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ink/ink1904.xml" ContentType="application/inkml+xml"/>
  <Override PartName="/ppt/ink/ink1905.xml" ContentType="application/inkml+xml"/>
  <Override PartName="/ppt/ink/ink1906.xml" ContentType="application/inkml+xml"/>
  <Override PartName="/ppt/ink/ink1907.xml" ContentType="application/inkml+xml"/>
  <Override PartName="/ppt/ink/ink1908.xml" ContentType="application/inkml+xml"/>
  <Override PartName="/ppt/ink/ink1909.xml" ContentType="application/inkml+xml"/>
  <Override PartName="/ppt/ink/ink1910.xml" ContentType="application/inkml+xml"/>
  <Override PartName="/ppt/ink/ink1911.xml" ContentType="application/inkml+xml"/>
  <Override PartName="/ppt/ink/ink1912.xml" ContentType="application/inkml+xml"/>
  <Override PartName="/ppt/ink/ink1913.xml" ContentType="application/inkml+xml"/>
  <Override PartName="/ppt/ink/ink1914.xml" ContentType="application/inkml+xml"/>
  <Override PartName="/ppt/ink/ink1915.xml" ContentType="application/inkml+xml"/>
  <Override PartName="/ppt/ink/ink1916.xml" ContentType="application/inkml+xml"/>
  <Override PartName="/ppt/ink/ink1917.xml" ContentType="application/inkml+xml"/>
  <Override PartName="/ppt/ink/ink1918.xml" ContentType="application/inkml+xml"/>
  <Override PartName="/ppt/ink/ink1919.xml" ContentType="application/inkml+xml"/>
  <Override PartName="/ppt/ink/ink1920.xml" ContentType="application/inkml+xml"/>
  <Override PartName="/ppt/ink/ink1921.xml" ContentType="application/inkml+xml"/>
  <Override PartName="/ppt/ink/ink1922.xml" ContentType="application/inkml+xml"/>
  <Override PartName="/ppt/ink/ink1923.xml" ContentType="application/inkml+xml"/>
  <Override PartName="/ppt/ink/ink1924.xml" ContentType="application/inkml+xml"/>
  <Override PartName="/ppt/ink/ink1925.xml" ContentType="application/inkml+xml"/>
  <Override PartName="/ppt/ink/ink1926.xml" ContentType="application/inkml+xml"/>
  <Override PartName="/ppt/ink/ink1927.xml" ContentType="application/inkml+xml"/>
  <Override PartName="/ppt/ink/ink1928.xml" ContentType="application/inkml+xml"/>
  <Override PartName="/ppt/ink/ink1929.xml" ContentType="application/inkml+xml"/>
  <Override PartName="/ppt/ink/ink1930.xml" ContentType="application/inkml+xml"/>
  <Override PartName="/ppt/ink/ink1931.xml" ContentType="application/inkml+xml"/>
  <Override PartName="/ppt/ink/ink1932.xml" ContentType="application/inkml+xml"/>
  <Override PartName="/ppt/ink/ink1933.xml" ContentType="application/inkml+xml"/>
  <Override PartName="/ppt/ink/ink1934.xml" ContentType="application/inkml+xml"/>
  <Override PartName="/ppt/ink/ink1935.xml" ContentType="application/inkml+xml"/>
  <Override PartName="/ppt/ink/ink1936.xml" ContentType="application/inkml+xml"/>
  <Override PartName="/ppt/ink/ink1937.xml" ContentType="application/inkml+xml"/>
  <Override PartName="/ppt/ink/ink1938.xml" ContentType="application/inkml+xml"/>
  <Override PartName="/ppt/ink/ink1939.xml" ContentType="application/inkml+xml"/>
  <Override PartName="/ppt/ink/ink1940.xml" ContentType="application/inkml+xml"/>
  <Override PartName="/ppt/ink/ink1941.xml" ContentType="application/inkml+xml"/>
  <Override PartName="/ppt/ink/ink1942.xml" ContentType="application/inkml+xml"/>
  <Override PartName="/ppt/ink/ink1943.xml" ContentType="application/inkml+xml"/>
  <Override PartName="/ppt/ink/ink1944.xml" ContentType="application/inkml+xml"/>
  <Override PartName="/ppt/ink/ink1945.xml" ContentType="application/inkml+xml"/>
  <Override PartName="/ppt/ink/ink1946.xml" ContentType="application/inkml+xml"/>
  <Override PartName="/ppt/ink/ink1947.xml" ContentType="application/inkml+xml"/>
  <Override PartName="/ppt/ink/ink1948.xml" ContentType="application/inkml+xml"/>
  <Override PartName="/ppt/ink/ink1949.xml" ContentType="application/inkml+xml"/>
  <Override PartName="/ppt/ink/ink1950.xml" ContentType="application/inkml+xml"/>
  <Override PartName="/ppt/ink/ink1951.xml" ContentType="application/inkml+xml"/>
  <Override PartName="/ppt/ink/ink1952.xml" ContentType="application/inkml+xml"/>
  <Override PartName="/ppt/ink/ink1953.xml" ContentType="application/inkml+xml"/>
  <Override PartName="/ppt/ink/ink1954.xml" ContentType="application/inkml+xml"/>
  <Override PartName="/ppt/ink/ink1955.xml" ContentType="application/inkml+xml"/>
  <Override PartName="/ppt/ink/ink1956.xml" ContentType="application/inkml+xml"/>
  <Override PartName="/ppt/ink/ink1957.xml" ContentType="application/inkml+xml"/>
  <Override PartName="/ppt/ink/ink1958.xml" ContentType="application/inkml+xml"/>
  <Override PartName="/ppt/ink/ink1959.xml" ContentType="application/inkml+xml"/>
  <Override PartName="/ppt/ink/ink1960.xml" ContentType="application/inkml+xml"/>
  <Override PartName="/ppt/ink/ink1961.xml" ContentType="application/inkml+xml"/>
  <Override PartName="/ppt/ink/ink1962.xml" ContentType="application/inkml+xml"/>
  <Override PartName="/ppt/ink/ink1963.xml" ContentType="application/inkml+xml"/>
  <Override PartName="/ppt/ink/ink1964.xml" ContentType="application/inkml+xml"/>
  <Override PartName="/ppt/ink/ink1965.xml" ContentType="application/inkml+xml"/>
  <Override PartName="/ppt/ink/ink1966.xml" ContentType="application/inkml+xml"/>
  <Override PartName="/ppt/ink/ink1967.xml" ContentType="application/inkml+xml"/>
  <Override PartName="/ppt/ink/ink1968.xml" ContentType="application/inkml+xml"/>
  <Override PartName="/ppt/ink/ink1969.xml" ContentType="application/inkml+xml"/>
  <Override PartName="/ppt/ink/ink1970.xml" ContentType="application/inkml+xml"/>
  <Override PartName="/ppt/ink/ink1971.xml" ContentType="application/inkml+xml"/>
  <Override PartName="/ppt/ink/ink1972.xml" ContentType="application/inkml+xml"/>
  <Override PartName="/ppt/ink/ink1973.xml" ContentType="application/inkml+xml"/>
  <Override PartName="/ppt/ink/ink1974.xml" ContentType="application/inkml+xml"/>
  <Override PartName="/ppt/ink/ink1975.xml" ContentType="application/inkml+xml"/>
  <Override PartName="/ppt/ink/ink1976.xml" ContentType="application/inkml+xml"/>
  <Override PartName="/ppt/ink/ink1977.xml" ContentType="application/inkml+xml"/>
  <Override PartName="/ppt/ink/ink1978.xml" ContentType="application/inkml+xml"/>
  <Override PartName="/ppt/ink/ink1979.xml" ContentType="application/inkml+xml"/>
  <Override PartName="/ppt/ink/ink1980.xml" ContentType="application/inkml+xml"/>
  <Override PartName="/ppt/ink/ink1981.xml" ContentType="application/inkml+xml"/>
  <Override PartName="/ppt/ink/ink1982.xml" ContentType="application/inkml+xml"/>
  <Override PartName="/ppt/ink/ink1983.xml" ContentType="application/inkml+xml"/>
  <Override PartName="/ppt/ink/ink1984.xml" ContentType="application/inkml+xml"/>
  <Override PartName="/ppt/ink/ink1985.xml" ContentType="application/inkml+xml"/>
  <Override PartName="/ppt/ink/ink1986.xml" ContentType="application/inkml+xml"/>
  <Override PartName="/ppt/ink/ink1987.xml" ContentType="application/inkml+xml"/>
  <Override PartName="/ppt/ink/ink1988.xml" ContentType="application/inkml+xml"/>
  <Override PartName="/ppt/ink/ink1989.xml" ContentType="application/inkml+xml"/>
  <Override PartName="/ppt/ink/ink1990.xml" ContentType="application/inkml+xml"/>
  <Override PartName="/ppt/ink/ink1991.xml" ContentType="application/inkml+xml"/>
  <Override PartName="/ppt/ink/ink1992.xml" ContentType="application/inkml+xml"/>
  <Override PartName="/ppt/ink/ink1993.xml" ContentType="application/inkml+xml"/>
  <Override PartName="/ppt/ink/ink1994.xml" ContentType="application/inkml+xml"/>
  <Override PartName="/ppt/ink/ink1995.xml" ContentType="application/inkml+xml"/>
  <Override PartName="/ppt/ink/ink1996.xml" ContentType="application/inkml+xml"/>
  <Override PartName="/ppt/ink/ink1997.xml" ContentType="application/inkml+xml"/>
  <Override PartName="/ppt/ink/ink1998.xml" ContentType="application/inkml+xml"/>
  <Override PartName="/ppt/ink/ink1999.xml" ContentType="application/inkml+xml"/>
  <Override PartName="/ppt/ink/ink2000.xml" ContentType="application/inkml+xml"/>
  <Override PartName="/ppt/ink/ink2001.xml" ContentType="application/inkml+xml"/>
  <Override PartName="/ppt/ink/ink2002.xml" ContentType="application/inkml+xml"/>
  <Override PartName="/ppt/ink/ink2003.xml" ContentType="application/inkml+xml"/>
  <Override PartName="/ppt/ink/ink2004.xml" ContentType="application/inkml+xml"/>
  <Override PartName="/ppt/ink/ink2005.xml" ContentType="application/inkml+xml"/>
  <Override PartName="/ppt/ink/ink2006.xml" ContentType="application/inkml+xml"/>
  <Override PartName="/ppt/ink/ink2007.xml" ContentType="application/inkml+xml"/>
  <Override PartName="/ppt/ink/ink2008.xml" ContentType="application/inkml+xml"/>
  <Override PartName="/ppt/ink/ink2009.xml" ContentType="application/inkml+xml"/>
  <Override PartName="/ppt/ink/ink2010.xml" ContentType="application/inkml+xml"/>
  <Override PartName="/ppt/ink/ink2011.xml" ContentType="application/inkml+xml"/>
  <Override PartName="/ppt/ink/ink2012.xml" ContentType="application/inkml+xml"/>
  <Override PartName="/ppt/ink/ink2013.xml" ContentType="application/inkml+xml"/>
  <Override PartName="/ppt/ink/ink2014.xml" ContentType="application/inkml+xml"/>
  <Override PartName="/ppt/ink/ink2015.xml" ContentType="application/inkml+xml"/>
  <Override PartName="/ppt/ink/ink2016.xml" ContentType="application/inkml+xml"/>
  <Override PartName="/ppt/ink/ink2017.xml" ContentType="application/inkml+xml"/>
  <Override PartName="/ppt/ink/ink2018.xml" ContentType="application/inkml+xml"/>
  <Override PartName="/ppt/ink/ink2019.xml" ContentType="application/inkml+xml"/>
  <Override PartName="/ppt/ink/ink2020.xml" ContentType="application/inkml+xml"/>
  <Override PartName="/ppt/ink/ink2021.xml" ContentType="application/inkml+xml"/>
  <Override PartName="/ppt/ink/ink2022.xml" ContentType="application/inkml+xml"/>
  <Override PartName="/ppt/ink/ink2023.xml" ContentType="application/inkml+xml"/>
  <Override PartName="/ppt/ink/ink2024.xml" ContentType="application/inkml+xml"/>
  <Override PartName="/ppt/ink/ink2025.xml" ContentType="application/inkml+xml"/>
  <Override PartName="/ppt/ink/ink2026.xml" ContentType="application/inkml+xml"/>
  <Override PartName="/ppt/ink/ink2027.xml" ContentType="application/inkml+xml"/>
  <Override PartName="/ppt/ink/ink2028.xml" ContentType="application/inkml+xml"/>
  <Override PartName="/ppt/ink/ink2029.xml" ContentType="application/inkml+xml"/>
  <Override PartName="/ppt/ink/ink2030.xml" ContentType="application/inkml+xml"/>
  <Override PartName="/ppt/ink/ink2031.xml" ContentType="application/inkml+xml"/>
  <Override PartName="/ppt/ink/ink2032.xml" ContentType="application/inkml+xml"/>
  <Override PartName="/ppt/ink/ink2033.xml" ContentType="application/inkml+xml"/>
  <Override PartName="/ppt/ink/ink2034.xml" ContentType="application/inkml+xml"/>
  <Override PartName="/ppt/ink/ink2035.xml" ContentType="application/inkml+xml"/>
  <Override PartName="/ppt/ink/ink2036.xml" ContentType="application/inkml+xml"/>
  <Override PartName="/ppt/ink/ink2037.xml" ContentType="application/inkml+xml"/>
  <Override PartName="/ppt/ink/ink2038.xml" ContentType="application/inkml+xml"/>
  <Override PartName="/ppt/ink/ink2039.xml" ContentType="application/inkml+xml"/>
  <Override PartName="/ppt/ink/ink2040.xml" ContentType="application/inkml+xml"/>
  <Override PartName="/ppt/ink/ink2041.xml" ContentType="application/inkml+xml"/>
  <Override PartName="/ppt/ink/ink2042.xml" ContentType="application/inkml+xml"/>
  <Override PartName="/ppt/ink/ink2043.xml" ContentType="application/inkml+xml"/>
  <Override PartName="/ppt/ink/ink2044.xml" ContentType="application/inkml+xml"/>
  <Override PartName="/ppt/ink/ink2045.xml" ContentType="application/inkml+xml"/>
  <Override PartName="/ppt/ink/ink2046.xml" ContentType="application/inkml+xml"/>
  <Override PartName="/ppt/ink/ink2047.xml" ContentType="application/inkml+xml"/>
  <Override PartName="/ppt/ink/ink2048.xml" ContentType="application/inkml+xml"/>
  <Override PartName="/ppt/ink/ink2049.xml" ContentType="application/inkml+xml"/>
  <Override PartName="/ppt/ink/ink2050.xml" ContentType="application/inkml+xml"/>
  <Override PartName="/ppt/ink/ink2051.xml" ContentType="application/inkml+xml"/>
  <Override PartName="/ppt/ink/ink2052.xml" ContentType="application/inkml+xml"/>
  <Override PartName="/ppt/ink/ink2053.xml" ContentType="application/inkml+xml"/>
  <Override PartName="/ppt/ink/ink2054.xml" ContentType="application/inkml+xml"/>
  <Override PartName="/ppt/ink/ink2055.xml" ContentType="application/inkml+xml"/>
  <Override PartName="/ppt/ink/ink2056.xml" ContentType="application/inkml+xml"/>
  <Override PartName="/ppt/ink/ink2057.xml" ContentType="application/inkml+xml"/>
  <Override PartName="/ppt/ink/ink2058.xml" ContentType="application/inkml+xml"/>
  <Override PartName="/ppt/ink/ink2059.xml" ContentType="application/inkml+xml"/>
  <Override PartName="/ppt/ink/ink2060.xml" ContentType="application/inkml+xml"/>
  <Override PartName="/ppt/ink/ink2061.xml" ContentType="application/inkml+xml"/>
  <Override PartName="/ppt/ink/ink2062.xml" ContentType="application/inkml+xml"/>
  <Override PartName="/ppt/ink/ink2063.xml" ContentType="application/inkml+xml"/>
  <Override PartName="/ppt/ink/ink2064.xml" ContentType="application/inkml+xml"/>
  <Override PartName="/ppt/ink/ink2065.xml" ContentType="application/inkml+xml"/>
  <Override PartName="/ppt/ink/ink2066.xml" ContentType="application/inkml+xml"/>
  <Override PartName="/ppt/ink/ink2067.xml" ContentType="application/inkml+xml"/>
  <Override PartName="/ppt/ink/ink2068.xml" ContentType="application/inkml+xml"/>
  <Override PartName="/ppt/ink/ink2069.xml" ContentType="application/inkml+xml"/>
  <Override PartName="/ppt/ink/ink2070.xml" ContentType="application/inkml+xml"/>
  <Override PartName="/ppt/ink/ink2071.xml" ContentType="application/inkml+xml"/>
  <Override PartName="/ppt/ink/ink2072.xml" ContentType="application/inkml+xml"/>
  <Override PartName="/ppt/ink/ink2073.xml" ContentType="application/inkml+xml"/>
  <Override PartName="/ppt/ink/ink2074.xml" ContentType="application/inkml+xml"/>
  <Override PartName="/ppt/ink/ink2075.xml" ContentType="application/inkml+xml"/>
  <Override PartName="/ppt/ink/ink2076.xml" ContentType="application/inkml+xml"/>
  <Override PartName="/ppt/ink/ink2077.xml" ContentType="application/inkml+xml"/>
  <Override PartName="/ppt/ink/ink2078.xml" ContentType="application/inkml+xml"/>
  <Override PartName="/ppt/ink/ink2079.xml" ContentType="application/inkml+xml"/>
  <Override PartName="/ppt/ink/ink2080.xml" ContentType="application/inkml+xml"/>
  <Override PartName="/ppt/ink/ink2081.xml" ContentType="application/inkml+xml"/>
  <Override PartName="/ppt/ink/ink2082.xml" ContentType="application/inkml+xml"/>
  <Override PartName="/ppt/ink/ink2083.xml" ContentType="application/inkml+xml"/>
  <Override PartName="/ppt/ink/ink2084.xml" ContentType="application/inkml+xml"/>
  <Override PartName="/ppt/ink/ink2085.xml" ContentType="application/inkml+xml"/>
  <Override PartName="/ppt/ink/ink2086.xml" ContentType="application/inkml+xml"/>
  <Override PartName="/ppt/ink/ink2087.xml" ContentType="application/inkml+xml"/>
  <Override PartName="/ppt/ink/ink2088.xml" ContentType="application/inkml+xml"/>
  <Override PartName="/ppt/ink/ink2089.xml" ContentType="application/inkml+xml"/>
  <Override PartName="/ppt/ink/ink2090.xml" ContentType="application/inkml+xml"/>
  <Override PartName="/ppt/ink/ink2091.xml" ContentType="application/inkml+xml"/>
  <Override PartName="/ppt/ink/ink2092.xml" ContentType="application/inkml+xml"/>
  <Override PartName="/ppt/ink/ink2093.xml" ContentType="application/inkml+xml"/>
  <Override PartName="/ppt/ink/ink2094.xml" ContentType="application/inkml+xml"/>
  <Override PartName="/ppt/ink/ink2095.xml" ContentType="application/inkml+xml"/>
  <Override PartName="/ppt/ink/ink2096.xml" ContentType="application/inkml+xml"/>
  <Override PartName="/ppt/ink/ink2097.xml" ContentType="application/inkml+xml"/>
  <Override PartName="/ppt/ink/ink2098.xml" ContentType="application/inkml+xml"/>
  <Override PartName="/ppt/ink/ink2099.xml" ContentType="application/inkml+xml"/>
  <Override PartName="/ppt/ink/ink2100.xml" ContentType="application/inkml+xml"/>
  <Override PartName="/ppt/ink/ink2101.xml" ContentType="application/inkml+xml"/>
  <Override PartName="/ppt/ink/ink2102.xml" ContentType="application/inkml+xml"/>
  <Override PartName="/ppt/ink/ink2103.xml" ContentType="application/inkml+xml"/>
  <Override PartName="/ppt/ink/ink2104.xml" ContentType="application/inkml+xml"/>
  <Override PartName="/ppt/ink/ink2105.xml" ContentType="application/inkml+xml"/>
  <Override PartName="/ppt/ink/ink2106.xml" ContentType="application/inkml+xml"/>
  <Override PartName="/ppt/ink/ink2107.xml" ContentType="application/inkml+xml"/>
  <Override PartName="/ppt/ink/ink2108.xml" ContentType="application/inkml+xml"/>
  <Override PartName="/ppt/ink/ink2109.xml" ContentType="application/inkml+xml"/>
  <Override PartName="/ppt/ink/ink2110.xml" ContentType="application/inkml+xml"/>
  <Override PartName="/ppt/ink/ink2111.xml" ContentType="application/inkml+xml"/>
  <Override PartName="/ppt/ink/ink2112.xml" ContentType="application/inkml+xml"/>
  <Override PartName="/ppt/ink/ink2113.xml" ContentType="application/inkml+xml"/>
  <Override PartName="/ppt/ink/ink2114.xml" ContentType="application/inkml+xml"/>
  <Override PartName="/ppt/ink/ink2115.xml" ContentType="application/inkml+xml"/>
  <Override PartName="/ppt/ink/ink2116.xml" ContentType="application/inkml+xml"/>
  <Override PartName="/ppt/ink/ink2117.xml" ContentType="application/inkml+xml"/>
  <Override PartName="/ppt/ink/ink2118.xml" ContentType="application/inkml+xml"/>
  <Override PartName="/ppt/ink/ink2119.xml" ContentType="application/inkml+xml"/>
  <Override PartName="/ppt/ink/ink2120.xml" ContentType="application/inkml+xml"/>
  <Override PartName="/ppt/ink/ink2121.xml" ContentType="application/inkml+xml"/>
  <Override PartName="/ppt/ink/ink2122.xml" ContentType="application/inkml+xml"/>
  <Override PartName="/ppt/ink/ink2123.xml" ContentType="application/inkml+xml"/>
  <Override PartName="/ppt/ink/ink2124.xml" ContentType="application/inkml+xml"/>
  <Override PartName="/ppt/ink/ink2125.xml" ContentType="application/inkml+xml"/>
  <Override PartName="/ppt/ink/ink2126.xml" ContentType="application/inkml+xml"/>
  <Override PartName="/ppt/ink/ink2127.xml" ContentType="application/inkml+xml"/>
  <Override PartName="/ppt/ink/ink2128.xml" ContentType="application/inkml+xml"/>
  <Override PartName="/ppt/ink/ink2129.xml" ContentType="application/inkml+xml"/>
  <Override PartName="/ppt/ink/ink2130.xml" ContentType="application/inkml+xml"/>
  <Override PartName="/ppt/ink/ink2131.xml" ContentType="application/inkml+xml"/>
  <Override PartName="/ppt/ink/ink2132.xml" ContentType="application/inkml+xml"/>
  <Override PartName="/ppt/ink/ink2133.xml" ContentType="application/inkml+xml"/>
  <Override PartName="/ppt/ink/ink2134.xml" ContentType="application/inkml+xml"/>
  <Override PartName="/ppt/ink/ink2135.xml" ContentType="application/inkml+xml"/>
  <Override PartName="/ppt/ink/ink2136.xml" ContentType="application/inkml+xml"/>
  <Override PartName="/ppt/ink/ink2137.xml" ContentType="application/inkml+xml"/>
  <Override PartName="/ppt/ink/ink2138.xml" ContentType="application/inkml+xml"/>
  <Override PartName="/ppt/ink/ink2139.xml" ContentType="application/inkml+xml"/>
  <Override PartName="/ppt/ink/ink2140.xml" ContentType="application/inkml+xml"/>
  <Override PartName="/ppt/ink/ink2141.xml" ContentType="application/inkml+xml"/>
  <Override PartName="/ppt/ink/ink2142.xml" ContentType="application/inkml+xml"/>
  <Override PartName="/ppt/ink/ink2143.xml" ContentType="application/inkml+xml"/>
  <Override PartName="/ppt/ink/ink2144.xml" ContentType="application/inkml+xml"/>
  <Override PartName="/ppt/ink/ink2145.xml" ContentType="application/inkml+xml"/>
  <Override PartName="/ppt/ink/ink2146.xml" ContentType="application/inkml+xml"/>
  <Override PartName="/ppt/ink/ink2147.xml" ContentType="application/inkml+xml"/>
  <Override PartName="/ppt/ink/ink2148.xml" ContentType="application/inkml+xml"/>
  <Override PartName="/ppt/ink/ink2149.xml" ContentType="application/inkml+xml"/>
  <Override PartName="/ppt/ink/ink2150.xml" ContentType="application/inkml+xml"/>
  <Override PartName="/ppt/ink/ink2151.xml" ContentType="application/inkml+xml"/>
  <Override PartName="/ppt/ink/ink2152.xml" ContentType="application/inkml+xml"/>
  <Override PartName="/ppt/ink/ink2153.xml" ContentType="application/inkml+xml"/>
  <Override PartName="/ppt/ink/ink2154.xml" ContentType="application/inkml+xml"/>
  <Override PartName="/ppt/ink/ink2155.xml" ContentType="application/inkml+xml"/>
  <Override PartName="/ppt/ink/ink2156.xml" ContentType="application/inkml+xml"/>
  <Override PartName="/ppt/ink/ink2157.xml" ContentType="application/inkml+xml"/>
  <Override PartName="/ppt/ink/ink2158.xml" ContentType="application/inkml+xml"/>
  <Override PartName="/ppt/ink/ink2159.xml" ContentType="application/inkml+xml"/>
  <Override PartName="/ppt/ink/ink2160.xml" ContentType="application/inkml+xml"/>
  <Override PartName="/ppt/ink/ink2161.xml" ContentType="application/inkml+xml"/>
  <Override PartName="/ppt/ink/ink2162.xml" ContentType="application/inkml+xml"/>
  <Override PartName="/ppt/ink/ink2163.xml" ContentType="application/inkml+xml"/>
  <Override PartName="/ppt/ink/ink2164.xml" ContentType="application/inkml+xml"/>
  <Override PartName="/ppt/ink/ink2165.xml" ContentType="application/inkml+xml"/>
  <Override PartName="/ppt/ink/ink2166.xml" ContentType="application/inkml+xml"/>
  <Override PartName="/ppt/ink/ink2167.xml" ContentType="application/inkml+xml"/>
  <Override PartName="/ppt/ink/ink2168.xml" ContentType="application/inkml+xml"/>
  <Override PartName="/ppt/ink/ink2169.xml" ContentType="application/inkml+xml"/>
  <Override PartName="/ppt/ink/ink2170.xml" ContentType="application/inkml+xml"/>
  <Override PartName="/ppt/ink/ink2171.xml" ContentType="application/inkml+xml"/>
  <Override PartName="/ppt/ink/ink2172.xml" ContentType="application/inkml+xml"/>
  <Override PartName="/ppt/ink/ink2173.xml" ContentType="application/inkml+xml"/>
  <Override PartName="/ppt/ink/ink2174.xml" ContentType="application/inkml+xml"/>
  <Override PartName="/ppt/ink/ink2175.xml" ContentType="application/inkml+xml"/>
  <Override PartName="/ppt/ink/ink2176.xml" ContentType="application/inkml+xml"/>
  <Override PartName="/ppt/ink/ink2177.xml" ContentType="application/inkml+xml"/>
  <Override PartName="/ppt/ink/ink2178.xml" ContentType="application/inkml+xml"/>
  <Override PartName="/ppt/ink/ink2179.xml" ContentType="application/inkml+xml"/>
  <Override PartName="/ppt/ink/ink2180.xml" ContentType="application/inkml+xml"/>
  <Override PartName="/ppt/ink/ink2181.xml" ContentType="application/inkml+xml"/>
  <Override PartName="/ppt/ink/ink2182.xml" ContentType="application/inkml+xml"/>
  <Override PartName="/ppt/ink/ink2183.xml" ContentType="application/inkml+xml"/>
  <Override PartName="/ppt/ink/ink2184.xml" ContentType="application/inkml+xml"/>
  <Override PartName="/ppt/ink/ink2185.xml" ContentType="application/inkml+xml"/>
  <Override PartName="/ppt/ink/ink2186.xml" ContentType="application/inkml+xml"/>
  <Override PartName="/ppt/ink/ink2187.xml" ContentType="application/inkml+xml"/>
  <Override PartName="/ppt/ink/ink2188.xml" ContentType="application/inkml+xml"/>
  <Override PartName="/ppt/ink/ink2189.xml" ContentType="application/inkml+xml"/>
  <Override PartName="/ppt/ink/ink2190.xml" ContentType="application/inkml+xml"/>
  <Override PartName="/ppt/ink/ink2191.xml" ContentType="application/inkml+xml"/>
  <Override PartName="/ppt/ink/ink2192.xml" ContentType="application/inkml+xml"/>
  <Override PartName="/ppt/ink/ink2193.xml" ContentType="application/inkml+xml"/>
  <Override PartName="/ppt/ink/ink2194.xml" ContentType="application/inkml+xml"/>
  <Override PartName="/ppt/ink/ink2195.xml" ContentType="application/inkml+xml"/>
  <Override PartName="/ppt/ink/ink2196.xml" ContentType="application/inkml+xml"/>
  <Override PartName="/ppt/ink/ink2197.xml" ContentType="application/inkml+xml"/>
  <Override PartName="/ppt/ink/ink2198.xml" ContentType="application/inkml+xml"/>
  <Override PartName="/ppt/ink/ink2199.xml" ContentType="application/inkml+xml"/>
  <Override PartName="/ppt/ink/ink2200.xml" ContentType="application/inkml+xml"/>
  <Override PartName="/ppt/ink/ink2201.xml" ContentType="application/inkml+xml"/>
  <Override PartName="/ppt/ink/ink2202.xml" ContentType="application/inkml+xml"/>
  <Override PartName="/ppt/ink/ink2203.xml" ContentType="application/inkml+xml"/>
  <Override PartName="/ppt/ink/ink2204.xml" ContentType="application/inkml+xml"/>
  <Override PartName="/ppt/ink/ink2205.xml" ContentType="application/inkml+xml"/>
  <Override PartName="/ppt/ink/ink2206.xml" ContentType="application/inkml+xml"/>
  <Override PartName="/ppt/ink/ink2207.xml" ContentType="application/inkml+xml"/>
  <Override PartName="/ppt/ink/ink2208.xml" ContentType="application/inkml+xml"/>
  <Override PartName="/ppt/ink/ink2209.xml" ContentType="application/inkml+xml"/>
  <Override PartName="/ppt/ink/ink2210.xml" ContentType="application/inkml+xml"/>
  <Override PartName="/ppt/ink/ink2211.xml" ContentType="application/inkml+xml"/>
  <Override PartName="/ppt/ink/ink2212.xml" ContentType="application/inkml+xml"/>
  <Override PartName="/ppt/ink/ink2213.xml" ContentType="application/inkml+xml"/>
  <Override PartName="/ppt/ink/ink2214.xml" ContentType="application/inkml+xml"/>
  <Override PartName="/ppt/ink/ink2215.xml" ContentType="application/inkml+xml"/>
  <Override PartName="/ppt/ink/ink2216.xml" ContentType="application/inkml+xml"/>
  <Override PartName="/ppt/ink/ink2217.xml" ContentType="application/inkml+xml"/>
  <Override PartName="/ppt/ink/ink2218.xml" ContentType="application/inkml+xml"/>
  <Override PartName="/ppt/ink/ink2219.xml" ContentType="application/inkml+xml"/>
  <Override PartName="/ppt/ink/ink2220.xml" ContentType="application/inkml+xml"/>
  <Override PartName="/ppt/ink/ink2221.xml" ContentType="application/inkml+xml"/>
  <Override PartName="/ppt/ink/ink2222.xml" ContentType="application/inkml+xml"/>
  <Override PartName="/ppt/ink/ink2223.xml" ContentType="application/inkml+xml"/>
  <Override PartName="/ppt/ink/ink2224.xml" ContentType="application/inkml+xml"/>
  <Override PartName="/ppt/ink/ink2225.xml" ContentType="application/inkml+xml"/>
  <Override PartName="/ppt/ink/ink2226.xml" ContentType="application/inkml+xml"/>
  <Override PartName="/ppt/ink/ink2227.xml" ContentType="application/inkml+xml"/>
  <Override PartName="/ppt/ink/ink2228.xml" ContentType="application/inkml+xml"/>
  <Override PartName="/ppt/ink/ink2229.xml" ContentType="application/inkml+xml"/>
  <Override PartName="/ppt/ink/ink2230.xml" ContentType="application/inkml+xml"/>
  <Override PartName="/ppt/ink/ink2231.xml" ContentType="application/inkml+xml"/>
  <Override PartName="/ppt/ink/ink2232.xml" ContentType="application/inkml+xml"/>
  <Override PartName="/ppt/ink/ink2233.xml" ContentType="application/inkml+xml"/>
  <Override PartName="/ppt/ink/ink2234.xml" ContentType="application/inkml+xml"/>
  <Override PartName="/ppt/ink/ink2235.xml" ContentType="application/inkml+xml"/>
  <Override PartName="/ppt/ink/ink2236.xml" ContentType="application/inkml+xml"/>
  <Override PartName="/ppt/ink/ink2237.xml" ContentType="application/inkml+xml"/>
  <Override PartName="/ppt/ink/ink2238.xml" ContentType="application/inkml+xml"/>
  <Override PartName="/ppt/ink/ink2239.xml" ContentType="application/inkml+xml"/>
  <Override PartName="/ppt/ink/ink2240.xml" ContentType="application/inkml+xml"/>
  <Override PartName="/ppt/ink/ink2241.xml" ContentType="application/inkml+xml"/>
  <Override PartName="/ppt/ink/ink2242.xml" ContentType="application/inkml+xml"/>
  <Override PartName="/ppt/ink/ink2243.xml" ContentType="application/inkml+xml"/>
  <Override PartName="/ppt/ink/ink2244.xml" ContentType="application/inkml+xml"/>
  <Override PartName="/ppt/ink/ink2245.xml" ContentType="application/inkml+xml"/>
  <Override PartName="/ppt/ink/ink2246.xml" ContentType="application/inkml+xml"/>
  <Override PartName="/ppt/ink/ink2247.xml" ContentType="application/inkml+xml"/>
  <Override PartName="/ppt/ink/ink2248.xml" ContentType="application/inkml+xml"/>
  <Override PartName="/ppt/ink/ink2249.xml" ContentType="application/inkml+xml"/>
  <Override PartName="/ppt/ink/ink2250.xml" ContentType="application/inkml+xml"/>
  <Override PartName="/ppt/ink/ink2251.xml" ContentType="application/inkml+xml"/>
  <Override PartName="/ppt/ink/ink2252.xml" ContentType="application/inkml+xml"/>
  <Override PartName="/ppt/ink/ink2253.xml" ContentType="application/inkml+xml"/>
  <Override PartName="/ppt/ink/ink2254.xml" ContentType="application/inkml+xml"/>
  <Override PartName="/ppt/ink/ink2255.xml" ContentType="application/inkml+xml"/>
  <Override PartName="/ppt/ink/ink2256.xml" ContentType="application/inkml+xml"/>
  <Override PartName="/ppt/ink/ink2257.xml" ContentType="application/inkml+xml"/>
  <Override PartName="/ppt/ink/ink2258.xml" ContentType="application/inkml+xml"/>
  <Override PartName="/ppt/ink/ink2259.xml" ContentType="application/inkml+xml"/>
  <Override PartName="/ppt/ink/ink2260.xml" ContentType="application/inkml+xml"/>
  <Override PartName="/ppt/ink/ink2261.xml" ContentType="application/inkml+xml"/>
  <Override PartName="/ppt/ink/ink2262.xml" ContentType="application/inkml+xml"/>
  <Override PartName="/ppt/ink/ink2263.xml" ContentType="application/inkml+xml"/>
  <Override PartName="/ppt/ink/ink2264.xml" ContentType="application/inkml+xml"/>
  <Override PartName="/ppt/ink/ink2265.xml" ContentType="application/inkml+xml"/>
  <Override PartName="/ppt/ink/ink2266.xml" ContentType="application/inkml+xml"/>
  <Override PartName="/ppt/ink/ink2267.xml" ContentType="application/inkml+xml"/>
  <Override PartName="/ppt/ink/ink2268.xml" ContentType="application/inkml+xml"/>
  <Override PartName="/ppt/ink/ink2269.xml" ContentType="application/inkml+xml"/>
  <Override PartName="/ppt/ink/ink2270.xml" ContentType="application/inkml+xml"/>
  <Override PartName="/ppt/ink/ink2271.xml" ContentType="application/inkml+xml"/>
  <Override PartName="/ppt/ink/ink2272.xml" ContentType="application/inkml+xml"/>
  <Override PartName="/ppt/ink/ink2273.xml" ContentType="application/inkml+xml"/>
  <Override PartName="/ppt/ink/ink2274.xml" ContentType="application/inkml+xml"/>
  <Override PartName="/ppt/ink/ink2275.xml" ContentType="application/inkml+xml"/>
  <Override PartName="/ppt/ink/ink2276.xml" ContentType="application/inkml+xml"/>
  <Override PartName="/ppt/ink/ink2277.xml" ContentType="application/inkml+xml"/>
  <Override PartName="/ppt/ink/ink2278.xml" ContentType="application/inkml+xml"/>
  <Override PartName="/ppt/ink/ink2279.xml" ContentType="application/inkml+xml"/>
  <Override PartName="/ppt/ink/ink2280.xml" ContentType="application/inkml+xml"/>
  <Override PartName="/ppt/ink/ink2281.xml" ContentType="application/inkml+xml"/>
  <Override PartName="/ppt/ink/ink2282.xml" ContentType="application/inkml+xml"/>
  <Override PartName="/ppt/ink/ink2283.xml" ContentType="application/inkml+xml"/>
  <Override PartName="/ppt/ink/ink2284.xml" ContentType="application/inkml+xml"/>
  <Override PartName="/ppt/ink/ink2285.xml" ContentType="application/inkml+xml"/>
  <Override PartName="/ppt/ink/ink2286.xml" ContentType="application/inkml+xml"/>
  <Override PartName="/ppt/ink/ink2287.xml" ContentType="application/inkml+xml"/>
  <Override PartName="/ppt/ink/ink2288.xml" ContentType="application/inkml+xml"/>
  <Override PartName="/ppt/ink/ink2289.xml" ContentType="application/inkml+xml"/>
  <Override PartName="/ppt/ink/ink2290.xml" ContentType="application/inkml+xml"/>
  <Override PartName="/ppt/ink/ink2291.xml" ContentType="application/inkml+xml"/>
  <Override PartName="/ppt/ink/ink2292.xml" ContentType="application/inkml+xml"/>
  <Override PartName="/ppt/ink/ink2293.xml" ContentType="application/inkml+xml"/>
  <Override PartName="/ppt/ink/ink2294.xml" ContentType="application/inkml+xml"/>
  <Override PartName="/ppt/ink/ink2295.xml" ContentType="application/inkml+xml"/>
  <Override PartName="/ppt/ink/ink2296.xml" ContentType="application/inkml+xml"/>
  <Override PartName="/ppt/ink/ink2297.xml" ContentType="application/inkml+xml"/>
  <Override PartName="/ppt/ink/ink2298.xml" ContentType="application/inkml+xml"/>
  <Override PartName="/ppt/ink/ink2299.xml" ContentType="application/inkml+xml"/>
  <Override PartName="/ppt/ink/ink2300.xml" ContentType="application/inkml+xml"/>
  <Override PartName="/ppt/ink/ink2301.xml" ContentType="application/inkml+xml"/>
  <Override PartName="/ppt/ink/ink2302.xml" ContentType="application/inkml+xml"/>
  <Override PartName="/ppt/ink/ink2303.xml" ContentType="application/inkml+xml"/>
  <Override PartName="/ppt/ink/ink2304.xml" ContentType="application/inkml+xml"/>
  <Override PartName="/ppt/ink/ink2305.xml" ContentType="application/inkml+xml"/>
  <Override PartName="/ppt/ink/ink2306.xml" ContentType="application/inkml+xml"/>
  <Override PartName="/ppt/ink/ink2307.xml" ContentType="application/inkml+xml"/>
  <Override PartName="/ppt/ink/ink2308.xml" ContentType="application/inkml+xml"/>
  <Override PartName="/ppt/ink/ink2309.xml" ContentType="application/inkml+xml"/>
  <Override PartName="/ppt/ink/ink2310.xml" ContentType="application/inkml+xml"/>
  <Override PartName="/ppt/ink/ink2311.xml" ContentType="application/inkml+xml"/>
  <Override PartName="/ppt/ink/ink2312.xml" ContentType="application/inkml+xml"/>
  <Override PartName="/ppt/ink/ink2313.xml" ContentType="application/inkml+xml"/>
  <Override PartName="/ppt/ink/ink2314.xml" ContentType="application/inkml+xml"/>
  <Override PartName="/ppt/ink/ink2315.xml" ContentType="application/inkml+xml"/>
  <Override PartName="/ppt/ink/ink2316.xml" ContentType="application/inkml+xml"/>
  <Override PartName="/ppt/ink/ink2317.xml" ContentType="application/inkml+xml"/>
  <Override PartName="/ppt/ink/ink2318.xml" ContentType="application/inkml+xml"/>
  <Override PartName="/ppt/ink/ink2319.xml" ContentType="application/inkml+xml"/>
  <Override PartName="/ppt/ink/ink2320.xml" ContentType="application/inkml+xml"/>
  <Override PartName="/ppt/ink/ink2321.xml" ContentType="application/inkml+xml"/>
  <Override PartName="/ppt/ink/ink2322.xml" ContentType="application/inkml+xml"/>
  <Override PartName="/ppt/ink/ink2323.xml" ContentType="application/inkml+xml"/>
  <Override PartName="/ppt/ink/ink2324.xml" ContentType="application/inkml+xml"/>
  <Override PartName="/ppt/ink/ink2325.xml" ContentType="application/inkml+xml"/>
  <Override PartName="/ppt/ink/ink2326.xml" ContentType="application/inkml+xml"/>
  <Override PartName="/ppt/ink/ink2327.xml" ContentType="application/inkml+xml"/>
  <Override PartName="/ppt/ink/ink2328.xml" ContentType="application/inkml+xml"/>
  <Override PartName="/ppt/ink/ink2329.xml" ContentType="application/inkml+xml"/>
  <Override PartName="/ppt/ink/ink2330.xml" ContentType="application/inkml+xml"/>
  <Override PartName="/ppt/ink/ink2331.xml" ContentType="application/inkml+xml"/>
  <Override PartName="/ppt/ink/ink2332.xml" ContentType="application/inkml+xml"/>
  <Override PartName="/ppt/ink/ink2333.xml" ContentType="application/inkml+xml"/>
  <Override PartName="/ppt/ink/ink2334.xml" ContentType="application/inkml+xml"/>
  <Override PartName="/ppt/ink/ink2335.xml" ContentType="application/inkml+xml"/>
  <Override PartName="/ppt/ink/ink2336.xml" ContentType="application/inkml+xml"/>
  <Override PartName="/ppt/ink/ink2337.xml" ContentType="application/inkml+xml"/>
  <Override PartName="/ppt/ink/ink2338.xml" ContentType="application/inkml+xml"/>
  <Override PartName="/ppt/ink/ink2339.xml" ContentType="application/inkml+xml"/>
  <Override PartName="/ppt/ink/ink2340.xml" ContentType="application/inkml+xml"/>
  <Override PartName="/ppt/ink/ink2341.xml" ContentType="application/inkml+xml"/>
  <Override PartName="/ppt/ink/ink2342.xml" ContentType="application/inkml+xml"/>
  <Override PartName="/ppt/ink/ink2343.xml" ContentType="application/inkml+xml"/>
  <Override PartName="/ppt/ink/ink2344.xml" ContentType="application/inkml+xml"/>
  <Override PartName="/ppt/ink/ink2345.xml" ContentType="application/inkml+xml"/>
  <Override PartName="/ppt/ink/ink2346.xml" ContentType="application/inkml+xml"/>
  <Override PartName="/ppt/ink/ink2347.xml" ContentType="application/inkml+xml"/>
  <Override PartName="/ppt/ink/ink2348.xml" ContentType="application/inkml+xml"/>
  <Override PartName="/ppt/ink/ink2349.xml" ContentType="application/inkml+xml"/>
  <Override PartName="/ppt/ink/ink2350.xml" ContentType="application/inkml+xml"/>
  <Override PartName="/ppt/ink/ink2351.xml" ContentType="application/inkml+xml"/>
  <Override PartName="/ppt/ink/ink2352.xml" ContentType="application/inkml+xml"/>
  <Override PartName="/ppt/ink/ink2353.xml" ContentType="application/inkml+xml"/>
  <Override PartName="/ppt/ink/ink2354.xml" ContentType="application/inkml+xml"/>
  <Override PartName="/ppt/ink/ink2355.xml" ContentType="application/inkml+xml"/>
  <Override PartName="/ppt/ink/ink2356.xml" ContentType="application/inkml+xml"/>
  <Override PartName="/ppt/ink/ink2357.xml" ContentType="application/inkml+xml"/>
  <Override PartName="/ppt/ink/ink2358.xml" ContentType="application/inkml+xml"/>
  <Override PartName="/ppt/ink/ink2359.xml" ContentType="application/inkml+xml"/>
  <Override PartName="/ppt/ink/ink2360.xml" ContentType="application/inkml+xml"/>
  <Override PartName="/ppt/ink/ink2361.xml" ContentType="application/inkml+xml"/>
  <Override PartName="/ppt/ink/ink2362.xml" ContentType="application/inkml+xml"/>
  <Override PartName="/ppt/ink/ink2363.xml" ContentType="application/inkml+xml"/>
  <Override PartName="/ppt/ink/ink2364.xml" ContentType="application/inkml+xml"/>
  <Override PartName="/ppt/ink/ink2365.xml" ContentType="application/inkml+xml"/>
  <Override PartName="/ppt/ink/ink2366.xml" ContentType="application/inkml+xml"/>
  <Override PartName="/ppt/ink/ink2367.xml" ContentType="application/inkml+xml"/>
  <Override PartName="/ppt/ink/ink2368.xml" ContentType="application/inkml+xml"/>
  <Override PartName="/ppt/ink/ink2369.xml" ContentType="application/inkml+xml"/>
  <Override PartName="/ppt/ink/ink2370.xml" ContentType="application/inkml+xml"/>
  <Override PartName="/ppt/ink/ink2371.xml" ContentType="application/inkml+xml"/>
  <Override PartName="/ppt/ink/ink2372.xml" ContentType="application/inkml+xml"/>
  <Override PartName="/ppt/ink/ink2373.xml" ContentType="application/inkml+xml"/>
  <Override PartName="/ppt/ink/ink2374.xml" ContentType="application/inkml+xml"/>
  <Override PartName="/ppt/ink/ink2375.xml" ContentType="application/inkml+xml"/>
  <Override PartName="/ppt/ink/ink2376.xml" ContentType="application/inkml+xml"/>
  <Override PartName="/ppt/ink/ink2377.xml" ContentType="application/inkml+xml"/>
  <Override PartName="/ppt/ink/ink2378.xml" ContentType="application/inkml+xml"/>
  <Override PartName="/ppt/ink/ink2379.xml" ContentType="application/inkml+xml"/>
  <Override PartName="/ppt/ink/ink2380.xml" ContentType="application/inkml+xml"/>
  <Override PartName="/ppt/ink/ink2381.xml" ContentType="application/inkml+xml"/>
  <Override PartName="/ppt/ink/ink2382.xml" ContentType="application/inkml+xml"/>
  <Override PartName="/ppt/ink/ink2383.xml" ContentType="application/inkml+xml"/>
  <Override PartName="/ppt/ink/ink2384.xml" ContentType="application/inkml+xml"/>
  <Override PartName="/ppt/ink/ink2385.xml" ContentType="application/inkml+xml"/>
  <Override PartName="/ppt/ink/ink2386.xml" ContentType="application/inkml+xml"/>
  <Override PartName="/ppt/ink/ink2387.xml" ContentType="application/inkml+xml"/>
  <Override PartName="/ppt/ink/ink2388.xml" ContentType="application/inkml+xml"/>
  <Override PartName="/ppt/ink/ink2389.xml" ContentType="application/inkml+xml"/>
  <Override PartName="/ppt/ink/ink2390.xml" ContentType="application/inkml+xml"/>
  <Override PartName="/ppt/ink/ink2391.xml" ContentType="application/inkml+xml"/>
  <Override PartName="/ppt/ink/ink2392.xml" ContentType="application/inkml+xml"/>
  <Override PartName="/ppt/ink/ink2393.xml" ContentType="application/inkml+xml"/>
  <Override PartName="/ppt/ink/ink2394.xml" ContentType="application/inkml+xml"/>
  <Override PartName="/ppt/ink/ink2395.xml" ContentType="application/inkml+xml"/>
  <Override PartName="/ppt/ink/ink2396.xml" ContentType="application/inkml+xml"/>
  <Override PartName="/ppt/ink/ink2397.xml" ContentType="application/inkml+xml"/>
  <Override PartName="/ppt/ink/ink2398.xml" ContentType="application/inkml+xml"/>
  <Override PartName="/ppt/ink/ink2399.xml" ContentType="application/inkml+xml"/>
  <Override PartName="/ppt/ink/ink2400.xml" ContentType="application/inkml+xml"/>
  <Override PartName="/ppt/ink/ink2401.xml" ContentType="application/inkml+xml"/>
  <Override PartName="/ppt/ink/ink2402.xml" ContentType="application/inkml+xml"/>
  <Override PartName="/ppt/ink/ink2403.xml" ContentType="application/inkml+xml"/>
  <Override PartName="/ppt/ink/ink2404.xml" ContentType="application/inkml+xml"/>
  <Override PartName="/ppt/ink/ink2405.xml" ContentType="application/inkml+xml"/>
  <Override PartName="/ppt/ink/ink2406.xml" ContentType="application/inkml+xml"/>
  <Override PartName="/ppt/ink/ink2407.xml" ContentType="application/inkml+xml"/>
  <Override PartName="/ppt/ink/ink2408.xml" ContentType="application/inkml+xml"/>
  <Override PartName="/ppt/ink/ink2409.xml" ContentType="application/inkml+xml"/>
  <Override PartName="/ppt/ink/ink2410.xml" ContentType="application/inkml+xml"/>
  <Override PartName="/ppt/ink/ink2411.xml" ContentType="application/inkml+xml"/>
  <Override PartName="/ppt/ink/ink2412.xml" ContentType="application/inkml+xml"/>
  <Override PartName="/ppt/ink/ink2413.xml" ContentType="application/inkml+xml"/>
  <Override PartName="/ppt/ink/ink2414.xml" ContentType="application/inkml+xml"/>
  <Override PartName="/ppt/ink/ink2415.xml" ContentType="application/inkml+xml"/>
  <Override PartName="/ppt/ink/ink2416.xml" ContentType="application/inkml+xml"/>
  <Override PartName="/ppt/ink/ink2417.xml" ContentType="application/inkml+xml"/>
  <Override PartName="/ppt/ink/ink2418.xml" ContentType="application/inkml+xml"/>
  <Override PartName="/ppt/ink/ink2419.xml" ContentType="application/inkml+xml"/>
  <Override PartName="/ppt/ink/ink2420.xml" ContentType="application/inkml+xml"/>
  <Override PartName="/ppt/ink/ink2421.xml" ContentType="application/inkml+xml"/>
  <Override PartName="/ppt/ink/ink2422.xml" ContentType="application/inkml+xml"/>
  <Override PartName="/ppt/ink/ink2423.xml" ContentType="application/inkml+xml"/>
  <Override PartName="/ppt/ink/ink2424.xml" ContentType="application/inkml+xml"/>
  <Override PartName="/ppt/ink/ink2425.xml" ContentType="application/inkml+xml"/>
  <Override PartName="/ppt/ink/ink2426.xml" ContentType="application/inkml+xml"/>
  <Override PartName="/ppt/ink/ink2427.xml" ContentType="application/inkml+xml"/>
  <Override PartName="/ppt/ink/ink2428.xml" ContentType="application/inkml+xml"/>
  <Override PartName="/ppt/ink/ink2429.xml" ContentType="application/inkml+xml"/>
  <Override PartName="/ppt/ink/ink2430.xml" ContentType="application/inkml+xml"/>
  <Override PartName="/ppt/ink/ink2431.xml" ContentType="application/inkml+xml"/>
  <Override PartName="/ppt/ink/ink2432.xml" ContentType="application/inkml+xml"/>
  <Override PartName="/ppt/ink/ink2433.xml" ContentType="application/inkml+xml"/>
  <Override PartName="/ppt/ink/ink2434.xml" ContentType="application/inkml+xml"/>
  <Override PartName="/ppt/ink/ink2435.xml" ContentType="application/inkml+xml"/>
  <Override PartName="/ppt/ink/ink2436.xml" ContentType="application/inkml+xml"/>
  <Override PartName="/ppt/ink/ink2437.xml" ContentType="application/inkml+xml"/>
  <Override PartName="/ppt/ink/ink2438.xml" ContentType="application/inkml+xml"/>
  <Override PartName="/ppt/ink/ink2439.xml" ContentType="application/inkml+xml"/>
  <Override PartName="/ppt/ink/ink2440.xml" ContentType="application/inkml+xml"/>
  <Override PartName="/ppt/ink/ink2441.xml" ContentType="application/inkml+xml"/>
  <Override PartName="/ppt/ink/ink2442.xml" ContentType="application/inkml+xml"/>
  <Override PartName="/ppt/ink/ink244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6" autoAdjust="0"/>
    <p:restoredTop sz="94660"/>
  </p:normalViewPr>
  <p:slideViewPr>
    <p:cSldViewPr snapToGrid="0">
      <p:cViewPr varScale="1">
        <p:scale>
          <a:sx n="67" d="100"/>
          <a:sy n="67" d="100"/>
        </p:scale>
        <p:origin x="56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0:30.578"/>
    </inkml:context>
    <inkml:brush xml:id="br0">
      <inkml:brushProperty name="width" value="0.05" units="cm"/>
      <inkml:brushProperty name="height" value="0.05" units="cm"/>
    </inkml:brush>
  </inkml:definitions>
  <inkml:trace contextRef="#ctx0" brushRef="#br0">278 20 2400,'5'-20'11424,"-5"23"-11210,0-1 1,0 0-1,0 1 1,0-1-1,-1 0 1,1 0 0,-1 1-1,1-1 1,-3 4-1,1 0 153,-19 50 1376,-6 14-895,5 9-16,-25 75 64,24-89-478,-42 108 295,61-164-597,-1 1 1,-1-1-1,-6 10 1,-6 0-1224,16-18 535,0 1 1,1-1-1,-1 0 0,0 0 0,0 0 1,0 0-1,1-1 0,-5 2 1,1 1-1221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0:49.255"/>
    </inkml:context>
    <inkml:brush xml:id="br0">
      <inkml:brushProperty name="width" value="0.05" units="cm"/>
      <inkml:brushProperty name="height" value="0.05" units="cm"/>
    </inkml:brush>
  </inkml:definitions>
  <inkml:trace contextRef="#ctx0" brushRef="#br0">5 59 7392,'-5'-13'6205,"5"13"-6087,0-1 0,0 1 0,1 0-1,-1 0 1,0 0 0,0-1 0,0 1 0,0 0-1,0 0 1,1 0 0,-1-1 0,0 1-1,0 0 1,0 0 0,1 0 0,-1 0-1,0 0 1,0-1 0,1 1 0,-1 0-1,0 0 1,0 0 0,1 0 0,-1 0-1,0 0 1,0 0 0,1 0 0,-1 0 0,0 0-1,0 0 1,1 0 0,-1 0 0,0 0-1,0 0 1,1 0 0,-1 1 0,0-1-1,0 0 1,1 0 0,-1 0 0,0 0-1,11 3 1137,1-2 0,16 1 0,-15-1-1112,47 0 584,82-8-1,-44 0-432,314-18 283,-250 14-2725,-127 10 650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4:12.240"/>
    </inkml:context>
    <inkml:brush xml:id="br0">
      <inkml:brushProperty name="width" value="0.05" units="cm"/>
      <inkml:brushProperty name="height" value="0.05" units="cm"/>
      <inkml:brushProperty name="color" value="#AB008B"/>
    </inkml:brush>
  </inkml:definitions>
  <inkml:trace contextRef="#ctx0" brushRef="#br0">1 394 3808,'7'-14'1845,"-7"14"-1637,0-1-1,0 1 1,0-1 0,0 0 0,1 1 0,-1-1-1,0 1 1,1-1 0,-1 1 0,0 0-1,1-1 1,-1 1 0,0-1 0,1 1 0,-1 0-1,1-1 1,-1 1 0,1 0 0,-1-1 0,1 1-1,-1 0 1,1 0 0,0-1 0,3-1 53,-1 0 1,0-1-1,1 1 1,-1-1-1,0 1 1,-1-1-1,1 0 0,4-6 1,6-6 265,46-58 806,-41 48-1197,2 2 0,0 0 0,29-24 0,47-32 994,-89 73-1039,-1-1 0,1 1-1,-2-1 1,9-11 0,-13 12-494,4 9 374,49 8-72,18 5-171,-68-15 278,0 0 1,0 1-1,0-1 1,0 1-1,0 0 1,-1 0-1,1 1 1,0-1 0,-1 1-1,0-1 1,1 1-1,4 7 1,-6-8 12,-1 0 0,0 0 0,0 1-1,0-1 1,0 0 0,0 1 0,0-1 0,-1 1 0,1 0 0,-1-1 0,1 1 0,-1-1 0,0 1 0,0-1-1,0 1 1,-1 0 0,1-1 0,-1 1 0,1-1 0,-1 1 0,-2 4 0,-24 57 111,14-33 23,-17 52 1,30-80-134,-1-1 0,1 1 0,-1-1 0,1 1 0,0-1 0,0 1 0,0-1 0,0 1 0,1 0 0,-1-1-1,1 1 1,-1-1 0,1 0 0,2 5 0,-3-7-7,0 1 0,1 0 0,-1-1 0,1 1-1,0 0 1,-1-1 0,1 1 0,-1-1 0,1 1 0,0 0-1,0-1 1,-1 0 0,1 1 0,0-1 0,0 0 0,-1 1-1,1-1 1,1 1 0,0-1-4,-1 0 0,1 0 1,-1 0-1,1-1 0,-1 1 0,1 0 1,-1-1-1,1 1 0,-1 0 0,1-1 0,-1 0 1,1 1-1,1-3 0,14-8 83,-2-1 0,1 0 0,17-19 0,5-5-12,42-38-117,-89 88-68,1 1 1,1 0-1,1 0 1,-10 31-1,14-38 119,1 0 0,-1 0 0,1 0 0,1 1 0,0 14 0,0-21 4,0 0-1,0 0 0,0 0 0,1-1 1,-1 1-1,1 0 0,-1 0 1,1 0-1,0 0 0,0 0 0,0 0 1,0-1-1,0 1 0,0 0 1,0-1-1,0 1 0,1-1 0,-1 1 1,1-1-1,-1 0 0,1 0 1,-1 0-1,1 1 0,0-1 0,0-1 1,-1 1-1,1 0 0,0 0 0,3 0 1,-3-1-5,-1 0 1,1 0 0,0 0 0,-1 0-1,1-1 1,0 1 0,-1-1-1,1 1 1,0-1 0,-1 0-1,1 1 1,-1-1 0,1 0 0,-1 0-1,1 0 1,-1 0 0,0 0-1,2-2 1,19-23 67,-16 18-62,-1 0 1,-1 0-1,0-1 0,0 0 1,0 0-1,-1 0 0,-1 0 0,0-1 1,0 1-1,0-1 0,-1 1 0,-1-11 1,0 18-35,0 0-1,0 0 1,0-1 0,0 1 0,-1 0 0,1 0 0,-1-1-1,0 1 1,0 0 0,0 0 0,0 0 0,0 0 0,0 0-1,0 0 1,-1 0 0,1 1 0,-1-1 0,1 0 0,-1 1-1,1-1 1,-1 1 0,-4-3 0,4 3 1,-1 0 1,0-1-1,0 1 1,0 0-1,0 1 1,0-1-1,0 0 1,0 1-1,0 0 1,0 0-1,0 0 1,0 0-1,0 0 1,0 0-1,-6 2 0,-11 1 39,17-4 75,11-5 58,129-51 219,-113 49-279,0 1 0,1 1-1,47-6 1,-69 12-83,0 0 19,0 0 0,-1-1 0,1 1 1,0 0-1,0 1 0,2 0 0,-4-1-27,-1 0 0,1 0 0,-1 0-1,0 0 1,1 1 0,-1-1 0,0 0-1,1 0 1,-1 1 0,0-1 0,1 0-1,-1 1 1,0-1 0,1 0 0,-1 1 0,0-1-1,0 1 1,0-1 0,1 0 0,-1 1-1,0-1 1,0 1 0,0-1 0,0 1-1,0-1 1,0 0 0,0 1 0,0-1-1,0 1 1,0-1 0,0 1 0,0-1-1,0 0 1,0 1 0,0-1 0,0 1 0,0-1-1,-1 1 1,1-1 0,0 0 0,0 1-1,-1-1 1,1 0 0,0 1 0,-1 0-1,-5 9 58,0-1-1,-1 1 1,-1-1-1,-7 8 1,-11 12-3,4-2-105,10-13 146,-13 21 0,34-39 298,12-15-350,1 2-1,2 0 1,-1 2-1,47-23 1,-22 16-67,87-26-1,-133 47-15,0 1-1,1-1 1,-1 1-1,1-1 1,-1 1-1,0 0 1,1 0-1,-1 0 1,1 0-1,-1 0 1,1 0-1,-1 1 1,1-1-1,-1 1 1,3 1-1,-4-2 30,0 1 0,1 0 0,-1 0 0,0 0 0,0 0-1,0 0 1,0 0 0,0 1 0,0-1 0,0 0 0,-1 0-1,1 1 1,0-1 0,-1 1 0,1-1 0,-1 0 0,1 1-1,-1-1 1,0 1 0,1-1 0,-1 1 0,0-1 0,0 1 0,0 2-1,-1 3-10,0 1-1,0-1 1,-3 9-1,-2 16 57,5-11 58,0 28 0,1-43-80,1 1-1,0-1 0,0 1 0,0-1 1,1 1-1,0-1 0,0 0 0,4 7 1,-6-12-6,1 0 0,-1 0 0,1-1 0,-1 1 0,1 0 0,0 0 0,-1 0 0,1 0 0,0-1 0,0 1 0,-1 0 0,1 0 0,0-1 0,0 1 0,0-1 0,0 1 0,0-1 0,0 1 0,0-1 0,0 0 0,0 1 0,0-1 0,0 0 0,0 0 0,0 0 0,0 0 0,0 0 0,0 0 0,0 0 0,1 0 0,-1 0 0,0 0 0,0 0 0,0-1 0,0 1 0,0 0 0,0-1 0,0 1 0,0-1 0,0 0 0,1 0 0,3-3 18,1 0-1,-1-1 1,0 0-1,8-10 1,-11 13-32,26-34 141,28-46 0,-32 44-93,37-45 0,-49 69-172,-9 8 47,2 1 0,-1 0 0,0 0 1,1 1-1,6-5 0,-10 8 69,-1 1 1,0 0 0,0 0 0,1 0-1,-1 0 1,0 0 0,1 0 0,-1 0-1,0 0 1,0 0 0,1-1 0,-1 1-1,0 1 1,1-1 0,-1 0 0,0 0-1,1 0 1,-1 0 0,0 0 0,0 0-1,1 0 1,-1 0 0,0 0 0,0 0-1,1 1 1,-1-1 0,0 0 0,0 0-1,1 0 1,-1 1 0,0-1 0,0 0-1,0 0 1,1 1 0,-1-1 0,0 0-1,0 0 1,0 1 0,0-1 0,0 0-1,1 0 1,-1 1 0,0-1 0,0 0-1,0 1 1,0-1 0,0 0 0,0 1-1,0-1 1,0 0 0,0 0 0,0 1-1,0-1 1,-1 1 0,2 21-18,-1-18 47,-3 36 107,-10 61 0,2-29 165,5-24-118,-2 0-1,-17 55 0,22-95-80,0 1 0,0-1 0,-8 13 0,11-19-71,-1-1-1,0 1 0,0-1 0,0 1 0,-1 0 0,1-1 1,0 0-1,0 1 0,-1-1 0,1 0 0,-1 0 0,1 0 1,-1 0-1,0 0 0,1 0 0,-1 0 0,0 0 0,0-1 0,1 1 1,-1-1-1,-3 1 0,3-1-10,0-1 0,0 0 0,0 1 0,0-1 0,0 0 0,0 0 0,0 0 0,0 0 0,0 0 0,0 0 0,1-1 0,-1 1 0,0 0 0,1-1 0,-1 0 0,1 1 0,0-1 0,-1 0 0,1 0 0,-1-2 0,-4-6 41,1 0 0,-6-14-1,11 23-41,-6-13 13,1 0 0,1 0 0,0 0 0,1-1 0,-2-26 0,5 39-40,0 0 0,0 1-1,0-1 1,0 0-1,0 1 1,0-1 0,1 0-1,-1 1 1,1-1 0,-1 1-1,1-1 1,0 0-1,0 1 1,0-1 0,-1 1-1,1 0 1,1-1 0,-1 1-1,0 0 1,2-2-1,0 1 13,-1 1-1,0 0 0,1 0 0,-1 0 0,0 0 0,1 1 0,-1-1 1,1 1-1,-1-1 0,1 1 0,-1 0 0,5 0 0,5 2 31,0-1 0,0 2 0,0-1 0,17 8 0,32 14-602,108 60 0,-93-37-4677,-41-23 2656</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4:55.642"/>
    </inkml:context>
    <inkml:brush xml:id="br0">
      <inkml:brushProperty name="width" value="0.05" units="cm"/>
      <inkml:brushProperty name="height" value="0.05" units="cm"/>
      <inkml:brushProperty name="color" value="#AB008B"/>
    </inkml:brush>
  </inkml:definitions>
  <inkml:trace contextRef="#ctx0" brushRef="#br0">3 12 7136,'0'0'81,"-1"0"1,1-1 0,0 1-1,0 0 1,0 0-1,0 0 1,0-1-1,-1 1 1,1 0 0,0 0-1,0 0 1,0-1-1,0 1 1,0 0-1,0 0 1,0-1 0,0 1-1,0 0 1,0 0-1,0-1 1,0 1-1,0 0 1,2-6 5402,2 31-422,-2-20-4801,-1-1 0,0 1 0,0-1 0,0 7 0,-1 76 1477,0 10-1558,0-33-10524</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4:56.031"/>
    </inkml:context>
    <inkml:brush xml:id="br0">
      <inkml:brushProperty name="width" value="0.05" units="cm"/>
      <inkml:brushProperty name="height" value="0.05" units="cm"/>
      <inkml:brushProperty name="color" value="#AB008B"/>
    </inkml:brush>
  </inkml:definitions>
  <inkml:trace contextRef="#ctx0" brushRef="#br0">12 16 7968,'-11'-8'3485,"15"8"-1039,3 0-1289,96-5 5338,-62 2-6145,73 4-1,-36 1-3184,-61-2 913,11 1-10995,-20-3 10165</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4:56.376"/>
    </inkml:context>
    <inkml:brush xml:id="br0">
      <inkml:brushProperty name="width" value="0.05" units="cm"/>
      <inkml:brushProperty name="height" value="0.05" units="cm"/>
      <inkml:brushProperty name="color" value="#AB008B"/>
    </inkml:brush>
  </inkml:definitions>
  <inkml:trace contextRef="#ctx0" brushRef="#br0">21 6 7136,'-7'-6'5315,"10"20"1591,0 1-6216,-2-7-278,-1 0 0,0 0 0,0-1 0,-3 11 0,1 7 195,-6 34 470,5-44-1380,1-1 0,0 1 0,1-1 1,2 21-1,-1-33 18,0-1 1,0 1-1,0-1 1,1 1-1,-1-1 1,1 1 0,-1-1-1,1 1 1,0-1-1,-1 1 1,1-1-1,0 0 1,0 0 0,0 1-1,0-1 1,0 0-1,2 2 1,14 5-2121</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4:57.156"/>
    </inkml:context>
    <inkml:brush xml:id="br0">
      <inkml:brushProperty name="width" value="0.05" units="cm"/>
      <inkml:brushProperty name="height" value="0.05" units="cm"/>
      <inkml:brushProperty name="color" value="#AB008B"/>
    </inkml:brush>
  </inkml:definitions>
  <inkml:trace contextRef="#ctx0" brushRef="#br0">23 15 6304,'-9'-15'9813,"14"24"-8459,27 51 650,-2-7-1056,-3 0 0,32 93 0,-56-135-810,0 1 0,-1 0 0,0 0-1,-1-1 1,-1 1 0,0 0 0,-3 22 0,0-13-66,-2-1 0,0 1 1,-12 29-1,10-34-391,-1-1-1,-1 0 1,-1 0-1,-12 15 1,19-27 204,-3 5-510,-1-1-1,1 0 0,-2 0 0,1-1 1,-14 9-1,-10 3-3315</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4:59.320"/>
    </inkml:context>
    <inkml:brush xml:id="br0">
      <inkml:brushProperty name="width" value="0.05" units="cm"/>
      <inkml:brushProperty name="height" value="0.05" units="cm"/>
      <inkml:brushProperty name="color" value="#AB008B"/>
    </inkml:brush>
  </inkml:definitions>
  <inkml:trace contextRef="#ctx0" brushRef="#br0">478 46 3072,'-3'-15'2327,"3"13"-1374,-1 0-1,0 0 1,0 0-1,0 0 1,0 1 0,0-1-1,0 0 1,-1 1-1,1-1 1,-1 1-1,1-1 1,-1 1 0,1-1-1,-1 1 1,-3-2-1,-7 0-94,-4 14 294,14-6-1017,-1-1 0,1 0 0,1 1 0,-1-1 0,0 1 0,1 0 0,0-1 0,0 1 0,1 0 0,-1 0 0,1 0 0,0 6 0,-4 55-119,4-61-46,0 0 0,0 0 1,1 1-1,-1-1 0,3 7 1,0 11 41,8 60 84,-6-56 80,2 55 0,-7-81-144,-2 20 227,2-20-253,0-1-1,0 1 1,-1-1 0,1 1-1,0-1 1,0 1 0,-1-1 0,1 0-1,0 1 1,-1-1 0,1 1-1,0-1 1,-1 1 0,1-1-1,-1 0 1,1 1 0,-1-1-1,1 0 1,0 0 0,-1 1 0,1-1-1,-1 0 1,0 0 0,1 0-1,-1 0 1,1 1 0,-1-1-1,1 0 1,-1 0 0,1 0-1,-1 0 1,1 0 0,-1 0 0,1 0-1,-1-1 1,0 1 0,-117-31 644,5 0-420,-72-9-2273,186 40 1993,-1 0 0,0 0 1,0 0-1,0 0 0,0 0 0,0 0 0,0 0 1,1 0-1,-1 0 0,0 0 0,0-1 0,0 1 1,0 0-1,0 0 0,0 0 0,0 0 0,0 0 1,0 0-1,1 0 0,-1-1 0,0 1 1,0 0-1,0 0 0,0 0 0,0 0 0,0 0 1,0 0-1,0-1 0,0 1 0,0 0 0,0 0 1,0 0-1,0 0 0,0 0 0,0-1 0,0 1 1,0 0-1,0 0 0,0 0 0,0 0 0,0 0 1,0 0-1,-1-1 0,1 1 0,0 0 1,0 0-1,0 0 0,0 0 0,0 0 0,0 0 1,0 0-1,0 0 0,-1 0 0,1-1 0,0 1 1,0 0-1,0 0 0,0 0 0,0 0 0,13-4-2119,30-1-4018,-13 1 1265</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4:59.786"/>
    </inkml:context>
    <inkml:brush xml:id="br0">
      <inkml:brushProperty name="width" value="0.05" units="cm"/>
      <inkml:brushProperty name="height" value="0.05" units="cm"/>
      <inkml:brushProperty name="color" value="#AB008B"/>
    </inkml:brush>
  </inkml:definitions>
  <inkml:trace contextRef="#ctx0" brushRef="#br0">29 39 4992,'-3'-2'539,"2"2"-417,0 0-1,0-1 0,1 1 0,-1-1 1,0 1-1,0-1 0,1 1 0,-1-1 0,0 1 1,1-1-1,-1 0 0,1 1 0,-1-1 0,0 0 1,1 0-1,0 1 0,-1-1 0,-13 3 11771,20 0-11625,-1-1 0,1 0 0,-1 0 0,1 0 1,-1-1-1,1 1 0,0-1 0,10-2 0,15 1 171,209 0 885,-82-18-3675,-110 7-5653,-38 11 5440</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5:00.315"/>
    </inkml:context>
    <inkml:brush xml:id="br0">
      <inkml:brushProperty name="width" value="0.05" units="cm"/>
      <inkml:brushProperty name="height" value="0.05" units="cm"/>
      <inkml:brushProperty name="color" value="#AB008B"/>
    </inkml:brush>
  </inkml:definitions>
  <inkml:trace contextRef="#ctx0" brushRef="#br0">194 16 4992,'0'-4'605,"0"4"-540,0-1 0,0 1-1,0 0 1,0-1 0,-1 1-1,6-9 7385,-22 43-5413,0 1-1,-13 42 0,-10 22-856,10-38-808,-19 45 512,46-97-837,0 0 0,0 0 1,1 0-1,1 0 1,0 0-1,0 1 0,0-1 1,1 0-1,1 0 1,0 1-1,0-1 0,0 0 1,2 0-1,-1 0 1,1 0-1,0 0 0,1-1 1,-1 1-1,8 10 1,-7-13-380,1-1 1,-1 1 0,1-1-1,10 9 1,0-1-2593,-14-12 2605,0 0 0,-1-1 0,1 1 1,0-1-1,0 1 0,0-1 0,0 1 0,0-1 0,0 1 0,0-1 0,0 0 1,0 0-1,0 0 0,0 0 0,0 1 0,1-1 0,-1 0 0,1-1 0,0 1-524,12 0-2228</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5:01.024"/>
    </inkml:context>
    <inkml:brush xml:id="br0">
      <inkml:brushProperty name="width" value="0.05" units="cm"/>
      <inkml:brushProperty name="height" value="0.05" units="cm"/>
      <inkml:brushProperty name="color" value="#AB008B"/>
    </inkml:brush>
  </inkml:definitions>
  <inkml:trace contextRef="#ctx0" brushRef="#br0">286 2 4992,'2'-1'10447,"0"9"-4626,-1-3-7039,-2 4 1784,0 0-1,0-1 1,-5 15 0,3-14-441,1 0 0,1-1 0,-2 18 0,3-14-108,2 1 0,-1 0 0,2 0 0,-1-1 1,8 20-1,29 57 29,-23-55 178,21 67 0,-34-92-181,2 5 117,-5-14-154,0 0 0,0 1 0,-1-1 0,1 0 1,0 0-1,0 1 0,0-1 0,0 0 0,0 0 0,0 1 0,0-1 0,0 0 0,-1 0 0,1 1 1,0-1-1,0 0 0,0 0 0,0 0 0,-1 1 0,1-1 0,0 0 0,0 0 0,-1 0 1,1 0-1,0 1 0,0-1 0,-1 0 0,1 0 0,0 0 0,0 0 0,-1 0 0,1 0 0,0 0 1,-1 0-1,1 0 0,0 0 0,0 0 0,-1 0 0,1 0 0,-1 0 0,-42-3 325,0-1 0,0-3-1,-55-15 1,79 18-634,0-2 0,0 0 0,0-1-1,0-1 1,-17-11 0,34 17-54,0 1-1,0 0 0,0-1 0,1 1 1,-1-1-1,0 0 0,1 0 1,-1 1-1,1-1 0,0 0 1,0 0-1,0 0 0,-2-4 0,3-2-1226</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5:01.430"/>
    </inkml:context>
    <inkml:brush xml:id="br0">
      <inkml:brushProperty name="width" value="0.05" units="cm"/>
      <inkml:brushProperty name="height" value="0.05" units="cm"/>
      <inkml:brushProperty name="color" value="#AB008B"/>
    </inkml:brush>
  </inkml:definitions>
  <inkml:trace contextRef="#ctx0" brushRef="#br0">21 9 5888,'-4'0'715,"3"0"-534,0 0 0,0 0 0,0 1 0,0-2 0,0 1 0,-10-3 8629,20 3-7646,108-3 4564,41 0-4602,-132 4-1096,23 0 120,64 11 0,-77-9-1017,-12-3-2498,-19 0 1987,2 2-3444,2 2 1739</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5:01.835"/>
    </inkml:context>
    <inkml:brush xml:id="br0">
      <inkml:brushProperty name="width" value="0.05" units="cm"/>
      <inkml:brushProperty name="height" value="0.05" units="cm"/>
      <inkml:brushProperty name="color" value="#AB008B"/>
    </inkml:brush>
  </inkml:definitions>
  <inkml:trace contextRef="#ctx0" brushRef="#br0">0 4 8064,'10'-3'3765,"-1"2"2928,-7 3-6431,0 1 0,0-1-1,-1 0 1,0 0 0,1 1 0,-1-1-1,0 1 1,0-1 0,0 1 0,0 0-1,-1-1 1,1 1 0,-1 0 0,1 0-1,-1-1 1,0 1 0,0 3 0,-1 6 135,-1 1 0,-5 20 1,0 8 71,5-21-522,1-1 0,1 1-1,3 21 1,-2-37-1098</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4:15.485"/>
    </inkml:context>
    <inkml:brush xml:id="br0">
      <inkml:brushProperty name="width" value="0.05" units="cm"/>
      <inkml:brushProperty name="height" value="0.05" units="cm"/>
      <inkml:brushProperty name="color" value="#AB008B"/>
    </inkml:brush>
  </inkml:definitions>
  <inkml:trace contextRef="#ctx0" brushRef="#br0">180 575 2560,'2'-1'463,"1"0"1,-1 0-1,0 0 0,1 0 1,-1 0-1,0-1 0,0 1 1,0-1-1,0 0 0,0 0 1,2-2-1,-3 3-243,0 0 0,0 0 1,-1 0-1,1 0 0,0 0 0,-1 0 0,1 0 1,-1 0-1,1 0 0,-1 0 0,1 0 0,-1 0 1,0 0-1,0 0 0,1 0 0,-1-1 0,0 1 0,0 0 1,0 0-1,0 0 0,0 0 0,-1 0 0,1 0 1,0-1-1,-1-1 0,0 3-158,0-1 0,1 0 1,-1 1-1,0-1 0,0 1 0,1 0 0,-1-1 1,0 1-1,0-1 0,0 1 0,0 0 1,0 0-1,0 0 0,1-1 0,-1 1 1,0 0-1,0 0 0,0 0 0,-1 1 0,-18 0 34,18 0-17,-6 0-84,-1 1 0,1 1 1,0-1-1,0 2 1,0-1-1,-13 8 1,6-2-39,1 1 0,-18 17 1,27-24 51,1 2 1,0-1 0,1 0-1,-1 1 1,1-1 0,0 1-1,0 0 1,0 0 0,1 0-1,-1 1 1,-1 7 0,3-11-4,1 0 0,0 0 0,-1 1 0,1-1 0,0 0 0,0 1 0,0-1 0,0 0 0,1 1 0,-1-1 0,1 0 0,-1 0 0,1 1 0,0-1 1,0 0-1,0 0 0,0 0 0,0 0 0,0 0 0,1 0 0,-1 0 0,0 0 0,1-1 0,0 1 0,-1 0 0,1-1 0,0 0 0,0 1 0,0-1 0,4 2 1,0 0 30,1 0 0,0-1 0,0 0 1,-1 0-1,1-1 0,0 1 0,0-2 1,0 1-1,1-1 0,9-1 0,-6 0 39,0 0-1,-1-1 1,1 0 0,-1-1-1,1 0 1,11-6-1,-15 5-11,1 0 0,-1 0 0,0-1-1,-1 0 1,1-1 0,-1 1 0,0-1-1,6-9 1,0-1 106,0 0-1,11-23 1,-21 35-168,0 0-1,0 0 1,-1 0 0,1-1 0,-1 1-1,0 0 1,0 0 0,0-1 0,-1 1-1,0-1 1,0 1 0,0 0 0,0-1-1,-1 1 1,1-1 0,-3-7 0,0 6-38,1-1 1,-1 1 0,0 0 0,0 1 0,-1-1-1,0 1 1,0-1 0,0 1 0,-1 0 0,-7-6-1,5 6 61,0-3-62,8 8 38,-1-1 0,0 1 0,0-1 0,1 1 1,-1-1-1,0 1 0,1-1 0,-1 1 0,1-1 0,-1 1 0,1-1 0,-1 1 0,1 0 0,-1-1 1,1 1-1,-1 0 0,1-1 0,-1 1 0,1 0 0,0-1 0,42-23 422,-1-3 0,60-50-1,61-79-101,-119 105-254,-27 30-164,37-35-1,-54 55 97,1 0 0,-1 1-1,0-1 1,1 1-1,-1 0 1,1-1-1,-1 1 1,1-1-1,-1 1 1,1 0-1,-1-1 1,1 1 0,-1 0-1,1 0 1,0-1-1,-1 1 1,1 0-1,0 0 1,-1 0-1,1 0 1,-1 0-1,1 0 1,0 0 0,-1 0-1,1 0 1,0 0-1,-1 0 1,1 0-1,-1 0 1,1 0-1,0 1 1,-1-1-1,1 0 1,-1 0 0,1 1-1,-1-1 1,1 1-1,-1-1 1,2 1-1,-1 1 4,0 0 0,-1 0-1,1 0 1,0 0 0,-1 0 0,1 0-1,-1 0 1,0 0 0,1 0 0,-1 0-1,0 0 1,0 0 0,-1 1 0,1 1-1,-5 26-28,0 0 0,-16 46 0,-32 68 60,-90 240 282,111-291-248,-100 266 826,120-329-181,-33 57 0,42-83-609,-11 15 363,13-18-447,1-1 0,0 0 0,-1 0 0,1 1 0,-1-1 0,1 0 0,-1 0 0,1 0 0,-1 1 0,1-1 0,-1 0 0,1 0 0,-1 0 0,1 0 0,-1 0 0,1 0 0,-1 0 0,1 0 0,-1 0 0,1 0 0,-1 0 0,1-1 0,-1 1 0,1 0 0,-1 0 0,1 0 0,-1-1 0,1 1 0,0 0 0,-1-1 0,1 1 0,-1 0 0,1-1 0,0 1 0,-1 0 0,1-1 0,-1 0 0,0-1 18,-1-1-1,1 0 1,0 1 0,-1-1 0,1 0 0,0 0 0,1 0 0,-1 0 0,0 0-1,1 0 1,0 0 0,0 0 0,0 0 0,0-1 0,0 1 0,1-3 0,-1 3-14,3-18 12,0 1-1,1 0 1,1 0 0,1 0-1,1 1 1,15-32-1,69-107 39,-77 136-51,0 1 0,2 0 0,29-29 0,-37 43-301,0 0-1,1 0 1,0 1 0,17-10-1,-20 13-259,0 1-1,0-1 0,1 1 1,-1 0-1,1 1 1,-1 0-1,1 0 0,11-1 1,8 6-1674</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5:02.192"/>
    </inkml:context>
    <inkml:brush xml:id="br0">
      <inkml:brushProperty name="width" value="0.05" units="cm"/>
      <inkml:brushProperty name="height" value="0.05" units="cm"/>
      <inkml:brushProperty name="color" value="#AB008B"/>
    </inkml:brush>
  </inkml:definitions>
  <inkml:trace contextRef="#ctx0" brushRef="#br0">22 55 9152,'-15'-9'2928,"14"9"-2867,1 0 1,0 0-1,-1 0 1,1-1 0,0 1-1,-1 0 1,1 0-1,0 0 1,0 0 0,-1-1-1,1 1 1,0 0-1,0 0 1,-1 0 0,1-1-1,0 1 1,0 0-1,0-1 1,-1 1-1,1 0 1,0 0 0,0-1-1,0 1 1,0 0-1,0-1 1,0 1 0,-1 0-1,1-1 1,0 0-1,8-5 2681,15-1 919,20 0-1236,-27 3-2229,27-1-1,19 2-268,39-2-971,-34 4-3668,-50 1-163</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5:02.554"/>
    </inkml:context>
    <inkml:brush xml:id="br0">
      <inkml:brushProperty name="width" value="0.05" units="cm"/>
      <inkml:brushProperty name="height" value="0.05" units="cm"/>
      <inkml:brushProperty name="color" value="#AB008B"/>
    </inkml:brush>
  </inkml:definitions>
  <inkml:trace contextRef="#ctx0" brushRef="#br0">1 14 7648,'5'-6'2407,"-5"6"-2321,0-1 1,1 1 0,-1-1 0,1 1 0,-1-1-1,0 1 1,1-1 0,-1 1 0,1 0-1,-1-1 1,1 1 0,0 0 0,-1-1 0,1 1-1,-1 0 1,1 0 0,0-1 0,-1 1-1,1 0 1,2 0 1840,7 9 1497,-8-6-3154,1 0 0,-1 1 0,0-1 0,-1 0 0,1 1 0,0-1 0,-1 1 0,0-1 0,0 1 0,0 0 1,0-1-1,0 1 0,-1 0 0,0 3 0,0 10 669,-4 33 0,1-18-292,1-18-481,0 1 1,-7 21-1,-1 9-175,8-36-364,-7 46 934,7-19-7010,1-48 236,2-8 2581,4 5-885</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5:02.925"/>
    </inkml:context>
    <inkml:brush xml:id="br0">
      <inkml:brushProperty name="width" value="0.05" units="cm"/>
      <inkml:brushProperty name="height" value="0.05" units="cm"/>
      <inkml:brushProperty name="color" value="#AB008B"/>
    </inkml:brush>
  </inkml:definitions>
  <inkml:trace contextRef="#ctx0" brushRef="#br0">8 24 6464,'-1'-1'129,"1"0"1,-1 1 0,1-1-1,-1 1 1,0-1-1,1 0 1,0 0 0,-1 1-1,1-1 1,-1 0-1,1 0 1,0 1 0,-1-1-1,1 0 1,0 0-1,0 0 1,0 0 0,0 1-1,0-1 1,0-2-1,0 3-22,1-1-1,0 0 0,0 1 1,0-1-1,0 1 0,0-1 1,0 1-1,0 0 0,0-1 1,0 1-1,0 0 0,0 0 0,0-1 1,0 1-1,0 0 0,0 0 1,0 0-1,0 0 0,2 1 1,0-1 223,1 0 1,-1 1-1,0-1 1,1 1-1,-1 0 1,0 0 0,0 0-1,0 0 1,1 1-1,4 2 1,27 24 1194,-23-17-1108,29 22 797,-1-1-60,-2 2 1,47 52-1,-78-78-989,0 1 0,-1 0 0,0 0 0,-1 0 0,6 13 0,-9-17-74,-1 0-1,1 1 1,-1-1-1,0 0 0,0 1 1,0-1-1,-1 0 1,0 1-1,0-1 0,0 1 1,-1-1-1,-1 7 1,-2 2 55,-1 0 0,0-1 1,-1 0-1,-1 0 0,-14 23 1,-47 54-375,54-73-1044,0-1-1,-1 0 1,0 0-1,-19 13 1,32-28 745,0 0 1,1 0-1,-1 0 1,0 0-1,1 0 0,-1 0 1,0 0-1,0-1 1,0 1-1,0-1 1,0 1-1,0-1 0,0 0 1,-2 1-1,-7-8-5051</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5:03.929"/>
    </inkml:context>
    <inkml:brush xml:id="br0">
      <inkml:brushProperty name="width" value="0.05" units="cm"/>
      <inkml:brushProperty name="height" value="0.05" units="cm"/>
      <inkml:brushProperty name="color" value="#AB008B"/>
    </inkml:brush>
  </inkml:definitions>
  <inkml:trace contextRef="#ctx0" brushRef="#br0">6 114 3968,'-5'-4'15429,"7"4"-14635,249-12 1926,47-17-2002,-19 3-300,-192 15-306,122-11 75,-167 19-144,302-4 181,-310 13-295,2 0 78,-36-5-9,1-1 0,-1 0 0,0 0 0,1 0 1,-1 1-1,0-1 0,0 0 0,1 1 0,-1-1 1,0 0-1,0 1 0,1-1 0,-1 0 0,0 1 1,0-1-1,0 0 0,0 1 0,1-1 0,-1 1 1,0 0-1,0-1 2,4 9 32,1 21 0,-3-26-17,-2 1 0,1-1 0,0 0 0,-1 0 0,0 1 0,0-1 0,0 0 0,0 0 0,-1 1 0,0-1 0,-1 5 0,-2 10 61,2-1 18,-1 0 1,-9 32-1,5-20-1118,1-3-3227,5-24 1377</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6:05.627"/>
    </inkml:context>
    <inkml:brush xml:id="br0">
      <inkml:brushProperty name="width" value="0.05" units="cm"/>
      <inkml:brushProperty name="height" value="0.05" units="cm"/>
      <inkml:brushProperty name="color" value="#66CC00"/>
    </inkml:brush>
  </inkml:definitions>
  <inkml:trace contextRef="#ctx0" brushRef="#br0">129 72 1664,'-5'0'208,"4"0"134,1 0-278,0 0 1,1 0-1,-1-1 0,1 1 1,-1 0-1,0 0 1,1 0-1,-1 0 0,0 0 1,1 0-1,-1-1 1,1 1-1,-1 0 0,0 0 1,0-1-1,1 1 0,-1 0 1,0 0-1,1-1 1,-1 1-1,0 0 0,0-1 1,0 1-1,1 0 0,-1-1 1,0 1-1,0 0 1,0-1-1,0 1 0,0-1 1,1 1-1,-1 0 1,0-1-1,0 1 0,0 0 1,0-1-1,0 1 0,0-1 1,-1 0-1,1 1-9,0-1-1,0 1 0,0 0 1,0-1-1,-1 1 0,1 0 1,0-1-1,0 1 1,-1 0-1,1-1 0,0 1 1,0 0-1,-1 0 0,1-1 1,0 1-1,-1 0 1,1 0-1,-1-1 0,1 1 1,0 0-1,-1 0 0,1 0 1,0 0-1,-1 0 1,1 0-1,-1 0 0,1-1 1,0 1-1,-1 0 1,1 0-1,-1 1 0,1-1 1,-1 0-1,1 0 0,0 0 1,-1 0-1,1 0 1,0 0-1,-1 0 0,1 1 1,-1-1-1,1 0 0,0 0 1,-1 1-1,1-1 1,-2 2 52,0-1 0,1 0 0,-1 0 1,1 1-1,0-1 0,-1 1 0,1-1 1,-2 4-1,-3 10 677,-9 26 1,-3 8 88,14-36-686,-1 0-1,2 0 0,-4 21 1,0-1 81,-11 86 272,5-25-248,11-79-40,1 0 0,0 22 1,1-27 302,2-8-34,5-18-88,13-68 136,-9 35-492,9-41-61,17-65-91,-3 57-218,-15 40 373,-11 42-143,-2 9 34,-6 7 27,0 0-1,0 0 1,0-1 0,0 1-1,0 0 1,0 0-1,0 0 1,0 0 0,0 0-1,1 0 1,-1 0 0,0 0-1,0 0 1,0 0 0,0 0-1,0 0 1,0 0-1,0 0 1,0 0 0,1 0-1,-1 0 1,0 0 0,0 0-1,0 0 1,0 0 0,0 0-1,0 0 1,0 0-1,1 0 1,-1 0 0,0 0-1,0 0 1,0 0 0,0 0-1,0 0 1,0 0 0,0 0-1,0 0 1,0 0-1,0 0 1,1 1 0,-1-1-1,0 0 1,0 0 0,0 0-1,0 0 1,52 125-249,-39-95 442,13 45 0,-18-49-91,1-1 1,22 43-1,-31-67-64,0 0 0,1 0 0,-1 0-1,0 0 1,1-1 0,0 1 0,-1 0 0,1 0 0,-1 0 0,1-1 0,0 1 0,-1 0 0,1-1-1,0 1 1,1 0 0,-1-1 12,-1-1-1,1 1 0,0-1 1,-1 1-1,1-1 1,0 0-1,-1 1 0,1-1 1,-1 0-1,1 1 0,-1-1 1,1 0-1,-1 0 1,0 1-1,1-2 0,2-3-51,5-13 172,0 1 0,11-37-1,-13 33-221,19-41-1,36-44 39,-51 89-154,-8 13 106,0 1 1,0 0-1,0 0 1,1 0 0,0 0-1,-1 0 1,1 0-1,0 1 1,0-1-1,1 1 1,-1 0-1,0 0 1,5-2 0,-6 4 50,0-1 0,0 1 0,0-1 0,-1 1 0,1 0 0,0 0 0,0 0 0,0 0 0,0 0 0,0 0 0,0 0 0,0 1 0,0-1 0,-1 1 0,1-1 0,0 1 0,0 0 0,0-1 0,-1 1 0,1 0 0,0 0 1,-1 1-1,1-1 0,-1 0 0,1 0 0,-1 1 0,0-1 0,2 3 0,16 20 116,-2 2 0,0 0 1,-2 0-1,16 37 0,33 118 389,-39-85 52,-21-89-181,-2-12-740,-4-16-3662,-5 7-895,3 2 1548</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6:07.313"/>
    </inkml:context>
    <inkml:brush xml:id="br0">
      <inkml:brushProperty name="width" value="0.05" units="cm"/>
      <inkml:brushProperty name="height" value="0.05" units="cm"/>
      <inkml:brushProperty name="color" value="#66CC00"/>
    </inkml:brush>
  </inkml:definitions>
  <inkml:trace contextRef="#ctx0" brushRef="#br0">1 100 2080,'5'-6'572,"6"-4"7000,-10 26-7215,3-4-133,1 1-20,-1 1 0,0-1 0,2 20 0,15 71 655,-18-81-820,1 0 0,10 30 0,-8-25 244,-6-23-231,1 0 0,0-1 0,0 1 0,1 0 0,-1-1 0,1 1 0,2 4 0,0-2 49,-3-6 363,3 5 299,-2-7-706,-1-1 1,1 1 0,-1-1-1,1 0 1,-1 1 0,0-1 0,1 0-1,-1 0 1,0 0 0,-1 0 0,1 0-1,1-3 1,7-31 18,-5 17 47,14-67 155,4-15-60,-14 74-207,0 1-1,1 0 1,2 1 0,23-41-1,-29 59-59,-3 4-11,0 1 0,-1-1 0,1 0 0,0 0 0,-1 0 0,2-5 0,-3 7 199</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6:07.966"/>
    </inkml:context>
    <inkml:brush xml:id="br0">
      <inkml:brushProperty name="width" value="0.05" units="cm"/>
      <inkml:brushProperty name="height" value="0.05" units="cm"/>
      <inkml:brushProperty name="color" value="#66CC00"/>
    </inkml:brush>
  </inkml:definitions>
  <inkml:trace contextRef="#ctx0" brushRef="#br0">251 39 2144,'0'-1'79,"-1"0"1,0 0-1,1 0 0,-1 0 1,0 0-1,0 0 0,0 0 1,0 0-1,0 0 0,0 1 1,0-1-1,0 0 0,0 1 1,-1-1-1,-1 0 0,2 1 223,-1-1-1,1 0 0,-1 1 1,1-1-1,-1 0 0,1 0 1,0 0-1,-1 0 0,1 0 1,-2-2-1,2 2-142,0 0 0,0 0 0,0 0 0,0 0 0,0 0 0,-1 0 0,1 0 0,0 1 0,-1-1 0,1 0 0,0 1 0,-1-1 0,-2 0 0,-2 1-25,0-1-1,0 1 0,0-1 1,0 2-1,0-1 0,0 1 1,0-1-1,0 2 0,1-1 1,-1 1-1,0 0 0,0 0 1,1 0-1,-1 1 0,1 0 1,0 0-1,0 0 0,0 1 1,0 0-1,1 0 0,0 0 1,-1 0-1,1 1 0,-5 7 1,2 0-89,-1-1 0,2 1 0,-1 0 0,2 1 0,0 0 0,0 0 0,1 0 0,1 0 0,0 1 1,-1 20-1,4-30-16,0 0 0,0 1 0,0-1 0,0 0 1,1 0-1,0 1 0,0-1 0,0 0 0,1 0 0,-1 0 1,1 0-1,3 6 0,-3-8 4,-1 1-1,1-1 1,0 0 0,0 0 0,0 0-1,0 0 1,0 0 0,0-1-1,0 1 1,1-1 0,-1 1 0,1-1-1,-1 0 1,1 0 0,0 0 0,-1 0-1,1 0 1,0 0 0,-1-1 0,5 1-1,1-1 46,0-1-1,1 0 0,-1 0 1,1 0-1,-1-1 0,0-1 1,0 1-1,0-1 0,0-1 1,-1 1-1,1-1 0,-1 0 1,0-1-1,0 0 0,11-10 1,1-3-65,-1-1 0,-1 0 1,28-40-1,-29 37-37,-7 10-105,-1 1 0,11-23 0,-19 32-159,-2 4 16,-3 7 22,-10 48 522,3 1 0,-6 60 0,19-80-310,-1-18-1167,0-20 1040,1 1 1,-1 0-1,0-1 1,0 1-1,0-1 1,1 1-1,-1 0 1,0-1-1,1 1 1,-1-1-1,0 1 1,1-1-1,-1 1 1,1 0-1,-1-1 1,1 0-1,-1 1 1,1-1-1,-1 1 1,1-1-1,0 0 1,-1 1-1,1-1 1,-1 0-1,1 0 1,0 1-1,-1-1 1,1 0-1,0 0 1,-1 0-1,1 0 1,0 0-1,0 0 1,0 0-1,0 0-264,11 3-1245</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6:08.530"/>
    </inkml:context>
    <inkml:brush xml:id="br0">
      <inkml:brushProperty name="width" value="0.05" units="cm"/>
      <inkml:brushProperty name="height" value="0.05" units="cm"/>
      <inkml:brushProperty name="color" value="#66CC00"/>
    </inkml:brush>
  </inkml:definitions>
  <inkml:trace contextRef="#ctx0" brushRef="#br0">68 35 3072,'12'-24'2149,"-6"13"480,-19 81-31,-3 14-1416,-9 140 0,12-80-656,2-9-87,4-41 482,7-71-466,0-17-1854,0-15-2526,1-3 1376,3 1 901</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6:09.111"/>
    </inkml:context>
    <inkml:brush xml:id="br0">
      <inkml:brushProperty name="width" value="0.05" units="cm"/>
      <inkml:brushProperty name="height" value="0.05" units="cm"/>
      <inkml:brushProperty name="color" value="#66CC00"/>
    </inkml:brush>
  </inkml:definitions>
  <inkml:trace contextRef="#ctx0" brushRef="#br0">3 94 3552,'0'-20'1147,"4"-4"3519,-11 60-3349,8 21-511,7 60-1,-7-108-727,1 1 0,1-2 1,0 1-1,0 0 0,1 0 0,-1-1 1,2 0-1,7 12 0,-9-16 22,0 1 1,0-1-1,1 0 1,-1-1-1,1 1 0,0 0 1,0-1-1,0 0 0,1 0 1,-1 0-1,1-1 1,-1 1-1,1-1 0,0 0 1,0-1-1,5 2 1,-8-3-56,0 1 0,0-1 0,0 0 0,0-1 0,0 1 0,0 0 0,0-1 0,0 1 0,0-1 0,0 1 0,0-1 0,0 0 0,-1 0 0,1 0 0,0 0 0,-1 0 0,1 0 0,2-3 0,2-1 15,-1-1 1,0 0-1,6-9 1,-3 5 52,-1 0-70,-1 0 0,1-1-1,-1 1 1,-1-2 0,0 1 0,-1-1-1,0 1 1,2-14 0,2-15 90,2-44 0,-10 80-128,1-7-118,0-1-1,-1 1 1,0 0-1,-1-1 1,0 1-1,-4-13 1,5 15-1737,1 2-1772</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6:09.875"/>
    </inkml:context>
    <inkml:brush xml:id="br0">
      <inkml:brushProperty name="width" value="0.05" units="cm"/>
      <inkml:brushProperty name="height" value="0.05" units="cm"/>
      <inkml:brushProperty name="color" value="#66CC00"/>
    </inkml:brush>
  </inkml:definitions>
  <inkml:trace contextRef="#ctx0" brushRef="#br0">11 115 3968,'0'0'67,"-1"-1"1,1 1 0,-1 0-1,1 0 1,0 0-1,-1 0 1,1 0-1,-1 0 1,1 0 0,-1 0-1,1 0 1,-1 0-1,1 0 1,0 1 0,-1-1-1,1 0 1,-1 0-1,1 0 1,0 0-1,-1 1 1,1-1 0,0 0-1,-1 0 1,1 1-1,-1-1 1,9 6 1163,21 5 410,-17-8-1453,-1-1 0,1-1 0,0 0 0,0 0 0,-1-1 0,1 0 0,0-1 0,0-1 0,-1 0 0,1 0 0,17-7 0,-26 8-170,-1 0-1,1-1 1,-1 1 0,1-1 0,-1 1-1,0-1 1,0 0 0,0 0 0,0 0-1,0 0 1,0 0 0,0 0 0,-1-1-1,1 1 1,-1-1 0,1 1 0,-1-1-1,0 1 1,0-1 0,0 0 0,-1 1-1,1-1 1,-1 0 0,1 0 0,-1 0-1,0 1 1,0-1 0,0 0 0,0 0-1,-1 0 1,1 0 0,-1 1 0,0-1-1,0 0 1,0 1 0,0-1 0,0 0-1,0 1 1,-1-1 0,1 1 0,-1 0-1,0-1 1,0 1 0,1 0 0,-1 0-1,-1 0 1,1 1 0,0-1 0,0 0-1,-1 1 1,1-1 0,-1 1 0,1 0-1,-1 0 1,0 0 0,1 0 0,-7-1-1,3 2 64,0-1-1,0 1 1,0 0 0,0 1-1,0-1 1,0 1-1,0 1 1,1-1 0,-1 1-1,0 0 1,0 0-1,1 0 1,-1 1-1,1 0 1,0 0 0,0 1-1,0-1 1,0 1-1,1 0 1,-8 9 0,8-9-30,0 1-1,1-1 1,0 1 0,0 0 0,0 0 0,0 0 0,1 0 0,0 0 0,0 0 0,1 1 0,-1-1 0,1 1 0,0-1 0,0 1 0,1-1 0,0 1 0,0 0 0,0-1-1,1 1 1,0 0 0,0-1 0,3 10 0,-2-9 0,1-1 0,-1 0-1,1 0 1,0 0 0,1 0-1,-1 0 1,1-1 0,0 0 0,0 1-1,1-1 1,-1-1 0,1 1-1,-1-1 1,1 0 0,0 0-1,1 0 1,-1-1 0,0 1 0,1-1-1,-1-1 1,8 2 0,5 1 75,1-2 0,-1 0 0,1-1 0,-1 0 0,26-4 0,-21 3-45,-19 0-68,-1 0 0,1 0 0,0 0 0,-1 0 0,1 0 0,-1-1 0,1 0 0,0 1 1,-1-1-1,1-1 0,-1 1 0,6-3 0,9-3 167,-16 7-160,-1 0 0,1-1-1,-1 1 1,1 0 0,-1-1 0,1 0 0,-1 1 0,0-1 0,3-1-1,-4 1-361,-4 1-925,-10 2-5107</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4:16.079"/>
    </inkml:context>
    <inkml:brush xml:id="br0">
      <inkml:brushProperty name="width" value="0.05" units="cm"/>
      <inkml:brushProperty name="height" value="0.05" units="cm"/>
      <inkml:brushProperty name="color" value="#AB008B"/>
    </inkml:brush>
  </inkml:definitions>
  <inkml:trace contextRef="#ctx0" brushRef="#br0">412 82 3648,'2'-4'466,"1"0"0,0 0 1,0 0-1,0 1 0,1-1 0,4-3 0,9-10 2927,-6 0-586,-11 16-2717,0 1-1,0-1 1,0 1 0,0 0-1,0-1 1,0 1 0,1-1-1,-1 1 1,0-1 0,0 1-1,0 0 1,0-1 0,0 1-1,0-1 1,-1 1 0,1-1-1,0 1 1,0 0 0,0-1-1,0 1 1,0-1 0,-1 1-1,1 0 1,0-1 0,0 1-1,-1 0 1,1-1 0,0 1-1,-1 0 1,1-1 0,0 1-1,-1 0 1,1 0 0,0-1-1,-1 1 1,1 0 0,-1 0-1,1 0 1,0-1 0,-1 1-1,1 0 1,-1 0 0,1 0-1,-1 0 1,-7-1 138,0 0 0,1 1 0,-1 0-1,0 0 1,0 1 0,-10 2 0,-3 2 76,-30 10 0,28-6-223,0 1 1,1 2-1,0 0 1,0 1-1,1 0 0,-24 23 1,30-23-11,0 1 0,1 0 0,1 1 1,0 1-1,1 0 0,1 0 0,1 1 0,-14 30 0,21-41-26,1 1 1,-1-1-1,2 1 0,-1-1 0,1 1 0,0 0 0,0-1 0,1 1 0,-1 0 0,2 8 0,-1-15-35,0 1 0,1 0-1,-1-1 1,0 1 0,0 0 0,1-1-1,-1 1 1,1 0 0,-1-1-1,0 1 1,1-1 0,-1 1-1,1-1 1,-1 1 0,1-1 0,-1 1-1,1-1 1,0 0 0,-1 1-1,1-1 1,-1 0 0,1 1-1,0-1 1,-1 0 0,1 0 0,0 1-1,-1-1 1,1 0 0,0 0-1,0 0 1,-1 0 0,1 0-1,0 0 1,-1 0 0,1 0 0,0-1-1,-1 1 1,1 0 0,0 0-1,0-1 1,4 0 39,-1-1 0,0 0-1,1 0 1,4-4 0,-7 5-24,26-18 95,-1-1 1,26-25-1,45-51-98,-50 47-232,61-47 0,-109 96 206,0-1 0,0 1 0,0 0 0,0 0 0,0 0-1,0 0 1,0-1 0,1 1 0,-1 0 0,0 0 0,0 0 0,0 0 0,0 0 0,1-1 0,-1 1 0,0 0 0,0 0 0,0 0 0,0 0 0,1 0 0,-1 0 0,0 0 0,0 0 0,0 0 0,1 0 0,-1 0 0,0 0 0,0 0 0,0 0 0,1 0 0,-1 0 0,0 0 0,0 0 0,0 0 0,1 0 0,-1 0 0,0 0-1,0 0 1,0 0 0,1 0 0,-1 0 0,0 1 0,0-1 0,0 0 0,0 0 0,0 0 0,1 0 0,-1 0 0,0 1 0,0-1 0,0 0 0,0 0 0,0 0 0,0 0 0,0 1 0,1-1 0,-1 0 0,0 1 0,-1 15-128,1-12 144,-3 21 116,1 0 0,2 1 0,0-1 0,2 1 0,1-1 0,1 0 0,1 0 0,10 31 0,-13-50-64,1 0-1,0 0 0,0 0 1,1 0-1,-1 0 0,1-1 1,0 0-1,1 1 0,0-2 1,-1 1-1,1 0 0,9 5 1,-11-8-70,1 0 1,0 0-1,0 0 1,0 0-1,0-1 1,0 0 0,0 0-1,0 0 1,0 0-1,0-1 1,1 1 0,-1-1-1,0 0 1,0 0-1,1-1 1,-1 1-1,0-1 1,0 0 0,0 0-1,0 0 1,5-3-1,30-19-2404,0-2 612</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6:10.262"/>
    </inkml:context>
    <inkml:brush xml:id="br0">
      <inkml:brushProperty name="width" value="0.05" units="cm"/>
      <inkml:brushProperty name="height" value="0.05" units="cm"/>
      <inkml:brushProperty name="color" value="#66CC00"/>
    </inkml:brush>
  </inkml:definitions>
  <inkml:trace contextRef="#ctx0" brushRef="#br0">260 14 5984,'0'0'141,"0"-1"-1,0 0 1,-1 0 0,1 1-1,0-1 1,-1 0 0,1 0-1,0 1 1,-1-1 0,1 0 0,-1 1-1,1-1 1,-1 0 0,1 1-1,-1-1 1,0 1 0,1-1 0,-1 1-1,0-1 1,0 0 0,-1 1-56,1 1 0,-1-1 1,1 0-1,0 0 0,-1 0 1,1 1-1,0-1 0,-1 1 0,1-1 1,0 1-1,0 0 0,-2 0 1,-21 11 876,12-7-736,-1 1 0,1 1 0,1 0 0,-1 1 1,-13 11-1,23-18-222,1 1 0,-1 0 0,0 0 0,0 0 0,1 0 0,-1 0 0,1 1 0,0-1 0,0 0 0,0 1 0,0-1 0,0 0 0,0 1 0,0-1 0,1 1 0,-1 0 0,1-1-1,0 1 1,0-1 0,0 1 0,0 0 0,0-1 0,1 1 0,-1-1 0,1 1 0,0-1 0,-1 1 0,1-1 0,0 1 0,1-1 0,-1 0 0,0 0 0,1 1 0,1 1 0,5 5 4,-1 0 1,1 0-1,1-1 0,0 0 0,11 7 0,-11-9 315,-1 1 0,1 0 0,-1 1 0,0 0 0,-1 0 0,10 15 0,-16-23-291,-1 1 1,0-1 0,0 1 0,0-1 0,0 0 0,0 1 0,0-1 0,0 1 0,0-1 0,0 1 0,0-1-1,0 1 1,0-1 0,0 1 0,0-1 0,-1 0 0,1 1 0,0-1 0,0 1 0,0-1 0,-1 1 0,1-1 0,0 0-1,0 1 1,-1-1 0,1 0 0,0 1 0,-1-1 0,1 0 0,0 0 0,-1 1 0,1-1 0,-1 0 0,1 0-1,-1 1 1,1-1 0,0 0 0,-1 0 0,1 0 0,-1 0 0,1 0 0,-1 0 0,-30 8 539,21-6-533,-11 3-2,1-2-1,-1 0 0,0-2 1,0 0-1,-31-3 1,31-1-1952,7 6 497</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6:12.572"/>
    </inkml:context>
    <inkml:brush xml:id="br0">
      <inkml:brushProperty name="width" value="0.05" units="cm"/>
      <inkml:brushProperty name="height" value="0.05" units="cm"/>
      <inkml:brushProperty name="color" value="#66CC00"/>
    </inkml:brush>
  </inkml:definitions>
  <inkml:trace contextRef="#ctx0" brushRef="#br0">431 97 2720,'-13'-27'4245,"11"24"-3915,1 1-1,-1-1 0,0 1 1,0 0-1,1-1 1,-1 1-1,-1 0 0,1 0 1,-5-3-1,-21-12 441,14 11-527,0 2 0,0-1 1,0 2-1,0 0 0,-1 1 0,1 0 0,-1 1 1,1 0-1,-22 3 0,23-1-308,6 0 43,0 0 0,-1 0-1,1 0 1,0 1-1,0 0 1,1 0-1,-1 0 1,-8 5-1,8-3 34,0 0-1,0 1 0,0 0 1,1 0-1,0 0 0,0 1 0,0 0 1,0 0-1,1 0 0,0 1 1,1-1-1,0 1 0,0 0 1,-5 12-1,2-1 3,2 0-1,0 0 1,1 0 0,1 1-1,1-1 1,0 1-1,2 30 1,3-14 111,1 0 0,2 0 0,11 37 0,-7-42 62,1 0-1,1-1 0,17 31 1,-27-56-116,0-1 0,-1 1 0,1 0 1,-1 0-1,0 0 0,0 0 1,0 0-1,0 5 0,-1-8-32,0 1 0,0 0 1,0 0-1,-1-1 0,1 1 0,0 0 0,-1 0 0,1-1 0,-1 1 0,1 0 0,-1-1 1,0 1-1,0-1 0,0 1 0,0-1 0,0 1 0,0-1 0,0 0 0,0 0 0,-1 1 1,1-1-1,-3 2 0,0-1-22,0 1 0,-1-1 1,1 0-1,-9 2 0,-4-2-2668,16-2 2133,0 0 1,0 0-1,0-1 1,0 1 0,0 0-1,0-1 1,0 1-1,0-1 1,0 1-1,0-1 1,0 1 0,0-1-1,-1-1 1,1-1-2138</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6:12.920"/>
    </inkml:context>
    <inkml:brush xml:id="br0">
      <inkml:brushProperty name="width" value="0.05" units="cm"/>
      <inkml:brushProperty name="height" value="0.05" units="cm"/>
      <inkml:brushProperty name="color" value="#66CC00"/>
    </inkml:brush>
  </inkml:definitions>
  <inkml:trace contextRef="#ctx0" brushRef="#br0">41 52 7040,'-19'-32'2282,"19"31"-2243,0 1 0,0-1 0,0 0-1,0 1 1,-1-1 0,1 1-1,0-1 1,-1 1 0,1 0 0,0-1-1,-1 1 1,1-1 0,0 1 0,-1 0-1,1-1 1,-1 1 0,1 0 0,-1-1-1,1 1 1,-1 0 0,1 0-1,-1-1 1,1 1 0,-1 0 0,1 0-1,-1 0 1,1 0 0,-1 0 0,0 0-1,0 0 1,-1 0 126,-5-2 362,9 4 604,13-1-281,-1 0-1,20 5 1,4 1-391,-3-4-147,1-1 0,-1-1 0,60-8 0,45-6-165,-27 3 138,-73 11-829,-45 0-319,1 0 0,0 0-1,-1 1 1,1 0 0,0-1 0,0 2 0,-5 2-1,2-1-592,-8 7-720</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6:13.335"/>
    </inkml:context>
    <inkml:brush xml:id="br0">
      <inkml:brushProperty name="width" value="0.05" units="cm"/>
      <inkml:brushProperty name="height" value="0.05" units="cm"/>
      <inkml:brushProperty name="color" value="#66CC00"/>
    </inkml:brush>
  </inkml:definitions>
  <inkml:trace contextRef="#ctx0" brushRef="#br0">30 0 4320,'-24'51'3733,"22"-46"-3542,1-1 1,0 1-1,1-1 0,-1 1 0,1-1 0,0 8 1,0-10-142,0 0 0,1 0 1,-1 0-1,1 0 0,-1 0 1,1 0-1,0 0 1,0 0-1,-1 0 0,1 0 1,1-1-1,-1 1 0,0 0 1,0-1-1,1 1 1,-1-1-1,2 2 0,2 1 165,1-1 0,0 1 0,-1-1 0,1 0-1,0 0 1,1-1 0,-1 0 0,0 0 0,1 0-1,-1-1 1,1 0 0,0 0 0,-1-1 0,1 1-1,-1-2 1,1 1 0,9-2 0,-13 1-151,-1 0-1,1 1 1,-1-1 0,1 0-1,-1-1 1,0 1 0,0 0-1,1-1 1,-1 1 0,0-1-1,0 1 1,0-1 0,-1 0-1,1 0 1,0 0 0,-1 0-1,1 0 1,-1-1 0,0 1-1,0 0 1,0-1 0,0 1-1,0 0 1,0-1 0,-1 1-1,1-1 1,-1 0 0,1 1-1,-1-5 1,0 4-25,0-1 0,0 1 0,0-1 1,-1 1-1,1-1 0,-1 1 0,0 0 0,0-1 0,0 1 0,0 0 1,0 0-1,-1 0 0,0-1 0,1 1 0,-1 1 0,0-1 1,-1 0-1,1 0 0,0 1 0,-1 0 0,1-1 0,-6-2 0,1 2-110,-1 0 0,0 0-1,1 1 1,-1 0-1,0 0 1,0 1-1,-1 0 1,1 0-1,0 1 1,0 0-1,0 1 1,0 0-1,0 0 1,-9 2 0,17-3 8,-1 1 0,1-1 0,-1 0 0,1 0 0,-1 0 0,1 0 0,-1 0 0,1 1 0,-1-1 0,1 0 0,-1 0 0,1 1 0,-1-1 1,1 0-1,-1 1 0,1-1 0,-1 0 0,1 1 0,0-1 0,-1 1 0,1 0-21,0-1 0,0 0 0,0 1 0,0-1 0,0 0 1,0 1-1,1-1 0,-1 0 0,0 0 0,0 1 0,0-1 0,0 0 0,1 1 0,-1-1 0,0 0 0,0 0 0,0 1 0,1-1 0,-1 0 1,0 0-1,0 0 0,1 1 0,0-1 0,22 10-3082,3-1 398,7 2 966</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6:13.695"/>
    </inkml:context>
    <inkml:brush xml:id="br0">
      <inkml:brushProperty name="width" value="0.05" units="cm"/>
      <inkml:brushProperty name="height" value="0.05" units="cm"/>
      <inkml:brushProperty name="color" value="#66CC00"/>
    </inkml:brush>
  </inkml:definitions>
  <inkml:trace contextRef="#ctx0" brushRef="#br0">0 175 4800,'6'4'1523,"-6"-3"-1334,1-1 0,-1 0 0,1 0 0,-1 1 1,0-1-1,1 1 0,-1-1 0,1 0 1,-1 1-1,0-1 0,1 1 0,-1-1 0,0 1 1,1-1-1,-1 0 0,0 1 0,0 0 1,0-1-1,1 1 0,-1-1 0,0 1 0,0-1 1,0 1-1,0-1 0,0 2 0,0-12 516,1 0 0,0 1 0,1-1 1,4-15-1,-2 12-483,1 0 0,0 1 1,1 0-1,9-15 1,-12 23-207,0 0 0,1 0 0,-1 0 0,1 1 0,0 0 1,0-1-1,0 1 0,0 0 0,0 1 0,1-1 0,-1 1 1,1 0-1,-1 0 0,10-2 0,-8 3-4,1 0 1,-1 0-1,1 0 0,-1 1 0,1 0 1,-1 1-1,1-1 0,-1 1 0,1 1 1,-1-1-1,1 1 0,-1 0 0,9 4 0,0 2-6,1 0-1,-1 2 0,25 19 0,-26-20-530,5 5-2151,-18-13 2335,-1 0-1,1-1 0,-1 1 0,1 0 0,0 0 1,-1 0-1,0 0 0,1 0 0,-1 0 1,1 0-1,-1-1 0,0 1 0,0 0 0,0 0 1,0 0-1,1 0 0,-1 0 0,0 0 0,-1 0 1,1 2-1,-1 11-3002</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6:14.536"/>
    </inkml:context>
    <inkml:brush xml:id="br0">
      <inkml:brushProperty name="width" value="0.05" units="cm"/>
      <inkml:brushProperty name="height" value="0.05" units="cm"/>
      <inkml:brushProperty name="color" value="#66CC00"/>
    </inkml:brush>
  </inkml:definitions>
  <inkml:trace contextRef="#ctx0" brushRef="#br0">92 33 3552,'1'-1'175,"-1"-1"-1,0 1 1,0-1-1,1 1 1,-1-1 0,0 1-1,1-1 1,0 1 0,-1-1-1,2-1 1,2-3 3361,-2 0 509,-2 6-4011,0-1 0,0 1-1,0 0 1,0 0-1,0 0 1,0 0 0,-1 0-1,1 0 1,0-1-1,0 1 1,0 0 0,0 0-1,-1 0 1,1 0-1,0 0 1,0 0 0,0 0-1,-1 0 1,1 0-1,0 0 1,0 0 0,0 0-1,-1 0 1,1 0-1,0 0 1,0 0 0,0 0-1,0 0 1,-1 0-1,1 0 1,0 0 0,0 0-1,0 0 1,-1 0-1,1 1 1,0-1 0,0 0-1,0 0 1,0 0-1,0 0 1,-1 0 0,1 0-1,0 1 1,-1-1 1,0 1 0,0 0 0,1-1 0,-1 1 0,0 0 0,0-1 0,0 1 0,1 0 0,-1 0 0,1 0 0,-1-1 0,0 1 0,1 0 0,-1 0 0,1 0 0,0 0 0,-1 2 0,-4 19 175,4-17-175,-26 288 1467,25-250-1373,1 21 299,1-40-302,0 0 0,-5 28 0,2-34 45,2 1 0,0 22-1,1-39-138,0-1-17,0-1 0,0 0 0,0 1 0,0-1 0,0 1 0,0-1 0,0 0 1,0 1-1,0-1 0,0 1 0,0-1 0,0 0 0,0 1 0,0-1 0,-1 1 0,1-1 0,0 0 0,0 1 1,0-1-1,-1 0 0,1 1 0,-1 0 0,-5-5-515,-6-15-1790,-1-12-3694,8 12 1334</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6:15.020"/>
    </inkml:context>
    <inkml:brush xml:id="br0">
      <inkml:brushProperty name="width" value="0.05" units="cm"/>
      <inkml:brushProperty name="height" value="0.05" units="cm"/>
      <inkml:brushProperty name="color" value="#66CC00"/>
    </inkml:brush>
  </inkml:definitions>
  <inkml:trace contextRef="#ctx0" brushRef="#br0">1 106 3552,'0'-2'256,"0"0"0,1 0-1,-1 0 1,1 1 0,-1-1 0,1 0 0,0 0-1,0 1 1,0-1 0,-1 0 0,2 1 0,-1-1 0,0 1-1,2-3 1,23-19 4610,-13 12-3191,-12 11-1614,4-6 573,1 1 0,0 0 1,10-5-1,-13 8-570,0 1 1,1-1-1,-1 1 1,1 0-1,-1 0 1,1 1-1,-1-1 1,1 1-1,6 0 1,23 0 134,257 11 519,-144-3-222,-145-8-479,1 0-1,-1 0 1,0 0 0,0 0 0,0-1-1,0 1 1,0 0 0,1-1-1,-1 1 1,0-1 0,0 1-1,0-1 1,0 1 0,0-1-1,1-1 1,-2 2-83,0 0 0,1-1 0,-1 1-1,0-1 1,0 1 0,1 0 0,-1-1 0,0 1-1,0-1 1,0 1 0,0-1 0,1 1 0,-1-1-1,0 1 1,0 0 0,0-1 0,0 1 0,0-1-1,0 1 1,0-1 0,0 1 0,-1-1 0,1 1-1,0-1 1,0 1 0,0 0 0,0-1 0,-1 1-1,1-1 1,0 1 0,0 0 0,-1-1 0,1 1-1,0 0 1,-1-1 0,1 1 0,0 0 0,-1-1-1,1 1-116,-1-1 0,1 1 0,0 0-1,-1-1 1,1 1 0,-1 0 0,1-1-1,0 1 1,-1 0 0,1 0 0,-1-1-1,1 1 1,-1 0 0,1 0 0,-1 0-1,1 0 1,-1 0 0,1 0 0,-1 0-1,0 0 1,-11 5-3076,11-5 3108,-15 7-1694</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6:15.459"/>
    </inkml:context>
    <inkml:brush xml:id="br0">
      <inkml:brushProperty name="width" value="0.05" units="cm"/>
      <inkml:brushProperty name="height" value="0.05" units="cm"/>
      <inkml:brushProperty name="color" value="#66CC00"/>
    </inkml:brush>
  </inkml:definitions>
  <inkml:trace contextRef="#ctx0" brushRef="#br0">4 90 1984,'-4'-5'10689,"4"5"-10511,12-14 3437,20-11-1623,-18 17-1748,1 1 1,0 1-1,0 0 0,32-8 0,-36 12-236,1 1-1,0 0 0,0 0 0,0 1 0,0 1 1,0 0-1,0 0 0,11 4 0,-12-2-572,0 0-1,0 0 1,0 1-1,18 10 1,-27-13 260,-1 0 0,1 0 1,-1-1-1,1 1 0,-1 0 0,1 0 1,-1 0-1,0 1 0,0-1 0,1 0 1,-1 0-1,0 1 0,0-1 0,0 1 1,0-1-1,-1 1 0,1-1 0,0 1 1,-1 0-1,2 2 0,-4 19-5348</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6:19.756"/>
    </inkml:context>
    <inkml:brush xml:id="br0">
      <inkml:brushProperty name="width" value="0.05" units="cm"/>
      <inkml:brushProperty name="height" value="0.05" units="cm"/>
      <inkml:brushProperty name="color" value="#66CC00"/>
    </inkml:brush>
  </inkml:definitions>
  <inkml:trace contextRef="#ctx0" brushRef="#br0">1 24 2560,'-1'0'83,"1"0"1,0 0 0,0-1-1,0 1 1,0 0-1,0 0 1,0-1-1,0 1 1,0 0 0,0 0-1,0-1 1,0 1-1,0 0 1,1 0-1,-1 0 1,0-1 0,0 1-1,0 0 1,0 0-1,0 0 1,0-1-1,0 1 1,1 0-1,-1 0 1,0 0 0,0-1-1,0 1 1,0 0-1,1 0 1,-1 0-1,0 0 1,0 0 0,0 0-1,1 0 1,-1-1-1,0 1 1,0 0-1,1 0 1,-1 0 0,0 0-1,0 0 1,0 0-1,1 0 1,-1 0-1,0 0 1,0 0-1,1 0 1,0 1-12,-1-1 1,1 1-1,0-1 1,-1 0-1,1 1 0,0-1 1,-1 1-1,1 0 1,-1-1-1,1 1 0,-1-1 1,1 1-1,-1 0 0,1-1 1,-1 1-1,0 0 1,1-1-1,-1 2 0,5 13 147,0 0 0,-2 0-1,1 0 1,-2 1 0,0-1-1,-1 18 1,0 30 174,1-17 181,-9 78 0,7-90 557,4-37-283,-1-9-564,3-23 0,4-11-223,3 0-86,-3 10 11,16-38 0,-22 64-37,1 0 0,0 0 0,0 1 0,1-1 0,0 2 0,1-1 0,0 1 0,12-11 0,-13 13-40,1 0-1,-1 1 1,1 0-1,0 1 0,15-8 1,-20 11 92,0 1 0,0-1 0,0 1 0,0-1 0,0 1 0,0 0 0,0-1 0,0 1 0,0 0 0,0 1 0,0-1 0,0 0 0,0 0 0,0 1 0,0-1 0,0 1 0,0 0 0,0 0 0,0 0 1,0 0-1,-1 0 0,1 0 0,0 0 0,-1 0 0,1 0 0,-1 1 0,1-1 0,-1 1 0,0-1 0,3 4 0,1 4 61,-1 0 1,0 0 0,0 0-1,-1 0 1,0 1-1,-1 0 1,0-1-1,1 12 1,2 4 185,-3-5-57,-1-16-25,-1 1-1,0-1 0,1 0 1,0 0-1,0 0 0,0 0 1,2 4-1,5-24 998,1-8-956,2 0 0,18-32 0,-24 46-277,1 1-1,1 0 0,0 0 0,0 1 0,0 0 0,1 0 1,0 1-1,14-10 0,-16 13-50,1 1-1,-1-1 1,1 1 0,-1 1 0,1-1-1,0 1 1,0 0 0,0 1 0,0-1 0,13 1-1,-15 1 128,-1 0 0,0 0 0,0 1 0,0 0 0,0 0 0,0 0 0,0 0-1,0 1 1,0 0 0,0-1 0,0 1 0,-1 1 0,1-1 0,-1 0 0,1 1-1,-1 0 1,0 0 0,0 0 0,5 6 0,-2 2 95,1 0-1,-2 0 1,1 0 0,-1 0 0,-1 1 0,0 0-1,-1 0 1,0 0 0,-1 0 0,1 21 0,-1 7 123,-7 78 0,1-40 939,0-77-3206,15-1-7151,-1 0 5674</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6:20.149"/>
    </inkml:context>
    <inkml:brush xml:id="br0">
      <inkml:brushProperty name="width" value="0.05" units="cm"/>
      <inkml:brushProperty name="height" value="0.05" units="cm"/>
      <inkml:brushProperty name="color" value="#66CC00"/>
    </inkml:brush>
  </inkml:definitions>
  <inkml:trace contextRef="#ctx0" brushRef="#br0">18 105 3904,'-8'-23'1253,"7"24"-1242,1-1 0,0 0-1,0 0 1,0 0 0,0 0-1,0 0 1,0 1 0,0-1 0,0 0-1,0 0 1,0 0 0,0 0-1,-1 0 1,1 0 0,0 0 0,0 1-1,0-1 1,0 0 0,0 0-1,0 0 1,-1 0 0,1 0 0,0 0-1,0 0 1,0 0 0,0 0-1,-1 0 1,1 0 0,0 0 0,0 0-1,0 0 1,0 0 0,0 0-1,-1 0 1,1 0 0,0 0 0,0 0-1,0 0 1,0 0 0,0 0-1,-1 0 1,1 0 0,0-1 0,0 1-1,0 0 1,0 0 0,0 0-1,0 0 1,0 0 0,-1 0 0,1 0-1,0 0 1,0-1 0,0 1-1,0 0 1,0 0 0,0 0 0,0 0-1,0 0 1,0-1 0,0 1-1,0 0 1,0 0 0,0 0 0,0 0-1,0 0 1,0-1 0,0 1-1,0 0 1,-3 9 471,4 25 2100,5 41-1,-4-59-2435,1 1 0,1-1 0,1 0 0,9 24 0,-11-35-67,-1-1 1,0 1-1,1-1 0,0 0 0,0 0 0,0 0 0,1 0 1,-1-1-1,1 1 0,0-1 0,0 0 0,0 0 0,0 0 1,1 0-1,-1-1 0,1 0 0,-1 0 0,8 2 0,-5-2-1,0-1-1,-1 0 0,1 0 1,0-1-1,0 0 0,0 0 1,0-1-1,-1 1 0,1-2 1,0 1-1,0-1 0,-1 0 1,9-3-1,-3-1 21,0-1 1,0 0-1,-1 0 1,0-1-1,0-1 1,-1 0-1,0 0 1,-1-1-1,0-1 1,0 1-1,-1-1 1,-1-1-1,0 1 1,0-1-1,-1 0 1,6-18-1,-9 21-42,-1 0-1,1 0 1,-2 0-1,1 0 1,-1-1-1,-1-14 1,-8-54-4564,8 74 3828,-2-7-2291,4 2 982</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4:18.341"/>
    </inkml:context>
    <inkml:brush xml:id="br0">
      <inkml:brushProperty name="width" value="0.05" units="cm"/>
      <inkml:brushProperty name="height" value="0.05" units="cm"/>
      <inkml:brushProperty name="color" value="#AB008B"/>
    </inkml:brush>
  </inkml:definitions>
  <inkml:trace contextRef="#ctx0" brushRef="#br0">410 67 3808,'15'-10'947,"-10"7"-633,-1 0-1,1 1 1,0-1-1,0 1 1,0 0 0,0 0-1,8-2 1,-8 3 86,0 0 0,0 0 0,-1-1 1,1 1-1,0-1 0,-1 0 0,1-1 0,-1 1 1,5-4-1,15-8 2243,-63 54-510,-51 36-1749,65-57-240,1 0 0,1 2 0,1 1 0,-33 42 0,24-18-49,-42 84 0,-15 61 114,74-158-69,0-2-33,-32 83 383,45-112-448,1 1 1,-1-1-1,1 0 1,-1 1-1,1-1 0,0 1 1,0-1-1,0 1 0,0-1 1,1 0-1,0 5 1,0-6-3,-1 0 1,1 1-1,-1-1 1,1 0-1,0 0 1,-1 0 0,1 0-1,0 0 1,0 0-1,0 0 1,0 0 0,0 0-1,0 0 1,0 0-1,0 0 1,0-1 0,0 1-1,0 0 1,1-1-1,-1 1 1,0-1 0,0 0-1,3 1 1,4 0 112,0 0 0,1 0-1,-1-1 1,1 0 0,13-2 0,46-12 160,-10 2-226,217-17 158,-261 29-251,9-2-1870,-34-2-3100,-10 0 2122,17 3 2337,-17-2-1205</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6:20.543"/>
    </inkml:context>
    <inkml:brush xml:id="br0">
      <inkml:brushProperty name="width" value="0.05" units="cm"/>
      <inkml:brushProperty name="height" value="0.05" units="cm"/>
      <inkml:brushProperty name="color" value="#66CC00"/>
    </inkml:brush>
  </inkml:definitions>
  <inkml:trace contextRef="#ctx0" brushRef="#br0">10 3 4160,'-9'-2'1542,"10"9"-34,1 1-1060,11 88 3643,-4-45-3197,-2-1 0,0 81 1,-7-114-790,4 209 323,-2-202-419,-1 0 1,-2 0 0,0 0-1,-8 36 1,9-58-191,-2 3-1246,-1-11-3082</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6:21"/>
    </inkml:context>
    <inkml:brush xml:id="br0">
      <inkml:brushProperty name="width" value="0.05" units="cm"/>
      <inkml:brushProperty name="height" value="0.05" units="cm"/>
      <inkml:brushProperty name="color" value="#66CC00"/>
    </inkml:brush>
  </inkml:definitions>
  <inkml:trace contextRef="#ctx0" brushRef="#br0">1 21 3968,'4'-13'1285,"-1"9"-768,-1 3-370,-1 0-1,1 1 0,0-1 0,0 1 0,-1 0 0,1-1 0,0 1 0,0 0 0,0 0 0,0 0 0,-1 0 1,1 1-1,0-1 0,0 0 0,-1 1 0,1-1 0,0 1 0,0 0 0,-1-1 0,1 1 0,-1 0 0,1 0 1,-1 0-1,1 0 0,-1 0 0,1 1 0,1 1 0,1 2 131,-1 1 1,1 0-1,-1 0 1,0 0-1,0 0 0,-1 0 1,3 9-1,8 49 830,-8-34-689,6 43 627,2 140-1,-8-90-690,-3-100-32,-1 1 1,-2 0-1,-6 45 1,7-69-342,1 0 1,-1 1-1,0-1 0,0 0 0,0 1 1,0-1-1,0 0 0,-1 0 0,1 1 1,0-1-1,0 0 0,0 1 0,0-1 1,0 0-1,0 1 0,0-1 0,-1 0 1,1 0-1,0 1 0,0-1 0,0 0 1,0 0-1,-1 0 0,1 1 0,0-1 1,0 0-1,-1 0 0,1 0 0,0 0 1,-1 1-1,1-1 0,0 0 0,0 0 1,-1 0-1,1 0 0,0 0 0,-1 0 1,1 0-1,0 0 0,0 0 0,-1 0 1,1 0-1,0 0 0,-1 0 0,1 0 0,0 0 1,-1 0-1,1 0 0,0 0 0,0 0 1,-1-1-1,1 1 0,0 0 0,0 0 1,-1 0-1,1 0 0,0-1 0,0 1 1,-1 0-1,1 0 0,0-1 0,0 1 1,-11-15-3921,1-16-850,5 15 3024</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6:21.362"/>
    </inkml:context>
    <inkml:brush xml:id="br0">
      <inkml:brushProperty name="width" value="0.05" units="cm"/>
      <inkml:brushProperty name="height" value="0.05" units="cm"/>
      <inkml:brushProperty name="color" value="#66CC00"/>
    </inkml:brush>
  </inkml:definitions>
  <inkml:trace contextRef="#ctx0" brushRef="#br0">14 9 4992,'-13'-9'2240,"21"14"-1952,-3-5 832,-1 0-672,9 0 832,5 4-768,13-4 416,-2 4-576,17 0 32,-3 4-224,4 0-160,-3 0-32,-3-2 384,-2 7-192,-9-6-1920,-4 1 960</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6:21.706"/>
    </inkml:context>
    <inkml:brush xml:id="br0">
      <inkml:brushProperty name="width" value="0.05" units="cm"/>
      <inkml:brushProperty name="height" value="0.05" units="cm"/>
      <inkml:brushProperty name="color" value="#66CC00"/>
    </inkml:brush>
  </inkml:definitions>
  <inkml:trace contextRef="#ctx0" brushRef="#br0">31 220 4224,'-5'14'1920,"-3"19"-1664,3-19 928,10 6-704,-10 4 64,5-1-320,-4-1-128,8 6-64,-4-9 448,0-2-256,0-6-160,0-3-64</inkml:trace>
  <inkml:trace contextRef="#ctx0" brushRef="#br0" timeOffset="0.99">13 20 5472,'-13'-19'2816,"13"27"-3584,0 0 288,9 3 256,0 1-2720,4-1 1632</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6:22.098"/>
    </inkml:context>
    <inkml:brush xml:id="br0">
      <inkml:brushProperty name="width" value="0.05" units="cm"/>
      <inkml:brushProperty name="height" value="0.05" units="cm"/>
      <inkml:brushProperty name="color" value="#66CC00"/>
    </inkml:brush>
  </inkml:definitions>
  <inkml:trace contextRef="#ctx0" brushRef="#br0">4 42 2400,'-2'2'245,"2"-2"-214,0 1 0,0-1 0,-1 1 0,1-1-1,0 0 1,0 1 0,0-1 0,-1 1 0,1-1-1,0 1 1,0-1 0,0 1 0,0-1 0,0 0 0,0 1-1,0-1 1,0 1 0,0-1 0,0 1 0,0-1-1,0 1 1,1-1 0,-1 1 0,0-1 0,0 0-1,1 1 1,14 60 1287,-5-29-58,-3 1 1,7 54-1,-10-29-330,9 114 1526,-13-160-2098,1-8 813,2-15-508,20-103-71,25-53-985,-35 132 184,1-1 1,29-49 0,-39 78 200,1 0 0,-1 1 0,1-1 1,1 1-1,-1 0 0,11-9 0,-14 14 17,-1 0-1,1 0 1,0-1-1,-1 1 0,1 0 1,0 0-1,0 1 1,0-1-1,-1 0 1,1 1-1,0-1 0,0 1 1,0-1-1,0 1 1,0 0-1,0 0 1,0 0-1,0 0 1,0 0-1,0 0 0,0 1 1,0-1-1,0 1 1,0-1-1,0 1 1,0 0-1,0 0 0,0 0 1,-1 0-1,1 0 1,0 0-1,2 2 1,-1 1 75,0-1 1,0 1 0,0-1 0,-1 1 0,1 0 0,-1 0-1,0 0 1,0 0 0,-1 1 0,3 6 0,0 7 211,3 23 1,-6-35-229,0 4 91,0 0 0,-1-1 0,0 1 0,-1 0 0,1-1 0,-2 1 0,0-1 0,-4 17 0,4-20-61,-1-1 1,1 1-1,-1-1 0,0 0 1,0 0-1,0 0 1,-1 0-1,0 0 0,0-1 1,0 1-1,0-1 1,-1 0-1,0-1 0,-9 7 1,10-8-46,1-1 0,-1 1 0,0-1 1,0 0-1,0 0 0,0-1 0,0 1 0,0-1 0,-1 1 1,1-1-1,0-1 0,-4 0 0,-4 0 76,0-2-1,-18-5 1,19 4-607,0 1 0,0-2-1,0 0 1,1 0 0,0-1 0,0 0 0,0-1-1,-11-10 1,19 15 124,0 0 1,0 0-1,0 0 0,0 0 0,1 0 1,-1-1-1,1 1 0,0 0 0,0-1 1,0 1-1,0-1 0,0 0 0,0 1 0,0-5 1,2-10-1823</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6:22.491"/>
    </inkml:context>
    <inkml:brush xml:id="br0">
      <inkml:brushProperty name="width" value="0.05" units="cm"/>
      <inkml:brushProperty name="height" value="0.05" units="cm"/>
      <inkml:brushProperty name="color" value="#66CC00"/>
    </inkml:brush>
  </inkml:definitions>
  <inkml:trace contextRef="#ctx0" brushRef="#br0">0 21 3552,'0'-16'1147,"0"16"-1118,1-1-1,-1 1 1,0 0 0,0 0 0,0-1 0,0 1 0,1 0 0,-1 0 0,0-1 0,0 1 0,0 0 0,1 0 0,-1 0 0,0 0 0,0-1 0,1 1 0,-1 0 0,0 0 0,0 0 0,1 0 0,-1 0 0,0 0 0,0 0 0,1 0 0,-1 0 0,0 0 0,1 0 0,-1 0 0,0 0 0,0 0 0,1 0 0,-1 0 0,0 0 0,1 0 0,-1 0 0,0 0 0,0 0 0,1 0 0,-1 1 0,12 3 806,-9-1-529,1 0 0,-1 0 0,0 0 0,0 1 0,0-1 0,0 1 0,0 0 0,-1 0 0,4 7 0,1 4 751,6 21-1,-7-15-322,-1 1-1,-1 0 0,3 42 1,-7 69 486,-1-65-968,6 187 793,-5-253-1014,0-1-143,0 0 0,0 0 1,0 0-1,0 0 1,0 0-1,0 0 0,0 0 1,0 0-1,-1 0 0,1 0 1,0-1-1,-1 1 1,1 0-1,0 0 0,-1 0 1,0 1-1,-7-12-5893,7 1 3280</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6:22.863"/>
    </inkml:context>
    <inkml:brush xml:id="br0">
      <inkml:brushProperty name="width" value="0.05" units="cm"/>
      <inkml:brushProperty name="height" value="0.05" units="cm"/>
      <inkml:brushProperty name="color" value="#66CC00"/>
    </inkml:brush>
  </inkml:definitions>
  <inkml:trace contextRef="#ctx0" brushRef="#br0">9 181 5312,'-8'-13'2400,"11"37"-2080,2-9-32,-1 4-224,-4 9 384,0-1-224,0 4 160,0 1-224,-4-1 128,4 0-160,-5-7 288,10-1-224,-5-12-3072,0 1 1568</inkml:trace>
  <inkml:trace contextRef="#ctx0" brushRef="#br0" timeOffset="1">39 28 4480,'-22'-19'2016,"22"14"-1728,5 2-448,-1 6 32,0-3-96,10 8 128,2 0-1408,7 4 800</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6:23.225"/>
    </inkml:context>
    <inkml:brush xml:id="br0">
      <inkml:brushProperty name="width" value="0.05" units="cm"/>
      <inkml:brushProperty name="height" value="0.05" units="cm"/>
      <inkml:brushProperty name="color" value="#66CC00"/>
    </inkml:brush>
  </inkml:definitions>
  <inkml:trace contextRef="#ctx0" brushRef="#br0">88 1 3648,'0'0'1173,"4"0"1387,-6 1-2130,-1 0-1,1 1 0,0-1 1,0 1-1,0-1 1,1 1-1,-1 0 1,-1 1-1,-6 5 543,3-2-676,0 1 0,0-1 0,1 1-1,0 0 1,0 1 0,0-1 0,1 1 0,0 0-1,1 0 1,0 0 0,0 0 0,-2 13 0,4-16-258,0 1 0,0-1 1,1 1-1,0-1 1,0 0-1,0 1 1,1-1-1,0 1 0,0-1 1,0 0-1,4 9 1,-4-11-15,0-1 1,1 1-1,-1-1 1,1 0-1,-1 0 1,1 0-1,0 0 1,0 0-1,0 0 1,0 0-1,0-1 1,1 1-1,-1-1 1,0 0-1,1 1 1,-1-1 0,1 0-1,-1 0 1,1-1-1,-1 1 1,1 0-1,0-1 1,-1 0-1,1 1 1,5-2-1,-3 1-467,0 0-1,1-1 1,-1 0-1,6-2 1,-5 1-289,16-2-969</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6:23.571"/>
    </inkml:context>
    <inkml:brush xml:id="br0">
      <inkml:brushProperty name="width" value="0.05" units="cm"/>
      <inkml:brushProperty name="height" value="0.05" units="cm"/>
      <inkml:brushProperty name="color" value="#66CC00"/>
    </inkml:brush>
  </inkml:definitions>
  <inkml:trace contextRef="#ctx0" brushRef="#br0">1 472 5568,'3'-11'2528,"-3"6"-2208,0 2 1728,0 6-1184,0 2 576,5 3-864,0 3 608,0 5-704,-2 4-352,2 3-128,0-4 192,-2 4-128,2-4 352,0 2-224,-5-9-1440,0 2 672</inkml:trace>
  <inkml:trace contextRef="#ctx0" brushRef="#br0" timeOffset="1">32 36 6816,'-31'-28'3072,"34"28"-2656,-3-4-448,5 4-64,-5-4-256,5 4 224,0 0-96,3 8 128</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6:23.945"/>
    </inkml:context>
    <inkml:brush xml:id="br0">
      <inkml:brushProperty name="width" value="0.05" units="cm"/>
      <inkml:brushProperty name="height" value="0.05" units="cm"/>
      <inkml:brushProperty name="color" value="#66CC00"/>
    </inkml:brush>
  </inkml:definitions>
  <inkml:trace contextRef="#ctx0" brushRef="#br0">5 18 6816,'-4'-16'2197,"4"16"-2176,0 0 1,0 0-1,0 0 0,0 0 1,0 0-1,0 0 0,0 0 1,0-1-1,0 1 0,0 0 1,0 0-1,0 0 0,0 0 0,0 0 1,0 0-1,0 0 0,0 0 1,0 0-1,0 0 0,0 0 1,0 0-1,0 0 0,0 0 1,0 0-1,0 0 0,0-1 1,0 1-1,1 0 0,-1 0 1,0 0-1,0 0 0,0 0 0,0 0 1,0 0-1,0 0 0,0 0 1,0 0-1,0 0 0,0 0 1,0 0-1,0 0 0,0 0 1,0 0-1,1 0 0,-1 0 1,0 0-1,0 0 0,0 0 1,0 0-1,0 0 0,0 1 0,0-1 1,0 0-1,0 0 0,0 0 1,0 0-1,0 0 0,0 0 1,0 0-1,0 0 0,0 0 1,1 0-1,-1 0 0,0 0 1,0 0-1,0 0 0,0 0 1,0 0-1,0 1 0,5 5 1778,-1 10-1127,-1 0 0,-1 0 0,0 0 0,-1 0 0,-1 19 0,10 315 53,-9-320-736,-1 23-138,0-48-717,-1 0-1,1-1 1,-1 1 0,-2 7 0,2-7-920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4:18.729"/>
    </inkml:context>
    <inkml:brush xml:id="br0">
      <inkml:brushProperty name="width" value="0.05" units="cm"/>
      <inkml:brushProperty name="height" value="0.05" units="cm"/>
      <inkml:brushProperty name="color" value="#AB008B"/>
    </inkml:brush>
  </inkml:definitions>
  <inkml:trace contextRef="#ctx0" brushRef="#br0">19 123 7296,'-15'-26'2368,"15"25"-2275,-1 1 0,1-1-1,-1 1 1,1-1 0,0 1 0,0-1 0,-1 1 0,1-1 0,0 0 0,0 1 0,-1-1 0,1 0 0,0 1 0,0-1 0,0 1-1,0-1 1,0 0 0,0 1 0,0-1 0,0 0 0,0 1 0,1-1 0,-1 0 0,0 1 0,0-1 0,0 1 0,1-1-1,-1 0 1,0 1 0,1-2 0,1 1 150,-1 0 1,0 1-1,1-1 0,-1 0 0,1 0 0,-1 1 0,1-1 0,2 0 0,2-1 43,8-2 407,2 0-1,-1 1 1,27-1 0,-4-1 8,44-8 106,103-12-121,-161 23-792,114-6 584,-108 8-1082,1 1 0,45 8 0,-67-7-282,-1 0-1,1 0 1,8 4-1,-13-4 74,-1-1 1,1 1-1,-1 0 0,0 0 0,0 1 0,0-1 1,0 0-1,0 1 0,4 5 0,6 11-1960</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6:24.291"/>
    </inkml:context>
    <inkml:brush xml:id="br0">
      <inkml:brushProperty name="width" value="0.05" units="cm"/>
      <inkml:brushProperty name="height" value="0.05" units="cm"/>
      <inkml:brushProperty name="color" value="#66CC00"/>
    </inkml:brush>
  </inkml:definitions>
  <inkml:trace contextRef="#ctx0" brushRef="#br0">32 117 7232,'-23'-20'3264,"15"6"-2848,8 2 1408,3 8-1088,7-11 544,3 7-736,9-8-384,-1 8-128,10-4-192,0 9 96,18-2 96,-6 10 0,6 3-2560,-2 3 1376,2 4-2624,-1 1 2144</inkml:trace>
  <inkml:trace contextRef="#ctx0" brushRef="#br0" timeOffset="1">795 102 7552,'5'-14'2487,"-3"8"-25,-1 15-297,-1 5-1413,-2 0 0,1-1 0,-2 0-1,1 1 1,-2-1 0,-6 15 0,-37 73 12,32-74-687,-2-1-1,-1 0 1,-1-1 0,-28 29 0,44-51-391,0 0 0,0 0 0,0 0 0,-1-1 0,1 0 0,-1 1 0,1-1 0,-8 2 0,10-3 64,1-1-1,-1 0 1,0 0-1,0 0 1,1 0 0,-1 1-1,0-1 1,0 0 0,1 0-1,-1-1 1,0 1-1,1 0 1,-1 0 0,0 0-1,0 0 1,1-1 0,-1 1-1,0 0 1,1 0-1,-2-2 1,1 2-224,0-1 0,1 0 0,-1 0-1,1 0 1,-1 0 0,1 0 0,-1 0 0,1 0 0,-1-1 0,1 1-1,0 0 1,0 0 0,-1 0 0,1 0 0,0 0 0,0-1 0,0-1 0,4-9-2257</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6:24.639"/>
    </inkml:context>
    <inkml:brush xml:id="br0">
      <inkml:brushProperty name="width" value="0.05" units="cm"/>
      <inkml:brushProperty name="height" value="0.05" units="cm"/>
      <inkml:brushProperty name="color" value="#66CC00"/>
    </inkml:brush>
  </inkml:definitions>
  <inkml:trace contextRef="#ctx0" brushRef="#br0">13 33 7552,'-13'-27'3424,"31"22"-2976,-5 5 1536,5 5-1184,8 3 928,0 6-993,10 6 321,-1 4-608,-1 4-192,2-2-160,-5 1-96,-5-2 32,-4-6-1184,-4 0 640,-10 1-6271,-3 3 3743</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6:26.162"/>
    </inkml:context>
    <inkml:brush xml:id="br0">
      <inkml:brushProperty name="width" value="0.05" units="cm"/>
      <inkml:brushProperty name="height" value="0.05" units="cm"/>
      <inkml:brushProperty name="color" value="#66CC00"/>
    </inkml:brush>
  </inkml:definitions>
  <inkml:trace contextRef="#ctx0" brushRef="#br0">48 74 1984,'1'-8'2275,"0"-1"1,2-13-1,-2 20-2035,2-8 2020,-3 8-1321,-4 5-394,0 1-273,0 0-57,-1 1 0,1-1-1,0 1 1,-4 8 0,-2 2 514,14-19 287,4-9-880,-5 6-50,5-20 265,-7 26-321,-1 0 0,0 0 0,1 0 1,-1 0-1,0 0 0,0 0 0,0 0 0,0-1 0,0 1 0,0 0 1,0 0-1,-1 0 0,1 0 0,0 0 0,-1 0 0,1 0 0,0 0 1,-1 0-1,0-2 0,-29 16 652,30-13-678,0 0-1,0 0 1,-1 0-1,1 0 1,0 0-1,0 0 0,0 0 1,-1 0-1,1 0 1,0 0-1,0 0 1,0 0-1,0 0 0,-1 0 1,1 1-1,0-1 1,0 0-1,0 0 1,0 0-1,-1 0 0,1 0 1,0 0-1,0 1 1,0-1-1,0 0 1,0 0-1,0 0 0,0 0 1,-1 1-1,1-1 1,0 0-1,0 0 1,0 0-1,0 1 0,5 5-702,4 3-3564,-1 2 1570</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6:26.696"/>
    </inkml:context>
    <inkml:brush xml:id="br0">
      <inkml:brushProperty name="width" value="0.05" units="cm"/>
      <inkml:brushProperty name="height" value="0.05" units="cm"/>
      <inkml:brushProperty name="color" value="#66CC00"/>
    </inkml:brush>
  </inkml:definitions>
  <inkml:trace contextRef="#ctx0" brushRef="#br0">109 31 3808,'-12'-23'2613,"12"23"-2363,0-1-1,-1 1 0,1-1 1,-1 1-1,1-1 1,0 1-1,-1 0 0,1-1 1,-1 1-1,1-1 1,-1 1-1,1 0 0,-1-1 1,1 1-1,-1 0 1,1 0-1,-1 0 0,0-1 1,1 1-1,-1 0 1,1 0-1,-1 0 0,-1 0 1,-18 4 2434,10 0-2059,1 1-1,-14 8 1,10-8-258,13-5-352,-1 0-1,1 0 1,0 1-1,0-1 1,-1 0-1,1 0 1,0 0-1,0 0 1,-1 0-1,1 0 1,0 0-1,0 0 1,-1 0-1,1 0 1,0 0-1,0 0 1,-1 0-1,1-1 1,0 1-1,0 0 1,0 0-1,-1 0 1,1 0-1,0 0 1,0 0-1,0-1 1,-1 1-1,1 0 1,0 0-1,0 0 1,0 0-1,0-1 1,-1 1-1,1 0 1,0 0-1,0 0 1,0-1-1,0 1 1,0 0-1,0 0 1,0-1-1,0 1 1,0 0-1,0 0 1,-1-1-1,2 0 18,0 1 0,0-1 0,0 0 0,-1 1 0,1-1 0,0 0 0,0 1 0,0-1 0,0 1 0,0 0 0,0-1 0,0 1 0,0 0 0,0-1 0,2 1 0,-3 1-405,0-1-1,0 1 0,0 0 0,-1 0 0,1-1 0,0 1 0,0 0 0,0-1 0,-1 1 0,1 0 0,0-1 0,-1 1 1,1 0-1,0-1 0,-1 1 0,1-1 0,-1 1 0,-4 6-2607</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6:27.164"/>
    </inkml:context>
    <inkml:brush xml:id="br0">
      <inkml:brushProperty name="width" value="0.05" units="cm"/>
      <inkml:brushProperty name="height" value="0.05" units="cm"/>
      <inkml:brushProperty name="color" value="#66CC00"/>
    </inkml:brush>
  </inkml:definitions>
  <inkml:trace contextRef="#ctx0" brushRef="#br0">110 7 3904,'2'-6'5444,"-5"28"-1363,0-15-3741,1-1 0,-2 1 0,1-1 0,-1 0 0,0-1 0,-8 10 0,-33 29-53,16-18 544,26-24-1234</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6:27.530"/>
    </inkml:context>
    <inkml:brush xml:id="br0">
      <inkml:brushProperty name="width" value="0.05" units="cm"/>
      <inkml:brushProperty name="height" value="0.05" units="cm"/>
      <inkml:brushProperty name="color" value="#66CC00"/>
    </inkml:brush>
  </inkml:definitions>
  <inkml:trace contextRef="#ctx0" brushRef="#br0">129 38 6976,'0'-26'2256,"0"26"-2185,0-1 0,0 1 0,0-1-1,0 1 1,0-1 0,0 1 0,-1-1 0,1 1 0,0-1 0,0 1 0,0-1 0,0 1 0,-1-1 0,1 1 0,0 0 0,-1-1 0,1 1-1,0-1 1,-1 1 0,1 0 0,0-1 0,-1 1 0,1 0 0,-1-1 0,1 1 0,0 0 0,-1 0 0,1 0 0,-1-1 0,-2 26 3006,-3-6-1955,0 0 0,-15 28-1,10-21-630,-16 29-9,14-31-459,-15 44 0,24-54-653,3 1 166</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6:28.433"/>
    </inkml:context>
    <inkml:brush xml:id="br0">
      <inkml:brushProperty name="width" value="0.05" units="cm"/>
      <inkml:brushProperty name="height" value="0.05" units="cm"/>
      <inkml:brushProperty name="color" value="#66CC00"/>
    </inkml:brush>
  </inkml:definitions>
  <inkml:trace contextRef="#ctx0" brushRef="#br0">0 59 1472,'4'-13'406,"-4"10"-162,1 1 0,-1-1 0,1 1 0,0-1 0,0 1 0,0-1 0,0 1 0,3-4 1,-2 3 181,-1 2-164,0-1 0,0 1 0,0-1 1,0 1-1,1 0 0,-1-1 0,0 1 1,1 0-1,-1 0 0,1 0 0,2-1 742,2 20 542,-2-5-1177,23 139 2959,-22-121-2982,-2-20-111,-2 0-1,2 18 1,-3-8 517,0-19-741,0 4-1618</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6:28.788"/>
    </inkml:context>
    <inkml:brush xml:id="br0">
      <inkml:brushProperty name="width" value="0.05" units="cm"/>
      <inkml:brushProperty name="height" value="0.05" units="cm"/>
      <inkml:brushProperty name="color" value="#66CC00"/>
    </inkml:brush>
  </inkml:definitions>
  <inkml:trace contextRef="#ctx0" brushRef="#br0">32 22 4576,'-2'-9'450,"-2"-3"784,3 13-589,0 9-94,-11 137 5496,2-54-4761,9-65-990,2 54 0,1-73-1589,1 0 0,-1 0 0,1-1 0,1 1 0,0 0 0,8 13 0,1-5-2477</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6:38.898"/>
    </inkml:context>
    <inkml:brush xml:id="br0">
      <inkml:brushProperty name="width" value="0.05" units="cm"/>
      <inkml:brushProperty name="height" value="0.05" units="cm"/>
      <inkml:brushProperty name="color" value="#66CC00"/>
    </inkml:brush>
  </inkml:definitions>
  <inkml:trace contextRef="#ctx0" brushRef="#br0">294 31 2656,'-1'-1'52,"1"1"0,-1-1 0,1 0 0,-1 0 0,1 0 0,-1 0 0,1 0 0,-1 1 0,1-1-1,0 0 1,0 0 0,-1 0 0,1 0 0,0 0 0,0 0 0,0 0 0,0 0 0,0 0 0,0 0 0,0 0 0,1 0 0,-1 0 0,0 0 0,1 0 0,-1 0 0,4-6 5109,4 15-3407,-6-5-1592,-1 0-1,1 0 1,-1 0-1,1 0 1,-1 0-1,0 0 0,0 0 1,0 0-1,0 1 1,-1-1-1,1 0 1,-1 1-1,0-1 1,0 1-1,0-1 0,0 0 1,-1 1-1,0-1 1,1 0-1,-1 1 1,0-1-1,-1 0 1,1 0-1,-3 5 0,-1-1 5,1 0-1,-1-1 1,0 0-1,0 0 1,-1-1-1,0 0 1,0 0-1,0 0 0,-11 6 1,1-2-261,0 0 0,-1-1 0,0-1 0,0-1 0,-1 0 0,0-2 0,0 0 0,0 0 0,-21 0 1,38-4-24,-1 0-154,0 1-1,0-1 1,0 0 0,0 0-1,0 0 1,0 0 0,0 0 0,0-1-1,0 1 1,0-1 0,1 1-1,-1-1 1,0 1 0,0-1 0,0 0-1,-2-2 1,-5-9-5205</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6:40.244"/>
    </inkml:context>
    <inkml:brush xml:id="br0">
      <inkml:brushProperty name="width" value="0.05" units="cm"/>
      <inkml:brushProperty name="height" value="0.05" units="cm"/>
      <inkml:brushProperty name="color" value="#66CC00"/>
    </inkml:brush>
  </inkml:definitions>
  <inkml:trace contextRef="#ctx0" brushRef="#br0">109 247 1472,'-2'19'7156,"-3"2"-3295,-19 47-2861,7-24-68,-19 45-333,12-32 535,23-56-665,2-2 289,3-8-451,0 1 0,11-15 1,-9 14-306,1-1 0,4-12 0,10-32 26,23-101-1,-18 53-232,5-25-35,-30 124 208,0 0-1,-1 0 0,1 1 1,0-1-1,0 1 0,0-1 1,3-3-1,-2 6-146,0 6 112,1 12 78,-2-14-16,18 118 123,16 78 68,-33-190-119,0-1 0,0 0 0,1-1 0,1 1 0,-1 0 0,10 14 0,-13-23-41,0 1-1,1-1 0,-1 0 0,0 1 0,1-1 0,-1 0 0,0 1 0,1-1 0,-1 0 0,1 0 0,-1 1 0,0-1 0,1 0 0,-1 0 0,1 0 0,-1 0 0,1 0 0,-1 0 1,1 1-1,-1-1 0,1 0 0,-1 0 0,1 0 0,-1 0 0,1-1 0,-1 1 0,0 0 0,1 0 0,-1 0 0,1 0 0,-1 0 0,1-1 0,-1 1 0,1 0 0,-1 0 1,1-1-1,11-12 134,-12 13-147,15-21 135,-2-2 0,0 1-1,14-35 1,21-77-180,-3 10-345,-37 102-198,2 34 165,-5 0 411,-1 0-1,0 1 0,-1-1 0,0 0 0,2 24 0,2 9 193,6 44 211,-9-57-202,13 58 0,-16-89-256,-1 0-1,0 0 0,1 1 0,-1-1 0,1 0 0,-1 0 0,1 0 1,0 0-1,0 0 0,-1 0 0,1 0 0,1 1 0,-1-2-206,-1 1 0,1-1 0,-1 0 0,0 1 0,1-1 0,-1 0 0,1 0 0,-1 0 0,1 0 0,-1 0 0,1 0 0,-1 1 0,1-1 0,-1 0 0,1 0 0,-1 0 0,1-1 0,-1 1 0,1 0-1,-1 0 1,2 0 0,-1-1-427,1 0 0,-1 1 0,0-1-1,1 0 1,-1 0 0,0 0-1,0 0 1,1 0 0,0-2 0,7-9-98,4-12-2338</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4:20.014"/>
    </inkml:context>
    <inkml:brush xml:id="br0">
      <inkml:brushProperty name="width" value="0.05" units="cm"/>
      <inkml:brushProperty name="height" value="0.05" units="cm"/>
      <inkml:brushProperty name="color" value="#AB008B"/>
    </inkml:brush>
  </inkml:definitions>
  <inkml:trace contextRef="#ctx0" brushRef="#br0">5 225 3328,'0'0'56,"0"0"1,-1 0-1,1 1 1,0-1-1,0 0 1,-1 0-1,1 0 0,0 0 1,0 1-1,-1-1 1,1 0-1,0 0 1,0 0-1,-1 1 1,1-1-1,0 0 0,0 0 1,0 1-1,0-1 1,0 0-1,-1 1 1,1-1-1,0 0 0,0 0 1,0 1-1,0-1 1,0 0-1,0 1 1,0-1-1,0 0 1,0 1-1,0-1 0,0 0 1,0 0-1,0 1 1,8 14 3226,-6-13-2815,0 1 1,1-1-1,-1 1 1,1-1-1,-1 0 0,1 0 1,0 0-1,6 3 0,-6-4-321,0-1-1,1 1 1,-1-1-1,1 1 1,-1-1-1,1 0 1,-1-1-1,0 1 1,1 0-1,-1-1 1,1 0-1,-1 0 1,0 0-1,0 0 1,4-2-1,3-2 23,-1 0 0,0-1-1,15-11 1,-13 8-89,0 0 0,0-1 1,12-16-1,-20 22-52,1-1 1,-1 0-1,0 0 0,0 0 1,-1 0-1,0 0 0,0-1 1,0 1-1,0-1 0,-1 0 1,1-9-1,-1 7-22,-1 0 0,-1 0 0,0 0 0,0 0 0,0 0 0,-1 1 0,-4-11 0,5 16-16,1-1 0,-2 1 0,1 0 0,0 0 0,0-1 0,-1 1 0,1 0 0,-1 0 0,0 1 0,0-1 0,1 0 0,-4-2 0,3 3-2,0 1 0,1-1-1,-1 0 1,1 1-1,-1-1 1,0 1 0,1 0-1,-1 0 1,0-1 0,1 1-1,-1 0 1,0 1 0,1-1-1,-1 0 1,0 0 0,1 1-1,-1-1 1,0 1 0,1-1-1,-4 2 1,0 1 11,-1 1 1,1-1-1,0 1 0,1 0 1,-1 0-1,0 0 0,1 1 1,0-1-1,0 1 0,1 0 1,-6 9-1,-4 10 151,-13 34 1,17-38-34,8-17-105,-7 15 190,0 1-1,2 0 0,-7 26 1,12-40-120,0 1 0,1-1 0,-1 1 0,1 0 0,0-1 0,1 1 1,-1 0-1,1-1 0,0 1 0,1-1 0,-1 1 0,1-1 0,0 1 0,0-1 1,1 0-1,4 6 0,-5-7-29,1-2 1,-1 1-1,1 0 1,0 0-1,0-1 1,0 0-1,0 1 0,0-1 1,0 0-1,1-1 1,-1 1-1,1-1 1,0 1-1,-1-1 1,1 0-1,0 0 1,-1-1-1,1 1 0,7-1 1,6 0 49,0-1 0,-1 0 0,22-6 0,-30 6-91,30-8 116,-1-2 0,65-29 0,-82 31-114,-1-1 0,0-1-1,0 0 1,-1-1 0,-1-1 0,0-1-1,-1 0 1,-1-1 0,0-1 0,-1 0 0,21-32-1,-27 36 54,9-22-1,-7 12 25,-8 10-117,-2 12 23,0 0 1,0 0 0,0 0 0,0 0 0,0-1 0,0 1 0,0 0-1,0 0 1,0 0 0,0 0 0,0-1 0,0 1 0,0 0-1,0 0 1,0 0 0,0 0 0,0-1 0,0 1 0,0 0 0,0 0-1,0 0 1,0 0 0,-1 0 0,1-1 0,0 1 0,0 0 0,0 0-1,0 0 1,0 0 0,0 0 0,0 0 0,-1 0 0,1-1-1,0 1 1,0 0 0,0 0 0,0 0 0,-1 0 0,1 0 0,0 0-1,0 0 1,0 0 0,0 0 0,0 0 0,-1 0 0,1 0 0,0 0-1,0 0 1,0 0 0,0 0 0,-1 0 0,1 0 0,0 0 0,0 0-1,0 0 1,0 0 0,-1 0 0,1 1 0,0-1 0,0 0-1,0 0 1,-1 2-11,0-1-1,1 1 0,0 0 0,-1-1 1,1 1-1,0 0 0,0 0 0,0-1 1,0 1-1,0 0 0,0 0 0,0-1 1,1 4-1,0 2 14,-1-6 0,0 1 0,0-1 0,0 0 0,1 1 0,-1-1 0,0 0 0,1 0 0,-1 1 0,1-1 0,-1 0 0,1 0 0,0 0 0,1 2 0,5 11 0,19 86 80,-19-61-127,-5-28 73,0 1-1,5 17 1,-6-26 8,0-1 0,0 1 1,0-1-1,0 0 0,1 1 1,-1-1-1,1 0 0,-1 0 1,1 0-1,0 0 0,0 0 1,0 0-1,0-1 1,0 1-1,0-1 0,4 3 1,-4-3 7,0-1 0,1 1 1,-1-1-1,0 1 0,1-1 0,-1 0 1,0 0-1,1 0 0,-1 0 0,0 0 1,1-1-1,-1 1 0,0-1 1,1 0-1,-1 1 0,4-3 0,3-2-22,0 1 0,13-10 1,-18 11 32,51-36 80,91-85 0,-112 87-132,-27 28-31,1 1 0,-1-1 0,2 2 0,-1-1 0,1 1 0,0 0-1,14-8 1,-22 15 26,0-1 0,-1 1-1,1 0 1,0-1 0,0 1-1,0 0 1,-1-1 0,1 1-1,0 0 1,0 0 0,0-1-1,0 1 1,0 0 0,0 0-1,-1 0 1,1 0 0,0 0-1,0 1 1,0-1 0,0 0-1,0 0 1,0 1 0,-1-1-1,1 0 1,0 1 0,0-1 0,0 1-1,-1-1 1,1 1 0,0-1-1,-1 1 1,1-1 0,0 1-1,-1 0 1,1-1 0,-1 1-1,1 0 1,-1 0 0,1-1-1,-1 1 1,0 0 0,1 0-1,-1 0 1,0 0 0,0-1-1,1 1 1,-1 0 0,0 2-1,1 3 16,-1 1-1,0-1 1,0 1-1,-1 0 1,-1 10-1,-6 15 66,0 1 1,-22 48-1,30-80-74,-9 27 183,8-28-158,1 1 0,0 0 0,-1 0 0,1 0 0,0 0 0,0 0 0,0 0 0,0 0 1,0 0-1,0 0 0,0 0 0,0-1 0,0 1 0,0 0 0,1 0 0,-1 0 0,0 0 1,1 0-1,-1 0 0,0-1 0,1 1 0,-1 0 0,1 0 0,1 1 0,-1-2 0,0 1-1,0-1 0,1 0 1,-1 0-1,0 1 1,1-1-1,-1 0 0,0 0 1,1 0-1,-1 0 1,1-1-1,-1 1 0,0 0 1,0 0-1,3-2 1,21-8 158,-5-2-118,-1 0 0,34-28 0,-22 16-28,13-15 86,-34 29-180,-1 1 0,2 0 0,-1 0 0,1 1 0,0 1 0,1 0 1,13-6-1,-24 13 48,0-1 1,0 1-1,0-1 1,0 1-1,0 0 1,0-1-1,0 1 1,0 0 0,0 0-1,0 0 1,0 0-1,0 0 1,0 0-1,1 0 1,-1 0-1,0 0 1,0 0-1,0 1 1,0-1 0,0 0-1,0 1 1,0-1-1,0 1 1,-1-1-1,1 1 1,0-1-1,0 1 1,0 0 0,0-1-1,-1 1 1,1 0-1,0 0 1,-1-1-1,1 1 1,0 0-1,-1 0 1,1 0-1,-1 0 1,0 0 0,1 0-1,-1 0 1,0 0-1,1 0 1,-1 0-1,0 0 1,0 2-1,1 4 19,-1 0-1,0 1 1,0-1-1,-1 1 1,-1 7-1,-2 4 109,-1 0 1,-1-1-1,-1 0 0,0 0 1,-1 0-1,-18 27 1,25-42 155,4-5-137,8-9-16,19-21-123,2 1 0,36-26 0,-56 47-11,1 1 0,0 1 1,1 0-1,0 1 1,0 0-1,1 1 0,0 1 1,0 0-1,20-3 1,-31 7-5,0 1 1,1-1 0,-1 1 0,0 0 0,0 0 0,0 1 0,0-1 0,0 1 0,0 0 0,0 0-1,0 0 1,0 1 0,0-1 0,-1 1 0,1 0 0,0 0 0,-1 0 0,7 5 0,-7-3 14,0-1 0,-1 1 0,1-1 0,-1 1 0,1 0 0,-1 0 0,0 0 0,0 0 0,-1 0 0,1 0 0,-1 0 1,0 1-1,0-1 0,0 0 0,-1 1 0,0 8 0,1-5 19,-2 0 1,1 0-1,-1 0 0,0 0 1,-1-1-1,0 1 0,-4 11 1,4-16-325,-7 17 1192,9-19-1134,-1 0 1,1 0 0,0 0-1,-1 0 1,1 0-1,0 0 1,0 0-1,0 0 1,0 0-1,0 0 1,0 0 0,0 0-1,0 0 1,0 0-1,1 0 1,-1 0-1,0 0 1,0 0-1,1 1 1,6 5-2373</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6:41.014"/>
    </inkml:context>
    <inkml:brush xml:id="br0">
      <inkml:brushProperty name="width" value="0.05" units="cm"/>
      <inkml:brushProperty name="height" value="0.05" units="cm"/>
      <inkml:brushProperty name="color" value="#66CC00"/>
    </inkml:brush>
  </inkml:definitions>
  <inkml:trace contextRef="#ctx0" brushRef="#br0">2 80 2656,'-2'-2'299,"2"2"-266,0 0 0,1 0 0,-1 0 1,0 0-1,0 0 0,0 0 0,0 0 0,0 0 0,1 0 0,-1 0 1,0 0-1,0 0 0,0 0 0,0 0 0,0 0 0,0 0 0,1 0 0,-1 0 1,0 0-1,0 0 0,0 0 0,0-1 0,0 1 0,0 0 0,0 0 1,0 0-1,0 0 0,1 0 0,-1 0 0,0 0 0,0-1 0,0 1 1,0 0-1,0 0 0,0 0 0,0 0 0,0 0 0,0 0 0,0-1 0,0 1 1,0 0-1,0 0 0,0 0 0,0 0 0,0 0 0,0-1 0,0 1 1,0 0-1,0 0 0,0 0 0,0 0 0,0 0 0,-1 0 0,1 0 0,0-1 1,-1 0 1368,1-18 9062,0 19-10448,0-1 0,0 0 0,0 1 0,0-1 1,1 1-1,-1-1 0,0 0 0,0 1 0,1-1 0,-1 1 0,0-1 1,1 1-1,-1-1 0,1 1 0,-1-1 0,0 1 0,1 0 1,-1-1-1,1 1 0,-1-1 0,1 1 0,0 0 0,0-1 0,16-5 236,-11 4-171,23-6 25,0 0 0,1 2 0,-1 2 0,52-3 0,-42 7 71,0 2 0,-1 1-1,49 11 1,-75-12-241,-6-1 70,0 0 1,0 1-1,0 0 1,10 4-1,-15-6 186,1-2-1950,-1 1 998,-4-2-359,3 2 931,-1 1-1,1 0 1,0 0 0,-1-1 0,1 1 0,-1 0-1,1 0 1,0 0 0,-1-1 0,1 1-1,-1 0 1,1 0 0,-1 0 0,1 0 0,-1 0-1,1 0 1,0 0 0,-1 0 0,1 0-1,-1 0 1,1 0 0,-1 0 0,1 0 0,-1 0-1,1 0 1,0 1 0,-1-1 0,1 0-1,-1 0 1,1 1 0,0-1 0,-1 0 0,1 0-1,0 1 1,-1-1 0,1 0 0,-1 1-1,-1 1 25,-11 6-4092</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6:41.435"/>
    </inkml:context>
    <inkml:brush xml:id="br0">
      <inkml:brushProperty name="width" value="0.05" units="cm"/>
      <inkml:brushProperty name="height" value="0.05" units="cm"/>
      <inkml:brushProperty name="color" value="#66CC00"/>
    </inkml:brush>
  </inkml:definitions>
  <inkml:trace contextRef="#ctx0" brushRef="#br0">6 36 2720,'-5'-9'11829,"10"3"-8464,0 3-3255,0 1 0,0 0 0,0 0 0,0 0 0,0 1 0,0 0 0,8-1 0,39-2 174,-38 4-195,-5 0-87,160-1 204,-56 7-499,-109-5-378,9 0-227</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6:44.955"/>
    </inkml:context>
    <inkml:brush xml:id="br0">
      <inkml:brushProperty name="width" value="0.05" units="cm"/>
      <inkml:brushProperty name="height" value="0.05" units="cm"/>
      <inkml:brushProperty name="color" value="#66CC00"/>
    </inkml:brush>
  </inkml:definitions>
  <inkml:trace contextRef="#ctx0" brushRef="#br0">677 0 1728,'8'0'6288,"-13"5"-4636,5-5-1600,0 1 0,-1-1 0,1 1 0,0-1 1,0 0-1,-1 1 0,1-1 0,0 0 0,0 1 0,-1-1 1,1 0-1,-1 1 0,1-1 0,0 0 0,-1 0 1,1 1-1,-1-1 0,1 0 0,0 0 0,-1 0 0,0 1 1,-3-1 170,0 0 1,0 1 0,0 0-1,0 0 1,0 0-1,0 1 1,1-1 0,-1 1-1,0 0 1,1 0-1,-1 0 1,1 0 0,0 1-1,-5 4 1,-19 12 576,8-13-318,17-6-459,1 0-1,-1 1 1,0-1-1,0 1 0,0 0 1,0-1-1,-2 3 1,-28 15 557,-35 14 1,14-7-175,47-22-337,0 1-1,1 0 1,0 0-1,0 0 1,0 1-1,0 0 1,1 0-1,-1 0 0,1 1 1,1-1-1,-7 11 1,9-12-59,0 0 0,0-1 1,0 1-1,0-1 1,1 1-1,0 0 0,-1 0 1,1-1-1,0 1 0,1 0 1,-1-1-1,1 1 0,0 0 1,-1-1-1,2 1 0,0 3 1,8 8 122,0 0 47,0 0-1,20 21 1,36 42 294,-64-74-478,1-1 0,0 1-1,-1-1 1,0 1 0,0 0-1,0 0 1,0 0 0,0 0-1,-1 0 1,0 0 0,0 0-1,0 1 1,0 3 0,0 1 50,0 0 1,-1 0-1,-1 0 1,0-1-1,-2 14 1,2-18 1,0-1 0,-1 1 0,1-1 0,-1 0 0,0 1 0,0-1 0,0 0 0,0 0 0,-1 0 0,1-1 0,-1 1 0,0 0 0,0-1 0,-3 3 0,-7 4 92,-28 14 0,38-22-111,-20 10 64,-1-2 0,-45 11 0,-7 3-62,68-21-55,7-1 28,-1-1-1,0 1 1,0-1-1,1 1 0,-1 0 1,1 0-1,-1-1 1,1 1-1,-3 2 0,12 3-285,2-2 388,-1 0 0,1-1 1,12 3-1,7 2-9,45 11-196,-5-2 140,-62-15-45,-1 0 0,0 0 1,0 0-1,-1 1 0,1-1 1,0 2-1,-1-1 0,0 1 0,0-1 1,0 1-1,0 1 0,7 7 1,-12-11 21,1 1 0,0-1 0,-1 0 1,1 1-1,-1 0 0,1-1 0,-1 1 1,0-1-1,0 1 0,0-1 1,0 1-1,0 0 0,0-1 0,0 1 1,0-1-1,-1 1 0,1-1 0,0 1 1,-1-1-1,0 1 0,1-1 0,-1 1 1,0-1-1,1 0 0,-1 1 0,-2 0 1,-1 4 19,0-1 0,-1 1-1,0-1 1,-8 6 0,-7 4 117,0-2-1,-36 17 0,-1 1 18,47-24-116,-125 81 219,114-73-226,2 1 0,0 1 0,0 1 0,-20 27 0,35-40-40,0 0 1,1 0-1,0 1 0,0 0 1,0-1-1,1 1 0,-1 0 1,1 1-1,-1 7 0,2-11 2,1 0 0,0 0 0,0-1-1,0 1 1,0 0 0,0 0 0,1 0 0,-1 0-1,1 0 1,-1 0 0,1 0 0,0-1-1,0 1 1,1 0 0,-1-1 0,1 1 0,-1-1-1,1 1 1,0-1 0,0 0 0,0 1 0,3 1-1,4 4 51,1-1 0,0-1 0,1 1 0,0-2 1,0 1-1,0-2 0,18 6 0,-4-3-759,0-2 0,40 4 0,-8-8-4701,-35-1 2713,-20 0 2268,0 0 0,0 0 0,-1 0-1,1 0 1,0 0 0,-1-1 0,1 1 0,0-1 0,-1 1 0,1-1 0,-1 0-1,1 1 1,-1-1 0,1 0 0,1-1 0,-1 0 83,0-1 0,0 1 1,-1 0-1,1-1 0,-1 1 1,0-1-1,1 1 0,-1-1 1,1-2-1,11-43-2129</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6:47.378"/>
    </inkml:context>
    <inkml:brush xml:id="br0">
      <inkml:brushProperty name="width" value="0.05" units="cm"/>
      <inkml:brushProperty name="height" value="0.05" units="cm"/>
      <inkml:brushProperty name="color" value="#66CC00"/>
    </inkml:brush>
  </inkml:definitions>
  <inkml:trace contextRef="#ctx0" brushRef="#br0">127 35 2656,'0'4'508,"1"-3"-350,-1 0 0,0 0 0,0-1 0,-1 1 0,1 0 1,0 0-1,0 0 0,0 0 0,0-1 0,-1 1 0,1 0 1,0 0-1,-1-1 0,1 1 0,-1 0 0,1 0 0,-1 0 0,-1 2 204,1-1-1,-1 0 0,1 1 0,-1-1 0,0 0 0,0 0 0,0 0 0,0 0 0,0 0 0,0-1 1,-1 1-1,1 0 0,0-1 0,-1 0 0,1 0 0,-1 0 0,0 0 0,1 0 0,-1 0 0,0-1 1,0 1-1,1-1 0,-4 1 0,5-1-295,1 0 0,-1 0 1,0 0-1,1 0 0,-1 0 0,1 0 0,-1 0 1,0 0-1,1 0 0,-1-1 0,0 1 0,1 0 1,-1 0-1,1 0 0,-1-1 0,1 1 1,-1 0-1,1-1 0,-1 1 0,1 0 0,-1-1 1,1 1-1,-1-1 0,1 1 0,0-1 0,-1 1 1,1-1-1,0 1 0,-1-1 0,1 1 1,0-1-1,0 1 0,-1-1 0,1 0 0,0 1 1,0-1-1,0 1 0,0-1 0,0 0 0,0 0 1,0-1-19,0 1 1,1-1 0,-1 0-1,1 1 1,-1-1 0,1 1 0,-1-1-1,1 1 1,0-1 0,0 1-1,0 0 1,0-1 0,0 1-1,2-2 1,4-3-19,0 1 0,0 0-1,1 0 1,-1 0 0,1 1-1,0 1 1,0-1 0,0 1 0,1 0-1,-1 1 1,1 0 0,0 1-1,10-2 1,-16 4-24,0-1-1,0 0 1,0 0-1,-1 1 1,1 0-1,0-1 1,-1 1 0,1 0-1,0 1 1,-1-1-1,1 0 1,-1 1-1,0-1 1,1 1 0,-1 0-1,0-1 1,0 1-1,0 0 1,0 1-1,-1-1 1,1 0 0,0 0-1,-1 1 1,0-1-1,1 1 1,-1-1-1,0 1 1,0 0-1,0 3 1,2 4 32,-1-1 0,-1 1 0,1 0-1,-2 0 1,1 0 0,-3 19 0,1-20-21,-1-1 0,0 1 0,0-1-1,-1 0 1,0 0 0,0 0 0,-1 0 0,0-1 0,0 1-1,-1-1 1,0 0 0,0 0 0,-1-1 0,0 1 0,-10 8-1,-4 1 160,-1-1-1,-1-1 0,-44 21 1,13-7 554,76-27-63,3 1-614,0 1 1,0 2-1,0 0 0,49 18 1,-50-15-6070</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6:48.171"/>
    </inkml:context>
    <inkml:brush xml:id="br0">
      <inkml:brushProperty name="width" value="0.05" units="cm"/>
      <inkml:brushProperty name="height" value="0.05" units="cm"/>
      <inkml:brushProperty name="color" value="#66CC00"/>
    </inkml:brush>
  </inkml:definitions>
  <inkml:trace contextRef="#ctx0" brushRef="#br0">162 0 2240,'0'0'2111,"8"4"2311,-1 3-2807,11 18 2445,-17-24-3891,0 1 1,0 0-1,0 0 1,-1-1 0,1 1-1,-1 0 1,1 0-1,-1 0 1,0 0-1,0 0 1,0 0 0,0-1-1,0 1 1,-1 4-1,-15 83 2295,9-65-2178,2 1-1,1 1 0,-2 34 1,6-58-273,0-1-1,0 0 1,0 1 0,0-1 0,0 0 0,0 0 0,-1 1 0,1-1-1,0 0 1,-1 0 0,1 0 0,-1 0 0,0 1 0,1-1 0,-1 0 0,0 0-1,0 0 1,1 0 0,-1 0 0,0-1 0,0 1 0,0 0 0,0 0-1,-2 1 1,-1-1 30,0 1 0,0-1-1,0 0 1,0 0 0,-8 1-1,-6 1 69,-8 3-213,19-5 93,0 0 0,0 1 0,1 0 0,-1 0 0,0 1-1,-6 3 1,9-3 10,4-3 0,-1 1 0,0 0-1,0-1 1,0 1 0,0 0 0,0-1 0,0 1 0,0-1 0,0 0-1,0 1 1,-1-1 0,1 0 47,9 0 192,0 0-75,0-1-1,1 0 1,9-4-1,10 0-214,49-4-822,95 3 0,-189 9-10578</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6:48.594"/>
    </inkml:context>
    <inkml:brush xml:id="br0">
      <inkml:brushProperty name="width" value="0.05" units="cm"/>
      <inkml:brushProperty name="height" value="0.05" units="cm"/>
      <inkml:brushProperty name="color" value="#66CC00"/>
    </inkml:brush>
  </inkml:definitions>
  <inkml:trace contextRef="#ctx0" brushRef="#br0">5 70 2560,'-5'-11'6352,"11"6"-1384,7 4-3120,-5 1-1086,224-31 2374,-167 22-3201,8-1-1722,-23 7-2670,-27 3 2212</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6:48.955"/>
    </inkml:context>
    <inkml:brush xml:id="br0">
      <inkml:brushProperty name="width" value="0.05" units="cm"/>
      <inkml:brushProperty name="height" value="0.05" units="cm"/>
      <inkml:brushProperty name="color" value="#66CC00"/>
    </inkml:brush>
  </inkml:definitions>
  <inkml:trace contextRef="#ctx0" brushRef="#br0">58 3 4224,'-1'-2'9776,"-26"78"-5318,18-45-3898,-10 58 0,18-49-369,1-24-7539</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6:49.328"/>
    </inkml:context>
    <inkml:brush xml:id="br0">
      <inkml:brushProperty name="width" value="0.05" units="cm"/>
      <inkml:brushProperty name="height" value="0.05" units="cm"/>
      <inkml:brushProperty name="color" value="#66CC00"/>
    </inkml:brush>
  </inkml:definitions>
  <inkml:trace contextRef="#ctx0" brushRef="#br0">5 15 5984,'-5'-3'1506,"6"2"-503,5-3 3581,78 0 1255,7 1-6260,-83 3 140,54 0-6515,-49 0 1938</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6:49.670"/>
    </inkml:context>
    <inkml:brush xml:id="br0">
      <inkml:brushProperty name="width" value="0.05" units="cm"/>
      <inkml:brushProperty name="height" value="0.05" units="cm"/>
      <inkml:brushProperty name="color" value="#66CC00"/>
    </inkml:brush>
  </inkml:definitions>
  <inkml:trace contextRef="#ctx0" brushRef="#br0">45 8 5888,'-5'-8'1537,"8"10"173,-2 0-1296,1 0 1,-1 0 0,1 0-1,-1 0 1,0 0-1,2 5 1,1 5 471,0 1 1,-2 0-1,1 0 1,-2 1-1,0-1 0,0 0 1,-3 23-1,0-17-889,-1-1 0,-1 1 1,-1-1-1,-12 34 0,-10-1-4450,18-32 2816</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6:51.629"/>
    </inkml:context>
    <inkml:brush xml:id="br0">
      <inkml:brushProperty name="width" value="0.05" units="cm"/>
      <inkml:brushProperty name="height" value="0.05" units="cm"/>
      <inkml:brushProperty name="color" value="#66CC00"/>
    </inkml:brush>
  </inkml:definitions>
  <inkml:trace contextRef="#ctx0" brushRef="#br0">41 79 1408,'-8'-4'12130,"11"-5"-9768,2-5-716,-5 12-1558,0 1-1,0-1 1,1 0 0,-1 1 0,0-1-1,1 1 1,-1-1 0,1 0-1,0 1 1,-1-1 0,1 1-1,0-1 1,0 1 0,0 0-1,0-1 1,2-1 0,0 1-55,-1 0-1,1 0 1,-1 0 0,1 1 0,0-1 0,0 1 0,-1-1 0,6 0 0,0 0-16,0 0 1,0 1-1,0 0 1,0 0-1,0 1 1,12 1-1,-14 0-16,-1 0 0,1 1 0,-1 0 0,1 0 0,-1 1 0,0-1 0,0 1 0,0 0 0,0 1 0,-1-1 0,1 1 0,-1 0 0,0 0 0,0 0 0,5 8 0,-7-9 22,-1-1-1,0 1 0,0-1 1,-1 1-1,1 0 0,0 0 1,-1-1-1,0 1 0,1 0 1,-1 3-1,-3 28 154,3-31-171,-3 13 44,0-1 0,-2 1 0,0-1 0,0 0 0,-2-1 0,0 1 1,0-1-1,-1 0 0,-13 16 0,1-5 85,-2 0 0,-1-1 0,-33 26 0,30-27-137,7-4 563,19-18-432,18-2 683,22-3-436,0 1 0,63 5 0,-83-1-240,0-1-117,24 5 0,-23 2-45,-19-6 75,-20-2-7339,17 1 6989,1 0 0,-1 0-1,0-1 1,1 1 0,-1 0-1,1 0 1,-1-1 0,0 1-1,1 0 1,-1-1 0,1 1-1,-1 0 1,1-1 0,-1 1-1,1-1 1,0 1 0,-1-1-1,1 1 1,-1-1-1,1 0 1,0 1 0,0-1-1,-1 1 1,1-1 0,0 0-1,-1-10-4507</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4:34.644"/>
    </inkml:context>
    <inkml:brush xml:id="br0">
      <inkml:brushProperty name="width" value="0.05" units="cm"/>
      <inkml:brushProperty name="height" value="0.05" units="cm"/>
      <inkml:brushProperty name="color" value="#00A0D7"/>
    </inkml:brush>
  </inkml:definitions>
  <inkml:trace contextRef="#ctx0" brushRef="#br0">62 150 3072,'0'-1'177,"0"0"1,0 1-1,0-1 1,0 0-1,0 0 0,0 1 1,-1-1-1,1 0 1,0 1-1,-1-1 0,1 0 1,0 1-1,-1-1 1,1 1-1,-1-1 0,1 0 1,-1 1-1,0-1 1,0 0 12,1 1 1,-1-1 0,1 0 0,-1 1 0,1-1 0,-1 0 0,1 1 0,0-1-1,-1 0 1,1 1 0,0-1 0,-1 0 0,1 0 0,0 1 0,0-1-1,0 0 1,-1 0 0,1-1 0,-4-33 3798,-5-39 3232,10 71-6767,-1 3-413,0 0-1,0-1 0,0 1 0,0 0 1,0-1-1,0 1 0,0 0 1,0 0-1,0-1 0,0 1 0,0 0 1,0 0-1,0-1 0,0 1 1,0 0-1,0-1 0,0 1 1,0 0-1,0 0 0,0-1 0,0 1 1,-1 0-1,1 0 0,0-1 1,0 1-1,0 0 0,0 0 1,-1 0-1,1-1 0,0 1 0,0 0 1,0 0-1,-1 0 0,1 0 1,0-1-1,0 1 0,-1 0 0,1 0 1,0 0-1,0 0 0,-1 0 1,1 0-1,-5 13 259,-3 19-42,1 1 0,2 0 0,2 1 0,0 44 0,4-60-178,0 0 0,1 0 0,1 0 0,1-1 0,9 25 0,39 84 84,-23-60-149,-7-15-18,49 80 1,-51-99 141,2-2-1,0 0 1,39 38 0,-47-56-78,0-1 1,0 0-1,1-1 1,0-1 0,1 0-1,0-1 1,1-1-1,-1-1 1,23 6 0,18 2 84,84 10 0,-57-15 16,3 1-364,-32-1-3846,-54-9 3798,-1 0 0,0 0 0,1 0-1,-1 0 1,0 0 0,1 0 0,-1 0 0,0 0 0,1 0 0,-1 0-1,0 0 1,1 1 0,-1-1 0,0 0 0,0 0 0,1 0 0,-1 0-1,-21 11-11749</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6:52.469"/>
    </inkml:context>
    <inkml:brush xml:id="br0">
      <inkml:brushProperty name="width" value="0.05" units="cm"/>
      <inkml:brushProperty name="height" value="0.05" units="cm"/>
      <inkml:brushProperty name="color" value="#66CC00"/>
    </inkml:brush>
  </inkml:definitions>
  <inkml:trace contextRef="#ctx0" brushRef="#br0">192 5 5408,'0'-4'12250,"0"9"-11141,-2 43 81,1-28-1025,0 29 0,6 4-33,3 75 211,-4 28-130,-4-152-122,0-1 0,0 1 0,0-1 0,-1 1-1,0-1 1,0 1 0,0-1 0,-1 4-1,1-6-49,1 0 0,-1 0 0,1 0 0,-1 0 0,1-1 0,-1 1 0,0 0 0,1 0 0,-1-1 0,0 1-1,1 0 1,-1-1 0,0 1 0,0-1 0,0 1 0,0-1 0,1 0 0,-1 1 0,0-1 0,0 0 0,0 1-1,0-1 1,0 0 0,0 0 0,0 0 0,0 0 0,0 0 0,0 0 0,0 0 0,0 0 0,0 0-1,0-1 1,-1 1 0,-14-6 143,-1 0-1,1 0 0,0-2 1,1 0-1,0-1 0,0 0 1,-19-17-1,24 18-365,8 6-501,0 1-1,0-1 1,0 1 0,1-1 0,-1 0 0,1 0-1,-3-2 1,4 4 577,0-1-1,0 1 1,1 0-1,-1 0 1,0 0-1,0 0 1,0-1-1,0 1 1,0 0-1,0 0 1,0 0 0,0 0-1,0 0 1,1-1-1,-1 1 1,0 0-1,0 0 1,0 0-1,0 0 1,0 0-1,1 0 1,-1 0-1,0 0 1,0 0 0,0-1-1,0 1 1,1 0-1,-1 0 1,0 0-1,0 0 1,0 0-1,0 0 1,1 0-1,-1 0 1,0 0-1,0 0 1,0 0 0,1 0-1,-1 1 1,12-2-1741,-8 1 1078,-1-1 104,-1 1-1,1-1 1,-1 0 0,1 0 0,-1 0 0,5-2 0,-3 0-109,9-2-2884</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6:52.844"/>
    </inkml:context>
    <inkml:brush xml:id="br0">
      <inkml:brushProperty name="width" value="0.05" units="cm"/>
      <inkml:brushProperty name="height" value="0.05" units="cm"/>
      <inkml:brushProperty name="color" value="#66CC00"/>
    </inkml:brush>
  </inkml:definitions>
  <inkml:trace contextRef="#ctx0" brushRef="#br0">33 67 4160,'-30'-44'4373,"30"43"-4195,0 1-1,-1 0 1,1-1-1,0 1 1,0-1-1,0 1 1,-1-1-1,1 1 1,0 0 0,0-1-1,0 1 1,0-1-1,0 1 1,0-1-1,0 1 1,0-1-1,0 1 1,0-1-1,0 1 1,0-1 0,0 1-1,0 0 1,1-1-1,-1 1 1,0-1-1,0 1 1,0-1-1,1 1 1,-1 0-1,0-1 1,0 1-1,1 0 1,-1-1 0,0 1-1,1 0 1,-1-1-1,1 1 1,-1 0-1,0 0 1,1-1-1,-1 1 1,1 0-1,-1 0 1,1 0 0,-1 0-1,1-1 1,2 0 202,0 0 1,0 0-1,0 1 0,0-1 1,0 1-1,4-1 1,244 1 3459,-213 3-4966</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6:53.283"/>
    </inkml:context>
    <inkml:brush xml:id="br0">
      <inkml:brushProperty name="width" value="0.05" units="cm"/>
      <inkml:brushProperty name="height" value="0.05" units="cm"/>
      <inkml:brushProperty name="color" value="#66CC00"/>
    </inkml:brush>
  </inkml:definitions>
  <inkml:trace contextRef="#ctx0" brushRef="#br0">32 36 6240,'0'-2'296,"0"0"-1,0 0 1,0 0 0,0 0 0,0 0-1,1 0 1,-1 0 0,1 0 0,-1 0 0,3-4-1,5-4 7870,-4 24-6357,-3-5-1519,-1 1-1,0 0 1,-1 0 0,0 0-1,0-1 1,-5 16 0,0 8 101,-7 19 25,9-39-374,1 1 0,-4 20 0,4-9 150,-1 3-2883</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6:53.639"/>
    </inkml:context>
    <inkml:brush xml:id="br0">
      <inkml:brushProperty name="width" value="0.05" units="cm"/>
      <inkml:brushProperty name="height" value="0.05" units="cm"/>
      <inkml:brushProperty name="color" value="#66CC00"/>
    </inkml:brush>
  </inkml:definitions>
  <inkml:trace contextRef="#ctx0" brushRef="#br0">0 19 8800,'0'-1'140,"0"1"1,1-1 0,-1 1 0,0-1-1,0 1 1,0-1 0,0 1-1,1-1 1,-1 1 0,0-1 0,1 1-1,-1 0 1,0-1 0,1 1 0,-1 0-1,0-1 1,1 1 0,-1 0-1,1-1 1,-1 1 0,0 0 0,1 0-1,-1-1 1,1 1 0,-1 0-1,1 0 1,-1 0 0,1 0 0,0 0-1,20-3 1133,-13 2 577,79-4 2510,43 8-3782,-113-2-535,28 7 1,-30-5-496,0 0 0,26 1 0,-2-1-8017,-30-6 5893</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6:53.998"/>
    </inkml:context>
    <inkml:brush xml:id="br0">
      <inkml:brushProperty name="width" value="0.05" units="cm"/>
      <inkml:brushProperty name="height" value="0.05" units="cm"/>
      <inkml:brushProperty name="color" value="#66CC00"/>
    </inkml:brush>
  </inkml:definitions>
  <inkml:trace contextRef="#ctx0" brushRef="#br0">83 21 7456,'-1'-1'212,"1"-1"0,0 1 1,-1 0-1,1 0 0,0 0 1,0-1-1,0 1 0,0 0 0,0 0 1,0-3-1,1 4-135,-1-1 0,0 1 0,1 0 1,-1-1-1,1 1 0,-1 0 0,1-1 0,-1 1 0,1 0 0,-1 0 1,1-1-1,-1 1 0,1 0 0,0 0 0,-1 0 0,1 0 0,-1 0 1,1 0-1,-1 0 0,1 0 0,0 0 0,-1 0 0,1 0 0,0 0 63,-1 0 1,1 1-1,-1-1 0,1 0 0,-1 0 0,1 0 0,-1 0 1,1 1-1,-1-1 0,1 0 0,-1 1 0,1-1 1,-1 0-1,0 1 0,1-1 0,-1 0 0,1 1 0,-1-1 1,0 1-1,0-1 0,1 1 0,-1-1 0,0 1 0,0-1 1,1 1-1,-1 0 0,4 16 942,-4-14-605,3 22 331,-1 0-1,-2-1 0,0 1 1,-5 32-1,-23 100 752,25-144-1416,-5 25 14,-23 63 0,24-84-1277,-11 21 0,5-18-8085</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6:58.951"/>
    </inkml:context>
    <inkml:brush xml:id="br0">
      <inkml:brushProperty name="width" value="0.05" units="cm"/>
      <inkml:brushProperty name="height" value="0.05" units="cm"/>
      <inkml:brushProperty name="color" value="#66CC00"/>
    </inkml:brush>
  </inkml:definitions>
  <inkml:trace contextRef="#ctx0" brushRef="#br0">112 0 2976,'-5'1'2009,"4"-1"-1736,1 0 0,-6 2 5459,5-1-5459,-17 9 1234,-4 4-294,17-9-1115,0-1 1,-1 1 0,2 0 0,-1 1 0,1-1 0,-1 1 0,2 0 0,-1 0-1,1 0 1,0 0 0,0 1 0,-3 11 0,5-14-11,0-1 0,1 1 1,-1 0-1,1 0 0,0 0 0,1 6 0,-1-9-67,1 0 0,-1 0 0,0 0 1,0 0-1,1 0 0,-1-1 0,1 1 0,-1 0 0,1 0 0,-1 0 0,1-1 0,0 1 0,-1 0 0,1-1 0,0 1 0,-1 0 0,1-1 0,0 1 0,0-1 0,0 1 0,-1-1 0,1 0 0,0 1 0,0-1 0,0 0 1,0 1-1,0-1 0,0 0 0,0 0 0,0 0 0,0 0 0,1 0 0,9 0 267,-1-1 1,0 0-1,19-5 1,-24 5-210,-1 0 1,1-1 0,-1 0 0,0 1 0,1-2 0,-1 1-1,0 0 1,0-1 0,0 0 0,5-4 0,-8 6-73,0 0 1,0-1-1,0 1 1,-1 0-1,1 0 1,0-1-1,0 1 1,-1 0-1,1-1 1,0 1-1,-1-1 1,0 1-1,1-1 1,-1 1-1,0-1 1,0 1-1,0-1 1,0 1-1,0-1 1,0 1-1,0-1 1,0 1-1,0-1 1,-1 1-1,1 0 1,-1-1-1,1 1 1,-1-1-1,0 1 1,1 0-1,-3-3 1,-1-1-122,0 0 0,0 0 0,-1 1 1,0 0-1,-9-7 0,12 10 4,0 0 0,0 0 0,0 0 1,0 1-1,1-1 0,-1 1 0,0-1 0,0 1 0,0 0 0,0 0 0,0 0 0,0 0 0,-2 0 1,-2 0-1462,18 4-8559,-9-3 9282,0-1-1,3 1 1,-4-1 697,20 2-1492</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6:59.356"/>
    </inkml:context>
    <inkml:brush xml:id="br0">
      <inkml:brushProperty name="width" value="0.05" units="cm"/>
      <inkml:brushProperty name="height" value="0.05" units="cm"/>
      <inkml:brushProperty name="color" value="#66CC00"/>
    </inkml:brush>
  </inkml:definitions>
  <inkml:trace contextRef="#ctx0" brushRef="#br0">0 96 4320,'19'65'8106,"-19"-64"-7976,0 0-1,0-1 1,0 1 0,0 0-1,0-1 1,1 1-1,-1-1 1,0 1-1,0 0 1,1-1-1,-1 1 1,0-1 0,1 1-1,-1-1 1,0 1-1,1-1 1,-1 1-1,1-1 1,-1 1-1,1-1 1,-1 0 0,1 1-1,-1-1 1,1 0-1,-1 1 1,2-1-1,-2 0-61,1 0-1,0 0 1,-1-1-1,1 1 1,0 0-1,-1 0 1,1-1-1,0 1 1,-1-1-1,1 1 1,0 0-1,-1-1 1,1 1-1,-1-1 1,1 0-1,-1 1 1,1-1-1,-1 0 1,5-5 19,-2 0 0,7-14 0,-10 20-68,12-23 160,0 0 0,2 1-1,18-23 1,-31 43-146,0 1-1,1-1 1,-1 0 0,1 0 0,-1 1-1,1-1 1,0 1 0,0 0-1,0-1 1,0 1 0,0 0-1,0 0 1,0 0 0,3 0-1,-3 0-31,0 1-1,0 0 0,0 0 1,-1 0-1,1 0 0,0 1 1,0-1-1,0 0 0,-1 1 1,1-1-1,0 1 0,0 0 1,-1 0-1,1 0 0,0-1 0,-1 1 1,3 2-1,6 4 44,-7-5-64,0 0 1,0 0 0,0 0 0,0 1 0,0-1 0,3 5-1,12 21-3576,-17-26 2913,-1 0 1,1 0-1,0 0 1,-1 0-1,0 1 1,1-1-1,-1 0 1,0 0 0,0 1-1,0-1 1,-1 4-1,-3 6-3258</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7:02.235"/>
    </inkml:context>
    <inkml:brush xml:id="br0">
      <inkml:brushProperty name="width" value="0.05" units="cm"/>
      <inkml:brushProperty name="height" value="0.05" units="cm"/>
      <inkml:brushProperty name="color" value="#66CC00"/>
    </inkml:brush>
  </inkml:definitions>
  <inkml:trace contextRef="#ctx0" brushRef="#br0">389 4 4224,'-3'-2'2283,"3"2"-1997,0 0-1,-1-1 1,1 1-1,-1 0 1,1 0-1,0 0 1,-1 0-1,1 0 1,0 0-1,-1 0 0,1-1 1,-1 1-1,1 0 1,0 0-1,-1 1 1,1-1-1,-1 0 1,1 0-1,0 0 1,-1 0-1,1 0 0,-3 2 2285,2-1-2285,-8 3-951,-10 6 1037,1 1 1,0 0 0,1 1 0,1 1 0,-1 0-1,-21 26 1,10-9-19,2 1 0,2 1-1,0 2 1,3 0 0,0 2 0,-28 71-1,42-88-233,1 1-1,2 0 0,0 0 0,0 0 0,2 1 0,1-1 0,2 32 0,1-25 14,2-1-1,1 0 1,1 0-1,1 0 0,14 34 1,-18-54-109,1 5 78,0-1 0,1 0 0,0 0 0,8 10 0,-12-18-208,13-18-8689,-7 8 6243,3-4-1356</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7:03.064"/>
    </inkml:context>
    <inkml:brush xml:id="br0">
      <inkml:brushProperty name="width" value="0.05" units="cm"/>
      <inkml:brushProperty name="height" value="0.05" units="cm"/>
      <inkml:brushProperty name="color" value="#66CC00"/>
    </inkml:brush>
  </inkml:definitions>
  <inkml:trace contextRef="#ctx0" brushRef="#br0">247 8 2816,'2'-8'9018,"-9"9"-8333,1 0 0,-1 1-1,0-1 1,1 1 0,-9 4-1,-12 3-45,-27 3-19,31-7-539,0 1 0,-29 10 1,51-16-84,-1 1-1,1-1 1,0 1 0,-1 0 0,1-1 0,0 1-1,-1 0 1,1 0 0,0 0 0,0 0 0,0 0-1,0 0 1,-1 0 0,2 0 0,-1 1-1,-2 1 1,3-2 2,0 0 0,0 0 0,1 0 0,-1 0 0,0 0 0,0 0 0,0 0 0,1 0 0,-1 0 0,0 0 0,1 0 0,-1-1 0,1 1 0,-1 0 0,1 0 0,-1 0 0,1-1 0,0 1 0,0 0 0,-1-1 0,1 1 0,0 0 0,0-1 0,-1 1 0,1-1 0,2 1 0,14 9 8,0-1 0,1-1-1,25 9 1,13 6 68,-55-23-82,78 39 551,-67-32-357,0 1-1,0 0 1,-1 0 0,11 12-1,-21-20-157,0 1 0,-1-1-1,1 1 1,-1-1-1,1 1 1,-1 0-1,1-1 1,-1 1 0,1-1-1,-1 1 1,0 0-1,1 0 1,-1-1-1,0 1 1,0 0-1,1-1 1,-1 1 0,0 0-1,0 0 1,0-1-1,0 1 1,0 0-1,0 0 1,0-1 0,0 1-1,0 0 1,-1 0-1,1-1 1,0 1-1,0 0 1,-1 0-1,1-1 1,0 1 0,-1 0-1,1-1 1,-1 1-1,1-1 1,-1 1-1,1 0 1,-1-1 0,1 1-1,-2 0 1,0 1 37,-1-1 0,1 1 1,-1-1-1,0 1 0,1-1 1,-1 0-1,0 0 0,-6 1 1,-12 1 34,-1-2 0,1 0 0,-1-2 0,-25-3 0,22 2-1324,-1 0-1,-35 4 0,59-2 917,1 0 0,0 0 0,-1 0 0,1 0-1,-1 1 1,1-1 0,0 1 0,-1-1-1,1 1 1,0-1 0,-1 1 0,1 0-1,0 0 1,0-1 0,0 1 0,0 0-1,0 0 1,-2 2 0,3-3 263,0 0-1,0 0 1,0 1-1,0-1 1,0 0 0,0 0-1,0 0 1,0 0 0,0 0-1,0 0 1,0 0-1,0 0 1,0 0 0,0 0-1,0 0 1,0 0-1,0 0 1,0 0 0,0 1-1,0-1 1,0 0 0,0 0-1,0 0 1,0 0-1,0 0 1,0 0 0,0 0-1,0 0 1,0 0 0,0 0-1,0 0 1,0 0-1,0 1-173,0-1 174,0 0 0,0 0-1,0 0 1,1 0 0,-1 0-1,0 0 1,0 0-1,0 0 1,0 0 0,0 0-1,0 0 1,0 0 0,0 0-1,0 0 1,0 0-1,0 0 1,0 0 0,0 0-1,1 0 1,-1 0-1,0 0 1,0 0 0,0 0-1,0 0 1,0 0 0,0 0-1,0 0 1,0-1-1,15 6-1870</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7:03.783"/>
    </inkml:context>
    <inkml:brush xml:id="br0">
      <inkml:brushProperty name="width" value="0.05" units="cm"/>
      <inkml:brushProperty name="height" value="0.05" units="cm"/>
      <inkml:brushProperty name="color" value="#66CC00"/>
    </inkml:brush>
  </inkml:definitions>
  <inkml:trace contextRef="#ctx0" brushRef="#br0">1 23 4480,'1'-2'210,"0"0"0,0 1 1,0-1-1,1 1 0,-1 0 1,0-1-1,1 1 0,-1 0 1,1 0-1,0 0 0,-1 0 0,1 0 1,0 0-1,-1 1 0,4-2 1,-5 2-66,1-1 1,0 1-1,0 0 1,0 0-1,0-1 1,-1 1-1,1 0 1,0 0-1,0 0 1,0 0 0,0 0-1,0 0 1,0 0-1,0 0 1,-1 0-1,1 0 1,0 1-1,0-1 1,0 0-1,0 1 1,-1-1-1,1 0 1,0 1-1,0-1 1,-1 1-1,1 0 1,0-1 0,-1 1-1,1-1 1,0 1-1,-1 0 1,1-1-1,-1 1 1,1 1-1,1 4 297,0 1-1,0-1 1,-1 1-1,1-1 1,-2 1-1,1 0 1,-1-1-1,0 9 1,-10 55 728,6-44-559,-18 95 925,21-106-1139,1-12 93,0-10-119,0-9-357,1 1-1,0 0 0,2 0 0,-1 0 1,2 0-1,0 1 0,1-1 0,0 1 1,13-23-1,-13 28-99,0 1 0,0 0-1,1 1 1,0-1 0,1 1 0,-1 0-1,1 1 1,1 0 0,-1 0 0,1 0-1,0 1 1,1 0 0,-1 1 0,1-1 0,0 2-1,15-5 1,-20 7 67,0 0 1,-1 0-1,1 1 0,0-1 1,0 1-1,0 0 0,-1 0 1,1 0-1,8 2 0,-11-1 20,1-1-1,0 1 1,-1 0-1,1 0 0,-1-1 1,1 1-1,-1 0 1,1 0-1,-1 1 1,0-1-1,1 0 1,-1 0-1,0 1 1,0-1-1,0 1 0,0-1 1,0 1-1,0-1 1,0 1-1,-1-1 1,1 1-1,-1 0 1,2 3-1,-1 4 112,0 1 0,0 0 0,-1 0 0,-2 19 0,0 8 133,2-37-239,0 0 0,0 0 0,0 0 0,0 0 0,0 0 0,0 1 0,0-1 0,0 0-1,0 0 1,0 0 0,0 0 0,0 0 0,0 1 0,0-1 0,1 0 0,-1 0 0,0 0 0,0 0-1,0 0 1,0 1 0,0-1 0,0 0 0,0 0 0,0 0 0,0 0 0,1 0 0,-1 0 0,0 0-1,0 0 1,0 1 0,0-1 0,0 0 0,0 0 0,1 0 0,-1 0 0,0 0 0,0 0 0,0 0-1,0 0 1,0 0 0,1 0 0,-1 0 0,0 0 0,0 0 0,0 0 0,1 0 0,8-5 236,14-15 43,-19 16-274,9-7-68,-1 0 0,1 2 0,17-11 1,-25 17-6,1 0 0,-1 0 0,1 1 0,0 0 0,0 0 0,0 0 0,0 1 0,0 0 0,0 0 1,0 0-1,11 1 0,-14 0 85,-1 1 0,1-1 1,-1 1-1,1 0 1,-1 0-1,1 0 0,-1 0 1,0 1-1,1-1 1,-1 0-1,0 1 0,0 0 1,0-1-1,0 1 1,0 0-1,-1 0 0,1 0 1,0 0-1,-1 1 0,0-1 1,1 0-1,-1 0 1,0 1-1,0-1 0,1 6 1,2 5 186,-1 1 1,-1-1 0,2 25-1,-4-27-130,1-6-71,0 2 15,-1-1 1,0 1-1,0 0 0,0-1 1,-2 9-1,-2-9-388,-2-5-3606</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4:35.521"/>
    </inkml:context>
    <inkml:brush xml:id="br0">
      <inkml:brushProperty name="width" value="0.05" units="cm"/>
      <inkml:brushProperty name="height" value="0.05" units="cm"/>
      <inkml:brushProperty name="color" value="#00A0D7"/>
    </inkml:brush>
  </inkml:definitions>
  <inkml:trace contextRef="#ctx0" brushRef="#br0">260 115 4224,'0'-1'149,"0"1"1,0 0 0,0-1-1,0 1 1,0 0 0,0-1-1,0 1 1,-1 0-1,1-1 1,0 1 0,0 0-1,0-1 1,0 1 0,0 0-1,-1 0 1,1-1-1,0 1 1,0 0 0,0 0-1,-1-1 1,1 1 0,0 0-1,0 0 1,-1 0-1,1 0 1,0-1 0,-1 1-1,1 0 1,0 0 0,0 0-1,-1 0 1,1 0-1,0 0 1,-1 0 0,-5 11 7171,0 3-7885,-58 144 4270,7-18-2527,46-118-1023,-2 9 190,-1-2 1,-1 0-1,-38 51 1,48-72-48,-2 1 120,6-10-167,1-5 52,48-241 219,-35 179-400,41-128-1,-24 95 486,-23 86-599,-7 14-14,0 1 0,1 0 0,-1-1-1,0 1 1,1 0 0,-1 0 0,0-1-1,1 1 1,-1 0 0,0 0 0,1 0-1,-1 0 1,0 0 0,1-1 0,-1 1-1,0 0 1,1 0 0,-1 0 0,1 0-1,-1 0 1,0 0 0,1 0 0,2 1-17,-1 0 0,0 0 0,0 1 0,0-1 0,0 0 1,0 1-1,0-1 0,3 4 0,-2-2 37,17 15-27,-4-5-6,-1 1 1,26 32 0,116 197-24,-83-122 199,-35-51 98,-39-70-243,0 1-1,1-1 0,-1 1 1,0 0-1,0-1 1,1 1-1,-1 0 1,0-1-1,0 1 0,0 0 1,0-1-1,0 1 1,0 0-1,0-1 0,0 1 1,0 0-1,0-1 1,0 1-1,0 0 0,0-1 1,0 1-1,-1-1 1,1 1-1,0 0 0,-1-1 1,1 1-1,0-1 1,-1 1-1,1 0 1,0-1-1,-1 1 0,1-1 1,-1 0-1,1 1 1,-1-1-1,0 1 0,1-1 1,-1 0-1,1 1 1,-2-1-1,-2 2 36,0-1 0,-1 0 1,1 0-1,-1 0 0,-4 0 0,6 0-40,-25 0-174,0-1 0,-54-6 1,23 1-1205,-30 2-5198,52 6 768,15-2 1704,7-6-426</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7:04.250"/>
    </inkml:context>
    <inkml:brush xml:id="br0">
      <inkml:brushProperty name="width" value="0.05" units="cm"/>
      <inkml:brushProperty name="height" value="0.05" units="cm"/>
      <inkml:brushProperty name="color" value="#66CC00"/>
    </inkml:brush>
  </inkml:definitions>
  <inkml:trace contextRef="#ctx0" brushRef="#br0">154 7 5984,'8'-7'10895,"-26"23"-10139,1 1-1,2 1 0,-1 0 0,-19 33 0,25-35-614,0 1 0,2 1 0,0-1 0,1 1 0,0 1 0,-3 20 0,11-33 252,4-11-206,8-12-171,-11 14-36,67-86-1104,-59 77 1032,-5 7-14,0-1 1,12-10-1,-15 15 72,0-1-1,0 0 0,0 1 0,0 0 1,1 0-1,-1-1 0,0 1 1,1 1-1,-1-1 0,1 0 0,-1 1 1,4-1-1,-5 1 44,0 0-1,0 0 1,0 0 0,0 1-1,0-1 1,0 0 0,0 1 0,-1-1-1,1 1 1,0-1 0,0 1-1,0-1 1,-1 1 0,1 0-1,0-1 1,-1 1 0,1 0-1,0-1 1,-1 1 0,1 0-1,-1 0 1,1 0 0,-1 0-1,0 0 1,1-1 0,-1 1 0,0 0-1,0 0 1,1 0 0,-1 2-1,1 4 56,0-1 0,-1 1-1,0 8 1,0-11-49,0 129 240,0-77-4084,11-58-3546,6-8 5423</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7:04.641"/>
    </inkml:context>
    <inkml:brush xml:id="br0">
      <inkml:brushProperty name="width" value="0.05" units="cm"/>
      <inkml:brushProperty name="height" value="0.05" units="cm"/>
      <inkml:brushProperty name="color" value="#66CC00"/>
    </inkml:brush>
  </inkml:definitions>
  <inkml:trace contextRef="#ctx0" brushRef="#br0">15 10 6560,'-5'-9'2277,"14"12"-912,-8-3-1228,-1 0-1,0 0 0,1 0 0,-1 1 1,0-1-1,1 0 0,-1 1 0,0-1 1,1 0-1,-1 1 0,0-1 0,1 0 1,-1 1-1,0-1 0,0 0 0,1 1 1,-1-1-1,0 1 0,0-1 0,0 1 0,0-1 1,0 0-1,0 2 0,3 8 994,1 48 1311,-3 97-1,-18 56-2407,16-201 40,-13 93-1119,14-100 1074,-1 5-2547,1-8 2416,1 0 0,-1 0 0,0 0-1,1 0 1,-1 0 0,0 0 0,0 0 0,1 0-1,-1-1 1,0 1 0,0 0 0,1 0 0,-1 0-1,0 0 1,0 0 0,0 0 0,1-1 0,-1 1-1,0 0 1,0 0 0,0 0 0,1-1 0,-1 1 0,0 0-1,0 0 1,0-1 0,0 1 0,0 0 0,0 0-1,1-1 1,-1 1 0,0 0 0,0-1 0,5-8-1349,0 0 0,0 0 1,-1-1-1,5-17 0,3-4-89,10-19-731</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7:05.034"/>
    </inkml:context>
    <inkml:brush xml:id="br0">
      <inkml:brushProperty name="width" value="0.05" units="cm"/>
      <inkml:brushProperty name="height" value="0.05" units="cm"/>
      <inkml:brushProperty name="color" value="#66CC00"/>
    </inkml:brush>
  </inkml:definitions>
  <inkml:trace contextRef="#ctx0" brushRef="#br0">66 1 7040,'1'1'541,"0"0"-1,0 0 1,-1 0 0,1 0 0,0 0-1,-1 1 1,1-1 0,0 0 0,0 3 0,-4 49 3961,-12 28-1869,6-33-1773,-5 91 0,6-46-692,-12 60-856,19-150 825,1-2-359,0 0-1,0-1 1,0 1-1,0-1 1,0 1-1,0 0 1,0-1-1,0 1 1,0-1-1,-1 1 1,1 0-1,0-1 1,0 1-1,-1-1 1,1 1-1,0-1 1,-1 1-1,0 0 1</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7:05.379"/>
    </inkml:context>
    <inkml:brush xml:id="br0">
      <inkml:brushProperty name="width" value="0.05" units="cm"/>
      <inkml:brushProperty name="height" value="0.05" units="cm"/>
      <inkml:brushProperty name="color" value="#66CC00"/>
    </inkml:brush>
  </inkml:definitions>
  <inkml:trace contextRef="#ctx0" brushRef="#br0">0 180 3904,'0'-1'43,"0"1"0,0 0 0,0 0 1,0-1-1,0 1 0,0 0 0,0-1 0,0 1 0,0 0 1,1 0-1,-1-1 0,0 1 0,0 0 0,0 0 1,0-1-1,0 1 0,1 0 0,-1 0 0,0-1 0,0 1 1,0 0-1,1 0 0,-1 0 0,0-1 0,0 1 0,1 0 1,-1 0-1,0 0 0,0 0 0,1 0 0,-1 0 0,0 0 1,0-1-1,1 1 0,-1 0 0,0 0 0,1 0 1,-1 0-1,0 0 0,0 0 0,1 0 0,-1 0 0,0 0 1,1 1-1,-1-1 0,0 0 0,25 1 1888,-9 0 114,9-1-1132,0-1 1,0-2-1,0 0 0,40-12 0,-54 12-796,-1-1 0,1 0 0,-1-1 0,0 0 0,14-10 0,-19 11-32,1 0 1,-1-1-1,0 0 1,-1 0-1,1 0 1,-1 0-1,0-1 1,0 0-1,6-11 1,-9 13-8,1 0 0,-1 0 0,0 0 0,1 0-1,-1-5 1,0 8-54,-1 0-1,0 0 0,0 0 0,0 0 0,0 0 0,0 0 0,0 0 0,0 0 0,-1 1 0,1-1 1,0 0-1,0 0 0,-1 0 0,1 0 0,-1 0 0,1 0 0,-1 1 0,1-1 0,-1 0 0,1 0 1,-1 1-1,1-1 0,-1 0 0,0 1 0,0-1 0,1 0 0,-1 1 0,0-1 0,0 1 0,-1-1 0,1 1 6,-1 0-1,1 0 1,0 0-1,-1 0 1,1 0-1,-1 0 1,1 0-1,0 0 0,-1 0 1,1 1-1,0-1 1,-1 1-1,1-1 1,0 1-1,-1 0 0,1-1 1,0 1-1,0 0 1,0 0-1,-2 1 1,-20 19 317,16-13-278,1 1-1,-1 0 0,1-1 0,1 2 0,0-1 1,0 1-1,1 0 0,0 0 0,-3 11 0,7-19-37,-1 0-1,1 0 0,-1 0 0,1-1 1,0 1-1,0 0 0,0 0 0,0 0 1,0 0-1,0 0 0,1 0 0,-1-1 1,0 1-1,1 0 0,0 0 0,-1-1 0,1 1 1,0 0-1,0 0 0,0-1 0,1 3 1,0-3-1,0 1 1,0-1-1,0 1 1,0-1-1,0 0 1,1 0-1,-1 0 1,0 0-1,0 0 1,1-1-1,-1 1 1,0-1-1,1 1 1,2-1 0,8 0-15,0-1 0,0 0 0,0 0 1,22-7-1,-28 7-16,-1-1-1,0 1 1,0 1 0,1-1-1,-1 1 1,0 0 0,1 1-1,8 1 1,-10-1 99,-1 0 1,1 1-1,-1-1 0,1 1 1,-1 0-1,0 1 0,0-1 1,0 1-1,0 0 0,-1 0 1,7 7-1,-2-2 115,-1 0 1,-1 1-1,1 0 0,5 11 1,-11-17-230,0-1 1,1 1 0,-1-1 0,1 0-1,0 0 1,2 3 0,-2-4-620</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7:06.182"/>
    </inkml:context>
    <inkml:brush xml:id="br0">
      <inkml:brushProperty name="width" value="0.05" units="cm"/>
      <inkml:brushProperty name="height" value="0.05" units="cm"/>
      <inkml:brushProperty name="color" value="#66CC00"/>
    </inkml:brush>
  </inkml:definitions>
  <inkml:trace contextRef="#ctx0" brushRef="#br0">1 88 4224,'0'-1'205,"1"0"0,0-1 0,-1 1-1,1 0 1,0 0 0,0 0 0,-1-1 0,1 1 0,0 0 0,6-2 5058,-7 6-4929,0 0 1,1-1 0,-1 1-1,0 0 1,0 0-1,-1-1 1,1 1 0,-1 0-1,1-1 1,-1 1-1,0-1 1,-1 4 0,-2 11 419,2-10-624,1 1 1,0 0-1,1-1 1,0 1 0,0-1-1,1 1 1,0 0 0,0-1-1,0 1 1,1-1 0,1 0-1,-1 0 1,1 0 0,0 0-1,1 0 1,-1 0 0,1-1-1,1 1 1,5 5 0,-8-10-46,0 0 1,0 0 0,0 0 0,0 0-1,0-1 1,6 4 0,-7-5-47,-1 1 0,1-1 0,0 0 0,0 1 0,0-1-1,0 0 1,0 1 0,0-1 0,0 0 0,0 0 0,0 0 0,0 0 0,-1 0 0,1 0 0,0 0 0,0 0 0,0 0 0,0-1-1,0 1 1,0 0 0,0-1 0,0 1 0,0 0 0,0-1 0,3-3 35,0 0 1,-1 0-1,1 0 0,-1 0 1,0 0-1,-1-1 1,1 1-1,-1-1 0,0 0 1,0 0-1,2-9 0,0-2 22,-1 1-1,2-27 1,-3 29-99,-2 0 1,0 1 0,0-1 0,-1 0-1,0 1 1,-7-24 0,7 32-43,0 0-64,0 0-1,-1 0 1,0 0 0,1-1-1,-2 2 1,1-1-1,-3-4 1,4 7 9,1 1 0,-1-1 0,0 0 0,0 1 0,0-1 1,0 1-1,0-1 0,0 1 0,0-1 0,0 1 0,0 0 1,0 0-1,0-1 0,0 1 0,0 0 0,0 0 0,0 0 1,-1 0-1,1 0 0,0 0 0,0 0 0,0 1 0,0-1 0,0 0 1,0 1-1,0-1 0,0 1 0,0-1 0,0 1 0,0-1 1,0 1-1,1-1 0,-3 2 0,2-1-69,0-1-1,1 1 0,-1-1 1,0 1-1,0 0 1,0-1-1,1 1 1,-1 0-1,0 0 1,1-1-1,-1 1 0,0 0 1,1 0-1,-1 0 1,1 0-1,0 0 1,-1 0-1,1 0 0,0 0 1,-1 0-1,1 0 1,0 0-1,0 0 1,0 1-1,0 0-90,1 0 0,-1-1 0,1 1-1,-1 0 1,1-1 0,0 1 0,0 0 0,0-1 0,0 1-1,0-1 1,0 0 0,0 1 0,2 0 0,2 3-604,0-1 1,0 1 0,1-2-1,0 1 1,0 0 0,11 4-1,-8-5 522,0 0 0,1-1 0,17 2 0,30-1 5966,-55-3-5375,0 0 0,-1 1 0,1-1-1,0 1 1,0 0 0,0 0 0,-1 0 0,1 0-1,0 0 1,-1 0 0,1 0 0,-1 0 0,0 0 0,1 1-1,-1-1 1,0 1 0,0-1 0,1 1 0,-1-1-1,0 1 1,-1 0 0,2 3 0,1 0 119,0 1 0,-1 0 0,0 0 0,0 1 0,0 8 0,-1 33 2018,-1-31-1525,0-15-509,2-3 208,4-4-510,-1 0-1,1 0 1,-1-1-1,1 1 1,-2-1-1,9-12 1,10-13-141,-15 23 78,0 0-1,0 1 0,1-1 0,11-6 0,-19 13 27,-1 1 0,1-1 0,-1 1-1,1 0 1,0-1 0,-1 1 0,1 0 0,0-1 0,-1 1-1,1 0 1,0 0 0,-1 0 0,1-1 0,0 1 0,0 0 0,-1 0-1,1 0 1,0 0 0,-1 1 0,1-1 0,0 0 0,-1 0-1,1 0 1,0 0 0,-1 1 0,2-1 0,-1 1 20,-1 0 1,1 0 0,-1 0-1,1-1 1,0 1-1,-1 0 1,0 0 0,1 0-1,-1 0 1,0 0-1,1 0 1,-1 0 0,0 0-1,0 0 1,0 2-1,0 5 150,0-1 0,0 1 0,-3 11 0,3-18-183,-9 39 235,-3 24-625,11-42-2874,2-22 3016,-1 1-1,0-1 0,0 0 1,0 1-1,1-1 0,-1 0 1,0 1-1,1 0-746,0-1 747,-1 0-1,0 0 1,1 1-1,-1-1 0,0 0 1,1 0-1,-1 0 0,0 0 1,1 0-1,1 1-808,6 6-1743</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7:06.568"/>
    </inkml:context>
    <inkml:brush xml:id="br0">
      <inkml:brushProperty name="width" value="0.05" units="cm"/>
      <inkml:brushProperty name="height" value="0.05" units="cm"/>
      <inkml:brushProperty name="color" value="#66CC00"/>
    </inkml:brush>
  </inkml:definitions>
  <inkml:trace contextRef="#ctx0" brushRef="#br0">2 164 7456,'-1'0'157,"1"0"0,0 0 0,0 0 0,0-1 0,0 1 0,0 0 0,0 0 0,0-1 0,0 1 0,0 0 0,0 0 0,0-1 0,0 1 0,0 0 0,0 0 0,0 0 0,0-1 0,0 1 0,0 0 0,0 0 0,0-1 0,1 1 0,0-1 1099,-1 1-1099,0-1 0,0 1 0,1 0 0,11-12 1334,0 0-264,6-10-463,-2-1 1,23-44-1,-34 50 156,-8 13-375,-4 10-165,1 1-134,1 0 0,-1 0 1,1 0-1,1 1 0,0 0 0,0 0 0,0 0 0,1 0 0,0 1 0,1-1 0,0 1 0,-2 13 0,4-15-190,-1-1 1,1 1-1,1-1 1,-1 0-1,1 1 1,0-1-1,0 0 1,1 1-1,0-1 1,0 0-1,0 0 1,1 0-1,0-1 1,0 1-1,0-1 1,1 1-1,0-1 1,6 6-1,-5-5-84,-3-4-59,-1 0-1,1 0 1,0 0-1,0-1 1,-1 1-1,1 0 1,1-1 0,-1 1-1,0-1 1,0 0-1,0 0 1,1 0-1,-1 0 1,1 0 0,-1 0-1,5 0 1,-3-1-432,0 0-1,0-1 1,1 1 0,-1-1 0,0 0 0,0 0 0,0-1 0,0 1 0,0-1 0,0 0 0,0 0-1,0 0 1,-1 0 0,1-1 0,-1 1 0,0-1 0,0 0 0,0 0 0,0 0 0,5-7 0,17-29-2473</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7:06.915"/>
    </inkml:context>
    <inkml:brush xml:id="br0">
      <inkml:brushProperty name="width" value="0.05" units="cm"/>
      <inkml:brushProperty name="height" value="0.05" units="cm"/>
      <inkml:brushProperty name="color" value="#66CC00"/>
    </inkml:brush>
  </inkml:definitions>
  <inkml:trace contextRef="#ctx0" brushRef="#br0">19 11 5472,'0'-1'60,"0"1"1,0-1-1,0 1 1,0 0-1,0-1 1,1 1-1,-1-1 1,0 1-1,0-1 1,1 1-1,-1-1 1,0 1-1,1 0 0,-1-1 1,0 1-1,1 0 1,-1-1-1,0 1 1,1 0-1,-1-1 1,1 1-1,-1 0 1,1 0-1,-1 0 1,1-1-1,-1 1 1,1 0-1,-1 0 1,1 0-1,-1 0 1,1 0-1,-1 0 0,1 0 1,-1 0-1,1 0 1,0 0-1,0 1 18,1 0-1,0 1 1,-1-1-1,0 0 0,1 1 1,-1-1-1,0 1 1,2 1-1,-1-1-62,10 16 941,-1-1 1,11 22-1,-11-18 274,18 25-1,23 14 1100,-5-6-1138,-28-28-715,0 1 0,-2 1 0,16 35 0,30 94 937,-56-133-1217,0-1 0,-2 1-1,0 0 1,-2 0 0,1 30-1,-4-38-103,-1 1 0,0 0 0,-2 0-1,0 0 1,0-1 0,-2 1 0,0-1-1,-10 21 1,-12 18-97,-66 99-1,85-143-434,-1 1-1,-1-1 0,0 0 0,0-1 1,-1 0-1,-24 15 0,23-17-543,0-2 0,-1 0 0,1 0 0,-20 5 0,-52 8-2255,84-19 3236</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9:44.183"/>
    </inkml:context>
    <inkml:brush xml:id="br0">
      <inkml:brushProperty name="width" value="0.05" units="cm"/>
      <inkml:brushProperty name="height" value="0.05" units="cm"/>
      <inkml:brushProperty name="color" value="#00A0D7"/>
    </inkml:brush>
  </inkml:definitions>
  <inkml:trace contextRef="#ctx0" brushRef="#br0">390 0 1984,'-8'6'1893,"7"-2"-1384,0 0-1,0 0 0,-1-1 0,1 1 1,-1-1-1,0 1 0,0-1 1,-1 0-1,1 0 0,0 0 0,-1 0 1,-5 5-1,5-5 533,-1 1 0,1 0 0,0 0 0,-3 6 0,-7 20 615,7-10-1697,-3 22-1,6-31 448,-8 62 180,3-1 1,3 1 0,7 116-1,-1-60-22,-2-73-168,1-55-353,0 1-1,0-1 0,0 0 0,0 0 0,0 0 0,0 1 0,0-1 1,0 0-1,-1 0 0,1 0 0,-1 0 0,1 0 0,-1 2 0,0-3-20,1 0 0,0 1 0,0-1 0,-1 0 0,1 0 0,0 0 0,-1 0 0,1 0 0,0 0 0,0 0 0,-1 0-1,1 0 1,0 0 0,-1 0 0,1 0 0,0 0 0,0 0 0,-1 0 0,1 0 0,0 0 0,0 0 0,-1 0 0,1 0 0,0 0-1,-1-1 1,1 1 0,0 0 0,0 0 0,0 0 0,-1 0 0,1-1 0,0 1 0,0 0 0,-5-5 224,1 1 1,0-1-1,-5-9 1,3 7-323,5 5 87,-62-81 659,48 66-604,0 1 0,-30-26 1,28 31-87,-25-15 1,1 2-1212,67 23-6422,-1 1 3611,27-5-1,-25 2 566</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9:44.759"/>
    </inkml:context>
    <inkml:brush xml:id="br0">
      <inkml:brushProperty name="width" value="0.05" units="cm"/>
      <inkml:brushProperty name="height" value="0.05" units="cm"/>
      <inkml:brushProperty name="color" value="#00A0D7"/>
    </inkml:brush>
  </inkml:definitions>
  <inkml:trace contextRef="#ctx0" brushRef="#br0">40 35 2816,'-10'-7'2085,"8"6"-1015,-1 0 1,1 0-1,-1 0 0,1 0 1,-1 0-1,1 1 1,-1-1-1,0 1 0,-3-1 2822,19 9-3252,-4-3-530,0-1-1,1 0 0,-1-1 1,1 0-1,0 0 1,0-1-1,17 1 1,74-2 297,-50-3-207,-44 2-579,22 0 1178,33-4 0,-52 3-1284,0-1-1,13-5 1,-17 5-1188,0 0 0,0-1 0,-1 0 0,11-6-1,1-6-5509,-8 10 4372</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9:45.135"/>
    </inkml:context>
    <inkml:brush xml:id="br0">
      <inkml:brushProperty name="width" value="0.05" units="cm"/>
      <inkml:brushProperty name="height" value="0.05" units="cm"/>
      <inkml:brushProperty name="color" value="#00A0D7"/>
    </inkml:brush>
  </inkml:definitions>
  <inkml:trace contextRef="#ctx0" brushRef="#br0">22 8 2656,'-15'-6'816,"8"4"2256,11 6-275,-4-3-2644,0-1 0,0 1 0,0-1 0,1 1 1,-1-1-1,0 0 0,0 1 0,1-1 1,-1 0-1,0 1 0,1-1 0,-1 0 0,1 1 1,-1-1-1,0 0 0,1 0 0,-1 0 1,1 1-1,0-1 0,10 3 872,1-1 0,0 0 0,0-1 0,22-1 0,108-6-44,-56 1-2223,-46 5 548</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4:39.046"/>
    </inkml:context>
    <inkml:brush xml:id="br0">
      <inkml:brushProperty name="width" value="0.05" units="cm"/>
      <inkml:brushProperty name="height" value="0.05" units="cm"/>
      <inkml:brushProperty name="color" value="#00A0D7"/>
    </inkml:brush>
  </inkml:definitions>
  <inkml:trace contextRef="#ctx0" brushRef="#br0">6 1245 5472,'-6'-9'1531,"11"7"94,-4 2-1515,0 0 0,0 0 0,0 0 1,0 0-1,0-1 0,0 1 0,-1 0 0,1-1 0,0 1 1,0-1-1,0 1 0,0-1 0,1 0 0,10-13 1042,0 0 0,-1 0 0,0-1 0,-2-1 0,10-19 0,0 3-533,1-4-54,3 2 0,1 0 1,31-33-1,-24 33-146,4-2-97,-1-3 1,31-47 0,-48 57 14,-1 0 0,22-55 0,10-68 1089,-43 131-1283,-2 0 0,0 0 0,-1 0 0,-1-23 0,-1 129-223,-1 103-20,-2-134 150,-14 79 0,15-121-21,-1 0 0,0 0 0,0 0 0,-2 0 0,1-1 0,-2 1 0,1-1 0,-15 19 0,19-28-6,0-1-1,0 0 1,0 0 0,0 0 0,-1 0 0,1 0-1,0 0 1,-1 0 0,1-1 0,-1 1-1,1 0 1,-1-1 0,1 1 0,-1-1-1,1 0 1,-1 1 0,1-1 0,-3 0 0,1 0-44,0 0 1,0-1 0,-1 1-1,1-1 1,0 0 0,0 0-1,0 0 1,-5-2 0,-3-3-310,0-1 0,0 0 0,-15-13 0,22 17 173,-14-13-430,1-1 0,-24-30 0,20 22 295,8 10 266,-2-3-1028,25 35 491,-1-7 647,0-1-1,0 1 0,1-2 0,0 1 0,1-1 0,21 13 0,-3-3 215,8 7 446,74 35 0,-105-57-680,0-1 0,0 0 0,0 0 0,1 0 0,-1-1-1,0 0 1,1 0 0,-1-1 0,1 0 0,-1 0 0,1 0-1,-1-1 1,1 0 0,7-2 0,-6 1-15,1-1 1,-1-1-1,-1 0 0,1 0 0,0 0 1,-1-1-1,0 0 0,0 0 1,11-12-1,-8 8-6,-1 0 0,-1 0 1,0 0-1,0-1 0,-1-1 1,0 1-1,-1-1 0,9-20 0,2-11-225,-9 27 42,-6 13 30,-3 5-39,-2 9 93,0 1 0,1 0 1,1-1-1,0 26 0,1-35 91,0 1 1,0-1-1,1 0 0,-1 1 0,1-1 0,0 0 0,0 0 1,0 1-1,0-1 0,1 0 0,-1 0 0,1 0 0,0-1 1,-1 1-1,1 0 0,1 0 0,-1-1 0,0 0 0,1 1 1,-1-1-1,1 0 0,0 0 0,5 3 0,-6-5 8,1 1-1,0 0 1,-1-1 0,1 0-1,0 0 1,0 1 0,0-2-1,-1 1 1,1 0-1,0 0 1,0-1 0,-1 0-1,1 0 1,0 1-1,-1-1 1,4-2 0,6-3 30,-2 0 0,15-10 0,30-21-147,69-36-1,-115 68 42,-5 2-23,0 1 1,1-1-1,-1 1 0,7-2 1,-11 4 56,1 0 1,-1 0-1,1 0 1,-1-1-1,1 1 1,-1 0-1,1 0 0,-1 0 1,1 0-1,-1 0 1,1 0-1,-1 0 1,1 0-1,-1 0 1,1 0-1,0 1 1,-1-1-1,1 0 1,-1 0-1,1 0 0,-1 1 1,1-1-1,-1 0 1,0 1-1,1-1 1,-1 0-1,1 1 1,-1-1-1,0 0 1,1 1-1,-1-1 1,0 1-1,1-1 0,-1 1 1,0-1-1,0 1 1,1-1-1,-1 1 1,0-1-1,0 1 1,0-1-1,0 1 1,0-1-1,0 2 1,1 8 32,-1 1 0,0 0 1,-1-1-1,0 1 0,-1 0 1,0-1-1,0 0 1,-5 12-1,6-20-6,0-1-1,0 1 1,1 0 0,-1-1-1,1 1 1,-1 0 0,1 0-1,0-1 1,0 1 0,0 0 0,0 2-1,6-1 245,7-5-161,3-3-65,-1-1 0,25-13 0,-20 9-30,32-20-79,-39 21-5,0 2-1,0-1 1,0 2-1,28-11 1,-40 17 65,0-1 0,0 1 1,1 0-1,-1 0 0,0-1 0,1 1 0,-1 0 1,0 0-1,1 0 0,-1 0 0,0 0 0,1 0 1,-1 1-1,0-1 0,0 0 0,1 1 1,-1-1-1,0 1 0,0-1 0,0 1 0,1 0 1,-1-1-1,0 1 0,0 0 0,0 0 0,0 0 1,0 0-1,-1 0 0,1 0 0,0 0 1,0 0-1,0 0 0,-1 0 0,1 0 0,-1 0 1,1 1-1,-1-1 0,1 0 0,-1 0 0,0 1 1,0-1-1,1 0 0,-1 1 0,0 2 1,0 1 20,0 1 0,0-1 1,-1 1-1,1 0 1,-1-1-1,0 1 0,-1-1 1,0 0-1,-3 9 1,-8 4 144,11-15-131,0-1-1,0 1 1,0 0-1,0 0 1,0 0-1,-2 6 1,2-3 56,2-9 45,6-12 40,33-21-114,16-23-253,-48 52 131,1 1-1,0 0 0,0 0 0,1 1 0,-1-1 1,11-3-1,-18 9 63,-1 0 0,1 0-1,-1 0 1,1 0 0,-1 1 0,1-1 0,-1 0 0,1 0-1,0 0 1,-1 1 0,0-1 0,1 0 0,-1 1 0,1-1 0,-1 0-1,1 1 1,-1-1 0,0 0 0,1 1 0,-1-1 0,0 1-1,1-1 1,-1 1 0,0-1 0,1 1 0,-1-1 0,0 1-1,0-1 1,0 1 0,1 0 0,4 18 133,-5-6-126,1-1 0,0 1 1,1-1-1,0 1 0,5 12 0,1-11 34,-7-13-17,-1 0 1,1 0 0,0 0-1,0 1 1,-1-1-1,1 0 1,-1 0-1,1 1 1,-1-1-1,1 2 1,-1-2-12,0-1 0,0 1 0,0-1 0,1 1 0,-1-1 1,0 0-1,0 1 0,1-1 0,-1 1 0,0-1 0,1 1 0,-1-1 0,0 0 0,1 1 0,-1-1 1,1 0-1,-1 0 0,1 1 0,-1-1 0,1 0 0,-1 0 0,0 1 0,1-1 0,-1 0 1,1 0-1,0 0 0,20 0 299,-13-2-229,1-1 1,13-4-1,-4-1-109,103-46 60,-95 43-45,-21 10-10,0-1 0,0 0 0,0 0 0,0-1 1,-1 1-1,1-1 0,6-6 0,-10 10 2,-1-1 0,0 1 1,0-1-1,1 1 0,-1-1 0,0 1 1,0-1-1,0 1 0,0-1 1,1 1-1,-1-1 0,0 1 0,0-1 1,0 1-1,0 0 0,0-1 0,0 1 1,-1-1-1,1 1 0,0-1 0,0 2 1,-2 16 21,2-11 18,-1 0 0,1 0 1,0 0-1,1 0 0,0 0 0,0 0 1,0 0-1,1 0 0,0-1 0,0 1 1,4 7-1,-5-11-10,1 0 0,0 0 0,0 0-1,0-1 1,0 1 0,0 0 0,1-1 0,-1 1 0,1-1 0,-1 0 0,1 0 0,0 0 0,0 0 0,0-1-1,0 1 1,0-1 0,0 1 0,0-1 0,1 0 0,-1 0 0,0-1 0,1 1 0,-1-1 0,5 1 0,-1-2-1,0 0 0,0 1 1,-1-2-1,1 1 1,-1-1-1,1 0 1,8-5-1,3-1 25,20-15 1,-25 14-92,0-1 1,-1 0-1,-1 0 1,0-2 0,0 1-1,-1-2 1,-1 1-1,0-1 1,10-20 0,5-14-238,25-70-1,-38 88 264,81-192-161,-69 172 149,35-80-250,-50 109 254,-1 0-1,-1-1 0,-1 0 1,4-28-1,-9 49 36,0-1 1,0 0-1,0 1 0,0-1 1,0 0-1,0 1 0,0-1 0,0 0 1,0 1-1,0-1 0,0 0 0,0 1 1,0-1-1,-1 0 0,1 1 1,0-1-1,0 0 0,-1 1 0,1-1 1,0 1-1,-1-1 0,0 1-1,1-1 0,-1 1 0,1 0 0,0 0 0,-1 0-1,1 0 1,-1 0 0,1 0 0,-1 0 0,1 0 0,-1 1 0,1-1 0,0 0 0,-1 0-1,1 0 1,-1 0 0,1 0 0,0 1 0,-1-1 0,1 0 0,-1 0 0,1 1-1,-23 22-167,6 0 127,0 0 0,2 2 0,1 0 0,0 0 0,-15 45 0,-33 143 183,53-170-39,1 1-1,1 0 0,1 62 1,6-99-83,0 0 0,0 0 0,1 0 0,0-1 0,1 1 1,-1 0-1,1 0 0,4 7 0,-5-11 5,1 0-1,-1 0 0,1-1 1,0 1-1,0-1 1,0 1-1,0-1 0,1 0 1,-1 0-1,1 0 1,-1 0-1,1 0 0,0 0 1,-1-1-1,1 1 1,0-1-1,0 0 0,0 0 1,0 0-1,4 0 1,6 1-2,-1-1 0,1 0 0,0-1 1,-1 0-1,1-1 0,15-4 0,2-1 9,40-14 0,41-23-68,-98 36 73,1 0 0,-1-1-1,0 0 1,-1-1 0,18-16-1,-16 9 217,-14 15-237,0 1-1,1-1 1,-1 1 0,0-1-1,0 0 1,1 1-1,-1-1 1,0 1-1,0-1 1,0 0-1,0 1 1,0-1-1,0 0 1,0 1 0,0-1-1,0 1 1,0-1-1,0 0 1,0 1-1,0-1 1,-1 0-1,1 0 1,-2 1 0,0 1 0,1-1 0,-1 1 0,1 0 0,-1-1 1,1 1-1,-1 0 0,1 0 0,-3 2 0,1-1-15,-21 15-39,1 2 0,-26 25 0,12-9 1,37-35 44,-6 5 35,0 1-1,0 0 1,-7 9-1,12-14-23,0 0 0,1 0 1,-1 0-1,0 1 0,0-1 0,1 0 0,-1 0 0,1 1 0,-1-1 0,1 0 0,-1 1 0,1-1 0,0 0 1,-1 1-1,1-1 0,0 1 0,0-1 0,0 0 0,0 1 0,1-1 0,-1 1 0,0-1 0,0 0 0,1 1 0,-1-1 1,1 0-1,-1 1 0,2 1 0,0-2-1,-1 0 1,0 0-1,1 0 1,-1 0-1,1 0 1,-1 0-1,1 0 0,-1-1 1,1 1-1,-1-1 1,1 1-1,0-1 1,-1 0-1,1 1 1,0-1-1,0 0 0,-1 0 1,4-1-1,0 1 13,-1 0 0,1-1 0,-1 0 0,0 0 0,1 0 0,5-3 0,-3 0-20,0 0 1,0 0 0,0-1 0,0 0 0,-1 0 0,0 0 0,0-1 0,0 0 0,5-8-1,0-1-10,-1 0 0,-1-1-1,8-18 1,-14 27 79,4-8-145,-4 13-83,-2 7-84,-1 7 229,1-1 1,0 1 0,6 20 0,-7-28 30,2 0 1,-1 0-1,0 0 0,1 1 0,0-2 0,0 1 0,0 0 1,1 0-1,-1-1 0,1 1 0,0-1 0,5 6 1,-6-8-10,-1 0 0,1-1 0,0 1 1,0 0-1,-1-1 0,1 1 1,0-1-1,0 0 0,0 0 1,0 1-1,0-1 0,-1 0 1,1-1-1,0 1 0,2-1 1,28-7 114,9-6-84,55-17-296,-82 27 238,-1 1 0,1 1-1,-1 1 1,1 0 0,16 0 0,-25 2 48,1 0 1,0 0 0,-1 1-1,1-1 1,-1 1 0,0 0-1,9 5 1,34 24 362,-21-13-181,-8-6-719,7 5 1180,1-1 0,38 16-1,-55-28-1182,1-1 0,0 0 0,20 3 0,-22-5-1011,-1 0 0,1-1 0,0 0 0,0-1 0,14-3-1,-13 4-1281</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9:48.517"/>
    </inkml:context>
    <inkml:brush xml:id="br0">
      <inkml:brushProperty name="width" value="0.05" units="cm"/>
      <inkml:brushProperty name="height" value="0.05" units="cm"/>
      <inkml:brushProperty name="color" value="#00A0D7"/>
    </inkml:brush>
  </inkml:definitions>
  <inkml:trace contextRef="#ctx0" brushRef="#br0">38 4 1728,'5'-3'8206,"-5"3"-8019,4 8 1791,-1 15-1565,-25 68 2904,15-64-2880,0-1 1,-4 48-1,9 150 465,3-122-4641,8-105-640,3-10 2459,3-8-1093</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9:49.029"/>
    </inkml:context>
    <inkml:brush xml:id="br0">
      <inkml:brushProperty name="width" value="0.05" units="cm"/>
      <inkml:brushProperty name="height" value="0.05" units="cm"/>
      <inkml:brushProperty name="color" value="#00A0D7"/>
    </inkml:brush>
  </inkml:definitions>
  <inkml:trace contextRef="#ctx0" brushRef="#br0">36 12 1888,'-3'-3'165,"-4"-3"326,7 6-483,0 0 1,0 0-1,0 0 1,0 0-1,0 0 1,0 0 0,0 0-1,0 0 1,0-1-1,0 1 1,0 0-1,0 0 1,0 0 0,0 0-1,0 0 1,0 0-1,0 0 1,1 0-1,-1 0 1,0-1 0,0 1-1,0 0 1,0 0-1,0 0 1,0 0-1,0 0 1,0 0 0,0 0-1,0 0 1,0 0-1,0 0 1,0 0-1,1 0 1,3 0 3454,-4 0-3366,0 1 0,0-1-1,0 1 1,0-1-1,0 1 1,0-1-1,0 0 1,0 1-1,0-1 1,0 1-1,1-1 1,-1 0-1,0 1 1,0-1-1,1 1 1,-1-1-1,0 0 1,1 1-1,-1-1 1,0 0-1,1 0 1,-1 1-1,1-1 1,2 3 290,-2 1-106,0 0 0,0 1-1,0-1 1,0 0 0,-1 0-1,0 0 1,1 0 0,-2 6-1,1 10 757,4 29 453,-2 0-1,-5 55 1,-22 303 1401,26-382-2859,-1 0 144,0 1 0,-2-1 0,-5 32 0,5-49-490,0 2-3232,-3-17-1138,4-29-3150,-3 18 5887</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9:49.433"/>
    </inkml:context>
    <inkml:brush xml:id="br0">
      <inkml:brushProperty name="width" value="0.05" units="cm"/>
      <inkml:brushProperty name="height" value="0.05" units="cm"/>
      <inkml:brushProperty name="color" value="#00A0D7"/>
    </inkml:brush>
  </inkml:definitions>
  <inkml:trace contextRef="#ctx0" brushRef="#br0">14 75 2560,'-4'-5'508,"3"4"-232,0 0 0,0 0 0,0 0 1,1 0-1,-1-1 0,0 1 0,0 0 0,1 0 0,-1 0 0,1-1 0,-1 1 0,1 0 0,-1-3 0,5 0 1481,-2 2-1302,0 0 1,1 0-1,-1 0 0,0 0 1,1 0-1,-1 0 0,1 1 1,0-1-1,-1 1 1,1 0-1,4-2 0,16-2 705,0 0 1,0 1-1,44-2 0,-17 2-1006,-29 3 63,27 2 0,-12 0-7174</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9:49.983"/>
    </inkml:context>
    <inkml:brush xml:id="br0">
      <inkml:brushProperty name="width" value="0.05" units="cm"/>
      <inkml:brushProperty name="height" value="0.05" units="cm"/>
      <inkml:brushProperty name="color" value="#00A0D7"/>
    </inkml:brush>
  </inkml:definitions>
  <inkml:trace contextRef="#ctx0" brushRef="#br0">79 174 3072,'6'6'9049,"-5"-6"-8747,15 0 2295,19-6-2551,-28 4 14,0 0 0,0-1 0,-1 0 0,1-1 0,0 1 0,-1-1 0,0-1 0,0 1-1,0-1 1,-1 0 0,1 0 0,-1-1 0,0 0 0,-1 1 0,0-2 0,7-11 0,-10 16-60,0 0 0,-1-1 0,1 1 0,-1 0 0,0 0 0,0-1 0,1 1 0,-1 0 0,-1-1 0,1 1 0,0 0 0,-1-1 0,1 1 0,-1 0 1,0 0-1,1-1 0,-1 1 0,0 0 0,0 0 0,-1 0 0,1 0 0,0 0 0,-1 0 0,1 1 0,-1-1 0,0 0 0,-2-2 0,1 2-26,-1-1-1,0 0 1,1 1 0,-1 0-1,0 0 1,0 0-1,0 0 1,0 1 0,0-1-1,0 1 1,-1 0 0,1 0-1,-7 0 1,5 2 167,-1-1 0,1 1 0,0 0 0,0 1 0,-1 0 0,1 0 0,0 0-1,0 1 1,1-1 0,-1 1 0,1 1 0,-1-1 0,1 1 0,0 0 0,-9 9 0,8-7 33,0 1 0,1 0 0,-1 0 1,1 1-1,1-1 0,-1 1 0,1 0 0,1 0 0,-1 0 0,-3 18 0,6-20-85,-1 1-1,2 0 0,-1-1 0,1 1 1,0 0-1,0-1 0,1 1 1,-1 0-1,2-1 0,-1 1 0,4 8 1,-3-10-21,0 0 0,1 0 0,0-1 0,0 1 0,0-1 0,1 1 0,-1-1 0,1 0 0,0 0 0,0-1 0,1 1 0,-1-1 0,1 0 0,6 3 0,-2-1-23,0-1-1,0 0 1,1 0-1,-1-1 1,1-1-1,0 1 0,0-2 1,0 1-1,0-1 1,0-1-1,15-1 1,-11 0 17,67-7-1631,-69 6-17,0-1-1,18-7 0,-3-1-2477,-1 3 1366</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9:50.846"/>
    </inkml:context>
    <inkml:brush xml:id="br0">
      <inkml:brushProperty name="width" value="0.05" units="cm"/>
      <inkml:brushProperty name="height" value="0.05" units="cm"/>
      <inkml:brushProperty name="color" value="#00A0D7"/>
    </inkml:brush>
  </inkml:definitions>
  <inkml:trace contextRef="#ctx0" brushRef="#br0">33 92 992,'-21'-10'14602,"18"7"-13970,2 4-140,1-1-450,0 0 0,0 0-1,0 0 1,0 1 0,0-1 0,0 0-1,0 0 1,0 0 0,-1 0-1,1 1 1,0-1 0,0 0-1,0 0 1,0 0 0,0 0 0,0 1-1,-1-1 1,1 0 0,0 0-1,0 0 1,0 0 0,0 0-1,-1 0 1,1 0 0,0 0 0,0 0-1,0 0 1,-1 1 0,1-1-1,0 0 1,0 0 0,-1-1-13,1 1 0,0 0 0,0 0 0,-1 0 0,1 0-1,0 0 1,0-1 0,0 1 0,0 0 0,-1 0 0,1 0 0,0-1 0,0 1 0,0 0 0,0 0 0,0-1 0,0 1 0,0 0 0,0 0 0,0-1 0,0 1 0,0 0 0,-1 0-1,1-1 1,1 1 0,-1 0 0,0 0 0,0-1 0,0 1 0,0 0 0,0 0 0,0-1 0,0 1 0,0 0 0,0 0 0,0 0 0,0-1 0,1 1 0,-1 0 0,0 0 0,0-1-1,1 0 234,18-1 154,94-20 247,133-10 0,-88 21-4672,-88 7-4486,-31 3 4943</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9:59.378"/>
    </inkml:context>
    <inkml:brush xml:id="br0">
      <inkml:brushProperty name="width" value="0.05" units="cm"/>
      <inkml:brushProperty name="height" value="0.05" units="cm"/>
      <inkml:brushProperty name="color" value="#00A0D7"/>
    </inkml:brush>
  </inkml:definitions>
  <inkml:trace contextRef="#ctx0" brushRef="#br0">16 652 1728,'2'0'1569,"0"4"1579,-2-4-3077,0 1 0,0-1 0,0 0 0,0 1-1,0-1 1,0 0 0,-1 1 0,1-1 0,0 0 0,0 1-1,0-1 1,0 0 0,-1 0 0,1 1 0,0-1 0,0 0 0,0 1-1,-1-1 1,1 0 0,0 0 0,0 0 0,-1 1 0,1-1-1,0 0 1,-1 0 0,1 0 0,0 0 0,-1 1 0,1-1 0,0 0-1,-1 0 1,1 0 0,0 0 0,-1 0 0,1 0 0,0 0-1,-1 0 1,1 0 0,0 0 0,-1 0 0,-1-1 1464,-6 1 2262,11 1-3729,-1-1 0,1-1-1,-1 1 1,1 0 0,-1-1-1,0 1 1,1-1 0,-1 0-1,1 0 1,-1 0 0,0 0 0,3-2-1,-2 1-12,0 0 0,0-1-1,0 1 1,0 0 0,7-2 0,10-7 160,8-9 316,50-30-241,123-49 222,88-48 635,-255 126-966,72-39 342,-38 29-403,1 4-1,1 3 0,2 3 1,100-17-1,-106 24-273,-49 13 239,-15 1 16,-2 0-112,0 0 10,0 0 0,0 0 0,0-1 0,0 1 0,0 0 0,0 0 0,0 0 1,0 0-1,0 0 0,0-1 0,0 1 0,0 0 0,0 0 0,0 0 0,0 0 0,0 0 0,0-1 0,0 1 0,0 0 1,0 0-1,0 0 0,0 0 0,0 0 0,0-1 0,0 1 0,0 0 0,0 0 0,0 0 0,0 0 0,0 0 0,0-1 1,0 1-1,-1 0 0,-13-1 6,1 0 1,-1-1-1,-19-6 1,-16-3-60,-99-4 203,118 12-135,-35 2 0,63 1-15,121-9-253,-19 1 214,1 3 158,56-1 4,-125 8-161,-30-2 18,1 1-1,-1-1 1,1 1 0,-1-1 0,0 1 0,1 0 0,-1 0 0,0 0 0,1 0 0,2 3-1,-4-4 25,-1 1-1,1 0 0,0 0 1,-1 0-1,1 0 0,-1-1 0,0 1 1,1 0-1,-1 0 0,0 0 1,0 0-1,1 0 0,-1 0 0,0 0 1,0 0-1,0 0 0,0 0 0,0 0 1,-1 0-1,1 0 0,0 0 1,0 0-1,0 0 0,-1 0 0,1 0 1,-1 0-1,1 0 0,-1-1 1,1 1-1,-1 0 0,1 0 0,-2 1 1,-1 2 41,0 0 1,-1 0 0,0 0-1,-7 6 1,-1-1 32,1-1 1,-2-1-1,1 0 0,-1 0 0,-21 6 1,-70 15-2563,93-24 2161,-1 3-5962,12-6 5959,0-1 0,-1 1 0,1-1 0,0 0 0,0 1 0,0-1 0,-1 1 0,1-1 0,0 1 0,0-1 0,0 1 0,0-1 0,0 1 0,0-1 0,0 1 1,0-1-1,0 1 0,0-1 0,0 1 0,0-1 0,0 1 0,6 8-1608,2-1 372</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0:12.197"/>
    </inkml:context>
    <inkml:brush xml:id="br0">
      <inkml:brushProperty name="width" value="0.05" units="cm"/>
      <inkml:brushProperty name="height" value="0.05" units="cm"/>
      <inkml:brushProperty name="color" value="#00A0D7"/>
    </inkml:brush>
  </inkml:definitions>
  <inkml:trace contextRef="#ctx0" brushRef="#br0">7 1185 640,'-6'-1'-42,"6"1"119,0-1-1,0 1 0,0 0 0,0 0 0,0 0 0,0 0 0,-1 0 0,1 0 0,0 0 0,0-1 0,0 1 0,0 0 0,0 0 0,0 0 0,0 0 0,0 0 1,0-1-1,0 1 0,0 0 0,0 0 0,0 0 0,0 0 0,0 0 0,0-1 0,0 1 0,0 0 0,1 0 0,-1 0 0,0 0 0,0 0 0,0 0 0,0-1 0,0 1 1,0 0-1,0 0 0,0 0 0,0 0 0,0 0 0,1 0 0,-1 0 0,0 0 0,0 0 0,0 0 0,0-1 0,2 0 188,-1 0 0,0 0 0,1 0 0,-1 1 0,1-1 0,-1 0 0,1 0 0,2 0 0,-2 0-138,0 1 0,0-1 0,0 0 1,0 0-1,0 0 0,-1 0 0,1 0 0,0 0 0,1-2 0,2 4 329,-1-2 226,-2 0-645,0 0-1,0 0 0,0 0 0,0-1 0,0 1 1,-1 0-1,1-1 0,0 1 0,2-5 0,-3 3 3,0 1-20,0 0 0,0 0 0,0 0 0,1 0 0,-1 0 0,0 0 0,1 1 0,0-1 0,-1 0 0,1 1 0,0 0 1,0-1-1,3-1 0,7-7 225,-3-1-399,3-4 354,-11 14-197,0 0 0,0-1-1,0 1 1,0 0 0,0 0-1,0 0 1,0 0 0,0 0-1,2-1 1,7-7-2,-1 0-2,0 0 1,0 0-1,13-7 1,-18 13-4,22-15-76,13-11 57,-27 19 13,0 0 0,1 1-1,0 0 1,0 1 0,0 1 0,25-10 0,29-10 150,-6 4-362,-9 5 240,49-24 0,-22 8-80,-67 29 97,-6 3-45,-1 0 0,1 0-1,9-7 1,1 0 21,1 1 0,1 0 0,-1 1-1,1 1 1,25-5 0,3-3-24,8 3-65,95-16-16,-94 19 69,28-5 32,-70 11 61,0-1 0,-1-1 1,17-6-1,-20 7-203,0 0 61,-3 1 133,-1 0 0,0 0 0,0 0 0,8-6-1,-7 5-96,-1 0-1,1 0 1,-1 1-1,10-3 1,15-8 264,70-44-80,-89 51-144,1 1 0,0 0 0,22-6 0,12-5 0,54-21 136,23-12 69,-70 21-162,-47 25-32,-1 0 0,1-1 0,8-7 0,8-6 62,38-22 44,-26 11 66,-1 1 45,-27 23-164,16-11 61,42-21 1,-49 29-53,1 0 0,0 1 1,25-5-1,7-1 55,-40 10-99,1-1 0,13-7 0,-14 7 141,-1-1 1,1 1-1,13-3 0,12-2-240,-22 5 88,-1 1 0,0 0 1,1 0-1,11 1 0,47-4-12,-67 5-7,0 0 1,0 0 0,0 0 0,0-1-1,0 1 1,-1 0 0,1-1-1,3-1 1,19-5 13,-14 6 62,-9 1-74,0 0 0,0 0 0,0 0 0,-1-1 1,1 1-1,0 0 0,0 0 0,0 0 0,-1-1 0,1 1 0,0 0 0,0-1 0,-1 1 0,1 0 0,0-1 0,-1 1 0,1-1 0,0 1 0,0-2 0,0 1-59,13 1 324,-3-1-208,-8-3-26,-3 4-32,0 0 0,0 0 1,0-1-1,0 1 0,0 0 0,0 0 1,0 0-1,0 0 0,0 0 1,0 0-1,0-1 0,1 1 1,-1 0-1,0 0 0,0 0 0,0 0 1,0 0-1,0 0 0,0 0 1,0 0-1,1 0 0,-1-1 1,0 1-1,0 0 0,0 0 0,0 0 1,0 0-1,0 0 0,1 0 1,-1 0-1,0 0 0,0 0 1,0 0-1,0 0 0,0 0 0,1 0 1,-1 0-1,0 0 0,0 0 1,33-6 20,-34 6-21,1 0 0,0 0 1,0 1-1,0-1 0,0 0 1,0 0-1,0 0 0,-1 0 0,1 0 1,0 0-1,0 0 0,0 0 0,0 0 1,0 0-1,0 0 0,-1 0 0,1 0 1,0-1-1,0 1 0,0 0 0,0 0 1,0 0-1,0 0 0,-1 0 1,1 0-1,0 0 0,0 0 0,0 0 1,0 0-1,0 0 0,0 0 0,0-1 1,0 1-1,0 0 0,-1 0 0,1 0 1,0 0-1,0 0 0,0 0 0,0-1 1,0 1-1,0 0 0,0 0 1,0 0-1,0 0 0,0 0 0,0 0 1,0-1-1,0 1 0,0 0 0,0 0 1,0 0-1,0 0 0,0 0 0,0 0 1,0-1-1,0 1 0,0 0 0,1 0 1,-1 0-1,-6 1-20,1 1 1,-1-1-1,0 0 1,-7 0-1,-17 4 118,9-2-58,-1-1-1,1-1 1,-25-1-1,-14 1-330,-126 0 1062,99-2-716,45 9-49,35-7 2,8 0 19,9 1-30,326-13 563,-205 0-630,-26 7 353,-104 4-347,-1 5-139,-1 0 218,0-1 0,-1 1 1,1 0-1,-1 0 0,0-1 1,0 1-1,0-1 0,-1 0 1,0 1-1,1-1 0,-8 7 1,5-5 26,0 1 0,1-1 0,-6 13 0,-13 25 74,15-28 234,-11 26 0,-1-2-3223,6-13-62,12-22 2407,-1 0-1,1 0 0,-1 0 0,0-1 0,-1 1 0,1-1 0,-1 0 0,1 0 1,-1 0-1,0-1 0,-6 5 0,-25 10-1343</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9:31.187"/>
    </inkml:context>
    <inkml:brush xml:id="br0">
      <inkml:brushProperty name="width" value="0.05" units="cm"/>
      <inkml:brushProperty name="height" value="0.05" units="cm"/>
      <inkml:brushProperty name="color" value="#00A0D7"/>
    </inkml:brush>
  </inkml:definitions>
  <inkml:trace contextRef="#ctx0" brushRef="#br0">50 174 992,'5'-36'3664,"0"-49"304,-5 50-2259,0 21-395,0 11-501,0 4 119,-8 129 1169,1-29-1317,0 29 26,-2 79 60,4 276 266,5-421-939,4 271 198,-2-150-273,-3-109-52,-13 101 154,1-2-75,12-104-14,0 15-32,12 100 0,-7-132 176,-3-33-116,1-1 0,4 22 0,7 51 40,-8-65-120,-2 0 0,-1 1-1,-3 44 1,0-25-190,1-43 99,1-1 2,-1 0-1,0 0 1,0 0-1,0 0 0,-1 0 1,1 0-1,-1-1 1,0 1-1,0 0 1,-4 7-1,5-11-78,0 0 0,0 0 0,-1 1 0,1-1 0,0 0 0,-1 0 0,1 0 1,0 1-1,0-1 0,-1 0 0,1 0 0,0 0 0,-1 0 0,1 0 0,0 0 0,-1 1 0,1-1 0,0 0 0,-1 0 0,1 0 0,-1 0 0,1 0 1,0 0-1,-1-1 0,1 1 0,0 0 0,-1 0 0,1 0 0,0 0 0,-1 0 0,1 0 0,0-1 0,0 1 0,-1 0 0,1 0 0,0 0 0,-1-1 1,1 1-1,0 0 0,0 0 0,0-1 0,-1 1 0,1 0 0,0-1 0,0 1 0,0 0 0,0-1 0,-1 1 0,1 0 0,0-1 0,0 1 0,0 0 1,0-1-1,-7-22-3313,6 13 2216,1 0 0,1-17 0,7-30-4418</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9:32.327"/>
    </inkml:context>
    <inkml:brush xml:id="br0">
      <inkml:brushProperty name="width" value="0.05" units="cm"/>
      <inkml:brushProperty name="height" value="0.05" units="cm"/>
      <inkml:brushProperty name="color" value="#00A0D7"/>
    </inkml:brush>
  </inkml:definitions>
  <inkml:trace contextRef="#ctx0" brushRef="#br0">271 159 1472,'1'-2'-1195,"2"-3"1545,-2-1 4524,-1 6-4706,0 0 0,0 0-1,0-1 1,0 1-1,-1 0 1,1 0 0,0 0-1,0-1 1,0 1-1,-1 0 1,1 0 0,0 0-1,0 0 1,-1 0-1,1 0 1,0-1 0,-1 1-1,1 0 1,0 0-1,0 0 1,-1 0 0,1 0-1,0 0 1,-1 0-1,1 0 1,0 0 0,0 0-1,-1 1 1,1-1-1,0 0 1,0 0 0,-1 0-1,1 0 1,0 0-1,0 0 1,-1 0 0,1 1-1,0-1 1,0 0-1,-1 0 1,-3 3 36,0 0 1,0-1-1,0 1 0,1 1 1,-1-1-1,-5 7 0,6-6-87,-26 30 797,2 1 1,-28 46 0,4-3 79,-5 8-18,45-66-561,10-14 132,8-13-37,4-7-397,0-1-1,-1-1 0,10-18 1,22-54-294,-26 53 280,97-186-174,-65 155 137,-39 55-49,-9 10-11,1 0 1,0 0-1,-1 0 0,1 1 1,0-1-1,0 0 0,-1 0 1,1 1-1,0-1 0,0 1 1,2-2-1,-3 2 1,0 0 1,1 0-1,-1 0 0,0 0 1,0 0-1,1 0 0,-1 0 1,0 0-1,0 0 0,1 0 0,-1 0 1,0 1-1,0-1 0,0 0 1,1 0-1,-1 0 0,0 0 1,0 0-1,1 0 0,-1 1 0,0-1 1,0 0-1,0 0 0,0 0 1,1 0-1,-1 1 0,0-1 0,0 0 1,0 0-1,0 1 0,2 2 25,-1 1 0,-1-1-1,1 1 1,0-1 0,-1 6-1,1-3-35,46 297 1400,-43-283-1295,-2-8-885,1 0 0,6 18 0,-8-28 166,0-1 0,0 0 0,0 0 0,0 0 0,0 0 0,1 0 0,-1 0 0,0 0 0,3 1 0,3 0-3364,-6-20-4127</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9:35.416"/>
    </inkml:context>
    <inkml:brush xml:id="br0">
      <inkml:brushProperty name="width" value="0.05" units="cm"/>
      <inkml:brushProperty name="height" value="0.05" units="cm"/>
      <inkml:brushProperty name="color" value="#00A0D7"/>
    </inkml:brush>
  </inkml:definitions>
  <inkml:trace contextRef="#ctx0" brushRef="#br0">224 42 1056,'-2'1'407,"7"-5"1325,-5 4-1667,0-1 1,0 1-1,0 0 1,0 0 0,0-1-1,0 1 1,0 0 0,0 0-1,0 0 1,0-1 0,0 1-1,-1 0 1,1 0-1,0 0 1,0-1 0,0 1-1,0 0 1,0 0 0,0 0-1,-1 0 1,1 0-1,0-1 1,0 1 0,0 0-1,-1 0 1,1 0 0,0 0-1,0 0 1,0 0-1,-1 0 1,1 0 0,0 0-1,-1 0 1,-6-3 1265,-46-1 2536,37 4-3550,10-1-154,0 1-1,0 0 0,0 0 0,-1 1 0,1-1 0,0 1 0,0 1 1,0-1-1,0 1 0,-9 4 0,-2 3 84,13-7-133,1 0 0,-1 0 0,1 0 0,0 0-1,-1 0 1,1 1 0,1 0 0,-1-1 0,0 1-1,0 0 1,-2 5 0,3-6-48,1 1-1,-1-1 1,1 1 0,0-1-1,0 1 1,0 0-1,0-1 1,1 1 0,-1 0-1,1 0 1,-1 0 0,1-1-1,0 1 1,0 0 0,0 0-1,1 3 1,-1-4-15,1 0 0,0-1 0,-1 1-1,1 0 1,0-1 0,0 1 0,0 0 0,0-1-1,0 1 1,1-1 0,-1 0 0,0 1 0,1-1 0,-1 0-1,1 0 1,-1 0 0,1 0 0,-1 0 0,1 0 0,0 0-1,-1-1 1,1 1 0,0-1 0,0 1 0,3 0-1,1-1 58,-1-1 0,0 1-1,1-1 1,-1 0 0,1-1-1,-1 1 1,0-1 0,0 0-1,0 0 1,8-5 0,-10 4-69,0 0 1,0 1 0,-1-1-1,1 0 1,0-1-1,-1 1 1,0 0 0,0-1-1,0 1 1,0-1-1,-1 1 1,1-1 0,-1 0-1,1-7 1,-1 9-45,-1-1 1,1 1-1,-1-1 1,0 1-1,0-1 1,0 1-1,-1-1 0,1 1 1,0-1-1,-2-4 1,1 6-11,0-1 1,1 1-1,-1 0 1,0 0-1,0-1 1,0 1-1,1 0 1,-1 0-1,-1 0 1,1 0-1,0 0 1,0 0-1,0 0 1,0 0-1,-1 1 1,1-1-1,0 0 1,-1 1-1,-1-1 1,1 1 28,1-1 0,-1 1 1,0 0-1,1 0 0,-1 1 1,0-1-1,1 0 0,-1 0 1,1 1-1,-1-1 0,1 1 1,-1 0-1,1-1 0,-1 1 1,1 0-1,0 0 0,-1 0 1,1 0-1,0 0 0,0 0 1,-1 0-1,1 0 0,-1 2 1,0 0 86,-1 0 1,1 0 0,0 0 0,0 0 0,0 0-1,0 1 1,1-1 0,-1 0 0,0 5 0,2-7-75,-1 0 1,1 0 0,0 0-1,0 1 1,0-1 0,0 0-1,0 0 1,1 0 0,-1 0-1,0 0 1,0 1 0,1-1-1,-1 0 1,1 0 0,-1 0-1,1 0 1,-1 0 0,1 0-1,0 0 1,-1 0 0,1 0-1,0-1 1,0 1 0,0 0-1,-1 0 1,1-1 0,0 1-1,0 0 1,0-1 0,0 1-1,0-1 1,1 1 0,-1-1-1,2 1 1,0 0 45,1 0 0,0 0 0,-1-1 0,1 1 0,0-1 0,-1 0 0,1 0 0,0 0 0,6-2 0,-2 0 46,-1 0 0,1 0 0,-1-1 0,0 0 0,10-6 0,-13 7-85,-1 0 0,0-1 0,0 1 0,0-1-1,-1 1 1,1-1 0,0 0 0,-1 0 0,0 0 0,0-1-1,0 1 1,0 0 0,2-6 0,-2 3-37,0 0 0,-1-1 0,2-10 0,-3 16-7,0 0-1,0 1 1,1-1-1,-2 0 0,1 0 1,0 0-1,0 0 1,0 0-1,0 1 0,0-1 1,-1 0-1,1 0 1,0 0-1,-1 0 0,1 1 1,-1-2-1,0 1 8,0 1-1,1 0 0,-1-1 1,0 1-1,1 0 1,-1 0-1,1 0 1,-1 0-1,0-1 1,1 1-1,-1 0 0,0 0 1,1 0-1,-1 0 1,0 1-1,1-1 1,-1 0-1,0 0 0,1 0 1,-1 0-1,0 1 1,1-1-1,-1 0 1,1 1-1,-1-1 1,0 1-1,-12 6 81,1 0-1,1 1 1,0 0-1,0 1 1,-17 18-1,26-26-139,1 0 0,-1 1 0,1-1 0,0 1 0,0 0 0,0-1 0,0 1 0,0 0 0,0 0 0,0 0 0,0 0-1,1 0 1,-1 3 0,1-5-96,0 1 0,0 0 0,0 0 0,1 0 1,-1-1-1,0 1 0,1 0 0,-1 0 0,1-1 0,-1 1 0,1 0 0,-1-1 0,1 1 0,-1 0 0,1-1 0,0 1 0,-1-1 0,1 1 0,0-1 0,-1 1 0,1-1 0,0 0 0,0 1 0,-1-1 0,1 0 0,0 1 0,0-1 0,0 0 0,0 0 0,-1 0 0,1 0 0,2 0 1,3 1-1046,59 8-6502,-25-12 3467</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4:39.402"/>
    </inkml:context>
    <inkml:brush xml:id="br0">
      <inkml:brushProperty name="width" value="0.05" units="cm"/>
      <inkml:brushProperty name="height" value="0.05" units="cm"/>
      <inkml:brushProperty name="color" value="#00A0D7"/>
    </inkml:brush>
  </inkml:definitions>
  <inkml:trace contextRef="#ctx0" brushRef="#br0">40 59 9568,'-31'-31'4320,"23"23"-3776,8 4-608,3 4-96,2-4 64,5 0 64,-7-4-832,6 8 480</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9:37.729"/>
    </inkml:context>
    <inkml:brush xml:id="br0">
      <inkml:brushProperty name="width" value="0.05" units="cm"/>
      <inkml:brushProperty name="height" value="0.05" units="cm"/>
      <inkml:brushProperty name="color" value="#00A0D7"/>
    </inkml:brush>
  </inkml:definitions>
  <inkml:trace contextRef="#ctx0" brushRef="#br0">347 33 832,'-1'-1'59,"0"0"-42,1 0 0,-1 1 0,1-1 1,-1 1-1,1 0 0,-1-1 0,1 1 1,-1-1-1,1 1 0,-1 0 0,0-1 1,1 1-1,-1 0 0,1 0 0,-1-1 1,-2 1 1274,-4-12 3161,5 8-2957,-2-4 2205,3 8-3639,1 0 0,0 0 0,0 0 0,-1 0 0,1 0 0,0 0 0,-1 0 1,1 0-1,0 0 0,0 0 0,-1 0 0,1 0 0,0 0 0,-1 0 0,1 1 0,0-1 1,0 0-1,-1 0 0,1 0 0,0 0 0,0 1 0,0-1 0,-1 0 0,1 0 0,0 0 1,0 1-1,0-1 0,-1 0 0,1 0 0,0 1 0,0-1 0,0 0 0,0 0 0,0 1 1,0-1-1,0 0 0,-1 1 0,-6 12 226,1 0 1,0 0-1,1 1 1,1 0-1,0 0 1,-3 16-1,-7 91 776,10-71-537,1-18-260,-3 33 522,-2-1 1,-22 83-1,26-131-620,0 1-1,2 0 1,0-1-1,1 22 1,1-37-161,0 0 0,-1 0 1,1 0-1,0-1 1,0 1-1,-1 0 0,1 0 1,0 0-1,-1-1 1,1 1-1,-1 0 1,1-1-1,-2 2 0,-2 6-13,3-6-27,-2 1 37,2-2 43,2 3-22,-1-1-1,0 1 1,-1 0 0,1 0-1,0-1 1,-1 1-1,0 0 1,0-1 0,0 1-1,-3 5 1,0 4 55,2-5-108,0 1 0,1-1 0,-1 15 0,-1 10 151,-6 73 137,-3-25-26,11-67-248,0-1 1,0 1-1,3 17 1,-2-2 174,1-24-162,-1 0 0,1 1 0,0-1 0,0 0 0,3 7 0,-3-6 37,3 12-45,-4-14 75,-4-12 336,0 0 1,-1 0-1,-7-9 1,-1-1-409,-14-28 1,15 20-5,1 3-17,1-1 1,-10-31 0,14 34-120,3 14 150,1 0 1,0-1-1,-1-8 1,-1-6 55,2 17-132,1-1-1,0 0 1,-1-10 0,-3-14 119,16 85 160,0 0-139,2-1 1,3 0-1,31 72 0,-45-120-49,1-1-1,0 0 1,0 1-1,0-1 1,1 0 0,-1 0-1,1-1 1,1 1-1,-1-1 1,1 0-1,6 5 1,-10-8 268,15-9 197,16-40-218,-8 11-224,40-64-292,-23 35 151,-32 55-22,-8 10 118,0 0 0,0 0-1,0 0 1,0 0 0,0 0-1,0 0 1,0 0 0,-1-1-1,1 1 1,0 0 0,-1-1-1,1 1 1,-1 0 0,1-3-1,-2 6-20,-1 1 0,1-1 0,-1 0 1,1 1-1,-1-1 0,0 0 0,-2 2 0,1-2-2,-11 11-1,0-2-1,0 0 1,-1 0-1,-30 15 1,12-7-524,15-9-1233,-25 10 1,0-4-3640,33-14 2916,10-2 2435,0 0 1,-1 0 0,1 1 0,0-1 0,0 0-1,0 0 1,0 0 0,0 0 0,0 0 0,0 0 0,-1 0-1,1 0 1,0 0 0,0 0 0,0 0 0,0 0-1,0 0 1,0 0 0,0 0 0,-1 0 0,1 0 0,0 0-1,0 0 1,0 0 0,0 0 0,0 0 0,0 0-1,-1 0 1,1 0 0,0 0 0,0 0 0,0 0 0,0 0-1,0 0 1,0 0 0,0 0 0,-1-1 0,1 1-1,0 0 1,0 0 0,0 0 0,0 0 0,0 0 0,0 0-1,0 0 1,0 0 0,0-1 0,0 1 0,0 0 0,0 0-1,0 0 1,0 0 0,0 0 0,0 0 0,0-1-1,0 1 1,0 0 0,0 0 0,0 0 0,0 0 0,0 0-1,0 0 1,0-1 0,0 1 0,0 0 0,0 0-1,0 0 1,0 0 0,14-14-4415</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0:15.578"/>
    </inkml:context>
    <inkml:brush xml:id="br0">
      <inkml:brushProperty name="width" value="0.05" units="cm"/>
      <inkml:brushProperty name="height" value="0.05" units="cm"/>
      <inkml:brushProperty name="color" value="#00A0D7"/>
    </inkml:brush>
  </inkml:definitions>
  <inkml:trace contextRef="#ctx0" brushRef="#br0">7 464 3328,'-7'-2'951,"15"8"4535,0-10-4975,-8 3-479,1 1-1,0 0 1,-1 0 0,1-1 0,0 1-1,-1 0 1,1-1 0,-1 1 0,1-1-1,-1 1 1,1-1 0,0 1-1,-1-1 1,0 1 0,2-2 0,22-17 496,3-12-176,9-6 170,-24 22-418,0-1-1,-1-1 1,12-25-1,16-22 86,36-27-30,-55 68-121,54-50-459,-73 73 149,-6 5-96,-10 11 366,1 2 0,1 0 1,0 1-1,1 0 0,-11 26 0,21-40-8,-8 16 76,0 1 0,2 0 0,1 1 0,-6 32 0,5-22 777,8-31-592,2-3-6,5-2-27,-2 1-148,0 0 0,0 0 0,0 0 0,0-1 0,0 0 0,-1 0 0,1 0 0,4-5 0,14-15-42,30-30 195,81-64 1,-109 98-159,-11 8-148,21-14-1,-14 13 18,-2-1 1,21-17-1,-38 29 31,-2 0 2,1 1-1,0-1 1,0 1 0,-1-1-1,1 0 1,0 1 0,-1-1-1,1 0 1,0 1 0,-1-1-1,1 0 1,-1 0 0,0 1 0,1-1-1,-1 0 1,1 0 0,-1-2-1,-13 12-600,8-3 622,0 0 1,0 1 0,0-1 0,1 1 0,1 0 0,-1 0 0,1 1 0,0-1 0,0 1-1,1-1 1,-2 12 0,2-2 21,0 0-1,0 1 1,2-1 0,1 21-1,2-16 145,0-1 0,1 0 0,2 0 1,0 0-1,1 0 0,1-1 0,1 0 0,13 23 0,-21-42 614,-13-12-7483</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0:16.391"/>
    </inkml:context>
    <inkml:brush xml:id="br0">
      <inkml:brushProperty name="width" value="0.05" units="cm"/>
      <inkml:brushProperty name="height" value="0.05" units="cm"/>
      <inkml:brushProperty name="color" value="#00A0D7"/>
    </inkml:brush>
  </inkml:definitions>
  <inkml:trace contextRef="#ctx0" brushRef="#br0">212 2 2560,'0'-2'5793,"3"10"-2690,-2-1-4149,-27 110 2833,21-92-1446,-1 1 1,-18 47-1,23-70-293,-1 0-1,1 0 1,-1 1 0,1-1 0,-1 0-1,0-1 1,0 1 0,0 0 0,0-1-1,-1 1 1,1-1 0,-1 0-1,0 1 1,1-1 0,-1 0 0,0-1-1,0 1 1,0-1 0,-7 3 0,-69 26-208,78-30 168,-12 4 279,12-4-276,1 0-1,0 0 1,0 0-1,-1 0 1,1 0-1,0 0 1,-1 0-1,1 0 1,0 0-1,0 0 1,-1 0-1,1 0 0,0 0 1,0 0-1,-1 0 1,1 0-1,0 0 1,-1-1-1,1 1 1,0 0-1,0 0 1,-1 0-1,1 0 1,0-1-1,0 1 1,0 0-1,-1 0 1,1 0-1,0-1 1,0 1-1,0 0 1,0 0-1,-1-1 1,1 1-1,0 0 1,0 0-1,0-1 0,0 1 1,0 0-1,0-1 1,0 0 389,1 1-155,69 4 1147,39-12-1141,-65 7-154,-15 2-274,-28-1-724,-14 4-8337</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0:16.782"/>
    </inkml:context>
    <inkml:brush xml:id="br0">
      <inkml:brushProperty name="width" value="0.05" units="cm"/>
      <inkml:brushProperty name="height" value="0.05" units="cm"/>
      <inkml:brushProperty name="color" value="#00A0D7"/>
    </inkml:brush>
  </inkml:definitions>
  <inkml:trace contextRef="#ctx0" brushRef="#br0">18 130 3328,'-5'-9'460,"4"7"-279,0 0 1,0 0 0,-1 0 0,1 0 0,0 0 0,-1 0 0,-2-2 0,17-12 4852,-10 13-4658,0 0 0,1 0 0,-1 0 0,0 1-1,1-1 1,0 1 0,-1 0 0,7-2 0,34-12 274,-38 14-507,29-6-22,-1 0-1,50-3 1,-49 7-88,-33 4-301,23-5 19,-10-3-5437</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0:17.421"/>
    </inkml:context>
    <inkml:brush xml:id="br0">
      <inkml:brushProperty name="width" value="0.05" units="cm"/>
      <inkml:brushProperty name="height" value="0.05" units="cm"/>
      <inkml:brushProperty name="color" value="#00A0D7"/>
    </inkml:brush>
  </inkml:definitions>
  <inkml:trace contextRef="#ctx0" brushRef="#br0">2 103 2912,'-2'-4'1996,"3"4"-1825,-1 0 0,0 0 1,1 1-1,-1-1 0,0 0 1,0 0-1,1 1 0,-1-1 1,0 0-1,0 1 0,1-1 1,-1 0-1,0 1 0,0-1 1,0 0-1,0 1 0,1-1 1,-1 0-1,0 1 0,0-1 1,0 1-1,19-1 2480,54-20-710,27 4-1434,153-6 0,-136 15-310,-76 5-106,13-1-109,-17-4-3794,-25 3 428,11-3 187,3-10 701</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0:19.221"/>
    </inkml:context>
    <inkml:brush xml:id="br0">
      <inkml:brushProperty name="width" value="0.05" units="cm"/>
      <inkml:brushProperty name="height" value="0.05" units="cm"/>
      <inkml:brushProperty name="color" value="#00A0D7"/>
    </inkml:brush>
  </inkml:definitions>
  <inkml:trace contextRef="#ctx0" brushRef="#br0">352 16 2080,'-3'-10'3127,"1"5"66,2 5-3099,-1 0 0,0 0 0,0 1 0,0-1 0,0 0 0,1 1 0,-1-1 0,0 0 0,0 1 0,1 0 0,-1-1 0,0 1 0,1-1 0,-1 1 0,-1 1 0,-15 25 834,12-20-840,1 0 0,0 0 0,0 0 0,0 0 0,1 1 0,0 0 0,1 0 0,-2 8 0,-3 6-38,-10 43 612,-18 128 0,31-164-460,-1-1 32,2-9 275,-2 37 1,5-56-286,-1 0-186,0 0 0,0-1 0,0 1 0,0-1 0,0 1 0,0-1 0,0 0 0,0 1 0,1-1 0,-1 0 0,0 0 0,0 0 0,-1-1 0,1 0-46,0 1 0,0-1 0,-1 1 0,1 0-1,0 0 1,-1-1 0,1 1 0,-1 0 0,0 0 0,1 0 0,-1 0 0,-3-1 0,-2 1-24,1 0 0,0 1 0,0 0 0,0 0 0,-1 0 0,1 0 0,0 1 0,0 0 0,0 0 0,0 1 0,-10 3 0,-12 6 32,22-10 0,0 1 0,1 0 0,-1 0 0,1 1 0,0-1 0,0 1 0,-6 5 0,5-4-51,6-4 47,0 0 0,-1 0 0,1 0 0,0 0 0,0 1 0,-1-1 0,1 0 0,0 0 0,-1 1 0,1-1 0,0 0 0,0 1 0,0-1 0,-1 0 0,1 1 0,0-1 0,0 0 0,0 1 0,0-1 0,0 0 0,-1 1 0,1-1 0,0 0 0,0 1 0,0-1 0,0 0 0,0 1 0,0-1 0,0 1 0,11-1 351,0-1-147,-1 0 0,1-1 0,0-1 1,15-4-1,10-3 36,26-2 62,93-5 0,65 12-137,-190 8-161,-30-4-632,0-1 0,1 1-1,-1 0 1,0-1 0,0 1 0,0 0 0,0-1-1,0 1 1,0 0 0,0-2 0,-1 1 90,1 0 0,-1 1 0,0-1 0,0 0 0,1 1 0,-1-1 1,0 0-1,-2-1 0,-1-4-320,-9-12-1575</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0:19.764"/>
    </inkml:context>
    <inkml:brush xml:id="br0">
      <inkml:brushProperty name="width" value="0.05" units="cm"/>
      <inkml:brushProperty name="height" value="0.05" units="cm"/>
      <inkml:brushProperty name="color" value="#00A0D7"/>
    </inkml:brush>
  </inkml:definitions>
  <inkml:trace contextRef="#ctx0" brushRef="#br0">4 48 3232,'-4'1'6758,"12"1"-2848,-1-3-4957,52-11 1976,9-2-743,167 6 539,-174 9-586,48 6-35,-2 0 218,-98-8-371,-5-28-14232</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0:20.261"/>
    </inkml:context>
    <inkml:brush xml:id="br0">
      <inkml:brushProperty name="width" value="0.05" units="cm"/>
      <inkml:brushProperty name="height" value="0.05" units="cm"/>
      <inkml:brushProperty name="color" value="#00A0D7"/>
    </inkml:brush>
  </inkml:definitions>
  <inkml:trace contextRef="#ctx0" brushRef="#br0">19 39 3072,'-1'0'52,"1"1"1,0-1-1,-1 0 1,1 0-1,-1 1 0,1-1 1,-1 0-1,1 0 1,-1 0-1,1 0 0,-1 0 1,1 0-1,0 0 1,-1 0-1,1 0 0,-1 0 1,1 0-1,-1 0 1,1 0-1,-1 0 1,0-1-1,-6 0 3163,17-7-5,-2 5-2860,1-1 0,0 1 0,1 0-1,-1 1 1,10-1 0,51-4-17,-47 6-178,32-2-4,-1 3-1,0 1 1,85 15 0,-132-15-59,14 3-1652,24 1 0,-39-5 902,0 0 1,0 0 0,1-1-1,-1 0 1,0 0 0,0 0-1,0-1 1,8-3 0,21-13-2255</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0:23.923"/>
    </inkml:context>
    <inkml:brush xml:id="br0">
      <inkml:brushProperty name="width" value="0.05" units="cm"/>
      <inkml:brushProperty name="height" value="0.05" units="cm"/>
      <inkml:brushProperty name="color" value="#00A0D7"/>
    </inkml:brush>
  </inkml:definitions>
  <inkml:trace contextRef="#ctx0" brushRef="#br0">1 26 576,'5'-19'192,"3"15"-128,1 1-32,-1 3 0</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0:27.632"/>
    </inkml:context>
    <inkml:brush xml:id="br0">
      <inkml:brushProperty name="width" value="0.05" units="cm"/>
      <inkml:brushProperty name="height" value="0.05" units="cm"/>
      <inkml:brushProperty name="color" value="#00A0D7"/>
    </inkml:brush>
  </inkml:definitions>
  <inkml:trace contextRef="#ctx0" brushRef="#br0">26 9 3904,'0'-4'1440,"0"8"128,-3-4-1152,-2-4 256,0-1-384,2 5-384,-2 0 32,1 0-320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0:54.286"/>
    </inkml:context>
    <inkml:brush xml:id="br0">
      <inkml:brushProperty name="width" value="0.05" units="cm"/>
      <inkml:brushProperty name="height" value="0.05" units="cm"/>
    </inkml:brush>
  </inkml:definitions>
  <inkml:trace contextRef="#ctx0" brushRef="#br0">3 263 2816,'0'-1'224,"-1"1"1,1-1-1,0 0 0,-1 0 1,1 0-1,0 0 0,0 0 1,0 0-1,0 0 0,0 0 1,0 0-1,0 0 0,0 1 1,0-1-1,1-2 0,0-9 4176,2 21 644,-3-7-4928,1 0-1,0-1 1,0 1-1,0 0 1,0 0-1,0-1 1,1 1-1,-1 0 1,0-1-1,1 1 1,-1-1-1,1 0 1,0 0-1,-1 1 1,1-1-1,3 1 1,5 0-19,1-1 1,0 0-1,0 0 1,0-1-1,0-1 0,14-2 1,-14 2 4,324-37 1023,92-16-901,87-17 96,-406 55-225,285-40 621,-91 25 206,-221 27-786,144 10 0,-200-3-89,0 1 0,27 7 0,-41-7-18,1 0 0,-1 0-1,0 1 1,0 0-1,0 1 1,12 9 0,-23-15-73,1 0 0,0 1 0,0-1 0,-1 1 1,1 0-1,0-1 0,-1 1 0,1-1 0,0 1 1,-1 0-1,1 0 0,-1-1 0,1 1 1,-1 0-1,0 0 0,1 0 0,-1-1 0,0 1 1,1 2-1,-1-3-116,0 1 0,-1-1 0,1 1 0,0-1 0,0 1 0,-1-1 0,1 1-1,0-1 1,-1 0 0,1 1 0,0-1 0,-1 1 0,1-1 0,-1 0 0,1 1 0,-1-1 0,1 0 0,-1 0 0,1 1 0,0-1 0,-1 0 0,0 0 0,0 0 0,-4 2-1460,-1-1 1,0 0-1,0 0 0,-5 0 1,10-1 1559,-25 2-3982</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4:39.779"/>
    </inkml:context>
    <inkml:brush xml:id="br0">
      <inkml:brushProperty name="width" value="0.05" units="cm"/>
      <inkml:brushProperty name="height" value="0.05" units="cm"/>
      <inkml:brushProperty name="color" value="#00A0D7"/>
    </inkml:brush>
  </inkml:definitions>
  <inkml:trace contextRef="#ctx0" brushRef="#br0">173 70 9568,'-124'-63'4320,"86"67"-3776,28-4-1952,15 0 640,8-8-2080,9 5 1600</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0:27.973"/>
    </inkml:context>
    <inkml:brush xml:id="br0">
      <inkml:brushProperty name="width" value="0.05" units="cm"/>
      <inkml:brushProperty name="height" value="0.05" units="cm"/>
      <inkml:brushProperty name="color" value="#00A0D7"/>
    </inkml:brush>
  </inkml:definitions>
  <inkml:trace contextRef="#ctx0" brushRef="#br0">14 31 1248,'-10'-19'448,"7"15"-352,6 4-32,-6-4-128,3 0 64</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0:28.344"/>
    </inkml:context>
    <inkml:brush xml:id="br0">
      <inkml:brushProperty name="width" value="0.05" units="cm"/>
      <inkml:brushProperty name="height" value="0.05" units="cm"/>
      <inkml:brushProperty name="color" value="#00A0D7"/>
    </inkml:brush>
  </inkml:definitions>
  <inkml:trace contextRef="#ctx0" brushRef="#br0">0 407 2656,'0'-4'960,"5"8"-736,-2-4 1632,-3-4-6016</inkml:trace>
  <inkml:trace contextRef="#ctx0" brushRef="#br0" timeOffset="1">36 80 2816,'-5'-32'1056,"0"25"-832,2-6-64,3 10 128,0 0-192,0-5-96,0 3-32,0 1-256,0 0 160</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0:28.688"/>
    </inkml:context>
    <inkml:brush xml:id="br0">
      <inkml:brushProperty name="width" value="0.05" units="cm"/>
      <inkml:brushProperty name="height" value="0.05" units="cm"/>
      <inkml:brushProperty name="color" value="#00A0D7"/>
    </inkml:brush>
  </inkml:definitions>
  <inkml:trace contextRef="#ctx0" brushRef="#br0">13 492 2976,'-13'-31'1120,"13"20"-896,0-5-32,0 9-96,0-6-96,0 2-288,0 0 160,0 2-2144,3 1 1248,7-3 448</inkml:trace>
  <inkml:trace contextRef="#ctx0" brushRef="#br0" timeOffset="1">39 56 3072,'-13'-19'1120,"13"15"-864,0-4-64,5 3 96,-5 2-192,0-5-256,0 5 96,0-2-352</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0:24.269"/>
    </inkml:context>
    <inkml:brush xml:id="br0">
      <inkml:brushProperty name="width" value="0.05" units="cm"/>
      <inkml:brushProperty name="height" value="0.05" units="cm"/>
      <inkml:brushProperty name="color" value="#00A0D7"/>
    </inkml:brush>
  </inkml:definitions>
  <inkml:trace contextRef="#ctx0" brushRef="#br0">19 31 320,'-18'-23'128,"23"18"-96,-5 2 64</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0:24.660"/>
    </inkml:context>
    <inkml:brush xml:id="br0">
      <inkml:brushProperty name="width" value="0.05" units="cm"/>
      <inkml:brushProperty name="height" value="0.05" units="cm"/>
      <inkml:brushProperty name="color" value="#00A0D7"/>
    </inkml:brush>
  </inkml:definitions>
  <inkml:trace contextRef="#ctx0" brushRef="#br0">1 120 1248,'8'-19'448,"2"11"-352,6-7-32,-2 7 352,8 0-256,0 0 64,4 1-128,0-1-128,0 3 0,2 2-1376</inkml:trace>
  <inkml:trace contextRef="#ctx0" brushRef="#br0" timeOffset="1">374 3 992,'0'-3'352,"5"3"-192</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0:25.007"/>
    </inkml:context>
    <inkml:brush xml:id="br0">
      <inkml:brushProperty name="width" value="0.05" units="cm"/>
      <inkml:brushProperty name="height" value="0.05" units="cm"/>
      <inkml:brushProperty name="color" value="#00A0D7"/>
    </inkml:brush>
  </inkml:definitions>
  <inkml:trace contextRef="#ctx0" brushRef="#br0">4 48 1728,'-4'-3'640,"8"-2"-480,1 2 0,3-1-160</inkml:trace>
  <inkml:trace contextRef="#ctx0" brushRef="#br0" timeOffset="1">299 9 1248,'-15'-8'672,"25"8"-1472</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0:25.350"/>
    </inkml:context>
    <inkml:brush xml:id="br0">
      <inkml:brushProperty name="width" value="0.05" units="cm"/>
      <inkml:brushProperty name="height" value="0.05" units="cm"/>
      <inkml:brushProperty name="color" value="#00A0D7"/>
    </inkml:brush>
  </inkml:definitions>
  <inkml:trace contextRef="#ctx0" brushRef="#br0">5 15 1408,'-5'-6'640,"10"1"-576,0 1 64,3 4-96,2 0-32,-2 0 32,5 0-1248</inkml:trace>
  <inkml:trace contextRef="#ctx0" brushRef="#br0" timeOffset="1">251 23 1312,'-4'-11'480,"8"11"-352,-8 0-64,12 0-224,10-3 128,-1-2 32,9 1 64</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0:29.037"/>
    </inkml:context>
    <inkml:brush xml:id="br0">
      <inkml:brushProperty name="width" value="0.05" units="cm"/>
      <inkml:brushProperty name="height" value="0.05" units="cm"/>
      <inkml:brushProperty name="color" value="#00A0D7"/>
    </inkml:brush>
  </inkml:definitions>
  <inkml:trace contextRef="#ctx0" brushRef="#br0">18 620 2656,'-13'-50'960,"13"34"-736,-5-12-64,5 13 480,5-4-384,0-5 32,-2 4-160,2 1-288,0-1 64,-5 6-1376</inkml:trace>
  <inkml:trace contextRef="#ctx0" brushRef="#br0" timeOffset="1">26 195 2912,'-8'-39'1056,"8"31"-800,0-8-96,0 5 480,0-4-384,5-6 192,-2-2-288,2 1-128,0 2-64,0 1-1184</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0:29.397"/>
    </inkml:context>
    <inkml:brush xml:id="br0">
      <inkml:brushProperty name="width" value="0.05" units="cm"/>
      <inkml:brushProperty name="height" value="0.05" units="cm"/>
      <inkml:brushProperty name="color" value="#00A0D7"/>
    </inkml:brush>
  </inkml:definitions>
  <inkml:trace contextRef="#ctx0" brushRef="#br0">53 192 3904,'-5'-31'1440,"5"23"-1120,5-8-96,0 9 96,-2-6-224,7 2-96,3 0-32,-5-1-896</inkml:trace>
  <inkml:trace contextRef="#ctx0" brushRef="#br0" timeOffset="1">27 56 3808,'-26'-17'1408,"26"9"-1088,0 2-96,0 1 32,0-3-192,0 5-160,0-1 32,8-1-1952</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0:30.811"/>
    </inkml:context>
    <inkml:brush xml:id="br0">
      <inkml:brushProperty name="width" value="0.05" units="cm"/>
      <inkml:brushProperty name="height" value="0.05" units="cm"/>
      <inkml:brushProperty name="color" value="#00A0D7"/>
    </inkml:brush>
  </inkml:definitions>
  <inkml:trace contextRef="#ctx0" brushRef="#br0">1 98 2976,'2'0'667,"1"1"0,0-1 0,-1 0-1,1 0 1,-1 1 0,1-2 0,0 1 0,-1 0 0,5-1 0,38-8-93,-29 6-4,12-4-451,0-1 0,-1-2 1,26-13-1,0 1-2217,-19 6 866</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4:44.153"/>
    </inkml:context>
    <inkml:brush xml:id="br0">
      <inkml:brushProperty name="width" value="0.05" units="cm"/>
      <inkml:brushProperty name="height" value="0.05" units="cm"/>
      <inkml:brushProperty name="color" value="#00A0D7"/>
    </inkml:brush>
  </inkml:definitions>
  <inkml:trace contextRef="#ctx0" brushRef="#br0">329 709 3712,'6'-12'1221,"-1"8"189,-6 3-537,-1-1-713,-1 1 378,1-1 0,-1 1 0,1-1 0,-1 1 0,0 0 0,1 0 0,-1 0 1,0 1-1,0-1 0,1 1 0,-6-1 0,-33 2 1328,35-1-1507,-10 1 24,1 1 0,-1 1 0,1 0 0,0 1 0,0 1 0,-27 12 0,32-12-229,0 0 0,1 1 1,-1 0-1,1 0 1,1 1-1,-1 0 0,1 1 1,0 0-1,1 0 0,-11 16 1,16-21-106,1-1 0,-1 1-1,1 0 1,-1 0 0,1 0 0,0 0 0,0 0 0,1 0 0,-1 0 0,1 0 0,-1 0 0,1 0 0,0 0 0,0 0 0,0 1-1,1-1 1,-1 0 0,1 0 0,0 0 0,-1 0 0,1 0 0,2 3 0,-2-4-9,1 1 1,0-1-1,-1 1 1,1-1-1,0 0 1,0 0-1,1 0 1,-1 0-1,0 0 0,1 0 1,-1-1-1,1 1 1,-1-1-1,1 0 1,0 0-1,-1 0 1,1 0-1,0 0 0,0 0 1,0-1-1,0 1 1,-1-1-1,7 0 1,9-2 64,0 0-1,0-1 1,-1-1 0,1 0 0,-1-1 0,1-1 0,-2-1 0,27-15 0,-32 16-97,0-1 0,0-1 0,-1 0 0,0-1 1,0 0-1,-1 0 0,0-1 0,9-13 0,-7 6-13,-1 0 0,-1 0 0,0-1 0,10-34 0,40-155-192,-50 164 138,-2 0 0,4-87 0,-11 116 20,-1 0-1,0 0 1,0 0-1,-6-22 1,7 35 34,0 1-1,0-1 1,0 1 0,-1-1-1,1 1 1,0-1 0,0 1-1,0-1 1,-1 1-1,1-1 1,0 1 0,0 0-1,-1-1 1,1 1 0,0-1-1,-1 1 1,1 0 0,0-1-1,-1 1 1,1 0 0,-1-1-1,1 1 1,-1 0 0,1 0-1,-1-1 1,1 1 0,-1 0-1,1 0 1,-1 0 0,1 0-1,-1 0 1,1-1 0,-1 1-1,1 0 1,-1 0-1,1 0 1,-1 1 0,1-1-1,-1 0 1,1 0 0,-1 0-1,1 0 1,-1 0 0,1 1-1,-1-1 1,1 0 0,-1 0-1,1 1 1,0-1 0,-2 1-1,-1 2 2,-1 0-1,1 1 1,0-1-1,-5 7 1,5-6 0,-3 4-1,0 2 0,0-1 0,1 1 0,0 0-1,1 0 1,-4 14 0,-14 67-73,15-58 80,-25 164 234,29-169-157,2-1 0,1 1 0,2-1 0,0 0 0,8 36 0,-6-50-33,-1 0 1,2-1 0,0 1 0,0-1 0,1 0 0,0-1-1,1 0 1,1 0 0,9 12 0,-13-19-23,-1 0 0,1 0-1,0-1 1,0 1 0,0-1 0,1 0 0,-1 0 0,1 0-1,-1-1 1,1 0 0,0 0 0,0 0 0,0 0 0,0-1-1,0 0 1,1 0 0,-1 0 0,0-1 0,0 1 0,1-1-1,-1 0 1,0-1 0,1 0 0,-1 1 0,7-4 0,-1 0-3,0 0 0,0-1 0,-1 0 0,0-1 1,12-8-1,44-41 20,-52 44-65,-3 1 47,0-1 0,0 0 1,-1-1-1,0 0 0,-1-1 1,-1 0-1,13-25 0,-21 37-32,1 0 0,-1-1-1,1 1 1,-1 0 0,1-1-1,-1 1 1,0 0-1,0-1 1,1 1 0,-1-1-1,0 1 1,0-1 0,-1 1-1,1 0 1,0-1 0,-1-1-1,1 3 6,-1-1 0,1 1 1,0-1-1,-1 1 0,1 0 0,-1-1 0,1 1 0,0 0 0,-1-1 0,1 1 0,-1 0 0,1-1 0,-1 1 0,0 0 1,1 0-1,-1 0 0,1 0 0,-1 0 0,1-1 0,-1 1 0,1 0 0,-1 0 0,0 0 0,1 0 0,-1 0 0,1 1 0,-1-1 1,1 0-1,-1 0 0,1 0 0,-1 0 0,0 1 0,1-1 0,-1 0 0,1 1 0,-1-1 0,-6 4 4,1 1 0,-1-1-1,1 1 1,1 0-1,-1 0 1,0 1 0,1 0-1,0 0 1,1 0 0,-1 1-1,1-1 1,1 1 0,-1 0-1,-2 7 1,5-10 3,0-1 1,-1 0-1,2 1 1,-1-1-1,0 1 0,1-1 1,0 1-1,-1-1 1,1 1-1,1-1 1,-1 1-1,0-1 0,1 1 1,0-1-1,0 1 1,0-1-1,0 0 1,0 1-1,1-1 0,0 0 1,-1 0-1,1 0 1,0 0-1,0 0 1,1-1-1,-1 1 0,1-1 1,-1 1-1,1-1 1,0 0-1,0 0 1,0 0-1,0 0 0,0-1 1,0 1-1,0-1 1,1 0-1,-1 0 1,0 0-1,1 0 0,4 0 1,5 1 0,0-1 0,0 0 0,0-1 0,0-1 0,16-2 0,64-16-49,-79 15 75,0 0 0,0-1 0,0 0 0,-1-2 0,0 1 0,0-1 0,-1-1 0,0 0 0,0-1 0,-1 0 0,0-1 0,0 0 0,-1-1 0,-1 0 0,13-19 0,-4 2-124,-1-1 0,21-53 0,16-68-157,-37 100 181,-2 8 23,-2-2 0,-2 0 0,-1 0 0,3-50 0,-12 90 24,-1 1-1,0 0 0,0-1 0,-1 1 0,1 0 1,-1-1-1,1 1 0,-2-4 0,2 7 18,-1-1 0,1 1 0,0 0-1,0-1 1,0 1 0,0 0-1,0 0 1,-1 0 0,1-1 0,0 1-1,0 0 1,-1 0 0,1 0-1,0-1 1,0 1 0,-1 0-1,1 0 1,0 0 0,0 0 0,-1 0-1,1 0 1,0-1 0,0 1-1,-1 0 1,1 0 0,0 0 0,-1 0-1,1 0 1,0 0 0,-1 0-1,1 0 1,-1 1 0,0-1-11,0 1 1,0 0 0,-1-1-1,1 1 1,0 0-1,0 0 1,0 0-1,0 0 1,0 0-1,0 0 1,-1 2 0,-5 7 3,0 1 0,1 0 0,0 0 0,-7 19 1,-44 133-67,9-22-40,-18 22 118,-21 57 162,-24 65 161,78-213-40,-76 125 0,94-173-180,5-8-18,-14 17 0,20-28-50,1-1 1,-1 0 0,-1 0-1,1-1 1,-1 1-1,1-1 1,-1 0-1,-6 3 1,10-5-35,0-1 0,0 1 0,0-1 0,0 1 0,-1-1 0,1 0 0,0 0 0,-1 1 0,1-1 0,0 0 0,0 0 0,-1 0 0,1 0 0,0 0 0,-1-1 0,1 1 0,0 0 0,0-1 0,-1 1 0,1 0 0,0-1 0,0 0 0,0 1 0,0-1 0,-1 0 0,1 1 0,0-1 0,0 0 0,1 0 0,-1 0 0,0 0 0,0 0 0,0 0 0,0 0 0,1 0 0,-1 0 0,1-1 1,-1 1-1,1 0 0,-1 0 0,1-2 0,-2-2-21,0-1 0,1 0 0,-1 1 1,1-1-1,1 0 0,-1 0 0,2-11 1,1 0-26,1 0 0,0 1 0,2-1-1,0 1 1,1 0 0,0 0 0,1 1 0,1 0 0,1 0 0,0 1 0,16-20 0,-9 16 10,1 0 0,0 1-1,2 0 1,0 2 0,0 0 0,2 2-1,29-16 1,173-73 329,-188 85-240,-1-1-1,0-1 0,-2-2 0,45-37 1,-53 36 14,-1-1 0,0-1 0,-2-1 0,18-28 1,-33 46-46,-1-1 0,0-1 0,0 1 0,-1 0 0,0-1 0,4-16 0,-14 43-27,1-8 45,1 1 0,1 0 0,0-1 0,0 1 0,-1 14 0,1 17 269,2-41-279,0 0-1,0 1 0,0-1 1,0 0-1,0 0 0,0 1 1,0-1-1,0 0 1,0 0-1,-1 0 0,-1 1 1,0 0-31,-41 41 39,41-39-39,0-1 0,1 1 0,-1-1 0,1 1 0,0 0 0,0 0 0,0 0 0,1 0 1,-1 0-1,1 0 0,-1 5 0,2-8 15,0 1 0,0-1 0,0 1 0,0-1 0,1 0 1,-1 1-1,1-1 0,-1 1 0,1-1 0,-1 0 0,1 0 0,0 1 0,-1-1 0,1 0 1,0 0-1,0 0 0,0 0 0,0 0 0,0 0 0,0 0 0,0 0 0,0 0 0,1 0 1,1 1-1,1 0 12,0 1-1,1-1 1,-1 0 0,0-1 0,1 1-1,7 1 1,-2-2 14,0 0 0,-1-1 0,1-1 0,0 1 0,0-2-1,0 1 1,12-5 0,66-24-167,-72 23 158,68-29-52,-72 30 18,-1 0 0,1-2 0,-1 1 0,17-17 0,-2-3 122,-18 18-115,1 0-1,-1 0 1,20-14-1,-27 24-9,-1-1 1,0 0-1,1 0 0,-1 0 1,0 0-1,0 1 0,1-1 0,-1 0 1,0 0-1,0 1 0,1-1 0,-1 0 1,0 0-1,0 1 0,0-1 1,0 0-1,1 1 0,-1-1 0,0 0 1,0 0-1,0 1 0,0-1 1,0 0-1,0 1 0,0-1 0,0 0 1,0 1-1,0-1 0,0 0 0,0 1 1,0-1-1,0 0 0,0 1 1,0-1-1,0 18 32,0-16-33,0 11 8,-1 1 1,0-1-1,-5 25 0,4-27 134,0 1-1,1-1 1,1 17 0,0-25-92,0-3-42,0 0 0,0 0 1,1 1-1,-1-1 1,0 0-1,0 0 1,1 0-1,-1 0 1,0 0-1,0 0 1,1 1-1,-1-1 1,0 0-1,1 0 1,-1 0-1,0 0 1,0 0-1,1 0 1,-1 0-1,0 0 1,1 0-1,-1 0 1,0 0-1,0 0 1,1-1-1,-1 1 1,0 0-1,0 0 1,1 0-1,-1 0 1,10-4-6,67-46-119,-59 37 144,0 1 1,1 0-1,0 2 1,22-10-1,-40 20-28,0-1 1,0 1-1,0 0 0,0-1 1,0 1-1,0 0 0,0 0 0,0 0 1,0 0-1,0 0 0,1 0 0,-1 0 1,0 0-1,0 0 0,1 0 1,-1 1-3,-1-1 0,0 0 0,1 0 0,-1 1 0,0-1 0,1 0 0,-1 1 0,0-1 0,0 0 1,1 1-1,-1-1 0,0 1 0,0-1 0,0 0 0,1 1 0,-1-1 0,0 1 0,0-1 0,0 0 0,0 1 1,0-1-1,0 1 0,0-1 0,0 1 0,0 0 0,-1 3-3,1 1 0,-1-1-1,-1 1 1,1-1 0,-3 7 0,3-10 46,-8 25 67,-7 29 0,16-55-94,0 1 1,0-1-1,0 1 0,-1-1 0,1 1 1,0-1-1,0 0 0,0 1 0,0-1 1,0 1-1,0-1 0,0 1 0,0-1 1,0 1-1,0-1 0,0 1 0,0-1 0,1 1 1,-1-1-1,0 1 0,0-1 0,0 0 1,1 1-1,-1-1 0,0 1 0,0-1 1,1 0-1,-1 1 0,0-1 0,1 0 1,-1 1-1,0-1 0,1 0 0,-1 0 1,1 1-1,-1-1 0,0 0 0,1 0 0,-1 0 1,1 1-1,-1-1 0,1 0 0,-1 0 1,1 0-1,-1 0 0,1 0 0,-1 0 1,1 0-1,-1 0 0,1 0 0,4-1 34,-1 1 0,1-1-1,-1 0 1,6-3 0,-6 3-150,107-42 107,-56 20 10,-28 11 38,-1-1 1,0-2-1,34-26 1,-50 34-90,-15 15-3,1 0-1,1 1 0,0-1 0,-3 13 0,5-17 64,1 1-1,0 0 1,0 0 0,0-1-1,0 1 1,1 0 0,0-1 0,0 1-1,0-1 1,1 1 0,0-1-1,0 1 1,0-1 0,0 0-1,0 0 1,1 0 0,0 0 0,0-1-1,0 1 1,0-1 0,0 1-1,1-1 1,-1 0 0,1-1 0,0 1-1,0 0 1,0-1 0,1 0-1,4 2 1,-5-3 12,0 0 1,-1 0-1,1 0 0,0 0 1,0-1-1,0 0 0,0 0 0,0 0 1,-1 0-1,1 0 0,0-1 1,0 0-1,0 0 0,6-2 0,1-1-50,0-1-1,0 0 0,15-10 0,3-5 49,-1-1-1,-1-1 1,-1-1 0,-1-2-1,-1 0 1,-1-1 0,-1-2-1,28-46 1,124-216-80,-137 221 69,-4-1 0,25-78 0,-54 136 16,1-4-125,-5 8-10,0 8 99,0 0 0,-1 0-1,1 0 1,0 0 0,0 0-1,0 0 1,0 0 0,0-1-1,0 1 1,0 0 0,0 0-1,-1 0 1,1 0 0,0 0-1,0 0 1,0 0 0,0 0-1,0 0 1,0 0 0,0 0-1,-1 0 1,1 0 0,0 0-1,0 0 1,0 0 0,0 0-1,0 0 1,0 0 0,-1 0-1,1 0 1,0 0 0,0 0-1,0 0 1,0 0 0,0 0-1,0 1 1,0-1 0,-1 0-1,1 0 1,0 0 0,0 0-1,0 0 1,0 0 0,0 0-1,0 0 1,-6 6-45,1-1 1,-1 1-1,1-1 0,0 1 1,-5 10-1,-6 6-6,-4 6 50,0 1-1,2 1 0,-26 59 0,23-35-4,-21 85 1,24-69 142,4 0 0,-6 73 1,19-137-119,1 0 1,0 1 0,0-1-1,0 0 1,1 1 0,0-1-1,0 0 1,4 9 0,-5-14-1,1 1 0,0 0 0,0-1 0,0 1 0,0 0 0,0-1 0,1 1 0,-1-1 0,0 0 0,1 1 0,-1-1 0,1 0 0,-1 0 1,1 0-1,-1 0 0,1 0 0,0 0 0,0 0 0,-1-1 0,1 1 0,0-1 0,0 1 0,0-1 0,0 0 0,0 0 0,0 1 0,0-1 1,-1-1-1,1 1 0,2 0 0,9-2-39,-1 0 1,0-1-1,0 0 1,-1-1-1,1 0 1,-1-1-1,14-8 1,6-5-136,31-26 1,-49 34 140,0 2-57,-12 8 72,-1-1 0,0 1 0,1 0-1,-1 0 1,1-1 0,-1 1-1,0 0 1,1 0 0,-1 0 0,1 0-1,-1-1 1,0 1 0,1 0-1,-1 0 1,1 0 0,-1 0-1,1 0 1,-1 0 0,1 0 0,-1 0-1,0 0 1,1 0 0,-1 1-1,1-1 1,0 0 0,0 6-23,-1-6 15,1 5 16,-1 1 0,0-1 1,0 0-1,0 0 0,-1 0 0,1 0 1,-3 7-1,1-7 2,1 0-1,0 0 1,1 1 0,-1-1-1,1 9 1,1-12-7,-1 0 0,1 0 1,0 0-1,-1 1 0,1-1 0,0 0 0,0 0 0,0 0 1,0 0-1,1 0 0,-1 0 0,0-1 0,1 1 0,0 0 1,-1-1-1,1 1 0,2 1 0,-1-1 3,0-1 0,0 1 0,0-1 0,0 1 0,0-1 1,0 0-1,1 0 0,-1 0 0,0-1 0,1 1 0,-1-1 0,1 0 0,-1 0 0,0 0 0,1 0 0,-1-1 0,1 1 0,4-3 0,8-1-68,-1-1 0,25-13-1,-17 8 60,-11 6 56,-10 4-44,1-1 0,-1 1 0,1-1 0,-1 0 0,1 0 0,-1 0 0,1 0 0,-1-1 1,0 1-1,0-1 0,3-2 0,-4 4-8,-1 0 1,0 0-1,0 0 0,0 0 1,0-1-1,0 1 1,0 0-1,0 0 0,0 0 1,0 0-1,0 0 0,0 0 1,0 0-1,0-1 1,0 1-1,0 0 0,0 0 1,0 0-1,0 0 0,-1 0 1,1 0-1,0 0 1,0-1-1,0 1 0,0 0 1,0 0-1,0 0 1,0 0-1,0 0 0,0 0 1,0 0-1,0 0 0,-1 0 1,1 0-1,0 0 1,0 0-1,0 0 0,0-1 1,0 1-1,0 0 1,0 0-1,0 0 0,-1 0 1,1 0-1,0 0 0,0 0 1,0 0-1,0 0 1,0 0-1,0 0 0,0 0 1,-1 0-1,1 0 1,0 1-1,0-1 0,0 0 1,0 0-1,0 0 0,0 0 1,0 0-1,0 0 1,-1 0-1,1 0 0,0 0 1,-9 4-1,2-1 13,1 1 0,-1 1 0,0-1-1,1 1 1,0 0 0,-6 7 0,9-9-12,1 0 0,-1 0-1,1 0 1,0 0 0,0 0 0,0 0 0,0 1 0,1-1 0,0 0 0,-1 1-1,1 0 1,0-1 0,1 1 0,-2 7 0,2-10 11,17-4-143,-13 0 83,0 1 0,0 0 0,-1-1-1,1 0 1,-1 1 0,1-2 0,-1 1 0,0 0 0,0-1-1,0 1 1,-1-1 0,1 0 0,-1 0 0,0 0-1,0 0 1,0 0 0,-1 0 0,1 0 0,-1-1 0,0 1-1,1-9 1,-2 6 4,0 0 1,-1 0-1,0 1 0,0-1 0,0 0 1,-5-11-1,5 16 51,0-1 0,0 1 0,0 0 0,-1 0 0,1 0 1,0-1-1,-1 1 0,0 0 0,1 1 0,-1-1 0,0 0 0,0 0 0,0 1 0,0-1 0,-1 1 1,1 0-1,0 0 0,0 0 0,-1 0 0,1 0 0,-5-1 0,3 1 64,3 1-53,0 0 0,0-1 0,0 1 0,1 0 0,-1 0 0,0 0 0,0 0 0,0 0 0,0 0 0,0 0 0,1 0 0,-1 0 0,0 0 0,0 0 0,0 1 0,0-1 0,1 0 0,-1 0 0,0 1 0,0-1 1,1 1-1,-1-1 0,-1 1 0,1 0 117,1-1-138,0 1 1,0-1-1,0 1 0,1-1 1,-1 1-1,0-1 0,0 1 1,0-1-1,0 1 1,0-1-1,1 0 0,-1 1 1,0-1-1,0 1 0,1-1 1,-1 0-1,0 1 1,1-1-1,-1 0 0,0 1 1,1-1-1,-1 0 0,1 1 1,-1-1-1,1 0 1,-1 0-1,0 0 0,1 1 1,-1-1-1,1 0 0,-1 0 1,2 0-1,19 1 5,-12-2 36,149-6 228,-4 0-278,-139 7-23,81 2 38,-82 0 65,0 0 0,0 0 0,0 1 0,22 9-1,-34-11-48,0 0 0,1-1 0,-1 2 0,0-1 0,0 0 0,0 0 0,0 1 0,0-1-1,0 1 1,-1-1 0,1 1 0,0 0 0,-1 0 0,0 0 0,1 0 0,-1 0 0,0 0-1,0 0 1,0 0 0,0 0 0,0 1 0,0-1 0,-1 0 0,1 1 0,-1-1 0,0 0-1,0 1 1,1-1 0,-1 1 0,-1-1 0,1 0 0,0 1 0,-1-1 0,1 0 0,-1 1-1,0-1 1,0 0 0,0 1 0,0-1 0,0 0 0,-2 3 0,-7 9 54,7-10-48,0 1-1,-1-1 1,1 0-1,-1 0 1,0 0 0,-5 4-1,8-8 357,4 0-412,0-1 1,0 0-1,0 0 1,-1 0-1,1-1 1,0 1-1,-1 0 0,1-1 1,-1 0-1,0 0 1,0 1-1,3-4 1,3-2-31,55-45-414,-49 39 404,0 1 0,1 0 0,0 1 0,31-16 0,-43 25 73,0 1 0,0 0 0,1 0 0,-1 0 0,1 0 0,-1 0 1,1 1-1,-1 0 0,7-1 0,-9 2 3,1-1 0,-1 0 0,1 0 0,-1 1 0,1-1 0,-1 1 0,0-1 0,1 1 0,-1-1 0,0 1 0,1 0 0,-1 0 0,0 0 0,0-1 0,0 1 0,0 0 0,0 1 1,0-1-1,0 0 0,0 0 0,0 0 0,0 0 0,0 1 0,-1-1 0,1 2 0,2 5 31,-1 0 0,-1 1 0,0-1 0,0 0 0,0 1 0,-2 10 1,1-6 154,2 22 1,-1-31-161,0-1 0,0 1 1,0 0-1,0-1 0,0 1 0,1-1 0,-1 0 0,1 1 0,0-1 0,3 4 0,-3-5 3,0 0-1,0-1 1,1 1-1,-1 0 1,0-1-1,1 0 1,-1 1-1,1-1 0,-1 0 1,1 0-1,0 0 1,0-1-1,-1 1 1,1-1-1,0 0 0,0 1 1,-1-1-1,1 0 1,5-1-1,6-1 27,0 0 1,22-7-1,-29 7-72,7-3-26,0 0 0,0 0 0,0-1 0,0-1-1,-1-1 1,0 0 0,23-19 0,-19 11 82,0 0 0,-1-1-1,-1-1 1,19-28 0,-10 7 52,-16 23-290,21-26-1,-28 42 190,-1 1 1,0-1-1,0 0 0,0 1 1,0-1-1,1 0 0,-1 1 1,0-1-1,0 0 0,0 1 1,0-1-1,0 0 0,0 1 1,0-1-1,0 1 0,0-1 1,0 0-1,0 1 0,0-1 1,0 0-1,0 1 0,-1-1 1,1 1-1,-6 26 9,-1-1 0,-1 0 1,-1 0-1,-13 25 0,17-40 40,1-1 0,0 1 0,1 1 0,0-1-1,1 0 1,0 1 0,0-1 0,1 14 0,1-19-27,0 0 1,1 1-1,0-1 0,0 0 0,0 0 0,1-1 0,0 1 1,0 0-1,0 0 0,1-1 0,0 1 0,0-1 1,0 0-1,1 0 0,-1 0 0,1 0 0,5 4 0,19 14-946,-26-21 304,1 0 0,-1-1 0,0 1 0,1-1-1,-1 0 1,1 1 0,0-1 0,-1 0 0,1-1 0,5 2 0,-8-2 420,0 0-1,1 0 1,-1 0-1,0 0 1,1 0-1,-1 0 1,0 0-1,1 0 1,-1 0-1,0-1 1,0 1-1,1 0 0,-1 0 1,0 0-1,1 0 1,-1 0-1,0-1 1,0 1-1,1 0 1,-1-1-416,0 1 416,1 0-1,-1-1 1,0 1-1,0 0 0,0 0 1,0-1-1,1 1 1,-1 0-1,0-1 1,0 1-1,0 0 1,0-1-1,0 1 1,0 0-1,0-1 1,0 1-1,0 0 1,0-1-1,0 1 1,0 0-1,0-1 0,-1 1 1,-1-8-6438</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0:31.215"/>
    </inkml:context>
    <inkml:brush xml:id="br0">
      <inkml:brushProperty name="width" value="0.05" units="cm"/>
      <inkml:brushProperty name="height" value="0.05" units="cm"/>
      <inkml:brushProperty name="color" value="#00A0D7"/>
    </inkml:brush>
  </inkml:definitions>
  <inkml:trace contextRef="#ctx0" brushRef="#br0">13 172 2656,'-13'-8'960,"13"13"-352,9-5-544,0 0 32,-1 0-32,5 0-64,5 0 32,3-5 32,2 2-32,3 0-2496</inkml:trace>
  <inkml:trace contextRef="#ctx0" brushRef="#br0" timeOffset="1">456 48 4224,'-5'-12'1568,"10"16"-1216,5-11-96,3 2-128,5 2-128,3-5 64,9 0-32,1 0-640</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0:31.561"/>
    </inkml:context>
    <inkml:brush xml:id="br0">
      <inkml:brushProperty name="width" value="0.05" units="cm"/>
      <inkml:brushProperty name="height" value="0.05" units="cm"/>
      <inkml:brushProperty name="color" value="#00A0D7"/>
    </inkml:brush>
  </inkml:definitions>
  <inkml:trace contextRef="#ctx0" brushRef="#br0">1 319 4160,'0'-11'1536,"8"8"-1216,10-10-64,-1 5 224,14-4-320,8-2-160,10-2 0,-1-1-352,-4 6 192,0 3-3328</inkml:trace>
  <inkml:trace contextRef="#ctx0" brushRef="#br0" timeOffset="1">808 78 4480,'13'-42'1664,"-10"37"-1312,12-3-64,-2 5-96,8-1-160,10-1 128,-9 2-96,4-2-864,10 2 416,-2 6-2944</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0:47.006"/>
    </inkml:context>
    <inkml:brush xml:id="br0">
      <inkml:brushProperty name="width" value="0.05" units="cm"/>
      <inkml:brushProperty name="height" value="0.05" units="cm"/>
      <inkml:brushProperty name="color" value="#33CCFF"/>
    </inkml:brush>
  </inkml:definitions>
  <inkml:trace contextRef="#ctx0" brushRef="#br0">0 3671 896,'0'0'138,"0"0"1,0 1-1,1-1 1,-1 0-1,0 1 1,0-1-1,0 0 1,1 0-1,-1 0 1,0 1-1,0-1 1,1 0-1,-1 0 0,0 0 1,1 0-1,-1 1 1,0-1-1,0 0 1,1 0-1,-1 0 1,0 0-1,1 0 1,-1 0-1,0 0 1,1 0-1,0 0 1,4-3 138,-4 2-165,-1 1 1,1-1-1,0 1 0,-1 0 1,1-1-1,-1 1 0,1 0 0,0-1 1,-1 1-1,1 0 0,0 0 0,-1 0 1,1 0-1,0 0 0,-1 0 1,1 0-1,1 0 0,7-8 277,-8 8-368,-1 0-1,1 0 0,0 0 0,-1-1 0,1 1 0,0 0 1,0-1-1,-1 1 0,1 0 0,0-1 0,-1 1 0,1-1 0,-1 1 1,1-1-1,-1 1 0,2-2 0,-1 1 37,15-11 1041,-13 10-1029,0 0 0,0 0-1,0 0 1,-1 0 0,1-1-1,3-4 1,10-8 157,-14 12-198,1 1 0,0 0 0,-1-1 0,1 0 1,3-5-1,-3 4 16,1-1-1,0 0 1,9-7 0,-8 8 16,0-1 0,-1 0 0,6-8 1,53-100 248,-34 58-197,-2 0 255,-20 38-330,1 1 1,0 0-1,1 0 1,1 1-1,15-18 1,-5 13 86,1 1 1,37-26-1,-1 1 4,28-19 134,-55 37-151,-2 0-1,0-2 1,-2-2 0,23-32 0,14-28-89,14-22-33,3 0 379,-61 90-271,1 2 1,25-20-1,15-15 70,-7 0-63,-2-2 1,47-70 0,60-95-281,-61 105 448,-56 63-269,37-66 0,-13 21 209,-8 14-147,25-28 452,-45 60-427,-28 38-81,1 1-1,0 0 1,1 1 0,23-23 0,7-3 114,-31 28-22,0 1 0,20-15 0,-17 14-109,-1 1-1,0-1 1,0-1-1,15-19 1,-1-4 96,36-62 0,-51 76-176,-1-1 1,13-40 0,-19 51 185,35-115 348,-36 116-438,1 0 0,0 0 0,0 1-1,1-1 1,11-15 0,-1 4-29,22-21 1,-25 28-15,20-14 0,-18 13-58,-12 13 96,0 0-1,0 0 0,0-1 1,0 2-1,0-1 0,1 0 1,-1 0-1,1 1 1,2-2-1,5-3 14,-1 0 1,0-1-1,0 0 1,0 0-1,-1-1 0,0 0 1,12-15-1,-2 2 8,14-18-22,-22 26 3,0 0-1,16-14 1,-6 7-8,-1-1 0,30-45 0,-30 39 33,34-43-9,-40 49-79,-13 20 58,0 1 0,0 0 0,1-1 0,-1 1 0,0-1 0,0 1 0,0 0 0,0-1 0,1 1 0,-1-1 0,0 1 0,0 0 0,0-1 0,0 1 0,0-1 0,0 1 0,0-1 0,0 1 0,0 0 0,0-1 0,-1 0 0,0 1 0,6-7 28,-4 6-27,0 1-1,0-1 1,-1 1 0,1-1-1,-1 0 1,1 1 0,0-1-1,-1 0 1,1 0 0,-1 1-1,0-1 1,1-1 0,-1 2-2,0 0 1,0 0-1,0 0 0,0 0 1,0 0-1,0 0 0,0 0 1,0 0-1,0 0 0,0 0 1,0 0-1,0 0 0,0 0 1,0 0-1,0 0 0,0 0 1,0 0-1,0 0 0,0 0 1,0 0-1,0 0 0,-1 0 1,1 0-1,0 0 0,0 0 1,0 0-1,0 0 0,0 0 1,0 0-1,0 0 0,0 0 1,0 0-1,0 0 0,0 0 1,0 0-1,0 0 0,0 0 1,0 0-1,0 0 0,0 0 1,-1 0-1,1 0 0,0 0 1,0 0-1,0 0 0,-3 8-5,-2 5 42,-1-1 0,0 0 0,-12 17 0,6-11-49,-1-1 1,0-1 0,-2 0-1,-24 20 1,11-13 187,-57 35 0,-69 23-37,45-22-31,101-54-80,1 0 1,-1 0-1,-8 8 1,-12 9-47,24-20 22,-1 1-33,1 0 1,0 0-1,1 0 1,-7 6 0,9-6-41,1-3 71,0 0 0,1 1 0,-1-1 0,0 1 0,0-1 0,1 1 0,-1-1 0,0 1 0,1-1 0,-1 0 0,0 1 0,1-1 0,-1 0 0,0 1 0,1-1 0,-1 0 0,1 0 0,-1 1 0,1-1 0,-1 0 0,1 0 0,-1 0 0,0 0 0,1 1 0,-1-1 0,1 0 0,-1 0 0,1 0 0,-1 0 0,1 0 0,-1 0 0,1 0 0,-1 0 0,1-1 0,-1 1 0,1 0-1,-1 0 1,2 0 0,0-1 36,5 1-32,-1-1-1,1-1 1,0 1 0,-1-1-1,9-3 1,11-3 36,42-14 72,-1-2 0,79-41 0,-123 54-20,-3 2-21,0-2 0,29-20-1,-40 24-47,0 0 0,0-1 0,-1 0-1,0-1 1,-1 1 0,1-1 0,6-13-1,0 2-29,-11 15 29,1 1 0,-1-1 0,0 0-1,0 0 1,-1 0 0,1 0 0,-1 0 0,0 0 0,-1-1 0,3-9 0,-6 43-114,0 1 1,-10 40-1,-21 66 244,24-100-173,-2 1-75,-24 54-1,7-21 356,15-43-8,13-25-228,-1 0 0,1 0-1,0-1 1,-1 1-1,0 0 1,1 0 0,-1-1-1,1 1 1,-1-1-1,0 1 1,0 0 0,1-1-1,-1 1 1,0-1-1,0 0 1,1 1 0,-1-1-1,0 0 1,0 1-1,0-1 1,0 0 0,0 0-1,0 0 1,1 0-1,-1 0 1,0 0 0,0 0-1,0 0 1,-1 0-1,-2-2 41,0 0 0,-1 0-1,1-1 1,1 1 0,-1-1-1,0 0 1,-5-5-1,-23-29 54,9 12-81,14 16-44,-1 0 0,-1 1 1,0 0-1,0 1 0,-1 1 0,1-1 1,-1 2-1,-1 0 0,1 0 0,-1 1 1,0 1-1,1 0 0,-2 0 0,1 2 1,0-1-1,0 2 0,0 0 1,-1 0-1,-23 5 0,32-4-28,0 1-1,-1 0 1,1 0-1,1 0 0,-7 4 1,9-4 40,-1-1 0,2 0-1,-1 1 1,0-1 0,0 1 0,0 0 0,1-1 0,-1 1 0,1 0-1,-1 0 1,1 0 0,0 0 0,-2 5 0,3-7-3,0 0-1,0 0 1,0 0 0,0 0 0,0 0-1,0 1 1,0-1 0,0 0 0,0 0-1,0 0 1,0 0 0,0 0 0,0 1-1,0-1 1,0 0 0,0 0 0,0 0-1,0 0 1,0 1 0,0-1 0,0 0-1,0 0 1,0 0 0,1 0 0,-1 0-1,0 0 1,0 0 0,0 1 0,0-1-1,0 0 1,0 0 0,0 0 0,1 0-1,-1 0 1,0 0 0,0 0 0,0 0-1,0 0 1,0 0 0,1 0 0,-1 0 0,0 0-1,0 0 1,0 0 0,0 0 0,1 0-1,-1 0 1,0 0 0,15-2 51,25-12 40,-26 9-81,66-22 62,68-25-29,-106 35-41,56-31-1,-81 38 72,1-2 0,-2 0 0,0-1 0,0-1-1,19-23 1,-32 35-62,-2-1-1,1 0 1,0 0 0,0 0 0,-1 0-1,0 0 1,1 0 0,-1 0-1,-1 0 1,1 0 0,0-1-1,-1 1 1,1 0 0,-1-1 0,0 1-1,0 0 1,0-1 0,-1 1-1,1 0 1,-1-1 0,0 1-1,0 0 1,0 0 0,0 0 0,-1 0-1,1 0 1,-1 0 0,1 0-1,-1 0 1,-3-3 0,2 1-9,0 0 0,0 0 1,1 0-1,0-1 0,0 1 1,0 0-1,1-1 1,-1 1-1,1-1 0,0-6 1,0 1-19,1 1 0,0 0 0,1 0 0,3-17 0,-4 24 48,7-21-53,-7 24 18,0-1 1,1 1-1,-1-1 0,0 1 1,0-1-1,0 1 0,1-1 0,-1 1 1,0-1-1,1 1 0,-1-1 0,0 1 1,1 0-1,-1-1 0,0 1 0,1 0 1,-1-1-1,1 1 0,-1 0 0,1-1 1,-1 1-1,1 0 0,-1 0 1,1 0-1,-1-1 0,1 1 0,-1 0 1,1 0-1,-1 0 0,1 0 0,-1 0 1,1 0-1,-1 0 0,2 0 0,0 1 21,1 0-1,0-1 0,0 0 0,0 1 0,0-1 0,0 0 1,0 0-1,5-1 0,4 0 5,1 1-247,-13 0 443,-4 16-470,0-9 244,0 0 0,0-1 0,0 1 0,-1-1 0,-9 10 0,-2 2 12,2 0-10,-1-1 1,0 0-1,-2-1 1,0-1 0,-34 25-1,39-36 130,12-4-125,0 0 0,0 0 1,-1 0-1,1 0 0,0 0 0,0 0 1,0 0-1,0 0 0,0 0 1,0 0-1,0 0 0,0 0 0,-1 0 1,1 0-1,0 0 0,0 0 0,0 0 1,0 0-1,0 0 0,0 0 1,0 0-1,0 0 0,0 0 0,0-1 1,-1 1-1,1 0 0,0 0 1,0 0-1,0 0 0,0 0 0,0 0 1,0 0-1,0 0 0,0-1 0,0 1 1,0 0-1,0 0 0,0 0 1,0 0-1,0 0 0,0 0 0,0 0 1,0-1-1,0 1 0,0 0 0,0 0 1,0 0-1,1-2-2,0 0-1,0 0 1,0-1 0,0 2 0,1-1-1,-1 0 1,1 0 0,1-2-1,143-175 169,-139 165-357,-15 18 68,-17 18 79,-23 22 70,-72 49-1,112-87-17,-187 154 344,191-155-269,-27 24-1191,30-28 936,0 0 0,0 0 1,0 1-1,0-1 0,0 0 1,0 1-1,1-1 0,-1 0 1,0 1-1,1-1 0,-1 1 1,1 0-1,-1-1 0,1 1 1,0-1-1,0 1 1,-1 0-1,1-1 0,1 4 1,-1-4-180,1 0 0,0 1 1,-1-1-1,1 0 1,0 0-1,0 0 1,0 0-1,0 0 1,0 0-1,1 1 1</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0:47.411"/>
    </inkml:context>
    <inkml:brush xml:id="br0">
      <inkml:brushProperty name="width" value="0.05" units="cm"/>
      <inkml:brushProperty name="height" value="0.05" units="cm"/>
      <inkml:brushProperty name="color" value="#33CCFF"/>
    </inkml:brush>
  </inkml:definitions>
  <inkml:trace contextRef="#ctx0" brushRef="#br0">330 5 2400,'-5'0'896,"5"-5"-704,-5 10-64,5 3 736,-3-1-512,-7 6 544,-8-2-480,-8 1 672,-4 7-608,-14 0 0,5 6-320,3-3 192,5 1-224,6 1 512,2-4-352,10-1-2112,0 1 992,5-1-3168</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0:49.720"/>
    </inkml:context>
    <inkml:brush xml:id="br0">
      <inkml:brushProperty name="width" value="0.05" units="cm"/>
      <inkml:brushProperty name="height" value="0.05" units="cm"/>
      <inkml:brushProperty name="color" value="#33CCFF"/>
    </inkml:brush>
  </inkml:definitions>
  <inkml:trace contextRef="#ctx0" brushRef="#br0">2215 211 2240,'10'-8'334,"0"1"-1,0-1 1,1 2 0,-1 0-1,2 0 1,22-8 0,-30 13-88,-1-1 0,1 1 0,0-1 0,-1 0 0,1 0 0,-1 0 0,6-5 0,-9 6-81,0 2-121,0 0 0,0 0-1,0 0 1,-1 0 0,1 0 0,0-1-1,-1 1 1,1 0 0,-1 0-1,1-1 1,-1 1 0,1 0 0,-1-1-1,1 1 1,-1 0 0,0-1 0,1 1-1,-2 0 1,-18 11 521,10-7-249,-28 19 688,-44 36-1,71-50-904,0 0 0,0 1 0,1 0 1,1 1-1,0 0 0,1 0 0,-13 25 0,-76 153 728,87-175-750,0 0 0,-1-1 0,0 0 0,-1 0 0,-18 14 0,-75 52 254,69-54-77,-53 48 0,63-47-139,-42 58 0,-12 37-116,69-106 23,-46 88 176,37-65-137,-27 41 0,-29 22 366,-11 15-124,54-71-250,-40 41-1,5-7 110,-66 68-25,40-46 227,37-41-297,-31 39-54,12 13 144,11-16-159,28-49 62,-1-2 1,-88 79-1,-19 15 431,136-131-523,1 1-1,0 0 1,0 0 0,1 1 0,-9 19 0,-19 59 175,3-5-120,15-37 115,14-35-155,-1 1-1,-11 20 0,8-15 8,7-16-10,-1 0 1,1 0 0,-1-1-1,0 1 1,1 0-1,-1 0 1,0-1 0,0 1-1,0 0 1,-2 1 613,3 20-376,1-27-231,0 0 0,0 0 0,0 0 0,1 0 0,0 0 0,-1 1 0,5-6 0,5-13 80,-6 10-53,41-91 44,-37 86-87,0 2-1,1-1 1,1 1 0,15-17-1,3 5 4,2 1-1,1 1 0,47-29 0,14-9 81,-59 36-56,-1-1 1,-1-1-1,-1-2 0,-2-1 0,36-52 0,-14 10-82,61-83 92,-76 111 94,55-54 0,-52 61-122,-3-2 0,-1-1 0,-2-1 0,-3-2 0,-1-1 0,-2-1 0,38-94 0,-62 133 37,38-90-34,-31 82 37,0-1-1,18-20 0,-9 13-183,11-10 143,-22 26 63,0-1-1,-1 0 0,9-13 0,131-190-151,-79 121 38,-44 57 104,74-99 80,-83 116-143,0 1 0,25-19 0,13-14 119,27-26-339,-74 68 245,0 1 0,0-1-1,-1 0 1,7-12-1,-7 11 2,1-1 0,0 1-1,8-8 1,-3 3-15,19-27-1,-15 19-23,-1-1 42,15-28 1,-18 29 45,23-34 0,-14 30-17,40-51-27,-38 50-152,-11 12 170,1 1 1,13-12 0,3 3-35,0 1 0,60-33 0,-65 43 158,17-11 22,-37 20-179,0 0 1,0 0-1,0-1 0,-1 1 1,1-1-1,-1 1 1,1-1-1,-1 0 0,3-6 1,-2 3-38,0 1 0,-1-1 0,3-10 0</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0:51.677"/>
    </inkml:context>
    <inkml:brush xml:id="br0">
      <inkml:brushProperty name="width" value="0.05" units="cm"/>
      <inkml:brushProperty name="height" value="0.05" units="cm"/>
      <inkml:brushProperty name="color" value="#33CCFF"/>
    </inkml:brush>
  </inkml:definitions>
  <inkml:trace contextRef="#ctx0" brushRef="#br0">234 58 2080,'-2'-3'471,"1"0"1,-1 0 0,1 0-1,0-1 1,-1-5-1,-3-9 2118,4 17-2357,1 0 0,-1-1 0,1 1-1,-1 0 1,0 0 0,0 0-1,1 0 1,-1 0 0,0 1 0,0-1-1,0 0 1,-2-1 0,-3 2 1171,1 10-1088,-6 28 377,1-5-259,-7 22 242,-35 82-1,28-78-514,-18 64 1,27-65 359,-10 82 0,24-121-127,3-14 14,1-12 334,15-54 200,18-59-784,-20 74-107,9-26-237,29-129-1,-47 172-118,-4 22-95,-4 21 105,-8 140-162,4-49 556,1-16 108,-3-50 174,5-35 208,3-24-164,2-12-72,16-229-374,-13 188 2,-1 14-632,-12 85 140,-25 110 231,-10 50 194,6 32 626,36-217-502,0-1 0,0 1 0,0 0 0,0-1 0,0 1 0,-1 0 0,1-1 0,0 1 0,0 0 0,0-1 0,-1 1 0,1-1 0,0 1 0,-1 0 0,1-1 0,0 1 0,-1-1 0,1 1 0,-1-1 0,0 1 0,1-1-79,0-1 1,-1 1-1,1 0 0,0-1 1,-1 1-1,1-1 0,0 1 0,0-1 1,-1 1-1,1 0 0,0-1 1,0 1-1,0-1 0,0 1 0,0-1 1,-1 1-1,1-1 0,0 1 1,0-1-1,0 1 0,1-1 1,-1 1-1,0-2 0,5-38-13168,-5 33 10474</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0:52.581"/>
    </inkml:context>
    <inkml:brush xml:id="br0">
      <inkml:brushProperty name="width" value="0.05" units="cm"/>
      <inkml:brushProperty name="height" value="0.05" units="cm"/>
      <inkml:brushProperty name="color" value="#33CCFF"/>
    </inkml:brush>
  </inkml:definitions>
  <inkml:trace contextRef="#ctx0" brushRef="#br0">74 61 1728,'-5'4'5605,"-3"-4"-1797,-10-2-1580,17 1-2181,-1 1 1,0-1-1,0 1 1,0 0 0,1 0-1,-1 0 1,0 0-1,0 0 1,0 0-1,1 0 1,-1 0 0,0 1-1,0-1 1,1 1-1,-1-1 1,0 1-1,1 0 1,-1-1-1,0 1 1,-1 2 0,1-2-75,2-1 31,0 0 1,0 1-1,-1-1 1,1 0 0,0 0-1,0 1 1,0-1-1,0 0 1,-1 0-1,1 1 1,0-1-1,0 0 1,0 0-1,0 1 1,0-1-1,0 0 1,0 1-1,0-1 1,0 0-1,0 1 1,0-1 0,0 0-1,0 0 1,0 1-1,0-1 1,0 0-1,0 1 1,0-1-1,0 0 1,1 0-1,-1 1 1,0-1-1,0 0 1,0 0-1,0 1 1,1-1 0,-1 0-1,0 0 1,0 0-1,0 1 1,1-1-1,-1 0 1,0 0-1,0 0 1,1 0-1,-1 0 1,0 1-1,1-1 1,-1 0-1,12 6 383,-8-4-297,1-1 0,0 0 1,0 0-1,0-1 0,0 1 0,0-1 0,0 0 0,6-1 0,40-8 227,-19 2-181,52-5 221,162-3 1,-239 14-199,-9 0 25,-14-2-15,-148 16 70,35-2-166,101-10-21,0-1 1,-44-6-1,71 6-52,1 0 0,-1 0 1,1 0-1,-1 0 0,1 0 0,-1 0 0,1 0 0,-1 0 0,1 0 0,-1-1 1,1 1-1,-1 0 0,1 0 0,0 0 0,-1-1 0,1 1 0,-1 0 1,1 0-1,0-1 0,-1 1 0,1 0 0,0-1 0,-1 1 0,1-1 1,0 1-1,0 0 0,-1-1 0,1 0 0,0 0 0,1 1 1,-1-1-1,0 1 0,0-1 0,0 1 1,1-1-1,-1 1 0,0-1 0,1 0 1,-1 1-1,0 0 0,1-1 0,-1 1 1,1-1-1,-1 1 0,1-1 0,3-2 11,0 0 1,0 1-1,0-1 0,8-2 0,10-3-34,1 2 0,1 1 0,-1 0 0,33-1 0,-10 4 11,60 5 0,-90-2 60,1 0-1,-1 1 0,0 1 0,0 1 1,0 0-1,28 12 0,-42-15-120,0 0 0,0 0 0,0 0 0,0 0 0,-1 1 0,1-1 0,0 1 0,-1-1 0,1 1 0,-1 0 0,1 0 0,-1-1 0,0 1 0,0 0 0,0 0 0,0 0 0,0 0 0,0 0 0,-1 0 1,1 1-1,-1-1 0,1 2 0,-1 1-837,0-1 0,-1 1 1,1-1-1,-1 0 0,0 1 1,0-1-1,0 0 0,-1 0 0,1 1 1,-4 4-1,-8 10-2759</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0:53.438"/>
    </inkml:context>
    <inkml:brush xml:id="br0">
      <inkml:brushProperty name="width" value="0.05" units="cm"/>
      <inkml:brushProperty name="height" value="0.05" units="cm"/>
      <inkml:brushProperty name="color" value="#33CCFF"/>
    </inkml:brush>
  </inkml:definitions>
  <inkml:trace contextRef="#ctx0" brushRef="#br0">123 12 2080,'-1'-1'369,"-1"1"-1,0-1 1,0 0 0,0 1-1,0 0 1,0-1 0,-3 1-1,-33 12 4123,11-1-2945,23-8-1252,2-2-196,1 0 0,-1 0-1,1 0 1,-1 0 0,1 0 0,-1 0-1,1-1 1,-4 2 0,4-2 243,2 1-259,0-1 0,0 1 0,1-1 0,-1 1-1,0-1 1,0 1 0,1-1 0,-1 0 0,0 1 0,0-1 0,1 0 0,-1 0 0,3 0 0,13-1 34,0-1-1,0-1 1,16-5 0,0 1 77,-24 5-104,0 0 1,0 0-1,0-1 1,15-7 0,-31 12-86,0 1 0,1-2 1,-1 1-1,-10 1 1,8-2 15,-16 3 80,-9 2 53,-67 4 0,99-10-25,6 0-68,0 0 1,-1 0-1,1 0 1,0 0-1,0-1 1,-1 1-1,1-1 1,6-2 0,4-1 2,39-7-172,-25 4-2205,0 2 0,29-2 0,-17 7-2523</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0:54.597"/>
    </inkml:context>
    <inkml:brush xml:id="br0">
      <inkml:brushProperty name="width" value="0.05" units="cm"/>
      <inkml:brushProperty name="height" value="0.05" units="cm"/>
      <inkml:brushProperty name="color" value="#33CCFF"/>
    </inkml:brush>
  </inkml:definitions>
  <inkml:trace contextRef="#ctx0" brushRef="#br0">207 51 3072,'-1'-2'225,"-1"1"-1,1-1 1,-1 1 0,1 0-1,-1-1 1,0 1 0,0 0 0,0 0-1,0 0 1,0 1 0,0-1-1,0 0 1,0 1 0,0-1-1,0 1 1,0-1 0,0 1 0,-3 0-1,-1 0 183,0 0 0,1 0-1,-1 1 1,0-1-1,-9 4 1,9-3-339,-9 4 1620,13-3-787,8 1-470,-3-2-335,1-1 0,0 0 0,-1 0 0,1 0 0,0-1 0,-1 1 0,8-3 0,10-1 96,34-2 98,87-7 135,-66 12-308,137 17 0,-194-14-81,-15-2 10,1 0 1,-1 1-1,1-1 1,-1 1-1,6 2 1,-10-3-28,0 0 1,0 0 0,0 1-1,0-1 1,0 0 0,-1 0-1,1 1 1,0-1 0,0 0-1,0 0 1,0 1-1,-1-1 1,1 0 0,0 0-1,0 0 1,-1 1 0,1-1-1,0 0 1,0 0-1,-1 0 1,1 0 0,0 0-1,0 0 1,-1 1 0,-10 2 6,1-1 1,-1 0 0,0 0-1,0-1 1,-18-1 0,16 1 21,-22 0 22,-110 6 249,46-2-275,-1-4 1,-106-12-1,205 11-15,0 0 0,-1 0 0,1-1 0,0 1 0,0 0 0,-1-1 0,1 1 0,0-1 0,0 1 0,-2-2 0,2-2 16,9 0-190,7 1 85,27-3 1,0 1 92,343-32 191,-182 37 358,-228 6 287,-168 30-874,-126 13 159,309-48-107,7 0-22,0-1 1,0 0-1,0 1 0,0-1 0,0 0 0,0 0 1,0-1-1,0 1 0,-4-2 0,7 2-33,0 0 1,0 0-1,-1 0 0,1 0 1,0 0-1,0-1 0,0 1 1,0 0-1,0 0 0,0 0 1,0 0-1,0 0 0,0 0 0,0 0 1,-1-1-1,1 1 0,0 0 1,0 0-1,0 0 0,0 0 1,0 0-1,0 0 0,0-1 1,0 1-1,0 0 0,0 0 1,0 0-1,0 0 0,0 0 0,0-1 1,0 1-1,0 0 0,0 0 1,0 0-1,1 0 0,-1 0 1,0 0-1,0-1 0,0 1 1,0 0-1,0 0 0,0 0 1,0 0-1,0 0 0,0 0 0,1 0 1,-1 0-1,0-1 0,0 1 1,0 0-1,0 0 0,0 0 1,0 0-1,1 0 0,-1 0 1,0 0-1,0 0 0,0 0 1,0 0-1,0 0 0,1 0 0,12-5-656,3-1-538,2 1 1,-1 1-1,0 0 1,1 2-1,0 0 0,0 0 1,-1 2-1,1 0 1,19 4-1,24 6-2003</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0:55.705"/>
    </inkml:context>
    <inkml:brush xml:id="br0">
      <inkml:brushProperty name="width" value="0.05" units="cm"/>
      <inkml:brushProperty name="height" value="0.05" units="cm"/>
      <inkml:brushProperty name="color" value="#33CCFF"/>
    </inkml:brush>
  </inkml:definitions>
  <inkml:trace contextRef="#ctx0" brushRef="#br0">200 40 1984,'7'-6'335,"-6"5"-127,1 0 0,-1 0 0,0 0 1,1 0-1,-1 0 0,0 0 1,0-1-1,0 1 0,0 0 0,0 0 1,0-1-1,-1 1 0,1-1 1,0 1-1,-1 0 0,1-1 0,-1 0 1,1 1-1,-1-1 0,0 1 1,1-1-1,-1-2 709,-26 40 310,4 13-635,2 1 0,2 1 0,-18 81 0,6 77 139,11-66-347,-17 98 2053,34-234-1060,-1-13-835,0-14-152,-4-103-169,6 78-266,-1-16-2,2 0 0,3 1 0,3-1 0,18-79 0,10 35 91,-20 69-392,-8 24 289,1-4-63,-7 15-1,0 3 43,18 28-5786,-16-28 5172,0 1-1,0 0 1,0 0-1,0 0 1,-1 0 0,1 0-1,-1 0 1,0 0 0,2 7-1,4 17-1582</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4:44.510"/>
    </inkml:context>
    <inkml:brush xml:id="br0">
      <inkml:brushProperty name="width" value="0.05" units="cm"/>
      <inkml:brushProperty name="height" value="0.05" units="cm"/>
      <inkml:brushProperty name="color" value="#00A0D7"/>
    </inkml:brush>
  </inkml:definitions>
  <inkml:trace contextRef="#ctx0" brushRef="#br0">926 17 11392,'-35'-13'4224,"48"13"-3297,5-3-255,-5 3-1408,-1 0 257,6 0-609,0 0 640,3 3-2624,7 5 1664,1 16-4224</inkml:trace>
  <inkml:trace contextRef="#ctx0" brushRef="#br0" timeOffset="1">48 286 11232,'-47'-32'4128,"55"32"-3200,28-4-257,-2 1-223,9-10-384,6-1-32,8-3 0,22 1 96,9 5-64,-1 3-2559,-7 8 1343,-14 8-4736</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0:56.282"/>
    </inkml:context>
    <inkml:brush xml:id="br0">
      <inkml:brushProperty name="width" value="0.05" units="cm"/>
      <inkml:brushProperty name="height" value="0.05" units="cm"/>
      <inkml:brushProperty name="color" value="#33CCFF"/>
    </inkml:brush>
  </inkml:definitions>
  <inkml:trace contextRef="#ctx0" brushRef="#br0">70 56 1888,'-5'1'415,"0"0"0,0 0 0,0 0 0,0 1 0,0 0-1,0 0 1,0 0 0,0 1 0,-7 5 0,9-4 2025,9-2-1659,9 0-87,61-8 1213,-20 0-1596,238-5 1737,-325 12-1643,-49 10-1,31-4-306,-12 2 35,4 0 16,-73 1 1,127-10-133,-3 0 17,1 0 1,-1 0 0,1-1-1,-7-1 1,11 2-31,1 0 0,-1 0 0,1 0 0,-1 0 0,1-1 0,-1 1 0,1 0 0,-1 0 0,1-1 0,-1 1 0,1 0 0,-1 0 0,1-1 0,0 1 0,-1 0-1,1-1 1,-1 1 0,1-1 0,0 1 0,-1-1 0,1 1 0,0 0 0,0-1 0,-1 1 0,1-1 0,0 1 0,0-1 0,0 0 0,0 1 0,0-1 0,0 1 0,-1-1 0,1 1 0,0-1 0,1 1 0,-1-1 0,0 1 0,0-1-1,0 1 1,0-1 0,0 1 0,0-1 0,1 1 0,-1-1 0,0 1 0,0-1 0,1 1 0,-1-1 0,0 1 0,1-1 0,-1 1 0,1-1 0,4-5-69,-1 1 1,1-1-1,1 1 1,-1 0-1,1 0 1,0 1-1,10-7 1,-3 4-1535,0 0 1,25-8-1,-2 6-982</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7:46.338"/>
    </inkml:context>
    <inkml:brush xml:id="br0">
      <inkml:brushProperty name="width" value="0.05" units="cm"/>
      <inkml:brushProperty name="height" value="0.05" units="cm"/>
    </inkml:brush>
  </inkml:definitions>
  <inkml:trace contextRef="#ctx0" brushRef="#br0">255 1 2976,'-1'0'263,"0"-1"1,1 1-1,-1 0 1,0 0 0,1 0-1,-1 0 1,0 0-1,1 0 1,-1 1-1,0-1 1,1 0-1,-1 0 1,0 0-1,1 1 1,-1-1-1,1 0 1,-1 1-1,0-1 1,1 0-1,-1 1 1,1-1 0,-1 1-1,1-1 1,-1 1-1,1-1 1,-1 1-1,1-1 1,0 1-1,-1-1 1,1 1-1,0 0 1,-1-1-1,1 1 1,0 0-1,0-1 1,0 1-1,0 0 1,-1 1 0,-2 8-1086,-51 140 2689,-19 46-662,-3-22-661,75-170-780,-2 0 1,1 0-1,0-1 1,-1 1-1,0 0 1,-6 5 0,9-9 168,0 0 0,0 0 1,0 0-1,0 1 0,0-1 1,0 0-1,-1 0 0,1 0 1,0 0-1,0 0 0,0 0 1,0 0-1,-1 0 0,1 0 1,0 0-1,0 0 0,0 0 1,0 0-1,0 0 1,-1 0-1,1 0 0,0 0 1,0 0-1,0 0 0,0 0 1,-1 0-1,1 0 0,0 0 1,0-1-1,0 1 0,0 0 1,0 0-1,-1 0 0,1 0 1,0 0-1,0 0 0,0 0 1,0-1-1,0 1 1,0 0-1,0 0 0,0 0 1,0 0-1,0 0 0,-1-1 1,1 1-1,0 0 0,0 0 1,0 0-1,0 0 0,0 0 1,0-1-1,0 1 0,0 0 1,0 0-1,0 0 0,0 0 1,0-1-1,0 1 0,1 0 1,-1 0-1,0-15-4606,4 6 2567</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7:46.791"/>
    </inkml:context>
    <inkml:brush xml:id="br0">
      <inkml:brushProperty name="width" value="0.05" units="cm"/>
      <inkml:brushProperty name="height" value="0.05" units="cm"/>
    </inkml:brush>
  </inkml:definitions>
  <inkml:trace contextRef="#ctx0" brushRef="#br0">71 228 2976,'-18'-17'971,"16"15"-453,0 0 0,0-1 0,0 1 0,0-1 0,1 0 1,-1 0-1,-1-3 0,-1-3 1726,-27-37 4321,31 45-6551,0 1 0,0 0 0,-1 0 0,1 0 0,0-1 0,0 1 0,0 0 0,0 0 0,0-1 0,0 1 0,0 0 0,0 0 0,0-1 0,0 1 0,-1 0 0,1-1 0,0 1 0,1 0 0,-1 0 0,0-1 0,0 1 0,0 0 0,0 0 0,0-1 0,0 1 0,0 0 0,0 0 0,0-1 0,0 1 0,1 0 0,-1 0 0,0 0 0,0-1 0,0 1 0,0 0 0,1 0 0,-1 0 0,0 0 0,0-1 0,1 1 0,-1 0 0,0 0 0,0 0 0,0 0 0,1 0 0,-1 0 0,18-3 99,-10 2-36,92-18 284,107-13-24,7 4 136,-133 17-375,-29 5 32,-33 5-218,1-1 0,-1-1 0,0-1 1,26-8-1,-52 34-10877</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7:48.111"/>
    </inkml:context>
    <inkml:brush xml:id="br0">
      <inkml:brushProperty name="width" value="0.05" units="cm"/>
      <inkml:brushProperty name="height" value="0.05" units="cm"/>
    </inkml:brush>
  </inkml:definitions>
  <inkml:trace contextRef="#ctx0" brushRef="#br0">261 13 2720,'-3'-2'359,"3"2"-308,-1 0 0,1-1 0,-1 1 1,1 0-1,0 0 0,-1-1 0,1 1 0,0 0 0,0-1 0,-1 1 0,1 0 0,0-1 0,0 1 0,-1-1 0,1 1 0,0-1 0,0 1 0,0 0 0,0-1 0,0 1 0,0-1 0,0 1 0,-2-3 1727,-1 7 120,-1 10-121,2 12-1233,-1-1 0,-2 0 0,-1 0 0,-9 25 0,-2 13 198,1-4 98,-33 79 1,-35 51 187,38-83 33,50-117-399,-3 6-621,1 0 0,0 0 0,0 0-1,0 1 1,4-6 0,7-7-115,1 2 0,0 0 1,2 1-1,28-22 0,-18 16-43,-18 12 48,1 1 0,0 1-1,1-1 1,-1 1 0,1 1-1,1 0 1,-1 1 0,13-5-1,-22 9 81,0 0 0,0 0 0,-1 0 0,1 0 0,0 0 0,0 0 1,0 0-1,0 0 0,0 1 0,-1-1 0,1 0 0,0 0 0,0 1 0,0-1 0,-1 0 0,1 1 0,0-1 0,0 1 0,-1-1 0,1 1 0,0 0 0,-1-1 0,1 1 0,-1-1 0,1 1 0,-1 0 0,1 0 0,-1-1 0,1 1 0,-1 0 0,0 0 0,1-1 0,-1 1 0,0 0 0,0 0 0,0 0 0,0 0 0,1 0 0,-1 0 0,0 5 128,1-1 0,-1 0 0,0 0 0,-1 9 0,-20 83 1067,-6 22-465,25-112-656,-1-7-1175,2-1 908,1 1 0,0-1 0,0 0 0,0 1 0,-1-1 0,1 0 0,0 0 0,0 1 0,0-1 0,0 0 0,0 1 0,0-1 0,0 0 0,0 1 0,1-1 0,-1 0 0,0 1 0,0-1 0,1-1 0,0-2-900,1-1 0,0 1 0,0 0 0,0 0 0,1 0 0,-1 0 0,1 0 0,6-6 0,4 0-1569</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7:48.513"/>
    </inkml:context>
    <inkml:brush xml:id="br0">
      <inkml:brushProperty name="width" value="0.05" units="cm"/>
      <inkml:brushProperty name="height" value="0.05" units="cm"/>
    </inkml:brush>
  </inkml:definitions>
  <inkml:trace contextRef="#ctx0" brushRef="#br0">5 132 3904,'-4'-6'1256,"3"12"1034,10-6-964,0-1-1,0 0 0,0 0 0,10-3 0,-8 0-1139,1-1 0,-1 1 0,0-2 0,0 1 0,0-2-1,-1 1 1,0-1 0,10-10 0,-17 15-159,-1-1 1,1 1 0,-1 0-1,0-1 1,0 1-1,0-1 1,0 0-1,0 1 1,-1-1-1,1 0 1,1-4 0,-3 6-31,1 0 0,-1 0 1,0 0-1,1 1 1,-1-1-1,0 0 1,0 0-1,0 0 1,1 0-1,-1 0 1,0 0-1,0 0 1,0 0-1,0 0 1,-1 1-1,1-1 1,0 0-1,0 0 1,0 0-1,-1 0 1,1 0-1,-1 0 1,1 1-1,-1-3 1,0 3-19,0-1 0,0 0 0,0 1 0,0-1 0,0 1 1,0 0-1,-1-1 0,1 1 0,0 0 0,0 0 0,0-1 0,0 1 0,0 0 1,0 0-1,-1 0 0,-1 1 0,-2 0-1,-1 0 0,1 0 0,-1 1 0,1-1 1,0 1-1,-9 5 0,8-3 132,0 1 0,1 0 0,-1-1 0,1 2 0,0-1 0,-5 9 0,-22 36 997,25-38-776,0 1 0,1-1 0,1 1-1,-5 17 1,9-25-261,0-1 1,0 0-1,0 1 0,1-1 0,-1 1 0,1-1 0,0 1 1,1-1-1,-1 1 0,1-1 0,0 1 0,0-1 1,0 0-1,0 1 0,1-1 0,0 0 0,3 5 0,-4-7-41,1 0-1,0-1 1,-1 1-1,1 0 1,0-1-1,0 1 0,0-1 1,0 0-1,0 0 1,1 0-1,-1 0 1,0 0-1,0 0 0,1 0 1,-1-1-1,0 1 1,1-1-1,-1 0 1,1 0-1,-1 1 1,1-2-1,-1 1 0,0 0 1,4-1-1,7-1 95,-1-1 0,1-1-1,15-6 1,-26 10-103,129-53-600,-44 16-3054,-21 8-2349,-34 17 3231</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7:49.754"/>
    </inkml:context>
    <inkml:brush xml:id="br0">
      <inkml:brushProperty name="width" value="0.05" units="cm"/>
      <inkml:brushProperty name="height" value="0.05" units="cm"/>
    </inkml:brush>
  </inkml:definitions>
  <inkml:trace contextRef="#ctx0" brushRef="#br0">94 60 2496,'-3'-27'1461,"2"59"1272,-2-1-1,-7 34 1,-19 70-267,14-71-1921,-14 121 1,27-169-425,2-11 2,-1-1 0,1 0 0,0 0-1,0 1 1,0-1 0,1 7 0,-1-15 38,0 0 0,0 0 1,0 0-1,0 1 0,0-1 1,1 0-1,1-4 0,0-3-38,5-23-72,22-63 0,-4 17 7,31-104-250,-52 169 103,1 1-1,1-1 1,11-22 0,-17 36 86,0 1 0,0-1-1,0 1 1,1-1 0,-1 1 0,0-1 0,0 1 0,1 0 0,-1-1-1,0 1 1,1-1 0,-1 1 0,0 0 0,1-1 0,-1 1 0,1 0 0,-1-1-1,0 1 1,1 0 0,-1 0 0,1-1 0,-1 1 0,1 0 0,-1 0 0,1 0-1,-1 0 1,1 0 0,-1 0 0,1 0 0,-1 0 0,1 0 0,-1 0-1,1 0 1,-1 0 0,2 0 0,-1 1 6,0 0 0,0 0-1,0 0 1,0 0 0,0 0-1,0 0 1,0 1 0,-1-1 0,1 0-1,0 0 1,-1 1 0,1-1-1,0 3 1,7 25 110,-2 0 0,-1 1-1,2 34 1,2 13 172,-4-38-175,6 31-49,-10-62 10,1 0 0,1 0 0,0 0-1,0-1 1,0 1 0,5 7 0,-7-14-21,0 0 1,-1 0-1,1 0 1,0 0-1,-1 0 0,1 0 1,0-1-1,0 1 1,0 0-1,0 0 1,0-1-1,0 1 0,0-1 1,0 1-1,0-1 1,2 2-1,-2-2-27,0 0-1,0 0 0,0 0 0,-1 0 1,1 0-1,0-1 0,0 1 1,0 0-1,0 0 0,0-1 1,-1 1-1,1 0 0,0-1 0,0 1 1,-1-1-1,1 1 0,1-1 1,2-3 17,0 0-1,-1-1 1,1 1 0,-1 0 0,4-9 0,-4 9 3,4-9-9,0 0 1,7-21-1,-6 14-20,63-202-38,-34 93-341,-36 125 326,8-16-211,-9 20 248,0 0 0,0 0 0,0 0 0,0-1 0,0 1 0,1 0 0,-1 0 0,0 0 0,0 0 0,0 0 0,0 0-1,1 0 1,-1-1 0,0 1 0,0 0 0,0 0 0,1 0 0,-1 0 0,0 0 0,0 0 0,0 0 0,1 0 0,-1 0 0,0 0 0,0 0-1,0 0 1,1 0 0,-1 0 0,0 0 0,0 0 0,1 1 0,6 8 37,-3 2 37,1 1-1,-2-1 1,0 1-1,0 0 1,1 19-1,0-3 39,5 30 227,35 201 1000,-21-172-1005,-3-15-680,-17-61-2710,3-20-3787</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7:53.643"/>
    </inkml:context>
    <inkml:brush xml:id="br0">
      <inkml:brushProperty name="width" value="0.05" units="cm"/>
      <inkml:brushProperty name="height" value="0.05" units="cm"/>
    </inkml:brush>
  </inkml:definitions>
  <inkml:trace contextRef="#ctx0" brushRef="#br0">267 589 2656,'1'-1'145,"-1"1"-115,0 0-1,0-1 1,0 1-1,1 0 1,-1 0-1,0 0 1,0-1-1,0 1 1,0 0-1,0 0 1,0 0-1,1-1 1,-1 1-1,0 0 0,0 0 1,0-1-1,0 1 1,0 0-1,0 0 1,0-1-1,0 1 1,0 0-1,0 0 1,0-1-1,0 1 1,0 0-1,0 0 1,0-1-1,0 1 1,-1 0-1,1 0 0,0 0 1,0-1-1,0 1 1,0 0-1,0 0 1,0 0-1,-1-1 1,1 1-1,0 0 1,0 0-1,0 0 1,-1 0-1,1-1 1,0 1-1,0 0 1,-3-3 1352,2 2-1143,0 1 1,0-1 0,0 0-1,1 0 1,-1 1-1,0-1 1,0 0 0,0 1-1,-1-1 1,1 1 0,0-1-1,0 1 1,0 0 0,0 0-1,0-1 1,0 1 0,-2 0-1,-4-1-50,1 1 1,-1 0-1,0 0 0,0 0 0,1 1 0,-1 0 0,1 1 0,-1-1 0,1 1 0,-1 0 1,1 1-1,-8 4 0,-10 6 131,-38 27 0,55-35-323,-1 1 0,1 0 0,0 0 0,0 1 0,-9 12 0,15-17 15,0-1 0,0 1 0,-1 0 0,1-1 0,0 1 0,0 0 0,1 0 0,-1 0 0,0 0 0,0 0 0,1 0 1,0 0-1,-1 0 0,1 0 0,0 0 0,0 0 0,0 0 0,0 0 0,0 0 0,1 0 0,-1 0 0,0 0 0,1 0 0,0 0 0,-1 0 1,1 0-1,0 0 0,0 0 0,0 0 0,0-1 0,3 4 0,-2-3 49,0-1 1,0 0 0,0 1-1,0-1 1,0 0-1,0 0 1,0 0-1,1 0 1,-1 0 0,0 0-1,1-1 1,-1 1-1,0-1 1,1 0-1,-1 0 1,1 0 0,-1 0-1,0 0 1,1 0-1,-1-1 1,1 1-1,-1-1 1,0 1 0,1-1-1,2-1 1,7-3 121,0-1 1,-1 0 0,15-9 0,-26 15-184,21-13 86,-1 0 0,0-1 0,-1-1 0,-1-1 0,-1-1 0,29-34 1,-33 33-65,0 0 0,0-1 0,-2-1 0,0 0 0,-2-1 0,12-35 0,-14 25-50,-1 0-1,-2 0 1,-1-1-1,-1 1 1,-5-59 0,2 84-56,0 1 1,0-1-1,0 0 1,-1 1-1,0 0 1,-4-10-1,5 13 55,1 1-1,-1 0 1,1 0-1,-1 0 1,0 0-1,1 0 0,-1 0 1,0 0-1,0 1 1,0-1-1,0 0 1,1 0-1,-1 0 1,0 1-1,0-1 1,-1 1-1,1-1 1,0 1-1,0-1 1,0 1-1,0-1 1,0 1-1,0 0 1,-1 0-1,1 0 1,0-1-1,0 1 1,0 0-1,-1 1 0,1-1 1,0 0-1,0 0 1,0 0-1,0 1 1,-1-1-1,1 1 1,0-1-1,0 1 1,-1 0-1,-2 2 43,0 0-1,0 0 1,0 0 0,0 1-1,0-1 1,1 1-1,0 0 1,0 0 0,0 1-1,-3 5 1,-3 8 66,-9 24 1,14-31-63,-8 20 52,2 1 0,-12 62 1,19-69 74,0-1 0,1 0 0,2 1 0,4 42 0,-2-58-88,-1 0-1,1-1 1,1 1 0,0-1-1,0 1 1,1-1 0,0 0-1,0 0 1,1 0 0,0-1-1,11 14 1,-13-18-17,1 1 0,0-1 0,0 1 0,0-1 1,0 0-1,0-1 0,1 1 0,-1-1 0,1 0 0,0 0 0,0 0 0,0-1 1,-1 1-1,1-1 0,1 0 0,-1-1 0,0 1 0,0-1 0,0 0 0,0-1 1,0 1-1,6-2 0,-2 1 13,0-1 0,0-1 1,-1 1-1,1-1 0,-1-1 0,0 1 1,0-2-1,0 1 0,-1-1 0,1 0 1,-1 0-1,0-1 0,0 0 1,6-8-1,-8 8-136,0-1 1,0 0-1,0-1 1,-1 1-1,5-10 0,-22 114-812,12-92 895,1 0 0,0-1 0,0 1 0,0 0 0,2 7 0,-2-10 27,1 0-1,-1 0 0,1 0 1,-1 0-1,1 0 1,0-1-1,0 1 0,-1 0 1,1 0-1,1 0 0,-1-1 1,0 1-1,0-1 1,1 1-1,1 1 0,-2-2 5,1-1-1,-1 0 0,0 0 1,0 0-1,0 0 0,0 0 0,0 0 1,1 0-1,-1 0 0,0 0 0,0 0 1,0-1-1,0 1 0,0-1 1,0 1-1,0 0 0,0-1 0,0 0 1,2 0-1,21-16 175,4-9-143,-1-1-1,0-1 1,-3-2 0,0 0 0,33-58 0,-20 19-41,53-135 0,-33 60-148,-54 137-35,-1 0-1,0-1 0,-1 1 1,0 0-1,0-10 1,-5 23 122,1 0 0,-1 1 0,1-1 0,1 1 0,-1 0 0,-2 14 0,-3 5 8,-56 203-133,-13 23 257,50-171 24,-54 181 431,56-171-343,-19 71 293,43-158-495,-8 28 405,9-31-382,0-1-1,-1 1 1,1 0-1,0-1 0,0 1 1,0 0-1,-1 0 1,1-1-1,0 1 0,-1 0 1,1-1-1,-1 1 1,1-1-1,-1 1 0,1-1 1,-1 1-1,1-1 1,-1 1-1,1-1 0,-1 1 1,0-1-1,1 1 1,-1-1-1,0 0 0,1 0 1,-1 1-1,0-1 1,0 0-1,-1 1 0,0-6 84,1 2-111,1-1 0,-1 1 0,1 0 0,0 0 0,0 0 0,1 0 1,-1 0-1,1-5 0,11-31-6,-9 30 12,14-38-5,2 2-1,2 1 1,1 0-1,3 2 1,37-50-1,-6 22-80,49-69-45,-66 74 137,45-107 0,-48 86-42,27-56-55,6-4-402,-66 137 279,-2 5-208,0 9 172,-2 12 189,-1-1-1,-1 1 0,-7 24 1,3-14 25,-1 7 31,-81 297-10,-19-23 515,89-255-248,-2 0 0,-31 52 0,51-102-192,-1-1-1,1 0 0,-1 1 1,0-1-1,0 0 1,-4 3-1,6-5-56,-1 1 1,1-1-1,0 0 1,-1 0-1,1 0 1,-1 1-1,1-1 1,0 0-1,-1 0 1,1 0-1,-1 0 1,1 0-1,-1 0 1,1 1-1,0-1 0,-1 0 1,1 0-1,-1 0 1,1-1-1,-1 1 1,1 0-1,0 0 1,-1 0-1,1 0 1,-1 0-1,1 0 1,-1-1-1,1 1 1,0 0-1,-1 0 1,1-1-1,0 1 1,-1 0-1,1 0 1,0-1-1,-1 1 0,1 0 1,0-1-1,0 1 1,-1-1-1,1 1 1,0 0-1,0-1 1,0 1-1,0-1 1,-1 1-1,1 0 1,0-1-1,0 1 1,0-1-1,0 1 1,0-1-1,0 1 1,0-1-1,-1-5-16,1 1 0,0 0 1,0-1-1,0 1 0,0-1 0,1 1 0,0-1 0,0 1 0,1 0 1,-1-1-1,1 1 0,0 0 0,0 0 0,4-5 0,3-5-17,0 0-1,0 1 0,19-19 1,-17 21-20,0 1 1,1 1 0,0 0-1,23-14 1,58-26 72,-40 24 16,-22 7-52,56-44-1,-21 13 104,-55 43-90,-1-1-1,0 0 0,-1-1 0,0 0 0,-1-1 1,1 0-1,-2 0 0,8-14 0,-14 23-24,0 0 0,0-1 0,-1 1 0,1 0 1,0-1-1,-1 1 0,0-1 0,1 1 0,-1-1 0,0 1 0,0-1 0,1 1 0,-1-1 0,-1-2 0,1 4 14,0 0 0,0-1-1,0 1 1,0 0-1,0-1 1,-1 1 0,1 0-1,0 0 1,0-1-1,0 1 1,-1 0 0,1 0-1,0-1 1,0 1 0,-1 0-1,1 0 1,0 0-1,0-1 1,-1 1 0,1 0-1,0 0 1,-1 0-1,1 0 1,-1 0 0,0 0-8,0 0 1,0 0 0,0 0 0,0 0-1,0 0 1,0 0 0,0 0 0,-1 1-1,1-1 1,0 0 0,-1 1 0,-5 3-36,0 0 0,0 1 0,0 0 0,1 0 0,0 0 0,0 0 0,0 1 0,0 0 0,1 0 0,-6 10 0,5-6 76,-1 0-1,2 0 1,-1 1 0,2 0 0,-1 0 0,-3 18-1,7-27-6,1 0-1,-1 0 0,1 0 0,0 0 0,-1 0 0,1 0 0,0 0 0,1 0 0,-1 0 0,0 0 0,1 0 0,-1 0 0,1 0 0,-1 0 0,1 0 1,0 0-1,0 0 0,0 0 0,0 0 0,0-1 0,0 1 0,1 0 0,-1-1 0,0 1 0,1-1 0,-1 1 0,1-1 0,0 0 0,-1 0 0,1 0 1,0 0-1,0 0 0,0 0 0,0 0 0,2 0 0,3 1 41,0 0 0,0-1-1,1 0 1,-1 0 0,0 0 0,0-1 0,0 0-1,1-1 1,7-1 0,19-6 120,1-1-1,42-18 1,-67 23-174,17-8 12,-1 0-1,41-27 0,4-15-190,-72 54 170,1 0 0,0 0 0,0 1 0,1-1-1,-1 0 1,0 0 0,0 0 0,0 0 0,0 0 0,0 0 0,0 1 0,0-1-1,0 0 1,0 0 0,0 0 0,0 0 0,0 0 0,0 0 0,0 0 0,0 0-1,0 0 1,1 1 0,-1-1 0,0 0 0,0 0 0,0 0 0,0 0 0,0 0-1,0 0 1,0 0 0,1 0 0,-1 0 0,0 0 0,0 0 0,0 0 0,0 0-1,0 0 1,0 0 0,0 0 0,1 0 0,-1 0 0,0 0 0,0 0 0,0 0-1,0 0 1,0 0 0,0 0 0,1 0 0,-1 0 0,0 0 0,0 0-1,0-1 1,0 10-80,1-2 75,0-1-1,1 0 0,0 0 0,0 0 0,0 0 0,1 0 0,0 0 0,7 8 0,-2 1 39,-4-8-6,0-1 0,0 1-1,1-1 1,0 0 0,0 0-1,7 6 1,-10-10 6,0-1-1,0 1 1,0 0 0,1-1-1,-1 1 1,1-1-1,-1 0 1,1 0 0,-1 0-1,1 0 1,0 0 0,0-1-1,-1 1 1,1-1 0,0 0-1,0 1 1,-1-1-1,1-1 1,0 1 0,5-1-1,9-5 45,-1 0-1,1-1 0,-1-1 1,0 0-1,-1-1 0,0-1 1,-1-1-1,0 0 0,0 0 0,23-27 1,-34 34-94,-1 1 1,1 0-1,-1 0 0,0-1 1,0 1-1,0-1 1,0 0-1,-1 0 1,1 1-1,-1-1 1,0 0-1,1-8 0,-2 12 18,0 0 0,0-1 0,0 1 0,0 0-1,0-1 1,0 1 0,0 0 0,0-1 0,0 1-1,0 0 1,0 0 0,0-1 0,0 1-1,0 0 1,-1-1 0,1 1 0,0 0 0,0 0-1,0-1 1,0 1 0,-1 0 0,1 0 0,0-1-1,0 1 1,-1 0 0,1 0 0,0 0 0,0 0-1,-1-1 1,1 1 0,0 0 0,-1 0 0,1 0-1,0 0 1,0 0 0,-1 0 0,1 0 0,0 0-1,-1 0 1,1 0 0,0 0 0,-1 0-1,1 0 1,0 0 0,-1 0 0,1 0 0,0 0-1,0 0 1,-1 0 0,1 0 0,0 1 0,-1-1-1,1 0 1,0 0 0,0 0 0,-1 0 0,1 1-1,0-1 1,0 0 0,-1 1 0,-17 13-136,8-3 4,-3 2 53,-18 24 0,29-33 105,-1 0 0,1 0 0,-1 0 0,1 0 0,0 0 0,1 1 0,-1-1 0,1 0 0,0 1 0,0-1-1,-1 10 1,2-13-5,0 1-1,0 0 1,1-1-1,-1 1 0,0 0 1,1-1-1,-1 1 1,1 0-1,0-1 0,-1 1 1,1-1-1,0 1 0,0-1 1,0 0-1,0 1 1,0-1-1,0 0 0,0 0 1,1 0-1,-1 1 1,0-1-1,1-1 0,-1 1 1,1 0-1,-1 0 1,1 0-1,-1-1 0,1 1 1,0-1-1,-1 1 1,1-1-1,0 0 0,-1 1 1,4-1-1,4 0 61,-1 0-1,1 0 1,0 0-1,-1-1 1,14-4-1,192-59 37,-208 62-148,1 0 0,-1 0 0,1 1 0,0 0 0,10-1 0,-16 2 34,0 0 1,1 0-1,-1 0 0,0 0 1,0 0-1,0 0 1,1 1-1,-1-1 1,0 0-1,0 0 1,0 1-1,0-1 0,0 1 1,1-1-1,-1 1 1,0 0-1,0-1 1,0 1-1,-1 0 1,1 0-1,0-1 0,0 1 1,0 0-1,0 0 1,-1 0-1,1 0 1,0 0-1,-1 0 1,1 0-1,-1 0 0,1 0 1,-1 1-1,0-1 1,0 0-1,1 0 1,-1 0-1,0 1 1,0 1-1,-1 9 75,0-1-1,-1 1 1,0 0-1,-4 10 1,7-21 496,4-3-225,11-9-130,16-14-275,11-11-195,-43 35 241,1 1 0,-1-1 0,1 0-1,0 1 1,-1-1 0,1 1 0,0-1-1,0 0 1,-1 1 0,1 0 0,0-1-1,0 1 1,0-1 0,0 1 0,0 0-1,-1 0 1,1-1 0,0 1 0,0 0 0,0 0-1,0 0 1,0 0 0,0 0 0,0 0-1,0 0 1,0 1 0,0-1 0,-1 0-1,1 0 1,0 1 0,0-1 0,0 0-1,0 1 1,0-1 0,-1 1 0,2 0-1,0 2-13,0-1-1,0 1 0,0 0 0,0 0 0,0 0 1,-1 0-1,1 0 0,1 5 0,-2-3 23,0-2 66,0 0 0,1 1 1,-1-1-1,1 0 0,-1 0 0,5 5 1,-5-7-41,-1 0 0,1 0 0,0-1 1,0 1-1,0-1 0,0 1 0,0-1 0,0 1 1,0-1-1,0 1 0,0-1 0,0 0 0,0 1 1,1-1-1,-1 0 0,0 0 0,0 0 0,0 0 1,0 0-1,0 0 0,0 0 0,0-1 0,1 1 1,-1 0-1,2-1 0,4-2 75,0 0 1,0 0-1,0 0 0,0-1 0,-1 0 0,10-8 1,31-30-82,-46 40-19,23-20 42,-1-1 0,-1-1 0,-1-1 1,21-33-1,46-107-132,-71 127 77,-1-1-1,15-58 0,-29 83-39,-4 9-75,-2 9-67,-3 9 177,1 0 1,1 0 0,0 0-1,0 1 1,2-1 0,-3 17-1,3-15 49,-5 21 213,2 0 0,2 0 0,1 0-1,4 68 1,3-82-136,1-1-1,0 1 0,2-1 1,0 0-1,1 0 0,19 33 1,-26-52-160,0-1 0,0 1 1,0-1-1,0 0 1,0 1-1,0-1 0,0 0 1,0 0-1,0 1 1,0-1-1,1 0 0,-1 0 1,0-1-1,1 1 1,-1 0-1,1 0 0,-1-1 1,1 1-1,0-1 1,-1 1-1,1-1 0,-1 0 1,1 1-1,0-1 0,-1 0 1,1 0-1,2 0 1,-3-1-486,1 1 1,-1 0-1,0-1 1,1 1-1,-1-1 1,0 0-1,1 1 1,-1-1 0,0 0-1,0 0 1,1 0-1,-1 0 1,0 0-1,0 0 1,0 0-1,0 0 1,0 0-1,0-2 1,3 2-1799</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7:54.010"/>
    </inkml:context>
    <inkml:brush xml:id="br0">
      <inkml:brushProperty name="width" value="0.05" units="cm"/>
      <inkml:brushProperty name="height" value="0.05" units="cm"/>
    </inkml:brush>
  </inkml:definitions>
  <inkml:trace contextRef="#ctx0" brushRef="#br0">1 20 8128,'8'-8'3680,"31"5"-3168,-9-2 960,6 5-896,16-3-96,1 6-288,-1-3-160,-3 5 0,-13-5-128,-6 3 64</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7:54.373"/>
    </inkml:context>
    <inkml:brush xml:id="br0">
      <inkml:brushProperty name="width" value="0.05" units="cm"/>
      <inkml:brushProperty name="height" value="0.05" units="cm"/>
    </inkml:brush>
  </inkml:definitions>
  <inkml:trace contextRef="#ctx0" brushRef="#br0">49 36 7136,'-49'-24'3232,"49"18"-2816,0 1-192,0 10-224,5-5-640,8 0 352,8 6-2624,5 7 1600</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7:57.242"/>
    </inkml:context>
    <inkml:brush xml:id="br0">
      <inkml:brushProperty name="width" value="0.05" units="cm"/>
      <inkml:brushProperty name="height" value="0.05" units="cm"/>
    </inkml:brush>
  </inkml:definitions>
  <inkml:trace contextRef="#ctx0" brushRef="#br0">17 623 3968,'-1'-1'267,"-1"1"0,1-1 0,0 0 0,-1 0 0,1 0 0,0 0 0,-1-1 0,1 1 1,0 0-1,-1-3 0,1 4-185,1 0 1,0 0-1,0-1 0,0 1 1,0 0-1,0 0 1,0-1-1,0 1 0,0 0 1,0 0-1,0-1 1,0 1-1,0 0 0,0 0 1,0-1-1,0 1 1,0 0-1,0 0 0,0-1 1,0 1-1,0 0 1,0 0-1,1 0 0,-1-1 1,0 1-1,10-5 1062,-5 4-900,-1 0 1,1 0-1,-1-1 0,0 1 1,0-1-1,0 0 1,0-1-1,0 1 1,5-4-1,1-3 61,16-18 1,-3 3-140,3-2-43,22-20 53,-48 45-177,1 1 0,-1 0 0,0 0 0,0-1 0,1 1 0,-1 0 0,0 0 0,0-1 0,1 1 0,-1 0 0,0 0 0,1 0 0,-1-1 0,0 1 0,1 0 0,-1 0 0,0 0 1,1 0-1,-1 0 0,1 0 0,-1 0 0,0 0 0,1 0 0,-1 0 0,0 0 0,1 0 0,-1 0 0,0 0 0,1 0 0,-1 0 0,0 1 0,1-1 0,-1 0 0,0 0 0,1 0 0,-1 0 1,0 1-1,1-1 0,-1 0 0,0 0 0,0 1 0,1-1 0,-1 0 0,0 0 0,0 1 0,0-1 0,1 0 0,-1 1 0,0-1 0,0 0 0,0 1 0,0 0 0,3 20 206,-3-12-106,-1 1 0,-1-1 0,-3 14 0,2-11 22,1-1-1,-2 14 1,4-18-102,-2 7 88,2 0-1,0 0 1,0-1 0,1 1 0,4 15 0,-5-27-78,1 1 0,0-1 0,-1 0 0,1 0 0,0 0 1,0 1-1,0-1 0,0 0 0,0 0 0,1 0 0,-1 0 1,1-1-1,-1 1 0,1 0 0,0-1 0,-1 1 0,1-1 1,0 1-1,0-1 0,0 0 0,0 0 0,1 0 0,-1 0 0,0 0 1,0 0-1,0-1 0,1 1 0,-1-1 0,0 0 0,1 1 1,-1-1-1,0 0 0,1 0 0,-1-1 0,0 1 0,1 0 1,-1-1-1,3 0 0,8-2 58,0-1 0,-1 0-1,1-1 1,-1 0 0,0-1 0,0 0 0,0-1 0,-1 0 0,0-1 0,0-1-1,-1 1 1,10-12 0,-9 7-71,0 0 0,-1-1 1,-1 0-1,0 0 0,0-1 0,-2 0 0,0-1 0,-1 0 0,6-20 0,-5 5-168,-1-1 0,-2 1 0,1-55 0,13 105-72,-2-3 231,0-2-1,1 1 0,1-2 1,0 0-1,1-1 0,29 13 1,-31-17 21,1-1 1,0-1-1,0 0 1,0-1-1,1-1 1,-1-1-1,37 1 0,-30-5 226,42-8 0,-33 4-148,-24 4 94,-17 3 20,-12 5-310,11-2 77,0 0 0,1 0-1,-1 1 1,1 0-1,-7 8 1,-31 38 145,21-22-130,16-22 59,1 1 0,1 0 1,-1 0-1,2 0 0,-1 1 1,1 0-1,-4 13 0,8-22-38,1 1 0,0-1 0,0 0 0,0 1 0,0-1 0,0 1-1,0-1 1,1 1 0,-1-1 0,0 1 0,1-1 0,-1 1 0,1-1-1,0 0 1,-1 1 0,1-1 0,0 0 0,0 0 0,0 1 0,0-1-1,0 0 1,0 0 0,0 0 0,0 0 0,0 0 0,0 0 0,1-1-1,-1 1 1,0 0 0,1 0 0,-1-1 0,0 1 0,1-1 0,-1 0-1,1 1 1,-1-1 0,1 0 0,-1 0 0,1 0 0,-1 0 0,3 0-1,0-1 17,1 0-1,-1-1 0,0 0 0,1 0 1,-1 0-1,0 0 0,0-1 0,-1 1 0,1-1 1,0 0-1,4-4 0,-1-1-5,0 0 1,0 0-1,10-17 0,-7 8-37,-1 0-1,-1-1 1,-1 0 0,0 0-1,8-38 1,-15 32-402,0 24 392,0 0 0,0-1 0,0 1 0,0 0 0,0-1 0,0 1 0,-1 0 0,1-1 0,0 1 0,0 0 0,0 0 0,0-1 0,0 1 1,-1 0-1,1 0 0,0-1 0,0 1 0,0 0 0,-1 0 0,1-1 0,0 1 0,0 0 0,-1 0 0,1 0 0,-1 0-1,1 0-1,-1 0 1,1 0 0,-1 0-1,1 1 1,-1-1-1,1 0 1,-1 0 0,1 1-1,-1-1 1,1 0 0,0 1-1,-1-1 1,1 0 0,0 1-1,-1-1 1,1 1 0,0-1-1,-1 1 1,1 0-1,-5 6-3,1 1 0,0 0 0,1 1 0,-1-1 0,2 1 0,-1-1 0,1 1 0,1 0 0,-1 0 0,1 0 0,1 0 0,0 0 0,2 14 0,-2-19 42,1 0 0,0 0-1,1 0 1,-1 0 0,1 0 0,-1 0 0,1-1 0,0 1 0,1 0 0,-1-1-1,1 0 1,-1 1 0,1-1 0,0 0 0,0-1 0,1 1 0,-1 0 0,0-1-1,1 0 1,-1 0 0,1 0 0,0 0 0,0 0 0,0-1 0,0 0 0,0 0 0,0 0-1,0 0 1,0-1 0,5 1 0,5-1 52,0 0 1,1-1-1,-1 0 0,-1-1 1,1-1-1,0 0 0,0-1 1,-1-1-1,0 0 0,17-9 1,-16 6-55,1 0 0,-2-2 0,1 1 0,-1-2 0,-1 0 0,0 0 0,0-1 1,17-24-1,-9 4-40,-1-1 0,-1-1 1,16-47-1,-11 25 91,15-51 53,-1-44-637,-37 151 489,0-1-1,0 1 0,0-1 0,0 0 0,1 1 0,-1-1 1,0 0-1,0 1 0,0-1 0,-1 1 0,1-1 0,0 0 1,0 1-1,0-1 0,0 0 0,-1 0 0,1 1 14,0 0 0,-1 0 0,1 0 0,0 0 0,0 0 0,0 0 0,-1 0 0,1 0-1,0 0 1,0 0 0,-1 0 0,1 0 0,0 0 0,0 0 0,-1 0 0,1 0 0,0 0 0,0 0 0,0 0 0,-1 0 0,1 0 0,0 1-1,0-1 1,0 0 0,-1 0 0,1 0 0,0 0 0,0 0 0,0 1 0,-3 1-15,1 1 0,0-1-1,0 1 1,0 0 0,-3 5 0,-3 10-9,1 0 0,0 0 0,-5 30 1,-6 58 172,15-90-149,-13 133 267,14-115-184,2-1-1,5 47 1,-3-71-8,0 0 1,5 16-1,-6-22-4,0 1-1,1-1 0,-1 0 0,1 0 0,0 1 1,0-1-1,0-1 0,0 1 0,1 0 0,2 2 1,-4-4-34,1 0 1,-1 0-1,1 0 1,-1 0-1,1 0 1,-1-1 0,1 1-1,-1 0 1,1-1-1,0 1 1,-1-1-1,1 0 1,0 0-1,-1 0 1,1 1-1,0-1 1,2-1 0,-1 0-6,0 1 1,-1-1 0,1 0 0,-1 0 0,1 0 0,-1-1-1,0 1 1,1-1 0,-1 1 0,3-3 0,3-5-2,0 0 0,0 0 0,0-1 0,6-10 0,-12 15-20,19-28-4,33-71 1,-46 73-97,-7 21-105,-3 17-181,-8 20 169,-4 14 64,8-15 258,1 0 1,-3 49 0,8-73-90,0-1 1,0 1-1,0 0 1,0-1-1,0 1 1,1 0-1,-1 0 1,0-1-1,1 1 0,0-1 1,-1 1-1,1 0 1,0-1-1,0 1 1,-1-1-1,1 0 1,0 1-1,1-1 1,-1 0-1,0 1 1,0-1-1,0 0 1,1 0-1,-1 0 1,1 0-1,-1 0 1,3 1-1,0-1 40,-1-1 1,0 1-1,1-1 0,-1 1 0,1-1 0,-1 0 1,0 0-1,1 0 0,-1-1 0,0 1 1,1-1-1,-1 0 0,5-2 0,4-2-13,0 0-1,-1-1 0,1-1 1,-1 1-1,0-2 0,-1 0 1,0 0-1,15-16 0,6-11-158,28-42-1,-36 47 112,-10 11-57,-10 14-3,0 0 1,0 1-1,1-1 1,5-5-1,-9 10 58,0 0-1,1 0 0,-1 0 1,0-1-1,0 1 0,0 0 1,1 0-1,-1 0 0,0 0 0,0 0 1,1 0-1,-1 0 0,0 0 1,0 0-1,1 0 0,-1 0 1,0 0-1,0 0 0,1 0 1,-1 0-1,0 0 0,0 0 1,0 0-1,1 0 0,-1 0 1,0 0-1,0 0 0,1 0 0,-1 1 1,0-1-1,0 0 0,0 0 1,1 0-1,-1 0 0,0 1 1,0-1-1,0 0 0,0 0 1,0 0-1,1 1 0,-1-1 1,0 0-1,0 0 0,0 0 0,0 1 1,0-1-1,0 0 0,0 0 1,0 1-1,0-1 0,0 0 1,0 0-1,0 1 0,0-1 1,4 19-112,-4-15 86,2 11 15,0-2-17,0 0-1,0-1 1,8 20-1,-6-20 58,0-1-1,2 1 0,-1-1 1,1 0-1,10 12 0,-14-20 4,0 0 1,1-1-1,0 1 0,-1-1 0,1 1 0,0-1 0,0 0 0,0 0 1,1 0-1,-1 0 0,0-1 0,1 1 0,-1-1 0,1 0 1,0 0-1,-1 0 0,1-1 0,0 1 0,-1-1 0,1 0 0,7 0 1,-5-1 6,0 0 0,0 0 0,0-1 0,0 0 1,0 0-1,-1-1 0,1 1 0,-1-1 0,1 0 1,7-6-1,2-4 11,27-27 1,-39 37-57,4-6 41,1 0 0,-2 0-1,1-1 1,-1 0 0,0 0-1,-1-1 1,6-17 0,-2-1-24,9-48 0,-15 43-76,-3 33 49,0 0 0,0 0 1,0-1-1,0 1 0,0 0 0,0 0 1,0 0-1,-1-1 0,1 1 1,-1 0-1,1 0 0,0 0 1,-1 0-1,0 0 0,1 0 1,-1 0-1,0 0 0,0 0 0,1 0 1,-1 0-1,0 0 0,-1 0 1,1 0 11,0 1 1,1 0-1,-1 0 0,0 0 1,0 0-1,0-1 1,1 1-1,-1 0 0,0 0 1,0 1-1,0-1 1,1 0-1,-1 0 1,0 0-1,0 0 0,1 1 1,-1-1-1,0 0 1,0 1-1,1-1 1,-1 0-1,0 1 0,1-1 1,-1 1-1,1-1 1,-1 1-1,0 0 1,-15 21-53,16-21 56,-12 19-38,2 1 0,1 0 0,0 1 0,1 0 0,2 1 0,0-1 0,-3 27 0,8-38 73,1-1 1,-1 0-1,2 0 1,-1 1-1,1-1 0,1 0 1,0 0-1,3 11 1,-3-17-4,-1-1 0,0 1 0,1-1-1,0 1 1,-1-1 0,1 0 0,1 0 0,-1 0 0,0 0 0,1 0 0,-1 0 0,1-1 0,0 1-1,0-1 1,0 0 0,0 0 0,1 0 0,-1 0 0,0 0 0,1-1 0,-1 0 0,1 0 0,0 0 0,-1 0-1,6 1 1,-2-2 35,-1-1-1,1 1 1,-1-1-1,1 0 0,-1 0 1,1-1-1,-1 0 1,0 0-1,0 0 1,9-6-1,1 0-88,0-2 0,22-17 1,-23 14 47,-1 0 1,-1-1-1,0 0 1,0-1-1,18-30 1,41-92 16,-23 42-395,-48 97 88,0 9 160,-1 14 16,-5 18 75,-2 0 0,-2 0 1,-2-1-1,-1 0 0,-24 52 1,26-68 126,9-21-51,0-1 1,0 1-1,-1-1 1,0 0-1,0 0 0,0 0 1,0 0-1,-1 0 1,-3 4-1,6-8-46,0 0 0,-1 1 0,1-1 0,-1 0-1,1 0 1,0 1 0,-1-1 0,1 0 0,-1 0-1,1 0 1,-1 1 0,1-1 0,0 0 0,-1 0-1,1 0 1,-1 0 0,1 0 0,-1 0 0,1 0-1,-1 0 1,1 0 0,-1 0 0,1 0 0,-1 0-1,1 0 1,-1-1 0,1 1 0,0 0 0,-1 0-1,1 0 1,-1-1 0,1 1 0,-1 0 0,1-1-1,0 1 1,-1 0 0,1-1 0,0 1 0,-1 0-1,1-1 1,0 1 0,0 0 0,-1-1 0,1 1-1,0-1 1,0 1 0,0-1 0,0 1 0,-1-1-1,1 1 1,0-1 0,0 1 0,0-1 0,-1-1-5,1 0 0,-1-1 0,1 1 0,0 0 1,-1 0-1,1 0 0,0-1 0,0 1 0,1-4 1,0 4-23,0 0 1,1-1 0,-1 1-1,1 0 1,-1 0-1,1 0 1,0 1 0,0-1-1,0 0 1,0 1 0,0-1-1,0 1 1,0 0 0,1-1-1,-1 1 1,0 0 0,1 1-1,-1-1 1,1 0-1,-1 1 1,1-1 0,-1 1-1,5 0 1,6-1 11,1 1 1,0 0-1,14 3 1,-19-2-30,-8-1 14,82 12 168,-71-10-688,-1 1-1,1 1 1,-1 0 0,19 10 0,-14-6-3679,1 0 1237</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4:44.838"/>
    </inkml:context>
    <inkml:brush xml:id="br0">
      <inkml:brushProperty name="width" value="0.05" units="cm"/>
      <inkml:brushProperty name="height" value="0.05" units="cm"/>
      <inkml:brushProperty name="color" value="#00A0D7"/>
    </inkml:brush>
  </inkml:definitions>
  <inkml:trace contextRef="#ctx0" brushRef="#br0">83 39 11648,'-79'-38'4288,"76"41"-3329,6-3-255,11 5-4191,16-2 1759,10 5-3456</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7:58.978"/>
    </inkml:context>
    <inkml:brush xml:id="br0">
      <inkml:brushProperty name="width" value="0.05" units="cm"/>
      <inkml:brushProperty name="height" value="0.05" units="cm"/>
    </inkml:brush>
  </inkml:definitions>
  <inkml:trace contextRef="#ctx0" brushRef="#br0">125 794 2144,'-3'1'337,"-3"1"-55,12-2 3557,8-3 679,-9-1-3924,0-1 1,0 0-1,-1 0 1,1 0-1,6-10 1,0 0 174,62-68 878,-31 26-1330,56-105-1,18-72-277,-20 36 665,-94 193-973,-4 5 2,-7 12 83,-18 48-98,-53 154 330,-19 11 153,23-56-24,23-37-20,-56 118 433,101-232-463,-2-1 1,0 0-1,0 0 0,-2-1 1,0 0-1,-1-2 0,-27 26 1,39-39-99,-1 1 0,1-1 0,-1 0 0,1 1 1,-1-1-1,0 0 0,1 0 0,-1 0 0,0-1 0,0 1 1,0 0-1,0-1 0,0 1 0,0-1 0,0 0 1,-3 1-1,4-1-26,1 0-1,0 0 1,0 0 0,0 0 0,-1 0 0,1 0-1,0 0 1,0 0 0,-1 0 0,1-1 0,0 1-1,0 0 1,0 0 0,0 0 0,-1 0 0,1 0-1,0 0 1,0-1 0,0 1 0,0 0 0,-1 0-1,1 0 1,0 0 0,0-1 0,0 1 0,0 0-1,0 0 1,0 0 0,0-1 0,0 1 0,-1 0-1,1 0 1,0 0 0,0-1 0,0 1 0,0 0-1,0 0 1,0 0 0,0-1 0,1-2 3,-1 0 1,1 0-1,0 0 1,0 0-1,0 0 1,0 0-1,0 0 1,3-4-1,3-6 5,9-22-47,1 2 1,2 0-1,2 2 1,0 0-1,45-49 1,-27 44 16,64-49 0,55-24 18,45-35 2,-157 109 4,20-17-154,-65 52 128,-1-1-1,0 1 0,1-1 1,-1 1-1,1-1 1,-1 1-1,1-1 0,-1 1 1,1 0-1,-1-1 0,1 1 1,-1 0-1,1-1 0,0 1 1,-1 0-1,1 0 0,0 0 1,-1 0-1,2-1 0,-4 11-240,-14 20 99,16-29 163,-33 47 111,22-33 42,0 1 0,-15 30 0,26-46-152,-4 8 51,0 1 1,1 0-1,-3 14 0,5-21-27,1 0 0,-1 0 0,1 1 0,0-1 0,0 0 0,0 0 0,0 0 0,0 0 0,0 1 0,1-1 0,-1 0 0,1 0 0,-1 0 0,1 0 0,0 0 0,0 0 0,0 0 0,0 0-1,0 0 1,0-1 0,1 1 0,1 2 0,-2-3 6,1-1 0,-1 1-1,0-1 1,0 0 0,0 1 0,1-1-1,-1 0 1,0 0 0,0 1-1,1-1 1,-1 0 0,0 0 0,1-1-1,-1 1 1,0 0 0,0 0-1,1-1 1,-1 1 0,0 0 0,0-1-1,0 1 1,0-1 0,1 0-1,-1 1 1,1-2 0,4-2 64,-1 1 0,0-1 0,9-8 0,-9 6-73,-1 1-1,1-1 1,-1-1-1,0 1 1,-1 0-1,5-12 1,12-43 99,-18 54-184,-1-1 0,-1 0 0,1 0 0,-2-11 0,0 1-11,1 18 64,0-1-1,0 1 1,0-1 0,0 1 0,1-1 0,-1 1 0,0-1-1,0 1 1,0-1 0,1 1 0,-1-1 0,0 1 0,0 0-1,1-1 1,-1 1 0,0-1 0,1 1 0,-1 0 0,0-1-1,1 1 1,-1 0 0,1-1 0,-1 1 0,1 0 0,0-1-1,17-2-102,-11 3 113,0 0 0,0 1-1,11 2 1,-8-1 56,0 0 0,0 1-1,0 1 1,0 0 0,-1 0 0,1 1 0,-1 0-1,0 1 1,-1 0 0,0 0 0,0 0 0,14 16-1,-11-9 180,1 0-1,0 0 1,1-2-1,21 17 1,-28-24-149,0 0-1,0-1 1,0 1 0,1-1 0,-1 0 0,1-1-1,0 0 1,0 0 0,0 0 0,0-1-1,0 0 1,0-1 0,13 0 0,-10 0-34,0-2 0,1 1 1,-1-1-1,0-1 1,-1 0-1,1 0 0,0-1 1,9-5-1,-13 5-452,0 0-1,0 0 1,-1 0 0,11-11-1,-11 9-701,0 0 1,-1 0-1,1 0 0,5-14 0,-8 18 623,-1 0 1,0 0 0,0 0-1,0-1 1,-1 1-1,1 0 1,0-1 0,-1 1-1,0 0 1,1-1 0,-1 1-1,0-1 1,0 1-1,-1-1 1,1 1 0,0 0-1,-1-1 1,1 1-1,-2-4 1,-8-18-3751</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7:59.822"/>
    </inkml:context>
    <inkml:brush xml:id="br0">
      <inkml:brushProperty name="width" value="0.05" units="cm"/>
      <inkml:brushProperty name="height" value="0.05" units="cm"/>
    </inkml:brush>
  </inkml:definitions>
  <inkml:trace contextRef="#ctx0" brushRef="#br0">282 51 2304,'-1'0'150,"0"-1"0,0 0 0,1 1 0,-1-1 0,0 0 0,0 0 0,1 0 0,-1 0 0,1 1 0,-1-1 0,1 0 0,-1 0 0,1 0 0,0 0 0,-1 0 0,1 0 0,0 0 0,0 0 0,0 0 0,0 0 0,0 0 0,0 0 0,0 0 0,0 0 0,0-1 0,0 1 0,1-1 0,0 0 406,0 0-1,0-1 1,0 1-1,0 0 1,1-1-1,-1 1 1,1 0-1,3-3 1,-13 21 3778,-7 25-3417,5-12-435,-102 229 1920,58-141-1588,31-59-466,3 1 1,-14 68 0,28-103-126,3-7 8,1-7-417,3-17-1966,1-6 185,1 0 0,1 1 0,0 0 0,0 0 0,13-23 0,0 7-502</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8:00.179"/>
    </inkml:context>
    <inkml:brush xml:id="br0">
      <inkml:brushProperty name="width" value="0.05" units="cm"/>
      <inkml:brushProperty name="height" value="0.05" units="cm"/>
    </inkml:brush>
  </inkml:definitions>
  <inkml:trace contextRef="#ctx0" brushRef="#br0">20 194 4736,'-15'-17'1530,"14"17"-1275,1-1-1,-1 0 0,1 0 0,-1 1 1,1-1-1,0 0 0,-1 0 0,1 0 0,0 0 1,0 0-1,0 0 0,0 1 0,0-1 0,-1 0 1,2 0-1,-1 0 0,0 0 0,0 0 1,0 0-1,0 0 0,0 0 0,1 1 0,-1-1 1,0 0-1,1 0 0,-1 0 0,1 1 0,-1-1 1,1 0-1,-1 0 0,1 1 0,1-2 1,7-5 171,-1 0 1,1 1-1,1 0 1,0 1-1,-1-1 1,1 2-1,14-5 1,76-17 148,-76 21-333,101-22 136,148-11 1,-266 37-378,-5 1-9,0-1 1,0 1-1,0 0 1,0-1-1,0 1 0,0 0 1,0 0-1,0 1 1,3 0-1,-16 3-4493,-10 16-480,7-5 3024</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8:00.526"/>
    </inkml:context>
    <inkml:brush xml:id="br0">
      <inkml:brushProperty name="width" value="0.05" units="cm"/>
      <inkml:brushProperty name="height" value="0.05" units="cm"/>
    </inkml:brush>
  </inkml:definitions>
  <inkml:trace contextRef="#ctx0" brushRef="#br0">27 106 8224,'-26'-5'3712,"29"10"-3200,7-10 2432,3 5-1697,21-7 865,11-1-1280,15-3 256,6-2-640,-4-2-192,-5 7-160,-9-8 128,-4 8-128,-8 1-320,-7 3 128,-6 0-4352,-5 8 2433</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8:08.529"/>
    </inkml:context>
    <inkml:brush xml:id="br0">
      <inkml:brushProperty name="width" value="0.05" units="cm"/>
      <inkml:brushProperty name="height" value="0.05" units="cm"/>
    </inkml:brush>
  </inkml:definitions>
  <inkml:trace contextRef="#ctx0" brushRef="#br0">298 584 2080,'1'0'-5,"3"-8"2166,-10 8 1072,-6 0-2836,1 1-159,-1 0 0,0 0 0,0 2 0,0-1 0,1 1 0,-1 1-1,1 0 1,0 0 0,0 2 0,0-1 0,1 1 0,0 0 0,-13 12 0,11-8-166,1 0 1,0 1 0,0 0 0,1 1 0,1 0 0,0 1-1,0 0 1,1 1 0,-11 27 0,18-37-54,-1 0 0,1 0 0,0 0 0,0 0 0,1 0 0,-1 0 1,1 0-1,0 1 0,1 4 0,-1-7 22,0 0 0,1 0 0,-1 0 0,1 0 0,-1 0 0,1 0 0,0 0 0,0 0 0,0 0 0,0 0 0,0 0 0,1-1 0,-1 1 0,0 0 0,1-1 0,-1 1 1,1-1-1,3 3 0,-4-4-9,0 1 0,0-1 0,0 1 0,0-1 0,0 0 1,0 1-1,0-1 0,0 0 0,0 0 0,0 0 0,0 0 1,1 0-1,-1 0 0,0 0 0,0 0 0,0 0 0,0-1 1,0 1-1,0 0 0,0-1 0,2 0 0,23-16 450,-18 11-402,185-146 810,-165 129-740,-11 10-93,-2 0-1,0-1 1,0 0 0,-1-1-1,-1-1 1,0 0 0,11-20-1,-8 7-50,-2-1-1,-1-1 1,16-54-1,-23 64-43,-1-1 0,-1 0 0,-2 0-1,0 0 1,-1 0 0,-3-37 0,1 54-50,0-1 1,0 0 0,0 1-1,-1-1 1,0 0-1,0 1 1,0 0 0,-1 0-1,-4-8 1,7 12 44,-1 0 1,0 0 0,0 0 0,0 0-1,0 0 1,0 0 0,-1 0-1,1 0 1,0 1 0,0-1-1,-1 0 1,1 1 0,0-1-1,-1 1 1,1-1 0,-2 1-1,1-1 20,0 2 0,0-1 0,0 0-1,1 0 1,-1 0 0,0 1-1,0-1 1,0 1 0,1 0 0,-1-1-1,0 1 1,1 0 0,-1 0-1,1 0 1,-1 0 0,-1 1 0,-2 4 14,0-1 0,0 0 1,0 1-1,1 0 0,0 0 0,0 0 1,0 1-1,1-1 0,0 1 1,-3 9-1,-1 0 25,-7 22 150,0 1 0,3 0 1,1 1-1,-5 50 1,14-79-120,0-1 1,1 1-1,0-1 1,1 0-1,0 1 1,0-1-1,1 0 1,1 0-1,0 1 1,5 11-1,-5-17-5,0 0-1,0-1 0,0 1 1,1-1-1,-1 0 0,1 0 1,0 0-1,0 0 1,1-1-1,-1 0 0,1 0 1,0 0-1,-1 0 0,1-1 1,7 3-1,-1-1 41,-1 0 1,1-1-1,0 0 0,0-1 0,0 0 0,18 0 1,-19-2-38,-1 0 1,0-1-1,1 0 1,-1-1-1,0 0 1,0 0-1,0-1 1,0 0-1,-1 0 1,1-1-1,-1 0 1,0-1-1,0 0 1,11-9-1,-18 13-37,1-1-1,-1 1 1,0 0-1,0-1 1,0 0-1,0 1 1,0-1 0,0 0-1,0 0 1,0 1-1,-1-1 1,1 0-1,-1 0 1,1 0-1,-1 0 1,0 0 0,1 0-1,-1 0 1,0 0-1,-1 0 1,1 0-1,0 0 1,-1-2-1,1 3-33,-1 0-1,1 1 0,-1-1 1,1 0-1,-1 1 0,1-1 0,-1 0 1,1 1-1,-1-1 0,1 1 1,-1-1-1,0 1 0,1-1 0,-1 1 1,0 0-1,0-1 0,1 1 1,-1 0-1,0-1 0,0 1 0,1 0 1,-1 0-1,0 0 0,0 0 1,0 0-1,1 0 0,-1 0 0,0 0 1,0 0-1,0 0 0,0 0 1,1 0-1,-1 0 0,0 1 0,0-1 1,-3 1-6,0 0 0,1 0 0,-1 1 1,1-1-1,-1 1 0,-4 3 1,2-1 20,0 1 1,0 0 0,1 1-1,-1-1 1,1 1 0,0 0-1,-6 10 1,10-14 20,0 1 1,-1-1-1,1 1 0,0 0 1,0-1-1,0 1 0,1 0 1,-1 0-1,1 0 0,-1 0 1,1-1-1,0 1 0,0 0 1,0 0-1,1 0 0,-1 0 1,1 0-1,0-1 0,-1 1 1,1 0-1,0 0 0,1-1 1,1 4-1,-1-2 33,1-1 0,-1 1 0,1-1 0,0 0 0,0 0 0,0 0 0,1 0 0,-1-1 0,1 1 0,-1-1 0,1 0 0,0 0 0,0 0 0,0-1 0,0 1 0,0-1 0,0 0 0,1 0 0,-1 0 1,0-1-1,1 0 0,-1 1 0,0-1 0,0-1 0,1 1 0,-1-1 0,0 0 0,6-1 0,24-9 176,59-29 0,-49 20-124,-11 7-55,-1-2 0,-1-2 0,51-35 0,-65 39-19,-1-1 0,-1 0-1,0-1 1,-1-1 0,0-1 0,-2 0-1,0 0 1,12-24 0,2-8-40,-3-1-1,-2-1 1,-2-1 0,15-67 0,-29 87 67,-5 29-63,0 0 0,0 0 0,0 0 0,0 1 0,0-1 0,0 0 0,-1 0 0,1 0 0,-2-3 0,2 5 9,-1 1 0,1 0 0,0-1 0,0 1 0,0 0 0,-1 0 0,1-1 0,0 1 0,0 0 0,-1-1 0,1 1 0,0 0 0,0 0 0,-1 0 0,1-1 0,0 1 0,-1 0 0,1 0 0,0 0 0,-1 0 0,1 0 0,-1 0 0,1-1 0,0 1 0,-1 0 0,1 0-1,0 0 1,-1 0 0,1 0 0,0 0 0,-1 0 0,1 1 0,-1-1 0,1 0 0,0 0 0,-1 0 0,1 0 0,0 0 0,-1 1 0,-1 0-12,0 0-1,0 1 1,0-1-1,1 1 1,-1-1-1,1 1 1,-3 2-1,-4 8 15,0 0 1,1 1-1,0 0 0,-8 22 1,-17 64 96,12-20 102,-16 116 1,32-158-62,2 1 0,1 1 0,1-1 0,3 0-1,9 49 1,-12-85-210,7 23-281,-7-25 284,0 0 0,0 1 0,1-1-1,-1 1 1,0-1 0,0 1 0,0-1 0,0 0 0,1 1 0,-1-1 0,0 0 0,0 1 0,0-1 0,1 0-1,-1 1 1,0-1 0,1 0 0,-1 1 0,0-1 0,1 0 0,-1 0 0,1 1 0,-1-1 0,0 0 0,1 0 0,-1 0-1,1 0 1,-1 0 0,0 1 0,1-1 0,-1 0 0,1 0 0,-1 0 0,1 0 0,-1 0 0,0 0 0,1 0-1,-1-1 1,1 1 0,-1 0 0,1 0 0,-1 0 0,0 0 0,1-1 0,8-8-2092,0-3 725</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8:08.885"/>
    </inkml:context>
    <inkml:brush xml:id="br0">
      <inkml:brushProperty name="width" value="0.05" units="cm"/>
      <inkml:brushProperty name="height" value="0.05" units="cm"/>
    </inkml:brush>
  </inkml:definitions>
  <inkml:trace contextRef="#ctx0" brushRef="#br0">51 49 4480,'-25'-16'1445,"24"16"-1400,-1-1 0,1 0 0,0 1 0,0-1 0,0 0 0,0 1 1,1-1-1,-1 0 0,0 0 0,0 0 0,0 0 0,1 0 0,-1 0 0,0-1 0,0 1 166,1 0 1,-1 0-1,1 1 0,-1-1 0,1 0 1,-1 1-1,1-1 0,-1 0 1,0 1-1,1-1 0,-1 1 0,0-1 1,0 1-1,0-1 0,1 1-164,0 0 0,0 0 0,0 0 0,0 0 0,-1 0 0,1 0 0,0-1 0,0 1 0,0 0 0,0 0 0,0 0 0,0 0 0,0 0 0,0 0 0,0 0 0,0 0 0,0 0 0,0 0 0,0 0 0,0 0 0,0 0 0,0-1 0,0 1 0,0 0 0,0 0 0,0 0 0,0 0-1,0 0 1,0 0 0,0 0 0,0 0 0,0 0 0,0 0 0,0 0 0,0-1 0,0 1 0,0 0 0,0 0 0,0 0 0,0 0 0,0 0 0,0 0 0,0 0 0,0 0 0,0 0 0,0 0 0,0 0 0,0 0 0,1 0 0,-1 0 0,0 0 0,0-1 0,0 1 0,7-3 1107,14 0-541,114 11 54,52 5-1088,-179-12-590,0-1 0,0 2 1,0-1-1,0 1 0,-1 0 1,1 1-1,8 3 0,3 5-1511</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8:11.999"/>
    </inkml:context>
    <inkml:brush xml:id="br0">
      <inkml:brushProperty name="width" value="0.05" units="cm"/>
      <inkml:brushProperty name="height" value="0.05" units="cm"/>
    </inkml:brush>
  </inkml:definitions>
  <inkml:trace contextRef="#ctx0" brushRef="#br0">10 231 4160,'-9'-5'1058,"9"2"753,15-2 1121,-9 4-2968,8-4 395,0-1 0,-1 1 0,0-2 0,0 0-1,21-15 1,2-2 64,-20 14-259,-1 0 0,0-1 0,25-24 0,-38 33-157,0 0 1,0 0-1,-1 0 1,1 0-1,-1 0 0,1 0 1,-1 0-1,0-1 1,0 1-1,0 0 0,0-1 1,0 1-1,-1-1 1,1 1-1,0-6 0,-1 7-12,0 0-1,-1-1 0,1 1 0,0 0 1,-1-1-1,1 1 0,0 0 1,-1 0-1,0-1 0,1 1 0,-1 0 1,0 0-1,1 0 0,-1 0 0,0 0 1,0 0-1,0 0 0,0 0 1,0 0-1,0 0 0,0 1 0,-1-1 1,1 0-1,0 1 0,0-1 0,0 1 1,-1-1-1,1 1 0,-2-1 1,0 1 8,-1-1 0,1 1 1,0 0-1,0 0 1,0 0-1,0 1 0,0-1 1,-1 1-1,1-1 1,0 1-1,0 0 0,0 0 1,1 1-1,-1-1 1,0 1-1,0-1 0,1 1 1,-1 0-1,1 0 1,-1 0-1,1 0 0,-2 3 1,-2 1 87,0 1 0,0 0 0,1 0 0,0 0-1,1 1 1,-7 13 0,8-15-27,1-1-1,0 1 0,0 1 1,1-1-1,0 0 0,0 0 1,0 0-1,1 1 0,0 10 1,1-13-15,-1-1 0,1 1 0,0-1 0,0 0 1,1 1-1,-1-1 0,1 0 0,-1 0 0,1 0 1,0 0-1,0 0 0,0 0 0,1 0 0,-1-1 0,1 1 1,-1-1-1,1 0 0,6 4 0,-4-3 1,0-1 0,0 1 1,0-1-1,1-1 0,-1 1 0,1-1 0,0 0 0,-1 0 1,1 0-1,0-1 0,-1 0 0,1 0 0,0-1 0,0 1 0,-1-1 1,10-3-1,9-3 120,-1-1 0,34-17 1,-45 19-105,11-5 54,0-1 1,39-27-1,-52 31-138,-1 0-1,0 0 0,0-1 0,-1 0 0,0 0 0,0-1 0,-1 0 0,6-11 0,-11 16-65,1 0 0,-1 1-1,0-1 1,0 0-1,1-6 1,8 25 140,-7-9-116,0 0 0,0 0 0,-1 1 0,1-1 0,3 9 0,10 40 51,-12-35 227,2 0 0,-1-1 1,13 23-1,-18-39-187,0-1 0,-1 0 1,1 0-1,0 0 1,0 0-1,0 0 0,0 0 1,0 0-1,0 0 0,0 0 1,0-1-1,0 1 0,1 0 1,-1-1-1,0 1 0,0-1 1,1 1-1,-1-1 0,0 1 1,1-1-1,-1 0 0,0 0 1,1 0-1,-1 0 0,1 0 1,-1 0-1,0 0 0,1 0 1,-1 0-1,0-1 0,1 1 1,-1 0-1,0-1 0,0 1 1,1-1-1,0-1 0,6-2 76,0 0-1,-1-1 0,0 0 0,10-9 0,7-7-130,1 1-1,1 1 0,1 2 0,0 1 0,58-25 0,-83 40 16,1 0 0,-1 1-1,1-1 1,0 1 0,0-1-1,-1 1 1,1 0 0,0 0 0,0 0-1,4 1 1,-7-1 9,1 0 0,0 0 0,0 1 0,0-1 0,0 0 0,0 1 0,-1-1 0,1 0 0,0 1 0,0-1 0,-1 1 0,1-1 0,0 1 0,0-1 0,-1 1 0,1 0 0,-1-1 0,1 1 1,-1 0-1,1 0 0,-1-1 0,1 1 0,-1 0 0,1 0 0,-1 0 0,0-1 0,0 1 0,1 0 0,-1 0 0,0 0 0,0 1 0,-1 9 48,0-1-1,-1 0 1,0 0 0,-1 0 0,-6 17-1,-3 11 440,12-38-475,0 0 0,0 0 0,0 1 0,0-1 0,0 0 0,0 0 0,0 0 0,-1 0 0,1 0 0,0 1 0,0-1 0,0 0 0,0 0 0,0 0 0,0 0 0,1 1 0,-1-1 0,0 0 0,0 0 0,0 0 0,0 0 0,0 1 1,0-1-1,0 0 0,0 0 0,0 0 0,0 0 0,0 0 0,0 0 0,1 1 0,-1-1 0,0 0 0,0 0 0,0 0 0,0 0 0,0 0 0,1 0 0,-1 0 0,0 0 0,0 0 0,0 0 0,10-2 293,16-11-60,-20 9-207,134-59 132,-96 45-196,-40 16-28,-1 1-1,0 0 1,1 0-1,-1 0 1,1 0-1,-1 0 0,1 1 1,0 0-1,4 0 1,-7 0 47,0 0 0,0 0 0,0 1-1,0-1 1,0 0 0,0 1 0,0-1 0,0 1 0,-1-1 0,1 1 0,0-1 0,0 1 0,0-1 0,-1 1 0,1 0 0,0 0 0,0-1 0,-1 1-1,1 0 1,-1 0 0,1 0 0,-1 0 0,1 0 0,-1 0 0,0 0 0,1 0 0,-1 0 0,0 0 0,0 0 0,0 0 0,1 0 0,-1 0 0,0 0 0,0 0-1,-1 1 1,1 4 58,-1-1 0,1 0 0,-1 1 0,-1-1 0,1 0 0,-1 1 0,0-1 0,-5 9 0,51-37 648,-16 0-619,-22 17-100,1 0 1,1 0-1,-1 0 0,1 1 1,16-8-1,-24 13 8,1-1-1,-1 1 0,1 0 0,-1-1 1,1 1-1,-1 0 0,1 0 0,-1 0 0,1-1 1,0 1-1,-1 0 0,1 0 0,-1 0 1,1 0-1,-1 0 0,1 0 0,0 0 1,-1 0-1,1 0 0,-1 0 0,1 1 1,0-1-1,-1 0 0,1 0 0,-1 0 0,1 1 1,-1-1-1,1 0 0,-1 1 0,1-1 1,-1 0-1,1 1 0,-1-1 0,0 1 1,1-1-1,-1 1 0,1-1 0,-1 1 1,0-1-1,0 1 0,1-1 0,-1 1 0,0 0 1,1 3-23,-1 0-1,1 0 1,-1 0 0,0 0 0,-1 7 0,0 9 71,1-1-25,0-16 24,0-1 0,0 0 0,0 1 0,0-1 0,0 1 0,1-1 0,-1 0 1,1 3-1,0-4-15,-1-1 0,1 1 0,-1 0 1,1-1-1,-1 1 0,1-1 0,0 1 1,-1-1-1,1 1 0,-1-1 0,1 0 0,0 1 1,0-1-1,-1 0 0,1 1 0,0-1 1,0 0-1,-1 0 0,1 0 0,0 0 1,0 0-1,-1 0 0,1 0 0,0 0 1,0 0-1,-1 0 0,1 0 0,0 0 0,1-1 1,5 0 35,0-1 1,0 0 0,0 0-1,0-1 1,11-6-1,33-22 95,-29 16-108,64-37-22,-76 42-302,-4 4 30,-6 9-118,-3 3 373,-2 5-9,0 1 1,1-1-1,1 1 0,0 0 1,-2 15-1,4-25 26,1 1 1,0-1-1,0 1 1,0-1-1,0 1 0,1-1 1,-1 1-1,1-1 1,-1 1-1,1-1 0,0 1 1,0-1-1,0 0 1,0 1-1,0-1 1,1 0-1,-1 0 0,1 0 1,-1 0-1,1 0 1,0 0-1,0-1 0,0 1 1,0-1-1,0 1 1,0-1-1,0 1 1,0-1-1,0 0 0,1 0 1,-1 0-1,5 1 1,-3-2-4,1 1 1,-1 0-1,1-1 1,-1 0-1,0 0 0,1 0 1,-1 0-1,1-1 1,-1 0-1,7-2 1,6-2 49,21-10 1,-16 5-47,5-1 73,0-2-1,36-23 0,-57 32-119,-2 2-6,-1-1 1,0 1 0,1 0-1,-1 0 1,1 1 0,0-1-1,0 1 1,7-2-1,-11 3 21,1 0 0,-1 0 0,0 0 0,1 0 0,-1 0 0,0 0 0,0 1 0,1-1 0,-1 0 0,0 0 0,0 0 0,1 0 0,-1 1 0,0-1 0,0 0 0,0 0 0,0 0 0,1 1 0,-1-1 0,0 0 1,0 0-1,0 1 0,0-1 0,0 0 0,0 1 0,1-1 0,-1 0 0,0 0 0,0 1 0,0-1 0,0 0 0,0 1 0,0-1 0,0 0 0,0 1 0,0-1 0,-1 0 0,1 0 0,0 1 0,0-1 0,0 0 0,0 0 0,0 1 0,0-1 0,0 0 0,-1 0 0,1 1 0,0-1 0,-1 0 0,1 1-40,-8 23 19,2-9 133,1 0 0,1 0 0,0 0 0,1 0 0,-2 19 0,8-35 512,3-5-623,-5 4 76,9-9-24,1-2-72,0 1 0,1 0 0,1 0 0,0 1 0,1 0 0,16-8 0,-30 18 21,1 1 1,-1-1-1,1 1 0,-1 0 0,1 0 0,-1-1 0,1 1 0,-1 0 0,1 0 1,-1-1-1,1 1 0,-1 0 0,1 0 0,-1 0 0,1 0 0,-1 0 0,1 0 1,-1 0-1,1 0 0,-1 0 0,1 0 0,0 0 0,-1 0 0,1 0 0,-1 1 1,1-1-1,-1 0 0,1 0 0,-1 0 0,1 1 0,-1-1 0,1 0 0,-1 1 1,0-1-1,1 0 0,-1 1 0,1-1 0,-1 1 0,0-1 0,1 1 0,-1-1 1,0 0-1,0 1 0,1-1 0,-1 1 0,0-1 0,0 1 0,0 0 0,0-1 0,0 1 1,0-1-1,1 1 0,-1-1 0,0 1 0,0-1 0,-1 1 0,1-1 0,0 1 1,0 0-1,0-1 0,0 1 0,0-1 0,-1 1 0,1 0 0,-2 7-54,1-6 78,0 1 0,1-1 0,-1 0 0,1 1-1,-1-1 1,1 0 0,0 1 0,0-1 0,0 0 0,1 5-1,0-6 183,2-3-172,1 1 1,0-1 0,0 0-1,-1 0 1,0-1 0,1 1-1,-1-1 1,0 1 0,0-1-1,0 0 1,4-6 0,-5 7-238,-2 3 50,-1 7-34,-2 10 148,3-14 48,0 0 0,-1 0 0,0-1-1,0 1 1,0 0 0,-2 5 0,-4 15-92,6-17 72,0-1 80,0 0 0,0 0 0,0 0 0,-1-1 0,-3 9 0,4-12-61,1-2-2,0 0 0,0 0 0,-1 1 0,1-1 1,0 0-1,0 1 0,0-1 0,-1 0 0,1 1 0,0-1 0,0 1 0,0-1 0,0 0 0,0 1 0,0-1 0,0 0 0,0 1 0,0-1 0,0 1 0,0-1 0,0 0 0,0 1 0,0-1 0,0 1 0,0-1 0,0 0 0,0 1 0,1-1 0,-1 0 0,0 1 0,0-1 0,0 0 0,1 1 0,-1-1 0,0 0 0,0 0 0,1 1 0,0 0 66,-1-1-53,-1 0 0,0 1 0,0-1 0,0 0-1,0 0 1,0 0 0,0 1 0,0-1 0,0 1 0,1-1 0,-3 1 0,3-1-9,-3 4 19,3-4 48,3-13-100,-3 10 58,1 0 1,0-1-1,0 1 1,0 0-1,0 0 0,0 0 1,1 0-1,2-5 1,6-11 24,-7 10-63,1 0 0,0 1 0,1-1 0,0 1 0,0 1 0,1-1-1,0 1 1,0 0 0,1 0 0,0 0 0,0 1 0,0 0 0,1 1 0,9-6 0,-4 5-66,25-8 0,-16 17 167,-9-3-79,-13 0 48,1 0-173,0 0 91,0 0 0,-1 0 0,1 0 0,0 0 0,0 0 0,-1 0 0,1 0 0,0 0 0,0 1 0,-1-1 0,2 1 0,3 2 46,-1 1 1,1-1-1,0 1 0,0-2 0,0 1 0,0 0 0,0-1 1,1 0-1,-1 0 0,1-1 0,-1 1 0,1-1 0,9 1 0,8-1-19,0-1 1,25-2-1,-28 0 38,-12 2-17,0-1 0,0-1 0,-1 1 0,1-1 0,0 0 0,0-1 0,-1 0 1,0 0-1,12-7 0,-18 9-22,0 0 0,0 0 0,1 0 0,-1 0 0,0 0 0,0 0 0,0 0 0,0 0 0,0-1 1,0 1-1,0 0 0,-1-1 0,2-1 0,1-3 2,-2 5-13,-1 0 0,1-1 1,0 1-1,0-1 1,-1 0-1,1 1 0,-1-1 1,0 1-1,1-1 1,-1 0-1,0 1 0,0-1 1,0 0-1,0 0 1,0 1-1,0-1 0,-1 0 1,1 1-1,-1-1 1,1 1-1,-1-1 0,1 1 1,-1-1-1,0 0 1,0 1-1,0 0 0,0-1 1,0 1-1,0 0 1,0-1-1,0 1 0,0 0 1,-1 0-1,1 0 1,0 0-1,-1 0 0,1 0 1,-1 1-1,1-1 1,-1 0-1,1 1 0,-1-1 1,0 1-1,1-1 1,-1 1-1,-1 0 0,-7-1-42,1 0 0,0 0 0,-1 1 0,1 1 0,0-1 1,0 2-1,-1-1 0,-10 4 0,7-1 43,-1 1 0,1 0 0,0 1 0,1 0 0,-13 9 1,21-12 32,0-1 1,0 1-1,1 0 1,-1 0-1,1 1 1,0-1-1,0 0 1,0 1 0,1 0-1,-1 0 1,-3 7-1,5-8 7,0 0 0,0 1 0,0-1 0,1 0 0,-1 1 0,1-1 0,0 1 0,0-1 0,0 1 0,0-1 0,1 0 1,-1 1-1,1-1 0,0 1 0,0-1 0,2 5 0,1 0 40,0-1 1,0 0-1,1 0 1,0-1 0,0 0-1,0 0 1,1 0 0,0 0-1,0-1 1,0 0-1,1 0 1,0-1 0,9 6-1,-8-6-57,-1-1-1,1 0 1,0 0-1,0 0 1,0-1-1,1 0 1,-1 0-1,0-1 1,1 0-1,-1-1 1,1 0-1,13-1 1,-11-2-514,1 0 0,-1 0 1,0-1-1,16-7 0,-20 7-437,1 0-1,-1 0 0,0-1 0,0 0 0,-1 0 0,11-12 0,1-10-3337,-14 20 2679,6-6-640</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8:12.365"/>
    </inkml:context>
    <inkml:brush xml:id="br0">
      <inkml:brushProperty name="width" value="0.05" units="cm"/>
      <inkml:brushProperty name="height" value="0.05" units="cm"/>
    </inkml:brush>
  </inkml:definitions>
  <inkml:trace contextRef="#ctx0" brushRef="#br0">98 98 7232,'-67'-54'3264,"41"35"-2848,21 11 224,5 3-448,10-1-352,3 1 64</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8:13.897"/>
    </inkml:context>
    <inkml:brush xml:id="br0">
      <inkml:brushProperty name="width" value="0.05" units="cm"/>
      <inkml:brushProperty name="height" value="0.05" units="cm"/>
    </inkml:brush>
  </inkml:definitions>
  <inkml:trace contextRef="#ctx0" brushRef="#br0">1 998 4064,'10'-15'4591,"-3"3"-3636,20-21 698,47-53-58,31-4-633,-47 44-649,-44 34-262,30-24 145,71-76 0,-96 89-102,0-1 1,-2-1 0,0 0 0,-2-1 0,-1-1-1,-1 0 1,-1-1 0,9-32 0,-14 37-468,-17 41 339,2 0 0,0 0 0,-7 32 0,-8 18 84,5-28 37,-15 40 137,28-66-137,1 0 1,0 0 0,-2 26 0,6-37-29,-1 0 1,1 1-1,0-1 1,1 0 0,-1 1-1,1-1 1,-1 0 0,1 0-1,0 1 1,0-1-1,1 0 1,-1 0 0,0 0-1,1 0 1,0-1-1,0 1 1,0 0 0,2 2-1,-2-3-22,0 0 0,0-1 0,0 0 0,0 1-1,1-1 1,-1 0 0,0 0 0,0 0 0,1 0 0,-1 0-1,1 0 1,-1-1 0,1 1 0,-1-1 0,1 0-1,-1 0 1,1 0 0,-1 0 0,1 0 0,-1-1 0,1 1-1,-1-1 1,1 1 0,3-2 0,3-3 39,1 0-1,0 0 1,-1-1 0,0-1 0,0 1-1,14-15 1,-15 13-36,29-27 34,52-65 0,24-49-168,-59 76 88,32-35 5,25-34 184,-108 138-204,12-18 263,-15 21-237,0 0 0,1 1-1,-1-1 1,1 1-1,-1-1 1,0 0 0,0 1-1,1-1 1,-1 0-1,0 0 1,0 1 0,0-1-1,0 0 1,0 1-1,0-1 1,0 0 0,0 0-1,0 1 1,0-1-1,0 0 1,0 1 0,-1-1-1,1 0 1,0 1-1,-1-2 1,0 2-9,1 0 1,-1 0-1,0 0 0,0 0 0,1 0 1,-1 1-1,0-1 0,1 0 0,-1 0 1,0 1-1,1-1 0,-1 0 0,0 1 1,1-1-1,-1 1 0,1-1 0,-2 1 0,2-1 3,-9 9 1,-1 1 0,2 0 0,-1 0 0,2 1 0,-1 0 0,-7 14 1,7-11 46,-101 183 362,18-32 46,35-60-385,35-61 596,-44 65 0,71-116-488,-1 1-1,1 0 1,1 0-1,9-7 0,40-26-34,-12 8-245,-36 26 24,0-1-1,0 1 0,0 1 1,14-7-1,-21 10 72,1 1-1,-1-1 1,1 1 0,-1-1-1,1 1 1,-1 0 0,1-1-1,-1 1 1,1 0 0,-1 0-1,1 0 1,-1 0 0,1 0-1,-1 0 1,1 1 0,-1-1-1,1 0 1,-1 1 0,1-1-1,-1 1 1,1 0 0,-1-1-1,0 1 1,1 0 0,-1 0-1,0 0 1,0 0 0,0 0-1,1 0 1,-1 0 0,0 0-1,-1 1 1,1-1 0,0 0-1,0 1 1,0-1 0,0 2-1,3 6-21,1 4 18,1-1 0,8 14 0,-12-22 32,1 0 0,0 0-1,0 0 1,0-1 0,1 0-1,-1 0 1,1 0 0,-1 0-1,1 0 1,6 3 0,-1-2 45,0-1 1,0 0 0,0 0-1,0 0 1,0-1 0,1-1-1,-1 0 1,1 0 0,-1-1-1,1 0 1,-1 0 0,17-4-1,-20 3-30,0 0 0,0-1 0,-1 1 0,1-2 0,0 1 0,-1-1 0,1 1 0,-1-1 0,0-1 0,0 1 0,0-1 0,0 0-1,-1 0 1,0 0 0,0-1 0,0 0 0,0 1 0,-1-1 0,1-1 0,4-9 0,-6 8-54,1 0-1,-1 0 1,0 0-1,0 0 1,-1 0-1,0 0 1,-1-1-1,1 1 1,-1 0-1,-1 0 1,1-1-1,-3-9 1,3 16 2,-1 1 1,1-1 0,0 0-1,0 0 1,-1 0-1,1 0 1,-1 0-1,1 1 1,-1-1-1,1 0 1,-1 0-1,1 1 1,-1-1-1,1 0 1,-1 1-1,0-1 1,1 1-1,-1-1 1,0 1-1,0-1 1,0 1-1,1 0 1,-2-1-1,0 1-10,1 0-1,0-1 0,-1 1 0,1 0 0,0 1 1,-1-1-1,1 0 0,0 0 0,-1 1 0,1-1 1,0 0-1,0 1 0,-3 1 0,-2 1-38,0 1 0,0 0 0,0 1 0,-7 7 0,9-8 85,0 0 1,0 0-1,1 1 1,-1-1-1,1 1 0,0 0 1,0 0-1,-3 10 1,5-12-6,0-1 0,0 1 0,1-1 0,-1 1 0,1 0 1,0-1-1,0 1 0,0-1 0,0 1 0,0 0 0,1-1 1,-1 1-1,1-1 0,-1 1 0,1-1 0,0 1 0,0-1 1,0 1-1,0-1 0,1 0 0,1 3 0,1 0 31,0 0-1,0 0 1,1-1-1,0 0 1,0 0-1,0 0 1,0 0-1,1-1 0,-1 0 1,1 0-1,11 4 1,-8-4-112,0-1 0,1 0 1,-1-1-1,0 0 0,1 0 0,-1-1 1,15-1-1,-9-1-496,0-1 0,0 0 1,0-1-1,15-6 0,-14 4-1014,0-1 0,-1-1 0,17-11 0,-13 2-1816,-5 4 1110</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8:14.287"/>
    </inkml:context>
    <inkml:brush xml:id="br0">
      <inkml:brushProperty name="width" value="0.05" units="cm"/>
      <inkml:brushProperty name="height" value="0.05" units="cm"/>
    </inkml:brush>
  </inkml:definitions>
  <inkml:trace contextRef="#ctx0" brushRef="#br0">92 134 5408,'-74'-5'2432,"56"10"-192,28-5-1440,16-8 448,13 0-736,17-9-160,3 6-224,31-12 64,3 4-128,12-9-1088,-7 9 576</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4:46.988"/>
    </inkml:context>
    <inkml:brush xml:id="br0">
      <inkml:brushProperty name="width" value="0.05" units="cm"/>
      <inkml:brushProperty name="height" value="0.05" units="cm"/>
      <inkml:brushProperty name="color" value="#00A0D7"/>
    </inkml:brush>
  </inkml:definitions>
  <inkml:trace contextRef="#ctx0" brushRef="#br0">154 1192 4896,'-4'1'477,"-16"5"428,19-5-779,0-1 0,1 0 0,-1 1-1,0-1 1,1 1 0,-1-1 0,0 0 0,1 1 0,-1-1 0,1 1 0,-1 0 0,1-1 0,-1 1 0,1-1 0,-1 1 0,1 0 0,0 0 0,-1-1 0,1 1 0,0 0 0,-1-1 0,1 1 0,0 1 0,10-6 3437,2-2-2757,0 0 0,0-1 0,0-1 1,-1 1-1,17-17 0,47-56 206,-56 58-654,184-232 1237,5-46-406,-30 41-682,-60 91 352,-85 120-171,-33 48-672,1-1 1,-1 0 0,1 0 0,-1 0 0,0 0-1,1 0 1,-1 0 0,0 0 0,0 0 0,0 1-1,0-1 1,0 0 0,0-2 0,0 2-16,0 1 0,0 0 0,0-1-1,0 1 1,-1 0 0,1-1 0,0 1 0,0 0 0,0-1 0,-1 1 0,1 0 0,0 0-1,0-1 1,-1 1 0,1 0 0,0 0 0,-1-1 0,1 1 0,0 0 0,-1 0 0,1 0-1,0 0 1,-1-1 0,0 1 0,-1 0-9,1 0-1,-1 0 1,0 0 0,0 1-1,0-1 1,1 0-1,-1 1 1,0-1 0,1 1-1,-1 0 1,0-1 0,1 1-1,-1 0 1,1 0-1,-1 0 1,1 0 0,-2 2-1,-10 9 8,0 0 0,1 1 0,0 1 0,-11 15 0,-35 65-36,-62 139 192,67-124-44,-8 8 140,-127 181 0,171-275-232,-142 202 364,20 9-97,33-22-94,92-184 125,-11 31 0,34-81-384,2 0 0,0 0-1,1 2 1,1-1 0,16-18 0,-8 14 6,0 0 1,2 2-1,45-37 1,25-5-18,16-12-63,105-112 397,-83 71 299,-122 111-347,-9 7-206,0 0 0,0 0 0,0 0 0,0 0 0,0 1 0,0-1 0,0 0 0,0 0 0,0 0 0,0 0 0,0 0 0,0 0 0,0 0 0,0 0 0,0 0 0,0 0 0,0 0-1,0 0 1,0 0 0,0 0 0,0 0 0,0 0 0,0 0 0,0 0 0,0 0 0,0 0 0,0 0 0,0 0 0,0 0 0,0 0 0,0 1 0,0-1 0,0 0 0,0 0 0,0 0 0,0 0 0,0 0 0,0 0 0,0 0 0,0 0 0,0 0 0,0 0 0,0 0 0,1 0 0,-1 0 0,0 0 0,0 0 0,0 0 0,0 0 0,0 0 0,0 0 0,0 0 0,-12 17 15,5-8-48,-7 14 1,1 0 0,1 0 0,-17 49 1,28-70 36,-1 4 21,0 0 1,1 0 0,-1 0 0,1 1 0,1-1 0,-1 0 0,1 0-1,1 12 1,-1-16-21,0 0-1,0-1 0,1 1 1,-1-1-1,1 0 1,-1 1-1,1-1 0,0 1 1,-1-1-1,1 0 0,0 1 1,0-1-1,0 0 1,0 0-1,0 0 0,2 2 1,-1-2-6,-1 0 0,1-1-1,0 1 1,-1-1 0,1 1 0,0-1 0,-1 0 0,1 0 0,0 1 0,-1-1 0,1 0 0,0 0-1,0-1 1,-1 1 0,1 0 0,0-1 0,-1 1 0,3-2 0,0 1 3,-1 0 0,0 0 0,0 0 0,0-1-1,0 1 1,0-1 0,-1 0 0,1 0 0,0 0 0,-1 0 0,1 0 0,-1 0 0,0-1 0,0 0 0,0 1 0,0-1-1,0 0 1,-1 0 0,1 0 0,1-5 0,-2 3 25,0 0-1,0 0 1,0 0-1,-1 0 1,0 0 0,0 0-1,0-1 1,-1 1-1,1 0 1,-1 0-1,0 0 1,-1 0 0,-2-5-1,4 8-39,-1 1-1,1 0 0,-1 0 1,1-1-1,-1 1 0,1 0 1,-1 0-1,0 0 1,0 0-1,0 0 0,0 0 1,-1-1-1,2 2 13,0 0-1,0 0 0,0 0 1,0 0-1,0 0 1,0-1-1,0 1 0,-1 0 1,1 0-1,0 0 0,0 0 1,0 0-1,0 0 1,0 0-1,0 0 0,0 0 1,0 0-1,0 0 1,0 0-1,0 0 0,0-1 1,0 1-1,0 0 0,0 0 1,0 0-1,0 0 1,0 0-1,0 0 0,0 0 1,0 0-1,0 0 1,0 0-1,0 0 0,0-1 1,0 1-1,0 0 1,0 0-1,0 0 0,0 0 1,0 0-1,0 0 0,0 0 1,1 0-1,-1 0 1,0 0-1,0 0 0,0 0 1,0 0-1,0 0 1,0 0-1,0-1 0,0 1 1,0 0-1,0 0 0,0 0 1,0 0-1,0 0 1,1 0-1,-1 0 0,0 0 1,-1 2-193,1-1 0,0 0 0,0 0 0,-1 1 0,1-1 0,0 0 0,0 0 0,0 1 0,0-1 0,1 0 0,-1 1 0,0-1 0,0 0 0,1 0 0,-1 0 0,1 1 0,-1-1 0,1 0 0,0 0 0,0 2 0,0-3 31,17 9 432,-14-9-133,0 0-1,1 0 0,-1 0 1,0 0-1,0-1 1,0 0-1,0 0 0,0 0 1,0 0-1,0 0 0,0-1 1,0 0-1,-1 0 1,1 0-1,0 0 0,-1-1 1,0 1-1,5-6 1,10-6 19,-9 7-12,-1 1 0,10-12 1,-16 16-136,-1 1 1,0-1-1,0 0 0,0 1 1,0-1-1,-1 0 1,1 0-1,0 1 0,-1-1 1,1 0-1,-1 0 1,0 0-1,0 0 0,1 0 1,-1 0-1,0 0 1,-1-2-1,1 0-24,-1 2 44,0-1 0,0 0 0,0 1 0,0-1 0,-1 1 0,1 0 0,-1-1 0,1 1 0,-1 0 0,-4-4 0,-1 1 7,-1 0 0,0 1 0,-14-6 0,15 7-131,7 3 96,0 0 1,-1 0-1,1 0 1,0-1-1,0 1 1,-1 0 0,1 0-1,0 0 1,0-1-1,0 1 1,-1 0-1,1 0 1,0-1-1,0 1 1,0 0-1,0-1 1,0 1-1,0 0 1,0-1-1,0 1 1,0 0 0,0 0-1,-1-1 1,1 1-1,1 0 1,-1-1-1,0 1 1,0 0-1,0-1 1,0 1-1,0 0 1,0 0-1,0-1 1,0 1-1,0 0 1,1-1-1,-1 1 1,0 0 0,0 0-1,0-1 1,1 1-1,-1 0 1,0 0-1,0 0 1,0-1-1,1 1 1,-1 0-1,1 0 1,12-12-182,15-2 150,0 0 0,1 2 0,0 1 1,41-9-1,-37 12 25,0 2-1,52-4 1,-62 9 21,1 1 0,-1 1 0,1 1 0,33 8 0,-48-8 1,1 1 1,-1 0-1,0 1 1,0 0-1,0 0 0,-1 1 1,0 0-1,0 0 1,0 1-1,0 0 0,-1 0 1,0 1-1,0 0 1,-1 1-1,0-1 0,0 1 1,-1 0-1,1 1 1,-2-1-1,0 1 1,0 0-1,0 0 0,-1 0 1,2 10-1,-1 1 120,-2-1-1,0 1 0,-1 0 1,-1-1-1,0 1 1,-5 21-1,4-24 34,0-13-135,1 0-1,0 0 0,0 0 1,0 0-1,0 0 0,1 0 1,-1 0-1,1 0 0,0 0 1,1 0-1,-1 0 0,0 0 1,1-1-1,0 1 0,0-1 1,0 1-1,0-1 0,1 0 1,0 0-1,-1 0 0,1 0 1,0 0-1,0 0 0,0-1 1,1 0-1,-1 1 0,1-1 1,-1-1-1,1 1 0,0 0 1,6 1-1,1 0-46,1-1 0,0 0 0,0-1 0,-1 0 0,1-1 0,0 0 0,24-4 0,-7-2-1112,0-1 0,29-10 1,-44 12-201,0 0 1,0 0 0,-1-2-1,0 1 1,0-2-1,0 0 1,-1 0-1,11-11 1,20-23-5506,1-2 2273</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8:20.387"/>
    </inkml:context>
    <inkml:brush xml:id="br0">
      <inkml:brushProperty name="width" value="0.05" units="cm"/>
      <inkml:brushProperty name="height" value="0.05" units="cm"/>
    </inkml:brush>
  </inkml:definitions>
  <inkml:trace contextRef="#ctx0" brushRef="#br0">15 1031 2240,'0'0'34,"-1"0"0,1-1 0,0 1 0,0 0 0,-1-1 0,1 1 0,0 0 0,0 0 0,-1-1 0,1 1 0,0 0 0,-1 0 0,1 0 0,0 0 0,-1-1 0,1 1 0,-1 0 0,1 0 0,0 0 0,-1 0 0,1 0 0,-1 0 1,-2 6 377,1-2-311,2-4-53,0 1 0,-1-1 0,1 0 0,0 0 0,0 1 0,0-1 0,0 0 0,0 0 1,0 1-1,0-1 0,0 0 0,0 1 0,0-1 0,0 0 0,0 0 0,0 1 0,0-1 0,0 0 0,0 0 0,0 1 0,0-1 0,0 0 1,0 0-1,0 1 0,1-1 0,-1 0 0,0 0 0,0 1 0,0-1 0,0 0 0,1 0 0,9 4 1610,14-4-140,-16-2-1336,-1 0-1,0 0 1,0-1-1,0 1 1,0-2-1,-1 1 1,1-1-1,-1 0 1,0 0-1,0-1 1,-1 0-1,11-10 1,-1-2-72,0-1 0,-2 0 0,12-20 0,13-26 458,49-114 0,-64 131 99,-22 45-688,-2 3 20,-4 9 34,-7 16 4,-22 93 484,29-95-366,1 0 0,-2 48 1,6-60-32,1-1 0,1 14 1,-1-22-80,-1 0 1,1 0-1,0 0 1,0-1 0,0 1-1,0 0 1,0 0-1,1-1 1,-1 1-1,1-1 1,0 0-1,3 5 1,-4-7-30,0 1 1,-1-1-1,1 1 1,0-1 0,0 1-1,0-1 1,0 1-1,-1-1 1,1 0-1,0 0 1,0 1-1,0-1 1,0 0-1,0 0 1,0 0-1,0 0 1,0 0-1,0 0 1,0 0-1,0 0 1,0 0-1,0-1 1,-1 1-1,1 0 1,2-1 0,22-15 275,-21 13-257,12-11 34,-1-1 0,-1-1-1,22-27 1,14-17 14,-24 34-102,57-42 0,-81 67 31,-1-1 1,1 1-1,0 0 0,0 0 0,0 0 1,0 0-1,0 1 0,0-1 0,0 0 0,0 1 1,0-1-1,4 1 0,-5 0 0,0 0 1,0 0-1,0 0 0,0 1 1,0-1-1,0 1 0,0-1 0,0 0 1,0 1-1,0-1 0,0 1 1,0 0-1,-1-1 0,1 1 0,0 0 1,-1 0-1,1-1 0,0 1 1,-1 0-1,1 0 0,-1 0 0,1 0 1,-1 0-1,1-1 0,-1 1 1,1 2-1,1 3 41,-1 1 1,1-1-1,-1 1 1,-1 0-1,1 0 1,-1 9-1,-6 44 156,4-43-168,-5 30 82,2-23 77,-1 42-1,6-66-180,0 1 0,0-1 0,0 1 0,0-1 0,0 0 0,0 1 0,0-1 0,0 1-1,0-1 1,0 1 0,0-1 0,0 1 0,1-1 0,-1 1 0,0-1 0,0 0-1,0 1 1,1-1 0,-1 1 0,0-1 0,0 0 0,1 1 0,-1-1 0,1 1 0,-1-1-7,1 0 1,-1 0 0,1 0 0,-1 0-1,1-1 1,-1 1 0,0 0 0,1 0 0,-1 0-1,1 0 1,-1 0 0,1-1 0,-1 1 0,0 0-1,1 0 1,-1-1 0,0 1 0,1 0 0,0-1-1,18-21 164,-18 21-173,46-67-12,-31 42-61,2 0 1,0 2-1,38-38 0,-55 61 51,0 1-1,-1-1 1,1 0 0,0 0-1,0 1 1,0-1 0,0 1-1,0-1 1,0 1 0,0-1-1,0 1 1,0-1 0,0 1-1,0 0 1,0 0 0,2-1-1,-2 1 9,-1 1 0,1-1 0,0 0 0,-1 0 0,1 0 0,-1 1 0,1-1 0,-1 0 0,1 1 0,-1-1 0,1 0 0,-1 1 0,0-1 0,1 1 0,-1-1 0,0 1-1,1-1 1,-1 1 0,0-1 0,1 1 0,-1-1 0,0 2 0,2 3-23,-1 0-1,1 1 1,-2 0-1,1-1 0,0 7 1,-1-3 61,1 66 47,-2-55-30,0-1 0,2 1 1,5 28-1,-6-46-15,1 0 1,-1 0-1,1 0 0,0 1 0,0-1 1,0 0-1,0 0 0,0 0 0,1 0 1,-1-1-1,4 4 0,-5-4-20,1 0-1,0-1 1,0 1 0,-1-1-1,1 1 1,0-1-1,0 0 1,0 1 0,0-1-1,0 0 1,0 1-1,-1-1 1,1 0-1,0 0 1,0 0 0,0 0-1,0 0 1,0 0-1,0 0 1,0 0 0,0 0-1,0 0 1,0-1-1,0 1 1,0 0 0,0 0-1,-1-1 1,1 1-1,0-1 1,0 1 0,0-1-1,0 0 1,6-7 42,0 1-1,0-1 1,-1 0 0,0-1-1,-1 1 1,0-1 0,4-11 0,-5 12-57,35-82 72,-7 14 44,59-111-14,-63 131 8,27-79 0,-23 4-280,-23 82 176,-7 40 15,3-9-145,-2 0-1,0-1 1,0-18-1,-3 37 119,0 0 1,0-1-1,0 1 0,0 0 1,0 0-1,0-1 0,0 1 1,0 0-1,0 0 0,0-1 1,0 1-1,0 0 0,0 0 0,0-1 1,0 1-1,0 0 0,0 0 1,0 0-1,0-1 0,0 1 1,0 0-1,-1 0 0,1-1 1,0 1-1,0 0 0,0 0 1,0 0-1,0-1 0,-1 1 0,1 0 1,0 0-1,0 0 0,0 0 1,-1-1-1,-6 8-209,-3 12 35,-24 77 74,-24 110 0,49-165 204,2 0 0,2 1 0,0 53 0,5-75-5,2 1 1,0-1-1,1 0 0,8 30 0,-8-40-34,0 0 0,1 0 0,0 0 0,1 0 0,0-1 0,1 0 0,0 0 0,0 0 0,0-1 0,10 10 0,-12-15-25,0 0 0,1 0 0,-1 0 0,0 0 0,1-1 0,-1 0 0,1 0 0,0 0 1,0-1-1,0 1 0,0-1 0,0-1 0,0 1 0,0 0 0,0-1 0,0 0 0,0 0 0,0-1 0,0 0 0,9-1 1,-6-1 20,0 1 1,0-1-1,0 0 1,0-1-1,0 0 1,0 0-1,-1-1 1,0 0-1,0 0 1,0 0-1,10-12 1,-1-2-55,1-1 1,-2 0-1,14-25 1,-24 35 14,1-1 1,-2 1-1,1-1 0,-2 0 1,1 0-1,-1 0 0,-1 0 0,0 0 1,0-19-1,-2 29-26,1-1 0,-1 1 0,0 0 0,-1-1-1,1 1 1,0 0 0,0-1 0,0 1 0,-1 0 0,1 0 0,-1-1 0,1 1-1,-1 0 1,1 0 0,-1 0 0,0 0 0,0-1 0,1 1 0,-1 0 0,0 1-1,0-1 1,0 0 0,0 0 0,0 0 0,0 0 0,0 1 0,0-1 0,-1 0-1,1 1 1,0-1 0,0 1 0,-1 0 0,1-1 0,0 1 0,0 0 0,-1 0-1,1 0 1,0 0 0,-1 0 0,1 0 0,-2 0 0,-1 2 10,-1-1 1,1 1 0,0 0-1,0 1 1,0-1 0,0 1 0,0-1-1,1 1 1,-1 0 0,1 1-1,0-1 1,0 0 0,-3 6-1,0-1-31,0 1 0,0 0-1,1 0 1,-7 19-1,8-14 35,0 0-1,1 0 1,0 0-1,1 1 1,1 0-1,0-1 1,3 29-1,-2-34 36,2-1 0,-1 1 0,1-1-1,0 0 1,1 0 0,-1 0 0,2 0-1,-1 0 1,1 0 0,1-1 0,-1 0-1,1 0 1,0 0 0,1 0 0,6 5-1,-9-9-4,0-1-1,0 1 1,1-1-1,-1 0 1,1 0-1,0 0 1,-1-1-1,1 1 1,0-1-1,0 0 0,0 0 1,0 0-1,0 0 1,0-1-1,0 0 1,0 0-1,0 0 1,0 0-1,0-1 1,0 1-1,5-2 1,-3 0 11,0 0 0,-1-1 1,1 1-1,-1-1 0,0 0 1,0 0-1,0-1 0,0 0 1,0 1-1,-1-2 0,0 1 1,0 0-1,0-1 0,4-6 1,13-23-51,-2-2 0,-2 0 0,24-73 0,-38 101-10,0 0 0,-1-1-1,0 1 1,-1-1 0,0 1 0,0-14 0,-1 21 21,1-1 1,-1 1-1,1 0 0,0-1 0,-1 1 1,1 0-1,0-1 0,0 1 0,0 0 1,0 0-1,0 0 0,0 0 0,0 0 1,3-1-1,21-13-84,-13 11 71,1 0 0,0 1-1,0 1 1,0 0 0,0 1 0,0 0-1,0 1 1,23 3 0,-32-2-2,0-1 0,-1 1 0,1 1 0,0-1 0,-1 0 0,1 1 0,-1 0 0,1 0-1,-1 0 1,0 0 0,0 1 0,0-1 0,0 1 0,3 3 0,-2-1 26,-1 0 0,1 0 0,-1 0 0,0 1 0,-1-1 0,1 1 0,-1 0 0,2 6 0,0 9 44,-1 0 0,-1 1-1,0 41 1,-2-63-54,0 0-1,0 15 20,-1 0 0,2 0 0,0 0 1,1 0-1,1 0 0,8 28 0,-10-42 4,-1 0 1,1 1-1,0-1 0,-1 0 0,1 0 0,0 0 0,-1 0 0,1 0 0,0 0 0,0-1 0,0 1 1,0 0-1,0 0 0,0-1 0,0 1 0,0 0 0,0-1 0,0 1 0,0-1 0,0 0 0,1 1 1,-1-1-1,0 0 0,0 1 0,1-1 0,-1 0 0,0 0 0,0 0 0,0 0 0,3-1 0,-2 1 1,1-1-1,0 0 0,0 0 0,0 0 0,-1 0 0,1-1 0,0 1 1,-1-1-1,0 1 0,1-1 0,-1 0 0,0 0 0,3-2 0,3-7 26,1 0-1,-1 0 0,-1-1 0,9-19 1,21-56 247,-30 67-300,17-34-101,-14 31 61,0 0 1,7-28 0,-16 48-375,0 6 171,0 12 109,0 24 146,0-4 26,2 1 0,11 59 0,-2-51 37,-10-40-28,-1 0 0,1 0 0,0-1 0,0 1 0,0-1 0,0 1 0,1-1 0,4 6 0,-6-9-29,-1 1-1,1-1 1,0 0 0,-1 0-1,1 1 1,-1-1-1,1 0 1,0 0-1,-1 0 1,1 1 0,0-1-1,-1 0 1,1 0-1,0 0 1,0 0-1,-1 0 1,1-1 0,0 1-1,-1 0 1,1 0-1,-1 0 1,1 0-1,0-1 1,-1 1 0,1 0-1,0-1 1,-1 1-1,1 0 1,-1-1-1,1 1 1,-1-1 0,1 1-1,-1-1 1,1 1-1,-1-1 1,0 1-1,1-1 1,0-1 0,1-1 18,1-1 1,-1 1 0,0-1-1,0 0 1,2-7 0,9-33-34,-3-1 0,-2 0 0,-2-1 0,-1 1 0,-3-58 0,-2 103-7,1-1-1,-1 0 0,0 1 1,0-1-1,1 1 1,-1-1-1,1 1 0,-1-1 1,0 1-1,1-1 0,-1 1 1,1-1-1,-1 1 0,1-1 1,0 1-1,-1 0 1,1-1-1,-1 1 0,1 0 1,0-1-1,-1 1 0,1 0 1,0 0-1,-1 0 1,2-1-1,20-3 41,45-1-113,0 2 0,0 3-1,68 9 1,-131-9 88,46 7 96,-46-6-116,1 0 0,-1 0 0,1 0 0,-1 1 0,0-1 0,0 1-1,8 5 1,-12-7 7,1 1 0,0-1 0,-1 1-1,1 0 1,0-1 0,-1 1 0,1 0-1,-1-1 1,0 1 0,1 0 0,-1-1 0,1 1-1,-1 0 1,0 0 0,0 0 0,1-1-1,-1 1 1,0 0 0,0 0 0,0 0-1,0 0 1,0 0 0,0-1 0,0 1-1,0 0 1,0 0 0,-1 0 0,1-1 0,0 1-1,0 0 1,-1 1 0,-2 3 28,1-1 1,-1 1-1,0-1 1,-5 6-1,6-9-20,-94 96 173,4-6-238,32-12 38,40-49 82,18-28-50,0 1 14,-1 1 0,0 0 0,1-1 1,0 1-1,0 0 0,0 0 0,-2 9 0,4-13-13,0 0 0,0 1-1,0-1 1,0 1 0,-1-1 0,1 0 0,0 1 0,0-1-1,0 0 1,0 1 0,0-1 0,0 0 0,1 1 0,-1-1-1,0 1 1,0-1 0,0 0 0,0 1 0,0-1 0,0 0-1,1 1 1,-1-1 0,0 0 0,0 0 0,1 1-1,-1-1 1,0 0 0,0 0 0,1 1 0,-1-1 0,1 0-1,-1 1 6,1-1 0,0 0 0,0 0-1,0 0 1,0 0 0,0 0 0,0 0-1,0 0 1,-1 0 0,1 0 0,0-1-1,1 1 1,26-14 142,-15 4-124,-1 0 0,0 0 0,-1-1 0,17-21 1,35-55 169,-5-7-612,-58 94 402,0 0-1,0-1 0,0 1 0,0 0 0,1 0 1,-1-1-1,0 1 0,0 0 0,0 0 0,0-1 1,0 1-1,0 0 0,0 0 0,1-1 0,-1 1 1,0 0-1,0 0 0,0 0 0,0 0 0,1-1 1,-1 1-1,0 0 0,0 0 0,1 0 0,-1 0 1,0 0-1,0-1 0,0 1 0,1 0 0,-1 0 1,1 0-1,-1 10-206,-5 21-20,4-28 207,-2 11 18,2-1 1,0 1-1,0-1 1,1 1-1,1 0 1,0-1-1,3 15 1,-2-21 20,0-1 0,0 0 0,0 0 0,0 0 0,1-1 0,0 1-1,6 8 1,-6-10 12,0-1 0,-1 0 0,1 0 1,0-1-1,0 1 0,1-1 0,-1 1 0,0-1 0,1 0 0,0 0 0,-1-1 0,1 1 0,4 0 0,-5-1-9,-1-1-1,1 1 1,0-1 0,0 0 0,-1 0 0,1 0 0,0-1 0,-1 1 0,1 0 0,0-1-1,-1 0 1,1 0 0,-1 0 0,1 0 0,-1 0 0,1 0 0,-1 0 0,0-1 0,4-3-1,2-1 41,-1-1 0,0 0 0,12-16 0,41-64 128,8-9-31,-13 34-110,-29 34-20,28-40 0,-25 22 38,-3 0 1,37-89 0,-44 84-186,-1-1 1,20-105 0,-38 155 102,1-1-1,0 0 1,-1 0 0,0 0-1,1 0 1,-1 0 0,-1 0 0,1 0-1,0 0 1,-1 0 0,1 0-1,-1 0 1,0 0 0,0 0 0,0 0-1,0 1 1,-2-4 0,2 5 14,1 1 0,-1-1 1,1 1-1,0-1 0,-1 1 0,1-1 1,-1 1-1,1-1 0,-1 1 1,0 0-1,1-1 0,-1 1 0,1 0 1,-1-1-1,0 1 0,1 0 1,-1 0-1,0 0 0,1 0 0,-1-1 1,0 1-1,1 0 0,-1 0 1,0 0-1,1 0 0,-1 0 0,0 1 1,1-1-1,-1 0 0,0 0 1,0 1-1,-17 10-199,15-9 163,-5 6-8,-1 0 0,1 1 0,1 0 0,-1 0 0,1 1 0,-7 14 0,14-24 54,-80 148 38,68-121-33,2 1 0,0 0 0,-9 48 0,17-62 29,0 1-1,1-1 0,0 0 0,2 1 0,-1-1 0,2 0 0,0 0 1,1 1-1,0-1 0,1-1 0,0 1 0,1-1 0,1 1 0,0-1 1,12 17-1,-10-19-555,0 0-1,1 0 1,0-1 0,1 0 0,19 15 0,-26-23 33,0 0 0,0 1 0,0-1 0,0-1 0,1 1 0,-1 0 1,1-1-1,6 2 0,7-3-4642,-8 0 2401</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8:20.804"/>
    </inkml:context>
    <inkml:brush xml:id="br0">
      <inkml:brushProperty name="width" value="0.05" units="cm"/>
      <inkml:brushProperty name="height" value="0.05" units="cm"/>
    </inkml:brush>
  </inkml:definitions>
  <inkml:trace contextRef="#ctx0" brushRef="#br0">13 51 4224,'-12'-14'1365,"12"14"-1268,0-1-1,0 1 1,-1-1-1,1 1 1,0-1-1,0 1 1,0-1-1,0 1 1,0-1-1,0 1 1,0-1 0,0 1-1,0-1 1,1 1-1,-1-1 1,0 1-1,0 0 1,0-1-1,0 1 1,1-1-1,-1 1 1,0-1-1,1 1 1,-1 0-1,0-1 1,0 1-1,1 0 1,-1-1 0,1 1-1,3-2 766,6-1-66,1-1 0,-1 2 0,1-1 0,-1 2-1,16-2 1,179 3 447,-95 1-1152,-83-1-233,123-1 60,-50-4-5044,-78 4 3340</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8:21.165"/>
    </inkml:context>
    <inkml:brush xml:id="br0">
      <inkml:brushProperty name="width" value="0.05" units="cm"/>
      <inkml:brushProperty name="height" value="0.05" units="cm"/>
    </inkml:brush>
  </inkml:definitions>
  <inkml:trace contextRef="#ctx0" brushRef="#br0">116 29 5888,'-85'-20'2688,"59"23"-2336,22-3 192,17-3-736,9 3 96,17-5-2240,10 2 1280</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8:23.229"/>
    </inkml:context>
    <inkml:brush xml:id="br0">
      <inkml:brushProperty name="width" value="0.05" units="cm"/>
      <inkml:brushProperty name="height" value="0.05" units="cm"/>
    </inkml:brush>
  </inkml:definitions>
  <inkml:trace contextRef="#ctx0" brushRef="#br0">9 1060 1984,'0'0'93,"-1"1"0,0-1 0,1 1 0,-1-1-1,1 1 1,-1-1 0,1 1 0,-1 0 0,1-1 0,-1 1 0,1 0 0,-1-1 0,1 1 0,0 0 0,-1-1-1,1 1 1,0 1 0,0-2-35,0 1 0,0-1 0,0 0 0,0 0 0,0 1 0,0-1 0,0 0 0,0 0 0,0 0 0,1 1 0,-1-1 0,0 0 0,0 0 0,0 0 0,0 1 0,0-1 0,1 0 0,-1 0 0,0 0 0,0 0 0,0 0 0,1 0 0,-1 1 0,0-1 0,0 0 0,0 0 0,1 0 0,-1 0 0,0 0 0,0 0 0,1 0 0,-1 0 0,0 0 0,0 0 0,1 0-1,-1 0 1,0 0 0,0 0 0,0 0 0,1 0 0,-1 0 0,0 0 0,0 0 0,1-1 0,-1 1 0,0 0 0,0 0 0,0 0 0,1 0 0,-1-1 0,24-8 2052,36-21-1,-41 20-1894,-1-2-1,-1-1 0,0 0 0,24-24 1,10-18 459,69-96 1,-96 110 108,-22 38-692,0-1 1,0 0-1,-1 0 1,0-1-1,1 1 1,-1 0-1,0-9 1,-1 12-89,0 0 1,0 1 0,-1-1 0,1 0 0,0 0 0,-1 0 0,1 0-1,0 0 1,-1 1 0,1-1 0,-1 0 0,1 0 0,-1 0 0,0 1-1,1-1 1,-1 0 0,0 1 0,1-1 0,-1 1 0,0-1 0,0 1 0,0-1-1,1 1 1,-1 0 0,0-1 0,0 1 0,0 0 0,0 0 0,0-1-1,-1 1 1,-28-2 114,27 2-89,3 0 19,1 0 27,18-2-44,0 0 1,-1-1-1,31-9 1,-6 1-46,-23 6-6,22 0 0,-37 4 21,1 1-1,0-1 0,-1 2 0,1-1 1,-1 1-1,1-1 0,-1 2 0,10 2 1,-13-3 8,0 0 0,-1 0 1,1 0-1,-1 0 0,1 0 1,-1 0-1,1 1 0,-1-1 1,0 1-1,1-1 1,-1 1-1,0-1 0,0 1 1,0 0-1,-1-1 0,1 1 1,0 0-1,-1 0 0,1 0 1,-1-1-1,1 1 1,-1 0-1,0 0 0,0 2 1,0 4 88,0 0 0,0-1 0,-1 1 1,-3 10-1,-22 88 239,12-51-74,-12 84 1,26-137-246,0 0 0,-1-1 0,1 1 0,0 0 1,0 0-1,1 0 0,-1-1 0,0 1 0,1 0 0,-1 0 1,1 0-1,-1-1 0,1 1 0,1 2 0,-2-4-4,1 1 0,0-1 0,-1 1 0,1-1 0,0 1 0,0-1 0,-1 1 0,1-1 0,0 0 0,0 1 0,0-1 0,0 0 0,-1 0 0,1 0 0,0 0 0,0 0 0,0 0 0,0 0 0,-1 0 0,1 0 0,0 0 0,0 0 0,0 0 0,0-1 0,-1 1 0,1 0 0,0-1 0,0 1 0,0 0 0,-1-1 0,2 0 0,8-4 36,-1-1 0,1-1 0,-1 1 0,-1-1 0,9-8 0,38-44 100,-46 49-110,49-55-141,89-75 0,-143 136 71,0 1-1,1 0 1,-1 0 0,0 1 0,6-3-1,-10 5 30,0 0-1,1 0 0,-1-1 0,0 1 0,0 0 0,0 0 0,0 0 1,1 0-1,-1 0 0,0 0 0,0 0 0,0 0 0,1 0 0,-1 0 1,0 0-1,0 0 0,0 0 0,1 0 0,-1 0 0,0 0 0,0 0 1,0 1-1,0-1 0,1 0 0,-1 0 0,0 0 0,0 0 1,0 0-1,0 0 0,0 0 0,1 1 0,-1-1 0,0 0 0,0 0 1,0 0-1,0 0 0,0 0 0,0 1 0,0-1 0,0 0 0,1 0 1,-1 0-1,0 1 0,0-1 0,0 0 0,0 0 0,0 0 0,0 0 1,0 1-1,0-1 0,0 0 0,0 0 0,0 1 0,-3 15-4,2-9 11,-8 41 60,2-17-49,2 0 0,1 0-1,0 62 1,5-88 36,-1 0-1,1 0 1,0 1-1,0-1 1,1 0 0,3 6-1,-5-9-31,1-1-1,-1 0 1,1 1 0,0-1-1,0 0 1,0 0 0,0 0 0,0 1-1,0-1 1,0 0 0,0-1-1,0 1 1,0 0 0,0 0-1,1 0 1,-1-1 0,0 1-1,0 0 1,1-1 0,-1 1-1,1-1 1,-1 0 0,1 1-1,-1-1 1,0 0 0,1 0-1,1 0 1,1-1 7,0 0 0,-1 0 1,1 0-1,-1-1 0,1 1 0,-1-1 0,1 0 0,-1 0 1,0 0-1,0 0 0,0-1 0,0 1 0,-1-1 0,1 0 1,2-3-1,7-8 38,17-29 1,-28 41-61,103-190 5,-101 186-93,-1 1-111,-3 8-15,-3 15 2,-6 39-66,0-8 350,3 1-1,-2 64 1,9-109-63,0 1-1,1-1 1,0 1-1,0 0 1,0-1-1,3 9 0,-3-13 2,-1 0 0,0 0 0,1 0 0,-1 0 0,1 0-1,-1 0 1,1 0 0,0-1 0,-1 1 0,1 0 0,0 0 0,-1 0 0,1-1-1,0 1 1,0 0 0,0-1 0,0 1 0,0-1 0,0 1 0,0-1-1,0 1 1,0-1 0,0 0 0,0 1 0,0-1 0,0 0 0,0 0-1,0 0 1,0 0 0,0 0 0,0 0 0,0 0 0,0 0 0,0 0-1,0-1 1,0 1 0,0 0 0,0-1 0,0 1 0,0 0 0,0-1-1,0 1 1,0-1 0,1-1 0,16-9 68,-2-1 0,0-1 1,19-19-1,41-49 7,-28 29-150,36-30 70,16-17 166,-69 63-152,-1-2 0,-2-2 0,30-54 0,-33 43-29,-3 0 0,25-87-1,-35 95-93,-1-1-1,8-74 1,-20 95-227,-3 15 28,-2 8 75,4 2 188,0-1 0,1 1 1,-1 0-1,0 0 0,1 0 0,-1 0 0,-1 3 0,-7 16-20,0 1-1,1 0 1,-10 44-1,10-34 54,-50 191-209,51-180 244,2 0 0,2 0 0,1 56-1,4-62 115,3 0 1,7 37-1,-6-52-10,1 0 1,1-1 0,0 0 0,17 31 0,-23-50-118,0 0 0,0-1 0,0 1-1,0 0 1,0 0 0,1-1 0,-1 1 0,1 0 0,-1-1 0,1 1-1,-1-1 1,1 0 0,0 0 0,0 1 0,0-1 0,0 0 0,3 1-1,-3-2 4,0 0 0,0 0 0,0 0 0,-1 0-1,1 0 1,0 0 0,0 0 0,0-1 0,-1 1 0,1-1-1,0 1 1,-1-1 0,1 0 0,0 0 0,-1 0-1,3-1 1,3-4 25,0 0 1,0 0-1,-1-1 0,0 1 0,-1-2 1,9-11-1,49-98 82,-53 96-100,-9 18-21,29-63 136,-28 59-174,1-1 0,-1 1-1,-1 0 1,1-1 0,-1 0-1,-1 1 1,1-11 0,-1 16 12,0 1 0,0-1 0,0 1 0,-1-1 0,1 1 0,0-1 0,-1 1 0,1 0 0,-1-1 0,1 1 0,-1 0 0,0-1 0,0 1 0,1 0 1,-1 0-1,0-1 0,0 1 0,-2-1 0,2 1 2,0 1 0,0-1 0,0 1 0,0 0 0,0-1 0,0 1 0,0 0 0,0-1 0,0 1 0,0 0 0,0 0 0,-1 0 0,1 0 0,0 0 0,0 0 0,0 0 0,0 1 0,-2-1 0,0 2-12,0-1 1,-1 0 0,1 1-1,0 0 1,0-1-1,0 1 1,1 0 0,-1 1-1,0-1 1,1 0 0,-1 1-1,1 0 1,0-1-1,-2 5 1,-2 3 43,1 1 0,1 0 0,0 0 0,1 0 1,0 0-1,0 1 0,2-1 0,-1 1 0,1 22 0,1-19 129,1 0 0,1 0 0,0 0 0,1-1 0,1 1 0,0-1 0,9 20 0,-10-29-98,-1 0 1,0 0-1,1 0 1,0-1-1,0 1 1,1-1-1,-1 1 1,1-1-1,0 0 1,0-1 0,0 1-1,0-1 1,1 0-1,0 0 1,-1 0-1,1 0 1,0-1-1,0 0 1,7 2-1,-3-2-3,0 0 0,0-1 1,0-1-1,0 1 0,0-1 0,0-1 0,0 1 0,-1-2 0,1 1 0,0-1 0,0-1 0,-1 1 0,1-1 0,-1-1 0,0 0 0,0 0 0,0 0 1,-1-1-1,8-6 0,6-6-1000,-1-2 0,0 0 1,32-42-1,-24 24-1120</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8:26.145"/>
    </inkml:context>
    <inkml:brush xml:id="br0">
      <inkml:brushProperty name="width" value="0.05" units="cm"/>
      <inkml:brushProperty name="height" value="0.05" units="cm"/>
    </inkml:brush>
  </inkml:definitions>
  <inkml:trace contextRef="#ctx0" brushRef="#br0">157 792 1984,'-2'3'6891,"6"-10"-4938,8-15-1448,-1-4-131,1 1 0,2 0 1,1 0-1,0 2 0,22-24 0,-8 9-180,77-100 76,-76 92-63,36-75 0,10-53 475,-71 162-636,-2 5-33,0 0 0,-1 0 1,0 0-1,0 0 0,1-10 1,-3 17-15,0-1 0,0 1 0,1-1 0,-1 1 0,0-1 0,0 1 0,0-1 0,0 1 0,0-1 0,0 1 0,0 0 0,0-1 0,0 1 0,-1-1 0,1 1 0,0-1 0,0 1 0,0-1 0,0 1 0,-1-1 0,1 1 0,0 0 0,-1-1 0,1 1 0,0-1 0,-1 1 0,1 0 0,0-1 0,-1 1 0,0 0 0,0 0 0,0 0 0,-1 1 0,1-1 0,0 1 0,0-1 0,1 1 0,-1-1 0,0 1 0,0 0 0,0-1 0,0 1 0,0 0 0,1 0 0,-1 0 0,0-1 0,1 1 0,-2 1 1,-24 35-49,-38 70 0,32-51 35,-24 36 56,-33 59 150,-43 134 561,-26 50 697,153-327-1400,2-2 100,-1 0 0,1 0 0,-4 11 0,7-17-138,0 1 0,0-1 0,0 1 0,0-1 0,0 0 0,-1 1 0,1-1 0,0 0 0,0 1 0,0-1 0,0 1 0,0-1 0,0 0 0,0 1 0,0-1 0,1 1 0,-1-1 0,0 0 0,0 1 0,0-1 0,0 1 0,0-1 0,1 0 0,-1 1 0,0-1 0,0 0 0,1 1 0,-1-1 0,0 0 0,0 0 0,1 1 0,-1-1 0,0 0 0,1 0 0,-1 1 0,0-1 0,1 0 0,-1 0 0,0 0 0,1 0 0,1 1 0,-1-1 1,0 0-1,1 0 0,-1 0 1,0 0-1,0-1 1,1 1-1,-1 0 0,0 0 1,0-1-1,1 1 1,-1-1-1,0 1 0,1-2 1,8-5 3,0 0 1,-1-1-1,16-17 1,-20 20-14,76-82 3,77-74 15,-5 40 109,-50 43-244,-53 40 75,16-13 99,-62 47-172,-4 4 29,-13 7-22,-15 12 5,22-13 99,0-1-1,0 1 1,1 0-1,0 0 1,1 1-1,-1-1 1,1 1-1,0 0 1,1 0-1,-5 13 1,6-14 20,0 0 1,1 0-1,-1 0 1,1 1-1,1-1 0,-1 1 1,1-1-1,0 1 1,0-1-1,1 0 1,0 1-1,0-1 1,3 8-1,-4-13-4,1 1-1,-1-1 1,1 1-1,0-1 0,-1 0 1,1 1-1,0-1 1,0 0-1,-1 0 1,1 0-1,0 0 1,0 0-1,0 0 1,1 0-1,-1 0 1,0 0-1,0 0 1,0 0-1,1-1 1,-1 1-1,0-1 0,1 1 1,-1-1-1,1 1 1,-1-1-1,0 0 1,1 0-1,-1 1 1,1-1-1,-1 0 1,1 0-1,-1-1 1,1 1-1,-1 0 1,1 0-1,-1-1 1,0 1-1,1-1 1,-1 1-1,0-1 0,3-1 1,1 0 6,0-1 1,0 0-1,0-1 0,-1 1 1,1-1-1,-1 0 0,0 0 1,0 0-1,6-9 0,-4 5 20,-1-1 0,0-1-1,-1 1 1,0-1 0,-1 1-1,1-1 1,2-20 0,-5 26-54,-1 0 0,0 0 0,0 0 0,0 1 0,0-1 0,-1 0 0,0 0 0,0 0 0,0 0 0,-2-6 0,2 7 9,-1 1 0,1-1 0,-1 1 0,0 0 0,1 0-1,-1-1 1,0 1 0,0 0 0,-1 1 0,1-1-1,0 0 1,-1 1 0,1-1 0,-1 1 0,1 0 0,-5-2-1,5 2-17,0 1 0,-1 0-1,1-1 1,0 1 0,0 0-1,0 0 1,0 0 0,-4 1-1,-5 0-170,11-1 191,0 0 1,0 0-1,0 0 1,0 0-1,0 0 1,0 1-1,0-1 0,0 0 1,0 0-1,0 0 1,0 0-1,0 0 1,0 0-1,0 0 1,0 0-1,0 0 1,0 0-1,0 1 0,0-1 1,0 0-1,0 0 1,0 0-1,0 0 1,0 0-1,0 0 1,0 0-1,0 0 1,0 0-1,0 1 1,0-1-1,0 0 0,0 0 1,0 0-1,0 0 1,0 0-1,0 0 1,0 0-1,0 0 1,1 0-1,-1 0 1,0 0-1,0 0 0,0 0 1,0 0-1,3 2 36,-1-1-1,1 0 0,-1 1 0,1-2 1,0 1-1,-1 0 0,1 0 0,0-1 0,4 1 1,27 1 103,-18-4-86,-1 0 1,0 0 0,1-2-1,-1 0 1,20-8 0,-2 1-96,-1 2 17,111-31 113,-116 34-8,21-4 171,-43 10-244,-1 0 0,1-1 0,-1 1 1,1 1-1,-1-1 0,1 1 0,-1 0 0,7 2 0,-9-3 14,0 1-1,-1 0 0,1 0 1,0 0-1,0 1 0,-1-1 1,1 0-1,-1 0 0,1 1 0,-1-1 1,0 1-1,0 0 0,1-1 1,-1 1-1,0 0 0,0 0 1,-1-1-1,1 1 0,0 0 1,-1 0-1,1 0 0,-1 0 1,1 0-1,-1 0 0,0 4 0,0 4 110,0 0 0,-1 0 0,-3 19 0,2-19-38,2-7-68,-2 4 8,1 1 1,0 0 0,0-1 0,1 1 0,0 0 0,0-1 0,1 1 0,0 0-1,3 13 1,3 4 1,-5-18 10,-1-1 0,1 1 0,1-1 0,-1 0 0,1 0 0,0 0 0,5 7 0,0 1 71,-5-10-128,-1 0 0,1 1-1,0-2 1,0 1 0,5 5 0,-4-6 45,0 0 0,0 0 0,1 0 0,-1-1 0,1 1 0,-1-1 0,1 0 0,0 0 0,0-1 0,0 0 0,0 0 0,0 0 0,0 0 0,0-1 0,1 1 0,-1-2 0,0 1 0,0 0 0,0-1 0,9-2 0,-2 0-645,1-1-1,18-9 1,22-13-7393,-39 19 4224,8-2 131</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8:32.710"/>
    </inkml:context>
    <inkml:brush xml:id="br0">
      <inkml:brushProperty name="width" value="0.05" units="cm"/>
      <inkml:brushProperty name="height" value="0.05" units="cm"/>
    </inkml:brush>
  </inkml:definitions>
  <inkml:trace contextRef="#ctx0" brushRef="#br0">185 33 2400,'-1'-1'78,"1"0"1,0 0-1,0 0 1,0 0-1,0 0 1,0 0-1,0 0 1,0 0-1,0 0 0,0 0 1,1 0-1,-1 0 1,0 0-1,1 0 1,-1 0-1,0 0 1,1 0-1,-1 0 0,1 0 1,0 1-1,-1-1 1,1 0-1,0 0 1,-1 1-1,1-1 1,0 0-1,0 1 1,0-1-1,-1 1 0,3-1 1,-3 1 46,0 0 0,0 0-1,1-1 1,-1 1 0,0 0 0,1 0 0,-1 0 0,0 0 0,1 0 0,-1-1-1,0 1 1,0 0 0,1 0 0,-1 0 0,0-1 0,0 1 0,1 0-1,-1 0 1,0-1 0,0 1 0,0 0 0,1 0 0,-1-1 0,0 1 0,0-1-1,2 6 2795,-1-3-2808,-1 0 0,0 0-1,0 0 1,0 0 0,0 0 0,-1 0 0,1 1-1,0-1 1,-1 0 0,1 0 0,-1 0 0,-1 3-1,-2 5 114,-29 157 1112,16-69-928,5-37-23,-39 176 1161,20-150-920,14-41-474,11-29 209,-1-1 0,-13 24 0,20-40-355,0 0 0,0 0-1,0 0 1,0 0 0,0 0 0,0 0 0,0 0 0,0 0 0,0 0-1,0 0 1,0 0 0,0 0 0,-1-1 0,1 1 0,0 0 0,0 0 0,0 0-1,0 0 1,0 0 0,0 0 0,0 0 0,0 0 0,0 0 0,0 0 0,0 0-1,0 0 1,0 0 0,0 0 0,0 0 0,0 0 0,-1 0 0,1 0 0,0 0-1,0 0 1,0 0 0,0 0 0,0 0 0,0 0 0,0 0 0,0 0-1,0 0 1,0 0 0,0 0 0,0 0 0,0 0 0,-1 0 0,1 0 0,0 0-1,0 0 1,0 0 0,0 0 0,0 0 0,0 0 0,0 0 0,0 0 0,0 0-1,0 0 1,0 1 0,0-1 0,0 0 0,0 0 0,0 0 0,0 0 0,0-6 130,6-10-119,0 1 0,1 1 0,1-1 0,1 1 0,0 0 0,1 1 0,0 0 0,15-14 0,11-8 5,55-39 0,-74 60-115,1 1-1,0 1 1,39-19 0,-54 30 82,0 0 0,0 0 0,1 0 0,-1 0 1,0 1-1,0-1 0,6 1 0,-8 0 15,1 0 0,-1 0-1,0 0 1,0 0 0,0 0-1,0 1 1,0-1 0,0 1-1,0-1 1,0 1 0,0-1-1,0 1 1,0-1 0,0 1-1,0 0 1,0-1 0,0 1-1,0 0 1,-1 0 0,1 0-1,0 0 1,0 0 0,-1 0-1,1 1 1,1 2 11,-1 0 0,1 0-1,-1 0 1,-1 0 0,1 0-1,0 1 1,-1-1 0,0 0 0,0 0-1,0 0 1,-1 1 0,1-1-1,-3 7 1,-2 5 52,0-1 1,-10 19-1,-1 6 154,12-30-69,1 1-1,-2 16 0,4-25-115,1 1 1,0 0-1,-1 0 0,1 0 1,1 0-1,-1-1 0,0 1 1,1 0-1,-1 0 0,1-1 1,0 1-1,0 0 0,0-1 0,0 1 1,2 2-1,-2-4-15,-1-1 1,1 1-1,-1-1 0,1 1 1,-1-1-1,1 0 0,-1 1 0,1-1 1,0 0-1,-1 1 0,1-1 1,0 0-1,-1 0 0,1 0 1,0 1-1,-1-1 0,1 0 0,0 0 1,-1 0-1,2 0 0,19-4 194,19-12-114,-18 5-65,0 0 1,-1-1-1,0-2 0,-1 0 1,32-30-1,-42 33-34,-1 0-1,-1-1 0,7-13 1,-13 17-213,-2 7 39,0 6 107,-9 27-143,7-18 109,2-9 99,-1 0-1,0 1 1,-1-1-1,-1 7 0,0-5-6,0 1-1,1 0 1,0 0 0,1 0-1,0 0 1,0 16-1,0-20 29,1 1 1,1-1-1,-1 1 0,1-1 0,0 1 1,0-1-1,0 0 0,0 1 1,1-1-1,0 0 0,0 0 0,0 0 1,0 0-1,5 5 0,-7-8-8,1-1 0,0 1 0,-1 0 0,1-1 0,0 1 0,0-1 0,0 1 0,0-1 0,0 1 0,0-1 0,-1 1 0,1-1 0,0 0 0,0 0 0,0 0 0,0 1 0,0-1 0,0 0 0,0 0 0,2 0 0,-1-1 17,0 1 0,1-1 0,-1 0 1,0 1-1,0-1 0,1 0 0,-1 0 0,3-3 0,4-2 89,0-1 0,16-17 0,-20 19-103,45-55 16,-16 18-96,-22 26 17,-10 13 3,0 0 1,1 0-1,-1-1 0,1 1 1,4-3-1,-6 1-62,-1 3 125,0 5-7,0-2-12,-1-1-41,1 0 42,0 0 0,-1 0 0,1 0 0,0 0 0,-1 1 0,1-1 0,-1 0 0,1 0 0,0 0 0,0 1 0,-1-1 1,1 0-1,0 0 0,-1 1 0,1-1 0,0 0 0,0 1 0,-1-1 0,1 0 0,0 1 0,0-1 0,0 0 0,0 1 0,-1-1 0,1 0 0,0 1 1,0-1-1,0 1 0,0-1 0,0 0 0,0 1 0,0-1 0,0 1 0,0-1 0,0 0 0,0 1 0,0-1 0,0 0 0,1 1 0,-1-1 0,0 1 1,0-1-1,0 0 0,1 1 0,-1 8 120,-9 10-282,-4 9 125,8-19 38,0 0 1,1 1-1,-4 10 1,-3 10-24,2-6-21,1 0 0,-8 37 0,5-16 40,-9 42 10,-9 29-25,22-93 92,-1-1-1,-22 42 0,25-54 7,-1 0 0,0-1 0,0 0 0,-1 0 0,-8 8 0,12-14-49,0-1 0,0 0 0,0 0 0,0 0 0,0 0 0,0 0 0,0 0-1,0-1 1,-1 0 0,1 0 0,-1 0 0,1 0 0,-1 0 0,1 0 0,-1-1 0,0 0 0,1 0 0,-1 0 0,-6-1 0,7 1-27,1-1 0,0 1 0,-1-1 0,1 0 0,0 0 0,0 0 0,-1 0-1,1 0 1,0 0 0,0 0 0,0-1 0,0 1 0,0-1 0,-1-2 0,2 4-8,1-1 1,-1 0-1,1 0 0,-1 0 1,1-1-1,-1 1 0,1 0 1,0 0-1,-1 0 1,1 0-1,0 0 0,0 0 1,0 0-1,0-1 0,0 1 1,0 0-1,0 0 0,0 0 1,1 0-1,-1 0 0,0 0 1,1 0-1,-1 0 0,0 0 1,1 0-1,0 0 0,-1 0 1,1 0-1,0 0 1,-1 0-1,1 0 0,0 0 1,1-1-1,9-7-40,0 0 0,0 1 0,0 1 0,1-1 0,18-6 0,19-14 61,-12 0 39,-1-2 0,41-44 0,-44 42-57,168-136 73,-43 41-114,-129 99 36,-14 13-75,26-19-1,-21 23-149,-20 10 227,0 1 0,0 0 0,1 0 1,-1-1-1,0 1 0,1 0 0,-1 0 1,0 0-1,1 0 0,-1 0 1,0 0-1,1-1 0,-1 1 0,0 0 1,1 0-1,-1 0 0,0 0 0,1 0 1,-1 0-1,0 0 0,1 0 0,-1 1 1,1-1-1,-1 0 0,0 0 0,1 0 1,-1 0-1,0 0 0,0 0 0,1 1 1,-1-1-1,0 0 0,1 0 1,-1 1-1,0-1 0,0 0 0,1 0 1,-1 1-1,0-1 0,0 0 0,0 0 1,1 1-1,-1-1 0,0 0 0,0 1 1,0-1-1,0 0 0,0 1 0,0-1 1,0 0-1,0 1 0,0-1 0,0 1 1,0 10-85,-1 0 1,-1-1-1,-5 21 1,-1 4 0,-76 316 219,68-300 72,-2-2 1,-3 0-1,-30 54 0,35-83 442,16-20-640,0 0 0,0 0 0,0 0 0,0 0 0,-1 0 0,1 0 0,0 0 0,0 1 0,0-1 0,0 0 0,0 0 0,0 0 0,0 0 0,0 0 0,0 0 0,0 0 0,0 0 0,-1 0 0,1 0 0,0 0 0,0 0 0,0 0 0,0 0 0,0 0 0,0 0 0,0 0 0,0 1 0,-1-1 0,1 0 0,0 0 0,0 0 0,0 0 0,0-1 0,0 1 0,0 0 0,0 0 0,-1 0 0,1 0 0,0 0 0,0 0 0,0 0 0,0 0 0,0 0 0,0 0 0,0 0 0,0 0 0,-1 0 0,1 0 0,0 0 0,0 0 0,0-1 0,4-13 134,27-61 20,21-54-242,-43 102 95,64-153-97,32-19 40,-102 194 43,37-62-121,-33 56 53,1 0-1,0 1 1,19-18 0,-27 27 53,1 1-1,0-1 1,0 0 0,0 0 0,0 0 0,1 0 0,-1 1 0,0-1 0,0 0-1,0 1 1,1-1 0,-1 1 0,0 0 0,0-1 0,1 1 0,-1 0 0,0 0-1,1 0 1,-1 0 0,0 0 0,2 0 0,-2 0 10,0 1 1,0-1-1,0 1 1,0 0-1,0-1 1,0 1-1,0 0 1,0 0-1,0 0 1,0 0-1,-1 0 1,1 0-1,0 0 1,-1 0-1,1 0 1,-1 0-1,1 0 0,0 2 1,1 2 4,-1 1 1,0 0-1,0 0 0,0 0 1,0 0-1,-1 0 0,-1 10 1,0-8 12,-1-1 0,0 0 0,0 0 0,0 0 0,-1 0 0,0-1 0,-1 1 0,0-1 0,1 0 0,-9 10 0,9-13 18,0 1 1,0-1-1,0 0 0,0 0 0,-1 0 0,1 0 0,-1-1 0,0 1 0,1-1 1,-1 0-1,0 0 0,-1 0 0,1-1 0,0 0 0,0 1 0,-1-2 0,-7 2 1,-7-3-42,15-1-49,11 2 85,34-2 43,67-13-1,-47 6-157,-52 8 82,162-28-11,-148 24 56,1-2 0,-1 0 0,0-2 0,-1-1 0,22-12 0,-39 19-38,0 0 0,-1-1-1,0 1 1,0-1 0,0 0 0,0 0 0,5-8 0,-7 10-3,-1 0-1,0 0 1,0 0-1,0 0 1,0 0-1,0 0 0,0 0 1,0 0-1,-1-1 1,1 1-1,-1 0 1,0 0-1,1-1 1,-1 1-1,0 0 1,-1-1-1,1 1 1,0 0-1,0 0 1,-2-4-1,2 5-6,-1 1 0,1-1 1,0 1-1,-1-1 0,1 1 0,0-1 1,-1 1-1,1-1 0,-1 1 0,1-1 1,-1 1-1,1-1 0,-1 1 0,1 0 1,-1 0-1,1-1 0,-1 1 0,0 0 1,1 0-1,-1-1 0,1 1 0,-1 0 1,0 0-1,1 0 0,-1 0 0,0 0 1,1 0-1,-1 0 0,1 0 0,-1 0 1,0 0-1,1 0 0,-1 1 0,0-1 1,1 0-1,-1 0 0,1 1 0,-1-1 1,1 0-1,-1 1 0,0 0 0,-4 2-19,-1 0-1,2 1 1,-8 6-1,12-10 30,-8 7-46,0 0 1,1 1-1,-1 0 1,1 1-1,1-1 1,-6 11-1,10-15 46,0-1-1,1 1 1,-1-1-1,1 1 0,0 0 1,0 0-1,0 0 1,1 0-1,-1 0 1,1 0-1,0 0 0,0 0 1,0 0-1,1 0 1,0-1-1,-1 1 1,1 0-1,0 0 0,1 0 1,1 3-1,-1-2 28,0 0 0,1-1 0,0 1 0,0-1-1,0 0 1,0 0 0,0 0 0,1 0 0,0 0 0,7 5-1,-9-8-8,1 0-1,-1 1 1,0-1-1,0-1 1,0 1-1,1 0 1,-1 0-1,0-1 1,1 1-1,-1-1 1,0 0-1,1 0 1,-1 0-1,1 0 1,-1 0-1,1 0 1,-1-1-1,0 1 1,1-1-1,-1 1 1,0-1-1,0 0 0,5-2 1,26-18 74,40-31 0,-44 30-20,-22 17-99,-3 1-51,1 1 0,-1 0 0,1 0 0,6-3 0,-10 6 70,0-1-1,0 1 1,-1 0 0,1-1-1,0 1 1,0 0 0,0 0-1,0 0 1,-1 0 0,1 0-1,0 0 1,0 0 0,0 0-1,0 0 1,-1 0-1,1 0 1,0 0 0,0 1-1,0-1 1,-1 0 0,1 1-1,0-1 1,0 1 0,-1-1-1,1 0 1,0 1 0,-1 0-1,1-1 1,-1 1-1,1-1 1,0 1 0,-1 0-1,1-1 1,-1 2 0,8 10 43,0 0 0,0 0 0,1-1 0,0 0 0,1-1 0,18 15 0,-22-20-18,1 0 1,0-1 0,0 0-1,0-1 1,0 1-1,1-1 1,-1 0-1,1-1 1,0 0-1,-1 0 1,1-1-1,0 0 1,10 0-1,-7-2 31,0 0 0,0 0 0,0-1-1,-1-1 1,1 0 0,14-6 0,-3 0 46,35-21 0,-37 17-42,-1 0 0,0-2 0,26-24 0,-31 20-32,0 0 1,-1-1-1,-1-1 1,0 0-1,12-34 0,33-121 28,-26 75 6,-21 69-38,-2 11-46,-2 0-1,8-42 1,-13 59-14,0 1 0,-1 0 0,0-1 0,0 0-1,0 1 1,-2-7 0,2 10 34,0 0 0,0-1 0,0 1 0,0 0 0,0 0 0,0-1 0,0 1 0,0 0 0,0 0-1,0-1 1,-1 1 0,1 0 0,0 0 0,0-1 0,0 1 0,0 0 0,-1 0 0,1 0 0,0 0 0,0-1 0,-1 1 0,1 0 0,0 0 0,0 0 0,-1 0 0,1 0 0,0 0 0,0 0 0,-1-1-1,1 1 1,0 0 0,0 0 0,-1 0 0,1 0 0,-11 6-137,-5 9 86,7 0 14,0 0 0,2 1 0,0 0 0,1 0 1,-8 33-1,4-13 3,-20 63-25,-27 82 68,43-141-1,-73 186-118,63-168 109,-5 12 84,-4-2 0,-41 68 0,52-102 20,0 1 210,-31 37-1,29-52-3,11-13-113,13-7-183,0 0 0,0 0 1,-1 0-1,1 0 1,0 0-1,0 0 1,0 0-1,0 0 1,-1 0-1,1 0 1,0 0-1,0 0 1,0 0-1,0 0 1,-1 0-1,1 0 0,0 0 1,0 0-1,0-1 1,0 1-1,-1 0 1,1 0-1,0 0 1,0 0-1,0 0 1,0 0-1,0 0 1,0-1-1,-1 1 1,1 0-1,0 0 0,0 0 1,0 0-1,0 0 1,0-1-1,0 1 1,0 0-1,0 0 1,0 0-1,0 0 1,0-1-1,0 1 1,0 0-1,0 0 1,0 0-1,0 0 0,0-1 1,0 0 1,1-1 0,-1 0 1,1 1-1,0-1 0,-1 1 0,1-1 1,0 1-1,0-1 0,0 1 1,0 0-1,0-1 0,0 1 0,1 0 1,2-2-1,6-8-15,102-117-99,-2 4 160,-46 44-81,101-98 1,-132 151-27,1 1 0,1 2 0,67-35 0,-85 49 103,29-13-307,-42 20 220,-3 3 75,-1 2-30,0-2-27,7-5 22,-3 3 26,1 1 0,-1-1 0,0-1 0,-1 1 0,1 0 0,0-1 0,-1 0-1,1 0 1,-1 0 0,3-4 0,10-7 15,22-25 107,-19 19-414,-31 67-171,1-23 368,-15 24 0,17-33 109,0 0 1,1 1-1,1 0 0,-9 32 1,15-47-33,1 1 0,-1 0 0,1-1 1,0 1-1,0 0 0,0 0 0,0-1 0,0 1 1,0 0-1,0-1 0,0 1 0,0 0 0,1 0 0,-1-1 1,1 1-1,0-1 0,-1 1 0,1 0 0,0-1 1,0 0-1,0 1 0,0-1 0,0 1 0,2 1 0,-1-2 15,0 0-1,0 0 1,0 0-1,0 0 1,0 0-1,1 0 0,-1-1 1,0 1-1,1-1 1,-1 1-1,0-1 0,1 0 1,-1 0-1,1 0 1,-1 0-1,0 0 1,4-1-1,6-2 27,-1 0 1,1-1-1,0 0 0,-1-1 1,0 0-1,11-7 1,61-43-1,-57 33-69,-20 16-93,0 0 1,12-8-1,-17 14 105,-1-1-1,0 1 1,0 0-1,1 0 1,-1 0-1,0 0 1,0-1-1,1 1 1,-1 0-1,0 0 0,1 0 1,-1 0-1,0 0 1,1 0-1,-1 0 1,0 0-1,0 0 1,1 0-1,-1 0 1,0 0-1,1 0 1,-1 0-1,0 0 1,1 0-1,-1 0 1,0 0-1,1 0 0,-1 1 1,0-1-1,0 0 1,1 0-1,-1 0 1,0 0-1,1 1 1,3 12-84,-6 20 105,2-32-20,-7 37 1,5-28 47,0-1 0,-1 20 1,3-29-36,0 0 0,0 0 1,0 1-1,0-1 0,0 0 1,0 0-1,0 0 0,0 0 1,0 1-1,0-1 0,0 0 1,0 0-1,0 0 0,0 0 1,0 1-1,0-1 0,0 0 1,0 0-1,0 0 0,0 0 1,1 1-1,-1-1 0,0 0 1,0 0-1,0 0 0,0 0 1,0 0-1,0 0 0,1 0 1,-1 1-1,0-1 0,0 0 1,0 0-1,0 0 0,1 0 1,-1 0-1,0 0 0,0 0 1,0 0-1,0 0 0,1 0 1,-1 0-1,0 0 0,0 0 1,0 0-1,1 0 0,-1 0 1,0 0-1,0 0 0,0 0 1,0 0-1,1 0 0,-1 0 1,0-1-1,0 1 0,0 0 1,0 0-1,1 0 0,12-9 281,-8 5-302,54-41 20,-19 13-5,-35 29-18,0-1-1,0 1 1,0 0-1,1 1 1,-1-1-1,7-1 1,-11 4 9,-1 0 0,1-1 0,0 1 0,0 0 1,0 0-1,0 0 0,-1-1 0,1 1 0,0 0 1,0 0-1,0 0 0,0 0 0,0 1 0,-1-1 0,1 0 1,0 0-1,0 0 0,0 1 0,0-1 0,-1 0 0,1 1 1,0-1-1,0 1 0,-1-1 0,1 1 0,0-1 1,-1 1-1,1-1 0,-1 1 0,1 0 0,-1-1 0,1 1 1,-1 0-1,1 0 0,-1-1 0,1 1 0,-1 0 0,0 0 1,0 0-1,1-1 0,-1 1 0,0 0 0,0 0 1,0 0-1,0 0 0,0-1 0,0 1 0,0 0 0,0 1 1,-8 51 306,82-84 46,-57 22-412,2 1-1,-1 1 0,38-10 1,-49 16-1,-6 1 70,0-1-1,0 1 1,1 0-1,-1-1 1,0 1-1,0 0 1,1 0-1,-1 0 0,0 0 1,0 0-1,1 1 1,-1-1-1,0 0 1,0 0-1,1 1 1,-1-1-1,0 1 1,0-1-1,0 1 0,2 0 1,-2 0-60,12 27 97,-9-26 4,-4-1 209,27-1-262,-23 0 20,-2 0-11,0 0-1,0 1 0,0-1 0,-1 0 1,1 0-1,0 0 0,0-1 0,0 1 1,0 0-1,0-1 0,0 1 1,0-1-1,0 0 0,-1 0 0,1 0 1,3-2-1,6-2 4,-6 3 26,0 0-1,0-1 0,0 0 1,-1 0-1,5-3 1,-4 0-28,0 1 1,-1-1 0,0 0-1,0 0 1,-1-1-1,6-11 1,-8 14 5,0 1 0,0-1 1,0 1-1,0-1 0,-1 0 0,1 1 1,-1-6-1,0 8-19,0-1 0,-1 0 0,1 1 0,0-1 0,-1 1 0,1-1 1,-1 0-1,0 1 0,1-1 0,-1 1 0,0 0 0,0-1 0,0 1 0,0-1 0,0 1 0,-2-2 1,2 2 4,-1 0 0,1 1 1,-1-1-1,1 0 0,-1 1 0,1-1 1,-1 1-1,1-1 0,-1 1 1,1 0-1,-1 0 0,0-1 1,1 1-1,-1 0 0,1 1 1,-1-1-1,0 0 0,1 0 1,-1 1-1,1-1 0,-1 1 1,1-1-1,-1 1 0,1 0 0,-1-1 1,-1 3-1,-5 2-53,0 0 1,0 0-1,-7 8 0,13-11 53,-3 3-6,-1 0 0,1 1 0,0-1 0,1 1 0,0 0 1,-1 1-1,2-1 0,-7 13 0,9-16 27,0 0 0,0-1 0,1 1 0,-1 0 0,0 0-1,1 0 1,0-1 0,-1 1 0,1 0 0,1 0 0,-1 0 0,0 0 0,1 0 0,-1-1 0,1 1 0,0 0 0,0 0 0,0-1-1,0 1 1,0 0 0,1-1 0,-1 1 0,1-1 0,-1 0 0,5 4 0,-2-1 23,1-1 1,0 0-1,1 0 0,-1 0 1,1-1-1,0 0 0,0 0 1,0 0-1,0-1 0,9 3 1,-5-3 54,0 0 0,0-1 0,0 0-1,0-1 1,1 0 0,10-1 0,0-3-429,0 0-1,0-1 1,-1 0-1,1-2 1,32-16-1,-51 22 127,22-12-2294,-23 13 2178,0-1-1,0 1 1,0-1 0,0 1 0,-1-1 0,1 0-1,0 0 1,0 1 0,-1-1 0,1 0-1,0 0 1,-1 0 0,1 0 0,-1 0-1,1 0 1,-1 0 0,1 0 0,-1-1 0,0 1 32,-1 0 0,1 1 0,-1-1 0,1 1 1,-1-1-1,1 1 0,-1-1 0,0 1 1,1-1-1,-1 1 0,0-1 0,1 1 0,-1 0 1,0-1-1,0 1 0,-1 0 0,-7-2-1553</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8:33.100"/>
    </inkml:context>
    <inkml:brush xml:id="br0">
      <inkml:brushProperty name="width" value="0.05" units="cm"/>
      <inkml:brushProperty name="height" value="0.05" units="cm"/>
    </inkml:brush>
  </inkml:definitions>
  <inkml:trace contextRef="#ctx0" brushRef="#br0">119 95 6304,'-52'-47'2848,"26"27"-2464,16 12 1280,7 5-992,-7-5 704,5 4-800,-3 0-416,3 8-1472,5 8 736,0 4-3712,10 7 2368</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8:37.685"/>
    </inkml:context>
    <inkml:brush xml:id="br0">
      <inkml:brushProperty name="width" value="0.05" units="cm"/>
      <inkml:brushProperty name="height" value="0.05" units="cm"/>
    </inkml:brush>
  </inkml:definitions>
  <inkml:trace contextRef="#ctx0" brushRef="#br0">1 1031 3232,'0'-1'359,"0"0"0,0 0 0,0 0 1,0 0-1,0 0 0,0 0 0,0 0 0,0 0 0,0 0 1,0 0-1,0 0 0,0 1 0,1-1 0,-1 0 1,0 0-1,1 0 0,-1 0 0,1 0 0,0-1 0,15-28 993,-9 18-607,7-14-242,2 1 0,0 0 0,2 2 0,1 0 0,29-29 0,-1 9 97,72-52 0,-96 77-385,1 1-1,0 2 0,2 0 1,49-20-1,-74 34-207,1 1 0,0-1 1,-1 1-1,1-1 0,0 1 0,0-1 0,-1 1 0,1 0 0,0 0 1,0 0-1,0 0 0,-1 0 0,1 1 0,0-1 0,0 0 1,0 1-1,-1-1 0,1 1 0,0 0 0,-1-1 0,1 1 0,-1 0 1,1 0-1,-1 0 0,1 0 0,-1 0 0,1 1 0,-1-1 1,0 0-1,0 1 0,0-1 0,0 1 0,2 2 0,-2-1 20,0 1-1,1-1 1,-1 0-1,-1 1 1,1-1-1,0 1 1,-1-1-1,0 1 1,0-1-1,0 1 1,0-1-1,-1 1 1,1-1-1,-1 1 1,0-1-1,0 1 1,-1 2-1,-8 14 68,0-2-1,-1 1 1,-2-1-1,-18 21 1,29-35-82,-5 4 228,0 0 0,-1 0 0,-13 11 0,70-45-31,12-6-279,-53 26 67,38-22-6,67-56-1,-94 66-34,-12 11 9,0 1 0,0-1-1,1 1 1,0 1 0,12-8-1,-19 13 34,0-1-1,0 1 1,-1-1 0,1 1-1,0 0 1,0-1-1,0 1 1,0 0-1,0 0 1,-1 0-1,1 0 1,0-1-1,0 1 1,0 0-1,0 1 1,0-1-1,0 0 1,0 0-1,0 0 1,-1 0 0,1 1-1,0-1 1,0 0-1,0 1 1,0-1-1,-1 1 1,1-1-1,0 1 1,0-1-1,-1 1 1,1-1-1,0 1 1,-1 0-1,1 0 1,-1-1-1,1 1 1,-1 0 0,1 0-1,-1-1 1,0 1-1,1 0 1,-1 0-1,0 0 1,0 0-1,1 0 1,-1 1-1,1 3 7,0 1 0,-1-1-1,1 1 1,-1-1-1,0 1 1,-2 7 0,0 1 55,-2 0 0,1 0 0,-2 0 0,-9 19 0,-30 49 291,36-63 149,8-18-491,0-1-1,0 0 1,0 0 0,0 0-1,0 0 1,0 0-1,0 0 1,0 0-1,0 0 1,0 0 0,0 0-1,0 0 1,0 0-1,0 0 1,0 1-1,0-1 1,0 0 0,0 0-1,0 0 1,0 0-1,0 0 1,0 0-1,0 0 1,0 0 0,0 0-1,0 0 1,0 0-1,0 0 1,0 0-1,0 0 1,0 0 0,1 0-1,-1 0 1,0 0-1,0 0 1,0 0-1,0 0 1,0 0-1,0 0 1,0 0 0,0 0-1,0 0 1,0 0-1,0 0 1,0 0-1,0 0 1,1 0 0,-1 0-1,0 0 1,0 0-1,0 0 1,0 0-1,0 0 1,0 0 0,0 0-1,0 0 1,0 0-1,0 0 1,0 0-1,11-7 117,141-120-76,-103 88-74,-43 35-20,0 0 1,0 1-1,1-1 0,-1 1 0,1 1 0,10-4 1,-17 6 33,1 0 1,0-1 0,0 1 0,0 0 0,0 0-1,-1 0 1,1 0 0,0 0 0,0 0 0,0 0-1,0 0 1,-1 0 0,1 1 0,0-1 0,0 0-1,0 0 1,-1 1 0,1-1 0,0 0 0,-1 1-1,1-1 1,0 1 0,0 0 0,0 0 13,0 0 0,0 1 0,-1-1 0,1 0 0,-1 0 0,1 0 1,-1 1-1,1-1 0,-1 0 0,0 0 0,0 1 0,0-1 0,1 2 0,-2 3-33,1 1 0,-1-1 0,0 0 0,-2 11 0,-20 54-74,14-46 220,1 0 0,-9 51 0,16-74-90,1 0 0,0-1 0,0 1 0,0 0 1,0 0-1,0-1 0,0 1 0,0 0 0,1-1 0,-1 1 0,1 0 0,-1-1 0,2 2 1,-2-2-8,0 0 0,1-1 1,-1 1-1,1-1 0,-1 0 1,1 1-1,-1-1 1,1 1-1,-1-1 0,1 0 1,0 1-1,-1-1 0,1 0 1,-1 0-1,1 1 1,0-1-1,-1 0 0,1 0 1,0 0-1,-1 0 0,1 0 1,1 0-1,2-1 23,0 0-1,1 0 1,-1 0-1,0 0 1,0-1 0,0 0-1,6-4 1,256-142 129,-225 119-174,-33 23-61,0 0-1,1 0 1,0 0 0,14-5 0,-23 10 58,0 1 1,0 0 0,0 0 0,0 0-1,1 0 1,-1 0 0,0 0 0,0 0 0,1 0-1,-1 0 1,0 0 0,0 0 0,0 0-1,1 0 1,-1 0 0,0 0 0,0 0-1,0 0 1,1 0 0,-1 0 0,0 0-1,0 0 1,0 0 0,1 1 0,-1-1-1,0 0 1,0 0 0,0 0 0,0 0 0,1 0-1,-1 1 1,0-1 0,0 0 0,0 0-1,0 0 1,0 0 0,0 1 0,1-1-1,0 12-100,-5 14 31,-10 14 63,10-30 19,0 1 0,1 0 0,-2 11 0,4-17 14,0 4 36,0 1-1,0-1 0,0 0 0,2 10 1,-1-17-39,0-1-1,0 0 1,1 0 0,-1 1 0,0-1 0,1 0-1,-1 0 1,1 0 0,-1 1 0,1-1 0,-1 0-1,1 0 1,0 0 0,0 0 0,0 0 0,1 1-1,-1-2 3,0 1 0,0-1 0,0 0 0,0 1 0,0-1 0,0 0 0,0 0 0,0 1 0,0-1 0,0 0 0,0 0 0,0 0 0,0-1 0,0 1 0,0 0 0,0 0 0,0 0 0,0-1 0,0 1-1,0-1 1,0 1 0,2-2 0,5-3 38,1-1-1,-1 1 1,-1-2-1,1 1 0,11-14 1,0 0-33,87-83-344,-106 103 316,0 0 0,0-1 1,0 1-1,0 0 0,0 0 0,0 0 1,0 0-1,0 0 0,0 0 0,0 0 1,0 0-1,0 0 0,0 0 0,0 0 1,0 0-1,0 0 0,0 0 0,0 0 1,0-1-1,1 1 0,-1 0 0,0 0 1,0 0-1,0 0 0,0 0 0,0 0 1,0 0-1,0 0 0,0 0 0,0 0 1,0 0-1,0 0 0,0 0 0,1 0 1,-1 0-1,0 0 0,0 0 0,0 0 1,0 0-1,0 0 0,0 0 0,0 0 1,0 1-1,0-1 0,0 0 0,0 0 1,0 0-1,0 0 0,1 0 0,-1 0 1,0 0-1,0 0 0,0 0 0,0 0 1,0 0-1,0 0 0,0 0 0,0 0 1,0 0-1,0 0 0,0 1 0,0 6-129,-3 9 62,-10 22 140,-12 44-135,23-71 84,0 0 0,1 0 0,0 0 0,0 0 1,2 19-1,-1-28-4,1-1 0,-1 1 0,0 0 0,0-1 0,1 1 1,-1 0-1,1-1 0,-1 1 0,1-1 0,0 1 0,0-1 1,-1 1-1,1-1 0,0 0 0,0 1 0,2 1 0,-1-3 2,-1 1-1,0-1 0,0 1 0,0-1 0,1 1 1,-1-1-1,0 0 0,1 0 0,-1 1 0,0-1 1,1 0-1,-1 0 0,0-1 0,1 1 0,-1 0 1,0 0-1,0 0 0,1-1 0,-1 1 0,2-2 1,22-9 104,-1-1 1,36-24 0,-26 15-25,9-5-54,66-41-34,-89 53 4,-1-1-1,0-1 1,20-23-1,-14 8-1,-1-1-1,-2-1 0,35-68 1,-24 34 49,62-135-65,-73 156-42,-15 31-33,0 0-1,0 0 1,7-27 0,-14 40 57,0 1 0,1 0 0,-1 0 0,0 0 0,0-1 1,0 1-1,0 0 0,0 0 0,0-1 0,0 1 0,0 0 1,-1 0-1,1 0 0,-1-2 0,-5 1-274,-5 7 154,6-1 127,0 0 0,1 0 0,0 1 0,0-1 0,0 1 0,0 0 0,1 0 0,-4 8 0,-3 6 46,-6 21-1,13-31-23,-40 118-30,23-67-14,-32 128-33,42-147 112,-11 63-71,19-92 51,1 0 0,1 1-1,0-1 1,1 0-1,0 1 1,4 16 0,-3-24-7,-1 2 29,1-1-1,0 0 1,4 11-1,-5-16-27,0 0 0,0 1-1,-1-1 1,1 0 0,0 0-1,0 1 1,0-1 0,0 0-1,0 0 1,1 0 0,-1 0-1,0 0 1,0-1-1,1 1 1,-1 0 0,1 0-1,-1-1 1,0 1 0,1-1-1,-1 1 1,3-1 0,0 0 10,0 0 1,-1 0-1,1 0 1,0-1-1,0 0 1,-1 0-1,1 0 1,-1 0-1,1 0 1,3-3-1,37-21 198,-38 21-201,97-56 97,-54 34-103,77-57 1,-107 67-6,-1-1 0,0 0 0,-1-1 0,-1-1-1,-1-1 1,17-28 0,-2-9 60,-2-2-1,21-66 0,-6-11-191,-36 111 84,-5 12-414,-2 13 443,0 0 0,0 0 0,0 0 0,-1-1-1,1 1 1,0 0 0,0 0 0,0 0 0,0 0-1,0 0 1,-1 0 0,1 1 0,0-1 0,0 0 0,0 0-1,0 0 1,-1 0 0,1 0 0,0 0 0,0 0-1,0 0 1,0 0 0,0 0 0,0 0 0,-1 0 0,1 1-1,0-1 1,0 0 0,0 0 0,0 0 0,0 0-1,0 0 1,0 0 0,0 1 0,0-1 0,-1 0 0,1 0-1,-13 22-191,5 3 177,0 1-1,2 0 1,1 0 0,2 0 0,-2 35 0,0-2-13,-7 89 165,11-109-69,6 70 0,18 16 485,-19-105-363,-5-23-908,0-1 0,0 1 0,0 0 0,0 0 0,-1 0-1,1 0 1,-1 0 0,-2-4 0,-24-29-745,14 23 1271,0 0 1,0 1-1,-1 1 0,-28-17 0,-72-30 1142,101 52-675,-12-5 319,20 9-284,0-1-1,0 1 1,0-1 0,1 0-1,-7-4 1,13 6-256,-1 1-1,0-1 1,0 1-1,0-1 1,1 1 0,-1 0-1,0-1 1,1 1-1,-1-1 1,0 1-1,1 0 1,-1-1 0,0 1-1,1 0 1,-1-1-1,1 1 1,-1 0-1,1 0 1,-1-1 0,0 1-1,1 0 1,0 0-1,-1 0 8,6-2 106,0 1-1,1-1 1,-1 2-1,0-1 1,1 1-1,8 0 1,12 0 99,177-4 552,-199 4-802,0 0-8,23 1 78,-1-2 0,0 0 0,1-2 0,27-7 0,-8-4-722,-46 14 294,0-1 0,0 1 0,0 0 0,0 0 0,0 0 0,0 0 1,0 0-1,0 0 0,0 0 0,0 0 0,0 0 0,0 0 0,0 1 0,0-1 0,0 0 0,1 1 0,-2 0 83,1 0 0,-1 0-1,1 0 1,-1 0 0,0 0 0,0 0-1,1 0 1,-1 0 0,0 0 0,0 0 0,0 0-1,0 0 1,-1 2 0,1 1-80,1 24-1142,0-16 1254,-1 0 1,0 0-1,-2 13 1,-3-5 210,4-16 44,-1 1-1,2-1 1,-1 0-1,0 0 0,1 1 1,0-1-1,0 8 1,1 4 1148,0-1-1,-1 1 1,-1 0 0,0 0 0,-5 18 0,1 9-35,1-15-792,-1 20 242,12-64-902,3-3-687,3-20-1280,11-52 1,-5 13 1579,13-53 8,-32 130 626,0-1 0,1 1 0,-1-1 0,1 1 0,-1 0 0,1 0 0,-1-1 0,1 1 0,0 0 0,0 0 0,0 0 0,0-1 0,0 1 0,0 0 1,0 0-1,0 1 0,2-3 0,-2 3-4,0 0 1,0 0 0,0-1 0,0 1 0,0 0 0,0 0 0,0 0-1,0 0 1,0 0 0,0 0 0,0 0 0,0 1 0,0-1 0,0 0-1,0 1 1,0-1 0,-1 0 0,1 1 0,1 0 0,5 3-263,-1 1 0,-1 0-1,1 0 1,-1 0 0,7 8 0,-5-4 357,1 0 257,0 1 0,-1 0 0,0 0 1,-1 0-1,0 1 0,-1 0 0,0 1 0,0-1 1,-2 1-1,1 0 0,1 12 0,1 17 1349,1 78-1,-6-94-1527,3 302 4000,-4-319-3882,0-7-132,-1 1 1,1-1-1,0 0 0,0 1 1,0-1-1,1 1 1,-1-1-1,0 0 1,0 1-1,1-1 1,-1 0-1,1 0 1,-1 1-1,1-1 1,-1 0-1,2 2 1,2-1 662,1-8-302,3-18-93,-7 20-320,55-176-36,-22 69 196,80-177-1,-110 279-172,0 0-10,1 0 0,9-14 0,-13 21-10,0 1-1,0-1 1,0 1-1,0 0 1,0 0-1,0-1 1,1 1-1,-1 0 1,0 0-1,1 0 1,-1 0-1,1 1 1,-1-1-1,1 0 1,-1 0-1,1 1 1,0-1-1,-1 1 0,1 0 1,0-1-1,-1 1 1,4 0-1,-4 0 7,-1 1 0,1-1 0,0 0 0,0 0 0,0 1 0,0-1 0,-1 1 0,1-1 0,0 1 0,-1-1 0,1 1 0,0-1 0,-1 1 0,1 0 0,0-1 0,-1 1 0,1 0 0,-1-1 0,1 1 0,-1 0 0,0 0 0,1 0 0,-1 0 0,1 1 0,3 22 77,-4-22-69,0 7 34,0 0 0,-1 0 1,0 0-1,0 0 0,-1 0 1,-5 15-1,-1-3 103,-16 31 0,21-46-135,-15 25 361,17-30-349,0 0 0,0 1 0,0-1 0,0 0 0,0 0 0,0 0 0,0 0 1,0 0-1,0 0 0,-1 0 0,1-1 0,0 1 0,-1 0 0,1-1 0,0 1 1,-1-1-1,1 1 0,-4 0 0,5-1-16,0 0 0,-1 0 1,1 0-1,0 0 0,-1 0 0,1-1 1,-1 1-1,1 0 0,0 0 0,-1 0 0,1 0 1,-1 0-1,1 0 0,0-1 0,-1 1 0,1 0 1,0 0-1,-1 0 0,1-1 0,0 1 1,0 0-1,-1-1 0,1 1 0,0 0 0,0-1 1,-1 1-1,1 0 0,0-1 0,0 1 0,-1-2-10,1 1 0,0 0 0,0 0-1,0 0 1,0 0 0,0 0-1,0 0 1,0 0 0,1 0-1,-1 0 1,1-1 0,-1-1-45,1 1 1,0-1 0,1 1 0,-1 0-1,0-1 1,1 1 0,-1 0 0,1 0-1,2-3 1,0 2 40,1 1-1,-1-1 1,1 1-1,0 0 1,7-2 0,14-7-107,23-11 99,59-20 0,6-1 278,-89 32-268,-1-1 0,37-25-1,-37 18 36,0 0 0,-2-2 0,0 0 0,-1-2 0,-2 0 0,19-29 0,76-142-176,-98 160 86,0 0-1,-3-1 0,0 0 1,9-51-1,-21 83 7,-1 0-1,0 0 0,1 0 1,-1 0-1,0 0 1,-1 0-1,0-3 1,1 5 36,0 1 1,0 0 0,0-1-1,0 1 1,0 0-1,0 0 1,0-1 0,-1 1-1,1 0 1,0-1-1,0 1 1,0 0 0,-1 0-1,1-1 1,0 1-1,0 0 1,-1 0 0,1-1-1,0 1 1,0 0-1,-1 0 1,1 0 0,0 0-1,-1-1 1,1 1-1,-1 0 3,0 0 0,0 1 0,1-1 0,-1 0 0,0 0 0,0 0 0,1 1 0,-1-1 0,0 1 0,1-1 0,-1 0 0,1 1-1,-1-1 1,0 1 0,1-1 0,-1 1 0,0 0 0,-4 5-1,0 0-1,0 1 1,1-1 0,0 1 0,0 0-1,-5 12 1,-14 48-87,22-61 67,-13 48 129,3 2-1,-8 96 1,19-149-91,-3 34 132,2 50 0,2-72-51,0-1 1,1 1-1,1 0 1,0-1-1,1 0 0,8 19 1,-10-29-20,0 0 0,0 0 0,1 0-1,-1 0 1,1 0 0,0 0 0,5 4 0,-6-6-41,0-1-1,0 1 1,-1-1-1,1 0 1,0 0-1,0 1 1,1-1-1,-1-1 1,0 1-1,0 0 1,0 0-1,1-1 1,-1 1-1,0-1 1,1 0-1,4 0 1,-2-1 16,0 0 1,0 0 0,0-1 0,0 0 0,0 0-1,0 0 1,0-1 0,-1 1 0,1-1-1,-1 0 1,0 0 0,1-1 0,-2 0 0,6-4-1,-3 1-38,0 0-1,-1 0 0,1-1 1,-2 1-1,1-1 0,-1 0 1,5-13-1,-8 20-19,-1 0 0,0 0-1,1 0 1,-1 0 0,0-1 0,0 1 0,1 0-1,-1 0 1,0 0 0,0 0 0,0 0 0,0 0 0,0 0-1,-1 0 1,1 0 0,0-1 0,0 1 0,-1 0-1,1 0 1,-1-1 0,0 2 0,0-1-1,1 1 1,-1 0-1,0-1 1,1 1 0,-1 0-1,0-1 1,0 1-1,0 0 1,1 0 0,-1 0-1,0 0 1,0 0 0,1 0-1,-1 0 1,0 0-1,0 0 1,0 0 0,1 0-1,-1 0 1,0 1-1,0-1 1,1 0 0,-1 1-1,0-1 1,0 0-1,0 2 1,-4 0-16,1 1 0,0 0 0,0 0 0,0 0 0,0 0 0,1 0 0,-1 1 0,1 0 0,-4 5 0,-3 6 55,-10 20 0,9-15 152,9-17-183,0 0-1,0 0 0,1 0 1,0 1-1,-1-1 1,1 0-1,1 1 1,-1-1-1,0 1 1,1-1-1,0 1 1,-1-1-1,1 1 1,1-1-1,0 6 1,-1-7 23,1 0 1,0 0-1,0 0 0,0-1 1,0 1-1,0 0 1,0 0-1,1-1 1,-1 1-1,1-1 1,-1 1-1,1-1 1,-1 0-1,1 1 0,0-1 1,-1 0-1,1 0 1,0 0-1,0 0 1,0-1-1,0 1 1,0 0-1,0-1 0,0 0 1,0 1-1,0-1 1,0 0-1,3 0 1,7 0 116,1 0 1,0 0-1,0-2 1,18-3-1,52-19 97,-60 16-206,0-2 0,-1 0 1,0-2-1,-1 0 0,25-19 0,-33 20 32,-1 0 0,1 0-1,-2-1 1,17-21 0,-11 7 46,24-46 1,8-32-304,57-172 0,-103 266 180,4-12-230,-7 21 181,-1 3 9,-5 14-11,-6 19 72,2 1 0,-6 40-1,-6 79 67,17-114-41,-4 33 107,2-1 0,5 76-1,2-122 55,0-20-261,0 1 0,0 0-1,1 0 1,2 12 0,-23-58-14126,10 25 13255,-1 0 0,0 0 1,-14-11-1,-42-30 805,53 42 392,-33-20 1609,29 20-86,0 0 0,-24-23-1,41 35-1653,0-1 0,0 0 0,1 0-1,-1 0 1,0 0 0,0 0 0,1 0 0,-1 0-1,0 0 1,1 0 0,-1 0 0,1 0-1,-1 0 1,1 0 0,0-1 0,-1 1 0,1 0-1,0 0 1,0 0 0,0-1 0,0 1 0,0 0-1,0-2 1,1 2-21,0-1 1,0 0-1,-1 1 0,1 0 1,1-1-1,-1 1 0,0-1 1,0 1-1,0 0 0,1 0 1,-1 0-1,0 0 0,1 0 1,-1 0-1,3-1 0,13-6 220,1 1 0,0 0 0,0 2 0,1 0-1,37-5 1,-24 5-277,28-5-272,67-3 0,-95 12-184</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8:39.306"/>
    </inkml:context>
    <inkml:brush xml:id="br0">
      <inkml:brushProperty name="width" value="0.05" units="cm"/>
      <inkml:brushProperty name="height" value="0.05" units="cm"/>
    </inkml:brush>
  </inkml:definitions>
  <inkml:trace contextRef="#ctx0" brushRef="#br0">14 940 4992,'-1'0'347,"0"0"1,-1 1 0,1-1-1,0 0 1,0 1 0,0-1-1,-1 1 1,-2 1 2893,10-7-2042,60-63 2390,39-38-2496,-39 41-351,-4-2-1,102-143 0,-128 158-591,-36 52-157,0-1 1,1 0 0,-1 0-1,0 1 1,1-1-1,-1 0 1,1 1 0,-1-1-1,1 1 1,0-1-1,-1 0 1,1 1 0,-1-1-1,1 1 1,1-1-1,-2 2 0,1-1 0,-1 1-1,0-1 1,1 1 0,-1-1-1,0 1 1,0 0-1,1-1 1,-1 1 0,0 0-1,0-1 1,0 1 0,0 0-1,0-1 1,0 1-1,0 0 1,0-1 0,0 1-1,0 0 1,0-1 0,0 1-1,-1 0 1,-1 15 3,-2 0 0,0 0 0,-10 26 1,6-19-57,-12 29 136,-2-1 0,-3-1 0,-35 56 0,57-102-87,-7 13 158,0-1-1,-1 0 1,-1-1 0,0-1 0,-17 16-1,28-28-129,-1-1-1,0 0 1,1 0 0,-1 1-1,0-1 1,0 0-1,0-1 1,0 1-1,1 0 1,-1 0-1,0-1 1,0 1-1,-1-1 1,-2 0 0,3 0-7,1 0 1,-1 0-1,1-1 1,0 1-1,-1 0 1,1-1-1,0 0 1,-1 1-1,1-1 1,0 0-1,0 1 1,0-1-1,0 0 1,0 0-1,0 0 1,-2-2-1,-2-4 15,1 0 0,0 0-1,0-1 1,1 1 0,0-1-1,-2-8 1,-3-7-17,5 19-46,2 1 3,0 1-1,0 0 0,0 0 0,1-1 1,-1 1-1,0-1 0,1-2 0,0 4 24,0 1 0,0-1 0,0 0-1,0 1 1,0-1 0,0 0 0,0 1 0,1-1-1,-1 1 1,0-1 0,1 0 0,-1 1-1,0-1 1,1 1 0,-1-1 0,1 1-1,-1-1 1,1 1 0,-1-1 0,1 1 0,-1-1-1,1 1 1,-1 0 0,1-1 0,-1 1-1,1 0 1,0 0 0,-1-1 0,1 1 0,0 0-1,-1 0 1,1 0 0,0 0 0,0 0-1,34-5 64,42 0 0,-4 1-3,-30 0-19,-3 2 17,1-3 0,-1-1 0,44-13 0,-56 9-12,1 0-1,-2-2 1,1-1-1,-2-2 1,0 0-1,31-25 1,-21 10 26,-1-2 0,-2-1 0,41-52 0,71-126 14,-143 208-72,37-66-68,-34 59 53,0 0 0,-1 0 1,-1-1-1,5-18 0,-8 27 5,1 0-1,-1 0 1,0 0-1,1 0 1,-1 0 0,0 0-1,0 1 1,0-1-1,0 0 1,-1 0-1,1 0 1,0 0-1,-1 0 1,0 0-1,1 0 1,-2-2-1,2 4 5,-1-1 0,1 1 0,0 0 0,0 0 0,-1-1-1,1 1 1,0 0 0,0 0 0,-1-1 0,1 1 0,0 0 0,0 0-1,-1 0 1,1-1 0,0 1 0,-1 0 0,1 0 0,0 0 0,-1 0-1,1 0 1,0 0 0,-1 0 0,1 0 0,-1 0 0,1 0 0,-1 0-1,-3 0-22,1 1 0,-1-1 0,0 1-1,0 0 1,1 0 0,-1 1 0,1-1-1,-1 1 1,1 0 0,-1 0 0,1 0-1,-4 4 1,-2 0 22,1 1 1,1 1-1,-13 15 0,7-5 28,1 0 0,1 1 0,1 0 0,0 1 1,2 0-1,-10 35 0,6-8-32,-11 94 0,16-36 166,4-30-58,2-61 45,0-1 0,2 18 0,-1-29-205,1 1 0,-1 0 1,0-1-1,1 1 0,-1 0 0,1-1 0,0 1 0,0-1 0,0 1 0,0-1 0,1 1 0,-1-1 0,1 0 0,-1 0 0,1 0 1,0 0-1,0 0 0,2 2 0,-4-4-45,1 1 0,-1-1 0,0 0 1,0 0-1,1 0 0,-1 0 0,0 1 1,0-1-1,1 0 0,-1 0 0,0 0 0,0 0 1,1 0-1,-1 0 0,0 0 0,0 0 1,1 0-1,-1 0 0,0 0 0,1 0 1,-1 0-1,0 0 0,0 0 0,1 0 0,-1 0 1,0 0-1,0 0 0,1 0 0,-1-1 1,1 1-22,-1-1 0,0 1 0,0 0 0,0-1 0,0 1 1,0-1-1,0 1 0,0-1 0,1 1 0,-1 0 0,0-1 1,0 1-1,-1-1 0,1 1 0,0 0 0,0-1 0,0 1 0,0-1 1,0 1-1,0 0 0,-1-1 0,1 0 0,-6-10-348,-1-1 0,0 1 0,-1 0 0,0 1 0,-1 0 0,-9-9 0,-8-10 216,-17-19 428,28 34 579,1-1 1,1-1 0,1 0 0,0 0 0,-12-25 0,24 40-678,-1 0 1,1 0 0,-1 0-1,1 0 1,-1 0-1,1 0 1,0-1 0,0 1-1,-1 0 1,1 0 0,0 0-1,0 0 1,0-1 0,0 1-1,1 0 1,-1 0 0,0 0-1,0-1 1,1 1 0,-1 0-1,1 0 1,-1 0 0,1 0-1,-1 0 1,1 0-1,0 0 1,-1 0 0,1 0-1,0 0 1,0 0 0,0 1-1,1-2 1,2-1 54,0 1 1,0 0-1,1 0 1,-1 0-1,0 0 1,1 1-1,7-2 0,38-4 218,1 2 0,0 2 0,79 5 0,-23 7-8,-24-1-1840,-80-8 1082,1 1-1,-1-1 0,1 1 0,-1-1 0,1 1 0,-1 0 0,4 2 0,-5-2-82,0 0 0,0 1 0,-1-1 0,1 0 0,0 1 0,-1-1 0,1 1 0,-1 0 0,0 0 0,0-1 0,1 1 0,-1 0 0,1 2 0,6 10-1729</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8:41.212"/>
    </inkml:context>
    <inkml:brush xml:id="br0">
      <inkml:brushProperty name="width" value="0.05" units="cm"/>
      <inkml:brushProperty name="height" value="0.05" units="cm"/>
    </inkml:brush>
  </inkml:definitions>
  <inkml:trace contextRef="#ctx0" brushRef="#br0">35 874 4576,'-21'6'1450,"20"-5"-1386,0-1 0,0 0-1,1 1 1,-1-1 0,0 0-1,0 1 1,1-1-1,-1 1 1,0-1 0,1 1-1,-1 0 1,0-1-1,1 1 1,-1 0 0,1-1-1,-1 1 1,1 0 0,-1 1-1,1-2-16,0 0 0,0 0 0,0 1 0,0-1 0,-1 0 0,1 0 0,0 0 0,0 1 0,0-1 0,0 0 0,0 0 0,0 1-1,0-1 1,0 0 0,0 0 0,0 1 0,0-1 0,0 0 0,0 0 0,1 0 0,-1 1 0,0-1 0,0 0 0,0 0 0,0 1 0,0-1 0,0 0 0,0 0 0,1 0 0,-1 0 0,0 1 0,0-1 0,0 0-1,0 0 1,1 0 0,-1 0 0,0 0 0,0 1 0,0-1 0,1 0 0,-1 0 0,0 0 0,0 0 0,1 0 0,-1 0 0,0 0 0,0 0 0,1 0 0,6-1 545,0 0 0,0 0 1,-1-1-1,1 1 0,6-4 1,10-2 39,21-6 92,0-2 0,-1-2 0,69-37 0,-99 46-551,0-1 0,0-1 0,-1 0-1,0 0 1,0-2 0,-2 1 0,1-1 0,-1-1-1,9-15 1,-16 23-102,0-1 0,0 0-1,0 0 1,-1 0 0,2-8-1,-3 10-63,0 1 0,-1-1 0,0 1 0,1-1 0,-1 1 0,0-1-1,0 1 1,-1-1 0,1 1 0,-1 0 0,-1-5 0,2 8-8,0-1 0,0 1 0,0 0 1,0-1-1,-1 1 0,1 0 0,0-1 0,0 1 1,0 0-1,0-1 0,-1 1 0,1 0 0,0-1 1,0 1-1,-1 0 0,1 0 0,0-1 0,0 1 1,-1 0-1,1 0 0,0-1 0,-1 1 0,1 0 1,0 0-1,-1 0 0,1 0 0,0 0 1,-1 0-1,1-1 0,0 1 0,-1 0 0,1 0 1,-1 0-1,1 0 0,0 0 0,-1 0 0,1 0 1,0 1-1,-1-1 0,1 0 0,0 0 0,-1 0 1,1 0-1,0 0 0,-1 0 0,0 1 0,4-1 3,0 0-1,0 0 0,0 0 0,0 1 0,-1-1 1,1 1-1,0 0 0,0 0 0,-1 0 1,4 1-1,13 4 44,74 4-23,-19-4 143,-72-6-169,65 12-162,-59-10 155,0 0 0,0 0 1,0 1-1,0 0 0,13 8 0,-20-10 17,1 0-1,-1 0 0,1 0 1,-1 0-1,0 0 1,1 0-1,-1 0 1,0 1-1,0-1 1,0 0-1,0 1 0,0-1 1,0 1-1,0-1 1,-1 1-1,1-1 1,0 1-1,-1-1 0,1 1 1,-1 0-1,0 0 1,1-1-1,-1 1 1,0 0-1,0-1 1,0 1-1,0 0 0,-1-1 1,1 1-1,0 0 1,-1-1-1,1 1 1,-1 0-1,1-1 1,-1 1-1,-1 2 0,-3 3 60,-1 1-1,0 0 0,0-1 1,0 0-1,-11 8 0,6-4 58,8-8-103,0-1 19,1 1 1,-1-1-1,1 1 0,0-1 0,0 1 0,0 0 0,0 0 0,0 0 0,-1 4 0,3-7-29,0 1 0,0-1-1,0 0 1,0 0 0,0 1-1,0-1 1,0 0-1,0 1 1,0-1 0,0 0-1,0 0 1,0 1 0,0-1-1,0 0 1,0 0 0,0 1-1,0-1 1,1 0 0,-1 0-1,0 1 1,0-1-1,0 0 1,0 0 0,1 0-1,-1 1 1,0-1 0,0 0-1,1 0 1,-1 0 0,0 0-1,0 0 1,1 1-1,-1-1 1,0 0 0,0 0-1,1 0 1,-1 0 0,0 0-1,0 0 1,1 0 0,-1 0-1,0 0 1,1 0-1,-1 0 1,0 0 0,1 0-1,15-2 255,-13 1-174,26-5 58,1-1 0,-1-1 0,50-22 0,-63 22-124,0 0 0,-1-1 0,0-1 0,0 0 1,-1-1-1,-1-1 0,24-25 0,-25 21-24,-8 10-60,1 1 0,-1 0 0,0 0-1,1 0 1,6-5 0,-11 10 54,0 0 0,1 0 0,-1 0-1,0 0 1,0 0 0,0 0 0,1-1 0,-1 1 0,0 0 0,0 0-1,0 0 1,1 0 0,-1 0 0,0 0 0,0 0 0,0 0 0,1 0-1,-1 0 1,0 0 0,0 0 0,1 0 0,-1 0 0,0 0 0,0 0-1,0 0 1,1 0 0,-1 0 0,0 0 0,0 1 0,0-1-1,1 0 1,-1 0 0,0 0 0,0 0 0,0 0 0,0 1 0,1-1-1,-1 0 1,0 0 0,0 0 0,0 0 0,0 1 0,0-1 0,0 0-1,0 0 1,0 0 0,1 1 0,-1-1 0,0 0 0,0 0 0,0 0-1,0 1 1,0-1 0,0 0 0,0 0 0,0 1 0,0-1 0,0 0-1,0 0 1,0 0 0,-1 1 0,0 15-137,-3-5 119,1 0 1,-2 0-1,0 0 0,-8 13 0,6-12 55,1 0 0,-9 24 0,13-32 3,1 1-1,0 0 1,1-1-1,-1 1 1,1 0 0,-1-1-1,1 1 1,1 0-1,-1-1 1,1 1 0,0 0-1,1 5 1,-1-9 0,-1 1 0,0-1 1,1 0-1,0 1 0,-1-1 1,1 0-1,0 0 0,-1 0 1,1 1-1,0-1 0,0 0 1,0 0-1,0 0 0,0-1 1,0 1-1,0 0 0,0 0 0,1 0 1,-1-1-1,0 1 0,0-1 1,1 1-1,-1-1 0,0 1 1,1-1-1,-1 0 0,0 1 1,1-1-1,-1 0 0,1 0 1,-1 0-1,0 0 0,1-1 1,-1 1-1,3-1 0,3-1 23,-1 0 0,1 0-1,-1-1 1,0 0 0,1 0-1,4-4 1,47-31-92,-2-2 1,53-50-1,-91 73-9,-7 6-206,-21 29-2,-1-1 185,5-9 86,0 1 1,0 0-1,1 0 0,0 0 0,1 0 0,0 1 1,1 0-1,-3 11 0,5-20 5,1 0-1,0 0 1,0 1-1,0-1 1,0 0 0,0 0-1,0 1 1,0-1 0,1 0-1,-1 1 1,0-1-1,1 0 1,-1 0 0,1 0-1,-1 0 1,1 1 0,-1-1-1,1 0 1,0 0-1,0 0 1,0 1 0,1-1 1,0 1 0,0-1 0,0 0 1,-1 0-1,1 0 0,1 0 0,-1 0 1,0 0-1,0-1 0,0 1 0,3 0 1,5 0 34,0-1 1,-1 1 0,1-2 0,13-1 0,14-2-20,0-3-1,0-1 1,-1-2-1,0-1 1,0-2 0,59-30-1,-76 33-38,85-48-135,-67 37-53,-37 21 185,0 0 0,1 0 1,-1 0-1,0 0 0,0-1 0,0 1 0,1 0 0,-1 0 0,0 0 0,0 0 0,1 0 0,-1 0 1,0 0-1,0 0 0,0 0 0,1 0 0,-1 0 0,0 0 0,0 0 0,1 0 0,-1 0 0,0 0 1,0 1-1,0-1 0,1 0 0,-1 0 0,0 0 0,0 1-17,0 1 1,0-1-1,-1 0 1,1 0-1,-1 0 0,1 0 1,-1 0-1,1 0 1,-1 0-1,0 0 0,1 0 1,-1 0-1,-1 1 1,-13 18-111,14-18 134,-38 42-19,28-33-2,0 1 1,1 0-1,0 0 1,1 1-1,0 1 1,-11 23-1,20-36 25,-1 0 0,1 0 1,0 0-1,-1 0 0,1 0 0,0 1 0,0-1 0,-1 0 0,1 0 0,0 0 0,0 0 0,0 1 0,1-1 0,-1 0 0,0 0 0,0 0 0,1 0 0,-1 0 0,0 1 1,1-1-1,-1 0 0,2 1 0,-1-1 12,0 0-1,0 0 1,0 0 0,1 0 0,-1 0-1,0 0 1,1 0 0,-1-1 0,0 1 0,1-1-1,-1 1 1,1-1 0,-1 1 0,3-1 0,2 1 14,0 0 1,0-1 0,1 0-1,-1 0 1,0-1-1,0 1 1,7-3 0,169-62 265,-181 64-304,26-11 39,0-1-1,46-31 1,-56 33-19,-1-2-1,0 0 1,0-1 0,13-17-1,-9 7-17,-2-1 0,17-28 0,162-337-180,-181 357 112,-11 23-19,1 0 0,-2 0 0,5-16-1,-7 14-139,-2 12 225,0 0-1,0 0 0,0 0 0,0 0 1,0 0-1,0-1 0,0 1 1,0 0-1,0 0 0,0 0 1,0 0-1,0 0 0,0 0 1,0 0-1,0 0 0,0 0 1,-1 0-1,1 0 0,0 0 1,0 0-1,0 0 0,0 0 1,0 0-1,0 0 0,0 0 1,0 0-1,0 0 0,0 0 1,0 0-1,0 0 0,-1 0 1,1 0-1,0 0 0,0 0 1,0 0-1,0 0 0,0 0 1,0 0-1,0 0 0,0 0 1,0 0-1,0 0 0,0 0 1,0 1-1,0-1 0,0 0 1,-1 0-1,1 0 0,0 0 1,0 0-1,0 0 0,0 0 1,0 0-1,0 0 0,0 0 1,0 0-1,0 0 0,0 0 1,0 1-1,0-1 0,-12 19-178,0 3 133,2 0 0,0 0 0,2 1 0,-11 46 0,-9 99 76,24-135 41,-27 307 322,31-269-550,3-79-6020,-3 7 5969,0 0 0,0 0-1,-1 0 1,1 0 0,0 0-1,-1-2 1,-4-7-110,-1-1 1,0 1-1,0 0 0,-1 1 0,-1-1 1,0 1-1,-11-10 0,5 5 258,-38-37 720,38 40-57,1-1 0,1 0 1,0-1-1,1 0 0,0-1 0,-8-16 0,18 28-502,0 1-1,0-1 0,1 0 0,-1 0 0,0 0 0,1 0 1,0 0-1,-1 0 0,1 0 0,0 0 0,0 0 0,0 0 1,0 0-1,0 0 0,1 0 0,-1 1 0,0-1 0,2-2 0,-1 1 22,0 0-1,1 0 1,0 0-1,0 1 1,0-1-1,0 1 1,0-1-1,0 1 1,0 0-1,4-3 1,5-2 153,0 0 1,0 0-1,1 1 1,15-5-1,-22 9-202,31-12 103,1 1 0,-1 2 0,45-7-1,-55 14-221,1 1-1,0 1 1,0 1-1,0 2 1,34 4-1,-58-5-136,0 1-1,0-1 1,-1 1-1,1 0 1,0 0-1,0 0 0,0 0 1,-1 0-1,1 0 1,3 3-1,-5-3 14,0 0-1,0 0 1,-1 0-1,1 0 1,-1 0-1,1 0 0,0 1 1,-1-1-1,0 0 1,1 0-1,-1 0 1,0 0-1,0 0 1,1 1-1,-1-1 1,0 0-1,0 0 0,0 0 1,-1 1-1,1-1 1,0 0-1,0 0 1,-1 0-1,1 1 1,0-1-1,-1 0 1,1 0-1,-1 0 0,0 1 1,-9 16-2245,-1 0 1,-15 19-1,12-17 71,-10 15-106</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4:51.023"/>
    </inkml:context>
    <inkml:brush xml:id="br0">
      <inkml:brushProperty name="width" value="0.05" units="cm"/>
      <inkml:brushProperty name="height" value="0.05" units="cm"/>
      <inkml:brushProperty name="color" value="#00A0D7"/>
    </inkml:brush>
  </inkml:definitions>
  <inkml:trace contextRef="#ctx0" brushRef="#br0">22 1141 2816,'-1'0'50,"1"0"-1,-1 0 1,1 0 0,-1 0 0,0 0 0,1 0-1,-1 0 1,1 0 0,-1 0 0,0 0-1,1 1 1,-1-1 0,1 0 0,-1 0 0,1 1-1,-1-1 1,1 0 0,-1 1 0,1-1-1,-1 1 1,1-1 0,-1 1 0,-6 5 432,7-6-238,0 1-1,-1 0 1,1 0 0,0-1 0,0 1 0,0 0 0,-1 0 0,1-1 0,0 1 0,0 0 0,0 0 0,1 0 0,-1-1 0,1 6 4020,7-12-3718,0 1 0,-1-1 0,0 0 0,0-1 0,0 0 0,-1 0 0,0 0 0,6-10 0,5-12-78,14-31-1,7-13 175,-11 30-173,37-45 1,-47 67-316,1 0 1,1 2 0,40-33-1,-20 26-81,1 1 0,64-30 0,-94 50-39,-1 1 1,0 1-1,18-5 1,-25 7-7,0 1 0,-1-1 0,1 1-1,0 0 1,0 0 0,0 0 0,0 0 0,-1 0 0,1 0 0,0 0 0,0 0 0,0 1 0,0-1 0,-1 1 0,1-1 0,0 1 0,-1 0 0,1-1 0,0 1 0,-1 0 0,1 0 0,-1 0 0,1 1 0,-1-1 0,0 0 0,1 1 0,-1-1 0,2 3 0,-1 1 13,0 0 0,0 1 0,-1-1 1,1 1-1,-1-1 0,-1 1 0,1 0 0,-1-1 0,0 11 0,-10 54 326,9-61-324,-5 20 81,0 0 0,-2 0-1,-2-1 1,0 0-1,-2 0 1,-1-1 0,-1-1-1,-1 0 1,-2-1 0,-27 33-1,35-47-47,13-14-138,5-4 160,16-10-97,-1-2-1,29-29 0,38-50-24,-55 58-57,1 1 0,47-37 0,-63 59 37,63-45 120,-84 61-68,1 1 1,-1 0 0,1-1-1,-1 1 1,1 0-1,-1-1 1,1 1 0,-1 0-1,1 0 1,0 0 0,-1 0-1,1-1 1,-1 1 0,1 0-1,0 0 1,-1 0-1,1 0 1,1 0 0,-2 1 8,0-1 1,1 0-1,-1 0 0,0 1 1,0-1-1,0 0 1,1 0-1,-1 1 0,0-1 1,0 0-1,0 1 1,1-1-1,-1 0 0,0 0 1,0 1-1,0-1 1,0 0-1,0 1 0,0-1 1,0 0-1,0 1 1,0-1-1,0 1 0,-5 24 588,5-23-623,-18 60 205,-48 189 170,65-242-340,-2 5 50,0-1 0,0 19 0,3-29-45,0 0 0,0-1 0,0 1 1,1 0-1,-1-1 0,0 1 0,1 0 0,0-1 1,-1 1-1,1 0 0,0-1 0,1 0 0,-1 1 1,0-1-1,1 0 0,-1 1 0,1-1 0,2 3 1,-2-4-10,0 0 1,-1-1 0,1 1 0,0 0 0,0-1 0,0 1 0,0-1 0,0 1 0,0-1 0,-1 0 0,1 0 0,0 0 0,0 0 0,0 0 0,0-1 0,2 1 0,32-9-86,-35 8 56,24-9 29,0 0 1,-1-2-1,42-28 0,-66 40-13,17-11-25,0-1 0,-1-1-1,0-1 1,-1 0 0,14-18 0,-8 6-39,-2-1 1,23-42 0,32-80 67,-51 98 168,-18 40-135,-11 33-208,0 1 0,-3 22 0,5-27 284,2-7-53,-36 223 115,37-221-96,1 24 0,1-33-44,-1 1 0,1-1 1,0 0-1,0 1 1,0-1-1,0 0 1,1 0-1,0 0 0,2 5 1,-3-8-34,-1 0 0,1-1 0,-1 1 0,1-1 0,-1 1 0,1-1 0,-1 1 0,1-1 0,0 1 0,-1-1 0,1 0 0,0 1 0,-1-1 0,1 0-1,0 1 1,0-1 0,-1 0 0,1 0 0,0 0 0,0 0 0,-1 0 0,1 0 0,0 0 0,0 0 0,-1 0 0,1 0 0,0 0 0,0 0 0,-1 0 0,1-1 0,0 1 0,0 0 0,-1-1 0,2 1 0,2-3-5,0 1-1,0-1 1,0 0-1,5-5 1,-6 6-6,4-5-28,1-1 1,-1 0 0,-1 0 0,11-17 0,17-39 62,-26 49-63,39-94 71,-42 93-68,-2 11 52,-1 0 0,-1-1 0,1 1 1,-1 0-1,0-1 0,1-10 1,-14 56 55,7-16-142,2 0 0,0 0 0,1 24 0,2-42 83,0-1 0,1 0-1,-1 1 1,1-1 0,0 1-1,1-1 1,-1 0 0,1 0-1,0 0 1,0 0 0,4 5-1,-4-6 8,0-1-1,1 0 0,0 0 1,0 0-1,0 0 0,0-1 1,0 1-1,0-1 0,1 0 1,-1 0-1,1 0 0,0 0 1,-1 0-1,1-1 0,7 2 1,1-1-33,1 0-1,-1-1 1,0 0 0,0-1 0,0 0 0,1-1 0,-1 0 0,0-1 0,0-1 0,19-6 0,-9 1 21,0-1-1,0-1 0,-1-1 1,31-21-1,-5-4-238,72-70-1,-31 29 49,-87 77 560,-2 1-315,0 2-55,-1-1 0,1 1 0,-1-1 0,0 1 0,0-1 0,0 0 0,-3 3 1,-8 9 77,-80 88 39,56-64-154,-33 46-1,66-80 34,1 1 1,1-1 0,-1 1-1,0 0 1,1 0-1,0 0 1,0 0-1,1 0 1,-2 10-1,2-12 1,1 0-1,0 0 0,0 0 0,0 0 1,1-1-1,-1 1 0,1 0 0,0 0 0,-1 0 1,1 0-1,1 0 0,-1-1 0,0 1 1,1 0-1,-1-1 0,1 1 0,0-1 0,-1 1 1,5 2-1,-2-1-9,0 0-1,0 0 1,1-1 0,0 1 0,0-1-1,0 0 1,0-1 0,0 1 0,0-1 0,1 0-1,-1 0 1,11 1 0,-7-2-13,0 0 1,0-1-1,0 0 1,1-1 0,-1 0-1,0-1 1,16-4-1,47-15 132,125-55 0,-167 60-200,0-1 1,-2-2 0,0-1 0,-1 0 0,0-2 0,29-33 0,-3-4-534,72-105 1,-88 108 479,-1-2 1,32-76 0,-47 88 157,-3-2 0,-2-1 1,15-77-1,-29 118-17,4-37-87,-6 42 71,1 0 0,-1 0 0,-1 0 0,1 0 1,0 0-1,-1-1 0,1 1 0,-1 1 1,0-1-1,0 0 0,-3-5 0,4 7 14,0 1 0,-1-1-1,1 1 1,0-1 0,-1 1-1,1 0 1,-1-1 0,1 1-1,-1-1 1,1 1 0,-1 0-1,1-1 1,-1 1 0,1 0 0,-1 0-1,1-1 1,-1 1 0,0 0-1,1 0 1,-1 0 0,1 0-1,-1 0 1,0 0 0,1 0-1,-1 0 1,-1 0 2,1 0 1,0 1-1,-1-1 1,1 1-1,0-1 1,-1 1-1,1 0 0,0-1 1,0 1-1,0 0 1,-2 1-1,-2 3 11,1 0 1,0-1-1,0 2 1,0-1 0,0 0-1,-3 9 1,-17 40 67,10-20-5,-76 201 568,74-182-383,3-1-1,-11 93 1,20 63-38,5-185-182,0-1 1,6 24 0,-5-37-9,1 0-1,-1 0 0,1 0 0,1 0 0,0 0 1,0-1-1,8 12 0,-11-18-24,1 0 0,-1 0 0,1 0 0,-1 0 0,1 0 0,0-1 1,0 1-1,0-1 0,0 1 0,0-1 0,0 0 0,0 0 0,0 0 0,0 0 0,1 0 0,-1 0 0,3 0 0,0-1-25,0 0-1,0 0 1,0 0 0,0-1-1,0 0 1,0 0 0,7-2-1,8-3-168,-1-1-1,1 0 1,33-19-1,-42 19 45,1 0 0,-2-1-1,1-1 1,-1 0 0,0 0 0,-1 0-1,10-13 1,-1-3-45,-1 0-1,-2 0 1,14-30-1,-24 43 157,1-1 1,-2 1-1,0-1 0,-1 0 0,0 0 0,0 0 0,-2-1 0,0 1 0,0-19 0,-1 29 38,-1 1 1,1-1 0,-1 0-1,1 0 1,-1 0-1,0 0 1,0 1-1,0-1 1,0 0-1,-1 1 1,1-1-1,-1 1 1,1 0-1,-1-1 1,0 1-1,0 0 1,0 0-1,0 0 1,0 0 0,-5-3-1,2 3 10,0 0 0,0-1 0,0 2 1,-1-1-1,1 1 0,0 0 0,-1 0 0,1 0 0,-1 0 0,-6 1 1,4 1 41,1-1 1,0 1-1,0 0 1,-1 1-1,1-1 1,0 2-1,0-1 1,0 1-1,1 0 1,-1 0-1,1 1 1,-1-1-1,1 2 1,-9 7-1,6-4 46,1 0-1,0 1 0,1 0 1,0 0-1,0 1 0,1 0 1,0 0-1,-6 18 1,-1 2 80,-12 53 0,21-68-139,1 0-1,1 0 0,1 0 1,0 0-1,2 28 0,0-37-38,-1-1 0,2 1 1,-1-1-1,0 0 0,1 0 0,0 0 0,1 0 0,-1 0 0,1 0 1,0-1-1,0 1 0,0-1 0,0 0 0,1 0 0,0 0 0,0 0 0,0-1 1,0 1-1,0-1 0,1 0 0,0 0 0,-1-1 0,1 0 0,9 4 0,3-1 2,0 0-1,0-2 0,1 1 0,0-2 0,-1-1 0,24 0 0,-16-2-50,0 0 0,0-2 0,-1-1 0,1-1 0,-1-1 1,0-1-1,0-1 0,-1-1 0,0-1 0,0-1 0,-1-1 0,-1-1 0,0-1 0,37-32 1,-7-3-264,84-105 0,-130 148 373,0-1 0,-1 0 1,6-11-1,-9 17-62,-1-1 1,1 1-1,0-1 0,-1 1 1,1-1-1,-1 0 0,0 1 1,0-1-1,1 1 0,-1-1 1,0 0-1,0 1 0,0-1 1,-1 0-1,1 1 0,0-1 1,-1 1-1,1-1 0,-1 0 1,1 1-1,-1-1 0,0 1 1,-1-2-1,2 2-7,-1 1 1,0-1-1,1 1 1,-1-1 0,0 1-1,0-1 1,1 1-1,-1-1 1,0 1-1,0 0 1,0 0-1,0-1 1,0 1-1,1 0 1,-1 0-1,0 0 1,0 0-1,0 0 1,0 0-1,0 0 1,0 0-1,0 0 1,1 0 0,-2 1-1,-1 0 6,1-1 1,-1 1-1,1 0 0,-1 0 1,1 1-1,0-1 1,-3 3-1,-5 4 5,1 1 0,0 0 0,1 1-1,0 0 1,1 0 0,0 0 0,-9 21 0,5-8 63,1 1 0,-12 46 0,17-50-52,1-1 0,1 1 0,1 0 1,1 0-1,1 0 0,2 21 0,-2-40-18,0 1 0,0 0 0,1 0 0,-1-1 0,1 1 0,-1 0 0,1-1 0,-1 1 0,1-1 0,0 1 0,0-1 0,0 1 0,0-1 0,0 1 0,0-1 0,0 0 0,1 0 0,-1 0 0,2 2 0,-1-2-1,1 0 1,-1 0-1,0 0 0,1-1 0,-1 1 0,0 0 1,1-1-1,-1 0 0,1 0 0,-1 1 1,1-1-1,2-1 0,5 0-28,0-1 0,-1 0 1,1-1-1,-1 0 0,14-7 0,-15 6-51,0 0-1,0-1 1,0 0-1,0-1 0,-1 0 1,0 0-1,-1 0 1,1-1-1,-1 0 1,0 0-1,-1-1 1,0 0-1,0 0 0,0 0 1,3-11-1,-4 8 55,0 1 1,-1-1-1,0 0 0,0 0 0,-2-1 0,1 1 0,-2 0 0,1 0 0,-1-1 1,-1 1-1,0 0 0,-3-14 0,2 21 34,1-1 0,-1 0 0,0 0 0,0 1 1,0-1-1,0 1 0,-1 0 0,0 0 0,0 0 0,0 0 0,0 0 1,-1 0-1,1 1 0,-1 0 0,0 0 0,0 0 0,0 0 0,-1 0 0,1 1 1,-1 0-1,1 0 0,-1 0 0,0 0 0,-7-1 0,2 1 65,0 1 0,0 0-1,0 0 1,-1 1 0,1 0-1,0 1 1,0 0 0,-1 0-1,1 1 1,-19 7 0,20-4-28,9-5-53,0 0 1,0 0 0,0 0 0,-1 0 0,1 0 0,0 0-1,0 0 1,0 1 0,0-1 0,0 0 0,0 0 0,0 0-1,0 0 1,0 0 0,0 0 0,1 0 0,-1 1 0,0-1-1,0 0 1,0 0 0,0 0 0,0 0 0,0 0-1,0 0 1,0 0 0,0 0 0,0 0 0,0 1 0,0-1-1,0 0 1,0 0 0,0 0 0,1 0 0,-1 0 0,0 0-1,0 0 1,0 0 0,0 0 0,0 0 0,0 0-1,0 0 1,0 0 0,1 0 0,-1 0 0,2 1-23,0-1-1,1 1 1,-1-1 0,1 0 0,-1 0-1,5 0 1,61-10-167,-18 1 210,32-2-3,127-11 570,-196 21-498,1 1 0,-1 1 1,1 0-1,-1 1 1,17 4-1,-26-5-58,0 1-1,0-1 0,0 1 1,0-1-1,0 1 0,0 0 1,-1 0-1,1 1 0,-1-1 1,1 1-1,-1 0 1,0 0-1,0 0 0,0 0 1,-1 0-1,1 1 0,-1-1 1,0 1-1,0 0 0,3 6 1,-3-2 15,0 0 1,-1 0-1,0 0 0,-1 0 1,1 0-1,-1 0 1,-1 0-1,0 0 0,0 0 1,0 0-1,-1-1 1,0 1-1,-1 0 1,1-1-1,-5 8 0,-2 3 49,0-2-1,-1 1 0,-1-1 1,0-1-1,-17 18 0,17-24-400,13-17-296,13-22-75,29-58-352,-32 61 865,1 0-1,2 1 1,23-33 0,-28 46 137,31-36-16,-36 45 137,0-1 0,0 1-1,0 0 1,0 0 0,1 0 0,-1 1-1,8-4 1,-12 6-69,0 1 0,0 0 0,0-1 0,0 1 0,0 0 0,0 0-1,0-1 1,0 1 0,0 0 0,0 0 0,0 0 0,0 0 0,0 0 0,0 1 0,0-1 0,0 0-1,-1 0 1,1 1 0,0-1 0,0 0 0,0 1 0,0-1 0,0 1 0,0-1 0,-1 1-1,1 0 1,0-1 0,0 1 0,-1 0 0,1-1 0,-1 1 0,1 0 0,0 0 0,-1-1-1,1 1 1,-1 0 0,0 0 0,1 0 0,-1 0 0,0 0 0,1 0 0,-1 0 0,0 1 0,2 6 74,-1 1 1,0 0 0,1 17 0,-2-18-66,-6 121 561,-1-19-59,7-102-496,1 0-1,-1 0 1,1-1 0,1 1-1,0 0 1,0 0 0,4 10 0,-5-15-32,0-1 0,1 1 1,-1-1-1,0 0 0,1 1 1,-1-1-1,1 0 0,0 0 0,0 0 1,0-1-1,0 1 0,0 0 1,0-1-1,0 1 0,1-1 1,-1 1-1,0-1 0,1 0 1,-1 0-1,1 0 0,-1-1 1,1 1-1,0-1 0,-1 1 0,6-1 1,2 0 4,0-1 0,1-1 0,-1 0 0,0 0 0,0-1 0,0 0 0,0-1 0,15-8 0,-11 4-13,0 0 0,-1-1 0,0-1 0,24-21-1,-7-4-8,0-2 0,46-77 0,-21 31-16,-38 57-46,-11 16 53,0 0-1,1 0 1,0 1 0,0 0-1,1 0 1,0 1 0,19-14-1,-26 21 18,0 0-1,1 0 1,-1 0 0,1 0-1,-1 1 1,1-1 0,-1 0-1,1 1 1,0 0 0,-1-1-1,1 1 1,0 0 0,-1 0-1,1-1 1,0 2 0,-1-1-1,4 0 1,-4 1 9,1-1-1,-1 1 1,0 0 0,0-1 0,0 1-1,1 0 1,-1 0 0,0 0 0,0 0-1,0 0 1,-1 0 0,1 0 0,0 0-1,0 0 1,0 1 0,-1-1 0,1 2-1,2 5 37,-1 0 0,0 0-1,0 0 1,-1 1-1,1 15 1,0 18 75,-3-1-1,-1 1 1,-1-1 0,-3 1 0,-2-1 0,-12 41-1,14-65-8,-14 28-1,17-39-64,-1 0 0,1 0 0,-1 0 0,0-1 0,-1 0 1,1 0-1,-10 8 0,13-12-37,0 0 1,0-1-1,-1 1 1,1 0-1,0-1 1,-1 1-1,1-1 1,-1 1-1,1-1 1,-1 0-1,1 1 1,-1-1-1,1 0 1,-1 0-1,1 0 1,0 0 0,-4-1-1,2 0-23,0 0-1,0 0 1,0 0-1,0 0 1,0-1-1,1 1 1,-6-4 0,1-1-53,1 1 1,-1-1 0,2 0 0,-1-1 0,-7-10-1,-4-7 29,17 24 44,0 0-1,0 0 1,0 0 0,0 0 0,0 0-1,0-1 1,0 1 0,0 0 0,-1 0-1,1 0 1,0 0 0,0 0 0,0 0-1,0 0 1,0 0 0,0 0 0,0 0-1,0 0 1,0 0 0,0 0 0,0-1-1,0 1 1,1 0 0,-1 0 0,0 0 0,0 0-1,0 0 1,0 0 0,0 0 0,0 0-1,0 0 1,0 0 0,0 0 0,0 0-1,0 0 1,0 0 0,0 0 0,0-1-1,0 1 1,0 0 0,0 0 0,0 0-1,0 0 1,1 0 0,-1 0 0,0 0-1,0 0 1,0 0 0,0 0 0,0 0 0,0 0-1,0 0 1,0 0 0,0 0 0,7 1 140,7 1 51,49 15 369,1-3 0,78 6 1,132-5-1130,-42-29-5579,-183 9 3348,-17 2-1165,54-13 0,-73 13 2686,0-1 0,0-1 0,-1 0 1,0-1-1,0 0 0,21-15 0,25-30-2424,-57 51 3696</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8:42.566"/>
    </inkml:context>
    <inkml:brush xml:id="br0">
      <inkml:brushProperty name="width" value="0.05" units="cm"/>
      <inkml:brushProperty name="height" value="0.05" units="cm"/>
    </inkml:brush>
  </inkml:definitions>
  <inkml:trace contextRef="#ctx0" brushRef="#br0">1 433 3072,'9'14'1797,"-9"-12"-608,5-2 1718,-3 1-2604,0-1-1,0 0 1,0 1 0,1-1-1,-1-1 1,0 1-1,0 0 1,0 0 0,1-1-1,-1 1 1,4-2-1,25-14 1358,-11 5-1020,90-42 974,52-25-242,-40 14 15,-122 63-1395,1 1 0,0-1 0,-1 1 0,1 0 0,-1-1 0,1 1 0,0 0 0,-1 0 0,1 0 0,0-1 0,-1 1 0,1 0 0,0 0 0,-1 0 0,1 0 0,0 0 0,-1 0 0,1 0 0,1 0 0,-2 1 8,0-1 0,1 0 0,-1 1 0,0-1 0,0 0 0,0 1 0,0-1 0,0 1 0,0-1 0,1 0 0,-1 1 0,0-1 0,0 0 0,0 1 0,0-1 0,0 1 0,0-1 0,0 0 0,-1 1 0,1-1 0,0 0 0,0 1 0,0-1 0,0 1-1,-2 4 38,-1 0-1,1-1 0,-6 9 0,-2 0 116,-21 20 1,19-21-34,1-1-1,-11 16 1,14-16 14,-15 25 234,22-35-326,0 1 1,0 0-1,0 0 1,1 0-1,-1 0 0,0 0 1,1 0-1,-1 0 1,1 0-1,0 0 1,0 0-1,0 0 0,0 0 1,0 1-1,1 2 1,-1-4-6,0 0 1,1 0-1,-1 0 1,1-1-1,-1 1 1,1 0-1,-1 0 1,1-1-1,0 1 1,-1 0-1,1-1 0,0 1 1,-1-1-1,1 1 1,0-1-1,0 1 1,0-1-1,0 1 1,-1-1-1,1 0 1,0 1-1,0-1 1,0 0-1,2 0 1,21-1 276,-20 1-253,9-2-15,0-1 0,0 0 0,-1 0 1,0-2-1,0 1 0,0-2 0,0 1 0,-1-2 0,1 1 0,15-15 1,5-5-86,54-62 0,-61 61 23,-16 16-127,0 0 0,10-17 0,-25 52-352,-8 15 659,-15 60-1,28-95-110,0 0 1,0 0-1,1 0 0,-1 0 0,1 0 0,0 0 0,0 0 0,0 0 0,0 0 0,1 0 0,0 0 1,1 5-1,-2-8-32,1-1 1,-1 1 0,0-1 0,1 1-1,-1-1 1,0 1 0,1-1-1,-1 0 1,0 1 0,1-1 0,-1 1-1,1-1 1,-1 0 0,1 0 0,-1 1-1,1-1 1,-1 0 0,1 0 0,-1 1-1,1-1 1,0 0 0,-1 0-1,1 0 1,-1 0 0,2 0 0,14-4 98,-9 2-47,29-8-24,-1-2-1,-1-2 1,52-28-1,89-68 30,-142 85-220,-24 17 76,0 1 1,0 1 0,0-1 0,11-4-1,-19 10 64,0 1-1,0 0 1,0-1 0,0 1-1,0 0 1,0 0 0,0 0-1,0 0 1,0 0-1,0 0 1,0 0 0,0 0-1,0 0 1,0 1-1,0-1 1,0 0 0,0 0-1,0 1 1,-1-1-1,1 1 1,0-1 0,0 1-1,0-1 1,0 1-1,-1 0 1,1-1 0,0 1-1,-1 0 1,1-1-1,1 3 1,1 2-42,1 0-1,-1 1 1,5 10-1,-2-4 13,-5-9 34,6 9 63,1 0 0,15 20 0,-20-30-52,-1 1 1,0-1-1,1 1 0,-1-1 0,1 0 0,0 0 0,0 0 0,0 0 0,0-1 0,0 1 0,0-1 0,0 0 1,1 0-1,-1 0 0,0 0 0,1 0 0,4 0 0,3-2 19,0 0-1,0 0 1,0-1-1,-1 0 1,1-1-1,0 0 1,11-6 0,2-2 113,41-26 0,-58 32-155,-1 1 0,0-1 0,0 0 0,0 0 0,-1 0 0,0-1-1,0 0 1,0 0 0,-1 0 0,1-1 0,2-6 0,-7 12 2,1 1-1,-1-1 1,0 0 0,0 1-1,1-1 1,-1 1 0,0-1 0,0 0-1,0 1 1,0-1 0,0 0-1,0 1 1,0-1 0,0 0-1,0 1 1,0-1 0,0 0 0,0 1-1,0-1 1,-1 0 0,1 1-1,0-1 1,0 1 0,-1-1-1,1 0 1,0 1 0,-1-1 0,1 1-1,-1-1 1,1 1 0,-1-1-1,1 1 1,-1-1 0,1 1-1,-1 0 1,1-1 0,-1 1 0,-1-1-1,-1-1-219,3 2 231,0 0 0,0 0 0,0 0 0,0 0 0,0 0 1,0 0-1,0 1 0,0-1 0,0 0 0,0 0 0,0 0 0,0 0 0,0 0 1,0 0-1,1 0 0,-1 0 0,0 1 0,0-1 0,0 0 0,0 0 1,0 0-1,0 0 0,0 0 0,0 0 0,0 0 0,-1 1 0,1-1 1,0 0-1,0 0 0,0 0 0,0 0 0,0 0 0,0 0 0,0 0 0,0 0 1,0 1-1,0-1 0,0 0 0,0 0 0,0 0 0,0 0 0,-1 0 1,1 0-1,0 0 0,0 0 0,0 0 0,0 0 0,0 0 0,0 0 1,0 0-1,0 0 0,-1 0 0,1 0 0,0 0 0,0 0 0,0 0 0,0 0 1,0 0-1,0 0 0,-2 1 23,2-1-28,0 0 0,0 0 0,0 0 0,0 0 0,0 0 0,1 0 0,-1 0 0,0 0 0,0 0 0,0 0 0,0 0 0,0 0 0,0 0 0,0 0 0,0 0 0,0 0 0,0 0 0,0 0 0,1 0 0,-1 0 0,0 0 0,0 0 1,0 0-1,0 0 0,0 0 0,0 0 0,0 0 0,0 0 0,0 0 0,0 0 0,0 0 0,0 1 0,0-1 0,0 0 0,0 0 0,1 0 0,-1 0 0,0 0 0,0 0 0,0 0 0,0 0 0,0 0 0,0 0 0,0 1 0,0-1 1,0 0-1,0 0 0,0 0 0,0 0 0,0 0 0,0 0 0,0 0 0,-1 0 0,1 0 0,0 0 0,0 1 0,0-1 275,5 0-234,0-1 0,0 0-1,0 0 1,-1 0 0,1-1 0,0 1 0,-1-1-1,1 0 1,-1-1 0,0 1 0,0-1-1,0 0 1,0 0 0,7-7 0,10-6-253,-19 15 202,0-1 0,-1 1 0,1 0 0,-1-1 0,0 1 0,1-1 0,-1 1 0,0-1 1,0 1-1,0-1 0,0 0 0,0 0 0,-1 0 0,1 1 0,0-1 0,-1 0 0,1 0 0,-1-3 0,0 1 10,0 0-1,0 1 1,0-1-1,-1 0 1,1 0-1,-1 0 1,0 0-1,-2-3 1,3 6-6,-1-1 0,0 1 1,1 0-1,-1 0 1,0 0-1,0-1 0,0 1 1,0 0-1,0 0 1,0 0-1,0 0 0,0 1 1,0-1-1,0 0 1,-1 0-1,1 1 0,0-1 1,0 1-1,-1-1 1,1 1-1,0-1 0,-1 1 1,1 0-1,-1 0 1,1-1-1,-3 1 0,1 0-23,-1 1-1,0-1 0,0 0 0,1 1 0,-1 0 1,0 0-1,1 0 0,-1 0 0,-3 2 1,-6 6 15,0-1 0,0 2 0,1 0 0,0 0 0,0 1 0,1 1 0,1 0 1,0 0-1,1 1 0,0 0 0,-8 18 0,14-25 59,0 0 0,1 1 0,0-1 0,0 0 0,0 1 0,1-1-1,-1 9 1,2-12 5,0 1-1,0-1 0,0 0 0,0 0 0,1 1 0,0-1 0,-1 0 1,1 0-1,0 0 0,0 0 0,1 0 0,-1 0 0,1 0 0,0 0 1,-1 0-1,5 4 0,-2-4 42,0 1-1,0-1 1,0 0 0,1 0-1,-1 0 1,1 0-1,0-1 1,0 0 0,9 3-1,4 0 223,26 3-1,-37-7-225,39 6 186,0-3 1,75-1 0,-94-5-271,0-1-1,0 0 1,-1-2 0,0-1-1,48-18 1,-39 6-597,-33 17 236,0-1 0,0 1 0,0-1 0,0 0 0,0 0 1,0 0-1,0 0 0,-1 0 0,1 0 0,-1 0 0,3-4 0,0-4-1847</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1:59.970"/>
    </inkml:context>
    <inkml:brush xml:id="br0">
      <inkml:brushProperty name="width" value="0.05" units="cm"/>
      <inkml:brushProperty name="height" value="0.05" units="cm"/>
      <inkml:brushProperty name="color" value="#33CCFF"/>
    </inkml:brush>
  </inkml:definitions>
  <inkml:trace contextRef="#ctx0" brushRef="#br0">278 64 2560,'0'-2'454,"0"-1"0,1 1 1,-1 0-1,1 0 0,0-1 0,-1 1 0,1 0 1,0 0-1,0 0 0,3-3 0,3-9 1222,-6 12-1304,-1 0 0,1 0 0,0-1 0,-1 1 0,0 0 1,1 0-1,-1-1 0,0-2 0,-3 42 233,-1-1 0,-2 0 0,-17 58 0,8-35-182,1-11-149,-1-1 1,-3-1 0,-2 0-1,-1-2 1,-44 68-1,52-90-203,-13 29-1,-1 4 125,22-46-86,3-6-68,0 0 0,0 0 0,1 1 0,-1-1 1,1 0-1,0 1 0,-1 3 0,2-6 3,-1 0 0,1 1 0,0-1 0,0 0 0,-1 0 0,1 0 0,-1 0 0,1-1 0,-1 1 0,0 0 0,1 0 0,-1 0 0,0 0 0,1 0 0,-1-1 0,-2 2 257,14-5 144,26-11-210,6-2-96,56-8 85,0 3 0,144-9 0,-172 29-38,-62 1-286,-1 0 807,-8 0-770,0 1 1,0-1 0,0 0 0,0 1 0,0-1 0,0 0 0,0 1-1,0-1 1,0 0 0,0 1 0,-1-1 0,1 0 0,0 0-1,0 1 1,0-1 0,0 0 0,-1 0 0,1 1 0,0-1 0,0 0-1,-1 0 1,1 0 0,0 1 0,0-1 0,-1 0 0,1 0-1,-9 8-3510,4 0 2091</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2:02.519"/>
    </inkml:context>
    <inkml:brush xml:id="br0">
      <inkml:brushProperty name="width" value="0.05" units="cm"/>
      <inkml:brushProperty name="height" value="0.05" units="cm"/>
      <inkml:brushProperty name="color" value="#33CCFF"/>
    </inkml:brush>
  </inkml:definitions>
  <inkml:trace contextRef="#ctx0" brushRef="#br0">184 674 4736,'3'-4'995,"-3"3"-850,1 1-1,-1-1 0,0 1 0,1-1 1,-1 0-1,0 1 0,1-1 0,-1 1 1,0-1-1,0 0 0,1 1 0,-1-1 1,0 0-1,0 1 0,0-1 0,0 0 1,0 1-1,0-1 0,0 0 0,0 1 1,0-1-1,-1 0 0,1 1 0,0-1 1,0 0-1,-1 1 0,1-2 0,-32 10 4310,17-4-4160,-1 1-58,0 0 0,1 0 0,0 2 0,-20 10 0,32-15-215,0 0 1,0 1 0,0-1-1,0 0 1,0 1 0,0-1-1,1 1 1,-1 0 0,1 0-1,0 0 1,0 0 0,0 1-1,0-1 1,0 1 0,1-1-1,0 1 1,0-1 0,0 1-1,0 0 1,0-1 0,1 1-1,-1 0 1,1 0 0,0 7 0,1-6 19,1 1 1,-1 0 0,1-1 0,-1 1 0,2-1 0,-1 1-1,1-1 1,-1 0 0,1 0 0,1 0 0,-1 0 0,1-1-1,0 0 1,0 1 0,5 3 0,-6-5-15,1-1 1,-1 1-1,0-1 1,1 0-1,-1 0 1,1 0-1,0-1 0,-1 1 1,1-1-1,0 0 1,0 0-1,0 0 1,0 0-1,0-1 1,0 0-1,0 0 0,0 0 1,0 0-1,0-1 1,0 1-1,0-1 1,0 0-1,4-2 0,0 0 38,0 0 0,-1-1 0,1 0 0,-1-1 0,-1 0 0,1 0 0,0 0 0,-1 0-1,0-1 1,0 0 0,-1-1 0,0 1 0,0-1 0,-1 0 0,1 0 0,-1-1 0,3-9-1,-6 16-57,0-1-1,-1 1 1,1-1-1,-1 0 0,1 1 1,-1-1-1,0 0 1,0 1-1,0-1 0,0 0 1,0 1-1,0-1 0,0 0 1,0 1-1,-1-1 1,1 0-1,-1 1 0,1-1 1,-1 1-1,0-1 1,1 1-1,-1-1 0,0 1 1,0-1-1,0 1 1,0 0-1,0-1 0,0 1 1,-1 0-1,1 0 0,0 0 1,-1 0-1,1 0 1,-2-1-1,-5-1-11,0 1 0,1-1 0,-1 1-1,0 1 1,-16-2 0,7 1 20,9 2-15,6 0 0,0 0 0,1 0 0,-1 0 0,0 0 0,0-1 0,1 1 0,-1 0 0,0-1 0,0 1 0,-2-2 0,-2 2 0,14 1 0,15-2 8,0-2-1,0-1 0,30-8 1,4-1-128,205-20 146,-254 33-59,5-1 65,0 0 1,0 1-1,14 2 0,-27-2-32,1 0-1,-1 0 0,0 1 1,1-1-1,-1 0 0,0 0 1,1 0-1,-1 0 0,0 0 1,0 1-1,1-1 0,-1 0 0,0 0 1,0 0-1,1 1 0,-1-1 1,0 0-1,0 0 0,0 1 1,0-1-1,1 0 0,-1 1 1,0-1-1,0 0 0,0 0 1,0 1-1,0-1 0,0 0 0,0 1 1,0-1-1,0 0 0,0 1 1,0-1-1,0 0 0,0 1 1,-5 17 44,-12 13 144,13-26-167,0 1 0,1-1 1,0 1-1,0 0 0,1 0 0,-1 0 0,1 1 0,-2 8 0,4-12-8,0 1 0,0-1 0,0 0 0,0 0 0,0 1 0,1-1 0,-1 0 0,1 0 0,0 1 0,0-1 0,0 0 0,0 0 0,1 0 0,-1 0 1,1 0-1,0-1 0,-1 1 0,4 3 0,-3-4 7,1 1 1,-1 0-1,1-1 1,0 1-1,0-1 1,0 0-1,0 0 1,0 0-1,0 0 1,0-1-1,1 1 1,-1-1-1,1 0 1,-1 0-1,1 0 1,0 0-1,3 0 1,-2-1 32,0 0 0,0-1 1,0 1-1,-1-1 0,1 0 0,0 0 1,0-1-1,-1 0 0,1 1 0,-1-1 1,0-1-1,6-3 0,-4 2 0,0-1-1,-1 0 1,0 0-1,0 0 1,0-1-1,5-8 1,-9 12-52,1-1 1,-1 1-1,0-1 1,0 0-1,0 1 0,0-1 1,-1 0-1,1 0 1,-1 0-1,0 0 1,0 0-1,0 0 0,0 1 1,0-1-1,0 0 1,-1 0-1,0 0 0,1 0 1,-1 1-1,0-1 1,0 0-1,-1 1 1,1-1-1,0 1 0,-1-1 1,0 1-1,1-1 1,-1 1-1,0 0 0,0 0 1,0 0-1,-1 0 1,-2-1-1,-1 0-37,0 0 0,0 0 0,-1 1-1,0 0 1,1 0 0,-1 1 0,-7-1 0,-6 0 23,-22 2 1,16 1-31,26-1 42,-1 0 0,0 0-1,0 0 1,0 0 0,0 0 0,0 0-1,0 0 1,0 0 0,0 0-1,0 0 1,0 1 0,0-1 0,0 0-1,0 1 1,0-1 0,-1 2-1,2-2-1,0 0-1,0 1 0,0-1 1,0 0-1,1 0 0,-1 0 1,0 1-1,0-1 0,0 0 0,0 0 1,1 0-1,-1 0 0,0 1 1,0-1-1,1 0 0,-1 0 1,0 0-1,0 0 0,0 0 1,1 0-1,-1 0 0,0 0 0,0 0 1,1 0-1,-1 0 0,14 1 37,0 0 0,-1-1 0,1-1-1,-1 0 1,1-1 0,21-6 0,-27 5-10,0 1 0,0-1-1,0-1 1,-1 0 0,0 0 0,1 0 0,10-9 0,-5 1 23,1 0-1,15-20 1,5-13 38,-2-2-1,42-81 1,-5 10-31,68-98 144,-130 203-250,-6 11 7,0 0 0,0 0 0,0 0 0,0 0 0,1 0 0,-1 0-1,1 1 1,-1-1 0,1 0 0,2-1 0,-3 3 36,-1 0 0,0 0 0,0 0 0,1 1 0,-1-1 1,0 0-1,1 0 0,-1 1 0,0-1 0,0 0 0,0 0 0,1 1 0,-1-1 0,0 0 0,0 1 1,0-1-1,0 0 0,1 1 0,-1-1 0,0 0 0,0 1 0,0-1 0,0 0 0,0 1 0,0-1 1,0 1-1,0-1 0,-1 15-90,-1-1 0,0 0 0,-7 26 0,1-7 36,-106 391 416,110-412-309,-83 264 276,82-254-165,4-15-68,-1-1-1,0 0 1,-4 12-1,3-13 110,5-12 48,2-4-105,5-11-86,0 0 1,2 1-1,0 0 0,1 1 0,1 1 0,28-33 0,-5 14-102,1 1-1,42-32 1,-69 60 14,30-21-170,-37 28 169,0 0 0,0 1 0,0-1-1,1 1 1,-1-1 0,1 1 0,-1 0 0,1 0-1,-1 1 1,7-1 0,-9 1 31,0 0-1,1 0 1,-1 0-1,0 0 1,0 1 0,1-1-1,-1 0 1,0 1-1,0-1 1,0 1 0,1-1-1,-1 1 1,0 0-1,0-1 1,0 1 0,0 0-1,0 0 1,0 0-1,-1 0 1,1 0 0,0 0-1,0 0 1,-1 0-1,1 0 1,0 0 0,-1 0-1,1 1 1,-1-1-1,0 0 1,1 0-1,-1 0 1,0 1 0,0-1-1,0 0 1,0 2-1,1 2 9,-1-1-1,-1 0 0,1 0 0,0 0 0,-1 1 1,0-1-1,0 0 0,0 0 0,-4 7 0,-13 20 19,13-24-36,0 0 0,1 0 1,0 1-1,0-1 0,-2 11 0,5-16 25,1 1-1,-1-1 1,1 1-1,0 0 1,-1-1-1,1 1 1,1-1-1,-1 1 1,0 0-1,1-1 1,-1 1-1,1-1 1,0 1-1,0-1 1,0 1-1,0-1 1,0 1-1,0-1 1,1 0-1,-1 0 1,3 3-1,1 0 106,-1-1-1,1 1 0,0-1 1,1 0-1,-1 0 1,1-1-1,0 1 0,-1-1 1,1 0-1,1-1 0,6 2 1,30 6-911,0-7-5814,-39-3 3939</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2:04.931"/>
    </inkml:context>
    <inkml:brush xml:id="br0">
      <inkml:brushProperty name="width" value="0.05" units="cm"/>
      <inkml:brushProperty name="height" value="0.05" units="cm"/>
      <inkml:brushProperty name="color" value="#33CCFF"/>
    </inkml:brush>
  </inkml:definitions>
  <inkml:trace contextRef="#ctx0" brushRef="#br0">131 866 2720,'0'-3'5093,"8"2"-618,-4-4-4112,0 1 0,0-1 1,-1 1-1,1-1 1,4-10-1,6-9 6,59-89 398,-56 86-681,109-214 101,-50 87-256,-14 29 175,-51 99-86,-2-1-1,11-47 1,-20 74-20,2-13-570,-8 22 206,3-5 471,-29 44-198,-34 57 294,-6 43-55,28-55-66,-84 173 584,45-49-10,20 2 38,49-167-529,-34 102 507,47-152-572,1 1 0,-1-1 1,0 1-1,0-1 0,0 1 0,0-1 1,-1 0-1,1 0 0,-2 3 0,3-5-87,0 0 0,0 0 0,0 0 0,0 0 0,0-1 0,0 1 0,0 0 0,0 0 0,0 0 0,0 0 0,0 0 0,0 0 0,0 0-1,0 0 1,0 0 0,0 0 0,0-1 0,-1 1 0,1 0 0,0 0 0,0 0 0,0 0 0,0 0 0,0 0 0,0 0 0,0 0 0,0 0 0,0 0-1,0 0 1,0 0 0,0 0 0,0 0 0,-1-1 0,1 1 0,0 0 0,0 0 0,0 0 0,0 0 0,0 0 0,0 0 0,0 0 0,0 0 0,0 0-1,0 0 1,-1 0 0,1 0 0,0 0 0,0 0 0,0 0 0,0 0 0,0 0 0,0 0 0,0 1 0,0-1 0,0 0 0,0 0 0,-1 0 0,1 0-1,0 0 1,0 0 0,0 0 0,0 0 0,0 0 0,0 0 0,3-16 384,17-41-203,47-95 1,-52 124-212,2 1 0,0 0 0,2 1 0,0 1 1,27-25-1,130-104-101,-135 120 161,16-18 0,-37 33-84,1 0 0,25-17 0,-29 21-110,-15 13 140,0 1 1,0-1-1,0 0 1,0 1 0,0-1-1,0 1 1,3-1-1,-5 3-1,0 0-1,1 0 0,-1 0 0,0 0 0,1 0 1,-1 0-1,0 0 0,0 0 0,0 0 1,0 0-1,0 0 0,0 1 0,0-1 0,-1 0 1,1 1-1,-4 24-39,2-19 77,0 0-1,0 0 1,-1 0-1,0 0 0,-1 0 1,0-1-1,-5 8 1,5-8-32,0 0 1,0 1-1,0-1 1,1 1 0,0 0-1,1 0 1,-3 9-1,4-12 20,0 0 0,1 0-1,-1 1 1,1-1-1,0 0 1,1 8 0,0-10-11,-1 0 0,1 0 0,0 0 1,0 0-1,0 0 0,0 0 1,1 0-1,-1 0 0,0-1 1,1 1-1,-1 0 0,1-1 0,-1 1 1,3 1-1,-1-1 22,0 1-1,0-1 1,0 0-1,0 0 1,1 0-1,-1 0 1,1-1 0,3 2-1,-4-3 3,-1 1 0,1-1 0,-1 0 0,1 0 0,0 0 0,-1 0 0,1-1 0,-1 1 0,1-1 0,0 1-1,-1-1 1,3-1 0,0 0-3,-1 1 0,1-1 1,-1-1-1,1 1 0,-1-1 0,0 1 0,0-1 0,-1 0 0,1-1 0,-1 1 0,1 0 0,-1-1 0,0 0 0,0 0 0,0 0 0,-1 0 0,0 0 0,0-1 1,0 1-1,0-1 0,0 1 0,-1-1 0,0 0 0,0 0 0,0 1 0,-1-1 0,0 0 0,1 0 0,-2 0 0,1 0 0,-1 0 0,1 1 0,-1-1 0,-1 0 1,1 0-1,-3-5 0,2 7-50,0 1 1,0-1-1,0 1 1,0 0 0,-1-1-1,1 1 1,-1 0-1,1 0 1,-1 0-1,0 1 1,0-1 0,0 1-1,0 0 1,0-1-1,0 1 1,0 1-1,-1-1 1,1 0 0,0 1-1,0 0 1,-6-1-1,-2 2-93,18 1-63,19 0 225,-19-3-27,-1 1 0,1-1 0,-1-1 0,1 1 0,-1-1 0,13-5 0,36-21 107,-36 18-120,-3 1 12,0 1 0,1 1-1,0 0 1,0 2 0,1 0 0,34-6-1,-49 11-11,0 0-1,-1-1 0,1 1 1,0 0-1,0 1 1,0-1-1,-1 0 0,1 1 1,0 0-1,0-1 1,-1 1-1,1 0 0,-1 1 1,1-1-1,-1 0 0,1 1 1,-1-1-1,1 1 1,-1 0-1,0 0 0,0 0 1,0 0-1,0 0 1,-1 0-1,3 3 0,1 4 121,0 1 1,0 1-1,-1-1 0,-1 1 0,4 12 0,-4-11 91,1 0 0,8 19 0,-8-23-109,1-2-1,-1 1 0,1 0 0,1-1 1,-1 0-1,1 0 0,0 0 1,0-1-1,1 0 0,0 0 1,0-1-1,0 0 0,0 0 0,1 0 1,-1-1-1,16 4 0,-12-4-437,0-1-1,0-1 1,0 1-1,0-2 1,0 1-1,15-3 1,-15 1-1845,1-1 0,0 0 0,13-5 0,-9 3-1319</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2:15.042"/>
    </inkml:context>
    <inkml:brush xml:id="br0">
      <inkml:brushProperty name="width" value="0.05" units="cm"/>
      <inkml:brushProperty name="height" value="0.05" units="cm"/>
      <inkml:brushProperty name="color" value="#33CCFF"/>
    </inkml:brush>
  </inkml:definitions>
  <inkml:trace contextRef="#ctx0" brushRef="#br0">70 31 7296,'-26'-24'3328,"0"20"-2912,16 1 512,7 6-608,-2-6-192,10 3-1888,3 3 960</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2:19.682"/>
    </inkml:context>
    <inkml:brush xml:id="br0">
      <inkml:brushProperty name="width" value="0.05" units="cm"/>
      <inkml:brushProperty name="height" value="0.05" units="cm"/>
      <inkml:brushProperty name="color" value="#33CCFF"/>
    </inkml:brush>
  </inkml:definitions>
  <inkml:trace contextRef="#ctx0" brushRef="#br0">1 1239 2816,'0'0'917,"6"1"880,14-10-678,-1 0 0,-1-2 0,0 0 0,0 0 0,-1-2-1,18-17 1,-15 12-899,-2-1 1,0-2-1,-1 1 0,23-40 1,66-151-54,-17-10-78,-88 219-89,53-166 101,-50 151-2,-1 0 0,0-1 0,-2 1 1,1-20-1,-2 34-87,0 0-30,0 1 1,0-1-1,0 1 1,0-1 0,0 1-1,-1 0 1,1-1-1,-1 1 1,1-1-1,-1 1 1,-2-4 0,3 6 9,-1 0 0,1 0 1,0 0-1,-1 0 0,1 0 1,0 0-1,-1 0 0,1 0 1,0 0-1,-1 0 0,1 0 1,0 0-1,-1 1 0,1-1 1,0 0-1,-1 0 1,1 0-1,0 1 0,0-1 1,-1 0-1,1 0 0,0 1 1,0-1-1,-1 0 0,1 0 1,0 1-1,0-1 0,0 0 1,-1 1-1,1-1 1,-7 11-23,-6 22 75,1 1 1,2-1 0,-6 38-1,4-18-51,1 10 344,-7 120-1,18-182-335,-1 124 407,2-106-223,1 1 0,1-1 0,1 0 0,9 28 0,-12-43-108,1 0 0,0 0 1,-1 0-1,1-1 0,1 1 1,-1-1-1,0 1 0,1-1 0,0 0 1,5 6-1,-6-8-51,-1-1 0,1 1 0,-1 0 0,1 0 0,-1-1 1,1 1-1,0-1 0,-1 1 0,1-1 0,0 0 0,-1 1 0,1-1 0,0 0 0,-1 0 0,1 0 1,0-1-1,0 1 0,-1 0 0,1 0 0,0-1 0,-1 1 0,1-1 0,-1 0 0,1 0 1,-1 1-1,1-1 0,-1 0 0,1 0 0,-1 0 0,2-2 0,14-13 60,-1 0-1,0-1 1,25-37-1,-24 31-91,6-11 60,-2-1 0,-1-1-1,20-50 1,-37 79-18,-1-1 1,0 0-1,0 1 0,-1-1 1,0 0-1,-1-15 0,0 23-122,19 16-11,-9-9 121,0 0 1,0 1-1,-1 1 0,0 0 1,-1 0-1,1 1 0,-2-1 1,0 2-1,0-1 0,0 1 1,-2 0-1,1 1 0,-1-1 1,-1 1-1,5 21 0,17 107 269,-25-133-246,1 1 1,0 0 0,5 13-1,-6-19-17,-1 0 1,1-1-1,0 1 0,0 0 0,0-1 0,0 1 1,0-1-1,0 1 0,1-1 0,-1 0 0,0 1 1,1-1-1,-1 0 0,1 0 0,-1 0 0,1 0 1,0 0-1,0 0 0,-1-1 0,1 1 0,0 0 0,3 0 1,2-1 17,1 0 1,0 0 0,0-1 0,0 0 0,0-1-1,-1 1 1,1-1 0,-1-1 0,1 0-1,-1 0 1,0 0 0,13-8 0,2-4-21,0-1 1,27-25 0,11-11-62,1 4 0,84-50 0,-109 76 32,43-25-75,-69 41 42,-26 17 7,-148 129-22,144-122 11,-7 8-27,-38 44 0,53-54 103,0 1 1,1 0-1,0 1 1,-10 24-1,20-40-31,1-1 0,-1 1-1,0 0 1,1 0 0,-1 0-1,1 0 1,-1 1 0,1-1-1,0 0 1,0 0 0,0 0-1,0 3 1,1-5-2,-1 1 0,0-1 0,1 1 0,-1 0 0,1-1 0,-1 1 0,0-1-1,1 1 1,-1-1 0,1 1 0,-1-1 0,1 0 0,0 1 0,-1-1 0,1 1 0,-1-1 0,1 0 0,0 0 0,-1 1 0,1-1 0,0 0 0,-1 0 0,1 0 0,0 0 0,0 0 0,-1 0 0,1 0 0,0 0 0,-1 0 0,1 0 0,0 0 0,-1 0 0,1 0-1,0-1 1,-1 1 0,2-1 0,6-1 21,-1-1 1,1 1-1,-1-2 0,0 1 0,0-1 0,7-5 0,38-30 122,-44 32-104,14-13-19,-1 0-1,-1-1 0,29-40 1,42-77-60,-77 115 46,-6 10-60,-12 23-57,1 0 0,0 1 0,1-1 0,0 0-1,1 1 1,0-1 0,0 12 0,1 14 43,5 35 0,-3-60 68,0 0 0,0 0 0,1-1 0,1 1 0,-1-1 0,2 0 0,5 10 0,-7-14 47,0-1 0,0 0 0,1 0 0,-1-1 0,1 1 0,0-1 0,1 0 0,-1 0 0,1 0 0,0-1 0,0 1 0,0-1 0,0 0 0,9 3 0,-12-5-38,1-1 0,-1 1 0,1-1 0,-1 0 0,1 0 0,-1 0 0,1 0 1,-1 0-1,1-1 0,-1 1 0,1-1 0,-1 0 0,1 0 0,-1 0 0,0 0 0,1 0 1,-1 0-1,0 0 0,0-1 0,0 1 0,0-1 0,0 0 0,2-1 0,3-5 32,0 1 0,-1-1 0,0 0 0,9-15 0,-1-5-48,-2 0 0,18-56 0,-19 48-27,24-50 0,-32 81-29,1-1 0,-1 1-1,9-9 1,-12 13 54,0 1 0,0 0 0,0 0 0,0 0 0,0-1 1,0 1-1,1 0 0,-1 0 0,0 0 0,0 0 0,0 0 0,0-1 0,0 1 0,1 0 0,-1 0 0,0 0 0,0 0 1,0 0-1,1 0 0,-1 0 0,0 0 0,0 0 0,0-1 0,1 1 0,-1 0 0,0 0 0,0 0 0,1 0 1,-1 0-1,0 0 0,0 1 0,0-1 0,1 0 0,-1 0 0,0 0 0,0 0 0,0 0 0,1 0 0,-1 0 1,0 0-1,0 0 0,0 0 0,0 1 0,1-1 0,-1 0 0,0 0 0,0 0 0,0 0 0,0 1 0,0-1 0,1 0 1,-1 0-1,0 0 0,0 1 0,0-1 0,0 0 0,0 0 0,0 0 0,0 1 0,0-1 0,0 0 0,0 0 1,2 19-71,-16 146 168,-1 4 221,15-169-301,0 0 1,0 0-1,0 1 1,0-1 0,0 0-1,0 0 1,0 1 0,0-1-1,0 0 1,0 0-1,0 1 1,0-1 0,0 0-1,0 0 1,0 1-1,0-1 1,0 0 0,0 0-1,0 0 1,0 1-1,1-1 1,-1 0 0,0 0-1,0 0 1,0 1 0,0-1-1,0 0 1,1 0-1,-1 0 1,0 0 0,0 0-1,0 1 1,1-1-1,-1 0 1,0 0 0,0 0-1,0 0 1,1 0-1,-1 0 1,0 0 0,0 0-1,1 0 1,11-7 298,17-25-188,-22 24-85,62-77-185,36-40 85,-100 120 25,0-1 1,1 1-1,-1 1 1,1-1-1,0 1 0,0 0 1,0 0-1,1 1 1,7-4-1,-13 7 26,0 0 1,0 0-1,0 0 1,0 0-1,0 0 0,0 0 1,0 0-1,0 0 0,0 0 1,0 1-1,0-1 1,0 0-1,0 1 0,0-1 1,0 0-1,0 1 1,0 0-1,0-1 0,0 1 1,0-1-1,-1 1 1,1 0-1,0 0 0,-1-1 1,1 1-1,0 0 1,-1 0-1,1 0 0,-1 0 1,1 0-1,0 2 1,2 3-29,-1 1 1,0-1-1,3 12 1,-5-14 36,4 16-5,-2-1-1,0 26 1,3 26 5,-4-63 7,1-1 1,0 1 0,0 0-1,0-1 1,1 1-1,7 12 1,-9-18 9,0 0-1,1 0 1,-1 0 0,1-1-1,-1 1 1,1 0 0,-1-1-1,1 1 1,0-1 0,0 0-1,0 0 1,0 1 0,0-1-1,0 0 1,0-1 0,0 1-1,0 0 1,0-1-1,1 1 1,-1-1 0,0 1-1,0-1 1,4 0 0,-3 0 15,1-1-1,-1 1 1,1-1 0,-1 0 0,0 0 0,0 0 0,1 0 0,-1-1-1,0 1 1,0-1 0,0 0 0,0 0 0,0 0 0,-1 0-1,4-3 1,5-7-7,-1-1 0,0 0-1,0 0 1,-1-1 0,-1-1-1,0 1 1,6-19 0,33-115 78,-3 8-435,-44 139 329,10-18-254,-10 19 251,0 0 0,0-1 0,0 1 0,0 0 1,0 0-1,1 0 0,-1 0 0,0 0 0,0 0 0,0-1 0,0 1 0,0 0 0,1 0 0,-1 0 0,0 0 0,0 0 0,0 0 0,0 0 0,0 0 0,1 0 0,-1 0 0,0 0 0,0 0 0,0 0 1,0 0-1,1 0 0,-1 0 0,0 0 0,0 0 0,0 0 0,0 0 0,1 0 0,-1 0 0,0 0 0,0 0 0,5 12-114,-1 13 45,-1 1-1,-2-1 1,-2 38-1,0-16 69,-5 138 76,6-179-19,0 1 0,-1 0 0,0 0 0,-3 12 0,4-18-35,-1 0 1,1 0 0,0 0 0,-1 0-1,1 0 1,-1 0 0,1 0-1,-1-1 1,0 1 0,1 0-1,-1 0 1,0 0 0,0-1 0,1 1-1,-3 0 1,3 0-1,-1-1 1,0 0-1,1 0 1,-1 0-1,0 0 0,1 0 1,-1 0-1,0 0 1,0 0-1,1 0 1,-1 0-1,0 0 0,1-1 1,-1 1-1,0 0 1,1 0-1,-1-1 1,0 1-1,1-1 0,-1 1 1,1 0-1,-1-1 1,1 1-1,-1-1 1,0 0-1,-4-4-54,0 0 0,1 0 0,-1 0 0,1 0 1,1-1-1,-1 0 0,1 1 0,0-1 0,-3-7 0,6 13 34,0 0-1,0 0 0,0 0 1,0 0-1,0 0 1,0 0-1,0 0 0,0 0 1,0 0-1,0 0 1,-1 0-1,1 1 0,0-1 1,0 0-1,0 0 1,0 0-1,0 0 0,0 0 1,0 0-1,0 0 1,0 0-1,-1 0 0,1 0 1,0 0-1,0 0 1,0 0-1,0 0 0,0 0 1,0 0-1,0 0 1,0 0-1,0 0 0,-1 0 1,1-1-1,0 1 0,0 0 1,0 0-1,0 0 1,0 0-1,0 0 0,0 0 1,0 0-1,0 0 1,0 0-1,0 0 0,0 0 1,0 0-1,-1 0 1,1-1-1,0 1 0,0 0 1,0 0-1,0 0 1,0 0-1,0 0 0,0 0 1,0 0-1,0 0 1,0 0-1,0-1 0,0 1 1,0 0-1,0 0 1,0 0-1,0 0 0,0 0-9,0 1-1,0-1 0,0 1 1,0-1-1,0 0 1,0 1-1,0-1 0,0 1 1,0-1-1,0 0 1,1 1-1,-1-1 0,0 1 1,0-1-1,0 0 1,0 1-1,1-1 0,-1 0 1,0 1-1,0-1 0,1 0 1,-1 1-1,6 4 31,-1 0-1,1 0 0,0-1 0,0 0 0,0 0 0,1-1 1,-1 0-1,1 0 0,0 0 0,0-1 0,0 0 1,0-1-1,0 1 0,0-1 0,1 0 0,-1-1 1,0 0-1,0 0 0,13-2 0,-2 0 4,0-1-1,-1-1 0,1 0 0,-1-2 1,0 1-1,26-14 0,-24 9 2,0 0 0,-1-2 0,0 0 0,-1 0-1,-1-2 1,29-30 0,53-96 47,-81 115-65,-7 4-95,-9 19 66,0-1 0,1 0 0,-1 1 0,0-1 0,1 1 0,0-1 0,-1 1 0,4-3 0,-5 5 23,0-1 0,0 1 1,0 0-1,0 0 0,0 0 0,0 0 0,0-1 0,1 1 0,-1 0 0,0 0 0,0 0 0,0 0 0,0 0 1,0-1-1,0 1 0,0 0 0,1 0 0,-1 0 0,0 0 0,0 0 0,0 0 0,0 0 0,1 0 0,-1 0 0,0 0 1,0-1-1,0 1 0,0 0 0,1 0 0,-1 0 0,0 0 0,0 0 0,0 0 0,0 0 0,1 0 0,-1 0 0,0 1 1,0-1-1,0 0 0,0 0 0,1 0 0,-1 0 0,0 0 0,0 0 0,0 0 0,0 0 0,0 0 0,1 0 1,-1 1-1,0-1 0,0 0 0,0 0 0,0 0 0,0 0 0,0 0 0,0 1 0,1-1 0,-1 0 0,0 0 0,0 0 1,0 0-1,0 1 0,0-1 0,0 0 0,0 0 0,0 0 0,0 0 0,0 1 0,0-1 0,-2 18-19,1-9 16,-16 90-54,8-55 46,-3 49 1,10-76 10,1-8 11,1-1 1,0 16 0,0-22 8,1 1 1,-1-1-1,1 1 1,-1-1-1,1 1 1,0-1-1,0 0 1,0 1-1,0-1 1,0 0-1,1 0 1,-1 0-1,1 0 1,1 2-1,-2-3-4,-1-1-1,1 1 0,0-1 0,-1 1 1,1-1-1,0 1 0,0-1 0,-1 0 1,1 1-1,0-1 0,0 0 1,0 0-1,0 1 0,-1-1 0,1 0 1,0 0-1,0 0 0,0 0 0,0 0 1,0 0-1,1-1 0,1 0 8,-1 0 0,1 0-1,-1 0 1,1 0 0,0 0-1,3-3 1,2-3 27,0 1 0,13-15 1,-6 4-57,-2-2 1,0 0 0,14-30-1,-6 12 53,-4 7-7,96-149 280,10 10-348,-87 115-61,46-97-1,-15-8 97,-30 67-171,-27 65 68,-9 20-46,-8 18-195,-16 38 81,14-26 190,1-4-20,-96 214 68,82-190 17,1 2 1,3 0 0,1 1 0,-16 76-1,29-104 30,-8 65-75,12-75 95,-1 0-1,2-1 1,-1 1 0,1 0 0,0-1 0,0 1 0,1-1 0,4 11 0,-6-16-34,1 0 0,0 0 0,0-1 0,-1 1 1,1 0-1,0-1 0,0 1 0,1-1 0,-1 1 0,0-1 0,0 1 0,1-1 0,-1 0 1,1 0-1,-1 0 0,1 0 0,0 0 0,-1 0 0,1 0 0,0 0 0,0-1 0,-1 1 1,1 0-1,0-1 0,0 0 0,0 1 0,0-1 0,0 0 0,-1 0 0,1 0 0,0 0 1,0-1-1,0 1 0,0 0 0,3-2 0,5-2 6,0-1 0,-1 0 0,1-1 1,-1 0-1,-1 0 0,11-10 0,48-50 95,-44 41-99,-1 3-25,-8 6-32,1 1 0,18-13 0,-33 27 34,1 0-1,0 1 1,-1-1 0,1 1-1,0-1 1,-1 1-1,1 0 1,0-1-1,0 1 1,-1 0-1,1-1 1,0 1 0,0 0-1,0 0 1,0 0-1,-1-1 1,1 1-1,0 0 1,0 0-1,0 1 1,1-1 0,-2 0 3,1 1 0,0-1 0,-1 1 1,1-1-1,-1 1 0,1-1 1,-1 1-1,1-1 0,-1 1 0,1-1 1,-1 1-1,0 0 0,1-1 0,-1 1 1,0 0-1,0-1 0,0 1 1,1 0-1,-1 1 0,1 4-22,-1 0 0,0 1-1,0-1 1,-1 8 0,1-13 27,-9 81-251,-3 54 421,12-131-148,0-1 0,0 1 0,1 0 0,0 0 0,0-1 0,0 1 1,1-1-1,-1 1 0,1-1 0,3 5 0,-4-7-10,-1-1-1,1 0 1,0 0-1,0 0 1,0 0 0,0 0-1,0 0 1,0 0 0,0 0-1,0 0 1,0 0-1,0-1 1,1 1 0,-1 0-1,0-1 1,1 1 0,-1-1-1,0 0 1,1 1-1,-1-1 1,0 0 0,1 0-1,-1 0 1,1 0-1,-1 0 1,0 0 0,1 0-1,-1 0 1,1 0 0,-1-1-1,0 1 1,1-1-1,-1 1 1,0-1 0,0 1-1,1-1 1,0-1 0,7-3 8,-1-1 1,0 0 0,-1 0-1,1-1 1,-1 0-1,0-1 1,-1 1 0,0-1-1,0-1 1,8-15 0,2-7-23,19-56 0,-33 81-17,-1 5 14,-1 1 0,0 0-1,1-1 1,-1 1 0,0-1 0,0 1-1,0 0 1,1-1 0,-1 1 0,0-1-1,0 1 1,0-1 0,0 1 0,0-1-1,0 1 1,0-1 0,0 1 0,0-1-1,0 1 1,0 0 0,0-1 0,0 1 0,0-1-1,-1 1 1,1-1 0,0 1 0,0-1-1,0 1 1,-1 0 0,1-1 0,0 1 1,-1 0 0,1 0 1,0-1-1,0 1 0,-1 0 1,1 0-1,0 0 0,0 0 1,-1 0-1,1 0 0,0 0 1,0 0-1,0 0 0,-1 0 1,1 1-1,0-1 0,0 0 1,-1 0-1,1 0 1,0 0-1,0 0 0,0 0 1,-1 0-1,1 1 0,0-1 1,0 0-1,0 0 0,-1 0 1,1 0-1,0 1 0,0-1 1,0 0-1,0 0 0,0 0 1,-1 1-1,-4 7-81,5-8 84,-13 26-41,1 0-1,-16 53 1,26-69 62,-1 0 1,1-1-1,-1 17 1,3-22-11,0 0 0,0 0-1,0 0 1,0 1 0,1-1 0,0-1 0,0 1 0,0 0 0,0 0-1,1 0 1,-1 0 0,3 3 0,-3-5 3,1-1 0,-1 0-1,0 1 1,1-1 0,-1 0 0,1 0 0,0 0-1,-1 0 1,1 0 0,0 0 0,-1-1 0,1 1 0,0-1-1,0 1 1,0-1 0,0 1 0,0-1 0,-1 0-1,1 0 1,0 0 0,0 0 0,0 0 0,0-1 0,0 1-1,0-1 1,0 1 0,2-2 0,2 0 15,-1 1 0,0-2 0,0 1 1,1 0-1,-2-1 0,1 0 0,0 0 0,7-7 1,-5 3-14,-1-1 1,0 1-1,-1-1 0,0 0 1,0-1-1,-1 1 1,0-1-1,6-16 1,-8 20-16,-1-1 1,1 1-1,-1-1 1,0 0-1,-1 1 1,0-1-1,1 0 1,-2 1-1,1-1 1,-1 0-1,1 1 1,-2-1-1,1 1 1,-1-1 0,1 1-1,-4-7 1,3 10-13,1 0 0,-1 0 0,1 0 0,-1 0 1,0 0-1,0 0 0,0 1 0,0-1 0,0 1 1,-1-1-1,1 1 0,0 0 0,-1 0 0,1 0 0,-1 0 1,1 0-1,-1 0 0,1 1 0,-1-1 0,1 1 1,-1 0-1,0 0 0,1 0 0,-1 0 0,0 0 1,1 0-1,-1 1 0,-3 0 0,-1 1 10,0 0 0,0 0 0,0 1 0,0 0 0,0 0 0,0 0-1,1 1 1,-12 8 0,29-19 20,-1 1 0,1 0-1,1 0 1,-1 1 0,1 0-1,-1 1 1,18-4 0,96-15-62,-104 20 30,1 1 0,-1 1 0,1 0-1,28 5 1,-44-4 16,1 2 1,-1-1-1,0 1 0,0 0 0,0 0 0,0 1 1,-1 0-1,9 5 0,-11-6 0,0 1 0,0 0 0,0-1 0,0 1 0,0 1 0,-1-1 0,1 0 0,-1 0 0,0 1 0,0 0 0,0-1-1,-1 1 1,1 0 0,1 6 0,-1 4 0,0 0 0,-1 0 0,0 0 0,-1 1 0,-1-1 0,0 0 0,-6 26 0,1-20 37,4-17 3,1 0 1,0 0-1,0 0 1,1 1-1,-1-1 1,0 5-1,1-8-33,0 0 0,0 0 1,0 0-1,0 0 0,0 1 0,0-1 0,0 0 0,0 0 0,0 1 0,-1-1 0,1 0 0,1 0 0,-1 0 0,0 1 0,0-1 1,0 0-1,0 0 0,0 0 0,0 1 0,0-1 0,0 0 0,0 0 0,0 0 0,0 1 0,0-1 0,1 0 0,-1 0 0,0 0 1,0 0-1,0 1 0,0-1 0,1 0 0,-1 0 0,0 0 0,0 0 0,0 0 0,0 0 0,1 0 0,-1 0 0,0 1 0,0-1 1,0 0-1,1 0 0,-1 0 0,0 0 0,0 0 0,0 0 0,1 0 0,-1 0 0,0 0 0,0 0 0,1 0 0,-1 0 1,0-1-1,0 1 0,0 0 0,1 0 0,10-8 186,-10 6-130,11-10-30,-1-1 0,0-1 0,-1 0 0,15-29 0,-16 28-33,9-18-39,-12 20-7,1 1-1,1 0 0,-1 0 1,18-19-1,-23 29 27,0 1-1,-1-1 1,1 1-1,1 0 1,-1 0-1,0-1 1,3 0-1,-5 2 13,0 0-1,1 0 0,-1 0 1,1-1-1,-1 1 1,1 0-1,0 0 1,-1 0-1,1 0 1,-1 0-1,1 0 1,-1 0-1,1 0 1,-1 0-1,1 0 0,-1 0 1,1 0-1,-1 0 1,1 1-1,-1-1 1,1 0-1,-1 0 1,1 0-1,-1 1 1,1-1-1,-1 0 1,0 1-1,1-1 1,-1 0-1,1 1 0,-1-1 1,0 1-1,1-1 1,-1 0-1,0 1 1,0-1-1,1 1 1,-1-1-1,0 1 1,0-1-1,1 2 1,2 14-23,-1 1 0,-1-1 0,0 1 1,-2 32-1,-1-27 45,2 0 0,3 31 0,-3-50 11,1 0 0,-1 0 0,1 0 0,0 0 1,0 0-1,0 0 0,0 0 0,0-1 1,1 1-1,-1 0 0,1-1 0,0 1 0,-1-1 1,1 0-1,0 1 0,1-1 0,-1 0 0,0 0 1,1 0-1,-1-1 0,1 1 0,-1-1 0,1 1 1,0-1-1,-1 0 0,1 0 0,0 0 1,0 0-1,0-1 0,0 1 0,0-1 0,5 1 1,0-2-9,-1-1 0,1 0 0,-1 0-1,1 0 1,-1-1 0,0 0 0,0-1 0,0 1 0,0-1 0,9-8 0,2-3 21,0 0-1,17-19 0,14-22 73,43-63 0,-36 43-298,-42 61-3,-14 15 186,0 1 0,0-1-1,0 0 1,0 0 0,0 1-1,0-1 1,0 0 0,0 0-1,0 1 1,0-1 0,0 0-1,0 0 1,0 0 0,0 1-1,0-1 1,0 0 0,0 0-1,0 1 1,0-1-1,0 0 1,1 0 0,-1 0-1,0 1 1,0-1 0,0 0-1,0 0 1,1 0 0,-1 0-1,0 1 1,0-1 0,0 0-1,1 0 1,-1 0 0,0 0-1,0 0 1,0 0-1,1 0 1,-1 0 0,0 0-1,0 1 1,1-1 0,-1 0-1,0 0 1,0 0 0,1 0-1,-1 0 1,0-1 0,0 1-1,1 0 1,-1 0 0,0 0-1,0 0 1,0 0 0,1 0-1,-1 0 1,0 0-1,0 0 1,0-1 0,1 1-1,-1 0 1,0 0 0,0 0-1,0 0 1,0-1 0,1 1-1,-1 0 1,0-1 0,0 8-22,-1 0 0,0 0 1,-1-1-1,0 1 0,0-1 1,0 1-1,-6 10 0,-27 47 35,18-37-16,-115 174 456,129-197-396,-12 19 254,16-23-299,-1 1 1,0-1-1,1 0 1,-1 0-1,0 0 1,1 1-1,-1-1 1,1 0-1,-1 0 1,0 0-1,1 0 1,-1 0-1,0 0 1,1 0-1,-1 0 1,1 0-1,-1 0 1,0 0-1,1 0 1,-1 0-1,1 0 1,-1 0-1,0 0 1,1 0-1,-1-1 1,1 1-1,16-6 108,19-10 1,5-1-96,-25 11-168,0-1-1,0 0 1,-1-1 0,0-1-1,22-17 1,-29 20-543,-1 0 0,0-1 1,-1-1-1,10-12 0,-12 13-366,0 0 0,0 0 0,0 0 0,-1-1 0,0 0-1,1-8 1,-3 14 611,0-1 0,-1 0 1,1 1-1,-1-1 0,0 0 0,1 0 0,-1 1 0,-1-1 0,1 0 0,0 1 0,-1-1 0,1 0 0,-1 1 0,0-1 1,0 0-1,0 1 0,-2-4 0,-10-18-2834</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2:20.018"/>
    </inkml:context>
    <inkml:brush xml:id="br0">
      <inkml:brushProperty name="width" value="0.05" units="cm"/>
      <inkml:brushProperty name="height" value="0.05" units="cm"/>
      <inkml:brushProperty name="color" value="#33CCFF"/>
    </inkml:brush>
  </inkml:definitions>
  <inkml:trace contextRef="#ctx0" brushRef="#br0">26 66 6560,'-26'-24'2976,"31"18"-2592,-2 1 288,7 5-448,8-8 480,8 4-416,0-4-416,5 5 64,-5-5-864,-4 8 512</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2:20.349"/>
    </inkml:context>
    <inkml:brush xml:id="br0">
      <inkml:brushProperty name="width" value="0.05" units="cm"/>
      <inkml:brushProperty name="height" value="0.05" units="cm"/>
      <inkml:brushProperty name="color" value="#33CCFF"/>
    </inkml:brush>
  </inkml:definitions>
  <inkml:trace contextRef="#ctx0" brushRef="#br0">239 95 7872,'0'-5'3584,"52"2"-3104,-8-1 1056,4-1-928,22 2 192,5 3-480,4-5-128,-9 10-128,-4-10-128,-4 5 32,-15-3-2080,-7 6 1152,-22-3-3360,-5 0 2432</inkml:trace>
  <inkml:trace contextRef="#ctx0" brushRef="#br0" timeOffset="1">31 20 6880,'-30'-8'3136,"30"0"-2720,0 5-32,0 6-288</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2:20.852"/>
    </inkml:context>
    <inkml:brush xml:id="br0">
      <inkml:brushProperty name="width" value="0.05" units="cm"/>
      <inkml:brushProperty name="height" value="0.05" units="cm"/>
      <inkml:brushProperty name="color" value="#33CCFF"/>
    </inkml:brush>
  </inkml:definitions>
  <inkml:trace contextRef="#ctx0" brushRef="#br0">14 45 4064,'-11'-9'1307,"11"8"-1206,0 1 1,-1-1-1,1 0 1,0 1-1,0-1 1,-1 1-1,1-1 1,0 0-1,0 1 1,0-1-1,0 0 1,0 1 0,0-1-1,0 0 1,0 1-1,0-1 1,0 0-1,0 1 1,0-1-1,0 1 1,0-1-1,1 0 1,-1 1 0,1-2-1,24-6 2710,-12 5-2151,0 1 1,1-1 0,-1 2-1,26 0 1,54 8 1104,-75-5-1431,230 20 1645,-3-23-1659,-169-4-246</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2:26.084"/>
    </inkml:context>
    <inkml:brush xml:id="br0">
      <inkml:brushProperty name="width" value="0.05" units="cm"/>
      <inkml:brushProperty name="height" value="0.05" units="cm"/>
      <inkml:brushProperty name="color" value="#33CCFF"/>
    </inkml:brush>
  </inkml:definitions>
  <inkml:trace contextRef="#ctx0" brushRef="#br0">0 1264 1472,'0'0'11973,"2"-5"-11162,6-3-619,1-1 0,-1 0 0,-1-1 0,0 0 0,11-20 0,76-137 416,142-188-1,-213 326-504,-2-2-1,-2 0 1,-1-1-1,28-69 0,-36 70-43,-1-1 0,5-44-1,-13 68-60,0-4-247,-10 23 106,-100 170 217,78-130 78,3 2-1,1 1 1,3 1-1,-32 112 1,49-140-97,-54 218 551,60-243-595,0 6 43,-1 0 0,1 0 0,1 0 0,-1 9 0,1-15-27,0-1 1,0 0-1,1 1 1,-1-1-1,0 1 0,0-1 1,1 0-1,-1 1 0,1-1 1,-1 0-1,1 1 1,-1-1-1,1 0 0,0 0 1,0 0-1,0 0 1,0 1-1,-1-1 0,1 0 1,1 0-1,-1-1 1,0 1-1,0 0 0,0 0 1,0 0-1,1-1 0,-1 1 1,0-1-1,0 1 1,1-1-1,2 1 0,2-1 22,1 1 0,-1-2 0,0 1 0,1-1 0,-1 0 0,0 0 0,0-1 0,0 0 0,0 0 0,0 0-1,0-1 1,9-5 0,5-4 7,36-30-1,-53 39-50,19-16-25,0-1 0,-2-1 0,26-34 0,-27 28-45,-1 0 0,-1-2-1,23-50 1,-40 79 63,0 0 0,0 0 1,0 0-1,0 0 0,0 0 0,0 0 1,0 0-1,0 1 0,0-1 0,0 0 0,0 0 1,0 0-1,0 0 0,0 0 0,0 0 1,0 0-1,0 0 0,0 0 0,0 0 0,0 0 1,0 0-1,0 0 0,0 0 0,0 0 1,0 0-1,1 1 0,-1-1 0,0 0 0,0 0 1,0 0-1,0 0 0,0 0 0,0 0 0,0 0 1,0 0-1,0 0 0,0 0 0,0 0 1,0 0-1,0 0 0,1 0 0,-1 0 0,0 0 1,0 0-1,0 0 0,0 0 0,0 0 1,0 0-1,0 0 0,0 0 0,0 0 0,0 0 1,0-1-1,0 1 0,0 0 0,0 0 1,0 0-1,1 0 0,-1 0 0,0 0 0,0 0 1,0 0-1,0 0 0,0 0 0,3 11-51,0 16-178,-1-14 232,0 1-1,0-1 0,1 0 1,1-1-1,0 1 1,1 0-1,0-1 1,1 0-1,0-1 1,1 1-1,12 16 0,-16-25 23,0 0-1,-1 0 1,1-1-1,0 1 1,0-1 0,0 0-1,1 0 1,-1 0-1,0 0 1,1 0-1,0-1 1,-1 0-1,1 1 1,0-1-1,6 1 1,-5-2 8,1 0 0,-1 0 1,0-1-1,1 1 0,-1-1 0,0 0 1,0-1-1,0 1 0,0-1 1,6-3-1,2-1 15,-1-1 1,-1-1 0,0 0-1,0 0 1,0-1-1,-1-1 1,16-19 0,-14 15-32,-2 0 0,0-1 0,0-1 0,10-24 0,-17 32-26,0 1 0,-1-1 0,1 1 0,-2-1 0,1 0-1,-1 0 1,0 0 0,0 0 0,-1 0 0,0 0 0,-1 0 0,-1-8-1,2 14 1,-1 1 0,1 0 0,0 0 0,-1-1-1,1 1 1,0 0 0,-1 0 0,1 0 0,-1 0-1,0 0 1,1-1 0,-1 1 0,0 0 0,0 1-1,0-1 1,0 0 0,0 0 0,0 0 0,0 0-1,0 1 1,0-1 0,0 0 0,0 1 0,0-1-1,0 1 1,0 0 0,-1-1 0,1 1 0,-2-1-1,1 1-15,-1 1-1,0-1 1,1 0-1,-1 1 1,0-1-1,1 1 1,-1 0-1,1 0 0,-1 0 1,1 0-1,-5 2 1,1 2 11,-1 0 1,1 0 0,-1 1 0,2 0 0,-1 0-1,1 0 1,-1 1 0,2-1 0,-1 1-1,-6 13 1,4-5 6,1 0 0,1 0 0,0 0 0,-5 24-1,8-29 9,1-1 0,0 0 0,1 0-1,0 1 1,0-1 0,1 0 0,0 1-1,0-1 1,1 0 0,4 10 0,-4-12 25,1-1 1,0 0 0,0 0 0,1-1-1,-1 1 1,1 0 0,0-1 0,1 0-1,-1 0 1,1-1 0,0 1-1,1-1 1,-1 0 0,11 6 0,14 7 289,37 13 1,-62-29-296,-4-1-17,0 0 0,0 0-1,0 0 1,0 0 0,0 0 0,0 0 0,0 1 0,0-1-1,0 0 1,-1 1 0,1-1 0,0 1 0,0-1-1,0 1 1,1 0 0,-2 0 46,0-1-41,1 1 0,-1-1 0,0 1 0,0-1 0,0 1 0,0-1 0,0 0 0,1 1 0,-1-1 0,0 1 0,0-1 0,1 0 0,-1 1 0,0-1 0,1 1 0,-1-1 0,0 0 0,1 1 0,25 1 83,-19-1-68,-1 0-1,1-1 1,0 0-1,6 0 1,0-1 10,-1-1 0,1 0 0,-1 0 0,0-1 0,0-1 0,0 0 0,-1-1 0,1 0 0,-1-1 0,0 0 0,-1-1 0,1 0 0,-1 0 0,17-18 0,12-19 44,-1-3-1,40-65 1,7-9 33,-25 46-51,-21 28-5,32-54 1,-30 30-107,49-120-1,-31 13 82,-41 119-205,-14 44-44,5-25-1,-9 39 197,1-1-1,-1 1 1,0 0-1,0 0 1,0 0-1,0 0 1,0 0-1,-1-1 1,1 1-1,0 0 1,-1-2-1,1 3 21,0 0-1,0 0 1,0 0 0,-1 0-1,1 0 1,0-1 0,0 1-1,0 0 1,0 0 0,0 0-1,-1 0 1,1 0 0,0 0-1,0 0 1,0 0 0,0 0-1,-1 0 1,1-1 0,0 1-1,0 0 1,0 0 0,0 0-1,-1 0 1,1 0 0,0 0-1,0 0 1,0 0 0,0 1-1,-1-1 1,1 0 0,0 0-1,-10 7-146,0 5 38,2 0-1,-16 26 0,21-32 107,-98 187-21,50-94 63,9-12-106,-36 105 0,49-101 143,3 0 1,-24 182-1,49-266 15,0 1 1,1 0 0,-1 0-1,2-1 1,1 14 0,-2-19-72,1-1 1,-1 0-1,0 1 0,1-1 1,-1 0-1,1 0 1,-1 1-1,1-1 0,0 0 1,0 0-1,-1 0 1,1 0-1,0 0 0,0 0 1,0 0-1,0 0 1,0 0-1,0 0 1,0 0-1,1-1 0,-1 1 1,0 0-1,0-1 1,0 1-1,1-1 0,-1 1 1,0-1-1,1 0 1,-1 0-1,0 1 1,1-1-1,-1 0 0,1 0 1,-1 0-1,0-1 1,1 1-1,-1 0 0,0 0 1,1-1-1,0 0 1,7-2 36,0 0 1,-1 0 0,0-1 0,0 0 0,0-1-1,0 0 1,12-10 0,-3-1-29,0 0 1,16-19 0,5-16 24,-1-1 1,35-70-1,7-10-293,-66 116 57,-13 16 180,0 0 0,0 0 0,0 0 0,0 1 0,0-1 0,0 0 1,0 0-1,0 0 0,1 0 0,-1 1 0,0-1 0,0 0 0,0 0 0,0 0 0,0 0 0,0 1 0,0-1 0,0 0 0,0 0 0,1 0 1,-1 0-1,0 0 0,0 1 0,0-1 0,0 0 0,0 0 0,1 0 0,-1 0 0,0 0 0,0 0 0,0 0 0,0 0 0,1 0 0,-1 0 1,0 0-1,0 0 0,0 0 0,0 0 0,1 0 0,-1 0 0,0 0 0,0 0 0,0 0 0,1 0 0,-1 0 0,0 0 0,0 0 0,0 0 1,0 0-1,1 0 0,-1 0 0,0 0 0,0 0 0,0-1 0,0 1 0,0 0 0,0 0 0,1 0 0,-1 0 0,0 0 0,0-1 0,-2 20-132,2-17 89,-22 119-148,11-74 202,3-1 0,-3 80 0,10-119 53,1 1 0,1-1 0,0 0 0,0 1 0,0-1 0,1 0 0,0 0 0,0 0 0,1 0 0,-1 0 0,2 0 0,4 8 0,-7-14-34,0 0 0,0 0 0,0 0 0,0 0 0,-1 0 0,1 0-1,1 0 1,-1-1 0,0 1 0,0 0 0,0-1 0,0 1 0,0-1 0,0 1 0,1-1 0,-1 0 0,0 1 0,1-1-1,-1 0 1,0 0 0,0 0 0,1 0 0,-1 0 0,0 0 0,1 0 0,-1 0 0,0-1 0,0 1 0,1 0 0,-1-1 0,0 1-1,0-1 1,0 1 0,0-1 0,0 0 0,1 1 0,-1-1 0,1-1 0,3-2 11,-1 0-1,1-1 1,-1 1 0,0-1 0,0 1 0,4-8 0,8-19-40,-1-1 0,-2 0 1,19-66-1,0-4 7,-3 19-241,-28 74-11,-3 19-26,-5 50-101,-9 109 426,15-150-30,0 1 8,1 29 0,0-43-7,1-1-1,0 1 1,0 0-1,0-1 1,1 1-1,0-1 1,0 0 0,0 1-1,6 7 1,-8-12-10,1-1 1,-1 1 0,0-1-1,1 0 1,-1 1-1,1-1 1,-1 1 0,1-1-1,-1 0 1,1 1 0,-1-1-1,1 0 1,0 0 0,-1 1-1,1-1 1,-1 0 0,1 0-1,-1 0 1,1 0-1,0 0 1,-1 0 0,1 0-1,0 0 1,-1 0 0,1 0-1,-1 0 1,1 0 0,0 0-1,-1 0 1,1-1-1,-1 1 1,1 0 0,-1 0-1,1-1 1,0 0 0,19-14 294,-17 12-294,17-18 34,-1 0-1,-2-2 1,0 0-1,-1 0 1,13-28-1,-8 15-155,1 1 0,2 0 0,40-44 0,-62 77 92,0-1-1,1 1 1,-1 0-1,1-1 1,0 1-1,-1 1 0,1-1 1,4-1-1,-6 2 17,0 1 1,0 0-1,0-1 0,1 1 0,-1 0 0,0 0 0,0 0 0,0 0 1,1 0-1,-1 0 0,0 1 0,0-1 0,0 0 0,1 1 0,-1-1 0,0 1 1,0-1-1,0 1 0,0-1 0,0 1 0,0 0 0,0-1 0,0 1 0,0 0 1,0 0-1,0 0 0,0 1 0,23 26-169,23 36 1,-29-38 253,0-2 0,33 34 1,-47-54-63,1 1 0,1-1 1,-1 0-1,10 5 0,-13-8-9,0 0-1,1 0 1,-1 0-1,1 0 1,-1 0-1,1 0 1,0-1-1,-1 0 1,1 1-1,0-1 1,-1 0-1,1 0 1,4-1-1,-1 0 7,-1-1 0,-1 0-1,1 0 1,0 0 0,0-1 0,-1 0 0,1 0-1,-1 0 1,0 0 0,0 0 0,5-6 0,4-5 52,18-27 0,-30 39-63,12-17 5,0 0 1,-2 0 0,0-1-1,-1-1 1,-1 0 0,12-43-1,-21 62-22,1-1 0,-1 1 0,0 0-1,1-1 1,-1 1 0,0 0 0,-1-1-1,1 1 1,0-1 0,-1 1 0,1 0-1,-1-1 1,0 1 0,0 0 0,0 0 0,-1-4-1,1 5 7,0 1-1,0-1 0,1 0 1,-1 0-1,0 1 0,0-1 1,0 0-1,0 1 0,1-1 1,-1 1-1,0-1 0,0 1 1,0-1-1,0 1 0,-1 0 1,1-1-1,0 1 0,0 0 1,0 0-1,0 0 0,0 0 1,0 0-1,0 0 0,0 0 1,0 0-1,0 1 0,0-1 1,0 0-1,0 1 0,0-1 1,0 0-1,0 1 0,0-1 1,0 1-1,-2 1 0,-1 0-28,0 1 0,1 0-1,-1 1 1,0-1 0,1 1 0,0-1-1,0 1 1,0 0 0,-3 5-1,-3 8-87,-8 19 0,11-23 82,-1 6 48,0 0 0,1 0-1,0 1 1,2-1 0,1 1-1,0 0 1,1 1 0,1-1-1,1 0 1,1 0 0,4 23-1,-1-24 88,1 0-1,0 0 0,11 25 1,-7-29-4,-9-14-74,1 0-1,0 0 1,-1 0 0,1 0-1,0 0 1,0 0-1,0 0 1,0-1-1,0 1 1,0 0-1,0-1 1,0 1-1,0-1 1,0 1 0,0-1-1,0 1 1,0-1-1,3 1 1,2 1-40,-1-1 39,0-1 0,0 1 0,0-1 0,0 0 0,0 0 0,0-1 0,9-1 0,5-1 15,10 1 12,-1-2 0,0-1 1,-1-1-1,1-1 0,-1-2 1,48-21-1,-61 23-24,1-1 1,-1-1-1,0 0 1,-1-1-1,0 0 1,-1-1-1,0-1 1,0 0-1,-2 0 0,1-1 1,-2 0-1,1-1 1,7-18-1,-5 9-39,-2-2 0,0 0-1,-2 0 1,-1 0 0,6-39-1,-13 63 4,0-1 0,0 1 0,0-1 0,0 0 0,0 1 0,0-1 0,0 1 0,-1-1 0,1 1 0,0-1 0,-1 1 0,1-1-1,-1 1 1,0-1 0,1 1 0,-1 0 0,0-1 0,-1 0 0,1 1 9,1 1-1,0 0 1,-1 0-1,1 0 1,0-1 0,-1 1-1,1 0 1,-1 0-1,1 0 1,0 0 0,-1 0-1,1 0 1,-1 0-1,1 0 1,0 0 0,-1 0-1,1 0 1,-1 0-1,1 0 1,-1 0-1,1 0 1,0 0 0,-1 1-1,1-1 1,-1 0-1,-1 1-7,1 0 1,0 0-1,-1 0 0,1 1 0,0-1 0,-1 0 0,1 1 0,0-1 0,-1 3 0,-12 18-74,2 0 0,0 1 0,-12 36 0,-17 78 194,40-132-87,0 1 1,0-1-1,1 1 1,-1-1 0,1 1-1,1-1 1,-1 1-1,1-1 1,0 1 0,0-1-1,0 1 1,1-1-1,0 0 1,0 0-1,0 0 1,1 0 0,-1 0-1,6 6 1,-6-8 3,0-1 0,0 1 1,1-1-1,-1 1 0,1-1 0,0 0 1,0 0-1,0 0 0,0-1 1,0 1-1,0-1 0,0 0 0,0 1 1,0-1-1,1-1 0,-1 1 1,0 0-1,1-1 0,-1 0 0,1 0 1,-1 0-1,0 0 0,1 0 1,-1-1-1,1 1 0,-1-1 0,0 0 1,1 0-1,-1 0 0,5-3 1,14-8 37,0-1 1,-1-1-1,25-22 1,-34 27-48,13-11 2,21-17-120,1 3-1,53-29 1,-96 60 90,0 1 0,1 0 0,-1 0-1,1 0 1,0 1 0,7-2 0,-11 3 10,0 0 0,-1 0 0,1 0-1,0 0 1,0 0 0,0 0-1,0 0 1,0 0 0,0 1 0,0-1-1,0 0 1,-1 1 0,1-1-1,0 0 1,0 1 0,0-1 0,-1 1-1,1-1 1,0 1 0,0-1-1,-1 1 1,1 0 0,-1-1 0,1 1-1,0 0 1,-1 0 0,1-1-1,-1 1 1,0 0 0,1 0 0,-1 0-1,0 0 1,1-1 0,-1 1-1,0 0 1,0 0 0,0 0 0,0 0-1,0 2 1,0 3 7,0 0 1,0 0-1,-1 0 0,0 0 0,0-1 1,0 1-1,-1 0 0,-3 7 1,-23 47 56,14-33-90,5-10 21,-3 7 232,12-24-212,0 0 0,0 1 1,0-1-1,0 0 1,0 0-1,0 0 0,0 0 1,0 0-1,0 0 0,0 1 1,0-1-1,0 0 1,0 0-1,0 0 0,0 0 1,0 0-1,0 0 0,0 1 1,0-1-1,0 0 1,0 0-1,0 0 0,0 0 1,0 0-1,1 0 1,-1 0-1,0 0 0,0 1 1,0-1-1,0 0 0,0 0 1,0 0-1,0 0 1,1 0-1,-1 0 0,0 0 1,0 0-1,0 0 0,0 0 1,0 0-1,0 0 1,1 0-1,-1 0 0,0 0 1,0 0-1,0 0 1,0 0-1,0 0 0,0 0 1,1 0-1,-1 0 0,0 0 1,0 0-1,0 0 1,0 0-1,0 0 0,0 0 1,0-1-1,1 1 0,-1 0 1,0 0-1,0 0 1,22-11 28,0-1 1,0-1-1,-1-1 1,21-18 0,-26 20-40,12-10-44,-17 12 22,1 1-1,-1 1 1,2 0 0,-1 1 0,21-10-1,-31 16 16,0 1 0,-1-1 0,1 1 0,0-1 0,0 1 0,-1 0 0,1 0 0,0 0 0,0 0 0,0 0 0,-1 0 0,1 0 0,0 1-1,0-1 1,-1 0 0,1 1 0,0 0 0,-1-1 0,1 1 0,0 0 0,-1 0 0,1 0 0,-1 0 0,1 0 0,-1 0 0,0 0 0,2 2 0,2 4-21,0 0 1,0 0 0,-1 0-1,6 14 1,1 0 104,-3-6-42,-1-1 28,1 0 1,18 24-1,-22-34-32,0 0 1,0 0-1,0 0 0,0-1 0,1 1 1,-1-1-1,1 0 0,0 0 0,0-1 1,0 0-1,0 0 0,7 2 0,-3-2-243,-1 0 0,1 0-1,-1-2 1,1 1 0,10-1-1,-11 0-848,-1-1-1,1-1 1,-1 1-1,1-1 1,-1 0-1,9-4 1,0-1-1390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5:41.041"/>
    </inkml:context>
    <inkml:brush xml:id="br0">
      <inkml:brushProperty name="width" value="0.05" units="cm"/>
      <inkml:brushProperty name="height" value="0.05" units="cm"/>
    </inkml:brush>
  </inkml:definitions>
  <inkml:trace contextRef="#ctx0" brushRef="#br0">345 639 1472,'19'-5'1005,"-17"5"-690,-1 0 0,0 0 0,1 0 1,-1 0-1,0-1 0,1 1 1,-1-1-1,0 1 0,1-1 0,-1 1 1,0-1-1,0 0 0,3-1 0,-4 2-236,0 0-1,0-1 1,0 1-1,0 0 0,0-1 1,0 1-1,0 0 0,0 0 1,0-1-1,0 1 1,0 0-1,0 0 0,0-1 1,0 1-1,0 0 1,0 0-1,0-1 0,-1 1 1,1 0-1,0 0 0,0-1 1,0 1-1,0 0 1,0 0-1,-1-1 0,1 1 1,0 0-1,0 0 0,0 0 1,-1 0-1,1-1 1,0 1-1,0 0 0,-1 0 1,1 0-1,0 0 1,0 0-1,-1 0 0,1 0 1,0 0-1,0-1 0,-1 1 1,1 0-1,0 0 1,0 0-1,-1 1 0,-16-5 628,4 4-580,-1 2 0,1-1 0,0 2 0,0 0 0,0 0 0,1 1 0,-1 1 1,1 0-1,0 1 0,-16 9 0,16-7-102,0 0 0,1 0 0,0 2 0,0-1 0,1 1-1,0 1 1,1 0 0,0 0 0,-11 20 0,13-18-36,0 0 0,1 0 0,1 1 0,0-1-1,1 1 1,-5 29 0,9-41 30,0 1-1,0-1 1,0 0 0,0 0-1,0 1 1,1-1 0,-1 0 0,1 0-1,-1 1 1,1-1 0,0 0-1,0 0 1,0 0 0,2 2-1,-3-3 6,1 0 0,0 0 0,-1 0-1,1-1 1,0 1 0,0 0-1,0-1 1,0 1 0,0 0 0,0-1-1,0 1 1,0-1 0,0 0-1,0 1 1,0-1 0,0 0-1,0 0 1,0 0 0,0 1 0,0-1-1,0 0 1,0-1 0,0 1-1,0 0 1,1 0 0,-1 0-1,0 0 1,0-1 0,0 1 0,0-1-1,1 0 1,16-9 240,0 0 1,-2-1-1,28-23 0,-14 10-95,-5 3-33,-1 0 0,-1-2 1,-1-1-1,-1 0 0,22-36 0,-41 57-127,0 0 0,0 0 1,0-1-1,-1 1 0,2-5 0,-3 7-32,1 0-1,-1 0 0,0 0 0,0 0 1,0 0-1,0 0 0,0 0 0,0 0 1,0 0-1,0 0 0,0 0 0,0 0 1,-1 0-1,1 0 0,0 0 0,-1 0 1,1 0-1,-1 0 0,1 0 0,-1 0 1,1 0-1,-1 0 0,0 0 0,1 1 1,-1-1-1,-1-1 0,-2 0-55,3 4 92,2-2 114,-1-4 136,0 3-212,-5 3 183,3-2-94,5-5 42,-4 5-183,1 0 0,0 0 1,-1 0-1,1-1 0,-1 1 0,1 0 0,0 0 1,-1 0-1,1 0 0,0 0 0,-1 0 1,1 0-1,-1 0 0,1 0 0,0 0 0,-1 0 1,1 0-1,0 0 0,-1 1 0,0-1 1,-1 5-31,-96 224-80,27-23-107,12-44 627,34-102-336,8-19 43,9-25-29,2 0 0,-6 20 0,6-13 17,-1-1 0,-13 27 0,15-35 18,-4 7 25,9-21-131,0 1 1,0-1-1,-1 1 1,1-1-1,0 1 1,-1 0-1,1-1 1,0 1-1,-1-1 1,1 1 0,-1-1-1,1 0 1,-1 1-1,1-1 1,-1 1-1,1-1 1,-1 0-1,0 0 1,1 1-1,-1-1 1,0 0-1,0 0-7,1 0-1,0 0 1,0 0-1,0 0 1,0 0-1,-1 0 0,1 0 1,0 0-1,0 0 1,0-1-1,0 1 0,0 0 1,-1 0-1,1 0 1,0 0-1,0 0 0,0-1 1,0 1-1,0 0 1,0 0-1,0 0 0,0 0 1,0-1-1,0 1 1,-1 0-1,1 0 1,0 0-1,0 0 0,0-1 1,0 1-1,0 0 1,0 0-1,0 0 0,0-1 1,1 1-1,-1 0 1,0 0-1,0-1 0,2-7 142,3-4-65,0-3-47,2 1 0,-1-1-1,2 2 1,0-1 0,0 1-1,17-20 1,-3 12-63,0 0 0,1 2 0,45-30 1,-49 36 11,11-9 42,-1-3 0,-1 0 0,40-46 0,54-95 8,-14-8 60,-69 110 49,22-40-454,-61 103-82,-1 2 254,-3 8 89,-9 68 234,5-35-252,2 0-1,-2 69 0,5-57 54,3-46 40,-1-1 77,0 0 0,1 1 0,0-1 0,1 1 0,-1-1 0,2 0 0,1 8 0,-3-15-88,1 0-1,-1 0 1,1-1 0,0 1 0,-1 0 0,1 0 0,-1-1-1,1 1 1,-1-1 0,0 1 0,1 0 0,-1-1 0,1 1-1,-1-1 1,0 1 0,1-1 0,-1 1 0,0-1 0,1 1-1,-1-1 1,0 1 0,0-1 0,1-1 0,11-20 110,16-38 70,58-118-178,-73 156-64,2 1 0,0 0-1,19-20 1,-32 39 17,3-4 140,-3 3-103,-3 5-106,-3 3 38,0 1 1,0-1-1,-4 10 0,2 0 210,4-11-145,1 1 0,-1-1 0,1 0 0,-1 7 0,2-10 1,0 0 0,0 0 0,0 0 0,0 0-1,0 0 1,0 0 0,1 1 0,-1-1 0,0 0 0,1 0-1,-1 0 1,0 0 0,1 0 0,-1 0 0,1 0 0,0 0 0,-1 0-1,1 0 1,0-1 0,-1 1 0,3 1 0,0 1 14,1-1 1,-1 1-1,1-1 1,0 0-1,-1-1 1,1 1 0,0 0-1,0-1 1,1 0-1,-1 0 1,0 0-1,0-1 1,7 1-1,5-2 19,-1 0 0,24-5 0,-25 4 5,11-4 65,29-9 1,20-5-175,-55 15 71,0 0-1,19-9 1,-22 8 1,1 0 0,32-6 0,-34 10 10,-7 2-10,0-1 0,1-1 1,-1 1-1,13-6 0,-20 6-4,0 2 47,-1 0 52,-12-1 90,7 1-231,0-1 0,0 1 0,0 0 1,0 0-1,0 0 0,0 1 0,1 0 0,-7 3 1,-35 23-51,31-19 89,-3 4-28,0 1 0,0 0-1,2 2 1,0 0-1,0 0 1,2 2-1,0 0 1,-14 24-1,22-33 11,1 1-1,0-1 0,0 1 0,-4 17 0,8-24 41,0 1 1,0-1-1,0 0 0,1 1 1,-1-1-1,1 1 0,0-1 1,0 1-1,0-1 0,1 0 1,-1 1-1,1-1 0,0 1 0,0-1 1,0 0-1,0 0 0,1 0 1,-1 1-1,3 2 0,-3-4-2,0-1-1,1 0 1,-1 0-1,0 1 1,1-1-1,-1 0 1,0 0-1,1-1 1,0 1-1,-1 0 1,1 0-1,-1-1 1,1 1-1,0-1 1,-1 1-1,1-1 0,0 0 1,-1 0-1,1 0 1,0 0-1,0 0 1,-1 0-1,1 0 1,0 0-1,-1-1 1,1 1-1,0-1 1,-1 1-1,1-1 1,0 0-1,1 0 1,2-2 15,0 0 1,-1 0 0,1 0-1,0 0 1,-1-1-1,0 1 1,0-1 0,7-9-1,4-11-42,16-31 0,-14 25 5,28-61 127,-4 6-308,-36 76-231,-4 18 253,-1-1 144,1 23-3,2-1 1,11 51-1,-2-37 101,-11-40-53,1 0 1,-1 0 0,1-1 0,0 1-1,0-1 1,0 1 0,0-1 0,1 0-1,3 4 1,-5-6-15,0 0 1,0-1-1,0 1 0,0 0 1,0-1-1,0 1 0,1-1 1,-1 0-1,0 1 0,0-1 1,0 0-1,1 0 0,-1 1 1,0-1-1,0 0 0,1 0 1,-1-1-1,0 1 0,0 0 1,1 0-1,-1 0 0,0-1 1,0 1-1,0-1 0,1 1 1,1-2-1,2-1 52,1-1-1,-1 0 1,10-8 0,-9 7-39,68-67 202,-52 49-239,0 1-1,1 1 0,2 2 1,26-18-1,-47 34-32,0 1 0,0 1-1,0-1 1,0 0-1,5 0 1,-8 1 38,-1 1-1,1 0 1,0 0 0,-1 0-1,1 0 1,-1 0 0,1 0-1,0 0 1,-1 0-1,1 0 1,-1 0 0,1 0-1,0 0 1,-1 0 0,1 0-1,-1 1 1,1-1 0,-1 0-1,1 0 1,0 1 0,-1-1-1,1 0 1,-1 1 0,0-1-1,1 1 1,-1-1-1,1 0 1,-1 1 0,1-1-1,-1 1 1,0-1 0,1 1-1,-1-1 1,0 1 0,0 0-1,0-1 1,1 1 0,-1-1-1,0 1 1,0-1-1,0 1 1,0 0 0,0-1-1,0 1 1,0 0 0,0 0-1,-1 8 6,0 0 0,0 0 0,-5 15 0,-1 1 0,-18 86 176,25-110-150,-1 1 0,1-1 0,0 1 0,0 0 0,0-1-1,-1 1 1,1-1 0,1 1 0,-1 0 0,0 1 0,5-1 208,4-8-139,56-62 172,-8 8-262,-50 52-34,20-15-11,-25 21 17,0 1 0,0 0 0,0-1 0,0 1 0,0 0 0,1 1 0,-1-1 0,0 0 0,1 1 0,-1-1 0,0 1 0,4-1 0,-5 1 11,1 1 0,-1-1 1,1 0-1,-1 0 0,1 1 1,-1-1-1,0 1 0,1 0 1,-1-1-1,0 1 0,1 0 1,-1 0-1,0 0 0,0 0 1,0 0-1,1 0 0,-1 0 1,0 0-1,0 0 0,-1 0 1,1 1-1,0-1 0,1 2 1,1 4 0,0 1 1,0-1 0,2 11 0,-2-9-5,6 38-141,-8-39 177,0 0 0,0 0 0,1 0-1,0-1 1,0 1 0,1-1 0,0 0 0,4 8 0,-6-14-12,-1 0-1,1 0 1,-1 0 0,1-1 0,0 1 0,-1 0 0,1-1 0,0 1-1,-1 0 1,1-1 0,0 1 0,0-1 0,0 1 0,0-1 0,-1 0-1,1 1 1,0-1 0,0 0 0,0 0 0,0 1 0,0-1 0,0 0-1,0 0 1,0 0 0,0 0 0,0 0 0,0 0 0,0-1 0,-1 1-1,1 0 1,0 0 0,0-1 0,0 1 0,0 0 0,0-1 0,0 1-1,-1-1 1,2 0 0,3-2 50,0-1 0,-1 0 0,1 0 0,6-8 0,-7 7-123,59-68 64,24-26 96,51-44 272,-111 109-364,0-2 1,-3 0-1,0-2 0,20-47 1,57-166-6,-71 157-447,-28 84 41,-2 10 398,0 0 0,0 0 0,0 0 0,0 0 0,0 0 0,0 0 0,0 0 0,-1-1 0,1 1 0,0 0 0,0 0 0,0 0 0,0 0 1,0 0-1,0 0 0,0 0 0,0 0 0,0 0 0,-1 0 0,1 0 0,0 0 0,0 0 0,0 0 0,0 0 0,0 0 0,0 0 0,0 0 1,0 0-1,-1 0 0,1 0 0,0 0 0,0 0 0,0 0 0,0 0 0,0 0 0,0 0 0,0 0 0,0 0 0,0 1 0,-1-1 0,1 0 1,0 0-1,0 0 0,-1 1-24,-1 0-1,1 1 1,-1-1 0,1 1 0,0-1 0,0 1 0,0-1 0,-1 3-1,-9 20-4,2 0 0,1 1 0,-6 30 0,8-31 41,-71 284 114,71-284-102,2-1 0,0 1-1,-1 47 1,5-57-1,1-1-1,1 1 1,0 0 0,0-1-1,2 1 1,0-1-1,0 0 1,7 15 0,-8-24 31,-1 1 1,1 0-1,0-1 1,0 0-1,0 1 1,7 5 0,-9-9-28,0 0 0,1 0 0,-1 1 0,1-1 0,0 0 0,-1 0 0,1-1 0,0 1 0,0 0 0,-1 0 0,1-1 1,0 1-1,0-1 0,0 0 0,0 0 0,0 1 0,0-1 0,-1 0 0,1 0 0,4-1 0,0-2 34,0 1-1,0-1 1,-1 0-1,1-1 1,-1 1-1,1-1 1,-1 0-1,0-1 1,-1 1-1,1-1 1,4-5-1,5-5-34,73-73-65,-79 78-134,-3 6-122,-4 19 278,-1 11-126,-1-10 146,1 0 0,1 1 0,0-1 0,7 31 1,-3-29-46,-4-12 89,0 0-1,1-1 0,0 1 1,0-1-1,5 11 0,-6-15-22,0 0-1,-1-1 0,1 1 0,0 0 0,0 0 1,0-1-1,-1 1 0,1 0 0,0-1 0,0 1 0,0-1 1,0 1-1,0-1 0,0 1 0,0-1 0,0 0 1,0 0-1,0 1 0,1-1 0,-1 0 0,0 0 1,0 0-1,0 0 0,0 0 0,0 0 0,0-1 0,0 1 1,0 0-1,0-1 0,0 1 0,0 0 0,0-1 1,0 1-1,0-1 0,0 1 0,2-2 0,2-2 43,1 0-1,0 0 0,-1 0 1,6-6-1,9-8-12,35-30 103,-27 23-93,37-26 1,-27 26-38,51-33-189,-82 55 246,0-1-84,-1 0 0,1 1 1,14-5-1,-19 8-22,0-1 1,-1 1 0,1 0 0,0-1 0,0 1 0,0 0 0,0 0-1,0 0 1,-1 1 0,1-1 0,0 0 0,0 1 0,0-1 0,0 1-1,-1-1 1,1 1 0,0 0 0,-1 0 0,1 0 0,-1 0 0,3 2-1,-4-3 43,1 1 0,-1-1 0,1 1 0,-1 0 0,1-1 0,-1 1 0,0 0 0,0-1 0,1 1 0,-1 0 0,0-1 0,0 1 0,0 0 0,1-1 0,-1 1 0,0 0 0,0 0 0,0-1 0,-1 1 0,1 1 0,-7 20-72,-18 21-69,21-38 208,-48 65 76,22-32-138,-7 5 45,18-22 60,19-21-120,0 0 0,0-1 0,0 1 0,0 0 0,0 0 1,0 0-1,1 0 0,-1 0 0,0 0 0,0 0 0,0 0 1,0 0-1,1 0 0,-1 0 0,0 0 0,0 0 0,0 1 0,0-1 1,0 0-1,0 0 0,1 0 0,-1 0 0,0 0 0,0 0 1,0 0-1,0 0 0,0 0 0,0 0 0,1 1 0,-1-1 0,0 0 1,0 0-1,0 0 0,0 0 0,0 0 0,0 0 0,0 1 1,0-1-1,0 0 0,0 0 0,0 0 0,0 0 0,0 0 0,0 1 1,0-1-1,0 0 0,0 0 0,0 0 0,0 0 0,0 0 1,0 1-1,0-1 0,0 0 0,0 0 0,0 0 0,0 0 0,0 0 1,0 1-1,0-1 0,0 0 0,-1 0 0,1 0 0,0 0 1,0 0-1,13-2-4,-13 2 5,14-3-34,-4 1-7,1 0 0,15-2 1,-22 4 10,0 0-1,0 1 1,0-1 0,0 1 0,0 0 0,0 0-1,0 0 1,0 0 0,0 0 0,4 4 0,-3-2 16,0 0 0,0 1 1,-1 0-1,1 0 0,-1 0 0,0 1 1,0-1-1,-1 1 0,1 0 1,-1 0-1,0 0 0,-1 1 0,1-1 1,3 12-1,-2-4 40,-1 1 1,0-1-1,-1 1 1,0 0-1,-1 17 0,-1-21-36,0 0 0,-1 0 1,-1 0-1,1 0 0,-2 0 0,1 0 0,-5 9 0,4-12 30,0-1-1,0 0 1,0 0 0,-1-1 0,0 1-1,0-1 1,-1 0 0,0 0-1,0 0 1,0-1 0,-8 6 0,-25 14 19,-1-3-1,-1-1 1,0-2 0,-2-2 0,-55 14 0,86-27-48,-1-1-1,1 0 1,-1 0 0,0-1-1,1-1 1,-1 0 0,-16-2-1,27 2 9,1 0-1,0 0 0,0 0 0,-1 0 0,1 0 0,0-1 1,-1 1-1,1 0 0,0 0 0,0 0 0,-1 0 1,1 0-1,0 0 0,-1 0 0,1-1 0,0 1 0,0 0 1,-1 0-1,1 0 0,0-1 0,0 1 0,0 0 1,-1 0-1,1-1 0,0 1 0,0 0 0,0 0 0,0-1 1,0 1-1,0 0 0,-1-1 0,1 1 0,6-9-83,15-5-10,5 4 90,53-11 1,-40 12 1,-10 2-12,126-37 62,-130 35-49,0-1 1,0-1-1,43-27 1,-33 11 31,-1 0 0,-2-2 0,29-34 1,-50 52-18,48-54 97,82-120 0,-138 181-134,0 0 1,0-1-1,-1 1 1,0-1-1,0 0 1,0 0-1,0 0 1,0-7-1,-1 11 15,-1 0 1,0 0-1,0 0 0,0-1 0,0 1 0,0 0 0,0 0 0,0 0 1,0-1-1,-1 1 0,1 0 0,0 0 0,-1 0 0,1 0 0,-1 0 1,1 0-1,-1 0 0,0 0 0,1 0 0,-1 0 0,0 0 0,0 0 1,0 0-1,1 0 0,-1 1 0,0-1 0,0 0 0,0 1 0,0-1 0,0 1 1,-1-1-1,1 1 0,0-1 0,0 1 0,0 0 0,0-1 0,0 1 1,-1 0-1,1 0 0,-2 0 0,-3 0-2,0 0 1,0 0-1,0 1 0,0-1 0,1 2 1,-1-1-1,0 0 0,1 1 0,-1 0 1,1 1-1,-1-1 0,1 1 0,0 0 1,0 0-1,0 0 0,1 1 0,-1 0 1,1 0-1,0 0 0,-6 8 0,1-2-21,2 1 0,-1 1-1,1-1 1,1 1 0,0 0-1,1 1 1,-7 23-1,8-22 79,1 0 0,0 0 1,1 1-1,-1 26 0,3-37-28,0-1 1,0 0 0,1 1 0,0-1 0,-1 0 0,1 0 0,1 1-1,-1-1 1,0 0 0,1 0 0,2 4 0,-2-5-4,0 0 1,0 0-1,0 0 1,0 0 0,0-1-1,0 1 1,0-1-1,0 1 1,1-1 0,-1 0-1,1 0 1,-1 0-1,1 0 1,-1-1-1,1 1 1,4 0 0,1 0 16,0-1 0,0 0 0,0 0 0,-1-1 0,1 0 0,8-2 0,47-16 109,-53 16-135,37-16 3,-1-2 1,66-41-1,-39 20 94,-34 20-123,-1-1 0,42-35 0,-57 39 4,-14 13-49,-11 8-52,-7 7 101,1 1-1,0 0 1,1 0-1,0 1 1,0-1-1,1 2 0,1-1 1,0 0-1,0 1 1,-3 17-1,7-23 27,0-1 0,1 1 0,-1-1-1,1 1 1,1-1 0,-1 1 0,3 9 0,-3-14-13,0 1 0,1-1 0,-1 1 0,1-1 0,-1 0 1,1 1-1,0-1 0,-1 0 0,1 0 0,0 1 0,0-1 1,0 0-1,0 0 0,0 0 0,1 1 0,-1-2-2,0 1 0,1-1 0,-1 0 0,0 1 0,0-1-1,0 0 1,0 0 0,0 0 0,0 0 0,0 0 0,0 0 0,0 0-1,0 0 1,0 0 0,1-1 0,-1 1 0,0 0 0,0-1-1,0 1 1,0 0 0,0-1 0,0 0 0,1 0 0,13-10 79,0 0 1,0-1-1,22-24 1,4-2-10,106-83 253,-131 108-316,0 0 0,-1-1 0,0 0 1,-2-2-1,1 1 0,-2-2 0,0 0 0,10-20 0,6-20 55,41-122 0,-52 126-118,-3 0 0,9-57 1,-23 108 65,1-23-217,-1 25 196,0-1 1,0 1 0,-1-1-1,1 0 1,0 1 0,0-1 0,0 1-1,0-1 1,0 1 0,-1-1 0,1 1-1,0 0 1,-1-1 0,1 1 0,0-1-1,-1 1 1,1-1 0,0 1 0,-1 0-1,1-1 1,-1 1 0,1 0-1,0-1 1,-1 1 0,1 0 0,-1 0-1,1 0 1,-1-1 0,1 1 0,-1 0-1,1 0 1,-1 0 0,1 0 0,-1 0-1,0 0 1,1 0 0,-1 0 0,1 0-1,-1 0 1,1 0 0,-1 0-1,1 0 1,-1 0 0,0 1 0,-4 1-15,1 0 1,-1 0 0,1 1 0,-1 0 0,1 0 0,0 0-1,0 0 1,0 0 0,0 1 0,-4 6 0,-33 45-163,40-54 183,-19 30 44,2 1 0,1 0 1,1 1-1,2 1 0,-17 65 1,28-89-39,1 1 0,0-1 0,1 1 0,1 0 0,-1-1 0,2 1 0,-1 0 0,2 0 0,-1-1 0,1 1 0,5 13-1,-1-10 31,0 1 0,1-1 0,0-1 0,1 1 0,1-1 0,0-1-1,12 13 1,36 34-2658,-32-36 986</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2:26.752"/>
    </inkml:context>
    <inkml:brush xml:id="br0">
      <inkml:brushProperty name="width" value="0.05" units="cm"/>
      <inkml:brushProperty name="height" value="0.05" units="cm"/>
      <inkml:brushProperty name="color" value="#33CCFF"/>
    </inkml:brush>
  </inkml:definitions>
  <inkml:trace contextRef="#ctx0" brushRef="#br0">16 82 3808,'-15'-3'4969,"41"10"-1682,-11-4-2349,1-1 1,22 1 0,389-18 2842,-152-17-4393,-97-2-5981,-117 22 3841</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2:30.738"/>
    </inkml:context>
    <inkml:brush xml:id="br0">
      <inkml:brushProperty name="width" value="0.05" units="cm"/>
      <inkml:brushProperty name="height" value="0.05" units="cm"/>
      <inkml:brushProperty name="color" value="#33CCFF"/>
    </inkml:brush>
  </inkml:definitions>
  <inkml:trace contextRef="#ctx0" brushRef="#br0">6 1228 3488,'-1'-1'289,"-2"-4"542,2 11 2966,9 3-469,-6-9-2972,1 1-1,-1-1 1,0 0-1,1 0 1,-1 0 0,0 0-1,1 0 1,-1-1 0,4 0-1,26-8 681,-2-1-736,0-2-1,-1-1 1,-1 0 0,47-32-1,-44 21-212,47-48-1,21-36 77,-98 107-162,145-157 169,-110 124-132,155-164-172,-147 144 186,42-68-1,-59 79-62,-3-1 0,27-64-1,-43 88-16,-2 0 0,7-31-1,-12 47 4,-1-1-1,1 1 1,-1 0-1,0-1 1,0 1-1,-1-8 1,0 10 4,1 0 1,-1 0-1,1 1 0,-1-1 1,0 0-1,0 1 0,0-1 1,0 0-1,0 1 0,0-1 1,0 1-1,0-1 0,-1 1 1,1 0-1,0 0 0,-1-1 1,1 1-1,-3-1 0,0 1-3,0-1 0,0 1 0,0 0 0,0 0-1,0 0 1,0 0 0,0 1 0,0 0-1,0-1 1,0 2 0,-1-1 0,1 0-1,0 1 1,0 0 0,0 0 0,-4 2-1,-4 0-3,1 2 0,1-1 0,-1 2 0,1-1-1,-11 9 1,-1 3 9,0 1-1,1 1 0,1 1 1,1 1-1,-30 42 0,12-7 39,-41 83 0,66-113 1,0 0 1,2 0-1,2 1 0,0 0 1,1 0-1,2 1 0,1 0 1,1 0-1,2 0 0,0 0 1,2 0-1,1 0 0,1 0 1,2 0-1,10 36 0,-13-57 48,1 0 0,0 0 0,0 0-1,1 0 1,0-1 0,0 0-1,0 1 1,1-1 0,0-1-1,0 1 1,0-1 0,11 9-1,-9-9 13,1-1-1,0 1 1,0-1-1,0-1 1,0 0-1,1 0 1,-1 0 0,1-1-1,0 0 1,13 0-1,-8-1-42,0-1 1,0 0-1,0-1 0,0-1 1,0 0-1,0-1 0,0-1 1,-1 0-1,0-1 0,0 0 1,0-1-1,0 0 0,-1-1 1,0-1-1,-1 0 0,1 0 1,-2-1-1,1 0 0,-1-1 1,-1-1-1,1 1 0,12-22 1,-10 14-37,-2 0 1,13-29 0,-19 37-37,0 0 0,-1 0 0,0-1 0,-1 1 0,0-1 0,1-17 0,-2 27 24,-1 0 1,0 1-1,0-1 1,0 1 0,0-1-1,0 0 1,0 1-1,0-1 1,0 0-1,0 1 1,0-1 0,-1 0-1,1 1 1,0-1-1,0 1 1,-1-1-1,1 0 1,0 1 0,-1-1-1,1 1 1,0-1-1,-1 1 1,1-1-1,-1 1 1,1-1-1,-1 1 1,1 0 0,-2-1-1,1 1 0,0 0-1,0 0 0,0 0 1,0 0-1,0 0 1,0 0-1,0 1 0,0-1 1,0 0-1,0 1 0,0-1 1,0 1-1,1-1 1,-1 1-1,0-1 0,-1 2 1,-3 2-11,0 1 1,0-1-1,0 1 0,-4 7 1,0 2 2,1 1 0,0-1 0,2 1 0,0 0-1,-5 17 1,-14 80 0,22-96 57,1 0 0,0 0 0,1 1-1,3 25 1,-2-36 9,1-1 0,0 1 0,0-1 0,0 1 0,1-1 0,0 0 0,0 0 0,0 0 0,0 0 0,1 0-1,0 0 1,0-1 0,1 1 0,-1-1 0,1 0 0,8 7 0,-9-8 3,0-1-1,0 1 1,0-1 0,0 0 0,1 0-1,-1 0 1,1-1 0,-1 1-1,1-1 1,-1 0 0,1 0-1,0 0 1,0 0 0,0-1-1,0 1 1,-1-1 0,1 0 0,0 0-1,0-1 1,0 1 0,5-2-1,-2-1-23,0 0 0,0 0 0,-1 0 0,1-1 0,-1 0 0,0 0 0,0-1 0,0 0 0,-1 0 0,1 0-1,-1-1 1,-1 0 0,1 0 0,5-9 0,4-9 35,-2-1 0,15-42-1,-11 27-49,34-63-80,-14 30 10,-33 65 17,7-12-171,-8 17 128,-2 13 67,-41 336 360,40-337-294,0 29 180,1-36-173,0 0-1,0 1 1,0-1 0,1 1 0,-1-1-1,1 0 1,-1 1 0,1-1 0,0 0-1,0 0 1,2 4 0,-2-5-37,-1-1 1,1 1-1,-1-1 1,1 0-1,-1 1 1,1-1-1,-1 1 1,1-1-1,0 0 1,-1 0-1,1 1 1,-1-1-1,1 0 1,0 0-1,-1 0 1,1 1-1,0-1 1,-1 0-1,1 0 1,0 0-1,-1 0 1,1 0-1,0-1 1,-1 1-1,1 0 1,1 0-1,16-9 149,-14 7-113,3-3-28,1 0 1,-1-1-1,0 0 0,-1 0 1,10-10-1,27-39-99,-33 41 25,28-39-51,-11 15 82,56-62 0,-81 98-7,0 0 1,0 1-1,0-1 0,0 0 1,0 1-1,0-1 0,0 1 1,0 0-1,1-1 0,2 0 0,-4 2 14,0 0-1,0 0 1,0 0-1,0 0 1,0 0-1,0 1 1,0-1-1,0 0 1,0 0-1,0 1 1,0-1-1,0 1 1,-1-1-1,1 1 1,0-1-1,0 1 1,0-1-1,0 1 1,-1 0-1,1-1 1,0 1-1,-1 0 1,1 0-1,0 0 1,-1-1-1,1 1 1,0 1-1,24 39 69,-16-26-46,0 0 1,0 0-1,2-1 1,0-1-1,13 13 0,-21-23 3,0-1 0,0 1 1,0-1-1,1 0 0,-1 0 0,1 0 0,0 0 0,0 0 0,0-1 0,0 0 0,0 1 0,0-2 0,0 1 0,0 0 0,0-1 0,0 0 0,0 0 0,0 0 0,0 0 1,1-1-1,-1 0 0,0 1 0,0-1 0,0-1 0,0 1 0,4-3 0,2-1 6,0-1 0,0 0 0,-1-1 0,0 0 0,0 0 1,0-1-1,12-15 0,1-5 28,22-34 0,-40 56-46,0-1 1,0 0 0,-1 0 0,1 0 0,-2-1-1,3-7 1,-4 13-11,-1 0 0,1 1 0,-1-1-1,0 0 1,1 1 0,-1-1 0,0 0 0,0 1 0,0-1-1,0 0 1,-1 1 0,1-1 0,0 0 0,-1 1-1,1-1 1,-1 0 0,1 1 0,-1-1 0,-1-2-1,1 4-1,1-1 1,-1 0-1,0 1 0,1-1 0,-1 0 0,0 1 0,0-1 0,1 1 0,-1-1 1,0 1-1,0-1 0,0 1 0,0 0 0,0-1 0,0 1 0,0 0 1,0 0-1,0 0 0,1 0 0,-1 0 0,0 0 0,0 0 0,0 0 0,0 0 1,0 0-1,0 0 0,0 1 0,0-1 0,0 0 0,0 1 0,0-1 0,1 0 1,-3 2-1,-3 1-37,1 0 0,-1 0 0,-8 8 0,6-4 23,0 1 0,0 0 0,1 0 0,0 1-1,-8 13 1,3-3 23,-14 34 0,15-26-29,1 0-1,-9 38 1,16-51 54,1-1 1,0 1-1,1 0 1,1 0 0,0 0-1,3 26 1,-2-35-12,1-1-1,-1 1 1,1-1 0,-1 1-1,1-1 1,1 0 0,-1 0-1,1 0 1,-1 0 0,1 0-1,0-1 1,0 1 0,1-1-1,-1 1 1,6 3 0,-7-6 10,0 0 0,0 0-1,0 1 1,0-1 0,0 0 0,1-1 0,-1 1 0,0 0 0,0-1 0,1 1 0,-1-1 0,5 1 0,29-4 164,-9 0-218,-22 3 51,1-1 1,0 0-1,-1 0 1,1 0-1,-1-1 1,9-3-1,32-18 0,-38 19-37,16-8 96,-1-1 0,0-2 0,-1 0 0,0-1 0,-2-1 0,23-24 0,-13 6-40,-1-1 1,24-40 0,39-86-78,-8-21 28,-69 144-61,-2 0 0,13-70 0,-26 87-202,-3 13-4,-3 12 45,-5 14-8,-10 25 118,2 0 1,-16 52 0,-15 90 54,37-116 162,3-1 0,-3 133 0,13-190-4,1 0-1,0 0 1,0 0-1,1 0 1,3 10 0,-4-17-55,-1-1 1,1 0 0,1 1 0,-1-1 0,0 0 0,0 0 0,1 1 0,-1-1 0,1 0 0,3 2 0,-4-3-20,0 0 1,1 0 0,-1-1 0,0 1 0,0 0 0,1-1 0,-1 1 0,1-1-1,-1 1 1,1-1 0,-1 0 0,0 0 0,1 0 0,-1 0 0,1 0-1,-1 0 1,1 0 0,-1 0 0,3-1 0,0 0 7,0-1-1,-1 1 1,1-1 0,0 0-1,-1 0 1,0 0 0,1 0-1,-1-1 1,0 0 0,0 1-1,4-6 1,4-6 66,13-19 0,-16 21-61,39-58 4,19-27-92,0 8-279,-65 86 311,1 1 1,0 0-1,0 0 0,0 1 0,0-1 0,0 0 0,0 1 1,0-1-1,3-1 0,-4 3 20,-1 0 1,1 0-1,-1-1 0,0 1 1,1 0-1,-1 0 0,0 0 1,1 0-1,-1 0 0,1 0 0,-1 0 1,0 0-1,1 0 0,-1 0 1,0 1-1,1-1 0,-1 0 1,1 0-1,-1 0 0,0 0 1,1 0-1,-1 1 0,0-1 1,1 0-1,-1 1 0,1 0-1,0 0 0,-1 0 0,1 0 0,-1 0 0,1 0 0,-1 0 0,0 0 0,1 0 0,-1 0 0,0 0 0,0 0 0,1 3 0,-1 12-13,0 0 0,0 0 0,-2-1-1,0 1 1,-1 0 0,-5 18 0,-4 5 3,-21 46 1,26-70 118,0 0 1,-1-1-1,0 0 1,-19 25-1,26-39-91,1 1 0,-1 0 0,0 0 0,1-1 0,-1 1 0,0 0 0,0-1 0,1 1 1,-1 0-1,0-1 0,0 1 0,0-1 0,0 0 0,1 1 0,-1-1 0,0 0 0,0 1 0,0-1 0,0 0 0,0 0 0,0 0 0,0 0 0,0 0 0,0 0 0,0 0 0,0 0 0,0 0 0,0 0 0,0-1 0,0 1 0,0 0 0,0-1 0,0 1 0,1 0 0,-1-1 0,-2-1 0,3 2-12,-1-1 0,1 0-1,-1 1 1,1-1 0,-1 0-1,1 1 1,0-1 0,-1 0-1,1 0 1,0 0 0,0 0-1,-1 1 1,1-1 0,0 0-1,0 0 1,0 0 0,0 0-1,0 1 1,0-1 0,0 0-1,0 0 1,1 0 0,-1 0-1,0 1 1,0-1 0,1 0-1,-1 0 1,0 0 0,1 1 0,-1-1-1,1 0 1,-1 1 0,1-1-1,-1 0 1,1 1 0,0-1-1,-1 1 1,1-1 0,1 0-1,0 0 6,0-1 0,0 1-1,0 1 1,0-1 0,0 0-1,0 0 1,0 1 0,0-1 0,0 1-1,1 0 1,-1-1 0,0 1-1,0 0 1,0 0 0,4 1-1,38 9 33,-23-5-15,31 6 22,0-2 0,91 4 1,-133-13-962,0-1 0,19-3 1,1-4-3833,-12 3 1998</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2:50.950"/>
    </inkml:context>
    <inkml:brush xml:id="br0">
      <inkml:brushProperty name="width" value="0.05" units="cm"/>
      <inkml:brushProperty name="height" value="0.05" units="cm"/>
      <inkml:brushProperty name="color" value="#33CCFF"/>
    </inkml:brush>
  </inkml:definitions>
  <inkml:trace contextRef="#ctx0" brushRef="#br0">231 679 2400,'0'-1'49,"0"1"0,0-1 0,0 1 0,3-10 8075,-5 11-7999,0 0 0,0 0 1,0 0-1,0 0 1,0 0-1,0 0 0,0 0 1,1 1-1,-1-1 1,-3 3-1,-10 9 272,-30 14 556,19-12-649,1 1 0,1 1 1,-24 21-1,46-35-277,-1-1 0,1 1 0,-1-1 0,1 1 0,0 0 0,0 0-1,1 0 1,-1 0 0,0 0 0,1 1 0,0-1 0,-2 6 0,3-8-8,0 1 1,0 0-1,0 0 1,0-1-1,0 1 0,1 0 1,-1-1-1,0 1 1,1 0-1,-1-1 1,1 1-1,0 0 1,-1-1-1,1 1 0,0-1 1,0 1-1,0-1 1,0 0-1,0 1 1,0-1-1,1 0 1,-1 0-1,0 0 1,1 0-1,-1 0 0,3 2 1,2 0 68,1 1-1,0-1 1,0 0 0,1-1 0,-1 1-1,0-1 1,1-1 0,8 2-1,0-2 43,0 0 0,30-3-1,-39 1-77,0 0 0,0-1 0,0 0 0,0 0 0,0-1 0,-1 1 0,1-1 0,-1-1 0,0 1 0,0-1 0,0 0 0,-1-1 0,1 1 0,-1-1 0,0 0 0,7-9 0,-9 10-52,-1 1 0,0-1 0,1 0 0,-1 1 1,0-1-1,-1 0 0,1 0 0,-1 0 0,0-1 0,0 1 0,0 0 0,0 0 0,-1-1 0,0 1 0,0 0 0,0-1 0,0 1 0,-1 0 0,1-1 0,-1 1 0,0 0 0,0 0 0,-1 0 1,1 0-1,-1 0 0,0 0 0,0 0 0,-3-3 0,3 5-17,1 0 1,0 0-1,-1 1 0,1-1 1,-1 1-1,1 0 1,-1-1-1,0 1 0,0 0 1,0 0-1,0 0 0,1 0 1,-1 0-1,0 1 1,0-1-1,-1 0 0,1 1 1,0 0-1,0-1 1,0 1-1,0 0 0,0 0 1,0 0-1,-4 1 0,-3 1-45,0 0 0,0 0-1,1 1 1,-13 6-1,10-4 81,-18 9-8,27-13-5,1 0 0,-1 1-1,0-1 1,1 0 0,-1 0-1,1 1 1,0-1 0,-1 0-1,1 1 1,0 0 0,0-1-1,0 1 1,0 0 0,-1 2-1,2-3-4,0-1 0,0 1 0,0 0 0,0-1 0,0 1-1,0-1 1,0 1 0,0 0 0,0-1 0,0 1 0,1 0-1,-1-1 1,0 1 0,0-1 0,1 1 0,-1-1 0,0 1-1,1 0 1,-1-1 0,0 0 0,1 1 0,-1-1 0,1 1-1,-1-1 1,1 1 0,-1-1 0,1 0 0,-1 1 0,1-1 0,0 0-1,-1 0 1,1 1 0,-1-1 0,1 0 0,0 0 0,-1 0-1,1 0 1,0 0 0,0 0 0,3 1 25,0-1-1,1 1 1,-1-1 0,7-1 0,0-1 18,1-1 0,0 0 0,-1-1 0,0 0 0,0-1 0,0 0 0,-1-1 0,16-10 0,-9 5-5,0 1 0,19-7 0,-30 15-57,-1 0 1,1 0-1,0 0 0,0 1 1,0 0-1,0 0 0,10 1 1,-13 0 14,0 0 0,-1 0 1,1 1-1,0-1 0,-1 1 0,1 0 1,-1 0-1,1 0 0,-1 0 0,1 0 1,-1 0-1,0 1 0,1-1 1,-1 1-1,0 0 0,0 0 0,0 0 1,0 0-1,2 3 0,-1 0 11,-1-1-1,1 1 1,-1 0-1,0 0 1,-1 0 0,1 0-1,-1 0 1,0 0-1,0 0 1,0 1 0,-1-1-1,0 0 1,0 0-1,0 1 1,-1 4-1,-3 12 95,-1-1-1,-10 30 0,9-30-10,-32 122 474,-20 60 221,48-172-624,7-20 51,-1 0-1,-5 11 0,3-13 199,4-11-141,1-9-95,2-17-117,1 0-1,2 0 0,0 0 1,2 1-1,1-1 0,1 2 1,19-43-1,-8 31-98,1 1 0,2 0 0,1 1-1,40-46 1,95-100-107,-111 125-15,-31 36 87,0 1-1,2 0 0,33-28 0,-48 46 68,-1 0-1,0 0 0,1 1 0,0-1 0,-1 1 0,1 0 1,0-1-1,-1 1 0,1 0 0,0 1 0,0-1 0,5 0 1,-7 1 3,0 0 0,0 0 1,0 0-1,0 0 0,0 1 1,0-1-1,0 0 0,-1 1 1,1-1-1,0 0 0,0 1 1,0 0-1,0-1 0,-1 1 1,1-1-1,1 2 0,-1 0-1,0-1 0,0 1 0,1 0 0,-1 0-1,0 0 1,-1 0 0,1 0 0,0 0 0,0 3-1,2 12 29,-1-1 0,-1 1 0,0-1-1,-1 1 1,-1 0 0,-1-1 0,0 1-1,-1-1 1,-7 23 0,7-30 12,0-1 0,-1 0 0,1 1-1,-1-2 1,-1 1 0,0 0 0,0-1 0,0 0 0,-1 0 0,0-1 0,0 0 0,-9 7 0,9-8-9,0-1 0,-1 0 0,1 0 0,-1 0 0,0-1 0,1 0 0,-2-1 0,1 1 0,0-1 0,0-1 0,0 1 0,-1-1 1,1-1-1,-1 1 0,-8-2 0,-13-3 76,-12-1 26,36 5-405,4 2 108,10 2 50,16 4 88,71 5 84,-80-12-30,-1-1 0,1 0 0,-1-2-1,23-4 1,-23 3 4,-1-2-1,1 0 0,-1 0 1,-1-1-1,1-1 1,-1 0-1,0-1 1,-1-1-1,20-16 1,107-114 88,-65 56-9,58-67-97,-100 110 3,49-81 1,-66 94-40,-2 0 1,0-1 0,-2-1-1,-1 0 1,12-58 0,-22 78-196,-3 9-69,-9 18-3,-50 90 208,39-71 92,2 1 0,-34 81 0,38-59 66,3 0 0,-11 92 1,23-133 4,0 1 0,2 0 0,0 0 0,4 23 0,-4-36-13,2 0 0,-1 0 0,1-1 0,0 1-1,0 0 1,0-1 0,1 1 0,0-1 0,1 0 0,-1 0 0,1 0-1,1-1 1,-1 1 0,1-1 0,6 7 0,-8-11-19,-1 1 0,0 0 1,1-1-1,-1 0 0,1 1 1,-1-1-1,1 0 0,0 0 1,-1 0-1,1-1 0,0 1 1,0-1-1,-1 0 0,1 1 1,0-1-1,4-1 1,-3 1-14,1-1-1,-1-1 1,0 1 0,0 0 0,0-1 0,0 0 0,-1 0 0,1 0 0,0 0 0,3-4 0,2-2-25,0 0 0,0-1 0,-1-1 0,0 0 0,0 0 0,10-19 0,-1-3-113,24-60 0,-40 87 26,-2 4 43,-2 4-19,-3 18 33,-5 33-1,1-1-53,9-49 61,-3 14 55,-3 22 0,7-36-18,-1 1 0,1-1 0,0 0 0,0 1 0,1-1 0,-1 1 0,1-1 0,0 0 0,0 1 0,3 6 0,-3-10 4,-1-1 1,1 1 0,0 0 0,-1 0 0,1 0 0,0-1 0,0 1 0,0 0-1,0-1 1,0 1 0,0 0 0,0-1 0,0 1 0,0-1 0,0 0-1,0 1 1,0-1 0,0 0 0,0 0 0,0 0 0,1 0 0,-1 0 0,0 0-1,0 0 1,0 0 0,0 0 0,0 0 0,0 0 0,0-1 0,0 1-1,2-1 1,3-1 17,0-1-1,-1 1 0,0-1 0,10-5 1,187-116-67,-85 63-49,-32 18 147,-81 41-23,18-10-351,-19 12 152,-12 10 226,-29 25-171,-38 46 0,72-77 101,-7 8 8,-16 25 0,25-34-11,0 0 0,0 0-1,0 0 1,1 0 0,-1 1 0,1-1 0,0 0 0,0 1-1,0 0 1,0-1 0,1 1 0,-1-1 0,1 1 0,0 4 0,1-6 7,-1-1 0,1 0 0,-1 0 0,1 0 1,0 0-1,-1 0 0,1 0 0,0 0 1,0 0-1,-1 0 0,1-1 0,0 1 0,0 0 1,0 0-1,0-1 0,0 1 0,0 0 0,0-1 1,1 1-1,-1-1 0,0 0 0,0 1 1,0-1-1,0 0 0,1 0 0,-1 1 0,0-1 1,0 0-1,2-1 0,5 2 6,0-2 0,-1 1 0,10-2 0,10-2-6,1-1 0,0-1 0,-1-2 0,-1 0 0,1-2 0,41-22 1,-42 17-37,-2-1 0,0-1 1,39-38-1,-40 34 45,-15 14-47,0 0 0,-1 0-1,0-1 1,10-14 0,-12 16-12,-5 6 40,1 0 0,-1 0 0,0 0 0,0 0 0,0-1 0,0 1 0,0 0 0,0 0 0,0 0 0,0 0 0,0 0 0,0 0 0,0 0 0,0 0 0,0 0 0,0 0 0,0 0 0,0 0 0,0 0 0,1 0 0,-1 0 0,0 0 0,0 0 0,0 0-1,0 0 1,0 0 0,0 0 0,0 0 0,0 0 0,0 0 0,0 0 0,0 0 0,1 0 0,-1 0 0,0 0 0,0 0 0,0 0 0,0 0 0,0 0 0,0 0 0,0 0 0,0 0 0,0 0 0,0 0 0,0 0 0,0 0 0,1 0 0,-1 0 0,0 0 0,0 0 0,0 0 0,0 0 0,0 1 0,0-1 0,0 0 0,0 0 0,0 0 0,0 0 0,0 0-1,0 0 1,0 0 0,0 0 0,0 0 0,0 1 9,1 0 1,-1 0-1,0-1 0,1 1 0,-1 0 0,1-1 1,-1 1-1,1 0 0,0-1 0,-1 1 0,1-1 0,-1 1 1,1-1-1,0 1 0,-1-1 0,1 1 0,0-1 1,0 0-1,-1 1 0,1-1 0,0 0 0,0 0 0,0 1 1,0-1-1,-1 0 0,1 0 0,0 0 0,0 0 0,1 0 1,-15 16-324,-53 88 43,2 16 331,63-118-52,0 1 1,1-1-1,-1 0 1,0 0-1,1 0 0,-1 1 1,1-1-1,0 0 1,0 0-1,0 1 1,0-1-1,1 4 1,-1-5-2,0 0 1,0-1-1,0 1 1,0-1 0,0 1-1,0-1 1,1 1-1,-1-1 1,0 1-1,0-1 1,1 1-1,-1-1 1,0 0-1,1 1 1,-1-1-1,1 1 1,-1-1 0,0 0-1,1 1 1,-1-1-1,1 0 1,-1 0-1,1 1 1,-1-1-1,1 0 1,-1 0-1,1 0 1,-1 1-1,1-1 1,0 0 0,-1 0-1,1 0 1,-1 0-1,1 0 1,-1 0-1,1 0 1,-1 0-1,1 0 1,-1-1-1,1 1 1,-1 0 0,1 0-1,-1 0 1,1-1-1,-1 1 1,1 0-1,-1 0 1,1-1-1,-1 1 1,1-1-1,-1 1 1,7-5 11,-1 1 1,-1 0-1,1-1 1,-1 0-1,0-1 1,0 1-1,0-1 0,-1 0 1,4-7-1,3-6-49,13-35 0,-14 30-128,-8 21 101,-1 3-15,-2 9-95,-1 11-93,1-12 218,-1 1 20,1-1-1,0 1 1,1 0-1,1 15 1,-1-21 31,1-1 1,-1 0 0,1 1-1,-1-1 1,1 0 0,0 0-1,0 0 1,0 0 0,0 0-1,1 0 1,-1 0 0,0 0-1,1 0 1,0 0 0,-1-1-1,1 1 1,0-1 0,0 1-1,0-1 1,0 0 0,0 0-1,0 1 1,3 0 0,0 0 20,1-1 0,0 1 1,0-1-1,-1 0 1,1-1-1,0 1 0,0-1 1,0 0-1,6-1 1,8-2 106,25-7 0,-30 6-110,-3 1-7,0 0 1,0-1 0,0 0 0,0-1-1,0 0 1,-1-1 0,0-1-1,0 1 1,11-10 0,-4-2-13,0 0 0,-1-1 0,0-1 0,-2 0 0,-1-1 0,13-24-1,59-140 40,-57 116-65,-15 38-11,-2 0 1,0-2 0,8-40-1,-19 52-116,-5 15 1,4 6 135,-1 0-1,1 0 1,-1 0 0,1 0 0,-1 0-1,1 0 1,0 0 0,-1 0 0,1 0-1,-1 0 1,1 1 0,-1-1-1,1 0 1,0 0 0,-1 1 0,1-1-1,0 0 1,-1 0 0,1 1 0,0-1-1,-1 1 1,-6 6-69,1 0 1,0 1-1,0-1 0,1 1 0,-6 12 1,-20 48-90,20-38 151,1 0 1,-10 63-1,4 65 83,16-136 31,0 0 0,5 35 0,-4-49-494,0-1 0,1 1-1,0-1 1,0 1 0,1-1 0,0 0 0,1 0 0,-1 0 0,1-1 0,0 1 0,6 5-1,-10-11 102,1 0-1,-1-1 1,1 1-1,0 0 0,-1-1 1,1 1-1,0-1 0,0 1 1,0-1-1,-1 1 1,1-1-1,0 1 0,0-1 1,0 0-1,0 0 0,0 1 1,0-1-1,-1 0 1,1 0-1,2 0 0,9 0-2241</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2:51.325"/>
    </inkml:context>
    <inkml:brush xml:id="br0">
      <inkml:brushProperty name="width" value="0.05" units="cm"/>
      <inkml:brushProperty name="height" value="0.05" units="cm"/>
      <inkml:brushProperty name="color" value="#33CCFF"/>
    </inkml:brush>
  </inkml:definitions>
  <inkml:trace contextRef="#ctx0" brushRef="#br0">14 75 6048,'-13'-24'2752,"26"13"-2400,1 3-320,3 8-96,10-8 160,4-4-32,0 4-736,3 5 384</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2:51.673"/>
    </inkml:context>
    <inkml:brush xml:id="br0">
      <inkml:brushProperty name="width" value="0.05" units="cm"/>
      <inkml:brushProperty name="height" value="0.05" units="cm"/>
      <inkml:brushProperty name="color" value="#33CCFF"/>
    </inkml:brush>
  </inkml:definitions>
  <inkml:trace contextRef="#ctx0" brushRef="#br0">9 59 7136,'-8'-19'3232,"77"22"-2816,-25-3 704,0 0-704,39-8 256,1 0-384,34-12-32,-4 14-160</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2:36.518"/>
    </inkml:context>
    <inkml:brush xml:id="br0">
      <inkml:brushProperty name="width" value="0.05" units="cm"/>
      <inkml:brushProperty name="height" value="0.05" units="cm"/>
      <inkml:brushProperty name="color" value="#33CCFF"/>
    </inkml:brush>
  </inkml:definitions>
  <inkml:trace contextRef="#ctx0" brushRef="#br0">347 208 2144,'-4'2'6971,"-3"4"-3505,-48 40-2714,32-22-507,1 1 0,2 1 1,1 1-1,-26 46 0,-50 125 721,82-167-665,-16 60 1,24-71-173,2-1 0,0 1 0,1 0 0,0 27 0,3-41-83,-1-1 0,1 1-1,0-1 1,0 0 0,0 1 0,1-1 0,0 0 0,0 0-1,0 0 1,1 0 0,-1-1 0,1 1 0,5 5 0,-6-7-13,1 0 0,0 0 1,0-1-1,0 1 0,1-1 1,-1 0-1,1 1 0,-1-2 0,1 1 1,-1 0-1,1-1 0,0 1 1,0-1-1,0 0 0,0-1 1,0 1-1,0-1 0,5 1 0,-2-2-3,0 1-1,0-1 0,-1-1 0,1 1 0,0-1 1,7-3-1,38-19 293,-50 23-299,7-4 34,-1 0 0,0-1 1,0 1-1,0-2 0,0 1 1,-1-1-1,7-8 0,-12 13-61,1-1 0,-1 0 1,0 0-1,0-1 0,0 1 0,0 0 0,0-1 0,-1 1 0,0-1 0,1 1 1,-1-1-1,-1 0 0,1 1 0,0-1 0,-1 0 0,0 0 0,0 0 1,0 1-1,0-1 0,-1 0 0,-1-4 0,1 6-18,0-1 0,0 1 0,0 0 0,-1 0 0,1 0 0,-1 0 0,1 0 1,-1 0-1,0 0 0,0 1 0,0-1 0,-3-2 0,3 3 8,1 0-1,-1 0 1,1 1 0,-1-1 0,1 0 0,-1 0 0,0 1-1,1-1 1,-1 1 0,0 0 0,1-1 0,-1 1 0,0 0-1,0 0 1,1 0 0,-1 0 0,0 0 0,-2 1-1,-11-2-270,13 1 170,8 3 318,13 3-140,0-1 1,0-1-1,0-1 0,36 2 0,5 1 117,-38-2-106,1-2 0,-1-1 0,26-1 0,-41 0-39,-1-1-1,1 0 0,-1 0 0,0-1 0,1 0 0,-1 0 0,0 0 1,0-1-1,0 0 0,-1 0 0,1 0 0,-1-1 0,1 1 0,-1-1 1,6-7-1,-9 8-18,0 1 1,0-1-1,0 0 1,-1 0 0,1 0-1,-1 0 1,0 0-1,0 0 1,0-1 0,0 1-1,0 0 1,-1 0-1,1-1 1,-1 1-1,0-6 1,0 6-19,0 0-1,-1 1 1,1-1-1,-1 1 1,1-1-1,-1 1 1,0-1-1,0 1 1,0 0-1,0-1 1,0 1-1,-1 0 1,1 0-1,-1-1 1,1 1-1,-1 1 1,0-1-1,0 0 1,0 0 0,-4-2-1,5 3-11,-1 1 0,1-1 0,0 1 1,-1 0-1,1-1 0,0 1 0,-1 0 0,1 0 0,-1 0 0,1 0 1,0 0-1,-1 1 0,1-1 0,-1 0 0,1 1 0,0-1 0,-1 0 1,1 1-1,0 0 0,0-1 0,0 1 0,-1 0 0,1 0 0,0-1 1,-1 3-1,-4 1-23,1 1 1,1 0-1,-9 9 0,6-3-1,1-1-1,0 1 0,1 0 1,0 0-1,0 1 0,1-1 1,-3 20-1,6-27 56,0 0 0,1 0 0,-1 0-1,1 1 1,0-1 0,0 0 0,1 0 0,-1 0 0,1 1 0,0-1-1,0 0 1,0 0 0,1 0 0,0 0 0,-1 0 0,1-1-1,1 1 1,-1 0 0,0-1 0,1 0 0,0 1 0,-1-1 0,1 0-1,1 0 1,-1-1 0,0 1 0,1-1 0,-1 1 0,1-1 0,0 0-1,0-1 1,0 1 0,-1-1 0,2 1 0,-1-1 0,0 0-1,0-1 1,0 1 0,0-1 0,1 0 0,-1 0 0,0 0 0,6-1-1,18-4 116,-1-2 0,-1-1 0,36-14 0,-39 12-117,-1-1 0,30-20 0,-35 21-1,-1 0-2,-2 3-2,17-14 0,-14 6-1,-1-1 0,0 0 0,22-30 0,32-61 168,-29 31-75,32-85-1,-40 75-133,32-125 0,-65 210 34,1-4-52,1 0-1,-1 0 1,0 0 0,-1 0 0,1 0-1,-1 0 1,-1-10 0,1 15 42,0 0 1,0 0-1,0-1 0,0 1 1,0 0-1,0 0 0,0 0 1,0 0-1,0-1 0,0 1 1,0 0-1,0 0 0,0 0 0,0 0 1,0-1-1,0 1 0,0 0 1,0 0-1,0 0 0,0 0 1,0 0-1,0-1 0,0 1 1,0 0-1,0 0 0,-1 0 1,1 0-1,0 0 0,0 0 0,0 0 1,0-1-1,0 1 0,0 0 1,-1 0-1,1 0 0,0 0 1,0 0-1,0 0 0,0 0 1,-1 0-1,1 0 0,0 0 1,0 0-1,0 0 0,0 0 1,0 0-1,-1 0 0,1 0 0,0 0 1,0 0-1,0 0 0,0 0 1,-1 0-1,1 0 0,-9 11-235,-10 27 28,16-32 173,-74 188-43,61-143 125,3 2-1,1 0 0,3 0 1,-3 82-1,12-122 14,0-1 0,1 1 0,0-1 0,1 0 0,0 0-1,1 1 1,7 17 0,-8-26-27,0 0 0,0 0-1,0 0 1,1 0 0,-1-1 0,1 1 0,0-1-1,0 1 1,0-1 0,5 4 0,-5-5 0,0-1-1,0 1 1,0-1 0,0 1 0,0-1 0,1 0 0,-1 0 0,0 0-1,0-1 1,1 1 0,-1-1 0,0 0 0,1 0 0,-1 0 0,5-1-1,2 0 31,0-2-1,0 1 1,-1-2-1,1 1 0,-1-1 1,18-10-1,-10 3-12,-1 0 1,24-21-1,-31 24-17,3-2-264,-10 13 86,-5 9 52,-10 23-136,9-28 209,1 1 1,0-1-1,1 1 1,0 0-1,0-1 1,-1 10-1,3-13 37,0 0 0,0 0 0,0 0-1,1 0 1,-1-1 0,1 1 0,0 0 0,0 0-1,0 0 1,0-1 0,1 1 0,0-1-1,-1 1 1,1-1 0,0 1 0,1-1-1,-1 0 1,1 0 0,-1 0 0,1-1-1,0 1 1,0-1 0,0 1 0,5 2 0,-2-2 10,1 0 1,-1 0-1,1 0 1,0 0 0,0-1-1,0-1 1,0 1-1,0-1 1,1 0 0,-1-1-1,0 1 1,9-2-1,-6 0 34,-1 0 0,0 0 0,1-1-1,-1 0 1,0-1 0,0 0-1,0-1 1,-1 0 0,12-6 0,-17 8-42,1-1 1,-1 0 0,1 0 0,-1 0 0,0 0 0,0 0 0,0-1 0,-1 1 0,1-1 0,-1 0 0,0 1 0,0-1-1,0 0 1,0-1 0,-1 1 0,1 0 0,-1 0 0,0-1 0,-1 1 0,1 0 0,-1-9 0,0 10-17,0-1 0,0 1 0,-1 0 0,1-1 0,-1 1 1,0 0-1,0-1 0,0 1 0,0 0 0,0 0 0,-1 0 1,0 0-1,1 0 0,-1 0 0,0 0 0,-1 1 0,1-1 0,0 1 1,-1 0-1,1-1 0,-4-1 0,1 1-30,1 1 0,-1 0 1,1 0-1,-1 0 0,1 0 0,-1 1 0,0 0 0,0 0 1,0 0-1,0 1 0,0-1 0,0 1 0,0 0 1,-5 2-1,-5 0 41,1 2 1,0 0 0,-24 10 0,-19 6-82,92-27 171,53-12-189,-40 4 109,2 0 4,91-16 0,-133 30-48,-1 0 0,1 1-1,0 0 1,-1 0 0,1 1 0,0 0-1,11 3 1,-17-4 27,1 1 0,-1 0-1,1 0 1,-1 0 0,1 1 0,-1-1-1,0 1 1,0-1 0,0 1 0,0-1-1,0 1 1,0 0 0,0 0 0,0 0-1,-1 0 1,1 1 0,-1-1 0,0 0-1,0 1 1,1-1 0,-1 1 0,-1-1 0,1 1-1,1 4 1,-2 4 43,1-1-1,-1 1 1,-1-1 0,0 1-1,-1-1 1,0 0 0,-6 20-1,-3 16 289,9-34-65,4-9 271,11-19-220,8-12-288,1 2 1,2 1-1,36-31 0,-53 49-36,1 1-1,-1 1 0,1-1 0,16-7 1,-21 11-14,1 1 0,-1 0 0,1-1 0,-1 1 0,1 0 0,-1 1 0,1-1 0,-1 1 0,1-1 1,0 1-1,-1 0 0,1 1 0,0-1 0,-1 0 0,8 3 0,-10-2 13,1-1 1,-1 1-1,0 0 0,1 0 1,-1 0-1,0 0 1,1 0-1,-1 0 0,0 0 1,0 1-1,0-1 0,0 0 1,0 1-1,-1-1 0,1 1 1,0-1-1,0 1 1,0 2-1,1 4-47,0 0 1,1 14-1,0-1-79,0-10 110,-2-6 62,0 1 1,1 0-1,0-1 0,0 1 0,4 7 1,-5-11-17,1-1 0,-1 1 0,1 0 0,-1-1 0,1 1 0,-1-1 0,1 1 0,0-1 0,0 0 0,0 0 0,0 0 0,0 0 0,0 0 0,0 0 0,0-1 0,0 1 0,0-1 0,3 1 0,4 0 22,0 0-1,0-1 1,1 0-1,-1 0 1,0-1-1,0-1 1,1 1 0,-1-1-1,0-1 1,15-6-1,6-5-8,46-28 1,-49 23-45,-2-1 1,0 0-1,-1-2 1,41-48-1,-46 46-130,-115 174-293,91-142 437,1-1 0,-1 1 0,2 0 0,-1 0 0,1 1 0,0-1 0,1 1-1,0-1 1,0 1 0,1 0 0,-1 9 0,2-16 1,0-1 1,1 1-1,-1-1 0,0 1 1,1 0-1,-1-1 1,0 1-1,1-1 0,0 1 1,0 1-1,0-3-1,-1 1 0,0-1 0,0 0 0,1 1 0,-1-1 0,0 0 0,1 1 0,-1-1 0,0 0 1,1 1-1,-1-1 0,1 0 0,-1 0 0,0 0 0,1 1 0,-1-1 0,1 0 0,-1 0 0,1 0 0,-1 0 0,1 0 0,-1 0 0,0 0 0,1 0 0,-1 0 0,1 0 0,-1 0 0,1 0 0,-1 0 0,1 0 0,-1 0 0,1 0 0,-1-1 0,0 1 0,1 0 1,-1 0-1,1 0 0,0-1 0,3-3 9,1-1-1,-1 1 1,1-1 0,-1 1 0,-1-1 0,1 0 0,-1-1 0,0 1 0,0 0 0,0-1 0,-1 0 0,0 0 0,0 0 0,0 0 0,-1 0-1,0 0 1,1-10 0,-3 13-229,-1 7 141,-1 6 11,-39 165-374,24-42 437,-18 87 192,32-203-157,0-1-1,-1 0 1,-1-1 0,0 1-1,-1-1 1,-1 0 0,-10 15-1,17-29-10,0 1-1,-1-1 0,1 0 1,0 1-1,-1-1 1,1 0-1,-1 0 0,1 0 1,-1 0-1,1 0 0,-1 0 1,0 0-1,1-1 0,-1 1 1,0-1-1,0 1 1,0-1-1,1 0 0,-1 1 1,0-1-1,0 0 0,0 0 1,0-1-1,0 1 1,1 0-1,-1 0 0,0-1 1,0 1-1,0-1 0,1 0 1,-1 1-1,0-1 1,1 0-1,-3-1 0,0-1-33,0 0 0,0 0-1,0-1 1,0 1-1,0-1 1,1 0 0,-1 0-1,1 0 1,0 0 0,-3-6-1,1-2-64,-1-1 0,2 0 0,0 1-1,0-2 1,1 1 0,1 0 0,0-1 0,1 1-1,0-1 1,1 1 0,3-23 0,-2 27 45,1 1 1,0 0 0,0-1 0,0 1-1,1 0 1,1 0 0,-1 0 0,1 1-1,0-1 1,1 1 0,0 0-1,0 0 1,1 1 0,-1-1 0,1 1-1,1 0 1,-1 1 0,1 0 0,8-5-1,147-76 100,4-3 244,-58 26-192,-78 44-94,-6 4-13,-1-1 0,-1-1 0,0-1 0,-1-1 0,23-27 0,-20 15-135,31-50 0,-42 65 9,-13 16 106,0 0 0,1 0 0,-1-1 0,0 1 0,0 0 1,0 0-1,1 0 0,-1 0 0,0 0 0,0 0 0,0-1 0,1 1 1,-1 0-1,0 0 0,0 0 0,0 0 0,1 0 0,-1 0 0,0 0 1,0 0-1,1 0 0,-1 0 0,0 0 0,0 0 0,1 0 0,-1 0 1,0 0-1,0 1 0,1-1-5,-1 1 1,0-1-1,1 1 0,-1-1 1,0 1-1,1-1 1,-1 1-1,0 0 0,0-1 1,0 1-1,0-1 0,0 1 1,0 0-1,0-1 1,0 1-1,0 1 0,-1 10 2,-1 1-1,0 0 0,-6 19 1,0 1-32,3-8 1,1 1-1,0 44 1,4-63 66,1-1 0,0 1 1,0 0-1,0 0 0,4 9 0,-4-14 12,0 1-1,0-1 1,0 0 0,0 0 0,0 0 0,0 1 0,0-1 0,1-1 0,-1 1 0,1 0 0,-1 0-1,1 0 1,0-1 0,0 1 0,0-1 0,0 1 0,0-1 0,2 1 0,-2-1-11,0-1 0,0 0 0,0 0 0,0 1 0,0-2-1,0 1 1,0 0 0,0 0 0,0 0 0,0-1 0,0 0 0,0 1 0,0-1 0,0 0 0,0 0 0,0 0 0,3-2 0,2-2 44,0 0 0,10-11 0,-16 15-66,120-125-6,-114 119-67,0 0 0,11-9 0,-17 15 51,1-1-1,-1 1 1,0 0-1,1 0 0,0 0 1,-1 0-1,1 1 1,-1-1-1,1 0 0,0 1 1,0-1-1,-1 1 0,1-1 1,0 1-1,0 0 1,0 0-1,-1 0 0,1 0 1,0 0-1,3 1 1,-5-1 12,1 0 1,0 1 0,-1-1 0,1 0 0,-1 1-1,1-1 1,-1 1 0,1-1 0,-1 1-1,1-1 1,-1 1 0,0 0 0,1-1 0,-1 1-1,0-1 1,1 1 0,-1 0 0,0-1 0,0 1-1,0 0 1,1-1 0,-1 1 0,0 0-1,0-1 1,0 2 0,-2 17-42,1-14 19,-2 14 70,-2-1 1,0 1 0,-11 26-1,2-5 535,65-81 166,-29 22-786,-7 7-14,1-1-1,0 2 0,1 0 1,0 1-1,1 1 1,24-10-1,-40 18 34,1 0 0,0 1 0,0-1-1,0 1 1,0-1 0,0 1 0,0 0 0,1 0 0,-1 0 0,0 0 0,0 1 0,0-1-1,4 2 1,-5-1 11,0 0-1,-1 0 0,1 0 0,-1 0 1,1 0-1,-1 0 0,0 1 0,1-1 0,-1 0 1,0 1-1,0-1 0,0 0 0,0 1 1,0 0-1,0-1 0,0 1 0,-1 0 1,1-1-1,-1 1 0,1 0 0,-1-1 0,0 1 1,1 2-1,3 45 108,-4-48-86,0 0 0,0 1 0,0-1 0,0 0 0,0 0 0,0 0 0,1 1 0,-1-1 0,0 0 0,1 0 0,-1 0 0,1 0 0,-1 0 0,1 0 0,0 0 0,-1 0 0,1 0 0,0 0 0,0 0 0,0 0 0,1 1 0,0-1 14,0 0 0,0-1 1,0 1-1,0 0 0,0-1 1,0 1-1,0-1 0,0 1 1,0-1-1,0 0 1,3 0-1,5-1 0,-1-1 1,0 0 0,1 0-1,10-4 1,0-2 18,-1 0 1,-1-1-1,24-15 1,50-41 3,-43 29-44,-34 27-255,-22 19-107,-4 2 276,-12 17 73,1 0-1,2 2 0,1 0 1,-19 42-1,35-65 21,0 0 0,1 0-1,-1 8 1,2-13 11,0 0 0,1 0 1,0 0-1,0 0 0,0 1 0,0-1 0,0 0 0,1 0 1,0 0-1,0 3 0,-1-6-8,1 1-1,-1-1 1,0 1 0,1-1 0,-1 0 0,0 1-1,1-1 1,-1 0 0,0 0 0,1 1-1,-1-1 1,1 0 0,-1 0 0,0 0-1,1 1 1,-1-1 0,1 0 0,-1 0 0,1 0-1,-1 0 1,1 0 0,-1 0 0,0 0-1,1 0 1,-1 0 0,1 0 0,-1 0-1,1 0 1,-1 0 0,1 0 0,-1-1 0,0 1-1,1 0 1,-1 0 0,1 0 0,-1-1-1,0 1 1,1 0 0,-1 0 0,0-1-1,1 1 1,-1 0 0,0-1 0,1 0-1,16-15 225,19-31-131,-32 42-132,-1 1 0,1-1 0,-1-1 0,3-5 0,1-2-126,-13 52-520,-22 211 472,19-150 202,0 9 7,3-21 334,-26 123-1,31-208-298,0 3 36,0-1 0,-1 1 0,0-1 0,0 1 0,-4 7 0,6-12-64,-1 0 0,0 0 0,0 0 0,0 0 0,0 0 0,0 0 0,0 0-1,0 0 1,0-1 0,0 1 0,0 0 0,0 0 0,0-1 0,0 1 0,-1-1 0,1 1 0,0-1 0,-1 0 0,1 1 0,0-1 0,-1 0 0,1 0 0,0 0 0,-1 0 0,1 0-1,0 0 1,-1 0 0,1-1 0,-2 1 0,-2-2 6,1 0 0,-1 0 0,0 0 0,1-1 0,0 1 0,-8-7 0,-27-23 122,29 23-106,-135-129 229,138 132-264,1-1-1,0 0 1,0 0 0,1-1 0,-7-12 0,10 17-11,1 0 1,0 1 0,0-1 0,0 0 0,0 0 0,0 0 0,1 1 0,-1-1 0,1 0 0,0 0 0,0 0 0,0 0 0,0 0 0,1 0 0,-1 0 0,1 0 0,-1 0-1,1 1 1,0-1 0,0 0 0,3-4 0,0 2-28,-1 0 0,2 0 0,-1 0 0,0 1 0,1-1 0,0 1 1,0 0-1,11-6 0,5-1-51,22-9 0,-32 15 87,87-34 32,9-6-1978,-38 11-3684,-66 33 4791,-1 0 1,1-1 0,-1 1 0,1-1-1,-1 0 1,1 0 0,-1 0-1,0 0 1,0 0 0,0-1-1,0 1 1,-1 0 0,3-4-1,-1-3-2468</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2:36.859"/>
    </inkml:context>
    <inkml:brush xml:id="br0">
      <inkml:brushProperty name="width" value="0.05" units="cm"/>
      <inkml:brushProperty name="height" value="0.05" units="cm"/>
      <inkml:brushProperty name="color" value="#33CCFF"/>
    </inkml:brush>
  </inkml:definitions>
  <inkml:trace contextRef="#ctx0" brushRef="#br0">66 56 7296,'-47'-39'3328,"34"31"-2912,8 4-352,5 0-640,8 4 320,5 0-2048,5 8 1248</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2:38.080"/>
    </inkml:context>
    <inkml:brush xml:id="br0">
      <inkml:brushProperty name="width" value="0.05" units="cm"/>
      <inkml:brushProperty name="height" value="0.05" units="cm"/>
      <inkml:brushProperty name="color" value="#33CCFF"/>
    </inkml:brush>
  </inkml:definitions>
  <inkml:trace contextRef="#ctx0" brushRef="#br0">37 906 2400,'-21'0'779,"20"0"-667,0 0 0,0 0 1,0 1-1,0-1 0,0 0 1,0 1-1,0-1 0,0 1 1,0-1-1,0 1 0,0-1 1,0 1-1,0 0 0,1-1 1,-2 2-1,20-6 6410,-2-1-5785,1-1 0,-1-1 0,-1-1 0,22-12 0,-12 4-347,39-35-1,-38 27-288,-1-1-1,-2-2 0,-1 0 1,30-48-1,-41 59-58,133-209 662,-122 193-664,15-22 122,-1-3 1,31-69 0,-63 116-88,0-1-1,0 1 1,-1-1 0,-1 0-1,0 0 1,2-19 0,-4 30-77,0-1 0,0 0-1,0 1 1,0-1 0,0 0 0,0 1 0,0-1 0,0 1 0,0-1 0,-1 0 0,1 1-1,0-1 1,0 1 0,-1-1 0,1 0 0,0 1 0,0-1 0,-1 1 0,1-1 0,-1 1 0,1-1-1,-1 0 1,0 1-3,1 0 1,-1 0-1,0 0 0,1 0 0,-1 0 0,1 0 0,-1 0 1,1 0-1,-1 0 0,1 0 0,-1 0 0,1 0 0,-1 1 1,1-1-1,-1 0 0,1 0 0,-1 0 0,1 1 0,-1-1 1,0 1-1,-2 2-20,-1-1 1,1 2 0,0-1-1,-5 6 1,-11 21-27,2 1-1,-24 57 1,38-81 82,-12 30 172,2 1-1,-13 63 0,-4 80 279,29-169-483,-3 17 35,-1 34 0,5-55 13,0-1 0,1 0 0,-1 0 0,1 0 0,1 0 0,-1 0 0,1 0 1,1-1-1,-1 1 0,5 8 0,-5-13-17,-1 0 1,1 0 0,-1 0-1,1-1 1,0 1-1,0-1 1,-1 1 0,1-1-1,0 0 1,0 1-1,1-1 1,-1 0 0,0 0-1,0-1 1,0 1 0,1 0-1,-1-1 1,0 1-1,1-1 1,-1 0 0,0 0-1,1 0 1,-1 0-1,0 0 1,1 0 0,-1-1-1,4 0 1,3-1 1,1-1-1,-1-1 1,1 1 0,-1-1-1,12-7 1,10-9 104,0-1 1,-1-1-1,51-51 0,68-96-185,-117 130-334,-43 60 268,0 0 0,2 1-1,-11 37 1,9-18 226,-7 49-1,15-74-58,2 0 0,0 27-1,0-39-6,2 0-1,-1-1 1,0 1-1,1-1 0,0 1 1,-1 0-1,1-1 1,1 0-1,-1 1 0,0-1 1,1 0-1,0 1 1,0-1-1,0 0 0,0 0 1,0 0-1,6 4 1,-8-6-10,1 0 0,0-1 0,0 1 0,0 0 0,0-1 0,0 1 0,0-1 0,0 0 0,0 1 0,0-1 0,0 0 0,0 1 0,0-1 0,0 0 0,0 0 0,0 0 0,0 0 0,1 0 0,-1 0-21,-1 0 1,1-1-1,-1 1 0,1 0 0,-1-1 0,1 1 0,-1-1 0,1 1 0,-1 0 1,1-1-1,-1 1 0,0-1 0,1 1 0,-1-1 0,0 1 0,1-1 0,-1 0 1,0 1-1,0-1 0,0 1 0,1-1 0,-1 0 0,0-3 9,1 0-1,-1 0 1,0 0-1,0 1 0,0-1 1,-1 0-1,-1-6 1,-2-4-22,0 1 1,-1-1 0,-1 1-1,-1 0 1,0 1 0,0-1-1,-1 1 1,-14-16 0,10 14-35,-1 2 1,0 0-1,0 0 0,-1 1 1,-1 1-1,-24-14 0,38 23 12,-12-5-232,12 6 250,1 0 0,0 0 0,0 0 0,0-1 0,0 1 0,0 0 0,0 0 0,0 0 0,-1 0 0,1 0 0,0 0 0,0 0 0,0 0 0,0 0 0,-1 0 0,1 0 0,0-1 0,0 1 0,0 0 0,0 0 0,-1 0 0,1 0 0,0 0 0,0 0 0,0 0 0,0 0 0,-1 1 0,1-1 0,0 0 0,0 0 0,0 0 0,0 0 0,0 0 0,-1 0 0,1 0 0,0 0 0,0 0 0,0 0 0,0 0-1,0 1 1,-1-1 0,1 0 0,0 0 0,0 0 0,0 0 0,0 0 0,0 1 0,0-1 0,0 0 0,0 0 0,0 0 0,0 0 0,0 1 0,0-1 0,0 0 0,0 0 0,0 0 0,0 0 0,0 1 0,0-1 0,0 0 0,0 0 0,0 0 0,0 0 0,0 1 0,0-1 0,0 0 0,1 1 4,-1 0 0,1 1 1,0-1-1,0 0 0,0 0 0,0 0 0,0 0 0,0 0 1,0 0-1,0-1 0,1 1 0,-1 0 0,0 0 0,0-1 1,1 1-1,-1-1 0,0 1 0,1-1 0,1 0 1,4 3 11,12 4 47,0-2 0,0 0 1,1-1-1,0 0 0,23 0 0,-10-3-7,1-1 1,42-7-1,-63 6-148,0-2 0,0 0-1,0-1 1,0 0 0,0-1 0,18-9 0,-25 10-411,0 1 1,-1 0 0,0-1 0,0 0-1,0 0 1,0-1 0,0 1 0,-1-1 0,0 0-1,0 0 1,0-1 0,-1 1 0,0-1-1,0 1 1,3-11 0,-4-5-2827,-2 4 1141</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2:38.486"/>
    </inkml:context>
    <inkml:brush xml:id="br0">
      <inkml:brushProperty name="width" value="0.05" units="cm"/>
      <inkml:brushProperty name="height" value="0.05" units="cm"/>
      <inkml:brushProperty name="color" value="#33CCFF"/>
    </inkml:brush>
  </inkml:definitions>
  <inkml:trace contextRef="#ctx0" brushRef="#br0">6 47 7968,'-5'-5'3616,"57"5"-3136,-17-3 512,1 3-640,39-8 64,3 0-256,32-7-160,3 7-32</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2:56.433"/>
    </inkml:context>
    <inkml:brush xml:id="br0">
      <inkml:brushProperty name="width" value="0.05" units="cm"/>
      <inkml:brushProperty name="height" value="0.05" units="cm"/>
      <inkml:brushProperty name="color" value="#33CCFF"/>
    </inkml:brush>
  </inkml:definitions>
  <inkml:trace contextRef="#ctx0" brushRef="#br0">10 845 1888,'-10'-3'8704,"15"14"-6875,-3-9-1724,0 0 0,-1 0-1,1 0 1,0-1 0,0 1 0,0-1 0,0 1-1,1-1 1,-1 0 0,0 0 0,0 0 0,1 0 0,-1 0-1,1 0 1,-1-1 0,1 1 0,-1-1 0,3 0-1,4 1 63,-1 0 0,1-1 0,-1-1 1,10 0-1,-8-1-58,0 0 0,-1 0 0,1-1 1,-1 0-1,0-1 0,13-6 1,-17 7-53,-1 0 0,1 0-1,-1 0 1,0-1 0,0 1 0,0-1 0,0 0 0,-1 0 0,0-1 0,0 1 0,0-1 0,0 1 0,4-11 0,-5 10-33,0-1 0,-1 0 1,0 0-1,0 0 0,0 0 0,0 0 0,-1 0 0,0 0 1,0 0-1,-1 0 0,0 0 0,-2-8 0,2 10-74,0 1 0,0 0 0,0-1 0,-1 1 0,1 0 0,-1 0 0,0 0 0,0 0 0,0 0 0,-1 1 0,1-1-1,0 1 1,-1-1 0,0 1 0,0 0 0,1 0 0,-1 0 0,-1 0 0,1 1 0,0-1 0,0 1 0,-6-2 0,6 2 10,0 1 0,0-1 0,0 1 0,0 0 1,0 0-1,0 0 0,0 0 0,0 1 0,0-1 0,0 1 0,0 0 1,1-1-1,-1 1 0,-3 2 0,1 0 15,0 0 1,0 0-1,0 0 1,1 1-1,-1-1 0,-6 9 1,1 0 65,0 0 0,1 1 0,0 1 0,-8 17 0,11-18 42,0 0 0,1 0 1,0 0-1,1 1 1,-4 23-1,7-33-41,1 0 0,-1 1-1,1-1 1,0 0 0,0 1 0,1-1-1,-1 0 1,1 0 0,0 1 0,0-1 0,1 0-1,-1 0 1,1 0 0,0 0 0,0 0-1,0 0 1,0-1 0,1 1 0,0-1 0,-1 0-1,1 1 1,6 4 0,-1-3 58,1 1 1,-1-1 0,1-1-1,0 0 1,0 0-1,1-1 1,-1 0 0,1 0-1,-1-1 1,1-1 0,0 1-1,0-2 1,0 1-1,0-1 1,19-3 0,-14 1-46,1-1 1,-1-1-1,0 0 1,0-1-1,-1-1 1,1 0-1,-1-1 1,0 0 0,15-12-1,-2-2 9,33-33 0,-45 40-37,159-172 134,-172 183-157,146-177 193,-134 160-223,-1 0 0,-1-1 0,-1-1 0,-1 0 0,10-29 0,-10 16-100,-1 0 1,7-62-1,-15 88 60,0-1 1,0 1-1,-1 0 0,-1 0 0,-1-12 0,2 20 45,0 0-1,-1 0 1,1-1-1,0 1 1,-1 0-1,1 0 1,-1 0-1,1 0 1,-1 0-1,0 0 1,1 0 0,-1 0-1,-1-1 1,1 1-1,1 1 1,-1-1-1,1 1 1,-1 0 0,1 0-1,-1-1 1,0 1-1,1 0 1,-1 0-1,1 0 1,-1 0 0,0 0-1,1 0 1,-1 0-1,1 0 1,-1 0 0,0 0-1,1 0 1,-2 0-1,0 1-12,0 0-1,-1 0 1,1 0-1,0 0 1,0 1-1,0-1 0,0 0 1,0 1-1,0 0 1,-3 3-1,-9 11 26,1 1 0,-18 30 1,25-37-3,-20 32-68,2 2-1,-21 49 1,36-69 115,1-1 1,1 1-1,1 1 0,1-1 0,2 1 1,-2 29-1,5-35 0,0-1 0,2 1 0,0-1 0,1 1-1,1-1 1,0 0 0,2 0 0,14 32 0,-17-41 23,2-1-1,-1 0 1,1 0-1,1-1 1,-1 1-1,1-1 1,0 0-1,1-1 1,0 0-1,0 0 1,0 0-1,1-1 1,0 0-1,0 0 1,0-1-1,0 0 1,1 0-1,-1-1 1,18 4-1,-17-6-21,0 0-1,-1 0 1,1-1-1,0 0 1,-1 0-1,1-1 1,-1-1-1,1 1 1,-1-1-1,1-1 1,-1 1-1,0-2 1,0 1-1,10-6 1,-9 3 3,-1 0 0,1 0 0,-1-1 0,0 1 0,-1-2 0,0 1 1,0-1-1,0 0 0,-1-1 0,-1 0 0,9-15 0,-10 16-46,0 0 0,-1-1 0,0 0 0,0 0 0,-1 0-1,0 0 1,-1 0 0,0-1 0,0 1 0,-1 0 0,0-1 0,-2-9-1,2 19-6,0-1-1,0 0 1,-1 0 0,1 0-1,0 0 1,0 1-1,-1-1 1,1 0-1,0 0 1,-1 1-1,1-1 1,-1 0-1,1 1 1,-1-1-1,0 0 1,1 1-1,-2-2 1,2 2-3,-1 0 1,1 0-1,-1 0 0,1-1 1,-1 1-1,1 0 0,-1 0 1,1 0-1,-1 0 0,0 0 1,1 0-1,-1 0 0,1 0 1,-1 0-1,1 0 0,-1 1 1,1-1-1,-1 0 0,0 1 1,-2 0-15,1 1 1,0-1 0,-1 1 0,1-1 0,0 1-1,0 0 1,0 0 0,1 0 0,-3 4-1,-11 20 3,1 0-1,2 0 1,0 2-1,2-1 1,-8 35-1,16-55 55,1 0-1,-1 1 1,1-1 0,1 1-1,0 11 1,0-15 7,1 0 1,-1 0-1,1-1 1,0 1-1,0 0 1,0-1-1,1 1 1,-1-1-1,1 1 1,0-1-1,0 0 1,4 5-1,-5-7-11,0 0-1,0 0 1,1 0 0,-1 1 0,1-2-1,-1 1 1,1 0 0,-1 0-1,1 0 1,-1-1 0,1 1-1,0-1 1,-1 1 0,1-1 0,0 0-1,-1 1 1,1-1 0,0 0-1,0 0 1,-1 0 0,1-1-1,3 1 1,3-2-15,-1 0-1,1-1 1,11-5-1,-12 5 6,177-90 286,-123 59-166,140-81-259,-183 105 135,12-6-382,-32 24 310,1-1 0,-1 0 0,0 0 1,0 0-1,-1 0 0,0 0 0,-1 0 1,-4 8-1,-2 3 46,-15 30 132,-22 47-235,46-92 140,0 0 0,-1 1 0,1-1 0,1 0 0,-1 1 0,0-1 0,1 0 0,0 1 0,0-1 0,0 1 0,0-1-1,1 4 1,-1-6-1,0 0 0,1 0-1,-1 0 1,0 0-1,1-1 1,-1 1 0,1 0-1,-1 0 1,1 0-1,0-1 1,-1 1 0,1 0-1,0 0 1,0-1-1,-1 1 1,1-1 0,1 2-1,0-2 8,0 1-1,0-1 1,-1 1 0,1-1 0,0 0-1,0 1 1,-1-1 0,1 0-1,0 0 1,0-1 0,0 1-1,3-1 1,1-1 22,1 0 1,-1 0-1,0-1 0,0 0 0,0 0 1,0-1-1,0 0 0,-1 0 1,1 0-1,-1 0 0,8-10 0,2-3-4,-2 0-1,16-25 0,73-144 154,-37 62-207,-29 57 47,28-72 1,15-115-412,-77 248 304,-1 0 0,1 0 0,-1 0 0,-1 0 0,1 0 0,-2-12 0,-1 16-234,-2 7 187,-3 6-12,-9 21 73,1 0 0,2 1 0,-17 66 0,11-22 200,3 0 0,4 1 0,3 1 0,2 152 0,8-196-57,3 38 185,-3-65-196,0 1 0,1-1 0,1 0 0,-1 1 0,1-1 0,6 11 0,-8-17-167,0 0 0,0-1-1,1 1 1,-1-1 0,0 1 0,1 0 0,-1-1-1,3 3 1,-3-4-7,0 0 0,0 1 0,-1-1 0,1 1 0,0-1 0,0 0 0,-1 0 0,1 1 0,0-1 0,0 0-1,0 0 1,0 0 0,-1 0 0,1 0 0,0 0 0,0 0 0,0 0 0,0-1 0,-1 1 0,1 0 0,0 0 0,0-1 0,-1 1 0,1 0 0,1-1-1,0-1-232,1 0 1,-1 1-1,0-1 0,0 0 0,0 0 0,0-1 0,-1 1 0,1 0 0,0-1 0,-1 1 0,0-1 0,0 1 0,1-1 0,-1 0 0,-1 1 0,1-1 0,0 0 0,-1 0 0,1 1 0,-1-1 0,0 0 0,0-4 0,-1-6-677,0 0 0,-1 0 0,-4-18 1,4 24 677,-5-22-453,-1 1 0,-2 0 0,-1 1 0,-18-33 0,17 38 1595,-26-33 1,26 39 869,-1 1 1,-22-19 0,14 18 199,18 14-1363,-1-1 0,1 1 0,0-1 0,0 1 0,0-1 1,0 0-1,0 0 0,-2-5 0,5 8-474,-1 0 1,1-1-1,0 1 0,0 0 0,0-1 1,-1 1-1,1-1 0,0 1 0,0-1 1,0 1-1,0-1 0,0 1 0,0 0 0,0-1 1,0 1-1,0-1 0,0 1 0,0-1 1,0 1-1,1 0 0,-1-1 0,0 1 1,0-1-1,0 1 0,1 0 0,-1-1 1,0 1-1,0-1 0,1 1 0,-1 0 0,1-1 1,12-7 203,-12 8-186,15-7 74,0 1 0,1 1-1,-1 1 1,19-3 0,71-4-55,-85 9-75,12 0-738,38 1 0,-59 1-370,0 1-1,-1 1 1,1 0-1,-1 1 0,0 0 1,22 9-1,-5 3-1020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5:41.382"/>
    </inkml:context>
    <inkml:brush xml:id="br0">
      <inkml:brushProperty name="width" value="0.05" units="cm"/>
      <inkml:brushProperty name="height" value="0.05" units="cm"/>
    </inkml:brush>
  </inkml:definitions>
  <inkml:trace contextRef="#ctx0" brushRef="#br0">50 59 5632,'-36'-25'2560,"28"17"-2208,3 5 160,10 3-352,-2-8 192,7 5-192,3-6-352,0 9 96,0-3-896,4 3 544</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2:58.013"/>
    </inkml:context>
    <inkml:brush xml:id="br0">
      <inkml:brushProperty name="width" value="0.05" units="cm"/>
      <inkml:brushProperty name="height" value="0.05" units="cm"/>
      <inkml:brushProperty name="color" value="#33CCFF"/>
    </inkml:brush>
  </inkml:definitions>
  <inkml:trace contextRef="#ctx0" brushRef="#br0">85 161 2912,'-34'22'923,"33"-21"-895,0-1 1,0 0 0,1 1-1,-1 0 1,0-1 0,0 1 0,1 0-1,-1-1 1,0 1 0,1 0-1,-1 0 1,0 1 0,-6 7-86,-14 23 2036,19-30-1589,0 1-1,1 0 1,-1-1 0,1 1-1,0 0 1,0 0 0,0 0-1,-1 6 1,3-8-327,-1-1-1,0 1 1,0-1-1,0 1 1,0-1-1,0 1 1,0-1-1,1 1 1,-1-1 0,0 1-1,1-1 1,-1 1-1,0-1 1,0 0-1,1 1 1,-1-1-1,1 1 1,-1-1-1,0 0 1,1 1 0,-1-1-1,1 0 1,-1 0-1,1 1 1,-1-1-1,1 0 1,-1 0-1,1 0 1,-1 0-1,1 1 1,-1-1 0,1 0-1,-1 0 1,1 0-1,-1 0 1,1 0-1,0 0 1,-1-1-1,1 1 1,24-5 1254,-11-1-997,-1 0-1,1 0 1,-2-1 0,1-1 0,15-12 0,53-52 262,-35 23-253,-32 32-211,1 1-1,0 1 1,2 0 0,19-13-1,-36 27-121,1 1 0,0-1 0,0 1 0,0-1 0,0 1 0,-1-1 0,1 1 0,0 0 0,0-1 0,0 1 0,0 0 0,0 0 0,0 0 0,0-1 0,0 1 0,0 0-1,0 0 1,0 1 0,0-1 0,-1 0 0,1 0 0,0 0 0,2 1 0,-2 0 4,0 0-1,0 0 0,0 0 1,0 0-1,0 0 1,0 0-1,-1 0 0,1 0 1,0 0-1,-1 0 1,1 1-1,-1-1 0,1 0 1,0 3-1,1 4 65,-1 0 0,0 0 0,0 0 0,-1 10-1,-2 35 422,0 23 17,3-66-401,0-1 1,0 1-1,1-1 0,0 1 1,6 14-1,-8-22-70,1-1 0,-1 0 0,1 1 1,0-1-1,-1 0 0,1 0 0,0 1 0,0-1 0,0 0 0,0 0 0,0 0 0,0 0 1,0 0-1,1 0 0,-1 0 0,0-1 0,0 1 0,1 0 0,-1-1 0,0 1 0,1-1 1,-1 1-1,1-1 0,-1 0 0,1 0 0,-1 1 0,1-1 0,-1 0 0,0 0 0,1 0 1,-1-1-1,1 1 0,-1 0 0,1-1 0,2 0 0,3-2 22,1 0-1,-1 0 0,0 0 1,0-1-1,7-6 1,42-26 87,93-67 56,-125 86-193,-17 12-76,1 0-1,-1 0 1,0-1 0,7-8 0,-29 36-44,1 0-1,1 2 1,-18 46 0,30-66 142,0-1 0,0 1 0,0 0 0,0-1 0,1 1 0,0 0 0,0-1 0,0 1 1,0 0-1,0-1 0,1 1 0,0 0 0,1 4 0,-1-5-1,0-1 0,0 1 0,0-1 0,1 0 0,-1 0 0,1 1 0,-1-1 0,1 0 0,0-1 0,0 1 0,0 0 0,0 0 0,0-1 0,0 1 1,0-1-1,0 0 0,1 1 0,-1-1 0,4 1 0,3 1 78,0-1 0,0 0 1,0 0-1,1-1 0,-1 0 0,0-1 1,1 0-1,-1 0 0,16-3 1,-20 2-73,-1 0 0,0 0 0,1 0 0,-1-1 1,0 1-1,0-1 0,0 0 0,0-1 0,0 1 1,-1-1-1,1 1 0,-1-1 0,0 0 0,1 0 0,-1-1 1,0 1-1,-1-1 0,1 1 0,-1-1 0,0 0 1,0 0-1,2-4 0,-3 5-38,0 0 0,0 0 0,-1 1 0,0-1 0,1 0 0,-1 0 0,0 0-1,0 0 1,0 1 0,-1-1 0,1 0 0,-2-5 0,0 1-79,-1 1 0,0-1 0,-6-10 0,8 15 59,-1 0 0,0 0 0,1 0-1,-1 0 1,0 0 0,0 0 0,0 0 0,0 1 0,0-1 0,0 1 0,-1-1 0,1 1 0,-5-2 0,3 2-5,-1-1 0,0 1 0,0 0 0,0 0 1,0 1-1,-9 0 0,-2 1-17,0 1 1,0 0-1,-25 8 0,32-7 133,0-1 0,-1-1-1,-13 2 1,67-19 472,46-7-380,130-25 210,-212 47-352,4-2-13,1 2 0,-1 0 1,0 0-1,0 1 0,13 2 0,-22-2-15,0 0 1,-1 1-1,1 0 0,0-1 0,-1 1 0,1 0 0,-1 1 0,1-1 1,-1 0-1,0 1 0,1-1 0,-1 1 0,0 0 0,0-1 1,0 1-1,0 0 0,0 0 0,-1 1 0,1-1 0,-1 0 0,1 0 1,-1 1-1,0-1 0,0 1 0,0-1 0,0 1 0,0 0 0,0 3 1,0 2 25,0 0 1,0 1-1,-1-1 1,0 0-1,-1 0 1,0 0-1,-2 10 1,-3 6 156,-10 24 1,13-41-136,3-6-33,0-1-1,-1 0 0,1 0 0,0 0 1,0 1-1,0-1 0,0 0 0,-1 0 1,1 1-1,0-1 0,0 0 0,0 0 1,0 1-1,0-1 0,0 0 0,0 1 1,0-1-1,0 0 0,0 0 1,0 1-1,0-1 0,0 0 0,0 1 1,0-1-1,0 0 0,0 0 0,0 1 1,0-1-1,1 0 0,-1 0 0,0 1 1,0-1-1,0 0 0,1 1 0,7-7 415,12-16-208,52-62-120,-63 76-152,-1-1 1,2 2-1,-1-1 0,1 1 1,0 1-1,23-11 0,-32 16 28,0 0 0,1 1 0,-1-1 0,1 0 0,-1 1-1,1 0 1,-1-1 0,1 1 0,-1 0 0,1 0 0,-1 0 0,1 0-1,-1 0 1,1 0 0,-1 1 0,1-1 0,-1 0 0,1 1 0,-1-1-1,1 1 1,-1-1 0,1 1 0,-1 0 0,2 1 0,-1 0-3,-1 0 1,1-1 0,-1 1 0,0 0-1,0 1 1,1-1 0,-1 0 0,-1 0-1,1 0 1,0 1 0,0-1 0,-1 0-1,1 1 1,-1 3 0,2 30-33,-2-23 49,1 0 0,0-1 0,4 15 0,-4-24 52,0 1-1,0-1 1,0 1 0,0-1-1,1 0 1,0 0-1,-1 0 1,1 0 0,0 0-1,1 0 1,-1 0 0,0-1-1,1 1 1,0-1 0,5 4-1,-5-4-15,0-1 0,1 0 0,-1 0 1,0 0-1,1 0 0,-1-1 0,0 1 0,1-1 0,-1 0 0,1 0 0,-1 0 0,1 0 0,-1-1 0,1 1 0,-1-1 0,0 0 0,1 0 1,-1 0-1,4-3 0,10-3 41,0-2 0,20-13 0,-30 18-48,17-13-87,-2 0 0,0-2 0,-1 0 0,22-25 0,-25 28 14,-18 16 43,0 0 1,0 0-1,0 1 0,0-1 0,0 0 0,0 0 1,-1 1-1,1-1 0,0 0 0,0 1 1,0-1-1,0 0 0,0 0 0,0 1 0,0-1 1,1 0-1,-1 0 0,0 1 0,0-1 1,0 0-1,0 1 0,0-1 0,0 0 1,0 0-1,1 0 0,-1 1 0,0-1 0,0 0 1,0 0-1,1 1 0,-1-1 0,0 0 1,0 0-1,0 0 0,1 0 0,-1 0 0,0 1 1,0-1-1,1 0 0,-1 0 0,0 0 1,0 0-1,1 0 0,-1 0 0,0 0 0,1 0 1,-1 0-1,0 0 0,0 0 0,1 0 1,-1 0-1,0 0 0,0 0 0,1 0 0,-1 0 1,0 0-1,1 0 0,-1-1 0,0 1 1,0 0-1,0 0 0,1 0 0,-1 0 1,0-1-1,0 1 0,1 0 0,-2 5-60,-4 23 23,-2 46 0,7-69 65,1 0-1,-1-1 1,1 1 0,-1-1 0,4 10 0,-4-13-9,0 0 1,1 0-1,-1 0 1,1-1-1,-1 1 1,0 0-1,1 0 1,0 0-1,-1 0 0,1-1 1,-1 1-1,1 0 1,0 0-1,0-1 1,-1 1-1,1-1 1,0 1-1,0 0 1,0-1-1,0 0 1,0 1-1,0-1 1,0 0-1,0 1 1,0-1-1,0 0 1,0 0-1,0 0 1,0 0-1,0 0 1,0 0-1,0 0 1,1 0-1,17-5 106,0-2-1,-1 0 0,0 0 1,19-12-1,-9 5-97,49-23 9,188-98-275,-232 116-87,-66 65 137,23-33 184,0-1 0,1 2-1,0-1 1,-12 29 0,20-39 22,-1 1 0,1-1 0,0 1 0,1-1 0,-1 1 0,0 0 0,1-1 0,0 1 0,0 0 0,0-1 0,1 1 0,-1 0 1,1-1-1,0 1 0,0 0 0,0-1 0,0 1 0,0-1 0,1 0 0,0 1 0,0-1 0,0 0 0,0 0 0,0 0 0,0 0 0,5 3 0,-3-2 57,1 0 0,0 0 0,0-1-1,0 1 1,0-1 0,0 0 0,11 4 0,0-2-334,25 5 0,-37-9-76,-1-1 1,0 1-1,0-1 0,1 0 1,-1 0-1,0 0 0,6-2 0,-7 2-164,0-1-1,0 1 0,0-1 0,0 0 0,0 0 1,0 0-1,0 0 0,-1 0 0,1 0 1,0-1-1,-1 1 0,3-2 0,5-6-2064</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2:58.386"/>
    </inkml:context>
    <inkml:brush xml:id="br0">
      <inkml:brushProperty name="width" value="0.05" units="cm"/>
      <inkml:brushProperty name="height" value="0.05" units="cm"/>
      <inkml:brushProperty name="color" value="#33CCFF"/>
    </inkml:brush>
  </inkml:definitions>
  <inkml:trace contextRef="#ctx0" brushRef="#br0">80 28 7232,'-44'-16'3264,"27"12"-2848,7 1 1952,7-2-2048,3 10-224,-5-5-2432,10 0 1280</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3:00.580"/>
    </inkml:context>
    <inkml:brush xml:id="br0">
      <inkml:brushProperty name="width" value="0.05" units="cm"/>
      <inkml:brushProperty name="height" value="0.05" units="cm"/>
      <inkml:brushProperty name="color" value="#33CCFF"/>
    </inkml:brush>
  </inkml:definitions>
  <inkml:trace contextRef="#ctx0" brushRef="#br0">7 964 3072,'-7'5'597,"11"-3"1226,13-5 1911,-1-4-2842,-1-1-1,0 0 1,25-18 0,-17 10-325,2-2-176,-1 0 0,31-32 0,-14 9-93,-3-3-1,34-48 1,-59 76-268,113-161-1,-88 118 2,33-72-1,-57 100 221,17-56 0,-25 68-117,-2-1-1,0 1 0,-1-1 0,0-26 0,-2 45-141,-1 0-1,0 0 1,0 1 0,0-1-1,0 0 1,0 1 0,-1-1-1,1 0 1,0 0 0,0 1-1,0-1 1,-1 0 0,1 1-1,0-1 1,-1 0 0,1 1-1,-1-2 1,0 2 2,1 0 0,0-1 0,-1 1 1,1 0-1,0 0 0,-1 0 0,1 0 0,0 0 0,-1 0 0,1 0 0,0 0 0,-1 0 1,1 0-1,0 0 0,-1 1 0,1-1 0,0 0 0,0 0 0,-1 0 0,1 0 0,0 0 1,-1 1-1,1-1 0,0 0 0,0 0 0,-1 1 0,-2 1-12,1 1-1,0-1 1,0 1 0,-1 0-1,2 0 1,-4 5 0,-17 45 271,-25 92 0,40-120-189,-8 30 246,2 0-1,3 0 0,-6 100 1,16-123-61,1 0 0,2 0 1,7 36-1,-9-63-188,0 0 1,0 0-1,1 0 1,0 0-1,0 0 0,0 0 1,0-1-1,1 1 1,0-1-1,0 1 0,0-1 1,0 0-1,1 0 0,-1-1 1,8 7-1,-6-7-7,0 0-1,0-1 0,0 1 0,1-1 1,-1 0-1,1 0 0,-1-1 0,1 1 1,-1-1-1,1-1 0,0 1 1,0-1-1,-1 0 0,10-1 0,2-1 1,0-1 0,-1-1-1,1-1 1,-1 0 0,0-1 0,0-1-1,0 0 1,-1-1 0,20-14-1,-16 8-23,0-1-1,-1 0 0,0-1 0,-2-1 0,0 0 0,18-26 1,-29 35-24,0 0 1,0 0 0,-1 0 0,6-16 0,-9 20-17,0 1 1,0 0-1,0-1 1,-1 1-1,1 0 1,-1-1-1,0 1 1,0-1 0,0 1-1,-1-1 1,1 1-1,-1 0 1,1-1-1,-1 1 1,-2-4-1,2 5 2,0 0-1,0 0 0,0 1 1,-1-1-1,1 0 0,0 1 1,-1-1-1,1 1 0,-1 0 0,0-1 1,1 1-1,-1 0 0,0 0 1,0 0-1,0 0 0,0 0 1,0 1-1,0-1 0,0 0 1,0 1-1,0 0 0,-3-1 0,-2 1-31,0-1 0,1 2-1,-1-1 1,0 1-1,-9 2 1,6 0 27,0 0 1,0 1-1,1 0 1,0 0-1,0 1 1,0 0 0,0 1-1,1 0 1,0 0-1,0 1 1,1 0-1,0 0 1,0 1-1,0 0 1,1 0 0,0 1-1,1-1 1,0 1-1,0 0 1,1 1-1,0-1 1,1 1-1,-3 13 1,5-19 20,1 0 0,-1 0 0,1 0 1,0 0-1,0 0 0,1 0 0,-1 0 0,1 0 0,0 0 0,0 0 1,1-1-1,-1 1 0,1 0 0,1 3 0,0-2 15,0-1-1,1 0 0,-1 0 0,1 0 1,0 0-1,-1-1 0,2 0 1,-1 1-1,7 3 0,2-1 60,0 0 0,1 0 0,-1-2-1,1 1 1,0-2 0,26 4-1,-22-5-5,0 0-1,1-1 1,-1-1 0,21-3-1,-31 2-46,0-1-1,0 1 1,0-2-1,0 1 1,-1-1-1,1 0 1,-1-1-1,0 1 1,0-2-1,0 1 1,12-10-1,-5-1-5,-1 0 1,0 0-1,-1-1 0,-1-1 0,0 0 0,-1 0 0,-1-1 0,8-22 0,-15 36-4,-1-1-1,1 1 1,-1-1-1,0 1 1,0-1-1,0 0 1,-1 1-1,1-1 0,-1 0 1,0 1-1,0-1 1,-2-8-1,1 4-219,2 14-8,0 4 186,0 1 1,3 13 0,0-2-34,-1 0-27,1 9 175,1 0 1,1-1 0,16 43 0,-21-68-66,1 0 0,1 0 0,-1 0 0,0 0 0,1-1 0,0 1 0,0-1 0,0 1 0,1-1 0,-1 0 0,1 0 0,-1 0 0,1-1 0,0 1 0,0-1 0,0 0 0,0 0 0,1-1 0,-1 1 0,0-1 0,1 0 0,-1 0 0,1 0 0,-1-1 0,1 1 0,0-1 0,-1 0 0,1 0 0,-1-1 0,1 0 0,7-1 0,3-3 30,0-1-1,0 0 1,-1-1 0,1 0-1,-1-1 1,-1-1 0,0 0-1,0-1 1,13-13 0,13-17-16,46-58 0,-35 37 25,-48 58-38,20-18-281,-22 20 245,0 1 0,1-1-1,-1 1 1,0 0-1,1-1 1,-1 1 0,1 0-1,-1-1 1,0 1-1,1 0 1,-1 0 0,1-1-1,-1 1 1,1 0-1,-1 0 1,1 0-1,-1 0 1,1 0 0,-1 0-1,1 0 1,-1-1-1,1 1 1,-1 1 0,1-1-1,-1 0 1,1 0-1,0 0 1,-1 0 0,1 0-1,-1 0 1,0 1-1,1-1 1,-1 0-1,1 0 1,-1 1 0,1-1-1,-1 0 1,1 1-1,-1-1 1,0 0 0,1 1-1,-1-1 1,0 1-1,1 0 1,1 4 0,-1 0 1,0 1-1,0-1 1,-1 1-1,1-1 1,-1 1-1,-1 8 1,1-1-29,-6 81 94,1-2 572,9-64-22,16-50-335,-2-1 0,31-50 0,7-8-415,-51 73 74,15-15-80,-19 22 124,0-1 1,1 1-1,-1 0 1,1 0-1,-1 0 0,1 0 1,0 0-1,-1 0 1,1 0-1,0 0 1,0 1-1,3-2 1,-5 2 16,1 1 0,0-1 0,-1 0 0,1 0 0,-1 0 0,1 0 0,0 0 1,-1 1-1,1-1 0,-1 0 0,1 1 0,-1-1 0,1 0 0,-1 1 0,1-1 1,-1 0-1,1 1 0,-1-1 0,1 1 0,-1-1 0,0 1 0,1-1 0,-1 1 1,0-1-1,1 1 0,-1 0 0,0-1 0,0 1 0,0-1 0,1 1 0,-1 0 1,0-1-1,0 1 0,0 1 0,2 27-80,-2-28 84,-1 25-28,-5 25 0,2-24 51,0 27 1,4-52 2,0-1 0,0 1 0,0-1 0,0 1 0,1-1 0,-1 1 0,0-1 0,1 0 0,-1 1 0,1-1 0,-1 1 0,1-1 1,0 0-1,0 1 0,1 1 0,-1-2-1,0-1-1,-1 1 1,1 0 0,0-1 0,0 1-1,0-1 1,0 1 0,0-1 0,0 0-1,0 1 1,0-1 0,0 0 0,0 0-1,0 1 1,1-1 0,-1 0 0,1 0-1,2-1 6,1 0-1,-1 1 0,0-2 1,1 1-1,-1 0 0,0-1 1,0 0-1,0 0 0,6-4 1,100-73-16,-37 25-12,-67 50-46,-1 0 0,1 1 0,1-1 0,-1 1 0,13-4 0,-18 6 34,1 1-1,-1 0 1,0-1 0,1 1 0,-1 0 0,0 0 0,1 0 0,-1 0 0,0 0-1,1 0 1,-1 0 0,0 0 0,1 1 0,-1-1 0,0 0 0,1 1 0,-1-1 0,0 1-1,0 0 1,0-1 0,1 1 0,-1 0 0,0 0 0,0-1 0,0 1 0,0 0-1,0 0 1,0 0 0,-1 0 0,1 0 0,0 1 0,0-1 0,-1 0 0,1 0-1,-1 0 1,1 2 0,10 36-97,-9-28 120,1-1 0,1 1 1,5 12-1,-8-21 5,0 0-1,0-1 1,0 1-1,0 0 1,0-1-1,0 1 1,0-1 0,0 0-1,1 1 1,-1-1-1,1 0 1,-1 0 0,1 0-1,0 0 1,-1 0-1,1 0 1,0 0 0,-1-1-1,1 1 1,4 0-1,-1-1 18,1 1 0,0-1 0,-1-1 0,1 1-1,8-2 1,16-2-198,-28 4 174,0 0 0,0-1 0,0 1 0,0-1 0,1 1 1,-1-1-1,0 0 0,0 0 0,0 0 0,0 0 0,-1 0 1,1-1-1,0 1 0,0-1 0,-1 1 0,1-1 0,-1 1 1,1-1-1,1-2 0,2-5 53,1 0 0,7-17 0,-11 23-45,17-40 232,-5 11-242,2 0 0,0 0 0,3 2 0,24-32 0,-38 53-60,9-10-114,-14 18 152,0 1 1,1-1 0,-1 1 0,1-1 0,-1 1 0,1 0 0,-1-1 0,1 1 0,-1-1 0,1 1 0,-1 0 0,1-1-1,0 1 1,-1 0 0,1 0 0,0-1 0,-1 1 0,1 0 0,0 0 0,-1 0 0,1 0 0,0 0 0,-1 0 0,1 0-1,0 0 1,0 0 0,0 1 1,0 0-1,-1 0 1,1-1-1,0 1 1,-1 0-1,1 0 1,-1 0-1,1 0 0,-1 0 1,1 0-1,-1 0 1,0 0-1,1 0 1,-1 0-1,0 0 1,0 1-1,4 23-6,-3-19 17,2 31 22,-1 0 0,-2 0 0,-2 0-1,-1 0 1,-15 68 0,9-68 108,8-34-50,0 0 0,0 0-1,-1 0 1,1 0 0,-1 0 0,1 0 0,-1-1 0,0 1 0,-3 2 0,5-4-63,0-1 0,-1 0 0,1 0 0,0 0 0,-1 1 0,1-1 0,0 0 0,-1 0 0,1 0 0,-1 0 0,1 0 0,0 0 0,-1 0 0,1 0 1,-1 0-1,1 0 0,0 0 0,-1 0 0,1 0 0,-1 0 0,1 0 0,0 0 0,-1 0 0,1 0 0,0 0 0,-1-1 0,1 1 0,-1 0 0,1 0 0,0-1 0,0 1 0,-1 0 0,1 0 0,0-1 0,-1 1 0,1 0 0,0-1 0,0 1 0,0 0 0,-1-1 0,1 1 0,0 0 0,0-1 0,0 1 0,0-1 0,0 1 0,-1 0 0,1-1 0,0 0 0,-6-22 200,6 20-207,-1 0 0,1-1 0,0 1 1,0 0-1,0-1 0,0 1 0,1 0 0,-1 0 0,1-1 0,0 1 0,0 0 0,0 0 0,1 0 0,-1 0 0,0 0 0,1 0 1,0 0-1,2-2 0,-1 2-28,0-1 1,1 1 0,-1 1 0,1-1 0,0 0-1,0 1 1,-1 0 0,1 0 0,1 0 0,-1 0-1,0 1 1,0-1 0,7 0 0,19-2-274,55-1 0,6-1-3425,-79 5 2090,0-2 0,0 1 0,-1-1 0,1-1 0,15-7 0,0-1-1794</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3:00.998"/>
    </inkml:context>
    <inkml:brush xml:id="br0">
      <inkml:brushProperty name="width" value="0.05" units="cm"/>
      <inkml:brushProperty name="height" value="0.05" units="cm"/>
      <inkml:brushProperty name="color" value="#33CCFF"/>
    </inkml:brush>
  </inkml:definitions>
  <inkml:trace contextRef="#ctx0" brushRef="#br0">27 62 4224,'-13'-23'1920,"5"10"-1664,3 7 1760,10 6-1152,-2-5 992,7 5-1088,3 0 672,4 5-832,9-5 32,5 0-384,21-5 32,1 5-160,17-8 0,0 8-64,9-7-672,-4 7 320</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3:03.375"/>
    </inkml:context>
    <inkml:brush xml:id="br0">
      <inkml:brushProperty name="width" value="0.05" units="cm"/>
      <inkml:brushProperty name="height" value="0.05" units="cm"/>
      <inkml:brushProperty name="color" value="#33CCFF"/>
    </inkml:brush>
  </inkml:definitions>
  <inkml:trace contextRef="#ctx0" brushRef="#br0">470 25 3328,'-2'-14'1061,"2"14"-925,0-1 0,0 0-1,1 0 1,-1 0 0,0 0-1,5-5 5076,-10 20-4100,-8 24 142,7-19-896,0 0-1,-1-1 1,-2 1-1,0-1 0,-21 31 1,-121 180 1423,17 10-1038,94-173-502,22-36 555,-26 56 0,43-78-29,5-10-464,10-12-167,-13 13-90,85-94 72,-20 19-282,127-110-1,-191 183 118,1 1-1,0 0 0,0 0 0,0 0 0,1 0 0,-1 1 1,6-3-1,-8 4 43,0 0 1,-1 0-1,1 0 0,0 0 1,0 0-1,-1 0 0,1 0 1,0 0-1,-1 0 0,1 0 1,0 0-1,-1 0 0,1 1 1,0-1-1,-1 0 0,1 0 1,0 1-1,0 0 0,0-1 7,0 1-1,-1 0 0,1 0 0,0 0 0,-1 0 0,1 0 0,-1 0 0,1 0 1,-1 0-1,1 0 0,-1 0 0,0 0 0,1 0 0,-1 3 0,3 25 49,-1 0 0,-2 0 0,-1 0 0,-9 54-1,0 6 231,10-83-219,0 0 0,0 0 0,0 1 0,1-1 1,-1 0-1,1 0 0,3 9 0,-3-13-31,-1-1 0,1 1-1,0 0 1,0-1 0,0 1 0,0 0 0,0-1 0,0 1-1,0-1 1,1 0 0,-1 1 0,0-1 0,1 0 0,-1 0 0,1 0-1,0 0 1,-1 0 0,1 0 0,0 0 0,-1-1 0,1 1-1,0 0 1,0-1 0,0 0 0,-1 1 0,1-1 0,0 0-1,3 0 1,6-1 50,0-1-1,0-1 1,-1 1-1,1-2 0,0 1 1,-1-2-1,18-9 1,-23 12-51,48-26 122,70-48-1,-63 34-174,-2-2 0,77-77 0,-68 47-247,-62 69 39,-14 16-56,-35 41 133,-4 3 261,-74 110-1,117-157-75,0 0 1,1 1-1,0-1 0,0 1 1,1-1-1,0 1 0,1 0 1,-1 0-1,0 12 0,3-20-5,0 0 0,0 1 0,0-1 0,0 1 0,0-1 0,0 0 0,1 1 0,-1-1 0,0 0 0,1 1 0,-1-1 0,1 0 0,-1 1 0,1-1 0,0 0 0,0 0 0,-1 0 0,1 0-1,0 0 1,0 0 0,0 0 0,0 0 0,0 0 0,0 0 0,1 0 0,-1-1 0,0 1 0,0 0 0,1-1 0,-1 1 0,0-1 0,0 1 0,1-1 0,-1 0 0,1 0 0,-1 1 0,0-1 0,1 0 0,2-1 0,2 1 55,1-1 1,-1 0-1,0 0 1,1-1-1,-1 0 0,11-4 1,-9 1-48,0 0 1,0 0-1,-1 0 0,1-1 0,-1 0 1,0-1-1,-1 1 0,0-1 1,0 0-1,0-1 0,-1 0 0,8-15 1,0-4-4,-1-1 0,14-45 0,-2-22-253,-23 94 185,-1 0 1,0 0 0,1 0 0,-1 0 0,0-1 0,0 1 0,0 0 0,0 0-1,0 0 1,0-1 0,0 1 0,0 0 0,0 0 0,-1-2 0,1 3 30,0 0 0,0 0 1,0 0-1,-1 0 0,1 0 1,0 0-1,0 0 0,0 0 1,0 0-1,0 0 0,0 0 1,0 0-1,-1 0 0,1 0 1,0 0-1,0 0 0,0 0 1,0 0-1,0 0 0,0 0 1,0 0-1,0 0 0,-1 0 1,1 0-1,0 0 0,0 0 1,0 0-1,0 0 1,0 0-1,0 0 0,0 0 1,0 1-1,0-1 0,-1 0 1,1 0-1,0 0 0,0 0 1,0 0-1,0 0 0,0 0 1,0 0-1,0 1 0,-6 11-130,1 7 141,1 0 1,1 0-1,0 0 1,2 0-1,0 0 1,1 1 0,1-1-1,0 0 1,2 1-1,0-1 1,7 21-1,-8-33 54,1 0-1,-1-1 0,1 1 0,1-1 0,-1 1 1,7 7-1,-9-12-17,1 0 1,-1 0-1,1 0 1,-1-1-1,1 1 1,0 0-1,0-1 1,0 0-1,-1 1 1,2-1-1,-1 0 1,0 0-1,0 0 1,0 0-1,0 0 1,1-1-1,-1 1 1,0-1 0,0 0-1,1 1 1,-1-1-1,1 0 1,-1 0-1,3-1 1,-2 0-9,1 0 1,-1 0 0,1 0-1,-1-1 1,1 0 0,-1 0-1,0 0 1,0 0 0,0 0 0,3-3-1,24-27 25,-26 27-50,12-14 48,-2-1 0,19-33 0,-7 9 14,62-89 40,-62 98-552,51-54 1,-76 97-5,-18 81 361,1-12 51,15-70 38,-9 74 180,10-72-141,0 0 0,0 0-1,1 0 1,0-1 0,0 1 0,5 16 0,-5-24-19,-1 0 1,0 1-1,1-1 1,-1 0 0,1 1-1,0-1 1,-1 0-1,1 0 1,0 0 0,0 0-1,0 1 1,0-1-1,0 0 1,0-1 0,0 1-1,0 0 1,0 0-1,0 0 1,1-1 0,-1 1-1,0 0 1,0-1-1,1 1 1,-1-1 0,0 0-1,1 1 1,-1-1-1,0 0 1,1 0 0,-1 0-1,1 0 1,-1 0-1,0 0 1,1 0 0,-1 0-1,1-1 1,-1 1-1,0-1 1,1 1-1,1-2 1,3 0 4,-1-1 0,0-1 0,1 1-1,-1-1 1,-1 0 0,1 0 0,0 0 0,4-7 0,4-4-19,-2-1-1,0-1 1,11-23 0,21-57-9,-13 28-3,-28 64-24,0-1 1,0 0-1,-1 1 0,1-1 0,-1 0 0,-1 1 0,1-1 0,-1-7 1,0 12 24,1 0 0,-1 1 1,1-1-1,-1 0 0,1 0 1,-1 0-1,1 0 0,0 0 1,-1 1-1,1-1 0,0 0 1,0 1-1,-1-1 0,1 0 1,0 1-1,0-1 0,0 1 1,0-1-1,0 1 0,0 0 1,0-1-1,0 1 0,0 0 0,0 0 1,0 0-1,0 0 0,1 0 1,32-3-57,-7 4 82,16 0 34,-14-4-111,1 0 12,0 1-1,51 2 1,-76 1 13,0-1 1,0 1-1,0 0 0,7 3 1,-11-3 21,0-1 1,0 1 0,1-1 0,-1 1 0,0-1 0,0 1 0,0 0 0,0 0 0,0 0 0,0-1 0,-1 1 0,1 0 0,0 0 0,0 0 0,-1 0 0,1 1 0,0-1 0,-1 0-1,1 0 1,-1 0 0,1 0 0,-1 3 0,1 6-12,-2 1 0,1 0 0,-1-1 0,-1 1 0,0-1 0,-5 15 0,2-5 27,0 0 19,-19 99 67,21-103-57,2 0 0,0 0 1,1 0-1,0 1 0,5 23 0,-4-37-17,-1 1 0,1 0 1,1 0-1,-1-1 0,1 1 1,-1 0-1,1-1 0,0 1 1,0-1-1,0 0 0,1 0 0,-1 0 1,6 5-1,-7-7-98,1 0-1,-1 0 1,0-1 0,1 1-1,-1 0 1,0-1 0,1 1 0,-1-1-1,1 1 1,-1-1 0,1 0-1,-1 0 1,0 1 0,1-1-1,2-1 1,-2 1-235,1-1-1,-1 1 1,0-1 0,0 0-1,0 0 1,0 0 0,0 0-1,0 0 1,0 0 0,0 0-1,-1-1 1,1 1-1,2-3 1,14-20-3437,0-4 1280</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3:04.459"/>
    </inkml:context>
    <inkml:brush xml:id="br0">
      <inkml:brushProperty name="width" value="0.05" units="cm"/>
      <inkml:brushProperty name="height" value="0.05" units="cm"/>
      <inkml:brushProperty name="color" value="#33CCFF"/>
    </inkml:brush>
  </inkml:definitions>
  <inkml:trace contextRef="#ctx0" brushRef="#br0">39 50 5632,'-34'-31'3114,"33"31"-3063,1 0 0,0 0-1,0 0 1,-1-1 0,1 1-1,0 0 1,0 0 0,0 0-1,-1-1 1,1 1 0,0 0-1,0 0 1,0 0 0,0-1-1,-1 1 1,1 0-1,0-1 1,0 1 0,0 0-1,0 0 1,0-1 0,0 1-1,0 0 1,0 0 0,0-1-1,0 1 1,0 0 0,0-1-1,0 1 1,0 0 0,0 0-1,0-1 1,0 1 0,0 0-1,0-1 1,0 1 0,0 0-1,1-1 1,0-4 496,-1 5-549,0 0 1,1 0-1,-1-1 0,0 1 0,0 0 1,0 0-1,0 0 0,0-1 1,0 1-1,0 0 0,1 0 0,-1 0 1,0 0-1,0-1 0,0 1 1,0 0-1,1 0 0,-1 0 1,0 0-1,0 0 0,0 0 0,1 0 1,-1 0-1,0-1 0,0 1 1,0 0-1,1 0 0,-1 0 0,0 0 1,0 0-1,0 0 0,1 0 1,-1 0-1,0 0 0,1 1 0,9 0-168,-8-1 146,9 2-468,1 0 1,-1 1-1,0 0 1,17 7-1,43 25-4111,-15-7 2102,-46-24 2222,6 3 497,-1 0-1,26 17 1,-36-21 198,-1 0 1,-1 0-1,1 1 0,0-1 0,-1 1 1,0 0-1,0 0 0,0 0 1,0 0-1,-1 1 0,1-1 1,-1 1-1,3 9 0,-3-3 226,0 0 0,0 1 0,-1-1 0,0 1 0,-1-1 0,-2 13 0,-12 69 1852,9-68-1738,-1 2-205,4-21-382,0 1 1,0-1 0,1 1-1,0-1 1,1 1 0,0 10-1,0-17-136,0 1-1,0-1 0,0 1 1,0-1-1,0 0 0,0 1 1,0-1-1,1 0 0,-1 1 1,0-1-1,0 0 0,0 1 1,1-1-1,-1 0 0,0 1 1,1-1-1,-1 0 0,0 0 1,0 1-1,1-1 0,-1 0 1,0 0-1,1 0 0,-1 1 1,1-1-1,-1 0 0,0 0 1,1 0-1,-1 0 0,1 0 1,-1 0-1,0 0 0,1 0 1,-1 0-1,1 0 0,-1 0 1,0 0-1,1 0 0,-1 0 1,0 0-1,1 0 0,-1 0 1,1-1-1,-1 1 0,0 0 1,1 0-1,-1-1 0,10-7 90,-1 0 0,0-1 0,0 0 0,-1-1 0,0 0 0,6-11 0,5-5-85,-10 14-31,2-3 13,1 1 1,14-14-1,-26 28-15,0-1 0,1 1 0,-1 0 0,1-1 1,-1 1-1,1-1 0,-1 1 0,1 0 0,-1-1 0,1 1 0,-1 0 0,1 0 0,0 0 0,-1-1 0,1 1 1,-1 0-1,1 0 0,0 0 0,-1 0 0,1 0 0,-1 0 0,1 0 0,0 0 0,-1 0 0,1 0 0,-1 0 1,1 1-1,0-1 0,-1 0 0,1 0 0,0 1 0,0 0 6,0 0-1,0 0 1,0 0-1,-1 0 1,1 0-1,0 0 1,-1 0-1,1 0 1,-1 0 0,1 0-1,-1 0 1,1 0-1,-1 1 1,0-1-1,1 0 1,-1 3-1,1 13 133,-2 0-1,-2 25 1,-1-5 132,3-12-113,-1 84 515,2-107-640,0 0-1,1 0 0,-1 0 1,0 0-1,1 0 1,0 0-1,-1 0 0,1 0 1,0 0-1,2 3 1,-3-4-14,1 0 1,0-1 0,0 1 0,-1 0 0,1 0-1,0 0 1,0-1 0,0 1 0,0-1-1,0 1 1,0 0 0,0-1 0,0 0 0,0 1-1,1-1 1,-1 0 0,0 1 0,0-1 0,0 0-1,0 0 1,2 0 0,2-1-54,0 0 0,0 0 1,0-1-1,0 1 0,0-1 0,0-1 1,0 1-1,-1-1 0,1 1 0,-1-1 1,8-7-1,1 1-357,60-46-631,116-112 0,-176 155 745,18-22-1,-26 26 49,-6 6 18,-15 13-62,-5 7 298,1 1 0,0 1 1,2 1-1,0 1 0,2 1 0,-24 42 0,38-61 3,0 0-1,0 0 1,0 1-1,1-1 0,0 1 1,0 0-1,0-1 0,0 8 1,1-10-4,0 0 0,0-1 0,0 1 0,0 0 0,0 0 0,1 0 0,-1 0 0,1-1 0,-1 1 0,1 0 0,0 0 0,0-1 0,0 1 0,0 0 0,0-1 0,0 1 0,0-1 0,0 0 1,1 1-1,-1-1 0,0 0 0,1 0 0,-1 1 0,3 0 0,0 0 16,1-1 1,-1 1 0,1-1 0,0 0-1,-1 0 1,1-1 0,0 1 0,0-1-1,0 0 1,-1 0 0,1-1-1,0 1 1,0-1 0,-1 0 0,1 0-1,0-1 1,-1 1 0,6-4 0,0 1-19,0-1 0,0-1 0,-1 1 1,1-2-1,-1 1 0,13-14 1,-15 13 16,-6 5-53,1 0 0,-1 1-1,0-1 1,1 1-1,-1 0 1,1-1 0,-1 1-1,1 0 1,0 0 0,-1 0-1,1 0 1,0 0-1,0 0 1,2 0 0,-4 1-3,0 1 0,1-1 0,-1 1 1,0-1-1,0 0 0,0 1 0,1-1 0,-1 1 1,0-1-1,0 0 0,0 1 0,0-1 0,0 1 1,0-1-1,0 1 0,0-1 0,0 1 0,0-1 1,0 1-1,0-1 0,0 0 0,0 1 0,0-1 1,0 1-1,-1-1 0,1 1 0,0-1 1,0 1-1,-9 23-12,0 0 0,-1 0 1,-19 30-1,-7 17 27,-31 116 127,39-102-10,5-17 90,-44 119 426,45-133-437,-48 100 881,69-153-1072,-1 4 80,-1 0-1,1 0 1,-1-1 0,-1 1 0,1-1 0,0 0 0,-1 1 0,-6 4 0,9-8-60,0-1 0,0 1 1,0 0-1,0-1 0,0 1 1,-1 0-1,1-1 0,0 0 1,0 1-1,0-1 0,-1 0 1,1 1-1,0-1 0,-1 0 1,1 0-1,0 0 0,0 0 1,-1 0-1,-1-1 1,1 0-1,-1 0 0,1 0 0,0 0 0,-1 0 1,1 0-1,0-1 0,0 1 0,0-1 1,-3-2-1,-2-4 30,-1-1 1,1 1-1,-9-16 1,12 18-6,0-2 3,-1 1 0,2-1-1,-1 0 1,1 0 0,0 0-1,0-1 1,1 1 0,0-1-1,1 1 1,0-1 0,0 1-1,1-1 1,0 0 0,0 0-1,1 1 1,0-1 0,4-11-1,0 2 141,1 1 1,1-1-1,1 1 0,0 1 0,1 0 0,21-28 1,-20 30-138,1 1 1,1 0-1,0 1 1,1 0-1,0 1 1,20-12-1,-11 9-19,1 2-1,0 1 1,40-15-1,-2 8-155,1 3-1,101-11 1,-156 25 69,29-3-2083,-33 4 1330,-1 0 0,1 0 1,0 0-1,-1 0 1,1 1-1,0-1 1,-1 1-1,1-1 0,3 3 1,-8 13-10516</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3:20.438"/>
    </inkml:context>
    <inkml:brush xml:id="br0">
      <inkml:brushProperty name="width" value="0.05" units="cm"/>
      <inkml:brushProperty name="height" value="0.05" units="cm"/>
      <inkml:brushProperty name="color" value="#33CCFF"/>
    </inkml:brush>
  </inkml:definitions>
  <inkml:trace contextRef="#ctx0" brushRef="#br0">13 1054 4160,'-2'0'435,"1"0"-372,1 0 0,0-1 1,-1 1-1,1 0 1,0 0-1,-1 0 0,1 0 1,-1 0-1,1 0 0,0 0 1,-1 0-1,1 0 1,0 0-1,-1 0 0,1 0 1,-1 1-1,1-1 0,0 0 1,-1 0-1,-2 3 2747,5-2-1632,2 0-814,1 0 0,-1-1-1,1 1 1,-1-1 0,1 0 0,-1 0-1,1-1 1,-1 1 0,6-2-1,44-13 850,-37 10-884,10-4-11,-2-1 0,0-1 1,0-1-1,-1-2 0,34-23 0,-35 19-207,-1-1-1,0-1 0,-2 0 1,25-32-1,-16 17-43,8-8-23,120-134 77,-111 130-96,-12 13-48,52-65 0,-67 70 103,0 0 0,24-54 0,-33 60-130,-1 1 0,-2-2 0,0 1-1,6-42 1,-12 61 26,0-1 0,-1 1 1,1-1-1,-1 1 0,0-1 0,-1 1 0,1-1 1,-1 1-1,0 0 0,0-1 0,0 1 0,0 0 0,-1-1 1,-3-6-1,4 10 12,0 1 1,0-1-1,1 0 1,-1 0-1,0 1 1,0-1-1,0 0 1,0 1-1,0-1 0,0 1 1,0-1-1,0 1 1,0 0-1,0-1 1,0 1-1,0 0 1,0 0-1,0 0 1,-2 0-1,1 0-4,-1 0-1,0 0 1,1 1 0,-1-1 0,1 1-1,-1 0 1,-4 1 0,-1 3-2,0-1 0,0 1 1,-9 7-1,-3 4 16,2 1 0,0 1 1,-20 24-1,-41 64 14,78-105-12,-19 29 56,2 0 1,1 0-1,1 2 0,2 0 0,1 1 0,1 0 0,2 1 1,2 0-1,1 1 0,1 0 0,2 0 0,2 0 0,1 0 1,6 53-1,-5-81-12,2 1 0,-1-1 0,1 1 0,0-1 0,1 0 0,0 0 0,0 0 0,8 13 0,-8-16 18,0 0 0,0 0 1,0-1-1,1 1 0,0-1 0,-1 0 0,1 0 0,1 0 0,-1 0 0,0-1 0,1 0 0,-1 0 1,1 0-1,8 2 0,3-1 35,0 0 0,0-2 0,0 0 0,0 0 0,0-2 0,0 0 0,24-4 0,-13-1-31,-1 0 0,-1-1 0,44-20 0,-47 17-50,-1-1 0,-1-2-1,0 0 1,31-27 0,-24 15 27,-1-1 0,28-38 0,-47 56-17,0-1 1,-1 0 0,0 0-1,0-1 1,-1 0 0,8-20-1,-12 24-73,-4 5-30,-6 11-60,-17 28 89,2 1 0,-27 57 0,43-79 85,-7 12-48,-15 31 2,27-54 40,1 1-1,0 0 0,0 0 1,0 1-1,1-1 0,-1 13 0,2-18-4,0-1-1,0 0 0,0 1 0,0-1 0,1 0 0,-1 1 0,0-1 1,1 0-1,-1 0 0,1 1 0,-1-1 0,1 0 0,0 0 0,-1 0 1,1 0-1,0 0 0,0 0 0,0 0 0,0 0 0,0 0 0,1 1 1,-1-2-6,0 1 1,0-1-1,0 0 1,0 1-1,0-1 0,0 0 1,0 0-1,0 1 1,0-1-1,0 0 1,0 0-1,0 0 1,0 0-1,0-1 1,0 1-1,0 0 1,0 0-1,0-1 1,0 1-1,0 0 1,0-1-1,-1 1 1,1-1-1,0 1 1,0-1-1,0 0 1,0 1-1,-1-1 1,2-1-1,6-7 10,-1 0 0,0-1-1,0 0 1,-1 0 0,-1-1 0,1 1-1,5-19 1,-7 19-17,37-120-201,-38 119 141,5-14-181,-7 23 142,-1 3 10,-4 14-8,-1 4 103,2-1 0,0 1 1,1 0-1,1 0 0,1 0 1,1 0-1,4 29 0,-5-45 1,0-1-1,1 1 0,-1-1 1,1 1-1,0-1 0,0 0 0,0 1 1,0-1-1,0 0 0,0 0 1,0 0-1,1 0 0,-1 0 0,1 0 1,-1 0-1,1 0 0,0-1 1,0 1-1,0 0 0,0-1 1,0 0-1,0 1 0,0-1 0,1 0 1,-1 0-1,0 0 0,1-1 1,-1 1-1,0 0 0,1-1 0,-1 0 1,1 1-1,3-1 0,11 0 78,0-1-1,0-1 1,-1 0-1,1-1 1,0 0-1,-1-2 1,30-11-1,-9 0-51,-1-2 0,40-27 0,-1-9-221,-75 54 173,0-1 0,0 1-1,1 0 1,-1 0 0,0-1 0,0 1 0,1 0 0,-1 0-1,0 0 1,1 0 0,-1-1 0,0 1 0,1 0-1,-1 0 1,0 0 0,1 0 0,-1 0 0,0 0 0,1 0-1,-1 0 1,0 0 0,1 0 0,-1 0 0,0 0 0,1 0-1,-1 0 1,0 0 0,1 0 0,-1 0 0,0 0-1,1 0 1,-1 0 0,0 1 0,1-1 0,-1 0 0,0 0-1,0 0 1,1 1 0,-1-1 0,0 0 0,0 0 0,1 1-1,-1-1 1,0 0 0,0 1 0,0-1 0,1 0-1,-1 1 1,0-1 0,0 0 0,0 1 0,0-1 0,0 0-1,0 1 1,0-1 0,0 0 0,0 1 0,0-1-1,0 0 1,0 1 0,0-1 0,-3 27 25,2-22-34,-2 17-39,1-12 54,1 1 0,0 0 0,0 0 0,1 0 0,0 0 0,1 0 1,2 16-1,-2-25 14,0 0 0,0 0 1,0 0-1,0 0 1,1 0-1,-1-1 0,0 1 1,1 0-1,-1-1 1,1 1-1,0-1 0,-1 0 1,1 1-1,0-1 1,0 0-1,0 0 0,0 0 1,3 1-1,0 0 48,-1-1 1,1 0-1,-1 0 0,1 0 0,0 0 0,-1-1 1,1 0-1,6 0 0,6-3-32,0-1 1,-1-1-1,1-1 0,-1 0 0,0-1 1,15-9-1,-7 5-26,145-77-74,-133 67 142,-2-1 1,53-46 0,-81 63-102,-1 0 1,0-1-1,0 1 1,6-10-1,-7 6 2,-4 9 22,0 0 1,0 0 0,0 0 0,0 0 0,0 0 0,0 0 0,0-1 0,0 1-1,0 0 1,0 0 0,0 0 0,0 0 0,0 0 0,0 0 0,0 0 0,0 0-1,0 0 1,-1-1 0,1 1 0,0 0 0,0 0 0,0 0 0,0 0 0,0 0-1,0 0 1,0 0 0,0 0 0,0 0 0,0 0 0,0 0 0,-1 0 0,1 0-1,0 0 1,0 0 0,0 0 0,0 0 0,0 0 0,0 0 0,0 0 0,0 0-1,-1 0 1,1 0 0,0 0 0,-18 8-85,-23 18-41,2 2 1,1 1-1,-64 64 0,95-85 101,-1 1-1,-6 10 1,12-16 28,0 0 1,1 0-1,-1 0 0,1 1 1,-1-1-1,1 0 1,0 1-1,1-1 0,-1 1 1,0 6-1,1-9 7,0 1 1,0-1-1,1 1 0,-1-1 1,1 0-1,-1 1 0,1-1 1,-1 0-1,1 0 0,0 1 1,-1-1-1,1 0 0,0 0 1,0 0-1,0 0 0,0 0 1,0 0-1,0 0 0,0 0 1,1 0-1,-1-1 0,0 1 1,0 0-1,1-1 0,-1 1 1,0-1-1,1 1 0,-1-1 1,2 1-1,4 0 42,0 1-1,0-1 1,0-1 0,10 1-1,-7-2-16,0 0-1,0 0 1,0-1-1,0-1 1,0 1-1,-1-2 1,1 1-1,-1-1 1,0-1-1,0 0 1,0 0-1,12-10 1,-6 3 3,0 0-1,-1-2 1,-1 0 0,0 0 0,18-27-1,-13 9-163,-15 23-54,-13 23-167,-13 21 221,-3-1 1,-37 38-1,5-6 59,19-14 101,-61 106 0,31-44 232,66-111-261,-21 30 349,24-32-346,0-1 0,-1 1-1,1-1 1,-1 1 0,1-1-1,0 1 1,-1-1 0,1 0-1,-1 1 1,1-1 0,-1 0-1,1 1 1,-1-1-1,1 0 1,-1 0 0,1 1-1,-1-1 1,0 0 0,1 0-1,-1 0 1,1 0 0,-1 0-1,1 0 1,-1 0 0,0 0-1,1 0 1,-1 0 0,1 0-1,-1 0 1,0 0 0,1 0-1,-1-1 1,1 1 0,-1 0-1,1 0 1,-1-1 0,1 1-1,-1 0 1,1-1 0,-1 1-1,0-1 1,-1-1-2,1-1 0,-1 1 0,0-1 0,1 0 0,-1 1 0,1-1 0,-1-4 0,0 1-20,0 0 1,1 0-1,0 0 0,0 0 0,0 0 0,1-1 0,0 1 0,0 0 0,1 0 1,1-7-1,-1 8-9,0 1 1,0-1 0,1 1 0,-1-1 0,1 1-1,0 0 1,0-1 0,1 1 0,-1 0-1,1 0 1,0 1 0,0-1 0,1 0 0,3-2-1,7-4 2,0 0 0,1 1 0,1 1 0,-1 0-1,27-9 1,87-19 32,-109 31-15,-9 3 1,40-11 99,98-36 1,-103 28 12,72-45 1,-96 52-103,0-1 1,-2-2-1,0 0 1,0-1-1,17-22 1,-30 31-3,0 0 0,-1 0 0,-1-1-1,1 0 1,-2 0 0,1 0 0,-1-1 0,-1 1 0,0-1 0,2-11 0,-5 19-16,1 0 1,-1 0-1,0 1 1,0-1-1,0 0 1,0 0-1,-1 0 1,1 1-1,-1-1 1,-1-4-1,1 6 4,1-1 0,-1 1 0,1 0 0,-1 0-1,0 1 1,0-1 0,0 0 0,0 0 0,1 0 0,-1 0 0,0 1-1,0-1 1,0 0 0,-1 1 0,1-1 0,0 1 0,0-1 0,0 1-1,0 0 1,0 0 0,-1-1 0,1 1 0,0 0 0,0 0 0,0 0-1,-1 0 1,1 0 0,-1 0 0,-4 2-24,1-1-1,-1 0 1,1 1-1,0 0 1,0 0 0,0 1-1,0-1 1,0 1-1,0 0 1,1 1 0,-1-1-1,1 1 1,0 0 0,-7 8-1,-2 4 65,0 0 0,-17 31 1,23-37 79,1 1 1,1 0-1,0 1 1,1-1-1,0 1 1,0 0-1,1 0 0,1 0 1,0 0-1,0 13 1,2-21-83,0-1 1,0 0-1,0 0 0,1 1 0,0-1 1,-1 0-1,1 0 0,0 0 1,1 0-1,-1 0 0,0 0 1,1 0-1,0-1 0,-1 1 1,5 4-1,-2-3 4,-1-1 0,1 0 0,0 0 1,0-1-1,0 1 0,0-1 0,1 0 0,-1 0 1,8 2-1,7 0 39,0 0 1,0-1 0,0-1-1,24-1 1,-30-1-48,97 0 87,-89-1-1006,0-2-1,0 0 1,24-7-1,-39 8-7,1 0 1,-1 0-1,0-1 0,0 0 0,0 0 1,-1 0-1,1-1 0,9-7 1,8-9-2716</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3:21.560"/>
    </inkml:context>
    <inkml:brush xml:id="br0">
      <inkml:brushProperty name="width" value="0.05" units="cm"/>
      <inkml:brushProperty name="height" value="0.05" units="cm"/>
      <inkml:brushProperty name="color" value="#33CCFF"/>
    </inkml:brush>
  </inkml:definitions>
  <inkml:trace contextRef="#ctx0" brushRef="#br0">342 9 5056,'-1'-1'174,"0"0"18,1 0 0,-1 0 0,0 1 0,0-1 1,0 1-1,1-1 0,-1 1 0,0-1 0,0 1 0,0 0 0,0-1 0,0 1 1,-1 0-1,-20 3 8698,2 25-6751,16-20-1983,1 0 0,0 0 0,0 0 0,1 1 0,0-1 1,-1 17-1,3 54 136,2-27-259,0 29 269,18 114-1,-17-176-207,1-1 0,0 0 0,2-1 0,0 1 0,1-1 0,1 0 0,14 23 0,-19-35 90,1-1 0,-1 1 0,1-1 0,0 0 0,0 0 0,0 0 0,1 0 0,-1-1 0,10 5 0,-71-42 2131,12 16-2210,-1 2 0,-1 2 1,-78-14-1,122 28-134,-11-2-401,0-1 0,0 0 0,-20-8 0,48 7-5837,8 5 1718,7 3 1568</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3:22.076"/>
    </inkml:context>
    <inkml:brush xml:id="br0">
      <inkml:brushProperty name="width" value="0.05" units="cm"/>
      <inkml:brushProperty name="height" value="0.05" units="cm"/>
      <inkml:brushProperty name="color" value="#33CCFF"/>
    </inkml:brush>
  </inkml:definitions>
  <inkml:trace contextRef="#ctx0" brushRef="#br0">133 56 4800,'-11'-2'588,"8"2"-392,0-1 1,0 1-1,-1 0 1,1-1-1,0 2 1,0-1-1,-4 1 1,-12 0 248,4-1 2476,-25 5 1,21-4 1893,228-10-580,-167 6-3878,268-18 38,-116 9-189,73-3-2060,-218 15-2837,-17 0-2954,-14 0 3827</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3:23.652"/>
    </inkml:context>
    <inkml:brush xml:id="br0">
      <inkml:brushProperty name="width" value="0.05" units="cm"/>
      <inkml:brushProperty name="height" value="0.05" units="cm"/>
      <inkml:brushProperty name="color" value="#33CCFF"/>
    </inkml:brush>
  </inkml:definitions>
  <inkml:trace contextRef="#ctx0" brushRef="#br0">41 76 4320,'0'-2'228,"0"1"0,1-1 1,-1 1-1,0-1 0,1 1 1,-1-1-1,1 1 0,0-1 1,-1 1-1,1 0 0,0-1 0,0 1 1,0 0-1,-1 0 0,1 0 1,1-1-1,-1 1 0,1-1 0,-1 1 74,0 0-1,0 0 0,1 0 0,-1 0 0,0 0 0,-1 0 0,1 0 0,0-1 0,0 1 0,-1 0 0,1-1 1,0 1-1,-1-1 0,1 1 0,-1 0 0,0-1 0,0 1 0,1-3 0,-1 3-170,0 0-1,0 0 1,0 0-1,-1 0 1,1 0-1,0 0 1,-1-1-1,1 1 1,0 0-1,-1 0 1,1 0-1,-1 0 1,1 0-1,-1 0 1,0 0-1,0 1 1,0-2-1,0 1-126,1 1 0,-1 0 1,1-1-1,-1 1 0,1 0 0,-1 0 0,1-1 0,-1 1 1,1 0-1,-1 0 0,1 0 0,-1 0 0,0 0 0,1 0 1,-1 0-1,1 0 0,-1 0 0,1 0 0,-1 0 0,0 0 1,1 0-1,-1 0 0,1 0 0,-1 1 0,1-1 0,-1 0 1,1 0-1,-1 1 0,1-1 0,-1 0 0,1 1 1,-1-1-1,0 1 0,-3 4 56,-1 0 0,1 0-1,0 0 1,1 0 0,-1 1 0,-4 9 0,2-3-10,5-12-19,1 1-1,0-1 1,-1 0-1,1 1 0,0-1 1,0 0-1,-1 1 1,1-1-1,0 1 1,0-1-1,0 0 1,0 1-1,0-1 1,-1 1-1,1-1 1,0 1-1,0-1 0,0 0 1,0 1-1,0-1 1,0 1-1,0-1 1,1 1-1,-1-1 1,0 1-1,0-1 1,0 0-1,0 1 1,0-1-1,1 1 0,-1-1 1,0 0-1,0 1 1,1-1-1,-1 0 1,0 1-1,1-1 1,-1 0-1,0 1 1,1-1-1,-1 0 1,0 0-1,1 1 0,-1-1 1,1 0-1,-1 0 1,0 0-1,1 0 1,-1 0-1,1 1 1,-1-1-1,1 0 1,-1 0-1,0 0 1,1 0-1,0 0 0,1 0 47,-1 0 0,1 0 0,-1 0-1,1-1 1,0 1 0,-1 0 0,1-1-1,-1 1 1,1-1 0,-1 1 0,1-1-1,-1 0 1,3-1 0,-2 0-51,-1 0 0,1 1 0,-1-1 0,0 0 0,1 0 0,-1-1 0,0 1 0,-1 0 0,1 0 0,0 0 1,-1-1-1,1 1 0,-1 0 0,1-1 0,-1 1 0,0 0 0,0-1 0,0 1 0,-1 0 0,1-1 0,0 1 0,-1 0 0,0 0 0,1-1 1,-1 1-1,-1-3 0,-5-2-272,-3 3 86</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5:41.788"/>
    </inkml:context>
    <inkml:brush xml:id="br0">
      <inkml:brushProperty name="width" value="0.05" units="cm"/>
      <inkml:brushProperty name="height" value="0.05" units="cm"/>
    </inkml:brush>
  </inkml:definitions>
  <inkml:trace contextRef="#ctx0" brushRef="#br0">14 278 7040,'-13'-20'3200,"26"17"-2752,18-10 704,9 2-704,48-20 736,4 0-672,34-8-192,-2 4-192,15 4 32,-6 6-96,-2 6-1568,-22 8 800,6 3-5568,-14 12 3488</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3:25.759"/>
    </inkml:context>
    <inkml:brush xml:id="br0">
      <inkml:brushProperty name="width" value="0.05" units="cm"/>
      <inkml:brushProperty name="height" value="0.05" units="cm"/>
      <inkml:brushProperty name="color" value="#33CCFF"/>
    </inkml:brush>
  </inkml:definitions>
  <inkml:trace contextRef="#ctx0" brushRef="#br0">190 94 2976,'0'-8'1340,"1"0"0,0 0-1,0 0 1,1 0 0,0 0 0,0 0 0,1 0-1,5-10 1,-6 6 119,-4 13-910,-3 7-365,-5 20 221,2 0 0,1 1 0,-5 37-1,2-5 30,-74 249 1136,41-162-1092,39-134-449,-3 8 152,1 1 0,1 0-1,-4 40 1,27-88-7274,-12 8 3968,1 0 1088</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3:26.149"/>
    </inkml:context>
    <inkml:brush xml:id="br0">
      <inkml:brushProperty name="width" value="0.05" units="cm"/>
      <inkml:brushProperty name="height" value="0.05" units="cm"/>
      <inkml:brushProperty name="color" value="#33CCFF"/>
    </inkml:brush>
  </inkml:definitions>
  <inkml:trace contextRef="#ctx0" brushRef="#br0">74 151 5568,'-19'-12'1586,"-22"-9"1,40 20-1308,0 1 0,0 0 0,0-1 1,1 1-1,-1-1 0,0 1 0,0-1 0,0 1 0,1-1 0,-1 1 0,0-1 1,1 0-1,-1 0 0,0 1 0,0-2 0,1 1-192,0 1 0,0 0 0,0-1 0,0 1 0,0-1 0,0 1 0,0 0 0,0-1 0,0 1 0,0 0 0,0-1 0,0 1 0,0 0 0,0-1 0,0 1 0,1 0 0,-1-1 0,0 1 0,0 0 0,0-1 0,1 1 0,-1 0 0,0-1 0,0 1-1,1 0 1,-1-1 0,2 0 55,1 0 0,-1-1 0,0 1 0,1 0 0,-1 0 0,0 0 0,1 0 0,-1 1 0,4-2 0,263-29 2680,20 9-2038,-251 26-721,-32-3-260,0 0-1,0 0 1,1-1 0,-1 0 0,0 0-1,1 0 1,-1-1 0,0 0 0,12-3-1,-17 3-202,0 1-1,0-1 1,0 0 0,0 1-1,0-1 1,0 0-1,-1 1 1,1-1-1,0 0 1,0 0-1,-1 0 1,1 0-1,0 0 1,-1 0-1,1 0 1,-1 0-1,1 0 1,-1 0-1,0 0 1,1 0 0,-1 0-1,0-2 1,2-5-3387,2 3 513</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3:26.605"/>
    </inkml:context>
    <inkml:brush xml:id="br0">
      <inkml:brushProperty name="width" value="0.05" units="cm"/>
      <inkml:brushProperty name="height" value="0.05" units="cm"/>
      <inkml:brushProperty name="color" value="#33CCFF"/>
    </inkml:brush>
  </inkml:definitions>
  <inkml:trace contextRef="#ctx0" brushRef="#br0">223 1 5888,'0'0'1898,"1"3"-1135,0 6 21,-1 0 0,0 0 0,0 0-1,-1 0 1,-2 15 0,-1 4 241,-48 239 2425,-82 155-820,104-339-1297,32-87-1203,0 0 1,1 0-1,-1 0 1,1 0-1,0 1 0,6-7 1,33-28-254,-5 4 53,-14 8 59,15-13-64,-34 36 20,0-1 1,1 1-1,-1 0 1,1 0-1,0 0 0,0 1 1,8-4-1,-11 6 45,-1 0-1,0 0 1,1 0-1,-1 0 0,1 0 1,-1 0-1,0 1 1,1-1-1,-1 0 1,0 1-1,1-1 1,-1 1-1,0-1 0,0 1 1,1 0-1,-1-1 1,0 1-1,0 0 1,0 0-1,0 0 0,0 0 1,0 0-1,0 0 1,0 0-1,0 0 1,0 2-1,2 1-14,0 0 0,-1 0 1,0 0-1,0 0 0,0 1 0,2 7 1,-1 5 159,-1 0 1,-1 1 0,-1 33-1,-12 52 448,9-92-619,0 2-1189,8-20-4250,1-6 1918,6 1 1184</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3:27.290"/>
    </inkml:context>
    <inkml:brush xml:id="br0">
      <inkml:brushProperty name="width" value="0.05" units="cm"/>
      <inkml:brushProperty name="height" value="0.05" units="cm"/>
      <inkml:brushProperty name="color" value="#33CCFF"/>
    </inkml:brush>
  </inkml:definitions>
  <inkml:trace contextRef="#ctx0" brushRef="#br0">0 57 5408,'1'1'404,"0"0"0,1 0 1,-1 0-1,0 0 0,0-1 1,1 1-1,-1-1 0,0 1 1,1-1-1,-1 1 0,0-1 1,1 0-1,-1 1 0,3-1 1,31 7 2415,-6-4-2088,-1-2 1,0 0-1,1-2 1,-1-1-1,35-7 0,-60 9-702,-1-1 0,1 0-1,-1 1 1,0-1-1,1 0 1,-1 0 0,0-1-1,0 1 1,1 0-1,-1-1 1,2-2 0,-3 3-9,0 0 0,0 0 0,-1 0 0,1 0 1,0 0-1,-1-1 0,1 1 0,-1 0 0,1-1 0,-1 1 1,0 0-1,1-1 0,-1 1 0,0 0 0,0-1 1,0 1-1,0-1 0,0 1 0,0 0 0,-1-3 0,1 3-22,0 0-1,-1 0 0,1 0 1,0 0-1,-1 0 0,0 0 1,1 0-1,-1 0 1,1 0-1,-1 0 0,0 0 1,0 0-1,1 0 0,-1 1 1,0-1-1,0 0 0,0 0 1,0 1-1,0-1 0,0 1 1,0-1-1,0 1 0,0-1 1,-1 1-1,1 0 0,0-1 1,0 1-1,-2 0 0,-2 0-35,1-1 0,-1 1-1,1 0 1,-1 1 0,-8 1-1,0 2 71,0 0 0,0 0 0,0 2-1,1-1 1,-1 2 0,1 0 0,1 0 0,0 1-1,0 0 1,0 1 0,1 0 0,0 1-1,-8 11 1,15-18 21,1 1 0,-1 0 0,1-1 0,0 1 0,1 0 0,-1 0 0,1 0 0,-1 0 0,1 0 0,0 0 0,1 0 0,-1 1 0,1-1 0,0 0 0,0 0 0,0 0 0,0 1 0,1-1 0,0 0 0,1 5 0,-1-6-6,1 0 1,-1 1-1,1-1 0,-1-1 1,1 1-1,0 0 0,0 0 0,0-1 1,0 1-1,1-1 0,-1 1 0,1-1 1,0 0-1,-1 0 0,1 0 1,0-1-1,0 1 0,0-1 0,0 1 1,1-1-1,-1 0 0,0 0 0,0 0 1,1-1-1,4 1 0,3-1 46,1 0-1,-1 0 0,0-1 0,1-1 0,-1 0 0,0 0 1,14-6-1,75-34 273,-87 36-374,56-28 11,24-11-54,-91 44 30,1 0 0,0 0 0,-1 0 0,1 0 0,0 0 0,0 1-1,0-1 1,-1 1 0,1 0 0,0 0 0,0 0 0,0 0 0,4 1 0,-6 0 30,1-1 1,-1 1 0,0 0 0,0 0 0,0-1 0,0 1-1,0 0 1,0 0 0,0 0 0,0 0 0,0 0 0,-1 1-1,1-1 1,0 0 0,-1 0 0,1 0 0,0 1-1,-1-1 1,0 0 0,1 1 0,-1-1 0,0 0 0,0 1-1,0-1 1,1 0 0,-1 1 0,-1-1 0,1 2 0,-1 13 122,0-1 0,-1 0 0,-6 23 0,8-37-96,-1 0 0,1 0 1,0 0-1,-1 0 1,1 1-1,0-1 0,0 0 1,0 0-1,0 0 1,0 0-1,0 1 0,0-1 1,1 0-1,-1 0 1,1 2-1,-1-3-25,0 0-1,0 0 0,0 0 1,0 0-1,1 0 1,-1 1-1,0-1 1,0 0-1,0 0 1,0 0-1,0 0 1,1 0-1,-1 0 1,0 0-1,0 0 1,0 0-1,0 0 0,0 0 1,1 0-1,-1 0 1,0 0-1,0 0 1,0 0-1,0 0 1,1 0-1,-1 0 1,0 0-1,0 0 1,0 0-1,0 0 1,1 0-1,-1 0 1,0-1-1,8-7 230,-1-1-243,-1 0-1,1 1 1,1 0 0,-1 0-1,1 1 1,17-12-1,-22 17-8,0 1 0,0-1 0,0 1 0,0 0 1,0-1-1,0 1 0,1 1 0,-1-1 0,0 0 0,0 1 0,1 0 0,-1-1 0,0 1 0,1 1 0,-1-1 0,0 0 0,1 1 0,-1 0 0,0-1 0,0 1 0,1 1 0,-1-1 0,0 0 0,0 1 0,0 0 1,4 3-1,4 2 61,-1 1 1,1 1-1,-2 0 1,1 1-1,-1 0 1,9 13-1,-14-17-121,0 0-1,1-1 0,0 0 0,0 1 1,0-2-1,0 1 0,1-1 0,-1 1 1,1-1-1,11 5 0,-17-9-31,1 0 0,-1 0-1,0 1 1,0-1-1,0 0 1,0 0 0,0 0-1,1 0 1,-1 0-1,0 0 1,0 0 0,0 1-1,1-1 1,-1 0 0,0 0-1,0 0 1,0 0-1,1 0 1,-1 0 0,0 0-1,0 0 1,1 0 0,-1 0-1,0 0 1,0 0-1,0 0 1,1 0 0,-1 0-1,0 0 1,0-1 0,0 1-1,1 0 1,-1 0-1,0 0 1,0 0 0,0 0-1,1 0 1,-1-1 0,0 1-1,0 0 1,0 0-1,0 0 1,0 0 0,0-1-1,1 1 1,-1 0 0,0 0-1,0 0 1,0-1-1,0 1 1,0 0 0,0 0-1,0 0 1,0-1-1,0 1 1,4-5-2834</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3:28.446"/>
    </inkml:context>
    <inkml:brush xml:id="br0">
      <inkml:brushProperty name="width" value="0.05" units="cm"/>
      <inkml:brushProperty name="height" value="0.05" units="cm"/>
      <inkml:brushProperty name="color" value="#33CCFF"/>
    </inkml:brush>
  </inkml:definitions>
  <inkml:trace contextRef="#ctx0" brushRef="#br0">47 48 3488,'-4'-21'1115,"4"21"-1082,0-1 0,0 0 0,0 0 0,0 1 1,0-1-1,0 0 0,0 0 0,0 1 0,0-1 1,0 0-1,0 0 0,1 1 0,-1-1 0,0 0 1,0 1-1,1-1 0,-1 0 0,1 1 0,-1-1 1,1 0-1,-1 1 0,2-2 0,-1 1 195,12-7 7789,-13 8-7906,5 9 978,-5-8-1023,1 0 0,-1-1 1,1 1-1,-1 0 0,1 0 0,-1 0 0,0-1 1,1 1-1,-1 0 0,0 0 0,1 0 1,-1 0-1,0 1 0,0 2 154,-1 0-1,1 1 0,-1-1 1,0 0-1,-2 5 0,-2 8 209,2-4 51,-9 21 1,-3 9 12,5-4-385,4-18-311,1 0 0,1 0 0,-3 36-1,7-57 175,0 0-1,0 0 1,0 0-1,0 0 0,0 0 1,0 0-1,0 0 0,1 0 1,-1 0-1,0 0 0,0 0 1,0 0-1,0 0 0,0 0 1,0 0-1,0 0 1,0 0-1,0 0 0,0 0 1,0 0-1,0 0 0,0 0 1,0 0-1,1 0 0,-1 0 1,0 0-1,0 0 0,0 0 1,0 0-1,0 0 1,0 0-1,0 0 0,0 0 1,0 0-1,0 0 0,0 0 1,0 0-1,0 0 0,0 0 1,0 0-1,0 0 0,0 0 1,0 0-1,1 1 1,-1-1-1,0 0 0,0 0 1,0 0-1,0 0 0,0 0 1,0 0-1,0 0 0,0 0 1,0 0-1,4-7-1845,-3 6 1422,7-10-1402</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3:28.823"/>
    </inkml:context>
    <inkml:brush xml:id="br0">
      <inkml:brushProperty name="width" value="0.05" units="cm"/>
      <inkml:brushProperty name="height" value="0.05" units="cm"/>
      <inkml:brushProperty name="color" value="#33CCFF"/>
    </inkml:brush>
  </inkml:definitions>
  <inkml:trace contextRef="#ctx0" brushRef="#br0">4 67 5632,'-4'-44'2560,"4"30"-2208,0 6-64,4 8-224,0 0-512,9 8 224,5 0-320,8 3 288,10 0-3648,-1 6 2144</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3:29.186"/>
    </inkml:context>
    <inkml:brush xml:id="br0">
      <inkml:brushProperty name="width" value="0.05" units="cm"/>
      <inkml:brushProperty name="height" value="0.05" units="cm"/>
      <inkml:brushProperty name="color" value="#33CCFF"/>
    </inkml:brush>
  </inkml:definitions>
  <inkml:trace contextRef="#ctx0" brushRef="#br0">363 169 6048,'4'-23'1952,"-3"23"-1904,-1-1 0,0 1 1,0-1-1,0 0 0,0 1 1,0-1-1,0 1 0,0-1 1,0 0-1,0 1 0,0-1 1,-1 1-1,1-1 0,0 0 1,-1 0-1,-1-5 81,-1 1 238,1 0-1,1 0 0,-1 0 0,1 0 1,0-1-1,-1-5 0,2 3 314,0 0-1,-1 0 0,0 0 1,-1 1-1,1-1 0,-1 0 1,-5-10-1,7 17-635,-1 0-1,1 0 1,0 0 0,-1 0 0,1 0-1,-1 1 1,1-1 0,-1 0 0,0 0-1,1 0 1,-1 1 0,0-1 0,1 0-1,-1 1 1,0-1 0,-1 0 0,2 1-26,-1 0 1,1 0 0,-1 0 0,1 0-1,-1-1 1,0 1 0,1 0-1,-1 0 1,1 1 0,-1-1 0,1 0-1,-1 0 1,1 0 0,-1 0-1,1 0 1,-1 1 0,1-1 0,-1 0-1,1 0 1,-2 1 0,0 2 14,-1-1 1,1 0 0,0 1-1,0-1 1,0 1 0,0-1-1,0 1 1,-1 3 0,-5 12 112,0 0 0,2 0 1,0 1-1,-6 28 0,-5 80 425,16-114-529,-7 80 270,7 153 0,21-64 209,-18-166-461,6 23-4,-6-29-1015,0 1 0,2 19 0,-4-30 891,0 0 0,0 1 0,0-1 0,0 0 0,0 0 0,0 0 0,0 0 0,0 0 0,0 0-1,0 1 1,0-1 0,0 0 0,0 0 0,0 0 0,0 0 0,0 0 0,0 0 0,0 0 0,0 1 0,0-1 0,0 0 0,0 0 0,0 0 0,0 0 0,-1 0 0,1 0 0,0 0 0,0 0 0,0 1 0,0-1 0,0 0 0,0 0 0,0 0 0,-1 0 0,1 0 0,0 0 0,0 0 0,0 0 0,0 0 0,0 0 0,0 0-1,-1 0 1,1 0 0,0 0 0,0 0 0,0 0 0,0 0 0,-1 0 0,-8-5-1831,-13-17 540,15 15 1018,-20-15 700,-1 1 0,-56-32 0,32 22 2190,49 30-2295,0-1-1,1 0 1,-1 0-1,0 0 1,1 0 0,-1 0-1,1-1 1,0 1-1,0-1 1,-4-4-1,6 6-207,0 1-1,0-1 0,0 1 1,-1-1-1,1 1 0,0-1 1,0 0-1,0 1 0,0-1 1,0 0-1,0 1 0,0-1 1,0 1-1,0-1 0,0 0 1,1 1-1,-1-1 0,0 0 1,0 1-1,0-1 0,1 1 1,-1-1-1,0 1 0,1-1 1,-1 1-1,1-1 0,13-10 610,-14 11-608,13-7 266,-1 0 1,1 2-1,23-8 1,43-8 126,-76 20-422,128-35 288,-34 9-831,-63 19-1822,-2 7 619</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3:30.836"/>
    </inkml:context>
    <inkml:brush xml:id="br0">
      <inkml:brushProperty name="width" value="0.05" units="cm"/>
      <inkml:brushProperty name="height" value="0.05" units="cm"/>
      <inkml:brushProperty name="color" value="#33CCFF"/>
    </inkml:brush>
  </inkml:definitions>
  <inkml:trace contextRef="#ctx0" brushRef="#br0">406 8 6400,'-4'-7'6295,"5"24"427,-1-8-8129,0 5 1621,1 0-1,0-1 0,1 1 1,5 13-1,21 54-21,55 196 273,-70-227-322,3 13 60,17 66 831,-32-127-1030,0 4 151,0 0-1,0 1 0,0-1 1,-1 0-1,0 9 0,0-13-94,0-1 0,0 1-1,-1-1 1,1 1 0,0-1-1,-1 1 1,1-1-1,-1 0 1,0 1 0,1-1-1,-1 0 1,0 1-1,0-1 1,0 0 0,0 0-1,0 0 1,0 0 0,0 0-1,0 0 1,-1 0-1,1 0 1,0 0 0,0-1-1,-1 1 1,1 0-1,-1-1 1,1 1 0,0-1-1,-1 0 1,-1 1 0,-16 1 176,0-2 1,-1 1 0,1-2 0,-36-6-1,39 5-145,-46-6 365,-4 1-418,-1-4 0,-78-22 1,122 27 8,15 5-406,1-1-1,0-1 1,-1 1 0,-8-5 0,16 6 244,-1 1 1,1 0-1,0 0 1,-1-1 0,1 1-1,0 0 1,-1 0 0,1-1-1,0 1 1,0 0-1,-1-1 1,1 1 0,0 0-1,0-1 1,0 1 0,0-1-1,-1 1 1,1 0-1,0-1 1,0 1 0,0-1-1,0 1 1,0 0 0,0-1-1,0 1 1,0-1-1,0 1 1,0 0 0,0-1-1,1 1 1,-1-1-1,0 1 1,0 0 0,0-1-1,0 1 1,0 0 0,1-1-1,-1 1 1,0 0-1,0-1 1,1 1 0,-1 0-1,0-1 1,1 1 0,-1 0-1,1-1 1,14-7-2403</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3:31.354"/>
    </inkml:context>
    <inkml:brush xml:id="br0">
      <inkml:brushProperty name="width" value="0.05" units="cm"/>
      <inkml:brushProperty name="height" value="0.05" units="cm"/>
      <inkml:brushProperty name="color" value="#33CCFF"/>
    </inkml:brush>
  </inkml:definitions>
  <inkml:trace contextRef="#ctx0" brushRef="#br0">33 31 5888,'-10'-11'2738,"9"9"-2083,0 0 1,0 0 0,-1 1 0,1-1 0,-1 1 0,1-1-1,-1 1 1,1 0 0,-1-1 0,0 1 0,-2-1 0,4 2-628,0 0 1,0 0-1,0 0 1,0 0-1,0 0 1,0 0 0,0 0-1,-1 0 1,1 0-1,0 0 1,0 0 0,0 0-1,0 0 1,0 0-1,0 0 1,0 0 0,0 0-1,-1 0 1,1 0-1,0 0 1,0 0 0,0 0-1,0 0 1,0 1-1,0-1 1,0 0 0,0 0-1,0 0 1,0 0-1,0 0 1,-1 0 0,1 0-1,0 0 1,0 0-1,0 0 1,0 1 0,0-1-1,0 0 1,0 0-1,0 0 1,0 0 0,0 0-1,0 0 1,0 0-1,0 1 1,0-1 0,0 0-1,0 0 1,4 7 862,12 6 59,-7-9-701,-1 0-1,1 0 1,0-1-1,0 0 1,11 2-1,50 4 456,-47-7-542,208 15 852,73 30-278,-290-44-592,-7-1-48,0 0 0,0 0 0,12 0 0,-17-2-867</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3:32.169"/>
    </inkml:context>
    <inkml:brush xml:id="br0">
      <inkml:brushProperty name="width" value="0.05" units="cm"/>
      <inkml:brushProperty name="height" value="0.05" units="cm"/>
      <inkml:brushProperty name="color" value="#33CCFF"/>
    </inkml:brush>
  </inkml:definitions>
  <inkml:trace contextRef="#ctx0" brushRef="#br0">92 17 4640,'-6'-2'781,"1"-1"-1,-1 1 1,0 0 0,0 0 0,-7-1-1,-14 1 5992,16 2-4884,0 0 1896,11 1-3730,0-1 1,0 1-1,1-1 1,-1 1-1,0-1 1,1 0-1,-1 1 1,1-1-1,-1 1 0,0-1 1,1 0-1,-1 1 1,1-1-1,-1 0 1,1 0-1,-1 1 1,1-1-1,-1 0 0,1 0 1,0 0-1,35 15 628,-10-6-404,114 42 592,-49-19-625,-24-7-131,102 36 423,-95-31-260,-73-30-276,-1 0 0,0 0 0,0 0 0,1 1 0,-1-1 0,0 0 1,0 0-1,0 0 0,1 0 0,-1 0 0,0 0 0,0 0 0,0 0 0,1 1 0,-1-1 0,0 0 1,0 0-1,0 0 0,0 0 0,1 1 0,-1-1 0,0 0 0,0 0 0,0 0 0,0 1 0,0-1 1,0 0-1,0 0 0,1 1 0,-1-1 0,0 0 0,0 0 0,0 0 0,0 1 0,0-1 0,0 0 0,0 0 1,0 1-1,-8 9 84,-20 12 33,26-21-119,-35 24-12,-75 55-326,-77 56 713,185-134-494,-47 31 192,18-13-3608,33-20 3345,-1 0 0,1 0 1,-1 1-1,1-1 0,-1 0 1,1 0-1,-1 1 1,1-1-1,0 0 0,-1 1 1,1-1-1,-1 0 0,1 1 1,0-1-1,-1 1 0,1-1 1,0 1-1,0-1 0,-1 0 1,1 1-1,0-1 1,0 1-1,0-1 0,0 1 1,-1-1-1,1 1 0,0-1 1,0 1-1,0 0 0,0-1 1,0 1-1,0-1 0,0 1 1,1-1-1,-1 1 1,1 0-227,-1 0 1,1-1-1,-1 1 0,1-1 1,0 1-1,-1-1 1,1 1-1,0-1 1,0 1-1,0-1 1,-1 0-1,1 1 1,0-1-1,0 0 1,0 0-1,0 1 1,-1-1-1,1 0 1,0 0-1,1 0 0,15 0-2985</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5:42.828"/>
    </inkml:context>
    <inkml:brush xml:id="br0">
      <inkml:brushProperty name="width" value="0.05" units="cm"/>
      <inkml:brushProperty name="height" value="0.05" units="cm"/>
    </inkml:brush>
  </inkml:definitions>
  <inkml:trace contextRef="#ctx0" brushRef="#br0">561 4 1984,'-18'-3'5020,"-12"5"-3927,8-1 132,-11-1-513,-1 2 0,0 1 0,-52 11 0,-9 5-212,-45 10-237,139-29-262,-6 2-34,-1 0 0,1 1 0,-14 6 0,20-8-53,-1 0 0,1-1 0,-1 2 0,0-1 0,1 0 0,0 0 0,-1 0 0,1 1-1,0-1 1,0 1 0,-1-1 0,1 1 0,0-1 0,1 1 0,-1-1 0,0 1-1,0 0 1,1 0 0,-1-1 0,1 1 0,-1 0 0,1 0 0,0 2 0,3 26-2325,6 4 742</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3:33.073"/>
    </inkml:context>
    <inkml:brush xml:id="br0">
      <inkml:brushProperty name="width" value="0.05" units="cm"/>
      <inkml:brushProperty name="height" value="0.05" units="cm"/>
      <inkml:brushProperty name="color" value="#33CCFF"/>
    </inkml:brush>
  </inkml:definitions>
  <inkml:trace contextRef="#ctx0" brushRef="#br0">374 7 5408,'-13'-6'10208,"12"7"-9948,-1 1 1,1-1 0,0 1 0,-1 0 0,1-1-1,0 1 1,0 0 0,1 0 0,-1 0 0,-1 2 0,-4 10 469,-6 11-233,1 0 0,1 1 0,1 0 0,1 0 0,-6 41 0,-21 246 1116,29-227-1200,6-26 169,1-25 623,-16-35-1322,-6 1 64,-1 2 0,-23 4 0,-13 2-39,22-1-4,30-6 177,1 0 0,-1-1 0,0 0 0,-12 1 0,203-14 1087,-112 5-1131,111 2 1,-82 9 67,-59-4-2487</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3:33.685"/>
    </inkml:context>
    <inkml:brush xml:id="br0">
      <inkml:brushProperty name="width" value="0.05" units="cm"/>
      <inkml:brushProperty name="height" value="0.05" units="cm"/>
      <inkml:brushProperty name="color" value="#33CCFF"/>
    </inkml:brush>
  </inkml:definitions>
  <inkml:trace contextRef="#ctx0" brushRef="#br0">78 139 4736,'-34'-5'4458,"33"5"-4158,0 0-1,0-1 1,1 1-1,-1 0 1,0 0-1,0 0 1,0-1-1,1 1 1,-1 0-1,0-1 1,1 1-1,-1 0 1,0-1-1,1 1 1,-1-1-1,-1 0 1,-8-5 1936,-4 1 348,9 2-992,8 2-813,10 1-263,0-1 1,14-3-1,12-2-124,371-31 1672,-271 29-1563,166-31 1,-296 38-507,-8 1-89,0 0-1,0 0 0,0 0 0,0 0 0,1 0 0,-1-1 1,0 1-1,0 0 0,0-1 0,0 1 0,0-1 1,0 1-1,0-1 0,0 0 0,0 1 0,0-2 1,-1 2 23,0 0 0,1 0 0,-1 0 0,0 0 1,0 0-1,0-1 0,0 1 0,0 0 0,0 0 1,0 0-1,0 0 0,0 0 0,0-1 0,0 1 1,0 0-1,0 0 0,0 0 0,0 0 0,0 0 1,0 0-1,0-1 0,0 1 0,0 0 0,0 0 0,0 0 1,-1 0-1,1 0 0,0 0 0,0-1 0,0 1 1,0 0-1,0 0 0,0 0 0,0 0 0,0 0 1,0 0-1,-1 0 0,1 0 0,0 0 0,0 0 1,0-1-1,0 1 0,-1 0 0,-5-3-2136,-3 2-316</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3:35.803"/>
    </inkml:context>
    <inkml:brush xml:id="br0">
      <inkml:brushProperty name="width" value="0.05" units="cm"/>
      <inkml:brushProperty name="height" value="0.05" units="cm"/>
      <inkml:brushProperty name="color" value="#33CCFF"/>
    </inkml:brush>
  </inkml:definitions>
  <inkml:trace contextRef="#ctx0" brushRef="#br0">264 7 4224,'0'0'77,"0"0"1,0 0 0,0 0-1,0-1 1,0 1-1,0 0 1,0 0 0,0 0-1,0 0 1,0-1-1,0 1 1,0 0 0,0 0-1,0 0 1,0 0-1,0-1 1,0 1 0,0 0-1,0 0 1,0 0-1,0 0 1,0-1 0,0 1-1,0 0 1,0 0-1,0 0 1,0 0 0,0 0-1,0-1 1,1 1-1,-1 0 1,0 0-1,0 0 1,0 0 0,0 0-1,0 0 1,0 0-1,1-1 1,-1 1 0,0 0-1,0 0 1,0 0-1,0 0 1,0 0 0,1 0-1,4 8 1776,-3-3-1471,0 0 0,0 0 1,-1-1-1,1 8 0,-1 16 562,-1 0 0,-2 0 0,-1 0 0,-8 34 0,7-43-614,-1-1 0,-1 1 0,0-1 0,-2 0 0,0-1 1,0 0-1,-2 0 0,0-1 0,-23 28 0,27-37-245,-1-1-1,0 1 1,0-1-1,-1-1 1,0 0-1,1 0 1,-16 7-1,20-10-342,-1-1 0,1 0 0,0 1 0,-1-1 0,1 0 0,-1-1 0,1 1 0,-1 0 0,1-1 0,-1 0 0,0 0 0,1 0 0,-1-1 0,0 1 0,1-1 0,-1 1 0,1-1 0,-1-1 0,1 1 0,0 0 0,-1-1 0,-2-1 0,-6-9-2030</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3:37.777"/>
    </inkml:context>
    <inkml:brush xml:id="br0">
      <inkml:brushProperty name="width" value="0.05" units="cm"/>
      <inkml:brushProperty name="height" value="0.05" units="cm"/>
      <inkml:brushProperty name="color" value="#33CCFF"/>
    </inkml:brush>
  </inkml:definitions>
  <inkml:trace contextRef="#ctx0" brushRef="#br0">175 212 3072,'13'-4'8586,"-18"13"-5823,-1 2-2161,-1 0 0,-14 16 0,2-3-408,5-4-119,-12 14 294,2 2 1,-26 49 0,47-79-341,0 0 0,1 1 0,0-1 1,1 0-1,-1 1 0,1-1 0,1 1 1,-1-1-1,1 9 0,0-12 3,0-1 0,0 1-1,1-1 1,-1 1 0,1-1 0,0 1 0,0-1 0,0 1-1,0-1 1,0 1 0,0-1 0,1 0 0,-1 0 0,1 0-1,-1 0 1,1 0 0,0 0 0,0 0 0,0 0 0,0-1-1,0 1 1,0-1 0,1 1 0,2 0 0,2 1 47,-1-1 0,1-1 0,0 1-1,-1-1 1,1-1 0,0 1 0,0-1 0,-1 0 0,1-1 0,0 1 0,0-1 0,-1-1 0,1 1 0,10-5 0,-2 0-29,-1 0 1,0-1 0,0 0-1,0-1 1,16-14 0,-17 10-46,0 0 0,-2 0 1,0-1-1,0-1 0,-1 0 1,0-1-1,14-30 0,-20 36-9,2-5-244,-4 14 67,-1 7-4,-4 26-38,2-26 234,0 1 1,1 0-1,0 0 1,0 0-1,2 11 1,-2-16 3,1-1 0,-1 0 0,1 1 0,0-1 0,0 0 0,0 0 0,1 0 0,-1 0 0,0 0 0,1 0 0,-1 0 0,1 0 0,0 0 0,-1-1 0,1 1 0,0-1 1,0 1-1,0-1 0,0 0 0,1 0 0,-1 0 0,4 1 0,-1 0 26,0-1 0,0 0 1,0 0-1,0-1 1,0 0-1,0 0 0,0 0 1,1 0-1,-1-1 0,0 0 1,0 0-1,0 0 1,0-1-1,7-3 0,-3 1 34,-1 0 1,1 0-1,-1-1 0,0 0 0,-1-1 0,14-11 0,-17 12-65,1 0-1,-1-1 0,0 1 1,-1-1-1,1 0 0,-1 0 1,0 0-1,-1 0 0,1-1 0,-1 1 1,0-1-1,-1 0 0,0 1 1,1-8-1,-1-9-66,-1 0 0,-5-41 1,4 60 44,0-2-35,0 0 0,-1 0 1,0 0-1,0 1 0,0-1 1,-1 0-1,-5-7 0,92 44-161,-59-24 234,1-1 0,0-1-1,35 3 1,-46-8 43,0 1 0,0-2 0,0 0 0,0-1 1,-1 0-1,1-1 0,19-7 0,-18 3 41,8-2 164,-21 9-242,-3 0-21,1 0-1,-1 0 1,0 0-1,0 0 1,1 0-1,-1 0 1,0 0 0,1-1-1,-1 1 1,0 0-1,0 0 1,1 0-1,-1 0 1,0 0-1,0-1 1,0 1 0,1 0-1,-1 0 1,0 0-1,0 0 1,0-1-1,1 1 1,-1 0-1,0 0 1,0-1-1,0 1 1,0 0 0,0 0-1,1-1 1,-1 1-1,0 0 1,0 0-1,0-1 1,0 1-1,0 0 1,0-1-1,0 1 1,0 0 0,0 0-1,0-1 1,0 1-1,0 0 1,-1-1-1,2 3-199,-1-1 189,0 1 0,0-1 0,0 0 0,0 1 0,0-1-1,0 0 1,0 1 0,0-1 0,-1 0 0,1 1 0,0-1-1,-1 0 1,1 1 0,-1-1 0,0 0 0,1 0 0,-1 0-1,-1 2 1,-11 9 29,4-2-95,9-9 65,-1-1-1,1 0 1,0 1 0,-1-1-1,1 0 1,0 1 0,-1-1-1,1 1 1,0-1 0,0 1-1,-1-1 1,1 0 0,0 1-1,0-1 1,0 1 0,0-1-1,-1 1 1,1-1 0,0 1-1,0-1 1,0 1 0,0-1-1,0 1 1,0-1 0,0 1-1,1-1 1,-1 1 0,0-1-1,0 1 1,0-1 0,1 2-1,0-1 98,2-3 38,19-26 229,-13 18-374,-1 0 0,11-20 0,-7 7 40,15-38 1,-25 54-36,0 0 1,0 0 0,0 0-1,-1 0 1,0 0 0,0-1 0,-1 1-1,0 0 1,-1-1 0,-1-8-1,2 15 0,0-1 0,0 1-1,-1-1 1,1 0-1,-1 1 1,0-1-1,1 1 1,-1 0 0,0-1-1,0 1 1,0 0-1,0-1 1,-1 0 0,1 1-9,0 1 0,1-1 0,-1 1 0,0 0 0,1-1 0,-1 1 0,0 0 0,0-1 0,0 1 0,1 0 0,-1 0 0,0 0 0,0-1 0,0 1 0,0 0 0,1 0 0,-1 0 0,-2 1 0,1 0-20,-1 0 0,1 0-1,-1 0 1,1 0 0,-1 1 0,1-1 0,0 1 0,-1-1 0,1 1 0,0 0 0,0 0-1,0 0 1,1 0 0,-3 4 0,-2 3-4,1 0 1,0 1-1,1-1 0,0 1 0,0 0 1,-2 13-1,-10 67-24,15-84 61,-3 21 105,1 0 0,1 29 1,2-46-41,1-1 0,0 1 1,0-1-1,1 0 1,0 0-1,1 1 1,0-2-1,0 1 1,9 15-1,-10-20-26,1-1 0,0 0 1,-1 0-1,1 0 0,1 0 0,-1 0 0,0-1 1,1 1-1,-1-1 0,1 0 0,0 0 0,-1 0 1,1 0-1,0-1 0,0 0 0,0 0 1,0 0-1,1 0 0,-1 0 0,0-1 0,0 0 1,7 0-1,3-1-455,-1-1-1,1 0 1,-1 0 0,1-2 0,20-7 0,-13 3-1728,-1-1 0,26-16 1,-6 0-735</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3:39.689"/>
    </inkml:context>
    <inkml:brush xml:id="br0">
      <inkml:brushProperty name="width" value="0.05" units="cm"/>
      <inkml:brushProperty name="height" value="0.05" units="cm"/>
      <inkml:brushProperty name="color" value="#33CCFF"/>
    </inkml:brush>
  </inkml:definitions>
  <inkml:trace contextRef="#ctx0" brushRef="#br0">250 22 4480,'1'-6'426,"-3"-9"3992,-1 22-3044,2-4-1188,1 0-1,-1 0 1,0 1-1,1-1 1,0 6-1,-1 7 254,-49 242 2392,-20-6-1223,26-100-996,24-84-339,-36 159 872,56-226-1114,0 0-1,-1 0 0,1 0 0,0 0 1,0 0-1,0 0 0,0 0 0,0 0 1,0 0-1,0-1 0,0 1 1,1 0-1,-1 0 0,0 0 0,0 0 1,1 0-1,-1 0 0,1 0 0,0 1 1,-1-2-14,0 0 1,1 0-1,-1 0 1,0 0 0,0 0-1,1 0 1,-1 0 0,0 0-1,1 0 1,-1 0 0,0 0-1,0 0 1,1 0-1,-1 0 1,0 0 0,1 0-1,-1 0 1,0 0 0,0 0-1,1 0 1,-1 0 0,0 0-1,0 0 1,1-1-1,10-9 233,0-6-175,0 0-1,-1 0 1,9-24-1,0 2-62,7-13-30,-11 20-69,1 1 1,27-37-1,-43 66 76,0 1-1,1-1 1,-1 1-1,0-1 0,1 1 1,-1-1-1,1 1 0,-1-1 1,1 1-1,-1-1 1,1 1-1,-1 0 0,1-1 1,-1 1-1,1 0 0,-1-1 1,1 1-1,0 0 1,-1 0-1,1 0 0,0 0 1,-1-1-1,1 1 0,0 0 1,0 1 10,-1-1 0,1 0 1,-1 1-1,1-1 0,-1 0 1,1 1-1,-1-1 0,1 1 0,-1-1 1,1 1-1,-1-1 0,0 1 1,0 0-1,1-1 0,-1 1 0,0-1 1,0 1-1,1 0 0,-1 0 1,1 5 41,0 1 1,0-1-1,0 12 1,-4 70 362,0-47-129,6 79 0,-3-116-226,1-1 0,-1 1 0,1-1 0,0 0 0,0 1 0,0-1-1,0 0 1,1 1 0,-1-1 0,1 0 0,0 0 0,4 5 0,-4-6-22,0 0 0,0-1 0,0 1 0,1-1 1,-1 0-1,0 0 0,1 0 0,-1 0 0,1 0 1,-1 0-1,1-1 0,-1 1 0,1-1 0,0 0 1,-1 0-1,1 0 0,0 0 0,4-1 0,7 0 25,-1-2-1,0 0 1,24-9-1,39-20 53,-41 14-84,-1-1 1,-1-1 0,-1-2 0,-1-1-1,-2-2 1,0-1 0,-1-1 0,45-58-1,-61 70-61,-6 8 14,-1 0 0,0 0 0,0 0 0,3-9 0,-8 16 25,1 0-1,-1-1 1,0 1 0,0-1-1,0 1 1,0 0-1,1-1 1,-1 1 0,0-1-1,0 1 1,0-1-1,0 1 1,0 0-1,0-1 1,0 1 0,0-1-1,0 1 1,0-1-1,0 1 1,-1 0 0,1-1-1,0 1 1,0-1-1,-1 1 1,0-1 0,1 1 0,-1 0 0,1 0 0,-1 0 0,1 0 0,-1 0 0,1 0 0,-1 1 0,0-1-1,1 0 1,-1 0 0,1 0 0,-1 0 0,1 1 0,-1-1 0,1 0 0,-1 0 0,1 1 0,-1-1 0,1 1 0,0-1 0,-1 0-1,1 1 1,-1 0 0,-22 20-87,1 1 1,1 1-1,1 1 0,1 1 0,-24 40 0,35-51 101,-33 58 233,36-62-165,0 1 0,1 0 0,1 0-1,-5 23 1,7-33-62,1 1 1,0 0-1,0-1 0,0 1 0,0-1 1,0 1-1,0 0 0,0-1 0,0 1 1,0 0-1,1-1 0,-1 1 0,1-1 1,-1 1-1,1-1 0,0 1 1,-1-1-1,1 1 0,0-1 0,0 0 1,0 0-1,0 1 0,0-1 0,0 0 1,3 2-1,-2-2 9,0 0-1,0 0 1,0 0-1,0-1 1,1 1 0,-1-1-1,0 1 1,0-1 0,1 0-1,-1 0 1,0 0 0,1 0-1,-1 0 1,0 0 0,0-1-1,1 1 1,1-2 0,3 0 0,-1-1 1,0 1 0,1-2 0,-1 1 0,0-1 0,-1 0 0,1 0-1,-1 0 1,1-1 0,6-8 0,-1 1 18,-1-2 0,0 1 0,9-19 0,6-18-22,22-58-1,-26 56-379,-20 69 105,1 24 1,-1 10 519,11 72 0,-12-121-251,1 0 0,-1 0 0,0-1-1,1 1 1,-1 0 0,1 0 0,-1-1 0,1 1-1,0-1 1,0 1 0,-1 0 0,1-1 0,1 0-1,-1 1 1,0-1 0,0 0 0,2 2 0,-2-3-1,-1 1 1,1-1-1,0 1 1,0-1-1,0 0 1,0 0-1,0 0 1,0 1-1,0-1 1,0 0-1,0 0 1,0 0-1,0-1 1,0 1-1,0 0 1,0 0-1,0 0 1,0-1-1,0 1 1,0 0-1,1-1 1,3-2 27,0-1 1,0 1 0,0-1 0,0 0 0,-1 0 0,1 0-1,3-7 1,167-192 189,-101 130-502,-73 72 259,0 0 0,0 1 0,0-1-1,0 0 1,0 1 0,0-1 0,0 0-1,0 1 1,1-1 0,1 0 0,-3 1 4,1 0 0,-1 0 0,0 0 0,1 0 0,-1 0 0,0 0 0,1 0 0,-1 0 0,0 0-1,1 0 1,-1 1 0,0-1 0,1 0 0,-1 0 0,0 0 0,0 0 0,1 0 0,-1 1 0,0-1 0,0 0 0,1 0 0,-1 1 0,0-1 0,0 0 0,1 1 0,-1 0-3,1 0 0,0 1 0,-1-1-1,0 1 1,1-1 0,-1 1-1,0-1 1,0 1 0,0-1 0,0 1-1,0-1 1,0 1 0,0-1 0,-1 3-1,-35 172 312,34-166-260,-5 35 136,6-43-155,1 1-1,0 0 1,0-1-1,0 1 1,0 0 0,1 0-1,-1-1 1,1 1 0,-1 0-1,1-1 1,0 1 0,1 2-1,-1-5-6,-1 1-1,0-1 0,1 0 1,-1 1-1,1-1 1,-1 0-1,0 0 0,1 0 1,-1 1-1,1-1 1,-1 0-1,1 0 0,-1 0 1,1 0-1,-1 0 1,1 0-1,-1 0 1,0 0-1,1 0 0,-1 0 1,1 0-1,-1 0 1,1 0-1,-1 0 0,1 0 1,-1 0-1,1-1 1,13-6 193,-2-4-153,-2 0 0,0-1-1,0 0 1,-1-1 0,-1 0 0,9-16 0,3-4-31,71-105-96,-88 134-26,0 0 1,0 1 0,0-1-1,0 1 1,6-5 0,-8 7 75,-1 1 1,1 0 0,0-1-1,-1 1 1,1 0-1,0-1 1,-1 1 0,1 0-1,0 0 1,-1 0-1,1 0 1,0-1 0,-1 1-1,1 0 1,0 0-1,-1 0 1,1 1 0,1-1-1,-1 0 3,0 1 0,-1-1 0,1 1 0,0-1 0,0 1 0,0 0-1,-1-1 1,1 1 0,0 0 0,-1 0 0,1-1 0,0 1 0,-1 0 0,1 0-1,-1 0 1,1 1 0,8 19-52,-4-9 107,12 23-1,-16-33-2,0 0 0,1 0 0,-1 1 0,1-1 0,0 0 1,-1-1-1,1 1 0,0 0 0,0 0 0,0-1 0,0 1 0,1-1 1,-1 0-1,0 0 0,5 2 0,-4-2-3,1-1 0,0 0 0,0 0 0,-1 0 1,1 0-1,0-1 0,-1 1 0,1-1 0,0 0 0,-1 0 0,1 0 1,-1-1-1,5-1 0,6-5 21,23-15 1,-28 17-25,28-19-26,43-30-55,-69 47-5,-2 0-1,1-1 1,-1 0 0,-1-1 0,10-13 0,-17 22 45,-1 0 0,1 0 0,0 0 1,-1 1-1,1-1 0,-1 0 0,0-1 1,1 1-1,-1 0 0,0 0 0,0 0 1,1-2-1,-1 3 3,0 0-1,0-1 1,-1 1 0,1 0 0,0-1 0,0 1-1,0-1 1,0 1 0,0 0 0,-1 0-1,1-1 1,0 1 0,0 0 0,0-1 0,-1 1-1,1 0 1,0 0 0,0-1 0,-1 1-1,1 0 1,0 0 0,-1 0 0,1-1 0,0 1-1,-1 0 1,-1 0-17,0-1 0,0 1 0,0 0 0,0 0 1,-1 0-1,1 0 0,0 0 0,0 0 0,0 1 0,0-1 0,0 1 0,-2 0 0,-3 2 29,1 0-1,-1 1 1,1-1 0,0 1-1,-1 0 1,2 1 0,-1 0-1,1 0 1,-1 0-1,1 0 1,1 1 0,-1 0-1,1 0 1,0 0 0,0 1-1,-3 7 1,2-3 10,0 0 1,1 1-1,1 0 1,0 0-1,0 0 1,1 0-1,0 0 1,1 23-1,1-27 62,1 0 0,0-1 0,0 1 0,0-1 0,1 1 0,1-1 0,-1 1-1,6 10 1,-6-14-33,1 0 0,0 0 0,0 0 0,0 0 0,0-1 0,1 1 0,-1-1 0,1 0 0,0 0 0,0 0 0,0 0 0,0-1 0,0 1 0,9 2 0,0-1 12,-1-1-1,1-1 0,0 0 1,0 0-1,-1-1 0,1-1 1,0 0-1,0-1 0,20-4 1,-8 0-547,0-1 0,-1-1 1,0-1-1,23-11 1,-38 15-805,-1-1 1,0 0-1,0 0 1,9-8 0,1-4-5401,-9 9 2616</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3:43.682"/>
    </inkml:context>
    <inkml:brush xml:id="br0">
      <inkml:brushProperty name="width" value="0.05" units="cm"/>
      <inkml:brushProperty name="height" value="0.05" units="cm"/>
      <inkml:brushProperty name="color" value="#33CCFF"/>
    </inkml:brush>
  </inkml:definitions>
  <inkml:trace contextRef="#ctx0" brushRef="#br0">14 183 3552,'-13'2'7845,"13"-4"-7639,1 0 0,-1 0 0,1-1 0,0 1 0,-1 0 0,1 0 0,0 0 0,1 0 0,-1 0 0,0 0 0,1 0 0,-1 0 0,1 0 0,-1 1 0,1-1 0,0 1 0,0-1 0,-1 1 0,1 0 0,0-1 0,3 0 0,7-4-223,1 0-1,16-6 0,-22 9 307,55-21 52,178-61 278,-233 83-599,1 0 1,0 1-1,0 0 1,0 0-1,0 0 0,0 1 1,8 1-1,-13-1-4,0 1 0,0 0-1,0-1 1,0 1-1,0 0 1,-1 0 0,1 0-1,0 1 1,-1-1-1,1 1 1,0-1-1,-1 1 1,0 0 0,1 0-1,-1 0 1,0 0-1,0 1 1,0-1 0,-1 0-1,1 1 1,1 3-1,-1-2 40,0 1 1,0 0-1,-1 0 0,1-1 0,-1 1 0,0 0 0,-1 0 0,1 0 0,-1 0 0,0 0 0,-1 7 0,-2 4 66,0-1 0,-7 19 0,9-28-131,-8 19 74,-2 1 1,0-2-1,-1 1 1,-1-2-1,-2 0 1,-21 27-1,-1-5 60,-79 74-1,95-101 28,-1-1-1,-1-1 1,0-1-1,-35 16 0,53-27-137,8-2 23,13-2 22,158-11 385,-144 9-357,0 2 1,0 1-1,44 7 1,-56-5-81,1 1 0,-1 1 0,0 1 0,-1 0 1,0 1-1,31 18 0,-45-24-338,-1 1-1,1-1 1,-1 0 0,1 0 0,0 0-1,3 0 1,-3 0-709,1-1 0,0 1-1,0-1 1,-1 0 0,1 0 0,0-1 0,5 0-1,9-4-1848</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3:44.934"/>
    </inkml:context>
    <inkml:brush xml:id="br0">
      <inkml:brushProperty name="width" value="0.05" units="cm"/>
      <inkml:brushProperty name="height" value="0.05" units="cm"/>
      <inkml:brushProperty name="color" value="#33CCFF"/>
    </inkml:brush>
  </inkml:definitions>
  <inkml:trace contextRef="#ctx0" brushRef="#br0">343 29 2816,'0'-2'155,"0"2"-89,0-1 0,0 0 0,0 1 1,0-1-1,0 0 0,0 1 0,0-1 0,0 1 1,0-1-1,0 0 0,0 1 0,-1-1 1,1 1-1,0-1 0,0 1 0,-1-1 0,1 1 1,0-1-1,-1 1 0,1-1 0,0 1 0,-1-1 1,0 0-1,1 1 33,0 0 0,0 0 1,-1 0-1,1 0 0,0 0 1,0-1-1,0 1 0,0 0 0,0 0 1,0 0-1,0 0 0,-1 0 1,1-1-1,0 1 0,0 0 0,0 0 1,0 0-1,0-1 0,0 1 1,0 0-1,0 0 0,0 0 0,0 0 1,0-1-1,0 1 0,0 0 1,0 0-1,0 0 0,0-1 0,0 1 1,0 0-1,0 0-9,1 0 0,-1-1-1,0 1 1,0 0 0,0 0 0,0 0 0,0 0-1,0 0 1,0 0 0,0-1 0,0 1 0,0 0-1,0 0 1,0 0 0,0 0 0,0 0 0,0-1-1,0 1 1,-1 0 0,1 0 0,0-1 718,0 1-718,-1 0 0,1 0-1,0 0 1,0 0 0,0 0 0,0 0 0,0 0-1,0 0 1,-1 0 0,1 0 0,0 0 0,0-1-1,0 1 1,0 0 0,0 0 0,0 0 0,-1 0-1,1 0 1,0 0 0,0 1 0,0-1 0,0 0-1,0 0 1,0 0 0,-1 0 0,1 0 0,0 0-1,0 0 1,0 0 0,-1 0 14,1 0 1,0 0-1,-1 0 1,1 0-1,0 0 1,-1 0-1,1 0 1,0 0-1,-1-1 1,1 1-1,0 0 1,-1 0-1,1 0 1,0 0-1,-1-1 0,1 1 1,0 0-1,0 0 1,-1-1-1,1 1 1,-2-1 1221,2 2-1347,-8 8 1508,3 4-1160,1 1-1,1-1 0,0 1 0,1 0 0,0 0 1,1 17-1,6 87 301,-2-87-418,5 46 22,4-1 1,21 77-1,-31-147-157,0 0 24,-1-1-1,1 1 0,-1 0 0,0 0 0,-1 0 0,1 0 1,-1 0-1,-1 11 0,0-16-59,1 0 0,0-1-1,-1 1 1,1 0 0,-1-1 0,1 1 0,-1 0-1,1-1 1,-1 1 0,1-1 0,-1 1 0,0-1-1,1 1 1,-1-1 0,0 0 0,0 1 0,1-1 0,-1 0-1,0 1 1,0-1 0,1 0 0,-1 0 0,0 0-1,0 0 1,0 0 0,1 0 0,-1 0 0,-1 0-1,-29-4 264,-70-23 57,48 12-547,23 6 209,-46-7-1,65 15-98,4 0-187,0 0 0,1 0 1,-1 0-1,-8-4 0,15 5 150,0 0 0,0 0 1,0 0-1,0 0 0,0 0 0,-1 0 0,18-4-10688</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3:45.440"/>
    </inkml:context>
    <inkml:brush xml:id="br0">
      <inkml:brushProperty name="width" value="0.05" units="cm"/>
      <inkml:brushProperty name="height" value="0.05" units="cm"/>
      <inkml:brushProperty name="color" value="#33CCFF"/>
    </inkml:brush>
  </inkml:definitions>
  <inkml:trace contextRef="#ctx0" brushRef="#br0">93 42 4160,'-28'-15'1645,"26"15"-1398,0-1 0,0 0 1,0 1-1,1-1 1,-1 1-1,0 0 1,0-1-1,0 1 1,0 0-1,0 0 1,0 0-1,0 1 1,-2 0-1,-22 0 5060,16-2-2929,96 0 1292,137-14-2055,78 7-1109,-219 8-1417</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3:45.875"/>
    </inkml:context>
    <inkml:brush xml:id="br0">
      <inkml:brushProperty name="width" value="0.05" units="cm"/>
      <inkml:brushProperty name="height" value="0.05" units="cm"/>
      <inkml:brushProperty name="color" value="#33CCFF"/>
    </inkml:brush>
  </inkml:definitions>
  <inkml:trace contextRef="#ctx0" brushRef="#br0">131 9 7136,'-5'-8'5745,"1"10"-3195,-2 18-1875,4-9 189,-12 55 773,3-10-917,-70 384 2118,79-426-2815,0-8 14,1 1 0,0 0 0,0 1 0,1-1 0,0 0 0,0 0 1,1 8-1,2-5-3876,-5-22-3911,2 4 5046</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3:46.246"/>
    </inkml:context>
    <inkml:brush xml:id="br0">
      <inkml:brushProperty name="width" value="0.05" units="cm"/>
      <inkml:brushProperty name="height" value="0.05" units="cm"/>
      <inkml:brushProperty name="color" value="#33CCFF"/>
    </inkml:brush>
  </inkml:definitions>
  <inkml:trace contextRef="#ctx0" brushRef="#br0">10 29 9312,'-1'0'235,"1"0"-1,-1 0 1,1 0 0,-1-1 0,1 1 0,-1 0 0,1 0 0,-1 0 0,1 0-1,-1-1 1,1 1 0,0 0 0,-1 0 0,1-1 0,-1 1 0,1 0 0,0-1-1,-1 1 1,1-1 0,0 1 0,-1-1 0,9-4 2560,23 1-851,-28 3-1733,175-11 1967,-142 12-2941,0 1-1,70 12 1,-93-11-1490,0 1 1,19-1 0,-10-2-964</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1:01.581"/>
    </inkml:context>
    <inkml:brush xml:id="br0">
      <inkml:brushProperty name="width" value="0.05" units="cm"/>
      <inkml:brushProperty name="height" value="0.05" units="cm"/>
    </inkml:brush>
  </inkml:definitions>
  <inkml:trace contextRef="#ctx0" brushRef="#br0">4 1212 2656,'-4'-5'13407,"13"-4"-13854,97-117 2521,266-239-874,-317 323-616,88-53 0,-142 94-574,26-13 111,-25 13-126,0 0 1,0 0-1,0 1 0,0-1 1,0 1-1,1-1 1,-1 1-1,0 0 0,0 0 1,5 0-1,-7 0 7,0 0 0,1 0 1,-1 0-1,0 0 0,1 0 0,-1 0 1,0 0-1,1 0 0,-1 1 0,0-1 0,1 0 1,-1 0-1,0 0 0,0 0 0,1 1 1,-1-1-1,0 0 0,0 0 0,1 1 0,-1-1 1,0 0-1,0 1 0,0-1 0,1 0 1,-1 1-1,0-1 0,0 0 0,0 1 0,0-1 1,0 0-1,0 1 0,0-1 0,0 0 1,0 1-1,0-1 0,0 0 0,0 1 0,0-1 1,0 0-1,0 1 0,0-1 0,0 0 1,0 1-1,-9 15 165,7-12-117,-17 31 15,2 0 1,-24 68 0,-26 154 169,67-257-233,-3 9 138,1 0 1,1 0 0,-1 10 0,2-19-127,-1 1-1,1-1 1,0 0-1,0 0 1,0 1 0,0-1-1,0 0 1,0 0-1,0 1 1,0-1 0,0 0-1,0 0 1,0 1-1,0-1 1,0 0-1,0 0 1,1 1 0,-1-1-1,0 0 1,0 0-1,0 1 1,0-1 0,0 0-1,0 0 1,1 0-1,-1 1 1,0-1 0,0 0-1,0 0 1,1 0-1,-1 1 1,0-1 0,0 0-1,0 0 1,1 0-1,-1 0 1,0 0-1,0 0 1,1 0 0,-1 0-1,0 0 1,0 1-1,1-1 1,-1 0 0,0 0-1,1 0 1,-1 0-1,0-1 1,0 1 0,1 0-1,-1 0 1,0 0-1,0 0 1,1 0 0,-1 0-1,0 0 1,0 0-1,0 0 1,1-1-1,-1 1 1,0 0 0,7-6 52,0 0 0,0 0 0,-1 0 0,8-10 0,4-5-21,111-119 124,-62 79-285,4 4 1,115-73-1,-184 129 96,22-12-201,-24 13 219,0 0 0,1-1 0,-1 1 0,0 0 0,1 0 0,-1 0 0,0 0 0,1-1 0,-1 1 0,1 0 0,-1 0 0,0 0 0,1 0 0,-1 0 0,1 0 0,-1 0 0,1 0 0,-1 0 0,0 0 0,1 0 0,-1 0 0,1 0 0,-1 1 0,0-1 0,1 0 0,-1 0 0,0 0 0,1 0 0,-1 1 0,1-1 0,-1 0 0,0 0 0,0 1 0,1-1 0,-1 0 0,0 1 0,1-1 0,-1 0 0,0 1 0,0-1 0,0 0 0,1 1 0,-1-1 0,0 1 0,0-1 0,0 0 0,0 1 0,0-1 0,0 1 0,0-1 0,0 1 0,0-1 0,-1 7 0,0 0 0,-1-1 1,-4 11-1,4-11-7,-59 152-130,-15 43 156,71-184 62,-4 22 0,9-35-45,-1 0-1,1 0 1,-1 1-1,1-1 0,1 0 1,-1 0-1,0 0 1,1 1-1,0-1 1,0 0-1,2 4 1,-3-7-16,1 0 0,-1 0 0,1 0 0,-1 0 1,1 0-1,0 0 0,-1 0 0,1 0 0,0-1 0,0 1 1,-1 0-1,1 0 0,0-1 0,0 1 0,0-1 0,0 1 1,0-1-1,0 1 0,0-1 0,0 1 0,0-1 0,0 0 1,0 0-1,0 1 0,0-1 0,0 0 0,1 0 1,-1 0-1,0 0 0,0 0 0,0-1 0,2 1 0,1-2 31,0 1 0,0-1 0,0 1 0,-1-1 1,1 0-1,-1-1 0,5-2 0,6-7-5,-1 1 1,-1-2 0,0 0 0,-1 0 0,11-16 0,44-79 1,-37 58-73,88-126-267,-112 169 243,7-8 25,-10 14-113,-4 8-194,-53 158 8,51-149 349,-16 56-18,-18 133 1,37-195 118,1-8-80,-1 0 0,1 0-1,-1 0 1,1 0 0,0 1 0,0-1-1,0 0 1,1 0 0,-1 0 0,0 0 0,1 1-1,-1-1 1,1 0 0,0 0 0,0 0 0,0 0-1,0 0 1,1 2 0,-1-4-27,0 1 0,-1-1 0,1 1 0,-1-1 0,1 0 0,0 1 0,-1-1 0,1 0 0,0 0 0,0 1 0,-1-1 0,1 0 0,0 0 0,0 0 0,-1 0 0,1 0 0,0 0 0,0 0 0,-1 0 0,1 0 0,0 0 0,0-1 0,-1 1 0,1 0 0,0 0 0,-1-1 0,1 1 0,0 0 1,-1-1-1,1 1 0,-1-1 0,1 1 0,1-2 0,24-21 124,-20 17-113,42-41-4,-3-2 0,50-68 0,-21 27-329,-75 99 180,0 0 0,0-1 0,-4 16 0,-2-3 133,-2 6-34,-6 32 0,13-51 48,1 1 0,0 0 0,0 0 0,1-1 0,0 1 0,1 0 1,3 17-1,-3-24-4,-1 0 1,1 0 0,-1 0-1,1 0 1,0-1 0,0 1-1,0 0 1,0 0 0,0 0-1,0-1 1,1 1 0,-1 0 0,0-1-1,1 1 1,0-1 0,-1 0-1,1 1 1,0-1 0,-1 0-1,1 0 1,0 0 0,0 0-1,0-1 1,0 1 0,0 0-1,0-1 1,0 0 0,0 1 0,0-1-1,0 0 1,0 0 0,0 0-1,4 0 1,3-2 60,0 1-1,1-1 1,-1-1-1,0 0 1,-1 0 0,11-5-1,1-3-74,0 0 1,0-1-1,-2-1 0,1-1 0,18-19 0,77-87 70,-104 109-37,1-1-81,0 1 0,0 0 0,1 1 0,26-17 0,-32 24 26,0-1 0,0 1 0,0 0 0,0 1 0,1 0 0,-1 0 0,1 0 0,0 0 0,-1 1 0,1 1 0,0-1 0,0 1 0,11 1 0,-8 0-28,-6-1 53,0 0 0,0 1 0,1 0 0,-1 0 0,0 0 0,4 2 0,-7-3-4,-1 0 0,0 0 0,0 0 0,0 0 0,0 0 0,0 0 0,0 0 0,0 0 0,0 0 0,0 0 0,0 0 0,1 0 0,-1 1 0,0-1 0,0 0 0,0 0 0,0 0 0,0 0 0,0 0 0,0 0 0,0 0 0,0 0 0,0 0 0,0 1 0,0-1 0,0 0 0,0 0 0,0 0 0,0 0 0,0 0 0,0 0 0,0 0 0,0 0 0,0 1 0,0-1 0,0 0 0,0 0 0,0 0 0,0 0 0,0 0 0,0 0 0,0 1 0,-6 2 34,-14 4-113,15-5 73,-11 3-43,1 0 0,-1 2 0,1-1 0,0 2 0,0 0 0,-17 14 0,17-9 29,0 0 0,1 1 0,1 1 0,0 0 0,1 1 0,1 1 0,-14 24 0,19-30-1,1 0 0,0 0 0,1 0-1,0 0 1,1 1 0,0 0 0,-1 12-1,4-20 30,-1 1-1,1-1 0,0 1 0,1-1 1,-1 0-1,1 1 0,0-1 0,0 0 1,0 0-1,2 5 0,-1-7 7,-1 1 0,1-1-1,-1 1 1,1-1 0,0 0 0,0 1 0,0-1-1,0 0 1,1 0 0,-1-1 0,0 1-1,1 0 1,-1-1 0,1 1 0,0-1-1,3 1 1,-1 0 23,-1-1 1,1 0-1,0 0 0,0-1 0,0 1 1,-1-1-1,1 0 0,6-1 0,42-9 84,-43 8-93,24-7 14,0-1-1,-1-1 1,0-2-1,-1-1 1,-1-2-1,0-1 1,-1-1 0,-1-2-1,-1-1 1,-1-1-1,-1-1 1,32-37-1,-7 2 108,86-91-92,-95 108-8,54-56 38,99-145-571,-150 176 271,126-193-745,-153 224 394,-17 31 220,-5 6 135,-8 12 35,-98 150-131,23-31 256,15-36-85,-54 79 500,106-143-338,1 1 0,2 0 0,2 1 0,1 1 0,2 0 0,-15 72 0,23-87 37,1 0 0,1-1 1,1 1-1,1 0 0,4 39 1,-3-57-47,-1 0 1,1 0-1,0 0 1,0 0-1,0 0 0,0-1 1,1 1-1,-1 0 1,1 0-1,0-1 1,-1 1-1,1-1 1,0 1-1,0-1 1,1 0-1,4 4 1,-4-4 12,1 0 1,0 0 0,1 0-1,-1 0 1,0-1 0,0 0-1,1 0 1,-1 0-1,0 0 1,8 0 0,5-2 78,0 0 1,0-1 0,0 0 0,31-9 0,-29 6-101,0-1 0,0-1 0,-1 0 0,0-1 0,29-17 1,-27 10-10,0 0 0,-1-1 0,-1-1 0,-1 0 0,0-2 0,-1 0 0,-1 0 0,-1-2 0,-1 0 0,-1 0 0,0-1 0,-2-1 0,-1 0 0,0 0 0,7-34 0,-16 56-33,1-1 1,-1 0 0,0 0 0,1 1 0,-1-1 0,0 0 0,0 0 0,0 1 0,0-1 0,-1 0 0,1 0 0,0 0 0,-1 1 0,1-1-1,-1 0 1,0 1 0,-1-4 0,1 4 12,0 0 0,0 0 1,1 1-1,-1-1 0,0 0 0,0 0 0,0 1 0,0-1 0,0 1 0,0-1 0,-1 1 0,1-1 0,0 1 1,0 0-1,0-1 0,0 1 0,0 0 0,-1 0 0,1 0 0,0 0 0,0 0 0,0 0 0,-1 0 0,1 0 0,0 1 1,0-1-1,0 0 0,-2 1 0,-4 2-32,-1-1 0,-12 7-1,18-8 29,-11 6-10,0 1-1,1-1 1,0 2-1,1 0 0,0 0 1,-12 13-1,2 3 39,-31 43-1,34-41-174,-28 57 1,39-69 192,1 0 0,0 0 0,1 1 1,1 0-1,-4 28 0,8-40-10,0-1 0,0 1 0,0 0-1,0 0 1,1 0 0,-1-1 0,1 1 0,0 0 0,0-1 0,1 1-1,-1-1 1,1 1 0,-1-1 0,1 0 0,0 1 0,1-1 0,-1 0-1,0 0 1,1 0 0,0-1 0,-1 1 0,1-1 0,0 1 0,0-1 0,1 0-1,-1 0 1,0-1 0,5 3 0,1-1 46,0 0 1,0 0-1,-1-1 1,1 0-1,1 0 0,-1-1 1,0-1-1,0 1 1,0-2-1,15-1 1,-9 0-11,0 0 1,0-1 0,0-1 0,-1-1-1,1 0 1,-1-1 0,-1 0 0,1-1 0,-1-1-1,16-11 1,4-8 58,83-76-98,-93 78-25,36-52-1,-38 37 53,-13 23 39,-4 5-510,-4 12 426,0 0 0,0 0 0,0 0-1,0 0 1,0-1 0,0 1 0,0 0-1,0 0 1,0 0 0,0 0 0,-1 0 0,1 0-1,0 0 1,0 0 0,0 0 0,0-1-1,0 1 1,0 0 0,0 0 0,0 0 0,0 0-1,0 0 1,0 0 0,0 0 0,0 0 0,-1 0-1,1 0 1,0 0 0,0 0 0,0 0-1,0 0 1,0 0 0,0 0 0,0 0 0,0 0-1,0 0 1,-1 0 0,1 0 0,0 0-1,0 0 1,0 0 0,0 0 0,0 0 0,0 0-1,0 0 1,0 0 0,-1 0 0,1 0 0,-11 8-3,-61 99-544,38-53 598,20-30-32,1 0 0,1 2 0,2-1 0,-14 50 0,22-70-10,1 1 0,0 0-1,1 0 1,-1 0 0,2 11-1,-1-1 57,0-15 40,4 7 410,-3-8-519,-1 0 3,0 0-1,0 0 1,0 0 0,1-1 0,-1 1 0,0 0 0,0 0-1,0 0 1,1 0 0,-1 1 0,0-1 0,0 0 0,0 0-1,1 0 1,-1 0 0,0 0 0,0 0 0,0 0 0,0 0-1,1 0 1,-1 0 0,0 0 0,0 1 0,0-1 0,0 0-1,1 0 1,-1 0 0,0 0 0,0 0 0,0 1 0,0-1-1,0 0 1,0 0 0,0 0 0,0 1 0,0-1 0,1 0-1,4 9-43,-5-8 608,1-1-725,0 0 171,-1 0-1,1 0 1,0 0-1,0 0 1,-1 1-1,1-1 1,0 0-1,-1 0 1,1 1 0,0-1-1,-1 1 1,1-1-1,0 0 1,-1 1-1,1 0 1,1 0 86,52 7-150,-27-8 156,0-1 1,0-1 0,32-7-1,19-5 81,111-6 0,-177 19-190,2-1 57,0 0 0,25-8 0,-12 2-2125,-18 4-2595</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5:44.549"/>
    </inkml:context>
    <inkml:brush xml:id="br0">
      <inkml:brushProperty name="width" value="0.05" units="cm"/>
      <inkml:brushProperty name="height" value="0.05" units="cm"/>
    </inkml:brush>
  </inkml:definitions>
  <inkml:trace contextRef="#ctx0" brushRef="#br0">7 609 3968,'-7'3'3952,"8"-3"-3806,-1 1 0,1-1 0,-1 0 0,1 0 0,0 0 0,-1 0 0,1 0 0,-1 0 0,1 0 0,-1-1 0,1 1 0,-1 0 0,1 0 0,-1 0 0,1 0 0,-1-1 0,1 1 0,-1 0 0,1-1 0,0 1 0,5-5 111,0 0-1,0 0 1,-1 0-1,0-1 0,0 0 1,0 0-1,-1 0 1,0 0-1,5-10 0,3-3-41,29-43 29,69-78 1,64-45-126,-157 168-40,10-9 295,36-47 0,-62 73-371,-1-1 0,1 0 1,-1 0-1,1 0 1,-1 0-1,0 0 1,1 0-1,-1 0 1,0 0-1,1 0 1,-1 0-1,0 0 1,0 0-1,0-1 0,0 1-10,0 1 0,0 0 0,-1-1 0,1 1 0,0 0 0,0-1 0,0 1 0,0 0 0,-1 0 0,1-1 0,0 1 0,0 0-1,-1 0 1,1-1 0,0 1 0,0 0 0,-1 0 0,1 0 0,0 0 0,-1-1 0,1 1 0,0 0 0,-1 0 0,1 0-1,0 0 1,0 0 0,-1 0 0,1 0 0,0 0 0,-1 0 0,1 0 0,0 0 0,-1 0 0,1 0 0,0 0 0,-1 0 0,1 0-1,0 0 1,-1 1 0,1-1 0,0 0 0,-1 0 0,1 0 0,-1 1 0,-5 2-32,-1 1 0,1-1 1,-1 1-1,1 1 0,0-1 1,1 1-1,-1 0 0,1 0 1,-7 9-1,-1 3 132,1 0 1,-10 21-1,17-30-52,0 1-1,1 0 1,1 1-1,-1-1 1,2 0-1,-1 1 1,1 0-1,1 0 1,-1 0-1,2-1 1,0 1-1,0 0 0,0 0 1,1 0-1,1 0 1,0 0-1,0-1 1,1 1-1,0-1 1,0 1-1,7 10 1,-9-17-4,1 0 0,0 0 0,-1 0-1,1-1 1,0 1 0,0-1 0,0 1 0,1-1 0,-1 0 0,0 0 0,1 0 0,0 0-1,-1 0 1,1-1 0,0 1 0,0-1 0,0 0 0,0 0 0,0 0 0,0 0-1,0 0 1,0-1 0,6 1 0,-2-2-11,0 0 0,0-1 0,-1 0 0,1 0 0,0-1 0,-1 0 0,0 0 0,0 0 0,0-1 0,0 0 0,0 0 1,8-8-1,5-6 42,33-40 0,-16 12-26,29-32-10,-16 27-224,-58 89 176,-3 10 248,2 1-1,-7 87 0,16-126-77,1 0 1,0 0 0,1 10-1,2-13 84,2-8-58,7-16 51,-5 6-160,22-29 83,2 2 0,39-40-1,-48 58-268,0 0-1,2 1 0,0 2 1,49-28-1,-69 43 58,-1 0 0,1 1 0,0-1 0,0 1 0,-1 0 0,1 0 0,6 0 1,-9 0 54,0 1 0,0 0 0,0 0 0,0 1 0,0-1 1,0 0-1,0 0 0,0 0 0,0 1 0,0-1 0,0 0 0,0 1 1,0-1-1,0 1 0,0-1 0,-1 1 0,1 0 0,0-1 1,0 1-1,-1 0 0,1 0 0,0-1 0,-1 1 0,1 0 1,0 0-1,-1 0 0,1 0 0,-1 0 0,0 0 0,1 0 1,-1 0-1,0 0 0,1 1 0,2 18 100,-1 0-1,0-1 1,-2 25 0,0-28-19,0 1 1,0-1 0,2 0 0,0 0 0,1 0 0,6 21 0,-5-29-14,-1-1-1,1 1 1,0-1 0,1 0 0,0 0 0,10 12 0,-13-18-156,-1 1 1,1 0 0,0 0 0,0-1-1,0 1 1,1-1 0,-1 0 0,0 0 0,1 0-1,-1 0 1,0 0 0,4 1 0,-5-2-118,1 0 0,0 0 0,-1 0 0,1 0 1,-1 0-1,1-1 0,0 1 0,-1 0 0,1-1 1,-1 1-1,1-1 0,-1 0 0,0 1 1,1-1-1,-1 0 0,1 0 0,-1 0 0,0 0 1,0 0-1,0 0 0,2-2 0,7-14-2816,-2-3 1030</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3:46.604"/>
    </inkml:context>
    <inkml:brush xml:id="br0">
      <inkml:brushProperty name="width" value="0.05" units="cm"/>
      <inkml:brushProperty name="height" value="0.05" units="cm"/>
      <inkml:brushProperty name="color" value="#33CCFF"/>
    </inkml:brush>
  </inkml:definitions>
  <inkml:trace contextRef="#ctx0" brushRef="#br0">88 48 4384,'0'-3'262,"0"0"0,0 1 0,1-1 0,-1 0 0,1 1 0,0-1 0,0 1 1,0-1-1,2-4 0,-2 6 11,-1-1 1,1 1 0,0 0 0,0 0-1,0 0 1,0 0 0,0 0 0,0 1-1,0-1 1,0 0 0,0 0 0,0 1-1,0-1 1,1 0 0,-1 1 0,0-1-1,0 1 1,1 0 0,-1-1 0,0 1-1,1 0 1,1 0 0,-2 0-173,0 0 0,0 0-1,0 1 1,-1-1 0,1 0 0,0 1 0,0-1-1,0 0 1,-1 1 0,1-1 0,0 1-1,0 0 1,-1-1 0,1 1 0,-1 0 0,1-1-1,0 1 1,-1 0 0,0-1 0,1 1 0,-1 0-1,1 0 1,-1 0 0,0-1 0,1 1 0,-1 2-1,1 1 116,0 0 0,0 1 0,0-1-1,-1 0 1,1 5 0,-4 30 1403,-11 64 1,10-77-1190,-34 161 1390,11-60-1053,2-18-369,-8 45 537,33-144-1513,9-28-8401,-7 14 8808,9-16-2719</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3:50.663"/>
    </inkml:context>
    <inkml:brush xml:id="br0">
      <inkml:brushProperty name="width" value="0.05" units="cm"/>
      <inkml:brushProperty name="height" value="0.05" units="cm"/>
      <inkml:brushProperty name="color" value="#33CCFF"/>
    </inkml:brush>
  </inkml:definitions>
  <inkml:trace contextRef="#ctx0" brushRef="#br0">24 57 3488,'-3'-7'9162,"3"-3"-6137,0 6-1978,0 5-735,0-1-120,0-5 779,-9 0 89,9 5-1046,0 0 0,0 0 0,0-1 0,0 1 0,-1 0 1,1 0-1,0 0 0,0 0 0,0 0 0,-1-1 0,1 1 1,0 0-1,0 0 0,-1 0 0,1 0 0,0 0 0,0 0 1,-1 0-1,1 0 0,0 0 0,-1 0 0,1 0 0,0 0 0,0 0 1,-1 0-1,1 0 0,0 0 0,0 0 0,-1 0 0,1 0 1,0 1-1,0-1 0,-1 0 0,3 0 50,-2 0 213,-4 0-243,2 0-61,4 0 47,-1 0 65,-1-9 54,1 8-118,-1 0 0,1 0 0,0 0 0,0 0 0,0 0 0,0 0 0,0 1 0,0-1 0,0 0 1,2-1-1,-3 2 40,1-5-218,-1 4 281,0 4 896,1-3-1033,-1 0 0,1 1 0,0-1 0,-1 0 0,1 0 0,-1 0 0,1 0 0,0 1 0,-1-1 0,1 0 0,-1 1 0,1-1 0,-1 0 0,1 1 0,-1-1 0,1 1 0,-1-1 0,1 1 0,2 2 100,56 28 86,-14-8-165,78 42 368,214 81 0,-201-97 392,-136-49-764,1 0 0,-1 1 0,1-1 0,-1 0 0,0 0 0,1 0 0,-1 0 1,0 1-1,1-1 0,-1 0 0,0 0 0,1 1 0,-1-1 0,0 0 0,1 0 0,-1 1 0,0-1 0,0 0 0,1 1 0,-1-1 0,0 1 0,0-1 0,0 0 0,0 1 0,0-1 0,1 0 0,-1 1 0,0 0 0,0 0-1,-1 0 1,1-1-1,0 1 0,0 0 0,-1 0 0,1 0 1,-1-1-1,1 1 0,-1 0 0,1 0 1,-1-1-1,1 1 0,-1 0 0,-26 20 53,23-18-12,-14 8 13,0 0 0,-1-2 1,-33 13-1,-7 3 34,10 0 17,-1-2 0,-1-2 0,-57 14 0,35-18-2,-48 14-20,121-30-139,-1-1 0,0 0 1,0 0-1,1 0 1,-1 0-1,0 1 0,1-1 1,-1 0-1,1 1 1,-1-1-1,0 1 0,1-1 1,-1 0-1,1 1 0,-1-1 1,1 1-1,-1-1 1,1 1-1,-1 1 0,1-2-86,0 0 0,0 1 0,0-1 0,0 0 0,0 1 0,0-1 0,1 1 0,-1-1 0,0 0 0,0 1 0,0-1 0,1 0 0,-1 1 0,0-1 0,0 0 0,1 0 1,-1 1-1,0-1 0,0 0 0,1 0 0,-1 1 0,0-1 0,1 0 0,0 0 0,3 3-990,0-1 0,1-1 1,-1 1-1,7 1 0,23 4-1793</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3:55.798"/>
    </inkml:context>
    <inkml:brush xml:id="br0">
      <inkml:brushProperty name="width" value="0.05" units="cm"/>
      <inkml:brushProperty name="height" value="0.05" units="cm"/>
      <inkml:brushProperty name="color" value="#33CCFF"/>
    </inkml:brush>
  </inkml:definitions>
  <inkml:trace contextRef="#ctx0" brushRef="#br0">0 9 896,'5'0'416,"-2"-4"-352,-3 0 96,0 8-96,5-4 128,0 0-128</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3:59.844"/>
    </inkml:context>
    <inkml:brush xml:id="br0">
      <inkml:brushProperty name="width" value="0.05" units="cm"/>
      <inkml:brushProperty name="height" value="0.05" units="cm"/>
      <inkml:brushProperty name="color" value="#33CCFF"/>
    </inkml:brush>
  </inkml:definitions>
  <inkml:trace contextRef="#ctx0" brushRef="#br0">133 140 1728,'-18'11'5932,"17"-11"-5688,1 1 0,0-1 0,-1 0 0,1 1 0,-1-1 0,1 0-1,0 1 1,-1-1 0,1 0 0,-1 0 0,1 0 0,-1 1 0,1-1 0,-1 0-1,1 0 1,-1 0 0,1 0 0,-1 0 0,1 0 0,-1 0 0,1 0 0,-1 0-1,1 0 1,-1 0 0,1 0 0,-1-1 0,1 1 0,-1 0 0,1 0 0,-1 0-1,1-1 1,-1 1 0,1 0 0,-1 0 0,1-1 0,0 1 0,-1-1-1,1 1-185,-1-1-1,1 1 1,0 0-1,0 0 0,0-1 1,0 1-1,-1 0 0,1-1 1,0 1-1,0-1 0,0 1 1,0 0-1,0-1 0,0 1 1,0 0-1,0-1 0,0 1 1,0 0-1,0-1 0,0 1 1,0-1-1,0 1 0,0 0 1,0-1-1,0 1 0,1-1 1,8-11 820,16-11-166,-22 20-624,27-23 314,-15 13-344,1 0 0,21-13 0,-31 22-65,0 1 0,0 0-1,1 0 1,-1 1 0,1-1-1,-1 2 1,1-1 0,0 1 0,0 0-1,11 0 1,-7 1 10,0 0 0,-1 1 1,1 0-1,18 6 0,-26-7-12,0 1 0,0 0 0,0 1 0,0-1 0,0 0 1,0 1-1,0 0 0,0-1 0,-1 1 0,1 0 0,-1 0 0,0 1 0,1-1 1,-1 0-1,0 1 0,0 0 0,-1-1 0,1 1 0,-1 0 0,2 3 0,-2-3 5,-1-1-1,1 1 0,-1-1 0,0 1 0,0-1 0,0 1 0,0-1 1,0 1-1,-1-1 0,1 0 0,-1 1 0,1-1 0,-1 1 0,-2 3 1,-18 29-63,18-29 78,-156 267 464,142-240-432,-1-1-1,-2-2 1,-1 0 0,-1 0-1,-29 28 1,42-50-16,0-1 0,0 0-1,-17 8 1,17-10 56,0 1-1,0 0 1,-11 10-1,20-16-74,0 0-1,0 0 0,-1 0 1,1 0-1,0 0 0,0 0 1,0 1-1,0-1 1,0 0-1,0 0 0,0 0 1,0 0-1,0 0 0,0 0 1,0 0-1,0 0 0,0 0 1,0 1-1,0-1 1,0 0-1,0 0 0,0 0 1,0 0-1,0 0 0,0 0 1,0 0-1,0 1 0,0-1 1,0 0-1,0 0 0,0 0 1,0 0-1,0 0 1,0 0-1,0 0 0,0 0 1,0 0-1,0 1 0,0-1 1,0 0-1,1 0 0,-1 0 1,0 0-1,0 0 0,0 0 1,0 0-1,0 0 1,0 0-1,0 0 0,0 0 1,0 0-1,1 0 0,-1 0 1,0 0-1,0 0 0,0 0 1,0 0-1,0 0 1,0 0-1,0 0 0,1 0 1,-1 0-1,0 0 0,0 0 1,0 0-1,0 0 0,15 0 102,21-4-145,-6-1 91,0 1-1,0 2 1,0 1 0,0 1 0,1 1 0,36 8 0,-64-9-158,30 6 21,-11-4-3429,-8-2 1441</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4:00.784"/>
    </inkml:context>
    <inkml:brush xml:id="br0">
      <inkml:brushProperty name="width" value="0.05" units="cm"/>
      <inkml:brushProperty name="height" value="0.05" units="cm"/>
      <inkml:brushProperty name="color" value="#33CCFF"/>
    </inkml:brush>
  </inkml:definitions>
  <inkml:trace contextRef="#ctx0" brushRef="#br0">494 0 2816,'-20'2'8595,"6"4"-5614,11-3-2692,-1 0 1,1 1-1,0-1 0,0 1 0,-5 7 1,-8 15 323,2 1 0,-18 44 0,9-10-14,-20 79 0,-2 64 545,39-165-1007,5-27 77,-1 1 0,-3 12-1,3-17 200,0-4-118,-6-1-279,7-3-25,-43 3 8,34-3 40,0 1 0,-1 0 0,-18 4 0,8 0 11,-1-1 1,0-1 0,-38 0-1,54-2 178,9 1 123,15-1-12,467-36 647,-476 35-980,30 1 47,-29 0-227,-1-1 0,0 0 1,0 0-1,0 0 0,0-1 1,14-4-1,-22 5-225,8-18-14668,-9 5 12267</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4:01.327"/>
    </inkml:context>
    <inkml:brush xml:id="br0">
      <inkml:brushProperty name="width" value="0.05" units="cm"/>
      <inkml:brushProperty name="height" value="0.05" units="cm"/>
      <inkml:brushProperty name="color" value="#33CCFF"/>
    </inkml:brush>
  </inkml:definitions>
  <inkml:trace contextRef="#ctx0" brushRef="#br0">68 84 1472,'-11'-2'-137,"0"-1"2670,1 1-1,-15-1 1,14 3 4017,17 0-3526,21 0-1340,123-22 283,-31 3-1422,-50 10-188,14-2-8,152-1 1,-206 12-383,-23-1 14,1 1 0,-1 0-1,0 0 1,1 1-1,-1 0 1,0 0-1,0 0 1,11 4-1,0 1 81,-5-3-3914,-9 0 1661</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4:03.848"/>
    </inkml:context>
    <inkml:brush xml:id="br0">
      <inkml:brushProperty name="width" value="0.05" units="cm"/>
      <inkml:brushProperty name="height" value="0.05" units="cm"/>
      <inkml:brushProperty name="color" value="#33CCFF"/>
    </inkml:brush>
  </inkml:definitions>
  <inkml:trace contextRef="#ctx0" brushRef="#br0">148 0 4640,'1'2'6518,"-4"10"-3875,-7 26-2499,5-19 988,-34 176 1969,15-60-2064,14-88-650,4-11 92,-23 72-1,22-78-269,7-26-119,-1 0 1,1 1 0,-1-1-1,0 0 1,-1 0-1,-2 6 1,4-10-107,0 0 0,0 0 0,0 0 0,0 0-1,0 0 1,0 0 0,0 1 0,0-1 0,0 0 0,0 0 0,0 0 0,-1 0-1,1 0 1,0 0 0,0 0 0,0 0 0,0 0 0,0 0 0,0 0 0,0 0-1,-1 0 1,1 0 0,0 0 0,0 0 0,0 0 0,0 0 0,0 0 0,0 0-1,0 0 1,-1 0 0,1 0 0,0 0 0,0 0 0,0 0 0,0 0 0,0 0-1,0 0 1,0 0 0,0 0 0,-1 0 0,1 0 0,0 0 0,0-1 0,0 1-1,0 0 1,0 0 0,0 0 0,0 0 0,0 0 0,0 0 0,0 0 0,0 0-1,0 0 1,0-1 0,0 1 0,-3-6-2180,7-15-3777,0 11 3627</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4:04.254"/>
    </inkml:context>
    <inkml:brush xml:id="br0">
      <inkml:brushProperty name="width" value="0.05" units="cm"/>
      <inkml:brushProperty name="height" value="0.05" units="cm"/>
      <inkml:brushProperty name="color" value="#33CCFF"/>
    </inkml:brush>
  </inkml:definitions>
  <inkml:trace contextRef="#ctx0" brushRef="#br0">29 126 5216,'-6'-16'1696,"5"15"-1547,1 0 1,0 0 0,-1 1-1,1-1 1,-1 0 0,1 1-1,-1-1 1,1 0 0,-1 1-1,1-1 1,-1 1-1,0-1 1,1 1 0,-1-1-1,0 1 1,-1-1 0,2 1 88,-1-1 1,0 1 0,1 0 0,-1-1 0,1 1 0,-1 0 0,1-1 0,-1 1-1,1-1 1,-1 1 0,1-1 0,-1 1 0,1-1 0,-1 0 0,1 1 0,0-1-1,-1 1 1,1-2 0,-1 1-70,1 1-1,0-1 1,0 0-1,-1 1 1,1-1 0,0 0-1,0 1 1,0-1-1,0 0 1,0 1-1,0-1 1,0 0 0,0 1-1,0-1 1,0 0-1,0 1 1,0-1-1,1 0 1,-1 0 3,1 0 0,0 1 0,0-1 0,0 1 0,0-1 0,0 1 0,0-1 0,0 1 0,0 0 0,0 0 0,0-1 0,0 1 0,2 0 0,128-29 2521,-7 11-2256,233-4 1,-333 23-402,1 2 1,40 8 0,-29-4-3,-29-5-305,-20-2-10983,12-1 10630,1 1 0,-1-1 0,0 1 0,-1-2 0,-4-3-2224</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4:04.616"/>
    </inkml:context>
    <inkml:brush xml:id="br0">
      <inkml:brushProperty name="width" value="0.05" units="cm"/>
      <inkml:brushProperty name="height" value="0.05" units="cm"/>
      <inkml:brushProperty name="color" value="#33CCFF"/>
    </inkml:brush>
  </inkml:definitions>
  <inkml:trace contextRef="#ctx0" brushRef="#br0">196 21 4736,'23'-13'1530,"-22"12"-1470,0 0 0,0 0-1,0 1 1,0-1-1,0 1 1,0-1-1,1 1 1,-1 0-1,0-1 1,0 1-1,0 0 1,0 0-1,0 0 1,3 0-1,1-1 248,-3 1 21,0 0-1,0-1 1,0 1-1,0 0 0,0 0 1,0 0-1,0 0 1,0 1-1,4 0 0,-6-1-243,1 0-1,-1 0 0,0 0 0,1 0 0,-1 0 0,1 1 0,-1-1 0,1 0 1,-1 0-1,0 0 0,1 1 0,-1-1 0,1 0 0,-1 0 0,0 1 0,1-1 1,-1 0-1,0 1 0,1-1 0,-1 0 0,0 1 0,0-1 0,1 1 0,-1-1 1,0 1-1,0-1 0,0 0 0,0 1 0,1-1 0,-1 1 0,0-1 0,0 1 1,0-1-1,0 1 0,0 0 0,-13 35 2195,-30 61 0,6-17-1154,-73 204 796,88-226-1632,14-38-362,-21 63 632,25-71-829,1 1-1,0 0 0,1 0 0,-1 19 0,5-25-3013,4-4 928</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4:12.409"/>
    </inkml:context>
    <inkml:brush xml:id="br0">
      <inkml:brushProperty name="width" value="0.05" units="cm"/>
      <inkml:brushProperty name="height" value="0.05" units="cm"/>
      <inkml:brushProperty name="color" value="#AB008B"/>
    </inkml:brush>
  </inkml:definitions>
  <inkml:trace contextRef="#ctx0" brushRef="#br0">21 9 1728,'0'0'1765,"0"-8"966,4 7-328,-6 6 842,-3 11-2520,-3 10-649,6-21-16,1 0 0,-1 0 0,1 1 0,-1-1 0,2 1 0,-1 5 0,2 9 72,2-1 1,1 0-1,0 0 1,1 0-1,14 31 1,-4-8 139,-7-19-130,1-1 1,1 0 0,1-1 0,23 34 0,-26-43-25,1-1 1,0 0-1,0 0 1,2-1-1,-1-1 1,1 0-1,0 0 0,1-1 1,14 8-1,3-1 147,-18-9-83,0 0 0,0-1 0,18 6 0,-25-10-126,1 0-1,-1 0 0,1 0 0,0-1 1,0 0-1,-1 0 0,1 0 1,0 0-1,-1-1 0,1 0 1,0 0-1,7-3 0,57-31 196,-52 27-155,0 0 0,-1-1 1,25-19-1,44-42 200,6-3-49,160-83-237,-234 146 88,1 0 0,35-12 0,-32 15-85,1 1 1,-1 1 0,1 1 0,0 1-1,33-1 1,-47 4-22,0 1 0,0 0 0,-1 0 0,1 1 0,0 0 0,0 0 0,14 7 0,-17-6-12,0 0 0,0 0 0,0 0 1,-1 1-1,1 0 0,-1 0 0,0 0 0,0 0 0,-1 0 0,1 1 0,-1 0 1,4 6-1,-4-4 95,1 1 1,-1-1 0,0 1-1,-1 0 1,0 0 0,0 0-1,-1 0 1,0 0-1,0 0 1,-1 15 0,30-72 1049,-21 36-1128,1 0 1,0 1-1,0 0 0,1 1 1,17-14-1,-19 18-23,1 1 0,-1 0 0,1 0 0,0 1 0,1 0 0,-1 1-1,1 0 1,11-2 0,-4 2 24,1 0 0,-1 1-1,1 1 1,0 1 0,0 0-1,0 2 1,0 0-1,25 5 1,-29-2-20,1 0-1,-1 0 1,-1 2 0,1 0 0,-1 1-1,0 0 1,0 1 0,-1 0-1,0 1 1,19 18 0,80 84 79,-74-70 159,2-2-1,82 62 1,-115-96-182,0 0 85,1 1-1,0-1 1,0-1 0,0 1 0,1-1-1,-1-1 1,1 1 0,0-2-1,14 4 1,-11-6 55,0 0 1,0 0-1,0-1 0,23-5 0,45-16 166,-28 2-99,-1-1 0,-1-3 0,70-45 0,-37 14-267,78-70 0,-154 119-60,6-4-103,-2 0-1,1-1 1,10-13 0,-22 23-19,1 0 0,-1 1 1,1-1-1,-1 1 0,1-1 0,-1 0 1,1 1-1,-1-1 0,0 0 0,0 1 1,1-1-1,-1 0 0,0 0 0,0 1 1,0-1-1,0 0 0,0 0 0,0 1 0,0-1 1,0 0-1,0 0 0,0 1 0,0-1 1,0 0-1,-1 0 0,1 1 0,0-1 1,0 0-1,-1 1 0,1-1 0,-1 0 1,1 1-1,0-1 0,-1 0 0,1 1 1,-1-1-1,0 1 0,1-1 0,-1 1 0,1-1 1,-1 1-1,0 0 0,1-1 0,-1 1 1,-1-1-1,-6 0-2373</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5:44.941"/>
    </inkml:context>
    <inkml:brush xml:id="br0">
      <inkml:brushProperty name="width" value="0.05" units="cm"/>
      <inkml:brushProperty name="height" value="0.05" units="cm"/>
    </inkml:brush>
  </inkml:definitions>
  <inkml:trace contextRef="#ctx0" brushRef="#br0">44 67 5728,'-26'-36'2592,"13"33"-2240,8-2-288,10 2-96,3-5-384,7 4 192,11-4 64,4 8 64,14 3-3136,5 6 1728</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4:14.564"/>
    </inkml:context>
    <inkml:brush xml:id="br0">
      <inkml:brushProperty name="width" value="0.05" units="cm"/>
      <inkml:brushProperty name="height" value="0.05" units="cm"/>
      <inkml:brushProperty name="color" value="#AB008B"/>
    </inkml:brush>
  </inkml:definitions>
  <inkml:trace contextRef="#ctx0" brushRef="#br0">285 75 1984,'17'-19'2819,"23"-21"-1,-39 39-2510,0 0 1,0 0-1,0 0 1,0 0-1,0 0 0,-1-1 1,1 1-1,0 0 0,0-1 1,0-1 724,-2 11 199,-4 11-862,0-1 0,-1 1 0,-1-1-1,-1-1 1,-16 28 0,10-26-115,-2 0 1,0-1-1,-1-1 0,-20 17 1,-4 3-8,27-23-139,-5 3 60,1 1 1,0 1-1,1 1 1,2 0-1,-20 33 0,31-47-141,2-2 82,-1 0 0,1 1 1,0-1-1,0 0 1,-1 6-1,3-9-78,0 0-1,0 0 1,0 0-1,-1-1 1,1 1-1,0 0 0,0 0 1,1 0-1,-1 0 1,0 0-1,0 0 1,0 0-1,1 0 1,-1-1-1,0 1 1,1 0-1,-1 0 1,0 0-1,1-1 0,-1 1 1,1 0-1,0 0 1,-1-1-1,1 1 1,0 0-1,-1-1 1,1 1-1,0-1 1,0 1-1,-1-1 0,1 1 1,2 0-1,3 0 54,1 1 0,0-1-1,-1 0 1,1 0 0,0-1-1,0 0 1,-1 0-1,1-1 1,7-1 0,12 0-9,-6 1 13,1 1 0,-1 1 0,1 1 0,21 5 1,-32-5-360,1 1 0,-1 0 1,0 0-1,0 2 1,-1-1-1,1 1 0,-1 0 1,0 1-1,16 13 0,-12-11-4855</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4:14.967"/>
    </inkml:context>
    <inkml:brush xml:id="br0">
      <inkml:brushProperty name="width" value="0.05" units="cm"/>
      <inkml:brushProperty name="height" value="0.05" units="cm"/>
      <inkml:brushProperty name="color" value="#AB008B"/>
    </inkml:brush>
  </inkml:definitions>
  <inkml:trace contextRef="#ctx0" brushRef="#br0">23 55 3712,'-19'-7'1221,"19"7"-1094,0 0 1,0 0-1,-1-1 0,1 1 0,0 0 1,0 0-1,-1 0 0,1-1 0,0 1 1,0 0-1,-1 0 0,1-1 0,0 1 0,0 0 1,0-1-1,0 1 0,0 0 0,-1 0 1,1-1-1,0 1 0,0 0 0,0-1 1,0 1-1,0 0 0,0-1 0,0 1 1,0 0-1,0-1 0,0 1 0,0 0 0,0-1 1,0 1-1,1 0 0,-1-1 0,0 1 1,0 0-1,0 0 0,0-1 0,0 1 1,1 0-1,-1-1 0,27-7 2682,50-9 0,31 6-1544,108 13-1578,-171 1 300,0-1-306,-15-1-2698,-17-1 1135</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4:15.483"/>
    </inkml:context>
    <inkml:brush xml:id="br0">
      <inkml:brushProperty name="width" value="0.05" units="cm"/>
      <inkml:brushProperty name="height" value="0.05" units="cm"/>
      <inkml:brushProperty name="color" value="#AB008B"/>
    </inkml:brush>
  </inkml:definitions>
  <inkml:trace contextRef="#ctx0" brushRef="#br0">228 1 3648,'-1'0'136,"1"1"0,-1-1 0,1 1 0,-1-1 0,1 1 0,0 0 0,-1-1 0,1 1 0,0-1 0,0 1 0,-1 0 0,1-1 0,0 1 0,0 0 0,0-1 0,0 1 0,0 0 0,0-1 0,0 1 0,0 1 1,-4 25 1529,4-20-1155,-2 7 95,-1 0 0,0 0-1,-1 0 1,-7 15-1,-28 55 812,6-14-379,9-17-245,-26 67-50,0 41 1102,52-165-895,8-18-694,12-24-1,-14 35-302,0-1 0,0 1-1,1 0 1,1 1-1,0 0 1,0 0 0,1 1-1,24-15 1,-32 22 22,13-7-110,30-14 0,-42 22 94,0-1-1,-1 1 1,1 0-1,0 0 1,0 0-1,0 0 1,0 1-1,0 0 1,0 0-1,0 0 1,0 0-1,-1 0 0,1 1 1,7 2-1,-9-3 59,-1 1-1,0 0 1,1 0-1,-1 0 0,0 0 1,0 0-1,0 0 1,0 0-1,0 0 0,0 0 1,0 0-1,0 1 0,0-1 1,0 0-1,-1 0 1,1 1-1,-1-1 0,1 1 1,-1-1-1,1 1 0,-1-1 1,0 1-1,0-1 1,0 3-1,1 4 152,-2-1 0,1 1 0,-3 12 0,1-10-103,-1 5 24,-1 1 0,-1-1 0,-7 18-1,-2 5 58,-24 52 24,13-33 39,21-48 262,1 0-2690,6-8 31,-3-1 1944,0 0 1,1 0 0,-1 0 0,0 0 0,1 0 0,-1 0-1,0 0 1,0 0 0,1-1 0,2 0-2189,8-3 118</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4:21.944"/>
    </inkml:context>
    <inkml:brush xml:id="br0">
      <inkml:brushProperty name="width" value="0.05" units="cm"/>
      <inkml:brushProperty name="height" value="0.05" units="cm"/>
      <inkml:brushProperty name="color" value="#AB008B"/>
    </inkml:brush>
  </inkml:definitions>
  <inkml:trace contextRef="#ctx0" brushRef="#br0">0 460 1984,'5'-3'8181,"-3"3"-7885,0 0 0,0 0 0,-1 0 0,1 0 0,0 0 0,0 0 0,3-1 0,11-10-1,0-1 0,-1-1 0,0 0 0,20-23 1,-9 4 38,26-40 0,-43 57-230,0-1 0,9-23 0,-7 11 91,-10 26-177,10-19 53,9-33 0,-16 45 32,-3 8-116,-1 0-1,1 1 1,-1-1 0,1 0 0,-1 0-1,1 0 1,-1 0 0,0 1-1,0-1 1,1 0 0,-1 0-1,0 0 1,0 0 0,0 0-1,0 0 1,0-1 0,0 0-62,-5 0 33,4-3 212,1 5-166,0 0 0,0 0-1,0 0 1,0 0-1,0 0 1,0 1 0,0-1-1,0 0 1,0 0 0,0 0-1,0 0 1,0 0 0,0 0-1,0 0 1,0 0 0,0 0-1,0 0 1,0 0 0,0 0-1,0 0 1,0 0-1,0 0 1,0 0 0,0 0-1,0 0 1,0 0 0,0 0-1,0 0 1,0 0 0,0 0-1,1 0 1,-1 0 0,0 0-1,0 0 1,0 0 0,0 0-1,0 0 1,0 1 39,0 21-769,-3-13 780,2-8-52,1-1 0,0 1-1,0-1 1,-1 1 0,1-1-1,0 1 1,0-1 0,-1 1-1,1 0 1,0-1-1,0 1 1,0-1 0,0 1-1,0 0 1,0-1 0,0 1-1,0-1 1,0 2 0,1 1-1,-1 0 0,0-1 0,-1 1 0,1 0 0,0 0 0,-1 0 0,0 0 0,1-1 0,-1 1 0,-2 3 0,-4 18-92,6-8 198,-2 5-86,1 1 0,0-1 0,4 31 1,0-33 48,-1 0 109,8 34 1,-7-48-91,-1 0-1,1 0 1,0-1 0,0 1-1,0 0 1,0-1 0,1 1-1,0-1 1,0 0 0,0 0-1,6 6 1,-8-10-62,0 0 1,0 1-1,0-1 0,-1 0 1,1 1-1,0-1 1,0 0-1,0 0 0,0 0 1,-1 0-1,1 0 0,0 0 1,0 0-1,0 0 1,0 0-1,-1 0 0,1-1 1,0 1-1,0 0 1,1-1-1,14-7 134,-11 5-89,0-1 0,0 0 0,-1-1-1,1 1 1,-1-1 0,0 1 0,-1-1 0,6-8 0,1-7 22,9-21 1,3-5 71,59-90 26,-66 114-140,2 1 0,0 0 0,38-34 0,-42 43-84,-12 10-28,0 1 1,0-1-1,1 1 0,-1 0 0,1 0 0,-1-1 1,1 1-1,-1 0 0,4-1 0,-5 2 54,0 0-1,0 0 1,1 0-1,-1 0 1,0 0-1,0 0 1,0 0-1,1 0 1,-1 0-1,0 0 0,0 0 1,0 1-1,1-1 1,-1 0-1,0 0 1,0 0-1,0 0 1,0 0-1,1 0 1,-1 1-1,0-1 0,0 0 1,0 0-1,0 0 1,0 1-1,0-1 1,0 0-1,1 0 1,-1 0-1,0 1 1,0-1-1,2 17 78,-3 10-67,-1 1 0,-8 38-1,-19 53 123,21-88-204,2-6 202,-2 0-1,0-1 1,-2 0-1,-1 0 1,-22 37-1,31-58-84,0 0-1,0 0 0,-1-1 0,1 1 0,0-1 0,-1 1 0,0-1 0,1 0 1,-1 0-1,0 0 0,0 0 0,-6 2 0,7-4-24,1 1 1,-1-1-1,1 0 0,0 0 1,-1 0-1,1 0 0,-1 0 1,1 0-1,-1-1 0,1 1 1,-1 0-1,1-1 1,0 1-1,-1-1 0,1 1 1,0-1-1,-1 0 0,1 0 1,0 1-1,0-1 0,0 0 1,0 0-1,-1 0 0,1 0 1,1-1-1,-1 1 0,0 0 1,0 0-1,0 0 0,1-1 1,-2-1-1,-4-7-26,1-1 0,-7-17-1,11 25 8,0 0-1,0-1 0,0 1 0,0 0 0,1-1 1,0 1-1,-1-1 0,1 1 0,0-1 0,1 1 1,-1-1-1,2-6 0,-1 9 8,-1 0 1,1 0-1,-1 0 0,1 1 1,0-1-1,-1 0 0,1 0 1,0 0-1,0 0 0,-1 1 0,1-1 1,0 0-1,0 1 0,0-1 1,0 1-1,0-1 0,0 1 1,0-1-1,0 1 0,0 0 0,2-1 1,24-1 128,-26 2-132,19 1 33,0 1-1,0 0 0,0 2 1,21 6-1,76 30-86,-91-29-633,36 21 1,-9 0-6205,-46-29 3916,0 1 1030</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4:22.313"/>
    </inkml:context>
    <inkml:brush xml:id="br0">
      <inkml:brushProperty name="width" value="0.05" units="cm"/>
      <inkml:brushProperty name="height" value="0.05" units="cm"/>
      <inkml:brushProperty name="color" value="#AB008B"/>
    </inkml:brush>
  </inkml:definitions>
  <inkml:trace contextRef="#ctx0" brushRef="#br0">35 67 5568,'-22'-32'2528,"13"17"-2208,6 7-96,6 5-192,2-2-448,8 5 224,4-3-1824,9 6 1120</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4:23.452"/>
    </inkml:context>
    <inkml:brush xml:id="br0">
      <inkml:brushProperty name="width" value="0.05" units="cm"/>
      <inkml:brushProperty name="height" value="0.05" units="cm"/>
      <inkml:brushProperty name="color" value="#AB008B"/>
    </inkml:brush>
  </inkml:definitions>
  <inkml:trace contextRef="#ctx0" brushRef="#br0">0 445 3136,'0'-2'1135,"1"-1"1,-1 1-1,0 0 0,1-1 1,0 1-1,1-4 0,14-24 730,-6 15-1117,4-9-365,1 1 1,1 1-1,1 0 1,1 1-1,30-28 0,110-74 385,-156 121-749,22-15 220,-1 0-1,33-33 0,-50 41-238,-11 10-114,-16 13-103,12-8 198,1 1 0,0 1 0,1-1 0,-1 1 0,2 0 0,-12 19 0,14-22 75,1 1-1,1 0 1,-1 0-1,1 0 1,0 0-1,0 1 1,1-1-1,0 0 1,0 1 0,0 10-1,1-13-6,1 0-1,-1 0 1,1-1 0,0 1-1,0 0 1,1 0 0,-1-1-1,1 1 1,-1-1 0,1 0-1,0 1 1,1-1 0,-1 0-1,0 0 1,1 0-1,0 0 1,-1-1 0,1 1-1,4 2 1,-3-3 1,0 1-1,0-1 1,0 0-1,0 0 0,0 0 1,0 0-1,1-1 1,-1 0-1,1 0 1,-1 0-1,1 0 1,8-1-1,-6 0-3,0-1 1,0 0-1,0 0 1,0-1-1,0 0 0,-1 0 1,11-5-1,1-2 44,0-2-1,-1 0 0,0-1 1,25-24-1,-34 30-75,0-1-1,-1-1 0,0 1 1,-1-2-1,1 1 0,-1 0 1,8-17-1,-8 13-29,-3 6-315,-8 15 225,-4 9-11,2 1 1,-9 26 0,7-19 81,-7 36 99,12-41 136,-13 36 0,5-39 133,8-14-55,5-10-52,4-24-269,-3 26-25,1 1 0,-1-1 0,1 1 0,-1 0 0,1 0-1,0 0 1,0 0 0,1 1 0,-1-1 0,0 1 0,1 0-1,0 0 1,-1 0 0,1 0 0,0 1 0,0-1 0,0 1-1,0 0 1,0 0 0,0 1 0,0-1 0,0 1 0,0 0-1,0 0 1,1 0 0,-1 1 0,0-1 0,0 1 0,0 0-1,0 0 1,5 2 0,56 22-7905,-40-14 5712</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4:23.858"/>
    </inkml:context>
    <inkml:brush xml:id="br0">
      <inkml:brushProperty name="width" value="0.05" units="cm"/>
      <inkml:brushProperty name="height" value="0.05" units="cm"/>
      <inkml:brushProperty name="color" value="#AB008B"/>
    </inkml:brush>
  </inkml:definitions>
  <inkml:trace contextRef="#ctx0" brushRef="#br0">41 51 4896,'-22'-39'2208,"9"31"-1920,8 5-416,10 6 0,5-3-1024,6 8 672</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4:25.406"/>
    </inkml:context>
    <inkml:brush xml:id="br0">
      <inkml:brushProperty name="width" value="0.05" units="cm"/>
      <inkml:brushProperty name="height" value="0.05" units="cm"/>
      <inkml:brushProperty name="color" value="#AB008B"/>
    </inkml:brush>
  </inkml:definitions>
  <inkml:trace contextRef="#ctx0" brushRef="#br0">7 895 3648,'-7'1'1074,"11"1"216,-3-2-1054,0 0 0,0 0 0,0 0 1,0 0-1,0 0 0,0 0 0,0-1 1,0 1-1,0 0 0,0 0 0,0-1 1,-1 1-1,1-1 0,0 1 0,2-1 1,102-95 3192,-61 60-2892,55-34 0,-50 37-197,47-42 1,-51 31-229,-3-2 0,-2-1 0,-2-2 0,47-79 0,-73 107-140,0-2 0,-1 1 0,12-41 0,-21 55-111,-5 8 0,-8 19-10,-165 313 325,158-303-284,2-4 201,-16 35 0,29-54-17,0 1-1,0 0 0,1 0 0,0 0 1,0 0-1,1 0 0,0 0 1,0 0-1,1 0 0,1 12 1,-1-17-43,0-1 0,1 1 0,-1-1 0,0 0 0,1 1 1,0-1-1,-1 0 0,1 1 0,0-1 0,0 0 0,0 0 1,0 0-1,0 1 0,0-1 0,0 0 0,0-1 0,0 1 1,0 0-1,1 0 0,-1 0 0,0-1 0,1 1 0,-1 0 1,0-1-1,1 0 0,-1 1 0,1-1 0,-1 0 0,1 1 1,-1-1-1,1 0 0,-1 0 0,0 0 0,3-1 0,4 1 113,0-1-1,-1 0 1,1-1-1,13-3 0,-8 0-105,-1-1 0,1 0 0,-1 0-1,-1-1 1,1-1 0,-1 0 0,-1-1 0,1 0-1,-1 0 1,15-20 0,9-14 26,-1-3 1,34-64 0,0 0-97,99-124 565,-160 226-462,-3 5-66,-1 0 0,1-1 0,-1 1 0,0-1-1,0 1 1,-1-1 0,1 0 0,-1 1 0,1-1-1,0-6 1,-2 10-6,0 0 1,0-1-1,0 1 0,0 0 0,0 0 1,0-1-1,0 1 0,0 0 0,0 0 0,0-1 1,0 1-1,-1 0 0,1 0 0,0-1 1,0 1-1,0 0 0,0 0 0,0 0 1,-1-1-1,1 1 0,0 0 0,0 0 1,0 0-1,-1 0 0,1-1 0,0 1 1,0 0-1,0 0 0,-1 0 0,1 0 0,0 0 1,0 0-1,-1 0 0,-11 1 3,-9 8-60,21-9 50,-10 5-3,0 1-1,1 1 0,0-1 1,0 2-1,1-1 1,-1 1-1,2 0 1,-1 1-1,1 0 1,-11 18-1,0 6 82,-26 67 0,41-94-74,-39 107-71,-38 86 397,61-157 10,13-26-156,-2 0 0,1-1 0,-14 19-1,64-74 719,-39 36-936,0-1-1,0 1 1,1 0 0,-1 1-1,1-1 1,0 1-1,0 0 1,0 0-1,0 0 1,0 1-1,7-2 1,-11 4 19,0 0 0,0-1 0,0 1 0,0 1 0,0-1 0,0 0 0,1 0 0,-1 0 0,0 0 0,0 1 0,0-1 0,0 1 0,0-1 0,0 1 0,0-1 0,0 1 0,0-1 0,0 1 0,0 0 0,-1-1 0,1 1 0,0 0 0,0 0 0,-1 0 0,2 1 0,2 4 44,0 0-1,0 1 1,2 6-1,6 9 109,-10-19-105,1 0 0,0 0 0,0 0 0,1-1 0,-1 1 0,1-1-1,-1 0 1,1 0 0,0 0 0,-1 0 0,1 0 0,0-1 0,0 0 0,0 0 0,0 0 0,0 0 0,1-1 0,-1 1 0,0-1 0,8-1 0,6 0 131,-1-2 0,1 0 0,24-8 0,-25 7-81,-1-2 0,0 0 0,31-16 0,-42 20-78,-1-1 1,0 1-1,0-1 0,0 0 0,-1 0 0,1 0 0,-1-1 0,1 1 0,-1-1 0,0 0 1,-1 0-1,1 0 0,-1 0 0,1-1 0,-1 1 0,-1 0 0,1-1 0,-1 0 1,2-5-1,-3 9-15,0-1 1,1 1-1,-1 0 1,0 0-1,0-1 1,0 1-1,0 0 1,0 0-1,0-1 1,0 1-1,-1 0 1,1-1-1,0 1 1,-1 0-1,1 0 1,-1 0-1,0 0 1,1-1-1,-1 1 1,0 0-1,1 0 1,-1 0-1,0 0 1,0 0-1,0 1 1,0-1-1,0 0 1,0 0-1,0 0 1,0 1-1,0-1 1,0 1-1,-1-1 1,1 1-1,0-1 1,0 1-1,-1 0 1,1 0-1,0-1 1,0 1-1,-3 0 1,0 0-18,-1 0 0,0 1 0,0-1 0,1 1 0,-1 0 0,0 1 0,1-1 0,-1 1 0,1 0 0,-6 2 0,5-1 32,-9 5-39,-20 15 0,31-21 34,0 1 0,0 0-1,0-1 1,0 2 0,0-1 0,0 0 0,1 0-1,0 1 1,-1 0 0,1-1 0,-2 7-1,4-9 22,-1 0-1,1 1 1,0-1-1,0 0 1,-1 1 0,1-1-1,0 1 1,0-1-1,0 0 1,1 1-1,-1-1 1,0 0-1,0 1 1,1-1-1,-1 0 1,1 1-1,-1-1 1,1 0-1,0 2 1,1-1 9,-1 0 1,1-1-1,0 1 1,-1 0-1,1-1 1,0 1-1,0-1 0,0 1 1,0-1-1,3 1 1,1 1 42,1-1 0,0 1 0,0-2 1,0 1-1,0-1 0,9 1 0,17-3 32,1 0-1,-1-3 0,0-1 1,37-10-1,-29 6-184,-37 8 49,0 1 1,0-1-1,0 1 0,0 0 0,0 0 0,6 1 0,-10-1 28,1 0 0,0 1 0,0-1 0,0 0 0,0 0 0,0 0 0,0 1 0,0-1 0,-1 1-1,1-1 1,0 0 0,0 1 0,0-1 0,-1 1 0,1 0 0,0-1 0,-1 1 0,1 0 0,0-1 0,-1 1 0,1 0 0,-1 0 0,1-1 0,-1 1 0,0 0-1,1 0 1,-1 0 0,0 0 0,1 0 0,-1 0 0,0-1 0,0 3 0,0 0 53,0 1 1,-1-1-1,1 1 0,-1 0 1,0-1-1,0 0 0,-1 1 1,1-1-1,0 1 0,-1-1 1,0 0-1,0 0 0,0 0 1,0 0-1,-4 4 0,32-33 932,-14 14-1065,-1 1 0,26-18-1,-36 28 76,1 0 0,-1 0 0,1 0 0,-1 1-1,1-1 1,0 0 0,-1 1 0,1-1 0,0 1-1,-1 0 1,1 0 0,0 0 0,0 0 0,-1 0 0,1 0-1,0 0 1,0 0 0,-1 0 0,1 1 0,0-1-1,-1 1 1,1 0 0,0-1 0,-1 1 0,1 0 0,2 1-1,2 3 37,-1 0 0,1 1 0,-1-1 0,10 13 0,1 2 220,-9-13-184,0 0 0,0-1 0,15 11 0,-18-15-178,-1 0-1,1 0 0,0 0 1,0 0-1,0-1 0,1 0 1,-1 0-1,0 0 0,0 0 1,1-1-1,3 1 0,-7-1-200,0 0 0,0-1 0,0 1 0,0 0 0,0 0 0,0-1 0,0 1 0,0 0 0,0-1 0,0 1 0,0-1 0,0 1 0,0-1 0,-1 1 0,1-1 0,0 0 1,0 1-1,-1-1 0,1 0 0,0 0 0,-1 1 0,1-1 0,-1 0 0,1 0 0,-1 0 0,0 0 0,1 0 0,-1 0 0,0 0 0,1 0 0,-1 0 0,0 0 0,0 0 0,0 0 0,0 0 0,0 0 0,0 0 0,0 0 0,0 0 0,-1 0 0,1 0 0,0 0 0,0 0 0,-1 1 0,1-1 0,-1 0 0,0-2 0,-3-3-2558</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4:25.751"/>
    </inkml:context>
    <inkml:brush xml:id="br0">
      <inkml:brushProperty name="width" value="0.05" units="cm"/>
      <inkml:brushProperty name="height" value="0.05" units="cm"/>
      <inkml:brushProperty name="color" value="#AB008B"/>
    </inkml:brush>
  </inkml:definitions>
  <inkml:trace contextRef="#ctx0" brushRef="#br0">44 93 3712,'-38'-12'1696,"33"16"-1472,10-8 2272,3 4-1408,14-8 928,9 5-1216,39-8 352,4 3-672,19-4-288,-1 4-96,9-3 32,-14 6-64,6-6-2272,-11 7 1184</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4:27.642"/>
    </inkml:context>
    <inkml:brush xml:id="br0">
      <inkml:brushProperty name="width" value="0.05" units="cm"/>
      <inkml:brushProperty name="height" value="0.05" units="cm"/>
      <inkml:brushProperty name="color" value="#AB008B"/>
    </inkml:brush>
  </inkml:definitions>
  <inkml:trace contextRef="#ctx0" brushRef="#br0">1 1083 2720,'0'0'38,"0"0"-1,0 0 1,0 0 0,0 0 0,0 0-1,0 0 1,1 0 0,-1 0 0,0 0 0,0 0-1,0 0 1,0 0 0,0 0 0,0 0-1,0 0 1,0 0 0,0 0 0,0 0-1,0 0 1,1 0 0,-1 0 0,0 0-1,0 0 1,0 0 0,0 0 0,0 0-1,0 0 1,0 0 0,0 0 0,0 0-1,0 0 1,0 0 0,0 0 0,0 1 0,0-1-1,1 0 1,-1 0 0,0 0 0,0 0-1,0 0 1,0 0 0,0 0 0,0 0-1,0 0 1,0 0 0,0 0 0,0 1-1,0-1 1,0 0 0,0 0 0,0 0-1,0 0 1,0 0 0,0 0 0,0 0-1,0 0 1,0 0 0,0 0 0,-1 0 0,1 1-1,0-1 1,5-7 2157,-3 3-1638,16-18 1996,-1-1-664,32-31 0,53-31-155,-62 53-1476,54-55 0,-55 40-65,-2-2 0,51-87 0,-35 49-127,63-116 409,-99 175-238,-13 21-144,1 0 0,-2 0-1,6-12 1,-9 19-94,1 0-1,-1-1 0,0 1 1,0 0-1,0-1 1,1 1-1,-1-1 1,0 1-1,0 0 1,0-1-1,0 1 1,0-1-1,0 1 0,0 0 1,0-1-1,0 1 1,0-1-1,0 1 1,0-1-1,0 1 1,0 0-1,-1-1 1,1 0-1,-7 5-254,-12 16 64,9-2 231,0 0 0,1 1 0,1 0 0,-10 36 0,7-18-21,-92 233 739,76-203-303,24-59-409,-1 2 25,0 0 0,0 0-1,1 0 1,1 0 0,0 0-1,-2 16 1,4-25-34,0 1-1,0-1 1,0 0-1,0 1 1,0-1 0,1 0-1,-1 1 1,0-1-1,1 0 1,-1 1 0,1-1-1,-1 0 1,1 0-1,-1 0 1,1 1 0,0-1-1,0 0 1,0 0-1,0 0 1,-1 0 0,1 0-1,3 1 1,-3-1 6,1 0 0,0 0 0,0-1 0,0 1 0,0-1 0,0 0 0,0 1 0,0-1 0,0 0 0,0 0 0,0 0 0,0 0 0,4-1 0,1-1 19,1 0 0,0-1 0,-1 0 0,0 0 1,1 0-1,10-8 0,-4 0-44,1 0 0,-2-1 0,18-19 0,32-46-7,-35 41 8,298-325 136,-305 338-211,0-2 0,-2 0-1,30-50 1,-44 65 116,-1 0-1,6-19 1,2-4-224,-11 30 110,0 1 0,0-1 1,0 0-1,0 0 0,-1 0 1,1 0-1,-1-4 0,0 7 51,0 0 0,0 0-1,0 0 1,0 0 0,0 0 0,0 0-1,0-1 1,0 1 0,0 0-1,0 0 1,0 0 0,0 0-1,0 0 1,0 0 0,0 0 0,0-1-1,-1 1 1,1 0 0,0 0-1,0 0 1,0 0 0,0 0-1,0 0 1,0 0 0,0 0 0,0 0-1,0 0 1,0-1 0,-1 1-1,1 0 1,0 0 0,0 0-1,0 0 1,0 0 0,0 0 0,0 0-1,-1 0 1,1 0 0,0 0-1,0 0 1,-7 2-26,-7 8 23,-53 59-313,39-44 329,0 2-1,2 0 1,1 2-1,-36 56 1,-50 132 186,43-75 95,34-65-189,5-11 625,29-66-716,0 0 1,0 0-1,0 0 1,0 0 0,0 0-1,0 0 1,0 0-1,1 0 1,-1 0-1,0 0 1,0 0 0,0 0-1,0 0 1,0 0-1,0 0 1,0 0-1,0 0 1,0 0 0,0 1-1,0-1 1,0 0-1,0 0 1,0 0 0,0 0-1,0 0 1,0 0-1,0 0 1,0 0-1,0 0 1,0 0 0,0 0-1,0 0 1,0 0-1,0 0 1,0 0-1,0 0 1,0 1 0,0-1-1,0 0 1,0 0-1,0 0 1,0 0 0,0 0-1,0 0 1,0 0-1,0 0 1,0 0-1,0 0 1,0 0 0,0 0-1,0 0 1,0 0-1,0 0 1,0 0-1,0 0 1,0 0 0,0 1-1,0-1 1,0 0-1,0 0 1,0 0 0,6-5 182,12-11-88,32-29-169,76-53-1,-122 95 40,-1 1 7,1-1-20,-1 0 0,1 0 0,0 1 0,1 0 0,7-4 0,-11 6 30,0 0 1,0-1-1,0 1 0,0 0 1,0 0-1,0 0 1,-1 0-1,1 0 1,0 0-1,0 1 1,0-1-1,0 0 1,0 0-1,0 1 1,0-1-1,-1 0 1,1 1-1,0-1 0,0 1 1,0-1-1,-1 1 1,1-1-1,0 1 1,-1-1-1,1 1 1,0 0-1,-1 0 1,1-1-1,-1 1 1,1 0-1,-1 0 0,1-1 1,-1 1-1,0 0 1,1 2-1,1 2-29,-1 1-1,0-1 0,0 1 0,0 0 0,0 0 0,-1-1 1,-1 12-1,3 21-26,-2-35 78,1-1 1,0 1-1,-1 0 1,1 0-1,1-1 1,-1 1 0,0 0-1,0-1 1,1 1-1,0-1 1,2 3-1,2 1 28,0 0 0,1-1-1,0 1 1,0-2 0,0 1-1,1-1 1,-1 0 0,1 0 0,12 3-1,-3-2 46,-1-1-1,1 0 1,29 2-1,-38-6-40,0 1 0,0-2 0,0 1 1,1-1-1,-1 0 0,-1-1 0,1 0 0,0 0 0,0-1 0,-1 0 1,9-4-1,-12 5-29,0-1 0,0 1 0,0-1 0,0 0 0,-1 0 0,1-1 0,-1 1 0,0-1 0,0 1 0,0-1 0,0 0 0,-1 0 0,1 0 1,-1-1-1,0 1 0,0-1 0,-1 1 0,0-1 0,1 1 0,-1-7 0,0 10-30,-1 0-1,0 0 1,0-1 0,0 1-1,0 0 1,0-1-1,0 1 1,0 0 0,-1 0-1,1-1 1,0 1 0,-1 0-1,1 0 1,-1 0 0,1 0-1,-1-1 1,0 1 0,1 0-1,-1 0 1,0 0-1,0 0 1,-1-1 0,1 1-6,0 1 0,0-1 0,-1 1 0,1-1 0,0 1 0,0 0 0,0 0 0,0-1 0,0 1 0,-1 0 0,1 0 0,0 0 0,0 0 0,0 0 0,0 1 1,-1-1-1,1 0 0,0 0 0,0 1 0,0-1 0,0 1 0,0-1 0,0 1 0,0-1 0,-2 2 0,-25 15-157,15-10 152,1 0 0,-1 1 0,1 1 0,1 0 0,-16 15 0,26-22 28,-1-1 1,1 0-1,0 1 1,0-1-1,0 1 0,0 0 1,1-1-1,-1 1 1,0 0-1,1-1 0,-1 1 1,1 0-1,-1 0 0,1 0 1,0-1-1,0 1 1,0 0-1,0 0 0,0 0 1,0 0-1,0-1 1,1 1-1,-1 0 0,0 0 1,1 0-1,0-1 1,-1 1-1,1 0 0,0-1 1,0 1-1,0-1 1,0 1-1,0-1 0,1 1 1,1 1-1,4 3 41,-1 0 0,2-1-1,-1 0 1,0 0 0,16 7 0,-11-6-134,1-1 0,0-1 0,0 0 0,0-1 0,0 0 0,1-1 0,-1-1 0,1 0 0,20-2 0,-7-1-2055,-1-1 0,0-1-1,49-16 1,-72 20 1694,0-1 0,0 0-1,0 0 1,0 0 0,-1 0 0,1-1-1,-1 1 1,1-1 0,-1 1 0,1-1-1,-1 0 1,0 0 0,3-3-1,-3-6-3495</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5:46.254"/>
    </inkml:context>
    <inkml:brush xml:id="br0">
      <inkml:brushProperty name="width" value="0.05" units="cm"/>
      <inkml:brushProperty name="height" value="0.05" units="cm"/>
    </inkml:brush>
  </inkml:definitions>
  <inkml:trace contextRef="#ctx0" brushRef="#br0">45 17 3072,'0'0'976,"4"3"1162,-30 9 3201,23-8-4981,6-9 92,-3 4-443,0 1 0,0 0-1,0 0 1,1 0 0,-1 0 0,0 0 0,0 0-1,0 0 1,0-1 0,0 1 0,0 0 0,0 0-1,0 0 1,0 0 0,0 0 0,0 0 0,0-1 0,0 1-1,0 0 1,0 0 0,0 0 0,0 0 0,0 0-1,-1 0 1,1-1 0,0 1 0,0 0 0,0 0-1,0 0 1,0 0 0,0 0 0,0 0 0,0 0-1,0 0 1,0-1 0,-1 1 0,1 0 0,0 0 0,0 0-1,0 0 1,0 0 0,0 0 0,0 0 0,0 0-1,-1 0 1,1 0 0,0 0 0,0 0 0,0 0-1,0 0 1,0 0 0,-1 0 0,1 0 0,0 0-1,0 0 1,-18 2 820,18-2-827,0 0 0,0 0 0,0 0 0,0 0 0,0 0 0,0 0 0,1 0 0,-1 0 0,0-1 0,0 1 0,0 0 0,0 0 0,0 0 0,0 0-1,0 0 1,0 0 0,0 0 0,0 0 0,0-1 0,0 1 0,0 0 0,0 0 0,0 0 0,0 0 0,0 0 0,0 0 0,0 0 0,0 0 0,0 0 0,0-1 0,0 1 0,0 0 0,-1 0 0,1 0 0,0 0 0,0 0 0,0 0 0,0 0 0,0 0 0,0 0 0,0 0 0,0 0 0,0 0 0,0 0 0,0 0 0,0-1 0,-1 1 0,1 0-1,0 0 1,0 0 0,0 0 0,0 0 0,0 0 0,0 0 0,0 0 0,-1 0 0,2 0 7,0-4 31,-1 3-269,0 0 1,0 1 0,0-1 0,0 0 0,0 1 0,1-1 0,-1 1 0,0-1 0,0 1 0,1-1 0,-1 1 0,0-1-1,1 1 1,-1-1 0,1 1 0,-1-1 0,1 1 0,-1-1 0,1 1 0,0-1 0,0-2-1754,-1-1 688</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4:28.013"/>
    </inkml:context>
    <inkml:brush xml:id="br0">
      <inkml:brushProperty name="width" value="0.05" units="cm"/>
      <inkml:brushProperty name="height" value="0.05" units="cm"/>
      <inkml:brushProperty name="color" value="#AB008B"/>
    </inkml:brush>
  </inkml:definitions>
  <inkml:trace contextRef="#ctx0" brushRef="#br0">1 148 6656,'0'-8'2464,"8"8"-1920,23-4-160,-5 0 768,19 0-704,7-7 384,18-5-480,35-4-64,23 1-160,-9 3 64,-14 1-128,-13 4-2912,-17-6 1536,-5 14-3968</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4:32.314"/>
    </inkml:context>
    <inkml:brush xml:id="br0">
      <inkml:brushProperty name="width" value="0.05" units="cm"/>
      <inkml:brushProperty name="height" value="0.05" units="cm"/>
      <inkml:brushProperty name="color" value="#AB008B"/>
    </inkml:brush>
  </inkml:definitions>
  <inkml:trace contextRef="#ctx0" brushRef="#br0">52 272 2496,'1'-1'97,"-1"0"1,1 0-1,0 0 1,0 0-1,0 0 0,-1 0 1,1 0-1,0 0 1,-1-1-1,1 1 1,-1 0-1,0 0 0,1-1 1,-1-1-1,1 1 444,0 0 1,0 0-1,0 0 0,0 0 1,1 0-1,-1 0 0,0 1 0,3-3 1,2-2 1260,-8 9 836,2-2-2619,-1 1 1,0-1 0,1 1-1,0-1 1,-1 0-1,1 1 1,0-1-1,-1 1 1,1-1 0,0 4-1,-1 10 139,-54 214 1469,48-198-1480,4-21 102,1 0-1,0 1 1,-1 17-1,3-24 34,2-5 19,3-14 135,5-24-369,1 0 1,3 1-1,1 1 1,1 0 0,23-36-1,-30 58-43,0 1 0,1 0-1,0 0 1,1 1 0,0 0-1,1 1 1,1 1 0,21-17-1,-33 27-29,1 1 0,-1-1 0,0 0 0,0 1 0,0-1 0,1 1 0,-1-1 0,0 1 0,1-1-1,-1 1 1,1 0 0,-1 0 0,0-1 0,1 1 0,-1 0 0,1 0 0,-1 1 0,0-1-1,1 0 1,1 1 0,-2 0 5,0-1 0,0 1-1,0 0 1,-1 0-1,1 0 1,0-1 0,0 1-1,-1 0 1,1 0 0,0 0-1,-1 0 1,1 0-1,-1 0 1,1 1 0,-1-1-1,0 0 1,0 0 0,1 0-1,-1 0 1,0 0-1,0 1 1,0-1 0,0 0-1,0 0 1,0 0-1,-1 2 1,-2 18 185,-2 1 0,-11 33 0,7-25-43,-25 99 665,31-117-345,3-12-456,1 0 0,-1 0 0,0 1 0,0-1-1,0 0 1,0 0 0,0 0 0,0 0 0,0 0 0,0 0-1,1 0 1,-1 0 0,0 0 0,0 0 0,0 0 0,0 0-1,0 0 1,0 0 0,0 0 0,1 0 0,-1 0 0,0 0-1,0 0 1,0 0 0,0 0 0,0 0 0,0 0 0,0 0-1,0-1 1,0 1 0,1 0 0,-1 0 0,0 0 0,0 0-1,0 0 1,0 0 0,0 0 0,0 0 0,0 0-1,0 0 1,0 0 0,0-1 0,0 1 0,0 0 0,0 0-1,0 0 1,0 0 0,1 0 0,16-25 141,-9 13-57,6-8-91,2 1 0,0 1 0,1 0 0,0 2 0,2 0 0,0 0 0,37-21 0,-45 30-43,0 0 9,0 1 0,1 0-1,-1 0 1,1 1-1,0 1 1,0 0-1,19-3 1,-29 6 24,-1 1 0,1 0 0,0 0 0,0 0-1,-1 0 1,1 0 0,0 0 0,0 0 0,-1 1 0,1-1 0,0 0-1,-1 1 1,1 0 0,0-1 0,-1 1 0,1 0 0,-1 0 0,1 0 0,-1 0-1,1 0 1,-1 0 0,0 0 0,0 0 0,1 1 0,-1-1 0,0 0-1,0 1 1,0-1 0,-1 1 0,1-1 0,0 1 0,0 0 0,-1-1 0,1 1-1,-1 0 1,1-1 0,-1 1 0,0 0 0,0 2 0,0 11 19,0 0 1,-1-1 0,-1 1 0,0-1-1,-6 20 1,4-17 159,0 1 0,2-1 0,-2 20 0,4-37-157,0 0 0,0 0 0,0 0 0,0 0 0,0 0 0,0 0-1,0 0 1,0 0 0,0 1 0,0-1 0,0 0 0,1 0 0,-1 0 0,0 0-1,0 0 1,0 0 0,0 0 0,0 0 0,0 1 0,0-1 0,0 0 0,0 0-1,0 0 1,0 0 0,0 0 0,0 0 0,0 0 0,1 0 0,-1 0-1,0 0 1,0 0 0,0 0 0,0 0 0,0 0 0,0 0 0,0 0 0,0 0-1,1 0 1,-1 0 0,0 1 0,0-1 0,0-1 0,0 1 0,0 0-1,0 0 1,0 0 0,0 0 0,1 0 0,-1 0 0,0 0 0,0 0 0,0 0-1,0 0 1,0 0 0,0 0 0,5-4 56,48-61 174,-37 45-218,-4 5-122,1 1 0,28-27 1,-41 41 89,1-1 0,-1 1 0,0 0-1,1-1 1,-1 1 0,1-1 0,-1 1 0,0 0 0,1-1 0,-1 1 0,1 0 0,-1 0 0,1-1 0,-1 1 0,1 0 0,-1 0 0,1 0 0,0 0 0,-1 0 0,1 0 0,-1 0 0,1 0-1,-1 0 1,1 0 0,-1 0 0,1 0 0,0 0 0,-1 0 0,1 0 0,-1 0 0,1 1 0,-1-1 0,1 0 0,-1 0 0,1 1 0,-1-1 0,0 0 0,1 1 0,-1-1 0,1 0 0,-1 1-1,0-1 1,1 1 0,-1-1 0,0 1 0,1-1 0,-1 1 0,0-1 0,0 1 0,1-1 0,-1 1 0,0-1 0,0 1 0,0 0 0,1 4-27,0 0 1,0 0-1,0 0 1,-1 8-1,0-13 37,6 150 329,-2-74-104,-1-42 92,1 1-1,10 36 1,-14-71-298,0 1 1,0-1 0,0 1-1,0-1 1,0 1 0,0-1-1,1 1 1,-1-1 0,0 1 0,0 0-1,0-1 1,1 1 0,-1-1-1,0 0 1,0 1 0,1-1-1,-1 1 1,0-1 0,1 1-1,-1-1 1,1 0 0,-1 1-1,0-1 1,1 0 0,-1 1-1,1-1 1,-1 0 0,1 0-1,-1 1 1,1-1 0,-1 0 0,1 0-1,0 0 1,-1 0 0,1 0-1,-1 0 1,1 0 0,0 0-1,1-1-12,1 0-1,-1 0 0,0 0 0,0-1 0,0 1 0,0-1 1,3-2-1,-4 3-45,3-3 31,0 0-1,-1-1 0,0 0 0,0 0 1,4-9-1,0 2 13,37-69 196,-28 49-216,2-1 1,1 2 0,1 1-1,29-33 1,-37 49-58,-3 3-229,-9 12 294,0-1-1,1 1 0,-1 0 0,0-1 0,0 1 0,0 0 1,0-1-1,0 1 0,0 0 0,-1-1 0,1 1 0,0-1 1,0 1-1,0 0 0,-1-1 0,1 1 0,0-1 0,0 1 1,-1 0-1,0 0 0,-73 236-66,70-224 120,1 0-1,-2 16 0,5-24-4,0 0-1,0-1 1,0 1-1,0 0 1,1 0-1,0 0 1,0 0-1,0 0 1,3 6-1,-4-10-29,1 0 0,-1 0 0,1 0 0,-1 0 0,1 0 0,0-1 0,0 1 0,-1 0 0,1 0-1,0 0 1,0 0 0,0-1 0,0 1 0,0 0 0,0-1 0,0 1 0,0-1 0,0 1 0,0-1 0,0 0-1,0 1 1,0-1 0,0 0 0,0 0 0,1 0 0,-1 0 0,0 0 0,0 0 0,0 0 0,0 0 0,0 0-1,1 0 1,-1-1 0,1 1 0,4-2 36,1-1 0,-1 1 0,0-1-1,9-5 1,-15 8-46,36-24 29,-1-2-1,-1-1 0,49-51 1,-1 2-276,-80 73 222,1 1 1,0-1-1,0 1 0,0 0 1,0 0-1,1 0 0,3-1 1,-7 3 24,1 0-1,-1 0 1,0 0 0,1 0 0,-1 0 0,0 0 0,1 0 0,-1 0-1,0 1 1,1-1 0,-1 0 0,0 0 0,1 0 0,-1 1 0,0-1-1,0 0 1,1 0 0,-1 0 0,0 1 0,0-1 0,1 0 0,-1 1-1,0-1 1,0 0 0,0 1 0,1-1 0,-1 0 0,0 1 0,0-1-1,0 0 1,0 1 0,0-1 0,0 0 0,0 1 0,0-1 0,1 3-1,2-1 23,-2-1 122,-1 1-227,0-9 272,0-3-85,0 7-99,-1 1 1,1-1-1,0 0 1,1 1-1,-1-1 1,0 1 0,1-1-1,-1 0 1,1 1-1,0-1 1,0 1-1,0-1 1,3-3 0,46-89 4,-16 30 17,-22 40-51,-1 1 1,-1-1-1,-1-1 0,-1 0 1,-2 0-1,6-46 1,-11 69 6,-1 0 1,1 1-1,-1-1 1,0 0 0,0 1-1,0-1 1,0 1-1,-1-1 1,1 0 0,-1 1-1,1-1 1,-3-3-1,3 6 9,0 0 1,0-1-1,-1 1 0,1 0 0,0 0 0,0 0 0,-1 0 1,1 0-1,0 0 0,0 0 0,-1 0 0,1 0 0,0 0 0,0 0 1,-1 0-1,1 0 0,0 0 0,0 0 0,-1 0 0,1 1 0,0-1 1,0 0-1,0 0 0,-1 0 0,1 0 0,0 0 0,0 0 1,0 1-1,-1-1 0,1 0 0,0 0 0,0 0 0,0 1 0,0-1 1,-1 0-1,1 0 0,0 0 0,0 1 0,0-1 0,0 0 0,0 0 1,0 1-1,-6 10-81,-10 26-10,-24 61-245,28-56 365,1 1 1,2 1-1,2 0 0,-2 64 1,12 137 431,-2-175-730,-1-43-2406,-5-45-4557,-11-23 5085,12 31 1396,-7-14 238,-2 0 1,0 0-1,-22-29 1,-55-60 2024,25 33 1644,59 73-2576,1-1 0,0 0 0,-6-13 0,10 20-515,1 0 1,-1 0-1,1-1 0,-1 1 0,1 0 0,0-1 1,0 1-1,-1 0 0,1-1 0,0 1 0,0 0 0,0-1 1,1 1-1,-1 0 0,0-1 0,0 1 0,1 0 0,-1-1 1,1 1-1,-1 0 0,1 0 0,-1 0 0,1-1 1,0 1-1,0 0 0,0 0 0,-1 0 0,1 0 0,0 0 1,0 0-1,0 0 0,1 1 0,-1-1 0,0 0 1,0 1-1,0-1 0,0 0 0,3 0 0,5-2 52,0 0-1,0 0 0,0 1 0,12-2 1,-15 3-65,19-3-31,0 2 0,0 1-1,0 1 1,0 1 0,0 1-1,25 5 1,34 14-5723,-71-16 5043,-1 1-1,0 0 1,0 0-1,-1 1 1,0 1 0,15 13-1,-24-19 824,0 0 0,0 1 0,-1-1 0,1 0-1,-1 1 1,1 0 0,-1-1 0,0 1 0,0 0 0,-1-1-1,1 1 1,0 0 0,-1 0 0,1 5 0,-1 7 1008,-1 24 0,0-27-902,-11 133 2021,9-114-2188,2-17-284,-1 1 0,-1-1-1,-5 19 1,7-29-500,1-5-27,3-11-570,0 1 772,3-21-518,2-41-1,-5 39 746,10-167 1140,-13 198-816,0-7-17,0 1 0,0 0 0,0-1 0,-1 1 0,-1 0 0,0 0 1,-6-18-1,8 26-165,-1 0 0,0-1 0,0 1 1,0 0-1,0-1 0,-1 1 0,1 0 0,0 0 1,-3-2-1,1 1-487,1-2-488</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4:34.012"/>
    </inkml:context>
    <inkml:brush xml:id="br0">
      <inkml:brushProperty name="width" value="0.05" units="cm"/>
      <inkml:brushProperty name="height" value="0.05" units="cm"/>
      <inkml:brushProperty name="color" value="#AB008B"/>
    </inkml:brush>
  </inkml:definitions>
  <inkml:trace contextRef="#ctx0" brushRef="#br0">44 625 3232,'14'3'1035,"-13"-3"-1022,-1 0 1,0 0-1,0 0 1,1 0-1,-1 0 1,0 0 0,0 0-1,0 0 1,1 1-1,-1-1 1,0 0 0,0 0-1,0 0 1,1 0-1,-1 0 1,0 1 0,0-1-1,0 0 1,0 0-1,1 0 1,-1 1 0,0-1-1,0 0 1,0 0-1,0 0 1,0 1-1,0-1 1,0 0 0,0 0-1,1 1 1,5 14 539,0 1-1,-1 0 1,-1 0 0,0 0 0,-2 1-1,2 20 1,-2 7 715,-5 56 0,-6-26 278,-35 142-1,9-64 228,34-146-1584,0 3-21,1-8-156,0-1-1,0 0 1,0 0 0,0 0 0,0 0 0,0 0 0,0 0 0,0 0 0,0 0-1,0 0 1,0 0 0,0 0 0,0 1 0,0-1 0,0 0 0,0 0-1,0 0 1,0 0 0,0 0 0,0 0 0,0 0 0,-1 0 0,1 0 0,0 0-1,0 0 1,0 0 0,0 0 0,0 1 0,0-1 0,0 0 0,0 0-1,0 0 1,0 0 0,0 0 0,0 0 0,0 0 0,0 0 0,0 0 0,-1 0-1,1 0 1,0 0 0,0 0 0,0 0 0,0 0 0,0 0 0,0 0-1,0 0 1,0 0 0,0 0 0,0 0 0,0 0 0,-1 0 0,1 0 0,0 0-1,0 0 1,0 0 0,0 0 0,0 0 0,0 0 0,0 0 0,0 0-1,0 0 1,0-1 0,0 1 0,0 0 0,0 0 0,0-8 446,3-10-206,1 0-1,0-1 0,11-23 0,28-54-225,-17 40-91,71-144 107,-45 105-213,-42 80 151,0 1 0,0 0-1,2 1 1,12-12 0,-21 23 5,-1 0 0,1 0 0,0 0 0,0 0 1,0 0-1,0 1 0,0 0 0,6-3 0,-7 4 2,-1 0 1,0-1 0,0 1-1,0 0 1,1 0 0,-1 0-1,0 0 1,0 0 0,0 0-1,1 0 1,-1 0 0,0 1-1,0-1 1,0 0 0,1 1-1,-1-1 1,0 1 0,0-1-1,0 1 1,0 0 0,0-1-1,0 1 1,0 0 0,0 0-1,0 0 1,0 0 0,1 1-1,1 4 15,0-1 0,-1 0 0,0 1 0,0-1-1,0 1 1,0 0 0,0 9 0,3 44-15,-5-58 11,1 25 108,-1 0 0,-7 47 0,5-61-7,0-1 0,-1 0 1,0 1-1,-1-2 0,0 1 0,-1 0 1,0-1-1,-13 18 0,16-25-40,0 0 0,0 0 0,-1-1-1,0 1 1,1-1 0,-1 0 0,0 0 0,0 0 0,0 0 0,-7 2-1,9-3-50,-1-1 0,1 1 0,0-1 0,-1 0 0,1 0 1,0 0-1,-1 0 0,1 0 0,-1 0 0,1 0 0,0 0 0,-1 0 0,1-1 0,0 1 0,-1 0 0,1-1 0,0 1 0,-1-1 0,1 0 0,0 1 0,0-1 0,0 0 0,0 0 0,-1 0 0,1 0 0,0 0 0,1 0 0,-1 0 0,0 0 0,0 0 0,0 0 0,0-2 0,-8-18-101,9 21 92,-1 0 0,1 0-1,0-1 1,0 1 0,0 0 0,0-1-1,0 1 1,-1 0 0,1 0-1,0-1 1,0 1 0,0 0-1,0-1 1,0 1 0,0 0 0,0-1-1,0 1 1,0 0 0,0-1-1,0 1 1,0 0 0,1-1-1,-1 1 1,0 0 0,0-1 0,0 1-1,0 0 1,0 0 0,1-1-1,-1 1 1,0 0 0,0 0-1,0-1 1,1 1 0,-1 0-1,0 0 1,0 0 0,1-1 0,-1 1-1,0 0 1,0 0 0,1 0-1,-1 0 1,0 0 0,1-1-1,-1 1 1,0 0 0,1 0 0,-1 0-1,0 0 1,1 0 0,-1 0-1,0 0 1,1 0 0,-1 0-1,0 0 1,1 1 0,-1-1 0,0 0-1,0 0 1,1 0 0,-1 0-1,0 0 1,1 0 0,-1 1-1,0-1 1,1 0 0,9 5 16,0-1 1,1-1-1,0 0 1,0 0-1,-1-1 1,2-1-1,-1 0 1,0 0-1,0-1 1,13-1-1,1-4 49,0-1-1,-1-1 0,0-1 0,0-2 0,-1 0 0,0-1 0,0-1 1,-2-2-1,39-29 0,-18 6 28,-2-1 1,-2-2-1,51-67 1,-67 78-114,-1-2 1,-1 0 0,29-67-1,-32 56-3,-2 0-1,13-62 0,6-91 93,-30 176-111,-2 0 1,0 0-1,-1 0 1,-1-1 0,-1 1-1,-3-22 1,4 40 35,0 1 1,0-1-1,0 1 0,-1-1 1,1 0-1,0 1 1,0-1-1,0 1 0,-1-1 1,1 1-1,0-1 1,-1 1-1,1-1 0,0 1 1,-1 0-1,1-1 1,0 1-1,-1-1 1,0 1-1,1 0 1,-1-1 0,1 1 0,-1 0 1,1 0-1,0 0 0,-1 0 0,1 0 0,0 1 0,-1-1 0,1 0 1,-1 0-1,1 0 0,0 0 0,-1 0 0,1 0 0,0 1 0,-1-1 1,1 0-1,0 0 0,-1 0 0,1 1 0,0-1 0,-3 3-25,0 0 0,1 0 0,-1 1 0,1-1 0,-3 7 0,-9 24-1,2 0 0,-13 59 0,22-80 58,-15 68 170,3 1 0,4 0 0,4 1 1,3 108-1,6 30 214,-3-126-3261,1-88 1963,-2-6-238,-5-15-734,5 8 1690,-82-170-1340,58 126 2925,-50-69 1,73 115-1275,1 1 1,-1-1-1,1 0 1,0 1 0,0-1-1,0 0 1,1 0-1,-2-5 1,3 8-122,0-1-1,0 1 1,0 0-1,0-1 1,0 1-1,0 0 1,0-1-1,1 1 1,-1 0-1,1-1 1,-1 1-1,1 0 1,-1 0-1,1 0 1,0-1 0,-1 1-1,1 0 1,0 0-1,0 0 1,0 0-1,0 0 1,0 0-1,0 0 1,0 1-1,0-1 1,0 0-1,0 1 1,1-1-1,-1 0 1,2 0-1,7-3 11,0 0 0,1 0 0,-1 1-1,1 1 1,15-3 0,60-1-126,-43 3-75,-29 2 42,0 1 0,0 0-1,0 1 1,-1 0-1,1 1 1,0 0-1,-1 1 1,19 7-1,-25-7 114,-1 0-1,1 0 1,-1 1 0,0 0-1,0 0 1,-1 0 0,1 1-1,-1-1 1,0 1 0,0 1-1,-1-1 1,1 1 0,-1-1-1,0 1 1,-1 1 0,0-1-1,0 0 1,3 8 0,-2 1 26,0-1 1,-1 0-1,-1 1 1,0 0-1,0 18 1,-3-5 113,-7 51 1,7-73-288,0-1 0,-1 1 1,1-1-1,-5 8 1,6-11 69,0-2 52,0 0 1,0 0 0,0 1 0,0-1 0,0 0 0,-1 0-1,1 1 1,0-1 0,0 0 0,0 0 0,0 1 0,0-1-1,0 0 1,0 0 0,0 1 0,-1-1 0,1 0 0,0 0-1,0 0 1,0 1 0,-1-1 0,1 0 0,0 0 0,0 0-1,0 0 1,-1 1 0,1-1 0,0 0 0,0 0 0,-1 0-1,1 0 1,0 0 0,0 0 0,-1 0 0,1 0 0,0 0-1,-1 0 1,0-1-128,1-1 1,-1 1-1,1-1 0,-1 1 1,1-1-1,0 1 0,0-1 0,0 1 1,0-1-1,0 0 0,0-1 0,1-48-2162,9-53 0,18-55 3633,-28 156-1264,1 1-1,-1-1 0,0 1 1,1-1-1,0 1 0,0-1 1,0 1-1,0-1 0,0 1 1,0 0-1,0 0 0,1-1 1,-1 1-1,1 0 0,0 0 1,-1 0-1,1 1 0,0-1 1,0 0-1,0 1 0,1-1 1,1 0-1,4-1-79,1 0-1,-1 1 1,1 0-1,-1 1 1,1 0-1,0 0 1,10 1-1,62 8 521,-76-7-403,10 1 215,0 0 0,0 2 0,-1 0 0,16 6 0,-25-8-81,0 0 0,-1 0 0,1 0 0,-1 1 0,0 0 0,0 0 0,0 0 0,0 1 0,0-1 0,-1 1 0,0 0 1,0 0-1,0 0 0,0 0 0,4 9 0,-6-9-83,1-1 0,-2 1 0,1 0 0,0-1 0,-1 1 0,0 0 0,0 0 0,0-1 0,0 1 0,0 0 0,-2 3 0,-12 43 1131,9-32-720,-10 24 376,9-23-526,0 0 1,-6 29-1,12-45-358,-1 0 0,1 0 0,0 0 0,0 0 0,0 0 0,1 0 0,-1 0 0,1 0 1,-1 0-1,1 0 0,0 0 0,0-1 0,0 1 0,0 0 0,1-1 0,-1 1 0,1-1 0,0 1 0,0-1 0,0 0 0,0 1 0,0-1 0,0 0 0,0 0 0,1-1 0,-1 1 0,1 0 1,-1-1-1,1 0 0,0 1 0,-1-1 0,1 0 0,0-1 0,0 1 0,0 0 0,0-1 0,3 1 0,2-1-378,0 0-1,0-1 1,0 0-1,0 0 1,0 0-1,-1-1 1,1-1-1,-1 1 1,1-1-1,-1 0 1,0-1-1,0 0 1,0 0 0,-1 0-1,1-1 1,-1 0-1,0 0 1,8-10-1,14-17-2156,93-101-705,-114 126 3676,0 1 1,1-1-1,13-7 0,-20 14-418,-1 0 0,0 0 0,0-1 0,0 1 1,0 0-1,1 1 0,-1-1 0,0 0 0,0 0 0,0 0 0,1 0 0,-1 0 0,0 0 0,0 0 0,0 0 0,0 0 0,0 0 0,1 0 0,-1 0 0,0 0 0,0 1 0,0-1 0,0 0 0,0 0 0,1 0 0,-1 0 0,0 0 0,0 1 0,0-1 0,0 0 0,0 0 0,0 0 0,0 0 0,0 1 0,0-1 0,0 0 0,0 0 1,0 0-1,0 0 0,0 1 0,0-1 0,0 0 0,0 0 0,0 0 0,0 0 0,0 1 0,0-1 0,0 0 0,0 0 0,0 0 0,0 1 0,-1 13 1096,1-14-1116,-6 42 1095,-1 0-1,-3-1 0,-21 61 0,30-88-1939,4-11-423,2-7 127,5-16-1542,7-3 838</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4:35.071"/>
    </inkml:context>
    <inkml:brush xml:id="br0">
      <inkml:brushProperty name="width" value="0.05" units="cm"/>
      <inkml:brushProperty name="height" value="0.05" units="cm"/>
      <inkml:brushProperty name="color" value="#AB008B"/>
    </inkml:brush>
  </inkml:definitions>
  <inkml:trace contextRef="#ctx0" brushRef="#br0">227 14 8320,'3'-13'4110,"-6"38"-2098,-30 251 1064,7-91-2515,-5 257-1,30-425-511,1-6-975,0 1 1,-1-1 0,-3 16-1,4-35-198,-1-1-1,-2-16 1,1 7 844,0-4 592,-2 1-1,-1-1 1,0 1-1,-11-27 1,11 37 177,-1-1 1,1 1-1,-2 0 0,0 0 1,0 0-1,-1 1 1,0 1-1,-18-17 0,24 24-415,1 1-1,-1 0 1,1-1-1,0 1 1,-1 0-1,1-1 1,0 0-1,-1-2 1,2 4-73,0 0 0,0 0 0,0 0 0,0 0 1,0 0-1,0 0 0,0 0 0,0-1 0,0 1 0,0 0 1,0 0-1,0 0 0,0 0 0,0 0 0,1 0 0,-1 0 1,0 0-1,0 0 0,0 0 0,0 0 0,0 0 0,0 0 1,0 0-1,0 0 0,0 0 0,0 0 0,1 0 0,-1 0 1,0 0-1,0 0 0,0 0 0,0 0 0,0 0 0,0 0 1,0 0-1,0 0 0,0 0 0,0 0 0,1 0 0,-1 0 1,0 0-1,0 0 0,0 0 0,0 0 0,0 0 0,0 0 0,0 0 1,0 1-1,0-1 0,0 0 0,0 0 0,0 0 0,0 0 1,0 0-1,132 95 425,-113-79-304,0-1 0,1-1-1,1-1 1,35 17-1,-53-29-101,0 1 0,0 0-1,0 0 1,0 0 0,0 0 0,0 1-1,-1-1 1,1 1 0,-1 0-1,0-1 1,0 1 0,0 0-1,0 0 1,0 0 0,-1 1-1,0-1 1,2 4 0,1 6 81,-1 1 0,4 25 0,-7-37-87,0-1 16,1 1 0,-1-1-1,0 0 1,0 0 0,0 0-1,1 0 1,-1 0 0,0 0-1,1 0 1,-1 0 0,1 0-1,-1 0 1,1 0 0,-1 0-1,1-1 1,0 1 0,0 0-1,-1 0 1,1 0-1,0-1 1,1 2 0,-1-2 3,1 0 0,-1 1-1,0-1 1,0 0 0,0 0 0,0 0 0,0 0 0,1 0 0,-1 0 0,0 0 0,0 0-1,0-1 1,0 1 0,1 0 0,-1-1 0,1 0 0,6-3 86,0-1 0,-1 0-1,0 0 1,9-8 0,-11 8-117,68-57 224,55-44 194,-128 106-420,7-5 35,0 1 0,0-1 1,13-4-1,-18 8-34,-1 0 0,1 1 0,0-1 0,-1 1 0,1 0 0,0-1 0,0 1 0,-1 0 0,1 0 0,3 1 0,-4-1-4,0 0 1,-1 0 0,1 1-1,0-1 1,0 0 0,-1 1-1,1-1 1,0 1 0,-1-1-1,1 1 1,0-1 0,-1 1-1,1-1 1,-1 1 0,1 0-1,-1-1 1,1 1 0,-1 0-1,1 0 1,-1-1 0,0 1-1,1 0 1,-1 1 0,1 2 2,0 1 1,0-1-1,-1 0 1,0 1-1,1-1 1,-2 0-1,1 1 1,0-1-1,-1 0 1,-2 8-1,-2 4 39,-10 22-1,9-25-8,-14 26 49,-1-1 1,-49 65-1,14-23 3,-58 133 45,85-151 99,-3-2 0,-51 72 0,79-126-159,0-1 0,-1 1 0,-7 6 0,10-10-31,0-1 1,-1 1 0,1-1 0,0 0-1,-1 1 1,1-1 0,-1 0 0,1 0-1,-1-1 1,-5 2 0,7-2-24,0 0 0,0 1 0,-1-1 0,1 0 0,0 0 1,0 0-1,-1-1 0,1 1 0,0 0 0,-1 0 0,1-1 0,0 1 0,0-1 0,0 1 0,-1-1 0,1 1 1,0-1-1,0 0 0,0 1 0,0-1 0,-1-2 0,-1 0 4,1 0 0,0 0-1,0 0 1,0-1 0,-2-5 0,2 5-1,-4-13 12,0-1 0,0 1 0,2-1 0,0 0 0,2-1 0,-1 1 0,2 0 0,1-1 0,2-24 0,-1 26-39,2 0 0,0 0-1,1 1 1,0-1-1,2 1 1,0 0 0,0 0-1,2 1 1,0 0-1,12-18 1,-12 23-10,1 1 0,0 0-1,0 0 1,1 0 0,0 1 0,1 1 0,0 0 0,0 0-1,0 1 1,1 1 0,20-8 0,12 0-215,85-14 0,-113 24 103,96-22-5297,-92 20 3138,-15 4 1900,-2 1-105,-1-1-1,0 1 0,0-1 1,1 1-1,-1-1 0,0 0 1,0 0-1,0 0 1,0 0-1,0 0 0,0-1 1,0 1-1,0 0 0,0-1 1,-1 0-1,1 1 0,2-5 1,9-10-3503</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4:36.115"/>
    </inkml:context>
    <inkml:brush xml:id="br0">
      <inkml:brushProperty name="width" value="0.05" units="cm"/>
      <inkml:brushProperty name="height" value="0.05" units="cm"/>
      <inkml:brushProperty name="color" value="#AB008B"/>
    </inkml:brush>
  </inkml:definitions>
  <inkml:trace contextRef="#ctx0" brushRef="#br0">239 598 4064,'2'-5'709,"3"-7"4046,-5 11-4666,0 1 1,-1 0-1,1-1 1,0 1 0,-1-1-1,1 1 1,0 0-1,-1-1 1,1 1-1,-1 0 1,1 0-1,0-1 1,-1 1-1,1 0 1,-1 0-1,1 0 1,-1-1 0,1 1-1,-1 0 1,1 0-1,-1 0 1,1 0-1,-1 0 1,1 0-1,-1 0 1,1 0-1,-1 0 1,1 0 0,-1 0-1,0 1 1,-6-1 19,0 1 1,0 1 0,0-1 0,0 1-1,0 0 1,1 1 0,-1 0 0,1 0-1,-1 0 1,1 1 0,0 0-1,0 0 1,-6 6 0,-1 2 37,0 0 0,1 0 0,1 1 0,-14 20 1,19-25-85,-6 9 177,-15 31 0,24-44-199,1 1 0,0-1 0,1 0 0,-1 1-1,1-1 1,0 1 0,0 0 0,1-1-1,-1 1 1,1 0 0,0-1 0,0 1-1,1 7 1,-1-11-27,1 0 0,-1 0 0,0 0-1,1 0 1,-1 0 0,1 1 0,-1-1 0,1 0 0,-1 0-1,1 0 1,0 0 0,0 0 0,-1-1 0,1 1-1,0 0 1,0 0 0,0 0 0,0-1 0,0 1 0,0 0-1,0-1 1,0 1 0,0-1 0,0 1 0,0-1-1,0 0 1,1 1 0,-1-1 0,0 0 0,0 0-1,0 0 1,1 0 0,-1 0 0,0 0 0,0 0 0,0 0-1,2-1 1,2 0 15,-1 0 0,0-1 0,0 1 1,0-1-1,-1 0 0,1 0 0,0-1 0,-1 1 0,5-4 0,38-43 265,-13 13-119,45-48-97,-24 24-252,-49 56 135,11-15-164,-15 19 194,-1 0-1,0-1 1,0 1-1,1 0 1,-1-1-1,0 1 0,0-1 1,0 1-1,1 0 1,-1-1-1,0 1 1,0-1-1,0 1 1,0-1-1,0 1 0,0-1 1,0 1-1,0 0 1,0-1-1,0 1 1,0-1-1,0 1 1,0-1-1,0 1 1,-1 0-1,1-1 0,0 1 1,0-1-1,0 1 1,-1 0-1,1-1 1,0 1-1,0 0 1,-1-1-1,1 1 0,0 0 1,-1-1-1,1 1 1,0 0-1,-1 0 1,1-1-1,-1 1 1,1 0-1,-1 0 1,-39-21 14,40 21 25,-1 0 1,1-1 0,-1 1-1,1 0 1,-1-1-1,1 1 1,-1-1-1,1 1 1,-1-1 0,1 1-1,0-1 1,-1 1-1,1-1 1,0 1 0,-1-1-1,1 0 1,0 1-1,0-1 1,0 1-1,0-1 1,-1 0 0,1 1-1,0-1 1,0 0-1,0 1 1,0-1 0,0 0-1,1-1 34,0 0-1,-1 1 1,1-1 0,0 1-1,-1-1 1,1 1-1,0-1 1,0 1 0,0-1-1,2 0 1,3-4 77,-1 1 1,1-1 0,13-6-1,10-6-137,-1-1 0,0-2 0,41-39 0,-32 18 50,57-84-1,-41 51 38,-24 33 14,-17 24-51,1 1 0,0-1-1,17-15 1,-30 33-59,1-1 0,-1 1 0,0 0 0,0 0 0,0 0 0,0-1 1,1 1-1,-1 0 0,0 0 0,0 0 0,1 0 0,-1 0 0,0-1 0,0 1 0,1 0 1,-1 0-1,0 0 0,0 0 0,1 0 0,-1 0 0,0 0 0,0 0 0,1 0 1,-1 0-1,0 0 0,0 0 0,1 0 0,-1 0 0,0 0 0,0 0 0,1 0 0,-1 0 1,1 1-1,3 8-99,-3 21-22,-1-26 100,-2 43 34,-2 0-1,-16 75 0,-35 94 100,54-212-108,-27 90 208,-4-1 0,-4-2-1,-62 114 1,-64 68 1190,158-268-1313,-16 21 434,19-25-481,0 1 1,0-1-1,-1 0 0,1 0 1,-1 0-1,1 0 1,0 0-1,-1 0 0,0 0 1,1 0-1,-1-1 1,1 1-1,-1-1 1,-2 1-1,3-1-21,0 0 0,0 0 0,1 0 0,-1 0 0,0 0 0,0 0 0,0 0-1,1 0 1,-1-1 0,0 1 0,0 0 0,1-1 0,-1 1 0,0 0 0,1-1 0,-1 1 0,0-1 0,1 1 0,-1-1 0,1 1 0,-1-1 0,1 0-1,-1 1 1,1-1 0,-1 0 0,1 1 0,-1-1 0,1 0 0,0 1 0,0-1 0,-1 0 0,1 0 0,0 1 0,0-1 0,0 0 0,0 0 0,0 0-1,0-1 1,0-2 26,0 1-1,0-1 1,0 0-1,1 0 1,-1 1-1,3-7 1,0 2-3,1-1 0,0 1 1,1 0-1,0 0 0,0 1 0,1-1 0,6-6 1,51-46 117,-44 42-95,-9 9-11,113-96-92,-107 93-7,1 0 0,1 1 0,-1 2 0,2-1 1,37-12-1,-40 18-357,0 0 1,0 0-1,0 2 1,23-1-1,-27 3-662,0 1 0,0 0 0,0 0-1,0 2 1,0-1 0,17 7 0,3 5-4762</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4:37.521"/>
    </inkml:context>
    <inkml:brush xml:id="br0">
      <inkml:brushProperty name="width" value="0.05" units="cm"/>
      <inkml:brushProperty name="height" value="0.05" units="cm"/>
      <inkml:brushProperty name="color" value="#AB008B"/>
    </inkml:brush>
  </inkml:definitions>
  <inkml:trace contextRef="#ctx0" brushRef="#br0">308 131 4064,'26'-85'7296,"-21"73"-6241,-3 8-618,-1 1-1,0-1 1,0 0 0,0 1-1,0-1 1,0-4 0,-1 8-420,0-1 0,1 1 0,-1 0 1,0 0-1,0 0 0,0 0 1,0 0-1,0 0 0,0 0 1,0 0-1,0 0 0,0 0 1,0 0-1,0-1 0,0 1 1,0 0-1,0 0 0,0 0 1,0 0-1,0 0 0,0 0 1,0 0-1,0 0 0,0 0 1,0 0-1,0 0 0,0-1 1,0 1-1,0 0 0,0 0 0,-1 0 1,1 0-1,0 0 0,0 0 1,0 0-1,0 0 0,0 0 1,0 0-1,0 0 0,0 0 1,0 0-1,0 0 0,0 0 1,0 0-1,0 0 0,0-1 1,-1 1-1,1 0 0,0 0 1,0 0-1,0 0 0,0 0 1,0 0-1,0 0 0,0 0 1,0 0-1,-5 6 388,-2 8-160,-120 233 1351,49-106-894,47-79-179,2 2 0,-26 86-1,54-148-490,1-1 0,0 0-1,-1 0 1,1 0-1,-1 0 1,1 1 0,-1-1-1,0 0 1,1 0 0,-1 0-1,-2 1 1,0-3-718,1-9-1706,6-24-6509,-3 29 8009,0 0 0,0 0 1,1 0-1,3-6 0,9-9-1945</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4:37.960"/>
    </inkml:context>
    <inkml:brush xml:id="br0">
      <inkml:brushProperty name="width" value="0.05" units="cm"/>
      <inkml:brushProperty name="height" value="0.05" units="cm"/>
      <inkml:brushProperty name="color" value="#AB008B"/>
    </inkml:brush>
  </inkml:definitions>
  <inkml:trace contextRef="#ctx0" brushRef="#br0">1 309 5312,'0'-3'231,"0"0"1,0 0-1,0 0 1,0 0-1,1 0 1,0 1-1,-1-1 1,1 0-1,0 0 0,0 1 1,1-1-1,-1 1 1,0-1-1,1 1 1,-1-1-1,1 1 1,0 0-1,0 0 1,2-2-1,24-31 3745,-20 25-3118,0 0 0,1 0 0,0 1 0,12-10 0,-13 13-596,0 1-1,0 0 0,0 0 1,1 1-1,-1 0 0,1 1 1,0 0-1,0 0 0,16-2 1,66-20 257,-13 3-350,194-26 266,-223 41-412,74-8-44,-106 14 89,23 0-1,-23 2-213,-15-1 29,-12 4-614,-42 7-6512,41-10 5467,0 1 0,0 1 1,0-1-1,1 2 0,-12 4 0,2 4-261</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4:38.756"/>
    </inkml:context>
    <inkml:brush xml:id="br0">
      <inkml:brushProperty name="width" value="0.05" units="cm"/>
      <inkml:brushProperty name="height" value="0.05" units="cm"/>
      <inkml:brushProperty name="color" value="#AB008B"/>
    </inkml:brush>
  </inkml:definitions>
  <inkml:trace contextRef="#ctx0" brushRef="#br0">119 15 2144,'-4'11'10472,"3"-10"-9921,-13 5 3967,5-5-4835,0-1 0,-13 0 0,-9 1 974,3 3-454,28-4-96,11 0 533,308-24 933,-38 9-1216,-302 23-586,-145 35 288,128-35-146,-1-3-1,-56 1 1,71-5-1052,-20-2-1348,14-2-3492,29 2 5705,0 1 1,-1 0-1,1 0 0,0-1 0,0 1 0,-1-1 0,1 1 0,0-1 0,0 0 0,0 1 0,0-1 1,0 0-1,-1-1 0,-12-22-3566</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4:44.793"/>
    </inkml:context>
    <inkml:brush xml:id="br0">
      <inkml:brushProperty name="width" value="0.05" units="cm"/>
      <inkml:brushProperty name="height" value="0.05" units="cm"/>
      <inkml:brushProperty name="color" value="#AB008B"/>
    </inkml:brush>
  </inkml:definitions>
  <inkml:trace contextRef="#ctx0" brushRef="#br0">250 383 1408,'0'0'8498,"-1"-1"-8591,-2-4 539,0 1 0,0-1-1,0 1 1,0-1 0,-1 1 0,-5-4-1,8 7-413,-1 0 0,0 0 0,1 0-1,-1 0 1,0 0 0,1 0 0,-1 0-1,0 1 1,0-1 0,0 1 0,0-1-1,0 1 1,0 0 0,0 0 0,0 0-1,1 0 1,-1 0 0,0 0 0,0 1-1,0-1 1,0 0 0,-3 2 0,-7 3 28,1 0 1,0 1-1,0 0 1,1 1-1,0 0 1,-14 12 0,9-5-23,0 2 0,-25 32 0,38-45-13,0-1 0,0 1 0,1 0 0,-1 0-1,1 0 1,-1 0 0,1 0 0,0 0 0,0 0 0,1 0-1,-1 1 1,1-1 0,-1 0 0,1 0 0,0 1 0,0-1 0,0 0-1,1 1 1,0 2 0,0-2 1,1-1 1,-1 1-1,1-1 0,0 0 1,0 0-1,0 0 0,0 0 0,0 0 1,1 0-1,-1 0 0,1-1 1,0 1-1,0-1 0,0 0 1,0 0-1,6 3 0,-2-1 60,0-1 0,0 0-1,0 0 1,1-1 0,-1 0 0,1 0-1,-1 0 1,1-1 0,-1-1-1,10 1 1,-13-1-55,1-1-1,-1 0 1,1 0 0,-1 0-1,1 0 1,-1-1 0,0 1-1,0-1 1,0 0 0,0-1-1,0 1 1,0-1 0,0 1-1,-1-1 1,0 0 0,1 0-1,-1-1 1,3-3-1,-1 0-12,0-1-1,-1 1 0,0-1 1,-1 1-1,1-1 0,-1 0 1,-1 0-1,1-1 0,0-10 0,0-5-85,0 0 0,-2-25 0,-3 38-140,-2 17 48,-4 19 128,7-8 43,2 28 1,0-12-89,-1-27 125,0-1-1,0 0 1,1 0 0,0 1-1,0-1 1,0 0 0,1 0-1,0 0 1,0 0 0,0 0-1,0 0 1,1 0 0,-1-1-1,5 5 1,-6-8-33,0 0 1,0 0 0,0 0-1,0-1 1,0 1-1,0-1 1,0 1 0,0-1-1,0 1 1,0-1-1,0 1 1,0-1-1,0 0 1,0 0 0,0 1-1,1-1 1,-1 0-1,0 0 1,0 0 0,0 0-1,0-1 1,1 1-1,-1 0 1,0 0 0,0-1-1,0 1 1,0 0-1,2-2 1,3-1 45,0 0 1,-1-1 0,11-8-1,-7 4 41,44-31-2,1-1-262,97-55 0,-149 94 159,1-1 1,-1 1 0,0 0-1,1 0 1,-1 1-1,1-1 1,-1 0-1,1 1 1,-1 0-1,1 0 1,-1-1 0,4 2-1,-5-1 15,1 0 0,-1 1 0,0-1 0,0 0-1,0 1 1,0 0 0,0-1 0,0 1 0,0 0 0,0-1-1,0 1 1,0 0 0,0 0 0,0 0 0,0 0 0,-1 0-1,1 0 1,0 0 0,-1 0 0,1 0 0,-1 0 0,1 0-1,-1 0 1,1 1 0,-1-1 0,1 2 0,-1 2 23,1 1-1,0 0 1,-1-1 0,0 1 0,-1 0-1,1 0 1,-1-1 0,0 1-1,-1-1 1,-2 8 0,0-1 45,-1 1 1,-1-1-1,-9 16 1,8-17-33,-3 5 307,-10 22-1,20-37-346,0-1 0,0 0 0,0 0 0,0 0-1,0 0 1,0 0 0,0 0 0,0 0 0,0 1 0,0-1 0,0 0-1,0 0 1,0 0 0,0 0 0,0 0 0,0 0 0,0 0 0,0 1 0,0-1-1,0 0 1,0 0 0,0 0 0,0 0 0,1 0 0,-1 0 0,0 0-1,0 0 1,0 0 0,0 1 0,0-1 0,0 0 0,0 0 0,0 0-1,1 0 1,-1 0 0,0 0 0,0 0 0,0 0 0,0 0 0,0 0 0,0 0-1,1 0 1,-1 0 0,0 0 0,0 0 0,0 0 0,0 0 0,0 0-1,0 0 1,0 0 0,1 0 0,-1 0 0,0 0 0,0 0 0,0-1 0,0 1-1,0 0 1,0 0 0,16-11 7,18-16-1,-24 18-39,1 0 0,0 1-1,0 0 1,1 1 0,14-7-1,-24 13 17,-1 0-1,1 0 0,-1 1 0,1-1 0,-1 1 0,1-1 0,-1 1 0,1 0 0,0 0 0,-1-1 0,1 1 1,-1 0-1,1 1 0,0-1 0,-1 0 0,1 0 0,0 1 0,-1-1 0,1 1 0,-1-1 0,1 1 0,-1 0 1,1-1-1,-1 1 0,0 0 0,1 0 0,-1 0 0,0 0 0,0 0 0,1 0 0,-1 1 0,0-1 1,0 0-1,0 0 0,-1 1 0,1-1 0,0 1 0,0-1 0,-1 1 0,1-1 0,0 3 0,1 5 1,0 0 1,0 0-1,0 0 0,-2 1 0,1 15 0,-1-24 17,0 0-1,0 0 1,0 0-1,0 0 1,0 0-1,0 0 1,0 1-1,1-1 1,-1 0-1,0 0 1,1 0-1,-1 0 1,0 0-1,1 0 1,0-1-1,-1 1 1,1 0-1,-1 0 1,1 0 0,0 0-1,0-1 1,-1 1-1,1 0 1,2 0-1,-2 0 7,1 0-1,0-1 1,-1 0-1,1 1 1,0-1 0,0 0-1,-1 0 1,1 0-1,0 0 1,0 0 0,-1 0-1,1-1 1,3 0-1,4-2 40,1 0-1,-1-1 0,0 0 1,9-6-1,37-23 12,59-46 0,-109 75-44,6-4-29,0 0 0,0-1-1,-2-1 1,10-11-1,-19 21 9,0 0 1,0 0-1,0 0 0,0 0 0,0 0 0,0 0 0,0 0 0,0 0 0,0 0 0,0 0 0,0 0 0,0 0 0,0 0 0,0 0 0,0 0 0,0 0 0,0 0 1,0 0-1,0 0 0,0 0 0,0 0 0,-1 0 0,1 0 0,0 0 0,0 0 0,0 0 0,0 0 0,0-1 0,0 1 0,0 0 0,0 0 0,0 0 1,0 0-1,0 0 0,0 0 0,0 0 0,0 0 0,0 0 0,0 0 0,0 0 0,1 0 0,-1 0 0,0 0 0,0 0 0,0 0 0,0 0 0,0 0 0,0-1 1,0 1-1,0 0 0,0 0 0,0 0 0,0 0 0,0 0 0,0 0 0,0 0 0,0 0 0,0 0 0,0 0 0,0 0 0,0 0 0,0 0 0,-6 3-70,-11 9-39,-4 3 22,2 1 0,-34 34-1,43-39 62,1 0 0,1 0 1,0 1-1,0 0 0,1 0 0,-10 24 0,17-35 42,-1 0-1,1 1 1,-1-1-1,1 0 1,-1 1-1,1-1 1,0 1 0,0-1-1,-1 1 1,1-1-1,0 1 1,1-1-1,-1 1 1,0-1-1,0 1 1,0-1 0,1 1-1,-1-1 1,1 1-1,-1-1 1,1 0-1,0 1 1,1 1-1,0-2-5,-1 0 0,0 0 0,1 0-1,-1 0 1,1 0 0,-1-1 0,1 1-1,0 0 1,-1-1 0,1 0 0,-1 1 0,1-1-1,0 0 1,0 0 0,-1 0 0,1 0-1,0 0 1,-1 0 0,1 0 0,2-1-1,9-3 38,-1 1 0,0-1 0,0-1 0,-1 0 0,1-1 1,-1 0-1,0-1 0,15-12 0,-6 2-37,0 0 1,-2-1 0,19-22 0,-16 13-13,-1 0-1,-2-1 1,0 0 0,17-41 0,-10 12 72,21-69 0,-41 107-77,6-35-1,-10 47-15,-1 0-1,1 1 1,-1-1 0,-1 0 0,1 1 0,-1-1 0,0 1 0,-3-10 0,4 16 9,-1-1 1,1 0-1,0 0 0,-1 0 1,1 0-1,-1 0 1,1 1-1,-1-1 1,1 0-1,-1 0 0,1 1 1,-1-1-1,0 0 1,0 1-1,1-1 1,-1 0-1,0 1 1,0-1-1,1 1 0,-1 0 1,0-1-1,0 1 1,0 0-1,0-1 1,0 1-1,0 0 0,0 0 1,0 0-1,0 0 1,0 0-1,0 0 1,1 0-1,-1 0 0,0 0 1,0 0-1,0 1 1,0-1-1,-1 1 1,-2 0-10,1 0 1,0 1-1,0 0 1,0 0 0,0 0-1,0 0 1,1 0-1,-6 5 1,4-1 28,-1-1 1,1 1-1,0 1 0,1-1 1,0 0-1,0 1 0,-4 12 1,2-1 58,-5 34 0,8-24 7,0 0 1,2 1-1,1 0 1,1-1 0,1 0-1,2 1 1,0-1-1,2-1 1,2 1-1,0-1 1,23 45-1,-9-37-881,2-6 196</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4:46.419"/>
    </inkml:context>
    <inkml:brush xml:id="br0">
      <inkml:brushProperty name="width" value="0.05" units="cm"/>
      <inkml:brushProperty name="height" value="0.05" units="cm"/>
      <inkml:brushProperty name="color" value="#AB008B"/>
    </inkml:brush>
  </inkml:definitions>
  <inkml:trace contextRef="#ctx0" brushRef="#br0">465 130 2560,'0'-5'400,"0"1"1,0 0-1,-1 0 0,1 0 1,-1-1-1,0 1 1,0 0-1,-3-6 0,3 8-287,0 1 0,0-1 0,0 1 0,0-1 0,0 1 0,0 0 0,-1-1 0,1 1 0,-1 0 0,1 0 0,-1 0 0,1 0 0,-1 0 0,1 1 0,-1-1 0,0 0 0,1 1 0,-1-1 0,0 1 0,1-1 0,-1 1 0,-2 0 0,-2 0 19,1 0-1,-1 0 0,0 1 1,1-1-1,-1 1 0,1 1 0,0-1 1,-1 1-1,1 0 0,0 0 1,0 1-1,-5 3 0,-2 1-10,1 0 1,0 2-1,-16 14 0,9-6 59,1 1-1,0 1 0,1 0 0,-16 28 0,28-41-84,0 1-1,1 0 0,0 0 1,0 0-1,1 1 1,0-1-1,-2 13 0,4-18-58,-1 0-1,1 0 0,0 1 1,0-1-1,1 0 0,-1 0 1,0 0-1,1 0 0,-1 0 1,1 1-1,-1-1 0,1 0 1,0 0-1,0-1 0,0 1 1,0 0-1,1 0 0,-1 0 1,0-1-1,1 1 1,-1 0-1,1-1 0,0 0 1,-1 1-1,1-1 0,0 0 1,0 0-1,0 0 0,0 0 1,3 2-1,-1-2 6,0 0 1,0 0-1,0 0 0,0 0 1,0 0-1,0-1 0,0 0 0,0 1 1,0-2-1,0 1 0,0 0 1,0-1-1,0 0 0,0 0 1,7-2-1,-6 0 26,0 1 0,-1-1-1,1 0 1,-1-1 0,1 1 0,-1-1 0,0 1-1,0-1 1,-1-1 0,6-6 0,-2 0 4,0-1 0,-1 0 1,-1 0-1,1 0 0,-2-1 0,0 0 1,0 0-1,2-25 0,-3 12-22,-2-42 1,-1 59-85,-1-1 1,0 1 0,0-1-1,-1 1 1,-1 0 0,1 0-1,-8-16 1,10 24 29,-1 1-1,1-1 1,0 1-1,0-1 1,0 1 0,0 0-1,-1-1 1,1 1-1,0-1 1,0 1-1,-1 0 1,1-1 0,0 1-1,0 0 1,-1-1-1,1 1 1,-1 0-1,1 0 1,0-1-1,-1 1 1,1 0 0,0 0-1,-1-1 1,1 1-1,-1 0 1,1 0-1,-1 0 1,1 0 0,-1 0-1,1 0 1,0 0-1,-1 0 1,1 0-1,-1 0 1,1 0 0,-1 0-1,1 0 1,-1 0-1,1 0 1,0 1-1,-1-1 1,1 0-1,-1 0 1,1 0 0,0 1-1,-1-1 1,1 0-1,0 0 1,-1 1-1,-1 1 9,0 1 0,0-1-1,1 0 1,-1 1 0,1-1-1,-1 1 1,0 2 0,-6 16-34,2 0 0,0 0 0,1 0 0,-3 26 0,-2 93 306,7-78-11,-1 24-105,3-37-17,-14 84-1,11-105 45,4-21-140,-1 1 0,0-1 1,-1 0-1,0 0 0,0 1 1,0-1-1,-1 0 0,-6 12 1,6-15-26,0 0 0,0 0 0,-1 0 0,1 0 1,-1-1-1,1 1 0,-1-1 0,0 0 0,-1 0 0,1-1 1,0 1-1,-1-1 0,0 0 0,1 0 0,-1 0 0,0-1 0,0 0 1,0 1-1,0-2 0,0 1 0,0-1 0,0 0 0,0 0 1,0 0-1,0 0 0,0-1 0,0 0 0,0 0 0,-5-2 0,4 0 1,-1 1-1,1-1 1,0 0-1,0-1 1,0 1-1,0-1 0,0 0 1,1-1-1,0 0 1,0 1-1,-5-7 1,9 9-26,-1 0 1,1 0 0,-1-1 0,1 1 0,0 0 0,0-1 0,0 1 0,0-1 0,0 1 0,0-1-1,1 1 1,-1-1 0,1 1 0,0-1 0,0 0 0,0 1 0,0-1 0,0 1 0,1-1-1,-1 0 1,1 1 0,-1-1 0,1 1 0,0-1 0,0 1 0,0 0 0,0-1 0,1 1 0,-1 0-1,1 0 1,-1 0 0,3-3 0,1 0-15,0 0-1,1 0 1,0 1 0,0 0-1,0 0 1,0 0-1,0 0 1,8-2 0,60-19-24,-50 17 89,173-72 364,-109 40-43,-34 16-167,56-33 0,-88 43-153,0 0 1,0-2 0,-2-1-1,36-36 1,-47 42-26,0 1 10,-1 1-1,1 0 1,1 0 0,12-9 0,-22 18-36,0 0 0,0 0 0,1 0 0,-1-1 1,0 1-1,0 0 0,0 0 0,1 0 0,-1 0 1,0 0-1,0 0 0,0 0 0,1 0 0,-1-1 0,0 1 1,0 0-1,1 0 0,-1 0 0,0 0 0,0 0 1,1 0-1,-1 0 0,0 0 0,0 1 0,0-1 0,1 0 1,-1 0-1,0 0 0,0 0 0,1 0 0,-1 0 1,0 0-1,0 0 0,0 1 0,0-1 0,1 0 0,-1 0 1,0 0-1,0 0 0,0 1 0,0-1 0,1 0 0,1 14-41,-6 17 65,4-31-20,-5 25 128,-2-2 0,0 1 1,-16 33-1,-5-5 155,19-39-318,2 1 0,-7 14-1,13-25-1719,8-16-3201,6 1 2817</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5:47.508"/>
    </inkml:context>
    <inkml:brush xml:id="br0">
      <inkml:brushProperty name="width" value="0.05" units="cm"/>
      <inkml:brushProperty name="height" value="0.05" units="cm"/>
    </inkml:brush>
  </inkml:definitions>
  <inkml:trace contextRef="#ctx0" brushRef="#br0">28 1068 3968,'5'-34'6064,"-10"26"-5652,5 8-413,0 0 0,0-1 0,0 1 0,0 0 0,0 0 0,-1-1 0,1 1-1,0 0 1,0 0 0,0 0 0,-1-1 0,1 1 0,0 0 0,0 0 0,0 0 0,-1 0 0,1-1 0,0 1 0,0 0 0,-1 0 0,1 0 0,0 0 0,-1 0 0,1 0 0,0 0 0,0 0 0,-1 0 0,1 0-1,0 0 1,-1 0 0,1 0 0,-15 18 796,11-13-14,2-2 381,13-9-417,-5 2-592,-1 0 0,0 0 0,0-1 0,0 0 0,0 0 0,-1 0 0,0 0 0,0-1 0,0 0 0,-1 0 1,3-6-1,11-17 127,16-21 75,71-84-1,24 5-210,-92 96-92,-2-2 0,-1-1 0,30-44 0,-25 24-54,-3-1-1,-3-2 0,29-72 1,-59 126-11,21-58 73,-20 55-45,-1-1 0,0-1 0,0 1 0,0-16 0,-2 24-21,0 0 0,0 0 0,0 0-1,0 1 1,0-1 0,0 0 0,0 0-1,0 0 1,0 0 0,-1 0-1,1 1 1,0-1 0,-1 0 0,1 0-1,-1 1 1,0-2 0,1 1 1,-1 1 1,1 0-1,0 0 0,-1 0 1,1 0-1,0 0 0,-1-1 1,1 1-1,0 0 0,-1 0 1,1 0-1,-1 0 0,1 0 1,0 0-1,-1 0 0,1 0 1,0 0-1,-1 1 1,1-1-1,0 0 0,-1 0 1,1 0-1,0 0 0,-1 0 1,0 1-1,-2 1-19,0 0 0,0 1 0,0-1-1,-5 7 1,8-9 26,-22 27-27,2 0-1,1 1 1,-22 46 0,16-29-29,-49 73 56,-23 41 133,86-139-91,2 1 0,0 0 0,1 0-1,2 1 1,-9 44 0,14-56-34,0 0 0,0 1 0,1-1 0,3 20 0,-2-25 23,0 1 1,1-1-1,-1 0 0,1 0 0,0 0 0,1 0 0,-1-1 1,1 1-1,0-1 0,0 1 0,4 3 0,-4-5-3,0 0 1,0 0-1,0-1 0,0 1 1,1-1-1,-1 0 0,1 0 1,-1 0-1,1 0 0,0 0 1,-1-1-1,1 0 0,0 0 1,5 1-1,-2-1 7,0-1 0,0 0 0,0 0 0,0 0 0,0-1 0,0 0 0,11-4 0,5-3 25,-1-1-1,-1 0 1,38-24-1,23-25 45,-40 28-201,-26 21-8,-7 6-28,-9 3 127,1 0-1,-1 0 0,0 0 1,0 0-1,0 0 0,0 0 0,0 0 1,1 0-1,-1 0 0,0 0 1,0 0-1,0 0 0,0 0 0,0 0 1,0 0-1,1 0 0,-1 0 0,0 0 1,0 0-1,0 0 0,0 1 1,0-1-1,0 0 0,0 0 0,1 0 1,-1 0-1,0 0 0,0 0 1,0 0-1,0 0 0,0 1 0,0-1 1,0 0-1,0 0 0,0 0 0,0 0 1,0 0-1,0 0 0,0 1 1,0-1-1,0 0 0,-1 17-26,-1-1-1,-1 1 1,-1-1-1,0 0 1,-8 20 0,-8 32 16,14-40 44,1 1-1,-1 49 1,6-76-5,0 1 0,0-1 0,1 1 0,-1-1-1,0 1 1,1-1 0,0 0 0,-1 1 0,1-1 0,0 0 0,0 0 0,0 0 0,1 1 0,-1-1 0,1 0 0,2 2 0,-4-3-8,1-1 1,-1 1 0,1-1 0,0 1-1,-1-1 1,1 0 0,0 1-1,0-1 1,-1 0 0,1 0-1,0 1 1,0-1 0,0 0 0,-1 0-1,1 0 1,0 0 0,0 0-1,-1 0 1,1 0 0,1 0-1,-1-1-2,1 1 0,-1-1 0,1 0-1,-1 0 1,0 1 0,1-1-1,-1 0 1,0 0 0,0 0-1,1 0 1,-1-1 0,0 1-1,1-2 1,2-3 42,-1 0 0,1 0 0,-1 0 0,-1 0 0,1-1 0,-1 1 0,0-1 0,-1 0 0,1 1 0,0-15 0,-2 4-49,0-1 1,-1 0-1,-3-17 0,3 26-25,0 1 0,-1-1 0,-1 1 0,1-1 0,-1 1 0,-1 0-1,1 0 1,-1 1 0,-1-1 0,1 1 0,-1 0 0,-1 0 0,1 0 0,-8-6-1,12 13 18,1 0-1,-1-1 1,0 1-1,1 0 0,-1-1 1,1 1-1,-1 0 0,1-1 1,-1 1-1,1-1 0,-1 1 1,1-1-1,0 1 1,-1-1-1,1 0 0,0 1 1,-1-1-1,1 1 0,0-1 1,0 0-1,-1 1 0,1-1 1,0 0-1,0 1 1,0-1-1,0 0 0,0 1 1,0-1-1,0 0 0,0 0 1,2 0 22,-1-1 1,0 1-1,1 0 1,-1 0 0,1 0-1,-1 0 1,1 0-1,0 0 1,-1 0-1,3 0 1,9-5 90,1 1-1,26-6 1,-7 2-15,68-14 164,123-13 1,-111 20-177,-98 14-216,24-5 11,-36 7-191,-1-1 0,1 0-1,0 0 1,-1 0-1,1 0 1,0 0-1,-1 0 1,1-1-1,3-2 1,-6 3 227,0 1 0,0 0 1,0 0-1,0 0 0,0-1 1,0 1-1,0 0 0,0 0 1,0-1-1,0 1 0,0 0 0,0 0 1,0 0-1,0-1 0,0 1 1,0 0-1,0 0 0,0 0 1,0-1-1,0 1 0,0 0 0,0 0 1,0 0-1,0-1 0,-1 1 1,1 0-1,0 0 0,0 0 1,0 0-1,0 0 0,-1-1 0,1 1 1,0 0-1,0 0 0,0 0 1,0 0-1,-1 0 0,1 0 1,0 0-1,0 0 0,-1 0 0,1-1 1,0 1-1,0 0 0,-1 0 1,-21-6-2467,-20 0-309,-3 5 961</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4:46.841"/>
    </inkml:context>
    <inkml:brush xml:id="br0">
      <inkml:brushProperty name="width" value="0.05" units="cm"/>
      <inkml:brushProperty name="height" value="0.05" units="cm"/>
      <inkml:brushProperty name="color" value="#AB008B"/>
    </inkml:brush>
  </inkml:definitions>
  <inkml:trace contextRef="#ctx0" brushRef="#br0">1 64 3904,'4'-33'1760,"13"14"-1536,-12 12 864,4 7-640,-5-5-96,5 5-224,-1 0-384,5 9 128,-3-1 320,3 6-96,0 11-768,0 2 320,0 12-1664,0 0 1088,-3 3-1184,3-3 1216</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4:47.183"/>
    </inkml:context>
    <inkml:brush xml:id="br0">
      <inkml:brushProperty name="width" value="0.05" units="cm"/>
      <inkml:brushProperty name="height" value="0.05" units="cm"/>
      <inkml:brushProperty name="color" value="#AB008B"/>
    </inkml:brush>
  </inkml:definitions>
  <inkml:trace contextRef="#ctx0" brushRef="#br0">0 210 2656,'1'-1'111,"-1"1"0,0-1 1,0 1-1,1 0 0,-1-1 0,0 1 1,1-1-1,-1 1 0,1 0 0,-1 0 1,0-1-1,1 1 0,-1 0 0,1 0 1,-1-1-1,1 1 0,-1 0 0,1 0 1,-1 0-1,1 0 0,-1 0 0,1 0 1,-1 0-1,1 0 0,-1 0 0,1 0 1,-1 0-1,1 0 0,-1 0 0,1 0 1,-1 0-1,1 0 0,-1 1 0,1-1 1,-1 0-1,1 0 0,-1 1 0,0-1 1,1 0-1,-1 0 0,1 1 0,-1-1 1,0 1-1,1-1 0,-1 0 0,0 1 1,1-1-1,-1 1 0,0-1 0,0 0 1,0 1-1,1-1 0,-1 1 0,0-1 1,0 1-1,0 0 0,8 27 1103,-2-1 0,-1 1 0,-1 0-1,0 31 1,-2-44-791,0-1 0,1 1-1,8 22 1,-11-36-384,0 0-1,0-1 1,0 1 0,0 0 0,0-1 0,0 1 0,1 0-1,-1-1 1,0 1 0,0-1 0,1 1 0,-1 0 0,1-1-1,-1 1 1,0-1 0,1 1 0,-1-1 0,1 1 0,-1-1-1,1 0 1,0 1 0,-1-1 0,1 0 0,-1 1 0,1-1-1,0 0 1,-1 0 0,1 1 0,-1-1 0,1 0 0,0 0-1,-1 0 1,1 0 0,0 0 0,0 0 0,-1 0 0,1 0-1,0 0 1,-1 0 0,2-1 0,2 0 103,-1-1-1,1 0 1,-1-1 0,1 1 0,5-6-1,-3 3-178,23-21 269,-1 0 0,-2-2 0,42-57 0,54-104-163,-71 94-133,-46 89 85,-4 10-710,-3 15-1896,-2-7 286,0-1 0,-10 23 0,14-34 2284,-14 35-2971</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4:47.638"/>
    </inkml:context>
    <inkml:brush xml:id="br0">
      <inkml:brushProperty name="width" value="0.05" units="cm"/>
      <inkml:brushProperty name="height" value="0.05" units="cm"/>
      <inkml:brushProperty name="color" value="#AB008B"/>
    </inkml:brush>
  </inkml:definitions>
  <inkml:trace contextRef="#ctx0" brushRef="#br0">47 135 3552,'4'-13'1147,"16"15"1130,18 1 314,-28-2-1911,1 0 0,-1-1 0,21-1 1,-30 1-654,0 0 0,-1-1 0,1 1 0,0 0 0,-1 0 0,1-1 1,0 1-1,-1 0 0,1-1 0,0 1 0,-1-1 0,1 1 0,0 0 1,-1-1-1,1 0 0,-1 1 0,1-1 0,-1 1 0,1-1 0,-1 0 1,0 1-1,1-1 0,-1 0 0,0 1 0,0-1 0,1 0 0,-1 1 1,0-1-1,0 0 0,0 0 0,0 1 0,0-1 0,0 0 0,0 0 1,0 1-1,0-1 0,0 0 0,0 0 0,0 1 0,-1-1 0,1 0 0,0 1 1,0-1-1,-2-1 0,2 1-38,-1 1 0,1-1 0,-1 0-1,1 1 1,-1-1 0,0 1 0,1-1 0,-1 1 0,0-1 0,0 1 0,1-1-1,-1 1 1,0-1 0,0 1 0,0 0 0,1 0 0,-1-1 0,0 1 0,-1 0-1,-20 0-90,11 3 241,0 0 0,0 0 0,1 1 0,-1 0 0,1 1 0,0 0 1,0 1-1,1 0 0,-1 1 0,-15 14 0,23-20-98,1 0 0,0 0-1,-1 1 1,1-1-1,0 1 1,0-1 0,-1 1-1,1-1 1,0 1 0,1 0-1,-1-1 1,0 1 0,0 0-1,1 0 1,-1-1 0,1 1-1,0 0 1,-1 0 0,1 0-1,0 0 1,0 0 0,0-1-1,0 1 1,0 0 0,1 0-1,-1 0 1,1 0 0,-1 0-1,1-1 1,1 3-1,0 0 53,0-1 0,1 1 0,0-1 0,0 0 0,0 0 0,0 0 0,0 0 0,1-1 0,-1 1 0,1-1 0,0 0 0,6 3 0,-2-2-79,1 0 0,-1 0 0,1-1 0,0 0 0,0 0 0,0-1 0,-1 0-1,1-1 1,0 0 0,0 0 0,0-1 0,0 0 0,12-4 0,-11 2-646,0 0 0,0-1 0,0 0 0,0-1 0,-1 0 0,16-11 0,-2-1-1273,31-31-1,-38 32 1852,-1-1 1,-1-1-1,0-1 0,17-30 0,-29 46 71,-1 2 13,0-1 0,-1 1-1,1 0 1,0-1 0,0 1 0,-1 0 0,1-1 0,-1 1-1,1-1 1,-1 1 0,1-1 0,-1 1 0,0-1 0,0 0-1,0 1 1,0-1 0,0 1 0,0-1 0,-1-1 0,1 2-18,0 1 1,0 0 0,0 0 0,0-1-1,0 1 1,-1 0 0,1 0 0,0 0-1,0-1 1,0 1 0,0 0 0,-1 0-1,1 0 1,0 0 0,0-1 0,0 1-1,-1 0 1,1 0 0,0 0 0,0 0-1,-1 0 1,1 0 0,0 0-1,0 0 1,-1 0 0,1-1 0,0 1-1,0 0 1,-1 0 0,1 0 0,0 1-1,0-1 1,-1 0 0,1 0 0,0 0-1,-6 1 238,0 1 0,0 0-1,1 0 1,0 0 0,-1 1-1,1 0 1,0 0-1,0 0 1,-9 8 0,2 0 338,0 0 0,-15 19 1,19-21-361,1 0 1,0 1 0,1 0 0,0 0 0,-9 20 0,14-26-127,0-1 1,0 1 0,0 0-1,0-1 1,1 1 0,-1 0-1,1 0 1,0-1 0,0 1-1,0 0 1,1-1 0,-1 1-1,1 0 1,0 0 0,0-1-1,0 1 1,1-1 0,-1 1-1,1-1 1,0 0 0,4 6-1,12 12 846,-14-18-816,0 1 0,-1-1 0,0 1-1,1 0 1,-2 0 0,1 1-1,0-1 1,2 6 0,-5-9-104,0 0 1,0 0-1,0 0 0,0 0 1,0-1-1,-1 1 1,1 0-1,0 0 1,0 0-1,-1-1 0,1 1 1,0 0-1,-1-1 1,1 1-1,-1 0 1,1-1-1,-1 1 0,1 0 1,-1-1-1,0 1 1,1-1-1,-1 1 1,0-1-1,1 1 0,-1-1 1,0 0-1,0 1 1,1-1-1,-1 0 1,0 1-1,-1-1 0,-4 2-52,0 0-1,0 0 0,-12 2 0,0-3-1533,1 0 0,-24-3 0,20 1-1362,-16 0-253</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4:48.452"/>
    </inkml:context>
    <inkml:brush xml:id="br0">
      <inkml:brushProperty name="width" value="0.05" units="cm"/>
      <inkml:brushProperty name="height" value="0.05" units="cm"/>
      <inkml:brushProperty name="color" value="#AB008B"/>
    </inkml:brush>
  </inkml:definitions>
  <inkml:trace contextRef="#ctx0" brushRef="#br0">121 58 4800,'2'-7'810,"1"-1"1,1 0 0,0 1-1,5-9 1,-2 4 3026,-10 21-3269,-43 169 1552,27-97-1290,-10 29-193,-17 77-32,45-182-530,-4 23 331,5-27-414,0 0 0,0-1 1,0 1-1,0 0 1,0 0-1,0 0 1,0 0-1,0-1 0,0 1 1,0 0-1,0 0 1,0 0-1,1 0 1,-1-1-1,0 1 0,1 0 1,-1 0-1,0-1 1,1 1-1,-1 0 1,1 0-1,-1-1 0,2 2 1,2-3-1694,0 0 437</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4:49.281"/>
    </inkml:context>
    <inkml:brush xml:id="br0">
      <inkml:brushProperty name="width" value="0.05" units="cm"/>
      <inkml:brushProperty name="height" value="0.05" units="cm"/>
      <inkml:brushProperty name="color" value="#AB008B"/>
    </inkml:brush>
  </inkml:definitions>
  <inkml:trace contextRef="#ctx0" brushRef="#br0">23 456 4160,'-2'-1'121,"-1"-2"190,1 0 0,-1 0 0,1 0 0,-1-1 0,-2-5 0,5 8-205,-1 0-1,1 0 1,0 0 0,-1 1-1,1-1 1,0 0 0,0 0-1,0 0 1,0 0 0,0 0-1,0 0 1,0 0 0,0 0-1,1 0 1,-1 0 0,0 1-1,0-1 1,1 0 0,-1 0-1,0 0 1,1 0 0,-1 1-1,1-1 1,-1 0 0,1 0-1,0 1 1,-1-1 0,1 0-1,1 0 1,7-6 425,1 1 1,0 0-1,0 1 0,0 0 1,1 1-1,14-5 1,-3 1-231,94-29-147,-24 9-116,-13 2 35,104-39-1724,-167 57 554,1-1 0,-2-1 0,1 0 0,22-20 0,49-57-783,-64 54 2572,-15 22 930,-18 30 394,-82 156 2160,80-149-3898,-65 155 1071,56-133-1021,13-29-10,-12 38 1,19-54-248,0 0 0,1-1 1,-1 1-1,1 0 0,0 0 0,0 0 0,0 3 1,0-5-62,0-1 1,0 1-1,0-1 0,1 1 1,-1-1-1,0 1 1,0-1-1,1 0 1,-1 1-1,0-1 0,1 0 1,-1 1-1,0-1 1,1 0-1,-1 1 1,1-1-1,-1 0 1,0 0-1,1 1 0,-1-1 1,1 0-1,-1 0 1,1 0-1,-1 0 1,1 1-1,-1-1 0,1 0 1,-1 0-1,1 0 1,-1 0-1,1 0 1,-1 0-1,1 0 1,-1-1-1,0 1 0,1 0 1,-1 0-1,1 0 1,-1 0-1,1-1 1,-1 1-1,1-1 0,6-1 27,-1-1 0,0-1 0,0 1 0,0-1 0,0 0 0,0 0 0,-1-1 0,9-9 0,7-5-2,-13 11-30,52-41-92,-53 44 37,0 0 0,0 1 0,0-1 0,1 2 0,-1-1 0,15-3 0,-21 6 31,1 1-1,0 0 0,-1-1 0,1 1 0,-1 0 0,1 0 0,-1 0 0,1 0 0,-1 1 0,1-1 1,0 0-1,-1 1 0,1-1 0,-1 1 0,0-1 0,1 1 0,-1 0 0,1 0 0,-1-1 0,0 1 0,1 0 1,-1 0-1,0 0 0,0 0 0,0 1 0,0-1 0,0 0 0,0 0 0,0 1 0,-1-1 0,1 0 0,0 1 1,-1-1-1,1 1 0,-1-1 0,1 3 0,1 3 34,0 1 1,-1-1-1,0 0 0,-1 1 1,0 14-1,-1-4 64,0-8-10,0 0-1,1-1 1,0 1 0,1 0 0,2 11-1,-3-18-42,1-1 0,-1 0 0,1 0-1,0 1 1,0-1 0,0 0 0,0 0 0,1 0-1,-1 0 1,0 0 0,1-1 0,0 1 0,-1 0-1,1-1 1,0 1 0,0-1 0,0 1 0,0-1-1,0 0 1,0 0 0,0 0 0,0 0-1,0 0 1,0 0 0,1-1 0,-1 1 0,3-1-1,6 2 20,0-1-1,0 0 0,0-1 0,1-1 0,-1 1 0,0-2 1,0 0-1,0 0 0,0-1 0,-1 0 0,1-1 0,14-7 0,-18 8-39,-1-1 0,0 1 0,0-2 0,0 1 0,0-1 0,-1 1 0,0-2 0,0 1 0,0 0 0,0-1 0,-1 0 0,0 0 0,0-1 0,-1 1 0,0-1 0,0 1 0,0-1 0,-1 0 0,3-14-1,-5 18-29,1-1-1,-1 0 1,0 0-1,0 0 0,-1 1 1,1-1-1,-1 0 1,0 0-1,-1-3 1,2 6 12,-1 0 1,1 0-1,0 0 1,-1 0-1,1 1 1,0-1-1,-1 0 1,1 0-1,-1 1 1,0-1-1,1 0 1,-1 1-1,1-1 1,-1 1-1,0-1 1,0 0 0,1 1-1,-1 0 1,0-1-1,0 1 1,0-1-1,1 1 1,-1 0-1,0 0 1,0-1-1,0 1 1,0 0-1,0 0 1,0 0-1,1 0 1,-1 0-1,0 0 1,0 0 0,0 0-1,0 1 1,0-1-1,0 0 1,1 0-1,-1 1 1,0-1-1,0 0 1,0 1-1,0 0 1,-4 2 38,2 0-1,-1 0 1,0 0 0,1 0-1,-1 1 1,1-1 0,0 1-1,0 0 1,0 0 0,1 0 0,-1 0-1,1 1 1,0-1 0,0 0-1,-2 9 1,3-7 102,-1-1 1,1 1-1,0-1 0,1 1 0,-1 0 0,1-1 0,0 1 1,0 0-1,1-1 0,0 1 0,0-1 0,0 1 1,3 7-1,-1-8-70,-1-1-1,0 1 1,1-1 0,0 0 0,0 0 0,0 0-1,1-1 1,-1 1 0,1-1 0,0 0 0,0 0 0,0 0-1,0 0 1,0-1 0,1 1 0,-1-1 0,9 2-1,4 1-508,0-1-1,0-1 1,31 1-1,17 4-6802,-34 0 1229</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4:50.466"/>
    </inkml:context>
    <inkml:brush xml:id="br0">
      <inkml:brushProperty name="width" value="0.05" units="cm"/>
      <inkml:brushProperty name="height" value="0.05" units="cm"/>
      <inkml:brushProperty name="color" value="#AB008B"/>
    </inkml:brush>
  </inkml:definitions>
  <inkml:trace contextRef="#ctx0" brushRef="#br0">54 123 3136,'9'-42'1872,"-9"39"-1369,1 0 1,-1 0-1,1 0 1,0 0-1,0 0 1,0 0-1,1 0 0,-1 1 1,3-4-1,-4 15 420,-23 98 146,-5 36 203,6-17 515,22-125-1748,-1 0 0,1 0 0,0 0 1,0 0-1,0 1 0,0-1 0,0 0 0,0 0 1,0 0-1,0 1 0,1-1 0,-1 0 0,0 0 1,1 0-1,-1 0 0,1 0 0,-1 0 0,1 0 0,1 2 1,-2-3-19,0 0 1,0 0 0,1 0 0,-1 1-1,0-1 1,1 0 0,-1 0-1,0 0 1,1 0 0,-1 0 0,1 0-1,-1 0 1,0 0 0,1 0 0,-1 0-1,0 0 1,1 0 0,-1 0-1,0 0 1,1 0 0,-1 0 0,1 0-1,-1-1 1,13-9 267,2-10-161,-1-1 0,0 0 0,14-34 0,-2 5-144,20-32-221,69-95 0,-115 176 217,14-15-159,-6 12 115,-8 4 63,0 0 0,0 0 0,1 0 0,-1 0 0,0 0 0,0 1 0,0-1 0,1 0-1,-1 0 1,0 0 0,0 0 0,0 0 0,0 1 0,1-1 0,-1 0 0,0 0 0,0 0 0,0 1 0,0-1-1,0 0 1,0 0 0,0 0 0,1 1 0,-1-1 0,0 0 0,0 0 0,0 1 0,0-1 0,0 0-1,0 0 1,0 0 0,0 1 0,1 29 191,-1-1 0,-2 1 1,-7 43-1,6-50 4,-1 7 55,-1 0 0,-2-1 1,-1 0-1,-1 0 0,-1-1 1,-1 0-1,-22 38 0,29-61-210,1 0-1,-1 0 0,0-1 0,-6 6 0,-4 4 283,9-7-103,6-5-1601,15-6-2317,-14 3 3542,28-8-3696,-9 2 469,31-13 0,-25 5 985</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4:51.373"/>
    </inkml:context>
    <inkml:brush xml:id="br0">
      <inkml:brushProperty name="width" value="0.05" units="cm"/>
      <inkml:brushProperty name="height" value="0.05" units="cm"/>
      <inkml:brushProperty name="color" value="#AB008B"/>
    </inkml:brush>
  </inkml:definitions>
  <inkml:trace contextRef="#ctx0" brushRef="#br0">15 121 5632,'1'-8'2940,"-1"18"-1176,-6 51-525,2-15-494,4-43-689,-3 25 645,0 38 0,3-58-526,1-1 1,0 1 0,0-1 0,0 0 0,1 1-1,0-1 1,0 0 0,1 0 0,0 0 0,5 10 0,-7-15-79,1 0 0,-1-1 1,1 1-1,-1 0 0,1 0 1,0-1-1,0 1 0,0-1 1,0 0-1,0 1 0,0-1 1,0 0-1,0 0 0,0 0 1,4 1-1,-4-2-42,-1 0-1,1 0 1,0 0 0,-1 0-1,1 0 1,0 0 0,-1 0 0,1 0-1,0-1 1,-1 1 0,1 0 0,-1-1-1,1 0 1,0 1 0,-1-1-1,1 0 1,-1 0 0,0 0 0,1 0-1,-1 0 1,0 0 0,2-2-1,5-6-11,0-1-1,-1 0 1,0-1-1,-1 1 0,0-1 1,-1 0-1,6-17 0,19-86-60,-22 80 92,-5 22-69,0 1-1,-1-1 1,-1 0 0,0 1-1,0-1 1,-2 0 0,0-11-1,-7 3-112,0 12-5991,10 9 5551,0 0 0,-1-1 0,1 1 0,0-1 0,0 1 0,-1-1 0,1 1 0,0-1 0,3 0 0,32-4-2871,-26 2 2409,70-15-701,-1-7 5672,-78 23-3829,0 0-1,0 0 0,0 1 1,0-1-1,0 1 1,0 0-1,1 0 1,-1-1-1,0 1 0,0 1 1,0-1-1,0 0 1,0 0-1,1 1 1,-1-1-1,0 1 0,0 0 1,0 0-1,0 0 1,-1 0-1,4 1 1,-3 0-25,0 0 0,0 1-1,0-1 1,0 1 0,0-1 0,-1 1 0,1-1 0,-1 1 0,1 0 0,-1 0 0,0 0 0,0 0 0,0 0 0,0 3 0,1 6 202,-1-1 0,0 1 1,-1-1-1,-1 1 0,1 0 0,-2-1 0,-3 16 1,-25 77 1575,29-101-1817,-33 84 1142,29-69-624,5-18-571,0 1 0,0-1-1,0 0 1,0 0-1,0 1 1,0-1 0,0 0-1,0 1 1,0-1 0,0 0-1,0 1 1,0-1 0,0 0-1,0 0 1,0 1 0,0-1-1,0 0 1,1 1 0,-1-1-1,0 0 1,0 0 0,0 1-1,0-1 1,1 0 0,-1 0-1,0 0 1,0 1 0,0-1-1,1 0 1,-1 0-1,0 0 1,0 0 0,1 1-1,-1-1 1,0 0 0,1 0-1,-1 0 1,0 0 0,0 0-1,1 0 1,-1 0 0,0 0-1,1 0 1,-1 0 0,0 0-1,1 0 1,-1 0 0,0 0-1,0 0 1,1 0 0,-1 0-1,0 0 1,1 0 0,-1-1-1,5-1 30,0 0-1,0 0 1,-1-1-1,1 1 1,-1-1 0,0 0-1,0-1 1,0 1-1,0-1 1,4-5 0,6-7-72,13-23 1,-9 12 23,36-50-33,-54 76 17,1 0 0,-1 0 0,1 0 0,-1 0 0,1 0 0,-1 1-1,1-1 1,0 0 0,0 0 0,-1 1 0,1-1 0,0 1 0,0-1 0,0 0 0,0 1 0,0 0-1,1-1 1,-1 1 14,-1 0 0,0 0-1,1 0 1,-1 1 0,1-1-1,-1 0 1,0 0 0,1 1-1,-1-1 1,0 0 0,0 1-1,1-1 1,-1 0 0,0 1-1,1-1 1,-1 0 0,0 1-1,0-1 1,0 1-1,0-1 1,1 1 0,-1-1-1,0 0 1,0 1 0,0-1-1,0 1 1,0 0 0,1 8 25,-1 0 0,0 17 1,-1-17 77,1 9-20,-1-11 2,1 0-1,0 0 1,0 0-1,2 8 0,-2-14-63,0-1-1,0 0 0,0 0 0,0 1 1,1-1-1,-1 0 0,0 1 0,0-1 0,0 0 1,0 0-1,0 1 0,0-1 0,1 0 0,-1 0 1,0 0-1,0 1 0,0-1 0,1 0 0,-1 0 1,0 0-1,0 1 0,0-1 0,1 0 0,-1 0 1,0 0-1,0 0 0,1 0 0,-1 0 0,0 1 1,1-1-1,-1 0 0,0 0 0,0 0 0,1 0 1,-1 0-1,1 0 0,10-7 320,12-18-110,-21 23-230,17-25-31,-13 18-28,1 0 0,0 1 0,0-1-1,17-13 1,-24 21 49,1 1 0,0-1 0,-1 1 0,1-1 0,0 1 0,0-1 0,0 1 0,-1-1 0,1 1-1,0 0 1,0 0 0,0-1 0,0 1 0,-1 0 0,1 0 0,0 0 0,0 0 0,0 0 0,0 0 0,0 0 0,0 0 0,-1 0 0,1 0 0,0 1 0,1-1-1,-1 1 5,0 0 0,0 0 0,0 0-1,0 0 1,0 0 0,0 0-1,0 0 1,0 0 0,-1 1 0,1-1-1,0 0 1,-1 0 0,1 1-1,0 1 1,1 6 19,0 0 0,0 1 0,0 15 0,-1-22 7,-1 20 130,-2 29 1,-1 0 83,3-38-134,-1-10-60,1-1 0,0 1 0,0-1 0,0 1 0,0 0 0,0-1 0,1 1 0,0-1 0,0 1 0,0-1 0,2 6 0,-3-8-74,1-1 0,-1 0 0,0 1 0,1-1 1,-1 0-1,0 0 0,1 1 0,-1-1 0,1 0 0,-1 0 0,1 0 1,-1 0-1,1 1 0,-1-1 0,0 0 0,1 0 0,-1 0 0,1 0 1,-1 0-1,1 0 0,-1 0 0,1 0 0,-1 0 0,1-1 0,-1 1 1,1 0-1,-1 0 0,0 0 0,1 0 0,-1-1 0,1 1 1,-1 0-1,0 0 0,1-1 0,-1 1 0,1 0 0,-1-1 0,15-15-2370,0-13 335,0 0 1,-2-1-1,17-56 1,-8 20 175,5-8-448</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4:52.201"/>
    </inkml:context>
    <inkml:brush xml:id="br0">
      <inkml:brushProperty name="width" value="0.05" units="cm"/>
      <inkml:brushProperty name="height" value="0.05" units="cm"/>
      <inkml:brushProperty name="color" value="#AB008B"/>
    </inkml:brush>
  </inkml:definitions>
  <inkml:trace contextRef="#ctx0" brushRef="#br0">190 54 4576,'7'-8'414,"0"1"0,0 0 0,1 1 1,0-1-1,15-8 0,-22 14-357,0 1-1,0-1 1,0 1-1,0 0 1,0-1-1,0 1 1,0 0-1,0 0 1,0 0 0,0 0-1,-1 0 1,1 0-1,0 0 1,0 0-1,0 0 1,0 0-1,0 1 1,0-1-1,0 0 1,0 1 0,0-1-1,0 1 1,0-1-1,-1 1 1,1-1-1,0 1 1,0-1-1,-1 1 1,1 0-1,0-1 1,-1 1 0,1 0-1,-1 0 1,1 0-1,-1-1 1,1 1-1,-1 0 1,1 0-1,-1 0 1,0 0-1,1 0 1,-1 0 0,0 1-1,1 4 203,0 0 0,0-1 0,0 1 0,-1 0 1,0 9-1,-3 2 318,-1 0 0,0-1 1,-1 1-1,0-1 1,-14 25-1,2 0 220,-18 51 424,-34 144 0,68-231-1175,-3 17 412,4-22-446,-1 0 0,1 0 0,0 1 0,0-1 0,0 0 0,0 0 0,0 1 0,0-1 0,0 0 0,1 0 0,-1 1 0,0-1 0,0 0 0,0 0 0,0 0 0,0 1 0,0-1 0,0 0 0,0 0 0,1 1 0,-1-1 0,0 0 0,0 0 0,0 0 0,0 0 0,1 1 0,-1-1 0,0 0 0,0 0 0,1 0 0,-1 0 0,0 0 0,0 0 0,0 0 0,1 1 0,-1-1 0,0 0 0,0 0 0,1 0 0,-1 0 0,0 0 0,0 0 0,1 0 0,-1 0 0,0 0 0,0 0 0,1-1 0,-1 1 0,0 0 0,0 0 0,1 0 0,-1 0 0,0 0 0,0 0 0,0 0 0,1-1 0,-1 1 0,0 0 0,0 0 0,0 0 0,0 0 0,1-1 0,-1 1 0,0 0 0,0 0 0,98-73 220,-40 27-208,-56 44-40,1 1-1,-1-1 0,0 1 1,0 0-1,1-1 0,-1 1 1,1 0-1,-1 0 0,1 1 1,3-2-1,-5 2-3,0 0 0,0 0 0,1 0 0,-1 1 1,0-1-1,0 0 0,0 1 0,1-1 0,-1 0 0,0 1 0,0-1 0,0 1 0,0 0 0,0-1 0,0 1 0,0 0 1,0 0-1,0 0 0,0-1 0,0 1 0,-1 0 0,1 0 0,1 2 0,1 2 1,0 0 0,0 0 0,-1 1 0,0 0 0,0-1 0,0 1 0,-1 0 0,1 0 0,-1 0 0,-1 0 0,1 0 1,-1 0-1,0 0 0,0 0 0,-3 11 0,2-10 68,-1 1 1,0 0 0,0-1 0,-1 1-1,0-1 1,0 0 0,-1 1 0,0-2-1,0 1 1,-1 0 0,-7 8-1,5-8 29,-1-1-1,0 0 0,0 0 0,-1-1 0,0 0 0,0 0 0,0-1 0,0 0 0,-1-1 0,1 0 0,-17 3 1,11-4-19,-1 1 1,0-2 0,-1 0 0,1-1 0,0-1 0,-23-4-1,34 5-234,1-1 0,-1 0 0,1-1 0,0 1 0,0-1-1,0 0 1,-1 0 0,2 0 0,-1 0 0,0-1-1,0 1 1,-3-5 0,6 7 52,1-1-1,0 1 1,-1 0 0,1-1-1,0 1 1,0 0 0,-1-1-1,1 1 1,0-1 0,0 1-1,0-1 1,-1 1 0,1 0-1,0-1 1,0 1-1,0-1 1,0 1 0,0-1-1,0 1 1,0-1 0,0 1-1,0-1 1,0 1 0,0-1-1,1 1 1,-1 0 0,0-1-1,0 1 1,0-1 0,1 0-1,0 0-197,0 0-1,0-1 1,0 1-1,0 0 0,1 0 1,-1 0-1,0 0 1,4-2-1,2-1-795,1 1 0,13-5 0,114-30-4439,-70 23 8993,79-7-1,-118 18-2745,1-1 0,-1-2-1,-1 0 1,1-2 0,-1 0-1,-1-2 1,32-18 0,-46 23-543,0-1 1,0 0 0,-1 0 0,0-1 0,-1 0 0,1 0 0,-1-1 0,-1 0 0,0-1-1,0 1 1,5-13 0,-11 21-143,0-1-1,0 0 1,0 1-1,-1-1 1,1 0-1,0 0 1,-1 0-1,0 0 1,1 0-1,-1 1 1,0-1-1,0 0 1,0 0-1,0 0 1,0 0-1,-1 0 1,1 0-1,-1 0 1,1 1-1,-2-4 1,1 4-11,0 0 0,0 0 0,0-1 0,0 1 0,0 0 0,0 0 0,0 0-1,-1 0 1,1 0 0,0 1 0,-1-1 0,1 0 0,-1 0 0,1 1 0,-1-1 0,1 1 0,-1 0 0,1-1 0,-1 1 0,1 0 0,-1 0 0,0 0 0,1 0 0,-4 0-1,-1 1-17,0 0-1,0 1 1,0-1-1,0 1 0,1 0 1,-1 0-1,0 1 0,1 0 1,0 0-1,-1 0 0,-7 8 1,3-3 31,1 0-1,0 1 1,0 1 0,-12 17-1,9-9 58,-17 34 0,26-44-14,-1 0 0,2 0 0,-1-1 1,1 1-1,0 1 0,0-1 0,0 12 0,2-18-20,0-1 1,0 1-1,0-1 1,0 0-1,0 1 0,1-1 1,-1 0-1,0 1 1,1-1-1,-1 0 1,1 0-1,-1 1 0,1-1 1,0 0-1,0 0 1,-1 0-1,1 0 1,0 0-1,0 0 0,0 0 1,0 0-1,0 0 1,0 0-1,0 0 1,1-1-1,-1 1 0,0 0 1,0-1-1,0 1 1,1-1-1,-1 1 1,3-1-1,3 1 26,0 0 0,0-1 0,1 0 0,-1 0 0,8-2 1,-5 1-20,26-2 16,89-5 54,-110 8-115,1 1-1,0 1 1,-1 0 0,1 1-1,28 9 1,-19-3 318,0 2 0,0 1 0,-1 0 0,0 2 0,25 20 0,-44-30-213,1 0-1,0 0 1,0 0-1,0 0 1,10 3 0,-14-6-315,0-1 1,0 1 0,0-1 0,0 1 0,0-1 0,1 0 0,-1 0 0,0 0 0,0 0 0,3-1 0,-4 1-267,0 0 0,1-1 0,-1 1 0,0-1 0,0 1 0,0-1 0,1 0 0,-1 1 0,0-1 0,0 0 0,0 0 0,0 0 0,0 0 0,0 0 0,-1 0 0,1 0 0,1-2 0,8-21-3085,3-16-122</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4:53.844"/>
    </inkml:context>
    <inkml:brush xml:id="br0">
      <inkml:brushProperty name="width" value="0.05" units="cm"/>
      <inkml:brushProperty name="height" value="0.05" units="cm"/>
      <inkml:brushProperty name="color" value="#AB008B"/>
    </inkml:brush>
  </inkml:definitions>
  <inkml:trace contextRef="#ctx0" brushRef="#br0">162 550 2400,'0'0'35,"0"0"0,1 0 0,-1 0 0,0 0-1,1 0 1,-1-1 0,0 1 0,0 0 0,1 0 0,-1 0 0,0 0 0,1-1 0,-1 1-1,0 0 1,0 0 0,0-1 0,1 1 0,-1 0 0,0 0 0,0-1 0,0 1 0,0 0 0,0-1-1,1 1 1,-1 0 0,0-1 0,0 1 0,0 0 0,0-1 0,0 1 0,0 0 0,0-1 0,0 1-1,0 0 1,0-1 0,0 1 0,0 0 0,0-1 0,-1 1 0,1 0 0,0-1 0,0-2 931,0 2-847,0 1-1,-1 0 1,1 0 0,0-1 0,0 1 0,0 0 0,0 0-1,0-1 1,0 1 0,0 0 0,-1 0 0,1-1-1,0 1 1,0 0 0,0 0 0,-1 0 0,1-1-1,0 1 1,0 0 0,0 0 0,-1 0 0,1 0 0,0 0-1,0 0 1,-1-1 0,1 1 0,0 0 0,0 0-1,-1 0 1,1 0 0,0 0 0,-1 0 0,1 0-1,-1 0 1,-15 2 1358,10-1-1344,0 1 1,0 0 0,-9 4 0,9-2-68,-49 29 852,50-30-820,0 1 0,0 0 0,1 0 0,-1 0 0,1 0 1,0 1-1,1-1 0,-5 8 0,7-11-60,0 1 0,1-1 0,-1 1 1,1-1-1,-1 1 0,1-1 0,-1 1 0,1-1 1,0 1-1,0-1 0,0 1 0,0-1 0,0 1 0,0-1 1,0 1-1,1 0 0,-1-1 0,0 1 0,1-1 1,-1 0-1,1 1 0,0-1 0,-1 1 0,1-1 0,0 0 1,0 1-1,0-1 0,0 0 0,0 0 0,0 0 1,0 0-1,1 0 0,-1 0 0,2 1 0,4 3 158,1-1-1,0 0 1,0 0-1,14 4 0,-20-7-167,5 1 48,1 0 1,-1 0-1,1 0 0,-1-1 0,1 0 0,-1 0 1,1-1-1,0 0 0,-1 0 0,1-1 0,0 0 0,-1 0 1,1-1-1,-1 0 0,0 0 0,0-1 0,0 0 1,0 0-1,0-1 0,7-4 0,-11 5-60,1 0 0,-2 1 0,1-1-1,0 0 1,-1 0 0,1-1 0,-1 1-1,0 0 1,0-1 0,0 1 0,0-1 0,-1 0-1,0 0 1,1 0 0,-1 0 0,-1 1 0,1-1-1,0 0 1,-1 0 0,0-1 0,0 1 0,-1-5-1,0-1-59,0 1 0,-1-1 1,0 1-1,-1-1 0,0 1 0,0 0 0,-1 0 0,-7-12 0,9 19 28,0-1 1,0 0-1,0 1 0,-1-1 0,1 1 0,-1 0 1,1 0-1,-1 0 0,0 0 0,0 1 0,0-1 1,0 1-1,0-1 0,0 1 0,0 0 0,-1 0 1,1 1-1,0-1 0,-1 1 0,1-1 0,0 1 1,-1 0-1,1 0 0,0 1 0,-4 0 1,6-1 8,1 0 1,-1 0-1,0 0 1,1 0 0,-1 0-1,1 0 1,-1 1-1,1-1 1,0 0 0,-1 0-1,1 0 1,-1 1-1,1-1 1,-1 0 0,1 1-1,-1-1 1,1 0 0,0 1-1,-1-1 1,1 0-1,0 1 1,-1-1 0,1 1-1,0-1 1,0 1-1,0-1 1,-1 1 0,1 0 11,0-1 0,0 1 1,0-1-1,1 0 0,-1 1 0,0-1 1,0 0-1,0 1 0,1-1 0,-1 0 1,0 1-1,0-1 0,1 0 0,-1 1 1,0-1-1,0 0 0,1 0 0,-1 1 1,0-1-1,1 0 0,-1 0 1,1 0-1,-1 0 0,0 0 0,1 1 1,-1-1-1,0 0 0,1 0 0,-1 0 1,1 0-1,-1 0 0,0 0 0,1 0 1,-1 0-1,1 0 0,0 0 1,7-2 86,1 1 0,0-1 0,0 0 1,-1-1-1,1 0 0,-1 0 0,0-1 1,0 0-1,12-8 0,8-7 52,-1-2-1,-1-1 1,35-38-1,-20 20-77,103-106 115,-25 33-277,-104 98 38,-11 9-25,-4 5 79,0 1 0,0 0-1,0 0 1,0 0 0,0 0-1,0 0 1,0 0 0,0 0-1,0 0 1,-1 0 0,1-1 0,0 1-1,0 0 1,0 0 0,0 0-1,0 0 1,0 0 0,0 0-1,0 0 1,0 0 0,0 0 0,0 0-1,0 0 1,0 0 0,-1 0-1,1 0 1,0 0 0,0 0 0,0-1-1,0 1 1,0 0 0,0 0-1,0 0 1,0 0 0,0 0-1,-1 0 1,1 0 0,0 0 0,0 0-1,0 0 1,0 1 0,0-1-1,0 0 1,0 0 0,0 0 0,0 0-1,-1 0 1,1 0 0,0 0-1,0 0 1,0 0 0,0 0-1,0 0 1,-8 6-129,-1 5 122,0-1 0,1 1 1,-11 20-1,-83 169-172,70-135 169,-95 232 146,119-276-104,-139 381 2025,144-393-1986,1-4 34,0 1 0,0-1 0,-1 0 0,0 1 0,0-1 0,0-1 0,0 1 0,-5 5 0,8-10-76,-1 1 0,0 0 0,1-1 0,-1 1 0,0-1 0,1 1 0,-1-1 0,0 1 0,0-1 0,0 0 0,1 1 0,-1-1 0,-1 0 0,2 1-9,-1-1 0,1 0 0,0-1 0,-1 1 0,1 0 0,0 0 0,-1 0 0,1 0 0,0 0 0,-1 0 0,1 0 0,0 0 0,-1-1 0,1 1 0,0 0 0,-1 0 0,1 0 0,0-1 0,0 1 0,-1 0 0,1 0 0,0-1 0,-1 0 0,0-1 38,0-1-1,0 0 1,0 1-1,0-1 1,1 0-1,-1 0 1,1 0-1,-1-4 1,2-11-42,0 0-1,1 0 1,0 0-1,2 0 1,10-31-1,-10 36-13,1 0-1,1 0 0,1 1 1,-1 0-1,2 0 0,0 0 0,0 1 1,1 0-1,0 1 0,19-17 1,-14 17-32,-1-1 1,2 2-1,-1 0 1,1 1-1,1 0 1,-1 1 0,1 1-1,20-5 1,-4 3 115,1 1 0,58-4 0,-69 10-739,34 4 1,-37-1-1068,-1 1-1,22 6 1,-8 2-1017</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4:58.858"/>
    </inkml:context>
    <inkml:brush xml:id="br0">
      <inkml:brushProperty name="width" value="0.05" units="cm"/>
      <inkml:brushProperty name="height" value="0.05" units="cm"/>
      <inkml:brushProperty name="color" value="#AB008B"/>
    </inkml:brush>
  </inkml:definitions>
  <inkml:trace contextRef="#ctx0" brushRef="#br0">348 593 2720,'-2'-3'4566,"-5"1"-3177,-3-1-854,4 1-381,-1 0-1,0 0 0,0 0 0,0 1 1,0 0-1,1 1 0,-1 0 0,0 0 1,-10 1-1,-2 2 65,0 0 0,-27 8 0,24-4-128,-40 19 0,52-21-76,1 0 0,-1 1 0,1 0 0,0 1 0,1-1-1,-10 11 1,17-16 10,0 0 1,0-1-1,1 1 0,-1 0 0,0 0 0,1 0 0,-1-1 0,0 1 1,1 0-1,-1 0 0,1 0 0,0 0 0,-1 0 0,1 0 1,0 0-1,0 0 0,-1 0 0,1 0 0,0 0 0,0 1 0,0-1 1,0 0-1,1 2 0,-1-2 17,1 0 0,0 0 0,0 0 0,0 1 0,0-1 0,0 0 0,1 0 0,-1-1 0,0 1 0,0 0 0,1 0 0,-1 0 0,0-1 0,1 1 0,-1-1 0,1 1 0,1 0 0,7 1 22,-1 0 1,1-1-1,-1 0 0,1 0 1,0-1-1,16-1 1,60-13 302,-57 9-281,35-9 38,-52 11-119,0-2 0,0 1 0,-1-1 0,19-11 0,-25 13 34,0-1-1,0 0 1,-1 1-1,1-2 1,-1 1-1,0 0 0,0-1 1,-1 0-1,1 0 1,-1 0-1,5-11 1,1-5-51,-2 6 72,-1 0 0,0 0 0,-1-1 0,5-30 0,-7 26-252,-2 13 126,0 1 0,0 0 1,0-1-1,-1 1 0,0-1 0,0 1 0,-1-1 1,0 1-1,0-1 0,-3-9 0,4 16 64,0-1 0,0 1 0,-1 0 0,1 0 0,0 0 0,0-1 0,0 1 0,0 0 0,0 0 0,0-1-1,0 1 1,0 0 0,0 0 0,0-1 0,0 1 0,0 0 0,0 0 0,0-1 0,0 1 0,0 0 0,0 0 0,0-1 0,0 1 0,0 0-1,0 0 1,0 0 0,0-1 0,0 1 0,1 0 0,-1 0 0,0-1 0,0 1-55,-5 0 44,5 1 4,-1 0 1,1-1-1,0 1 1,-1 0-1,1 0 1,-1-1-1,1 1 1,0 0 0,0 0-1,-1-1 1,1 1-1,0 0 1,0 0-1,0 0 1,0-1-1,0 1 1,0 0-1,0 0 1,0 0 0,0-1-1,1 3 1,0-2 51,-7 6 145,2-2-48,4-8-138,0 1 168,0 2-170,0-1-1,0 0 1,0 0 0,0 0-1,0 0 1,0 0 0,0 1-1,0-1 1,0 0-1,0 0 1,1 0 0,-1 0-1,0 1 1,1-1-1,-1 0 1,0 0 0,1 1-1,-1-1 1,1 0 0,-1 1-1,1-1 1,0 0-1,-1 1 1,1-1 0,0 1-1,0-2 1,1 1 88,-1-5 823,5-7-778,-1 2 38,-1 0-1,5-21 0,-1-10-31,4-30 92,-11 65-225,-1-1 0,0 1-1,-1 0 1,1 0 0,-1 0-1,-1 0 1,-3-13 0,5 20-7,0 0 1,0 0 0,0-1 0,0 1 0,-1 0 0,1 0 0,0 0-1,0 0 1,0-1 0,0 1 0,0 0 0,0 0 0,0 0 0,-1 0 0,1 0-1,0 0 1,0 0 0,0-1 0,0 1 0,0 0 0,-1 0 0,1 0-1,0 0 1,0 0 0,0 0 0,0 0 0,-1 0 0,1 0 0,0 0 0,0 0-1,0 0 1,-1 0 0,0 1-14,-1-1-1,1 1 0,0 0 1,-1 0-1,1 0 1,0 0-1,0 0 1,0 0-1,0 0 0,0 1 1,0-1-1,0 0 1,0 1-1,0-1 0,0 3 1,-9 22 67,4 2 62,1 0 1,-1 29-1,3-20 2,-2 34 597,3 0 0,4 1 0,17 120 1,-18-185-612,0-1 0,0 1 0,1-1-1,-1 0 1,1 0 0,1 0 0,-1 0 0,7 10 0,-9-15-82,1-1 0,-1 1 0,1 0 1,0-1-1,-1 0 0,1 1 0,0-1 0,-1 1 0,1-1 0,0 0 1,-1 1-1,1-1 0,0 0 0,0 0 0,-1 0 0,1 1 1,0-1-1,0 0 0,0 0 0,-1 0 0,1 0 0,0 0 0,0-1 1,0 1-1,-1 0 0,1 0 0,0 0 0,0-1 0,-1 1 0,1 0 1,0-1-1,-1 1 0,1-1 0,0 1 0,0-1 0,2-1-1,1-1 0,-1 0-1,0 1 1,0-1 0,3-5-1,37-44-108,23-36-6,-73 148-715,6-55 828,1 0 0,-1 0 0,1 0-1,0 0 1,1 0 0,0 0 0,-1 0 0,1-1-1,1 1 1,-1 0 0,1 0 0,0-1 0,4 8-1,-4-9 25,-1 0-1,1-1 0,0 1 1,1-1-1,-1 0 0,0 0 1,1 0-1,-1 0 0,1 0 1,-1 0-1,1-1 0,0 1 1,0-1-1,0 0 0,0 0 0,0 0 1,0 0-1,0 0 0,0-1 1,0 1-1,1-1 0,2 0 1,10-1 49,0 0 0,-1-1 0,1-1 0,-1-1-1,1 0 1,16-7 0,7-6-42,37-21 0,-72 36-42,-1 0 0,0-1 0,0 1 0,0-1 0,3-3 0,3-3 6,-8 7-9,-7-4 21,5 5-114,1 1 88,0 0-1,0 0 1,0 0-1,0 0 1,0 0-1,0 0 1,0 0-1,0 0 1,0 1-1,0-1 1,0 0-1,0 0 1,0 0-1,0 0 0,0 0 1,0 0-1,0 0 1,0 0-1,0 0 1,0 0-1,0 0 1,-1 1-1,1-1 1,0 0-1,0 0 1,0 0-1,0 0 1,0 0-1,0 0 1,0 0-1,0 0 0,0 0 1,0 0-1,0 0 1,0 0-1,0 0 1,-1 0-1,1 0 1,0 0-1,0 0 1,0 0-1,0 0 1,0 0-1,0 0 1,0 0-1,0 0 0,0 0 1,0 0-1,-1 0 1,1 0-1,0 0 1,0 0-1,0 0 1,0 0-1,0 0 1,0 0-1,0 0 1,0 0-1,0 0 1,0 0-1,0 0 1,0 0-1,-1 0 0,1 0 1,0 0-1,0 0 1,0-1-1,10-7 59,0-1 0,0 0 0,14-19 0,-17 17-44,0 0 0,6-14 0,-5 8 11,14-32 90,30-96-1,-4 9-140,-23 68 89,-21 58-138,-2 0 0,1-1-1,-1 1 1,1-20 0,-3 30 71,0 0-1,0 0 1,0 0-1,0-1 1,0 1-1,0 0 1,0 0 0,0 0-1,0 0 1,0 0-1,0 0 1,0 0 0,0 0-1,0 0 1,0 0-1,0 0 1,-1 0-1,1-1 1,0 1 0,0 0-1,0 0 1,0 0-1,0 0 1,0 0-1,0 0 1,0 0 0,0 0-1,0 0 1,0 0-1,0 0 1,0 0 0,0 0-1,0 0 1,0 0-1,0 0 1,-1 0-1,1 0 1,0 0 0,0 0-1,0 0 1,0 0-1,0 0 1,0 0-1,0 0 1,0 0 0,0 0-1,0 0 1,0 0-1,0 0 1,-1 0-1,1 0 1,0 0 0,0 0-1,0 0 1,0 0-1,0 0 1,0 0 0,0 0-1,0 0 1,0 0-1,-7 5-150,-3 8 29,1 2 72,1 0 1,1 0 0,-8 24-1,-9 21-26,-146 242-126,-87 128 373,138-194 902,155-290-678,3 3-442,73-75-1,-58 76 59,-10 8 33,57-69-1,39-84-129,-81 107 40,13-10 15,106-112 0,-16 29-198,-160 179-90,-3 3 118,-7 7 39,-17 20 73,-3 8 4,1 1 0,-25 50 0,-38 89 2,64-124 83,-79 174 151,-36 71 142,134-284-229,5-7 12,-1-1-1,0 1 1,0-1-1,0 0 0,-1 0 1,0 0-1,0 0 1,0 0-1,-8 6 0,12-11-64,0 0 1,-1 0-1,1 1 0,0-1 0,0 0 0,-1 0 0,1 0 0,0 0 0,0 0 0,-1 0 0,1 0 0,0 0 0,0 1 0,-1-1 1,1 0-1,0 0 0,0 0 0,-1 0 0,1 0 0,0-1 0,0 1 0,-1 0 0,1 0 0,0 0 0,0 0 0,-1 0 1,1 0-1,0 0 0,0 0 0,-1 0 0,1-1 0,0 1 0,0 0 0,-1 0 0,-3-11 112,4-13 52,2 11-178,1 1-1,0 0 1,1-1 0,0 1-1,1 0 1,0 1-1,1-1 1,0 1-1,1 0 1,0 1 0,1-1-1,14-14 1,-15 19-44,-1 0-1,1 1 1,1-1 0,-1 1 0,1 1 0,15-7 0,-7 4 10,1 1-1,26-6 1,120-16 74,14-3-24,-159 27 3,0 0-1,-1-1 1,1-1 0,-2-1 0,1 0 0,23-15 0,-29 15 14,0-1 0,-1-1 0,0 0 0,-1 0 0,0-1 0,-1 0 0,8-12 0,-12 16-18,0 0-1,-1 0 0,0 0 0,0 0 1,-1 0-1,1-1 0,-1 1 1,-1-1-1,1 0 0,-1 1 1,-1-1-1,1 0 0,-1 0 1,0 1-1,-2-12 0,2 17-15,0 0 1,0 0-1,0 0 0,-1-1 0,1 1 0,-1 0 0,1 0 0,-1 0 1,1 0-1,-1 0 0,1 0 0,-1 0 0,0 0 0,0 0 0,0 0 0,-1-1 1,1 2-4,1-1 0,-1 1 0,0 0 1,0-1-1,0 1 0,0 0 0,1 0 1,-1 0-1,0 0 0,0-1 0,0 1 1,0 0-1,0 1 0,0-1 0,1 0 1,-1 0-1,-1 1 0,-3 0-7,1 1 0,0 0 0,0 0-1,0 1 1,0-1 0,-5 5 0,-108 96-239,53-44 86,53-50 175,-31 31 13,38-36-22,0 1-1,0 0 0,1 0 0,-1 0 0,1 0 0,-5 11 0,7-14 19,1 0 0,-1-1 1,0 1-1,1-1 0,0 1 0,-1 0 0,1-1 0,0 1 0,0 0 0,0-1 0,0 1 0,0 0 0,0-1 0,1 1 0,-1 0 0,0-1 0,1 1 1,-1 0-1,1-1 0,0 1 0,-1-1 0,1 1 0,0-1 0,0 0 0,0 1 0,1 0 0,0 0 14,0 0 1,1-1-1,-1 0 0,0 1 1,1-1-1,-1 0 0,0 0 1,1 0-1,-1-1 0,1 1 1,-1-1-1,1 1 0,0-1 1,-1 0-1,4 0 0,17 0 11,0-2-1,0 0 0,0-2 0,25-6 0,-37 6-20,0 0-1,-1-1 1,12-6 0,3-2 17,68-37-27,21-10-101,-110 59 78,-1 0 0,0 0 0,1 0-1,-1 0 1,1 0 0,-1 1 0,1-1-1,-1 1 1,1 0 0,0 0 0,-1 1-1,1-1 1,-1 1 0,1-1 0,-1 1 0,5 2-1,-3-1-18,-1 0 0,0 1-1,0-1 1,0 1 0,-1 0 0,1 0-1,-1 0 1,1 0 0,-1 1 0,0-1-1,5 9 1,5 8-20,21 25 0,-28-39 123,0 1 1,0-2-1,0 1 0,0-1 0,1 0 1,0 0-1,13 6 0,-15-9 11,1 0 0,0 0 0,0-1 0,0 0 0,0 0 0,1-1 0,-1 1 0,11-2 1,-4 0-40,-1-1 1,1 0-1,14-5 1,-19 4-38,1-1 0,-1 0-1,0 0 1,-1-1 0,14-9 0,-11 7-1,-4 2 21,1 0 0,-1-1 0,0 1 0,0-1-1,-1 0 1,0-1 0,8-13 0,-11 17-18,0-1 1,0 1 0,0-1 0,-1 0 0,1 0-1,-1 0 1,0 0 0,-1 0 0,1 0 0,-1 0-1,1 0 1,-1 0 0,0 0 0,-1 0 0,1 0-1,-1 0 1,-2-7 0,3 10-11,0 1-1,0-1 1,0 1-1,-1-1 1,1 0-1,0 1 1,0-1 0,-1 1-1,1-1 1,-1 1-1,1-1 1,0 1 0,-1-1-1,1 1 1,-1 0-1,1-1 1,-1 1 0,1 0-1,-1-1 1,0 1-1,1 0 1,-1 0-1,1-1 1,-1 1 0,0 0-1,1 0 1,-1 0-1,1 0 1,-1 0 0,0 0-1,1 0 1,-1 0-1,0 0 1,1 0-1,-1 0 1,1 0 0,-2 1-1,-2 0-56,0 1-1,0 0 1,0 0 0,-6 4-1,1-1 13,5-2 25,-82 48-240,74-43 237,1 1 1,-1 0-1,1 1 0,-17 19 0,26-26 58,0 1-1,0-1 0,0 0 0,0 1 0,0-1 0,-2 8 0,4-11-13,-1 1 0,1 0 0,0 0 0,0 0 0,0 0 0,0 0 0,-1 0 0,1 0 0,0 0-1,0 0 1,1 0 0,-1 0 0,0 0 0,0 0 0,0 0 0,1 0 0,-1-1 0,0 1-1,1 0 1,-1 0 0,1 0 0,-1 0 0,1-1 0,-1 1 0,1 0 0,0 0 0,-1-1-1,1 1 1,0 0 0,0-1 0,1 2 0,2-1 26,1 1 0,0-1 0,-1 0 0,1 0-1,0 0 1,-1 0 0,1-1 0,0 0 0,5 0 0,2-1-10,0 0 1,20-5 0,-1-5-48,0 0 0,46-25 1,-23 10-68,-51 25 53,-1 0 0,1-1 0,0 1 0,0 1-1,1-1 1,5-1 0,-9 2 20,1 0 0,-1 0 1,1 0-1,-1 0 0,1 0 1,-1 1-1,1-1 0,-1 0 0,0 0 1,1 0-1,-1 0 0,1 1 1,-1-1-1,1 0 0,-1 0 0,0 1 1,1-1-1,-1 0 0,0 1 0,1 0 1,0-1 5,-1 1 1,0 0 0,1 0 0,-1 0-1,0-1 1,0 1 0,0 0 0,0 0-1,1 0 1,-1 0 0,0 0-1,-1-1 1,1 1 0,0 0 0,0 1-1,-2 4 13,1-1 0,-1 1 0,0-1 0,-1 0 0,1 0 0,-1 0 0,0 0 0,-6 8 0,-10 17-101,1 9 589,23-42-392,0-1-1,0 1 1,1 0-1,9-5 1,6-2-78,6-7-32,27-14 21,-48 29-48,-1-1-1,1 1 0,-1 0 0,1 1 0,0-1 0,-1 1 1,13-1-1,-18 2 21,1 0 0,-1 0 1,1 0-1,-1 0 0,1 1 1,-1-1-1,1 0 0,-1 0 1,1 0-1,0 0 0,-1 1 1,1-1-1,-1 0 0,0 1 1,1-1-1,-1 0 0,1 1 1,-1-1-1,1 0 0,-1 1 1,0-1-1,1 1 0,-1-1 0,0 1 1,1-1-1,-1 0 0,0 1 1,0 0-1,0-1 0,1 1 1,-1-1-1,0 1 0,0-1 1,0 1-1,0-1 0,0 1 1,0-1-1,0 1 0,0 0 1,0-1-1,0 1 0,0 0 1,-1 4 3,0 1 0,-1 0 0,-2 8 0,0-3 51,4-9-32,-1-1 0,1 1 0,-1 0 0,1-1-1,0 1 1,0 0 0,0 0 0,0-1 0,0 1 0,0 0 0,1-1 0,-1 1 0,0 0-1,1-1 1,-1 1 0,1 0 0,0-1 0,0 1 0,-1-1 0,1 1 0,0-1-1,0 1 1,0-1 0,2 2 0,-1-1 12,0-1 0,0 0 0,0 0-1,1 0 1,-1 0 0,0 0 0,0 0 0,0 0 0,1-1-1,-1 1 1,0-1 0,1 0 0,-1 0 0,1 1 0,-1-2-1,0 1 1,5-1 0,10-3 87,0 0 0,33-15 0,-31 11-116,-2 2 17,-1 0 0,0-2 0,-1 0-1,0-1 1,0 0 0,-1-1 0,0-1 0,-1 0 0,0-1-1,-1 0 1,0-1 0,14-21 0,4-17 86,-3-1 0,29-72 0,-52 114-91,5-13-117,-1 1 0,0-1 0,3-25 0,-11 47 99,1 0 0,-1 0 0,0 0 0,0 0 0,0 0 0,0 0 0,0-1 0,0 1 0,0 0 0,0 0 0,0 0 0,0 0 0,-1-2 0,-4 4-53,-5 9 21,0 4-29,0 1-1,1 0 1,-8 19 0,-20 54 29,29-67 40,-18 42 14,6-17 74,-24 83 1,42-118-28,0 0-1,1 0 0,0 1 1,0-1-1,1 0 0,1 1 1,0-1-1,1 0 0,0 0 1,1 0-1,0 0 0,0 0 1,1-1-1,1 1 0,7 13 1,0-10-2465,-11-14 2133,-1 0 0,1 1 0,-1-1 0,1 1 0,-1-1 0,1 0 0,0 1 0,-1-1 0,1 0 0,0 0 0,-1 0 0,1 1 0,-1-1 0,1 0 0,0 0 0,-1 0 0,1 0 0,0 0 0,-1 0 0,1 0 0,0 0 0,0-1 0,2-3-3107,-3 4 3172,0 0 0,0 0-1,0-1 1,0 1 0,0 0-1,0-1 1,0 1-1,0 0 1,0-1 0,0 1-1,-1 0 1,1 0 0,0-1-1,0 1 1,0 0-1,0 0 1,0-1 0,-1 0-423,0 0-367,-3-8-2513</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5:47.851"/>
    </inkml:context>
    <inkml:brush xml:id="br0">
      <inkml:brushProperty name="width" value="0.05" units="cm"/>
      <inkml:brushProperty name="height" value="0.05" units="cm"/>
    </inkml:brush>
  </inkml:definitions>
  <inkml:trace contextRef="#ctx0" brushRef="#br0">26 242 5472,'-26'-3'2496,"26"-2"-2176,13-3 1504,5 5-1056,29-17 1056,6 4-1088,27-15 288,-2 8-640,14-9-192,-4 6-128,14-6 0,-7 12-32,6 6-1856,-9 6 992</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4:59.250"/>
    </inkml:context>
    <inkml:brush xml:id="br0">
      <inkml:brushProperty name="width" value="0.05" units="cm"/>
      <inkml:brushProperty name="height" value="0.05" units="cm"/>
      <inkml:brushProperty name="color" value="#AB008B"/>
    </inkml:brush>
  </inkml:definitions>
  <inkml:trace contextRef="#ctx0" brushRef="#br0">6 75 8480,'-5'-16'3840,"27"-4"-3360,4 9 1376,5 3-1120,31-3 0,3 6-480,14 2-97,-4 3-95,-1 0 32,-7 3-64,-11 2-32,-7-2 32,-15 0-3423,-6 5 1855</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4:59.594"/>
    </inkml:context>
    <inkml:brush xml:id="br0">
      <inkml:brushProperty name="width" value="0.05" units="cm"/>
      <inkml:brushProperty name="height" value="0.05" units="cm"/>
      <inkml:brushProperty name="color" value="#AB008B"/>
    </inkml:brush>
  </inkml:definitions>
  <inkml:trace contextRef="#ctx0" brushRef="#br0">45 47 8960,'-26'-36'4064,"13"33"-3520,8-2 416,10 5-640,-5-3-128,8 6-128,2-3-160,7 0 64</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5:10.376"/>
    </inkml:context>
    <inkml:brush xml:id="br0">
      <inkml:brushProperty name="width" value="0.05" units="cm"/>
      <inkml:brushProperty name="height" value="0.05" units="cm"/>
      <inkml:brushProperty name="color" value="#AB008B"/>
    </inkml:brush>
  </inkml:definitions>
  <inkml:trace contextRef="#ctx0" brushRef="#br0">349 39 2976,'0'0'82,"1"-1"57,-1-1 1,1 1-1,0 0 0,0 0 1,-1-1-1,1 1 1,0 0-1,0 0 0,1 0 1,-1 0-1,2-1 1,2-7 3262,12-2 609,-13 8-2289,-4 3-1684,-1 0 0,1 0 0,-1 0-1,0 0 1,1 0 0,-1 1 0,1-1-1,-1 0 1,1 0 0,-1 1 0,1-1 0,-1 0-1,1 1 1,0-1 0,-1 0 0,1 1 0,-1-1-1,1 1 1,0-1 0,-1 1 0,1-1-1,0 1 1,-8 22 128,0 15 586,-22 61 0,17-66-630,0-2 0,-2 0 0,-1 0 0,-27 36-1,11-24 35,-1-2 0,-43 40 0,70-75-123,-7 7 69,-1 1 0,2 0 1,0 1-1,-18 28 0,29-42-85,1-1-1,0 1 0,-1 0 1,1-1-1,0 1 1,0-1-1,-1 1 0,1-1 1,0 1-1,0 0 1,0-1-1,0 1 0,0 0 1,0-1-1,0 1 1,0 0-1,0-1 0,0 1 1,0-1-1,0 1 1,0 0-1,0-1 0,1 1 1,-1-1-1,0 1 1,0 0-1,1-1 0,-1 1 1,0-1-1,1 1 1,-1-1-1,1 1 0,-1-1 1,1 1-1,-1-1 1,1 0-1,-1 1 0,1-1 1,-1 0-1,1 1 1,-1-1-1,1 0 0,0 0 1,-1 1-1,1-1 1,-1 0-1,1 0 0,0 0 1,-1 0-1,1 0 1,0 0-1,0 0 0,7 1 109,-1-1 0,1 0 0,12-1 0,-15 1-123,277-24 936,-213 18-863,-69 6-149,0 0-1,1 0 1,-1 0-1,0-1 1,1 1-1,-1 0 1,0 0-1,1 0 1,-1 0-1,0 0 1,1-1 0,-1 1-1,0 0 1,0 0-1,1 0 1,-1-1-1,0 1 1,0 0-1,0 0 1,1-1-1,-1 1 1,0 0 0,0 0-1,0-1 1,0 1-1,1 0 1,-1-1-1,0 1 1,0 0-1,0-1 1,0 1-1,0-1 1,5-8-4919,0 6 2625</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5:10.704"/>
    </inkml:context>
    <inkml:brush xml:id="br0">
      <inkml:brushProperty name="width" value="0.05" units="cm"/>
      <inkml:brushProperty name="height" value="0.05" units="cm"/>
      <inkml:brushProperty name="color" value="#AB008B"/>
    </inkml:brush>
  </inkml:definitions>
  <inkml:trace contextRef="#ctx0" brushRef="#br0">163 0 6720,'0'0'109,"-1"0"1,1 0 0,-1 0 0,1 0-1,0 0 1,-1 0 0,1 0-1,-1 0 1,1 1 0,-1-1-1,1 0 1,0 0 0,-1 0 0,1 0-1,-1 1 1,1-1 0,0 0-1,-1 0 1,1 1 0,0-1-1,-1 0 1,1 1 0,0-1 0,-1 0-1,1 1 1,0-1 0,0 0-1,-1 1 1,1 0 0,-10 18 430,5-8 439,-9 11-395,0-1 0,-17 19 0,16-22-452,1 0 1,-20 37 0,31-50-159,1 0 1,0 0 0,0 0 0,0 0 0,-1 9 0,3-13-85,0 0 1,0 0-1,0-1 0,0 1 1,0 0-1,0 0 0,0 0 1,0-1-1,0 1 0,0 0 1,0 0-1,0-1 0,1 1 0,-1 0 1,0 0-1,0-1 0,1 1 1,-1 0-1,1-1 0,-1 1 1,1 0-1,-1-1 0,1 1 1,-1-1-1,1 1 0,-1-1 1,1 1-1,0-1 0,-1 1 0,1-1 1,0 0-1,-1 1 0,1-1 1,0 0-1,-1 0 0,1 1 1,0-1-1,0 0 0,0 0 1,-1 0-1,1 0 0,0 0 1,0 0-1,-1 0 0,1 0 0,0 0 1,0 0-1,0-1 0,2 1-412,0-1 0,0 1 0,0-1 0,-1 0 0,1 0-1,0 0 1,-1 0 0,1 0 0,0 0 0,3-4 0,12-12-1025</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5:11.045"/>
    </inkml:context>
    <inkml:brush xml:id="br0">
      <inkml:brushProperty name="width" value="0.05" units="cm"/>
      <inkml:brushProperty name="height" value="0.05" units="cm"/>
      <inkml:brushProperty name="color" value="#AB008B"/>
    </inkml:brush>
  </inkml:definitions>
  <inkml:trace contextRef="#ctx0" brushRef="#br0">6 81 4736,'3'-50'1760,"-3"38"-1376,-3 0-96,3 8 96,-5 1-256,5 14-928,5 4 704,-2 13-2528,-3 2 1440,0-2-576</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5:11.423"/>
    </inkml:context>
    <inkml:brush xml:id="br0">
      <inkml:brushProperty name="width" value="0.05" units="cm"/>
      <inkml:brushProperty name="height" value="0.05" units="cm"/>
      <inkml:brushProperty name="color" value="#AB008B"/>
    </inkml:brush>
  </inkml:definitions>
  <inkml:trace contextRef="#ctx0" brushRef="#br0">4 0 4224,'-1'10'1778,"0"-1"1,0 0 0,1 14-1,-1-15-772,1 6 278,0-13-1255,0-1 0,1 0 0,-1 0 0,0 1 0,0-1 0,0 0 0,0 0 0,0 1 0,1-1 0,-1 0 0,0 0 0,0 0 0,0 1 0,0-1 0,1 0 0,-1 0 0,0 0 0,0 0 0,1 1 0,-1-1 1,0 0-1,0 0 0,1 0 0,-1 0 0,0 0 0,0 0 0,1 0 0,-1 0 0,0 0 0,1 0 0,-1 0 0,0 0 0,0 0 0,1 0 0,-1 0 0,0 0 0,0 0 0,1 0 0,-1 0 0,0 0 0,1-1 1,6-2 54,-1 0 1,1 0 0,-1-1 0,1 0 0,5-6 0,8-4-82,19-16-233,-38 29 230,-1 1-1,0 0 0,1 0 0,-1-1 1,1 1-1,-1 0 0,1-1 1,-1 1-1,1 0 0,-1 0 1,0 0-1,1 0 0,-1-1 0,1 1 1,-1 0-1,1 0 0,-1 0 1,1 0-1,-1 0 0,1 0 1,-1 0-1,1 0 0,-1 1 0,1-1 1,-1 0-1,1 0 0,-1 0 1,1 0-1,-1 1 0,1-1 1,-1 0-1,1 0 0,-1 1 1,0-1-1,1 1 0,0 0 32,0 0-1,-1 0 1,1-1-1,-1 1 1,1 0-1,-1 0 1,0 0-1,1 0 1,-1 0-1,0 0 1,0 0-1,1 0 1,-1 0-1,0 0 1,0 0-1,0 0 1,0 0-1,-1 1 1,-16 48 1457,14-39-1186,0 0-1,-8 16 1,-3 10 83,10-30-966,13-7-4315,-1-4 326</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5:11.754"/>
    </inkml:context>
    <inkml:brush xml:id="br0">
      <inkml:brushProperty name="width" value="0.05" units="cm"/>
      <inkml:brushProperty name="height" value="0.05" units="cm"/>
      <inkml:brushProperty name="color" value="#AB008B"/>
    </inkml:brush>
  </inkml:definitions>
  <inkml:trace contextRef="#ctx0" brushRef="#br0">48 61 5408,'4'2'518,"0"-1"1,0 0 0,0 1-1,0-2 1,0 1-1,0 0 1,0-1 0,5 0-1,0 1 169,108 4 2349,-102-5-2828,0-1 0,0-1 0,1 0-1,-1-1 1,22-7 0,-34 9-176,-1 0-1,0 0 1,0-1 0,0 1-1,0 0 1,0-1 0,-1 1 0,1-1-1,0 1 1,-1-1 0,1 0 0,-1 0-1,1 0 1,1-3 0,-3 4-32,0 0 0,1 1 0,-1-1 1,0 0-1,0 0 0,1 0 0,-1 1 0,0-1 1,0 0-1,0 0 0,0 0 0,0 0 1,0 0-1,-1 1 0,1-1 0,0 0 0,0 0 1,-1 0-1,1 1 0,0-1 0,-1 0 1,1 0-1,0 1 0,-1-1 0,1 0 0,-1 1 1,0-1-1,1 0 0,-1 1 0,1-1 1,-1 1-1,0-1 0,1 1 0,-1-1 0,0 1 1,0 0-1,0-1 0,1 1 0,-1 0 1,0 0-1,0-1 0,-1 1 0,-4-1 0,0 0 0,0 1 0,0-1-1,0 1 1,0 0 0,0 1 0,0 0-1,0 0 1,0 0 0,1 0 0,-8 4 0,-5-1 98,-5 2 328,0 0 0,0 2 0,0 1 0,-35 18 1,51-23-315,0 0 0,1 1 0,-1 0 0,1 0 0,0 0 0,1 0 1,-1 1-1,1 0 0,0 0 0,0 1 0,1-1 0,0 1 1,0 0-1,0 0 0,1 0 0,0 1 0,1-1 0,-3 10 0,5-14-67,0 0-1,-1 0 0,1 0 0,0 0 0,0 0 1,1 0-1,-1 0 0,1 0 0,-1 0 0,1-1 1,0 1-1,0 0 0,0 0 0,0 0 0,1-1 1,-1 1-1,1-1 0,0 1 0,0-1 0,0 0 1,0 1-1,0-1 0,3 2 0,1 0 31,-1 0 0,1 0-1,0-1 1,0 0 0,0-1-1,0 1 1,0-1 0,0 0 0,12 2-1,0-2-41,0-1-1,0-1 1,0 0-1,0-1 1,0-1-1,0-1 1,0 0-1,-1-2 1,0 0-1,27-11 1,-27 9-370,48-22-2766,-24 7-2732,-27 14 2945,-1 3-2422</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5:12.097"/>
    </inkml:context>
    <inkml:brush xml:id="br0">
      <inkml:brushProperty name="width" value="0.05" units="cm"/>
      <inkml:brushProperty name="height" value="0.05" units="cm"/>
      <inkml:brushProperty name="color" value="#AB008B"/>
    </inkml:brush>
  </inkml:definitions>
  <inkml:trace contextRef="#ctx0" brushRef="#br0">479 11 6304,'0'-1'118,"0"0"1,0 1 0,-1-1-1,1 0 1,0 0 0,0 1 0,-1-1-1,1 1 1,0-1 0,-1 0-1,1 1 1,-1-1 0,1 1-1,0-1 1,-2 0 0,-5 4 897,-6 4-486,-91 23 2987,-7 1-1821,90-23-1358,2 0 0,-1 0 0,-24 17 0,42-25-329,1 1 0,-1 1 0,0-1 0,1 0 0,-1 0 0,1 1 0,-1-1 0,1 1 1,0-1-1,-1 1 0,1-1 0,0 1 0,0 0 0,0 0 0,0-1 0,1 1 0,-1 0 0,0 0 0,1 0 0,-1 0 0,1 0 0,0 0 0,-1 4 0,2-3 51,0 0 0,-1 0 0,1-1 1,0 1-1,0 0 0,0 0 0,1-1 0,-1 1 0,1-1 0,-1 1 0,1-1 0,0 0 0,0 0 1,0 0-1,3 3 0,43 31 814,-39-30-714,1 0 0,-1 1 0,0 1 0,0-1 0,-1 2 0,0-1 0,0 1 0,8 12 0,-15-19-115,0 0-1,0 0 1,-1 0-1,1 0 0,0 1 1,-1-1-1,1 0 1,-1 0-1,1 0 1,-1 1-1,0-1 0,0 0 1,0 0-1,-1 1 1,1-1-1,0 0 0,-1 0 1,0 0-1,1 0 1,-1 1-1,0-1 0,0 0 1,0 0-1,0 0 1,0-1-1,-1 1 1,1 0-1,0 0 0,-1-1 1,0 1-1,-2 2 1,-5 3 37,-1 0 1,0 0-1,0-1 1,-17 8-1,25-14-76,-84 40 9,26-17-3630,22-10 1440</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5:25.993"/>
    </inkml:context>
    <inkml:brush xml:id="br0">
      <inkml:brushProperty name="width" value="0.05" units="cm"/>
      <inkml:brushProperty name="height" value="0.05" units="cm"/>
    </inkml:brush>
  </inkml:definitions>
  <inkml:trace contextRef="#ctx0" brushRef="#br0">207 66 3488,'2'-1'434,"0"-1"-1,0 1 1,0 0 0,0 0-1,0 1 1,1-1 0,1 0 0,4-2 2058,-7 3-2392,-1 0 0,1 0 0,-1 0 0,1 0-1,-1-1 1,0 1 0,1 0 0,-1 0 0,1-1-1,-1 1 1,0 0 0,1-1 0,-1 1 0,0 0 0,1-1-1,-1 1 1,0 0 0,0-1 0,1 1 0,-1-1-1,0 1 1,0-1 0,0 1 0,0 0 0,1-1-1,-2 0 30,1 0 1,0 0-1,0 1 0,0-1 0,-1 0 0,1 1 0,0-1 0,-1 0 0,1 1 0,0-1 0,-1 1 0,1-1 0,-1 1 0,1-1 0,-1 1 0,1-1 1,-1 1-1,0-1 0,1 1 0,-1 0 0,0-1 0,-7-4 151,-1 0 0,1 1 0,0 0 0,-1 1 1,0 0-1,0 0 0,-11-2 0,15 5-278,1-1 0,0 1 0,0 0 0,-1 0 0,1 0-1,0 0 1,0 1 0,-1 0 0,1 0 0,0 0 0,0 0 0,0 1 0,0-1 0,0 1 0,1 0-1,-1 0 1,0 1 0,-5 4 0,2-1-3,1 1-1,0 0 1,0 1-1,0-1 0,1 1 1,0 0-1,1 1 1,-1-1-1,-3 14 1,5-15 14,1 1 1,0-1-1,1 1 1,-1-1-1,2 1 1,-1 0-1,1 0 1,0 0-1,0-1 1,1 1-1,0 0 1,3 7-1,-4-13 9,1 0-1,-1 0 0,1 0 1,0 0-1,0 0 1,0 0-1,0-1 0,0 1 1,0 0-1,0-1 1,1 1-1,-1-1 0,0 1 1,1-1-1,-1 1 1,1-1-1,0 0 1,-1 0-1,1 0 0,2 1 1,-2-2-2,0 1 0,0-1 1,0 0-1,-1 0 0,1 0 1,0 0-1,0 0 0,0 0 1,0-1-1,0 1 0,0-1 1,-1 1-1,1-1 0,0 0 1,0 1-1,-1-1 0,1 0 1,-1 0-1,1 0 0,0 0 1,-1-1-1,2-1 0,6-6 128,1-1 0,12-20-1,-6 9 18,2-2-80,-1-1-1,-2 0 0,0-1 0,17-43 1,-19 102 405,-12-27-408,1-1-1,1 0 1,-1 0 0,1 0-1,0 0 1,1 0-1,-1 0 1,1-1-1,0 0 1,8 8-1,-9-10-34,4 6 110,0-2 0,1 1-1,0-1 1,1 0 0,-1 0-1,1-1 1,14 7 0,-17-10-425,0-1 0,0 1 0,1-1 1,-1 0-1,0-1 0,1 0 0,-1 0 0,1 0 1,-1 0-1,1-1 0,-1-1 0,1 1 0,11-3 0,-1-1-1843</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5:29.037"/>
    </inkml:context>
    <inkml:brush xml:id="br0">
      <inkml:brushProperty name="width" value="0.05" units="cm"/>
      <inkml:brushProperty name="height" value="0.05" units="cm"/>
    </inkml:brush>
  </inkml:definitions>
  <inkml:trace contextRef="#ctx0" brushRef="#br0">0 955 4160,'7'0'10241,"-5"0"-10180,1 0 0,-1 0 0,0 0 0,1 0-1,-1 0 1,0-1 0,1 1 0,1-2 0,3-2 105,-1-1-1,0 0 1,0-1 0,0 1-1,-1-1 1,1 0 0,6-11 0,6-6 92,53-65-133,-5-2 0,-3-3 1,95-192-1,-135 236-70,-2 6-118,-1-1 1,13-49-1,-32 88 68,0 0 0,0 0 0,0 0 0,-1 0 1,0 0-1,0 0 0,0 0 0,-1-1 0,-1-6 0,1 10-13,1 1 0,0-1-1,-1 1 1,1-1 0,-1 1-1,0-1 1,1 1 0,-1-1-1,0 1 1,0 0-1,0-1 1,0 1 0,0 0-1,0 0 1,0 0 0,-1 0-1,1 0 1,0 0 0,-1 0-1,1 0 1,0 0 0,-1 1-1,1-1 1,-1 0 0,1 1-1,-1-1 1,0 1 0,1 0-1,-1 0 1,1-1 0,-1 1-1,-2 0 1,-3 2 0,-1-1 0,2 1 0,-1 0 0,0 1 1,0-1-1,1 1 0,-1 1 0,1-1 0,-11 9 0,7-4-9,-1 1 0,1 0-1,1 0 1,-12 15-1,10-9 18,2 0 0,-1 1 0,2 0 0,0 0 0,1 1 0,-5 21 0,0 4 0,-7 60 0,14-65 48,1 1 0,2 52 0,3-69 11,1 0 1,1 0 0,1-1-1,0 1 1,14 36 0,-15-51-22,-1 0 1,1-1-1,0 0 0,1 1 1,-1-1-1,1 0 1,0-1-1,0 1 0,0-1 1,1 0-1,-1 0 1,1 0-1,0 0 0,1-1 1,-1 0-1,0 0 1,1-1-1,0 1 0,-1-1 1,1 0-1,0-1 1,0 1-1,10 0 0,-2-1 63,0-1-1,1 0 0,-1-1 1,0 0-1,0-2 1,0 1-1,0-2 0,0 0 1,14-6-1,-15 5-51,0-1 0,16-9 0,-25 12-33,1 0 1,-1 0 0,1-1 0,-1 1 0,0-1-1,-1 0 1,1 0 0,-1 0 0,3-5 0,-5 7-29,0 0 1,0 1-1,0-1 0,-1 0 1,1 0-1,-1 1 1,1-1-1,-1 0 0,0 0 1,0 0-1,0 0 1,0 1-1,0-1 0,0 0 1,0 0-1,0 0 1,-1 0-1,1 1 1,-1-1-1,0 0 0,1 0 1,-1 1-1,0-1 1,0 1-1,0-1 0,0 0 1,0 1-1,0 0 1,-1-1-1,1 1 0,0 0 1,-1 0-1,1-1 1,-1 1-1,1 0 1,-1 0-1,0 1 0,1-1 1,-1 0-1,0 1 1,1-1-1,-1 1 0,0-1 1,0 1-1,0 0 1,0-1-1,1 1 0,-1 0 1,0 1-1,0-1 1,-2 0-1,-1 1-4,1 0 0,-1 1 0,1-1-1,0 1 1,-1-1 0,1 1 0,0 1 0,0-1 0,0 1 0,0-1-1,1 1 1,-1 0 0,1 0 0,-4 4 0,6-5 13,-1 0-1,1-1 1,0 1 0,0 0 0,0 0 0,0 0 0,0 0-1,0 0 1,0 0 0,1 0 0,-1 0 0,1 0 0,-1 0-1,1 1 1,0-1 0,0 0 0,0 0 0,0 0 0,0 0 0,0 1-1,1-1 1,-1 0 0,1 0 0,0 0 0,-1 0 0,1 0-1,0 0 1,0 0 0,0 0 0,1 0 0,-1-1 0,3 4-1,1 2 49,1-1-1,1-1 1,-1 1-1,1-1 1,-1 0-1,2 0 1,-1-1-1,0 0 1,14 6-1,-15-8 8,0 0 1,-1-1-1,1 1 0,0-1 0,0-1 0,0 1 0,0-1 0,0 0 0,0 0 1,0 0-1,0-1 0,0 0 0,0 0 0,6-3 0,0-1-14,0 0 0,0-1 0,0-1 0,-1 0 0,0-1 0,-1 0 0,1 0 0,12-14 0,-10 7 29,0-1 0,-1 0 0,0 0 0,17-34 0,-29 50-68,0-1 1,0 1-1,0 0 0,0 0 0,0 0 0,0 0 0,0 0 0,0 0 0,0-1 0,0 1 0,0 0 0,0 0 0,0 0 0,0 0 0,0 0 0,0 0 0,0-1 0,0 1 1,0 0-1,0 0 0,1 0 0,-1 0 0,0 0 0,0 0 0,0 0 0,0 0 0,0 0 0,0 0 0,0 0 0,1-1 0,-1 1 0,0 0 0,0 0 0,0 0 0,0 0 1,0 0-1,0 0 0,1 0 0,-1 0 0,0 0 0,0 0 0,0 0 0,0 0 0,0 0 0,0 0 0,1 1 0,-1-1 0,2 8 25,-1 12 61,-3 4-24,0 0 0,2 1 0,1-1 0,0 0 0,2 0 0,10 41 0,-13-63-18,1 1-1,-1-1 1,1 1 0,0-1 0,0 0-1,0 1 1,0-1 0,0 0 0,0 0-1,2 3 1,-2-5-24,-1 1 1,0-1-1,1 0 1,-1 0-1,1 1 1,-1-1-1,0 0 0,1 0 1,-1 0-1,0 0 1,1 0-1,-1 0 0,1 0 1,-1 0-1,0 0 1,1 0-1,-1 0 0,1 0 1,-1 0-1,1 0 1,-1 0-1,0 0 0,1 0 1,0 0-1,0-1 21,1 0 1,0 0-1,-1 0 0,1-1 0,-1 1 1,1 0-1,-1 0 0,2-3 0,21-25 181,24-41 0,-27 39-332,33-39-1,-53 69 83,0 0-1,0 0 1,0 0-1,0 1 1,1-1-1,-1 0 1,0 1-1,0-1 1,1 1 0,-1-1-1,0 1 1,1-1-1,-1 1 1,1 0-1,-1 0 1,0 0-1,1 0 1,-1 0 0,1 0-1,-1 0 1,0 0-1,1 0 1,-1 1-1,2 0 1,5 1 0,0 1 0,0 0 1,8 6-1,4 1 32,-3-4 85,1 0 0,0 0 0,35 4 0,-44-8-45,0-1 0,0-1 1,0 0-1,1 0 0,-1-1 0,0 0 0,0 0 1,0-1-1,16-5 0,-21 4-40,1 0 1,0 0-1,-1 0 1,1-1-1,-1 0 1,0 1-1,0-2 1,0 1-1,-1 0 1,0-1-1,0 0 1,0 1-1,0-1 1,-1 0-1,1-1 1,-1 1-1,-1 0 1,1-1-1,-1 1 1,0-1-1,0 1 1,0-1-1,-1 1 1,0-1-1,-1-6 1,1 11-18,0 0 1,0 1 0,0-1 0,0 0-1,0 1 1,0-1 0,0 0 0,-1 1 0,1-1-1,0 0 1,0 1 0,-1-1 0,1 0-1,0 1 1,-1-1 0,1 1 0,-1-1-1,1 1 1,-1-1 0,1 1 0,-1-1-1,1 1 1,-1-1 0,0 1 0,1 0 0,-1-1-1,1 1 1,-2 0 0,1 0-2,-1 0 1,1 0-1,0 0 1,0 0-1,-1 1 1,1-1-1,0 1 1,0-1-1,0 1 1,0-1-1,0 1 1,-1 0-1,1-1 1,-1 3-1,-6 4-32,0 0-1,-12 17 1,16-20 39,-4 7 32,-1-1 1,2 1-1,-1 0 1,-10 24 0,16-30-8,0 0 0,0 0 0,1 1 0,0-1 0,0 1 0,0-1 0,1 0 0,0 1 0,0-1 0,0 1 0,1-1 0,0 1 0,0-1 0,2 9 0,-1-10 24,-1 0-1,1-1 1,-1 1-1,1 0 1,0 0 0,0-1-1,1 1 1,-1-1-1,1 0 1,0 0-1,0 0 1,0 0-1,0 0 1,0-1-1,0 1 1,1-1-1,-1 0 1,1 0-1,0 0 1,0-1 0,0 1-1,-1-1 1,1 0-1,1 0 1,-1 0-1,0-1 1,0 1-1,0-1 1,0 0-1,0 0 1,0 0-1,1-1 1,-1 0-1,5-1 1,13-4 44,-1-2 0,1 0 0,25-14 0,7-3-164,-33 15 31,37-23 0,-52 32 304,-3 0-236,1 0 0,0 0 0,-1 0 0,1 0-1,0-1 1,4-2 0,7-7 12,-1-1-1,0-1 1,-1 0 0,-1-1 0,0 0 0,0-1-1,-2 0 1,0-1 0,0 0 0,-2 0-1,9-24 1,4-18-79,-3-2 0,11-65 0,-28 124 46,9-57-114,-10 51 74,0 0-1,0 1 1,0-1 0,-1 1-1,1-1 1,-4-11 0,4 18 30,-1-1 0,1 0 1,0 0-1,0 0 0,-1 0 0,1 0 1,0 0-1,-1 0 0,1 1 1,-1-1-1,1 0 0,-1 0 1,0 1-1,1-1 0,-1 0 1,0 1-1,1-1 0,-1 0 0,0 1 1,0-1-1,1 1 0,-1-1 1,0 1-1,0 0 0,0-1 1,0 1-1,0 0 0,0 0 0,0-1 1,1 1-1,-1 0 0,0 0 1,0 0-1,0 0 0,0 0 1,0 0-1,0 1 0,0-1 1,0 0-1,0 0 0,0 1 0,0-1 1,1 0-1,-1 1 0,0-1 1,0 1-1,0-1 0,-1 2 1,-3 2-10,-1 0 0,1 0 1,0 1-1,0 0 1,1 0-1,-7 8 0,-7 17-28,1 0 0,2 2 0,-23 65 0,26-64 72,2 0 1,-8 52-1,16-75 4,1 1-1,0-1 1,1 1-1,0-1 1,1 1 0,0-1-1,1 1 1,0-1 0,0 0-1,1 0 1,1 0 0,6 15-1,-6-18-13,1 0 0,0 0-1,0-1 1,0 0 0,1 1-1,0-2 1,0 1 0,8 5-1,-7-7-602,0 1 1,0-1-1,1 0 0,12 4 0,15 4-1182</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5:58.388"/>
    </inkml:context>
    <inkml:brush xml:id="br0">
      <inkml:brushProperty name="width" value="0.05" units="cm"/>
      <inkml:brushProperty name="height" value="0.05" units="cm"/>
    </inkml:brush>
  </inkml:definitions>
  <inkml:trace contextRef="#ctx0" brushRef="#br0">6 1185 3488,'-6'3'2269,"12"-2"634,11-3 47,-14 1-2765,-1 0 0,0-1-1,0 1 1,0-1-1,0 0 1,0 1 0,0-1-1,0 0 1,-1 0-1,1 0 1,1-4 0,4-3 122,68-97 1196,12-16-990,80-60-304,-79 90-130,-86 90-102,0 0-1,0 0 1,-1-1 0,1 1-1,-1-1 1,2-2 0,-3 5 7,0-1 0,1 1 0,-1 0 0,0 0 1,0-1-1,0 1 0,0 0 0,0-1 0,0 1 1,0 0-1,0 0 0,0-1 0,0 1 1,0 0-1,0-1 0,0 1 0,0 0 0,0 0 1,0-1-1,-1 1 0,1 0 0,0 0 0,0-1 1,0 1-1,0 0 0,-1-1 0,1 1-21,-1 0-1,0-1 1,0 1-1,1 0 1,-1 0-1,0 0 1,1-1-1,-1 1 1,0 0-1,0 0 1,1 0 0,-1 0-1,0 1 1,0-1-1,1 0 1,-2 0-1,-5 2 3,0 1 0,1 0 0,-1 0 0,1 0 0,-1 1 0,1 0 0,0 0 0,0 1 0,1-1 0,-1 1 0,1 0 0,0 1 0,-4 6 0,1-1 62,1-1 0,0 1 0,1 0 0,0 1 0,1-1 0,0 1 1,1 1-1,0-1 0,1 0 0,-2 16 0,4-17 6,0 0 0,0 0 0,1 0-1,1-1 1,0 1 0,0 0 0,1 0 0,0-1 0,1 1-1,0-1 1,1 0 0,8 16 0,-10-22 23,0 0 0,1 0 0,-1 0 0,1 0 0,0 0 0,0-1 0,1 1 0,-1-1 0,1 0 0,0 0 0,-1 0 0,1-1 0,1 0 0,-1 1 0,0-1 0,0 0 0,1-1 0,-1 1 0,1-1 0,0 0 0,-1 0 0,1-1 0,0 1 0,-1-1 0,1 0 0,0 0 0,0-1 0,-1 1 0,1-1 0,0 0 0,-1 0 0,1-1 0,8-3 0,-6 1 3,-1 0 0,1-1 0,-1 1 0,1-1 0,-1-1 0,-1 1 0,10-12 0,30-50 138,-22 31-114,75-129 87,-96 171-498,-3 13 278,-3 27 50,-7 11-149,6-37 371,1 1 0,-2 38 0,6-59-211,0 0-1,0 0 1,0 0-1,0 0 1,0 1 0,0-1-1,0 0 1,0 0-1,0 0 1,0 0 0,1 0-1,-1 0 1,0 0-1,0 0 1,0 1 0,0-1-1,0 0 1,0 0-1,0 0 1,0 0-1,1 0 1,-1 0 0,0 0-1,0 0 1,0 0-1,0 0 1,0 0 0,0 0-1,1 0 1,-1 0-1,0 0 1,0 0 0,0 0-1,0 0 1,0 0-1,0 0 1,1 0 0,-1 0-1,0 0 1,0 0-1,0 0 1,0 0-1,0 0 1,0-1 0,0 1-1,1 0 1,-1 0-1,0 0 1,0 0 0,0 0-1,0 0 1,0 0-1,0 0 1,0-1 0,0 1-1,0 0 1,0 0-1,0 0 1,0 0-1,0 0 1,0 0 0,0-1-1,0 1 1,0 0-1,0 0 1,0 0 0,0 0-1,0 0 1,25-46 392,-14 26-333,15-24 1,-11 23-101,1 0 0,1 1 0,1 0 0,1 2 0,1 0 0,0 1 0,24-14 0,-40 28-44,1 1 0,-1-1-1,1 1 1,0 0 0,5-1 0,-9 3 63,-1 0 0,1-1 1,-1 1-1,1 0 0,-1 0 0,1 0 0,-1 0 1,1 0-1,-1 0 0,1 0 0,-1-1 0,1 2 0,-1-1 1,1 0-1,-1 0 0,1 0 0,-1 0 0,1 0 1,-1 0-1,1 0 0,-1 1 0,1-1 0,-1 0 0,0 0 1,1 1-1,-1-1 0,1 0 0,-1 0 0,0 1 1,1-1-1,-1 1 0,0-1 0,1 0 0,-1 1 0,0-1 1,1 1-1,-1-1 0,0 1 0,0-1 0,0 1 1,1-1-1,-1 1 0,0-1 0,0 1 0,0-1 0,0 1 1,0-1-1,0 1 0,0-1 0,0 1 0,0-1 1,0 1-1,0-1 0,-1 1 0,1-1 0,0 1 0,-6 28 35,-10 64-129,15-82 139,1 0 0,0 0-1,0 0 1,2-1 0,-1 1-1,6 19 1,-7-27-15,1-1 1,0 0-1,-1 0 1,1 0-1,0 0 1,0 0-1,0-1 0,0 1 1,0 0-1,1 0 1,-1-1-1,0 1 0,1 0 1,0-1-1,-1 0 1,1 1-1,0-1 0,-1 0 1,1 0-1,0 0 1,0 0-1,0 0 0,0 0 1,0-1-1,0 1 1,0 0-1,1-1 1,-1 0-1,0 0 0,0 1 1,0-1-1,0 0 1,0-1-1,1 1 0,3-1 1,3-2 14,1-1 1,-1 0 0,1 0-1,-1-1 1,0 0-1,-1 0 1,1-1-1,7-7 1,61-61 118,-54 51-75,4-5 13,0-2 0,32-45 1,-36 39-78,-2-1 0,22-50 0,37-137-158,-76 210 90,0 0 0,-1 0 0,0 0 0,-1 0 0,-1 0 0,0 0 0,-2-18 0,1 31 19,0-1 0,0 1 0,-1 0-1,1 0 1,0-1 0,-1 1-1,1 0 1,-1 0 0,1 0 0,-1 0-1,1 0 1,-1 0 0,-1-2-1,2 3 21,0 0 0,0 0 0,-1-1 0,1 1 0,0 0 0,-1 0 0,1 0 0,0 0 0,-1 0 0,1 0 0,0 0-1,-1 0 1,1 0 0,0 0 0,-1 0 0,1 0 0,0 0 0,-1 0 0,1 0 0,0 0 0,-1 0 0,1 0 0,0 0 0,0 0-1,-1 1 1,1-1 0,0 0 0,-1 0 0,1 0 0,-1 1 0,-1 1-29,-1 1 0,1 0 1,0 0-1,0 0 0,0 0 0,0 0 0,-3 6 0,-15 42-97,-27 98-1,23-67 100,8-30 129,3 1-1,2 1 1,-4 60 0,13-98-7,1 1 0,0 0 0,1-1 0,1 1 0,1-1 0,5 25 0,2-9 70,-7-22-75,1 0-1,0-1 1,0 0-1,1 1 1,0-1 0,0-1-1,1 1 1,8 11-1,-12-19-45,1 1 0,-1-1 1,1 1-1,0-1 0,-1 1 0,1-1 0,0 0 1,0 1-1,-1-1 0,1 0 0,0 0 0,0-1 1,0 1-1,1 0 0,-1-1 0,2 1 0,0-1-7,-1 0-1,1 0 0,-1 0 0,0 0 0,1-1 0,-1 1 0,0-1 0,1 0 0,4-2 1,4-3 28,0-1-1,0 0 1,-1 0 0,12-11 0,-21 17-31,15-13 27,0 0-1,-1-1 1,0 0 0,-2-2-1,0 1 1,0-2-1,-2 0 1,16-30 0,-26 44-46,0 0 0,-1 0 0,1 0 1,-1 0-1,0 0 0,-1-1 0,1 1 1,-1-5-1,0 8-9,0 0-1,0-1 1,0 1 0,0 0-1,0-1 1,-1 1 0,1 0-1,0-1 1,-1 1 0,1 0-1,-1 0 1,1-1 0,-1 1 0,0 0-1,0 0 1,1 0 0,-1 0-1,0 0 1,0 0 0,0 0-1,0 0 1,0 0 0,0 1-1,-1-1 1,1 0 0,0 1-1,0-1 1,0 0 0,-3 0-1,-5 0-19,0 0 0,0 1 0,0 0 0,0 1 0,1-1 0,-1 2 0,0-1 0,-15 6 0,14-4 6,0 1-1,0 1 1,1-1-1,0 2 1,0-1-1,0 1 1,0 0-1,1 1 1,-13 13-1,18-16 7,1 0-1,-1 0 0,1 0 0,-1 0 0,1 1 1,1-1-1,-1 1 0,0-1 0,1 1 0,-1 8 1,0-3-10,2 0 0,-1-1 0,1 1 0,2 12 0,0 2-106,-2-16 161,1 0 1,0 0-1,0 0 0,0 0 1,1 0-1,1-1 1,-1 1-1,8 13 0,-6-14-14,0-1-1,0 0 0,1 0 0,0-1 1,0 1-1,10 8 0,-12-13 13,0 1 0,1 0 0,-1-1 0,0 1 0,0-1 0,1 0 0,-1 0 0,1 0-1,-1-1 1,1 1 0,-1-1 0,1 0 0,0 0 0,-1 0 0,1 0 0,5-1 0,4-2 21,0-1 0,0 0 0,-1-1 0,0 0 1,0-1-1,18-11 0,64-49-56,-88 61 2,31-21 27,14-12 51,-10 7-49,13-12 4,-38 29-37,1 0 0,20-13 0,-28 22-22,-1 0-1,1 0 1,0 1 0,1 0-1,-1 1 1,17-4-1,-1 0 146,-24 6-105,-1 1 1,0 0-1,1 0 1,-1 0 0,0-1-1,1 1 1,-1 0-1,0 0 1,0 0 0,1-1-1,-1 1 1,0 0 0,0-1-1,1 1 1,-1 0-1,0-1 1,0 1 0,0 0-1,0-1 1,1 1-1,-1 0 1,0-1 0,0 0-14,-1 1 1,1-1 0,0 1 0,0-1-1,-1 0 1,1 1 0,0-1 0,0 1-1,-1 0 1,1-1 0,-1 1 0,1-1-1,0 1 1,-1-1 0,1 1 0,-1 0-1,1-1 1,-1 1 0,0 0 0,-1-1-12,0 0 1,0 0 0,0 0-1,0 0 1,0 1-1,0-1 1,0 1 0,0-1-1,-1 1 1,1 0-1,0 0 1,0 0 0,0 0-1,0 1 1,-3 0-1,-3 0-42,0 2 0,-12 4 0,9-2 3,4-2 32,-1 1 0,1 0-1,0 1 1,0-1 0,0 1 0,1 1 0,-1-1 0,1 1 0,1 0 0,-1 1 0,1-1 0,0 1-1,-5 10 1,4-8 28,1 1-1,1-1 0,0 1 1,0 1-1,1-1 0,0 0 1,1 1-1,0-1 0,0 20 1,2-26 18,0 0-1,0 0 1,1-1 0,-1 1 0,1 0 0,0 0-1,0-1 1,2 5 0,-2-7-8,-1 0 0,1 0-1,0 0 1,-1 0 0,1 1 0,0-1 0,0 0-1,0 0 1,0 0 0,0-1 0,0 1-1,0 0 1,0 0 0,0 0 0,0-1 0,0 1-1,1-1 1,-1 1 0,0-1 0,0 1-1,1-1 1,-1 0 0,0 0 0,1 1 0,0-1-1,1-1 13,0 1 0,-1 0-1,1-1 1,0 0 0,-1 0-1,1 0 1,0 0 0,-1 0 0,1 0-1,-1-1 1,0 1 0,1-1-1,-1 0 1,0 0 0,0 1-1,0-1 1,0 0 0,1-3-1,5-5 45,-1-1-1,10-18 0,-12 20-34,50-109 13,-48 104-284,-4 10 15,-4 10-250,-6 15 335,2 0-1,-5 29 1,-4 23 118,2-27 5,-1-1-1,-3-1 0,-1 0 1,-2-1-1,-3-1 0,-28 43 0,31-59 185,0-1 0,-28 25-1,45-47-159,-20 15 243,22-17-237,-1 0 0,0-1 1,0 1-1,0-1 0,1 0 1,-1 1-1,0-1 0,0 0 0,0 1 1,0-1-1,0 0 0,0 0 0,0 0 1,0 0-1,1 0 0,-1 0 0,0 0 1,0 0-1,0 0 0,0 0 0,0-1 1,0 1-1,0 0 0,0-1 0,1 1 1,-2-1-1,2 0-9,-1 1-1,1-1 1,-1 1-1,1-1 1,-1 0 0,1 1-1,0-1 1,0 0-1,-1 1 1,1-1 0,0 0-1,0 0 1,0 1-1,0-1 1,0 0 0,-1 0-1,2 1 1,-1-1-1,0 0 1,0 0 0,0 1-1,0-1 1,0 0-1,1 0 1,-1 1 0,0-1-1,1-1 1,10-18 14,5 1 36,20-18 1,3-4 90,90-136-278,-91 121 85,2 1 0,47-50 0,-56 75 11,1 1 0,47-33 0,78-36 153,-156 97-168,0 0-1,1 0 1,-1 0 0,1 1-1,-1-1 1,1 0-1,-1 0 1,1 1-1,0-1 1,-1 1-1,3-1 1,-3 8-120,-1-6 159,0-1 1,0 1-1,0-1 0,0 1 0,0-1 1,0 1-1,0 0 0,0-1 1,0 1-1,0-1 0,0 1 0,0-1 1,-1 1-1,1-1 0,0 1 1,0-1-1,-1 1 0,1-1 0,0 1 1,-1-1-1,1 1 0,0-1 1,-1 0-1,1 1 0,-2 0 0,-8 11 41,-1 1-73,0-1 1,2 1-1,-1 1 1,-10 23 0,14-24 67,0 0 0,2 0 0,-7 27 0,10-36 3,1-1 0,-1 0 0,1 1 0,0-1 0,0 1 0,0-1 0,0 1 0,1-1 0,-1 1 0,1-1 0,0 0 0,0 1 0,0-1 0,0 0 0,1 0 0,-1 1 0,1-1 0,0-1 0,0 1 0,0 0 0,4 4 0,-3-5-3,0 0 1,0-1-1,-1 1 1,1-1 0,0 1-1,0-1 1,1 0-1,-1 0 1,0-1 0,0 1-1,0-1 1,1 1-1,-1-1 1,0 0-1,0 0 1,1-1 0,-1 1-1,0-1 1,0 1-1,6-3 1,2 0 42,0-1-1,0-1 1,0 0 0,14-9 0,5-6 31,50-45 1,12-9-76,-70 59 9,34-23 101,-49 35-162,-1-2 0,0 1 1,0-1-1,10-9 1,-23 16-130,0 1 0,0 1 1,-11 6-1,2 4 79,1 0-1,-19 21 1,27-27 70,1 1 0,0-1 0,0 1-1,1 0 1,0 1 0,-5 14 0,4-8 43,-8 26 86,14-39-90,-1 1 0,0-1 0,1 0 0,-1 1 0,1-1 0,0 1 0,0-1 0,1 1 1,0 4-1,-1-8-25,0 1-1,0-1 1,0 1 0,1-1 0,-1 1 0,0-1 0,0 1 0,0-1 0,1 1 0,-1-1 0,0 1-1,1-1 1,-1 0 0,0 1 0,1-1 0,-1 1 0,0-1 0,1 0 0,-1 1 0,1-1 0,-1 0 0,0 0-1,1 1 1,-1-1 0,1 0 0,-1 0 0,1 0 0,-1 0 0,1 1 0,-1-1 0,1 0 0,-1 0-1,1 0 1,-1 0 0,1 0 0,-1 0 0,1 0 0,-1-1 0,1 1 0,-1 0 0,1 0 0,-1 0-1,1 0 1,-1-1 0,1 1 0,-1 0 0,1 0 0,-1-1 0,0 1 0,1 0 0,-1-1 0,1 1-1,-1 0 1,0-1 0,1 0 0,3-3 52,0 1 0,0-2 0,5-6 0,29-43 221,-15 20-301,46-52-1,-53 68-139,19-28 0,-42 55-420,3-6 533,1 1-1,0-1 1,0 1-1,0 0 1,0 0-1,1 0 1,-3 8-1,3-7 63,0 0-1,1 1 0,0 0 1,0-1-1,1 1 1,0 0-1,-1-1 0,2 1 1,-1 0-1,1-1 1,0 1-1,0-1 0,4 11 1,-4-13 4,0 0-1,0 0 1,1 0 0,0-1 0,-1 1 0,1 0 0,0-1 0,0 1 0,0-1 0,1 0 0,-1 0 0,1 0-1,-1 0 1,1 0 0,-1 0 0,1-1 0,0 1 0,0-1 0,0 0 0,0 1 0,0-1 0,0-1-1,0 1 1,0 0 0,1-1 0,-1 0 0,4 0 0,5 0 39,-1-1 0,1-1 0,0 0 0,0-1 0,-1 0 1,1-1-1,19-9 0,76-47-42,-54 27 47,-36 22-44,-1 0 0,-1-1 0,0-1 0,-1-1 0,0 0 0,-1-1 0,-1 0 0,18-29 0,12-25 63,56-131 0,-56 110 10,-41 88-93,18-37-127,19-59 1,-38 97 123,1-2-57,0-1-1,0 1 0,0-1 0,0 1 1,-1-1-1,0-3 0,0 6 44,0 1 1,0-1-1,0 0 0,0 1 0,0-1 1,0 0-1,-1 1 0,1-1 0,0 1 1,-1-1-1,1 0 0,0 1 1,-1-1-1,1 1 0,0-1 0,-1 1 1,1-1-1,-1 1 0,1 0 0,-1-1 1,1 1-1,-1 0 0,1-1 0,-1 1 1,0 0-1,1-1 0,-1 1 0,1 0 1,-1 0-1,0 0 0,1 0 1,-1 0-1,0-1 0,1 1 0,-1 0 1,0 1-1,1-1 0,-1 0 0,0 0 1,1 0-1,-1 0 0,1 0 0,-2 1 1,-3 0-27,0 1 0,0 0 0,1 0 1,-1 0-1,1 1 0,-1-1 0,1 1 1,0 0-1,0 1 0,0-1 0,0 1 0,1-1 1,0 1-1,-1 0 0,-3 6 0,-6 10-16,1 1 1,-9 22-1,6-8 79,1 1 0,3 1 0,0 0 0,3 0 0,1 1 0,-3 44 0,9-69 69,1 1 0,0-1 0,1 1 0,0-1 0,1 1 0,8 25 0,-8-33-196,0 0 1,1 0 0,0 0-1,0 0 1,0-1 0,1 1-1,0-1 1,8 10 0,-8-12-278,-1 0 0,1 0 0,0 0 1,0-1-1,0 1 0,0-1 0,0 0 1,7 2-1,-9-3-261,1-1 0,0 1 0,0-1 1,0 1-1,-1-1 0,1 0 0,0 0 0,0 0 1,0 0-1,4-2 0,10 1-2319</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5:31.295"/>
    </inkml:context>
    <inkml:brush xml:id="br0">
      <inkml:brushProperty name="width" value="0.05" units="cm"/>
      <inkml:brushProperty name="height" value="0.05" units="cm"/>
    </inkml:brush>
  </inkml:definitions>
  <inkml:trace contextRef="#ctx0" brushRef="#br0">62 483 2720,'1'-1'206,"0"0"-1,-1-1 1,1 1 0,0-1 0,0 1-1,0 0 1,0 0 0,0-1-1,0 1 1,0 0 0,2-1 0,-1 1 128,-1 0 0,0 0 0,0-1 0,0 1 0,0 0 0,0 0 0,0 0 0,0-1 1,0 1-1,1-3 0,-1 0 195,0 2-117,0-1 1,0 1 0,0 0-1,-1-1 1,1 0-1,-1 1 1,1-1 0,-1 1-1,0-1 1,0 0 0,0 1-1,-1-5 1,1 7-392,-1-1 0,1 1 1,0 0-1,0-1 0,0 1 1,-1 0-1,1-1 0,0 1 0,0 0 1,-1 0-1,1-1 0,0 1 0,-1 0 1,1 0-1,0-1 0,-1 1 1,1 0-1,0 0 0,-1 0 0,1 0 1,-1 0-1,1-1 0,0 1 1,-1 0-1,1 0 0,0 0 0,-1 0 1,1 0-1,-1 0 0,1 0 0,0 0 1,-1 0-1,1 1 0,-1-1 1,1 0-1,0 0 0,-1 0 0,-12 8 270,12-8-179,-2 2-71,1 0 1,0 0 0,0 1 0,0-1 0,0 0-1,0 1 1,1-1 0,-1 1 0,1 0 0,0-1 0,-1 1-1,1 0 1,0 0 0,0 5 0,-6 11 98,0-4 1,1 1-1,0-1 0,-6 32 0,11-41-102,0-1 0,0 1-1,1 0 1,0-1-1,0 1 1,0 0 0,1 0-1,0-1 1,0 1-1,0-1 1,1 1 0,0-1-1,0 1 1,0-1 0,3 6-1,-3-10 8,-1 1 0,1-1 0,-1 1 0,1-1 0,0 1 1,0-1-1,-1 0 0,1 0 0,0 0 0,0 0 0,0 0 0,0 0 0,0 0 0,1-1 0,-1 1 0,0-1 0,0 1 0,0-1 0,0 0 0,1 0 1,-1 0-1,0 0 0,0-1 0,0 1 0,1 0 0,-1-1 0,2 0 0,4-1 18,-1-1 0,0 1-1,0-1 1,0-1 0,0 1 0,11-9-1,-3-1-23,0 0 0,23-27-1,-28 29 6,-3 4-41,25-32-320,-31 33-12,1 13 252,3 4 37,1 0 0,1 0 0,12 17 0,-15-24 61,-1-1-1,1 1 0,0-1 0,0 0 0,0 0 0,0 0 0,1-1 0,-1 1 0,1-1 1,-1 0-1,9 2 0,0-1 103,0 0 1,0-1 0,19 1-1,-23-2-80,-1-1 0,1 0 0,0-1 0,-1 0 0,1-1-1,10-2 1,-15 2-28,0 1-1,0 0 1,-1-1 0,1 0-1,0 0 1,-1 0-1,0 0 1,0-1 0,1 1-1,-1-1 1,-1 0-1,1 0 1,0 0 0,-1 0-1,5-6 1,-1-3-20,-1 1 1,0 0-1,0-1 1,-1 0-1,0 0 1,-1-1-1,-1 1 1,0 0-1,0-1 1,-1 0-1,-1 1 1,-2-23-1,-4 19-142,6 16 141,0 0 0,0 0 0,0-1 0,-1 1 0,1 0 0,0-1 0,0 1 0,0 0 0,-1 0 0,1-1 0,0 1 0,0 0 0,-1 0 1,1-1-1,0 1 0,0 0 0,-1 0 0,1 0 0,0 0 0,-1-1 0,1 1 0,0 0 0,-1 0 0,1 0 0,0 0 0,-1 0 0,1 0 0,0 0 0,-1 0 0,1 0 0,0 0 0,-1 0 0,1 0 0,0 0 0,-1 0 0,1 1 0,7 6 62,-3-1-51,1 0 0,-1-1 0,1 0-1,10 8 1,-10-11 11,0 0 1,0 0-1,1 0 1,-1-1-1,0 0 0,1 0 1,-1 0-1,1-1 0,-1 0 1,9-1-1,4 0-13,33-9 1,131-48 334,-172 54-394,5-2 75,-10 3-24,-1 1 1,1 0-1,0 1 0,10-3 0,-15 6-48,0 4 9,-1 0 0,0 1 1,-3 10-1,1-5-101,-10 34 151,9-34 58,0 0-1,1 1 1,0-1 0,1 1 0,0 0 0,1 0 0,1 20 0,-1-19-771,9-23-5929,-3 1 5633,0 0 1,-1-1-1,0 1 1,0-1-1,-1 0 1,-1 0 0,1 0-1,-1 0 1,1-14-1,-2-9-125,-3-56-1,1 67 1085,-3-44 2561,0 12-269,4-66 0,1 112-2187,-1 0-1,1 0 1,0 0-1,1-1 0,0 1 1,4-9-1,-5 14-149,0 0-1,0 0 1,0 0 0,1 0-1,-1 0 1,0 1-1,1-1 1,0 0 0,-1 1-1,1-1 1,0 1-1,0 0 1,0-1 0,-1 1-1,2 0 1,-1 0 0,0 0-1,0 1 1,0-1-1,0 0 1,0 1 0,1-1-1,1 1 1,13-1-791</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5:31.810"/>
    </inkml:context>
    <inkml:brush xml:id="br0">
      <inkml:brushProperty name="width" value="0.05" units="cm"/>
      <inkml:brushProperty name="height" value="0.05" units="cm"/>
    </inkml:brush>
  </inkml:definitions>
  <inkml:trace contextRef="#ctx0" brushRef="#br0">111 0 6816,'0'0'2197,"0"13"-250,0 3-1252,0 1-1,-2-1 1,1-1 0,-2 1 0,0 0 0,-11 29 0,1-6-194,2 1 1,-8 45 0,-4 86 134,11-76-282,10-80-241,-2 8 139,0 35-1,4-53-169,0 0-1,0 1 0,1-1 1,0 0-1,0 0 1,0 0-1,0 0 1,1 0-1,-1 0 1,2-1-1,-1 1 1,5 7-1,-6-10-51,0-1 0,0 0 0,0 0 0,0 0 0,0 0 0,0 0 0,1 0 0,-1 0 0,0-1 0,1 1 0,-1 0 0,0-1 0,1 1 0,-1-1 0,1 1 0,-1-1 0,1 0 0,-1 0 0,2 1 0,2-1 11,0-1-1,-1 0 0,1 1 1,7-4-1,0 1 70,13-4-145,-1-2 1,-1-1-1,31-16 0,-10 4-1933,-4 2-2042,-26 13 2405</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5:32.186"/>
    </inkml:context>
    <inkml:brush xml:id="br0">
      <inkml:brushProperty name="width" value="0.05" units="cm"/>
      <inkml:brushProperty name="height" value="0.05" units="cm"/>
    </inkml:brush>
  </inkml:definitions>
  <inkml:trace contextRef="#ctx0" brushRef="#br0">39 168 6144,'-22'-22'1978,"21"21"-1873,0 1 0,1 0 0,-1-1 0,0 1 0,1-1 0,-1 1 0,0 0 0,1-1 0,-1 1 0,0 0 0,0-1 0,1 1 0,-1 0 0,0 0 0,0 0 0,1 0 0,-2 0 0,0 1 1012,6-2 154,151-28 3355,-8 3-4495,134-24-2829,-203 38-1281,-60 9 1683,30-9 0,-18 4 504</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5:32.532"/>
    </inkml:context>
    <inkml:brush xml:id="br0">
      <inkml:brushProperty name="width" value="0.05" units="cm"/>
      <inkml:brushProperty name="height" value="0.05" units="cm"/>
    </inkml:brush>
  </inkml:definitions>
  <inkml:trace contextRef="#ctx0" brushRef="#br0">118 1 3232,'-1'0'115,"1"1"0,0 0 0,0-1 0,0 1 1,-1 0-1,1 0 0,0-1 0,0 1 0,0 0 0,0-1 1,0 1-1,0 0 0,0 0 0,1-1 0,-1 1 0,0 0 0,0 0 1,1-1-1,0 2 0,-1 0 141,1 0 0,-1 0 0,1 0 0,-1 0 0,1 1 0,-1-1 1,0 0-1,0 3 0,-31 162 5434,-24 75-3258,27-121-1093,28-120-1328,-3 7 133,2-1 0,-1 1 0,1-1-1,0 1 1,1 12 0,0-19-123,0-1-1,0 1 0,0 0 1,0 0-1,0-1 0,0 1 1,0 0-1,1 0 0,-1-1 1,0 1-1,0 0 0,1-1 1,-1 1-1,0 0 0,1-1 1,-1 1-1,1 0 0,-1-1 1,1 1-1,-1-1 0,1 1 1,-1-1-1,1 1 0,0-1 1,-1 1-1,1-1 1,0 0-1,-1 1 0,1-1 1,0 0-1,-1 0 0,1 1 1,0-1-1,0 0 0,-1 0 1,1 0-1,0 0 0,0 0 1,-1 0-1,1 0 0,0 0 1,1-1-1,1 1-5,-1-1 1,1 0-1,-1-1 1,1 1 0,-1 0-1,1-1 1,-1 1-1,0-1 1,0 0-1,3-3 1,14-14 143,-6 3-241,29-23-1,-41 38 67,0 0-1,0 1 1,0-1-1,0 0 0,0 1 1,0-1-1,0 1 1,0-1-1,0 1 1,0 0-1,0-1 0,0 1 1,1 0-1,-1 0 1,0 0-1,0 0 0,0 0 1,0 0-1,1 0 1,-1 0-1,0 0 1,2 1-1,-1 0 19,-1 0 0,1 0 0,0 0 0,-1 0 0,1 0 0,0 1 0,-1-1 0,0 1 0,1-1 0,-1 1 1,2 3-1,2 3 83,-1 0 0,0 0 0,0 1 1,3 13-1,-2-1 265,3 25 1,0 2-428,-7-41-1555,-1-1 410</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5:33.744"/>
    </inkml:context>
    <inkml:brush xml:id="br0">
      <inkml:brushProperty name="width" value="0.05" units="cm"/>
      <inkml:brushProperty name="height" value="0.05" units="cm"/>
    </inkml:brush>
  </inkml:definitions>
  <inkml:trace contextRef="#ctx0" brushRef="#br0">221 10 3968,'-6'-10'10818,"6"11"-10606,-3 6 4038,1 1-5397,-1 23 1869,1 0-1,4 52 1,-1-61-482,1 25 42,2 0 0,2 0 0,2-1 0,2 0 0,1 0-1,26 60 1,-37-106-280,2 6 102,0-1 1,0 1-1,2 11 0,-3-16-78,-1 0 0,0 0 0,0 0 0,0 0 0,1 0 0,-1 0 0,-1 0-1,1 0 1,0 0 0,0 0 0,0 0 0,0 0 0,-1 0 0,1 0 0,0 0 0,-1-1 0,1 1 0,-1 0-1,1 0 1,-1 0 0,1 0 0,-1 0 0,0-1 0,1 1 0,-1 0 0,0-1 0,0 1 0,1 0 0,-1-1-1,0 1 1,-2 0 0,-1 0 47,0 0-1,-1-1 1,1 0 0,0 1-1,-1-2 1,1 1-1,-1 0 1,1-1-1,-6-1 1,-38-12 103,-19-13 45,-2 0-304,68 26 44,-27-9-122,26 9-111,1 0 0,-1 1 0,1-1 0,0 0 0,-1 0-1,1 0 1,0 0 0,0 0 0,0 0 0,0 0 0,0 0-1,0 0 1,0-1 0,0 1 0,-1-3 0,2 4 20,0-1 1,0 0 0,0 1-1,0-1 1,0 1-1,0-1 1,0 0 0,0 1-1,1-1 1,-1 0-1,0 1 1,0-1 0,1 1-1,-1-1 1,0 1-1,1-1 1,-1 0 0,0 1-1,1 0 1,0-2-1,12-10-3550,-8 8 2521,12-8-1273</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5:34.096"/>
    </inkml:context>
    <inkml:brush xml:id="br0">
      <inkml:brushProperty name="width" value="0.05" units="cm"/>
      <inkml:brushProperty name="height" value="0.05" units="cm"/>
    </inkml:brush>
  </inkml:definitions>
  <inkml:trace contextRef="#ctx0" brushRef="#br0">26 37 6880,'-25'-30'9768,"25"30"-9701,9-2 583,5 0 80,0 1 0,26 0 0,-4 1-264,194 1 1065,-175 3-1380,0 2 0,64 16 0,-115-21-351,46 13 1081,-28-3-1698,-19-9 156,-1-1 0,0 1 0,0 0 0,0 0 0,0 0 0,2 2 0,-2 2-3877,1 0 1434</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5:34.616"/>
    </inkml:context>
    <inkml:brush xml:id="br0">
      <inkml:brushProperty name="width" value="0.05" units="cm"/>
      <inkml:brushProperty name="height" value="0.05" units="cm"/>
    </inkml:brush>
  </inkml:definitions>
  <inkml:trace contextRef="#ctx0" brushRef="#br0">38 11 6656,'-14'-10'2144,"13"10"-2010,1 0 0,-1 0-1,1 0 1,-1-1 0,1 1 0,-1 0 0,1 0 0,-1 0 0,1 0 0,-1 0 0,1 0 0,-1 0 0,1 1 0,-1-1 0,1 0-1,-1 0 1,1 0 0,0 0 0,-1 0 0,1 1 0,-1-1 0,1 0 0,-1 0 0,1 1 0,0-1 0,-1 0 0,1 1 0,0-1-1,-1 1 1,1-1 0,0 0 0,-3 3 2077,3-3-2122,0 0 1,-1 0 0,1 0-1,0 0 1,-1 1 0,1-1 0,0 0-1,-1 0 1,1 0 0,0 0-1,-1 1 1,1-1 0,0 0 0,0 0-1,-1 1 1,1-1 0,0 0-1,0 1 1,-1-1 0,1 0 0,0 0-1,0 1 1,0-1 0,0 0-1,-1 1 1,1-1 0,0 1 0,0-1-1,0 0 1,0 1 0,0 0-1,0-1 8,1 1 0,-1 0-1,0 0 1,1-1-1,-1 1 1,1 0 0,-1-1-1,1 1 1,-1 0-1,1-1 1,0 1 0,-1-1-1,2 2 1,25 13 917,20 5-334,69 19 1,-78-27-691,1 1 1,-2 1-1,51 28 0,-56-24-94,-17-10 215,0 0 1,26 21-1,-40-28-109,1 0-1,-1 0 1,0 0 0,0 0 0,0 0 0,0 1 0,-1-1 0,1 0-1,0 0 1,0 1 0,-1-1 0,1 0 0,-1 1 0,1-1 0,-1 1 0,1-1-1,-1 0 1,0 1 0,0-1 0,0 1 0,0-1 0,0 1 0,0-1-1,0 1 1,0-1 0,-1 1 0,1-1 0,-1 1 0,1-1 0,-1 0 0,1 1-1,-1-1 1,0 0 0,1 1 0,-1-1 0,0 0 0,0 0 0,0 0-1,-2 2 1,-3 2 25,-1-1 0,1 1-1,-1-1 1,0-1-1,-13 6 1,7-3 37,-11 3-18,1-1-1,-30 6 1,12-3-39,-88 20-285,75-22-4516,38-6 1329,12 12-6269</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5:35.368"/>
    </inkml:context>
    <inkml:brush xml:id="br0">
      <inkml:brushProperty name="width" value="0.05" units="cm"/>
      <inkml:brushProperty name="height" value="0.05" units="cm"/>
    </inkml:brush>
  </inkml:definitions>
  <inkml:trace contextRef="#ctx0" brushRef="#br0">291 35 4640,'0'-35'8672,"7"55"-6774,-4 2-1218,0 1-1,-2-1 1,-2 37-1,1-19-176,0 222 1967,0-260-2435,0 0 0,-1 1 0,1-1 0,0 0 0,-1 0 0,0 0 0,1 0 0,-1 0 0,0 0 0,0 0 0,0 0 0,0-1 1,0 1-1,-1 0 0,1-1 0,0 1 0,-1 0 0,1-1 0,-1 0 0,0 1 0,1-1 0,-1 0 0,0 0 0,0 0 0,0 0 0,-3 1 0,-5 2 32,-1-1-1,1-1 0,0 1 1,-13 0-1,16-3-48,-154 28 430,137-24-250,11-1 544,32 2-344,46 5-48,35 7-17,-81-12-226,1-1 1,0-1-1,0-1 0,0 0 0,21-2 1,-33-1-401,0 0 0,0 0 1,0-1-1,0 0 1,0 0-1,9-5 0,-11 4-565,-1 0-1,1 0 1,-1 0 0,0-1-1,0 0 1,-1 0-1,1 0 1,-1 0-1,5-7 1,3-1-1211</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5:35.725"/>
    </inkml:context>
    <inkml:brush xml:id="br0">
      <inkml:brushProperty name="width" value="0.05" units="cm"/>
      <inkml:brushProperty name="height" value="0.05" units="cm"/>
    </inkml:brush>
  </inkml:definitions>
  <inkml:trace contextRef="#ctx0" brushRef="#br0">6 8 10208,'-5'-8'4640,"46"8"-4032,-11 0 863,4 0-927,20 0 416,3 0-576,9 0-256,-1 0-128,9 0 128,-7 8-64,3 0-3679,-9 7 1951</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5:37.300"/>
    </inkml:context>
    <inkml:brush xml:id="br0">
      <inkml:brushProperty name="width" value="0.05" units="cm"/>
      <inkml:brushProperty name="height" value="0.05" units="cm"/>
    </inkml:brush>
  </inkml:definitions>
  <inkml:trace contextRef="#ctx0" brushRef="#br0">9 134 3072,'-1'0'80,"1"0"0,0 0 0,-1 0 0,1 0 0,0 0 0,-1 0 0,1 0 0,0-1 0,-1 1 0,1 0 0,0 0 0,-1 0 0,1 0 0,0-1 0,-1 1 0,1 0 0,0 0 0,-1-1 0,1 1 0,0 0 0,0-1 0,0 1 0,-1 0 0,1-1 0,0 1 0,0 0 0,0-1 0,0 1 1,0 0-1,-1-1 0,1 1 0,0 0 0,0-1 0,0 1 0,0-1 0,0 1 0,0 0 0,0-1 0,0 1 0,1-1 0,10-11 4743,-1 4-2229,-5 2-2114,0 0 0,0 1 0,1 0 0,0 0 0,0 1 0,0 0 0,1 0 0,-1 0 0,11-4 0,-11 7-321,0 1 0,0 0 0,-1 0 0,10 1-1,6 0 477,45 0-367,78-3-205,-36-4 12,191 13-1,-158 1 209,-108-10-125,60-10-1,-8 0-56,31 3 43,215 12 0,-291-1-28,61-6 0,-35 0-204,249 2 237,-309 3-152,164 6 28,-125-8 17,80-10 1,-29 3-24,-5 1 282,-76 6-742,-20 4-3870,-7 2 1661</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5:58.779"/>
    </inkml:context>
    <inkml:brush xml:id="br0">
      <inkml:brushProperty name="width" value="0.05" units="cm"/>
      <inkml:brushProperty name="height" value="0.05" units="cm"/>
    </inkml:brush>
  </inkml:definitions>
  <inkml:trace contextRef="#ctx0" brushRef="#br0">13 55 6048,'-13'-19'2752,"18"14"-2400,3 2 1088,10 6-864,8-6 1248,9-2-1024,14-1-192,3 1-384,27-3-160,1 8-32,2-4 96,-2 8-64,-10 0 32,-14 5-32,-15-3-3424,-7 2 1824</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6:31.949"/>
    </inkml:context>
    <inkml:brush xml:id="br0">
      <inkml:brushProperty name="width" value="0.05" units="cm"/>
      <inkml:brushProperty name="height" value="0.05" units="cm"/>
    </inkml:brush>
  </inkml:definitions>
  <inkml:trace contextRef="#ctx0" brushRef="#br0">180 51 2144,'4'-45'6288,"-3"40"-2059,-2 14-4124,0 0 0,-1 0 0,-3 14 1,0-6 33,-9 31 519,-25 59-1,0 2-319,3 23 12,7-19 314,29-111-601,-1 0 0,1 0 0,-1 0 0,0 0 0,0 0 0,0 0 0,0 0 0,0 0 1,0-1-1,0 1 0,-3 3 0,4-16-1583,4-2-463,0 0 1,1 1-1,12-20 0,-3 5-1147</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6:32.417"/>
    </inkml:context>
    <inkml:brush xml:id="br0">
      <inkml:brushProperty name="width" value="0.05" units="cm"/>
      <inkml:brushProperty name="height" value="0.05" units="cm"/>
    </inkml:brush>
  </inkml:definitions>
  <inkml:trace contextRef="#ctx0" brushRef="#br0">63 138 2144,'-29'-3'1376,"27"2"-917,1 1 1,-1-1-1,0 0 0,1 0 1,-1 0-1,1 0 1,-1 0-1,1 0 0,-1 0 1,1-1-1,0 1 1,0 0-1,-1-1 0,0-1 1,0 1 275,2 1-643,-1 0-1,0 0 0,0 0 1,1 1-1,-1-1 0,0 0 1,1 0-1,-1 0 0,1 0 1,-1 0-1,1 0 0,0 0 0,-1 0 1,1-1-1,0 1 0,0 0 1,0 0-1,0 0 0,0 0 1,0 0-1,0 0 0,0 0 1,0-1-1,0 1 0,1 0 1,-1 0-1,0 0 0,1 0 1,-1 0-1,1 0 0,-1 0 1,1 0-1,0 0 0,-1 1 1,1-1-1,0 0 0,-1 0 0,1 0 1,0 1-1,0-1 0,0 0 1,0 1-1,1-2 0,6-2-37,-1 0 1,1 0-1,-1 1 0,14-4 0,-16 5 84,22-4 0,0 0 1,0 1-1,44-1 1,-23 3 16,-15-1-85,147-7 559,-180 11-634,0 0 0,0 0-1,0 0 1,0 0 0,0 0 0,1 0 0,-1 1 0,0-1 0,0 0 0,0 0 0,1 0 0,-1 0-1,0 0 1,0 0 0,0 0 0,0 0 0,1 0 0,-1 0 0,0 0 0,0 0 0,0 0-1,0-1 1,1 1 0,-1 0 0,0 0 0,0 0 0,0 0 0,0 0 0,1 0 0,-1 0-1,0 0 1,0 0 0,0-1 0,0 1 0,0 0 0,1 0 0,-1 0 0,0 0 0,0 0 0,0-1-1,-7-3-2243,6 4 1887,0 0 1,0 0-1,0-1 0,-1 1 0,1 0 0,0 0 1,0 0-1,0 0 0,0 0 0,0 0 0,0 0 1,-1 1-1,1-1 0,0 0 0,0 1 0,0-1 1,0 1-1,0-1 0,0 1 0,0-1 0,-1 2 0,0-1-35,-10 5-2952</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6:32.824"/>
    </inkml:context>
    <inkml:brush xml:id="br0">
      <inkml:brushProperty name="width" value="0.05" units="cm"/>
      <inkml:brushProperty name="height" value="0.05" units="cm"/>
    </inkml:brush>
  </inkml:definitions>
  <inkml:trace contextRef="#ctx0" brushRef="#br0">30 54 1664,'-2'1'411,"-19"9"118,14-4 3155,7-6-3596,1 0-1,-1-1 1,0 1 0,0 0 0,0 0 0,1 0 0,-1 0-1,0 0 1,0 0 0,0 0 0,1 0 0,-1 0 0,0 0 0,0 0-1,0 0 1,1 0 0,-1 0 0,0 0 0,0 0 0,0 1-1,1-1 1,-1 0 0,0 0 0,0 0 0,0 0 0,0 0-1,1 0 1,-1 0 0,0 1 0,0-1 0,0 0 0,0 0-1,0 0 1,0 0 0,1 1 0,-1-1 0,0 0 0,0 0-1,0 0 1,0 0 0,0 1 0,0-1 0,0 0 0,0 0-1,0 0 1,0 1 0,0-1 0,0 0 0,0 0 0,0 0-1,0 1 1,0-1 0,0 0 0,0 0 0,0 0 0,0 1-1,0-1 1,0 0 0,-1 0 0,1 0 0,0 0 0,0 1-1,0-1 1,0 0 0,0 0 0,-1 0 0,19-4 1366,-17 4-1508,49-16 1206,-19 6-611,44-10 1,-14 10-430,122-4 0,-154 12-97,-22 1 84,0 1-1,0-1 1,10 2 0,-23 0-668,2-1-272,0 0 1,0 1 0,0 0-1,-1 0 1,1 0-1,0 0 1,0 1 0,-5 2-1,0 3-3628</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6:35.436"/>
    </inkml:context>
    <inkml:brush xml:id="br0">
      <inkml:brushProperty name="width" value="0.05" units="cm"/>
      <inkml:brushProperty name="height" value="0.05" units="cm"/>
    </inkml:brush>
  </inkml:definitions>
  <inkml:trace contextRef="#ctx0" brushRef="#br0">144 59 4064,'-3'0'310,"1"1"0,-1-1 1,1 1-1,0 0 0,0 0 0,-1 0 0,1 0 1,0 0-1,0 0 0,0 1 0,0-1 0,0 0 1,0 1-1,1 0 0,-1-1 0,-2 5 1,-4 4 184,-12 19 0,19-27-418,-8 12 317,-7 11 491,-14 33 0,26-49-782,0 1 1,1-1-1,0 1 1,1-1-1,0 1 1,0 0-1,0 16 1,3-21-57,-1-1 1,1 1-1,0-1 1,0 1-1,0-1 1,1 0-1,-1 0 1,1 1-1,0-1 1,0 0-1,1-1 1,-1 1-1,1 0 1,0-1-1,0 1 1,0-1-1,0 0 1,0 0-1,1 0 1,7 4-1,-9-6-23,0 0-1,0 0 1,0 0-1,0 0 1,0-1-1,0 1 0,0-1 1,0 1-1,1-1 1,-1 0-1,0 0 1,0 0-1,0 0 1,0-1-1,1 1 1,-1 0-1,0-1 1,0 1-1,0-1 1,0 0-1,0 0 0,0 0 1,0 0-1,0 0 1,0 0-1,-1 0 1,1-1-1,0 1 1,-1-1-1,2-1 1,3-3-5,0 0 1,-1-1-1,0 1 1,0-1-1,-1 0 1,6-13-1,-3 6 7,-2 1-1,1-1 1,-2 1-1,0-1 1,-1 0-1,0-1 1,-1 1-1,0-18 1,-2 28-26,0 1 1,-1 0 0,0 0 0,1 0-1,-1 0 1,0 0 0,-1 0 0,1 0-1,0 0 1,-1 0 0,0 1 0,1-1-1,-5-4 1,5 6 3,0-1 0,0 1 1,0 0-1,-1 0 0,1-1 0,0 1 0,-1 0 0,1 0 1,-1 0-1,1 0 0,-1 0 0,1 1 0,-1-1 0,0 0 0,1 1 1,-1-1-1,-3 0 0,33-6 223,26-12 1,13-4 250,-41 16-396,1 1 0,1 1 1,-1 2-1,45 0 0,-67 3-35,0 0 1,0 1-1,0-1 1,0 1 0,0 1-1,0-1 1,0 1-1,0 0 1,7 4-1,-9-5-36,0 1 0,0 0 0,0 0 0,0 1 0,0-1 0,-1 0 0,1 1 0,-1 0 0,0 0 0,0 0 0,0 0 0,0 0 0,0 0 0,2 5 0,-1 7 24,0-1 0,-1 1 0,0 0 0,-1 0 0,-1 0 0,-1 20 0,0 1 109,1-20-95,1-8-30,-1 0-1,-1 0 1,1-1-1,-1 1 1,-3 12-1,1-8 19,1 1 0,0 0-1,1-1 1,1 25 0,0-25 67,0-10-19,1-1-182,5 5 704,-6-6-605,1 0 0,-1 0 1,1 0-1,-1 0 0,0 0 0,1 0 0,-1 0 0,1 0 0,-1-1 1,0 1-1,1 0 0,-1 0 0,1 0 0,-1 0 0,0-1 0,1 1 0,-1 0 1,0 0-1,0-1 0,1 1 0,-1 0 0,0-1 0,1 1 0,-1 0 1,0-1-1,0 1 0,0-1 0,1 1 0,-1 0 0,0-1 0,1 0-6,-1 0-1,0 0 1,1 0-1,-1 1 0,1-1 1,-1 0-1,0 0 0,0 0 1,0 0-1,1 0 0,-1 0 1,0 0-1,0-1 0,0 1-49,1 2-5,3 4-3,-3-4 60,0 1-1,1-1 1,-1 0-1,0 0 0,0 0 1,0 0-1,1 0 0,-1 0 1,0 0-1,1 0 1,-1 0-1,1-1 0,-1 1 1,1 0-1,0-1 0,-1 1 1,1-1-1,-1 0 1,1 0-1,2 1 0,-2-1 10,0 0-49,14-8 132,-10 4-66,1 1-1,-1-1 0,-1-1 0,1 1 0,-1-1 0,1 0 0,-1 0 0,-1 0 0,1-1 0,-1 0 0,0 0 0,0 0 1,-1 0-1,4-8 0,3-11 29,0 0 0,7-35 0,-17 59-48,18-92 81,-18 60-127,0 29 24,-1 0 0,1-1 0,0 1 1,0 0-1,1 0 0,-1-1 0,1 1 1,1-4-1,0 0-94,-2 8 109,0 0 0,0-1 0,0 1 1,0 0-1,0-1 0,0 1 0,0 0 0,0 0 1,0-1-1,0 1 0,0 0 0,0-1 1,1 1-1,-1 0 0,0 0 0,0-1 1,0 1-1,0 0 0,1 0 0,-1-1 0,0 1 1,0 0-1,1 0 0,-1-1 0,1 1-39,-6 13-156,5-11 179,0 1 0,0 0-1,0 0 1,1 0 0,-1 0-1,1-1 1,-1 1 0,1 0-1,2 3 1,1 8 95,-1-9-50,-1-1 0,1 1 0,0-1 0,0 0 0,1 0 0,-1 0 0,5 4 0,-7-7-28,0-1 0,0 1 0,0 0 0,1-1 0,-1 1 0,0-1 0,0 1-1,1-1 1,-1 0 0,0 0 0,1 1 0,-1-1 0,0 0 0,1 0 0,-1 0 0,0 0 0,1 0 0,-1-1 0,0 1-1,0 0 1,1-1 0,-1 1 0,2-1 0,3-2 35,-1 0-1,0 0 1,9-6 0,-10 6 3,4-4-52,-1 0 0,1-1 0,-2 0 0,1 0 0,-1 0 0,9-15 0,-5 6 150,20-19 100,-27 30-250,-3 5 5,0 0 0,0 1 0,0-1 0,0 0 0,1 1 0,-1-1 0,0 1 0,1-1 0,-1 0-1,0 1 1,1-1 0,-1 1 0,1-1 0,-1 1 0,1-1 0,-1 1 0,1-1 0,-1 1 0,1-1 0,-1 1-1,1 0 1,-1-1 0,1 1 0,1 0 0,3 0-16,-1 0 0,1 0-1,0 1 1,0 0 0,0 0 0,5 2-1,-8-3 17,-1 1-1,1 0 1,0 0-1,-1-1 1,1 1-1,-1 0 1,1 1-1,-1-1 1,1 0-1,-1 0 1,0 1-1,1-1 1,-1 0-1,0 1 0,0-1 1,0 1-1,0 0 1,-1-1-1,2 3 1,0 2-13,-1 0 1,0 1 0,0-1 0,0 0-1,-1 1 1,1-1 0,-2 8-1,-8 45 35,2-25 53,4-14-20,-1 2 1,1 0 0,1 1 0,1 28 0,1-46-15,0 0-1,1 0 1,0 0-1,0 0 1,0 0-1,0 0 0,1-1 1,0 1-1,0 0 1,0-1-1,0 1 1,1-1-1,0 0 0,0 0 1,0 0-1,0 0 1,0 0-1,1-1 1,0 1-1,5 3 0,-7-6 11,1 0-1,0 0 0,0 0 0,0 0 0,0 0 1,0 0-1,0-1 0,0 1 0,0-1 0,0 0 1,0 0-1,0 0 0,0-1 0,4 0 0,6-2 174,25-8-1,-25 6-131,8-2-130,-2-1-1,1-1 1,32-20 0,15-16-5114,-37 31-2309,-28 7 3243</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5:42.129"/>
    </inkml:context>
    <inkml:brush xml:id="br0">
      <inkml:brushProperty name="width" value="0.05" units="cm"/>
      <inkml:brushProperty name="height" value="0.05" units="cm"/>
    </inkml:brush>
  </inkml:definitions>
  <inkml:trace contextRef="#ctx0" brushRef="#br0">12 1117 2144,'-12'8'9819,"30"-16"-9105,25-11 415,-22 10-515,32-18 0,-28 11-294,-12 9-203,-1 0 1,0-2-1,0 1 0,19-20 1,-9 1 146,-2-1 0,27-49 0,-43 71-224,57-108 382,-37 66-332,2 1 1,39-54-1,-50 83-54,1 1-1,0 0 1,1 1-1,1 1 1,35-23-1,38-20-51,-66 47 51,-23 11-85,0 0 0,-1-1 0,1 0 0,0 1 0,-1-1 0,1 0 0,-1 0 0,3-1-1,-4 2 57,0-1-1,0 1 0,1 0 1,-1 0-1,0 0 0,0 0 1,1 0-1,-1 0 0,0-1 1,0 1-1,1 0 0,-1 0 1,0 0-1,1 0 0,-1 0 1,0 0-1,0 0 0,1 0 1,-1 0-1,0 0 0,1 0 1,-1 0-1,0 1 0,0-1 0,1 0 1,-1 0-1,0 0 0,0 0 1,1 0-1,-1 0 0,0 1 1,0-1-1,1 0 0,-1 0 1,0 0-1,0 1 0,0-1 1,1 1-2,0-1 1,0 1-1,0 0 1,0-1 0,0 1-1,0-1 1,0 0 0,0 1-1,0-1 1,0 0-1,0 1 1,0-1 0,2 0-1,36 3 55,1-2 128,-13 0-145,0-1-1,0-1 1,1-2-1,48-10 0,-33 3-29,1 3-1,76-5 0,-90 10 73,40 0-194,-40 1 193,0 0 0,37-7-1,86-17-263,124 10 325,-175 11-60,48 2 8,-109 2-148,71-7 0,6-1 45,-1 8 86,-1-5 0,119-22-1,14-12 8,155-31 423,-259 41 80,35-9-231,-153 32-442,-16 4 34,-1 0 0,0-1 0,9-3 0,-15 2-1840,-9 2-56,-12 3-1678,-13 6 225,-8-5-1503</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5:43.218"/>
    </inkml:context>
    <inkml:brush xml:id="br0">
      <inkml:brushProperty name="width" value="0.05" units="cm"/>
      <inkml:brushProperty name="height" value="0.05" units="cm"/>
    </inkml:brush>
  </inkml:definitions>
  <inkml:trace contextRef="#ctx0" brushRef="#br0">14 190 1472,'0'0'155,"0"0"1,0-1-1,0 1 0,0 0 0,-1 0 1,1-1-1,0 1 0,0 0 1,0 0-1,0-1 0,0 1 0,-1 0 1,1 0-1,0 0 0,0 0 1,0-1-1,-1 1 0,1 0 0,0 0 1,0 0-1,0 0 0,-1 0 1,1-1-1,0 1 0,0 0 1,-1 0-1,1 0 0,0 0 0,0 0 1,-1 0-1,1 0 0,0 0 1,0 0-1,-1 0 0,1 0 0,0 0 1,0 0-1,-1 0 0,1 1 1,-6 0 2037,26-10 2081,21-8-3044,-30 14-1075,-1 1 1,1 0 0,0 1-1,0 0 1,21 2-1,56 11 645,-54-7-683,16 2 57,0-2-1,0-2 0,65-6 1,-34-4 96,40-3-76,427 20-306,121-14 368,-511 1-205,-61 2 142,149-19 0,19-29 166,-59 9-14,75 0 126,-200 32-221,120 6 0,123 29 464,-294-24-474,-22-2-719,0 0 1,0-1-1,0 0 0,13-2 0,-21 2 367,0 0 0,0 0 1,0 0-1,1 0 1,-1 0-1,0 0 0,0-1 1,1 1-1,-1 0 0,0 0 1,0 0-1,0 0 0,0-1 1,1 1-1,-1 0 0,0 0 1,0-1-1,0 1 0,0 0 1,0 0-1,0-1 1,0 1-1,1 0 0,-1 0 1,0-1-1,0 1 0,0 0 1,0 0-1,0-1 0,0 1 1,0 0-1,0-1 0,-1 1 1,1 0-1,0 0 0,0-1 1,0 1-1,0 0 1,0 0-1,0-1 0,0 1 1,-1 0-1,1 0 0,0 0 1,0-1-1,0 1 0,0 0 1,-1 0-1,1 0 0,0 0 1,0-1-1,-1 1 0,1 0 1,0 0-1,0 0 1,-1 0-1,1 0 0,0 0 1,0 0-1,-1 0 0,-23-9-3530,-20-9-1302</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5:45.043"/>
    </inkml:context>
    <inkml:brush xml:id="br0">
      <inkml:brushProperty name="width" value="0.05" units="cm"/>
      <inkml:brushProperty name="height" value="0.05" units="cm"/>
    </inkml:brush>
  </inkml:definitions>
  <inkml:trace contextRef="#ctx0" brushRef="#br0">1 42 3392,'-1'-2'328,"2"1"0,-1-1 0,0 0-1,0 0 1,0 1 0,1-1 0,-1 0 0,1 1 0,-1-1 0,1 0 0,0 1 0,0-1-1,0 1 1,0-1 0,0 1 0,0-1 0,0 1 0,0 0 0,0 0 0,1-1 0,-1 1 0,0 0-1,1 0 1,-1 0 0,1 0 0,2 0 0,-4 0-252,1 1 1,-1 0-1,1 0 0,-1-1 1,1 1-1,-1 0 0,1 0 1,-1 0-1,1 0 0,0 0 0,-1 0 1,1 0-1,-1 0 0,1 0 1,-1 0-1,1 0 0,-1 0 1,1 0-1,0 1 0,-1-1 1,1 0-1,-1 0 0,1 1 1,-1-1-1,1 0 0,-1 1 1,0-1-1,1 0 0,-1 1 1,1-1-1,-1 1 0,1 0 1,14 20 246,-8-10-82,-3-5-213,0 1 1,0-1 0,-1 1 0,0 0 0,0 0-1,-1 1 1,1-1 0,-2 1 0,1-1 0,0 10-1,8 29-88,-3-16 252,5 34 1,-9-41-116,1 0 0,2-1 0,10 31 0,-14-48 0,0 1-1,-1-1 1,1 0 0,-1 7-1,4 9 159,-5-20-213,0 0 0,0 1 0,0-1-1,0 0 1,0 1 0,0-1-1,0 0 1,0 1 0,0-1-1,-1 0 1,1 1 0,-1-1-1,1 0 1,-2 2 0,2-1 95,8-2-42,-1-1-9,1 0 0,-1 0-1,1-1 1,-1 0 0,0 0 0,0-1 0,12-6 0,14-5 89,5 3-95,-1 1 0,2 2 0,-1 1 0,40-1 0,159 6 24,-150 7-95,33 1 129,133 2-283,157 7 437,-170 1-131,-4 22-10,-194-33-60,0-1 0,68-4-1,-53 0-32,328 3 368,-204-11-44,-62 6-320,122 4 263,7-2 220,-157-4-149,-5 1-244,54-1 56,-113 3-416,58 3 719,-73-1-961,0 1 1,0 0-1,-1 0 1,22 8-1,-33-9 294,0-1 0,0 0 0,0 0 0,0 1-1,0-1 1,0 0 0,0 0 0,0 1 0,0-1 0,0 0 0,-1 0-1,1 0 1,0 1 0,-4 1-3347,4-2 3347,-1 0 0,-25 7-3397,-15 0-1723</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5:46.727"/>
    </inkml:context>
    <inkml:brush xml:id="br0">
      <inkml:brushProperty name="width" value="0.05" units="cm"/>
      <inkml:brushProperty name="height" value="0.05" units="cm"/>
    </inkml:brush>
  </inkml:definitions>
  <inkml:trace contextRef="#ctx0" brushRef="#br0">1 8 2976,'1'-1'106,"0"1"0,0-1 0,0 0 0,0 0 0,0 1 0,1-1 0,-1 1 0,0-1 0,0 1 0,0-1 0,1 1 0,-1 0 0,0 0 0,1-1 0,3 1 3018,-4 2-2532,1 1-385,1 0-1,-1 1 1,-1-1-1,1 1 1,0 0-1,-1 0 1,0-1-1,1 1 1,-1 4-1,7 17 705,62 144 1207,-65-156-2058,7 21 283,1-1 0,2 0 0,2-1 0,23 36 1,-33-60-155,0-1 1,10 10-1,-12-12-132,0-1-1,0 1 1,0 0-1,-1 0 1,0 1-1,0-1 1,0 1-1,3 7 1,10 25 76,-16-37-58,-1 7 59,0-7-110,-1 0 0,1 0 0,0 1 1,0-1-1,0 0 0,0 0 0,0 1 0,0-1 0,1 0 0,-1 0 1,0 1-1,1 0 0,3-1 3,0 0 0,0 0 0,-1-1 1,1 1-1,0-1 0,0 0 0,0 0 0,0 0 0,6-1 1,40-11 30,-32 7-4,167-31 187,-106 22-120,7 3-69,0 3 0,99 5-1,130 29 177,-181-10-440,132 21 430,-115-15 567,217 9-231,-276-26-224,-14-1 15,112-6-1,-57-8-145,0 6 0,144 14 0,-197-6 22,115-10-1,-66 0-122,-122 6-83,288 0 727,-182 1-582,-111-1-645,-19 3-9680,14-2 9703,0-1 0,-1 0-1,1 1 1,0-1 0,0-1 0,0 1 0,0 0-1,-7-2 1,0-2-659,0-1 0,1 0-1,-11-6 1</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6:20.210"/>
    </inkml:context>
    <inkml:brush xml:id="br0">
      <inkml:brushProperty name="width" value="0.05" units="cm"/>
      <inkml:brushProperty name="height" value="0.05" units="cm"/>
    </inkml:brush>
  </inkml:definitions>
  <inkml:trace contextRef="#ctx0" brushRef="#br0">256 19 3072,'-9'-5'2997,"8"-2"331,1 2-2034,0 4-616,0 3 1174,-6-2-545,3 12-718,-3 20 0,2 102 92,2 51-210,4 163 707,-4-190-1071,3 40 176,-11 500 1082,-20-195-751,26-308-297,3-51-277,5 263 280,11-277-276,1 25 232,-11 61-167,-6-172-85,5 3 323,-1 10-384,-3-52 56,-1 0-1,1 1 1,-1-1 0,0 0-1,-1 0 1,1 1-1,-5 8 1,-2-8-286,0-6 161,5-2 69,0 1 0,1-1 0,-1 1 0,0-1 0,1 0 0,-1 0 0,1 0 1,-1 0-1,1 0 0,0-1 0,0 1 0,0-1 0,0 1 0,1-1 0,-1 0 0,1 0 1,-1 0-1,0-5 0,-3-1-4,-16-40-199,1-2 0,-15-63 0,-4-11 54,37 120 172,0 0 0,0 0 1,0 0-1,-1 1 1,1-1-1,-1 1 0,0 0 1,-6-6-1,9 10 16,-1 1-1,0 0 1,1 0 0,-1-1-1,1 1 1,-1 0 0,1 0-1,-1 0 1,1-1 0,0 1-1,-1 0 1,1 0 0,0 0-1,0 0 1,-1 2 0,0 11 13,1 0-1,0 0 1,1 0 0,0 0 0,5 20 0,0 5 40,15 107 164,-14-109 15,22 68 1,-26-97-182,0 0 36,0 1 1,1-1-1,6 13 0,-9-20-50,0 1 1,0 0-1,0-1 0,0 1 1,1-1-1,-1 0 0,0 1 1,1-1-1,-1 0 1,1 0-1,-1 0 0,1 0 1,0 0-1,-1 0 0,1 0 1,0-1-1,-1 1 0,1-1 1,0 1-1,0-1 0,0 0 1,0 1-1,2-1 0,7-2 148,0 1-1,0-2 1,0 0-1,0 0 0,-1-1 1,0 0-1,13-7 0,0-2-136,40-30-1,-33 18-402,54-55 1,17-39-4692,-94 111 4334,17-26-3490,-11 8-1834,-5 9 2850</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6:22.286"/>
    </inkml:context>
    <inkml:brush xml:id="br0">
      <inkml:brushProperty name="width" value="0.05" units="cm"/>
      <inkml:brushProperty name="height" value="0.05" units="cm"/>
    </inkml:brush>
  </inkml:definitions>
  <inkml:trace contextRef="#ctx0" brushRef="#br0">213 1 2560,'0'0'10080,"1"12"-8934,1-6-849,0 1 0,0-1-1,-1 1 1,1-1 0,-1 14-1,-1 37 679,-1-23-727,1 36 49,3 138 115,-1-144-81,-8 86-1,-3 26-68,-1 41 196,3-61 17,7 26-318,1-82-37,-1-65-163,7 370 1004,-9-120-462,-2-174-337,2-21-132,-3 75 356,-4 108 73,13-56-262,-2-193 0,-2 26 0,-1-14-202,-4-30-75,5-6 79,0 0 0,0 0 0,0 0 0,0 0 0,0 0 0,0 0 0,0 0-1,0 1 1,0-1 0,0 0 0,0 0 0,0 0 0,0 0 0,0 0 0,0 0-1,0 0 1,0 0 0,0 0 0,0 0 0,0 0 0,0 0 0,0 0 0,0 0 0,0 0-1,0 0 1,0 0 0,0 0 0,0 1 0,0-1 0,0 0 0,0 0 0,0 0 0,0 0-1,0 0 1,0 0 0,0 0 0,0 0 0,0 0 0,0 0 0,0 0 0,0 0-1,0 0 1,0 0 44,-8-7-102,4 1 38,-1-1-1,1 1 0,1-1 0,-1 0 1,1 0-1,0 0 0,-2-9 1,-10-24-51,-29-63 60,-20-42 13,47 119-86,17 26 81,0 0 1,0 0-1,0 0 0,0 0 1,0 0-1,0 0 0,-1 0 1,1 0-1,0 0 0,0 0 1,0 0-1,0 0 0,0 0 1,0 0-1,0 0 0,-1 0 1,1 0-1,0 0 0,0 0 1,0 0-1,0 0 0,0 0 1,0 0-1,0 0 0,0 0 1,0 1-1,0-1 1,-1 0-1,1 0 0,0 0 1,0 0-1,0 0 0,0 0 1,0 0-1,0 0 0,0 0 1,0 1-1,0-1 0,0 0 1,0 0-1,0 0 0,0 0 1,0 0-1,0 0 0,0 0 1,0 1-1,0-1 0,0 0 1,0 0-1,0 0 0,1 10 9,1 0-1,0 0 0,0 0 1,8 18-1,-1 1 102,-4-11-77,3 12 257,1 1 0,2-2 1,22 47-1,-31-74-233,-1 1 1,1 0-1,0-1 1,0 1-1,0-1 1,0 0 0,1 1-1,-1-1 1,1 0-1,-1-1 1,1 1-1,0 0 1,-1-1-1,1 1 1,0-1 0,0 0-1,0 0 1,0 0-1,5 0 1,-3 0-9,0-1 1,0 0-1,0 0 0,0-1 1,0 1-1,0-1 1,-1 0-1,1-1 0,0 1 1,0-1-1,8-4 1,-1-1-373,0 0 1,0 0 0,0-2 0,-1 1 0,0-1 0,18-21 0,-21 21-1221,0-2-1,12-21 1,-15 22-469,0-1 1,0 1 0,4-18-1,-1-5-1642</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5:59.170"/>
    </inkml:context>
    <inkml:brush xml:id="br0">
      <inkml:brushProperty name="width" value="0.05" units="cm"/>
      <inkml:brushProperty name="height" value="0.05" units="cm"/>
    </inkml:brush>
  </inkml:definitions>
  <inkml:trace contextRef="#ctx0" brushRef="#br0">22 48 4896,'-22'-16'2208,"27"7"-1920,3 6-480,10 0 32,21-10-1856,10 10 1120</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6:24.063"/>
    </inkml:context>
    <inkml:brush xml:id="br0">
      <inkml:brushProperty name="width" value="0.05" units="cm"/>
      <inkml:brushProperty name="height" value="0.05" units="cm"/>
    </inkml:brush>
  </inkml:definitions>
  <inkml:trace contextRef="#ctx0" brushRef="#br0">199 0 2080,'3'2'12907,"3"14"-10440,6 20-3079,-6-5 889,-1 0-1,0 33 1,-3-30-152,30 283 910,-21-209-705,7 189 225,-42 172 560,13-334-1068,-21 279 663,32-258-215,1-71-425,-10 118 554,7-189-610,-8 27 0,8-33 29,-1 0 0,1 0 0,1 0 0,-1 0 1,1 1-1,1-1 0,0 0 0,1 15 0,-1-23-36,0 0-1,0 1 1,1-1 0,-1 0-1,0 1 1,0-1 0,0 0 0,0 0-1,0 1 1,0-1 0,0 0-1,0 1 1,0-1 0,0 0 0,0 1-1,0-1 1,0 0 0,0 1-1,0-1 1,0 0 0,0 1-1,-1-1 1,1 0 0,0 0 0,0 1-1,0-1 1,0 0 0,-1 0-1,1 1 1,0-1 0,-9-3 54,-6-13-335,6 6 208,2-1 1,-1 0-1,2-1 1,-9-17-1,-15-53 234,15 40-179,2 5-32,-34-89-149,24 92-48,21 32 43,0 8-59,3 11-43,0-3 279,0 26 1,1 13-150,0-38 128,0 5 195,9 31 1,-10-44-112,2-1 1,-1 0 0,1 0 0,0 1 0,0-2-1,0 1 1,1 0 0,8 9 0,-10-13-23,0-1 0,0 1 0,0-1 1,0 1-1,0-1 0,1 0 0,-1 0 0,0 0 1,1 0-1,-1-1 0,1 1 0,-1 0 0,1-1 1,-1 0-1,1 0 0,-1 0 0,1 0 0,-1 0 1,1 0-1,-1 0 0,4-2 0,8-1 113,0-1-1,23-10 0,-8 3 3,-4 2-69,0-1-1,40-21 0,-53 24-539,0 0 0,-1-1 1,0-1-1,-1 0 0,1 0 0,-2-1 0,10-11 0,-14 14-823,0 0-1,-1 0 0,5-12 0,-6 13 479,10-19-1896</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6:25.579"/>
    </inkml:context>
    <inkml:brush xml:id="br0">
      <inkml:brushProperty name="width" value="0.05" units="cm"/>
      <inkml:brushProperty name="height" value="0.05" units="cm"/>
    </inkml:brush>
  </inkml:definitions>
  <inkml:trace contextRef="#ctx0" brushRef="#br0">453 18 1984,'0'0'640,"1"-6"992,6 0 1789,3 1 3796,-10 5-7125,0 0 0,0 0 0,0 0-1,0 0 1,0 0 0,0 0 0,0 0 0,0 1 0,0-1-1,0 0 1,0 0 0,0 0 0,0 0 0,0 0 0,0 0-1,0 1 552,0-1-551,-6 21 969,-5 62-314,7-42-486,-3 66 416,-1 8-207,-14 105 365,13-108-561,-7 83 33,-17 160 464,-19 88-366,51-427-420,2 28-1,0-11 596,-18-44-633,1-8 41,1-1 0,0 0 1,2-1-1,-18-38 0,7 5 36,-30-62 38,32 72 6,13 25-133,0 1 0,-1 0 0,-21-28 0,13 19 5,-1 1-280,19 26 254,9 8 193,0 4-1,0 0 0,-1 0 0,-1 1 1,11 24-1,-4-6 88,24 57 223,-9-19-327,26 63 374,-19-44-128,-35-86-299,13-8 123,-6 2-101,0 0 1,0 0-1,0 0 0,0-1 0,-1-1 0,0 1 1,0-1-1,0 0 0,8-11 0,6-8 39,0-2 0,-1 0 0,20-39 1,-20 31-893,49-61 1,-67 93 414,0 1 1,0 0 0,0-1 0,1 1-1,4-3 1,-6 5 125,0-1 0,0 1 0,0-1 1,0 1-1,1 0 0,-1-1 0,0 1 0,0 0 0,1 0 0,-1 0 1,0 0-1,0 0 0,0 0 0,1 0 0,-1 0 0,0 0 0,2 1 0,10 6-1922</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6:41.403"/>
    </inkml:context>
    <inkml:brush xml:id="br0">
      <inkml:brushProperty name="width" value="0.05" units="cm"/>
      <inkml:brushProperty name="height" value="0.05" units="cm"/>
    </inkml:brush>
  </inkml:definitions>
  <inkml:trace contextRef="#ctx0" brushRef="#br0">347 27 1728,'-3'-7'359,"2"7"-332,1 0 0,0-1 0,0 1-1,-1-1 1,1 1 0,0-1 0,0 1 0,-1-1-1,1 1 1,0-1 0,0 1 0,0-1 0,0 1-1,0-1 1,0 1 0,0-1 0,0 1 0,0-1-1,0 1 1,0-1 0,0 1 0,0-1 0,0 1-1,0-1 1,1 0 82,-1 1-1,0 0 1,0 0-1,0 0 1,0-1-1,0 1 1,0 0-1,1 0 1,-1 0-1,0-1 1,0 1-1,0 0 1,0 0-1,0 0 1,0-1-1,0 1 1,0 0-1,0 0 1,0-1-1,0 1 1,0 0-1,0 0 1,0-1 0,0 1-1,-1 0 1,1 0-1,0 0 1,0-1-1,0 1 1,0 0-1,0 0 1,0 0-1,-1 0 1,1-1-1,0 1-45,0 0 0,-1 0 0,1 0 0,0 1 0,0-1 0,-1 0 0,1 0-1,0 0 1,0 0 0,0 0 0,0 1 0,-1-1 0,1 0 0,0 0 0,0 0 0,0 0 0,0 1 0,-1-1 0,1 0-1,0 0 1,0 1 0,0-1 0,0 0 0,0 0 0,0 0 0,0 1 0,0-1 0,0 0 0,0 0 0,0 1 0,0-1-1,0 0 1,0 0 0,0 1 0,0-1 0,0 0 0,0 0 0,0 1 0,0-1 0,0 4 121,0-1 0,-1 0 0,1 1 0,-1-1 0,0 0 0,0 0 0,-3 5 1,-4 17 368,3-6-242,-10 25 0,-1 5 6,5-14-41,0 0 0,-3 0 0,-24 46 0,-59 115 823,6 33-518,84-201-368,-8 58 1,15-82-184,0 1 1,0-1 0,0 1 0,1 0-1,-1-1 1,1 1 0,0-1-1,1 0 1,-1 1 0,1-1 0,0 0-1,0 0 1,0 1 0,0-2 0,1 1-1,3 4 1,-4-7-52,3 2 62,1 0 1,0-1 0,-1 0-1,1 0 1,0 0-1,0-1 1,0 0 0,0 0-1,1 0 1,-1-1-1,0 0 1,0 0 0,0-1-1,10-1 1,-7-1-11,0 1 0,-1-2 0,1 1 0,-1-1 0,0 0 0,10-7 0,-3 1-15,-1-1 1,16-15-1,-21 15 13,0 0-1,-1-1 0,0 0 0,-1 0 0,9-19 0,0-1 22,10-14 35,24-66 1,-34 79-168,-11 24 59,-1-1 1,6-13-1,-7 9-100,-3 14 122,0 0-1,0 0 0,0 0 0,0 1 0,0-1 0,0 0 0,0 0 0,0 0 0,0 0 0,0 0 0,0 0 0,0 0 0,-1 0 0,1 0 0,0 0 0,0 0 0,0 0 0,0 0 0,0 0 0,0 0 0,0 0 1,0 0-1,0 0 0,0 0 0,0 0 0,0 0 0,0 0 0,0 0 0,0 0 0,0 0 0,0 0 0,0 0 0,0 0 0,-1 0 0,1 0 0,0 0 0,0 0 0,0 0 0,0 0 0,0 0 0,0 0 1,0 0-1,0 0 0,0 0 0,0 0 0,0 0 0,0 0 0,0 0 0,0 0 0,0 0 0,0 0 0,0 0 0,0 0 0,0 0 0,-11 21-114,-3 19 135,2 0 1,-10 55-1,17-65-52,-10 69-13,15-92 55,0 0 1,0 0-1,1 0 1,0 0-1,3 7 1,-2-2 108,-2-11-106,1 0 0,-1 0-1,0 0 1,1 0-1,-1 0 1,1 1-1,-1-1 1,1 0 0,0-1-1,-1 1 1,1 0-1,0 0 1,0 0-1,-1 0 1,1 0 0,0-1-1,0 1 1,0 0-1,0-1 1,0 1-1,0-1 1,0 1-1,0-1 1,0 1 0,1-1-1,-1 0 1,0 0-1,0 1 1,0-1-1,0 0 1,3 0 0,-1-1 39,0 1 0,0 0 0,1-1 0,-1 1 1,0-1-1,0 0 0,0 0 0,0 0 0,0-1 1,3-1-1,10-7-10,-1-2 1,-1 0-1,0 0 1,-1-1-1,20-25 1,50-80 171,-57 77-238,-9 15 73,19-40 0,-31 48-211,-6 13-66,-3 12 77,-9 23 110,2 1 0,0 1 0,-10 58 0,16-68 7,2-4 36,0 0 0,-1 23 0,3-34 21,1-1-1,1 0 1,-1 0-1,1 0 1,0 0-1,0 0 1,1 0 0,-1 0-1,1 0 1,4 7-1,-5-11-2,0-1-1,0 1 1,0-1-1,0 1 1,0-1-1,1 0 0,-1 1 1,0-1-1,1 0 1,-1 0-1,1 0 0,-1 0 1,1 0-1,0 0 1,-1 0-1,1-1 1,0 1-1,2 0 0,-1-1 10,0 0-1,0 1 1,1-1-1,-1-1 1,0 1 0,0 0-1,0-1 1,0 1-1,6-3 1,3-2-5,-1-1 0,1 0 0,-1 0 0,10-9 0,-18 14-38,13-12 51,0-1 1,0 0 0,20-26-1,2-1 143,-21 22-241,-13 15 6,-1-1 0,1 1-1,0 0 1,0 1 0,0-1 0,1 1-1,7-5 1,-10 7-29,-2 2 84,1 0 0,0 1 0,0-1 0,0 0 0,0 1 0,-1-1 1,1 1-1,-1-1 0,1 3 0,0-3-6,1 6-24,-1 0 0,1 1 0,-1-1 1,0 1-1,-1 14 0,-5 39 293,3-45-211,-2 9-127,0 15 221,2-32 279,6-16-123,-1 4-281,-1 0-1,0 0 1,-1-1-1,1 1 0,-1-1 1,2-6-1,2-10-53,5-2 52,1 1-1,1 0 1,1 0 0,0 2 0,28-33-1,-35 46-65,0 1-1,0 0 0,1 0 1,-1 0-1,1 1 0,0 0 1,9-4-1,-15 8 40,-1 1-1,1-1 1,0 1 0,-1-1-1,1 1 1,0 0-1,0-1 1,-1 1 0,1 0-1,0 0 1,0 0 0,0 0-1,-1 0 1,1 0-1,0 0 1,0 0 0,0 0-1,-1 0 1,1 0 0,0 0-1,0 0 1,0 1-1,-1-1 1,1 0 0,0 0-1,0 1 1,-1-1 0,2 1-1,-1 1-2,0-1 0,0 0 0,0 1 0,-1-1 0,1 1 0,0-1 1,-1 1-1,1-1 0,-1 1 0,1-1 0,-1 1 0,0-1 0,0 3 0,1 5 7,-1 0 0,-1-1 0,0 1 0,-2 11 0,-4 4 59,-1 1 0,-2-2-1,-13 27 1,11-25 46,10-21-74,2-3-2,0 0 0,0 0 0,0 0 0,-1-1 0,1 1 0,0 0 0,-1 0 0,1 0 0,-1-1 0,1 1 0,-1 0 0,1-1 0,-1 1 0,0 0 0,1-1 0,-1 1 0,0-1 0,0 1 0,-1 0 0,10-20 110,-2 6-144,1 0 0,0 1 0,1 0 0,0 1 0,1 0 0,14-14 0,-19 20-7,67-66 156,-62 64-189,-1 0 0,1 1 1,0-1-1,0 2 0,1 0 0,0 0 0,11-4 0,-20 9 50,0-1 0,0 1 0,0 0 0,-1 0 0,1-1 0,0 1 0,0 0 0,0 0 0,0 0 0,0 0 0,0 0 0,-1 0 0,1 1 0,0-1 0,0 0 0,0 0 0,0 1 0,-1-1 0,1 0 0,0 1 0,0-1-1,-1 1 1,1-1 0,1 1 0,-1 1 3,0-1 0,0 0 0,0 1 0,-1-1 0,1 1 0,0-1 0,-1 1 0,1-1 0,-1 1 0,1 0 0,0 2 0,0 5-53,-1-1 0,0 0 0,-2 16 0,-7 134-9,10-155 67,-1-1-1,0 0 1,0 0 0,1 1-1,0-1 1,-1 0 0,1 0-1,0 0 1,0 0 0,0 0-1,0 0 1,0 0 0,0 0-1,1 0 1,-1 0 0,1-1-1,-1 1 1,1-1 0,0 1-1,0-1 1,0 1 0,-1-1-1,1 0 1,0 0 0,1 0-1,-1 0 1,0 0 0,0-1-1,0 1 1,0-1 0,4 1-1,-1-1 20,1 0 0,-1 0 0,0-1-1,0 0 1,0 0 0,0 0 0,0-1-1,0 0 1,0 0 0,0 0 0,-1 0-1,6-4 1,-3 1-10,0-1-1,-1 0 1,0-1 0,1 1-1,-2-1 1,7-10-1,35-54 85,-42 61-101,1 0 0,-2 0 0,1 0 0,-2-1 1,5-17-1,-6 8 90,-2 16-168,-2 12-206,-6 29 150,3-15 124,0-1-1,2 1 0,-1 28 1,1-20-73,0 11 68,3-38 23,0 0 0,0 0 0,0 0 0,1 0 0,-1 0 0,1-1 0,0 1-1,0 0 1,0 0 0,3 4 0,-3-4 25,1-1-1,0 1 1,-1-1 0,1 1-1,0-1 1,1 0 0,-1 0-1,0 0 1,5 3-1,-5-5-16,-1 1-1,0-1 1,1 0-1,-1 1 1,0-1 0,1 0-1,-1 0 1,1 0-1,-1 0 1,0 0-1,1 0 1,-1-1-1,1 1 1,-1 0-1,0-1 1,1 1-1,-1-1 1,0 1-1,0-1 1,1 0-1,-1 0 1,0 1-1,2-3 1,5-4 34,-1 0 0,0 0 1,12-16-1,-3 3 74,9-9-140,2 0 0,42-34 0,-62 58 24,-5 2-59,1 1 0,-1 0-1,1 0 1,0 1 0,-1-1-1,1 0 1,3 0 0,-5 2 41,-1 0-1,1-1 1,-1 1 0,1 0 0,-1 0 0,1 0 0,-1 0-1,1 0 1,-1 0 0,1 0 0,-1 1 0,1-1 0,-1 0-1,0 0 1,1 0 0,-1 0 0,1 1 0,-1-1 0,1 0-1,-1 0 1,1 1 0,0 0 6,-1 0 0,1 0 0,0 0 0,-1 0 0,1 0 0,-1 0 0,1 0 0,-1 0 1,1 0-1,-1 0 0,0 1 0,1 0 0,-1 7 5,0-1 0,0 0 0,-1 1 0,0-1 1,0 1-1,-1-1 0,0 0 0,-4 11 0,3-10 44,-1-1 0,0 0 0,0 0 0,-7 9-1,11-17-34,0 0-1,0 0 0,0 0 0,0 0 1,0 0-1,0 1 0,0-1 1,0 0-1,0 0 0,0 0 0,0 0 1,0 0-1,0 0 0,0 0 0,0 0 1,0 1-1,0-1 0,0 0 0,0 0 1,-1 0-1,1 0 0,0 0 1,0 0-1,0 0 0,0 0 0,0 0 1,0 0-1,0 0 0,0 0 0,0 0 1,-1 0-1,1 0 0,0 0 0,0 0 1,0 0-1,0 1 0,0-1 0,0 0 1,0-1-1,-1 1 0,1 0 1,0 0-1,0 0 0,0 0 0,0 0 1,0 0-1,0 0 0,0 0 0,-1 0 1,1 0-1,0 0 0,1-7 213,2 0-220,1 1-1,0 0 1,0 0 0,1 0-1,0 0 1,0 1-1,6-6 1,8-9-36,1-3 15,1 1 0,1 0-1,0 2 1,46-32 0,-65 50 3,0 1 0,0-1-1,1 1 1,-1-1 0,0 1 0,0 0-1,1 0 1,-1 1 0,5-1 0,-7 1 8,0 0 0,-1-1 0,1 1 0,0 1 0,0-1 1,0 0-1,0 0 0,0 0 0,0 0 0,0 1 0,0-1 0,0 0 1,0 1-1,0-1 0,0 1 0,-1-1 0,1 1 0,0 0 0,0-1 1,-1 1-1,1 0 0,0-1 0,-1 1 0,1 0 0,0 0 0,-1 0 1,1-1-1,-1 1 0,0 0 0,1 0 0,-1 0 0,0 0 0,1 0 1,-1 2-1,1 5-7,-1 0 1,0 0 0,0 0-1,-1 0 1,1 0-1,-2 0 1,-2 9 0,2-7 107,0 1 1,-2 22-1,4-31-115,0 6-9,0 0 0,1 0 0,-1 0 0,1-1 0,3 12-1,-3-17 47,0 0-1,0 0 1,-1-1-1,1 1 0,1 0 1,-1 0-1,0-1 0,0 1 1,0 0-1,1-1 1,-1 1-1,1-1 0,0 0 1,-1 1-1,1-1 1,0 0-1,0 0 0,-1 0 1,1 0-1,0-1 0,0 1 1,0 0-1,0-1 1,0 1-1,4-1 0,1 1-11,1-1 0,-1 0 0,1-1 0,-1 1 0,0-2 0,0 1 0,1-1 0,-1 0 0,0 0 0,0-1 0,-1 0 0,1 0 0,0-1 0,9-7 0,-4 2 27,0 0 1,-1-1-1,-1 0 0,1-1 0,-2 0 0,12-16 0,-19 23-32,-1 0 0,1 1 0,-1-1 0,1 0 0,-1 0 0,0 0 0,-1 0 0,1 0 0,-1 0 0,0 0 0,0 0 0,0 0 0,0 0 0,-1 0 0,1 0 0,-1 0 0,0 0 0,-1 0 0,1 0 0,-4-6 0,5 9-5,0 1 1,0-1 0,0 0 0,0 1 0,-1-1-1,1 1 1,0-1 0,-1 0 0,1 1-1,0-1 1,-1 1 0,1-1 0,-1 1-1,1-1 1,0 1 0,-1 0 0,1-1-1,-1 1 1,0-1 0,1 1 0,-1 0-1,1 0 1,-1-1 0,1 1 0,-1 0-1,0 0 1,1 0 0,-1-1 0,0 1 0,1 0-1,-1 0 1,1 0 0,-1 0 0,0 0-1,1 0 1,-1 0 0,0 1 0,1-1-1,-1 0 1,1 0 0,-1 0 0,0 1-1,1-1 1,-1 0 0,1 1 0,-1-1-1,1 0 1,-1 1 0,1-1 0,-1 1-1,1-1 1,-1 1 0,0 0 0,-2 2-19,0 1 0,0 0 1,0 0-1,0 0 0,-3 7 0,1 0 12,0 1-1,1-1 1,1 1-1,0 0 1,1 0-1,0 0 0,0 1 1,2-1-1,-1 0 1,3 15-1,-2-21 26,1 0 1,0 0-1,0 0 0,1 0 0,0-1 0,0 1 1,0-1-1,1 1 0,0-1 0,0 0 1,0 0-1,0 0 0,5 4 0,-5-6-1,-1 0 1,1 0-1,0 0 0,0-1 0,1 1 0,-1-1 0,1 0 1,-1 0-1,1 0 0,-1-1 0,1 1 0,0-1 1,0 0-1,0 0 0,0 0 0,0-1 0,0 1 0,0-1 1,7 0-1,5-3 26,0 0 0,-1 0 1,0-2-1,0 0 0,0 0 0,-1-2 1,1 0-1,-1 0 0,18-14 1,8-9 2,57-57 1,-68 60-106,-12 9 8,-15 15 51,-1 0 0,1 1 0,1-1 0,-1 1-1,0 0 1,1-1 0,-1 1 0,1 0 0,-1 1 0,1-1-1,0 0 1,0 1 0,0-1 0,3 0 0,-5 2-6,0 0 1,0 0-1,0 0 0,0 0 1,0 0-1,0 0 1,0 1-1,0-1 1,0 0-1,0 0 1,0 1-1,-1-1 0,1 1 1,0-1-1,0 0 1,0 1-1,0 0 1,-1-1-1,1 1 1,0 0-1,-1-1 0,1 1 1,-1 0-1,1-1 1,0 1-1,-1 0 1,1 0-1,-1 0 1,1 1-1,0 2-21,1 0 0,-1 0 0,0 1 0,0-1 1,0 6-1,1 10 24,-1 0 1,-2 0 0,0 1-1,-1-1 1,0 0-1,-8 26 1,8-41 20,1 0-1,-1 0 0,-1 0 1,1 0-1,-1-1 1,0 1-1,0 0 1,-4 4-1,5-7 10,0 0 0,0 0 0,0 0 0,0-1 0,-1 1 0,1 0 0,0-1 0,-1 0 0,1 1-1,-1-1 1,1 0 0,-1-1 0,0 1 0,1 0 0,-1-1 0,0 1 0,-4-1 0,7 0-21,-4 1 13,1-1-1,-1 0 1,0 0-1,0 0 0,0-1 1,0 0-1,0 1 1,0-1-1,1 0 1,-1-1-1,0 1 0,1-1 1,-1 0-1,-4-3 1,8 5-13,-7-5-103,11 6-63,8 4 147,123 37-115,-126-39 146,0 0-1,0-1 1,0 0-1,0-1 0,1 0 1,-1 0-1,0-1 0,0 0 1,1 0-1,-1-1 1,0-1-1,0 1 0,0-2 1,12-3-1,7-6 141,-8 3-72,23-13 0,-36 18-63,-1 0 0,1-1 0,-1 1 0,-1-2 0,1 1 0,-1-1 0,6-7 0,-9 10-22,-1 0 1,1 0-1,-1-1 1,1 1-1,-1-1 0,0 1 1,-1-1-1,1 0 1,-1 1-1,1-1 0,-1 0 1,0 1-1,-1-8 1,0-3-60,1 13 58,1 1-1,-1-1 1,0 1 0,0-1-1,0 1 1,0-1-1,0 1 1,0-1 0,0 1-1,0-1 1,0 1 0,-1-1-1,1 1 1,0-1-1,0 1 1,0 0 0,0-1-1,-1 1 1,1-1 0,0 1-1,0-1 1,-1 1 0,1 0-1,0-1 1,-1 1-1,1 0 1,-1-1 0,1 1-1,0 0 1,-1 0 0,1-1-1,-1 1 1,0 0-1,0 0-3,0 0-1,0 0 1,0 0 0,-1 1-1,1-1 1,0 1-1,0-1 1,0 1-1,0-1 1,0 1-1,0-1 1,0 1-1,-1 1 1,-4 3-58,1 0 0,0 0 0,-9 11 0,9-8 55,1 0-1,0 0 0,0 1 1,0-1-1,1 1 0,-3 18 0,6-25 22,0 1 0,0 0 0,0 0-1,0 0 1,1 0 0,-1-1-1,1 1 1,0 0 0,0-1 0,0 1-1,0 0 1,0-1 0,1 1 0,-1-1-1,1 0 1,-1 1 0,1-1-1,0 0 1,0 0 0,0 0 0,0 0-1,1 0 1,-1-1 0,0 1 0,1-1-1,-1 1 1,1-1 0,3 1-1,8-1 45,0-1 0,0-1 0,1 0 0,-1-1-1,16-4 1,-17 4 5,25-5 74,0-2 0,-1-2-1,60-25 1,-74 26-183,2-1 21,0-2 1,47-30-1,-71 42 4,1 0 1,0 0-1,-1 0 0,1 0 1,0 0-1,0 1 0,-1-1 1,1 1-1,0-1 0,0 1 1,0 0-1,0-1 0,0 1 1,2 0-1,-3 1 20,-1-1 0,1 1 0,-1-1 0,1 1 1,-1-1-1,0 1 0,1-1 0,-1 1 0,0 0 0,1-1 0,-1 1 0,0-1 0,0 1 0,1 0 1,-1-1-1,0 1 0,0 0 0,0 0-8,1 3-3,0 0 0,-1 0 0,1 0 0,-1 0 0,0 0 0,0 0 0,0 0-1,-1 0 1,0 0 0,1 0 0,-1 0 0,-3 6 0,-2 14 120,1-15 80,4-8 166,5-3-94,0-1-211,0 0 1,0-1-1,0 1 0,-1-1 0,5-7 1,9-8-21,9-13-162,1-2 64,-24 32 59,-1-1 0,1 1 0,0-1 0,0 1 0,0 0 0,0 0 0,0 0 0,6-2 0,-8 4 6,-1 0-1,0 0 0,0 0 0,1 0 0,-1 1 1,0-1-1,0 0 0,1 0 0,-1 0 1,0 0-1,0 1 0,0-1 0,1 0 0,-1 0 1,0 1-1,0-1 0,0 0 0,0 0 1,0 1-1,1-1 0,-1 0 0,0 0 0,0 1 1,0-1-1,0 0 0,0 1 0,0 0-23,2 5 25,-1-1-1,0 1 0,0 0 1,0 0-1,-1 0 1,0 0-1,0 0 1,-1-1-1,1 1 1,-1 0-1,-1 0 0,-1 6 1,-3 18 48,4-19-22,1-9 9,0 0 1,1 1-1,-1-1 1,1 0 0,0 1-1,-1-1 1,1 0-1,0 1 1,1-1 0,-1 0-1,0 1 1,1-1-1,-1 0 1,2 5 0,-1-7-8,0 0 0,-1 0 0,1 0 0,0 1 0,0-1 0,0 0 0,-1 0 0,1 0 0,0 0 0,0 0 0,0 0 1,-1 0-1,1 0 0,0-1 0,0 1 0,-1 0 0,1 0 0,0-1 0,1 0 0,1 0 80,213-43 309,-48 11-528,-140 25 196,41-16-1,-39 13-205,-27 10 108,0 0 0,1 0-1,-1 0 1,1 1 0,5 0 0,-4-2 37,-5 2-80,-1 2 3,-2 2 45,0-1 1,0 0 0,-1 0 0,1 0-1,-5 3 1,4-3-6,0 0 0,0 0 0,1 0 0,-1 0 0,-4 7 0,2-2-32,4-7 61,1 1 0,0-1-1,0 0 1,-1 1-1,1-1 1,0 1-1,1-1 1,-1 1-1,0-1 1,0 1-1,1 0 1,-1-1-1,1 1 1,-1 0 0,1 0-1,0-1 1,-1 1-1,1 0 1,0 0-1,0 0 1,0-1-1,1 1 1,-1 0-1,0 0 1,1-1-1,0 3 1,1 0 10,-1-1 0,1 1 1,0-1-1,0 0 0,0 0 0,0 0 0,0 0 0,1 0 1,0 0-1,-1-1 0,1 1 0,0-1 0,0 0 0,0 0 1,1 0-1,-1 0 0,0-1 0,1 1 0,-1-1 0,1 0 1,-1 0-1,1 0 0,7 1 0,4-1 46,0-1 1,0-1-1,0 0 1,24-5-1,-23 4-115,39-6 232,-1-2-1,99-34 1,-146 41-174,1 0 0,-1 0 0,0-1 0,0 0 0,0-1 0,-1 0-1,1 0 1,7-8 0,-13 13-2,0-1 0,0 0-1,-1 0 1,1 0 0,0 0-1,0 0 1,-1 0 0,1 0-1,-1 0 1,1 0 0,-1 0-1,1 0 1,-1 0 0,1-1-1,-1 1 1,0 0 0,0 0-1,0 0 1,0-2 0,0 2-8,0 0 0,0 0 0,-1 0 0,1 0 0,-1 0 0,1 0 0,-1 0 0,1 0 0,-1 0 0,0 0 0,1 1 0,-1-1 0,0 0 0,0 0 0,1 1 0,-1-1 0,-1 0 0,-2-1-19,0 0 0,-1 0 1,1 0-1,0 1 0,0-1 1,-1 1-1,1 0 0,-8 0 1,3 1-2,0 1 0,1 0 0,-1 0 0,0 1 1,1 0-1,0 1 0,-1-1 0,1 2 1,0-1-1,0 1 0,1 1 0,-10 6 0,16-11 30,0 0 1,1 1-1,-1-1 0,1 1 0,-1-1 0,0 1 0,1-1 0,-1 1 0,1-1 0,-1 1 0,1 0 1,-1-1-1,1 1 0,0 0 0,-1-1 0,1 1 0,0 0 0,-1-1 0,1 1 0,0 0 1,0 0-1,0-1 0,0 1 0,0 0 0,0 0 0,0 0 0,0-1 0,0 1 0,0 0 0,0 0 1,0-1-1,0 1 0,1 0 0,-1 0 0,0-1 0,1 1 0,-1 0 0,0-1 0,1 1 1,-1 0-1,1-1 0,-1 1 0,2 0 0,1 2 39,0 0 0,0-1 0,0 0 0,1 1 0,-1-1 0,1-1 1,5 3-1,25 7 100,0-1 0,1-2 0,1-2 0,45 3 0,-58-8-664,0 0 1,44-5-1,-47 1-3073,31-8-1,-24 4-124,3 6-2219</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6:42.151"/>
    </inkml:context>
    <inkml:brush xml:id="br0">
      <inkml:brushProperty name="width" value="0.05" units="cm"/>
      <inkml:brushProperty name="height" value="0.05" units="cm"/>
    </inkml:brush>
  </inkml:definitions>
  <inkml:trace contextRef="#ctx0" brushRef="#br0">6 28 8128,'-5'-27'3680,"5"32"-3104,8-5-992,-3 8-544,5-2 512,-2 7-3328,0 7 2112,2-1-1344</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6:43.807"/>
    </inkml:context>
    <inkml:brush xml:id="br0">
      <inkml:brushProperty name="width" value="0.05" units="cm"/>
      <inkml:brushProperty name="height" value="0.05" units="cm"/>
    </inkml:brush>
  </inkml:definitions>
  <inkml:trace contextRef="#ctx0" brushRef="#br0">418 9 2400,'2'-3'549,"9"-2"4267,-11 6-4628,0 1 0,-1-1 0,1 0 1,0 1-1,0-1 0,-1 0 0,1 1 0,-1-1 0,1 0 0,-2 2 0,-14 22 523,-2 0-1,-1-1 1,-34 32-1,-24 29 176,57-56-618,1 0-1,1 1 1,-19 45-1,-32 100 437,52-125-531,-6 4-86,13-30 199,0 0-1,-8 35 1,18-59-268,-1 1-1,1-1 1,0 1 0,0 0-1,0 0 1,0-1 0,-1 1 0,1 0-1,0-1 1,0 1 0,0 0 0,1-1-1,-1 1 1,0 0 0,0-1-1,0 1 1,0 0 0,1-1 0,-1 1-1,0 0 1,1-1 0,-1 1 0,0 0-1,1-1 1,-1 1 0,1-1-1,-1 1 1,1-1 0,-1 1 0,1-1-1,-1 0 1,1 1 0,-1-1 0,1 1-1,1-1 1,1 1 40,0 0-1,0-1 1,0 0-1,1 0 1,-1 0-1,5 0 1,4-1-1,112-6-140,1 0 561,-122 7-593,1-1 0,0 1 0,0-1 0,0 0 0,0 0 0,0 0-1,-1 0 1,1 0 0,0-1 0,-1 0 0,1 0 0,2-2 0,4-4-2318,-1 1 0,14-15 1,-5 3 21,13-11-261,2-5 235</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6:44.185"/>
    </inkml:context>
    <inkml:brush xml:id="br0">
      <inkml:brushProperty name="width" value="0.05" units="cm"/>
      <inkml:brushProperty name="height" value="0.05" units="cm"/>
    </inkml:brush>
  </inkml:definitions>
  <inkml:trace contextRef="#ctx0" brushRef="#br0">31 242 4224,'1'-1'295,"8"-18"740,-8 19-975,-1 0-1,0-1 1,0 1 0,0 0-1,1-1 1,-1 1 0,0 0-1,0 0 1,1-1 0,-1 1 0,0 0-1,0 0 1,1 0 0,-1-1-1,0 1 1,1 0 0,-1 0-1,0 0 1,1 0 0,-1 0-1,0 0 1,1 0 0,-1-1 0,1 1-1,-1 0 1,0 0 0,1 0-1,-1 1 1,0-1 0,1 0-1,-1 0 1,0 0 0,1 0-1,-1 0 1,0 0 0,1 0 0,-1 1-1,0-1 1,1 0 0,-1 0-1,0 0 1,1 1 0,-1-1-1,0 0 1,0 0 0,1 1 0,-1-1-1,0 0 1,0 1 0,0-1-1,0 0 1,1 1 0,-1-1-1,0 1 1,1 1 192,0 1 1,0-1-1,0 1 0,0 0 0,-1-1 1,1 1-1,-1 0 0,0-1 1,0 1-1,0 5 0,-5 29 931,4-32-1061,-26 106 1036,15-67-817,5-23 31,3-15-1785,1-38-6416,-1-9 4715</inkml:trace>
  <inkml:trace contextRef="#ctx0" brushRef="#br0" timeOffset="1">70 7 1984,'0'-6'736,"-5"9"-576,2 5-32,11 0-192,-3 0-448,3-1 288,2 9-960</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6:45.057"/>
    </inkml:context>
    <inkml:brush xml:id="br0">
      <inkml:brushProperty name="width" value="0.05" units="cm"/>
      <inkml:brushProperty name="height" value="0.05" units="cm"/>
    </inkml:brush>
  </inkml:definitions>
  <inkml:trace contextRef="#ctx0" brushRef="#br0">0 28 4576,'4'41'1443,"-1"-10"-33,0 0 1,-4 48-1,0-33 356,1-44-1190,2-4 160,40-51 145,-30 35-996,2 0 0,0 1 0,1 0 0,1 2 1,19-15-1,-33 28 141,0 0 1,0 1-1,0-1 1,0 1-1,0 0 1,1 0-1,-1 0 1,1 0-1,-1 0 1,1 0 0,-1 1-1,1-1 1,-1 1-1,1 0 1,0 0-1,-1 0 1,1 0-1,-1 0 1,1 0-1,-1 1 1,1-1 0,0 1-1,-1 0 1,0 0-1,1 0 1,-1 0-1,1 0 1,-1 0-1,0 1 1,0-1-1,0 1 1,0-1 0,0 1-1,0 0 1,0 0-1,-1 0 1,1 0-1,0 0 1,-1 0-1,0 0 1,0 1-1,1-1 1,0 4 0,2 6 300,0 0 0,0 0 1,3 23-1,-4-19-56,6 20-1,-9-34-317,1-1 1,-1 0-1,0 0 0,1 0 1,-1 0-1,1 1 0,-1-1 1,1 0-1,0 0 0,0 0 1,-1 0-1,1 0 0,0 0 1,0-1-1,0 1 0,0 0 1,0 0-1,0-1 0,0 1 1,0 0-1,0-1 0,0 1 0,0-1 1,1 1-1,-1-1 0,0 0 1,0 0-1,3 1 0,0-2-669,1 1 0,-1-1 0,1 0 0,-1 0 0,0 0 0,7-4 0,3 0-144,29-15-652,-15 6 1626,-17 9 490,-1 0-1,-1-1 1,1 0-1,-1 0 1,0-1-1,0-1 1,-1 1-1,8-11 1,-12 15-558,-1-1 1,0 0 0,-1 0-1,1 1 1,-1-2 0,1 1-1,-1 0 1,-1 0 0,1-1 0,0 1-1,-1-1 1,0 1 0,0-1-1,-1 1 1,1-1 0,-1 0-1,0 0 1,0 1 0,0-1 0,-1 0-1,-1-7 1,2 11-42,0 1 0,0 0 0,-1-1 0,1 1 0,0 0 0,0-1 0,0 1 0,0 0 0,0-1 0,0 1 0,0 0 0,-1-1 0,1 1 0,0 0 0,0 0 0,0-1 0,-1 1 0,1 0 0,0 0 0,0-1 0,-1 1 0,1 0 0,0 0 0,0 0 0,-1-1 0,1 1 0,0 0 0,-1 0 0,1 0 0,0 0 0,-1 0 0,1 0 0,0 0 0,-1 0 0,1 0 0,0-1 0,-1 2 0,1-1 0,0 0 0,-1 0 0,1 0 0,0 0 0,-1 0 0,1 0 1,0 0-1,-1 0 0,1 0 0,0 1 0,-1-1 0,1 0 0,0 0 0,0 0 0,-1 1 0,-1 1 12,0 0 0,0 0 0,0 1 0,0-1 0,-2 5 0,-2 4 76,1 0 0,1-1 0,0 2-1,0-1 1,-2 17 0,4-19 40,1 0-1,0 0 1,0-1-1,1 1 1,0 0-1,1 0 1,0 0-1,3 10 0,-4-16-83,1-1 0,-1 0-1,1 0 1,0 1-1,0-1 1,0 0 0,0 0-1,0 0 1,1 0-1,-1 0 1,0-1 0,1 1-1,0 0 1,-1-1-1,1 1 1,0-1-1,0 1 1,0-1 0,0 0-1,0 0 1,0 0-1,0 0 1,0 0 0,0 0-1,1-1 1,-1 1-1,0-1 1,0 1-1,1-1 1,-1 0 0,0 0-1,5-1 1,0 0 8,-1 0 0,1-1 0,-1 0-1,1 0 1,-1 0 0,0-1 0,0 0 0,0-1 0,0 1 0,6-6 0,27-24-20,-1-2 0,-2-1 1,52-68-1,-67 81-193,-20 23 146,0-1 0,-1 1 0,1-1 0,0 1 0,0-1 0,-1 1 0,1-1 0,0 1 0,0 0 0,0-1 0,0 1 0,1 0 0,-2 0 3,1 0 1,-1 0-1,0 0 0,1 0 1,-1 0-1,0 0 0,1 1 1,-1-1-1,0 0 0,0 0 1,1 0-1,-1 1 1,0-1-1,1 0 0,-1 0 1,0 1-1,0-1 0,0 0 1,1 0-1,-1 1 0,0-1 1,0 0-1,0 1 1,0-1-1,0 0 0,0 1 1,1-1-1,-1 0 0,0 1 1,0-1-1,0 0 0,0 1 1,0 0-1,1 10-8,-1 0 0,0 0 0,-1 0 0,0 0 0,0 0 0,-1 0 0,-1 0-1,0 0 1,0 0 0,-1-1 0,0 1 0,-9 14 0,3-9 119,0 0-1,-1-1 0,0 0 1,-1 0-1,-1-2 1,-26 23-1,36-33-29,-1-1 0,0 1 0,0-1-1,0 0 1,0 0 0,-7 2 0,11-4-62,-1 1 0,0-1-1,1 0 1,-1 0 0,0 1 0,1-1 0,-1 0 0,0 0-1,1 0 1,-1 0 0,0 0 0,0 0 0,1 0 0,-1 0-1,0 0 1,1 0 0,-1-1 0,0 1 0,1 0-1,-1 0 1,0-1 0,1 1 0,-1 0 0,0-1 0,1 1-1,-1-1 1,1 1 0,-1 0 0,1-1 0,-1 1 0,1-1-1,-1 0 1,1 1 0,-1-1 0,1 1 0,0-1 0,-1 0-1,1 1 1,0-1 0,0 0 0,0 1 0,-1-1-1,1 0 1,0 0 0,0 1 0,0-1 0,0 0 0,0 1-1,0-1 1,0-1 0,1 1-9,-1 0 0,0-1-1,1 1 1,-1-1 0,1 1-1,-1 0 1,1-1 0,0 1 0,0 0-1,-1-1 1,1 1 0,0 0-1,0 0 1,0 0 0,0 0 0,0 0-1,1 0 1,-1 0 0,0 0 0,0 1-1,1-1 1,-1 0 0,0 1-1,2-1 1,3-2 20,1 1-1,-1 0 1,1 0 0,7-1-1,2 2-3,0 0 0,1 0-1,-1 1 1,28 5 0,64 18-230,-73-13-2079,11 6-5510</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6:48.595"/>
    </inkml:context>
    <inkml:brush xml:id="br0">
      <inkml:brushProperty name="width" value="0.05" units="cm"/>
      <inkml:brushProperty name="height" value="0.05" units="cm"/>
    </inkml:brush>
  </inkml:definitions>
  <inkml:trace contextRef="#ctx0" brushRef="#br0">136 811 3648,'8'-9'2917,"-16"18"-42,-10 9-1354,-20 25 0,7-7-793,25-29-487,-1 1-1,1 0 1,0 1-1,-6 11 1,10-16-207,1-1 0,-1 1 0,1 0 0,-1 0 0,1 0 0,0-1 0,1 1 1,-1 0-1,1 0 0,-1 0 0,1 0 0,0 0 0,2 7 0,-1-8 14,0 0-1,0 0 1,0 0-1,1 0 1,0 0-1,-1 0 1,1-1-1,0 1 0,0 0 1,1-1-1,-1 0 1,0 0-1,1 1 1,0-1-1,-1 0 1,1-1-1,0 1 1,0-1-1,0 1 1,0-1-1,0 0 1,0 0-1,0 0 1,1 0-1,3 0 1,-4-1-23,0 1 1,0-1 0,1 0 0,-1 0-1,0 0 1,0 0 0,1 0 0,-1-1-1,0 1 1,0-1 0,0 0 0,0 0-1,0 0 1,0-1 0,0 1 0,0-1-1,0 0 1,-1 1 0,1-1 0,-1 0-1,1-1 1,-1 1 0,0 0 0,0-1-1,3-3 1,-1-2 1,0 0 1,0 0-1,-1 0 0,0 0 0,-1-1 0,1 0 1,-2 1-1,1-1 0,-1 0 0,-1-10 0,0 7-51,-1 0 0,0 0 0,-1 1 0,-1-1 0,0 0 0,0 1 0,-6-13 0,6 19 19,1 1 0,-1 0 1,0 0-1,0 0 0,-1 0 1,-6-6-1,2 3-117,14 14 97,-4-5 27,-1-1 1,0 1 0,1 0-1,-1-1 1,1 1-1,-1-1 1,1 0 0,0 1-1,0-1 1,-1 0-1,1 0 1,0 0 0,0 0-1,0 0 1,0-1 0,0 1-1,0 0 1,0-1-1,1 0 1,-1 1 0,3-1-1,1-1 17,0 0-1,0-1 1,-1 1 0,1-1-1,-1 0 1,0-1-1,9-4 1,34-26 150,-43 29-156,180-151 588,-151 125-557,-19 16 28,0 0-1,-1-1 1,-1 0 0,0-1-1,-1-1 1,15-27-1,-4-1-250,-3-2-1,25-80 1,-41 109 35,-4 18 140,0 0 0,-1 0-1,1 0 1,0 0 0,0 1 0,0-1 0,0 0 0,0 0 0,0 0 0,0 0 0,0 0 0,0 0-1,-1 0 1,1 0 0,0 0 0,0 0 0,0 0 0,0 0 0,0 0 0,0 0 0,0 0 0,-1 0-1,1 0 1,0 0 0,0 0 0,0 0 0,0 0 0,0 0 0,0 0 0,-1 0 0,1 0 0,0 0-1,0 0 1,0 0 0,0 0 0,0 0 0,0 0 0,0 0 0,0 0 0,-1 0 0,1 0 0,0-1-1,0 1 1,0 0 0,0 0 0,0 0 0,0 0 0,0 0 0,0 0 0,0 0 0,0 0 0,0-1-1,0 1 1,0 0 0,0 0 0,0 0 0,0 0 0,0 0 0,0 0 0,0-1 0,0 1 0,0 0-1,0 0 1,-8 9-91,-58 109-94,41-72 197,4-6 55,3 1-1,1 1 1,-21 81-1,-8 138 243,45-252-297,-1 4 63,0 0 1,1 1-1,1-1 1,0 0 0,3 19-1,-3-31-39,0 0 0,1 1 0,-1-1 0,0 1 1,1-1-1,-1 0 0,1 1 0,-1-1 0,1 0 0,0 1 0,0-1 0,-1 0 0,1 0 0,0 0 0,0 0 1,0 0-1,0 0 0,0 0 0,1 0 0,-1 0 0,0 0 0,0 0 0,2 0 0,-1-1 3,1 1-1,-1-1 0,0 0 0,0 0 1,0 1-1,1-2 0,-1 1 1,0 0-1,0 0 0,0-1 1,1 1-1,-1-1 0,3-1 1,4-2 16,-1 0 0,0-1 1,0 0-1,-1 0 1,1-1-1,7-7 1,46-51 67,14-14-596,-75 78 472,0-1-1,1 1 0,-1 0 1,0-1-1,1 1 0,-1 0 1,0-1-1,1 1 1,-1 0-1,1 0 0,-1-1 1,0 1-1,1 0 0,-1 0 1,1-1-1,-1 1 0,1 0 1,-1 0-1,1 0 0,-1 0 1,1 0-1,-1 0 0,1 0 1,-1 0-1,1 0 0,-1 0 1,1 0-1,-1 0 0,1 0 1,-1 1-1,0-1 1,1 0-1,-1 0 0,1 0 1,-1 1-1,1-1 0,-1 0 1,0 0-1,1 1 0,-1-1 1,0 0-1,1 1 0,0 0 1,0 2-1,1-1 1,-1 1-1,0 0 1,0 0-1,2 5 1,-1 1-2,1-4-67,0 1 0,0-1-1,7 8 1,1 3 94,-9-13-3,0 0 0,0-1 0,0 1 0,0-1-1,0 1 1,0-1 0,1 0 0,-1 0 0,1 0 0,-1 0 0,1-1-1,0 1 1,0-1 0,0 1 0,0-1 0,0 0 0,0 0-1,0 0 1,5 0 0,-4-1-1,-1 0-1,1 0 1,0-1 0,0 1-1,-1-1 1,1 0 0,0 0-1,-1 0 1,1-1-1,-1 1 1,1-1 0,-1 0-1,0 0 1,0 0-1,0 0 1,5-4 0,3-5 25,-1 0 1,0 0 0,0-1-1,-1 0 1,-1-1 0,11-19-1,-4-1 0,19-53 0,-30 74-55,0 0 1,0-1-1,-2 1 1,1-1-1,-2 0 0,1 0 1,-2 0-1,-1-23 0,-1 21-273,3 12 75,3 8 189,18 39-36,17 54 0,-26-61 68,12 63-1,-22-81 7,-1-1 0,-1 1 0,0 0 0,-1-1 0,-5 31 0,5-45-1,-1 0 1,0 1-1,0-1 0,0 0 1,-1 0-1,1 0 0,-1 0 0,0 0 1,0-1-1,0 1 0,-1 0 1,1-1-1,-6 6 0,5-7 24,0 0-1,0 0 1,0 0-1,0 0 1,-1-1-1,1 1 1,0-1-1,-1 0 0,1 0 1,-1 0-1,1 0 1,-1-1-1,0 0 1,1 1-1,-1-1 1,-6-1-1,2 0 5,0 0 0,1-1 0,-1 1 0,0-2 0,1 1 0,-12-6 0,-39-26 143,54 32-157,-7-8-179,2 2 69,13 14-336,0-3 418,1 1 0,-1-1 0,1-1 0,0 1 0,0-1 0,1 1 0,-1-2 0,0 1 0,12 2 0,6 0 37,0-2 0,1 0-1,-1-1 1,1-1-1,-1-2 1,1 0-1,-1-1 1,0-2 0,0 0-1,-1-2 1,1 0-1,-1-1 1,22-13-1,-34 16-18,0-1-1,-1 0 0,0-1 1,-1 0-1,1 0 0,-1-1 1,-1 0-1,1 0 0,-2-1 1,1 0-1,7-14 0,-4 4 5,-2 0 1,0-1-1,-1 1 0,-1-1 0,4-24 1,-9 39-45,0 0 0,-1 0 0,0 0 0,0 0 0,0 0 0,0 0 1,-1 0-1,0 0 0,-3-8 0,4 12 10,0 0-1,-1 0 1,1 0-1,-1 0 1,0 0 0,1 0-1,-1 0 1,0 0-1,1 0 1,-1 0 0,0 0-1,0 1 1,0-1 0,0 0-1,0 1 1,0-1-1,0 0 1,-1 0 0,0 1-2,1 0 0,-1 0 1,1 0-1,-1 0 1,1 0-1,0 0 1,-1 0-1,1 1 1,-1-1-1,1 0 0,0 1 1,-1-1-1,1 1 1,0 0-1,0-1 1,-1 1-1,1 0 1,0 0-1,-2 1 0,-3 4-3,-1 0-1,1 0 1,0 1-1,1-1 0,-1 1 1,1 1-1,1-1 0,-1 1 1,2-1-1,-5 10 1,4-5 20,0 0 0,1 0 0,0 0 1,1 0-1,0 0 0,0 20 1,3-22 5,0-1 1,1 1-1,0 0 1,0-1-1,1 0 1,1 0 0,-1 0-1,1 0 1,1 0-1,-1-1 1,2 0-1,-1 0 1,1 0-1,0 0 1,1-1-1,0 0 1,0-1 0,12 9-1,-16-12 17,0-1 1,0 0-1,1-1 1,-1 1-1,1-1 1,-1 1-1,1-1 1,-1 0-1,1 0 0,0-1 1,0 1-1,-1-1 1,1 0-1,4 0 1,-3-1 5,1 0 1,0 0 0,-1 0 0,1-1-1,-1 0 1,0 0 0,0 0 0,8-5 0,-1-1 9,-1 0 0,0-1 0,0 0 0,-1-1 0,0 0 1,15-20-1,41-67 106,-57 80-154,0 0-1,-1 0 1,-1 0 0,7-23 0,-12 29-24,-1 1 0,1 0 0,-2 0-1,0-12 1,0 15-11,-5-21-23,20 28-165,-6 0 212,-1 1 0,1 0 1,-1 1-1,1 0 0,-1 0 0,1 1 1,-1 0-1,0 0 0,0 1 0,-1 0 1,1 0-1,-1 1 0,0 0 1,0 1-1,-1-1 0,1 1 0,-1 0 1,0 1-1,-1 0 0,0 0 0,5 8 1,38 97-81,-29-65 135,-17-41-16,1 0 0,0-1 0,1 1 0,0-1 1,0 1-1,6 6 0,-9-11-11,-1-1 0,1 1 1,-1-1-1,0 0 0,1 1 1,-1-1-1,1 0 0,-1 1 1,1-1-1,-1 0 1,1 0-1,-1 0 0,1 1 1,0-1-1,-1 0 0,1 0 1,-1 0-1,1 0 0,-1 0 1,1 0-1,-1 0 0,1 0 1,0 0-1,-1 0 0,1 0 1,-1-1-1,2 1 0,0-1 17,-1 0-1,1 0 1,0 0-1,0 0 1,-1-1-1,1 1 1,-1-1-1,2-1 0,3-4 57,-1 1 0,9-15 0,-2-4 15,11-31 0,-15 35-187,0 1 0,1 0-1,13-20 1,-21 40 77,-1 0 0,0-1-1,0 1 1,0 0 0,0 0 0,0-1-1,0 1 1,0 0 0,1 0 0,-1 0-1,0 0 1,0-1 0,0 1 0,0 0-1,1 0 1,-1 0 0,0 0 0,0 0-1,0 0 1,1-1 0,-1 1 0,0 0-1,0 0 1,1 0 0,-1 0 0,0 0-1,0 0 1,0 0 0,1 0 0,-1 0-1,0 0 1,0 0 0,1 0 0,-1 0-1,0 0 1,1 0 0,4 9-131,0 17 65,-2 13 54,-2-18 69,1 0 0,1-1-1,6 22 1,-4-21-72,-4-16 82,0 1 0,1-1 1,-1 0-1,1 1 1,0-1-1,4 7 0,-5-12-41,-1 0 0,0 0 0,1 0 0,-1 0 0,0 0 0,1 0 0,-1 0 0,0 0 0,0 0 0,1 0-1,-1 0 1,0 0 0,1 0 0,-1 0 0,0 0 0,1 0 0,-1 0 0,0 0 0,0 0 0,1-1 0,-1 1 0,0 0-1,0 0 1,1 0 0,-1-1 0,0 1 0,0 0 0,0 0 0,1-1 0,-1 1 0,7-8 82,-2 0-30,-1-1 0,0 1 0,0-1 0,-1 0 0,0 0-1,3-18 1,0 1-76,-5 25 7,59-202-156,-52 179-290,-7 29 408,0 0-1,0 0 1,0 0-1,1 0 1,2 5-1,1 5-9,-3-9 71,1 0 0,0 0 0,0 0 0,0 0 0,1 0 1,-1-1-1,1 1 0,1-1 0,-1 0 0,1 0 0,0-1 1,0 1-1,0-1 0,0 0 0,1-1 0,0 1 0,0-1 1,0 0-1,0 0 0,0-1 0,1 0 0,-1 0 0,1-1 0,-1 1 1,1-1-1,0-1 0,-1 1 0,1-1 0,11-2 0,-7 0 29,1-1 0,-1 0-1,0-1 1,0-1-1,0 0 1,0 0 0,-1-1-1,0 0 1,15-12-1,-14 9-22,-1-1 0,1 0-1,-2-1 1,1 0 0,-1 0-1,-1-1 1,10-19 0,-17 29-50,1 0 0,-1-1 1,0 1-1,-1 0 0,1 0 0,0-1 1,-1 1-1,1 0 0,-1-1 1,0 1-1,0-5 0,0 6 11,0 0 0,-1 0 0,1 0-1,-1-1 1,1 1 0,-1 0 0,1 0 0,-1 0-1,0 0 1,0 0 0,1 0 0,-1 0 0,0 0-1,0 0 1,0 0 0,0 1 0,0-1 0,0 0-1,-1 1 1,1-1 0,0 1 0,0-1 0,-3 0-1,-1 0-6,0-1 0,0 1 0,-1 1 0,1-1 0,-1 1-1,1 0 1,-1 0 0,1 0 0,0 1 0,-1 0 0,1 0-1,0 1 1,-1-1 0,1 1 0,0 0 0,0 0 0,1 1-1,-10 5 1,5-2-13,-1 1 1,1 0-1,0 1 0,1 0 0,0 0 0,0 0 1,-12 19-1,14-18 51,1 1 1,0-1-1,0 1 0,1 0 1,1 0-1,0 0 1,0 0-1,1 1 0,-2 14 1,4-21-1,0 0 0,0 1 0,0-1 0,0 0 0,1 1 0,-1-1 0,1 0 0,0 0 0,1 0 0,-1 0 0,1 0 0,-1 0 0,1 0 0,1 0 0,-1-1 0,0 1 0,1-1 0,0 0 0,-1 1 0,1-1 0,1 0 0,-1-1 0,0 1 0,1 0 0,6 3 0,-1-3 17,-1 1 0,1-2 0,0 1 1,0-1-1,0 0 0,0-1 1,0 0-1,0 0 0,1-1 0,-1-1 1,0 1-1,0-1 0,0-1 0,10-2 1,10-4-52,-1-1 0,-1-1 1,32-17-1,55-38 262,-29 15-115,-83 49-312,-9 4 111,-15 12-8,-5 7 17,0 2-1,2 0 0,1 2 0,-32 44 0,51-63 42,1 0-1,0 1 1,1-1-1,-1 1 0,1 0 1,-3 15-1,5-19 35,0 0 0,1 0-1,0 0 1,-1 0-1,1 0 1,1 0 0,-1 0-1,0 0 1,1 0 0,0 0-1,0-1 1,0 1 0,0 0-1,1 0 1,0-1 0,2 6-1,-3-8-2,-1-1-1,1 1 0,-1 0 1,1 0-1,0-1 0,-1 1 1,1 0-1,0-1 0,-1 1 1,1-1-1,0 1 0,0-1 1,-1 1-1,1-1 0,0 0 1,0 1-1,0-1 0,0 0 1,-1 0-1,1 1 0,0-1 1,0 0-1,0 0 0,0 0 1,0 0-1,0 0 0,0 0 1,-1-1-1,1 1 0,0 0 0,0 0 1,0 0-1,0-1 0,0 1 1,-1-1-1,1 1 0,0-1 1,0 1-1,-1-1 0,1 1 1,1-2-1,2-2 16,1 0 1,-1-1-1,0 1 1,0-1-1,3-6 0,8-14 26,-1-1-1,16-43 0,-8 18-43,30-57 18,21-48-102,-18 11-310,25-57-84,-1 23-235,-72 165 326,-10 31 68,-13 45 20,-24 99 285,33-125 32,2 0 1,-2 58-1,8-46 128,3 1 1,15 80-1,-11-93-288,1-2 1,2 1-1,1-1 0,22 41 1,-6-26-3593,-25-44 3192,0-1 0,1 0 0,-1 1 0,1-1 0,0 0 0,0-1 0,6 5 0,-6-6-210,-1 0-1,1-1 1,-1 0 0,1 1 0,0-1 0,-1-1 0,1 1 0,5 0 0</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6:53.539"/>
    </inkml:context>
    <inkml:brush xml:id="br0">
      <inkml:brushProperty name="width" value="0.05" units="cm"/>
      <inkml:brushProperty name="height" value="0.05" units="cm"/>
    </inkml:brush>
  </inkml:definitions>
  <inkml:trace contextRef="#ctx0" brushRef="#br0">160 189 2656,'0'0'31,"0"-1"25,1 1 1,-1-1-1,0 1 0,0-1 1,1 1-1,-1-1 0,0 1 1,0-1-1,0 1 0,0-1 1,0 1-1,1-1 0,-1 1 1,0-1-1,0 1 0,-1-1 1,1 1-1,0-1 0,0 0 1,0 1-1,0-1 0,0 1 1,0-1-1,-1 1 0,1-1 1,0 0-1,7-27 6072,-7 28-5962,0-1 1,0 0-1,0 1 0,1-1 1,-1 0-1,0 1 1,0-1-1,1 0 1,-1 1-1,1-1 1,-1 0-1,0 1 0,2-2 1,3-7 3423,-18 50 119,3-11-3541,-21 71 485,-57 218 838,54-89-1065,33-221-300,1 0 1,0 17-1,0-13 631,0-75-373,9-63 0,0 17-255,-4 50-188,12-104-160,4-66 59,-16 181 50,-4 23-72,2 0 0,6-24 0,-8 46 168,-1 1 0,0-1 1,1 1-1,0-1 0,-1 1 1,1-1-1,0 1 0,-1 0 0,1-1 1,1 0-1,-2 1 11,1 1 0,-1 0 1,0 0-1,0 0 0,1 0 0,-1 0 1,0 0-1,0-1 0,0 1 0,1 0 1,-1 0-1,0 0 0,0 0 1,1 0-1,-1 0 0,0 0 0,0 0 1,1 0-1,-1 0 0,0 0 0,0 0 1,1 0-1,-1 0 0,0 0 0,0 0 1,1 1-1,-1-1 0,0 0 0,0 0 1,0 0-1,1 0 0,-1 0 1,0 1-1,0-1 0,1 0 0,1 3-5,0 0 0,0 0 0,-1 0 0,1 0 0,0 0 0,-1 1-1,2 5 1,2 7 30,11 37 161,3 0 0,37 75 0,16-6 154,-54-95-105,1 0 1,29 30 0,-46-55-186,-1 0 0,1-1 1,0 1-1,0 0 0,0-1 1,1 1-1,-1-1 0,0 0 1,4 2-1,-5-3-23,0 0 0,0 1-1,0-1 1,-1 0 0,1 0 0,0 0 0,0 0-1,0 0 1,0-1 0,0 1 0,0 0-1,0 0 1,0 0 0,0-1 0,0 1-1,-1-1 1,1 1 0,0 0 0,0-1-1,0 0 1,-1 1 0,1-1 0,0 1-1,-1-1 1,1 0 0,0 1 0,-1-1-1,1-1 1,5-6 55,-1-1-1,-1 0 1,0 0 0,6-16-1,-6 14-103,14-48-264,19-108 0,-11 43-231,-24 116 453,0 1 0,0 1 1,5-12-1,-2 12-27,-1 7-17,1 18-15,74 355 894,-61-267-627,0-4 28,-11-46-370,-6-47-5353,-1-14 3767</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6:54.893"/>
    </inkml:context>
    <inkml:brush xml:id="br0">
      <inkml:brushProperty name="width" value="0.05" units="cm"/>
      <inkml:brushProperty name="height" value="0.05" units="cm"/>
    </inkml:brush>
  </inkml:definitions>
  <inkml:trace contextRef="#ctx0" brushRef="#br0">32 13 3968,'0'0'117,"0"0"1,0-1 0,0 1-1,-1 0 1,1-1-1,0 1 1,0 0 0,0-1-1,-1 1 1,1 0-1,0-1 1,-1 1-1,1 0 1,0 0 0,0 0-1,-1-1 1,1 1-1,0 0 1,-1 0-1,1 0 1,-1 0 0,1-1-1,0 1 1,-1 0-1,1 0 1,0 0 0,-1 0-1,1 0 1,-1 0-1,1 0 1,0 0-1,-1 0 1,1 0 0,-1 1-1,0-1 273,0 0-1,0 0 0,0 0 1,0 0-1,0 0 1,0 0-1,0 0 1,0 0-1,1-1 1,-1 1-1,0 0 0,0-1 1,0 1-1,0 0 1,0-1-1,-5 0 1961,13 2 2969,85 0-4172,-63-4-1099,-9 1 18,-1 1-1,30 2 1,-31 1-89,31-2 0,-6-1 251,-42 1-164</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6:01.090"/>
    </inkml:context>
    <inkml:brush xml:id="br0">
      <inkml:brushProperty name="width" value="0.05" units="cm"/>
      <inkml:brushProperty name="height" value="0.05" units="cm"/>
    </inkml:brush>
  </inkml:definitions>
  <inkml:trace contextRef="#ctx0" brushRef="#br0">408 433 3136,'0'-1'165,"0"1"0,0 0 0,0 0 0,0-1 0,1 1 0,-1 0 1,0 0-1,0 0 0,0-1 0,0 1 0,0 0 0,0 0 0,0-1 0,0 1 0,0 0 0,0 0 0,0-1 0,0 1 1,-1 0-1,1 0 0,0 0 0,-1-2 1486,1 1-1486,-10-1 2070,-13 4-1350,22-2-808,-10 2 165,-22 3 175,0 1 0,-37 13 0,47-11-334,0 0-1,0 2 1,2 0 0,-35 23-1,49-28-57,-1 1-1,1 0 1,0 1-1,1-1 1,0 1 0,-9 13-1,12-15 11,0 0 1,0 0-1,0 1 0,1-1 0,0 1 1,0 0-1,1 0 0,0-1 0,0 1 1,0 0-1,0 9 0,1-14-9,0 1-1,0 0 1,0-1-1,0 1 1,0 0-1,0-1 1,0 1-1,1 0 1,-1-1-1,1 1 1,-1-1-1,1 1 1,-1-1-1,1 1 1,0-1-1,0 1 1,0-1-1,0 1 1,0-1-1,0 0 1,0 0-1,1 0 1,-1 0-1,0 1 1,1-2-1,-1 1 1,0 0-1,1 0 1,-1 0-1,1-1 1,-1 1-1,1-1 1,0 1-1,-1-1 1,1 1-1,2-1 1,2 0 72,0 0 1,0-1-1,0 1 0,0-1 1,0-1-1,0 1 1,-1-1-1,11-4 1,-3-1 16,1 0 1,-2 0-1,1-2 1,-1 1-1,0-2 1,19-19-1,-11 7-109,-1 0 0,23-38 0,-40 57-7,7-12-341,-9 14 310,1 1-1,-1-1 1,0 1 0,0-1-1,0 0 1,0 1-1,0-1 1,1 1 0,-1-1-1,0 1 1,0-1-1,0 0 1,0 1 0,-1-1-1,1 1 1,0-1 0,0 1-1,0-1 1,0 1-1,-1-1 1,1 0 0,0 0-1,-1 1 23,1 0-1,-1 0 0,1 0 1,-1-1-1,1 1 0,0 0 1,-1 0-1,1 0 0,-1 0 1,1 0-1,-1 0 1,1 0-1,-1 0 0,1 0 1,-1 0-1,1 0 0,-1 1 1,1-1-1,0 0 1,-1 0-1,1 0 0,-1 0 1,1 1-1,0-1 0,-1 0 1,1 0-1,-1 1 0,1-1 1,0 0-1,-1 1 1,1-1-1,0 0 0,0 1 1,-1-1-1,1 1 0,0 0 1,-11 12-45,7-7 87,1 1 0,-1 0 0,1 0 1,0 0-1,1 0 0,0 0 0,0 1 0,1-1 0,-1 1 0,2-1 0,-1 10 0,1-11 31,0 0-1,1-1 1,0 1 0,0 0-1,0-1 1,1 1-1,-1 0 1,1-1 0,1 0-1,-1 0 1,1 1-1,0-1 1,0-1 0,0 1-1,5 4 1,-7-7-30,0-1 0,1 0 0,-1 0 0,1 0 0,-1 0 0,1 0 0,-1 0 0,1 0 0,-1-1 0,1 1 0,0-1 0,-1 1 0,1-1 0,0 1 0,-1-1 0,1 0 0,0 0 0,0 0 0,-1 0 0,1 0 0,0 0 0,0 0 0,-1-1 0,1 1 0,0-1 0,-1 1 0,1-1 0,1-1 0,5-2 43,0 0-1,0-1 1,-1 0 0,10-8-1,-15 11-72,30-24 155,-1 0-70,0 2 0,66-39 0,-90 60-81,12-8-120,0 2 1,1 0 0,0 2-1,22-6 1,-40 12 79,0 1 0,0 0 0,1 0 0,-1 0 1,0 0-1,0 0 0,3 1 0,-4-1 26,-1 1 1,1-1 0,0 0-1,-1 0 1,1 0 0,-1 0-1,1 1 1,-1-1-1,1 0 1,0 0 0,-1 1-1,1-1 1,-1 0 0,0 1-1,1-1 1,-1 1 0,1-1-1,-1 0 1,0 1-1,1-1 1,-1 1 0,0-1-1,1 1 1,-1 0 0,0-1-1,0 1 1,1-1 0,-1 2-1,-1 3 11,-1 0 1,0 1-1,0-1 0,-3 5 0,-54 100 578,38-71-97,21-39-473,0 0 0,0-1 0,0 1 0,0 0 0,1 0 0,-1 0 0,0 0 0,0 0 0,0 0 0,0 0 0,1 0 0,-1 0 0,0 0 0,0 0 0,0 0 0,1 0 0,-1 0 0,0 0 0,0 0 0,0 0 1,1 0-1,-1 0 0,0 0 0,0 1 0,0-1 0,0 0 0,1 0 0,-1 0 0,0 0 0,0 0 0,0 0 0,0 0 0,0 1 0,0-1 0,1 0 0,-1 0 0,0 0 0,0 0 0,0 1 0,0-1 0,0 0 0,0 0 0,0 0 0,0 0 0,0 1 0,0-1 0,0 0 0,0 0 0,0 0 0,0 1 0,0-1 0,0 0 0,0 0 0,0 0 0,0 1 0,0-1 0,0 0 0,0 0 0,0 0 0,0 0 0,0 1 0,0-1 0,0 0 0,-1 0 0,1 0 0,0 1 0,13-8 145,-1 1 0,1-1-1,-1-1 1,14-12 0,14-8-146,-8 8-108,1 2 0,0 1 0,1 1 0,44-13 0,-75 28 44,0 0 1,0 0 0,1 1 0,-1-1-1,6 0 1,-8 1 44,0 0-1,-1 1 0,1-1 0,-1 0 1,1 0-1,0 0 0,-1 0 0,1 1 1,-1-1-1,1 0 0,-1 0 0,1 1 1,-1-1-1,1 0 0,-1 1 1,1-1-1,-1 1 0,1-1 0,-1 1 1,0-1-1,1 1 0,-1-1 0,0 1 1,1-1-1,-1 1 0,0-1 0,0 1 1,0-1-1,1 1 0,-1-1 1,0 1-1,0 0 0,0-1 0,0 1 1,0-1-1,0 1 0,0 1 0,-1 6-13,0 1 1,-1 0-1,0-1 0,-5 14 0,-1 7 62,5-20-15,1 1 0,1-1 0,-1 1 0,2 0 1,-1 11-1,1-20-10,1 1 1,-1 0-1,0 0 1,0 0-1,1-1 1,-1 1-1,1 0 1,-1-1-1,1 1 1,0 0 0,-1-1-1,1 1 1,0-1-1,0 1 1,0-1-1,1 1 1,-1-1-1,0 0 1,0 1-1,1-1 1,-1 0-1,1 0 1,-1 0-1,1 0 1,-1 0 0,1-1-1,0 1 1,-1 0-1,1-1 1,0 1-1,0-1 1,-1 0-1,1 1 1,0-1-1,0 0 1,2 0-1,6-2 38,0 1 0,0-1 0,-1-1 0,0 0 0,1 0 0,-1-1 0,14-7 0,1-1 83,138-55-157,7 1 240,-146 58-271,-19 7 7,0-1 1,-1 1 0,1-1-1,0 1 1,0-1-1,4-3 1,-8 5 38,0 0 0,0 0 0,-1 0 0,1 0 0,0 0 0,0 0 0,0 0 0,0 0 0,0 0 0,0 0-1,0 0 1,0 0 0,0 0 0,-1 0 0,1-1 0,0 1 0,0 0 0,0 0 0,0 0 0,0 0 0,0 0 0,0 0 0,0 0 0,0 0 0,0 0 0,0 0 0,0 0 0,-1-1 0,1 1-1,0 0 1,0 0 0,0 0 0,0 0 0,0 0 0,0 0 0,0 0 0,0 0 0,0 0 0,0-1 0,0 1 0,0 0 0,0 0 0,0 0 0,0 0 0,0 0 0,0 0 0,0 0 0,0 0-1,1-1 1,-1 1 0,0 0 0,0 0 0,0 0 0,0 0 0,-20 4-290,-11 9 74,-55 31 1,68-33 226,1 1 1,0 0-1,1 1 0,0 1 1,1 1-1,0 0 0,2 1 1,-17 23-1,25-31 8,0-1 0,0 1 0,1 0 1,-6 15-1,9-21 2,0-1 0,1 1 0,-1 0 0,1 0 1,-1 0-1,1 0 0,0 0 0,0 0 0,0 0 0,0 0 1,0 0-1,0 0 0,0 0 0,1 0 0,-1-1 1,1 1-1,-1 0 0,1 0 0,0 0 0,0 0 0,-1-1 1,1 1-1,1 0 0,-1-1 0,0 1 0,0-1 1,2 2-1,0-1 8,-1-1-1,0 0 1,1 1 0,-1-1 0,1 0 0,-1-1-1,1 1 1,0 0 0,-1-1 0,1 0 0,0 1-1,-1-1 1,1 0 0,0-1 0,-1 1 0,5-1-1,5-1 34,-1-1 0,20-8-1,-5 0-2,-2-1-1,1-1 0,-2-1 0,0-1 0,0-1 1,-2-1-1,0-1 0,-1-1 0,19-23 1,-18 17-36,-2-1 0,0-1 1,-2 0-1,0-2 1,-3 1-1,0-2 0,14-44 1,-6 0-146,25-150 0,-46 213 55,0 7 4,0 0-1,0 1 1,-1-1-1,0 0 1,0 0-1,0 1 1,0-1-1,-1 0 0,1 0 1,-3-6-1,1 8-130,-2 6 48,0 4 82,1 1-1,0 0 0,0 0 0,-1 14 1,0-5 71,-11 50 432,-10 129 0,23-162-243,2 1 0,1-1 0,2 0 0,1-1 0,15 59 0,-16-83-211,0-1 0,1 1 1,0 0-1,0-1 1,1 0-1,0 0 0,1-1 1,0 1-1,0-1 0,0 0 1,1-1-1,1 0 1,-1 0-1,10 6 0,22 11-587</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6:55.531"/>
    </inkml:context>
    <inkml:brush xml:id="br0">
      <inkml:brushProperty name="width" value="0.05" units="cm"/>
      <inkml:brushProperty name="height" value="0.05" units="cm"/>
    </inkml:brush>
  </inkml:definitions>
  <inkml:trace contextRef="#ctx0" brushRef="#br0">37 15 2976,'-9'2'1684,"-1"1"3037,-7 0 2221,27-3-2354,39-2-3334,-29 0-1091,29 2-1,59 2 396,-63-3-401,20-4-244,-64 5 88,18-5-178,-11-1-5635,-4 3 4170</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6:58.175"/>
    </inkml:context>
    <inkml:brush xml:id="br0">
      <inkml:brushProperty name="width" value="0.05" units="cm"/>
      <inkml:brushProperty name="height" value="0.05" units="cm"/>
    </inkml:brush>
  </inkml:definitions>
  <inkml:trace contextRef="#ctx0" brushRef="#br0">110 300 2496,'0'-5'9594,"-2"2"-9137,1 0 0,0 0-1,0 0 1,0 0-1,1-1 1,-1 1 0,1 0-1,0 0 1,0-1 0,0-4-1,6-38 686,-4 29-779,1 4-279,-1 0 0,2 0 1,0 0-1,1 1 0,0-1 0,0 1 0,2 0 1,-1 1-1,2-1 0,-1 1 0,1 1 0,1 0 1,10-10-1,-18 18-85,1 1 1,0-1-1,0 1 0,0 0 1,0-1-1,0 1 1,0 0-1,0 0 0,0 0 1,0 1-1,0-1 1,0 0-1,1 1 0,-1-1 1,0 1-1,1 0 1,-1 0-1,0 0 1,0 0-1,1 0 0,-1 1 1,0-1-1,1 1 1,-1-1-1,0 1 0,0 0 1,4 1-1,-3 0 10,0 0 1,-1 0-1,1 0 0,-1 1 1,1-1-1,-1 1 0,0-1 1,0 1-1,0 0 0,0 0 0,-1 0 1,1 0-1,-1 0 0,1 0 1,-1 0-1,0 0 0,-1 0 0,2 6 1,0 11 79,0 0 0,-2 0 0,0 0-1,-2 0 1,0-1 0,-1 1 0,-7 27 0,0-14 177,-2-1 0,0-1 1,-28 48-1,33-66-176,-113 216 262,33-69 592,104-167-537,1 1 0,20-5 1,-31 10-396,-1 0 0,1 0 0,-1 1 0,1 0 0,-1 0 0,1 0 0,-1 1 0,1 0 0,-1 0 0,1 1 0,-1 0 0,0 0 1,0 0-1,0 1 0,0 0 0,0 0 0,0 0 0,5 5 0,17 6-284,-26-13-597,11-9-10432</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6:59.162"/>
    </inkml:context>
    <inkml:brush xml:id="br0">
      <inkml:brushProperty name="width" value="0.05" units="cm"/>
      <inkml:brushProperty name="height" value="0.05" units="cm"/>
    </inkml:brush>
  </inkml:definitions>
  <inkml:trace contextRef="#ctx0" brushRef="#br0">336 11 5632,'-15'-11'8901,"11"23"-4789,-23 141-566,5-4-2346,14-77-1117,4 119 0,5-59 139,-2-76-12,1-54-200,0 0 0,0 1 0,-1-1 0,1 0 0,-1 0 0,0 0 0,1 0 0,-1 0 0,0 0 0,0 0 1,0 0-1,-1 0 0,1 0 0,0 0 0,-1-1 0,1 1 0,-1 0 0,0-1 0,1 1 0,-1-1 0,0 0 0,0 0 1,0 0-1,0 0 0,0 0 0,0 0 0,-4 1 0,-6 2-3,0-1 0,0-1 0,-23 2 0,30-4 19,-72 1 303,42-1 222,11-3 124,24 3-657,0 0 0,0 0 0,0 0-1,-1 0 1,1 0 0,0 0 0,0 0 0,0 0-1,-1-1 1,1 1 0,0 0 0,0 0 0,0 0 0,0 0-1,-1 0 1,1 0 0,0-1 0,0 1 0,0 0-1,0 0 1,0 0 0,-1 0 0,1-1 0,0 1-1,0 0 1,0 0 0,0 0 0,0-1 0,0 1-1,0 0 1,0 0 0,0 0 0,0-1 0,0 1-1,0 0 1,0 0 0,0 0 0,0-1 0,0 1-1,0 0 1,0 0 0,0 0 0,0-1 0,0 1 0,0 0-1,0 0 1,1 0 0,-1 0 0,0-1 0,0 1-1,0 0 1,0 0 0,0 0 0,0 0 0,1 0-1,-1-1 1,4-2 16,0 0 0,0 0-1,1 1 1,-1 0 0,0-1 0,1 1-1,8-2 1,35-8 118,-35 11-127,-1 0 1,1 1 0,0 0 0,0 1 0,14 3 0,9 0-70,144 13-115,-163-15-339,10 2-4108,-27-4 4285,1-1 0,-1 1 1,0 0-1,1 0 0,-1 0 1,1 0-1,-1 0 1,1 0-1,-1-1 0,0 1 1,1 0-1,-1 0 0,1-1 1,2-3-3528,-3 3 3527,0 1 1,0-1-1,0 1 1,1 0-1,-1-1 0,0 0 1,2-3-2176</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6:59.614"/>
    </inkml:context>
    <inkml:brush xml:id="br0">
      <inkml:brushProperty name="width" value="0.05" units="cm"/>
      <inkml:brushProperty name="height" value="0.05" units="cm"/>
    </inkml:brush>
  </inkml:definitions>
  <inkml:trace contextRef="#ctx0" brushRef="#br0">6 110 6304,'-1'-1'106,"-3"-18"12524,9 14-11457,5 2-734,-1 0 0,1 1 0,-1 0-1,1 0 1,0 1 0,14-1 0,9 0-87,96-11 308,82-12-200,-156 16-457,40-8-774,-66 14-6515,-17 17-1929</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7:00.051"/>
    </inkml:context>
    <inkml:brush xml:id="br0">
      <inkml:brushProperty name="width" value="0.05" units="cm"/>
      <inkml:brushProperty name="height" value="0.05" units="cm"/>
    </inkml:brush>
  </inkml:definitions>
  <inkml:trace contextRef="#ctx0" brushRef="#br0">117 0 4992,'-1'3'9002,"-2"4"-4240,-18 43-2159,10-29-2285,2-1 0,0 2 0,1-1 0,-9 44 0,-7 106 401,13-80-3332,10-80 1258,0 0-762</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7:00.412"/>
    </inkml:context>
    <inkml:brush xml:id="br0">
      <inkml:brushProperty name="width" value="0.05" units="cm"/>
      <inkml:brushProperty name="height" value="0.05" units="cm"/>
    </inkml:brush>
  </inkml:definitions>
  <inkml:trace contextRef="#ctx0" brushRef="#br0">1 36 8800,'8'-3'8531,"30"-4"-4911,-14 2-2401,31-4-667,112-3 0,-40 12-1778,-59 1-8444,-59-1 7020</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7:00.741"/>
    </inkml:context>
    <inkml:brush xml:id="br0">
      <inkml:brushProperty name="width" value="0.05" units="cm"/>
      <inkml:brushProperty name="height" value="0.05" units="cm"/>
    </inkml:brush>
  </inkml:definitions>
  <inkml:trace contextRef="#ctx0" brushRef="#br0">1 38 6464,'4'-23'2090,"-4"22"-2041,0 1-1,0-1 1,0 0-1,1 1 0,-1-1 1,0 1-1,0-1 1,1 1-1,-1-1 0,0 1 1,1-1-1,-1 1 1,0-1-1,1 1 0,-1 0 1,1-1-1,-1 1 1,1-1-1,-1 1 0,1 0 1,-1 0-1,1-1 1,-1 1-1,1 0 1,-1 0-1,1-1 0,0 1 1,0 0 243,0 0-128,-1-1 1,1 1-1,-1 0 0,1 0 0,-1-1 0,1 1 0,-1 0 0,1 0 0,-1 0 0,1 0 0,-1-1 0,1 1 1,-1 0-1,1 0 0,-1 0 0,1 0 0,0 1 0,-1-1 0,1 0 0,-1 0 0,1 0 0,-1 0 0,1 0 0,-1 1 1,1-1-1,-1 0 0,1 0 0,-1 1 0,1-1 0,0 1 0,0 1 198,1-1 0,-1 1 0,0 0 1,0 0-1,0-1 0,0 1 0,2 4 0,1 5 265,0 1 0,-1-1-1,-1 1 1,0 0 0,1 13-1,0 64 1083,-3-89-1706,-15 219 2098,2-3-1690,14-130-356,0 20-1488,-4-36-4234,1-56 3775,0 0-4797,5-7 3025</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7:02.342"/>
    </inkml:context>
    <inkml:brush xml:id="br0">
      <inkml:brushProperty name="width" value="0.05" units="cm"/>
      <inkml:brushProperty name="height" value="0.05" units="cm"/>
    </inkml:brush>
  </inkml:definitions>
  <inkml:trace contextRef="#ctx0" brushRef="#br0">33 42 2560,'-33'2'19288,"62"-8"-17649,-2 2-1122,217-26 668,-233 29-1154,14 0-42,-1 0 1,0 1-1,32 5 1,-50-4 275</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7:02.743"/>
    </inkml:context>
    <inkml:brush xml:id="br0">
      <inkml:brushProperty name="width" value="0.05" units="cm"/>
      <inkml:brushProperty name="height" value="0.05" units="cm"/>
    </inkml:brush>
  </inkml:definitions>
  <inkml:trace contextRef="#ctx0" brushRef="#br0">15 36 4992,'-14'-4'2976,"25"2"5258,5-3-4960,20-5-777,11 3-1587,1 2 1,0 2 0,88 7-1,-76-3-682,-39-2-758,33 4 0,-45-1-1053,-6-2 74,0 1 1,1-1-1,-1 1 0,1-1 0,-1 0 0,1 0 0,-1-1 0,1 1 1,3-2-1,13-1-2987</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7:03.330"/>
    </inkml:context>
    <inkml:brush xml:id="br0">
      <inkml:brushProperty name="width" value="0.05" units="cm"/>
      <inkml:brushProperty name="height" value="0.05" units="cm"/>
    </inkml:brush>
  </inkml:definitions>
  <inkml:trace contextRef="#ctx0" brushRef="#br0">53 20 5888,'-3'-6'825,"1"-8"1742,0 29 6560,-3 13-5737,-3 20-3172,-4 144 1132,4-64-592,-1 31-247,9-30-622,0 90 459,0-73-5198,-1-140 1815,-1-14 235,2-13-2842</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6:03.620"/>
    </inkml:context>
    <inkml:brush xml:id="br0">
      <inkml:brushProperty name="width" value="0.05" units="cm"/>
      <inkml:brushProperty name="height" value="0.05" units="cm"/>
    </inkml:brush>
  </inkml:definitions>
  <inkml:trace contextRef="#ctx0" brushRef="#br0">489 82 2080,'-8'-10'917,"7"0"3318,0 11-4009,1 1 1,0-1-1,0 0 1,-1 1-1,1-1 1,-1 0-1,1 1 1,-1-1-1,0 0 1,1 0-1,-2 2 1,-1 1 105,-44 88 1796,2-1-816,-91 133 0,41-82-352,72-104-635,-32 74 1,3 37 847,51-145-1006,0 0 0,-1-1 0,1 1 0,-1-1-1,1 1 1,-5 5 0,4-6 387,4-8-189,6-11-47,1-7-222,2 0 0,18-29 0,-14 32-105,0 1 0,1 1 0,1 0 0,1 1 0,0 1 0,2 1-1,-1 0 1,2 2 0,0 0 0,0 1 0,1 1 0,1 2 0,41-13-1,-58 20-92,1 0 0,-1 0 0,1 1-1,12-1 1,-18 2 87,0 0 1,-1 0-1,1 0 1,0 1-1,0-1 0,0 0 1,0 0-1,0 0 1,-1 1-1,1-1 1,0 0-1,0 1 0,0-1 1,-1 1-1,1-1 1,0 1-1,0-1 0,0 2 1,-1-1 8,1 0 1,-1 0-1,1 0 0,-1 0 1,0 0-1,0 0 0,0 0 1,1 0-1,-1 0 1,0 0-1,0 0 0,0 0 1,-1 0-1,1 0 0,0 0 1,0 0-1,0 0 1,-1-1-1,1 1 0,-1 2 1,-28 70 218,18-50-137,2 0-1,0 1 1,2 0-1,0 0 1,-3 28-1,10-49-42,0 1 0,0-1-1,0 1 1,0 0-1,0-1 1,1 1 0,0-1-1,0 1 1,1 3-1,-2-6-14,1 0 0,-1 0 0,1 0 0,-1-1-1,1 1 1,-1 0 0,1 0 0,0 0 0,0 0-1,-1-1 1,1 1 0,0 0 0,0-1 0,0 1 0,0-1-1,0 1 1,0-1 0,0 1 0,0-1 0,0 0-1,0 1 1,0-1 0,0 0 0,0 0 0,0 0-1,0 0 1,0 0 0,0 0 0,0 0 0,0 0-1,0 0 1,0 0 0,0-1 0,1 1 0,11-5 88,0-1-1,-1 0 1,1-1 0,21-15 0,-27 17-59,89-65 77,-53 37-90,75-44 0,19 12-93,-110 50-63,-19 9-78,-20 11-209,-11 5 320,1 1-1,0 2 1,-20 14-1,29-17 93,1 0 1,0 0-1,1 1 0,1 0 0,-1 1 0,-8 14 0,10-13 39,1 1 1,0 1-1,1 0 0,1 0 0,0 0 0,1 0 0,0 1 0,-4 32 0,9-46-7,0 0-1,0 0 1,0 0-1,0 1 1,0-1-1,0 0 1,1 0-1,-1 0 1,2 5-1,-2-7-20,1 0 0,-1 1 0,0-1-1,0 0 1,0 1 0,1-1 0,-1 0 0,0 1-1,1-1 1,-1 0 0,0 0 0,0 1 0,1-1 0,-1 0-1,0 0 1,1 0 0,-1 1 0,1-1 0,-1 0-1,0 0 1,1 0 0,-1 0 0,1 0 0,0 0 1,0 0 0,0 0-1,-1 0 1,1-1-1,0 1 1,0 0-1,-1 0 1,1-1 0,0 1-1,-1-1 1,1 1-1,0 0 1,-1-1-1,2 0 1,5-7 39,1-1 1,-1 0-1,-1 0 1,11-19-1,-6 9-11,30-41 55,-25 38-200,-1-1 0,-1 0 0,19-44 0,-33 65-268,-3 3 122,-10 9 22,9-7 215,0 1 1,0 0 0,1 0 0,-5 6-1,6-5 17,0-1-1,0 1 1,0-1-1,1 1 1,-1-1-1,1 1 1,0 0-1,1 0 0,-1-1 1,1 1-1,0 0 1,0 0-1,1 0 1,0 0-1,-1-1 1,4 10-1,-3-11 15,1 0 0,-1 1 0,1-1 0,0-1 0,0 1 0,0 0 0,0 0 0,0-1 0,0 1 0,1-1 0,0 0 0,-1 1 0,1-1 0,0 0 0,0-1 0,0 1 0,0-1 0,0 1 0,0-1-1,0 0 1,1 0 0,-1 0 0,1 0 0,3 0 0,1-1-2,0 0 0,0 0 0,0-1-1,0 0 1,0 0 0,0-1 0,0 0 0,11-4-1,1-3 50,35-18 0,1-9 10,0-2 0,-3-3 1,49-47-1,-67 54-85,-2-2 0,40-55 0,46-85 145,-68 96-133,40-59-84,-75 109-133,-15 29 181,0 0 0,-1 0 0,1-1 0,-1 1 0,0 0 0,0 0 0,1-1 0,-1 1 0,0 0 0,0-1 0,0 1 0,0 0 0,0 0 0,0-1 0,-1 1 0,1 0 0,0 0 0,-1-1 0,1 1 0,-1 0 0,1 0 0,-2-2 0,2 3 15,0-1 0,-1 1 0,1 0 0,-1-1 0,1 1 0,0 0 0,-1-1 0,1 1 0,-1 0 0,1 0 0,-1-1 0,1 1 0,-1 0 0,0 0 0,1 0 1,-1 0-1,1-1 0,-1 1 0,1 0 0,-1 0 0,0 0 0,-5 1-28,1-1-1,0 1 1,0 0 0,0 0 0,0 1 0,0 0 0,0 0-1,0 0 1,1 0 0,-1 0 0,1 1 0,-1 0 0,-4 4 0,-4 4 33,1 1 1,0 0 0,-13 18-1,-5 11-29,2 1-1,3 1 0,1 2 0,2 0 0,-25 72 1,35-78 114,1 1-1,-10 68 1,20-100-50,1-1 0,0 0 0,0 0-1,0 1 1,1-1 0,0 0 0,1 0 0,4 13-1,-6-18 5,1 0 0,0 0 0,0 0-1,0 0 1,0-1 0,0 1 0,0 0-1,1 0 1,-1-1 0,0 1 0,1-1-1,0 1 1,-1-1 0,1 0 0,0 0-1,-1 0 1,1 0 0,0 0 0,0 0-1,0 0 1,0 0 0,0-1 0,0 1-1,0-1 1,0 1 0,0-1 0,1 0-1,-1 0 1,0 0 0,0 0 0,0 0-1,0-1 1,3 0 0,19-6 97,-1-1 0,-1-1 0,0-1 0,33-21 0,-34 20-56,-3 1-63,0-1-1,0-1 1,-1 0 0,-1-2-1,0 1 1,0-2 0,22-28-1,-18 15 13,-1 0 0,22-46 0,25-70-76,-45 97 51,2-6 7,-9 18-492,25-43 1,-45 90 284,0 0 0,1 0 0,-6 19 1,-9 48 91,6-22 151,-5 4-85,-51 112 1,-45 50 16,91-178 74,24-45-41,-205 348 171,165-290-111,13-17 194,-2-1 1,-1-1-1,-41 39 0,67-74-187,0-1-1,0 1 1,0-1-1,0 0 1,-1-1 0,1 1-1,-1-1 1,-7 3-1,10-4-45,0-1-1,1 0 0,-1 1 1,0-1-1,0 0 0,0 0 0,1 0 1,-1 0-1,0 0 0,0-1 1,0 1-1,1-1 0,-1 1 1,0-1-1,1 1 0,-1-1 1,0 0-1,1 0 0,-1 0 1,1 0-1,-1 0 0,1 0 0,0 0 1,-1-1-1,1 1 0,0 0 1,-1-3-1,0 2-9,0-1 1,0 0-1,1 0 1,-1 0-1,1 0 1,0 0-1,0 0 1,0 0-1,0-1 0,0 1 1,1 0-1,0 0 1,-1-1-1,1 1 1,1 0-1,-1-1 1,0 1-1,1 0 0,0-4 1,3-6 7,0 1-1,1 0 1,10-19 0,-4 11 42,1 0-1,1 1 1,0 0-1,2 2 1,0-1-1,0 2 1,2 0 0,0 1-1,1 1 1,0 0-1,1 1 1,1 1-1,31-14 1,1 3-321,1 3 0,1 1 0,111-21 0,-157 38-599,-1 2-1,0-1 1,1 1-1,-1 0 1,1 0 0,10 3-1,8 4-2302</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7:03.983"/>
    </inkml:context>
    <inkml:brush xml:id="br0">
      <inkml:brushProperty name="width" value="0.05" units="cm"/>
      <inkml:brushProperty name="height" value="0.05" units="cm"/>
    </inkml:brush>
  </inkml:definitions>
  <inkml:trace contextRef="#ctx0" brushRef="#br0">452 16 5728,'-1'-2'259,"1"2"-45,-1-1-1,1 0 1,-1 0-1,1 0 1,0 1-1,-1-1 1,0 0 0,1 1-1,-1-1 1,1 0-1,-1 1 1,0-1-1,1 1 1,-1-1 0,0 1-1,0-1 1,1 1-1,-1-1 1,0 1-1,0 0 1,0-1 0,1 1-1,-1 0 1,0 0-1,0 0 1,0 0-1,0 0 1,0 0-1,0 0 1,-1 0 0,-39 14 4138,33-11-4063,0 1-1,1 0 1,0 0 0,0 0 0,-12 11 0,-2 6 180,1 1-1,1 1 1,2 1 0,-27 45 0,13-19-45,-9 10-23,-89 146 808,120-180-947,8-25-150,2 7 492,0-5 186,7-2-739,12-2 327,1-1 0,35-8 0,-44 7-285,27-2 111,52-2 0,-31 3-122,336-15-588,-362 17-788,-6 0-3722,-29 14-2311,-9 0 4143</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7:06.123"/>
    </inkml:context>
    <inkml:brush xml:id="br0">
      <inkml:brushProperty name="width" value="0.05" units="cm"/>
      <inkml:brushProperty name="height" value="0.05" units="cm"/>
    </inkml:brush>
  </inkml:definitions>
  <inkml:trace contextRef="#ctx0" brushRef="#br0">206 33 2816,'0'0'50,"0"0"0,-1-1 0,1 1 0,-1-1 0,1 1-1,0-1 1,0 1 0,-1-1 0,1 1 0,0-1 0,0 1 0,0-1 0,-1 1 0,1-1 0,0 1 0,0-1 0,0 0-1,0 1 1,0-1 0,0 1 0,0-2 0,1-5 2030,-2-6 8576,1 13-10514,-1 0-1,1 0 1,0 0-1,-1 0 1,1 0-1,-1 0 1,1 0 0,-1 0-1,1 0 1,-1 0-1,1 0 1,0 1-1,-1-1 1,1 0-1,-1 0 1,1 0-1,0 1 1,-1-1-1,1 0 1,0 0 0,-1 1-1,1-1 1,0 0-1,-1 1 1,1-1-1,0 0 1,0 1-1,-1-1 1,1 1-1,0-1 1,0 0 0,0 1-1,0 17 461,2 2-222,-6 17 60,0 41 0,-1 20 254,-6 48-148,5-54-538,6-73 52,0 1 0,1-1-1,1 0 1,7 32 0,-8-27-139,-1-17-77,0-5 76,-1 21 38,-3-22-3,0 1 0,-1-1 1,1 0-1,0 0 0,-1 0 1,1-1-1,-8 0 0,1 0 107,0-1 1,1-1-1,-1 0 0,1-1 0,-16-5 0,-9-3-24,17 11-134,17 0 144,21 3 315,2-1-196,1-1 0,40-3 0,48-1-208,-29 2 189,-6 1-675,-48 0-2322</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7:06.642"/>
    </inkml:context>
    <inkml:brush xml:id="br0">
      <inkml:brushProperty name="width" value="0.05" units="cm"/>
      <inkml:brushProperty name="height" value="0.05" units="cm"/>
    </inkml:brush>
  </inkml:definitions>
  <inkml:trace contextRef="#ctx0" brushRef="#br0">2 200 4800,'-1'-8'15000,"5"6"-12738,3 0-3791,102-35 5533,-29 7-3539,256-57 324,-264 70-837,-52 12-196,0 1 0,0 1 0,26-2 0,-44 5-678,-3 3 97,1-1 0,-1 1 0,0-1 0,0 1 0,-1-1 1,1 0-1,0 1 0,-1-1 0,1 0 0,-3 2 0,-7 13-3594,1 0 1293,-3-4-932</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7:07.189"/>
    </inkml:context>
    <inkml:brush xml:id="br0">
      <inkml:brushProperty name="width" value="0.05" units="cm"/>
      <inkml:brushProperty name="height" value="0.05" units="cm"/>
    </inkml:brush>
  </inkml:definitions>
  <inkml:trace contextRef="#ctx0" brushRef="#br0">31 51 3072,'-3'0'522,"-25"-18"19160,38 13-18879,5 1-501,0 0 0,1 1 0,0 0 0,28 0 0,-14 1-73,61-6 22,171 8-1,-234 0-307,-41 2-10324,9-1 9230,0 0 0,1 1-1,-1-1 1,-7 4 0,-26 19-6323,16-10 5719</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7:07.532"/>
    </inkml:context>
    <inkml:brush xml:id="br0">
      <inkml:brushProperty name="width" value="0.05" units="cm"/>
      <inkml:brushProperty name="height" value="0.05" units="cm"/>
    </inkml:brush>
  </inkml:definitions>
  <inkml:trace contextRef="#ctx0" brushRef="#br0">23 46 4992,'-3'1'417,"0"0"-1,1 0 1,-1 0 0,1 1 0,-1-1-1,-4 5 3617,20 5 1833,-8-9-5381,0-1 0,-1 0 0,1 0 0,0 0 0,-1 0 0,1-1 0,0 1 0,0-1 0,0 0 0,5-1 0,8-2 187,24-7-1,-30 7-426,44-11 24,75-17 168,-41 16-3879,-79 14 1520,3 1-6605,-9 0 4438</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7:08.751"/>
    </inkml:context>
    <inkml:brush xml:id="br0">
      <inkml:brushProperty name="width" value="0.05" units="cm"/>
      <inkml:brushProperty name="height" value="0.05" units="cm"/>
    </inkml:brush>
  </inkml:definitions>
  <inkml:trace contextRef="#ctx0" brushRef="#br0">25 298 2720,'0'-2'493,"0"1"0,0-1 0,0 1 0,-1 0 0,1-1 0,-1 1 0,1 0 0,-1-1 0,1 1 0,-1 0 0,1 0 0,-1-1 0,0 1 0,0 0 0,-1-1 0,1 1-224,0-1 0,0 0 0,0 1 0,0-1 0,0 0 0,0 0 0,0 0 0,0-2 0,-1-2 303,0-1-1,1 0 1,0 0 0,1 0-1,-1-7 1,2 10-390,-1 0 0,1 1-1,0-1 1,0 0 0,0 0-1,0 1 1,1-1 0,-1 1 0,1-1-1,4-5 1,2-3-20,1 1 0,1 0 0,-1 0 0,2 1 0,0 1 0,0-1-1,0 2 1,1-1 0,0 2 0,1 0 0,0 0 0,0 1 0,27-8 0,-11 5-83,-13 3-86,0 1 0,29-5 0,-40 9 20,-1 1-1,1-1 0,-1 1 1,0 0-1,1 1 0,-1-1 1,0 1-1,1 0 0,-1 0 1,0 0-1,0 0 0,1 1 1,-1 0-1,-1 0 0,7 3 1,-9-4 6,0 0 0,0 0 0,-1 0 0,1 0 1,0 0-1,0 0 0,-1 0 0,1 0 0,0 0 0,-1 0 1,1 0-1,-1 1 0,1-1 0,-1 0 0,0 0 0,1 1 1,-1-1-1,0 0 0,0 0 0,0 1 0,0-1 0,0 0 1,0 0-1,-1 1 0,1-1 0,0 0 0,-1 0 0,1 1 1,0-1-1,-1 0 0,0 2 0,-3 5 108,-1 0 1,1-1-1,-10 12 0,7-10-71,-106 142 366,95-128-356,11-14 3,0 0-1,-12 20 1,18-27-82,1 0 0,-1-1 1,1 1-1,0-1 0,0 1 1,-1 0-1,1-1 0,0 1 1,0 0-1,1-1 0,-1 1 1,0-1-1,1 1 0,-1 0 1,1-1-1,-1 1 0,1-1 1,0 1-1,-1-1 0,3 3 1,2 3 10,0 1 0,10 10 0,-7-9 18,4 5-55,1-1 0,0 0 0,28 21 0,50 25 56,-88-58 3,-1 1 1,1 0 0,0 0-1,-1 0 1,1 0-1,-1 0 1,0 1-1,1-1 1,-1 1-1,0 0 1,-1-1-1,3 5 1,-3-6 5,-1 0 1,0 0-1,1 0 1,-1 0 0,0 0-1,0 0 1,0 0 0,0 0-1,0 0 1,0 0-1,0 0 1,0 0 0,0 0-1,-1 0 1,1 0-1,0 0 1,-1 1 0,0 0 31,0-1 0,0 0 1,0 1-1,0-1 0,0 0 1,-1 0-1,1 1 1,0-1-1,0 0 0,-1 0 1,1-1-1,-1 1 0,-1 1 1,-10 3 109,0 0 0,0-1 1,0 0-1,0-1 0,-1 0 0,0-2 1,-23 2-1,18-3-672,-1-1 0,1-1 0,0-1 0,-35-9 0,48 10-698,0 1-1,-1 0 0,1 1 1,-10 0-1,13 0 486,-5 1-2280</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7:09.588"/>
    </inkml:context>
    <inkml:brush xml:id="br0">
      <inkml:brushProperty name="width" value="0.05" units="cm"/>
      <inkml:brushProperty name="height" value="0.05" units="cm"/>
    </inkml:brush>
  </inkml:definitions>
  <inkml:trace contextRef="#ctx0" brushRef="#br0">21 164 2976,'-20'7'17375,"43"-19"-16861,0 1-1,1 0 0,0 2 0,41-11 0,108-13-72,-82 18 131,62-10-1,189-6-1,-291 31-525,26-3-436,-96 15-9224,4-5 6654,-3 4-3428</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7:10.778"/>
    </inkml:context>
    <inkml:brush xml:id="br0">
      <inkml:brushProperty name="width" value="0.05" units="cm"/>
      <inkml:brushProperty name="height" value="0.05" units="cm"/>
    </inkml:brush>
  </inkml:definitions>
  <inkml:trace contextRef="#ctx0" brushRef="#br0">122 62 2912,'-3'-1'301,"-1"1"1,0-1 0,0 1-1,0 0 1,-4 1-1,-8 4 3991,16-5-4069,-1 0 1,1 1-1,0-1 0,-1 0 0,1 0 0,0 0 1,-1 0-1,1 0 0,0 1 0,-1-1 1,1 0-1,0 0 0,-1 0 0,1 0 1,-1 0-1,1 0 0,0 0 0,-1 0 0,1 0 1,0 0-1,-1 0 0,1-1 0,0 1 1,-1 0-1,1 0 0,0 0 0,-1 0 1,1 0-1,0-1 0,-1 1 0,1 0 0,0 0 1,-1-1-1,1 1 0,0 0 0,0 0 1,0-1-1,-1 1 0,1 0 0,0-1 1,0 1-1,13-5 2198,1-1-2085,0 1 0,0 0 0,0 0 0,19-2 0,1 0-198,0 1 41,33-3 0,-33 6-149,37-2 139,-62 6-151,1-1 1,-1 1-1,0 1 0,0-1 1,15 6-1,-21-6-17,-1 0 0,0 0 0,0 1 0,1-1 0,-1 0 0,0 1 0,0-1 0,0 1-1,0 0 1,0-1 0,-1 1 0,1 0 0,-1 0 0,1 0 0,-1 1 0,1-1 0,-1 0 0,0 0-1,0 1 1,0-1 0,-1 1 0,1-1 0,0 1 0,-1-1 0,0 1 0,1-1 0,-1 1 0,0-1 0,0 1-1,-1 3 1,-1 4-5,0 0 0,0-1 0,-1 1 0,0-1 0,0 1 0,-9 14 0,-5 10 40,-36 65 52,42-82-42,-1 0 1,0 0-1,-22 21 1,-40 28-101,30-23 262,36-35-277,7-6 69,-1-1 0,1 0 0,0 0 0,0 1 0,-1-1 0,1 0 0,-1 0 0,-1 1 0,-32 17 256,29-16-305,1-1 0,0 1 1,0 0-1,-7 6 0,7-5 89,0 0 0,0-1-1,-1 0 1,1 0 0,-7 3 0,-53 17 322,58-22-352,0 1-1,0-2 0,-12 1 1,83-12 1632,146-1-451,-151 12-1085,95 12 0,-72-3-196,27 4-796,-98-11-197,-1 0 1,13-1-1,-15 0-963,-24 7-5305,-5-2 4402</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7:11.918"/>
    </inkml:context>
    <inkml:brush xml:id="br0">
      <inkml:brushProperty name="width" value="0.05" units="cm"/>
      <inkml:brushProperty name="height" value="0.05" units="cm"/>
    </inkml:brush>
  </inkml:definitions>
  <inkml:trace contextRef="#ctx0" brushRef="#br0">105 36 2400,'0'-1'58,"0"0"0,0 0 1,0 1-1,0-1 0,0 0 0,0 0 0,0 0 1,0 0-1,0 1 0,1-1 0,-1 0 1,0 0-1,0 0 0,1 1 0,-1-1 0,1 0 1,-1 0-1,1 1 0,-1-1 0,1 0 1,-1 1-1,1-1 0,0 0 0,7-16 12462,-6 25-9931,1 12-2086,-1-1-1,-1 1 1,-2 28-1,0-8-112,-2 755 1711,-22-274-757,10-303-1093,-17 235-128,27-390-1060,-2 1 0,-19 70 0,16-93-2623,8-30-3669,9-44 3768</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7:13.537"/>
    </inkml:context>
    <inkml:brush xml:id="br0">
      <inkml:brushProperty name="width" value="0.05" units="cm"/>
      <inkml:brushProperty name="height" value="0.05" units="cm"/>
    </inkml:brush>
  </inkml:definitions>
  <inkml:trace contextRef="#ctx0" brushRef="#br0">46 194 3648,'-5'-4'333,"3"2"-127,-1 0 1,1 0-1,-1 0 0,1 0 1,-1 1-1,0-1 0,-4-1 1,5 1 297,1 0-1,-1 0 1,1 0 0,-1 0 0,1 0-1,0 0 1,0 0 0,0 0 0,0-1-1,-1-3 1,2 3-277,0 1 1,-1-1-1,1 0 0,1 0 1,-1 0-1,0 1 0,1-1 1,-1 0-1,1 0 0,0 1 1,0-1-1,0 0 0,0 1 1,0-1-1,3-2 0,3-7 333,15-19 0,-17 24-484,1 0 0,-1 1 0,1-1 0,0 1 0,1 1 0,0-1 0,9-5 0,-15 10-39,0 1 0,0 0 1,1-1-1,-1 1 0,0 0 0,0-1 0,1 1 0,-1 0 0,0 0 0,0 0 0,1 0 1,-1 0-1,0 1 0,0-1 0,1 0 0,-1 1 0,0-1 0,0 0 0,0 1 0,0-1 1,2 2-1,1 1 72,1 0 0,-1 1 0,0-1 0,3 5 0,-4-4-2,1-1 0,-1 0 1,1 1-1,5 2 1,1-1-19,-1-1 1,1 0-1,0-1 1,0 0-1,0-1 1,12 2-1,63 2 239,117-10 460,-43 0-493,245 1-188,42-2-38,-443 5-72,804-11 171,-500 3-13,-139 6 2,129-10 982,-59-9-1123,-47 16 238,-132 6-145,47 4 29,-105-5-138,0-1-1,-1 1 0,1 1 0,0-1 1,0 0-1,-1 0 0,1 0 1,0 0-1,0 1 0,0-1 1,-1 0-1,1 0 0,0 1 0,-1-1 1,1 1-1,0-1 0,-1 1 1,1-1-1,-1 1 0,1-1 0,0 1 1,-1-1-1,1 1 0,0 1 1,-1-1-4,1 1 1,-1 0 0,1-1-1,-1 1 1,0 0 0,1-1-1,-1 1 1,0 0 0,0-1 0,0 1-1,-1 2 1,0 4-13,-1 0-1,0 1 1,-5 12 0,-6 10 10,3-6-36,-11 43-1,-26 227-166,42-258 183,-26 321 0,14-128 47,-34 460 513,40-530-497,7-103 37,-5 118-111,5 155 10,-1-140-1743,5-188 1604,-1-2 137,-8 7-6046,7-18-66,6-13 1347</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1:01.956"/>
    </inkml:context>
    <inkml:brush xml:id="br0">
      <inkml:brushProperty name="width" value="0.05" units="cm"/>
      <inkml:brushProperty name="height" value="0.05" units="cm"/>
    </inkml:brush>
  </inkml:definitions>
  <inkml:trace contextRef="#ctx0" brushRef="#br0">60 31 9728,'-21'-15'4384,"4"10"-3808,8 2 1759,0-2-1119,5 2-1152,4 6-64</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6:07.645"/>
    </inkml:context>
    <inkml:brush xml:id="br0">
      <inkml:brushProperty name="width" value="0.05" units="cm"/>
      <inkml:brushProperty name="height" value="0.05" units="cm"/>
    </inkml:brush>
  </inkml:definitions>
  <inkml:trace contextRef="#ctx0" brushRef="#br0">29 993 2400,'-2'0'169,"1"0"0,0 0-1,0 0 1,0 1 0,0-1 0,-1 0 0,1 1 0,0-1 0,0 1-1,-2 0 1,2 0 422,0-1 0,0 1 0,0-1 0,0 1 0,0-1 0,0 0-1,0 1 1,0-1 0,0 0 0,-2 0 0,12-9 3311,16-19-2929,-18 19-504,-2 4-343,22-28 117,2 1 0,1 2 0,49-39 0,5 5-207,-69 52-6,-1-2-1,0 0 1,16-22 0,-27 31-99,0 0-1,0 1 1,-1-1-1,0 0 1,3-8-1,-5 12 52,1-1 0,-1 1 0,0 0 0,0 0 0,0-1 0,0 1 0,0 0 0,0 0 0,0-1 0,0 1 0,0 0 0,0 0 0,-1-2 0,0 2 10,1 0 0,-1 1-1,1-1 1,-1 1-1,1-1 1,-1 0-1,1 1 1,-1 0-1,0-1 1,1 1-1,-1-1 1,0 1 0,1 0-1,-1-1 1,0 1-1,0 0 1,1 0-1,-1-1 1,0 1-1,0 0 1,1 0-1,-1 0 1,0 0 0,-1 0-1,-2 1-25,1-1-1,-1 1 0,1 0 1,-1 0-1,1 0 0,-1 0 1,1 1-1,0-1 0,-7 5 1,-27 21 108,27-19-46,1 0-1,0 0 1,1 1-1,0 0 1,0 0 0,1 0-1,0 1 1,1 1-1,0-1 1,0 1-1,-5 15 1,10-23 1,1-1 1,-1 1-1,1 0 0,-1 0 1,1 0-1,0-1 0,0 1 1,0 0-1,1 0 1,0 4-1,0-5-4,-1-1 0,1 1-1,-1-1 1,1 0 0,-1 1 0,1-1 0,0 0 0,0 0-1,0 1 1,0-1 0,0 0 0,0 0 0,0 0 0,0 0-1,0 0 1,0 0 0,1 0 0,-1-1 0,0 1-1,1 0 1,1 0 0,6 1 151,-1 0-1,1-1 1,0 0-1,0 0 1,-1-1 0,1 0-1,13-3 1,61-13 131,-34 0-182,58-25 0,-94 36-103,13-8-41,0 0 0,33-24 0,-36 22-185,-22 14 188,0 1 0,0-1 0,0 1 0,0-1 0,-1 1 1,1 0-1,0-1 0,0 1 0,0 0 0,0 0 0,0 0 0,1-1 0,-1 2 4,-1-1 0,0 0 0,0 0 0,1 0 0,-1 0 0,0 0 0,0 0-1,0 0 1,1 0 0,-1 1 0,0-1 0,0 0 0,0 0 0,1 0 0,-1 0-1,0 1 1,0-1 0,0 0 0,0 0 0,0 0 0,0 1 0,1-1 0,-1 0-1,0 0 1,0 1 0,0-1 0,0 0 0,0 0 0,0 1 0,0-1 0,0 0-1,0 0 1,0 1 0,0-1 0,0 0 0,0 0 0,0 1 0,0-1 0,0 0-1,0 0 1,-1 0 0,1 1 0,0-1 0,0 0 0,-37 104 306,22-62-39,14-39-197,0-1 0,1 0 0,-1 1 0,1-1 0,-1 1 0,1-1 0,0 0 1,0 1-1,1 3 0,-1-6-33,0 1 1,0-1-1,0 1 0,0-1 1,1 1-1,-1-1 1,0 1-1,0-1 1,0 0-1,1 1 1,-1-1-1,0 1 0,1-1 1,-1 0-1,0 1 1,1-1-1,-1 0 1,0 1-1,1-1 1,0 1-1,0-1-7,0 0-1,-1 0 0,1 0 1,0 0-1,0 0 1,-1 0-1,1 0 1,0 0-1,0 0 1,0 0-1,-1-1 1,1 1-1,0 0 1,0 0-1,-1-1 0,1 1 1,1-1-1,7-5 76,0 0-1,-1 0 0,11-11 1,18-14-4,-14 16-161,-5 2 25,0 0-1,0 2 0,1 0 1,0 1-1,23-8 1,-18 14-247,-24 3 279,1 1 0,0 0 1,0 0-1,0 0 0,-1 0 0,1 0 0,0 0 0,0 0 0,-1 0 0,1 0 0,0 0 0,0 0 0,0 0 0,-1 1 0,1-1 0,0 0 1,-1 0-1,1 1 0,0-1 0,0 1 0,-1-1 0,1 1 0,-1-1 0,2 1 0,-2 2 10,0 1 0,-1-1 0,1 0 0,0 0 0,-1 0-1,0 0 1,0 0 0,0 0 0,0-1 0,0 1 0,-1 0 0,1 0 0,-3 2 0,3-2 1,-11 18-17,2 0 0,0 1-1,-7 26 1,16-46 52,1 0 0,-1 0 0,1 0 0,0 0 0,0 0 0,0 0 0,0 0 0,0 0-1,0 0 1,1 4 0,0-5-19,-1 0-1,0 0 0,0-1 0,1 1 0,-1 0 1,1-1-1,-1 1 0,1 0 0,-1-1 1,1 1-1,-1 0 0,1-1 0,0 1 1,-1-1-1,1 1 0,0-1 0,-1 1 1,1-1-1,0 0 0,0 1 0,-1-1 0,1 0 1,0 0-1,0 1 0,0-1 0,-1 0 1,1 0-1,0 0 0,1 0 0,7-1 27,0-1-1,0 0 0,0 0 1,0-1-1,0 0 0,-1 0 1,1-1-1,13-8 0,12-6 54,-6 6 11,104-51 84,-115 53-170,-1 0 0,0-1 0,-1-1 0,0-1 0,23-24 0,-10 5-27,34-53 1,-6 2-43,98-137 106,2 1-496,-154 217 380,-1 0-1,0 1 1,0-1-1,0 0 1,0 0 0,0 0-1,0 0 1,0-1-1,-1 1 1,1-3 0,-1 5 55,0 0 1,0-1-1,0 1 1,0 0-1,0 0 1,0 0-1,0 0 1,0 0-1,0 0 1,0-1-1,0 1 1,-1 0-1,1 0 1,0 0-1,0 0 1,0 0-1,0 0 1,0 0-1,0 0 1,0 0 0,-1 0-1,1 0 1,0-1-1,0 1 1,0 0-1,0 0 1,0 0-1,0 0 1,-1 0-1,1 0 1,0 0-1,0 0 1,0 0-1,0 0 1,0 0-1,0 0 1,-1 0-1,1 0 1,0 0-1,0 1 1,0-1 0,0 0-1,0 0 1,0 0-1,-1 0 1,1 0-1,0 0 1,0 0-1,-15 12-192,-4 6 53,1-2 71,1 1 1,-16 20 0,14-10 43,2 0 1,1 1-1,2 0 1,-18 49-1,-28 126 138,41-132-17,12-45-30,-4 32-1,9-47-3,1 0 1,1 1-1,0-1 0,1 0 0,3 19 0,-4-28-26,0 0 0,0-1 0,1 1 0,-1 0 0,1-1 0,0 1 0,-1 0 0,1-1 0,0 1 0,0-1 0,0 1 0,0-1 0,0 1 0,0-1 0,0 0 0,1 1 0,-1-1 0,0 0 0,1 0 0,-1 0 0,1 0 0,-1 0 0,1-1 0,0 1 0,-1 0 0,1-1 0,0 1 0,-1-1 0,1 1 0,0-1 0,0 0 0,-1 0 0,1 0 0,0 0 0,0 0 0,1 0 0,8-2 52,-1-1 1,0 1 0,0-2-1,0 1 1,10-6 0,-12 5-72,16-6 90,-2-1 0,1-2 0,25-18 0,-37 23-96,-1-1 0,0 0 0,0 0 1,-1-1-1,0 0 0,-1-1 0,0 0 0,7-13 1,-10 15-28,-1 1-1,0-1 1,-1 1 0,0-1 0,0 0 0,-1 0 0,0 0 0,0-13 0,-2 21 10,1 1 0,-1-1 0,0 0 0,0 0 0,-1 0 1,1 0-1,0 0 0,0 0 0,0 1 0,0-1 0,-1 0 0,1 0 1,-1 0-1,1 0 0,0 1 0,-1-1 0,1 0 0,-1 1 0,1-1 1,-1 0-1,0 1 0,1-1 0,-1 0 0,0 1 0,1-1 0,-1 1 0,0-1 1,0 1-1,0 0 0,1-1 0,-1 1 0,0 0 0,0 0 0,0-1 1,0 1-1,0 0 0,1 0 0,-1 0 0,0 0 0,0 0 0,0 0 1,0 0-1,-1 1 0,-4 0-58,0 0 1,-1 1-1,1 0 1,-10 4-1,13-5 67,-7 4-40,-1 0 0,1 1 0,-1 1 0,2-1 0,-1 2 0,-10 9 1,-46 54 22,64-67 29,-5 3 2,1 1 0,1 0 0,0 0-1,0 0 1,0 1 0,1 0 0,-3 9 0,6-16 2,1 1-1,-1-1 1,0 0 0,1 1-1,-1-1 1,1 1 0,0-1-1,0 0 1,0 1 0,0-1-1,0 1 1,0-1 0,1 1-1,-1-1 1,1 0 0,0 1-1,0-1 1,0 0 0,0 0-1,0 1 1,0-1 0,0 0-1,1 0 1,-1 0 0,1 0-1,0-1 1,-1 1 0,1 0-1,0-1 1,0 1 0,0-1-1,4 3 1,2-1 51,0 0 0,0 0 0,0 0 0,1-1 0,-1 0 0,1-1-1,-1 0 1,1 0 0,9-1 0,13-2 90,37-6 0,-28 3-80,3-2-41,-1-1 0,1-2 0,-2-2 0,44-18 0,-33 8-133,-2-2-1,59-38 1,-102 58-43,-12 6 92,0 1-1,0-1 1,0 1 0,0 0 0,-7 7-1,-9 5-70,-1-1 79,1 0-25,-31 24 0,47-34 87,-3 3 48,1-1-1,0 1 1,0 0-1,0 1 1,-7 12-1,14-20-58,0 0-1,0 0 1,0 1-1,0-1 1,0 0-1,0 0 1,0 0-1,0 0 1,0 1-1,0-1 1,0 0-1,0 0 1,0 0-1,0 0 1,0 1-1,1-1 1,-1 0-1,0 0 1,0 0-1,0 0 1,0 0-1,0 0 1,0 1-1,1-1 1,-1 0-1,0 0 1,0 0-1,0 0 1,0 0-1,1 0 1,-1 0 0,0 0-1,0 0 1,0 0-1,1 0 1,-1 0-1,0 0 1,0 0-1,0 0 1,0 0-1,1 0 1,-1 0-1,0 0 1,0 0-1,0 0 1,0 0-1,1-1 1,10 1 85,-11 0-92,10-2 39,-1 0-1,1 0 0,-1-1 0,0 0 1,0 0-1,10-6 0,50-32-35,-56 33-39,39-23-183,-44 29-107,-7 6 183,-5 6-22,-11 12 53,2 0 0,0 0 0,-14 38 0,17-38 101,-59 153-8,-18 36-74,77-193 158,0 0-1,-1-1 0,-1 0 1,-1-1-1,0-1 1,-1 0-1,-1 0 1,0-1-1,-1-1 1,-18 11-1,29-21 10,-1 0-1,0 0 1,1 0-1,-1-1 0,0 0 1,0 0-1,-1 0 1,-8 0-1,12-2-48,1 1 0,-1-1 0,0 0 0,0 0 0,1-1 0,-1 1 0,0 0 0,1-1 0,-1 0 0,1 1 0,-1-1 0,0 0 0,1-1 0,0 1 0,-1 0 0,1-1 0,0 1 0,0-1 0,0 0 0,0 1 0,-3-4 0,3 2-21,1 1-1,-1-1 1,1 1-1,0-1 1,0 0-1,0 1 1,0-1-1,1 0 1,-1 0-1,1 1 1,-1-1 0,1 0-1,0 0 1,0 0-1,1 0 1,-1 0-1,0 1 1,1-1-1,0 0 1,-1 0 0,1 1-1,2-5 1,0 0-25,1 0 1,-1 1 0,1-1 0,1 1 0,-1-1-1,1 2 1,7-9 0,9-4 104,40-27-1,-16 13-159,63-45 105,216-116 0,-255 159-84,46-25 137,-96 47-56,1 0 1,-2-1 0,27-25 0,-39 32-32,0 0 0,-1-1 0,0 0 0,0 1 0,0-2 0,-1 1 0,7-16 0,-10 20-18,1 0 1,-1 0-1,-1 0 1,1 0-1,0 0 1,-1-1-1,0 1 1,1 0-1,-1 0 1,0 0-1,-1 0 1,1-1-1,-1 1 1,1 0-1,-1 0 1,0 0-1,0 0 1,0 0-1,-1 0 1,1 0-1,-1 1 1,1-1-1,-1 0 1,-2-2-1,3 4 18,0 0 0,1 0 0,-1 1-1,0-1 1,0 0 0,0 1 0,0-1 0,0 1 0,0-1 0,0 1-1,0-1 1,-1 0 0,-20-10-8,30 9 56,15 2-23,6-1-52,-1 2 1,31 4-1,-56-4 16,0-1 0,0 1 0,0 0 1,0 0-1,0 0 0,0 0 0,0 0 0,-1 1 0,1-1 1,0 1-1,-1 0 0,1 0 0,-1 0 0,0 0 0,0 0 1,0 0-1,3 4 0,-4-3 7,0-1 0,0 0 0,0 1 0,0-1 0,0 1 0,-1-1 0,1 1 0,-1-1 0,0 1 0,0-1 0,0 1 0,0-1 0,0 1 0,-1-1 0,1 1-1,-1-1 1,1 1 0,-1-1 0,0 1 0,-2 3 0,-3 5-2,-1 0 0,0 0-1,-8 10 1,8-13 15,1 0 0,0 1 0,1-1 0,0 1 0,-6 15 0,11-23 15,-1 0 1,1 0-1,0 0 1,0 0-1,-1-1 0,1 1 1,0 0-1,0 0 1,0 0-1,0 0 0,0 0 1,0 0-1,0 0 1,0 0-1,1 0 0,-1-1 1,0 1-1,0 0 1,2 2-1,-2-3-3,1 1 1,-1-1 0,1 1-1,0-1 1,-1 1-1,1-1 1,0 1-1,-1-1 1,1 0-1,0 1 1,0-1-1,-1 0 1,1 0-1,0 0 1,0 1-1,0-1 1,0 0-1,0 0 1,6-1 48,0 1 1,0-1-1,0 0 0,9-4 1,-7 3-60,191-53 282,-63 14-116,-108 30-224,-1-1 0,44-27 0,-39 21-202,-24 14-31,-22 14-3,-11 7 274,-2-2 0,-41 19-1,51-26 49,-60 28-136,66-31 134,-1 1 1,2 1 0,-1 0 0,1 0 0,-9 9-1,17-15-12,0 0-1,1-1 0,-1 1 1,0 0-1,1 0 0,-1-1 0,1 1 1,-1 0-1,1 0 0,-1 0 1,1 0-1,0-1 0,-1 1 1,1 0-1,0 0 0,0 0 1,-1 1-1,2-2-9,-1 1 0,0-1 0,0 1 1,0-1-1,1 0 0,-1 1 0,0-1 1,0 0-1,1 1 0,-1-1 0,0 0 0,1 0 1,-1 1-1,0-1 0,1 0 0,-1 0 1,0 0-1,1 1 0,-1-1 0,0 0 0,1 0 1,-1 0-1,1 0 0,-1 0 0,0 0 1,2 0-1,4 1 79,1-1 1,0-1 0,11-1-1,-10 1-31,9-1-20,0-1 0,-1 0 0,0-1-1,0-1 1,0-1 0,-1 0 0,1-1-1,-2-1 1,1 0 0,-1-1-1,0 0 1,14-13 0,-15 11-30,-3 2-53,1 0 0,-1-1 0,-1 0 0,0 0 1,11-16-1,-11 12-203,-6 9-20,-10 13 48,-12 12 11,1-1 51,-17 22 1,31-35 183,0 0-1,0 0 1,1 1-1,-1-1 1,1 1 0,1-1-1,-1 1 1,-2 13-1,5-19-11,0 1-1,0-1 0,0 1 1,0-1-1,0 1 1,0 0-1,0-1 0,0 1 1,0-1-1,1 1 1,-1-1-1,1 1 0,-1-1 1,1 1-1,0-1 0,-1 1 1,1-1-1,0 0 1,0 1-1,0-1 0,0 0 1,0 0-1,0 0 1,1 0-1,-1 0 0,0 0 1,0 0-1,1 0 0,-1 0 1,3 1-1,-1-1 16,1 0 0,-1 0 0,0 0 0,1-1 0,-1 1 0,1-1 0,-1 0 0,1 0 0,0 0 1,-1 0-1,1 0 0,-1-1 0,4-1 0,5-2 49,1-1 0,20-12 0,-7 4 18,44-27 45,-52 29-111,14-11-13,-1-1 0,-1-1 1,-1-2-1,-1-1 0,48-60 0,100-169-67,-169 244 24,9-13-55,-1 3-164,14-31 0,-28 52 208,-1 0 0,1 0 0,-1-1 0,1 1-1,-1 0 1,0 0 0,0 0 0,1 0 0,-1-1 0,0 1 0,0 0 0,0 0 0,0 0-1,-1-2 1,1 3 31,0-1 0,0 1 0,-1 0 1,1 0-1,0-1 0,0 1 0,0 0 0,-1 0 0,1 0 0,0-1 0,0 1 0,-1 0 0,1 0 0,0 0 0,0 0 0,-1 0 0,1-1 0,0 1 0,-1 0 0,1 0 0,0 0 0,-1 0 0,1 0 0,0 0 0,-1 0 0,1 0 0,0 0 1,0 0-1,-1 0 0,1 0 0,0 0 0,-1 1 0,1-1 0,0 0 0,-1 0 0,1 0 0,0 0 0,0 0 0,-1 1 0,1-1 0,0 0 0,0 0 0,-1 0 0,1 1 0,0-1 0,0 0 0,-1 1 0,-4 3-29,1 1-1,-1 0 1,0 0-1,-5 8 1,0 1-38,-5 6 90,1 1 0,1 1 0,1 1 1,1 0-1,1 0 0,0 1 0,2 0 1,1 1-1,1-1 0,1 1 0,2 1 0,-2 28 1,5-42-8,0 1-1,1 0 1,0 0 0,1 0 0,1-1 0,0 1 0,8 22 0,-4-19-1542,0-1 0,1 0 1,11 14-1,-7-14-857</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57:14.881"/>
    </inkml:context>
    <inkml:brush xml:id="br0">
      <inkml:brushProperty name="width" value="0.05" units="cm"/>
      <inkml:brushProperty name="height" value="0.05" units="cm"/>
    </inkml:brush>
  </inkml:definitions>
  <inkml:trace contextRef="#ctx0" brushRef="#br0">18 9 2144,'-16'0'15650,"15"7"-14645,1 4-257,0-7-585,-1-1-1,1 1 0,0-1 0,1 1 0,-1-1 1,1 1-1,-1-1 0,2 4 0,0-6-117,-1 1 0,1 0 0,0-1 0,0 0 0,-1 0 0,1 1 0,4 0 0,-5-1-10,4 1 17,0 0-1,0-1 1,0 0-1,1 0 1,-1 0 0,0-1-1,0 1 1,1-1 0,7-1-1,2 0 78,270-15-23,-205 9-116,84-8-116,299-13-20,-422 28 91,390-11 441,-158 6-128,-168 6-20,148 7 7,-40 13 203,-35-3-357,-114-12-50,87 3 153,-49-3-275,2 1 359,144 9 344,-132-6-348,103 22 862,-162-24-708,-1-3 0,79-3 0,-105-2-421,-4 0-62,-4 1-734,1-2 0,-1 0 0,28-5 0,-46 5 750,0 0-2749,-8-2-662,-2 0 2126,0 1 1,0 0-1,0 0 0,-8-1 1,-2-1-299,-15-7-3663</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01:07.233"/>
    </inkml:context>
    <inkml:brush xml:id="br0">
      <inkml:brushProperty name="width" value="0.05" units="cm"/>
      <inkml:brushProperty name="height" value="0.05" units="cm"/>
    </inkml:brush>
  </inkml:definitions>
  <inkml:trace contextRef="#ctx0" brushRef="#br0">311 1 1888,'0'0'10346,"-4"12"-9567,0-6-637,1 0 1,-1 0-1,0-1 0,0 0 1,0 1-1,-1-2 0,-6 7 1,5-6-37,0 1 0,0 1 0,0-1 0,-5 10 0,-7 16 86,1 0 0,2 1 0,1 1 0,-10 38 0,-34 106 334,-3 14 47,53-152-498,1 0 1,2 0-1,1 1 1,3-1 0,6 70-1,-1-76 123,3 0 1,0 0-1,3 0 0,0-1 0,29 60 0,-33-82-119,1 0 0,14 18-1,5 6 177,-25-34-218,-1-20-9855,0 10 7285</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01:08.323"/>
    </inkml:context>
    <inkml:brush xml:id="br0">
      <inkml:brushProperty name="width" value="0.05" units="cm"/>
      <inkml:brushProperty name="height" value="0.05" units="cm"/>
    </inkml:brush>
  </inkml:definitions>
  <inkml:trace contextRef="#ctx0" brushRef="#br0">4 29 2400,'-1'-1'80,"1"1"0,0-1 0,-1 1 0,1 0 0,0-1-1,-1 1 1,1-1 0,0 1 0,0-1 0,0 1 0,0-1 0,-1 1 0,1-1 0,0 1 0,0-1 0,0 1 0,0-1-1,0 1 1,0-1 0,0 1 0,0-1 0,0 1 0,0-1 0,1 1 0,-1-1 0,0 1 0,0-1 0,0 1 0,1-1 0,-1 1-1,0-1 1,0 1 0,1 0 0,-1-1 0,1 0 0,-1 1 103,1-1 0,-1 1 0,1-1 0,-1 0 0,0 1 0,1-1 0,-1 0 0,0 1-1,1-1 1,-1 0 0,0 1 0,0-1 0,0 0 0,1-1 0,3 50 2674,1 25-2103,-4-59-545,0 1 1,5 19 0,2 20 398,-7-11-300,3 27 147,-4-58-336,0-1 0,0 1 1,-3 11-1,2-12-9,0 0 0,0 0 0,2 15 0,-1 25 733,0-50-1147,-1 0 0,0 0 0,0 0 1,0 0-1,0 0 0,0 0 1,0-1-1,0 1 0,0 0 1,0-1-1,-1 1 0,1-1 1,0 1-1,0-1 0,-1 0 1,-1 1-1</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01:09.636"/>
    </inkml:context>
    <inkml:brush xml:id="br0">
      <inkml:brushProperty name="width" value="0.05" units="cm"/>
      <inkml:brushProperty name="height" value="0.05" units="cm"/>
    </inkml:brush>
  </inkml:definitions>
  <inkml:trace contextRef="#ctx0" brushRef="#br0">20 278 1472,'-8'-6'1329,"2"-1"3550,2 1-3702,4 6-1137,0 0-1,0-1 1,0 1-1,0 0 1,-1 0 0,1 0-1,0 0 1,0 0-1,0 0 1,0-1-1,0 1 1,0 0 0,0 0-1,0 0 1,0 0-1,0 0 1,-1-1-1,1 1 1,0 0 0,0 0-1,0 0 1,0 0-1,0-1 1,0 1-1,0 0 1,0 0 0,0 0-1,0 0 1,0-1-1,1 1 1,-1 0-1,0 0 1,0 0 0,0 0-1,0 0 1,0-1-1,0 1 1,0 0 0,0 0-1,0 0 1,1-9 1922,0 6-1172,1 1-743,0-1 1,0 1-1,1 0 0,-1-1 1,1 1-1,3-2 1,13-12 350,-3 1-278,0 0-1,1 1 1,1 1-1,0 1 1,1 0-1,1 2 0,-1 0 1,1 1-1,27-8 1,-42 16-58,-1-1 1,1 1 0,-1-1-1,0 0 1,0-1-1,0 1 1,0-1-1,0 1 1,0-1-1,3-4 1,-3 4-957,-2 1 784,1 0 1,-1 0-1,0-1 0,0 1 1,0 0-1,0-1 0,0 1 1,-1-1-1,1 0 0,-1 0 1,0 1-1,1-1 1,-1 0-1,0-3 0,0-1 55,0 8-476,1 15 88,-13 189 2491,5-123-1296,-7 5-346,4-38-103,9-9 710,2-41-339,5-6-562,8-13-392,-13 17 324,4-4-134,1 0 0,-1 0 0,1 1 1,0 0-1,1 0 0,-1 1 0,1 0 1,0 0-1,0 1 0,1 0 0,11-5 1,-18 9 44,0 0 1,-1 0-1,1 0 1,0 0 0,-1 0-1,1 1 1,0-1 0,-1 0-1,1 1 1,0-1 0,-1 1-1,1 0 1,-1-1 0,1 1-1,-1 0 1,0 0-1,1 0 1,1 2 0,23 23 192,-24-24-93,2 4 63,0 1 1,0-1 0,-1 1 0,0 0 0,-1 0 0,1 1 0,-1-1 0,-1 0 0,2 10 0,3 3-79,-5-18-6,0 1 0,0-1-1,0 1 1,0 0-1,-1-1 1,1 1 0,-1 5-1,0-8-174,1 0 1,-1 0-1,0 0 0,0 0 1,1 0-1,-1 0 0,0 0 0,0 0 1,0 0-1,1 1 0,-1-1 1,0 0-1,0 0 0,1 0 1,-1 0-1,0-1 0,0 1 0,1 0 1,-1 0-1,0 0 0,0 0 1,0 0-1,1 0 0,-1 0 0,0 0 1,0 0-1,0-1 0,1 1 1,-1 0-1,0 0 0,0 0 0,1-1 1,14-8-4168,2 0 310,0 2 1961</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01:10.742"/>
    </inkml:context>
    <inkml:brush xml:id="br0">
      <inkml:brushProperty name="width" value="0.05" units="cm"/>
      <inkml:brushProperty name="height" value="0.05" units="cm"/>
    </inkml:brush>
  </inkml:definitions>
  <inkml:trace contextRef="#ctx0" brushRef="#br0">18 70 1888,'-1'0'99,"0"0"0,0 0 0,-1 0 0,1 0 0,0 1 1,0-1-1,-1 0 0,1 0 0,0 1 0,0-1 0,-2 2 0,3-2-14,0 0 0,-1 0 0,1 1 0,0-1 0,0 0 0,0 0 0,0 0 0,0 0 0,0 0-1,0 1 1,0-1 0,0 0 0,0 0 0,0 0 0,0 0 0,0 1 0,0-1 0,0 0 0,0 0 0,0 0 0,0 0 0,0 1-1,0-1 1,0 0 0,0 0 0,0 0 0,0 0 0,0 1 0,0-1 0,0 0 0,0 0 0,0 0 0,1 0 0,-1 0-1,0 1 1,0-1 0,0 0 0,0 0 0,0 0 0,0 0 0,1 0 0,-1 0 0,0 0 0,0 0 0,13 9 1719,-10-7-1591,1 0 0,-1 0 0,1-1-1,-1 0 1,1 0 0,-1 0-1,6 1 1,-7-2-152,0-1 1,0 1-1,-1 0 0,1-1 0,0 1 0,-1-1 1,1 1-1,0-1 0,-1 0 0,1 0 1,-1 0-1,1 0 0,-1 0 0,0 0 1,1 0-1,-1 0 0,0-1 0,0 1 1,1 0-1,-1-1 0,0 1 0,-1-1 1,1 1-1,0-1 0,0 1 0,-1-1 1,1 0-1,-1 1 0,1-3 0,0 1-55,0 0 0,-1 0 1,0 0-1,1 0 0,-1 0 0,0 0 0,0 0 0,0 1 0,-1-1 0,1 0 0,-1 0 0,0 0 0,0 0 0,0 0 0,0 1 0,0-1 1,-2-3-1,3 6-3,-1 0 0,1-1 0,-1 1 0,1-1 0,0 1 0,-1 0 0,1-1 0,-1 1 0,1 0 0,-1 0 0,1-1 0,-1 1 0,0 0 0,1 0 0,-1 0 0,1 0 0,-1 0 0,1 0 0,-1 0 0,0 0 0,1 0 0,-1 0 1,1 0-1,-1 0 0,1 0 0,-1 0 0,0 0 0,1 1 0,-1-1 0,1 0 0,-1 0 0,1 1 0,-1-1 0,1 0 0,-1 1 0,0 0 0,0 0 41,-1 0 1,0 1-1,1-1 1,-1 1-1,1-1 0,-1 1 1,1-1-1,-2 5 1,-1 2 139,0 0 0,1 0 0,0 1 0,0-1 0,1 1 0,-1 13 0,2-18-138,1 1 0,1-1 0,-1 0 0,0 1-1,1-1 1,0 0 0,0 0 0,1 1-1,-1-1 1,1 0 0,-1 0 0,1 0 0,1-1-1,-1 1 1,5 5 0,-5-6 49,1 1 0,-1-1 1,1-1-1,0 1 0,6 4 1,-8-6-65,1 0 1,-1-1 0,0 1-1,1 0 1,-1-1 0,0 0-1,1 1 1,-1-1 0,1 0-1,-1 1 1,1-1 0,-1 0-1,1 0 1,-1 0 0,1 0-1,-1 0 1,1-1 0,2 0-1,2-1 41,0-1 0,1 0 0,-1 0 0,0 0 0,0-1 0,-1 0 0,6-5 0,36-37 161,-12 11-327,-25 26 91,16-20 0,-22 18 74,-4 8 15,0 4-35,0 0-93,2 0-1129,0 1 1189,0-1 0,0 1 0,0-1 1,0 1-1,-1 0 0,3 2 0,-3-3-9,9 10 154,1 0 1,17 12-1,-24-19-96,1-1 0,1 1 1,-1-1-1,0-1 0,0 1 1,1-1-1,0 0 0,-1 0 1,8 1-1,-2-2 75,0 1 0,0-1 0,0-1 0,0 0 0,0-1 0,-1 0 0,1 0 0,0-1 0,0 0 0,16-7 0,-17 5-42,0 0-1,0 0 0,16-11 1,-23 13-87,-1 1 1,0-1-1,0 0 1,0 1 0,0-1-1,0 0 1,0 0-1,0 0 1,-1-1 0,1 1-1,-1 0 1,0-1-1,0 1 1,0-1 0,0 1-1,0-1 1,0 1-1,0-1 1,-1 0-1,1-4 1,-1 5-58,-1 0 1,1 1-1,-1-1 0,1 0 1,-1 0-1,0 0 0,1 0 1,-1 0-1,0 1 0,0-1 1,-1 0-1,1 1 0,0-1 1,0 1-1,-3-2 0,4 2 14,-1 1 1,1-1-1,0 1 0,-1-1 0,1 1 0,-1 0 1,1-1-1,-1 1 0,0 0 0,1-1 0,-1 1 1,1 0-1,-1 0 0,0 0 0,1 0 0,-1 0 1,1-1-1,-1 1 0,0 0 0,1 0 0,-1 0 1,0 1-1,1-1 0,-1 0 0,1 0 0,-1 0 1,0 0-1,1 1 0,-1-1 0,1 0 0,-1 0 1,1 1-1,-1-1 0,1 0 0,-1 1 0,1-1 1,-1 1-1,1-1 0,-1 1 0,1-1 1,0 1-1,-1-1 0,1 1 0,0-1 0,-1 1 1,1-1-1,0 1 0,0 0 0,-1-1 0,1 2 0,-2 2 93,1 0 0,-1 0 0,1 0 0,0 0 0,0 0 0,0 1 0,1-1 0,0 0 0,-1 0 0,2 6 0,-1-7-10,1-1 0,0 1 0,0 0 1,0 0-1,0-1 0,0 1 0,0-1 0,1 1 0,-1-1 0,1 0 0,0 1 0,0-1 0,0 0 0,0 0 0,0 0 0,0 0 0,4 2 0,9 7 339,25 12 0,-34-20-327,1 0 0,-1 0 1,1-1-1,-1 0 1,1 0-1,0-1 1,10 1-1,-8-1-66,0-1 1,0 0-1,1-1 1,-1 0-1,0 0 0,0-1 1,16-5-1,-18 4-648,0-1 0,-1 1 0,1-1 0,-1 0 0,12-10 1,14-16-6312,-15 17 3920</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01:12.177"/>
    </inkml:context>
    <inkml:brush xml:id="br0">
      <inkml:brushProperty name="width" value="0.05" units="cm"/>
      <inkml:brushProperty name="height" value="0.05" units="cm"/>
    </inkml:brush>
  </inkml:definitions>
  <inkml:trace contextRef="#ctx0" brushRef="#br0">59 5 2656,'0'0'41,"0"-1"0,-1 1 0,1 0 1,0-1-1,0 1 0,0 0 0,0 0 0,0-1 0,0 1 1,-1 0-1,1 0 0,0 0 0,0-1 0,0 1 0,-1 0 1,1 0-1,0 0 0,0 0 0,-1-1 0,1 1 0,-4 2 3852,3 5-2416,-23 47 1510,13-23-2030,8-27-887,1 0 0,1 0 1,-1 0-1,0 0 1,1 1-1,0-1 0,0 0 1,1 1-1,-1-1 1,1 1-1,0-1 1,0 8-1,1-9 23,-1-2-40,0 0 1,0 0 0,1 0-1,-1 0 1,0 0 0,1 0 0,-1 1-1,1-1 1,0 0 0,-1 0 0,2 1-1,-1-2-10,-1 1-1,1-1 1,0 0 0,0 0-1,-1 0 1,1 1-1,0-1 1,0 0 0,-1 0-1,1 0 1,0 0-1,0 0 1,0 0 0,-1-1-1,1 1 1,0 0-1,0 0 1,-1 0 0,1-1-1,1 0 1,2 0 11,0-1 0,-1 0 0,1 0 1,-1 0-1,1-1 0,-1 1 0,0-1 1,5-5-1,21-29-142,0 1-867,-29 40 862,0 0 0,1 0 0,0 1 0,-1-1 0,1 0 0,1 0 0,-1 0 0,3 5 0,-2-5 260,0-1 1,0 1-1,0-1 0,0 1 1,1-1-1,0 0 1,-1 0-1,1 0 0,4 3 1,-6-5-93,1 0 1,0-1 0,-1 1-1,1 0 1,0-1-1,0 1 1,0-1 0,-1 0-1,1 1 1,0-1 0,0 0-1,0 0 1,0 0-1,0 0 1,-1-1 0,1 1-1,0 0 1,0-1 0,0 0-1,-1 1 1,1-1 0,2-1-1,4-2 15,0-1 0,0-1-1,0 1 1,0-1 0,-1 0 0,0-1 0,0 0-1,-1 0 1,0 0 0,0-1 0,7-13-1,-11 18-78,0-1 0,-1 1 0,1-1 0,-1 0 0,0 1 0,1-7 0,4-11-1149,-6 21 971,0 0 0,0-1 0,0 1 0,0 0 0,1 0 0,-1-1-1,0 1 1,0 0 0,0 0 0,0 0 0,0-1 0,0 1 0,2-1-1671,-1 0 1671,-1 1 0,0 0 0,0 0 0,1 0-1,-1 0 1,0 0 0,0 0 0,1 0 0,-1 0 0,0 0 0,0 0 0,1 0 0,-1 0 0,0 0-1,0 0 1,1 0 0,-1 0 0,0 1 0,0-1 0,0 0 0,1 0 0,-1 0 0,0 0 0,0 0 0,2 2-1003,6 2-219,8 3-451</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01:12.551"/>
    </inkml:context>
    <inkml:brush xml:id="br0">
      <inkml:brushProperty name="width" value="0.05" units="cm"/>
      <inkml:brushProperty name="height" value="0.05" units="cm"/>
    </inkml:brush>
  </inkml:definitions>
  <inkml:trace contextRef="#ctx0" brushRef="#br0">68 341 3648,'0'0'124,"-1"0"0,1 0 0,-1 1 1,1-1-1,0 0 0,-1 0 0,1 1 0,0-1 1,-1 0-1,1 1 0,0-1 0,0 0 0,-1 1 1,1-1-1,0 0 0,0 1 0,0-1 0,-1 1 0,1-1 1,0 0-1,0 1 0,0-1 0,0 1 0,0-1 1,0 1-1,0 0 0,-2 20 2414,-1 1-552,1-15-1434,-1 0 0,0 0 1,-7 12-1,6-12-423,0 0 0,0 1 0,-2 9 0,6-17-144,-1 4-160,0 0 0,-1 0 0,1 0 0,0 0 0,-1-1 0,0 1 0,0-1 0,0 1 0,-4 4 0</inkml:trace>
  <inkml:trace contextRef="#ctx0" brushRef="#br0" timeOffset="1">58 55 4160,'-18'-27'1856,"10"12"-1600,3 10-128,10 5-128,-5-3-224,5-2 128</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01:12.897"/>
    </inkml:context>
    <inkml:brush xml:id="br0">
      <inkml:brushProperty name="width" value="0.05" units="cm"/>
      <inkml:brushProperty name="height" value="0.05" units="cm"/>
    </inkml:brush>
  </inkml:definitions>
  <inkml:trace contextRef="#ctx0" brushRef="#br0">50 0 3072,'0'0'50,"-1"0"1,1 1 0,0-1-1,0 0 1,-1 0-1,1 0 1,0 0-1,0 0 1,-1 1-1,1-1 1,0 0-1,0 0 1,0 1-1,-1-1 1,1 0 0,0 0-1,0 1 1,0-1-1,0 0 1,-1 0-1,1 1 1,0-1-1,0 0 1,0 1-1,0-1 1,0 0 0,0 0-1,0 1 1,0-1-1,0 0 1,0 1-1,0 16 1411,0-4-150,-4 27 591,-8 135 1343,7-84-2446,0 52-14,4-56 157,-5-45-1500,-5-4-3442</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01:13.475"/>
    </inkml:context>
    <inkml:brush xml:id="br0">
      <inkml:brushProperty name="width" value="0.05" units="cm"/>
      <inkml:brushProperty name="height" value="0.05" units="cm"/>
    </inkml:brush>
  </inkml:definitions>
  <inkml:trace contextRef="#ctx0" brushRef="#br0">24 1 4736,'0'0'154,"0"1"-1,-1-1 1,1 1 0,0-1 0,0 1-1,-1 0 1,1-1 0,0 1-1,0-1 1,0 1 0,0 0 0,0-1-1,0 1 1,0-1 0,0 1 0,0 0-1,0-1 1,0 1 0,0 0 0,0-1-1,1 1 1,-1 20 1642,-9 140 2760,1-25-3037,4-90-1071,2 1 0,8 81 0,-5-104-965,-2-14-2433,1-3 1116</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01:15.466"/>
    </inkml:context>
    <inkml:brush xml:id="br0">
      <inkml:brushProperty name="width" value="0.05" units="cm"/>
      <inkml:brushProperty name="height" value="0.05" units="cm"/>
    </inkml:brush>
  </inkml:definitions>
  <inkml:trace contextRef="#ctx0" brushRef="#br0">204 40 2304,'-7'-5'1244,"1"-2"1522,0 2-1779,-1 1 0,1 1-1,-15-7 1,16 9-872,-1-1 1,1 1-1,-1 1 1,0-1-1,1 1 0,-1 0 1,0 0-1,1 1 1,-1-1-1,1 1 0,-1 0 1,1 1-1,-1 0 0,1-1 1,0 2-1,0-1 1,0 1-1,0-1 0,0 1 1,0 1-1,-4 3 1,6-4-108,1-1-1,-1 1 1,1 0 0,-1 0 0,1 0 0,0 1 0,0-1 0,1 0 0,-1 1 0,1 0-1,-1-1 1,0 5 0,2-6 2,-1 1 0,1-1 0,-1 1 0,1-1 0,0 1 0,0 0 1,0-1-1,0 1 0,1-1 0,-1 1 0,1-1 0,0 1 0,-1-1 0,1 1 0,0-1 0,0 0 0,1 1 0,1 3 0,-2-5 27,0 0 1,0-1-1,0 1 1,0 0-1,0 0 1,-1 0 0,2-1-1,-1 1 1,0 0-1,0-1 1,0 1-1,0-1 1,0 0-1,0 1 1,1-1-1,-1 0 1,0 1-1,0-1 1,0 0-1,1 0 1,1 0-1,0-1 24,-1 1-1,1-1 1,0 0 0,-1 0-1,1 0 1,-1 0 0,1 0-1,-1 0 1,4-3 0,-2 1-22,-1 1 0,0-1 0,0 1 0,0-1 0,0 0 0,-1 0 0,1 0 0,-1-1 0,0 1 0,0-1 0,0 1 0,0-1 0,2-5 1,-3-3 12,-1 10-65,0 0-1,0 0 1,0-1 0,1 1 0,-1 0-1,1 0 1,-1 0 0,1 0 0,1-3 0,-2 7-52,0-1 1,0 1 0,0 0 0,0 0-1,0 0 1,0 0 0,1 0 0,-1 0 0,1 0-1,-1-1 1,1 1 0,1 2 0,12 27 269,21 21 387,-31-48-821,-3-3-213,0-1 0,0 1 0,0-1 0,0 0 0,0 1 1,0-1-1,0 0 0,0 0 0,1 0 0,-1 0 0,0 0 0,0 0 0,0 0 0,0 0 1,0-1-1,0 1 0,0 0 0,0-1 0,0 1 0,1-1 0,11-4-1323</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6:07.999"/>
    </inkml:context>
    <inkml:brush xml:id="br0">
      <inkml:brushProperty name="width" value="0.05" units="cm"/>
      <inkml:brushProperty name="height" value="0.05" units="cm"/>
    </inkml:brush>
  </inkml:definitions>
  <inkml:trace contextRef="#ctx0" brushRef="#br0">4 8 6048,'-3'-8'2752,"24"23"-2400,14-7 2208,9 0-1472,34-5 416,6 6-896,22-5-32,-6 0-320,19-4-96,-14 0-96,0 0 32,-12 3-64,-19-3-2272,-12 0 1216</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01:15.839"/>
    </inkml:context>
    <inkml:brush xml:id="br0">
      <inkml:brushProperty name="width" value="0.05" units="cm"/>
      <inkml:brushProperty name="height" value="0.05" units="cm"/>
    </inkml:brush>
  </inkml:definitions>
  <inkml:trace contextRef="#ctx0" brushRef="#br0">6 1 3648,'0'0'67,"-1"0"0,1 0 0,0 0 0,0 0 0,0 0 0,-1 0 0,1 0 0,0 0 0,0 0 0,0 0 0,-1 0 0,1 0 0,0 0 0,0 0 0,0 1 0,0-1 0,-1 0 0,1 0 0,0 0 0,0 0 0,0 0 0,0 1 0,0-1 0,0 0 0,-1 0 0,1 0 0,0 0 0,0 1 0,0-1 0,0 0 0,0 0 0,0 0 0,0 1 0,0-1 0,0 0 0,0 0 0,0 0 0,0 1 0,0-1 0,0 0 0,0 0 0,0 0 0,0 1-1,0-1 1,0 0 0,0 0 0,0 0 0,0 0 0,1 1 0,-1-1 0,0 0 0,0 0 0,0 0 0,0 0 0,1 1 0,9 15 3044,-4-6-2645,0 2-10,-1 0 1,-1 1 0,0-1 0,0 1 0,-2 0-1,1 0 1,0 20 0,1-2-330,-4 0 195,0-25-1152,-1 0 0,1 0 1,2 12-1,2-7-722</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01:17.124"/>
    </inkml:context>
    <inkml:brush xml:id="br0">
      <inkml:brushProperty name="width" value="0.05" units="cm"/>
      <inkml:brushProperty name="height" value="0.05" units="cm"/>
    </inkml:brush>
  </inkml:definitions>
  <inkml:trace contextRef="#ctx0" brushRef="#br0">4 92 3072,'-1'-6'400,"0"0"-1,0-1 1,0 1 0,1-1 0,0 1-1,0 0 1,1-1 0,0 1 0,3-13-1,-3 12 142,0 4-268,0-3 1011,2 14-478,-2 9-6,0 0 0,-1 28 0,-1-9-181,3 94 1021,1-100-1470,0-1-1,10 39 1,-7-41-1,-3-15-714,0 1-1,8 17 1,-7-19-681</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01:17.967"/>
    </inkml:context>
    <inkml:brush xml:id="br0">
      <inkml:brushProperty name="width" value="0.05" units="cm"/>
      <inkml:brushProperty name="height" value="0.05" units="cm"/>
    </inkml:brush>
  </inkml:definitions>
  <inkml:trace contextRef="#ctx0" brushRef="#br0">6 125 5056,'-5'-9'3078,"11"22"414,5 13-2206,-8-18-1036,0-1 1,0 0 0,1 10-1,-3-17-217,-1 1 0,0-1-1,0 1 1,0-1 0,0 1-1,1-1 1,-1 1 0,0-1-1,0 0 1,1 1 0,-1-1-1,0 1 1,0-1 0,1 0-1,-1 1 1,1-1 0,-1 0 0,0 0-1,1 1 1,-1-1 0,1 0-1,-1 0 1,0 1 0,1-1-1,-1 0 1,1 0 0,0 0-1,1 0 36,-1 1 0,1-1 0,-1 0 0,1-1 0,-1 1 0,1 0 0,-1 0-1,1-1 1,1 0 0,-1 1-14,0-1-1,1 0 0,-1 0 1,0 0-1,0 0 0,0-1 1,0 1-1,0 0 1,0-1-1,-1 1 0,4-4 1,34-66 175,-39 60-303,0 6-376,0 6-578,1 2 1024,0-1 0,1 0-1,-1 0 1,0 1-1,1-1 1,-1 0 0,1 0-1,3 2 1,2 5 54,-2-3 71,0 1 1,1-1 0,-1 0-1,2 0 1,-1-1-1,0 1 1,1-1 0,0-1-1,13 7 1,-19-11-65,0 0 1,0 1-1,1-1 1,-1 0-1,0 0 1,0 0-1,1 0 1,-1-1-1,0 1 1,0 0-1,1 0 1,-1-1-1,0 1 1,0-1-1,2 0 1,16-12 280,80-61 153,-91 67-494,0-1 1,0 0-1,9-12 0,-3 3-82,0-2-254,2-1-4772,-12 18 3287</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01:18.480"/>
    </inkml:context>
    <inkml:brush xml:id="br0">
      <inkml:brushProperty name="width" value="0.05" units="cm"/>
      <inkml:brushProperty name="height" value="0.05" units="cm"/>
    </inkml:brush>
  </inkml:definitions>
  <inkml:trace contextRef="#ctx0" brushRef="#br0">193 3 3552,'-14'-1'2389,"13"1"-2103,-1-1-1,0 1 1,0 0 0,0 0-1,0 0 1,0 0-1,0 0 1,0 1 0,1-1-1,-1 0 1,0 1 0,0-1-1,0 1 1,1 0-1,-1 0 1,0 0 0,-1 1-1,-3 3 132,-65 52 2542,60-47-2656,0 1-1,1 0 1,-18 25 0,27-35-287,0 1 1,0 0-1,0 0 1,0 0-1,1 0 0,-1 0 1,1 0-1,-1 0 1,0 2-1,1-4 2,0 0 0,0 1 0,0-1-1,0 1 1,0-1 0,1 0 0,-1 1 0,0-1 0,0 0 0,0 1 0,0-1-1,0 0 1,1 1 0,-1-1 0,0 0 0,0 1 0,0-1 0,1 0 0,-1 1-1,0-1 1,0 0 0,1 0 0,-1 1 0,0-1 0,1 0 0,-1 0-1,0 0 1,1 0 0,-1 1 0,0-1 0,1 0 0,-1 0 0,0 0 0,1 0-1,-1 0 1,1 0 0,-1 0 0,0 0 0,1 0 0,-1 0 0,0 0-1,1 0 1,-1 0 0,1 0 0,-1 0 0,0-1 0,1 1 0,-1 0 0,0 0-1,1 0 1,-1-1 0,8-1 38,0 0-1,0-1 1,-1-1 0,0 1-1,1-1 1,9-7-1,-9 5-76,-5 3-63,-1 1 0,1 0-1,0 0 1,0 0 0,0 1 0,0-1-1,0 1 1,0-1 0,4 0 0,-6 2 90,-1 0 0,1 1 0,0-1 0,-1 0 0,1 0 0,0 1 0,-1-1 0,1 1 1,-1-1-1,1 0 0,-1 1 0,1-1 0,-1 1 0,1-1 0,-1 1 0,1 0 0,-1-1 1,0 1-1,1-1 0,-1 1 0,0 0 0,1 1 0,4 15 344,-4-15-345,5 21 265,15 36-1,-21-59-334,0 0-1,0 1 0,1-1 1,-1 0-1,0 1 1,0-1-1,0 0 1,1 0-1,-1 1 0,0-1 1,0 0-1,1 0 1,-1 1-1,0-1 1,1 0-1,-1 0 0,0 0 1,1 0-1,-1 1 1,0-1-1,1 0 1,-1 0-1,0 0 0,1 0 1,-1 0-1,0 0 1,1 0-1,-1 0 1,1 0-1,-1 0 0,0 0 1,1 0-1,-1-1 1,16-5-3728,-11 4 3127,15-7-1136</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01:18.855"/>
    </inkml:context>
    <inkml:brush xml:id="br0">
      <inkml:brushProperty name="width" value="0.05" units="cm"/>
      <inkml:brushProperty name="height" value="0.05" units="cm"/>
    </inkml:brush>
  </inkml:definitions>
  <inkml:trace contextRef="#ctx0" brushRef="#br0">242 1 5888,'-1'1'251,"0"0"-1,0 0 1,0 0 0,0 0 0,0 0 0,0 0-1,0 0 1,0 1 0,0-1 0,1 0-1,-1 1 1,0-1 0,1 1 0,-1-1 0,1 1-1,-1 2 1,-4 9 1091,-32 61 1955,-23 52-1767,-62 221-2378,121-344 143,-1 8-1093,2-10 1740,-1-1-1,1 0 1,0 0 0,0 0-1,0 0 1,0 0-1,0 0 1,0 0-1,0 1 1,0-1 0,0 0-1,0 0 1,0 0-1,0 0 1,0 0 0,0 0-1,0 0 1,0 0-1,0 1 1,1-1-1,-1 0 1,0 0 0,0 0-1,0 0 1,0 0-1,0 0 1,0 0 0,0 0-1,0 0 1,0 1-1,0-1 1,0 0-1,0 0 1,1 0 0,-1 0-1,0 0 1,0 0-1,0 0 1,0 0 0,0 0-1,0 0 1,0 0-1,0 0 1,1 0-1,-1 0 1,0 0 0,0 0-1,0 0 1,0 0-1,0 0 1,0 0 0,0 0-1,1 0 1,-1 0-1,0 0 1,0 0-1,0 0 1,0 0 0,0 0-1,0 0 1,0 0-1,0 0 1,0-1 0,1 1-1,-1 0 1,0 0-1,0 0 1,0 0-1,9-5-1583</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01:19.214"/>
    </inkml:context>
    <inkml:brush xml:id="br0">
      <inkml:brushProperty name="width" value="0.05" units="cm"/>
      <inkml:brushProperty name="height" value="0.05" units="cm"/>
    </inkml:brush>
  </inkml:definitions>
  <inkml:trace contextRef="#ctx0" brushRef="#br0">19 19 5408,'-15'-9'1728,"15"8"-1627,-1 1 1,1 0-1,0 0 1,-1-1-1,1 1 1,0 0-1,0 0 1,-1-1-1,1 1 1,0 0-1,0-1 1,0 1-1,0 0 1,-1-1-1,1 1 1,0 0-1,0-1 1,0 1-1,0-1 1,0 1-1,0-1 1,0 0 697,1 4-98,5 7 1718,-2-4-1691,2 4-483,0-1 1,0 0 0,1 0 0,1-1-1,-1 1 1,1-2 0,1 1-1,-1-1 1,1-1 0,0 1 0,1-2-1,18 10 1,-27-15-826,1 0-1,0 0 1,0 0-1,-1 0 1,1 0-1,0 0 1,0-1-1,-1 1 1,1 0-1,0-1 1,2-1-1,9-1-3493,0 2 1360</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01:19.575"/>
    </inkml:context>
    <inkml:brush xml:id="br0">
      <inkml:brushProperty name="width" value="0.05" units="cm"/>
      <inkml:brushProperty name="height" value="0.05" units="cm"/>
    </inkml:brush>
  </inkml:definitions>
  <inkml:trace contextRef="#ctx0" brushRef="#br0">224 10 4736,'-11'-9'1530,"10"9"-1490,1-1-1,-1 1 1,1 0-1,-1 0 1,0 0-1,1 0 1,-1 0-1,1 0 1,-1 0-1,0 1 1,1-1-1,-1 0 1,1 0-1,-1 0 1,0 1-1,1-1 1,-1 0-1,1 0 1,-1 1-1,1-1 1,-1 0-1,1 1 1,-1 0-1,0 0 123,-7 4 649,0 1 0,0 0 0,-8 7 0,-12 11 558,5-8-470,5-4-209,-17 15-1,31-23-684,0 0 1,1-1-1,-1 2 0,0-1 0,1 0 1,0 1-1,0-1 0,1 1 0,-4 7 1,5-10-5,1-1 0,0 1 0,-1 0 0,1-1 0,0 1 1,0 0-1,0-1 0,0 1 0,0 0 0,0 0 0,1-1 1,-1 1-1,0 0 0,1-1 0,-1 1 0,1 0 0,0-1 1,0 1-1,-1-1 0,1 1 0,0-1 0,0 0 0,0 1 1,1-1-1,-1 0 0,0 0 0,3 2 0,3 3 90,1-1 0,0 0 0,0-1 0,9 4 0,-5-2 163,-10-5-225,26 13 1234,29 10-1,-57-24-1254,0 0 0,0 0 0,0 0-1,1 0 1,-1 0 0,0 0-1,0 0 1,0 0 0,0 0-1,0 0 1,0 0 0,0 0 0,0 0-1,0 0 1,0 0 0,0 0-1,1 1 1,-1-1 0,0 0-1,0 0 1,0 0 0,0 0 0,0 0-1,0 0 1,0 0 0,0 0-1,0 0 1,0 0 0,0 0-1,0 0 1,0 1 0,0-1 0,0 0-1,0 0 1,0 0 0,0 0-1,0 0 1,0 0 0,0 0 0,0 0-1,0 0 1,0 0 0,0 1-1,0-1 1,0 0 0,0 0-1,0 0 1,0 0 0,0 0 0,0 0-1,0 0 1,0 0 0,0 0-1,0 0 1,0 0 0,0 0-1,-1 1 1,1-1 0,0 0 0,0 0-1,-8 5 368,-10 1-14,-13-1-71,3-1-239,13-2-160,6-1-639,1 1 1,0 0-1,0 0 0,-15 6 1,22-7 404,-1 0-1,1 0 1,-1 0 0,1 0 0,-1 0 0,1 0 0,0 0 0,-1 0 0,1 0 0,0 1 0,0-1 0,0 1 0,0-1-1,0 0 1,0 1 0,0 0 0,1-1 0,-1 1 0,0 0 0,1-1 0,-1 1 0,1 0 0,0 0 0,0-1 0,-1 1-1,1 0 1,0 0 0,1 2 0,3 16-2494</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01:20.340"/>
    </inkml:context>
    <inkml:brush xml:id="br0">
      <inkml:brushProperty name="width" value="0.05" units="cm"/>
      <inkml:brushProperty name="height" value="0.05" units="cm"/>
    </inkml:brush>
  </inkml:definitions>
  <inkml:trace contextRef="#ctx0" brushRef="#br0">39 66 2976,'-2'-3'426,"-1"0"0,1 0-1,-1 0 1,1 0 0,0-1 0,0 1 0,0-1 0,1 1-1,-1-1 1,1 0 0,0 0 0,-1-4 0,0 0 1026,2 8-1403,-1 0-1,1 0 0,0-1 1,0 1-1,0 0 1,0 0-1,0 0 0,0-1 1,0 1-1,-1 0 0,1-1 1,0 1-1,0 0 1,0 0-1,0-1 0,0 1 1,0 0-1,0 0 1,0-1-1,0 1 0,1 0 1,-1-1-1,0 1 1,0 0-1,0 0 0,0-1 1,0 1-1,0 0 1,0 0-1,1 0 0,-1-1 1,0 1-1,0 0 1,0 0-1,1-1 0,0 11 1296,0 84 1164,0 47-675,-9-34-1116,3-54-191,4-42-323,0 1-1,1 0 1,0-1 0,4 23-1,-4-34-184,0 1 1,0-1-1,0 0 0,0 0 0,1 1 0,-1-1 0,0 0 0,0 0 0,1 0 0,-1 1 0,0-1 0,0 0 0,1 0 0,-1 0 0,0 0 0,0 0 1,1 0-1,-1 1 0,0-1 0,1 0 0,-1 0 0,0 0 0,0 0 0,1 0 0,-1 0 0,0 0 0,1 0 0,-1 0 0,0 0 0,0 0 1,1-1-1,-1 1 0,0 0 0,1 0 0,-1 0 0,0 0 0,0 0 0,1 0 0,-1-1 0,0 1 0,0 0 0,1 0 0,-1-1 0,13-9 152,-11 9-111,17-13-143,1 1-1,0 1 1,1 0-1,0 2 1,1 1-1,43-14 0,-55 21-32,0 0-1,0 0 1,-1 0-1,1 1 1,0 1-1,15 0 0,-21 1 108,-1-1-1,0 1 0,0-1 0,0 1 0,0 0 1,0 0-1,0 1 0,0-1 0,0 0 0,-1 1 1,1 0-1,0 0 0,-1 0 0,1 0 0,-1 0 0,0 0 1,0 0-1,0 1 0,0-1 0,0 1 0,0 0 1,-1-1-1,1 1 0,1 5 0,-2-6 75,-1 0-1,1 1 1,-1-1-1,0 0 0,0 1 1,0-1-1,0 1 1,0-1-1,0 0 1,-1 1-1,1-1 1,-1 0-1,1 0 1,-1 1-1,0-1 1,0 0-1,0 0 1,0 0-1,-1 0 1,1 0-1,0 0 1,-4 3-1,1 0 15,-1-1 0,1 1 1,-1-1-1,0 0 0,0-1 0,-1 1 0,-8 4 0,5-5 47,0 0-1,0 0 0,0 0 0,0-1 1,0-1-1,0 0 0,0 0 0,-18-1 0,12-1-223,1 0 0,-1-2 0,1 0 0,0 0-1,-15-6 1,28 8-133,0 1 0,0 0 1,0-1-1,1 1 0,-1-1 0,0 1 1,0-1-1,0 1 0,1-1 0,-1 0 0,0 1 1,0-1-1,1 0 0,-1 0 0,1 1 0,-1-1 1,1 0-1,-1 0 0,0-2 0,1 3 31,0-1 0,0 1 0,0-1-1,0 1 1,0-1 0,0 0 0,0 1-1,0-1 1,1 1 0,-1-1 0,0 1-1,0-1 1,1 1 0,-1-1-1,0 1 1,1-1 0,-1 1 0,0-1-1,1 1 1,-1 0 0,0-1 0,1 1-1,-1-1 1,1 1 0,-1 0 0,1 0-1,-1-1 1,1 1 0,-1 0 0,1 0-1,0 0 1,-1-1 0,1 1 0,0 0-1,14-1-1904</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01:20.758"/>
    </inkml:context>
    <inkml:brush xml:id="br0">
      <inkml:brushProperty name="width" value="0.05" units="cm"/>
      <inkml:brushProperty name="height" value="0.05" units="cm"/>
    </inkml:brush>
  </inkml:definitions>
  <inkml:trace contextRef="#ctx0" brushRef="#br0">1 130 5408,'0'0'47,"0"1"1,0-1-1,0 0 0,0 0 1,0 0-1,1 0 0,-1 1 1,0-1-1,0 0 1,0 0-1,0 0 0,1 0 1,-1 0-1,0 1 0,0-1 1,0 0-1,1 0 1,-1 0-1,0 0 0,0 0 1,0 0-1,1 0 0,-1 0 1,0 0-1,0 0 1,0 0-1,1 0 0,-1 0 1,0 0-1,0 0 0,0 0 1,1 0-1,-1 0 1,0 0-1,0 0 0,1 0 1,-1 0-1,0 0 0,0 0 1,0-1-1,0 1 1,1 0-1,-1 0 0,0 0 1,0 0-1,0 0 0,0-1 1,1 1-1,-1 0 1,0 0-1,0 0 0,0-1 1,0 1-1,0 0 0,0-1 7,1 1 0,-1-1 0,0 1 0,1 0 0,-1-1 0,0 1 0,1 0 0,-1-1 0,0 1-1,1 0 1,-1-1 0,1 1 0,-1 0 0,1 0 0,-1-1 0,1 1 0,-1 0 0,1 0-1,-1 0 1,0 0 0,1 0 0,0 0 0,7-1 185,0 0 0,0 0 0,0 0 0,0-1 0,-1-1 0,1 1 0,-1-1 0,1 0 1,-1-1-1,0 1 0,0-2 0,-1 1 0,1-1 0,-1 0 0,0 0 0,9-10 0,-14 14-224,0-1 0,0 1 1,0 0-1,-1-1 0,1 1 0,0-1 1,0 1-1,-1-1 0,1 0 0,-1 1 1,0-1-1,1 1 0,-1-1 0,0 0 0,0 1 1,0-1-1,0 0 0,0 1 0,0-1 1,-1 0-1,1 1 0,-1-1 0,1 1 1,-1-1-1,1 1 0,-1-1 0,0 1 1,0-1-1,0 1 0,0-1 0,0 1 1,0 0-1,0 0 0,-2-2 0,1 2 29,1 0 0,-1 0 0,1 0 0,-1 1-1,0-1 1,0 1 0,1-1 0,-1 1 0,0 0-1,0 0 1,1 0 0,-1 0 0,0 0 0,0 0 0,0 0-1,1 0 1,-1 1 0,0-1 0,1 1 0,-1-1-1,0 1 1,1 0 0,-1 0 0,0 0 0,1 0 0,-1 0-1,1 0 1,0 0 0,-2 2 0,-3 2 258,1 0-1,0 0 1,0 1 0,1 0 0,-7 9-1,7-7-24,0-1-1,0 1 0,1-1 0,0 1 0,0 0 0,1 0 0,0 1 0,0-1 0,1 0 1,-1 15-1,2-17-191,1 0 1,0 0-1,0 0 1,0 0-1,1-1 1,-1 1-1,1 0 1,1-1-1,-1 0 1,1 1-1,0-1 1,0 0-1,1 0 1,-1-1-1,1 1 1,5 4-1,-6-6-100,1 1 0,1-1 1,-1 0-1,0 0 0,1 0 0,0-1 0,-1 1 0,1-1 1,0 0-1,0-1 0,0 1 0,0-1 0,0 0 0,1 0 1,-1-1-1,0 0 0,1 0 0,-1 0 0,0 0 1,0-1-1,9-2 0,-4 1-702,0-1 1,0 0 0,0-1-1,10-5 1,-8 2-2021,0 0 1,16-13 0,-5 4-885</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01:22.011"/>
    </inkml:context>
    <inkml:brush xml:id="br0">
      <inkml:brushProperty name="width" value="0.05" units="cm"/>
      <inkml:brushProperty name="height" value="0.05" units="cm"/>
    </inkml:brush>
  </inkml:definitions>
  <inkml:trace contextRef="#ctx0" brushRef="#br0">353 85 1984,'-1'2'784,"6"-6"171,9-6 1748,-14 10-2627,0-1 1,1 1-1,-1-1 0,0 1 0,0-1 0,0 0 0,1 1 0,-1-1 0,0 1 0,0-1 0,0 0 0,0 1 0,0-1 0,0 1 0,0-1 0,-1 0 0,1 1 0,0-1 0,0 1 0,0-1 0,0 1 0,-1-1 0,1 1 0,0-1 0,-1 1 0,1-1 0,0 1 0,-1-1 0,1 1 0,-1-1 0,1 1 0,0 0 0,-1-1 0,0 0 0,-17-14 1045,10 9-989,0 1 0,-1 1-1,0 0 1,1 0 0,-2 1 0,1 0 0,0 0 0,-1 1 0,1 0 0,-1 1 0,0 0 0,1 0 0,-16 2 0,7 0-38,1 1 0,-1 1 0,1 0 1,-1 2-1,1 0 0,-23 10 0,32-11-126,-1 0 0,1 0 0,0 1 0,-12 9 0,19-14 28,1 1 1,0-1-1,-1 0 0,1 1 0,-1-1 0,1 0 0,0 1 0,-1-1 1,1 1-1,0-1 0,-1 1 0,1-1 0,0 1 0,0-1 0,0 1 1,-1-1-1,1 1 0,0-1 0,0 1 0,0-1 0,0 1 0,0-1 1,0 1-1,0-1 0,0 1 0,0-1 0,0 1 0,0-1 0,0 1 1,0 0-1,1-1 0,-1 1 0,0-1 0,0 1 0,1-1 0,-1 0 1,0 1-1,0-1 0,1 1 0,-1-1 0,1 1 0,-1-1 0,0 0 1,1 1-1,-1-1 0,1 0 0,-1 1 0,1-1 0,-1 0 0,2 1 1,2 1 5,0 0 0,1 0 0,0 0 0,5 1 0,98 24-15,6 2 202,-105-27-17,-1 0 0,0 1 1,1 1-1,-2-1 1,1 1-1,0 0 1,-1 1-1,9 7 1,-16-12-143,0 0 0,1 0 0,-1 0 0,0 0 0,0 1 1,0-1-1,0 0 0,0 0 0,0 0 0,1 1 1,-1-1-1,0 0 0,0 0 0,0 0 0,0 1 0,0-1 1,0 0-1,0 0 0,0 1 0,0-1 0,0 0 1,0 0-1,0 0 0,0 1 0,0-1 0,0 0 1,0 0-1,0 1 0,0-1 0,0 0 0,-1 0 0,1 1 1,-8 5 560,-14 3 24,-21 1-44,-64 7-1,42-8-746,53-7 3,-5 0-914,-24 2 1,34-4-39</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6:08.391"/>
    </inkml:context>
    <inkml:brush xml:id="br0">
      <inkml:brushProperty name="width" value="0.05" units="cm"/>
      <inkml:brushProperty name="height" value="0.05" units="cm"/>
    </inkml:brush>
  </inkml:definitions>
  <inkml:trace contextRef="#ctx0" brushRef="#br0">18 5 5216,'-18'-5'2368,"85"5"-2048</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01:22.444"/>
    </inkml:context>
    <inkml:brush xml:id="br0">
      <inkml:brushProperty name="width" value="0.05" units="cm"/>
      <inkml:brushProperty name="height" value="0.05" units="cm"/>
    </inkml:brush>
  </inkml:definitions>
  <inkml:trace contextRef="#ctx0" brushRef="#br0">222 3 4224,'-22'-1'1131,"16"0"-756,1 1 1,-1 0-1,1 0 0,-1 0 1,0 1-1,1-1 1,-1 1-1,1 1 1,-6 1-1,1 1 429,-6 3 461,0 0-1,-31 20 0,43-25-1202,1 1-1,-1 0 1,0 0-1,1 0 1,0 1-1,-1-1 1,2 1-1,-1 0 1,0 0-1,1 0 1,-1 0-1,1 0 1,0 0-1,0 1 1,1-1-1,-2 8 1,3-10-46,-1-1 0,1 0 1,0 1-1,0-1 0,0 0 1,0 0-1,0 1 0,0-1 1,1 0-1,-1 1 0,0-1 0,1 0 1,-1 0-1,1 1 0,-1-1 1,1 0-1,-1 0 0,1 0 1,0 0-1,1 2 0,0-2 16,-1 0 0,1 1 0,0-1 0,-1 0 0,1 0 0,0-1 0,0 1 0,0 0-1,0-1 1,0 1 0,0-1 0,2 1 0,4 0 104,0-1 0,-1 0 0,1 0 0,0-1 0,12-2 0,-9 0-27,7 0 155,30-11-1,-44 12-222,1 0-1,-1 1 1,0-2-1,0 1 1,0 0-1,0-1 1,-1 0-1,1 0 1,-1 0-1,1 0 1,-1 0-1,3-6 0,-5 8-32,0 0 0,0-1 0,-1 1 0,1 0 0,-1-1 0,1 1 0,-1-1 0,0 1 0,1-1 0,-1 1 0,0 0 0,0-1 0,0 1 0,0-1 0,0 1 0,0-1 0,-1 1 0,1-1 0,0 1 0,-1-1 0,1 1 0,-1 0 0,0-1 0,1 1 0,-1 0 0,0-1 0,0 1 0,0 0 0,0 0 0,0 0 0,0 0 0,-2-2 0,0 0-57,-1 1 1,1-1-1,-1 1 0,1 0 1,-1 0-1,0 0 0,0 0 1,0 1-1,0-1 0,-7 0 0,0 0-112,0 1 0,0 1-1,0-1 1,-16 3-1,21-1-56,1 0-1,0 0 1,0 1-1,0-1 1,0 1-1,0 0 1,0 0-1,1 1 1,-1 0-1,1-1 1,-8 7-1,6-1-863</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01:23.056"/>
    </inkml:context>
    <inkml:brush xml:id="br0">
      <inkml:brushProperty name="width" value="0.05" units="cm"/>
      <inkml:brushProperty name="height" value="0.05" units="cm"/>
    </inkml:brush>
  </inkml:definitions>
  <inkml:trace contextRef="#ctx0" brushRef="#br0">21 58 5056,'0'8'4089,"-1"37"-616,-19 69 1199,20-105-3835,7-20-214,-1 2-771,31-63-534,-25 45 376,2 0 0,27-38 0,-40 64 293,-1 0 0,1 0 0,0 0-1,-1 1 1,1-1 0,0 0 0,0 1 0,-1-1 0,1 0-1,0 1 1,0-1 0,0 1 0,0-1 0,0 1 0,0-1-1,1 1 1,-1 0 10,-1 0 1,1 0-1,-1 0 0,1 0 0,-1 0 0,1 0 1,-1 0-1,1 1 0,-1-1 0,1 0 0,-1 0 0,1 1 1,-1-1-1,0 0 0,1 0 0,-1 1 0,1-1 1,-1 0-1,0 1 0,1-1 0,-1 1 0,1 0 0,0 2 57,1 0 0,-1 0 0,0 0 0,1 0 0,-2 0 0,1 0 0,0 0 0,0 5 0,3 76 1664,-4-84-1706,0 0 0,0 0 0,0 0 0,0 0 0,0 0 0,0 0 0,0 1 0,0-1 0,0 0 0,0 0 0,0 0 0,0 0 0,0 0 0,0 0 0,0 1 0,1-1 0,-1 0 0,0 0 0,0 0 0,0 0 0,0 0 0,0 0 0,0 0 0,0 0 0,0 0 0,0 1 0,1-1 0,-1 0 0,0 0 0,0 0 0,0 0 0,0 0 0,0 0 0,0 0 0,1 0 0,-1 0 0,0 0 0,0 0 0,0 0 0,0 0 0,0 0 0,0 0 0,1 0 0,-1 0 0,0 0 0,0 0 0,0 0 0,0 0 0,0 0 0,0 0 0,1 0 0,-1-1 0,0 1 0,0 0 0,0 0 0,0 0 0,0 0 0,0 0 0,0 0 0,24-29 260,-8 8-304,-6 10 10,2-3-105,24-22 0,-33 34 89,0-1 1,1 0 0,-1 1 0,1 0 0,-1 0 0,1 0 0,0 1 0,-1-1 0,1 1 0,0-1 0,0 1 0,0 1 0,7-2 0,-9 2 33,0 0 0,-1 1 1,1-1-1,0 0 0,0 1 0,0-1 0,0 1 0,-1-1 0,1 1 1,0 0-1,-1 0 0,1 0 0,0 0 0,-1 0 0,1 0 0,-1 0 1,0 0-1,3 3 0,-2-1 57,0 0 0,0 1 0,0-1 0,0 0 1,0 1-1,-1 0 0,0-1 0,2 7 0,-1 2 159,0 1 1,-1-1-1,-1 0 0,-1 21 1,0-21-146,0-8-84,1 0-1,-1 0 1,1 0 0,0 0 0,1 0 0,0 6-1,0-3-1540,4-9-2057,1-1 1786,0-1 0,0 0-1,6-5 1,9-7-1312</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01:23.416"/>
    </inkml:context>
    <inkml:brush xml:id="br0">
      <inkml:brushProperty name="width" value="0.05" units="cm"/>
      <inkml:brushProperty name="height" value="0.05" units="cm"/>
    </inkml:brush>
  </inkml:definitions>
  <inkml:trace contextRef="#ctx0" brushRef="#br0">27 105 6976,'3'1'4935,"8"-2"-3168,-8 1-1610,-1-1 0,1 1-1,-1-1 1,1 1-1,-1-1 1,1 0-1,-1 0 1,4-2 0,-2-1-69,0 1-1,-1-1 1,1 0 0,-1 0 0,0 0 0,0-1 0,0 1 0,2-6 0,-4 8-88,0 0 0,0 0-1,0 0 1,0 0-1,-1-1 1,1 1 0,-1 0-1,1 0 1,-1 0 0,0-1-1,0 1 1,0 0 0,0-1-1,0 1 1,0 0 0,-1 0-1,1-1 1,-1 1 0,0 0-1,0 0 1,-1-3 0,2 5-5,-1-1 0,1 1 0,-1 0 0,1-1 1,-1 1-1,1 0 0,0-1 0,-1 1 1,0 0-1,1 0 0,-1 0 0,1 0 1,-1-1-1,1 1 0,-1 0 0,1 0 1,-1 0-1,1 0 0,-1 0 0,1 0 1,-1 0-1,0 1 0,1-1 0,-1 0 0,1 0 1,-1 0-1,1 0 0,-1 1 0,1-1 1,-1 0-1,1 1 0,-1-1 0,-15 12 488,7-1-14,1 0 0,0 0 1,0 1-1,1-1 0,-10 26 1,16-34-394,-1-1 1,1 1-1,0 0 1,0 0-1,0 0 1,1 0-1,-1 0 0,0 0 1,1 0-1,0 0 1,0 0-1,0 0 1,0 0-1,1 0 1,-1 0-1,1 0 1,-1 0-1,1 0 1,0 0-1,1 0 1,-1 0-1,0 0 1,1-1-1,-1 1 0,1 0 1,0-1-1,0 0 1,0 1-1,0-1 1,0 0-1,0 0 1,1 0-1,-1 0 1,1-1-1,3 3 1,-2-2-83,1 0 0,-1 0 1,1 0-1,0 0 1,0-1-1,0 0 0,0 0 1,0 0-1,6 0 1,-6-1-309,-1 0 1,1-1 0,-1 1 0,1-1 0,-1 0 0,1 0 0,-1 0 0,0-1 0,0 1 0,7-5 0,7-7-2769,-1 2 986</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01:24.150"/>
    </inkml:context>
    <inkml:brush xml:id="br0">
      <inkml:brushProperty name="width" value="0.05" units="cm"/>
      <inkml:brushProperty name="height" value="0.05" units="cm"/>
    </inkml:brush>
  </inkml:definitions>
  <inkml:trace contextRef="#ctx0" brushRef="#br0">6 13 4480,'-5'-11'1041,"4"9"-562,2 4 321,0-1-724,-1 0 0,1 0 0,0 0 1,0-1-1,0 1 0,0 0 0,0 0 0,0-1 1,0 1-1,0 0 0,0-1 0,2 1 0,7 5 651,13 10 347,-5-4-122,-1 0 1,19 20-1,-4 1-142,-2 2 1,-1 0 0,43 72-1,-33-40-90,44 108 0,-62-120-218,-2 2 1,-2 0-1,-3 1 0,-3 1 0,8 110 0,-17-143-416,-1 0 0,-2 0 0,0 0 0,-2 0 0,-1-1 0,0 1-1,-2-1 1,-2 0 0,-11 30 0,1-17-117,-39 61 1,-32 29-880,-29 28-3207,67-93 2027</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02:09.609"/>
    </inkml:context>
    <inkml:brush xml:id="br0">
      <inkml:brushProperty name="width" value="0.05" units="cm"/>
      <inkml:brushProperty name="height" value="0.05" units="cm"/>
    </inkml:brush>
  </inkml:definitions>
  <inkml:trace contextRef="#ctx0" brushRef="#br0">1 39 1568,'0'0'501,"5"-4"2598,-5-27-571,-1 29-2264,0 1 84,3 5-475,24 43 370,-9-16-139,-9-16-179,50 86 891,-42-69-472,-15-29-261,-1-2 727</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01:54.915"/>
    </inkml:context>
    <inkml:brush xml:id="br0">
      <inkml:brushProperty name="width" value="0.05" units="cm"/>
      <inkml:brushProperty name="height" value="0.05" units="cm"/>
    </inkml:brush>
  </inkml:definitions>
  <inkml:trace contextRef="#ctx0" brushRef="#br0">0 5 2080,'1'-1'82,"2"-1"546,-6 2-175,4 11 4506,2 24-3743,-3-13-691,2-1-1,4 25 1,-6-11-157,0-33 773,0-11-464,1-6-644,1 1 0,0 0 1,7-23-1,-1 0-262,-7 23 119,-1 13 92,0 0 0,0 0 0,0 0 0,0 0 0,0 0 0,0 0-1,0 0 1,0 0 0,1-1 0,-1 1 0,0 0 0,1 0 0,-1 0 0,1 0-1,-1 1 1,1-1 0,0 0 0,-1 0 0,1 0 0,1-1 0,0 0-32,-1 1 6,-1 0 1,1 1-1,0-1 0,0 0 0,0 0 0,0 1 0,0-1 0,0 0 1,0 1-1,1-1 0,-1 1 0,2-1 0,-2 1 46,1 0 0,-1 1 0,1-1-1,-1 1 1,1 0 0,-1-1 0,1 1 0,-1 0 0,0 0 0,1 0-1,1 1 1,-1 0 17,0 0 0,0 0 0,-1 0 0,1 0 0,0 0 0,-1 0-1,1 1 1,-1-1 0,0 1 0,0-1 0,0 1 0,0-1 0,1 6-1,0 0 142,-1 0-1,0 0 0,0 12 1051,8-35-367,6-5-1326,32-33 1,-47 53 460,1 0 1,0 0-1,-1-1 1,1 1-1,0 0 1,-1 0-1,1 0 1,0 0-1,-1 0 1,1 0-1,-1 0 1,1 0-1,0 1 1,-1-1-1,1 0 1,0 0-1,-1 0 1,1 1 0,-1-1-1,1 0 1,0 1-1,-1-1 1,1 1-1,-1-1 1,1 0-1,-1 1 1,1-1-1,0 2 1,12 14 798,-10-11-642,0 0 0,0 1 0,6 7 0,6 12 125,-14-22-238,0 0-1,-1 0 1,1 1-1,-1-1 1,0 0 0,0 1-1,0-1 1,-1 5-1,0 6 425,-6 6-1555,9-13 368</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01:55.851"/>
    </inkml:context>
    <inkml:brush xml:id="br0">
      <inkml:brushProperty name="width" value="0.05" units="cm"/>
      <inkml:brushProperty name="height" value="0.05" units="cm"/>
    </inkml:brush>
  </inkml:definitions>
  <inkml:trace contextRef="#ctx0" brushRef="#br0">164 6 1248,'-9'4'3399,"6"-7"-2062,1 2-1009,0 0 0,1 0 1,-1 1-1,0-1 0,0 0 0,0 1 1,0-1-1,0 1 0,0 0 0,0-1 1,0 1-1,0 0 0,0 0 0,1 1 1,-1-1-1,0 0 0,-2 1 0,-11 0 548,8-1-744,0 0 0,0 1 1,0 0-1,0 0 1,1 0-1,-1 1 1,0 0-1,0 0 1,1 1-1,0 0 0,-9 5 1,14-8-126,0 0 0,1 1 1,-1-1-1,0 1 0,1 0 0,-1-1 0,0 1 1,1 0-1,-1-1 0,1 1 0,-1 0 1,1-1-1,-1 1 0,1 0 0,-1 0 1,1 0-1,0 0 0,-1-1 0,1 1 0,0 0 1,0 0-1,0 0 0,0 0 0,0 0 1,0 0-1,0 0 0,0-1 0,0 1 0,0 0 1,0 0-1,1 0 0,-1 0 0,0 0 1,1-1-1,-1 1 0,0 0 0,1 0 1,-1 0-1,1-1 0,-1 1 0,1 0 0,1 1 1,0 0 29,0 0 1,0 0 0,1 0-1,-1 0 1,0 0 0,1 0-1,0 0 1,-1-1 0,1 0-1,0 1 1,3 0 0,2 0 102,1-1 1,-1-1 0,1 1 0,-1-1 0,13-2-1,-18 2-101,0 0 0,0 0 0,-1-1 0,1 1 0,0-1-1,0 0 1,-1 0 0,1 0 0,0 0 0,-1 0-1,1-1 1,-1 1 0,0-1 0,1 1 0,-1-1 0,0 0-1,0 0 1,0 0 0,2-3 0,-4 4-41,1 0 0,0-1 0,-1 1 0,1 0 0,-1-1 0,1 1 0,-1-1 0,0 1 0,1 0 0,-1-1 1,0 1-1,0-1 0,0 1 0,0-1 0,0 1 0,-1-1 0,0-2 0,-1-11-209,3 9-730,2 7 329,5 12 123,0 1 558,4-3 169,23 18 1,-3-3-145,-30-24-48,0 0 1,0 0-1,1-1 0,-1 1 1,1-1-1,-1 0 0,1 1 1,4 0-1,6 4-1743</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02:13.673"/>
    </inkml:context>
    <inkml:brush xml:id="br0">
      <inkml:brushProperty name="width" value="0.05" units="cm"/>
      <inkml:brushProperty name="height" value="0.05" units="cm"/>
    </inkml:brush>
  </inkml:definitions>
  <inkml:trace contextRef="#ctx0" brushRef="#br0">199 2 1248,'0'0'99,"-1"0"1,1 0-1,0 0 0,0 0 1,0-1-1,0 1 0,0 0 0,-1 0 1,1 0-1,0 0 0,0 0 1,0 0-1,-1 0 0,1 0 1,0 0-1,0 0 0,0 0 1,0 0-1,-1 0 0,1 0 0,0 0 1,0 0-1,0 0 0,-1 0 1,1 0-1,0 0 0,0 0 1,0 0-1,0 0 0,-1 0 1,1 0-1,0 0 0,0 1 0,0-1 1,-1 0-1,-13 7 730,9-5-792,0 1-1,0 0 1,0 1-1,-5 4 0,-10 16 294,1 2 0,-25 41-1,7-8-1099,16-36-2200,15-12 1583</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03:15.761"/>
    </inkml:context>
    <inkml:brush xml:id="br0">
      <inkml:brushProperty name="width" value="0.05" units="cm"/>
      <inkml:brushProperty name="height" value="0.05" units="cm"/>
    </inkml:brush>
  </inkml:definitions>
  <inkml:trace contextRef="#ctx0" brushRef="#br0">174 12 2304,'-4'-12'7994,"-9"27"-6639,4-4-1248,0 0 1,1 1-1,0 0 1,1 1-1,0-1 1,-6 18-1,-23 57 243,-5 15 173,36-88-459,1 1 0,1 1 1,0-1-1,1 0 0,0 19 1,3-16 5,0 0 0,0 0 1,2 0-1,0 0 1,12 34-1,-13-46-25,0 1 0,1-1 0,0 0 1,0 0-1,1 0 0,0 0 0,0 0 0,0-1 0,0 1 0,1-1 0,0 0 1,0-1-1,1 1 0,-1-1 0,1 0 0,0-1 0,0 1 0,11 4 1,-14-7-14,1-1 0,-1 1 0,0-1 1,0 0-1,1 0 0,-1 0 1,0 0-1,1 0 0,-1-1 1,0 0-1,0 1 0,0-1 1,0 0-1,0-1 0,0 1 0,0 0 1,0-1-1,0 0 0,0 0 1,-1 0-1,5-3 0,4-5 96,0-1-1,-1 0 0,11-15 1,-15 19-90,10-13 114,-1-2 0,21-35 0,-32 47-225,1 0 1,-1 0-1,-1 0 1,1 0-1,-2 0 1,0-1-1,0 1 0,1-21 1,-3 30 62,0 1 0,0 0 0,0-1 0,0 1 0,0 0 0,0-1 0,0 1 0,0 0 0,0-1 0,0 1 0,0 0 0,0-1 0,0 1 0,0 0 0,0-1 0,0 1 0,-1 0 0,1-1 1,0 1-1,0 0 0,0-1 0,0 1 0,-1 0 0,1 0 0,0-1 0,0 1 0,-1 0 0,1 0 0,0 0 0,0-1 0,-1 1 0,1 0 0,0 0 0,-1 0 0,1 0 0,0-1 0,-1 1 0,1 0 0,-1 0 0,2-1-43,1 0 36,2 20-154,-4-18 352,5 11-5,8 0-282,-12-11 106,0 0 1,0 0 0,0 0 0,0 0 0,0 0 0,0 0 0,0 0-1,0 0 1,1 0 0,-1-1 0,3 2 0,-3-1 6,1-1 0,-1 1 0,1 0 0,-1 0 0,0 0 0,0 0 0,1 0 0,-1 0 0,1 1 0,10 9-71,-11-10 106,12 3 145,-12-3-156,0-1 0,0 1 1,0-1-1,1 1 0,-1-1 0,0 0 1,0 0-1,1 1 0,-1-1 0,0 0 0,1 0 1,-1 0-1,0 0 0,0-1 0,1 1 1,-1 0-1,0 0 0,0-1 0,1 1 1,0-2-1,5 0-41,-6 2 14,0 0 0,0 0 0,0 0 0,0-1 0,0 1 0,-1 0 0,1-1 0,0 1 0,0-1 0,0 1 0,0-1 0,0 1 0,-1-1 0,1 1 0,0-1 0,-1 0 0,1 1-1,0-1 1,-1 0 0,1 0 0,-1 0 0,1 1 0,0-3 0,6-5 56,-6 8-56,-1-1 0,1 1 0,-1 0 0,1-1 0,-1 1 0,0 0 0,1-1 0,-1 1 0,0-1 0,1 1 0,-1-1-1,0 1 1,0 0 0,1-1 0,-1 1 0,0-1 0,0 1 0,0-1 0,1 0 0,-1 1-4,0 0 1,0-1-1,0 1 1,0 0-1,0 0 1,0 0-1,0 0 0,0 0 1,0 0-1,0 0 1,0-1-1,0 1 1,0 0-1,0 0 1,0 0-1,0 0 1,0 0-1,0 0 1,0 0-1,0-1 0,-1 1 1,1 0-1,0 0 1,0 0-1,0 0 1,0 0-1,0 0 1,0 0-1,0 0 1,0 0-1,0-1 1,0 1-1,-1 0 0,1 0 1,0 0-1,0 0 1,0 0-1,0 0 1,0 0-1,0 0 1,0 0-1,-1 0 1,1 0-1,0 0 0,0 0 1,0 0-1,0 0 1,0 0-1,0 0 1,-1 0-1,1 0 1,0 0-1,0 0 1,0 0-1,0 0 1,0 0-1,0 0 0,0 1 1,0-1-1,-1 0 1,1 0-1,0 0 1,0 0-1,0 0 1,0 0-1,-2 2-6,3-3-8,2-7-52,-3 5 115,-1 4-42,0 2-2,1-3-7,0 0-1,0 0 0,0 0 0,0 1 1,0-1-1,0 0 0,0 0 0,0 0 1,0 0-1,0 0 0,0 1 0,0-1 1,0 0-1,0 0 0,0 0 0,0 0 1,-1 1-1,1-1 0,0 0 1,0 0-1,0 0 0,0 0 0,0 0 1,0 0-1,0 1 0,-1-1 0,1 0 1,0 0-1,0 0 0,0 0 0,0 0 1,-1 0-1,1 0 0,0 0 0,0 0 1,0 0-1,0 0 0,-1 0 0,-4 2-12,0 2-348</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03:35.407"/>
    </inkml:context>
    <inkml:brush xml:id="br0">
      <inkml:brushProperty name="width" value="0.05" units="cm"/>
      <inkml:brushProperty name="height" value="0.05" units="cm"/>
    </inkml:brush>
  </inkml:definitions>
  <inkml:trace contextRef="#ctx0" brushRef="#br0">24 40 6400,'-23'-39'2880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5:33.304"/>
    </inkml:context>
    <inkml:brush xml:id="br0">
      <inkml:brushProperty name="width" value="0.05" units="cm"/>
      <inkml:brushProperty name="height" value="0.05" units="cm"/>
    </inkml:brush>
  </inkml:definitions>
  <inkml:trace contextRef="#ctx0" brushRef="#br0">464 57 2656,'8'-12'1472,"-8"10"-491,1 1-672,-1 0 1,0 1 0,0-1-1,0 0 1,1 0 0,-1 0-1,1 0 1,-1 0-1,1 1 1,-1-1 0,1 0-1,-1 0 1,1 1 0,-1-1-1,1 0 1,0 1 0,0-2-1,0 2-232,-1 0 0,0-1 0,0 1 0,0-1 0,0 1 1,0-1-1,0 1 0,1-1 0,-1 1 0,0-1 0,0 1 0,-1-1 0,1 1 0,0-1 0,0 1 0,0-1 0,0 1 0,0-1 0,0 1 0,-1 0 0,1-1 0,0 1 0,0-1 0,-1 0 0,-7-11 1160,3 8-833,5 9-527,2 8 103,-3 35 408,-3 0 0,-13 68-1,-35 92 8,29-128-16,-17 58 436,32-99-510,6-27-247,0 0 1,-1 0-1,-1 0 1,0 0 0,-8 18-1,5-26 567,-11-4-275,16 0-413,-10 0 57,1 1 0,0 0 1,-1 1-1,1 0 0,0 1 0,0 0 0,0 1 1,0 0-1,1 0 0,-13 8 0,-65 48 99,83-56-122,-12 11-70,15-13 56,-1 1 1,1-1 0,-1 0 0,0 0-1,0 0 1,0 0 0,-4 2 0,10-2 185,8 0-52,13 5-160,-19-6 102,0 0-1,0 0 1,0 0-1,0 0 1,0-1 0,0 1-1,8-2 1,39-7 341,-39 6-332,294-63 385,-294 62-414,167-41 283,-138 31-236,14-4-45,-56 17-17,3 0 23,0-1 1,-1 1 0,1-1 0,-1 0-1,1 1 1,-1-1 0,1 0 0,3-3-1,-5 3-154,-1 0-1,1 0 1,-1 1-1,0-1 0,1 0 1,-1 0-1,0 0 1,0 0-1,1 0 1,-1 0-1,0 0 0,0 1 1,0-1-1,0 0 1,0 0-1,-1 0 0,1 0 1,0 0-1,0 0 1,0 0-1,-1 0 1,1 1-1,-1-1 0,1 0 1,-1-1-1,-4-10-1220</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03:38.415"/>
    </inkml:context>
    <inkml:brush xml:id="br0">
      <inkml:brushProperty name="width" value="0.05" units="cm"/>
      <inkml:brushProperty name="height" value="0.05" units="cm"/>
    </inkml:brush>
  </inkml:definitions>
  <inkml:trace contextRef="#ctx0" brushRef="#br0">0 721 3488,'9'-11'3008,"-4"4"890,4 0-1962,-7 5-1010,-5 4-326,4 7-347,0 1 1,0-1 0,0-1 0,4 13 0,-2-7-38,0 0 0,0 27 0,-3-27-62,2 0 0,-1 0 0,6 17 0,-6-25-85,1 0-1,0 0 1,0-1 0,1 1 0,3 5-1,-5-10-48,-1 0 0,1 0 0,0 0 0,-1-1 0,1 1 0,0 0 0,-1 0 0,1-1 0,0 1 0,0-1 0,0 1 0,0 0 0,0-1 0,0 0 0,0 1 0,0-1 0,0 1 0,0-1 0,0 0 0,0 0 0,0 0 0,0 0 0,0 0 0,0 0 0,0 0 0,0 0 0,0 0 0,0 0 0,0 0 0,0-1 0,0 1 0,0 0 0,0-1 0,0 1 0,0-1 0,1 0 0,0-1 16,1 1 0,-1-1 0,0 0 0,1 0 0,-1 0 0,0 0 0,-1-1 0,1 1 0,0 0 0,1-4 0,13-29 247,-11 23-168,2-5-115,0-1-1,-2 1 0,0-1 0,0 0 1,-2-1-1,3-32 0,-11 23-175,5 26 158,0 0-1,-1 0 1,0 0 0,1 0 0,-1 0 0,0 0-1,0 0 1,0 0 0,0 0 0,0 0 0,-3-3-1,3 1 76,1 4-59,0 0 0,0 0 0,0 0 0,0 0 0,0 1 0,0-1-1,0 0 1,0 0 0,0 0 0,0 0 0,0 0 0,0 0 0,0 0-1,0 0 1,0 0 0,0 0 0,0 0 0,0 0 0,0 0 0,0 0-1,0 0 1,0 0 0,0 0 0,0 0 0,0 0 0,0 0 0,0 0-1,0 0 1,0 0 0,1 0 0,-1 0 0,0 0 0,0 0 0,0 0-1,0 0 1,0 0 0,0 0 0,0 0 0,0 0 0,0 0 0,0 0-1,0 0 1,0 0 0,0 0 0,0 0 0,0 0 0,0 0 0,0 0-1,0 0 1,0 0 0,0 0 0,0 0 0,0 0 0,0 1-217,3-5-42,-3 4 261,0 0 0,0 0-1,0 0 1,0 0 0,0 0 0,0 1 0,0-1 0,0 0 0,0 0 0,0 0 0,0 0 0,0 0 0,0 0 0,1 0 0,-1 0 0,0 0-1,0 0 1,0 0 0,0 0 0,0 0 0,0 0 0,0 0 0,0 0 0,0 0 0,0 0 0,0 0 0,1 0 0,-1 0 0,0 0-1,0 0 1,0 0 0,0 0 0,0 0 0,0 0 0,0 0 0,0 0 0,0 0 0,0 0 0,0 0 0,0 0 0,1 0 0,-1-1 0,0 1-1,0 0 1,0 0 0,0 0 0,0 0 0,0 0 0,0 0 0,0 0 0,0 0 0,0 0 0,0 0 0,0 0 0,0 0 0,0-1-1,0 1 1,0 0 0,0 0 0,0 0 0,0 0 0,0 0 0,0 0 0,0 0 0,0 0 0,0 0 0,0 0 0,0 0 0,0-1-1,1 2-4,0 0-1,1-1 0,-1 1 1,1-1-1,-1 1 0,0-1 1,1 0-1,-1 0 0,1 0 0,-1 1 1,1-1-1,-1-1 0,1 1 1,-1 0-1,1 0 0,-1 0 1,0-1-1,3 0 0,6-1 2,4 0 25,0-2-1,0 0 0,0 0 0,0-1 1,14-8-1,1 0 40,-13 7-15,0-1 0,-1 0 1,0-1-1,0-1 0,26-21 1,-20 11-6,-2-2 1,0 0-1,-1-1 1,-1-1 0,13-24-1,61-133 31,-84 163-71,0 0 0,-2 0 0,0-1 0,0 1 0,-2-1 0,0 0 0,1-36 0,-4 52-16,0 1 1,0-1-1,0 0 0,-1 1 0,1-1 0,0 0 0,0 1 0,-1-1 0,1 1 0,-1-1 0,0 0 0,1 1 0,-2-3 0,1 4 9,1 0 0,0 0 0,0-1 0,-1 1 0,1 0 0,0 0 0,-1 0 0,1-1 0,0 1 0,-1 0 0,1 0 0,-1 0 0,1 0 0,0 0 0,-1 0-1,1 0 1,0 0 0,-1 0 0,1 0 0,-1 0 0,0 0 0,-12 7 1,8-3 6,1 1 0,-1 0 0,1 0 0,0 0 0,0 0 0,1 0 0,-4 7 0,-19 48 0,18-38 0,-47 132 107,1 1 288,47-138-361,-90 247 1158,94-245-665,3-18-517,0-1 0,0 0-1,0 0 1,0 0-1,0 0 1,0 1-1,0-1 1,0 0-1,0 0 1,0 0-1,0 0 1,0 0 0,1 1-1,-1-1 1,0 0-1,0 0 1,0 0-1,0 0 1,0 0-1,0 1 1,0-1-1,1 0 1,-1 0 0,0 0-1,0 0 1,0 0-1,0 0 1,0 0-1,1 0 1,-1 0-1,0 0 1,0 0-1,0 0 1,0 0 0,1 0-1,-1 0 1,0 0-1,0 0 1,0 0-1,0 0 1,1 0-1,-1 0 1,0 0-1,0 0 1,4-2 62,-1 1 0,0-1 0,1-1 0,-1 1 0,4-5 0,2-1-95,179-145 1,-184 149-15,1 1 1,-1 0-1,1 0 0,0 0 0,-1 1 0,1 0 0,0-1 0,0 2 0,9-3 1,-12 4 17,0-1 1,0 1 0,0 0 0,-1 0 0,1 0 0,0 0 0,0 1 0,0-1 0,0 0-1,0 1 1,0-1 0,0 1 0,-1 0 0,1-1 0,0 1 0,-1 0 0,1 0 0,0 0 0,-1 1-1,1-1 1,-1 0 0,1 0 0,-1 1 0,0-1 0,0 1 0,0-1 0,0 1 0,0 0-1,2 2 1,1 6 20,0 0-1,-1 0 0,0 0 0,0 1 0,-1-1 1,-1 1-1,0-1 0,0 16 0,0-18 6,-1-1 0,1 1 1,1-1-1,0 1 0,3 7 0,2 10 83,-7-22-56,1 0 1,0 0-1,0 0 0,0 1 0,1-1 0,-1 0 0,1-1 0,0 1 0,0 0 0,0 0 0,0-1 0,0 1 0,0-1 0,5 4 1,-5-5-16,0 0 0,0 0 1,0 0-1,0 0 1,0 0-1,0 0 1,0-1-1,1 1 0,-1-1 1,0 1-1,0-1 1,1 0-1,-1 0 1,0 0-1,1 0 0,-1 0 1,0-1-1,1 1 1,-1-1-1,0 1 1,3-2-1,10-5 121,-1 0 0,0-2 0,18-12 0,-11 7-23,-4 3 20,-1 0 1,-1-1-1,15-14 0,-25 21-128,-1 1 0,0-1-1,0 0 1,-1-1 0,1 1 0,-1-1 0,0 1-1,-1-1 1,1 0 0,-1 0 0,0 0 0,-1 0 0,2-8-1,-3 12-18,0 1 0,0-1 1,0 1-1,0-1 0,0 0 0,0 1 0,0-1 0,0 1 0,-1-1 0,1 1 0,0-1 0,-1 1 0,0-1 0,1 1 0,-1 0 0,0-1 0,0 1 1,0 0-1,0-1 0,0 1 0,0 0 0,0 0 0,0 0 0,0 0 0,0 0 0,-2-1 0,1 1-17,0 0-1,1 1 0,-1-1 1,0 0-1,0 1 0,0-1 1,0 1-1,0 0 1,0 0-1,0 0 0,0 0 1,0 0-1,0 0 1,1 0-1,-1 1 0,0-1 1,0 1-1,0-1 1,0 1-1,-2 1 0,-4 3-43,0 0-1,1 0 1,-1 0-1,1 1 0,0 0 1,1 1-1,-11 13 0,12-15 47,1 1-1,0 0 1,0 0-1,1 1 1,-1-1 0,1 1-1,1 0 1,0 0-1,0 0 1,-2 10-1,4-15 41,-1 1-1,1 0 1,0-1-1,0 1 1,0 0 0,1-1-1,-1 1 1,1-1-1,-1 1 1,1 0 0,0-1-1,0 1 1,0-1-1,0 0 1,0 1 0,1-1-1,2 4 1,-1-4 1,-1 0 0,1 1-1,-1-1 1,1-1 0,0 1 0,0 0 0,0-1 0,0 1-1,0-1 1,0 0 0,0 0 0,5 1 0,6-1 49,0 1 0,0-2 0,1 0 0,-1 0 0,16-3 0,3-3 25,-1 0-1,0-2 1,-1-2 0,0 0 0,0-3 0,52-28 0,-77 38-101,109-56-282,-114 58 272,0 1 0,0 0-1,-1-1 1,1 1 0,0 0 0,0 0-1,-1-1 1,1 1 0,0 0 0,0 0 0,0 0-1,-1 0 1,1 0 0,0 0 0,0 0-1,0 0 1,0 0 0,-1 0 0,1 1 0,0-1-1,1 1 1,-1-1 20,-1 1 0,1 0 0,-1-1 0,1 1 0,-1 0 0,0-1 0,1 1 1,-1 0-1,1-1 0,-1 1 0,0 0 0,0 0 0,0-1 0,1 1 0,-1 0 0,0 0 0,0 1 0,0 3 45,-1 0 0,1 0 1,-1-1-1,0 1 0,-2 7 0,-33 100 431,43-123-204,-1 0 0,2 0 1,-1 1-1,14-13 0,-1 0-373,35-30 0,-52 50 70,1 1-1,-1-1 1,1 1-1,0 0 1,-1 0-1,1 0 1,0 0 0,0 1-1,0-1 1,1 1-1,-1 0 1,0 1-1,9-2 1,-8 3 6,0-1 1,0 1-1,0 0 0,1 0 1,-1 0-1,0 1 1,-1 0-1,1 0 0,0 0 1,8 6-1,13 8 264,39 18 1,-56-29-124,2-2 1,-1 1 0,0-1 0,1-1-1,-1 0 1,1-1 0,16 1 0,-16-2-102,0-1 0,-1 0 0,0 0 0,1-1 0,-1-1 1,0 0-1,19-8 0,-21 7-841,0 0 0,-1-1 0,8-5 0,8-5-1200</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03:39.336"/>
    </inkml:context>
    <inkml:brush xml:id="br0">
      <inkml:brushProperty name="width" value="0.05" units="cm"/>
      <inkml:brushProperty name="height" value="0.05" units="cm"/>
    </inkml:brush>
  </inkml:definitions>
  <inkml:trace contextRef="#ctx0" brushRef="#br0">33 19 1824,'0'0'587,"6"-11"682,-6 11-1191,1 0 0,-1-1 1,0 1-1,0 0 0,0 0 0,1-1 0,-1 1 1,0 0-1,0 0 0,0-1 0,1 1 1,-1 0-1,0 0 0,0-1 0,0 1 1,0 0-1,0-1 0,0 1 0,0 0 0,1-1 1,-1 1-1,0 0 0,0-1 0,0 1 1,0-1-1,1 5 3360,0 0-3176,0 0 1,0-1 0,0 1 0,-1 0-1,1 0 1,-1-1 0,0 1-1,0 0 1,-1 4 0,-6 37 1124,4-31-964,-14 48 815,12-47-1095,1-1-1,0 0 1,1 1-1,1-1 1,0 1-1,1 0 1,1 20 0,4-16 17</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04:05.351"/>
    </inkml:context>
    <inkml:brush xml:id="br0">
      <inkml:brushProperty name="width" value="0.05" units="cm"/>
      <inkml:brushProperty name="height" value="0.05" units="cm"/>
    </inkml:brush>
  </inkml:definitions>
  <inkml:trace contextRef="#ctx0" brushRef="#br0">235 24 1152,'0'0'109,"0"-1"1,-1 1-1,1-1 0,0 1 1,0-1-1,0 0 0,0 1 1,0-1-1,0 1 0,0-1 1,1 0-1,-1 1 1,0-1-1,0 1 0,0-1 1,1 1-1,-1-1 0,0 0 1,0 1-1,1-1 0,-1 1 1,0-1-1,1 1 0,-1 0 1,1-1-1,-1 1 0,1-1 1,0 1-1,0-1 475,-1 1-525,0-1 1,1 1-1,-1 0 1,0 0-1,0 0 1,0 0-1,0 0 1,0 0 0,0 0-1,0-1 1,1 1-1,-1 0 1,0 0-1,0 0 1,0 0 0,0-1-1,0 1 1,0 0-1,0 0 1,0 0-1,0 0 1,0 0 0,0-1-1,0 1 1,0 0-1,0 0 1,0 0-1,0 0 1,0-1 0,0 1-1,0 0 1,0 0-1,0 0 1,-1 0-1,1-1 1,0 1 0,0 0-1,0 0 1,0 0-1,0 0 1,0 0-1,0 0 1,0 0-1,-1-1 1,1 1 0,0 0-1,0 0 1,0 0-1,0 0 1,0 0-1,-1 0 1,1 0 0,0 0-1,0 0 1,0 0-1,0 0 1,-1 0-1,1 0 1,0 0 0,0 0-1,0 0 1,0 0-1,-1 0 1,1 0-1,-5 7 147,0 0-1,0 0 1,1 0-1,0 1 0,0-1 1,1 1-1,0 0 1,-3 13-1,-1 3 69,-71 215 1502,-17 76-395,76-219-223,30-148-7708,-4 32 5020</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04:05.778"/>
    </inkml:context>
    <inkml:brush xml:id="br0">
      <inkml:brushProperty name="width" value="0.05" units="cm"/>
      <inkml:brushProperty name="height" value="0.05" units="cm"/>
    </inkml:brush>
  </inkml:definitions>
  <inkml:trace contextRef="#ctx0" brushRef="#br0">162 1 4064,'3'0'3036,"-2"7"-1635,-2 11-286,-24 179 2309,19-166-3165,-49 199 1674,10-94-1443,29-100 1,16-36-531,0 0 0,0 1 0,0-1 0,0 0 0,0 0 0,-1 0 0,1 1 0,0-1 0,0 0 0,0 0 0,0 0 0,0 1 0,-1-1 0,1 0 0,0 0 0,0 0 0,0 1 0,-1-1 0,1 0 0,0 0 0,0 0 0,0 0 0,-1 0 0,1 0 0,0 0 0,0 0 0,-1 1 0,1-1 0,0 0 0,0 0 0,-1 0 0,1 0 0,0 0 0,0 0 0,-1 0 0,1 0 0,-1-1 0,-4-9-3254,1-18-2297,4 27 5500,-1-11-1850</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04:06.131"/>
    </inkml:context>
    <inkml:brush xml:id="br0">
      <inkml:brushProperty name="width" value="0.05" units="cm"/>
      <inkml:brushProperty name="height" value="0.05" units="cm"/>
    </inkml:brush>
  </inkml:definitions>
  <inkml:trace contextRef="#ctx0" brushRef="#br0">24 17 5056,'-19'-4'2732,"15"3"-1497,6 2 83,-1 0-1153,1-1 0,0 1 0,0-1 0,0 0 0,-1 0 0,1 0 0,0 0 0,0 0 0,-1 0 0,1-1 0,0 1 0,0 0 0,1-2 0,7 0 362,69-3 702,-24 2-794,-18 2-551,1 1 0,-1 2 0,44 8 0,-67-9-2657,-1-1 768</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04:07.780"/>
    </inkml:context>
    <inkml:brush xml:id="br0">
      <inkml:brushProperty name="width" value="0.05" units="cm"/>
      <inkml:brushProperty name="height" value="0.05" units="cm"/>
    </inkml:brush>
  </inkml:definitions>
  <inkml:trace contextRef="#ctx0" brushRef="#br0">1 819 4064,'0'1'3406,"2"-3"-1272,10-9-516,13-15-766,153-172 764,-102 118-730,-75 79-878,1-1 0,-1 1 1,0 0-1,1-1 1,0 1-1,-1 0 1,1 0-1,0 0 1,-1 0-1,1 1 0,2-2 1,-12 21-41,-43 95 523,48-107-466,1 0 1,-1 0-1,1 1 0,1-1 1,-1 1-1,1 0 1,0 9-1,1-13 3,0 1 0,0-1 0,1 0-1,-1 1 1,1-1 0,0 1-1,1-1 1,-1 0 0,1 0 0,-1 0-1,1 0 1,0 0 0,5 7 0,-6-10-1,1 0 1,-1 1 0,0-1 0,1 0 0,-1 0 0,1 0-1,0 0 1,-1-1 0,1 1 0,0 0 0,-1-1 0,1 1-1,0-1 1,0 1 0,0-1 0,-1 0 0,1 0 0,0 0-1,0 0 1,0 0 0,0 0 0,2-1 0,4 0 108,0-1 1,1-1 0,10-4-1,-13 4-101,38-15 84,-1-2 1,46-29-1,-67 36-118,-1-2 0,0-1-1,-1 0 1,-1-2 0,27-31-1,-2-8-176,-32 44-224,-12 14 401,0 0-1,0 0 1,0 0-1,0-1 1,0 1-1,0 0 1,0 0-1,0 0 1,-1 0-1,1 0 0,0 0 1,0-1-1,-1 1 1,1 0-1,-1 0 1,0 1-1,1-2-2,-6 13-28,-1-1 0,-1 1 0,0-1 0,-16 19 0,11-17 34,1 0 0,1 0 0,0 1 0,1 1 0,1 0-1,-12 27 1,20-41 20,1 0 0,-1 1 0,1-1 0,-1 1 0,1-1 0,0 1 0,0 0 0,0-1 0,0 1 1,1-1-1,-1 1 0,1-1 0,-1 1 0,2 3 0,-1-5-11,-1 0 0,1 0 0,-1-1 0,1 1 0,0 0 0,-1 0 0,1-1 0,0 1 0,-1 0 0,1-1 0,0 1 0,0-1 0,-1 1-1,1-1 1,0 1 0,0-1 0,0 0 0,0 1 0,0-1 0,0 0 0,0 0 0,0 1 0,-1-1 0,1 0 0,0 0 0,0 0 0,0 0 0,0 0 0,0-1 0,0 1 0,0 0 0,0 0 0,0-1 0,0 1 0,0 0 0,0-1 0,-1 1 0,1-1 0,1 0 0,5-3 30,0-1 0,-1 0 0,0 0 0,0 0-1,0-1 1,-1 0 0,0 0 0,0 0 0,-1 0 0,1-1 0,-1 0-1,-1 0 1,4-8 0,1-3-97,-2-1 0,0-1 1,-1 1-1,3-23 0,-7 15-32,-18 65-692,4 10 792,2 0 1,2 0 0,-3 71-1,7-42-12,-8 73 300,11-133-222,0 3 22,-1 0 0,-1 1 1,-1-1-1,0-1 0,-11 25 1,15-42-67,0 0-1,0-1 1,0 1 0,0 0 0,0-1 0,0 1 0,-1-1-1,1 0 1,-1 1 0,1-1 0,-1 0 0,1 0-1,-1 0 1,1 0 0,-1 0 0,0 0 0,0 0 0,0-1-1,-2 2 1,1-2-8,0 0-1,0 1 0,0-1 1,-1 0-1,1-1 0,0 1 1,0 0-1,0-1 0,-1 0 1,-4-2-1,0 0 12,1 0 1,0-1-1,0 0 0,0 0 0,1-1 1,-1 0-1,1 0 0,-10-11 0,13 13-50,0 0 1,1 0-1,0 0 0,0-1 0,0 1 0,0 0 0,0-1 0,1 1 0,0-1 0,0 0 0,0 0 0,-1-6 0,2 7-6,0-1 0,0 1 0,1-1 0,-1 0-1,1 1 1,0-1 0,0 1 0,1 0 0,-1-1-1,0 1 1,1 0 0,0 0 0,0 0 0,4-6-1,142-170-126,-104 130 117,-6 7 54,47-42 0,-67 69-10,16-13 6,-2-2 0,34-39-1,86-131 186,-11-34-261,-113 182 16,14-23-209,-35 66 91,-6 14-7,-7 17 66,5-20 109,-33 115 163,-21 63 149,36-128-130,-36 72 0,40-95-63,-30 61 973,87-110-635,-12-1-525,-22 15-21,0 0 0,0 1 0,1 0 0,-1 0 0,1 0 0,11-3 0,-17 8 57,-1 0 0,0-1 1,0 1-1,0 0 0,0 1 0,0-1 1,0 0-1,1 1 0,-1-1 0,0 1 0,0 0 1,0-1-1,0 1 0,0 0 0,-1 0 1,1 0-1,0 1 0,0-1 0,-1 0 0,3 2 1,4 5-58,0 0 0,10 15 1,-8-11 104,3 0-22,0 0 0,0-1 0,1 0-1,31 17 1,-28-17-916,-17-11 769,0 0 0,0 0 0,2 2-1540,-2-2 1540,0 0 0,1 0 0,-1 0-1,0 0 1,0 0 0,0 0 0,1 0 0,-1 0 0,0 0 0,0 0 0,0 0 0,1 0 0,-1 0 0,0 0 0,0 0 0,0 0 0,1 0 0,-1 0 0,0-1 0,0 1 0</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04:08.154"/>
    </inkml:context>
    <inkml:brush xml:id="br0">
      <inkml:brushProperty name="width" value="0.05" units="cm"/>
      <inkml:brushProperty name="height" value="0.05" units="cm"/>
    </inkml:brush>
  </inkml:definitions>
  <inkml:trace contextRef="#ctx0" brushRef="#br0">88 75 5888,'-52'-39'2688,"25"31"-2336,19 5 96,12-5-384,9 5-32,8-5-1088,10 3 576</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04:08.925"/>
    </inkml:context>
    <inkml:brush xml:id="br0">
      <inkml:brushProperty name="width" value="0.05" units="cm"/>
      <inkml:brushProperty name="height" value="0.05" units="cm"/>
    </inkml:brush>
  </inkml:definitions>
  <inkml:trace contextRef="#ctx0" brushRef="#br0">178 18 1728,'-2'-1'117,"0"1"-1,0-1 1,0 0 0,1 1 0,-1-1-1,0 0 1,0 0 0,-1-1 0,-4-2 2855,7 3-2798,0 1-126,0 0 0,0 0 0,0 0 0,0-1 0,0 1 1,0 0-1,0 0 0,0-1 0,0 1 0,-1 0 0,1 0 0,0 0 0,0-1 0,0 1 0,0 0 0,-1 0 0,1 0 0,0 0 0,0 0 0,0-1 0,-1 1 0,1 0 1,0 0-1,0 0 0,0 0 0,-1 0 0,1 0 0,0 0 0,0 0 0,-1 0 0,1 0 0,0 0 0,0 0 0,-1 0 0,1 0 0,0 0 0,0 0 0,0 0 0,-1 0 1,-13 3 1255,10-2-1016,-17 1 912,17-2-999,0 0-1,0 0 1,0 0 0,1 1 0,-6 1 0,-45 14 1799,53-16-1973,0 1 1,1-1-1,-1 0 0,0 1 1,0-1-1,1 0 1,-1 1-1,0-1 0,1 1 1,-1-1-1,0 1 1,1-1-1,-1 1 0,1 0 1,-1-1-1,0 2 1,1-2 3,-1 1 1,1-1 0,-1 1-1,1-1 1,0 1 0,-1-1-1,1 1 1,-1-1 0,1 0-1,-1 1 1,1-1 0,-1 0-1,0 1 1,1-1 0,-1 0-1,1 0 1,-1 0 0,0 1-1,1-1 1,-1 0 0,-1 0 0,66-1 1952,-17-1-1728,0 3 0,59 7-1,-73-2 193,58 1 0,-89-7-375,0 0-1,0 0 1,0 0-1,1 0 0,-1-1 1,0 1-1,0-1 1,0 1-1,2-2 0,-3 1-168,0 1-1,0-1 0,0 1 0,-1-1 0,1 0 1,0 1-1,-1-1 0,1 0 0,-1 0 0,1 1 1,0-1-1,-1 0 0,0 0 0,1 0 0,-1 0 1,1 0-1,-1 0 0,0 0 0,0 0 0,0 1 1,1-1-1,-1 0 0,0 0 0,0-2 0,0-8-3012,4 5 939</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04:12.636"/>
    </inkml:context>
    <inkml:brush xml:id="br0">
      <inkml:brushProperty name="width" value="0.05" units="cm"/>
      <inkml:brushProperty name="height" value="0.05" units="cm"/>
    </inkml:brush>
  </inkml:definitions>
  <inkml:trace contextRef="#ctx0" brushRef="#br0">31 806 3072,'-31'15'6224,"32"-16"-6008,1-1 1,-1 1 0,0 0-1,0-1 1,1 1 0,-1 0 0,1 0-1,-1 0 1,1 0 0,2-1-1,2-2 254,48-38 836,41-28-591,-47 35-228,48-45-1,-12 8-483,-84 72 2,0 0-1,0 0 1,1 0-1,-1 0 1,0 0-1,0 1 0,1-1 1,-1 0-1,0 0 1,0 0-1,0 0 1,1 1-1,-1-1 1,0 0-1,0 0 1,0 1-1,0-1 0,1 0 1,-1 0-1,0 1 1,0-1-1,0 0 1,0 0-1,0 1 1,0-1-1,0 0 1,0 1-1,0-1 1,0 0-1,0 1 0,3 11 61,0 13-86,0 33-1,-3-49 73,1-1-1,0 1 0,0-1 1,1 1-1,0-1 0,1 0 1,0 0-1,7 14 0,-9-19 1,2 1 0,-1-1-1,0 0 1,0 0 0,1 0 0,0 0-1,0-1 1,-1 1 0,6 3-1,-6-5-9,1 0-1,-1 0 1,0 0-1,0 0 1,1 0-1,-1 0 1,0-1-1,1 1 0,-1-1 1,1 0-1,-1 0 1,0 0-1,1 0 1,-1 0-1,1 0 1,2-1-1,8-3 30,0-1 0,-1-1 0,0 1 0,0-2 0,0 0 0,12-10-1,2 0 71,-16 11-95,0-2 0,-1 0 0,0 0 0,0 0-1,0-1 1,-1-1 0,-1 1 0,0-1 0,11-19-1,-13 18-40,-1 1 0,0-1-1,0 0 1,2-14 0,-4 14-49,-1 8-8,-1-1 0,1 1 0,-1-1 0,0 1 0,-1-7 0,1 9 41,0 1 1,0-1 0,0 1 0,0-1 0,0 1 0,0-1 0,0 1 0,0-1 0,0 1-1,-1-1 1,1 1 0,0-1 0,0 1 0,-1 0 0,1-1 0,0 1 0,0-1-1,-1 1 1,1-1 0,0 1 0,-1 0 0,1-1 0,-1 1 0,1 0 0,-1-1-1,1 1 1,0 0 0,-1 0 0,1 0 0,-1-1 0,1 1 0,-1 0 0,1 0 0,-1 0-1,1 0 1,-1 0 0,1 0 0,-1 0 0,1 0 0,-1 0 0,1 0 0,-1 0-1,0 0 1,1 0 0,-1 0 0,1 0 0,0 1 0,-1-1 0,1 0 0,-2 1-1,-1 1-9,0 0 0,0 0-1,-1 1 1,2-1-1,-1 1 1,0 0 0,0 0-1,1 0 1,0 0-1,-1 0 1,1 1 0,-3 6-1,-1 5-45,-9 29 0,15-43 63,-1 2-5,0 1 0,1-1 0,-1 1 0,0-1-1,1 1 1,0 0 0,0-1 0,0 1 0,1-1-1,-1 1 1,1-1 0,0 1 0,0-1 0,0 1-1,3 5 1,-2-4 38,1-1 0,0 0 1,0-1-1,0 1 0,0 0 0,1-1 0,-1 0 0,1 0 1,0 0-1,7 4 0,-2-2 41,0 0 0,1-1 0,-1-1 0,1 1 0,0-2 0,0 1 0,0-1 0,1-1 0,-1 0 0,15 0 0,-12-2 68,1-1-1,-1 0 0,0-1 0,0 0 0,0-1 0,0 0 0,22-12 0,-26 12-105,0-1-1,-1-1 0,1 0 0,-1 0 1,-1 0-1,1-1 0,-1 0 0,-1-1 1,1 0-1,-1 0 0,6-11 0,-3 4-22,-1 0 0,0-1 0,-1 0 0,-1-1 0,5-18 0,-8 22-200,-2 16-48,-1 23-72,0-16 380,0 37-99,-9 58 1,3-13 285,6-90-212,0 0 0,0 0-1,0-1 1,0 1 0,0 0-1,-1 0 1,1-1 0,0 1 0,-1 0-1,0-1 1,1 1 0,-1-1 0,0 1-1,-1 1 1,2-3-25,0 1 0,-1-1 0,1 0 0,0 0 0,-1 0 0,1 1 0,0-1 0,-1 0 0,1 0 0,-1 0 0,1 1 0,0-1 0,-1 0 0,1 0 0,-1 0 0,1 0 0,0 0 0,-1 0 0,1 0 0,-1 0 0,1 0 0,-1 0 0,0-1 13,0 1 0,0-1 0,0 1 0,0-1 0,0 1 0,0-1 0,0 1 0,0-1 0,0 0 0,0 0 0,0 0 0,-42-42-48,35 38-213,5 8-91,2-2 294,1 0 0,0-1-1,0 1 1,0 0 0,0 0 0,0 0-1,0 0 1,0 0 0,0-1-1,1 1 1,-1 0 0,0 0-1,1 1 1,1 1 29,0 0-1,0 0 1,1 0-1,-1-1 1,1 1-1,0-1 1,-1 1 0,1-1-1,0 0 1,0 0-1,1 0 1,-1-1-1,0 1 1,1-1-1,-1 1 1,5 0 0,-2-1 16,1 1 1,0-1 0,0-1 0,0 1 0,-1-1 0,1 0 0,12-2 0,-4-1 72,23-9-1,-3 1-104,-15 6 40,46-12 119,0-2 0,69-31-1,-64 13-134,-58 31-251,-28 16 61,-62 45-128,65-47 277,1 2-1,0 0 0,1 0 0,-15 20 0,23-28 41,1-1 1,1 1-1,-1-1 1,0 1-1,0-1 0,1 1 1,-1 0-1,0-1 1,1 1-1,0 0 0,-1-1 1,1 1-1,0 0 1,0 0-1,0 2 0,0-3 3,1 0-1,-1 0 1,0-1-1,1 1 0,-1 0 1,1 0-1,-1 0 1,1 0-1,-1-1 0,1 1 1,0 0-1,-1-1 1,1 1-1,0 0 1,0-1-1,-1 1 0,1-1 1,0 1-1,0-1 1,0 0-1,0 1 0,0-1 1,0 0-1,-1 1 1,1-1-1,0 0 0,0 0 1,0 0-1,2 0 1,5 1 31,0-1 0,0 0 1,0-1-1,0 0 0,1 0 0,-1 0 1,0-1-1,-1-1 0,15-5 1,-17 6-19,0 0 1,-1-1 0,0 1-1,1-1 1,-1 0-1,0 0 1,-1 0 0,1-1-1,-1 1 1,1-1 0,-1 0-1,0 0 1,0 0 0,-1 0-1,1-1 1,-1 1 0,3-7-1,-5 10-36,0 0 0,1-1 0,-1 1-1,0-1 1,0 1 0,0-1 0,0 1-1,0-1 1,0 1 0,0-1 0,0 1 0,-1-1-1,1 1 1,0-1 0,-1 1 0,0-1-1,1 1 1,-2-2 0,0 0-7,1 1 1,-1 0-1,0 0 1,0 0-1,0 0 1,0 1-1,0-1 1,-1 1-1,-4-3 1,3 2 8,0 0 0,0 0 0,-1 1 0,1-1 0,-1 1 0,1 0 0,-1 1 0,1-1-1,-1 1 1,0 0 0,1 0 0,-6 1 0,0-1-46,-8 1-104,18-1 153,-1 0 1,1 0-1,-1 0 0,1 0 0,0 0 1,-1 0-1,1 0 0,0 0 1,-1 0-1,1 0 0,-1 1 1,1-1-1,0 0 0,-1 0 1,1 0-1,0 1 0,0-1 0,-1 0 1,1 0-1,0 1 0,-1-1 1,1 0-1,0 1 0,0-1 1,0 0-1,-1 1 0,1-1 1,0 0-1,0 1 0,0-1 0,0 1 1,1 0-4,0 0 1,0-1 0,0 1-1,0-1 1,0 1 0,0-1-1,0 1 1,0-1 0,0 1-1,0-1 1,1 0 0,-1 0-1,0 0 1,0 0-1,2 0 1,-2 0 18,27 5 116,-20-4-137,0 1 0,-1-2 1,1 1-1,0-1 0,0 0 0,15-2 1,-10 0 91,1-1 0,-1 0 0,0-1 0,0-1 0,0 0 0,-1-1 0,23-13 0,-9-1-94,-1-2 1,-2 0-1,0-1 1,-1-1-1,36-53 1,75-148 293,-122 206-272,-2 0-1,0-1 1,-1 0-1,9-35 1,-16 52-26,-1 1 0,0-1 0,0 0 0,1 1 0,-2-1 0,1 0-1,0 1 1,0-1 0,-2-4 0,2 6-2,-1 1 1,1-1-1,0 0 0,-1 0 0,1 0 0,-1 0 1,1 1-1,-1-1 0,1 0 0,-1 0 0,0 1 1,1-1-1,-1 0 0,0 1 0,1-1 0,-1 1 0,0-1 1,0 1-1,0-1 0,0 1 0,0-1 0,1 1 1,-1 0-1,0 0 0,0-1 0,0 1 0,0 0 1,-2 0-1,-1 0-26,-1 1-1,0 0 1,1 0 0,-1 0 0,0 0 0,1 1 0,0 0 0,-1 0 0,1 0-1,0 0 1,0 1 0,0-1 0,0 1 0,0 0 0,-4 5 0,1-1 52,1 0-1,-1 1 1,2 0 0,-1 0 0,1 0 0,-7 14 0,-3 14-11,2 2 0,1-1-1,-9 51 1,10-24 47,-2 79 0,13-142-42,-1 77 98,2-70-67,-1 0-1,2 1 1,-1-1-1,1 0 1,1 0-1,0 0 1,4 10-1,-6-16 3,0-1 0,0 1-1,0 0 1,1-1 0,-1 1-1,0-1 1,1 1 0,-1-1-1,1 0 1,-1 0-1,1 1 1,0-1 0,-1 0-1,1 0 1,0-1 0,2 2-1,-1-1 14,0 0 0,1-1 0,-1 1 0,0-1 0,1 0 0,-1 0 0,1 0 0,5-1-1,5-3 42,-1 1 0,0-2 0,22-10-1,-28 12-92,30-14 47,66-42-1,-92 50-83,-10 7 8,1 1 0,0-1 0,-1 1 0,1-1 0,0 1 0,-1 0 0,1-1 0,0 1 1,0 0-1,0 0 0,0 1 0,0-1 0,1 0 0,-1 1 0,0-1 0,0 1 0,0 0 1,3-1-1,-5 2 28,0-1 0,1 0 1,-1 0-1,0 0 0,1 1 1,-1-1-1,0 0 0,0 0 1,1 1-1,-1-1 0,0 0 1,0 0-1,0 1 0,1-1 0,-1 0 1,0 1-1,0-1 0,0 0 1,0 1-1,0-1 0,0 0 1,0 1-1,1-1 0,-1 0 1,0 1-1,0-1 0,0 0 1,-1 1-1,1-1 0,0 1 1,0-1-1,0 0 0,0 1 1,0-1-1,0 0 0,0 1 0,-1-1 1,-7 20-26,4-10-45,-10 22 59,11-26 24,0 0 0,1 0 0,0 0 0,-1 1 0,2-1 0,-1 1 0,0 10 0,2-16 10,0 1 1,0-1-1,0 0 0,0 0 1,0 0-1,0 1 0,0-1 1,1 0-1,-1 0 0,1 0 0,-1 0 1,1 0-1,-1 0 0,1 0 1,-1 0-1,1 0 0,0 0 1,0 0-1,-1 0 0,1 0 1,0 0-1,1 0 0,0 0 10,0 0 0,-1 0 0,1-1 0,0 1-1,0-1 1,0 1 0,0-1 0,0 0 0,0 0 0,0 1 0,0-2-1,2 1 1,6-1 40,0-1 0,0-1 0,0 1-1,10-6 1,-16 7-75,20-9-52,0-1 0,23-14 1,-3-7-230,-49 78-262,3-31 501,0-7 67,1-1 1,1 0-1,-1 0 1,2 14-1,-1-20 2,0 1-1,1 0 1,-1-1-1,1 1 1,-1-1-1,1 1 0,-1 0 1,1-1-1,0 1 1,0-1-1,0 0 1,0 1-1,0-1 1,0 0-1,0 0 1,0 1-1,1-1 1,-1 0-1,0 0 1,1 0-1,-1-1 1,1 1-1,-1 0 1,1 0-1,2 0 1,-2 0-1,1-1 1,-1 0 0,0 0-1,1 1 1,-1-2-1,0 1 1,0 0 0,1 0-1,-1-1 1,0 1-1,0-1 1,1 1 0,-1-1-1,3-2 1,33-20 105,-23 14-70,-10 5-23,27-15 83,0-3 1,52-45 0,-53 33-143,-1-1 1,47-72-1,20-52-18,-76 119 46,32-85 0,-45 104-18,4-19-232,-12 40 238,0-1 1,1 1-1,-1 0 1,0-1-1,0 1 1,0 0-1,0-1 0,0 1 1,0-1-1,0 1 1,0 0-1,0-1 1,0 1-1,0 0 1,0-1-1,0 1 1,-1 0-1,1-1 1,0 1-1,0-1 1,0 1-1,0 0 1,-1 0-1,1-1 1,0 1-1,0 0 0,-1-1 1,1 1-1,-1-1-6,0 1 0,1 0 0,-1 0 0,0 0 0,1 0 0,-1 0 0,1 0 0,-1 0 0,0 0 0,1 0 0,-1 0 0,0 1 0,1-1 0,-1 0 0,0 1 0,-3 0-30,1 1 0,0 0 0,0-1 0,0 2 0,0-1 0,-4 3 0,-4 7 4,1 0 0,1 0 0,-15 26 0,-20 47-88,38-73 119,-16 41-31,-28 99-1,44-131 14,2-9 77,0 1 0,2-1-1,-1 1 1,2-1 0,0 1 0,0 0 0,1-1 0,3 20-1,-3-30-25,0 0 0,1 0-1,-1 0 1,1 0-1,-1 0 1,1-1 0,0 1-1,0 0 1,0 0 0,0-1-1,0 1 1,0-1-1,1 1 1,-1-1 0,0 1-1,1-1 1,-1 0-1,4 3 1,-3-3 9,1 0 0,0 0-1,-1 0 1,1-1 0,0 1 0,-1-1 0,1 1-1,0-1 1,-1 0 0,1 0 0,0 0-1,2-1 1,7-1 56,-1-1-1,1 0 0,-1-1 0,21-9 1,33-23-192,-16 8 142,-45 25-79,0 1 0,1 1 1,-1-1-1,0 1 0,0-1 0,9 0 0,-12 2 28,0 0 1,0 0 0,0 0-1,-1 0 1,1 0 0,0 0-1,0 0 1,0 0 0,-1 0-1,1 1 1,0-1 0,0 0-1,0 1 1,-1-1 0,1 0-1,0 1 1,-1-1 0,1 1-1,0-1 1,-1 1 0,1 0-1,-1-1 1,1 1 0,-1-1-1,1 1 1,-1 0 0,1 0-1,-1-1 1,0 1 0,1 0-1,-1 0 1,0-1 0,0 1-1,1 0 1,-1 0-1,0 0 1,0-1 0,0 1-1,0 0 1,0 0 0,0 0-1,0 1 1,-1 11 11,-4 22 0,0 10-114,5-43 121,1 0-1,-1 0 1,0 0-1,1 0 1,-1 0-1,1 0 1,0 0-1,0 0 1,0 0-1,0-1 0,0 1 1,0 0-1,2 2 1,-2-3 20,0 0-1,0 0 1,0 0 0,0 0-1,0 0 1,0 0 0,0-1 0,0 1-1,0 0 1,1-1 0,-1 1 0,0-1-1,0 1 1,1-1 0,-1 1 0,0-1-1,1 0 1,-1 0 0,0 0 0,1 0-1,1 0 1,6-2 32,1 0 1,-1-1-1,0 0 0,0 0 1,13-8-1,42-28 136,-22 11-50,-32 23-103,-4 2-60,0 0 0,-1-1 0,0 1 1,1-1-1,-2 0 0,1-1 0,0 1 0,5-8 0,-9 12 17,-1 0 0,0 0 0,0 0 1,0 0-1,1-1 0,-1 1 0,0 0 1,0 0-1,0 0 0,0 0 0,0-1 0,1 1 1,-1 0-1,0 0 0,0 0 0,0 0 1,0-1-1,0 1 0,0 0 0,0 0 1,0-1-1,0 1 0,0 0 0,1 0 1,-1 0-1,0-1 0,0 1 0,0 0 0,-1 0 1,1-1-1,0 1 0,0 0 0,0 0 1,0 0-1,0-1 0,0 1 0,0 0 1,0 0-1,0 0 0,-1-1 0,-12 6-268,3-1 210,-1 2-1,1 0 1,1 0-1,-1 0 1,-9 10-1,15-13 47,0 1 1,0 0-1,0 0 0,1 0 0,0 1 0,-1-1 0,2 1 0,-1 0 0,0 0 0,1 0 0,0 0 1,-3 9-1,5-12 26,0-1-1,0 0 1,0 0 0,0 0 0,0 0 0,0 0 0,0 0 0,0 0 0,0 0 0,0 1-1,1-1 1,-1 0 0,0 0 0,1 0 0,-1 0 0,1 0 0,-1 0 0,1 0-1,0 0 1,-1 0 0,1-1 0,1 2 0,0 0 7,0-1-1,0 0 1,-1 0-1,2 0 1,-1 0 0,0 0-1,0 0 1,0 0-1,0-1 1,4 1 0,2 0 46,1 0 0,0-1 0,-1 0 0,16-2 0,-2-2 26,0 0 0,28-11-1,-42 12-52,1 0 1,-1-1-1,1 0 0,-1-1 0,-1 0 0,1 0 1,-1-1-1,8-6 0,-14 11-38,-1 1-1,1-1 1,0 0 0,-1 1 0,1-1-1,-1 0 1,1 1 0,0-1 0,-1 0-1,0 1 1,1-1 0,-1 0-1,1 0 1,-1 0 0,0 0 0,0 1-1,1-1 1,-1 0 0,0 0 0,0 0-1,0 0 1,0 0 0,0 1 0,0-1-1,0 0 1,0 0 0,-1 0-1,1-1 1,-1 1-9,0 0 0,0-1 0,0 1 0,0 0-1,0 0 1,-1 0 0,1 0 0,0 0 0,-1 0 0,1 0-1,0 1 1,-1-1 0,-2-1 0,-5-1-25,0 1 1,0 0-1,0 0 1,-9 0-1,-2 1-1,1 0-1,-1 2 1,-20 2 0,27-3 152,9-1 24,10-2 55,269-77-280,-188 62-48,-71 16 103,1 0 1,0 1 0,20 1-1,-35-1 29,0 1-1,-1 1 0,1-1 0,0 0 1,0 0-1,-1 1 0,1-1 0,0 1 0,-1-1 1,1 1-1,-1 0 0,1-1 0,-1 1 1,1 0-1,-1 0 0,1 0 0,-1 0 1,0 0-1,1 1 0,-1-1 0,0 0 0,0 1 1,0-1-1,0 1 0,0-1 0,0 1 1,-1-1-1,1 1 0,0-1 0,0 4 0,-1 0-1,1 1-1,-1-1 0,0 1 1,-1-1-1,1 1 0,-1-1 1,0 1-1,-3 7 0,0-1 126,-1-1-1,0 1 1,0-1-1,-14 19 1,19-30-113,0 0-1,0 0 1,0 0 0,0 0-1,-1 0 1,1 1 0,0-1-1,0 0 1,0 0-1,0 0 1,0 0 0,0 0-1,-1 0 1,1 1 0,0-1-1,0 0 1,0 0 0,0 0-1,0 0 1,0 0 0,0 1-1,0-1 1,0 0 0,0 0-1,0 0 1,0 0-1,0 1 1,0-1 0,0 0-1,0 0 1,0 0 0,0 0-1,0 0 1,0 1 0,0-1-1,0 0 1,0 0 0,0 0-1,0 0 1,0 0 0,1 1-1,6-5 268,12-10-44,9-17-45,-17 18-160,0 2 1,19-17 0,-20 20-72,0 1-1,1 0 1,0 0-1,1 1 1,12-5-1,-19 9 20,0 1 0,0-1 0,0 1 1,1 0-1,-1 0 0,0 1 0,1 0 0,-1 0 0,1 0 0,-1 1 0,0-1 1,1 1-1,-1 0 0,9 4 0,14 7 122,34 20 0,-43-21-165,1 0-1,-1-2 1,2 0 0,29 8-1,-34-15-911,-6-1-2582,-5-1 1052</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04:13.001"/>
    </inkml:context>
    <inkml:brush xml:id="br0">
      <inkml:brushProperty name="width" value="0.05" units="cm"/>
      <inkml:brushProperty name="height" value="0.05" units="cm"/>
    </inkml:brush>
  </inkml:definitions>
  <inkml:trace contextRef="#ctx0" brushRef="#br0">706 203 7456,'-65'-32'3392,"42"29"-2944,20 0 384,6-6-640,7 1-128,3-3-256,8 6 96,-3-1-2272,4 6 1280</inkml:trace>
  <inkml:trace contextRef="#ctx0" brushRef="#br0" timeOffset="1">1 223 8224,'3'-24'3712,"68"-10"-3200,-22 14 832,-2 7-832,40-14 0,11 4-320,28-5-64,-3 9-64,8-4-1664,-15 12 864</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5:33.868"/>
    </inkml:context>
    <inkml:brush xml:id="br0">
      <inkml:brushProperty name="width" value="0.05" units="cm"/>
      <inkml:brushProperty name="height" value="0.05" units="cm"/>
    </inkml:brush>
  </inkml:definitions>
  <inkml:trace contextRef="#ctx0" brushRef="#br0">58 40 3136,'-19'-19'2073,"3"8"2915,8 8-3660,7 3-1086,-1-1 0,1 1 0,0 0 0,0-1 0,-1 1 0,1-1-1,0 1 1,0-1 0,0 0 0,-1 0 0,28 1 878,377 28 1387,-362-24-2209,0-1 1,53-5 0,-90 2-472,-1-1-1,1 1 1,-1-1 0,1 0 0,-1 0 0,0 0 0,0 0-1,5-3 1,11-9-4247,-10 8 2218</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04:19.185"/>
    </inkml:context>
    <inkml:brush xml:id="br0">
      <inkml:brushProperty name="width" value="0.05" units="cm"/>
      <inkml:brushProperty name="height" value="0.05" units="cm"/>
    </inkml:brush>
  </inkml:definitions>
  <inkml:trace contextRef="#ctx0" brushRef="#br0">4 971 3648,'-3'-2'2734,"6"-2"-1427,11-7-606,-10 8-249,15-13 510,26-31-1,-13 13-484,14-15-103,-2-2-1,37-58 0,89-135-175,-107 158-73,-12 18 479,57-101 0,-106 166-589,0-1 0,0 0 1,-1 1-1,1-1 0,-1 0 1,0 0-1,0 0 0,-1 0 1,1 0-1,-1 0 0,0 0 0,0 0 1,0 0-1,-1-7 0,0 10-21,1 1 0,0-1 0,0 1 0,-1-1 0,1 0 0,0 1 0,0-1 0,-1 1 0,1-1 0,-1 0 0,1 1 0,-1-1 0,1 1 0,-1 0 0,1-1 0,-1 1 0,1-1 0,-1 1 0,1 0 0,-1-1 0,0 1 0,1 0 0,-1 0 0,1-1 0,-1 1 0,0 0 0,1 0 0,-1 0 0,0 0 0,1 0 0,-1 0 0,0 0 0,0 0 0,-3 1-10,1-1 1,0 1-1,-1 0 0,1 0 0,-5 3 1,-9 5 27,0 1 1,1 1-1,0 0 1,0 1-1,1 1 1,1 0-1,0 1 1,1 0-1,1 2 1,0-1-1,-13 23 1,5-1 175,1 0 1,1 2 0,2 0-1,-13 51 1,-8 81 120,35-153-163,-2 26-1,4-41-95,0 1-1,0-1 1,1 1-1,-1-1 1,0 1 0,1-1-1,0 1 1,0-1-1,0 1 1,0-1-1,1 0 1,-1 0 0,1 0-1,2 4 1,-2-6-17,-1 0 0,0 0 0,0 0-1,1 0 1,-1-1 0,0 1 0,1 0 0,-1-1 0,0 1 0,1-1 0,-1 1 0,1-1 0,-1 0 0,1 1-1,-1-1 1,1 0 0,2 0 0,26-6 201,-23 5-164,0-2-29,1 1 0,0-1 0,-1 0 0,0-1 0,0 1 0,11-9-1,-6 4 4,19-13 64,-1-1-1,-1-1 0,42-45 0,-37 31-106,-2-2 0,31-48 0,-53 70-42,2-3-453,-12 20 486,0 0 0,0 0-1,0 0 1,0 0 0,0 0 0,0 1-1,0-1 1,0 0 0,0 0-1,0 0 1,0 0 0,0 0 0,0 0-1,0 0 1,0 0 0,0 0 0,0 0-1,0 0 1,0 0 0,0 0-1,0 0 1,0 0 0,0 0 0,0 0-1,0 0 1,0 0 0,0 0-1,0 0 1,0 0 0,0 0 0,0 0-1,-5 15-172,-35 71 135,22-50 106,1 1 0,-16 54-1,31-83-28,0 1-1,1 0 0,0 0 1,0 0-1,1 0 0,1 9 0,-1-16 5,0 1 1,1-1-1,-1 0 0,1 1 0,-1-1 0,1 0 0,0 0 1,0 0-1,0 1 0,0-1 0,1 0 0,1 2 0,-2-3 8,0 0 1,1 0-1,-1 0 0,0 0 0,1 0 0,-1-1 0,1 1 0,-1 0 0,1-1 0,-1 1 0,1-1 0,-1 1 0,1-1 0,-1 0 0,1 0 0,-1 0 1,1 0-1,0 0 0,-1 0 0,3 0 0,3-1-6,0-1 1,0 0-1,0 0 1,0 0-1,-1 0 1,1-1-1,-1 0 0,0-1 1,12-7-1,-10 4 0,1-1 0,-1 1-1,-1-1 1,1-1-1,10-16 1,-7 7-22,0-1 0,-2 0-1,0-1 1,-1 0 0,10-42-1,-13 35-275,-10 33 75,1 0 1,1 0-1,-1 0 1,-2 8-1,0 6 30,-7 42-1,5-21 241,7-35-37,0 0-1,0 0 1,1 0 0,-1 0 0,1 0-1,0 0 1,1 0 0,0 0-1,0 0 1,0 0 0,0 0 0,1-1-1,0 1 1,0-1 0,1 1 0,4 7-1,-5-11-20,-1-1 1,0 0-1,0 0 0,0 0 0,1 0 0,-1 0 0,0 0 0,1 0 0,-1 0 0,1 0 0,-1-1 0,1 1 0,-1-1 0,1 1 0,-1-1 0,1 0 0,0 1 1,-1-1-1,1 0 0,0 0 0,-1 0 0,1 0 0,0-1 0,-1 1 0,1 0 0,-1-1 0,1 1 0,0-1 0,1 0 0,1-1 13,1 0 0,0-1 0,-1 1 0,1-1 0,-1 0 0,0-1 0,7-6 0,28-31-18,71-70-21,-107 109-31,0-1 0,0 1 0,-1 0 0,1 0 0,1 1-1,4-3 1,-7 3 17,-1 1 0,1 0 0,0 0-1,0-1 1,-1 1 0,1 0 0,0 0-1,-1 0 1,1 0 0,0 0 0,0 0-1,-1 0 1,1 0 0,0 0 0,0 0-1,-1 0 1,1 1 0,0-1 0,-1 0-1,1 1 1,0-1 0,-1 0 0,1 1-1,0-1 1,-1 0 0,1 1 0,-1-1-1,1 1 1,-1 0 0,1-1 0,-1 1-1,1-1 1,-1 1 0,0-1 0,1 1-1,-1 0 1,0-1 0,1 2 0,1 5-7,-1 0-1,0 0 1,0 0 0,-1 1-1,0-1 1,0 0 0,-1 0 0,-2 12-1,1 6 160,-2 4 46,2-22-112,1 1 0,1-1 0,-1 0 0,1 0 0,0 0 0,1 9 0,0-16-48,-1 1-1,0 0 0,1-1 0,-1 1 0,0-1 1,1 1-1,-1-1 0,1 1 0,-1-1 1,0 1-1,1-1 0,0 0 0,-1 1 0,1-1 1,-1 0-1,1 1 0,-1-1 0,1 0 1,0 0-1,-1 1 0,1-1 0,-1 0 0,1 0 1,0 0-1,-1 0 0,1 0 0,0 0 0,-1 0 1,1 0-1,1 0 0,21-5 436,4-6-399,-1-1 1,48-30-1,-57 32-76,27-20-9,-32 21-46,0 1 0,1 0 1,-1 1-1,26-10 1,-37 16 51,0 1 0,0-1-1,1 1 1,-1 0 0,0-1 0,0 1 0,1 0 0,-1 0 0,0 0 0,1 0 0,-1 0 0,0 0 0,1 0 0,-1 1 0,0-1 0,0 0-1,1 1 1,-1-1 0,0 1 0,0-1 0,0 1 0,2 0 0,-2 0 11,0 1 1,0-1-1,0 0 0,0 1 0,-1-1 1,1 0-1,0 1 0,-1-1 0,1 1 1,-1-1-1,1 1 0,-1-1 0,0 1 1,1-1-1,-1 3 0,0 6 13,-1-1 0,0 1-1,0 0 1,-4 13 0,2-6 54,3-14-19,-1 0 0,1 0 0,-1 0 0,0 0 0,1 0 0,-1 0 0,-1-1 0,1 1 0,0 0 0,-1-1 0,-2 5 0,4-5 178,3-3-99,7-7 2,22-24 53,28-34-326,-55 59 89,1 1 1,0-1 0,0 1 0,0 0 0,1 0-1,0 1 1,0 0 0,8-5 0,-14 10 49,0-1 0,-1 1 0,1 0 0,0 0 0,0-1 1,0 1-1,-1 0 0,1 0 0,0 0 0,0 0 0,0 0 0,-1 0 0,1 0 1,0 0-1,0 1 0,-1-1 0,1 0 0,0 0 0,0 1 0,-1-1 1,1 0-1,0 1 0,0-1 0,0 1 0,1 1 1,-1-1 0,0 1 0,0-1 0,0 0 0,0 1 0,-1 0-1,1-1 1,0 1 0,-1-1 0,2 4 0,-1 4 14,1-1-1,-1 1 1,-1 12-1,0-21 0,0 13 94,0-6-79,-1-1-1,2 0 1,-1 0-1,1 0 1,0 0-1,0 0 1,0 0-1,4 7 0,16 28-9,-20-39 47,19 12-5,-12-12 39,13 1-243,-14 0 140,-6-3 170,-1 2-208,0 0 53,0 0 0,0-1 0,-1 1 0,1 0 0,0-1 0,-1 1 0,1 0 0,-1-1 0,0 1 0,1-1 0,-1 1 0,0 0 0,0-1 0,-1 2 0,0 3-82,2-6 85,0 0 0,0 0-1,0 0 1,0 1 0,0-1 0,0 0 0,0 0-1,0 0 1,0 1 0,0-1 0,0 0 0,0 0 0,0 0-1,0 1 1,0-1 0,-1 0 0,1 0 0,0 0 0,0 0-1,0 1 1,0-1 0,0 0 0,-1 0 0,1 0-1,0 0 1,0 0 0,0 0 0,0 0 0,-1 1 0,1-1-1,0 0-5,-1 1-56,3 6 66,-2-7 138,18 3 250,1-7-440,-8 1 111,0 1 0,17-8 1,5-4 27,32-14-149,-42 15 140,-1 2-39,-1-2 0,25-18 0,-38 24-42,0-1 0,0 0 1,-1 0-1,-1-1 0,1 0 0,-1 0 1,-1-1-1,0 1 0,0-1 1,-1 0-1,0-1 0,3-14 0,-2 2-57,-4 18 29,0 0 0,0 0 0,1 1 0,-1-1 0,1 0 0,2-4 0,-3 3 14,-2 0-73,0 5 96,-4 7 45,4-5-186,0 11 56,-1 0-1,0 0 1,-1 0 0,0-1-1,-6 13 1,-2 9 55,4-11-22,4-13 65,0 0-1,0 0 1,1 0-1,0 0 1,0 1-1,1-1 1,1 1 0,0 9-1,0-15-4,1 0 1,0 0-1,0 0 0,0-1 0,0 1 1,0 0-1,1-1 0,3 6 0,-4-7 14,0-1 0,0 0 0,1 0 0,-1 1 0,0-1 0,1 0 0,-1 0 0,0 0-1,1 0 1,0-1 0,-1 1 0,1 0 0,-1-1 0,1 1 0,0-1 0,-1 1 0,1-1-1,0 0 1,0 0 0,-1 1 0,3-2 0,0 1-1,0-1 1,0 1-1,-1-1 1,1 0-1,0-1 0,-1 1 1,1-1-1,0 1 0,-1-1 1,0 0-1,5-4 1,0 0-4,1-1 1,-2 0-1,10-10 1,9-15-44,21-23-92,-29 36 139,-14 14-46,0 0-1,1 0 1,0 0-1,0 0 1,0 1-1,0 0 1,1 0 0,0 0-1,10-4 1,-15 8-3,0-1 0,0 1 1,0 0-1,0-1 0,0 1 1,0 0-1,0 0 0,0 0 0,0 0 1,0 0-1,0 0 0,0 0 1,0 1-1,0-1 0,0 0 1,0 0-1,0 1 0,0-1 1,-1 1-1,1-1 0,0 1 1,0-1-1,0 1 0,0-1 0,-1 1 1,1 0-1,0-1 0,-1 1 1,1 0-1,0 0 0,-1-1 1,1 1-1,-1 0 0,1 0 1,-1 0-1,0 0 0,1 0 1,-1 0-1,0 0 0,0 0 1,1 0-1,-1 0 0,0 1 0,1 5-11,-1 0-1,1 1 1,-2-1 0,0 12-1,-1-4-2,2-7 31,-1 0 0,0 0 0,-5 15 0,5-20-22,-1 2 87,1-1 0,-1 0 0,1 1 0,-1 7 1,2-12-52,0 1 1,0-1-1,0 1 1,0-1-1,0 0 1,0 1 0,0-1-1,0 1 1,0-1-1,1 1 1,-1-1 0,0 0-1,0 1 1,0-1-1,0 1 1,1-1 0,-1 0-1,0 1 1,0-1-1,1 0 1,-1 1 0,1 0-1,0-1 8,0 0 0,-1 0 0,1 0 0,0 0 0,0 1 0,0-1 0,-1 0 0,1 0-1,0-1 1,0 1 0,0 0 0,-1 0 0,1 0 0,0 0 0,0-1 0,-1 1 0,1 0 0,1-1 0,24-13 123,47-31 0,5-3-144,-66 42-50,0 0-1,1 0 0,0 2 0,21-6 0,-32 9 22,0 1 0,-1 0 0,1-1 0,0 1 0,-1 0 0,1 0-1,0 0 1,0 0 0,-1 0 0,1 0 0,0 1 0,-1-1 0,1 0-1,0 1 1,-1 0 0,1-1 0,-1 1 0,3 1 0,-2 0 23,-1-1 1,1 1-1,-1 0 1,0 0-1,0 0 1,0-1 0,0 1-1,0 0 1,0 1-1,0-1 1,-1 0-1,1 0 1,-1 0-1,1 3 1,1 4 2,0 1 0,0-1-1,1 0 1,7 14 0,-9-21 23,0 0-1,0 0 1,0 1-1,0-1 1,1 0-1,-1 0 1,1-1-1,-1 1 0,1 0 1,0 0-1,0-1 1,0 1-1,0-1 1,0 0-1,0 1 1,0-1-1,0 0 1,0 0-1,1 0 1,-1-1-1,0 1 1,1-1-1,4 1 1,-1-1-12,1 0 1,0-1-1,0 0 1,0-1 0,0 1-1,-1-1 1,1 0 0,-1-1-1,0 0 1,1 0-1,-1 0 1,0-1 0,-1 0-1,1 0 1,-1 0-1,6-6 1,-2 1 41,0-1-1,0 0 1,-1 0 0,0-1 0,7-13-1,-11 16-67,0 1 0,-1 0 0,0-1 0,0 0 0,0 0 0,-1 0 0,-1 0-1,1 0 1,0-12 0,-2 19-2,0 0 0,0 0 0,0-1 0,0 1 0,0 0 0,-1 0 0,1-1 0,0 1 0,-1 0-1,1 0 1,0-1 0,-1 1 0,1 0 0,-1 0 0,0-1 0,0 2 4,1-1 0,-1 1 0,1 0-1,0 0 1,-1 0 0,1-1 0,0 1 0,-1 0 0,1 0 0,-1 0-1,1 0 1,-1 0 0,1 0 0,0 0 0,-1 0 0,1 0 0,-1 0 0,1 0-1,0 0 1,-1 0 0,1 0 0,-1 1 0,1-1 0,0 0 0,-1 0-1,1 0 1,0 1 0,-1-1 0,-3 3-38,1 0-1,0-1 1,0 1 0,0 1 0,0-1-1,-4 7 1,-3 7 13,0 1-1,2 0 1,0 1-1,-7 24 1,13-37 43,1 0 1,-1 0-1,1 0 1,1 0-1,-1 0 0,1 1 1,0 9-1,1-13 9,-1-1 0,0 0 1,1 0-1,0 1 0,-1-1 0,1 0 0,0 0 1,0 0-1,0 0 0,0 0 0,1 0 1,-1 0-1,1 0 0,-1 0 0,1-1 0,-1 1 1,1 0-1,0-1 0,0 0 0,0 1 0,0-1 1,0 0-1,3 1 0,0 0 18,1 0 0,-1-1 0,1 0 0,-1 0 0,1 0 0,-1-1 0,1 0 0,7 0 0,45-9 83,-49 7-91,21-4 40,0-2 0,-1 0 0,0-3 0,0 0 0,42-24 0,-52 24-63,-2 0 0,1-2 1,-2 0-1,1-1 0,-2-1 0,0 0 0,-1-1 0,23-33 0,-36 47-6,1-1-28,-1 1 0,1-1 0,0 0-1,0 1 1,1-1 0,-1 1 0,0-1 0,5-2-1,-7 5 25,0 0 0,0 0-1,1 0 1,-1 0 0,0 0 0,0 0-1,1 0 1,-1 0 0,0 0 0,0 0-1,0 0 1,1 1 0,-1-1-1,0 0 1,0 0 0,0 0 0,1 0-1,-1 0 1,0 0 0,0 1 0,0-1-1,1 0 1,-1 0 0,0 0-1,0 1 1,0-1 0,0 0 0,0 0-1,0 0 1,0 1 0,1-1-1,-1 0 1,0 0 0,0 0 0,0 1-1,0-1 1,0 0 0,0 0 0,0 1-1,0-1 1,0 0 0,0 0-1,0 1 1,0 13-139,0-11 128,0 20-7,-1 0 0,-2 0-1,0 0 1,-1-1 0,-1 1-1,-1-1 1,-15 35 0,20-53 66,-1-1 1,0 1 0,0-1 0,0 0-1,0 0 1,-1 1 0,1-1-1,-1-1 1,0 1 0,0 0 0,0-1-1,-6 5 1,6-6-16,1 0-1,0 0 1,-1 0-1,1-1 1,-1 1-1,0-1 1,1 1-1,-1-1 1,0 0-1,1 0 1,-1 0-1,1 0 1,-1 0-1,0-1 1,1 1-1,-1-1 1,1 0-1,-1 1 1,-3-3-1,-1 0-35,-1 0 0,1-1 0,0 0 0,0 0 0,0-1 0,1 0 0,-7-6 0,14 9-91,6 1 56,8 1-59,53 9 135,37 3-6,-87-12-5,1 0-1,-1 0 1,35-7 0,-21-1 2,0 0-1,38-17 1,-13 2 21,136-63 72,-183 80-88,0 0 0,12-11 0,-22 16-365,-3 1 214,-4 2-27,-6 6 108,0 0-1,1 1 0,0 1 1,0 0-1,1 0 1,1 1-1,0 0 0,-11 16 1,19-25 52,1 0 1,0 0-1,-1 0 1,1 0-1,0 1 1,0-1-1,0 0 1,1 1-1,-1-1 1,1 1-1,-1-1 1,1 0-1,0 1 1,0-1-1,0 1 0,0-1 1,0 1-1,0-1 1,1 4-1,0-4 8,0 0 0,0 0 0,1 0 0,-1 0 0,0-1 0,1 1 0,-1 0 0,1 0 0,-1-1 0,1 1 0,0-1 0,0 0 0,0 1 0,-1-1 0,1 0 0,1 0 0,-1 0 0,0 0 0,0 0 0,3 0 0,12 3 24,0-1-1,0-1 1,0 0 0,0-1 0,1-1 0,-1-1 0,0 0 0,0-1-1,1-1 1,-2-1 0,1 0 0,0-1 0,18-9 0,-26 10-25,0-1 1,0 0 0,0 0 0,-1-1 0,1 0 0,-2-1-1,1 0 1,-1 0 0,1 0 0,-2-1 0,1 0-1,-1 0 1,-1-1 0,0 0 0,0 0 0,0 0-1,5-17 1,-9 21-28,1 0 0,-1 0-1,0 0 1,-1 0 0,1-7 0,-1 10-9,0 1 0,0-1 1,0 1-1,0-1 1,0 1-1,0-1 0,-1 1 1,1-1-1,0 1 0,-1-1 1,0 1-1,1-1 1,-1 1-1,0 0 0,0-1 1,1 1-1,-1 0 1,0 0-1,-2-2 0,2 3 12,1-1 0,-1 1 0,0 0 0,0-1 0,0 1 0,1 0 0,-1 0 0,0 0 0,0-1 0,0 1-1,0 0 1,0 0 0,1 0 0,-1 0 0,0 1 0,0-1 0,0 0 0,0 0 0,1 0 0,-1 1 0,-1 0 0,-16 9-62,13-6 41,-1 1 1,1 0-1,0 0 0,0 1 1,0-1-1,1 1 0,0 0 0,0 0 1,0 0-1,1 1 0,0-1 1,0 1-1,-3 12 0,5-14 48,0 0-1,0-1 0,1 1 1,0 0-1,0 0 1,0-1-1,0 1 0,1 0 1,0 0-1,0-1 0,0 1 1,0 0-1,1-1 0,0 0 1,0 1-1,0-1 1,0 0-1,1 0 0,0 0 1,0 0-1,0 0 0,3 3 1,-3-5 11,0 1 1,0-1 0,0 0 0,0 0-1,1 0 1,-1 0 0,0-1 0,1 1 0,0-1-1,-1 0 1,1 0 0,0 0 0,-1-1-1,1 1 1,0-1 0,7 0 0,3-1 53,0-1 0,0 0 0,16-5 0,-15 3-78,28-8-15,-1-2 1,61-30-1,-31 5 121,-48 25-205,-1 2-1,28-11 1,-51 23 85,1 0 1,-1-1-1,0 1 0,0 0 0,1 0 1,-1 0-1,0 0 0,1 0 1,-1 0-1,0 0 0,1-1 1,-1 1-1,0 0 0,0 0 1,1 0-1,-1 0 0,0 0 0,1 1 1,-1-1-1,0 0 0,1 0 1,-1 0-1,0 0 0,0 0 1,1 0-1,-1 0 0,0 0 0,0 1 1,1-1-1,-1 0 0,0 0 1,0 0-1,1 1 0,-1-1 1,0 0-1,0 0 0,1 1 1,-1 0-2,0 0 0,0 0 0,0 0 0,0 0 0,0 1 0,0-1 0,0 0 0,0 0 1,-1 0-1,1 0 0,-1 1 0,0 3 6,-1 0 0,0-1 1,0 1-1,-4 5 0,-66 77 373,72-87-357,0 0-1,0 0 0,0 0 1,0 0-1,0 0 0,0 0 0,0 0 1,-1 0-1,1 0 0,0 1 1,0-1-1,0 0 0,0 0 0,0 0 1,0 0-1,0 0 0,0 0 1,0 0-1,0 1 0,0-1 1,0 0-1,0 0 0,0 0 0,0 0 1,0 0-1,0 0 0,0 0 1,0 1-1,0-1 0,0 0 1,0 0-1,0 0 0,0 0 0,0 0 1,0 0-1,0 0 0,0 0 1,0 1-1,1-1 0,-1 0 0,0 0 1,0 0-1,0 0 0,0 0 1,0 0-1,0 0 0,0 0 1,0 0-1,0 0 0,1 0 0,-1 0 1,0 0-1,0 1 0,10-2 292,9-3 0,-19 4-299,18-7-27,0 0-1,-1-2 1,0 1 0,-1-2-1,21-15 1,0 0 117,-31 20-107,16-8-224,-21 13 230,-1 0 0,0 0 0,1-1 0,-1 1-1,0 0 1,1 0 0,-1 0 0,1 0 0,-1 0-1,0 0 1,1 0 0,-1 0 0,0 0 0,1 0 0,-1 0-1,1 0 1,-1 0 0,0 0 0,1 0 0,-1 1-1,0-1 1,1 0 0,-1 0 0,0 0 0,1 1-1,-1-1 1,0 0 0,1 0 0,-1 1 0,0-1 0,0 0-1,1 0 1,-1 1 0,0-1 0,0 0 0,0 1-1,0-1 1,1 0 0,-1 1 0,0-1 0,0 1 0,0-1-1,0 0 1,0 1 0,0-1 0,0 0 0,0 1-1,0-1 1,0 1 0,0-1 0,0 0 0,0 1-1,0 0 1,-1 5 4,0 1 0,0-1 0,0 1 0,-1-1 0,0 0-1,0 1 1,-1-1 0,-3 7 0,2-4 9,0 0 1,-4 14-1,8-23 7,-1 1 1,1-1-1,0 0 1,0 1-1,0-1 0,0 0 1,0 1-1,-1-1 1,1 1-1,0-1 0,0 0 1,0 1-1,0-1 1,0 0-1,0 1 0,0-1 1,0 1-1,1-1 1,-1 0-1,0 1 0,0-1 1,0 0-1,0 1 1,0-1-1,1 0 0,-1 1 1,0-1-1,0 0 1,0 1-1,1-1 0,-1 1 1,14-3 595,-6 0-626,58-21-25,-60 21-43,-6 2 82,0 0 0,0 0-1,0 0 1,-1 0-1,1 0 1,0 0-1,0 0 1,0 0 0,0 0-1,0 0 1,1 0-1,-1 0 1,0 0 0,0 0-1,0 0 1,0 0-1,0 0 1,0 0 0,0 0-1,0 0 1,0 1-1,0-1 1,0 0-1,0 0 1,0 0 0,0 0-1,0 0 1,0 0-1,0 0 1,0 0 0,0 0-1,0 0 1,0 0-1,0 0 1,0 0-1,0 0 1,0 0 0,0 0-1,0 0 1,0 0-1,0 0 1,0 0 0,0 0-1,1 0 1,-1 0-1,0 0 1,0 0 0,0 0-1,0 0 1,0 0-1,0 0 1,0 0-1,0 0 1,0 0 0,0 0-1,0 0 1,0 0-1,0 0 1,0 0 0,0 0-1,0 0 1,0 0-1,0 0 1,0 0-108,0 12 64,0 6 197,0-17-165,6 6 491,-5-7-469,0-1 1,0 0-1,0 0 0,0 0 1,0 1-1,0-1 1,0 0-1,1 1 0,-1-1 1,3 0-1,11-6 31,-6-1-3,21-12 0,6-6 106,37-34-73,-64 53-76,15-12-88,0 1 140,38-25 1,-40 28-91,-19 12 23,-1 1 0,2-1 0,-1 1 0,0 0 0,0 0 1,1 0-1,-1 0 0,1 1 0,-1 0 0,1-1 0,0 1 0,4 0 0,80 3-45,-84-2 97,-4 0-28,0 0 1,0-1 0,1 1 0,-1 0-1,0 0 1,0-1 0,0 1-1,0 0 1,1-1 0,-1 1 0,0 0-1,0-1 1,0 1 0,0 0-1,0 0 1,0-1 0,0 1-1,0 0 1,0-1 0,0 1 0,0 0-1,0-1 1,0 1 0,0 0-1,0-1 1,0 1 0,0 0 0,-1-1-1,1 1 1,0 0 0,0 0-1,0-1 1,0 1 0,-1 0 0,1-1-1,-1 1-6,1-1 0,0 1 0,0 0 0,-1-1 0,1 1 0,0 0 0,-1-1 0,1 1 0,-1 0-1,1-1 1,-1 1 0,1 0 0,0 0 0,-1-1 0,1 1 0,-1 0 0,1 0 0,-1 0 0,1 0 0,-1 0 0,1 0-1,-1 0 1,1 0 0,-1 0 0,1 0 0,-1 0 0,1 0 0,-1 0 0,1 0 0,-1 0 0,0 1 0,-17 6-122,15-6 109,-32 13-149,13-5 127,0 0 1,1 1-1,0 1 1,1 1 0,-21 16-1,26-15 37,-18 20 0,29-29-5,0 1 0,0-1 0,1 1 0,0 0-1,0 1 1,0-1 0,0 0 0,-2 10 0,4-13 21,1 0 0,0-1 0,-1 1 0,1 0 0,0 0 0,0-1 1,0 1-1,0 0 0,0 0 0,0-1 0,1 1 0,-1 0 0,1-1 0,-1 1 1,1 0-1,-1-1 0,1 1 0,0-1 0,0 1 0,0-1 0,0 1 0,0-1 1,0 0-1,0 1 0,0-1 0,0 0 0,1 0 0,-1 0 0,1 0 0,-1 0 1,1 0-1,-1 0 0,1 0 0,-1-1 0,1 1 0,0-1 0,2 1 1,6 2 72,1-1 1,-1-1 0,0 1 0,19-2 0,11-1 21,-1-2 0,0-1-1,0-2 1,-1-2 0,39-13-1,-58 15-96,0-2 0,-1 0 0,0-1 0,0-1 1,-1 0-1,23-19 0,-31 21-15,1 0 0,-1-1 0,0 1 0,-1-2 0,0 1 0,-1-1 0,0-1 0,-1 1 0,1-1 0,-2 0 0,6-16 0,-10 24-2,0 0 1,0 1-1,0-1 0,-1 0 1,1 0-1,-1 1 0,0-1 1,0 0-1,0 0 0,0 0 1,0 1-1,-1-1 0,1 0 1,-1 0-1,-1-3 0,2 5-4,-1-1-1,1 1 0,-1 0 0,1-1 1,-1 1-1,0 0 0,1 0 1,-1-1-1,0 1 0,0 0 0,0 0 1,0 0-1,0 0 0,0 0 1,0 0-1,0 1 0,0-1 0,0 0 1,-1 0-1,1 1 0,0-1 1,-2 0-1,1 1-2,-1 0-1,1-1 1,0 1-1,0 0 1,0 1 0,-1-1-1,1 0 1,0 1 0,0-1-1,0 1 1,0 0-1,-4 1 1,-1 2-32,0 0 0,1 0 0,-1 1 0,1-1 0,0 2 0,-9 9 0,11-10 31,-13 14 4,2 1 0,-14 23 0,25-38 85,1 1 1,0-1 0,1 1-1,-1-1 1,1 1 0,1 0-1,-1 0 1,1 0 0,0 0-1,0 0 1,0 1 0,1-1-1,0 0 1,1 7 0,0-10-34,-1-1 1,1 0-1,0 1 1,-1-1-1,1 0 1,0 1-1,1-1 1,-1 0-1,0 0 1,1 0-1,-1 0 1,1 0-1,0 0 1,-1 0-1,1-1 1,0 1-1,0-1 1,0 1-1,0-1 1,0 0-1,1 0 1,-1 1-1,0-2 1,1 1-1,-1 0 1,0 0-1,4 0 1,5 0 71,1 0 1,-1 0-1,1-1 0,18-2 1,-16 1-89,182-19 325,-165 15-1556,-1-1 0,0-2 0,0-1 0,37-17 0,-57 21-183,0 1 0,-1-2-1,0 1 1,0-1 0,15-14 0,-2-1-1971</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04:19.759"/>
    </inkml:context>
    <inkml:brush xml:id="br0">
      <inkml:brushProperty name="width" value="0.05" units="cm"/>
      <inkml:brushProperty name="height" value="0.05" units="cm"/>
    </inkml:brush>
  </inkml:definitions>
  <inkml:trace contextRef="#ctx0" brushRef="#br0">21 78 8128,'-21'-50'3680,"25"39"-3168,0 7-448,1 4-128,-1-8-96,9 3 64</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04:21.408"/>
    </inkml:context>
    <inkml:brush xml:id="br0">
      <inkml:brushProperty name="width" value="0.05" units="cm"/>
      <inkml:brushProperty name="height" value="0.05" units="cm"/>
    </inkml:brush>
  </inkml:definitions>
  <inkml:trace contextRef="#ctx0" brushRef="#br0">23 349 3552,'-23'-4'3766,"25"3"-2507,7-1 264,17-5-470,-21 5-793,177-40 2561,-167 38-2717,-1 0 0,0-1 0,0 0 0,-1-1 0,0-1 0,0 0 0,0-1 0,-1 0 0,11-10 0,-17 12-86,0 1 1,0-1-1,-1 0 0,0 0 1,0 0-1,0-1 1,-1 0-1,0 0 0,0 0 1,-1 0-1,0-1 1,0 1-1,-1-1 0,0 0 1,0 1-1,-1-1 0,1-15 1,-2 20-27,0 0 0,0-1 0,0 1 0,-1 0 0,0-1 0,1 1 0,-1 0 0,0 0-1,-1-1 1,1 1 0,0 0 0,-1 0 0,0 0 0,0 0 0,0 1 0,0-1 0,0 0 0,0 1 0,-1 0 0,1-1 0,-5-2 0,4 3-2,-1 1 0,1-1 0,-1 1 0,1-1-1,-1 1 1,0 0 0,1 1 0,-1-1 0,0 1 0,0-1 0,1 1 0,-1 0 0,0 1 0,0-1 0,1 1 0,-1-1-1,0 1 1,1 0 0,-6 2 0,-1 2-5,0-1 0,0 2 0,1-1 0,0 1-1,0 1 1,0 0 0,-9 9 0,7-5 54,0 1 0,1 0 0,0 1 1,-12 22-1,19-30-15,0 0-1,1 0 1,0 0 0,-3 10-1,4-12 11,1 0 0,0-1 0,0 1 0,0 0 0,0 0 0,0 0 0,0-1 0,1 1 0,-1 0 0,1 0 0,0-1 0,2 5 0,0-2 15,0 0 0,0 0 1,0-1-1,1 1 0,-1-1 0,1 0 0,0 0 1,1-1-1,-1 1 0,1-1 0,-1 0 1,1 0-1,0 0 0,0-1 0,0 1 1,1-1-1,8 2 0,1 0 117,0-1 0,0 0 0,1-1 0,-1-1 0,24-1 0,-26-1-89,1-1-1,-1 0 0,1-1 0,-1 0 0,0-1 1,-1-1-1,24-12 0,1-4-38,40-29 0,-40 24 23,-10 7-58,-14 9-103,0 1-1,1 1 0,0 0 0,15-6 0,-28 13 90,0 1 1,0 0-1,0-1 1,0 1-1,0 0 1,0 0-1,0 0 1,0 0-1,0 0 1,0 0 0,0 0-1,0 0 1,0 0-1,0 0 1,0 0-1,0 1 1,0-1-1,0 0 1,0 1-1,0-1 1,0 1-1,0-1 1,0 1-1,0 0 1,0-1-1,0 1 1,-1 0-1,1 0 1,0-1-1,0 3 1,2 1 11,0 1 1,-1 0-1,1 0 1,-1 0-1,1 5 1,5 11-12,-2-13 89,-1 0-1,1-1 0,1 0 0,-1 0 0,1 0 0,0-1 0,1 0 0,-1-1 0,1 1 1,0-2-1,1 1 0,-1-1 0,12 4 0,11 3 247,1-2 0,47 8 1,-70-15-338,-1-1 0,1 0 0,-1-1 0,1 0 0,-1 0 1,1 0-1,-1-1 0,11-3 0,-19 4-197,1 0 0,0 0-1,-1 0 1,1 0 0,-1-1-1,1 1 1,-1 0 0,1-1 0,0 1-1,-1 0 1,1-1 0,-1 1-1,0-1 1,1 1 0,-1 0 0,1-1-1,-1 1 1,0-1 0,1 1-1,-1-1 1,0 0 0,1 1 0,-1-1-1,0 1 1,0-1 0,0 1-1,0-1 1,0 0 0,1 1 0,-1-1-1,0 0 1,0 1 0,0-1-1,-1 0 1,1-1-819,-1 0 0,0 0-1,0 0 1,0 0 0,0 0-1,0 0 1,-2-2 0,2 0-1383</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04:21.762"/>
    </inkml:context>
    <inkml:brush xml:id="br0">
      <inkml:brushProperty name="width" value="0.05" units="cm"/>
      <inkml:brushProperty name="height" value="0.05" units="cm"/>
    </inkml:brush>
  </inkml:definitions>
  <inkml:trace contextRef="#ctx0" brushRef="#br0">701 25 4320,'0'-21'1392,"0"17"-848,-4 10 1029,-2 10 107,1-1-936,-1 0 0,-1 0 0,0 0 0,-1-1 0,-11 17 0,6-16-241,-1 1 1,0-2-1,-22 18 1,-56 37 820,22-18-630,16-9-195,2 3 1,-52 59-1,73-69-396,2 2-1,1 1 1,2 1-1,-33 69 0,56-102-209,-8 20 533,10-25-497,1 0 0,0 0 0,0 0 1,-1-1-1,1 1 0,0 0 0,0 0 0,0 0 0,0 0 0,0-1 0,0 1 0,0 0 0,0 0 0,1 0 0,-1-1 0,0 1 0,0 0 0,1 0 0,-1-1 0,0 1 0,1 0 0,-1 0 0,1-1 1,-1 1-1,1 0 0,-1-1 0,1 1 0,0 0 0,1-1-72,-1 1 0,0-1 1,0 0-1,1 0 0,-1 0 1,0 0-1,1 0 0,-1 0 0,0 0 1,1 0-1,-1 0 0,0-1 1,1 1-1,-1 0 0,0-1 0,0 1 1,1-1-1,-1 1 0,0-1 1,0 0-1,0 0 0,0 1 0,0-1 1,0 0-1,1-1 0,5-3-669,84-58-4900,-30 23 3494</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04:25.052"/>
    </inkml:context>
    <inkml:brush xml:id="br0">
      <inkml:brushProperty name="width" value="0.05" units="cm"/>
      <inkml:brushProperty name="height" value="0.05" units="cm"/>
    </inkml:brush>
  </inkml:definitions>
  <inkml:trace contextRef="#ctx0" brushRef="#br0">97 555 5216,'0'0'1696,"0"16"709,-2 13-949,-1 0 0,-13 51 0,7-36-736,-8 52 301,-18 81 1008,24-149-1158,7-21 31,7-15-168,16-74-28,-5 21-612,0 17-92,1 1 0,2 0 0,2 2-1,30-49 1,-6 24-116,80-97 0,-55 89-26,-57 64 53,0 0 0,0 1 0,1 0-1,20-10 1,-31 18 79,0 0-1,0 1 0,1-1 1,-1 0-1,0 1 1,1 0-1,-1-1 0,1 1 1,-1 0-1,0-1 0,1 1 1,-1 0-1,1 0 0,-1 0 1,0 0-1,1 1 1,-1-1-1,1 0 0,-1 1 1,0-1-1,1 0 0,-1 1 1,0 0-1,1-1 0,-1 1 1,0 0-1,0 0 1,0-1-1,0 1 0,1 0 1,-1 0-1,0 0 0,-1 0 1,1 1-1,0-1 0,0 0 1,0 0-1,0 2 1,1 2 13,0-1 0,0 1 1,-1-1-1,1 1 1,-1-1-1,0 1 0,-1 0 1,1 0-1,-1 0 1,0 5-1,-1 2-9,0 0 0,-1-1 0,0 1 0,-1-1 0,0 0 0,-1 1 0,0-2 0,-1 1 0,0 0 0,-1-1 0,-7 10 0,1-4 96,-1-1-1,0-1 1,-1 0 0,-1-1-1,0 0 1,-29 17 0,33-23 13,-1 0 0,-1-1 0,1-1 0,-1 0 0,0-1 0,0 0 0,-1-1 0,1 0 0,-1-1 0,-19 0 0,5-5 83,27 3-191,0 0 0,0 0 1,1 0-1,-1 0 0,0 0 1,0-1-1,0 1 0,1 0 1,-1 0-1,0-1 0,0 1 0,1-1 1,-1 1-1,0-1 0,1 1 1,-1-1-1,0 1 0,1-1 1,-1 0-1,1 1 0,-1-1 1,1 0-1,-1 1 0,1-1 0,-1 0 1,1 0-1,-1-1 0,3 1-22,-1 1 0,0-1-1,1 1 1,-1-1 0,1 1-1,-1-1 1,0 1 0,1 0 0,-1-1-1,1 1 1,-1 0 0,1 0-1,1 0 1,3 0-10,179-9 68,-35 3-33,-113 3-6,-1-2 1,39-10-1,-43 7 89,0-2 0,0-1 1,-1-2-1,40-22 0,-60 29-64,0-1 0,-1-1 0,0 0 0,0 0 0,0-1 0,-1 0 0,8-11 0,-12 13-25,0 0 1,0-1-1,-1 1 1,0-1-1,0 0 1,-1 0-1,0 0 1,0-1-1,-1 1 0,0-1 1,1-9-1,-3 16-13,0 0 1,0-1-1,0 1 0,0 0 0,0-1 0,0 1 0,-1 0 1,1-1-1,-1 1 0,0 0 0,0 0 0,0-1 0,0 1 1,0 0-1,0 0 0,0 0 0,-2-2 0,2 3-1,-1 0-1,1 0 1,0 0 0,0 0-1,-1 0 1,1 1-1,0-1 1,-1 0 0,1 1-1,0-1 1,-1 1-1,1-1 1,-1 1 0,1 0-1,-1 0 1,1-1 0,-1 1-1,1 0 1,-1 0-1,1 0 1,-1 1 0,1-1-1,-1 0 1,1 1-1,-3 0 1,-2 2-20,-1 0 1,1 0-1,-1 1 0,1-1 1,0 2-1,0-1 0,1 1 1,-1 0-1,1 0 0,-8 10 1,0 2 31,0 2 1,-11 21-1,18-29 11,0 1-1,1-1 0,1 1 0,0-1 1,0 1-1,1 1 0,0-1 0,0 14 1,2-22 11,1-1 0,0 1 0,0-1 1,0 1-1,1-1 0,-1 1 0,1-1 1,0 0-1,0 1 0,0-1 0,0 1 1,1-1-1,-1 0 0,1 0 0,0 0 1,0 0-1,0 0 0,0 0 0,0-1 1,1 1-1,-1-1 0,1 1 0,0-1 1,-1 0-1,1 0 0,0 0 1,1-1-1,-1 1 0,0-1 0,0 1 1,1-1-1,4 1 0,8 1 38,-1 0 0,1-1 0,0-1-1,29-2 1,64-11 276,-103 11-307,19-3 110,0-1-1,1-2 1,34-13 0,-50 16-131,-1 0 1,-1-1 0,1 0 0,-1 0-1,0-1 1,0 0 0,0 0 0,-1-1 0,0 0-1,0 0 1,-1-1 0,0 1 0,0-2-1,-1 1 1,0-1 0,0 1 0,-1-1-1,0 0 1,-1-1 0,0 1 0,0-1-1,-1 1 1,0-1 0,-1 0 0,0 0-1,-1 0 1,-1-19 0,1 25-28,0-2-10,-1 1 0,1-1-1,-1 1 1,0 0 0,0-1-1,-1 1 1,0 0 0,-2-5-1,3 9 30,1 0 0,0 1 1,-1-1-1,1 0 0,-1 1 0,1-1 0,0 0 0,-1 0 0,1 1 0,0-1 0,0 0 0,0 0 0,0 0 0,0 1 0,0-1 0,0 0 0,0-1 0,0 2 3,0 0-1,1 0 1,-1 0-1,0 0 1,1 0-1,-1 0 1,0 0-1,1 0 1,-1 0-1,0 0 0,1 0 1,-1 0-1,0 0 1,1 0-1,-1 0 1,0 0-1,1 0 1,-1 0-1,0 0 0,1 0 1,-1 0-1,0 1 1,1-1-1,-1 0 1,1 1-1,28 18-112,-28-18 123,8 6-37,-1 0-1,0 0 0,-1 1 0,0 0 0,0 0 0,0 1 1,-1-1-1,-1 1 0,1 1 0,-1-1 0,5 16 0,-6-11 22,0-1 0,-1 1-1,-1-1 1,0 1 0,-1 0-1,0 0 1,-1 0 0,-2 17-1,-2-7 20,3-19 31,0 0-1,0 0 1,0 0 0,1 0-1,-1 1 1,1-1-1,1 0 1,-1 0-1,1 1 1,1 7-1,-1-13-25,-1 1 0,1-1-1,-1 0 1,1 0-1,-1 0 1,1 0 0,-1 0-1,1 1 1,-1-1-1,1 0 1,-1 0 0,1 0-1,-1 0 1,1 0-1,-1-1 1,1 1 0,-1 0-1,0 0 1,1 0-1,0-1 1,0 1 21,18-6 75,-1 0 1,0-2-1,0 0 1,21-14-1,-7 4 5,119-75-129,-65 39-471,-86 53 474,0 1 0,1-1 0,-1 1 0,1 0 1,-1 0-1,1-1 0,-1 1 0,1 0 0,-1 0 0,1 0 0,-1 0 0,1-1 1,-1 1-1,1 0 0,0 0 0,-1 0 0,1 0 0,-1 0 0,1 0 0,-1 1 0,1-1 1,-1 0-1,1 0 0,-1 0 0,1 0 0,0 1 0,0-1-1,-1 1 0,1 0 0,-1 0 1,1-1-1,-1 1 0,1 0 0,-1 0 0,1-1 0,-1 1 0,0 0 0,1 0 0,-1 0 0,0 0 0,1 1 1,-1 4 4,1-1-1,-1 1 1,0 0 0,-1 7 0,0-7 11,-1 11-1,0 0 1,1 0 0,2 18-1,0-30 24,-1 0 0,1 0 0,0 0 0,0-1 0,1 1 0,-1 0-1,1-1 1,0 1 0,0-1 0,1 0 0,-1 0 0,1 0-1,0 0 1,0 0 0,6 5 0,-7-8 24,0 1 1,-1-1-1,1 0 0,0 0 1,0 0-1,0 0 0,0-1 1,0 1-1,0 0 0,0-1 0,0 1 1,0-1-1,0 0 0,0 0 1,0 0-1,1 0 0,-1 0 1,0 0-1,0-1 0,0 1 1,3-2-1,3 0 46,0-1 1,0-1 0,13-8-1,-13 7-51,-1 0 0,1-1 0,-2 1 0,1-2 0,-1 1 0,8-9-1,28-47-26,-4 6-46,27-23-142,-62 76 112,0 0 0,0 0 0,0 0 0,1 0 0,4-2 0,-7 5 46,-1-1 0,1 1-1,-1-1 1,1 1 0,-1 0 0,1 0-1,-1-1 1,1 1 0,0 0 0,-1 0-1,1 0 1,0-1 0,-1 1 0,1 0-1,-1 0 1,1 0 0,0 0 0,-1 0-1,1 0 1,0 1 0,-1-1 0,1 0-1,0 0 1,-1 0 0,1 1-1,-1-1 1,1 0 0,-1 0 0,1 1-1,0-1 1,-1 0 0,1 1 0,-1-1-1,0 1 1,1-1 0,-1 1 0,1-1-1,-1 1 1,0-1 0,1 1 0,-1-1-1,1 2 1,0 1 5,0 1 0,0 0-1,0 0 1,-1 0 0,1 0 0,-1-1-1,0 1 1,0 0 0,0 0 0,-1 4 0,-10 41 65,7-34-106,-9 22 4,9-28 90,1 1-1,0 0 1,-1 9-1,3-18-20,1 0-1,0 0 0,0-1 0,-1 1 1,1 0-1,0 0 0,0 0 0,0-1 1,0 1-1,0 0 0,0 0 0,0 0 1,0-1-1,1 1 0,-1 0 0,0 0 1,0 0-1,1-1 0,-1 1 0,0 0 1,2 1-1,-1-2 13,0 0 0,1 0 0,-1 0 0,0 0 0,1 0 0,-1 0 0,0 0-1,1 0 1,-1 0 0,0-1 0,1 1 0,-1-1 0,0 1 0,2-1 0,17-7 56,26-13 0,10-5-65,-7 6-141,-30 11 18,-1 1 1,2 0-1,-1 2 0,35-7 0,-52 13 80,-1-1 0,0 1 0,1 0 1,-1 0-1,0 0 0,1 0 0,-1 0 0,0 1 0,1-1 1,-1 0-1,0 0 0,1 1 0,-1-1 0,0 1 0,0 0 0,1-1 1,-1 1-1,0 0 0,0-1 0,0 1 0,0 0 0,0 0 1,0 0-1,0 0 0,1 2 0,-1-1 9,0-1-1,-1 1 1,1 0 0,-1 0-1,0 0 1,1-1 0,-1 1-1,0 0 1,0 0-1,0 0 1,0 0 0,0 0-1,0-1 1,-1 1 0,1 0-1,-1 0 1,1 0 0,-3 3-1,-1 4 98,-1 0 0,-1-1-1,1 1 1,-2-1 0,-9 11-1,24-21 37,-1-1 0,1 1 0,0-1 0,7-5 0,35-32-82,-37 29-122,0-1 0,1 2 0,1 0 1,0 1-1,28-14 0,-43 23 64,1 0 0,0 0 0,-1 0 0,1-1 0,0 1 0,0 0 0,-1 0 0,1 0 0,0 0 0,0 0 0,-1 0 0,1 0 0,0 1 0,0-1-1,-1 0 1,1 0 0,0 1 0,-1-1 0,1 0 0,0 1 0,-1-1 0,1 0 0,0 1 0,-1-1 0,1 1 0,-1-1 0,1 1 0,-1-1 0,1 1 0,-1 0 0,0-1 0,1 1 0,-1 0 0,1-1 0,-1 1 0,0 0 0,0-1 0,1 1 0,-1 0 0,0 0 0,2 6-36,-1-1 0,0 0 0,1 12 0,-2-11 27,1 50 11,-1-33 43,-1-23-9,1 0-1,0 0 1,1 0 0,-1 1-1,0-1 1,0 0-1,0 0 1,1 0-1,-1 0 1,0 0-1,1 0 1,-1 0 0,1 0-1,-1-1 1,1 1-1,-1 0 1,1 0-1,0 0 1,-1 0-1,1-1 1,0 1 0,1 0-1,-1 0 2,1 0 0,0 0-1,-1-1 1,1 1 0,0-1 0,0 1-1,0-1 1,-1 0 0,1 0-1,0 0 1,3 0 0,6-1 36,-1-1 0,0 0 0,17-7 0,-17 6 0,17-6 38,0-1 0,45-24 0,-55 25-72,-1-1 0,0-1-1,-1 0 1,0-2 0,15-15-1,-26 23-32,1 0 1,-2 0-1,1 0 0,0-1 0,2-6 0,-4 9-12,-1 0 0,0 0 0,0 0 0,0-1 0,0 1 0,-1 0 0,1 0 0,-1 0 0,0-1 0,0 1 0,0 0 0,-1-5 0,1 7 8,0 0 0,0 1 0,-1-1 0,1 0-1,0 1 1,-1-1 0,1 0 0,-1 1 0,1-1-1,-1 1 1,1-1 0,-1 1 0,0-1 0,1 1-1,-1-1 1,0 1 0,1-1 0,-1 1 0,0 0-1,1 0 1,-1-1 0,0 1 0,0 0 0,1 0-1,-1 0 1,0-1 0,0 1 0,1 0 0,-1 0-1,0 0 1,0 1 0,1-1 0,-1 0 0,0 0 0,0 0-1,1 0 1,-1 1 0,-1 0 0,-5 1-77,1 0-1,0 1 1,-9 4 0,-6 6 23,1 0 1,-31 27-1,29-22 78,16-12-40,-1 0 0,1 0 0,0 1 0,-9 12 0,13-17 30,0 1-1,0 0 1,1 1-1,-1-1 1,1 0 0,0 0-1,-1 0 1,2 1-1,-1-1 1,0 1-1,1-1 1,-1 1-1,1-1 1,0 8 0,1-10 10,-1 1 1,1-1-1,-1 1 1,1-1-1,-1 1 0,1-1 1,0 1-1,0-1 1,0 0-1,0 0 1,0 1-1,0-1 1,0 0-1,0 0 1,0 0-1,1 0 1,-1 0-1,0 0 1,1 0-1,-1-1 1,1 1-1,-1 0 1,4 0-1,0 1 26,1-1-1,0 0 1,-1 0-1,1 0 1,8-1-1,23-2 80,1-1-1,57-14 0,-60 7-54,0-1 1,-1-2-1,49-24 0,-34 13-380,-47 23 292,0 0 0,0 1 0,0-1 0,0 0 0,-1 1 0,1-1 0,0 1 0,0 0 0,0 0 0,1 0 0,-1 0-1,2 0 1,-3 0 18,0 0 0,-1 1 0,1-1 0,0 0 0,0 1 0,-1-1-1,1 1 1,-1-1 0,1 1 0,0-1 0,-1 1 0,1 0-1,-1-1 1,1 1 0,-1 0 0,1-1 0,-1 1 0,0 0 0,1-1-1,-1 1 1,0 0 0,0 0 0,1 0 0,-1-1 0,0 1 0,0 0-1,0 0 1,0 0 0,0-1 0,0 1 0,0 1 0,-1 5-30,0-1 1,0 1 0,-1-1-1,0 0 1,-5 12 0,0 2 56,-4 4 46,9-21 1,1 0 0,-1 1 0,0-1 1,1 1-1,0-1 0,0 1 0,-1 5 0,33-21 626,6-21-463,-30 25-278,0 1 0,1 0 0,0 1 0,0 0 0,1 0 0,-1 1 0,15-8 0,-22 13 38,-1 0 0,1 0 0,-1-1 0,0 1 0,1 0 0,-1 0 0,1 0 0,-1-1 0,1 1 1,-1 0-1,1 0 0,-1 0 0,0 0 0,1 0 0,-1 0 0,1 0 0,-1 0 0,1 0 0,-1 0 1,1 0-1,-1 0 0,1 1 0,-1-1 0,1 0 0,-1 0 0,0 0 0,1 1 0,-1-1 0,1 0 1,-1 0-1,0 1 0,1-1 0,-1 0 0,0 1 0,1-1 0,-1 0 0,0 1 0,1-1 0,-1 1 1,0-1-1,0 0 0,0 1 0,1-1 0,-1 1 0,0-1 0,0 1 0,0-1 0,0 1 0,0-1 1,0 1-1,0-1 0,0 1 0,0 0 0,0 4-45,-1 0-1,0 1 1,0-1 0,-2 6 0,0 0-14,2-6 84,0-1 0,1 1 1,0-1-1,0 1 0,0 0 0,0-1 1,2 8-1,-2-11-4,1 1 1,-1-1-1,1 0 0,-1 1 0,1-1 1,0 0-1,0 1 0,0-1 0,0 0 1,-1 0-1,2 0 0,-1 1 1,0-1-1,0 0 0,0-1 0,0 1 1,1 0-1,-1 0 0,0 0 0,1-1 1,-1 1-1,1-1 0,-1 1 1,0-1-1,1 0 0,1 1 0,8 0 60,-1 0 0,0-1 0,1 0 0,-1-1 0,1 0 0,-1-1 0,13-3 0,70-27 225,-72 25-285,-7 0 7,1 0 0,-1-1 1,0 0-1,0-1 0,-1-1 0,-1 0 0,0-1 1,0 0-1,-1-1 0,0 0 0,10-15 1,-10 12 12,-1-1 1,17-33 0,8-39 27,-17 37-221,-1-2 1,18-104-1,-35 152 98,1 1-1,-1-1 1,-1 0 0,1 1 0,-2-9 0,2 13 52,0-1 0,0 0 0,-1 0 0,1 1 0,0-1 1,-1 0-1,1 1 0,0-1 0,-1 0 0,1 1 0,-1-1 1,1 1-1,-1-1 0,1 0 0,-1 1 0,1 0 0,-1-1 0,0 0 1,0 1 0,0 0 0,0 0-1,1 0 1,-1 0 0,0 0 0,0 0 0,1 0 0,-1 0 0,0 0 0,0 0 0,0 0 0,1 1 0,-1-1 0,0 0 0,0 0 0,1 1 0,-1-1 0,0 1 0,1-1 0,-1 1 0,-1 0 0,0 1-14,-1 1-1,1-1 1,-1 1 0,1 0 0,0 0 0,0 0 0,0 0 0,0 0 0,1 0 0,-1 1-1,-1 3 1,-11 46-128,11-39 128,-17 113 118,15-85 0,2-11-32,0 50-1,3-66-23,2 0-1,-1 0 1,2-1 0,0 1 0,7 21 0,-7-29 16,0 0 1,0 0-1,1 0 1,0 0 0,0-1-1,0 1 1,1-1-1,6 6 1,-9-10-24,1 1 0,-1-1 0,1 0-1,0-1 1,0 1 0,0 0 0,0-1 0,0 1 0,0-1 0,0 0-1,0 0 1,1 0 0,-1-1 0,0 1 0,1-1 0,-1 0-1,0 0 1,1 0 0,-1 0 0,6-1 0,9-3 36,-1-1 0,1-1 1,-1-1-1,27-14 0,63-42 65,-107 63-129,28-21-61,40-39 0,-60 53-447,-303 278 490,294-270 15,-4 3 61,1 0 1,-1 0-1,0-1 1,-5 4-1,9-7-45,0 1 1,0-1-1,0 1 0,0-1 0,0 1 0,0-1 1,0 0-1,0 0 0,0 1 0,0-1 0,0 0 1,0 0-1,0 0 0,0 0 0,0 0 0,0 0 1,0 0-1,-1-1 0,1 1 0,0 0 0,0-1 1,0 1-1,0-1 0,0 1 0,1-1 0,-1 1 1,0-1-1,0 1 0,-1-2 0,2 2-6,-1-1 1,1 0-1,-1 1 0,1-1 0,0 1 1,-1-1-1,1 1 0,0-1 0,-1 0 1,1 1-1,0-1 0,0 0 0,0 1 0,-1-1 1,1 0-1,0 1 0,0-1 0,0 0 1,0 0-1,0 1 0,0-1 0,1 0 1,-1-1 2,1 0 1,0 0-1,0 0 1,-1 1-1,1-1 1,0 0-1,0 1 1,2-3-1,1 0-19,-1 0 0,1 1 0,0-1 0,0 1 0,8-5 0,1 2-1,0 1 1,0 0-1,1 1 1,0 0-1,17-2 0,-7 1 38,194-23 128,-88 15 15,-115 11-337,22-4-1224,-35 6 948,0-1 0,0 1 1,0-1-1,0 0 0,0 0 0,0 0 1,-1 0-1,3-2 0,-4 3 333,0 0 0,1 0-1,-1-1 1,0 1 0,0 0-1,0 0 1,1-1-1,-1 1 1,0 0 0,0-1-1,0 1 1,0 0 0,0-1-1,0 1 1,1 0-1,-1 0 1,0-1 0,0 1-1,0 0 1,0-1 0,0 1-1,0 0 1,0-1-1,-1 1 1,1 0 0,0-1-1,0 1 1,0 0 0,0-1-1,0 1 1,0 0-1,0 0 1,-1-1 0,1 1-1,0 0 1,0 0 0,0-1-1,-1 1 1,1 0 0,0 0-1,0-1 1,-1 1-1,1 0 1,-2-2-726,-3-4-1241</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04:25.452"/>
    </inkml:context>
    <inkml:brush xml:id="br0">
      <inkml:brushProperty name="width" value="0.05" units="cm"/>
      <inkml:brushProperty name="height" value="0.05" units="cm"/>
    </inkml:brush>
  </inkml:definitions>
  <inkml:trace contextRef="#ctx0" brushRef="#br0">106 114 6816,'-71'-3'3072,"40"-5"-2656,28 0 3552,11 0-1569,5 0-1407,18-7-224,5 7-512,11-8-160,1 9-64,1-6-128,-5 10 64,-9-5-128,-1 5 96,-6-2-3071,-2 5 1727</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04:25.819"/>
    </inkml:context>
    <inkml:brush xml:id="br0">
      <inkml:brushProperty name="width" value="0.05" units="cm"/>
      <inkml:brushProperty name="height" value="0.05" units="cm"/>
    </inkml:brush>
  </inkml:definitions>
  <inkml:trace contextRef="#ctx0" brushRef="#br0">18 98 10304,'-18'-50'4672,"33"30"-4064,-7 12-320,0 3-288,7-6-640,1 8 352</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03:46.390"/>
    </inkml:context>
    <inkml:brush xml:id="br0">
      <inkml:brushProperty name="width" value="0.05" units="cm"/>
      <inkml:brushProperty name="height" value="0.05" units="cm"/>
    </inkml:brush>
  </inkml:definitions>
  <inkml:trace contextRef="#ctx0" brushRef="#br0">438 99 2912,'-4'4'4175,"2"-9"-2574,-5-10-280,6 11-1129,-1 0 0,1 0 0,-1 1 1,-1-1-1,1 0 0,0 1 0,-1 0 0,-5-7 0,3 5-18,-1 1-1,0-1 1,1 1-1,-1 0 1,-1 0-1,1 0 1,0 1 0,-11-4-1,13 6-150,0 0 0,0 1 0,0-1 0,0 1-1,0-1 1,0 1 0,0 0 0,0 1 0,0-1 0,0 1 0,0 0-1,0 0 1,0 0 0,1 0 0,-1 1 0,0-1 0,-5 5 0,-1 0 5,0 1 1,0 0 0,1 1-1,0 0 1,0 1 0,1 0-1,1 0 1,-1 1 0,1-1 0,1 2-1,0-1 1,0 1 0,1 0-1,0 0 1,1 0 0,1 1-1,0-1 1,0 1 0,1 0 0,-1 19-1,4-25 31,-1 0-1,2 0 0,-1 0 1,1 0-1,0 0 0,0 0 1,0 0-1,1-1 1,0 1-1,0-1 0,1 0 1,-1 0-1,1 0 0,0 0 1,1 0-1,-1-1 1,1 0-1,-1 0 0,9 5 1,-8-6 10,0 0 1,0 0-1,1 0 1,0 0-1,-1-1 1,1 0-1,0 0 0,11 1 1,-13-2-39,0-1 0,0 0 1,0 0-1,0 0 0,0-1 0,0 1 1,0-1-1,0 0 0,0 0 0,0 0 1,-1-1-1,1 1 0,0-1 0,3-2 0,-7 4-23,1 0 0,-1 0 0,0 0-1,1 0 1,-1-1 0,0 1 0,1 0-1,-1 0 1,0 0 0,1-1 0,-1 1-1,0 0 1,0 0 0,1-1-1,-1 1 1,0 0 0,0-1 0,1 1-1,-1 0 1,0-1 0,0 1 0,0 0-1,0-1 1,1 1 0,-1-1 0,0 1-1,0 0 1,0-1 0,0 1-1,0 0 1,0-1 0,0 1 0,0-1-1,0 1 1,0 0 0,0-1 0,-1 1-1,1-1 1,0 1 0,0 0 0,0-1-1,-1 1 1,1-1-22,-1 0-1,0 1 1,1 0-1,-1-1 1,0 1-1,0-1 1,0 1 0,0 0-1,1-1 1,-1 1-1,0 0 1,0 0 0,0 0-1,0 0 1,0 0-1,0 0 1,0 0 0,-1 0-1,-8 2-18,1 1 1,-1 0-1,1 0 0,-1 1 0,1 1 1,-14 8-1,7-4-69,-16 8 41,-56 33 214,78-44-103,1 1 1,0 0-1,0 1 0,0 0 0,1 0 0,-10 14 0,16-19-30,0 0-1,0 0 1,0 0 0,0 1 0,1-1-1,-1 1 1,1-1 0,0 1-1,0-1 1,0 1 0,1 0-1,-1 0 1,1-1 0,0 1-1,0 0 1,0 0 0,1 3-1,0-2 13,1 0 1,-1-1-1,1 1 0,0-1 0,0 0 1,1 0-1,-1 0 0,1 0 0,0 0 1,0 0-1,0-1 0,4 5 0,0-3 33,-1 1-1,1-1 0,0-1 1,0 1-1,0-1 0,1 0 1,-1-1-1,1 0 0,0 0 1,0-1-1,0 0 0,0 0 1,1-1-1,-1 0 0,9 0 1,-7-2-35,0 0 0,0-1-1,0 0 1,0-1 0,-1 0 0,1 0 0,-1-1 0,16-9 0,4-5 154,33-28 1,-19 13-82,-6 7-72,-13 11 1,-1-2 1,25-24-1,-27 24-18,-17 14-72,0 1-1,-1-1 1,1 0 0,-1 0-1,3-4 1,-5 16-89,-2 5 155,0-5 49,1 0 0,-1 0-1,2 0 1,-1-1-1,1 1 1,1 0 0,-1 0-1,2-1 1,-1 1 0,1-1-1,0 0 1,9 16-1,-11-23-21,-1 0 0,1 1-1,-1-1 1,1 0-1,0 0 1,0 0 0,0 0-1,0 0 1,-1-1-1,1 1 1,0 0-1,0 0 1,1-1 0,-1 1-1,0 0 1,0-1-1,0 1 1,0-1 0,1 1-1,-1-1 1,2 1-1,-1-2 6,0 1-1,0 0 0,-1 0 1,1-1-1,0 1 1,0-1-1,-1 1 0,1-1 1,0 0-1,-1 0 0,1 1 1,0-1-1,1-2 0,5-3 26,-1-1-1,0 0 0,-1 0 0,8-11 0,-13 17-70,20-29 8,21-39-1,-22 34-79,-17 29-15,1 1 0,0 0-1,7-8 1,-10 13 61,0 0-1,0 1 1,0-1-1,0 1 1,0-1-1,0 1 0,0-1 1,0 1-1,0-1 1,0 1-1,0 0 1,-1 0-1,1-1 1,0 1-1,0 0 1,-1 0-1,2 1 1,3 4-7,-4-5 41,15 11 98,34 21 1,-44-30-72,0 0-1,1-1 1,0 1 0,-1-1 0,1 0 0,0-1-1,0 1 1,0-2 0,10 1 0,-11-1 13,1-1 1,-1 1 0,0-2-1,0 1 1,0-1 0,0 0-1,0 0 1,0 0 0,0-1-1,-1 0 1,1 0 0,-1-1-1,0 1 1,0-1 0,0 0-1,0-1 1,-1 1 0,1-1-1,-1 0 1,-1 0 0,1 0-1,-1 0 1,0-1 0,0 1-1,0-1 1,-1 0 0,4-12-1,-4 12-27,0-1 0,-1 0-1,0 0 1,0 0 0,0-10 0,-1 16-37,0-1 0,0 1 1,-1-1-1,1 1 1,0-1-1,-1 1 0,1-1 1,0 1-1,-1-1 1,0 1-1,1 0 0,-1-1 1,0 1-1,0 0 1,0-1-1,0 1 0,0 0 1,0 0-1,0 0 1,0 0-1,0 0 0,-1 0 1,1 0-1,0 1 1,-1-1-1,1 0 0,-1 1 1,1-1-1,0 1 1,-4-1-1,4 1-2,-1 0-1,1 0 1,-1 0 0,1 0-1,-1 0 1,1 0 0,-1 1 0,1-1-1,-1 1 1,1-1 0,0 1-1,-1-1 1,1 1 0,0 0-1,-1 0 1,1 0 0,0 0-1,0 0 1,0 0 0,0 0-1,-2 1 1,-18 27-80,21-28 108,-7 14-42,0-1-1,1 1 0,1 0 1,1 0-1,0 1 0,-2 17 0,4-24 17,1-4 48,1-1 1,-1 1-1,1 0 0,0 0 1,0 0-1,1-1 1,-1 1-1,1 0 0,0 0 1,0-1-1,4 9 0,-4-11 0,0 0-1,0 0 1,0-1-1,0 1 1,0 0-1,0-1 1,1 1-1,-1-1 1,0 1-1,1-1 1,0 1-1,-1-1 1,1 0-1,0 0 1,-1 0-1,1 0 1,0 0-1,0 0 1,0-1-1,0 1 1,0-1-1,0 1 1,0-1-1,0 0 1,0 0-1,0 1 1,0-1-1,4-1 1,15-3 133,0-2 0,0 0-1,0-1 1,-1-1 0,21-12-1,23-8-267,-37 17 47,26-15 1,-48 23 18,0 1 0,1-1 1,-1 1-1,1 0 0,-1 1 0,1 0 0,6-1 0,-11 1 36,0 1-1,0 0 1,0 0-1,0 0 1,0 0-1,0 0 0,0 0 1,1 0-1,-1 0 1,0 0-1,0 1 0,0-1 1,0 0-1,0 1 1,0-1-1,0 1 0,0-1 1,0 1-1,0-1 1,0 1-1,-1 0 0,1-1 1,0 1-1,0 0 1,-1 0-1,1 0 1,0 0-1,-1-1 0,1 1 1,0 0-1,-1 0 1,0 0-1,1 0 0,-1 0 1,1 0-1,-1 0 1,0 1-1,0-1 0,0 0 1,0 0-1,0 2 1,0 6 81,-2 0 1,1 0 0,-1-1-1,-5 15 1,3-9 90,52-35 1014,-44 18-1191,16-11-161,39-20 1,-58 34 159,-1 0 0,1-1 0,0 1 0,0 0 0,-1 0 0,1 0 0,0 0 1,-1 0-1,1 0 0,0 0 0,-1 0 0,1 0 0,0 0 0,0 0 0,-1 0 0,1 1 1,0-1-1,-1 0 0,1 1 0,0-1 0,-1 0 0,1 1 0,-1-1 0,1 1 1,-1-1-1,1 0 0,-1 1 0,1 0 0,-1-1 0,1 1 0,-1-1 0,1 1 0,-1-1 1,0 1-1,1 0 0,10 29-143,-8-21 98,0 0 90,1 0 0,-1-1 0,2 1 0,9 14 0,-10-18 5,0 0 1,0 0-1,1-1 1,0 0-1,0 0 0,0 0 1,0 0-1,9 4 0,-10-6 28,1 0-1,-1-1 1,0 0-1,1 1 1,-1-1-1,1-1 0,-1 1 1,1-1-1,-1 0 1,1 0-1,-1 0 1,1 0-1,-1-1 1,7-1-1,1-2-1046,0 1 1,0-2-1,21-11 0,-22 7-3156,-2 0 1269</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03:47.683"/>
    </inkml:context>
    <inkml:brush xml:id="br0">
      <inkml:brushProperty name="width" value="0.05" units="cm"/>
      <inkml:brushProperty name="height" value="0.05" units="cm"/>
    </inkml:brush>
  </inkml:definitions>
  <inkml:trace contextRef="#ctx0" brushRef="#br0">275 117 2912,'-3'-10'783,"3"10"-729,0 0 0,0-1 0,0 1 0,-1 0 0,1 0 0,0-1 0,0 1 0,0 0 0,0 0 0,0 0 0,0-1 0,0 1 0,0 0 0,0 0 0,0-1 1,0 1-1,0 0 0,0 0 0,1-1 0,-1 1 0,0 0 0,0 0 0,0 0 0,0-1 0,0 1 0,0 0 0,0 0 0,1 0 0,-1-1 0,0 1 0,0 0 0,0 0 0,0 0 0,1 0 0,-1 0 0,0-1 0,0 1 0,1 0 0,-6 7 4576,-84 154-1196,-39 77-1732,78-128-721,47-104-171,4-7-210,5-10 80,43-141-620,-23 63 46,6-5 222,46-93 0,-74 177-272,1 0 0,1 0 0,-1 0 0,1 1 0,12-13 0,-16 19-90,-1 2 6,0 0 0,1-1 0,-1 1 0,0 0 0,1-1 0,-1 1 0,1 0 0,2-1 0,3 3-38,-1 10 98,6 29 138,-2 1 1,8 78-1,-10-55 17,5 11 185,3 0-1,39 106 1,-25-96 444,-28-81-3564,-3-17-3877,1 4 4676,0-4-131</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03:48.060"/>
    </inkml:context>
    <inkml:brush xml:id="br0">
      <inkml:brushProperty name="width" value="0.05" units="cm"/>
      <inkml:brushProperty name="height" value="0.05" units="cm"/>
    </inkml:brush>
  </inkml:definitions>
  <inkml:trace contextRef="#ctx0" brushRef="#br0">54 31 4224,'-38'-3'2498,"23"3"2348,21-1-3819,1 0 0,-1 0 1,11-3-1,0-1-683,22-2-395,-1 2 0,1 2 0,53 2 0,-69 2-753,8-1-225</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5:35.574"/>
    </inkml:context>
    <inkml:brush xml:id="br0">
      <inkml:brushProperty name="width" value="0.05" units="cm"/>
      <inkml:brushProperty name="height" value="0.05" units="cm"/>
    </inkml:brush>
  </inkml:definitions>
  <inkml:trace contextRef="#ctx0" brushRef="#br0">6 391 3136,'-5'3'4458,"6"-1"-3716,1 0-551,0 0 0,1-1 0,-1 1 0,1 0 0,-1-1 0,1 1 0,0-1 0,-1 0 0,1 0 0,0 0 1,0 0-1,0-1 0,-1 1 0,1-1 0,0 0 0,0 1 0,0-1 0,0-1 0,0 1 0,0 0 0,0-1 0,0 1 0,0-1 1,-1 0-1,1 0 0,0 0 0,0 0 0,2-2 0,9-6-27,0 0 0,-1 0 0,0-1 0,-1-1 0,0 0 0,-1 0 0,12-17 0,3-6 92,32-57 0,-3-28-157,-42 90 26,-12 25-223,1 1 1,-1-1-1,0 0 1,0 0-1,0 0 1,0-5-1,-1 7-147,-4 23 96,-3 4 106,2 0 0,-4 37 1,7-44 53,0 18 199,2 46 1,1-72-159,0-1 0,0 1-1,1-1 1,0 0 0,1 1-1,0-1 1,0-1 0,1 1-1,9 16 1,-13-24-16,1 0 0,0 0 0,-1 0 0,1 0 1,0 0-1,0-1 0,0 1 0,0 0 0,0 0 0,0-1 0,0 1 0,0 0 1,0-1-1,1 1 0,-1-1-18,0 1-1,-1-1 1,1 0 0,0 0-1,-1 0 1,1 0 0,0 0 0,-1-1-1,1 1 1,0 0 0,-1 0-1,1 0 1,-1-1 0,1 1-1,0 0 1,-1 0 0,1-1 0,-1 1-1,2-1 1,1-2 37,0-1 0,0 0 0,0 1 0,0-1-1,-1 0 1,3-5 0,-1 3-2,23-41 11,-2 1 35,2 2 1,64-80 0,-83 115-161,25-25-12,-30 32 42,-1 0-1,1 0 1,0 0-1,0 0 1,0 0-1,0 1 1,0-1-1,0 1 1,0 0-1,6-2 1,-8 3 28,0 0 1,0 0-1,1 0 1,-1 0-1,0 1 1,0-1-1,0 0 1,0 0-1,1 1 1,-1-1-1,0 1 1,0-1-1,0 1 1,0-1-1,0 1 1,0 0-1,0 0 1,0-1-1,0 1 1,-1 0-1,1 0 1,0 0-1,0 0 1,-1 0-1,1 0 1,-1 0-1,1 0 0,-1 0 1,1 0-1,-1 0 1,1 0-1,-1 1 1,0 0-1,2 5-16,-1-1 0,0 0 0,0 1 0,0 10-1,-2 2 75,0 0-1,-1 0 1,0 0-1,-2 0 0,0 0 1,-2-1-1,0 0 1,-1 0-1,-11 23 0,17-41-50,-1 5 51,-1 1 1,-1-1 0,1 0-1,-1 0 1,0-1 0,-5 5-1,8-8-42,0 0 0,0-1 0,0 1 0,0 0 0,0-1-1,0 1 1,0-1 0,0 1 0,-1-1 0,1 0-1,0 1 1,0-1 0,0 0 0,-1 0 0,1 0-1,0 0 1,0 0 0,-1 0 0,1 0 0,0 0 0,0-1-1,0 1 1,-1 0 0,1-1 0,0 1 0,0-1-1,0 1 1,0-1 0,0 0 0,0 1 0,0-1 0,0 0-1,0 0 1,0 0 0,0 0 0,0 1 0,0-3-1,-5-3-13,1-1 1,1 0-1,-1 1 0,1-2 0,1 1 0,-1 0 0,1-1 0,0 0 0,1 1 0,-2-13 0,3 19-6,1 0 1,0 0-1,0-1 1,0 1-1,0 0 1,0 0-1,0-1 1,0 1-1,1 0 1,-1 0-1,0-1 1,1 1 0,-1 0-1,1 0 1,-1 0-1,1 0 1,0 0-1,-1 0 1,1 0-1,0 0 1,0 0-1,0 0 1,0 0-1,0 0 1,0 0-1,0 1 1,0-1-1,0 0 1,0 1-1,0-1 1,0 1-1,0-1 1,1 1-1,-1-1 1,0 1-1,0 0 1,0 0-1,2 0 1,4-1 4,0 0-1,0 1 1,-1 0 0,1 0-1,10 2 1,3 2 5,-1 1 1,0 0-1,23 10 0,51 29-202,-63-30 65,-2 3-1832,-23-14 1305,0 0 0,0 1 0,0-2 0,0 1 0,0-1 0,1 1 1,-1-2-1,9 3 0,-14-4 541,0 0 0,1 0 1,-1 0-1,0 0 0,1 0 0,-1 0 1,0-1-1,0 1 0,1 0 1,-1 0-1,0 0 0,0 0 0,1-1 1,-1 1-1,0 0 0,0 0 0,0-1 1,1 1-1,-1 0 0,0 0 1,0-1-1,0 1 0,0 0 0,0 0 1,0-1-1,1 1 0,-1 0 1,0-1-1,4-11-2216</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03:51.526"/>
    </inkml:context>
    <inkml:brush xml:id="br0">
      <inkml:brushProperty name="width" value="0.05" units="cm"/>
      <inkml:brushProperty name="height" value="0.05" units="cm"/>
    </inkml:brush>
  </inkml:definitions>
  <inkml:trace contextRef="#ctx0" brushRef="#br0">14 953 2816,'0'0'917,"-1"5"1472,1-5-2255,-1 0 0,1 0 0,-1 0-1,1 0 1,-1 0 0,1 0 0,-1 0 0,1 0-1,0 0 1,-1-1 0,1 1 0,-1 0-1,1 0 1,-1 0 0,1 0 0,0-1-1,-1 1 1,1 0 0,-1 0 0,1-1-1,0 1 1,-1 0 0,1-1 0,0 1-1,0 0 1,-1-1 0,1 1 0,0-1-1,0 1 1,-1 0 0,1-1 0,0 1-1,0-1 1,0 1 0,0-1 0,0 1-1,-1-1 1,1 1 0,0 0 0,0-1-1,0 1 1,0-1 0,1 1 0,-1-1-1,0 1 1,0-1 0,0 1 0,0-1-1,0 1 1,0 0 0,1-1 0,-1 1-1,0-1 1,0 1 0,1-1 0,3-6-15,0 0 0,9-12 1,-6 8 602,44-78 369,-32 53-751,46-65-1,-32 58-146,-19 24-73,0 0 1,2 0-1,0 1 1,22-18-1,-34 33-128,1 0 0,-1 0-1,1 0 1,0 0 0,-1 1 0,6-3-1,-8 5 14,-1 0 0,0-1 0,0 1 0,0 0 0,0 0-1,0-1 1,0 1 0,1 0 0,-1 0 0,0 0 0,0 1 0,0-1 0,0 0-1,0 0 1,0 0 0,1 1 0,-1-1 0,0 1 0,0-1 0,0 1-1,0-1 1,0 1 0,0 0 0,0-1 0,-1 1 0,1 0 0,0 0 0,0-1-1,0 1 1,-1 0 0,1 0 0,-1 0 0,1 0 0,0 0 0,0 1-1,1 4 47,-1 0 0,1 0 0,-1-1-1,0 1 1,0 0 0,0 0-1,-1 0 1,0 0 0,0 0 0,-2 11-1,-1 1 58,-1 0-1,-8 22 0,2-10 157,-24 48 0,-10 22 957,43-98-1114,4-2-11,0-2-1,0 1 0,-1 0 0,1-1 1,0 1-1,2-3 0,44-37-90,-1-2 1,-3-2-1,-1-2 0,39-57 1,-77 95-63,1 0 1,0 1 0,0 0-1,0 0 1,1 0-1,13-8 1,-21 16 40,1-1 0,-1 1 0,1-1 0,-1 1 0,1 0 0,0-1 0,-1 1 0,1 0 0,-1 0 0,1-1 0,0 1 0,-1 0 0,1 0 0,0 0 0,-1 0 0,1 0-1,0 0 1,-1 0 0,1 0 0,0 0 0,-1 0 0,1 0 0,0 1 0,-1-1 0,1 0 0,0 1 0,0-1 3,0 1 0,0 0 0,-1 0 0,1 0 0,-1 0 0,1-1 0,-1 1 0,1 0 0,-1 0 0,1 0 0,-1 0 0,0 0 0,1 0-1,-1 2 1,1 5-3,0 1-1,-1-1 0,-1 11 1,1-17 12,-30 224 250,28-215-174,-4 30 96,5-39-127,1 1 0,0-1-1,0 0 1,1 0 0,-1 1 0,0-1-1,1 0 1,-1 1 0,1-1 0,0 0-1,0 0 1,0 0 0,2 4-1,-2-5-18,0 0-1,0 0 1,-1 0-1,1-1 1,0 1-1,0 0 1,0-1-1,0 1 1,0-1-1,0 1 1,0-1-1,0 1 1,0-1-1,1 0 1,-1 0-1,0 1 1,0-1-1,0 0 1,0 0-1,0 0 1,1 0-1,-1 0 1,0 0-1,0-1 1,0 1-1,0 0 1,0-1-1,0 1 1,0 0-1,0-1 1,0 1-1,0-1 1,0 0-1,0 1 1,1-2-1,3-1 10,0-1 0,0 0 0,-1 0 0,0-1 0,5-5 0,4-10-14,0 0 0,-2 0 0,17-41 0,-9 20 65,11-37-514,-28 86 257,-1 0 0,-1 0 1,0 15-1,-4 28 153,1-24 25,1 1 1,3 43 0,-1-67 32,0-1 0,1 1 1,0-1-1,0 0 0,0 0 0,0 1 0,0-1 0,0 0 0,1 0 0,0 0 0,3 4 0,-4-6-15,0 0 0,0 1 0,0-1 1,1 0-1,-1 0 0,1-1 0,-1 1 0,1 0 0,-1 0 0,1-1 0,-1 1 0,1-1 0,0 1 1,-1-1-1,1 0 0,0 0 0,-1 0 0,1 1 0,0-2 0,-1 1 0,1 0 0,0 0 0,-1 0 0,1-1 1,2 0-1,8-3 60,0-1 0,-1-1 1,0 1-1,0-2 1,0 1-1,-1-2 0,0 1 1,0-1-1,16-17 0,-3-2-59,0 0 1,24-39-1,6-26-376,-43 75 121,-7 15-15,-2 8 113,-1 7 54,-3 3 74,1 0 0,1 0 0,0 0 0,1 0 0,1 0 0,1 0 0,0 0 1,1 0-1,5 17 0,-5-24 37,0 0 0,1-1-1,7 14 1,-9-20 9,-1 0 1,1 1-1,0-1 0,-1 0 0,1 0 0,0 0 0,0 0 0,1-1 0,-1 1 0,0-1 0,0 1 0,1-1 0,-1 0 0,1 1 1,-1-1-1,6 1 0,-3-1-8,0 0-1,0-1 1,1 1 0,-1-1 0,0 0 0,0 0 0,1 0-1,-1-1 1,0 0 0,0 0 0,1-1 0,-1 1 0,0-1-1,0 0 1,-1 0 0,1-1 0,0 1 0,-1-1 0,1 0-1,-1 0 1,0-1 0,4-4 0,8-8-52,-1-1-1,25-36 1,-33 43-12,8-12 31,-1-1-1,-1 0 1,13-31-1,-20 38-39,1 0-1,11-18 0,-10 25-18,-8 9 59,0 0 0,0-1-1,0 1 1,0 0 0,0 0 0,0 0 0,0 0 0,1 0 0,-1 0 0,0 0 0,0 0 0,0 0 0,0-1-1,0 1 1,0 0 0,0 0 0,0 0 0,1 0 0,-1 0 0,0 0 0,0 0 0,0 0 0,0 0 0,0 0-1,0 0 1,0 0 0,1 0 0,-1 0 0,0 0 0,0 0 0,0 0 0,0 0 0,0 0 0,0 0 0,1 0-1,-1 0 1,0 0 0,0 0 0,0 0 0,0 0 0,0 0 0,0 0 0,0 1 0,1-1 0,-1 0 0,0 0-1,0 0 1,0 0 0,0 0 0,0 0 0,0 0 0,0 0 0,0 0 0,0 1 0,0-1 0,0 0-1,0 0 1,0 0 0,0 0 0,0 0 0,0 0 0,0 1 0,0-1 0,0 0 0,0 0 0,0 0 0,0 0-1,0 0 1,0 1 0,0 1-13,-1 1-1,0-1 0,0 1 0,0-1 1,0 1-1,-1-1 0,-2 4 0,-2 7 14,-33 62-177,25-50 145,1 0-1,2 1 0,0 0 1,-7 29-1,17-50 59,0 1-1,0-1 1,0 1-1,1-1 0,0 1 1,0-1-1,0 1 1,2 9-1,-1-14-13,-1 1 1,1-1-1,-1 1 0,1-1 0,0 0 1,-1 0-1,1 1 0,0-1 0,0 0 1,0 0-1,0 0 0,0 0 0,0 0 1,0 0-1,2 1 0,-1-1 6,0 0 1,0 0-1,0-1 0,-1 1 0,1-1 1,0 0-1,0 1 0,0-1 0,0 0 1,0 0-1,0 0 0,0-1 0,0 1 1,0 0-1,2-1 0,68-25 0,-45 18 17,-1-2-1,0-1 1,-1 0 0,0-2 0,-1-1 0,0-1-1,-2-1 1,0-1 0,0-1 0,-2-1-1,0-1 1,-1 0 0,26-38 0,34-74-70,18-27-172,-85 141 207,0-1 0,-1 0 0,-1 0-1,0-1 1,-2-1 0,0 0 0,-2 0 0,0 0-1,-2-1 1,0 1 0,2-41 0,-9 37-221,-1 20-44,4 5 256,-1 0 0,1 0 0,-1 0 0,1 0 0,0 0 0,-1 1 0,1-1 0,-1 0 0,1 0 0,0 1 0,-1-1 0,1 0 0,0 0 0,-1 1 0,1-1 0,0 0 0,0 1 1,-1-1-1,1 1 0,0 0 0,-8 12-132,1 0 0,1 1 0,-6 17 0,-2 2 123,-42 104 9,45-102-4,2 1 1,1 0-1,-5 55 0,3 26 22,10-93 49,0-1 1,8 47-1,-3-41-79,-4-17 32,2 1 1,3 15-1,-4-25 0,-1 1 0,0-1-1,1 1 1,0-1-1,-1 0 1,1 0 0,1 0-1,-1 0 1,0 0 0,1 0-1,0-1 1,3 4 0,-3-4 23,1 1 1,-1-1-1,1 0 1,0 0-1,-1 0 1,1 0-1,0-1 1,0 1-1,1-1 1,-1 0 0,0 0-1,0-1 1,0 1-1,1-1 1,-1 0-1,0 0 1,1 0-1,-1-1 1,8-2-1,2 0-39,-1-1-1,0-1 0,-1 0 1,1-1-1,15-9 1,55-41 303,-73 48-251,0-1-1,-1 0 1,0 0-1,0-1 1,-1 0 0,0 0-1,11-21 1,-15 25-62,-1-1 0,0 0 0,0 0 0,0 0 0,-1 0 0,0-1 0,0 1 0,-1-1 0,0 1 0,0-1-1,-1 0 1,0 1 0,0-1 0,-2-9 0,2 16 7,0 0 1,-1-1-1,1 1 0,0 0 0,0 0 0,-1 0 1,1-1-1,-1 1 0,0 0 0,1 0 0,-1 0 0,0 0 1,1 0-1,-1 0 0,0 0 0,0 0 0,0 0 1,0 1-1,0-1 0,0 0 0,0 0 0,0 1 0,0-1 1,0 1-1,0-1 0,0 1 0,-1-1 0,1 1 0,0 0 1,0 0-1,-1 0 0,1-1 0,0 1 0,0 0 1,-1 0-1,1 1 0,0-1 0,0 0 0,-1 0 0,1 1 1,0-1-1,-2 1 0,-3 1-22,1 1 0,-1-1 0,1 1 1,0 1-1,0-1 0,-9 8 0,1 1 15,1 1 1,1 0-1,0 1 0,1 1 1,0-1-1,2 2 0,-15 30 1,19-36 5,0 1-1,1-1 1,0 1 0,0 0 0,1 0 0,-1 14 0,3-22 18,0 0 1,0 0-1,0 0 1,0 1-1,0-1 1,1 0-1,0 0 0,-1 0 1,1 0-1,1 0 1,-1 0-1,0 0 0,1 0 1,-1-1-1,1 1 1,0 0-1,0-1 1,0 1-1,0-1 0,0 0 1,0 0-1,1 0 1,-1 0-1,1 0 1,0 0-1,3 1 0,2 1 29,1-1-1,-1-1 1,1 1 0,-1-2-1,1 1 1,0-1-1,-1 0 1,17-1 0,-13-1 16,-1 0 1,1-1-1,-1 0 1,1-1-1,-1 0 1,14-6-1,0-2 110,-10 6-169,-1-2 0,0 0 1,0 0-1,14-11 0,-16 9 16,0 0-1,0-1 0,-1 0 1,0-1-1,-1 0 1,9-14-1,62-113-200,-79 134 160,1-2 63,0 1-1,0 0 1,6-8 0,-9 13-37,0 0 1,0 0 0,0 0 0,1-1 0,-1 1-1,0 0 1,0 0 0,0 0 0,0-1 0,0 1-1,0 0 1,1 0 0,-1 0 0,0-1-1,0 1 1,0 0 0,0 0 0,0 0 0,0-1-1,0 1 1,0 0 0,0 0 0,0-1 0,0 1-1,0 0 1,0 0 0,0 0 0,0-1 0,-1 1-1,1 0 1,0 0 0,0-4-26,2 3 54,0-3 157,-2 4-183,0 0-1,0-1 1,0 1-1,0 0 1,0 0 0,0 0-1,0 0 1,0 0 0,0 0-1,0 0 1,0 0-1,0 0 1,0 0 0,0 0-1,0 0 1,0-1-1,0 1 1,0 0 0,-1 0-1,1 0 1,0 0 0,0 0-1,0 0 1,0 0-1,0 0 1,0 0 0,0 0-1,0 0 1,0 0 0,-1 0-1,1 0 1,0 0-1,0 0 1,0 0 0,0 0-1,0 0 1,0 0-1,0 0 1,0 0 0,0 0-1,0 0 1,-1 0 0,1 0-1,0 0 1,0 0-1,0 1 1,0-1 0,0 0-1,0 0 1,0 0-1,0 0 1,0 0 0,0 0-1,0 0 1,0 0 0,0 0-1,0 0 1,0 0-1,0 0 1,0 1 0,-1-1-1,1 0 1,0 0-1,0 0 1,0 0 0,0 0-1,-4 8-164,3 7 114,0 0 0,-8 26 0,-1 9-34,1 11 191,3-20-24,-3 62 0,9-101-61,0 0-1,0 0 1,0 0-1,0 0 1,0 0 0,1 0-1,-1 0 1,1 0-1,-1 0 1,1 0-1,0 0 1,0-1 0,0 1-1,0 0 1,0 0-1,0-1 1,0 1 0,1-1-1,-1 1 1,3 2-1,-1-3 24,0 1 0,0-1 0,-1 0 0,1 0 1,0 0-1,0 0 0,0-1 0,0 1 0,0-1 0,0 0 0,0 0 0,0 0 0,5 0 0,9-3 33,0 0 0,0-1 0,30-12 0,15-3-338,-24 7-2410,-36 11 1904,1 0-1,0 0 0,-1-1 1,1 1-1,-1-1 0,0 0 0,1 1 1,-1-1-1,0 0 0,3-4 0,0 1-1351</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03:51.880"/>
    </inkml:context>
    <inkml:brush xml:id="br0">
      <inkml:brushProperty name="width" value="0.05" units="cm"/>
      <inkml:brushProperty name="height" value="0.05" units="cm"/>
    </inkml:brush>
  </inkml:definitions>
  <inkml:trace contextRef="#ctx0" brushRef="#br0">14 32 7552,'-8'-15'3424,"8"7"-2976,-5 5 544,5 6-640,0-6-288,5 3-64,-2-5-512,2 10 256,-1-2-3968,9 8 2336</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03:53.699"/>
    </inkml:context>
    <inkml:brush xml:id="br0">
      <inkml:brushProperty name="width" value="0.05" units="cm"/>
      <inkml:brushProperty name="height" value="0.05" units="cm"/>
    </inkml:brush>
  </inkml:definitions>
  <inkml:trace contextRef="#ctx0" brushRef="#br0">142 58 3072,'3'-8'5392,"-7"-1"-2043,-9 0-2015,6 4-924,0 0 0,0 0 0,-1 1 0,-10-4 0,16 7-402,0 0-1,0 0 1,0 1-1,0-1 1,0 1-1,0 0 1,-1 0-1,1 0 1,0 0-1,0 0 1,0 0-1,-1 0 1,1 1-1,0-1 1,0 1 0,0-1-1,0 1 1,0 0-1,0 0 1,0 0-1,0 0 1,-2 2-1,4-3-8,-4 2-45,1 1 0,0-1 0,0 1 0,0 0 0,0 0 0,1 0-1,-1 0 1,-2 5 0,5-8-20,0 1 0,-1-1 0,1 0 0,0 0 0,0 0-1,0 1 1,0-1 0,0 0 0,0 0 0,0 1 0,0-1 0,0 0-1,0 0 1,0 0 0,0 1 0,0-1 0,0 0 0,0 0 0,0 0-1,0 1 1,0-1 0,0 0 0,0 0 0,1 0 0,-1 1 0,0-1-1,0 0 1,0 0 0,0 0 0,0 1 0,1-1 0,-1 0 0,0 0 0,0 0-1,0 0 1,0 0 0,1 0 0,-1 1 0,0-1 0,1 0 0,10 1-3825,5-1 1459</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03:56.367"/>
    </inkml:context>
    <inkml:brush xml:id="br0">
      <inkml:brushProperty name="width" value="0.05" units="cm"/>
      <inkml:brushProperty name="height" value="0.05" units="cm"/>
    </inkml:brush>
  </inkml:definitions>
  <inkml:trace contextRef="#ctx0" brushRef="#br0">253 142 2912,'0'-1'322,"0"0"0,0 0 0,0 0 0,0 0-1,0 0 1,0 0 0,0 0 0,0 0 0,0-1 0,0 1 0,-1 0 0,1 0 0,0 0 0,-1 0 0,1 0-1,-1 0 1,1 0 0,-1 0 0,1 0 0,-1 0 0,-1 0 0,1 1-177,-1 0 0,1 0 0,0 0 0,-1 0 0,1 1 0,-1-1 0,1 1 0,0-1 0,-1 1 0,1-1 0,0 1-1,0 0 1,-1-1 0,1 1 0,0 0 0,-2 2 0,-9 8 70,-1 0 0,2 1-1,0 1 1,0 0 0,1 0-1,-11 20 1,-10 11-32,14-20-132,-53 76 383,68-97-397,0 1 1,0-1-1,1 1 1,-1-1-1,1 1 0,0 0 1,0 0-1,0-1 1,0 1-1,1 0 1,-1 0-1,1 0 0,0 6 1,1-8-2,-1 0-1,1-1 1,-1 1 0,1 0 0,0-1-1,-1 1 1,1 0 0,0-1 0,0 1-1,0-1 1,0 1 0,0-1 0,1 0-1,-1 0 1,0 1 0,1-1-1,-1 0 1,1 0 0,-1 0 0,1 0-1,-1 0 1,1-1 0,0 1 0,-1 0-1,1-1 1,0 0 0,0 1 0,-1-1-1,1 0 1,3 1 0,0-1 35,0 0 1,1-1-1,-1 1 1,1-1-1,-1 0 1,0 0-1,1-1 1,-1 1-1,0-1 1,0 0-1,6-4 0,-2 1-29,-2 0 0,1 0 0,0 0 0,-1-1 0,11-11 0,-12 9-34,0 0-1,-1 0 1,0 0-1,0 0 1,-1-1-1,0 0 1,-1 0 0,0 0-1,3-13 1,1-10-67,2-44-1,-8 70 28,-1 1-1,0-1 0,0 1 0,0 0 1,0-1-1,-2-7 0,2 12 28,0 1-1,0-1 1,-1 0-1,1 1 1,0-1-1,0 1 1,-1-1-1,1 0 1,0 1-1,-1-1 1,1 1-1,0-1 1,-1 1-1,1-1 1,-1 1-1,0-1 0,1 1 4,0 0 0,-1 0 0,1 0 0,0 0-1,0 0 1,0 0 0,-1 0 0,1 0-1,0 0 1,0 0 0,-1 1 0,1-1 0,0 0-1,0 0 1,0 0 0,-1 0 0,1 0 0,0 0-1,0 1 1,0-1 0,0 0 0,0 0-1,-1 0 1,1 1 0,0-1 0,0 0 0,0 0-1,0 1 1,-8 22-47,6-18 53,-2 13 26,0 0 0,0 0 0,2 0 0,0 0 0,2 1 0,-1-1 0,4 21 0,-3-35 12,1-1-1,0 1 0,-1 0 1,1-1-1,0 1 0,1-1 1,-1 1-1,1-1 0,-1 0 1,1 0-1,0 1 0,0-1 0,1 0 1,-1-1-1,5 5 0,-6-6 6,1 1 0,0-1 0,0 0 0,0 0 0,1 0-1,-1 0 1,0 0 0,0 0 0,0 0 0,1-1-1,-1 0 1,0 1 0,0-1 0,1 0 0,-1 0 0,0 0-1,1 0 1,-1 0 0,0-1 0,1 1 0,-1-1 0,0 1-1,0-1 1,1 0 0,-1 0 0,2-1 0,13-9 46,0 0 0,-1-1 0,0-1 1,-1-1-1,19-20 0,-15 14-103,10-11 42,0-1 0,35-54 0,-54 72-28,-4 4-94,1-1 0,12-12-1,-18 23 84,-1 0-1,0 0 0,0 0 0,1 0 0,-1 0 1,0 1-1,0-1 0,1 0 0,-1 0 0,0 0 0,0 0 1,1 0-1,-1 0 0,0 1 0,0-1 0,0 0 1,1 0-1,-1 0 0,0 1 0,0-1 0,0 0 1,0 0-1,1 0 0,-1 1 0,0-1 0,0 0 1,0 0-1,0 1 0,0-1 0,0 1 0,6 11-26,-5-10 6,17 43 19,-11-28-5,11 25 0,-11-29 109,1 0 0,0-1 0,0 0 1,1 0-1,1-1 0,0 0 0,0-1 0,1 0 0,1 0 0,-1-2 0,21 13 0,-29-20-60,1 1 0,0-1-1,-1 0 1,1 0-1,0 0 1,0-1 0,0 1-1,0-1 1,0 0-1,0 0 1,0-1-1,0 1 1,0-1 0,0 1-1,-1-1 1,1 0-1,0-1 1,0 1 0,-1-1-1,1 0 1,-1 0-1,5-3 1,1-1 9,0-1 0,0 0 0,-1-1 0,0 1 0,-1-2 0,11-13 0,-4 2 0,0 0-1,-2-1 0,0-1 0,-1 0 1,-1-1-1,-1 0 0,-1-1 0,6-34 1,-13 51-57,0 0 0,-1 1 0,1-1 0,-2-8 1,1 14-3,0 0 1,0 0-1,0 0 1,0-1-1,0 1 0,-1 0 1,1 0-1,0 0 1,-1 0-1,1-1 1,-1 1-1,1 0 1,-1 0-1,1 0 1,-1 0-1,0 0 1,0 0-1,1 1 1,-1-1-1,0 0 1,0 0-1,0 0 0,0 1 1,0-1-1,0 0 1,0 1-1,0-1 1,-2 0-1,3 1 6,-1 0-1,0 0 0,1 1 0,-1-1 0,0 0 1,1 0-1,-1 0 0,1 0 0,-1 1 1,0-1-1,1 0 0,-1 1 0,1-1 0,-1 0 1,1 1-1,-1-1 0,0 1 0,-6 6 0,1-1-1,-1 0 0,2 1 0,-1 0 1,1 1-1,0-1 0,0 1 1,1 0-1,0 0 0,-4 12 0,-1 8 209,-10 55 0,15-65-12,1 1 0,0 31 0,3-45-138,0-1 0,0 1 0,0-1-1,1 1 1,0-1 0,0 0 0,0 1-1,1-1 1,-1 0 0,1 0 0,0 0 0,0 0-1,0 0 1,1 0 0,-1 0 0,6 5-1,-5-7-6,1 1 0,-1-1 0,0-1 0,1 1 0,-1 0 0,1-1 0,0 0 0,-1 1 0,1-2 0,0 1 0,0 0 0,0-1 0,0 1 0,-1-1 0,1 0 0,7-2 0,8 0 98,0-1-1,21-8 1,-24 7-94,15-5-286,0-1 1,-1-1-1,32-17 1,-43 17-1672,33-23 0,-41 25-39,0 0 1,-1-1 0,16-18 0,-4-4-1564</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04:29.110"/>
    </inkml:context>
    <inkml:brush xml:id="br0">
      <inkml:brushProperty name="width" value="0.05" units="cm"/>
      <inkml:brushProperty name="height" value="0.05" units="cm"/>
    </inkml:brush>
  </inkml:definitions>
  <inkml:trace contextRef="#ctx0" brushRef="#br0">251 64 1728,'5'-10'821,"-5"9"-748,0 1 1,0-1-1,0 1 1,0 0-1,0-1 1,0 1-1,0-1 1,1 1-1,-1-1 1,0 1-1,0 0 1,1-1-1,-1 1 1,0-1-1,1 1 1,-1 0-1,0-1 1,1 1-1,-1 0 1,0-1-1,1 1 1,-1 0-1,1 0 1,-1-1-1,0 1 1,2 0-1,-2 0 34,1 0 1,0-1-1,-1 1 0,1 0 1,-1 0-1,1 0 0,0-1 0,-1 1 1,1 0-1,-1-1 0,1 1 0,-1-1 1,1 1-1,-1 0 0,0-1 0,1 1 1,-1-1-1,1 1 0,-1-1 0,0 0 1,1 1-1,-1-1 0,0 1 1,0-1-1,0 1 0,1-1 0,-1 0 1,0 1-1,0-1 0,0 0 0,0 1 1,0-1-1,0 1 0,0-1 0,0 0 1,0 0-1,-1 0 32,1-1 0,0 1 0,-1 0-1,1 0 1,-1 0 0,0 0 0,1 0 0,-1-1 0,0 1 0,0 0 0,1 1 0,-1-1-1,0 0 1,0 0 0,0 0 0,0 0 0,0 1 0,0-1 0,-2 0 0,1 0-3,-1 0 1,0 0 0,1 0 0,-1 1 0,0-1-1,0 1 1,0 0 0,1 0 0,-1 0-1,-4 1 1,-31 7 615,7 2-482,0 1 1,1 1 0,-30 18-1,56-28-256,1 0-1,-1 0 0,1 1 1,0-1-1,0 1 1,0 0-1,-3 4 0,5-7 3,0 1 0,1 0 0,-1 0 0,1 0 0,-1-1-1,1 1 1,0 0 0,-1 0 0,1 0 0,0 0 0,-1 0-1,1 0 1,0 0 0,0 0 0,0 0 0,0-1 0,0 1-1,0 0 1,0 0 0,0 0 0,1 0 0,-1 0 0,0 0-1,0 0 1,1 0 0,-1 0 0,1 0 0,-1-1 0,1 1-1,-1 0 1,1 0 0,-1-1 0,1 1 0,1 1 0,3 3 70,1 0 1,1 0 0,-1-1 0,0 0-1,1 0 1,0 0 0,11 4 0,56 13 146,-55-16-166,-1 0 0,0 0-1,26 13 1,-38-15-42,2 1 52,-1 0 0,1 0 0,-1 1 0,0 0 0,0 0-1,-1 1 1,13 12 0,-19-17-13,1 1-1,0 0 1,0-1-1,-1 1 1,1 0-1,-1 0 1,1 0 0,-1 0-1,0-1 1,1 1-1,-1 0 1,0 0-1,-1 0 1,1 0-1,0 0 1,0 0-1,-2 2 1,2-1 2,-1 0-1,0 0 1,0 0 0,-1 0 0,1 0-1,0-1 1,-1 1 0,0 0-1,0-1 1,-4 5 0,1-2 13,-1-1 1,-1 0 0,1 0-1,-1-1 1,1 0 0,-9 3-1,-45 13 136,48-16-145,-4 1-39,0-1-1,0-1 1,-30 0-1,-10 1-2,31 3-178,25-6 117,0 0-1,0 0 1,0 0-1,0 0 1,0 0-1,0-1 0,0 1 1,0 0-1,1 0 1,-1 0-1,0 0 1,0 0-1,0 0 0,0 0 1,0 0-1,0 0 1,0 0-1,0 0 1,0 0-1,0 0 0,0 0 1,0 0-1,0 0 1,0 0-1,0 0 1,0 0-1,0 0 1,0-1-1,0 1 0,0 0 1,0 0-1,0 0 1,0 0-1,0 0 1,0 0-1,0 0 0,0 0 1,0 0-1,0 0 1,0 0-1,0 0 1,0 0-1,0 0 0,0 0 1,0 0-1,0 0 1,0 0-1,0-1 1,-1 1-1,1 0 0,0 0 1,0 0-1,0 0 1,0 0-1,0 0 1,0 0-1,0 0 0,0 0 1,0 0-1,0 0 1,0 0-1,0 0 1,0 0-1,0 0 1,0 0-1,4-3-1676,4 2-1116,5 3 922</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04:31.654"/>
    </inkml:context>
    <inkml:brush xml:id="br0">
      <inkml:brushProperty name="width" value="0.05" units="cm"/>
      <inkml:brushProperty name="height" value="0.05" units="cm"/>
    </inkml:brush>
  </inkml:definitions>
  <inkml:trace contextRef="#ctx0" brushRef="#br0">1 966 3136,'0'0'135,"1"0"-1,-1 0 1,1 1-1,0-1 1,-1 0 0,1 0-1,-1 0 1,1 0 0,0 0-1,-1 0 1,1-1 0,-1 1-1,1 0 1,-1 0 0,1 0-1,0 0 1,-1-1 0,1 1-1,-1 0 1,1 0-1,0-1 1,14-10 1736,-7 5-1222,22-13 191,-1-1-1,-1-2 1,0-1-1,24-27 1,117-165 72,-128 159-714,-9 14 89,34-60 1,-41 55 60,-2-2 0,-2 0 0,25-93 0,-42 127-345,-1 0-1,-1 0 1,1-27 0,-2 42-10,-1 0 0,0 0 0,0-1 0,0 1 0,0 0 0,0 0 0,0-1 1,0 1-1,0 0 0,0 0 0,0-1 0,0 1 0,0 0 0,0 0 0,0-1 1,-1 1-1,1 0 0,0 0 0,0-1 0,0 1 0,0 0 0,0 0 0,0 0 1,-1-1-1,1 1 0,0 0 0,0 0 0,0 0 0,-1 0 0,1-1 0,0 1 1,-7 5-136,-4 12 34,-40 102-58,28-60 247,-3 9 270,2 1-1,4 0 1,-15 95-1,30-140-187,2 0-1,1 0 0,1 1 0,4 38 0,-3-58-53,1 0 0,1 1 0,-1-1-1,1 0 1,-1 0 0,2 0 0,-1 0 0,0 0-1,6 7 1,-7-11-83,0 1 0,0-1-1,0 0 1,0 0 0,1 1-1,-1-1 1,0 0 0,0 0-1,1 0 1,-1 0-1,1-1 1,-1 1 0,1 0-1,-1-1 1,1 1 0,-1-1-1,1 1 1,0-1 0,-1 0-1,1 1 1,0-1 0,-1 0-1,1 0 1,0 0 0,-1-1-1,1 1 1,-1 0 0,1 0-1,0-1 1,-1 1 0,1-1-1,-1 0 1,1 1-1,-1-1 1,1 0 0,1-1-1,3-3 12,1 0 0,-1-1 0,0 0-1,0 0 1,-1 0 0,0 0 0,5-9-1,29-53 17,49-124-394,-92 202 135,0 1 0,1 0-1,-4 20 1,-5 46 255,9-52-148,-7 55 359,10-68-158,-1 1-1,2-1 1,-1 0 0,4 17-1,-3-28-79,-1 0 0,0 0 0,0 0 0,0 0 0,1 0 0,-1 0-1,0 0 1,1-1 0,-1 1 0,1 0 0,-1 0 0,1 0 0,-1-1 0,1 1 0,-1 0 0,1 0 0,0-1 0,-1 1-1,1-1 1,0 1 0,0-1 0,0 1 0,-1-1 0,1 1 0,0-1 0,0 0 0,0 1 0,0-1 0,0 0-1,0 0 1,0 0 0,-1 1 0,1-1 0,0 0 0,0 0 0,0-1 0,0 1 0,0 0 0,0 0 0,0 0 0,0-1-1,0 1 1,1-1 0,2-1 29,0 0-1,1 0 1,-1 0-1,0-1 0,0 1 1,6-7-1,27-26-96,-3-1 0,48-63 0,-80 99-311,-1 7 188,-1 7 71,0-11 104,-2 18-66,1 26-1,1-42 66,1 1-1,-1-1 1,1 0-1,0 0 1,0 1 0,1-1-1,0 0 1,-1 0 0,2 0-1,3 6 1,-4-8 31,0-2 0,0 1-1,0 0 1,0 0 0,1-1 0,-1 1 0,0-1 0,1 1 0,-1-1 0,1 0 0,0 0 0,-1 0 0,1-1 0,0 1-1,0 0 1,3-1 0,5 1 63,1 0 0,16-1-1,-12-2-67,0 0 1,0-1-1,-1-1 0,1 0 0,-1-1 0,0 0 0,0-2 0,18-10 0,-8 3-19,-1-2-1,-1 0 0,38-35 1,17-31-55,-77 81 30,0 0 0,-1 0 0,1 0-1,0 0 1,0 0 0,0 0 0,-1 0 0,1 0 0,-1 0-1,1-1 1,-1 1 0,1 0 0,-1 0 0,1-2 0,-2 3-8,1 0 0,-1 0 1,1 0-1,-1 0 0,1 0 0,-1 0 1,1 0-1,-1 0 0,1 0 1,-1 1-1,1-1 0,-1 0 1,1 0-1,0 1 0,-1-1 0,0 1 1,-3 4-37,1 0 0,-1 1 0,1-1 0,-3 8 0,-7 10-32,-59 86 20,66-100 93,1 0-1,0 0 1,1 0 0,0 0-1,0 1 1,-3 12-1,7-21-11,0 0-1,0-1 0,0 1 1,0 0-1,-1-1 0,1 1 1,0 0-1,0-1 0,0 1 1,1 0-1,-1-1 0,0 1 1,0-1-1,0 1 0,0 0 0,1-1 1,-1 1-1,0-1 0,0 1 1,1 0-1,-1-1 0,1 1 1,-1-1-1,0 1 0,1-1 1,-1 1-1,1 0 0,0-1 7,0 0 0,0 0 1,0 0-1,0 1 0,0-1 0,0 0 0,0 0 0,0 0 0,0 0 0,0-1 0,0 1 1,0 0-1,0 0 0,0 0 0,2-1 0,2-2 31,1 1 1,-1-1-1,0 0 0,8-6 1,6-8 3,0-2 1,-2 0-1,0-1 1,16-24-1,-28 36-54,244-330 289,-226 305-265,28-52 1,-42 66-90,0 0 0,-2-1 0,0 1 0,6-32 1,-12 28-254,-1 22 307,0 1 0,0 0 1,0-1-1,0 1 0,0-1 0,0 1 0,-1-1 0,1 1 0,0-1 0,0 1 0,0 0 0,-1-1 0,1 1 0,0 0 0,-1-1 1,1 1-1,0 0 0,-1-1 0,1 1 0,0 0 0,-1-1 0,1 1 0,0 0 0,-1 0 0,1 0 0,-1-1 0,1 1 0,-1 0 1,1 0-1,-1 0 0,1 0 0,0 0 0,-1 0 0,1 0 0,-1 0 0,1 0 0,-1 0 0,1 0 0,-1 0 0,1 0 0,-1 0 1,1 0-1,0 1 0,-1-1 0,1 0 0,-1 0 0,0 1 0,-4 1-65,0 1 0,-1 0 0,1 1 0,-8 6 0,3-2 25,-17 13 0,2 0 1,0 2-1,2 1 1,-26 32-1,37-38 80,0-1-1,0 2 1,2-1-1,1 1 1,0 1-1,1 0 1,-10 39-1,12-29 28,1 0-1,-1 34 0,5-51-22,1 0-1,1 0 1,0-1 0,1 1-1,0 0 1,1 0 0,8 21-1,-9-29 12,0-1 0,0 1 0,1-1 0,-1 0 0,1 0 0,0 0 0,1 0 0,-1 0 0,0-1 0,1 1 0,0-1 0,0 0 0,5 3 0,-6-4 3,1-1-1,0 1 1,0-1-1,0 1 1,-1-1-1,1 0 1,0-1-1,0 1 1,0-1-1,1 1 1,-1-1 0,0-1-1,0 1 1,0 0-1,0-1 1,7-2-1,0-1-10,0 0 0,0-1-1,-1-1 1,1 0-1,-1 0 1,-1-1 0,1 0-1,-1 0 1,12-14-1,6-10-81,33-46-1,-14 5 157,-25 37-506,-25 44 273,2-1 1,-1 1-1,1-1 0,0 1 0,0 0 1,1 10-1,-5 18 51,1-11 156,-4 48 0,8-66-44,1 0 1,0 0 0,1 0 0,0 0-1,0 0 1,1 0 0,-1 0 0,2 0-1,-1-1 1,6 11 0,-7-16-16,0 0 1,1 0-1,-1-1 1,0 1-1,1 0 1,-1-1-1,1 1 0,0-1 1,-1 1-1,1-1 1,0 0-1,0 0 0,0 0 1,0 0-1,0 0 1,0 0-1,0 0 0,0-1 1,0 1-1,1-1 1,-1 0-1,0 1 1,0-1-1,0 0 0,1 0 1,-1-1-1,0 1 1,0 0-1,0-1 0,1 1 1,3-2-1,5-2 28,0-1 0,0 0 1,0-1-1,14-9 0,-23 13-65,25-16-1,-1-2-1,26-23 1,41-50 143,-79 79-98,-1-1 1,19-28 0,-28 37-35,0 1 1,-1-2 0,0 1-1,0 0 1,-1-1 0,1 1-1,-1-1 1,-1 0 0,1 1-1,0-15 1,-2 20-9,0 0 0,0-1 0,0 1 1,0 0-1,0-1 0,-1 1 0,1 0 0,0-1 0,-1 1 1,1 0-1,-1-1 0,1 1 0,-1 0 0,1 0 0,-1 0 1,0 0-1,0-1 0,1 1 0,-1 0 0,0 0 0,-2-1 1,1 1-12,1 1 1,-1-1-1,1 0 1,-1 1-1,0-1 0,1 1 1,-1 0-1,0 0 1,1 0-1,-1 0 1,0 0-1,1 0 1,-1 0-1,0 0 1,-1 1-1,-3 0-13,1 1 0,0 0-1,0 0 1,0 0 0,0 0 0,1 1-1,-1 0 1,1 0 0,0 0 0,-7 6-1,3 1 14,0 1 0,0 0 0,1 0 0,0 1 0,1-1 0,1 1 0,-6 17 0,4-9 78,2 0-1,0 1 1,2-1-1,-2 22 1,4-36-27,1-1 0,0 1 1,1-1-1,-1 1 0,1-1 1,0 1-1,0-1 0,5 11 1,-5-13-15,0 0 1,1 0-1,0 0 1,0-1-1,0 1 1,0 0-1,0-1 1,0 0-1,1 1 1,-1-1-1,1 0 1,0 0-1,0 0 1,-1-1-1,6 3 1,-2-2 9,0 0 0,-1 0 1,1-1-1,0 0 0,0 0 1,0-1-1,7 1 0,43-6 69,-41 3-65,11-1-2,0-2-1,0-1 1,-1-1 0,0-1-1,-1-1 1,36-18 0,-10-2-22,87-64 0,-116 79-148,-14 10 55,-1-1 1,13-10 0,-16 12 11,-4 7 26,-8 10-27,-16 19 50,-36 65 0,31-47-41,28-48 67,-21 40 2,21-39 11,0 0 1,1 0-1,0 0 0,0 0 0,0 0 0,1 0 1,0 0-1,-1 0 0,2 7 0,-1-10 2,0 0-1,0 0 0,0 0 0,1 0 0,-1 0 0,0 0 1,1 0-1,-1 0 0,1 0 0,-1 0 0,1 0 1,0 0-1,-1-1 0,1 1 0,0 0 0,0 0 0,-1-1 1,1 1-1,0 0 0,0-1 0,0 1 0,0-1 1,0 1-1,0-1 0,0 1 0,0-1 0,0 0 1,0 1-1,0-1 0,0 0 0,0 0 0,0 0 0,0 0 1,0 0-1,1 0 0,-1 0 0,0 0 0,0 0 1,1-1-1,2 0 27,1 0 0,-1 0 0,0 0 0,1 0 0,-1-1 0,0 0 0,7-4 0,-5 1-3,-1 1-1,0-1 1,0 1-1,-1-2 1,8-9-1,0-1 28,6-6-54,-2-1-1,-1-1 1,-1-1-1,19-43 1,67-142 246,-74 150-320,31-102 0,-52 146 29,2-6-66,0 0 0,-2 0 1,0-1-1,2-40 0,-7 62 81,0-1 0,0 1 0,0 0 0,0 0-1,-1-1 1,1 1 0,0 0 0,0 0 0,-1-1 0,1 1 0,-2-2-1,2 3 10,0 0-1,0 0 1,-1-1 0,1 1-1,0 0 1,0 0-1,-1-1 1,1 1-1,0 0 1,-1 0-1,1 0 1,0 0-1,-1-1 1,1 1 0,0 0-1,-1 0 1,1 0-1,-1 0 1,1 0-1,0 0 1,-1 0-1,1 0 1,0 0-1,-1 0 1,1 0 0,-1 0-1,-2 1-35,0 1 0,0-1-1,0 1 1,0 0 0,1 0 0,-1 0 0,0 0 0,-3 4-1,-18 20 84,1 0-1,-30 48 1,35-46 17,2 1 0,1 1 0,1 1 0,-15 50 0,-23 131-1475,40-156-333,-8 23-4239,14-52 3610</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04:32.043"/>
    </inkml:context>
    <inkml:brush xml:id="br0">
      <inkml:brushProperty name="width" value="0.05" units="cm"/>
      <inkml:brushProperty name="height" value="0.05" units="cm"/>
    </inkml:brush>
  </inkml:definitions>
  <inkml:trace contextRef="#ctx0" brushRef="#br0">9 31 6880,'-8'-16'3136,"16"13"-2720,-3-2-224,3 5-192,5-3 416,5 3-224,0-4-288,3 4 32</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04:32.390"/>
    </inkml:context>
    <inkml:brush xml:id="br0">
      <inkml:brushProperty name="width" value="0.05" units="cm"/>
      <inkml:brushProperty name="height" value="0.05" units="cm"/>
    </inkml:brush>
  </inkml:definitions>
  <inkml:trace contextRef="#ctx0" brushRef="#br0">4 70 8640,'-3'-23'3904,"72"23"-3392,-35 0 1344,7 0-1120,34-8 639,7 3-831,28-6-224,-4 8-192,-1-6-128,-4 9 32,-4-8-3903,-14 5 2111</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04:42.998"/>
    </inkml:context>
    <inkml:brush xml:id="br0">
      <inkml:brushProperty name="width" value="0.05" units="cm"/>
      <inkml:brushProperty name="height" value="0.05" units="cm"/>
    </inkml:brush>
  </inkml:definitions>
  <inkml:trace contextRef="#ctx0" brushRef="#br0">286 123 2144,'0'0'102,"0"-1"1,0 1-1,0-1 0,0 1 0,0-1 1,0 1-1,0 0 0,0-1 1,0 1-1,0-1 0,0 1 1,0-1-1,1 1 0,-1-1 1,0 1-1,0 0 0,0-1 0,0 1 1,1-1-1,-1 1 0,0 0 1,0-1-1,1 1 0,-1 0 1,0-1-1,1 1 0,-1 0 1,0 0-1,1-1 0,-1 1 0,1 0 1,0-1-1,6-8 2442,-6 6-2156,0 1 1,0-1-1,0 1 0,1-1 1,-1 1-1,3-3 1,-3 3-220,0 1 0,0-1 1,0 1-1,0-1 1,0 1-1,-1-1 1,1 0-1,0 0 0,-1 1 1,1-1-1,0-3 1,-1 2 111,0-1 0,0 1 1,0 0-1,1 0 1,0 0-1,-1 0 0,2-3 1,-1 3 46,0 0 1,0 0 0,0 0-1,-1 0 1,1 0-1,-1 0 1,0-4-1,0 5 77,3 11-479,-2-8 175,3 15-15,-2-5-175,-1-9 97,-1 0 1,1 0 0,-1 0-1,0 0 1,1 0 0,-1 0 0,0 0-1,-1 2 1,-4 33-220,3-18 252,0-1-1,-2 0 1,-6 19 0,-51 141 871,56-164-756,1-1 2,0 0 0,-3 15-1,1-13 222,7-15-288,-1 1-170,0 0 91,0 0 0,0-1-1,0 1 1,0 0 0,0 0 0,0-1 0,-1 1-1,1 0 1,0-1 0,0 1 0,-1 0 0,1-1 0,0 1-1,-1 0 1,1-1 0,-1 1 0,1 0 0,-1-1 0,0 2-1,-1-1-1,0 1 0,-1-1 0,1 0-1,0 1 1,0-1 0,-4 1 0,-6 2-4,-24 4 0,28-7 33,-19 5-25,-50 7-1,29-9-93,84-7 916,-17 0-770,-1 2 0,24 1 0,1 1 353,67-6 0,-97 4-345,28-7 162,-34 6-149,-1 0-1,1 1 0,10-2 1,-11-2-78,-7 7-253,0-2-76,1 0 1,-1 0 0,1 0-1,-1 0 1,1 0-1,-1 0 1,1 0-1,-1 0 1,1 0-1,0 0 1,-1 0-1,1-1 1,-1 1-1,1 0 1,-1 0-1,1 0 1,-1-1-1,1 1 1,0 0-1,-1 0 1,1-1-1,-1 0 1,-8-6-4610,3 2 2268</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04:43.926"/>
    </inkml:context>
    <inkml:brush xml:id="br0">
      <inkml:brushProperty name="width" value="0.05" units="cm"/>
      <inkml:brushProperty name="height" value="0.05" units="cm"/>
    </inkml:brush>
  </inkml:definitions>
  <inkml:trace contextRef="#ctx0" brushRef="#br0">102 97 1728,'-48'-26'4672,"34"21"-2435,12 5-2005,1-1-1,-1 1 1,1-1-1,-1 1 1,1-1-1,-1 1 1,1-1-1,0 0 1,0 0-1,-3-1 1,-17-13 4674,22 14-4745,1 0-1,-1 0 1,0 0-1,1 0 1,0 1-1,-1-1 1,1 1-1,-1-1 0,1 1 1,1-1-1,8 0 91,-1 0 0,1 1 0,-1 1 0,16 2-1,7 0 379,325 0 1862,-345-4-2407,0 0 1,18-5 0,-4-4-1595,-25 8 924,0 1 0,0 0 0,0-1 1,-1 1-1,1-1 0,0 1 0,0-1 1,2-3-1,3-3-1931</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5:35.930"/>
    </inkml:context>
    <inkml:brush xml:id="br0">
      <inkml:brushProperty name="width" value="0.05" units="cm"/>
      <inkml:brushProperty name="height" value="0.05" units="cm"/>
    </inkml:brush>
  </inkml:definitions>
  <inkml:trace contextRef="#ctx0" brushRef="#br0">53 94 5472,'-34'-35'2496,"19"31"-2176,12 0 96,3 0-288,0-4-448,8 5 128,15-8 32,3 6 64,22-7-3424,1 4 1920</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04:45.431"/>
    </inkml:context>
    <inkml:brush xml:id="br0">
      <inkml:brushProperty name="width" value="0.05" units="cm"/>
      <inkml:brushProperty name="height" value="0.05" units="cm"/>
    </inkml:brush>
  </inkml:definitions>
  <inkml:trace contextRef="#ctx0" brushRef="#br0">19 215 3648,'-14'2'1484,"10"-1"2114,5 2-3153,0 0 0,1-1 0,-1 1 0,1 0 0,0-1 0,0 1 0,0-1 0,0 0 0,0 1 0,0-1 0,1 0 0,-1 0 0,6 2 0,-6-2-253,1-1 1,0 0 0,0 0 0,0 0-1,0 0 1,0-1 0,-1 1 0,1-1-1,0 0 1,0 0 0,1 0 0,-1 0-1,-1-1 1,1 1 0,0-1 0,0 1-1,0-1 1,0 0 0,0 0 0,0-1-1,4-2 1,4-3 165,0 0 0,-1-1-1,17-16 1,-10 8-190,5-2 1,-9 8-131,-1-1 0,-1 0 0,15-17-1,-18 17-39,16-21 75,-23 29-85,1 0 0,-1 0-1,1 1 1,-1-1 0,0 0 0,0 0-1,-1 0 1,1 0 0,0 0 0,-1-4-1,-2 4-341,-1 7 88,-5 9 34,7-11 236,-3 5-37,0 2-1,1-1 1,0 0-1,0 1 0,1 0 1,0-1-1,-1 19 1,3-22 59,0 0 1,0 1-1,0-1 0,1 0 1,0 1-1,0-1 1,0 0-1,1 0 1,-1 0-1,1 0 1,1 0-1,-1 0 0,1 0 1,6 8-1,-8-12 6,0 0 1,0 1-1,1-1 0,-1 0 0,0 0 0,1 0 0,-1 0 0,1 0 0,-1 0 0,1-1 0,0 1 0,-1 0 1,1-1-1,0 1 0,-1-1 0,1 0 0,0 0 0,-1 1 0,1-1 0,0 0 0,0 0 0,-1-1 0,1 1 1,0 0-1,0-1 0,-1 1 0,1-1 0,0 1 0,-1-1 0,4-1 0,3-2 86,0-1 0,-1 0 0,1-1-1,9-8 1,6-8 21,35-44 1,-16 17-157,-28 35-23,-10 10-2,0 0 0,0 0 1,0-1-1,0 1 0,-1-1 1,0 0-1,3-6 0,-6 12 31,0-1-1,0 0 0,0 0 1,0 0-1,1 0 0,-1 0 1,0 0-1,0 0 0,0 0 1,0 0-1,0 0 0,0 0 1,0 0-1,0 0 0,0 0 1,0 0-1,0 0 1,0 0-1,0 0 0,0 0 1,0 0-1,0 0 0,0 0 1,0 0-1,0 0 0,0 0 1,1 0-1,-3 12-148,-6 19 6,6-25 174,-6 15-86,-20 39 0,25-56 132,0 1 0,0 0 0,0-1 0,-1 1 0,1-1 0,-1 0 0,0 0 0,0-1-1,0 1 1,-1-1 0,1 0 0,-1 0 0,-7 3 0,11-6-46,0 0 0,0 1 0,0-1 0,-1 0 0,1 0 0,0 0 0,0-1 0,0 1 0,0 0 0,0 0 0,0-1 0,0 1 0,0 0 0,0-1 0,-2 0 0,3 1-22,0 0 0,-1 0 0,1 0 0,0-1 1,0 1-1,-1 0 0,1 0 0,0 0 0,-1 0 1,1-1-1,0 1 0,0 0 0,0 0 0,-1 0 1,1-1-1,0 1 0,0 0 0,0 0 0,-1-1 1,1 1-1,0 0 0,0-1 0,0 1 0,0 0 1,0 0-1,0-1 0,0 1 0,0 0 0,0-1 0,0 1 1,0 0-1,0-1 0,0 1 0,0 0 0,0-1 1,0 1-1,0 0 0,0 0 0,0-1 0,0 1 1,0 0-1,0-1 0,1 1 0,-1 0 0,0 0 1,0-1-1,0 1 0,1 0 0,-1-1 0,3-1-17,-1 1-1,1-1 0,0 1 1,0-1-1,0 1 1,0 0-1,0 0 0,0 0 1,6-1-1,33-1-96,-10 1 44,111-10-2182,-50 5-7614,-75 7 7719</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04:45.821"/>
    </inkml:context>
    <inkml:brush xml:id="br0">
      <inkml:brushProperty name="width" value="0.05" units="cm"/>
      <inkml:brushProperty name="height" value="0.05" units="cm"/>
    </inkml:brush>
  </inkml:definitions>
  <inkml:trace contextRef="#ctx0" brushRef="#br0">37 70 3712,'-18'-28'1696,"5"22"-1472,8 1-32,10 5-160,3-8-224,5 4 96,13-7-2208,9 3 1248</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04:48.891"/>
    </inkml:context>
    <inkml:brush xml:id="br0">
      <inkml:brushProperty name="width" value="0.05" units="cm"/>
      <inkml:brushProperty name="height" value="0.05" units="cm"/>
    </inkml:brush>
  </inkml:definitions>
  <inkml:trace contextRef="#ctx0" brushRef="#br0">161 609 2144,'0'3'4816,"2"-8"-1774,-2 4-2434,-3 3 227,-22 0 1064,11 4-1724,1 0 0,-1 1 0,1 1 1,0 0-1,1 1 0,-17 16 0,26-23-152,1 0 0,-1 1-1,1 0 1,0-1 0,0 1 0,0 0-1,1 0 1,-1 0 0,1 0 0,0 1-1,0-1 1,0 0 0,0 1 0,-1 4-1,2-7 4,0 1-1,0 0 1,0-1 0,0 1-1,0 0 1,0 0 0,0-1-1,1 1 1,-1 0-1,0-1 1,1 1 0,-1 0-1,1-1 1,0 1-1,0-1 1,0 1 0,0-1-1,0 1 1,0-1-1,0 0 1,0 1 0,0-1-1,0 0 1,1 0-1,-1 0 1,1 0 0,-1 0-1,0 0 1,3 0 0,-1 0 25,-1 0 0,1-1 0,0 0 1,0 0-1,-1 0 0,1 0 1,0 0-1,-1 0 0,1-1 1,0 0-1,-1 1 0,1-1 0,-1 0 1,5-2-1,-2 1-3,-1 0 0,1-1-1,-1 1 1,0-1 0,0 0 0,0 0 0,5-6-1,1-2 77,13-20 0,-22 29-146,1-1 1,-1 1-1,1 0 0,-1-1 0,0 1 1,0-1-1,0 1 0,0-1 0,0 1 1,-1-1-1,1 0 0,-1 1 0,0-1 1,1 0-1,-1 0 0,-1 1 0,1-4 0,0 6 13,0-1 0,0 1 0,0 0 0,0-1 0,-1 1 0,1 0 0,0-1 0,0 1 0,0 0 0,0-1-1,0 1 1,-1 0 0,1-1 0,0 1 0,0 0 0,-1 0 0,1-1 0,0 1 0,0 0 0,-1 0 0,1-1-1,0 1 1,-1 0 0,1 0 0,0 0 0,0 0 0,-1-1 0,1 1 0,-1 0 0,1 0 0,-1 0 0,1 0-17,-1 1 1,1-1 0,-1 1 0,1-1 0,-1 0 0,1 1 0,-1-1 0,1 1 0,-1-1 0,1 1 0,0-1 0,-1 1 0,1 0 0,0-1 0,-1 2 0,0 1-60,-1 1 0,1-1 1,0 1-1,0 0 0,0 5 1,1-8 102,0 1 1,0 0 0,0 0 0,0-1 0,0 1 0,1 0 0,-1 0-1,1-1 1,-1 1 0,1 0 0,0-1 0,-1 1 0,1 0 0,0-1-1,0 1 1,0-1 0,0 0 0,0 1 0,1-1 0,-1 0 0,0 0 0,1 0-1,-1 1 1,1-1 0,-1-1 0,3 2 0,-2-1 16,1 0-1,0 0 1,0-1 0,0 1-1,-1-1 1,1 0 0,0 0-1,0 0 1,0 0 0,0 0-1,0-1 1,-1 1 0,1-1-1,0 0 1,0 0 0,2-1-1,24-13 131,-1-1 0,0-1-1,45-37 1,-68 51-157,17-14 40,-1-1 0,36-38 0,-26 17-16,-2-2 1,-2-1 0,-1-2-1,-3 0 1,-1-1 0,-3-1-1,22-76 1,-38 111-163,0 0 0,1-14 0,-4 22 89,0 1 0,1-1-1,-1 1 1,0-1 0,-1 1-1,1-1 1,0 1 0,-1-1 0,1 1-1,-1-1 1,0 1 0,0 0-1,0-1 1,0 1 0,-2-3 0,3 5 32,-1-1 0,1 1 0,-1-1 0,1 1 1,-1-1-1,1 1 0,-1 0 0,1-1 1,-1 1-1,0 0 0,1-1 0,-1 1 0,1 0 1,-1 0-1,0 0 0,1-1 0,-1 1 1,0 0-1,1 0 0,-1 0 0,0 0 0,1 0 1,-1 0-1,0 0 0,1 1 0,-1-1 1,0 0-1,1 0 0,-1 0 0,1 1 1,-1-1-1,1 0 0,-1 1 0,0-1 0,0 1 1,-2 1-11,1 0 1,-1 1-1,1-1 1,-1 1-1,-3 5 1,-9 14 57,1 1 0,0 1-1,-18 50 1,-17 81 483,39-117-220,-7 58 0,16-83-193,0 0-1,1-1 0,0 1 0,1 0 1,0-1-1,1 1 0,0-1 1,8 21-1,-9-28-50,1-1 0,0 0 0,0 0 0,1 0 0,-1 0 0,1 0 0,0 0 0,0-1 1,0 1-1,0-1 0,0 0 0,1 0 0,0 0 0,0 0 0,-1-1 0,2 0 0,-1 1 0,0-2 0,0 1 0,6 2 1,-4-3-11,0 0 0,-1-1 1,1 1-1,0-1 1,-1 0-1,1-1 1,0 1-1,-1-1 0,1 0 1,-1 0-1,1-1 1,-1 0-1,1 0 1,-1 0-1,9-5 0,-6 1-13,0 0 0,0 0 0,-1 0 0,1-1 0,-1 0 0,-1-1 0,11-14 0,-9 10-78,-1 1 1,0-1 0,-1-1 0,-1 1 0,5-15 0,-7 17-340,-2 13 131,-5 21 14,1-10 174,3-9 61,-2 5 14,1 0-1,0 0 0,1 1 0,2 13 0,-2-21 20,0-1 0,1 0 0,-1 0-1,1 1 1,0-1 0,-1 0-1,1 0 1,0 0 0,0 0 0,1 0-1,-1 0 1,0 0 0,1 0-1,-1 0 1,1-1 0,0 1 0,-1 0-1,1-1 1,0 0 0,0 1-1,0-1 1,0 0 0,0 0 0,0 0-1,3 1 1,-3-2 3,0 1 0,0-1-1,0 0 1,0 0 0,0 0 0,0 0 0,1 0-1,-1 0 1,0-1 0,0 1 0,0-1-1,0 1 1,0-1 0,-1 0 0,1 0 0,0 0-1,3-2 1,-2 1-3,1-1-1,0 0 1,-1 1 0,0-2-1,0 1 1,0 0 0,4-6-1,1-4-35,0-1 0,-1 1-1,0-1 1,-2-1 0,9-27-1,-16 54-336,1 0-1,1 14 0,0-20 359,0 1 0,1 0 0,-1-1 0,2 1 0,-1 0 0,1-1-1,0 0 1,0 1 0,4 7 0,-4-12 14,-1 1 1,0-1-1,1 0 0,-1 0 0,1-1 1,-1 1-1,1 0 0,0-1 1,0 1-1,0 0 0,0-1 0,0 0 1,0 0-1,0 0 0,0 1 1,1-2-1,-1 1 0,0 0 0,1 0 1,-1-1-1,1 0 0,-1 1 0,0-1 1,1 0-1,-1 0 0,1 0 1,-1 0-1,1-1 0,-1 1 0,3-2 1,1 1-8,0-2 1,0 1 0,0-1 0,0 1-1,-1-2 1,1 1 0,-1-1 0,0 1-1,0-1 1,-1-1 0,1 1 0,4-6-1,-4 5 21,4-5-19,0 0 1,-1 0-1,0-1 1,-1 0 0,0 0-1,-1-1 1,0 1-1,-1-2 1,8-24 0,-13 36-51,1-1-1,-1 0 1,0 1 0,1-1 0,0 1 0,-1-1 0,1 1 0,0-1 0,0 1 0,-1-1 0,1 1-1,0 0 1,0-1 0,1 1 0,-1 0 0,0 0 0,0 0 0,1 0 0,-1 0 0,0 0-1,1 0 1,-1 0 0,4 0 0,-2 0 12,0 1-1,1 0 0,-1 0 1,0 0-1,1 1 1,-1-1-1,0 1 0,1 0 1,-1 0-1,6 2 1,29 9 11,1-2 1,-1-2 0,41 3-1,-54-8 42,0-2-1,0-1 1,0-1-1,29-5 1,-52 6-23,-1 0 0,1 0 0,-1 0 0,1-1 0,0 1 1,-1-1-1,1 1 0,-1-1 0,1 0 0,-1 0 0,0 0 0,1 1 1,1-4-1,-11 5-92,-1 4 3,1 1 0,0 0 0,0 0 0,-12 13 0,1 0 53,-62 62 14,76-76 36,1 0 0,1 0-1,-1 0 1,-3 6 0,7-11-13,0 1-1,-1 0 0,1-1 1,-1 1-1,1 0 1,0-1-1,-1 1 1,1 0-1,0 0 0,0-1 1,0 1-1,-1 0 1,1 0-1,0-1 1,0 1-1,0 0 1,0 0-1,0-1 0,0 1 1,1 0-1,-1 0 1,0-1-1,0 1 1,0 0-1,1 0 0,-1-1 1,0 1-1,1 0 1,-1-1-1,1 1 1,-1-1-1,1 1 0,-1 0 1,1-1-1,-1 1 1,1-1-1,-1 1 1,1-1-1,0 0 0,-1 1 1,1-1-1,0 0 1,-1 1-1,2-1 1,2 1 16,-1-1 1,1 1-1,-1-1 1,1 0-1,-1 0 1,0-1 0,1 1-1,-1-1 1,1 0-1,-1 1 1,0-2-1,1 1 1,-1 0-1,3-2 1,3-2 35,-1 1 0,0-1 1,0-1-1,9-6 0,-3-2-58,0-1-1,-1 0 1,0 0 0,-1-2 0,-1 1-1,0-1 1,-2-1 0,0 0 0,9-26-1,-16 39-35,-1 4 4,-1 0 0,1 0 0,-1 0-1,1-1 1,-1 1 0,0 0 0,1 0-1,-1 0 1,0-1 0,0 1 0,0 0 0,0 0-1,0 0 1,0-1 0,0 1 0,-1-2-1,1 3 15,0 0 0,0 0 0,0-1 0,0 1-1,-1 0 1,1 0 0,0 0 0,0-1 0,0 1-1,0 0 1,0 0 0,-1 0 0,1 0 0,0 0-1,0-1 1,0 1 0,-1 0 0,1 0 0,0 0-1,0 0 1,0 0 0,-1 0 0,1 0 0,0 0-1,0 0 1,-1 0 0,1 0 0,0 0 0,0 0-1,0 0 1,-1 0 0,1 0 0,0 0 0,0 0-1,0 0 1,-1 0 0,1 0 0,0 0 0,0 0-1,-1 0 1,1 1 0,0-1 0,0 0 0,0 0-1,0 0 1,-1 0 0,1 1 0,-10 9-118,2 1 87,1 1 1,1 0-1,0 0 0,0 0 1,1 1-1,1 0 0,-4 20 1,7-28 49,0 0 0,1 1 0,0-1 0,0 0 1,0 0-1,0 0 0,1 0 0,3 10 0,-4-13 2,1 0 0,-1-1 0,1 1 0,0-1 0,-1 1 0,1-1 0,0 0 0,0 1 0,0-1 0,1 0 0,-1 1 0,0-1 0,0 0 0,1 0 0,-1 0 0,0 0 0,1 0 0,-1-1 0,1 1 0,-1 0 0,1-1 0,0 1 0,-1-1 0,1 1 0,0-1 0,-1 0 0,1 1 0,0-1 0,-1 0 0,1 0 0,0-1 0,1 1 0,11-3 32,-1 0 1,1 0-1,-1-2 0,0 1 1,0-2-1,-1 0 1,0 0-1,0-1 0,0-1 1,16-13-1,3-6-64,0-1 0,33-42-1,-42 40-57,-18 24 41,0-1 0,0 2 1,1-1-1,0 0 1,8-7-1,-13 13 24,1 0 1,-1-1-1,0 1 0,0 0 0,0 0 1,0 0-1,1 0 0,-1 0 1,0-1-1,0 1 0,1 0 1,-1 0-1,0 0 0,0 0 0,0 0 1,1 0-1,-1 0 0,0 0 1,0 0-1,1 0 0,-1 0 0,0 0 1,0 0-1,1 0 0,-1 0 1,0 0-1,0 0 0,1 0 1,-1 0-1,0 1 0,0-1 0,1 0 1,-1 0-1,0 0 0,0 0 1,4 11-143,-5 17 67,0-26 68,-11 121-31,11-116 59,0 1 0,1-1-1,0 1 1,0-1 0,1 1-1,0-1 1,0 1-1,3 6 1,-4-12 16,1 0 0,0 0 0,-1 0-1,1-1 1,0 1 0,0 0 0,0-1 0,0 1-1,0-1 1,0 1 0,1-1 0,-1 1 0,0-1 0,1 0-1,-1 1 1,1-1 0,-1 0 0,1 0 0,0 0-1,-1 0 1,1-1 0,0 1 0,0 0 0,0-1 0,-1 1-1,1-1 1,0 0 0,0 0 0,0 1 0,0-1-1,0 0 1,0-1 0,0 1 0,0 0 0,-1 0-1,4-2 1,-1 1 2,1-1 0,-1 0 0,0 0 0,0 0 0,0 0 0,0-1 0,0 0 0,0 0 0,0 0 0,-1 0 1,5-5-1,0-2-10,-1 0 1,0 0-1,6-11 1,24-51 225,14-22-773,-44 86 221,-6 8 303,-1 0 0,0 0 0,0 0 0,0 0 0,1 1 0,-1-1 0,0 0 0,0 0 0,0 0 0,0 1 0,1-1-1,-1 0 1,0 0 0,0 0 0,0 1 0,0-1 0,0 0 0,0 0 0,0 0 0,0 1 0,0-1 0,0 0 0,0 0 0,1 1-1,-1-1 1,-1 0 0,1 1 0,-1 23-24,1-21-3,-5 36 5,-2 0-1,-1-1 0,-2 0 1,-15 38-1,-18 57 96,20-57 113,-57 125-1,66-175-50,-26 37 0,32-51-9,-1-1 1,0-1 0,-1 0-1,0 0 1,-13 9-1,21-17-80,-1 0-1,0 0 0,1-1 0,-1 1 0,0-1 1,0 0-1,0 0 0,0 0 0,0 0 1,0 0-1,-1-1 0,1 1 0,0-1 1,-4 0-1,6 0-26,-1 0 1,1 0-1,0 0 0,-1 0 1,1-1-1,-1 1 0,1-1 1,-1 1-1,1-1 0,0 1 1,-1-1-1,1 0 0,0 0 1,0 1-1,0-1 1,-1 0-1,1 0 0,0 0 1,0 0-1,0-1 0,0 1 1,1 0-1,-2-2 0,0-1-15,0 1-1,1-1 0,0 0 0,0 1 1,0-1-1,0 0 0,0-4 1,1-3-20,0 0 0,0 0 0,1 0 0,1 0 0,-1 0 0,2 0 0,0 1 0,0-1 0,1 1 0,0 0 0,6-10 1,2-2 4,1 1 0,0 1 0,32-35 0,-27 36-15,0 1 1,2 1 0,24-17-1,70-39 25,-59 37-29,65-57-1,-93 68 61,-1-1 0,-1 0 1,-1-2-1,26-42 0,66-128-173,-91 154 94,-25 43 30,0 0 0,1 0 0,-1 0 0,1 0 1,0 0-1,-1 0 0,1 0 0,0 0 0,0 0 0,-1 1 1,1-1-1,0 0 0,0 1 0,2-2 0,-3 2 13,0 0 0,1 0 1,-1 0-1,0 0 0,1 0 0,-1 0 0,0 0 0,1 1 0,-1-1 0,0 0 0,0 0 0,1 0 0,-1 0 1,0 1-1,1-1 0,-1 0 0,0 0 0,0 1 0,0-1 0,1 0 0,-1 0 0,0 1 0,0-1 0,0 0 1,0 0-1,1 1 0,-1-1 0,0 0 0,0 1 0,0-1 0,0 1 0,2 5-86,-1 1 0,0 0 0,0 10 0,-1-13 84,2 47-42,-2 1 1,-3-1 0,-13 78-1,15-127 55,-1 11 59,0 0 0,-1 1 0,-1-1 0,0 0 0,0-1 1,-12 22-1,15-32-31,-1 1 1,0-1 0,0 0 0,1 0-1,-2 0 1,1 0 0,0 0-1,0 0 1,0-1 0,-1 1 0,1-1-1,-1 1 1,1-1 0,-1 0 0,0 0-1,1 0 1,-4 0 0,2 0 3,-1-1 1,1 0-1,0 0 1,0 0-1,0-1 0,0 1 1,0-1-1,0 0 1,0 0-1,-6-3 1,-2-1-22,1-1 0,1 0 0,-1-1-1,1 0 1,0 0 0,-15-16 0,10 3-71,12 10 13,3 9 47,0 1 0,0 0 0,0 0 0,0-1 0,1 1 0,-1 0 1,0 0-1,0-1 0,0 1 0,1 0 0,-1 0 0,0-1 0,0 1 0,1 0 1,-1 0-1,0 0 0,0 0 0,1 0 0,-1-1 0,0 1 0,1 0 1,-1 0-1,0 0 0,0 0 0,1 0 0,-1 0 0,0 0 0,1 0 1,-1 0-1,0 0 0,1 0 0,18 1 53,0 0 1,0 2-1,20 4 0,55 20 80,-45-13-53,-27-7-358,39 16 0,-27-6-5388,-24-9 1818,-7 4-3367,-3 0 2500</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04:51.174"/>
    </inkml:context>
    <inkml:brush xml:id="br0">
      <inkml:brushProperty name="width" value="0.05" units="cm"/>
      <inkml:brushProperty name="height" value="0.05" units="cm"/>
    </inkml:brush>
  </inkml:definitions>
  <inkml:trace contextRef="#ctx0" brushRef="#br0">122 717 2912,'-4'0'8702,"17"-11"-6892,-4-1-1371,-1 0 1,0 0 0,-1-1 0,0 0 0,-1 0-1,9-25 1,-4 8-148,93-200 535,-10 74-196,-13 22-100,-63 95-760,-17 36 46,-4 7 123,-7 11 15,-30 52-243,-69 179 277,1 41 539,79-212-337,-98 228 733,122-291-774,0-2 1,-2 1-1,1-1 1,-10 11-1,15-19-108,0-1 1,-1 1-1,1-1 0,-1 1 0,1-1 0,-1 0 1,0 0-1,-2 2 0,3-3-32,1 0 0,-1 0 0,1 0 0,-1 0 0,1 0 0,-1 0 0,1 0 0,-1 0 0,1 0 0,-1 0 0,1 0 0,-1 0 0,1 0 0,-1 0 0,1-1 0,-1 1 0,1 0 0,-1 0 0,1-1 0,-1 1 0,1 0 0,-1-1 0,1 1 0,0 0 0,-1-1 0,1 1 0,0 0 0,-1-1 0,1 1 0,0-1 0,0 1 0,-1-1 0,1 1 0,0-1 0,0 1 0,0-1 0,0 1 0,0-1 0,-1 1 0,1-1 0,0 0 0,-1-4 1,0 0 1,1 0-1,-1-1 0,1 1 1,0 0-1,1-1 1,-1 1-1,1 0 0,0-1 1,0 1-1,1 0 0,-1 0 1,4-6-1,1-3-59,0 1 1,1 0-1,15-19 0,-8 14 52,1 0 1,1 1-1,1 1 0,0 0 0,1 2 1,25-16-1,123-62 4,-119 68-51,242-142-165,-288 166 196,0-1 0,-1 0 0,1 1 0,0 0 0,0-1 0,0 1 0,0-1 0,-1 1 0,1 0 0,0 0 0,0-1 0,0 1 0,0 0 0,0 0 0,0 0 0,1 0 0,-2 0 0,0 0 1,0 0 0,1 1 0,-1-1 0,0 0-1,0 0 1,1 1 0,-1-1 0,0 0-1,0 0 1,0 1 0,1-1 0,-1 0 0,0 1-1,0-1 1,0 0 0,0 1 0,0-1 0,0 0-1,0 0 1,0 1 0,0-1 0,0 0-1,0 1 1,0-1 0,0 0 0,0 1 0,0 0-1,-1 4-55,0 0 1,-1 1-1,0-1 0,-2 5 0,-10 21 68,9-23 22,1 0 0,0 0 0,1 0 0,0 1 0,1 0 0,-1-1 0,2 1 0,-2 16 0,2-24-7,1 0-1,0 0 1,0 0 0,0 0 0,0 0 0,0 0 0,0 0 0,1 0-1,-1 0 1,0 0 0,0 0 0,1-1 0,-1 1 0,0 0 0,1 0-1,-1 0 1,1 0 0,-1-1 0,1 1 0,0 0 0,-1 0 0,1-1-1,0 1 1,-1 0 0,1-1 0,0 1 0,0-1 0,0 1 0,-1-1-1,1 0 1,0 1 0,0-1 0,0 0 0,0 1 0,0-1 0,0 0-1,0 0 1,0 0 0,0 0 0,0 0 0,0 0 0,1 0 0,2-1 48,0 0 0,0 0 0,-1 0 0,1 0 0,0 0 0,-1-1 0,0 0 0,1 0 0,3-2 0,-3 0-46,0 0 0,0 1-1,0-2 1,0 1-1,-1 0 1,0-1 0,0 1-1,0-1 1,3-8 0,2-5-47,6-26 0,-12 36 1,-1 2 14,1 0 1,-1 0-1,-1 1 0,1-1 1,-1 0-1,0 0 1,-2-9-1,2 13-2,0 1 0,0-1 0,0 0 0,-1 1 0,1-1 0,0 1 0,-1-1 1,1 1-1,-1-1 0,0 1 0,1 0 0,-1-1 0,0 1 0,0 0 0,0 0 0,0-1 0,0 1 0,0 0 0,0 0 0,-1 0 0,1 0 1,0 0-1,-1 1 0,1-1 0,0 0 0,-1 0 0,1 1 0,-1-1 0,1 1 0,-1 0 0,1-1 0,-3 1 0,1 0 3,1 1 0,-1-1 0,1 1 0,-1 0 0,1 0 0,-1 0 0,1 0 0,0 0 0,-1 0 0,1 1-1,0-1 1,0 1 0,0 0 0,0-1 0,0 1 0,1 0 0,-3 4 0,3-6 16,0 1 1,1 0 0,-1 0-1,0 0 1,1-1 0,-1 1-1,1 0 1,0 0 0,-1 0-1,1 0 1,0 0 0,-1 0-1,1 0 1,0 0 0,0 0-1,0 0 1,0 0 0,0 0-1,0 0 1,0 0-1,0 0 1,0 0 0,1-1-1,-1 1 1,0 0 0,0 0-1,1 0 1,-1 0 0,1 0-1,-1 0 1,1 0 0,-1-1-1,1 1 1,0 0 0,-1 0-1,1-1 1,0 1 0,-1 0-1,1-1 1,0 1-1,0-1 1,0 1 0,0-1-1,0 1 1,-1-1 0,3 1-1,0 0 30,1-1 0,-1 1-1,0-1 1,1 0 0,-1 1-1,0-1 1,1-1 0,-1 1-1,1 0 1,-1-1 0,4-1-1,41-14 176,-37 12-178,108-51 188,-51 22-180,-37 19 6,-12 4-4,1 1-1,0 0 1,32-7-1,-51 15-37,0 1 0,0 0 0,0-1-1,0 1 1,0 0 0,0 0 0,0 0-1,-1 0 1,1 0 0,0 0 0,0 0-1,0 0 1,0 0 0,0 0 0,0 0-1,0 0 1,0 1 0,-1-1 0,3 1-1,-3 1 2,1-1 0,-1 0 0,0 1 0,0-1 0,0 0-1,0 1 1,0-1 0,0 1 0,-1-1 0,1 0 0,0 1-1,-1-1 1,0 2 0,-4 14 45,-1 0-1,-1 0 1,-10 18-1,-11 25 174,24-49-177,0 0-1,1 0 1,0 1 0,1-1 0,-1 19 0,3-26-21,0-1 1,1 1-1,-1 0 0,1 0 0,-1 0 1,1 0-1,0-1 0,1 1 1,1 4-1,-2-6 4,0 0 1,1 0-1,-1 0 0,1 0 0,-1 0 1,1 0-1,0-1 0,0 1 1,0-1-1,0 1 0,0-1 0,0 0 1,0 0-1,0 0 0,0 0 0,3 1 1,1 0 46,1-1 0,-1 0 0,0 0 0,1 0 0,-1-1 0,1 0 0,-1-1 0,0 1 0,1-1 0,-1 0 0,0-1 0,1 1 0,-1-1 0,11-6 0,-3 2-59,-1-2 0,1 0 0,-1 0 0,-1-1 0,15-14 0,-4-1-14,0-1 1,-2-1 0,23-38 0,-7 11-31,-36 51 5,1 1 1,-1-1-1,1 0 0,0 0 0,-1 1 0,1-1 0,4-2 0,-6 4 15,0 0-1,0 0 0,1 0 0,-1 0 0,0-1 1,0 1-1,1 0 0,-1 0 0,0 0 0,0 0 1,1 0-1,-1 0 0,0 0 0,0 0 0,1 0 1,-1 0-1,0 0 0,0 0 0,1 0 0,-1 0 1,0 1-1,0-1 0,0 0 0,1 0 0,-1 0 1,0 0-1,0 0 0,0 0 0,1 1 0,-1 0-8,1-1 0,-1 1-1,1 0 1,-1 0 0,0 0-1,0 0 1,1 0 0,-1 0 0,0-1-1,0 1 1,0 0 0,0 0-1,0 1 1,-1 24-56,-2 0 0,-7 31 0,5-28 65,-3 33 0,6-35 85,0-21-11,2-1-1,-1 1 0,0 0 1,1-1-1,0 1 1,1 0-1,-1-1 0,3 8 1,-3-13-48,0 1 0,0-1 0,1 1 0,-1-1 0,0 0 0,1 1 0,-1-1 0,0 0 0,1 1 0,-1-1 0,1 0 0,-1 0 0,0 1 1,1-1-1,-1 0 0,1 0 0,-1 0 0,1 0 0,-1 1 0,1-1 0,-1 0 0,1 0 0,-1 0 0,1 0 0,-1 0 0,1 0 0,-1 0 0,1 0 0,-1-1 0,1 1 0,-1 0 0,0 0 0,1 0 0,-1 0 0,1-1 1,-1 1-1,1 0 0,-1 0 0,0-1 0,1 1 0,-1 0 0,0-1 0,1 0 0,21-17 65,-18 14-34,58-55 241,-41 37-400,1 1 0,1 1 0,27-18 0,-47 36 95,0 1-1,0-1 0,0 1 1,0-1-1,0 1 0,0 0 1,5-1-1,-7 2 8,0 0 0,0 0 0,0 0-1,0 0 1,0 0 0,-1 0 0,1 0 0,0 0 0,0 0 0,0 1-1,0-1 1,-1 0 0,1 1 0,0-1 0,0 0 0,-1 1 0,1-1-1,0 1 1,-1-1 0,1 1 0,0 0 0,-1-1 0,1 1 0,-1-1-1,1 1 1,-1 0 0,1 0 0,-1-1 0,0 1 0,1 0-1,-1 0 1,0-1 0,1 1 0,-1 1 0,1 1-10,-1 1 1,1-1-1,-1 1 1,0-1-1,0 0 1,0 1-1,0-1 1,-1 1-1,0 4 1,-12 32 46,5-19 70,6-16 72,1-4-10,6-2-29,-4 1-128,8-5 44,0 1 0,0-1 0,13-10 0,-14 9-95,0 1 1,0 0 0,0 0 0,1 1-1,13-5 1,-22 9 41,1 0-1,-1 0 1,1 0 0,-1 0-1,1-1 1,-1 1-1,1 0 1,-1 0 0,1 0-1,-1 0 1,0 0-1,1 0 1,-1 0 0,1 1-1,-1-1 1,1 0-1,-1 0 1,1 0 0,-1 0-1,0 1 1,1-1-1,-1 0 1,1 0 0,-1 1-1,0-1 1,1 0-1,-1 1 1,0-1 0,1 0-1,-1 1 1,0-1-1,0 0 1,1 1 0,-1-1-1,0 1 1,0-1-1,1 0 1,-1 1 0,0-1-1,0 1 1,0-1-1,0 1 1,0-1 0,0 1-1,0-1 1,0 1-1,0-1 1,0 1 0,-5 29 2,4-21-52,-2 1 40,0 1 1,0-1-1,-1 0 1,-8 15-1,1-2 62,10-15-29,3 3 99,-2-10-4,-1-1-273,1 0 21,-1 0-1,0-1 1,1 1 0,-1 0 0,1 0 0,-1-1 0,0 1-1,1 0 1,-1-1 0,1 1 0,-1 0 0,1-1 0,-1 1-1,1-1 1,0 1 0,-1-1 0,1 1 0,0-1 0,-1 1 0,1-1-1,0 0 1,-1 1 0,1-1 0,0 1 0,0-1 0,0 0-1,0 1 1,-1-1 0,1 1 0,0-1 0,0 0 0,0 1-1,0-1 1,1 0 0,-1 1 0,0-1 0,0 0 0,1-3-1103,-1 0 0,1 0 1,0 0-1,0 0 0,2-5 1,3-4-2961,6-1 1430</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04:51.611"/>
    </inkml:context>
    <inkml:brush xml:id="br0">
      <inkml:brushProperty name="width" value="0.05" units="cm"/>
      <inkml:brushProperty name="height" value="0.05" units="cm"/>
    </inkml:brush>
  </inkml:definitions>
  <inkml:trace contextRef="#ctx0" brushRef="#br0">188 0 3552,'-2'1'409,"-1"0"1,1 0-1,0 1 1,-1-1-1,1 0 1,0 1-1,0-1 0,0 1 1,0 0-1,0 0 1,0-1-1,0 1 1,1 1-1,-3 2 0,-8 8 788,-47 42 1961,47-46-3219,1 1 0,0 1 0,0-1 0,1 2 0,1-1 0,-9 15 0,16-20-991,18 1-6909</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04:52.412"/>
    </inkml:context>
    <inkml:brush xml:id="br0">
      <inkml:brushProperty name="width" value="0.05" units="cm"/>
      <inkml:brushProperty name="height" value="0.05" units="cm"/>
    </inkml:brush>
  </inkml:definitions>
  <inkml:trace contextRef="#ctx0" brushRef="#br0">234 689 2720,'-4'-6'1329,"0"1"2412,-7 11-1539,9-5-2210,-78 45 3755,54-33-3083,0 1-1,-33 26 1,57-39-633,0 1 0,0 0 0,1 0-1,-1 0 1,0 0 0,0 0 0,1 0 0,-1 0 0,1 0-1,0 0 1,-2 6 0,3-7-8,0 0 0,-1-1 1,1 1-1,0 0 0,0 0 1,0 0-1,0 0 0,0 0 0,1 0 1,-1 0-1,0 0 0,0 0 0,1 0 1,-1-1-1,0 1 0,1 0 0,-1 0 1,1 0-1,-1-1 0,1 1 0,-1 0 1,1 0-1,0-1 0,-1 1 1,1 0-1,0-1 0,-1 1 0,1-1 1,0 1-1,0-1 0,0 0 0,0 1 1,-1-1-1,3 1 0,2 0 63,0 1 0,0-1 1,1 0-1,-1 0 0,0-1 0,1 0 0,-1 0 0,0 0 0,1 0 0,-1-1 0,9-2 1,-4 1 31,-1-1 0,0 0 1,0-1-1,0 0 1,15-9-1,-17 8-84,-1-1 0,1 1 0,-1-1 0,-1 0 0,1 0-1,8-13 1,23-45-4,-12 11 62,29-88-1,-40 103-82,-1-2-73,50-149 47,-52 151-97,-2-1 1,7-78-1,-17 80-259,1 36 353,0 0-1,-1 0 1,1 0-1,0 0 1,0 0-1,0 0 1,-1 0 0,1 1-1,0-1 1,-1 0-1,1 0 1,-1 0-1,0-1 1,0 2 10,1-1 0,0 1 0,0 0 1,-1 0-1,1 0 0,0-1 0,-1 1 0,1 0 1,0 0-1,-1 0 0,1 0 0,-1 0 0,1 0 0,0 0 1,-1 0-1,1 0 0,0 0 0,-1 0 0,1 0 0,0 0 1,-1 0-1,1 0 0,-1 0 0,1 0 0,-1 1 1,-1 0-10,-1 1 1,0-1 0,1 1 0,-1 0 0,1 0 0,0 1 0,0-1 0,-3 4 0,-4 6 149,0 1-1,1 0 0,0 1 1,1 0-1,1 0 1,-6 17-1,-24 99 816,33-116-864,-12 52 442,2 1 0,4 0 0,-1 87 0,9-137-357,2 1 0,0-1 0,1 0 0,1 0 0,7 28-1,-8-41-299,-1 0-1,1 1 0,0-1 1,0 0-1,0 0 0,1 0 1,-1 0-1,1-1 0,0 1 1,0-1-1,0 1 0,1-1 1,-1 0-1,1-1 0,-1 1 1,1 0-1,0-1 0,0 0 1,0 0-1,1 0 0,-1 0 0,0-1 1,1 0-1,-1 0 0,10 1 1,24-1-5179,5-1 1563</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04:53.645"/>
    </inkml:context>
    <inkml:brush xml:id="br0">
      <inkml:brushProperty name="width" value="0.05" units="cm"/>
      <inkml:brushProperty name="height" value="0.05" units="cm"/>
    </inkml:brush>
  </inkml:definitions>
  <inkml:trace contextRef="#ctx0" brushRef="#br0">44 828 2720,'-5'2'395,"0"0"1,0 1-1,1 0 1,-1 0 0,-8 7-1,12-9-267,1-1-1,-1 1 0,1-1 1,-1 1-1,1-1 1,-1 1-1,1 0 1,0-1-1,-1 1 1,1 0-1,0-1 1,-1 1-1,1 0 0,0 0 1,0-1-1,0 1 1,-1 0-1,1 0 1,0-1-1,0 1 1,0 0-1,0 0 1,0-1-1,1 1 0,-1 0 1,0 0-1,0-1 1,0 1-1,1 0 1,-1 0-1,0-1 1,1 1-1,-1 0 1,1-1-1,-1 1 0,1-1 1,-1 1-1,1-1 1,-1 1-1,1 0 1,-1-1-1,1 0 1,0 1-1,-1-1 1,1 1-1,0-1 0,-1 0 1,2 1-1,0-1 44,-1 0-1,0 1 0,0-1 1,1 0-1,-1 0 0,0 0 1,1 0-1,-1 0 0,0 0 0,0-1 1,1 1-1,-1 0 0,0-1 1,0 1-1,1-1 0,-1 1 1,0-1-1,0 0 0,0 1 1,0-1-1,2-1 0,4-2 457,2-1-328,0 0 1,0-1 0,-1 0-1,16-14 1,-17 15-188,22-22 124,-2-1 0,40-51 0,-27 29-176,51-56-86,139-182 479,-209 254-364,-2 0 1,-1-1 0,-2-1-1,11-37 1,-19 47-85,-8 25-14,0 1 0,1 0 0,-1 0 0,0 0 0,0-1 0,0 1 0,0 0 0,0 0 0,0 0 0,0-1 0,0 1-1,0 0 1,0 0 0,0 0 0,0-1 0,0 1 0,0 0 0,0 0 0,0 0 0,0-1 0,0 1 0,0 0 0,0 0 0,0 0 0,-1-1 0,1 1 0,0 0 0,0 0 0,0 0 0,0 0-1,0 0 1,0-1 0,-1 1 0,1 0 0,0 0 0,-6 5-137,-6 11 37,-65 110-137,49-78 442,2 0-1,-23 60 1,39-82-129,1 0 0,2 0 0,0 1 0,2 0 0,1 1 0,-1 36 0,5-54 41,0 1-1,1 0 1,0-1-1,1 1 0,5 17 1,-6-25-64,1 1 0,-1-1 0,1 0 0,-1 0 0,1 0 0,0 0 0,0 0 0,0 0-1,0-1 1,1 1 0,-1 0 0,1-1 0,-1 0 0,1 0 0,0 0 0,0 0 0,0 0 0,0-1 0,0 1 0,6 1 0,-4-2-11,1 1-1,0-1 0,-1 0 0,1-1 1,0 1-1,0-1 0,0 0 1,-1-1-1,1 1 0,0-1 0,0-1 1,-1 1-1,9-3 0,-6 0 1,-1 0 0,1 0-1,-1-1 1,1 0-1,-1 0 1,-1 0 0,1-1-1,6-7 1,3-7-50,-1 0 0,-1 0 1,0-2-1,-2 1 0,12-28 1,-17 35-562,-13 35 91,5-17 517,-8 25-40,1 1 1,-4 31-1,10-45 49,1 0 1,0 0-1,1 1 1,1-1-1,4 27 1,-3-37 48,0-1-1,0 1 1,0 0-1,1-1 1,3 8-1,-5-12-56,0 1-1,0-1 0,0 0 1,0 0-1,0 0 1,0 0-1,0 0 0,0 0 1,1 0-1,-1 0 1,2 1-1,-3-2-11,1 0 0,-1 0 0,1 0 0,-1 0-1,1 1 1,0-1 0,-1 0 0,1 0 0,-1 0 0,1-1 0,-1 1-1,1 0 1,0 0 0,-1 0 0,1 0 0,-1 0 0,1-1 0,-1 1-1,1 0 1,-1 0 0,1-1 0,-1 1 0,1 0 0,-1-1 0,1 1 0,-1-1-1,0 1 1,1 0 0,-1-2 0,1 1 9,0-1 0,0 0 1,-1 0-1,1 1 0,-1-1 0,1 0 0,-1 0 1,0 0-1,1 0 0,-1 0 0,0 0 0,0 1 1,-1-3-1,-4-30-50,1 16-4,-2 1 0,0 0 0,-10-20 0,-7-17-200,21 45-25,4 6 42,14 9 46,-10-3 204,13 5 22,0-1 0,0-1-1,1 0 1,23 3-1,82 5 68,-48-11-1727,-70-4 805,0 1 0,0-1 0,0 0 0,-1-1 0,1 0 0,0 0 0,0 0 0,10-6 0,-16 8 646,-1 0 1,1-1-1,0 1 1,-1-1-1,1 1 1,0 0-1,-1-1 0,1 0 1,0 1-1,-1-1 1,1 1-1,-1-1 1,1 0-1,-1 1 0,1-1 1,-1 0-1,0 1 1,1-1-1,-1 0 1,0 0-1,0 0 0,1 1 1,-1-3-1,0 1-249,-1 0 0,1 1 0,-1-1 0,0 0 0,1 0 0,-1 0 0,0 0-1,-2-2 1,3 4 314,-13-23-2617</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04:54.002"/>
    </inkml:context>
    <inkml:brush xml:id="br0">
      <inkml:brushProperty name="width" value="0.05" units="cm"/>
      <inkml:brushProperty name="height" value="0.05" units="cm"/>
    </inkml:brush>
  </inkml:definitions>
  <inkml:trace contextRef="#ctx0" brushRef="#br0">36 4 7712,'-36'-3'3968,"49"3"-1632,5 0-1376,31 0 384,2 0-801,24 0-63,0 0-288,22 0-96,-5 0-64,17 0-1248,-7 3 673</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04:55.385"/>
    </inkml:context>
    <inkml:brush xml:id="br0">
      <inkml:brushProperty name="width" value="0.05" units="cm"/>
      <inkml:brushProperty name="height" value="0.05" units="cm"/>
    </inkml:brush>
  </inkml:definitions>
  <inkml:trace contextRef="#ctx0" brushRef="#br0">345 25 3552,'-1'-19'1668,"2"14"-132,-1 10 1260,0-1-2439,0 0 0,-1 1-1,1-1 1,-1-1 0,0 1 0,-1 0 0,1 0 0,-4 7 0,-21 30 877,11-19-587,-58 97 1329,-87 188 0,148-280-1751,-1 1 98,1 0 0,-8 31 0,20-56-270,-1 0-1,0 1 1,1-1-1,-1 1 0,1-1 1,0 1-1,1 4 0,-1-7-24,0 0 0,0 0 0,1 1 0,-1-1-1,0 0 1,1 0 0,-1 0 0,1 0-1,0 0 1,-1 0 0,1 0 0,0 0 0,-1 0-1,1 0 1,0 0 0,0 0 0,0 0-1,0 0 1,0-1 0,0 1 0,0 0 0,0-1-1,0 1 1,0-1 0,3 1 0,0 0-1,0 0 1,1-1-1,-1 0 1,0 0-1,1 0 1,-1 0 0,1-1-1,-1 1 1,0-1-1,1 0 1,-1-1-1,0 1 1,0-1-1,0 0 1,5-2-1,2-3-21,0 0 0,0 0 0,-1-1-1,12-11 1,8-13-258,-1-2-1,31-46 1,-37 45 68,32-69 0,-39 71 40,-15 30 108,9-15 48,-9 18-24,-1-1 0,0 1-1,0 0 1,0 0 0,0-1 0,0 1-1,0 0 1,1-1 0,-1 1-1,0 0 1,0 0 0,0-1-1,1 1 1,-1 0 0,0 0 0,0 0-1,1 0 1,-1-1 0,0 1-1,0 0 1,1 0 0,-1 0-1,0 0 1,1 0 0,-1 0 0,0 0-1,0-1 1,1 1 0,-1 0-1,0 0 1,1 0 0,-1 0-1,0 0 1,1 1 0,-1-1 0,0 0-1,1 0 1,-1 0 0,0 0-1,0 0 1,1 0 0,-1 0-1,0 1 1,0-1 0,1 0 0,-1 0-1,0 0 1,0 1 0,1-1-1,-1 0 1,49 90 391,-45-82-221,1 0 1,0-1 0,0 0 0,1 0-1,12 10 1,-16-15-115,1 0 0,-1 0 0,1 0-1,0-1 1,0 0 0,0 1 0,0-1-1,0 0 1,0 0 0,0-1 0,0 1 0,0-1-1,0 1 1,0-1 0,1 0 0,-1 0 0,0 0-1,0-1 1,0 1 0,4-2 0,0 0 2,0 0 0,0-1 0,-1 0 1,1 0-1,0-1 0,8-6 1,34-30 7,-48 39-47,1 0 0,-1-1-1,1 1 1,-1 0 0,0-1-1,0 1 1,0-1 0,0 0-1,0 1 1,0-1 0,0 0-1,0 1 1,-1-1 0,1 0-1,-1 0 1,1 1 0,-1-1-1,0 0 1,1-4 0,-1 6-12,0 0-1,-1 0 1,1-1 0,0 1 0,0 0 0,0-1 0,0 1 0,0 0 0,0 0-1,0-1 1,0 1 0,-1 0 0,1 0 0,0-1 0,0 1 0,0 0 0,0 0-1,-1-1 1,1 1 0,0 0 0,0 0 0,-1 0 0,1 0 0,0-1 0,0 1-1,-1 0 1,1 0 0,0 0 0,0 0 0,-1 0 0,1 0 0,0 0 0,-1 0-1,1 0 1,0 0 0,-1 0 0,1 0 0,0 0 0,0 0 0,-1 0 0,1 0-1,0 0 1,-1 0 0,1 0 0,0 0 0,0 0 0,-1 1 0,1-1 0,0 0-1,-1 0 1,-1 1 96,-4 0-268,10 1 119,13 1 160,-12-3-78,0 0-1,-1-1 1,1 0 0,0 0 0,-1-1 0,1 1 0,-1-1 0,0 0 0,1 0-1,7-5 1,-4 1 57,-1 0 0,1 0 0,-1 0 0,10-12-1,-14 14-77,1 0 0,-1-1 1,0 0-1,-1 1 0,1-1 0,-1 0 0,0 0 0,2-6 0,-4 9-19,1 0 0,-1 0 1,1 1-1,-1-1 0,0 0 0,0 0 0,0 0 0,0 0 1,0 0-1,0 0 0,0 1 0,-1-1 0,1 0 0,-1 0 0,1 0 1,-1 0-1,0 1 0,1-1 0,-1 0 0,0 1 0,0-1 1,-1 1-1,1-1 0,0 1 0,0-1 0,-2 0 0,1 0-17,0 1 0,-1 0 0,1 1-1,0-1 1,0 0 0,0 1 0,-1-1-1,1 1 1,0 0 0,-1 0 0,1 0-1,0 0 1,-1 0 0,1 0 0,0 0-1,-4 2 1,-35 11-95,32-9 106,-1 1 1,1 0-1,0 0 0,1 1 0,-1 1 1,1-1-1,-8 10 0,4-3 38,0 1-1,1 0 1,-13 22-1,14-20-32,2 1 0,0 1 0,0-1-1,-5 24 1,10-29 155,0 0 0,1 0 0,0 0 0,1 1 0,1-1 1,0 0-1,3 23 0,-3-31-81,1-1 1,0 0-1,0 1 1,0-1-1,0 0 1,0 0-1,1 0 1,-1 0-1,1 0 1,0 0-1,0 0 1,0-1-1,0 1 1,1-1 0,-1 1-1,1-1 1,-1 0-1,1 0 1,0 0-1,0 0 1,0-1-1,0 1 1,0-1-1,6 2 1,0 0 33,1-1 1,0-1-1,0 0 1,0 0 0,0-1-1,0 0 1,12-2-1,104-14-80,-109 15-84,23 1 1,-8 1 52,7 3 260,-31-2-253,0-1 0,1 0 1,-1-1-1,11 0 0,1-3 163,20-6 0,-2-2-2856,-20 7 1202</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04:57.806"/>
    </inkml:context>
    <inkml:brush xml:id="br0">
      <inkml:brushProperty name="width" value="0.05" units="cm"/>
      <inkml:brushProperty name="height" value="0.05" units="cm"/>
    </inkml:brush>
  </inkml:definitions>
  <inkml:trace contextRef="#ctx0" brushRef="#br0">53 457 1888,'-26'5'613,"24"-4"-521,0-1 0,1 1-1,-1-1 1,0 1 0,0 0-1,1-1 1,-1 1 0,1 0-1,-1 0 1,1 0-1,-1 1 1,-1 0 0,3-2 42,0 1 0,0-1 1,-1 0-1,1 0 0,0 0 1,0 0-1,-1 1 0,1-1 0,0 0 1,0 0-1,0 1 0,-1-1 1,1 0-1,0 0 0,0 1 0,0-1 1,0 0-1,0 1 0,0-1 1,-1 0-1,1 1 0,0-1 0,0 0 1,0 0-1,0 1 0,0-1 1,0 0-1,0 1 0,0-1 0,1 1 1,26 0 4291,-15-3-3700,-5 2-357,1-1-1,-1-1 1,0 1 0,-1-1-1,1 0 1,0 0-1,7-4 1,1-3-54,0 0-1,-1-1 1,0-1 0,-1 0-1,0 0 1,20-24 0,-12 8-136,-1 0 1,26-48-1,-28 42-5,66-130 687,-75 138-748,-9 24-140,1 0 1,-1 0 0,0 0 0,1 0 0,-1 0 0,0 0 0,0 0 0,0 0-1,0 0 1,0 0 0,0 0 0,0 0 0,0 0 0,-1 0 0,1 0 0,0 0 0,-1-1-1,-7 13-357,-4 14 439,2 1 0,1 0 0,1 1 0,1 0-1,1 0 1,2 0 0,0 1 0,2-1-1,1 1 1,5 48 0,-3-73 3,-1 0 0,1 0 1,0 0-1,0 0 0,0 0 0,0 0 0,0 0 1,1-1-1,-1 1 0,1 0 0,3 3 0,-4-5-22,0 1-1,1-1 1,-1 0-1,0 0 0,1 0 1,-1 0-1,1 0 1,-1 0-1,1-1 0,-1 1 1,1 0-1,0-1 1,-1 0-1,1 1 0,0-1 1,-1 0-1,1 0 1,0 1-1,0-1 1,-1-1-1,4 1 0,6-3 51,-1-1-1,0 0 0,1 0 1,-1-1-1,-1-1 1,1 0-1,9-7 0,-14 9-48,31-23 42,-2-1 0,44-47 0,23-20-252,-97 92 137,-1 1 0,0-1-1,1 1 1,0 0 0,0 0 0,4-1-1,-7 2 31,-1 1-1,1 0 0,0-1 0,0 1 1,0 0-1,0 0 0,0 0 1,-1 0-1,1 0 0,0 0 0,0 0 1,0 0-1,0 0 0,0 0 1,0 0-1,-1 1 0,1-1 0,0 0 1,0 1-1,0-1 0,-1 0 0,1 1 1,0-1-1,0 1 0,-1 0 1,1-1-1,-1 1 0,1-1 0,0 1 1,-1 0-1,1-1 0,-1 1 1,1 0-1,-1 0 0,1 0 0,0 2-9,0 0-1,-1 0 0,1-1 0,-1 1 0,1 0 0,-1 0 1,0 0-1,0-1 0,0 1 0,-1 5 0,-7 29-24,6-29 33,-12 36-1,9-31 83,1 0-1,1 0 1,0 1-1,0-1 0,0 15 1,3-27-49,0 0 0,0 0 0,0 0 0,0-1 1,0 1-1,0 0 0,0 0 0,1 0 0,-1-1 0,0 1 1,0 0-1,1 0 0,-1-1 0,1 1 0,-1 0 0,0-1 1,1 2-1,0-2-13,-1 0 0,1 1 0,-1-1 0,0 0 1,1 0-1,-1 0 0,1 0 0,-1 0 0,1 1 1,-1-1-1,1 0 0,-1 0 0,0 0 0,1 0 1,-1 0-1,1 0 0,-1-1 0,1 1 0,-1 0 1,1 0-1,-1 0 0,1 0 0,3-3 39,1 1 0,-1 0 0,0-1 0,6-6 0,-7 8-37,16-16 57,-1-1-1,21-27 1,15-15-203,-52 58 109,0 0 0,0 0 0,0 1-1,1-1 1,-1 0 0,0 1-1,1 0 1,-1 0 0,1-1 0,-1 1-1,6-1 1,-6 2 4,-1 0-1,0 0 0,0 0 1,0 0-1,0 0 0,0 0 1,1 1-1,-1-1 1,0 0-1,0 1 0,0-1 1,0 1-1,0-1 1,0 1-1,0-1 0,0 1 1,0 0-1,0-1 0,0 1 1,0 0-1,-1 0 1,1 0-1,0 0 0,0 0 1,-1 0-1,1 0 1,-1 0-1,2 2 0,2 8 6,0 0 0,-1 0-1,0 0 1,-1 0 0,0 1-1,0 11 1,0-5 136,7 29 0,10 6-268,-8-33-4225,-10-43-9207</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6:10.796"/>
    </inkml:context>
    <inkml:brush xml:id="br0">
      <inkml:brushProperty name="width" value="0.05" units="cm"/>
      <inkml:brushProperty name="height" value="0.05" units="cm"/>
    </inkml:brush>
  </inkml:definitions>
  <inkml:trace contextRef="#ctx0" brushRef="#br0">3 27 3136,'-1'0'159,"1"-1"0,0 0 0,-1 0 0,1 0 0,0 0 0,0 0 0,0 0 0,0 0 0,-1 0 0,1 0 0,1 0 0,-1 0 0,0 0 0,0 0 0,0 0 0,0 0 0,1 0 0,-1 0 0,0 1 0,1-1 0,-1 0 0,1 0 0,-1 0 0,2-1 0,-2 2-89,0 0 0,0 0 0,0-1 0,0 1-1,0 0 1,0 0 0,0 0 0,0 0 0,0 0 0,1 0-1,-1 0 1,0 0 0,0-1 70,0 1-71,0 0 1,0 0 0,0 0 0,0 0 0,0 0 0,0 0-1,1 0 1,-1 0 0,0 0 0,0 0 0,0 0 0,0 0-1,0 0 1,0 0 0,0 0 0,0 0 0,1 0 0,-1 0-1,0 0 1,0 0 0,0 0 0,0 0 0,0 0-1,0 0 1,0 0 0,1 0 0,-1 0 0,0 0 0,0 0-1,0 0 1,0 0 0,0 0 0,0 0 0,0 0 0,0 0-1,0 1 1,1-1 0,-5 14 2984,3-13-2997,1 0 0,-1 0 0,1 0 1,-1 0-1,1 0 0,0 0 0,0 0 0,-1-1 0,1 1 0,0 0 0,0 0 0,0 0 0,0 0 0,0 0 0,0 0 0,0 0 0,0 0 0,1 0 0,-1 0 1,0 0-1,0 0 0,1 0 0,-1 0 0,1 0 0,-1 0 0,1-1 0,-1 1 0,1 0 0,-1 0 0,1-1 0,0 1 0,-1 0 0,1 0 0,0-1 0,0 1 1,0-1-1,-1 1 0,1-1 0,0 1 0,0-1 0,0 0 0,0 1 0,0-1 0,2 0 0,5 2 181,0-1 0,0 0 1,0 0-1,13-2 0,-10 1-125,149-5 913,52 1-500,-120 5-295,95 7-163,-158-5-157,-16-2-367,1 0-1,-1 2 1,0-1 0,0 1-1,24 10 1,-35-12 188,-1-1-1,1 1 0,-1 0 1,0-1-1,1 1 0,-1 0 1,1 0-1,-1 0 0,0 0 1,0 0-1,0 0 1,1 0-1,-1 1 0,0-1 1,0 0-1,-1 0 0,1 1 1,0-1-1,0 1 0,-1-1 1,1 1-1,-1-1 1,1 1-1,-1-1 0,0 1 1,1 2-1,0 25-2968</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04:58.179"/>
    </inkml:context>
    <inkml:brush xml:id="br0">
      <inkml:brushProperty name="width" value="0.05" units="cm"/>
      <inkml:brushProperty name="height" value="0.05" units="cm"/>
    </inkml:brush>
  </inkml:definitions>
  <inkml:trace contextRef="#ctx0" brushRef="#br0">67 20 5632,'-44'-20'2560,"26"20"-2208,13 0-352,10 4-224,8 7 128,10 5-928,7 0 576</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05:00.108"/>
    </inkml:context>
    <inkml:brush xml:id="br0">
      <inkml:brushProperty name="width" value="0.05" units="cm"/>
      <inkml:brushProperty name="height" value="0.05" units="cm"/>
    </inkml:brush>
  </inkml:definitions>
  <inkml:trace contextRef="#ctx0" brushRef="#br0">17 1036 2720,'-15'4'891,"13"-3"207,5-1-90,7-2 485,26-20 1590,-10 0-1967,42-45 0,-50 48-884,52-59 154,-3-2-1,71-113 1,-117 160-185,-2-1 0,-2 0 0,0-2 0,-3 0 0,19-71 0,-28 88-143,-4 19-59,-1 0 0,0 0 1,0-1-1,0 1 0,0 0 0,0 0 0,0 0 0,0 0 0,0 0 0,0-1 1,0 1-1,0 0 0,0 0 0,0 0 0,0 0 0,0-1 0,0 1 1,0 0-1,0 0 0,0 0 0,0 0 0,-1 0 0,1-1 0,0 1 0,0 0 1,0 0-1,0 0 0,0 0 0,0 0 0,0 0 0,0 0 0,-1-1 0,1 1 1,0 0-1,0 0 0,-6 5-48,-7 13 60,2 1-1,0 1 0,-14 39 1,3-9 443,10-23-168,2 0 0,0 1 0,2 1 0,-6 41 0,8-28 114,2 0 0,3 61-1,1-93-279,1-1 0,1 1 0,-1-1-1,1 1 1,1-1 0,5 13-1,-7-19-74,0-1 0,0 1-1,1 0 1,-1 0 0,1-1-1,-1 1 1,1-1 0,0 0-1,0 1 1,0-1-1,1 0 1,-1 0 0,0 0-1,1-1 1,-1 1 0,1 0-1,0-1 1,0 0 0,-1 1-1,1-1 1,0 0-1,0-1 1,5 2 0,-4-2-15,0-1 0,0 1-1,-1-1 1,1 0 0,0 0 0,0 0 0,0 0 0,-1-1 0,1 1 0,0-1 0,-1 0 0,0 0 0,6-5 0,5-4 41,20-21 0,-30 28-67,85-93 189,-78 83-176,-1-1-1,-1 1 1,0-2 0,0 1 0,7-23-1,-14 35-48,-1-1 0,0 1 0,-1 0 0,1-1 0,0 1 0,-1-1 0,0 1 0,0-1 0,0-5 0,0 8 18,0 1 0,0-1-1,-1 0 1,1 0 0,0 1-1,0-1 1,-1 0-1,1 0 1,0 1 0,-1-1-1,1 0 1,-1 0 0,1 1-1,-1-1 1,1 1 0,-1-1-1,1 0 1,-1 1-1,0-1 1,1 1 0,-1 0-1,0-1 1,1 1 0,-1-1-1,0 1 1,0 0 0,1 0-1,-1-1 1,0 1-1,0 0 1,0 0 0,1 0-1,-1 0 1,0 0 0,0 0-1,-1 0 1,-1 0-22,-1 1 1,1-1-1,-1 1 1,1 0-1,-1 0 1,1 0-1,-4 2 0,2 1 30,0-1-1,0 0 0,0 1 0,0 0 1,1 0-1,0 1 0,0-1 0,0 1 0,0 0 1,1 0-1,0 0 0,0 0 0,-4 11 1,0 1-23,1 1 1,1-1 0,-4 22-1,8-33 45,0 0-1,0 0 1,1 1-1,0-1 1,0 0-1,0 1 1,1-1-1,0 0 1,3 11-1,-3-13 7,1-1 0,0 1 0,-1-1 0,1 1 0,0-1 0,0 0 0,1 1 0,-1-1 0,1 0 0,-1-1 0,1 1 0,0 0 0,0-1 0,0 0 0,1 1-1,5 2 1,-1-2 4,-1-1 0,1 1-1,0-1 1,1-1 0,-1 0-1,0 0 1,0 0 0,0-1-1,1 0 1,-1-1 0,0 0-1,9-2 1,6-2-24,0-1 1,42-17 0,-32 8 20,-1-2 1,0-1 0,-1-1 0,-2-2-1,0-1 1,-1-2 0,-1 0-1,26-32 1,-23 19-61,-48 58-646,3 5 655,0 2 0,2 0 0,-11 33 0,17-40 85,1 0 0,1 0 0,1 0 0,1 1-1,0 29 1,3-45 22,0-1 0,1 0 0,-1 1 0,1-1 0,1 0 0,2 9 0,-3-13-58,-1 0 0,0 0 0,1 0 1,-1 0-1,1 0 0,-1 0 0,1 0 1,-1 0-1,1 0 0,0 0 0,-1 0 1,1-1-1,0 1 0,0 0 0,0 0 1,0-1-1,-1 1 0,1-1 0,0 1 1,0-1-1,0 1 0,0-1 0,0 1 1,0-1-1,0 0 0,1 0 0,-1 0 1,0 1-1,0-1 0,0 0 0,0 0 1,0 0-1,0-1 0,0 1 0,0 0 1,2-1-1,-1 0 5,-1 0 0,1 0 1,0 0-1,-1 0 0,1-1 0,0 1 0,-1 0 1,0-1-1,1 1 0,-1-1 0,0 0 0,0 1 1,0-1-1,0 0 0,0 0 0,1-3 0,10-34 211,-10 30-210,3-14-176,-2 1 0,0-1-1,-1-42 1,-3 77-20,0-1 0,-1 0 1,-1 0-1,-4 13 0,1 0 69,-27 81 125,-53 120 0,54-147 42,13-32 296,-44 74 0,61-116-305,0 0 0,-1 0 0,1 0 1,-1-1-1,0 1 0,0-1 0,0 0 1,0 0-1,0 0 0,-1-1 0,0 1 1,-4 2-1,7-5-40,1 1 0,-1-1 0,0 1 0,1-1 0,-1 0 0,0 0 0,1 0 0,-1 1 0,0-1 0,0 0 0,1 0 0,-1 0 0,0 0 0,0 0 0,1 0 0,-1 0 0,0 0 0,0 0 0,1-1 0,-1 1 0,0 0 0,1 0 0,-1-1 0,0 1 0,1 0 0,-1-1 0,0 1 0,0-2 0,-1 1 10,1-1 0,0 1-1,0-1 1,0 0 0,0 0 0,0 0 0,0 0 0,1 1-1,-1-1 1,0-4 0,-1-4 2,1 1 1,0-1-1,1-14 0,2 10-27,0 0-1,0 0 0,2 1 0,-1-1 1,2 1-1,0 0 0,0 0 0,1 1 1,1-1-1,0 1 0,1 0 0,9-10 1,15-17 34,72-66 1,-100 102-25,347-288 771,-114 99-491,-224 179-307,-12 11-30,1 0 0,-1 1 0,1-1 0,0 0 0,-1 1 0,1-1-1,0 1 1,3-2 0,-4 19-238,-8 101 26,-1-7 374,8-91-88,1 1 1,1-1-1,6 31 1,-8-46-5,1-1-1,0 0 1,0 0 0,1 0 0,-1 0 0,1 0 0,-1 0 0,1-1 0,0 1 0,0-1 0,0 1 0,0-1-1,0 1 1,5 2 0,-5-3-9,0-1-1,0 0 1,0 0-1,1 0 1,-1-1-1,0 1 1,1 0-1,-1-1 1,0 1-1,1-1 1,-1 0-1,0 0 1,1 0-1,-1 0 1,1 0-1,-1-1 1,0 1-1,1-1 1,-1 1-1,0-1 1,0 0-1,3-1 1,19-11 15,-1 0 0,-1-2 0,34-28 1,-35 27-29,204-160-196,-215 168 177,-3 3-44,0 0 0,0-1 1,-1 0-1,8-9 0,-14 15 55,0 0 0,0 0 1,0 0-1,0 0 1,1 0-1,-1 0 0,0 0 1,0 0-1,0 0 1,0 0-1,0 0 0,0 0 1,0 0-1,0 0 1,0 0-1,0-1 0,0 1 1,0 0-1,0 0 1,0 0-1,0 0 0,0 0 1,0 0-1,0 0 1,0 0-1,0 0 1,0 0-1,0 0 0,0 0 1,0 0-1,0 0 1,0 0-1,0-1 0,0 1 1,0 0-1,0 0 1,0 0-1,0 0 0,0 0 1,0 0-1,0 0 1,0 0-1,0 0 0,0 0 1,-1 0-1,1 0 1,0 0-1,0 0 0,0 0 1,0 0-1,0 0 1,0 0-1,0 0 0,0 0 1,0 0-1,0 0 1,0 0-1,0 0 0,0 0 1,0 0-1,0 0 1,-1 0-1,1 0 0,0 0 1,0 0-1,0 0 1,-10 5-156,-29 25 116,2 2 0,2 2 1,-53 62-1,-1 31 443,85-120-321,2-5-38,0 0 0,0 1 1,1-1-1,-1 1 0,1 0 0,-1-1 0,1 1 0,0 0 0,0 0 1,0 0-1,1 0 0,-1 0 0,1 0 0,0 0 0,-1 0 0,2 3 1,-1-6-35,0 0 0,0 0 0,0 1 0,0-1 0,0 0 0,0 0 0,0 1 0,0-1 0,1 0 0,-1 0 0,0 0 0,0 1 0,0-1 1,0 0-1,1 0 0,-1 0 0,0 0 0,0 0 0,0 1 0,1-1 0,-1 0 0,0 0 0,0 0 0,1 0 0,-1 0 0,0 0 0,0 0 0,1 0 1,-1 0-1,0 0 0,1 0 0,11-2 124,15-12 2,23-21-66,-2-2-1,47-47 1,-7 6-421,-81 72 306,8-5-313,-13 15 163,-4 9 63,-12 28-18,10-32 171,0 1-1,1 0 1,0 0 0,1 0-1,-3 16 1,5-24-5,0 1 0,1 0-1,-1 0 1,0 0 0,1-1 0,-1 1 0,1 0 0,0 0 0,0-1 0,0 1 0,0-1 0,0 1 0,1-1-1,-1 1 1,1-1 0,0 0 0,0 0 0,0 0 0,0 0 0,0 0 0,0 0 0,0 0 0,0-1-1,1 1 1,2 1 0,0-1 9,-1 0-1,0-1 1,0 1 0,1-1-1,-1 0 1,0 0-1,1-1 1,-1 1-1,1-1 1,-1 0 0,1 0-1,-1-1 1,1 1-1,-1-1 1,1 0 0,-1 0-1,8-3 1,-3 0 15,1 0 1,-1-1-1,0 0 1,0 0-1,-1-1 0,13-10 1,4-10-20,-1 0 1,0-2-1,29-47 1,1 1 51,-8 15-1,-3-1 1,38-72-1,-40 52-178,44-129-1,-80 195 19,0 0-1,-1-1 1,-1 0-1,0 1 0,1-30 1,-4 42 65,0 1-1,0-1 1,0 0-1,0 1 1,0-1 0,0 0-1,0 1 1,-1-1 0,1 1-1,-1-1 1,0 0 0,1 1-1,-1-1 1,0 1-1,0 0 1,0-1 0,0 1-1,0 0 1,0-1 0,0 1-1,0 0 1,-2-1 0,1 1 3,1 1 1,-1-1-1,0 1 1,1 0-1,-1 0 1,0-1-1,0 1 1,1 1-1,-1-1 1,0 0-1,1 0 1,-1 1-1,0-1 1,1 0 0,-1 1-1,0 0 1,1-1-1,-1 1 1,1 0-1,-1 0 1,1 0-1,0 0 1,-1 0-1,0 2 1,-11 7-10,0 2 0,2 0-1,-1 0 1,2 1 0,-1 1 0,-10 18 0,-3 10-10,-20 46 0,25-43 122,1 1 1,-19 73 0,33-98-27,0 0 0,1-1 0,1 1 1,1 0-1,1 0 0,0 0 1,2 0-1,7 34 0,-6-43-926,1 0 0,1 0 0,8 15 0,0-6-1240</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05:00.607"/>
    </inkml:context>
    <inkml:brush xml:id="br0">
      <inkml:brushProperty name="width" value="0.05" units="cm"/>
      <inkml:brushProperty name="height" value="0.05" units="cm"/>
    </inkml:brush>
  </inkml:definitions>
  <inkml:trace contextRef="#ctx0" brushRef="#br0">22 19 6880,'-21'-3'3136,"24"3"-2720,7 0 3008,7 0-1952,13 0 735,10 3-1311,17-6-224,4 3-448,27-5 0,0 2-128,17-5-192,-8 8 32</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05:05.519"/>
    </inkml:context>
    <inkml:brush xml:id="br0">
      <inkml:brushProperty name="width" value="0.05" units="cm"/>
      <inkml:brushProperty name="height" value="0.05" units="cm"/>
    </inkml:brush>
  </inkml:definitions>
  <inkml:trace contextRef="#ctx0" brushRef="#br0">454 8 2816,'5'-8'8584,"-19"15"-6432,-2-1-1828,1 2 1,0-1 0,0 2 0,-20 16-1,28-21-262,-11 10 66,0 0 1,2 1-1,-24 28 1,-34 54 333,42-48-128,-37 78 1,53-93-73,2 1 0,2 0 0,-12 50 0,21-65-97,0 0 0,2 0 1,0 1-1,1-1 0,1 0 0,1 0 0,1 0 0,1 0 1,0 0-1,1 0 0,12 26 0,-4-17 57,0-1 0,3 0 0,0-1 0,1 0 0,2-1 0,32 33 0,-25-32 30,2-2 1,41 30-1,-40-29 58,-27-24-86,-2-11-4656,0 6 2235</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05:06.159"/>
    </inkml:context>
    <inkml:brush xml:id="br0">
      <inkml:brushProperty name="width" value="0.05" units="cm"/>
      <inkml:brushProperty name="height" value="0.05" units="cm"/>
    </inkml:brush>
  </inkml:definitions>
  <inkml:trace contextRef="#ctx0" brushRef="#br0">175 18 4480,'-1'-1'147,"-1"0"0,0 0 0,0 1 1,1-1-1,-1 1 0,0-1 0,0 1 0,0 0 1,0 0-1,0 0 0,1 0 0,-1 0 1,0 0-1,0 0 0,0 0 0,0 1 0,0-1 1,1 1-1,-1 0 0,0-1 0,0 1 0,1 0 1,-1 0-1,0 0 0,1 0 0,-1 0 0,-2 3 1,-4 3 366,1 1 1,0-1-1,-11 15 1,17-20-487,-9 10 243,1 1 1,1 0-1,-1 1 1,2 0 0,0 0-1,1 1 1,0 0-1,1 0 1,1 0-1,1 1 1,0-1 0,-1 17-1,3-22-62,1 0 0,1 0-1,-1 0 1,2-1-1,-1 1 1,1 0 0,1 0-1,7 18 1,-8-24-107,0 0-1,0 0 1,1 0-1,0 0 1,0-1-1,0 1 1,0-1-1,0 0 1,1 0 0,-1 0-1,1 0 1,0 0-1,0-1 1,0 0-1,0 1 1,1-2-1,-1 1 1,0 0-1,1-1 1,-1 0 0,6 1-1,-1-1-2,0-1-1,0 0 1,0 0-1,-1-1 1,1 0-1,0 0 1,-1-1-1,1-1 1,-1 1-1,1-1 1,-1 0 0,0-1-1,11-7 1,3-2 94,-2-1 1,0-2 0,29-27 0,-38 33-161,-1 0 0,0-1 1,-1-1-1,0 0 0,-1 0 1,0 0-1,-1-1 0,8-19 1,-13 25-45,0 1 0,0-1 0,0 0 0,-1 0 0,0 0 0,0 0 0,-1 0 0,0 0 0,0-1 0,-1 1 0,0 0 0,0 0 0,0 0 0,-1 1 0,0-1 0,-1 0 0,1 0 0,-1 1 0,-5-9 0,4 11-4,1-1-1,0 1 1,-1 0 0,0 0 0,0 0 0,0 1 0,0-1-1,-1 1 1,0 0 0,1 1 0,-1-1 0,0 1 0,0-1-1,0 2 1,-1-1 0,1 0 0,0 1 0,-1 0 0,1 0-1,0 1 1,-1 0 0,1 0 0,-1 0 0,-9 2 0,7-1-199,0 0 0,0 1 0,0 0 0,1 0 0,-1 1 0,0 0 0,1 0 0,0 1 0,0 0 0,0 0 0,0 1 0,1 0 1,0 0-1,0 0 0,0 1 0,-6 7 0,11-11-171,-1 0 1,1 1-1,-1-1 0,1 0 1,0 1-1,0-1 0,0 1 1,0 0-1,1-1 0,-1 1 1,1 0-1,-1-1 0,1 1 1,0 0-1,0 3 0,7 17-2041</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05:06.566"/>
    </inkml:context>
    <inkml:brush xml:id="br0">
      <inkml:brushProperty name="width" value="0.05" units="cm"/>
      <inkml:brushProperty name="height" value="0.05" units="cm"/>
    </inkml:brush>
  </inkml:definitions>
  <inkml:trace contextRef="#ctx0" brushRef="#br0">224 0 6048,'0'6'5480,"5"27"-3634,-1-5-836,-1-5-432,-1 0 1,-2 0 0,0 1-1,-2-1 1,0 0-1,-1 0 1,-8 25 0,9-39-433,-1-1 0,-1 1 0,0-1 0,0 0 0,0 0 0,-1-1 0,0 1 0,0-1 0,-10 9 0,12-12-77,-1-1 0,0 1 0,0-1 0,0 0 0,0 0 0,0-1 0,-1 1 1,1-1-1,-1 0 0,1 0 0,-1-1 0,0 1 0,0-1 0,0 0 0,0 0 0,0-1 1,-9 1-1,8-2-345,0 1 0,-1-1 0,1 0 0,0-1 0,0 1 0,-6-4 0,10 4-64,0 0-1,0 1 1,0-2 0,0 1-1,1 0 1,-1 0-1,0-1 1,1 1 0,0 0-1,-1-1 1,1 0-1,0 1 1,-1-1 0,1 0-1,0 0 1,0 1-1,0-1 1,1 0 0,-1 0-1,0 0 1,1 0-1,-1 0 1,1-3 0,1-23-5175,7 4 1814</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05:06.974"/>
    </inkml:context>
    <inkml:brush xml:id="br0">
      <inkml:brushProperty name="width" value="0.05" units="cm"/>
      <inkml:brushProperty name="height" value="0.05" units="cm"/>
    </inkml:brush>
  </inkml:definitions>
  <inkml:trace contextRef="#ctx0" brushRef="#br0">65 7 4064,'0'0'136,"0"-1"0,0 1 1,0 0-1,0 0 0,0-1 1,0 1-1,0 0 0,-1-1 1,1 1-1,0 0 0,0 0 0,0-1 1,0 1-1,0 0 0,0 0 1,0 0-1,-1-1 0,1 1 1,0 0-1,0 0 0,0 0 0,-1-1 1,1 1-1,0 0 0,0 0 1,0 0-1,-1 0 0,1 0 0,0-1 1,0 1-1,-1 0 0,1 0 1,0 0-1,-1 0 0,-1 11 4590,1-6-5454,-13 80 4280,6-35-1987,-4 96 1,6-38-756,-6 24 203,10-123-1163,1-2-167,20-14-14117,-2 3 10653</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05:07.366"/>
    </inkml:context>
    <inkml:brush xml:id="br0">
      <inkml:brushProperty name="width" value="0.05" units="cm"/>
      <inkml:brushProperty name="height" value="0.05" units="cm"/>
    </inkml:brush>
  </inkml:definitions>
  <inkml:trace contextRef="#ctx0" brushRef="#br0">241 11 5408,'-8'-10'1264,"13"17"992,15 19 2453,-17-23-4506,0 0 1,0 1-1,0 0 1,0-1 0,-1 1-1,0 0 1,0 0-1,0 1 1,0-1-1,-1 0 1,1 1-1,-1-1 1,0 1-1,-1-1 1,1 1-1,-1-1 1,0 1-1,0-1 1,0 1-1,-1 0 1,1-1-1,-1 1 1,0-1-1,0 0 1,-1 1-1,0-1 1,1 0 0,-1 0-1,-1 0 1,-3 6-1,0-2-100,0-1 1,0 0-1,-1 0 0,0-1 0,-1 1 1,1-1-1,-1-1 0,0 0 0,-1 0 1,1-1-1,-1 1 0,0-2 1,0 0-1,0 0 0,-1 0 0,1-1 1,-1 0-1,1-1 0,-1 0 0,1-1 1,-16-1-1,21 1-248,1-1 0,-1 0 1,1 0-1,-1 0 0,1-1 0,0 1 1,-1-1-1,1 0 0,0 1 0,0-1 1,0-1-1,-3-2 0,3 2-373,1 0-1,-1 0 1,1 0 0,0 0-1,0 0 1,0-1 0,0 1-1,1 0 1,-1-1 0,0-5-1,1 7 150,1-1 0,0 1-1,0 0 1,0 0 0,0-1-1,0 1 1,0 0 0,1-1 0,-1 1-1,1 0 1,0 0 0,-1 0-1,1 0 1,0-1 0,0 1 0,0 0-1,1 1 1,-1-1 0,0 0-1,4-3 1,-1 0-638,18-23-2433</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05:07.848"/>
    </inkml:context>
    <inkml:brush xml:id="br0">
      <inkml:brushProperty name="width" value="0.05" units="cm"/>
      <inkml:brushProperty name="height" value="0.05" units="cm"/>
    </inkml:brush>
  </inkml:definitions>
  <inkml:trace contextRef="#ctx0" brushRef="#br0">31 67 5056,'-1'-1'189,"1"1"1,-1-1-1,0 1 0,1-1 1,-1 1-1,0-1 0,1 0 1,-1 1-1,1-1 1,-1 0-1,1 1 0,0-1 1,-1 0-1,1 0 1,0 0-1,-1 1 0,1-1 1,0 0-1,0 0 0,0 0 1,0 0-1,0 1 1,0-1-1,0 0 0,0 0 1,0 0-1,0 0 0,0 1 1,1-1-1,-1 0 1,0 0-1,0 0 0,1 1 1,-1-1-1,1 0 0,-1 0 1,1 1-1,-1-1 1,1 0-1,-1 1 0,1-1 1,-1 1-1,1-1 0,0 1 1,-1-1-1,1 1 1,0-1-1,0 1 0,-1-1 1,1 1-1,0 0 1,1-1-1,19-8 1992,-15 6-1879,1 0 0,0 0 1,0 0-1,0 1 0,8-1 0,1 1-65,-1 0-1,1 2 0,26 1 0,-34-1-239,0 1 1,-1 1-1,1 0 0,0 0 0,-1 0 1,1 1-1,-1 0 0,0 0 0,9 6 1,-14-8-4,0 0 1,-1 1 0,1-1 0,0 0-1,0 1 1,-1 0 0,1-1 0,-1 1-1,0 0 1,1 0 0,-1 0-1,0 0 1,0 0 0,0 0 0,-1 0-1,1 0 1,0 0 0,-1 1 0,1-1-1,-1 0 1,0 0 0,0 1-1,0-1 1,0 0 0,0 0 0,0 1-1,0-1 1,-2 4 0,-1 3 4,0-1 0,-1 1 0,0 0 1,-1-1-1,-7 11 0,5-9 68,-119 161 535,48-70 28,19-19 879,59-82-1483,0 1-1,0-1 1,0 0-1,-1 0 1,1 0-1,0 1 0,0-1 1,0 0-1,0 0 1,0 0-1,0 1 1,-1-1-1,1 0 1,0 0-1,0 1 1,0-1-1,0 0 0,0 0 1,0 0-1,0 1 1,0-1-1,0 0 1,0 0-1,0 1 1,0-1-1,0 0 1,0 0-1,0 1 0,1-1 1,-1 0-1,0 0 1,0 1-1,0-1 1,0 0-1,0 0 1,0 0-1,1 1 0,10 0 420,20-7-267,-28 6-152,47-14-222,33-7 778,-69 19-1815,0-1 1,0 2 0,28 0-1,-21 4-1343</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05:08.235"/>
    </inkml:context>
    <inkml:brush xml:id="br0">
      <inkml:brushProperty name="width" value="0.05" units="cm"/>
      <inkml:brushProperty name="height" value="0.05" units="cm"/>
    </inkml:brush>
  </inkml:definitions>
  <inkml:trace contextRef="#ctx0" brushRef="#br0">228 2 4064,'0'-1'32,"0"1"0,0 0 0,0 0 0,0 0 0,0 0 0,0 0 0,0 0 0,1 0 0,-1 0 0,0 0 0,0 0 0,0 0 0,0 0 0,0 0 0,0 0 0,0 0 0,0 0 0,1 0 0,-1 0 0,0 0 0,0 0 0,0 0 0,0 0 0,0 0 0,0 0 0,0 0 0,1 0 0,-1 0 0,0 0 0,0 0 0,0 0 0,0 0 0,0 0 0,0 0 0,0 0 0,0 0 0,0 0 0,1 0 0,-1 0 0,0 0 0,0 0 0,0 1 0,0-1 0,0 0 0,0 0 0,0 0 0,0 0 0,0 0 0,0 0 0,0 0 0,0 0 0,0 1 0,0-1 0,0 0 0,0 0 0,0 0 0,0 0 0,0 0 0,0 0 0,0 0 0,0 1 0,0-1 0,0 0 0,0 0-1,0 0 1,0 0 0,4 17 3147,0 22 891,-3-29-3540,0-1 1,-1 1 0,0 0-1,-1 0 1,0-1-1,-1 1 1,0 0 0,0-1-1,-1 1 1,0-1 0,-7 14-1,8-19-377,-3 5 175,-1-1-1,-10 14 1,13-19-286,1-1 0,-1 1-1,1-1 1,-1 0 0,0 0 0,0 0 0,0 0 0,0-1 0,0 1 0,0-1 0,-1 0-1,-2 1 1,-2 0 41,0-1 0,0 0 0,0-1 0,0 1 0,1-2 0,-16-1 0,18 1-347,0 0 0,1 0-1,-1 0 1,1 0 0,0-1-1,-1 0 1,1 0 0,0 0-1,0 0 1,0-1-1,0 0 1,1 0 0,-5-3-1,-6-14-1926</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6:14.357"/>
    </inkml:context>
    <inkml:brush xml:id="br0">
      <inkml:brushProperty name="width" value="0.05" units="cm"/>
      <inkml:brushProperty name="height" value="0.05" units="cm"/>
    </inkml:brush>
  </inkml:definitions>
  <inkml:trace contextRef="#ctx0" brushRef="#br0">14 1249 2400,'-1'2'299,"0"-1"0,0 1 1,0-1-1,0 1 0,0-1 0,1 1 0,-1 0 1,0-1-1,1 1 0,-1 0 0,1 0 1,0-1-1,0 1 0,0 0 0,-1 0 0,2 0 1,-1-1-1,0 4 0,1-4-161,-1 0 1,0 0-1,0 0 0,0 0 0,0-1 1,0 1-1,0 0 0,0 0 1,0 0-1,0 0 0,0 0 0,0 0 1,0-1-1,-1 1 0,1 0 0,0 0 1,-1 0-1,1 0 0,-3 1 2062,3-2-2154,6-13 830,6-8-704,2 0-1,0 1 0,2 1 1,0 0-1,1 1 0,0 1 1,36-27-1,95-65 554,29-33-176,-171 137-555,-4 2-11,1 1 0,0-1 0,0 1-1,1-1 1,-1 1 0,0 0 0,1 0-1,-1 0 1,1 1 0,0-1-1,4 0 1,-8 2 14,1 0 0,-1 0-1,0 0 1,1 0 0,-1 0 0,1 0-1,-1 0 1,1 0 0,-1 0 0,1 0 0,-1 0-1,1 1 1,-1-1 0,0 0 0,1 0-1,-1 1 1,1-1 0,-1 0 0,0 1-1,1-1 1,-1 0 0,0 1 0,1-1-1,-1 0 1,0 1 0,1-1 0,-1 1-1,0-1 1,0 0 0,0 1 0,1-1-1,-1 1 1,0-1 0,0 1 0,0-1-1,0 1 1,0-1 0,0 1 0,0-1-1,0 1 1,0 0 0,-1 26 123,0-21-66,-1 13 35,-1-1 1,-2 0 0,1 0-1,-9 20 1,5-18 50,2 2 1,-6 26-1,12-35 237,0-13-369,0 1-1,0-1 0,0 0 0,0 0 0,0 0 1,0 0-1,0 0 0,0 0 0,0 0 0,0 0 0,1 0 1,-1 1-1,0-1 0,0 0 0,0 0 0,0 0 0,0 0 1,0 0-1,0 0 0,0 0 0,0 0 0,1 0 1,-1 0-1,0 0 0,0 0 0,0 0 0,0 0 0,0 0 1,0 0-1,0 0 0,1 0 0,-1 0 0,0 0 0,0 0 1,0 0-1,0 0 0,0 0 0,0 0 0,0 0 1,1 0-1,-1 0 0,0 0 0,0 0 0,0 0 0,0 0 1,0 0-1,16-17 434,-5 4-413,139-118 81,-114 104-251,1 1 1,58-29 0,-88 52 84,0-1 0,0 2 0,0-1 0,0 1 0,9-2 0,-14 4 55,0-1 0,-1 1 0,1 0 1,0 0-1,0 0 0,-1 0 0,1 0 0,0 0 0,-1 1 0,1-1 0,0 0 1,-1 1-1,1 0 0,0-1 0,-1 1 0,1 0 0,-1 0 0,1-1 0,-1 1 0,0 0 1,1 1-1,-1-1 0,0 0 0,0 0 0,0 0 0,0 1 0,2 1 0,-3-1 7,1 0 0,0-1-1,-1 1 1,0 0-1,1 0 1,-1-1-1,0 1 1,0 0-1,0 0 1,0 0-1,0-1 1,0 1-1,0 0 1,-1 0 0,1-1-1,-1 1 1,0 2-1,-15 28-121,13-28 88,-16 25 97,-1 0 0,-2-1 0,-31 32 0,26-26 232,18-21-10,9-12-28,3-5 108,11-11-285,1 1 0,1 0 0,0 1 0,19-12 0,-19 14-100,47-36-115,79-74-1,-131 110 95,-5 4 10,0 1 0,1 0 0,0 0 0,1 0 0,-1 1-1,12-6 1,-18 11 14,0-1-1,0 0 0,0 1 0,0 0 1,0-1-1,0 1 0,0 0 1,0-1-1,0 1 0,1 0 0,-1 0 1,0 0-1,0 0 0,0 0 0,0 0 1,0 0-1,1 0 0,-1 1 1,0-1-1,0 0 0,0 1 0,0-1 1,0 1-1,0-1 0,0 1 0,0-1 1,0 1-1,0 0 0,0-1 0,0 1 1,-1 0-1,1 0 0,0 0 1,0 0-1,-1 0 0,1 0 0,-1 0 1,1 0-1,-1 0 0,1 0 0,-1 0 1,1 0-1,-1 2 0,2 4-29,0 1 1,-1 0-1,0-1 0,0 1 1,-1 9-1,-2 8 93,-1 1 0,-1-1 1,-11 40-1,6-30 100,-6 42 0,14-67-83,0 1 1,1-1 0,0 1-1,1-1 1,0 1 0,1-1 0,0 1-1,4 13 1,-6-23-51,1-1-1,-1 1 1,0 0-1,0-1 1,0 1-1,0-1 1,1 1-1,-1-1 1,0 1 0,1-1-1,-1 1 1,0-1-1,1 1 1,-1-1-1,1 1 1,-1-1-1,1 0 1,-1 1 0,1-1-1,-1 0 1,1 1-1,-1-1 1,1 0-1,-1 0 1,1 1-1,-1-1 1,1 0-1,0 0 1,-1 0 0,1 0-1,-1 0 1,1 0-1,0 0 1,-1 0-1,1 0 1,-1 0-1,1 0 1,-1 0 0,1 0-1,0-1 1,-1 1-1,1 0 1,-1 0-1,1-1 1,-1 1-1,1 0 1,-1-1-1,1 1 1,-1 0 0,1-1-1,-1 1 1,0-1-1,1 0 1,5-4 60,-1-1 0,0 1 1,7-10-1,-7 8-32,26-34 23,3 2 0,45-41 1,48-29-129,-120 102 44,-1 1-57,0 1-1,0 0 0,0 0 0,14-7 0,-20 12 65,0-1 0,1 1 0,-1 0-1,0 0 1,1 0 0,-1 0-1,0-1 1,1 1 0,-1 0 0,0 0-1,1 0 1,-1 0 0,0 0-1,1 0 1,-1 0 0,0 0 0,1 0-1,-1 0 1,0 0 0,1 0-1,-1 0 1,0 0 0,1 1-1,-1-1 1,0 0 0,1 0 0,-1 0-1,0 0 1,0 1 0,1-1-1,1 11-179,-9 13 4,-5 3 29,-1 2 87,-13 44 0,24-63 119,0-1 1,0 1-1,1 0 0,0 0 1,0 0-1,1 0 0,1 0 0,2 18 1,-2-26-22,-1 0 1,1 0 0,-1 0-1,1 0 1,0 0 0,-1 0-1,1 0 1,0 0 0,0-1-1,1 1 1,-1 0 0,0 0-1,0-1 1,1 1 0,2 1 0,-3-2-5,1 0 1,-1-1 0,1 1 0,-1-1 0,1 1 0,0-1 0,-1 1 0,1-1 0,0 0 0,-1 0 0,1 0-1,0 0 1,-1 0 0,1 0 0,-1 0 0,1-1 0,0 1 0,-1-1 0,1 1 0,2-2 0,8-3 49,-1 0 0,0-1 1,0-1-1,13-10 1,42-37 114,-35 28-162,-7 6-59,0-2-1,-1 0 0,32-41 1,-51 56-33,-3 6 42,-1-1 0,1 1 0,0 0 0,0-1 0,-1 1 0,1 0-1,0 0 1,0 0 0,0-1 0,0 1 0,1 0 0,-1 0-1,0 1 1,0-1 0,1 0 0,-1 0 0,0 1 0,1-1 0,1 0-1,-2 1 7,-1 0 0,1 1-1,-1-1 1,0 1 0,1-1-1,-1 1 1,1-1 0,-1 1-1,0-1 1,1 1 0,-1-1-1,0 1 1,0-1 0,0 1-1,1-1 1,-1 1 0,0 0-1,0-1 1,0 1 0,0-1-1,0 1 1,0 0 0,0-1 0,0 1-1,0-1 1,0 2 0,-2 17-158,-1 0 43,-8 24 0,6-24 156,-4 29 0,9-48-26,-3 27-29,0 32 0,3-52 80,0 1 0,1-1 0,0 0-1,0 0 1,1 0 0,-1-1 0,1 1 0,1 0-1,0-1 1,4 9 0,-7-14-33,1 0 1,0-1-1,-1 1 0,1 0 0,0 0 1,0-1-1,-1 1 0,1 0 1,0-1-1,0 1 0,0-1 0,0 1 1,0-1-1,0 1 0,0-1 1,0 0-1,0 1 0,0-1 0,0 0 1,0 0-1,0 0 0,0 0 1,0 0-1,0 0 0,0 0 0,1 0 1,-1 0-1,0 0 0,0-1 1,0 1-1,0 0 0,0-1 1,0 1-1,0-1 0,-1 1 0,1-1 1,0 1-1,0-1 0,1-1 1,5-4 82,0 1 0,0-1 0,10-13 0,-9 11-90,121-110 2,-12 12 202,-97 85-164,0-1 0,-2 0 0,24-39 0,28-79 45,-30 54-16,-10 25-118,31-91 1,-36 78-210,-4-1 0,22-149 0,-43 222 256,1-12-464,-8 27-113,-55 153 80,20-47 422,-5 19 80,6 1 0,-25 157 0,63-276 15,1 1 0,0-1 0,2 1 0,0-1-1,1 1 1,1-1 0,1 1 0,1-1 0,7 21-1,-9-34 29,0-1 1,0 1-1,1-1 0,0 1 0,1-1 0,5 8 0,-8-12-36,1 0 0,-1-1 1,0 1-1,1-1 0,0 1 0,-1-1 0,1 1 0,0-1 0,-1 0 0,1 0 1,0 0-1,0 0 0,0 0 0,0-1 0,0 1 0,0 0 0,0-1 0,1 0 1,-1 1-1,0-1 0,0 0 0,0 0 0,0 0 0,4-1 0,0 0 14,0-1-1,0 0 1,0-1-1,0 1 0,-1-1 1,1 0-1,-1 0 1,0-1-1,6-4 0,5-7 20,19-20-1,-13 11 46,42-38 92,-20 21-60,68-84 0,102-200-62,-190 285-84,-2-1 0,-1-1 0,-2-1 0,-3 0 0,23-88 0,-32 102-36,-5 20-68,0 0 0,0 0-1,1-18 1,-3 27 108,0 0 0,0 0 0,0 0 0,0 0 0,0-1 1,0 1-1,0 0 0,0 0 0,0 0 0,0 0 0,0 0 1,0 0-1,0-1 0,0 1 0,0 0 0,0 0 0,0 0 1,0 0-1,0 0 0,0 0 0,0-1 0,0 1 0,0 0 1,0 0-1,0 0 0,0 0 0,0 0 0,-1 0 0,1 0 0,0 0 1,0-1-1,0 1 0,0 0 0,0 0 0,0 0 0,0 0 1,-1 0-1,1 0 0,0 0 0,0 0 0,0 0 0,0 0 1,-1 0-1,-5 6-286,-8 13 103,2 0 0,-18 36 0,6-9 104,-1 1 32,2 2-1,-17 52 0,-18 103 187,46-152-66,-7 104-1,19-144-14,-1 0 0,1 0-1,1 0 1,0-1 0,1 1 0,0 0-1,1-1 1,0 1 0,1-1-1,0 0 1,1 0 0,0-1 0,1 1-1,0-1 1,1 0 0,11 14 0,-16-23-29,-1 1-1,1 0 1,0 0 0,0-1 0,0 0 0,0 1 0,0-1 0,0 0 0,0 0-1,0 0 1,0 0 0,1 0 0,-1 0 0,0-1 0,1 1 0,-1-1 0,0 0-1,1 1 1,-1-1 0,1 0 0,-1-1 0,0 1 0,1 0 0,-1-1 0,0 1-1,1-1 1,-1 0 0,0 1 0,0-1 0,1 0 0,-1-1 0,0 1-1,0 0 1,0-1 0,0 1 0,2-3 0,0 0-518,0 0 0,-1 0-1,1 0 1,-1 0 0,0-1 0,3-6-1,-5 8 293,0 0-1,0 0 1,0 0-1,0 0 1,-1 0-1,1 0 1,-1 0-1,0 0 1,0 0-1,0 0 0,-1 0 1,1-1-1,-2-2 1,0-1-85,0 1 1,0 0-1,-1 0 0,0 1 1,0-1-1,-1 1 0,0-1 1,-7-7-1,-39-38-2360,49 51 2601,-51-45-2534,23 20 210,-37-39 0,3 0 1822,18 24 3870,43 37-2949,-1 1 0,1 0 0,-1 0 0,0 0 0,1 1 0,-1-1 0,0 0 0,0 1 0,0 0 0,0 0 0,-1 0 0,1 0-1,0 0 1,-5 0 0,32 10 3495,3-5-2792,0-2 1,0-1 0,44-4 0,-28 1-603,145-9 140,-160 8-1255,55-13 0,-57 11-3109,-25 4 3441,0 1 0,0 0-1,0 0 1,0 0 0,0 0 0,0 0 0,0 0 0,0 0-1,0 0 1,0 1 0,0-1 0,0 0 0,0 1 0,0-1-1,0 0 1,0 1 0,0-1 0,0 1 0,0-1 0,0 2-1,12 8-2190</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05:08.597"/>
    </inkml:context>
    <inkml:brush xml:id="br0">
      <inkml:brushProperty name="width" value="0.05" units="cm"/>
      <inkml:brushProperty name="height" value="0.05" units="cm"/>
    </inkml:brush>
  </inkml:definitions>
  <inkml:trace contextRef="#ctx0" brushRef="#br0">45 20 5408,'4'-16'1728,"-4"16"-1688,1-1 1,-1 1 0,0 0-1,0-1 1,1 1 0,-1 0-1,0 0 1,1-1 0,-1 1-1,0 0 1,1 0 0,-1 0-1,10 0 8632,-9 31-5126,-4-17-3136,-1 1-1,0-1 0,-1 0 1,-12 24-1,9-21-182,-12 38 0,19-55-339,1 1 0,0 0 0,0 0 0,-1-1 0,1 1 0,0 0 0,0 0 0,0-1 0,0 1 0,0 0 0,0 0 0,0 0 0,0-1 0,0 1 0,0 0 0,1 0 0,-1-1 0,0 1 0,1 0 0,-1 0-1,0-1 1,1 1 0,-1 0 0,1-1 0,-1 1 0,1 0 0,0 0 0,0-1-271,-1 0 0,1 1 0,0-1 1,0 0-1,0 0 0,0 1 0,0-1 0,0 0 0,0 0 0,0 0 0,0 0 0,0-1 0,0 1 0,0 0 0,0 0 1,0-1-1,0 1 0,0 0 0,0-1 0,1 0 0,15-6-2854</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05:08.942"/>
    </inkml:context>
    <inkml:brush xml:id="br0">
      <inkml:brushProperty name="width" value="0.05" units="cm"/>
      <inkml:brushProperty name="height" value="0.05" units="cm"/>
    </inkml:brush>
  </inkml:definitions>
  <inkml:trace contextRef="#ctx0" brushRef="#br0">91 1 7456,'0'1'682,"0"0"0,0 1 0,-1-1 0,1 1 0,0-1 0,-1 0 0,0 1 0,1-1 0,-1 0 0,0 2 0,-20 23 1087,10-12-1265,0 0-213,-14 24-1,22-33-282,1 0 1,0 0 0,0 0-1,0 1 1,0-1-1,1 0 1,0 1 0,0-1-1,0 7 1,1-11-148,0 0-1,0 0 0,0 0 1,0 0-1,1-1 1,-1 1-1,0 0 1,0 0-1,1 0 1,-1-1-1,1 1 1,-1 0-1,1 0 0,-1-1 1,1 1-1,0-1 1,-1 1-1,1 0 1,-1-1-1,1 1 1,0-1-1,0 1 1,-1-1-1,1 0 0,0 1 1,0-1-1,0 0 1,-1 0-1,1 1 1,0-1-1,0 0 1,0 0-1,0 0 1,0 0-1,-1 0 0,3 0 1,4 0-1196,0-1 0,0 1 0,10-3 0,-9 1 350,31-2-1841</inkml:trace>
  <inkml:trace contextRef="#ctx0" brushRef="#br0" timeOffset="1">433 61 6464,'0'-1'70,"0"1"-1,1 0 1,-1 0 0,0 0 0,0 0 0,0 0 0,0 0 0,0-1-1,0 1 1,0 0 0,0 0 0,0 0 0,1 0 0,-1 0-1,0 0 1,0 0 0,0 0 0,0 0 0,0-1 0,1 1-1,-1 0 1,0 0 0,0 0 0,0 0 0,0 0 0,0 0 0,1 0-1,-1 0 1,0 0 0,0 0 0,0 0 0,0 0 0,0 0-1,1 0 1,-1 0 0,0 0 0,0 0 0,0 1 0,0-1-1,0 0 1,1 0 0,-1 0 0,0 0 0,0 0 0,0 0 0,0 0-1,2 10 3424,-6 12 227,-7 2-2820,5-12-156,1 0 0,-7 23 0,11-30-1104,0 0 1,0 0 0,1 0-1,0 6 1,0-7-466,1 0 1,-1 1-1,1-1 1,0 0-1,0-1 1,2 5-1,3-1-3841,6-4 1578</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05:09.316"/>
    </inkml:context>
    <inkml:brush xml:id="br0">
      <inkml:brushProperty name="width" value="0.05" units="cm"/>
      <inkml:brushProperty name="height" value="0.05" units="cm"/>
    </inkml:brush>
  </inkml:definitions>
  <inkml:trace contextRef="#ctx0" brushRef="#br0">8 1 6976,'6'5'836,"-5"-3"-605,1 0-1,-1 0 1,1-1-1,-1 1 1,0 0-1,0 0 1,0 0-1,0 0 1,1 5-1,69 174 3930,-10-46-1555,-43-101-1960,-2 0 0,-1 1-1,12 46 1,-20-50-468,-1 1 0,-2-1 0,-1 1 0,-2 0 0,-4 61 0,0-67-114,-1 0 0,-2-1 1,0 1-1,-2-1 0,0-1 0,-2 1 0,-21 37 1,22-47-592,-1 0 0,-1-1 0,-13 14 1,-39 33-5519,40-40 2651,-14 15-610</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05:12.588"/>
    </inkml:context>
    <inkml:brush xml:id="br0">
      <inkml:brushProperty name="width" value="0.05" units="cm"/>
      <inkml:brushProperty name="height" value="0.05" units="cm"/>
    </inkml:brush>
  </inkml:definitions>
  <inkml:trace contextRef="#ctx0" brushRef="#br0">215 819 2496,'0'-1'157,"0"1"1,0-1-1,0 0 0,0 0 1,-1 0-1,1 0 0,0 0 1,0 1-1,-1-1 0,1 0 1,0 0-1,-1 0 0,1 1 1,-1-1-1,1 0 0,-1 0 1,1 1-1,-1-1 0,0 1 1,1-1-1,-1 0 0,0 1 1,1-1-1,-1 1 0,0 0 1,0-1-1,1 1 0,-1-1 1,0 1-1,0 0 0,0 0 1,0 0-1,1-1 0,-1 1 1,0 0-1,-1 0 1,0 0 45,0 0 0,-1 0 0,1 1 0,0-1 0,0 0 1,0 1-1,-1-1 0,1 1 0,0 0 0,0 0 0,0 0 0,0 0 1,0 0-1,-2 2 0,-5 5 70,0 1-1,1 0 1,0 1 0,-8 12-1,-24 43 610,30-46-746,0 1 0,2 0 0,0 0 0,2 0 0,-6 24 0,7-14 138,0 0 0,0 58 0,5-77-132,0 1 1,1-1 0,1 0 0,0 0 0,0 0 0,8 20 0,-9-28-106,0 0 0,0 0 0,1 0 0,-1 0-1,1 0 1,0 0 0,0-1 0,0 1 0,0-1 0,0 0 0,1 1-1,-1-1 1,1 0 0,0 0 0,-1-1 0,1 1 0,0 0-1,0-1 1,0 0 0,0 0 0,0 0 0,0 0 0,0 0 0,1 0-1,-1-1 1,0 0 0,0 0 0,5 0 0,1-1 29,-1 0 0,1-1 0,-1-1-1,1 1 1,-1-1 0,0-1 0,9-4 0,55-35 200,-69 41-254,31-20 48,-1-2 0,-1-1 0,-2-1 0,0-2 0,-2 0 0,-1-3 0,30-43 0,-55 71-80,0 0 0,0-1 0,-1 0 1,1 1-1,0-5 0,-1 7-8,-1 0 0,0-1 1,1 1-1,-1 0 0,0-1 1,0 1-1,0 0 0,0-1 1,0 1-1,0 0 0,0-1 1,0 1-1,-1 0 0,1 0 1,0-1-1,-1 1 0,1 0 0,-2-2 1,2-2-343,1 14 110,0-7 269,-1 1-1,1-1 0,-1 0 1,1 1-1,0-1 0,0 0 1,0 0-1,0 1 0,1-1 1,-1 0-1,1 0 0,-1 0 1,1-1-1,0 1 0,2 3 1,0 0 33,-3-4 172,-2-1-203,0 0 0,0 0 0,0 0 0,0 0 0,0 0 0,1 1 0,-1-1 0,0 0 0,0 0 0,0 1 0,0-1 0,0 0 0,0 1 0,-1 0 0,-3 4-50,-1 0 0,1 1 1,0-1-1,0 1 0,0 0 0,1 1 0,0-1 0,0 1 0,1 0 1,0 0-1,0 0 0,1 0 0,-3 10 0,-4 27 31,-5 55 1,13-80 80,0 0 1,1 1 0,1-1-1,1 0 1,7 29 0,-8-43 29,1 0 0,0 0 1,0 0-1,0 0 0,1 0 1,5 8-1,-7-12-73,-1 0 0,1 0 1,0 0-1,0 0 0,-1 0 0,1-1 0,0 1 0,0 0 1,0 0-1,0-1 0,0 1 0,0-1 0,0 1 1,0-1-1,0 1 0,0-1 0,0 0 0,0 1 1,1-1-1,-1 0 0,0 0 0,0 0 0,0 0 0,0 0 1,1 0-1,-1 0 0,0 0 0,0-1 0,0 1 1,0 0-1,0-1 0,0 1 0,0-1 0,0 1 0,0-1 1,0 1-1,0-1 0,0 0 0,1 0 0,4-4 71,-1 0-1,0-1 1,0 0-1,0 1 0,-1-1 1,1-1-1,4-9 0,22-54 95,-29 64-179,48-156 131,-37 117-81,-10 34-88,0 0 0,0 0 0,-2-1 0,1 1 0,-1 0 0,-1-1 0,-1-19 0,0 20 4,1 9 2,0 0-1,0 0 1,0 0 0,0 0 0,0 0-1,-1 0 1,1 0 0,-1 0 0,0 0-1,1 0 1,-3-3 0,3 5 7,0 0 0,0 0 0,-1 0 0,1 0 1,0-1-1,0 1 0,0 0 0,0 0 0,-1 0 1,1-1-1,0 1 0,0 0 0,0 0 0,0 0 1,0-1-1,0 1 0,0 0 0,-1 0 0,1-1 1,0 1-1,0 0 0,0 0 0,0 0 0,0-1 0,0 1 1,0 0-1,0 0 0,0-1 0,0 1 0,0 0 1,1 0-1,-1-1 0,0 1 0,0 0 0,0 0 1,0 0-1,0-1 0,0 1 0,0 0 0,1 0 0,-1 0 1,0-1-1,0 1 0,0 0 0,0 0 0,1 0 1,-1 0-1,0 0 0,0-1 0,0 1 0,1 0 1,-1 0-1,0 0 0,1 0 0,13-1-106,-12 1 160,23-1-2,31-6-1,-31 3 4,0-2-1,0 0 0,0-2 0,-1 0 0,0-2 0,-1 0 0,0-2 1,-1-1-1,0 0 0,-1-2 0,0 0 0,-2-2 0,1 0 1,30-37-1,-12 8 27,-2-3 1,-2-1-1,-3-2 1,45-97-1,-57 98-52,-3 0-1,-2-1 0,-2-1 0,5-57 0,-16 103-94,0-1-1,0 0 0,-1 0 1,0 0-1,0 0 1,-1 0-1,0 0 0,0 0 1,-1 0-1,-3-9 0,5 16 66,0 1 0,0 0 1,0 0-1,0-1 0,0 1 0,0 0 0,-1 0 0,1-1 0,0 1 0,0 0 0,0 0 0,0 0 0,-1-1 0,1 1 0,0 0 0,0 0 0,0 0 0,-1 0 0,1-1 0,0 1 0,0 0 0,-1 0 0,1 0 0,0 0 0,-1 0 0,1 0 0,0 0 1,0 0-1,-1 0 0,1 0 0,0 0 0,-1 0 0,-7 7-154,-8 19 32,15-25 122,-49 126-222,36-87 250,9-26-11,-46 132 104,-57 175 294,59-186-50,-1-1 182,-34 149 0,76-244-254,5-24 391,6-17-211,5-19-101,0 4-317,-1 0 1,2 1-1,0 0 1,1 1-1,13-17 1,65-67-158,-68 77 121,-19 22-10,48-50-77,-42 44-15,0 0 1,0 1-1,0 0 1,1 0-1,12-5 1,-19 10 74,0-1-1,0 1 1,1-1 0,-1 1 0,0-1 0,1 1 0,-1 0 0,1 0 0,-1 0 0,0 0 0,1 0-1,-1 0 1,0 0 0,1 0 0,-1 1 0,0-1 0,1 1 0,-1-1 0,0 1 0,1-1-1,-1 1 1,0-1 0,0 1 0,0 0 0,0 0 0,0 0 0,1 0 0,-2 0 0,1 0 0,0 0-1,0 0 1,0 0 0,0 0 0,-1 0 0,1 1 0,0 1 0,3 5-31,-1 1 0,0-1 1,0 1-1,2 14 0,-3-12 3,20 116 440,-21-124-357,0 1-1,0 0 0,0 0 0,0 0 1,1 0-1,0-1 0,-1 1 1,1-1-1,1 1 0,-1-1 0,0 0 1,1 0-1,0 0 0,4 4 1,-4-6-2,-1 1 0,1-1 1,-1 0-1,1 0 1,0 0-1,-1 0 0,1 0 1,0-1-1,0 1 0,-1-1 1,1 0-1,0 1 1,0-2-1,0 1 0,0 0 1,-1 0-1,1-1 0,0 0 1,0 1-1,-1-1 1,6-2-1,12-6 97,-1-1-1,0 0 1,28-21-1,48-45-22,-82 64-105,0 1 1,-1-1-1,-1-1 1,0 0-1,-1-1 1,-1 0 0,0-1-1,0 1 1,-2-2-1,0 1 1,0-1-1,-2 0 1,5-18 0,-9 29-28,-1 4-2,1-1 0,-1 1 1,1-1-1,-1 0 1,1 1-1,-1-1 0,0 0 1,0 1-1,0-1 1,0 0-1,0 1 0,0-1 1,-1 0-1,1 1 0,-1-1 1,1 1-1,-1-1 1,0-2-1,0 4 14,1-1 0,0 1 0,-1 0 0,1-1 1,0 1-1,-1 0 0,1-1 0,0 1 0,-1 0 0,1 0 0,-1-1 0,1 1 1,-1 0-1,1 0 0,0 0 0,-1 0 0,1-1 0,-1 1 0,1 0 0,-1 0 0,1 0 1,-1 0-1,1 0 0,-1 0 0,1 0 0,-1 0 0,1 1 0,0-1 0,-1 0 1,1 0-1,-1 0 0,1 0 0,-1 1 0,1-1 0,0 0 0,-1 0 0,1 1 1,-1-1-1,-17 17-175,14-13 135,-10 10-36,0 1 0,-22 34 0,32-43 76,-1 1 0,2 1 0,-1-1 1,1 0-1,0 1 0,0-1 1,1 1-1,0 0 0,1 0 1,-2 14-1,4-14 35,-1-1-1,1 0 1,0 0-1,0 0 1,1 0-1,0 0 1,0 0 0,1 0-1,-1-1 1,2 1-1,-1-1 1,1 1-1,8 9 1,-9-12 8,0-1-1,0 1 1,1-1-1,-1 0 1,1-1-1,0 1 1,0-1 0,0 1-1,0-1 1,0 0-1,1-1 1,-1 1-1,0-1 1,1 1-1,-1-2 1,1 1 0,0 0-1,-1-1 1,1 0-1,-1 0 1,1 0-1,7-2 1,-2 0 42,0 0 0,-1-1 0,0-1 0,0 1 1,14-9-1,41-29 142,-6 4-349,-45 29 54,-9 5 38,0 0-1,0 1 1,0 0 0,0-1-1,1 2 1,4-3 0,-8 4 37,0 0 1,0 0-1,0 0 1,0 0 0,0 0-1,0 0 1,0 0-1,0 0 1,0 0 0,0 0-1,0 1 1,-1-1-1,1 0 1,0 1 0,0-1-1,0 1 1,0-1-1,0 1 1,-1-1 0,1 1-1,0 0 1,0-1-1,-1 1 1,1 0 0,-1-1-1,1 1 1,0 0-1,-1 0 1,0 0 0,1-1-1,-1 1 1,1 0-1,-1 0 1,0 0 0,1 1-1,0 4 15,0-1-1,-1 0 0,1 0 0,-1 0 0,0 0 1,-1 0-1,1 0 0,-1 0 0,-1 6 1,-1 2 62,-1 15 45,-2 11 285,-1 51-1,7-90-384,-1 1-1,1-1 1,0 1 0,0 0-1,0-1 1,0 1-1,1-1 1,-1 1 0,0-1-1,0 1 1,0 0 0,0-1-1,0 1 1,1-1 0,-1 1-1,0-1 1,1 1 0,-1-1-1,1 2 1,-1-2-5,1 0 0,-1 0 0,0 0-1,1 0 1,-1 0 0,0 0 0,1 0 0,-1-1 0,0 1 0,1 0-1,-1 0 1,0 0 0,1 0 0,-1 0 0,0 0 0,0 0 0,1-1-1,-1 1 1,0 0 0,1 0 0,-1-1 0,0 1 0,0 0 0,1-1-1,17-23 437,-15 20-404,10-14 60,-3 1-55,2 1-1,0 0 0,1 0 1,26-23-1,-30 32-111,0 0 0,0 0-1,1 1 1,0 1 0,0-1 0,19-5 0,-23 9 39,1 0-1,0 1 1,0-1 0,0 2 0,0-1 0,0 1 0,0 0 0,0 1-1,0-1 1,0 1 0,0 1 0,9 2 0,1 3 37,0 0 0,-1 1 1,0 1-1,20 14 0,-16-10 369,33 17 0,-51-29-424,0 0-1,0-1 1,1 1-1,-1 0 1,0-1 0,1 1-1,-1-1 1,1 0-1,-1 0 1,0 0-1,1 0 1,-1 0-1,1 0 1,-1-1 0,0 1-1,1-1 1,-1 1-1,0-1 1,0 0-1,1 0 1,-1 0-1,3-3 1,-2 2-664,-1 0 0,0 0 0,0 0 0,1 0 0,-1 0 0,-1-1-1,1 1 1,0-1 0,-1 1 0,3-6 0,3-4-2585</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05:13.620"/>
    </inkml:context>
    <inkml:brush xml:id="br0">
      <inkml:brushProperty name="width" value="0.05" units="cm"/>
      <inkml:brushProperty name="height" value="0.05" units="cm"/>
    </inkml:brush>
  </inkml:definitions>
  <inkml:trace contextRef="#ctx0" brushRef="#br0">271 64 2400,'-6'-17'346,"5"13"301,-1-1 1,1 1 0,-1-1-1,0 1 1,-1 0-1,-4-8 1,6 11-518,0 0 1,0 1 0,0-1 0,0 0-1,0 0 1,0 1 0,-1-1-1,1 1 1,0-1 0,0 1-1,0-1 1,-1 1 0,1 0-1,0 0 1,0-1 0,-1 1 0,1 0-1,0 0 1,0 0 0,-1 1-1,1-1 1,0 0 0,-1 0-1,1 1 1,0-1 0,0 0 0,0 1-1,0 0 1,-1-1 0,1 1-1,-1 1 1,-5 2 86,0 0 0,0 1 0,1 0 0,0 0 0,0 0-1,0 1 1,1 0 0,-8 11 0,-2 6 204,-15 30 0,8-12 156,17-34-482,-43 86 550,43-81-552,1 0-1,0 0 0,1 0 0,0 0 1,1 1-1,-1 17 0,3-18 28,0 1 0,1-1 0,0 0 0,1 1 1,0-1-1,1 0 0,9 23 0,-10-30-66,0 0 1,0-1-1,1 1 1,-1-1-1,1 1 1,0-1-1,1 0 1,-1 0-1,1 0 1,-1-1-1,1 1 1,0-1-1,1 0 1,-1 0-1,0 0 1,1-1 0,0 1-1,-1-1 1,1 0-1,0-1 1,6 2-1,-1-1 29,0-2 0,-1 1 0,1-1 0,-1-1 1,1 0-1,0 0 0,-1-1 0,1 0 0,10-4 0,8-4 230,43-23-1,-44 19-159,-1-1 1,-1-1-1,35-28 0,-49 35-97,-1 0 0,0-1 0,-1-1 0,0 0 0,0 0 0,-1-1 0,-1 1 0,0-2 0,8-18 0,-13 24-35,1-1 0,-1 1-1,0-1 1,-1 0-1,0 0 1,0 1 0,-1-1-1,0 0 1,0 0 0,-1 0-1,0 1 1,0-1-1,-1 0 1,-4-12 0,3 11-8,0 0 0,-1 0 0,0 1-1,-1-1 1,0 1 0,0 0 0,-1 0 0,1 1 0,-2 0 0,1 0 0,-11-8 0,11 10-33,0 0 1,0 1-1,-1 0 0,0 1 0,0-1 1,0 1-1,0 0 0,0 1 1,0 0-1,-1 0 0,1 1 1,-1-1-1,0 2 0,1-1 0,-9 1 1,6 1-15,0 0 0,0 1-1,0 0 1,1 1 0,-1 0 0,1 0 0,0 1 0,0 0 0,0 0 0,0 1 0,1 1 0,0-1 0,0 1 0,0 1 0,1-1 0,0 1-1,-12 16 1,17-21-115,1 0 0,-1 1-1,1-1 1,0 1 0,0 0-1,0-1 1,-1 5 0,2-6-55,-1 0 0,1 0 0,0 1-1,0-1 1,0 0 0,1 1 0,-1-1 0,0 0 0,0 0 0,1 1 0,-1-1 0,1 0 0,-1 0 0,1 0 0,-1 0 0,1 0 0,0 1 0,0 0 0,12 12-1924</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05:14.670"/>
    </inkml:context>
    <inkml:brush xml:id="br0">
      <inkml:brushProperty name="width" value="0.05" units="cm"/>
      <inkml:brushProperty name="height" value="0.05" units="cm"/>
    </inkml:brush>
  </inkml:definitions>
  <inkml:trace contextRef="#ctx0" brushRef="#br0">326 635 2976,'-1'-1'481,"-1"1"1,1-1 0,-1 0-1,1 1 1,-1-1-1,0 1 1,1 0 0,-1 0-1,0-1 1,1 1-1,-1 0 1,0 0 0,1 1-1,-3-1 1,-26 8 688,6 1-623,0 1-1,1 1 0,1 2 0,0 0 0,-34 26 1,45-30-446,1 0 0,1 1 0,-1 0 0,2 1 0,-10 14 1,13-18-34,1 1 0,0 0-1,0 1 1,1-1 0,0 1 0,0-1 0,1 1 0,-2 16 0,4-23-11,0 0 0,-1 0 0,1 0 0,0 0 0,0 0 0,0 0 0,1 0 0,-1 0-1,0 0 1,1 0 0,-1 0 0,1 0 0,0 0 0,2 4 0,-3-6-37,0 1 0,1-1-1,-1 0 1,1 1 0,-1-1-1,1 0 1,-1 0 0,1 1 0,-1-1-1,1 0 1,-1 0 0,1 0 0,-1 1-1,1-1 1,-1 0 0,1 0 0,-1 0-1,1 0 1,-1 0 0,1 0 0,0 0-1,1-1 20,0 1 0,0-1 0,0 0 0,0 0-1,0 0 1,0 0 0,-1 0 0,3-1-1,63-54 348,-25 19-249,-8 10-33,-2-2 0,33-38 0,-49 47-72,-1 0 1,-1 0-1,0-2 1,-2 0-1,13-29 1,-3-5 69,19-77 1,-32 98-232,-2-1 1,-2 0-1,2-58 0,-7 90 49,0 0-1,0 0 0,-1 0 0,0 0 0,1 0 0,-1 0 0,-1 0 0,-1-5 0,2 8 64,1 1 1,0-1-1,-1 0 0,1 1 0,0-1 0,-1 1 0,1-1 0,-1 1 0,1-1 0,-1 1 0,1-1 0,-1 1 0,0 0 0,1-1 0,-1 1 0,1 0 0,-1-1 0,0 1 0,1 0 0,-1 0 0,0 0 0,-1 0 0,1 0 2,0 0 1,-1 0 0,1 1-1,-1-1 1,1 1-1,0-1 1,-1 1-1,1 0 1,0-1 0,0 1-1,-1 0 1,1 0-1,0 0 1,0 0 0,-1 2-1,-6 5 4,1 1 1,0 1-1,1-1 0,0 1 1,0 0-1,-7 20 0,-21 72 149,26-76-132,1-4 5,1-1 0,2 1 0,0 0 0,1 0 0,0 39 0,3-52 26,1 0 0,0-1 0,0 1 1,1 0-1,0-1 0,1 0 0,0 1 1,0-1-1,1 0 0,0-1 1,0 1-1,1-1 0,0 1 0,0-1 1,1-1-1,0 1 0,12 10 0,-9-11 7,-1 0-1,1 0 0,0 0 1,1-1-1,-1-1 0,1 1 1,0-2-1,0 1 0,11 1 1,-6-2 10,0-1 0,1-1 0,-1 0 0,1-1 1,22-3-1,3-4-9,-1-1 0,0-3 0,67-26 0,-89 30-33,7-2 32,0-1-1,-1-1 1,0-2-1,25-16 0,-40 21-336,-9 8 289,0 0 1,0 0 0,0 0-1,0 0 1,0 0 0,0 0 0,0 0-1,-1 0 1,1 0 0,0 1-1,0-1 1,0 0 0,0 0-1,0 0 1,0 0 0,0 0-1,0 0 1,0 0 0,0 0-1,0 0 1,0 0 0,0-1-1,0 1 1,0 0 0,0 0 0,0 0-1,0 0 1,0 0 0,-1 0-1,1 0 1,0 0 0,0 0-1,0 0 1,0 0 0,0 0-1,0 0 1,0 0 0,0 0-1,0 0 1,0 0 0,0 0-1,0 0 1,0 0 0,0 0 0,0 0-1,0 0 1,0 0 0,0 0-1,0-1 1,0 1 0,0 0-1,0 0 1,0 0 0,0 0-1,0 0 1,0 0 0,0 0-1,0 0 1,0 0 0,0 0-1,0 0 1,0 0 0,0 0-1,-21 10-295,-23 16 7,-42 28 188,76-46 117,1-1 0,0 1 1,1 1-1,0-1 0,0 1 0,-10 17 0,15-22 12,1 0-1,0 1 1,1-1 0,-1 0-1,1 1 1,-1-1 0,1 1-1,0 5 1,1-9-5,0-1 1,-1 1-1,1 0 1,0 0-1,0 0 0,0 0 1,1 0-1,-1 0 1,0 0-1,0 0 1,0 0-1,1 0 0,-1 0 1,0 0-1,1 0 1,-1 0-1,1 0 1,-1-1-1,1 1 0,0 0 1,-1 0-1,1-1 1,0 1-1,-1 0 1,1-1-1,0 1 1,0 0-1,-1-1 0,1 1 1,0-1-1,0 0 1,0 1-1,0-1 1,0 0-1,0 1 0,0-1 1,0 0-1,0 0 1,0 0-1,0 0 1,0 0-1,0 0 1,0 0-1,1 0 0,9-2 87,0-1-1,0 0 1,-1 0-1,1-1 1,-1 0-1,12-7 1,-17 8-74,11-6 0,-1 0 0,0-1 1,-1-1-1,0 0 0,-1-1 0,0-1 0,-1 0 1,20-27-1,-17 20-10,-2 0 1,-1-2-1,-1 1 0,12-30 1,22-90 115,-25 64-244,-3 0 0,6-79 0,-22 152 88,-1-2-14,1 0 0,-1 1 0,1-1 0,-1 0 0,-1 0 0,-1-9-1,2 15 26,0 0-1,0 0 0,0 0 0,0-1 0,0 1 0,0 0 0,0 0 0,-1 0 1,1-1-1,0 1 0,0 0 0,0 0 0,0 0 0,0-1 0,-1 1 1,1 0-1,0 0 0,0 0 0,0 0 0,0 0 0,-1-1 0,1 1 1,0 0-1,0 0 0,-1 0 0,1 0 0,0 0 0,0 0 0,0 0 0,-1 0 1,1 0-1,0 0 0,0 0 0,-1 0 0,1 0 0,0 0 0,0 0 1,0 0-1,-1 0 0,1 0 0,0 0 0,0 0 0,-1 1 0,-9 7-112,6-3 139,0-1-1,0 1 1,0 0-1,1 0 1,0 0-1,0 1 1,0-1 0,-3 12-1,-5 18 234,1-1 0,-7 50 0,-1 77 588,15-118-438,2-1 0,9 81 1,-6-104-657,2 0 0,0 0 0,1-1 0,1 0 0,0 1 0,2-2 0,0 1 0,18 27 0,-15-32-4184,1-5 1275</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05:15.700"/>
    </inkml:context>
    <inkml:brush xml:id="br0">
      <inkml:brushProperty name="width" value="0.05" units="cm"/>
      <inkml:brushProperty name="height" value="0.05" units="cm"/>
    </inkml:brush>
  </inkml:definitions>
  <inkml:trace contextRef="#ctx0" brushRef="#br0">262 209 3552,'-1'0'109,"0"0"0,1 0 0,-1 0 1,0 0-1,0 0 0,0 0 0,1 0 0,-1 0 0,0 1 1,0-1-1,1 0 0,-1 0 0,0 1 0,0-1 0,1 1 1,-1-1-1,0 0 0,1 1 0,-1-1 0,1 1 0,-1-1 1,0 1-1,0 0 0,1 1 129,-1-1 0,1 1 1,-1 0-1,1-1 0,0 1 0,0-1 1,0 1-1,0 3 0,-1 10 475,-5 22 325,-1 0 0,-1 0 0,-2-1-1,-20 47 1,-39 53 819,-29 68 14,96-200-1757,0 1 0,0-1 0,1 0 0,-1 0 0,1 1 0,0-1 0,1 1 0,-1-1 0,1 1-1,0 8 1,0-13-87,0 0 0,0 1 0,0-1 0,0 0 0,0 0 0,0 1 0,1-1 0,-1 0 0,0 0 0,0 1-1,0-1 1,1 0 0,-1 0 0,0 0 0,0 0 0,0 1 0,1-1 0,-1 0 0,0 0 0,0 0 0,1 0-1,-1 0 1,0 0 0,0 1 0,1-1 0,-1 0 0,0 0 0,1 0 0,-1 0 0,0 0 0,0 0 0,1 0-1,-1 0 1,0 0 0,1-1 0,-1 1 0,0 0 0,1 0 0,11-8 454,2-8-243,-1-1-1,16-28 1,-6 11-156,-2 0-52,-1-2 0,-2 0 1,-2-1-1,20-61 0,30-162-77,-65 258 44,53-216 179,-41 184-384,-13 34 204,0 0 0,0 0 1,0-1-1,0 1 0,0 0 0,0 0 1,0 0-1,0 0 0,0-1 0,0 1 1,0 0-1,0 0 0,0 0 0,0 0 1,1-1-1,-1 1 0,0 0 0,0 0 1,0 0-1,0 0 0,0 0 0,0-1 0,0 1 1,1 0-1,-1 0 0,0 0 0,0 0 1,0 0-1,0 0 0,0 0 0,1 0 1,-1 0-1,0 0 0,0 0 0,0 0 1,0 0-1,1 0 0,-1 0 0,0 0 1,0 0-1,0 0 0,1 0 0,-1 0 0,0 0 1,0 0-1,0 0 0,0 0 0,1 0 1,-1 0-1,0 0 0,0 0 0,0 0 1,0 0-1,0 0 0,1 1 0,-1-1 1,0 0-1,0 0 0,0 0 0,0 0 1,0 0-1,0 1 0,0-1 0,0 0 1,1 0-1,-1 0 0,4 16 21,2 83 191,2 18 59,54 271 890,-50-335-1052,-2-7 54,23 63-1,-30-104-4146,-3-10 1656,-3-18-2073,-5 0 154,0 2 1446</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05:16.063"/>
    </inkml:context>
    <inkml:brush xml:id="br0">
      <inkml:brushProperty name="width" value="0.05" units="cm"/>
      <inkml:brushProperty name="height" value="0.05" units="cm"/>
    </inkml:brush>
  </inkml:definitions>
  <inkml:trace contextRef="#ctx0" brushRef="#br0">14 33 5984,'-13'-13'2688,"22"18"-2336,-5-10 2848,5 5-1824,4-4 640,8 4-1185,7-3-287,3 3-352,3-8-128,1 8-32,4-5-1311,2 10 703,-2-5-4992,-4 3 3104</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05:18.857"/>
    </inkml:context>
    <inkml:brush xml:id="br0">
      <inkml:brushProperty name="width" value="0.05" units="cm"/>
      <inkml:brushProperty name="height" value="0.05" units="cm"/>
    </inkml:brush>
  </inkml:definitions>
  <inkml:trace contextRef="#ctx0" brushRef="#br0">1 1185 1408,'0'29'10769,"0"-30"-10498,11-23 1807,-4 9-1528,0 1 1,1-1 0,1 2 0,14-20-1,32-24 179,76-61-1,15-15 327,-125 111-859,19-20 26,-36 39-230,-1 0-1,1 0 1,0 0-1,0 1 1,0-1-1,0 1 1,0 0-1,9-3 1,-12 5 5,0 0 1,0 0 0,0 0-1,0 0 1,0 0 0,0 0-1,0 0 1,0 0 0,0 0-1,-1 0 1,1 0-1,0 0 1,0 1 0,0-1-1,0 0 1,0 1 0,-1-1-1,1 1 1,0-1 0,0 1-1,-1-1 1,1 1 0,0 0-1,-1-1 1,1 1-1,0 0 1,-1-1 0,1 1-1,-1 0 1,1 0 0,-1-1-1,0 1 1,1 0 0,-1 0-1,0 0 1,1 0 0,-1 1-1,1 3-16,0 1-1,0-1 1,0 1-1,-1 9 1,-1 14 65,-2-1-1,-1 0 1,-1 0 0,-1 0 0,-1-1-1,-16 38 1,18-53 32,-9 30 495,14-42-550,0 0 0,0 1 0,0-1 0,0 1 0,0-1 0,0 0 1,0 1-1,0-1 0,0 1 0,0-1 0,0 0 0,0 1 0,0-1 0,0 1 1,0-1-1,0 0 0,0 1 0,0-1 0,1 1 0,-1-1 0,0 0 0,0 1 1,1 0-1,7-2 297,11-13-95,-16 12-205,25-23 6,-2-1 1,0-1 0,40-55-1,-55 68-30,-7 8-35,0 0-1,0 1 0,1-1 0,8-6 1,-13 12 32,0 0 0,0 0 0,0-1 0,0 1 0,1 0 0,-1 0 1,0 0-1,0 0 0,0 0 0,0 0 0,0 0 0,1 0 0,-1-1 0,0 1 0,0 0 1,0 0-1,0 0 0,1 0 0,-1 0 0,0 0 0,0 0 0,0 0 0,1 0 1,-1 0-1,0 0 0,0 0 0,0 0 0,0 0 0,1 0 0,-1 0 0,0 1 1,0-1-1,0 0 0,0 0 0,1 0 0,-1 0 0,0 0 0,0 0 0,0 0 1,0 1-1,0-1 0,1 0 0,-1 0 0,0 0 0,3 12-209,-4 14 64,-1-3 136,1-7 8,-6 26 0,4-22 70,0-1 0,1 1 0,2 37 0,1-26 192,-1-30-228,-1 0 1,1 0-1,0 0 1,0 1-1,0-1 1,1 0 0,-1 0-1,0 0 1,0 0-1,1 0 1,-1 1-1,0-1 1,1 0-1,-1 0 1,1 0-1,0 0 1,-1 0 0,1 0-1,1 1 1,-1-2-2,0 1 0,-1-1 0,1 0 0,0 0-1,0 1 1,0-1 0,-1 0 0,1 0 0,0 0 0,0 0 0,0 0 0,0 0 0,-1-1 0,1 1 0,0 0 0,0 0 0,0 0 0,-1-1 0,1 1 0,0 0 0,0-1 0,7-4 103,-1 0 1,1 0 0,-1-1-1,7-7 1,-4 4-199,55-44-34,84-88 0,-137 127 86,-10 11-2,0-1 0,1 1-1,0 0 1,0 1 0,0-1-1,6-4 1,-9 7 16,0 0 0,0 0 1,0 0-1,0-1 0,0 1 0,0 0 1,1 0-1,-1 0 0,0 0 0,0 0 1,0 0-1,0 0 0,0 0 0,0 0 0,0 0 1,1 0-1,-1 0 0,0 0 0,0 0 1,0 0-1,0 0 0,0 0 0,0 0 1,1 0-1,-1 0 0,0 0 0,0 0 1,0 0-1,0 0 0,0 0 0,0 0 0,0 0 1,1 0-1,-1 0 0,0 0 0,0 0 1,0 0-1,0 0 0,0 0 0,0 1 1,0-1-1,0 0 0,0 0 0,1 0 1,-1 0-1,0 0 0,0 0 0,0 0 0,0 0 1,0 1-1,0-1 0,0 0 0,0 0 1,0 0-1,0 0 0,0 0 0,0 0 1,0 1-1,0-1 0,0 0 0,0 0 1,0 0-1,0 0 0,0 0 0,-2 9-77,1-9 55,-13 38-241,-15 45 257,27-75 50,0-1 1,1 1-1,0 0 0,0 0 0,1 0 1,0-1-1,0 1 0,3 13 0,-3-19-13,0 0 0,1-1 0,-1 1 0,0-1 0,1 1 0,0-1 0,-1 1 0,1-1 0,0 1 0,0-1 0,0 0 0,0 0 0,0 1-1,0-1 1,0 0 0,0 0 0,0 0 0,1 0 0,-1 0 0,0 0 0,1 0 0,-1-1 0,0 1 0,1 0 0,-1-1 0,1 1 0,0-1 0,-1 0 0,1 1-1,-1-1 1,1 0 0,-1 0 0,1 0 0,0 0 0,-1 0 0,1 0 0,-1-1 0,4 0 0,7-3 41,0 0 0,-1-1 0,1 0 0,-1-1 0,0 0 0,-1-1 0,11-8 0,-1-6 28,25-33 1,-39 47-93,4-7-45,11-20 0,5-7-218,-25 41 242,0-1 0,-1 0 0,1 0-1,0 0 1,-1 1 0,1-1 0,0 0 0,0 0 0,0 1 0,-1-1 0,1 1 0,0-1-1,0 1 1,0-1 0,2 1 0,-3 0 8,1 0-1,-1 0 1,1 0-1,-1 0 1,0 0-1,1 1 1,-1-1-1,1 0 1,-1 0-1,0 1 1,1-1-1,-1 0 1,0 0-1,0 1 1,1-1-1,-1 0 1,0 1-1,0-1 1,1 0-1,-1 1 1,0-1-1,0 1 1,0-1-1,1 0 1,-1 1-1,0-1 1,0 1-1,0-1 1,0 1-1,0-1 1,0 0-1,0 1 1,0-1-1,0 1 1,0-1-1,0 1 1,-1 0-1,-3 56-101,2-38 85,0 28 0,3-40 61,-1 0 0,1 0 1,0 0-1,1 0 0,0-1 0,0 1 0,5 11 0,-6-17-10,0 1 1,0-1 0,0 1 0,0-1 0,0 0 0,1 1-1,-1-1 1,0 0 0,1 0 0,-1 0 0,1 0 0,-1 0-1,1-1 1,-1 1 0,1 0 0,-1-1 0,1 1 0,0-1-1,-1 1 1,1-1 0,0 0 0,-1 1 0,1-1 0,0 0-1,0 0 1,-1-1 0,1 1 0,0 0 0,-1-1 0,3 0-1,6-1 75,0-1-1,-1-1 1,18-8-1,-24 11-97,117-70-26,-57 32 53,15-4-40,19-12-122,-76 42-16,-11 7-71,-21 12 253,-49 28-294,-90 69-1,141-96 265,-1 1-1,1 1 0,1 0 0,-1 0 1,-9 14-1,15-18 2,0 0 1,0 0-1,1 0 1,0 0-1,0 0 1,0 0-1,0 1 0,1-1 1,0 1-1,0-1 1,0 1-1,1-1 0,0 1 1,0 6-1,0-10 10,1 0 0,-1 0 0,1 0-1,-1 0 1,1 0 0,-1 0 0,1 0-1,0-1 1,0 1 0,0 0 0,0-1 0,0 1-1,0 0 1,1-1 0,-1 0 0,0 1-1,1-1 1,-1 0 0,1 1 0,0-1-1,-1 0 1,1 0 0,0 0 0,-1-1 0,1 1-1,0 0 1,0-1 0,0 1 0,0-1-1,0 0 1,0 1 0,0-1 0,0 0-1,2 0 1,7-1 24,0 1 0,-1-1 0,1-1 0,0 0 0,10-4 0,23-9 33,0-1 0,64-35 0,-90 40-62,-1-1-1,0 0 1,-1-1 0,0-1-1,-1-1 1,0 0 0,16-22-1,59-91-8,-48 65 11,115-157 160,-146 206-155,27-33-96,48-81 0,-20-4 4,-55 104 46,0-1 0,11-54 0,-21 77-15,0-1-1,0 1 0,-1 0 0,0-1 1,0 1-1,-2-7 0,2 12 22,0 0 0,0 0 1,0 1-1,0-1 0,0 0 0,0 0 0,0 0 0,-1 1 0,1-1 0,0 0 0,-1 0 0,1 1 0,-2-3 0,2 3 7,-1 1-1,1-1 1,-1 0-1,0 0 0,1 0 1,-1 0-1,1 1 1,-1-1-1,0 0 0,1 0 1,-1 1-1,1-1 1,-1 0-1,1 1 0,-1-1 1,1 1-1,0-1 1,-1 1-1,1-1 0,-1 0 1,1 1-1,0 0 1,-1 0-1,-186 248-585,163-213 559,2 2 0,1 0 0,-18 50 0,21-33 83,2 1-1,2 0 0,3 1 1,-6 109-1,16-154-16,1-1 0,0 0-1,0 1 1,2-1 0,-1 0-1,6 17 1,-6-24-1,0 0 0,1 0 1,-1-1-1,1 1 0,0 0 0,0-1 1,1 0-1,-1 1 0,1-1 0,0 0 0,-1 0 1,1-1-1,1 1 0,-1 0 0,0-1 1,1 0-1,-1 0 0,1 0 0,-1 0 1,1 0-1,6 1 0,7 1 62,-1-1 0,1-1 1,0 0-1,0-1 0,0-1 0,0-1 0,17-2 0,-1-3 26,-1 0 0,53-19 0,-76 22-104,-1-1 1,1-1-1,-1 0 1,0 0 0,0-1-1,0 1 1,-1-2-1,1 1 1,-2-1-1,1 0 1,-1-1-1,0 1 1,0-1-1,-1-1 1,5-11-1,-4 9-10,0-2 0,-1 1 0,-1 0 0,0-1 0,-1 0 0,0 0-1,-1 0 1,-1 0 0,0-1 0,-1-22 0,-6 5-153,5 30 150,1 0 1,-1 0-1,1 0 0,-1 0 1,1 0-1,-1 0 1,1 0-1,-1 0 1,0 0-1,1 1 0,-1-1 1,-1-1-1,2 2 4,-1 0-1,1 0 1,-1 0-1,1-1 0,0 1 1,-1 0-1,1 0 1,-1 0-1,1 0 0,-1 0 1,1 0-1,-1 0 1,1 0-1,-1 0 1,1 0-1,-1 0 0,1 0 1,-1 0-1,1 1 1,-1-1-1,1 0 1,0 0-1,-1 0 0,1 1 1,-1-1-1,1 0 1,0 1-1,-1-1 1,-9 9-70,1 0 0,0 1 0,1 0 0,0 1 0,-11 19 0,7-12 16,4-5 35,-9 11-63,2 0 0,0 2-1,-18 45 1,32-68 109,0 0 1,1 1-1,-1-1 0,1 0 0,-1 0 0,1 0 0,0 1 0,0-1 1,1 0-1,-1 0 0,1 0 0,0 0 0,-1 0 0,1 0 1,0 0-1,1 0 0,-1 0 0,1 0 0,-1 0 0,1 0 0,0-1 1,0 1-1,0-1 0,0 0 0,0 1 0,1-1 0,-1 0 1,1 0-1,-1 0 0,1-1 0,0 1 0,0-1 0,0 1 0,0-1 1,0 0-1,0 0 0,0 0 0,0-1 0,0 1 0,0-1 1,0 0-1,1 1 0,4-2 0,2 0 7,1-2 1,-1 1 0,0-1-1,0-1 1,0 0-1,-1 0 1,1-1-1,-1 0 1,0 0-1,0-1 1,12-11 0,6-8-27,-2 0 1,23-31 0,-14 17-13,32-46-333,-66 86 338,0-1-1,0 0 1,0 0 0,0 0-1,0 1 1,0-1 0,0 0-1,0 0 1,0 0 0,0 1 0,0-1-1,0 0 1,0 0 0,0 0-1,1 0 1,-1 1 0,0-1-1,0 0 1,0 0 0,0 0-1,0 0 1,0 0 0,1 1-1,-1-1 1,0 0 0,0 0 0,0 0-1,0 0 1,1 0 0,-1 0-1,0 0 1,0 0 0,0 0-1,1 0 1,-1 0 0,0 1-1,0-1 1,0 0 0,0 0 0,1 0-1,-1 0 1,0-1 0,0 1-1,0 0 1,1 0 0,-1 0-1,0 0 1,0 0 0,0 0-1,1 0 1,-1 0 0,0 0-1,0 0 1,0 0 0,0-1 0,0 1-1,1 0 1,-16 41-364,6-17 355,-4 9 38,6-14 43,-8 29 0,14-42-51,0 0 0,0-1 0,0 1-1,1 0 1,0 0 0,0 0-1,0 0 1,1-1 0,2 11 0,-2-13 10,0 0 1,1 0-1,-1 0 1,0 0-1,1-1 1,0 1-1,0 0 1,0-1-1,0 1 1,0-1-1,0 0 1,1 0 0,-1 0-1,1 0 1,-1 0-1,1 0 1,0-1-1,0 1 1,0-1-1,0 0 1,0 0-1,0 0 1,0 0-1,0 0 1,0-1-1,4 1 1,8 0 52,0-1 0,0 0 0,0-1 0,19-4 0,-28 4-120,52-10-2650,-50 9 954,-1 0 1,0-1 0,8-4-1,-13 6 1239,0-1 0,0 1 0,0 0 0,-1 0-1,1-1 1,-1 1 0,1-1 0,-1 1 0,1-1 0,-1 0 0,0 0-1,0 0 1,0 1 0,0-1 0,0 0 0,0 0 0,0 0 0,0-3-1,-1 3 228,10-21-3549</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05:19.218"/>
    </inkml:context>
    <inkml:brush xml:id="br0">
      <inkml:brushProperty name="width" value="0.05" units="cm"/>
      <inkml:brushProperty name="height" value="0.05" units="cm"/>
    </inkml:brush>
  </inkml:definitions>
  <inkml:trace contextRef="#ctx0" brushRef="#br0">80 25 8064,'-36'-13'3648,"15"7"-3168,13 1 1280,3 10-1056,-5-5-256,15 3-672,13 8-6688</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6:16.202"/>
    </inkml:context>
    <inkml:brush xml:id="br0">
      <inkml:brushProperty name="width" value="0.05" units="cm"/>
      <inkml:brushProperty name="height" value="0.05" units="cm"/>
    </inkml:brush>
  </inkml:definitions>
  <inkml:trace contextRef="#ctx0" brushRef="#br0">18 937 4064,'-1'-1'325,"-1"1"1,1-1-1,-1 1 1,1 0-1,-1-1 1,1 1-1,-1 0 1,0 0-1,-2 0 1,18-1 3213,-3-1-3009,-1-1 1,1 0-1,-1 0 0,0-1 0,-1-1 0,1 0 0,-1 0 0,15-11 0,5-6-258,30-31 0,-49 43-189,3 0-227,-8 10-115,-4 6 43,-4 5 209,0-1 0,-6 16 0,6-17 127,-1 0 1,2 0-1,-1 0 1,-1 17-1,3-13 37,1 0 0,1 14-1,-1-22-99,1 0-1,0 0 0,0 0 0,1 0 0,-1 0 1,1 0-1,0 0 0,4 7 0,-5-11-21,0 0-1,0 0 1,0 0-1,-1 0 1,1-1-1,0 1 1,0 0-1,0-1 1,0 1-1,0 0 1,0-1-1,0 0 1,0 1-1,1-1 1,-1 1-1,0-1 1,0 0-1,0 0 1,0 0-1,0 0 1,1 0-1,-1 0 1,0 0-1,0 0 1,0 0-1,0 0 1,1-1-1,-1 1 1,0 0-1,0-1 1,0 1-1,0-1 1,0 1-1,2-2 1,5-3 138,0 0-1,0-1 1,10-9 0,-6 5-67,91-58 309,-76 52-390,0 0-1,-1-3 0,44-39 0,-45 33-48,-8 9-225,29-37 0,-45 53-209,-1 7 201,-3 9 54,-7 9 95,-2 0 0,-19 32 0,-8 18 80,-31 107 205,-10 20-204,67-169 107,8-22 193,1 0 0,-1 0 0,-1-1 0,-10 16 0,12-21 94,3-7-151,6-14-38,0 4-102,27-78 86,5 2 0,94-165 0,-35 106-353,-60 95 94,-30 43 41,0 0 1,0 0 0,1 1-1,0 0 1,0 0 0,1 1-1,9-7 1,-16 13 39,0 1 1,-1-1-1,1 1 1,0 0-1,-1-1 0,1 1 1,0 0-1,-1 0 0,1 0 1,0-1-1,0 1 1,-1 0-1,1 0 0,0 0 1,0 0-1,-1 0 0,1 0 1,0 1-1,-1-1 1,1 0-1,0 0 0,0 0 1,-1 1-1,1-1 0,0 0 1,-1 1-1,1-1 1,-1 0-1,1 1 0,0-1 1,-1 1-1,1-1 0,-1 1 1,1 0-1,-1-1 1,1 1-1,-1-1 0,0 1 1,1 0-1,-1-1 0,0 1 1,0 0-1,1 0 1,1 3-15,-1 1 1,1-1-1,-1 0 1,0 1 0,0 6-1,-1 0 15,0-1-1,-2 1 1,1-1-1,-1 1 1,-1-1-1,1 0 1,-2 0 0,-6 15-1,-2 6 102,7-18 14,1-2 0,-2 1 1,0-1-1,-8 13 0,13-23-80,1 0 0,-1-1-1,1 1 1,-1 0 0,1 0 0,-1-1 0,1 1 0,-1 0-1,0-1 1,1 1 0,-1-1 0,0 1 0,0 0-1,1-1 1,-1 0 0,0 1 0,0-1 0,0 0-1,0 1 1,0-1 0,1 0 0,-1 0 0,0 0-1,0 1 1,0-1 0,0 0 0,-2-1 0,3 0-15,1 0 1,-1 0 0,0 0-1,1 0 1,-1 0 0,1 0 0,-1 0-1,1 0 1,-1 0 0,1 0-1,-1 0 1,1 1 0,0-1-1,1-1 1,2 0-14,0 0 0,1 0 0,-1 0 1,1 1-1,6-2 0,22-7-57,-3-7 123,-1-1 0,30-24 0,-24 16-72,4-2 44,-2-3 0,-1-1 1,-1-2-1,-2-1 0,42-57 0,-50 58-67,102-143 116,-103 138-77,-1 0 0,31-77 0,-41 82-348,15-68-1,-60 159-730,19-31 1007,-24 45 83,-37 102 1,27-13 118,38-120-7,2-1 0,-3 49 0,10-78-67,0 0 0,1 0 0,0 0 0,1 0 0,0 0 0,0 0 0,1 0 0,0-1 1,1 1-1,6 11 0,-8-17-4,1 1 0,0 0 1,0-1-1,0 1 1,1-1-1,-1 0 0,1 0 1,0-1-1,0 1 1,1-1-1,-1 0 0,1 0 1,-1 0-1,1 0 1,0-1-1,0 0 0,0 0 1,0 0-1,1-1 1,7 2-1,-8-3-12,-1 0 0,1 0 0,-1 0 1,1 0-1,-1-1 0,1 0 0,-1 0 0,0 0 0,0 0 0,1-1 1,-1 1-1,0-1 0,5-3 0,-3 1 10,-1 0-1,1-1 1,-1 1 0,0-1 0,0 0-1,-1-1 1,8-10 0,-5 5-68,-1 0 0,0-1-1,-1 1 1,0-1 0,-1 0 0,-1-1 0,0 1 0,3-24 0,-7 19-408,1 17 412,0 0 1,0 0-1,-1 0 0,1 0 1,0 0-1,0 0 1,-1 0-1,1 0 0,0 1 1,0-1-1,0 0 1,-1 0-1,1 0 1,0 0-1,0 0 0,0 0 1,-1 0-1,1 0 1,0 1-1,0-1 0,0 0 1,0 0-1,-1 0 1,1 0-1,0 1 1,0-1-1,0 0 0,0 0 1,0 0-1,0 1 1,0-1-1,0 0 0,0 0 1,-1 0-1,1 1 1,-15 32-461,13-27 489,-27 73-143,25-67 169,1 0 0,0 1 1,2-1-1,-2 22 0,3-32-22,0-1-1,0 1 1,0 0-1,0 0 1,0 0-1,1 0 0,-1 0 1,1-1-1,-1 1 1,1 0-1,0 0 1,0-1-1,0 1 0,0 0 1,0-1-1,0 1 1,0-1-1,0 0 1,0 1-1,1-1 0,-1 0 1,1 1-1,-1-1 1,1 0-1,-1 0 1,1 0-1,-1-1 0,1 1 1,0 0-1,0-1 1,0 1-1,-1-1 1,1 1-1,0-1 1,0 0-1,2 0 0,4 1 51,1-1 0,-1-1 1,1 0-1,-1 0 0,1 0 0,11-5 0,12-5 90,0-1 0,39-20 0,56-40-210,-100 56 25,-23 14-42,0-1 0,0 1 0,0 0 0,0 0 0,1 0 0,-1 1-1,1 0 1,-1 0 0,6-1 0,-10 2 57,0 0 0,0 0 0,1 0 0,-1 0 0,0 0 0,1 0 0,-1 0 1,0 0-1,0 0 0,1 0 0,-1 0 0,0 0 0,0 0 0,1 0 0,-1 0 0,0 0 0,0 0 0,1 1 0,-1-1 0,0 0 0,0 0 1,0 0-1,1 0 0,-1 1 0,0-1 0,0 0 0,0 0 0,0 0 0,1 1 0,-1-1 0,0 0 0,0 0 0,0 1 0,0-1 0,0 0 0,0 0 1,0 1-1,0-1 0,1 0 0,-1 0 0,0 1 0,0-1 0,0 0 0,0 0 0,-1 1 0,1-1 0,0 0 0,0 0 0,0 1 0,-6 11-83,6-12 87,-8 12 6,-1-1 1,0-1-1,-1 0 1,-21 18-1,-50 30 467,72-50-372,9-8-90,0 0 0,-1 0 1,1 1-1,0-1 0,0 0 1,0 0-1,0 0 0,0 0 0,0 1 1,0-1-1,0 0 0,0 0 1,0 0-1,0 0 0,0 1 0,0-1 1,0 0-1,0 0 0,0 0 1,0 0-1,1 1 0,-1-1 1,0 0-1,0 0 0,0 0 0,0 0 1,0 0-1,0 0 0,0 1 1,0-1-1,1 0 0,-1 0 1,0 0-1,0 0 0,2 1 53,1 0 0,-1 0 1,1 0-1,-1-1 0,0 1 0,5 0 0,197 26-1541,-180-26-2836,-15-1-1359,-5 0 2787</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05:20.502"/>
    </inkml:context>
    <inkml:brush xml:id="br0">
      <inkml:brushProperty name="width" value="0.05" units="cm"/>
      <inkml:brushProperty name="height" value="0.05" units="cm"/>
    </inkml:brush>
  </inkml:definitions>
  <inkml:trace contextRef="#ctx0" brushRef="#br0">280 141 2976,'5'-35'2752,"-12"4"2202,7 31-4869,0 0 0,0-1 0,0 1 0,0-1 1,0 1-1,0-1 0,0 1 0,0-1 0,0 1 0,0-1 0,0 1 0,-1 0 0,1-1 0,0 1 0,0-1 0,0 1 0,-1 0 0,1-1 0,0 1 0,0-1 0,-1 1 0,1 0 0,0 0 0,-1-1 0,1 1 0,0 0 0,-1-1 0,1 1 0,0 0 0,-1 0 0,1 0 1,-1-1-1,1 1 0,-1 0 0,0 0 42,-1 0 0,1 0 0,-1 0 0,1 1 0,0-1 0,-1 0 0,1 1 0,0-1 0,0 1 0,-1-1 0,-1 2 0,-3 1 110,1 1 1,-1 0-1,-9 8 1,-19 27 190,1 1 0,-33 52 1,53-73-338,-30 48 560,37-58-506,1 1 0,0 0 0,1 1 0,-6 21 0,10-31-109,-1 1 1,1 0 0,0-1-1,0 1 1,0 0 0,0-1-1,0 1 1,1 0-1,-1-1 1,0 1 0,1 0-1,-1-1 1,1 1 0,0-1-1,-1 1 1,1-1 0,0 1-1,0-1 1,0 1-1,0-1 1,0 0 0,0 0-1,0 1 1,1-1 0,-1 0-1,0 0 1,1 0 0,-1 0-1,1-1 1,-1 1-1,1 0 1,-1-1 0,1 1-1,-1-1 1,1 1 0,0-1-1,-1 0 1,1 1 0,0-1-1,-1 0 1,1 0-1,0 0 1,-1 0 0,1-1-1,2 1 1,3-2 24,0 1-1,0-1 1,0-1 0,0 1 0,0-1-1,-1 0 1,1-1 0,-1 0-1,0 0 1,7-5 0,-5 1-21,1 0 1,-2 0-1,1-1 0,-2 1 1,1-1-1,5-11 0,4-12 4,-1 0-1,-2-2 0,11-41 1,-19 59-11,-1 4-57,0 1-100,-1 0-1,0 0 0,0 0 0,-2-1 0,2-11 0,-23 77-94,15-30 263,2 0 0,0 0 0,1 44 0,2-60 31,0-1 0,1 1 0,0-1-1,3 10 1,-4-14-24,1 0 0,0 0 1,0 0-1,1-1 0,-1 1 1,1 0-1,-1-1 0,1 1 0,0-1 1,0 1-1,0-1 0,5 4 0,-6-5-26,0 0 0,1 0 0,-1-1 1,1 1-1,-1-1 0,0 1 0,1-1 0,-1 0 0,1 1 0,0-1 0,-1 0 0,1 0 0,-1 0 0,1 0 0,-1 0 0,1-1 0,-1 1 0,3-1 0,3-1 28,-1 0 0,0-1 0,8-4 0,10-7-34,0-1 1,32-29-1,41-43 84,-77 68-66,24-22-16,77-67-336,-119 106 292,0 1 0,0-1 0,0 1-1,1-1 1,-1 1 0,0 0-1,1 0 1,2-1 0,-4 2 18,-1 0-1,1 0 1,0 0 0,-1 0-1,1 0 1,0 0 0,-1 0 0,1 0-1,0 1 1,-1-1 0,1 0-1,-1 0 1,1 0 0,-1 1 0,1-1-1,0 0 1,-1 1 0,1-1-1,-1 1 1,1-1 0,-1 0-1,0 1 1,1-1 0,-1 1 0,1-1-1,-1 1 1,0 0 0,1-1-1,-1 1 1,0-1 0,0 1 0,1-1-1,-1 1 1,0 0 0,0 0-1,2 6-11,-1-1 0,-1 0-1,1 1 1,-1-1 0,-1 14-1,1 10 53,1-11 6,1 0 1,2 0-1,10 35 0,-12-46 9,1 0 0,0 0 0,1-1-1,0 1 1,0-1 0,1 0 0,0 0 0,0 0-1,1-1 1,-1 1 0,9 6 0,-11-12-11,-1 1 0,0 0 0,1-1 0,-1 0 0,1 1 0,0-1 0,-1 0 0,1 0 0,0 0 1,0-1-1,-1 1 0,1-1 0,0 0 0,0 1 0,0-1 0,0 0 0,0-1 0,-1 1 0,1-1 0,0 1 1,0-1-1,0 0 0,-1 0 0,1 0 0,0 0 0,-1 0 0,1-1 0,-1 1 0,0-1 0,5-3 1,4-5 0,0 0 1,-1-1 0,0 0-1,14-21 1,-14 19-43,3-4 0,0 0-1,-2-1 1,0 0 0,-1 0-1,-1-1 1,8-22 0,-16 38-14,0-1 1,0 1-1,0-1 1,-1 1-1,1-1 1,-1 0-1,0 1 0,0-1 1,0 0-1,0 1 1,-2-5-1,2 7 5,0 0 0,0 0 0,-1 0 0,1 0 1,0 0-1,-1 0 0,1 0 0,-1 0 0,0 0 0,1 0 0,-1 0 0,1 1 0,-1-1 0,0 0 0,0 0 0,0 1 0,1-1 0,-1 0 0,0 1 0,0-1 0,0 1 0,0-1 0,0 1 1,0 0-1,0-1 0,0 1 0,0 0 0,0 0 0,0-1 0,-2 1 0,1 0-14,-1 0 1,0 1 0,1-1-1,-1 0 1,1 1-1,-1 0 1,1-1 0,-1 1-1,1 0 1,-5 3-1,3-1 24,0 0-1,1 0 1,-1 0-1,1 1 1,-1-1-1,1 1 1,0 0-1,0 0 1,1 0-1,-1 0 1,1 0-1,-2 7 1,-3 7 76,-7 32 0,12-40-67,-2 7 121,0 0 0,1 1 1,1-1-1,1 1 0,0 0 0,2-1 0,0 1 0,3 20 1,-3-34-76,1 1 1,-1-1-1,1 0 1,-1 0-1,1 0 0,0 0 1,1 0-1,-1 0 1,1 0-1,0-1 1,-1 1-1,1-1 1,6 5-1,-4-5 8,0 1-1,0-1 1,0 0-1,1-1 1,-1 1-1,1-1 0,0 0 1,-1 0-1,8 0 1,3 0-19,0 0 0,0-1 1,0-1-1,0-1 0,0-1 0,27-5 1,-22 3-686,-1-1 1,1-1 0,21-10 0,-32 11-440,-1 0 1,0 0 0,10-8-1,-13 9-278,0-1 1,-1 0-1,0-1 0,0 1 0,5-8 0,9-16-2918</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05:23.809"/>
    </inkml:context>
    <inkml:brush xml:id="br0">
      <inkml:brushProperty name="width" value="0.05" units="cm"/>
      <inkml:brushProperty name="height" value="0.05" units="cm"/>
    </inkml:brush>
  </inkml:definitions>
  <inkml:trace contextRef="#ctx0" brushRef="#br0">21 1115 3648,'-16'4'1492,"11"-3"301,13-4-97,-3 0-612,0 0 0,0 0 1,8-6-1,22-25 989,-23 21-1539,19-20 489,49-72 0,-11 13-381,91-91 670,-136 157-1376,-24 26 61,0 0-1,0 0 1,0 0 0,0 0 0,0 0 0,1 0-1,-1 0 1,0 0 0,0 0 0,0 0 0,0 0 0,0 0-1,0 0 1,1 0 0,-1 0 0,0 0 0,0 0-1,0 0 1,0 0 0,0 0 0,1 0 0,-1 0 0,0 0-1,0 0 1,0 0 0,0 0 0,0 0 0,0 0-1,0 0 1,1 0 0,-1 0 0,0 0 0,0 0 0,0 1-1,0-1 1,0 0 0,0 0 0,0 0 0,0 0-1,0 0 1,0 0 0,0 0 0,1 1 0,-1-1-1,0 0 1,0 0 0,0 0 0,0 0 0,0 0 0,0 0-1,0 1 1,3 8-13,-1 11-10,-1-1 0,0 0 0,-4 24-1,2-15 42,-2 20 233,-17 91 0,15-115-119,-2 0 1,0-1 0,-2 0 0,0 0 0,-21 36-1,26-54-67,1 0-1,-1 0 0,0 0 0,0-1 0,-1 1 1,1-1-1,-10 7 0,12-10-34,0 1 0,0-1 0,0 0 1,0 0-1,-1 0 0,1 0 0,0 0 0,-1-1 1,1 1-1,-1-1 0,1 1 0,0-1 0,-1 0 0,1 0 1,-1 0-1,1 0 0,-1-1 0,1 1 0,0-1 0,-1 1 1,1-1-1,-5-2 0,2 0-9,-1-1-1,1 1 1,0-2-1,0 1 1,0 0-1,0-1 1,1 0-1,0 0 1,0 0 0,-6-11-1,0-2-8,1 0-1,-9-28 1,16 40-50,-1-1-19,1-1 1,0 1 0,-2-12-1,3 18 51,1 0 0,0-1 0,0 1 0,0 0 0,0-1 0,0 1 0,0-1 0,0 1-1,0 0 1,1-1 0,-1 1 0,0 0 0,1-1 0,-1 1 0,1 0 0,-1 0 0,1 0-1,0-1 1,0 1 0,-1 0 0,1 0 0,0 0 0,0 0 0,0 0 0,0 0 0,0 0-1,2 0 1,4-2-35,0 1 0,0 0 0,0 0 0,1 1-1,-1 0 1,0 1 0,14-1 0,9 0 99,-11-1-18,0-1 1,0-1 0,-1-1 0,36-14-1,-21 3 50,56-34 0,118-69 259,-70 42-190,-117 66-128,0-1 0,0-2 0,-2 0 0,1 0 0,-2-2 0,0 0 0,26-34 0,-18 14-16,-1-2 1,29-63 0,21-92-9,-67 171 1,-3 11-68,0-1 0,-1-1 0,0 1 0,-1 0 0,2-16 0,-4 28 50,0 0 0,0-1 0,0 1-1,0 0 1,0-1 0,0 1 0,0-1 0,0 1 0,0 0 0,0-1 0,0 1-1,-1-1 1,1 1 0,0 0 0,0-1 0,0 1 0,0 0 0,-1-1 0,1 1 0,0 0-1,0-1 1,0 1 0,-1 0 0,1-1 0,0 1 0,-1 0 0,1 0 0,0 0-1,-1-1 1,1 1 0,-1 0 0,1 0-5,-1 0 1,0 0-1,1 0 0,-1 1 0,1-1 0,-1 0 1,0 0-1,1 1 0,-1-1 0,1 0 1,-1 1-1,1-1 0,-1 0 0,1 1 1,0-1-1,-1 1 0,1-1 0,-1 1 1,1-1-1,0 1 0,-1 0 0,-6 11 19,1 1-1,0-1 1,1 1-1,-5 16 0,-7 19 25,-21 44-157,-4 7 396,-41 150-1,77-227-165,2 0 0,0 1 0,0 29 1,3-46-43,1 1 1,1 0-1,-1 0 0,1 0 1,0 0-1,1-1 1,0 1-1,0 0 1,0-1-1,1 1 0,-1-1 1,2 0-1,-1 0 1,1 0-1,5 7 1,-7-11-34,0-1 0,-1 1 0,1-1 1,0 1-1,0-1 0,0 0 1,0 0-1,0 0 0,0 0 0,1 0 1,-1 0-1,0 0 0,0-1 0,1 1 1,-1-1-1,0 0 0,1 1 1,-1-1-1,0 0 0,1 0 0,-1-1 1,0 1-1,1 0 0,-1-1 0,0 0 1,1 1-1,-1-1 0,0 0 1,0 0-1,0 0 0,0 0 0,3-3 1,12-7 78,-1-1 0,-1-1 1,0-1-1,22-25 0,44-68-443,-81 107 329,0-1 0,0 1-1,0 0 1,0 0 0,0-1-1,0 1 1,0 0 0,0 0-1,0 0 1,0-1 0,1 1-1,-1 0 1,0 0 0,0 0-1,0-1 1,0 1 0,0 0-1,1 0 1,-1 0 0,0 0-1,0-1 1,0 1 0,1 0-1,-1 0 1,0 0 0,0 0-1,1 0 1,-1 0 0,0 0-1,0 0 1,0 0 0,1 0-1,-1 0 1,0 0 0,1 0-1,-1 10-184,-7 20 74,7-28 109,-7 27 41,2 1 0,1 0 1,2 0-1,1 1 1,1-1-1,6 42 1,-6-71-28,1 6 35,0-1 0,0 0 1,0 0-1,1 0 0,0 0 1,2 5-1,-3-9-15,0-1 0,-1 0 0,1 0 1,0 0-1,0 0 0,0 0 0,0 0 0,0 0 0,0 0 0,0 0 1,0 0-1,0 0 0,1-1 0,-1 1 0,0 0 0,1-1 0,-1 1 1,0-1-1,1 1 0,-1-1 0,0 0 0,1 0 0,-1 0 0,1 0 0,-1 0 1,0 0-1,1 0 0,-1 0 0,1 0 0,-1 0 0,0-1 0,3 0 1,3-1 60,-1-1 0,1 0 1,-1 0-1,0 0 0,11-9 1,28-25 121,-25 19-174,45-39 13,43-34-42,-73 61 9,-27 22-99,1 0 0,-1 1-1,2 0 1,12-8 0,-22 16 74,0-1 0,0 0 1,1 1-1,-1-1 1,0 0-1,0 1 1,0-1-1,0 0 0,0 1 1,0-1-1,0 0 1,0 1-1,0-1 1,0 0-1,0 1 0,0-1 1,0 0-1,0 1 1,0-1-1,0 0 1,0 1-1,0-1 0,-1 0 1,1 1-1,-7 15-48,-27 80-121,30-83 183,1 0 0,0 0 0,1 0 0,1 0 0,0 22 0,1-31 25,1-1 0,-1 1 0,1 0 0,-1-1-1,1 1 1,0-1 0,1 1 0,-1-1 0,0 0 0,1 1 0,3 3 0,-4-5-7,0-1 1,1 1 0,-1-1-1,1 0 1,-1 1-1,1-1 1,0 0-1,-1 0 1,1 0 0,0 0-1,0-1 1,-1 1-1,1 0 1,0-1-1,0 1 1,0-1-1,0 0 1,0 1 0,0-1-1,0 0 1,0 0-1,2-1 1,5 0-9,0-1 1,0 0-1,-1 0 0,1-1 0,-1 0 1,0-1-1,9-4 0,52-36-20,-59 37 11,253-145-602,-173 104 502,-86 46 104,-3 2-11,0-1 0,0 1 0,-1 0 0,1 0 0,0-1 0,-1 1 1,1 0-1,-1-1 0,1 1 0,0-1 0,-1 1 0,1 0 0,-1-1 0,1 0 0,-1 1 1,0-1-1,1 1 0,-1-1 0,1 1 0,-1-1 0,0 0 0,1 1 0,-1-1 0,0 0 1,0-1-1,0 2 0,0 0 0,0-1 0,0 1 0,0 0 0,-1-1 0,1 1 0,0 0 1,0 0-1,-1-1 0,1 1 0,0 0 0,-1 0 0,1 0 0,0-1 0,-1 1 0,1 0 1,0 0-1,-1 0 0,1 0 0,0 0 0,-1 0 0,1-1 0,0 1 0,-1 0 0,1 0 1,0 0-1,-1 0 0,1 0 0,0 0 0,-1 1 0,1-1 0,-1 0 0,1 0 0,0 0 1,-1 0-1,-18 4-80,19-4 86,-13 4-14,1 1 0,0 0 0,0 1 0,0 0 0,1 1 0,0 0 0,0 1-1,1 0 1,0 0 0,-10 12 0,-12 16 0,-40 55 0,60-76 28,-6 12 2,0 1 0,1 0 0,2 1-1,-12 31 1,25-55 8,1 0 0,0 0 0,0 0 0,0 0 0,1 0 0,0 1 0,0 4 0,0-8-3,0-1-1,0 0 0,1 0 1,-1 0-1,0 0 0,0 0 1,1 0-1,-1 0 0,1 0 0,-1 0 1,1 0-1,-1 0 0,1 0 1,0 0-1,-1 0 0,2 1 1,-1-2-2,0 1 0,0-1 0,0 0 0,0 1 0,0-1 0,-1 0 0,1 0 0,0 0-1,0 0 1,0 0 0,0 0 0,0 0 0,0 0 0,0 0 0,-1 0 0,1 0 0,0-1 0,0 1 0,0 0 0,0-1 0,0 1 0,-1 0 0,1-1 0,1 0 0,8-6 81,0-1-1,-1 0 0,17-17 1,86-99-45,-20 20-74,-28 35 223,1 3-74,-38 32-143,-2-1 0,-1-1 0,-2-2 1,34-78-1,41-189-129,-92 287 3,-2 0 1,3-22-1,-5 33 61,-1 6 58,0 0 1,0-1 0,1 1-1,-1 0 1,0 0 0,0-1-1,0 1 1,0 0 0,-1 0 0,1-1-1,0 1 1,0 0 0,-1 0-1,1 0 1,-1-1 0,1 1 0,-1 0-1,-1-2 1,2 3 15,0 0-1,0-1 1,-1 1 0,1 0 0,0 0 0,0-1-1,-1 1 1,1 0 0,0 0 0,-1 0-1,1 0 1,0 0 0,0-1 0,-1 1-1,1 0 1,0 0 0,-1 0 0,1 0-1,0 0 1,-1 0 0,1 0 0,0 0-1,-1 0 1,1 0 0,0 0 0,-1 0 0,1 0-1,0 1 1,-1-1 0,1 0 0,0 0-1,0 0 1,-1 0 0,1 0 0,0 1-1,-1-1 1,1 0 0,0 0 0,-10 11-131,9-10 106,-5 8-22,0-1 0,1 0 0,0 1 0,-6 17 0,5-11 14,-104 248 18,98-230 70,0 0 0,-9 50 0,19-73-12,0 0-1,1 1 0,0-1 0,1 1 1,0-1-1,0 1 0,2-1 0,-1 0 1,1 1-1,0-1 0,1 0 0,7 16 1,-8-22 6,0-1 0,0 1 0,0 0 1,1-1-1,-1 0 0,1 1 0,0-1 0,0 0 1,0-1-1,0 1 0,1 0 0,-1-1 0,1 0 1,4 2-1,-5-2-10,0-1 0,0 0 0,0-1 0,1 1 0,-1-1 0,0 1 0,0-1 0,1 0 0,-1 0 0,0 0 0,1-1-1,-1 1 1,0-1 0,0 0 0,0 0 0,1 0 0,-1 0 0,5-3 0,21-14-35,0-1-1,-2-1 1,32-29 0,-53 44-31,5-2-122,-11 6 151,0 1-1,0 0 1,0 0 0,0 0 0,0 0-1,0 0 1,1 0 0,-1 0-1,0 0 1,0 0 0,0 0 0,0 0-1,0 0 1,0 0 0,0 0 0,0 0-1,1 0 1,-1 0 0,0 0-1,0 0 1,0 0 0,0 0 0,0 0-1,0 0 1,0 0 0,1 0-1,-1 0 1,0 0 0,0 0 0,0 0-1,0 0 1,0 0 0,0 0 0,0 0-1,0 0 1,0 1 0,1-1-1,-1 0 1,0 0 0,0 0 0,0 0-1,0 0 1,0 0 0,0 0 0,0 0-1,0 0 1,0 1 0,0-1-1,0 0 1,0 0 0,0 0 0,0 0-1,0 0 1,0 0 0,0 0 0,0 1-1,0-1 1,0 0 0,0 0-1,-1 8-105,1-7 56,-10 49-266,-2 17 208,10-47 201,0 0 1,2 0 0,0 0 0,1 0-1,6 30 1,-7-49-71,1 1 1,-1 0-1,1-1 0,-1 1 0,1 0 0,0-1 0,-1 1 1,1-1-1,0 1 0,0-1 0,0 1 0,0-1 0,1 0 1,1 3-1,-2-4-4,1 1 0,-1-1 1,0 1-1,0-1 0,1 1 1,-1-1-1,0 0 0,1 0 0,-1 1 1,0-1-1,1 0 0,-1 0 1,0-1-1,1 1 0,-1 0 0,0 0 1,0-1-1,1 1 0,-1 0 1,0-1-1,3-1 0,6-4 37,1 0 0,-1-1 0,0-1 0,-1 0 0,13-12 0,6-5-28,228-183 206,-250 203-255,-1 0 0,0 0 0,-1 0 0,1-1 0,-1 0 0,0 0 0,0 0 0,3-8 1,-6 12 15,-1 1-1,0 0 1,0 0 0,1 0 0,-1 0 0,0 0 0,0 0 0,0-1 0,0 1 0,0 0 0,-1 0 0,1 0 0,0 0 0,0 0 0,-1 0 0,1-1-1,-1 1 1,1 0 0,-1 0 0,1 0 0,-1 0 0,0 1 0,1-1 0,-1 0 0,0 0 0,0 0 0,0 0 0,1 1 0,-1-1 0,0 0 0,0 1-1,0-1 1,0 1 0,0-1 0,-1 1 0,1 0 0,0-1 0,0 1 0,-2-1 0,1 2-5,0-1 0,1 1 0,-1 0 0,0 0-1,1 0 1,-1-1 0,1 1 0,-1 1 0,1-1 0,-1 0 0,1 0 0,-3 3 0,2-2 122,5 2-152,-3-4 49,0 0-1,0 0 1,0 0-1,0 0 0,0 0 1,0 0-1,0 0 1,0 0-1,0 0 1,0 0-1,0 0 1,0 0-1,0 0 1,0 0-1,0 0 0,0 0 1,0-1-1,0 1 1,0 0-1,0 0 1,0 0-1,0 0 1,0 0-1,0 0 1,0 0-1,0 0 0,0 0 1,0 0-1,0 0 1,0 0-1,0 0 1,0 0-1,0 0 1,0 0-1,0 0 0,0 0 1,0 0-1,0-1 1,0 1-1,0 0 1,0 0-1,0 0 1,0 0-1,0 0 1,0 0-1,1 0 0,-1 0 1,0 0-1,0 0 1,0 0-1,0 0 1,0 0-1,0 0 1,0 0-1,0 0 1,0 0-1,0 0 0,0 0 1,0-1-6,0 0 0,-1 0-1,1 0 1,-1 0 0,0 0 0,1 0 0,-1 0-1,0 0 1,1 0 0,-1 0 0,0 0 0,0 0-1,0 0 1,0 1 0,0-1 0,0 0 0,0 1 0,0-1-1,0 1 1,0-1 0,-2 0 0,-1 1-33,0-1 0,0 1 0,0 0 0,0 0 0,-6 1 1,1 0-11,0 1 1,1 0-1,-1 0 1,1 1-1,0 0 1,0 0 0,0 1-1,0 0 1,0 0-1,1 1 1,0 0-1,0 1 1,-10 9 0,15-13 43,0 0 0,1 0 1,-1 0-1,1 0 0,-1 0 1,1 1-1,0-1 0,0 0 1,0 1-1,0-1 1,0 1-1,0 0 0,1-1 1,-1 1-1,1-1 0,0 1 1,0 0-1,0-1 0,0 1 1,0 0-1,0-1 1,1 1-1,-1-1 0,1 1 1,1 4-1,0-4 17,0 1 0,0 0 0,0-1 0,0 1 0,1-1 0,-1 0 1,1 1-1,0-1 0,0 0 0,0-1 0,0 1 0,0-1 0,1 1 0,-1-1 0,8 3 0,0-1 30,-1-1-1,1 0 1,0-1-1,0 0 1,0-1-1,1 0 1,-1-1-1,0 0 1,0-1-1,14-2 1,6-3-35,-1-1 1,43-15 0,163-74 88,-236 96-107,20-10-34,-19 9 24,0 1-1,0-1 1,0 1-1,-1-1 1,1 1 0,0-1-1,0 0 1,0 1-1,-1-1 1,1 0-1,0 0 1,-1 0-1,1 1 1,0-1-1,0-1 1,-4 2-107,-6 2 64,1 0 1,-1 1-1,1 0 1,0 1-1,0 0 0,0 0 1,-11 8-1,5-1 4,1 0 1,-1 0-1,-11 15 0,18-19 75,1 1 1,0 0-1,0 0 1,0 1-1,1 0 0,1 0 1,-1 0-1,1 0 0,1 1 1,0-1-1,0 1 1,1 0-1,0 0 0,1 0 1,0 0-1,1 15 1,0-22 3,0 0 0,1 0 1,0 0-1,-1-1 1,1 1-1,0 0 0,0 0 1,1-1-1,1 4 0,-3-5-15,1 0-1,0 0 1,-1 0-1,1 0 1,0-1 0,0 1-1,0 0 1,0 0-1,-1-1 1,1 1-1,0-1 1,0 1-1,0-1 1,0 1-1,0-1 1,0 1-1,1-1 1,-1 0-1,0 0 1,0 0-1,0 1 1,0-1-1,0 0 1,0 0-1,0 0 1,0-1-1,1 1 1,0 0-1,5-3 26,0-1 0,-1 1-1,1-1 1,0-1-1,-1 1 1,6-7 0,-6 7-24,87-78 159,-44 37-98,-25 24-18,-1-1 0,-1-1 1,-1-1-1,-1-1 0,33-54 1,-12 1-152,-3-1 0,31-95 0,-64 158-42,0 1-1,6-32 1,-11 47 120,0-1 1,0 0-1,0 0 0,0 1 0,1-1 1,-2 0-1,1 1 0,0-1 1,0 0-1,0 0 0,0 1 1,0-1-1,-1 0 0,1 0 1,-1 0-1,1 1 12,-1 0 0,1-1 0,-1 1 0,1 0 0,-1 1 0,1-1 0,0 0 0,-1 0 0,1 0 0,-1 0 0,1 0 0,-1 0 0,1 0 0,-1 1 0,1-1 0,0 0 0,-1 0 0,1 1 0,0-1 0,-1 0 0,1 1 0,0-1 0,-1 0 0,1 1 0,0-1 0,-1 0 0,1 1 0,0-1 0,0 1 0,0-1 0,-1 1 0,-9 15-98,0 0-1,-13 28 0,18-32 91,-123 266 17,75-133-1628,9 3-3968,30-97 1710,-1 1-3851,14-37 4691</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05:24.149"/>
    </inkml:context>
    <inkml:brush xml:id="br0">
      <inkml:brushProperty name="width" value="0.05" units="cm"/>
      <inkml:brushProperty name="height" value="0.05" units="cm"/>
    </inkml:brush>
  </inkml:definitions>
  <inkml:trace contextRef="#ctx0" brushRef="#br0">93 28 7040,'-71'-27'3200,"53"40"-2752,15-13-480,3 3-64,8 0-960,5 5 608</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05:25.605"/>
    </inkml:context>
    <inkml:brush xml:id="br0">
      <inkml:brushProperty name="width" value="0.05" units="cm"/>
      <inkml:brushProperty name="height" value="0.05" units="cm"/>
    </inkml:brush>
  </inkml:definitions>
  <inkml:trace contextRef="#ctx0" brushRef="#br0">439 34 3552,'-4'-13'1147,"4"12"-1105,0 0 1,0 1 0,0-1 0,1 0 0,-1 1 0,0-1 0,0 1 0,0-1 0,1 0 0,-1 1 0,0-1-1,1 1 1,-1-1 0,0 1 0,1-1 0,-1 1 0,1-1 0,-1 1 0,1-1 0,-1 1 0,1-1-1,2-7 3986,-4 16 462,-5 211-1296,2-108-2239,-11 26 429,6-67-848,5-41-367,1-4 34,0-1 0,2 1 0,2 26 0,-1-43-84,1-1 0,-1 1 0,0-1-1,-1 1 1,0-1 0,-3 15 0,3-22-103,1 1 1,0-1-1,0 1 0,-1-1 1,1 1-1,0-1 0,-1 1 0,1-1 1,-1 0-1,1 1 0,-1-1 1,1 1-1,-1-1 0,1 0 1,-1 0-1,1 1 0,-1-1 0,1 0 1,-1 0-1,1 1 0,-1-1 1,1 0-1,-1 0 0,0 0 1,1 0-1,-1 0 0,1 0 0,-1 0 1,0 0-1,1 0 0,-1 0 1,1 0-1,-2-1 0,-22-7 104,16 6-90,-5-3-25,-8-2-27,0 0-1,-1 1 1,0 1 0,-34-3-1,43 8 8,-1-1 0,0 2 0,1 0 0,-1 1 0,1 0 0,0 1 0,0 0-1,0 1 1,0 1 0,0 0 0,-21 12 0,34-17 9,-1 0 0,1 0 0,-1 1-1,1-1 1,-1 0 0,1 0 0,-1 0 0,1 1 0,-1-1 0,1 0 0,0 1-1,-1-1 1,1 0 0,-1 1 0,1-1 0,0 0 0,-1 1 0,1-1-1,0 1 1,0-1 0,-1 1 0,1-1 0,0 1 0,0 0 0,20 0-6,166-6 750,133 4-330,-223 12-621,-94-10-14,-1-1 0,1 0 0,-1 0 1,1 1-1,-1-1 0,0 0 0,1 0 0,-1-1 0,1 1 0,2-1 1,1-2-3514,-1 2 1501</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05:25.978"/>
    </inkml:context>
    <inkml:brush xml:id="br0">
      <inkml:brushProperty name="width" value="0.05" units="cm"/>
      <inkml:brushProperty name="height" value="0.05" units="cm"/>
    </inkml:brush>
  </inkml:definitions>
  <inkml:trace contextRef="#ctx0" brushRef="#br0">41 76 4160,'-11'-12'2069,"-17"-21"0,27 33-1924,1 0-1,0-1 0,0 1 1,0-1-1,0 1 0,-1-1 0,1 1 1,0-1-1,0 1 0,0-1 1,0 1-1,0-1 0,0 1 1,0-1-1,0 1 0,1-1 0,-1 1 1,0-1-1,0 1 0,0-1 1,0 1-1,1-1 0,-1 1 0,0 0 1,0-1-1,1 1 0,-1-1 1,0 1-1,1 0 0,-1-1 0,0 1 1,1 0-1,-1-1 0,1 1 1,-1 0-1,0 0 0,1-1 1,-1 1-1,1 0 0,0 0 0,21-9 1178,-2 7-914,-1 0 0,1 1 0,24 2 1,60 9 132,-56-4-332,61 7 167,-29-2-774,87 0-1,-110-10-1665,-1 2-3328,-6 4 1494</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05:27.310"/>
    </inkml:context>
    <inkml:brush xml:id="br0">
      <inkml:brushProperty name="width" value="0.05" units="cm"/>
      <inkml:brushProperty name="height" value="0.05" units="cm"/>
    </inkml:brush>
  </inkml:definitions>
  <inkml:trace contextRef="#ctx0" brushRef="#br0">22 385 3232,'-5'2'310,"-11"8"4494,16-11-4651,0 1 0,1 0 0,-1-1 0,0 1 0,1 0 0,-1-1 0,1 1 0,-1 0 0,0 0 0,1 0 0,-1-1 0,1 1 0,-1 0 0,1 0 0,-1 0 0,0 0 0,1 0 0,-1 0 0,1 0-1,4-2 448,5-4 223,0 0 0,-1-1-1,0 0 1,13-15 0,7-4-116,105-82 668,68-61-590,-160 130-865,-42 39 69,0 0-1,1 0 0,-1 0 1,0 1-1,1-1 1,-1 0-1,0 0 0,0 0 1,0 1-1,1-1 1,-1 0-1,0 0 0,0 1 1,0-1-1,1 0 1,-1 1-1,0-1 1,0 0-1,0 0 0,0 1 1,0-1-1,0 0 1,0 1-1,0-1 0,0 0 1,0 1-1,0-1 1,0 1-1,0 8-79,-2 1-1,1 0 0,-1-1 1,-1 1-1,-3 9 1,-5 17 123,2 2 265,-7 71 0,15-87-166,0 0-1,1-1 0,1 1 0,1-1 1,6 23-1,-7-38-25,0-1 0,1 1 0,0 0 0,1 0 0,-1-1 0,6 8 0,-8-12-75,1 0 0,0 0 0,0 0-1,-1 0 1,1 0 0,0 0 0,0 0 0,0 0-1,0-1 1,0 1 0,0 0 0,0-1-1,0 1 1,0-1 0,1 1 0,-1-1-1,0 1 1,0-1 0,0 0 0,1 0-1,-1 0 1,0 1 0,0-1 0,1 0-1,-1-1 1,0 1 0,0 0 0,1 0 0,-1 0-1,0-1 1,0 1 0,0-1 0,0 1-1,1-1 1,-1 1 0,0-1 0,1 0-1,2-2 52,0 0 0,-1-1 0,1 1 0,-1 0 0,0-1 0,1 0 0,3-7 0,19-35 218,-14 24-200,-7 12-73,36-62 54,66-88 0,-91 135-162,-12 20-73,0-1 0,0 1-1,0 0 1,8-9 0,-8 14-83,-3 6 93,-2 9 21,-10 104 130,0 1 9,10-114 44,-1 12 110,0-1 0,-2 0 0,0 1 0,0-1-1,-11 23 1,15-40-161,0 0-1,0 0 1,0 0-1,0 1 1,0-1-1,0 0 1,0 0-1,0 0 1,0 0-1,0 0 1,0 0-1,0 1 1,0-1-1,0 0 1,0 0-1,0 0 1,-1 0-1,1 0 1,0 0-1,0 0 1,0 1-1,0-1 1,0 0-1,0 0 1,0 0-1,0 0 1,0 0-1,0 0 1,-1 0-1,1 0 1,0 0 0,0 0-1,0 0 1,0 0-1,0 0 1,0 0-1,0 0 1,-1 0-1,1 0 1,0 0-1,0 0 1,0 0-1,0 0 1,0 0-1,0 0 1,-1 0-1,1 0 1,0 0-1,0 0 1,0 0-1,0 0 1,0 0-1,-2-9 171,2-16-124,2 19-67,-1-1 1,1 1 0,0 0 0,0-1 0,0 1-1,1 0 1,0 1 0,0-1 0,1 0-1,0 1 1,0 0 0,0 0 0,0 0 0,1 0-1,0 1 1,0-1 0,0 1 0,1 1-1,-1-1 1,1 1 0,0 0 0,0 0 0,6-2-1,24-5-801,0 2-1,55-7 1,-5 2-9025,-68 12 7338</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05:27.670"/>
    </inkml:context>
    <inkml:brush xml:id="br0">
      <inkml:brushProperty name="width" value="0.05" units="cm"/>
      <inkml:brushProperty name="height" value="0.05" units="cm"/>
    </inkml:brush>
  </inkml:definitions>
  <inkml:trace contextRef="#ctx0" brushRef="#br0">93 203 5056,'-44'-66'2304,"14"35"-2016,17 15 0,8 9-224,10-9-224,3 8 64,14-7-96,9 3 96,16-8-2528,7 9 1408</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05:30.949"/>
    </inkml:context>
    <inkml:brush xml:id="br0">
      <inkml:brushProperty name="width" value="0.05" units="cm"/>
      <inkml:brushProperty name="height" value="0.05" units="cm"/>
    </inkml:brush>
  </inkml:definitions>
  <inkml:trace contextRef="#ctx0" brushRef="#br0">302 867 1728,'-19'3'5417,"-5"6"-2376,11-6-2547,0 1-1,-1 0 1,1 1-1,0 0 1,1 1-1,-15 9 1,17-8-417,0 1 1,0-1-1,0 2 0,1-1 1,0 1-1,1 1 1,0-1-1,1 1 1,0 1-1,0-1 1,-9 22-1,5-6 9,-11 44-1,19-60 20,1 0 1,0 0-1,1 0 0,0 0 1,1 0-1,0 0 0,2 19 1,-2-28-84,1 0 1,-1 0 0,0 0 0,0 0 0,0 0 0,1 0 0,-1 0 0,1 0 0,-1-1 0,1 1 0,-1 0 0,1 0 0,-1 0-1,1-1 1,-1 1 0,1 0 0,0-1 0,1 2 0,-1-2-6,-1 1 1,1-1-1,0 0 1,-1 0-1,1 0 1,0 0-1,-1 0 0,1 0 1,0 0-1,0 0 1,-1 0-1,1 0 1,0-1-1,-1 1 0,1 0 1,-1 0-1,1-1 1,0 1-1,-1 0 0,2-1 1,1-2 42,1 0 1,-1 1-1,0-2 1,0 1-1,0 0 1,0-1-1,3-4 1,5-12 112,15-36 1,-11 20-143,5-2-22,11-29 38,-28 60-88,0-1 0,-1 0 1,0 0-1,0 0 0,-1 0 1,1-12-1,-2 19 6,0 0 0,0 0 0,0-1 0,0 1 0,0 0 0,0 0 0,-1 0 0,1-1 0,0 1 0,-1 0 0,1 0 0,-1-1 0,1 2 22,-1-1 1,1 1-1,0 0 0,0 0 0,0 0 0,0 0 0,-1 0 1,1 0-1,0 0 0,0 0 0,0 0 0,-1 0 0,1 0 1,0 0-1,0 0 0,0 0 0,-1 0 0,1 0 0,0 0 1,0 0-1,0 0 0,-1 0 0,1 0 0,0 0 0,0 0 1,0 0-1,0 1 0,-1-1 0,1 0 0,0 0 0,0 0 1,0 0-1,0 0 0,0 0 0,-1 1 0,1-1 0,0 0 1,0 0-1,0 1 0,-2 1-17,1 0 0,-1 0 0,1 1 0,0-1-1,0 1 1,0-1 0,0 1 0,0 0 0,0 3 0,0 0 31,0 1 1,1-1-1,0 1 1,0-1-1,1 1 0,0-1 1,0 1-1,0-1 1,4 11-1,-4-15 25,0 0 1,0 0-1,0 1 1,1-1-1,-1 0 0,0 0 1,1 0-1,0 0 0,-1-1 1,1 1-1,0 0 0,0-1 1,0 1-1,0-1 0,0 0 1,0 1-1,1-1 1,-1 0-1,0 0 0,1 0 1,-1-1-1,0 1 0,1-1 1,-1 1-1,1-1 0,-1 0 1,1 0-1,3 0 1,6-1 106,1-1 1,-1-1-1,0 1 1,23-10 0,45-24 216,-61 27-286,-2 1-32,0-1-1,0-1 0,-1 0 1,-1-1-1,0-1 1,0 0-1,-1-1 0,18-22 1,17-31 11,53-96 0,-82 130-65,-20 32 21,196-346 188,-181 316-216,18-58-1,-28 71-43,0-1 1,-2 0 0,0 0-1,0-32 1,-3 48 70,0-2-37,0 0 1,0 0-1,0 0 0,-1 0 0,-1-8 1,1 11 27,1 1 0,0-1 1,0 1-1,-1-1 1,1 1-1,0-1 1,-1 1-1,1-1 1,0 1-1,-1 0 1,1-1-1,0 1 1,-1-1-1,1 1 0,-1 0 1,1-1-1,-1 1 1,1 0-1,-1 0 1,0-1-1,0 1-4,0 0 0,0 0 0,0 0-1,0 0 1,0 0 0,0 1 0,0-1-1,0 0 1,0 0 0,0 1 0,0-1 0,0 1-1,0-1 1,0 1 0,0-1 0,-1 2-1,-6 4-43,1 0-1,-1 1 1,1 0-1,-12 16 1,-24 37-53,35-48 95,-6 9 17,1 1 0,1 0 0,-11 31 0,-17 71 156,35-108-136,-18 69 324,4 1 0,4 1 0,-6 111 0,21-195-327,-1 18 152,1-1 0,2 24 0,-1-40-79,0 1 1,0 0 0,0 0-1,0-1 1,1 1-1,-1-1 1,1 1-1,0-1 1,1 0 0,-1 1-1,1-1 1,0-1-1,0 1 1,5 5-1,-6-8-46,0 1 1,0-1-1,0 0 0,0 0 0,0-1 0,0 1 0,0 0 0,1-1 0,-1 1 0,0-1 0,0 0 0,1 1 0,-1-1 0,0 0 0,1-1 1,-1 1-1,0 0 0,0-1 0,1 1 0,-1-1 0,0 0 0,4-1 0,6-3 80,-1-1 0,21-12 0,-23 12-75,16-10 31,-1-1 0,44-41 0,34-49-184,-63 65-5,-33 34 48,-2 4-10,0-1-1,1 1 1,6-5-1,-11 8 63,1 1 0,-1 0 1,0 0-1,0 0 0,0 0 0,0 0 0,1 0 1,-1 0-1,0 0 0,0 0 0,0-1 0,0 1 1,1 0-1,-1 0 0,0 0 0,0 0 1,0 0-1,0 0 0,1 0 0,-1 0 0,0 0 1,0 0-1,0 1 0,1-1 0,-1 0 0,0 0 1,0 0-1,0 0 0,0 0 0,1 0 0,-1 0 1,0 0-1,0 0 0,0 1 0,0-1 0,0 0 1,1 0-1,-1 0 0,0 0 0,0 0 0,0 1 1,0-1-1,0 0 0,0 0 0,0 0 0,0 0 1,0 1-1,0-1 0,2 9-72,-3 4 53,-1 0 0,0 0 0,-1-1-1,-4 14 1,-4 16 52,9-32 39,0 1-1,0-1 1,1 1 0,0 0 0,1 0 0,0 0-1,1-1 1,3 20 0,-3-28-25,-1 1 0,1-1 0,0 0-1,0 0 1,0 0 0,0 0 0,1 0 0,-1 0 0,1-1-1,-1 1 1,1 0 0,-1-1 0,1 1 0,0-1-1,0 1 1,0-1 0,0 0 0,0 0 0,0 0 0,0 0-1,0 0 1,0 0 0,0-1 0,1 1 0,-1-1 0,0 1-1,0-1 1,1 0 0,-1 0 0,4 0 0,-1-1 16,-1 1-1,1-1 1,0 0 0,-1 0 0,1-1-1,-1 1 1,0-1 0,0 0 0,1 0-1,-1 0 1,0-1 0,-1 1 0,7-7-1,-2 1-19,-1-1 0,0 0 0,0 0-1,-1-1 1,-1 0 0,6-13 0,22-67-141,-17 45-124,-12 35-38,-4 10 265,0 0 0,0 0 1,0 0-1,0 0 0,0 0 1,0 0-1,0 0 0,0 0 1,0 0-1,0 0 0,0 0 0,0 0 1,0 0-1,0 0 0,0 0 1,0 0-1,0 1 0,0-1 1,0 0-1,0 0 0,0 0 1,0 0-1,0 0 0,0 0 1,0 0-1,0 0 0,0 0 0,0 0 1,0 0-1,0 0 0,0 0 1,0 0-1,0 0 0,0 0 1,0 0-1,0 0 0,0 0 1,1 0-1,-1 0 0,0 0 1,0 1-1,0-1 0,0 0 0,0 0 1,0 0-1,0 0 0,0 0 1,0 0-1,0 0 0,0 0 1,0 0-1,0 0 0,0 0 1,0 0-1,0 0 0,0 0 1,0 0-1,1 0 0,-1 0 0,0 0 1,0 0-1,0 0 0,0-1 1,0 1-1,0 0 0,0 0 1,0 0-1,-1 21-260,0-17 275,0 10-111,-5 81-69,6-84 235,1 1 0,0-1 0,1 0-1,0 1 1,1-1 0,6 16 0,-9-25-39,1 0 1,0 0 0,0 0-1,0 0 1,0 0 0,1 0-1,-1-1 1,0 1 0,1 0-1,0-1 1,-1 1 0,1-1-1,0 1 1,0-1 0,-1 0-1,1 0 1,0 1 0,0-2-1,0 1 1,4 1 0,-2-1 17,-1-1 1,1 0-1,-1 1 1,1-2-1,-1 1 1,1 0 0,-1-1-1,1 1 1,-1-1-1,0 0 1,1 0-1,5-3 1,1-1-11,0-1 1,0 1-1,-1-2 0,1 1 1,-2-1-1,1-1 1,-1 0-1,0 0 0,0 0 1,-1-1-1,0 0 0,-1 0 1,0-1-1,0 0 0,-1 0 1,-1-1-1,0 1 1,4-15-1,-6 19-67,-1-1-1,0 0 1,-1 0-1,1 0 1,-1 0-1,-1 0 1,1 0 0,-1 0-1,0 0 1,-1 0-1,0 1 1,-2-8 0,4 14 27,0 0 1,-1 0 0,1 0-1,0 0 1,0-1-1,0 1 1,0 0 0,0 0-1,0 0 1,0 0 0,0 0-1,0-1 1,0 1 0,0 0-1,0 0 1,0 0-1,0 0 1,0 0 0,0-1-1,0 1 1,0 0 0,0 0-1,0 0 1,0 0 0,0 0-1,0-1 1,0 1-1,0 0 1,0 0 0,0 0-1,0 0 1,1 0 0,-1 0-1,0-1 1,0 1 0,0 0-1,0 0 1,0 0 0,0 0-1,0 0 1,1 0-1,-1 0 1,0 0 0,0 0-1,0 0 1,9 0-74,-5 0 58,77-4 55,90-15-1,-125 10-38,82-27-1,-83 21-41,73-14 0,-108 30-106,-9-1 150,-1 0 0,0 1 0,0-1 0,0 0-1,0 0 1,0 0 0,0 0 0,0 1 0,1-1-1,-1 0 1,0 0 0,0 0 0,0 1 0,0-1 0,0 0-1,0 0 1,0 0 0,0 1 0,0-1 0,0 0-1,0 0 1,0 0 0,0 1 0,0-1 0,0 0-1,-1 0 1,1 0 0,0 1 0,0-1 0,-14 18-12,11-15 10,-41 46-42,-2-1 0,-100 76 0,138-118 64,-11 8 12,1 0 0,0 1 0,-20 21 0,38-35-23,-1-1 0,1 1-1,0-1 1,-1 1-1,1-1 1,-1 1 0,1-1-1,0 1 1,-1-1-1,1 1 1,0-1 0,0 1-1,0 0 1,-1-1 0,1 1-1,0-1 1,0 1-1,0 0 1,0-1 0,0 2-1,0-2 6,0 0 1,1 1-1,-1-1 0,0 0 1,1 0-1,-1 0 0,0 1 0,1-1 1,-1 0-1,0 0 0,1 0 0,-1 0 1,0 1-1,1-1 0,-1 0 0,0 0 1,1 0-1,-1 0 0,0 0 0,1 0 1,-1 0-1,1 0 0,0 0 1,25-7 252,-16 4-258,0-1 1,0 0-1,-1 0 0,1-1 1,-1-1-1,-1 1 1,1-1-1,-1-1 0,0 0 1,0 0-1,-1 0 1,12-16-1,-5-1-66,0 0 1,-2-1-1,0-1 0,10-36 1,-20 54-146,-3 11-55,-4 15 34,3-8 210,-4 11-86,-3 32 1,8-47 116,1 0-1,0 0 1,0 0 0,0 1 0,1-1-1,0 0 1,0 0 0,0 0-1,1 0 1,3 7 0,-4-11 3,0 0-1,0 0 1,0-1 0,1 1-1,-1 0 1,0-1 0,1 1-1,-1-1 1,1 0 0,0 1-1,-1-1 1,1 0 0,0 0-1,0 0 1,0 0-1,0-1 1,0 1 0,0 0-1,0-1 1,0 1 0,0-1-1,0 0 1,4 1 0,3-1-5,1-1 1,0 0 0,18-4-1,-18 4-29,17-5 40,-1-1 1,0-1 0,0-1 0,0-2 0,-1 0 0,-1-2 0,0 0-1,0-2 1,-2 0 0,0-2 0,-1 0 0,25-27 0,-40 37-242,-6 7 207,0 0 0,0 0 0,0 0 0,0 0 0,0 0 0,0 0 0,1 0 0,-1 0 0,0 0 0,0 0 0,0 0 0,0 0 0,0 0 0,0 0 0,0 0 0,0 0 0,0 0 0,0 0 0,0 0 0,0 0 0,0 0 0,0 0 0,0 0 0,0 0 0,0 0 0,1 0 0,-1 0 0,-1 7-41,-2 4-35,1 0 1,-2 0-1,0 0 0,0 0 0,-9 16 0,6-14 63,1 1 0,1-1 0,-5 16 0,9-24 55,0 0 1,0 0-1,0 1 0,1-1 1,0 0-1,0 0 0,0 0 1,1 0-1,0 1 1,0-1-1,0 0 0,3 6 1,-4-9-11,1-1 1,0 1 0,0 0-1,0-1 1,0 1-1,1-1 1,-1 1 0,0-1-1,0 0 1,1 0 0,-1 0-1,1 1 1,-1-1 0,1 0-1,2 0 1,-2 0 5,1 0 0,-1 0-1,1-1 1,-1 0 0,1 1 0,0-1 0,-1 0 0,1 0 0,-1-1-1,1 1 1,-1 0 0,1-1 0,4-1 0,1-1 25,0 0-1,0-1 1,0 0 0,-1 0 0,1 0-1,-1-1 1,0-1 0,-1 1-1,7-8 1,7-8-77,24-33 0,-4 9-479,-40 51 376,0-1 1,0 0-1,0 0 0,-2 5 0,-7 21 94,-2-1 0,-20 38 0,10-22 0,7-14 52,-86 176 381,82-176-210,-1 0 0,-2-1 0,-1-1 0,-42 44 0,61-71-145,0 0-1,0-1 1,0 1 0,0-1 0,0 1 0,0-1-1,-1 0 1,1 0 0,-1 0 0,0-1-1,-4 2 1,8-3-40,0 0 0,-1 1-1,1-1 1,0 0 0,-1 0-1,1 0 1,-1 0-1,1 0 1,0 0 0,-1 0-1,1 0 1,-1 0 0,1 0-1,-1 0 1,1 0 0,0 0-1,-1 0 1,1 0 0,0 0-1,-1 0 1,1 0 0,-1 0-1,1-1 1,0 1 0,-1 0-1,1 0 1,0-1 0,-1 1-1,1 0 1,0 0 0,-1-1-1,1 1 1,0 0 0,0-1-1,-1 1 1,1 0 0,0-1-1,0 1 1,0 0-1,0-1 1,-1 1 0,1-1-1,0 1 1,0 0 0,0-1-1,0 0 1,0-2 4,0-1 0,1 1 0,-1-1 0,1 1 0,2-7 0,4-13 30,2 1 0,0 0 0,24-38 0,-9 22-8,34-40 0,-31 46-129,1 2 0,38-31 0,68-45 136,9-8 82,-114 88-156,-2-1 1,44-54-1,78-136-50,-133 197-57,-16 19 135,0 1 1,1 0-1,-1-1 1,0 1-1,0 0 1,1 0-1,-1-1 1,0 1-1,1 0 1,-1 0 0,0-1-1,1 1 1,-1 0-1,0 0 1,1 0-1,-1-1 1,1 1-1,-1 0 1,0 0-1,1 0 1,-1 0-1,1 0 1,-1 0 0,0 0-1,1 0 1,-1 0-1,1 0 1,-1 0-1,0 0 1,1 0-1,-1 1 1,1-1-1,-1 0 1,0 0-1,1 0 1,-1 0-1,0 1 1,1-1 0,-1 0-1,0 0 1,1 1-1,-1-1 1,0 0-1,1 1 1,-1-1-1,0 0 1,0 1-1,1 0 1,0 3-18,-1 0 0,1 0 1,0 0-1,-1 0 0,0 0 0,0 1 1,0-1-1,-2 8 0,1-10 19,-2 28 10,-3-1 0,0 0 0,-2-1 0,-1 1-1,-1-2 1,-1 1 0,-2-2 0,0 1 0,-2-2 0,-23 32 0,30-48 70,0 1 0,0-1 1,-17 14-1,23-21-25,1 0 0,-1-1 0,0 1 0,0-1 0,0 0 0,0 0 0,-1 1 0,1-1 0,0-1 0,0 1 0,-1 0 0,1-1-1,0 1 1,-1-1 0,1 1 0,-1-1 0,1 0 0,0 0 0,-1 0 0,1-1 0,-1 1 0,1 0 0,0-1 0,-1 0 0,-2-1 0,4 2-43,0-1 0,0 1 0,0-1 1,0 1-1,0-1 0,1 1 1,-1-1-1,0 0 0,0 0 1,1 1-1,-1-1 0,0 0 0,1 0 1,-1 0-1,1 0 0,-1 0 1,1 0-1,-1 1 0,1-1 1,0 0-1,-1 0 0,1 0 0,0-1 1,0 1-1,0 0 0,0 0 1,0 0-1,0 0 0,0 0 1,0 0-1,0 0 0,1 0 0,-1 0 1,0 0-1,1 0 0,-1 0 1,0 0-1,1 0 0,0 0 1,-1 1-1,1-1 0,-1 0 0,2-1 1,1-2-14,0 1 1,0 0-1,0 0 1,0 0-1,1 0 1,-1 1 0,1-1-1,-1 1 1,6-3-1,4 1 42,0 0 0,0 1 0,0 0 0,0 1 1,0 1-1,27 0 0,-21 1-58,0 2 0,0 0 1,0 2-1,22 6 0,-34-8-285,-1 0-1,0 0 1,11 6-1,-2 3-3646,-3-1 1410</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05:33.840"/>
    </inkml:context>
    <inkml:brush xml:id="br0">
      <inkml:brushProperty name="width" value="0.05" units="cm"/>
      <inkml:brushProperty name="height" value="0.05" units="cm"/>
    </inkml:brush>
  </inkml:definitions>
  <inkml:trace contextRef="#ctx0" brushRef="#br0">145 1206 2720,'-17'14'956,"12"-8"66,5-6-937,0 0 1,0 0-1,0 0 1,0 1 0,1-1-1,-1 0 1,0 0-1,0 0 1,0 0 0,0 0-1,0 1 771,1-1-771,-1 0 1,0 1 0,0-1-1,0 0 1,0 0-1,0 0 1,0 0 0,0 0-1,1 0 1,-1 0-1,0 0 1,0 0-1,0 0 1,0 0 0,0 0-1,0 0 1,1 0-1,-1 0 1,0 0 0,0 0-1,0 0 1,0 0-1,0 0 1,1 0-1,0-1 281,1 0 0,0 0 0,0 0-1,0 0 1,0 0 0,-1 0-1,1-1 1,-1 1 0,1-1-1,-1 1 1,1-1 0,-1 1 0,2-3-1,45-72 2398,94-145-886,-78 135-1584,-33 47-45,36-61 0,-33 35-236,-3-2 0,-2-1 0,30-112 0,-52 151-265,-7 22 57,-5 16-59,-95 184 31,-102 183 416,174-315-51,-185 358 1217,212-417-1345,-35 55 330,32-52-259,0 1-1,0-1 1,-1 0-1,0-1 1,0 1-1,0-1 1,-9 6-1,13-10-57,0 1 0,-1 0 0,1-1 0,0 1 0,0-1 1,-1 0-1,1 1 0,0-1 0,-1 0 0,1 0 0,0 0 0,-1 0 0,1 0 0,0 0 0,-2 0 0,2-1-20,1 1-1,-1 0 0,0-1 0,1 1 0,-1 0 0,1-1 0,-1 1 1,1-1-1,-1 1 0,1-1 0,-1 1 0,1-1 0,-1 1 0,1-1 0,0 1 1,-1-1-1,1 0 0,0 1 0,0-1 0,-1 0 0,1 1 0,0-1 1,0 0-1,0 1 0,0-1 0,0 0 0,0 1 0,0-1 0,0 0 0,0 1 1,0-1-1,0 0 0,1-1 0,-1 0-13,1 0 0,-1 0 0,1-1 0,0 1 1,0 0-1,0 0 0,0 0 0,0 0 0,1 0 0,-1 0 0,0 0 0,4-2 0,25-22-9,-28 25 14,49-33-65,1 2-1,98-42 1,-22 12-36,86-70 218,-48 26-473,-148 98 287,-18 8 69,0-1 1,1 1-1,-1 0 0,0 0 1,1 0-1,-1 0 1,0 0-1,0 0 1,1 0-1,-1-1 0,0 1 1,1 0-1,-1 0 1,0 0-1,1 0 1,-1 0-1,0 0 0,1 1 1,-1-1-1,0 0 1,1 0-1,-1 0 1,0 0-1,0 0 0,1 0 1,-1 0-1,0 1 1,1-1-1,-1 0 1,0 0-1,0 0 0,0 1 1,1-1-1,-1 0 1,0 0-1,0 1 1,0-1-1,1 0 0,-1 0 1,0 1-1,0-1 1,0 0-1,0 1 1,0-1-1,0 0 1,0 1-1,0-1 0,1 0 1,-1 1-1,0-1 1,0 0-1,-1 0 1,1 1-1,0 0 0,-3 14-76,-2 1 0,0-1-1,-11 23 1,8-18 60,-65 146 483,71-161-423,1 0 0,-1 0 0,1-1 0,0 1 0,-1 10 0,2-15-25,0 1-1,0 0 1,0 0-1,0 0 1,0-1-1,0 1 1,0 0-1,0 0 1,0 0-1,0 0 1,0-1-1,1 1 1,-1 0-1,0 0 1,1-1-1,-1 1 1,0 0-1,1 0 1,-1-1-1,1 1 1,-1 0-1,1-1 1,-1 1-1,1-1 1,0 1-1,-1-1 1,1 1-1,0-1 1,-1 1-1,1-1 1,0 0-1,-1 1 1,1-1-1,0 0 1,0 1-1,0-1 1,-1 0-1,1 0 1,0 0-1,0 0 1,0 0-1,0 0 1,1 0-1,4-1 40,0-1 0,0 0 0,0 0 0,0 0 0,-1-1-1,1 1 1,0-1 0,-1-1 0,0 1 0,0-1 0,0 0-1,0 0 1,-1 0 0,8-10 0,-3 3-16,-1 1 1,-1-1-1,0-1 1,0 1-1,-1-1 1,4-14-1,-2 5-40,-1-1-1,-2 1 1,6-39-1,-11 53-20,1-1 0,-1 0 0,0 1 0,0-1 0,-1 0 0,0 1 0,0-1 0,-1 1 0,0 0 0,0-1 0,-1 1 0,0 0 0,0 0 0,-7-9 0,9 14 17,-1 0 0,1 0 0,-1 1 1,0-1-1,0 1 0,0 0 0,0-1 0,0 1 0,0 0 1,0 0-1,0 0 0,0 0 0,0 1 0,-1-1 0,-1 0 1,2 1-8,0 0 1,0-1 0,1 1-1,-1 0 1,0 0 0,0 0 0,1 1-1,-1-1 1,0 0 0,0 1 0,1-1-1,-1 1 1,0-1 0,1 1 0,-1 0-1,1 0 1,-1 0 0,1 0-1,-1 0 1,1 0 0,-3 2 0,1 2 5,-1 0 1,1-1 0,0 1 0,1 0 0,-1 1-1,1-1 1,-3 9 0,4-12 16,1 0 0,-1 0 1,1-1-1,-1 1 0,1 0 0,0 0 0,0 0 0,0-1 1,0 1-1,0 0 0,0 0 0,0 0 0,1 0 1,-1-1-1,1 1 0,-1 0 0,1 0 0,0-1 0,-1 1 1,1-1-1,0 1 0,0 0 0,0-1 0,1 0 1,-1 1-1,0-1 0,0 0 0,2 2 0,0-1 16,0-1-1,0 0 0,0 1 1,0-1-1,0 0 0,0-1 1,0 1-1,1 0 0,-1-1 1,0 0-1,6 0 1,1-1 24,1 0-1,11-3 1,-16 3-24,43-11 156,75-28-1,42-29 67,-153 63-249,4-1 32,0 0 0,-1-2 0,0 0 0,28-21 0,-43 30-46,-1-1 1,0 1 0,0-1 0,1 1-1,-1 0 1,0-1 0,1 1 0,-1 0-1,0-1 1,1 1 0,-1 0 0,0-1-1,1 1 1,-1 0 0,1 0 0,-1 0-1,1-1 1,-1 1 0,1 0 0,-1 0-1,1 0 1,-1 0 0,1 0 0,-1 0-1,0 0 1,2 0 0,-3 13-101,0-1 90,-21 176-8,20-178 61,-11 99 62,12-92-30,1 0-1,1 1 0,0-1 0,5 24 0,-5-38 2,0 1-1,0 0 1,1 0-1,-1 0 1,1-1-1,0 1 1,0-1-1,0 0 1,0 1 0,5 4-1,-6-7-38,0 0 0,0 0-1,0 0 1,1-1 0,-1 1-1,0 0 1,0-1 0,1 1 0,-1 0-1,0-1 1,1 0 0,-1 1-1,0-1 1,1 0 0,-1 0-1,1 1 1,-1-1 0,0 0 0,1 0-1,-1-1 1,1 1 0,-1 0-1,0 0 1,1-1 0,-1 1 0,0-1-1,1 1 1,-1-1 0,0 0-1,1 1 1,-1-1 0,0 0-1,0 0 1,2-2 0,10-7 38,-1-2 0,-1 0 0,0 0-1,11-16 1,34-58 2,-2 0-30,-40 67-89,2-5 3,2 1 0,0 0 1,25-22-1,-29 35-120,-14 10 165,0 0 0,1 0-1,-1 0 1,0-1-1,1 1 1,-1 0 0,0 0-1,0 0 1,1 0 0,-1 0-1,0 0 1,1 0-1,-1 0 1,0 0 0,0 0-1,1 0 1,-1 0-1,0 0 1,1 1 0,-1-1-1,0 0 1,0 0 0,1 0-1,-1 0 1,0 0-1,0 0 1,1 1 0,0 1-11,-1 0 0,1 0 0,0 0 0,-1 0 0,1 0 0,-1 1 0,0-1 0,0 0 0,0 0 0,0 0 1,-1 4-1,-2 24-2,-2-1 0,-12 42 0,5-24-39,-23 76 417,34-122-326,1 0-1,0 0 1,-1 0-1,1 0 0,0 0 1,0 0-1,0 0 1,0-1-1,0 1 0,0 0 1,0 0-1,0 0 1,0 0-1,0 0 1,0 0-1,1 1 0,-1-1-15,1-1 0,-1 0 0,0 0 0,1 0 0,-1 0-1,0 0 1,1 0 0,-1 1 0,0-1 0,1 0-1,-1 0 1,1 0 0,-1 0 0,0 0 0,1 0 0,-1 0-1,0 0 1,1-1 0,-1 1 0,0 0 0,1 0 0,-1 0-1,0 0 1,1 0 0,-1-1 0,0 1 0,1 0-1,-1 0 1,7-5 147,-1 1-1,11-11 0,-11 9-141,16-12-4,-1-1 0,35-41 0,-22 18-120,59-56 0,-91 96 55,0 0 1,0 0-1,0 1 1,0-1-1,0 1 0,1-1 1,-1 1-1,0 0 1,1 0-1,-1 0 1,5-1-1,-6 2 36,-1 0 1,1 0-1,0 0 0,0 0 1,-1 1-1,1-1 0,0 0 0,-1 0 1,1 0-1,-1 0 0,1 1 1,0-1-1,-1 0 0,1 1 1,-1-1-1,1 0 0,0 1 0,0 0 1,0 0 3,0 0 0,-1 0-1,1 1 1,0-1 0,0 0 0,-1 1 0,1-1 0,-1 0 0,1 1 0,-1-1 0,1 3 0,0 13-10,0-1 1,-1 1-1,-1 0 1,-1 0-1,-6 29 1,1 0 123,3-20 237,4-26-330,0 0 0,0 1 0,0-1 0,0 0 0,0 0 0,0 0 0,0 1 0,0-1 0,0 0 0,0 0 0,0 0 0,0 1 0,0-1 0,0 0 0,1 0 0,-1 0 0,0 1 0,0-1 0,0 0 0,0 0 0,0 0 0,0 0 0,1 0 0,-1 1 0,0-1 0,0 0 0,0 0 0,0 0 0,1 0 0,-1 0 0,0 0 0,0 0 0,0 0 0,1 0 0,-1 0 0,0 1 0,0-1 0,1 0 0,-1 0 0,0 0 0,0 0 0,0 0 0,1-1 0,-1 1 0,0 0 0,0 0 0,0 0 0,1 0 0,-1 0 0,0 0 0,0 0 0,0 0 0,1-1 0,8-5 193,-8 4-221,0 1 0,0-1 0,1 1 0,-1-1 0,0 1 0,0 0 0,1-1 0,-1 1 0,1 0 0,-1 0 0,1 0 0,2-1 0,-4 2 3,0 0 0,1 0 0,-1 0-1,0 0 1,0 0 0,1 0 0,-1 0 0,0 0 0,1 0 0,-1 0 0,0 0 0,1 0 0,-1 0 0,0 1 0,0-1 0,1 0 0,-1 0 0,0 0 0,0 0 0,1 1 0,-1-1 0,0 0 0,0 0 0,1 0 0,-1 1 0,0-1 0,5 16-339,-4-9 327,-1 0 1,0 0-1,-2 10 0,1-11 19,1 1 0,0-1 1,0 0-1,1 8 0,0-7 61,-1 1-1,1 0 1,-2 8 0,1 0 323,0-16-244,13-24 186,-2 0-364,-1-1 0,-1 0 0,-1-1 0,7-44 1,10-34-309,-18 83 301,1 0 1,0 0-1,2 1 0,0 1 1,1 0-1,1 0 0,23-27 1,-29 40 3,-1 1 1,1 0-1,0 0 1,0 1 0,0-1-1,1 1 1,0 1 0,11-6-1,-16 9 43,0-1-1,0 0 1,1 0-1,-1 1 1,0-1-1,0 1 1,1 0-1,-1 0 1,0 0-1,1 0 1,-1 0-1,0 0 1,0 1 0,1-1-1,-1 1 1,0-1-1,0 1 1,0 0-1,0 0 1,1 0-1,-1 0 1,-1 0-1,1 1 1,0-1-1,0 0 1,0 1-1,-1 0 1,1-1-1,-1 1 1,1 0-1,-1 0 1,3 3-1,6 15-83,11 31-1,-9-21 10,-1-1 87,-7-18-3,0-1 0,0 1 0,1-1 0,10 17 1,-13-25 9,0 0 0,0 1 0,0-1 0,0 0 0,0 0 0,0 0 0,1-1 0,-1 1 0,0 0 0,1-1 0,0 0 0,-1 1 0,1-1 0,0 0 0,-1-1 0,1 1 1,0 0-1,0-1 0,0 1 0,0-1 0,0 0 0,0 0 0,3-1 0,8-1 0,0-1 0,-1 0-1,1-1 1,-1-1 0,0 0 0,0-1 0,-1 0 0,0-1-1,13-9 1,0-3-65,0 0-1,-2-2 1,23-24 0,-40 38 42,13-12-34,23-33 1,-41 50 10,0 0-1,0 0 1,0 0-1,0 0 1,-1 0 0,1-1-1,0-3 1,-1 6 19,1-1 1,-1 1-1,0 0 0,0-1 1,0 1-1,0-1 0,0 1 1,-1 0-1,1-1 1,0 1-1,0 0 0,0-1 1,0 1-1,0 0 0,0-1 1,0 1-1,-1 0 0,1 0 1,0-1-1,0 1 0,0 0 1,-1 0-1,1-1 0,-1 1 0,1 0 0,-1 0-1,1-1 1,-1 1-1,0 0 1,1 0 0,-1 0-1,1 0 1,-1 0-1,1 1 1,-1-1 0,0 0-1,1 0 1,-1 0-1,1 0 1,-1 1 0,1-1-1,-1 0 1,0 1-1,-7 3-32,0 1 0,1 0 0,0 1-1,0 0 1,0 0 0,1 0 0,-6 8 0,-37 53-129,45-61 176,-19 30-98,-34 70 0,54-99 122,-1 0 0,2 0 0,-1 0 0,1 0 0,0 0 0,0 1 0,1-1 0,0 1 0,0-1-1,1 0 1,0 1 0,0-1 0,1 1 0,1 7 0,-1-13-11,-1-1-1,0 1 0,1 0 1,0-1-1,-1 1 0,1-1 1,0 1-1,-1-1 0,1 1 1,0-1-1,0 1 0,0-1 1,1 0-1,-1 0 0,0 1 0,0-1 1,1 0-1,-1 0 0,0 0 1,1 0-1,-1-1 0,1 1 1,-1 0-1,1 0 0,0-1 1,-1 1-1,1-1 0,0 0 1,-1 1-1,4-1 0,-1 0 13,1-1-1,-1 1 1,0-1 0,0 0-1,0 0 1,0 0-1,0-1 1,0 1-1,0-1 1,-1 0-1,6-3 1,-1-1-4,0 0 1,0-1-1,-1 0 0,0-1 1,0 1-1,-1-1 0,9-14 1,-6 8-3,60-76 49,7-12-44,-51 67-21,53-84 17,-43 48 24,-4 0 0,31-109 0,-42 115-86,23-129 0,-41 183-25,-1 1 1,0 0-1,-1-1 0,0 1 0,0 0 1,-4-17-1,4 26 43,0-1 0,-1 1-1,1 0 1,0 0 0,-1-1 0,1 1 0,-1 0-1,0 0 1,1 0 0,-1 0 0,0-1 0,0 1 0,1 0-1,-1 1 1,0-1 0,0 0 0,0 0 0,0 0 0,0 0-1,-1 1 1,1-1 0,0 0 0,0 1 0,0-1-1,-1 1 1,1 0 0,0-1 0,0 1 0,-1 0 0,1 0-1,0 0 1,-1 0 0,1 0 0,0 0 0,-1 0-1,1 0 1,0 0 0,0 1 0,-1-1 0,1 0 0,0 1-1,0-1 1,-3 2 0,-1 1-4,-1 0 1,1 1-1,0-1 1,0 1-1,0 0 0,1 0 1,-1 1-1,1-1 1,-6 9-1,-8 15 41,2 1 0,-17 39 0,-22 69 239,22-42 92,-24 115 1,19-12 109,30-140-711,-2 88 1,10-134-1034,1 1 0,0-1 0,5 21 0,-6-33 1115,0 1 1,1 0 0,-1 0 0,0-1-1,0 1 1,0 0 0,0 0 0,1-1-1,-1 1 1,0 0 0,1-1-1,-1 1 1,1 0 0,-1-1 0,1 1-1,-1-1 1,1 1 0,-1-1-1,1 1 1,-1-1 0,1 1 0,0-1-1,-1 1 1,1-1 0,1 1-1,-1-1-401,1-1 0,0 1 0,0 0 0,-1-1 0,1 1 0,0-1 0,-1 1 0,1-1 0,-1 0-1,3-1 1,25-14-4060</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05:34.997"/>
    </inkml:context>
    <inkml:brush xml:id="br0">
      <inkml:brushProperty name="width" value="0.05" units="cm"/>
      <inkml:brushProperty name="height" value="0.05" units="cm"/>
    </inkml:brush>
  </inkml:definitions>
  <inkml:trace contextRef="#ctx0" brushRef="#br0">32 1018 3808,'-5'8'777,"0"0"0,0 1-1,1-1 1,0 1 0,-4 15 0,8-18 1943,4-9-909,8-17 527,-2-2-1330,-3 4-147,18-31 1,13-7-236,1 2-1,56-59 1,-16 31-327,-20 10-88,-3-2 1,50-89-1,50-124 200,-125 224-555,-31 63 129,1-1 0,-1 1 0,0-1 0,1 0 0,-1 1 0,0-1 0,1 0 0,-1 1 0,0-1 0,0 0 0,0 1 0,0-1 0,0 0 0,0 1 0,0-1 0,0 0 0,0 1 0,0-1 0,0 0 0,-1 2-7,0-1-1,0 1 1,0 0-1,0 0 1,1 0-1,-1 1 1,0-1-1,1 0 1,-1 0-1,0 0 1,1 1 0,-1 0-1,-35 85-41,-7 46 146,3-11 65,33-102-121,-45 144 300,48-147-257,1-1 1,1 1-1,0 0 0,1 0 1,1-1-1,0 1 1,6 32-1,-5-44-1,0 1-1,1-1 1,0 1 0,0-1-1,0 0 1,0 0 0,1 0-1,0-1 1,0 1 0,0 0 0,6 5-1,-6-8-31,-1 0-1,1 0 0,-1 0 1,1-1-1,-1 1 1,1-1-1,0 1 1,0-1-1,0 0 0,0 0 1,0-1-1,0 1 1,0-1-1,0 1 0,0-1 1,0 0-1,0 0 1,0 0-1,0-1 0,0 1 1,0-1-1,5-1 1,11-5 41,0-1 1,-1-1 0,0 0 0,27-20 0,-25 16 2,12-7-105,-1-2-1,-1-1 1,39-39 0,-65 58 7,-2 2 15,0 0 0,0 1-1,0-1 1,-1 0-1,1 0 1,-1 0-1,1 0 1,-1-1-1,0 1 1,0 0-1,0 0 1,0-1-1,0 1 1,1-4-1,-2 6 1,0 0 0,0-1 0,0 1 0,0 0 0,0-1 1,0 1-1,0 0 0,0-1 0,0 1 0,0 0 0,0-1 0,0 1 0,-1 0 0,1-1 0,0 1 0,0 0 0,0 0 0,0-1 0,0 1 0,-1 0 0,1-1 0,0 1 0,0 0 0,0 0 0,-1-1 0,1 1 0,0 0 0,0 0 1,-1 0-1,1 0 0,-1-1 0,-12 2-216,-15 10-198,14-2 361,-1 0 0,1 1 1,1 0-1,0 2 1,1-1-1,-18 22 0,23-25 75,0 1 0,0 0-1,1 1 1,1-1 0,0 1-1,0 0 1,1 1 0,0-1-1,0 1 1,2 0 0,-3 11-1,5-20 1,-1 0-1,1 0 0,0 0 0,0 0 0,0-1 1,1 1-1,-1 0 0,0 0 0,0 0 1,1 0-1,0-1 0,-1 1 0,1 0 0,0 0 1,1 2-1,-1-3 12,0-1-1,0 1 1,0 0 0,0 0-1,0 0 1,0-1 0,0 1-1,0 0 1,0-1 0,0 1-1,0-1 1,0 1 0,1-1-1,-1 0 1,0 1 0,0-1-1,2 0 1,3 0 48,0-1 0,-1 1-1,1-1 1,-1 0 0,0 0-1,1-1 1,-1 0 0,7-3 0,4-3-59,0 0 1,0-2 0,-2 1 0,1-2 0,-1 0-1,21-22 1,-31 29-38,-1 0 0,1 0 0,-1-1 0,0 0 0,-1 1 0,1-1 0,-1 0 0,0 0 0,0 0 0,-1-1 0,0 1-1,0 0 1,0-1 0,0 1 0,-1 0 0,0-1 0,0 1 0,0-1 0,-2-9 0,1 11 1,0 0 1,0 0-1,-1 0 0,1 0 1,-1 0-1,0 0 0,0 0 1,0 0-1,0 0 0,-1 1 1,0 0-1,0-1 0,0 1 1,0 0-1,0 0 0,0 0 1,-1 1-1,1-1 0,-1 1 1,0 0-1,0 0 0,0 0 1,0 1-1,0-1 0,-7-1 1,7 3-26,1 0 0,-1-1 1,1 1-1,-1 0 0,1 1 0,-1-1 1,-4 2-1,7-2 34,1 0 1,-1 0-1,1 0 1,-1 0-1,1 0 1,-1 1-1,1-1 1,-1 0-1,1 0 0,0 1 1,-1-1-1,1 0 1,-1 0-1,1 1 1,0-1-1,-1 1 0,1-1 1,0 0-1,0 1 1,-1-1-1,1 1 1,0-1-1,-1 1 0,1 0 7,1 0-1,-1 0 0,0 0 1,0-1-1,1 1 0,-1 0 1,0 0-1,1-1 0,-1 1 0,0 0 1,1 0-1,-1-1 0,1 1 1,-1-1-1,1 1 0,0 0 0,-1-1 1,1 1-1,1 0 0,5 3 11,-1 0-1,1 0 0,1-1 0,-1 1 1,0-2-1,1 1 0,0-1 0,0 0 1,8 0-1,10 4 32,5 1-673,37 4 0,-55-10-1139,1-1 0,25-1 1,-24-3-1834,-2 0 1221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1:03.074"/>
    </inkml:context>
    <inkml:brush xml:id="br0">
      <inkml:brushProperty name="width" value="0.05" units="cm"/>
      <inkml:brushProperty name="height" value="0.05" units="cm"/>
    </inkml:brush>
  </inkml:definitions>
  <inkml:trace contextRef="#ctx0" brushRef="#br0">35 107 3136,'0'0'47,"0"-1"-1,0 1 1,0 0 0,-1-1-1,1 1 1,0 0 0,0 0 0,0-1-1,0 1 1,-1 0 0,1-1-1,0 1 1,0 0 0,0 0 0,-1-1-1,1 1 1,0 0 0,-1 0-1,1 0 1,0-1 0,0 1 0,-1 0-1,1 0 1,0 0 0,-1 0-1,1 0 1,0 0 0,-1 0 0,1-1-1,0 1 1,-1 0 0,1 0-1,0 0 1,-1 0 0,1 1 0,0-1-1,-1 0 1,1 0 0,0 0-1,-1 0 1,1 0 0,0 0 0,-1 0-1,1 1 1,0-1 0,-1 0-1,1 0 1,0 0 0,0 1 0,-1-1-1,1 0 1,0 0 0,-1 1-1,-5 2 2701,6-3-2694,0 0 1,0 0-1,0 0 0,0 0 0,0 0 1,-1 0-1,1 0 0,0 0 0,0 0 0,0 0 1,0 0-1,0 0 0,-1 0 0,1 0 1,0 0-1,0 0 0,0 0 0,0-1 1,0 1-1,0 0 0,0 0 0,-1 0 1,1 0-1,0 0 0,0 0 0,0 0 1,0-1-1,0 1 0,0 0 0,0 0 1,0 0-1,0 0 0,0 0 0,0 0 0,0-1 1,0 1-1,0 0 0,0 0 0,0 0 1,0 0-1,0 0 0,0-1 0,0 1 1,0 0-1,0 0 0,0 0 0,0 0 1,0 0-1,0 0 0,0-1 0,0 1 1,0 0-1,0-2 705,-3 4 451,3-2-981,0 0-1,0 1 0,-1-1 0,1 0 1,0 1-1,0-1 0,0 0 0,-1 1 1,1-1-1,0 0 0,-1 0 1,1 1-1,0-1 0,0 0 0,-1 0 1,1 0-1,0 0 0,-1 1 0,1-1 1,-1 0-1,1 0 0,0 0 1,-1 0-1,1 0 0,-1 0 0,4 2 36,1 0 0,-1 0-1,1 0 1,-1 0 0,1-1-1,0 1 1,5 0 0,6 1 53,30 5 258,90-7 286,-132-1-845,400-19 1484,181-25-678,-511 39-661,509-31 875,48 16-6,-155 18-383,68-2-50,-488 5-433,-28-1-1164,46-4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6:16.577"/>
    </inkml:context>
    <inkml:brush xml:id="br0">
      <inkml:brushProperty name="width" value="0.05" units="cm"/>
      <inkml:brushProperty name="height" value="0.05" units="cm"/>
    </inkml:brush>
  </inkml:definitions>
  <inkml:trace contextRef="#ctx0" brushRef="#br0">60 35 8224,'-43'-26'3712,"30"21"-3200,9 2-1216,8 6 288,1-3-3072,3 0 1920</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05:35.341"/>
    </inkml:context>
    <inkml:brush xml:id="br0">
      <inkml:brushProperty name="width" value="0.05" units="cm"/>
      <inkml:brushProperty name="height" value="0.05" units="cm"/>
    </inkml:brush>
  </inkml:definitions>
  <inkml:trace contextRef="#ctx0" brushRef="#br0">18 106 7712,'-18'-13'3520,"31"10"-3072,5-1 1536,8 0-1184,40-8 224,14 4-608,25-6-128,4 5-160,24-7-32,-7 5-33,1 3-190,-12 5 63</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05:36.484"/>
    </inkml:context>
    <inkml:brush xml:id="br0">
      <inkml:brushProperty name="width" value="0.05" units="cm"/>
      <inkml:brushProperty name="height" value="0.05" units="cm"/>
    </inkml:brush>
  </inkml:definitions>
  <inkml:trace contextRef="#ctx0" brushRef="#br0">29 993 3552,'-27'37'2069,"27"-36"-1998,0 0 0,0-1 0,-1 1 0,1-1 0,0 1 0,0-1 0,0 1 0,0 0 0,0-1 0,-1 1 0,1 0 0,0-1 0,1 1 0,-1-1 0,0 1 0,0 0 0,0 0 0,0 5 2747,7-12 724,2 0-2556,45-42 1760,117-109 145,-156 144-2795,29-26 245,-1-2 1,62-76-1,30-96 76,-91 138-370,93-182 577,-134 251-628,-1 1 1,1-1-1,-1 0 1,0 0-1,0 0 1,-1 0-1,0 0 1,1-7-1,-2 13-4,0-1 0,0 0 0,0 1 0,0-1 0,0 1 0,0-1 0,0 1 0,0-1 0,0 0 0,0 1 0,0-1 0,-1 1 0,1-1 0,0 1 0,0-1 0,0 1 0,-1-1 0,1 1 0,0-1 0,-1 1 0,1-1 0,-1 1 0,1-1 0,0 1 0,-1 0 0,1-1 0,-1 1 0,1 0 0,-1-1 0,1 1 0,-1 0 0,0-1 0,0 1-4,0 1-1,0-1 1,0 0-1,0 0 1,-1 1-1,1-1 1,0 0-1,0 1 1,0-1-1,0 1 1,0 0-1,0-1 1,1 1-1,-1 0 1,0 0-1,0-1 1,0 1-1,0 1 1,-8 9-29,1 0 0,1 0 0,0 1 0,1 0 0,-6 14 0,-65 184 210,58-151-119,-7 18 148,4 1 1,3 1-1,3 0 1,-8 138-1,24-209-161,-1 4 63,0 0 1,2 0-1,-1 0 1,2 0-1,2 15 1,-3-25-74,-1 0-1,1-1 1,-1 1 0,1 0-1,0-1 1,0 1 0,0-1 0,0 1-1,0-1 1,0 1 0,0-1-1,0 0 1,0 1 0,1-1 0,-1 0-1,3 2 1,-3-3-8,0 0 0,0 1 1,1-1-1,-1 0 0,0 0 0,0 0 0,1 0 1,-1 0-1,0 0 0,0 0 0,1 0 0,-1-1 1,0 1-1,0 0 0,0-1 0,0 1 1,1-1-1,-1 1 0,0-1 0,0 0 0,0 1 1,0-1-1,0 0 0,0 0 0,0 1 0,-1-1 1,3-2-1,11-14 46,-1-1 0,-1 0 0,16-30 0,-9 14-58,44-81 179,-53 93-343,-1 0 0,-1 0-1,7-36 1,-13 50-204,-2 11-85,4 14 133,-2-14 313,0 1-1,1-1 1,-1 0 0,0-1-1,1 1 1,0 0 0,0-1-1,0 1 1,0-1 0,6 3-1,3 2 101,21 6-1,-18-7-11,9 3 7,0-1 0,0-1 1,1-2-1,0 0 1,0-2-1,0 0 0,0-2 1,37-2-1,-50-1-51,1 0 1,-1-1-1,0 0 0,0-1 0,0 0 0,20-11 1,-24 11-21,0 0 1,-1-1 0,0 0 0,0 0-1,0-1 1,0 0 0,-1 0-1,0-1 1,0 1 0,7-13 0,-10 12-28,-1 0 1,0 1-1,0-2 1,0 1-1,-1 0 1,0 0 0,-1-1-1,0 1 1,0 0-1,-1-10 1,1 15-20,0 0 0,0 0 0,0 0 0,-1 0-1,1 0 1,-1 0 0,1 1 0,-1-1 0,0 0 0,0 0 0,1 0 0,-1 1 0,0-1 0,-1 0 0,1 1-1,0-1 1,-2-1 0,2 2 0,-1 1 1,1-1-1,0 0 0,0 1 0,0 0 0,-1-1 0,1 1 1,0 0-1,-1 0 0,1-1 0,0 1 0,-1 0 0,1 0 1,0 0-1,0 1 0,-1-1 0,1 0 0,0 0 0,-1 1 1,1-1-1,0 1 0,0-1 0,0 1 0,-1 0 0,0 0 1,-10 7 74,1 0 0,0 0-1,1 1 1,0 1 0,0-1 0,1 1 0,0 1 0,1 0 0,0 0 0,1 1 0,0 0 0,1 0 0,-6 16 0,10-22 0,1 0 1,0 0 0,0 0-1,1 0 1,-1 0-1,1 0 1,1 0-1,-1 0 1,1 0 0,0 0-1,0 0 1,1 0-1,0 0 1,0-1-1,3 7 1,-3-8-4,0 0 0,0 0 0,0-1-1,1 1 1,0 0 0,0-1 0,-1 0 0,2 0 0,-1 0 0,0 0-1,1 0 1,-1 0 0,1-1 0,0 0 0,0 0 0,0 0-1,0 0 1,0-1 0,0 1 0,8 0 0,-4-1-16,-1-1 0,1 0 0,0 0 0,0-1 0,-1 0 0,1 0 0,9-4 1,51-20-1098,-45 15 194,74-29-6000,-50 22 3499</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05:40.822"/>
    </inkml:context>
    <inkml:brush xml:id="br0">
      <inkml:brushProperty name="width" value="0.05" units="cm"/>
      <inkml:brushProperty name="height" value="0.05" units="cm"/>
    </inkml:brush>
  </inkml:definitions>
  <inkml:trace contextRef="#ctx0" brushRef="#br0">311 142 2720,'-2'-3'213,"1"0"-1,-1 0 1,1-1 0,0 1-1,-7-8 7441,3 16-7316,0 0 0,1 0-1,-1 1 1,-4 8 0,-8 22 799,-25 70 0,-1 43 43,6-19-513,26-96-537,-85 301 1747,74-229-452,25-117-1156,0 0 1,0 1-1,8-15 1,-5 10-180,50-100-159,-44 94 10,1 0 0,1 1 0,20-22 0,-28 36 4,-1 0 0,1 1 0,10-7 0,-15 11 48,0 1 0,-1-1 0,1 0 0,0 1 0,0 0 0,0-1 0,1 1 0,-1 0 0,0-1 0,0 1 0,0 0 0,0 0 0,0 0 0,1 0 0,-1 0 6,0 0 0,-1 0 0,1 1 0,-1-1 0,1 0 0,-1 1 0,1-1 0,-1 0 0,1 1 0,-1-1 0,1 1 0,-1-1 0,0 1 0,1-1 0,-1 1 0,0-1 0,1 1 0,-1-1 0,0 1 0,0 0 0,1-1 0,-1 1 0,0-1 0,0 1 0,0 0 0,0-1 0,0 2 0,1 5 19,-1 0-1,-1 0 0,1 0 0,-1 1 1,0-1-1,-1 0 0,0 0 0,-3 9 1,-3 12 210,3-11-188,2-7 56,1 1 0,-3 17 1,5-26-67,0 0 0,0 1 1,0-1-1,0 0 0,0 1 1,0-1-1,1 0 0,-1 0 1,1 1-1,0-1 1,-1 0-1,1 0 0,0 0 1,0 0-1,0 0 0,1 0 1,2 3-1,-3-3-10,1-1 0,0 0-1,-1 0 1,1 0 0,0 0 0,0 0 0,-1-1 0,1 1 0,0 0-1,0-1 1,0 1 0,0-1 0,0 0 0,0 0 0,0 0-1,0 0 1,2 0 0,6-1 50,0 0-1,12-4 1,-19 4-65,71-19 34,103-43-1,-142 48-57,0-1 1,54-35-1,-79 43-278,-14 10 59,-19 12 72,9-4 163,0 1-1,1 1 1,0 0 0,-21 25-1,27-28 27,1 0-1,0 0 0,0 1 1,1-1-1,0 1 1,1 0-1,0 0 1,-5 21-1,9-27-4,-1 1 0,1-1 0,0 0 0,0 1 0,1-1 0,1 8 0,-2-10-6,1-1 0,-1 0-1,1 1 1,-1-1-1,1 0 1,-1 0-1,1 0 1,0 1-1,0-1 1,-1 0-1,3 1 1,-3-1-2,1-1 1,-1 0-1,1 1 0,-1-1 1,1 0-1,0 0 0,-1 1 1,1-1-1,-1 0 0,1 0 1,0 0-1,-1 0 1,1 0-1,0 1 0,-1-1 1,1 0-1,0-1 0,-1 1 1,1 0-1,0 0 0,-1 0 1,1 0-1,-1 0 1,2-1-1,2-1 36,1-1 0,-1 0 0,0 0 0,1 0-1,-1 0 1,-1 0 0,1-1 0,0 0 0,-1 0 0,0 0 0,3-5 0,7-10 55,10-25 0,-17 33-34,4-8-23,-1 1-126,0 0 1,-1 0-1,7-25 0,-14 29-233,-1 14 300,-1 0 0,1 0 0,0 0 1,0 0-1,0 0 0,0 0 1,0 0-1,0 1 0,0-1 1,0 0-1,0 0 0,-1 0 0,1 0 1,0 0-1,0 0 0,0 0 1,0 0-1,0 0 0,0 0 0,-1 0 1,1 0-1,0 0 0,0 0 1,0 0-1,0 0 0,0 0 0,0 0 1,0 0-1,-1 0 0,1 0 1,0-1-1,0 1 0,0 0 0,0 0 1,0 0-1,0 0 0,0 0 1,0 0-1,0 0 0,-1 0 0,1 0 1,0 0-1,0-1 0,-1 5-16,1 0 0,-1 0 0,1 0 0,0-1 1,0 1-1,2 7 0,-1 6 42,-1-10 19,0-1 0,1 0 0,0 1 0,1-1-1,-1 0 1,1 0 0,0 0 0,6 11 0,-7-15-16,0 1 1,0-1 0,1 0-1,-1 0 1,1 0-1,-1 0 1,1 0 0,0 0-1,0-1 1,0 1-1,0 0 1,0-1 0,0 0-1,0 1 1,0-1-1,1 0 1,-1 0 0,0 0-1,1 0 1,-1-1-1,1 1 1,-1-1 0,1 1-1,-1-1 1,4 0-1,3-2 40,1 0-1,-1-1 1,1 0-1,-1 0 1,0-1-1,15-9 1,-4 3 75,35-17-55,-1-2 0,59-42 0,-90 53-78,-2-1 0,0-2 0,-1 1 0,-1-2 0,-1-1 0,-1 0 0,26-48 0,75-190-215,-112 246 192,-4 11 17,44-121-129,-40 106 33,-1 0-1,-1-1 1,-1 0-1,1-33 1,-4 53 76,1-1 0,-1 0 0,0 0 0,0 1 0,0-1 0,0 0 0,0 0 0,0 1 0,0-1 0,-1 0 0,1 0 0,0 1-1,0-1 1,-1 0 0,1 1 0,0-1 0,-1 0 0,1 1 0,0-1 0,-1 0 0,1 1 0,-1-1 0,1 1 0,-1-1 0,0 1 11,0 0 0,0 0 0,1 0 0,-1 0 0,0 0 0,1 0 0,-1 1 0,0-1 0,1 0 0,-1 0 0,0 1 0,1-1 0,-1 0 0,1 1 0,-1-1 0,1 1 0,-1-1 0,1 1 0,-2 0 0,-5 7-43,1 1 0,-9 11 0,12-15 52,-27 44-117,2 1 0,-37 92 0,31-60 88,-44 162 0,74-229 60,2 0 1,0 0-1,1 1 1,0-1-1,1 1 0,1-1 1,5 29-1,-4-35 23,0 0-1,0-1 1,1 1-1,1-1 0,-1 1 1,1-1-1,1 0 1,-1-1-1,2 1 1,-1-1-1,1 0 1,0 0-1,0-1 1,11 10-1,-14-15-7,0 1 1,-1 0-1,1-1 1,0 1-1,0-1 1,0 0-1,0 0 1,0 0-1,0 0 1,0 0-1,0-1 1,0 0-1,1 1 0,2-1 1,-1-1-4,0 0 0,0 1 0,0-2 1,0 1-1,0 0 0,-1-1 0,1 0 0,5-3 1,0-1-9,0-1 0,0 0 1,0 0-1,-1-1 0,0-1 1,11-11-1,-9 5-14,0 0 0,0-1 1,10-21-1,-18 30-8,20-40 40,-3-2 0,-2 0 0,15-67 0,-21 75-2,-7 23-31,11-38-113,16-101 1,-31 150 22,0 0-1,-1 0 0,0-1 0,0 1 0,-2-12 1,2 19 66,0-1 0,-1 1 0,1 0 0,0-1 0,0 1 0,0-1 1,0 1-1,-1-1 0,1 1 0,0-1 0,0 1 0,-1 0 0,1-1 1,0 1-1,-1-1 0,1 1 0,-1 0 0,1 0 0,0-1 0,-1 1 1,1 0-1,-1-1 0,1 1 0,-1 0 0,1 0 0,-1 0 0,1 0 0,-1 0 1,1-1-1,-1 1 0,1 0 0,-1 0 0,1 0 0,-1 0 0,0 1 1,0-1-4,-1 0 1,1 1 0,-1 0-1,1-1 1,0 1 0,0 0-1,-1-1 1,1 1 0,0 0 0,0 0-1,0 0 1,0 0 0,0 0-1,-1 2 1,-6 9-7,1 0 0,1 1 0,0 0 0,0 0 0,-5 19 0,-77 287-312,77-272 332,-92 341 19,-117 224 1238,213-595-1204,-3 10 158,-2 0-1,-1 0 1,0-1 0,-30 40 0,40-62-127,0 0 0,0-1 1,0 0-1,-1 0 0,1 0 1,-1 0-1,0 0 0,-6 3 1,8-5-59,1 0 0,-1-1 1,0 1-1,1-1 0,-1 0 1,0 1-1,0-1 0,1 0 1,-1 0-1,0 0 0,1 0 0,-1 0 1,0-1-1,0 1 0,1 0 1,-1-1-1,0 1 0,1-1 1,-1 0-1,1 1 0,-1-1 1,1 0-1,-2-1 0,-2-2-12,1 0-1,0 0 1,0 0-1,0-1 1,1 1 0,-1-1-1,1 0 1,1 0-1,-1 0 1,0 0-1,1-1 1,0 1-1,-2-10 1,-1-7-44,1-1 1,-1-22-1,5 41 33,-1-7-2,0-1 1,1 1-1,1-1 0,0 1 0,0-1 1,1 1-1,0-1 0,1 1 0,1 0 0,0 0 1,0 1-1,1-1 0,0 1 0,1 0 1,0 0-1,1 0 0,0 1 0,0 0 0,1 1 1,0-1-1,0 1 0,14-9 0,-2 3 63,0 0-1,39-19 1,48-14 286,-4 2-119,-67 27-152,61-41 0,-57 33-1265,-13 12-4906,-14 10 3233</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05:42.360"/>
    </inkml:context>
    <inkml:brush xml:id="br0">
      <inkml:brushProperty name="width" value="0.05" units="cm"/>
      <inkml:brushProperty name="height" value="0.05" units="cm"/>
    </inkml:brush>
  </inkml:definitions>
  <inkml:trace contextRef="#ctx0" brushRef="#br0">6 54 2400,'-6'-10'13338,"25"4"-10310,20-5-2195,0 3 50,57-10-523,-74 18-385,-17 1-2139,-1-1 0,1 2 1,-1-1-1,1 0 0,4 3 0,-1 1-262</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05:44.906"/>
    </inkml:context>
    <inkml:brush xml:id="br0">
      <inkml:brushProperty name="width" value="0.05" units="cm"/>
      <inkml:brushProperty name="height" value="0.05" units="cm"/>
    </inkml:brush>
  </inkml:definitions>
  <inkml:trace contextRef="#ctx0" brushRef="#br0">5 995 2496,'0'0'42,"0"0"0,-1 0 0,1 1 0,0-1-1,0 0 1,-1 0 0,1 0 0,0 1 0,0-1 0,-1 0 0,1 1 0,0-1 0,0 0 0,0 0 0,-1 1-1,1-1 1,0 0 0,0 1 0,0-1 0,0 0 0,0 1 0,0-1 0,0 0 0,0 1 0,0-1-1,0 1 1,0-1 0,0 1 0,9-1 1447,20-8 944,-27 8-2290,18-9 881,1 0-1,31-20 1,-5 3-31,132-73 1413,-154 83-2189,-1-2 0,-1 0 1,-1-2-1,37-40 1,-44 40-145,-12 14-104,1 1-1,0 0 0,8-8 1,-9 12-88,-4 6 33,-7 11 2,6-13 79,-42 73-14,-10 20 390,53-93-290,-1 1 1,1-1-1,0 1 0,0-1 1,0 1-1,0 0 0,1-1 1,-1 1-1,1 6 0,0-8-43,0-1 0,1 0 0,-1 1 0,0-1 0,0 0 0,1 1 0,-1-1 0,1 0 0,0 0 0,-1 1 0,1-1 0,0 0 0,-1 0 0,1 0 0,0 0 0,0 0 0,0 0 0,0 0-1,0 0 1,0 0 0,1 0 0,-1-1 0,0 1 0,0 0 0,0-1 0,1 1 0,-1-1 0,0 1 0,3-1 0,1 1 53,0 0 1,0-1-1,0 0 0,1 0 0,-1 0 1,0 0-1,0-1 0,1 0 0,-1 0 1,0-1-1,6-2 0,8-4 17,28-17-1,-7 4-110,-33 17 9,-5 3-72,0 0-1,0 0 0,0 0 1,0 0-1,0 0 0,0 1 1,4-1-1,-6 1 53,1 0 1,-1 0 0,1 0-1,-1 0 1,1 0-1,-1 0 1,1 1-1,0-1 1,-1 0-1,0 0 1,1 1 0,-1-1-1,1 0 1,-1 1-1,1-1 1,-1 0-1,0 1 1,1-1 0,-1 1-1,1-1 1,-1 1-1,0-1 1,0 1-1,1-1 1,-1 1-1,0-1 1,0 1 0,0-1-1,0 1 1,1-1-1,-1 1 1,0-1-1,0 1 1,0 0-1,0 6 42,0 0-1,0 0 0,0-1 0,-1 1 0,0 0 1,0-1-1,0 1 0,-1-1 0,-3 8 0,5-13-6,-1-1 0,1 0 0,0 1-1,0-1 1,0 1 0,-1-1 0,1 1-1,0-1 1,0 1 0,0-1-1,0 1 1,0-1 0,0 1 0,0 0-1,0-1 1,0 1 0,0-1-1,0 1 1,0-1 0,0 1 0,1-1-1,-1 1 1,0-1 0,0 0 0,0 1-1,1-1 1,-1 1 0,0-1-1,1 1 1,-1-1 0,0 0 0,1 1-1,0-1 8,0 0-1,0 1 0,0-1 1,0 0-1,-1 0 0,1 0 1,0-1-1,0 1 0,0 0 0,-1 0 1,1 0-1,0-1 0,0 1 1,0 0-1,-1-1 0,1 1 1,0-1-1,-1 1 0,1-1 1,0 1-1,-1-1 0,2 0 0,17-15 24,1 1-1,0 0 0,1 2 0,32-15 0,-49 26-114,-1 1-1,0 0 1,0 0-1,1 0 1,-1 1-1,6-2 1,-8 2 56,0 0 0,-1 0 0,1 0 0,0 0 0,0 0 0,-1 1 1,1-1-1,0 0 0,0 0 0,-1 0 0,1 1 0,0-1 0,-1 0 0,1 0 0,-1 1 0,1-1 0,0 1 1,-1-1-1,1 1 0,-1-1 0,1 1 0,-1-1 0,1 1 0,-1-1 0,1 1 0,-1 0 0,0-1 0,1 1 1,-1 0-1,0-1 0,1 1 0,-1 0 0,0-1 0,0 1 0,0 1 0,0 3 12,0 1 0,0-1 0,-3 11 0,1 2 87,-1-2-2,3-13-52,-1 0-1,0 0 1,1 0 0,-1 0-1,1 0 1,0 0 0,0 1 0,0-1-1,1 0 1,-1 0 0,1 0 0,-1 0-1,1-1 1,2 6 0,-2-8-9,-1 1 1,1 0 0,0-1-1,0 1 1,-1-1 0,1 1-1,0-1 1,0 1-1,0-1 1,0 0 0,0 1-1,0-1 1,0 0 0,0 0-1,0 1 1,0-1-1,0 0 1,0 0 0,0 0-1,-1 0 1,1-1 0,0 1-1,1 0 1,27-7 353,-27 6-374,25-9 122,0-2 0,30-18-1,-45 23-97,0 0 0,-1-1 1,0-1-1,0 0 0,-1-1 0,-1 0 0,14-17 0,-7 4-15,-1 0 1,19-41 0,1-12-61,30-102 0,28-180-175,-91 346 174,0 3-165,0-1-1,0-18 1,-3 24-222,-3 10 152,-7 16 2,8-14 218,-10 24-31,2 0-1,-13 62 0,-3 69 166,8-3 68,15-114 2,4 69-1,1-101-66,1 0 1,0 0-1,1 0 0,0-1 1,1 1-1,6 14 0,-8-24-23,0 0 0,0-1 0,1 1 0,-1 0 0,1-1-1,-1 0 1,1 0 0,0 0 0,0 0 0,6 4 0,-7-5-20,1-1-1,0 0 1,0 1 0,0-1 0,-1 0 0,1-1 0,0 1-1,0 0 1,0-1 0,0 0 0,0 1 0,0-1 0,0-1 0,0 1-1,0 0 1,5-2 0,0 1 10,0-1-1,0 0 1,0-1-1,-1 0 1,1 0-1,-1-1 1,1 0 0,-1 0-1,0 0 1,-1-1-1,1 0 1,-1-1-1,7-7 1,-8 6-47,0 0 0,0 0 0,-1-1-1,-1 1 1,1-1 0,2-11 0,-4 15-15,-1-1 1,0 1 0,0-1-1,0 1 1,-1-1-1,0 1 1,1-1-1,-2 0 1,1 1-1,0-1 1,-1 0 0,0 1-1,-2-6 1,3 9-5,0 0 1,-1 0 0,1 1 0,-1-1 0,1 0 0,0 0-1,-1 0 1,0 1 0,1-1 0,-1 0 0,1 1 0,-1-1-1,0 0 1,1 1 0,-1-1 0,0 1 0,0-1-1,0 1 1,1-1 0,-1 1 0,0 0 0,0-1 0,0 1-1,0 0 1,0 0 0,0 0 0,0-1 0,1 1 0,-1 0-1,0 0 1,0 0 0,0 1 0,0-1 0,0 0-1,0 0 1,0 0 0,0 1 0,0-1 0,1 0 0,-1 1-1,0-1 1,0 1 0,0-1 0,-1 2 0,-4 2-37,0 1 1,1-1-1,-1 1 0,-6 8 1,11-12 57,-12 15-30,1 1-1,1 0 0,0 1 0,-14 35 0,24-51 48,0 0 0,0-1 0,1 1 0,-1 0 0,0 0 0,1 0 0,0 0 0,-1 0 0,1 0 0,0 0 0,0 0 0,0 0 0,0 0 0,1 4 0,0-5-2,-1 0 0,1 0 0,0 0 1,-1 0-1,1 0 0,0 0 1,0 0-1,-1 0 0,1 0 1,0-1-1,0 1 0,0 0 1,0 0-1,0-1 0,0 1 1,0-1-1,0 1 0,1-1 0,-1 1 1,0-1-1,0 1 0,0-1 1,0 0-1,2 0 0,16 2 39,-1-2 0,0 0-1,1-1 1,27-5 0,-4 0-126,131-17 190,-134 15-109,-1-1 0,52-21 0,-58 14-6,-24 12-26,-1 1 0,0-1-1,15-4 1,-82 50-661,-14-6 608,54-28 81,0 2-1,1 0 0,0 1 1,0 0-1,-16 16 1,33-26 17,0 1 1,1-1 0,-1 1 0,0 0 0,1 0-1,0 0 1,-1 0 0,1 0 0,0 0 0,0 0-1,0 0 1,0 3 0,1-4-12,0 0-1,0-1 1,0 1 0,0 0-1,0 0 1,0 0 0,0-1-1,0 1 1,1 0 0,-1 0-1,0-1 1,0 1 0,1 0-1,-1 0 1,1-1 0,-1 1-1,0 0 1,1-1 0,-1 1-1,1-1 1,0 1 0,-1 0-1,1-1 1,-1 1 0,1-1 0,0 0-1,-1 1 1,1-1 0,0 1-1,0-1 1,-1 0 0,1 0-1,0 1 1,0-1 0,0 0-1,0 0 1,4 1 44,-1-1-1,1 1 1,-1-1-1,1 0 1,0-1-1,-1 1 1,1-1-1,-1 0 0,0 0 1,9-2 0,5-5 109,20-9 0,-25 11-173,1-2-112,-14 7 100,0 1 0,1 0 1,-1-1-1,0 1 0,1 0 0,-1 0 0,0-1 0,1 1 1,-1 0-1,0 0 0,1 0 0,-1-1 0,0 1 0,1 0 1,-1 0-1,1 0 0,-1 0 0,0 0 0,1 0 0,-1 0 1,1 0-1,-1 0 0,1 0 0,-7 19-301,-22 41 230,-8 21 99,-62 97 0,62-124 686,-2-3-1,-56 60 0,150-163-368,114-112-282,-158 151-42,121-125-6,-99 106 1,0 2 0,47-30 0,159-95 207,-224 144-106,0-1 0,-1-1 0,0 0-1,-2-1 1,25-32 0,-33 40-102,-1 0 0,1 0 1,0 0-1,8-5 0,-11 9-12,-1 1 1,1 0 0,-1 0-1,1 0 1,0 0 0,0 0-1,-1 0 1,1 1 0,0-1-1,0 1 1,0-1 0,0 1 0,0-1-1,0 1 1,0 0 0,0 0-1,0 0 1,-1 0 0,1 1-1,0-1 1,0 0 0,2 1-1,-2 0 9,0 1-1,0-1 1,-1 0-1,1 0 1,-1 1 0,1-1-1,-1 1 1,1-1-1,-1 1 1,0 0-1,0-1 1,0 1-1,0 0 1,0 0-1,0 0 1,0 0 0,-1 0-1,1 0 1,-1 0-1,1 3 1,1 5-88,-1-1 1,0 20-1,-2-16 58,0 1 0,-2 0 0,1 0 0,-2-1 0,-5 14 0,-4 20 106,12-45-48,0 0 0,1 0 0,0 1 0,0-1 0,-1 0 0,1 0 0,0 0 0,0 0 0,1 0 0,-1 0 0,0 0 0,1 0 0,-1 0-1,1 0 1,0 0 0,0 0 0,0-1 0,-1 1 0,2 0 0,-1 0 0,0-1 0,0 1 0,1 0 0,-1-1 0,0 1 0,1-1 0,0 0 0,-1 0 0,1 1 0,0-1-1,-1 0 1,1 0 0,0-1 0,0 1 0,0 0 0,0-1 0,0 1 0,0-1 0,0 1 0,0-1 0,0 0 0,0 0 0,0 0 0,0 0 0,3-1 0,8 0 10,0-2 1,-1 1-1,0-2 0,20-7 1,44-26-28,-16 7 108,-53 26-124,61-27-167,97-62 0,-152 86 66,-13 7 113,0 0-1,0 0 0,0 0 0,0 0 0,0 0 0,0 0 0,0 0 0,0 0 0,0 0 0,0 0 0,0 0 0,0 0 0,0 0 0,0 0 0,0 0 0,0 0 0,0 0 0,0 0 0,0 0 0,0 0 0,0 0 0,0 0 0,0 0 0,0 0 0,0 0 0,0 0 0,0 0 0,0 1 0,0-1 0,1 0 0,-1 0 0,0 0 0,0 0 0,0 0 0,0 0 0,0 0 0,0-1 0,0 1 0,0 0 0,0 0 0,0 0 0,0 0 0,0 0 0,0 0 0,-19 15-147,-18 7-121,12-8 289,0 1 0,1 1-1,1 1 1,-32 31 0,54-48-5,1 0 1,-1 1-1,1-1 1,-1 1-1,1-1 0,-1 1 1,1-1-1,-1 1 1,1 0-1,0-1 0,-1 1 1,1-1-1,0 1 1,-1 0-1,1-1 1,0 1-1,0 0 0,0-1 1,-1 1-1,1 0 1,0 0-1,0-1 0,0 2 1,1-1-4,-1-1 0,1 0 1,-1 1-1,1-1 0,-1 0 0,1 1 1,0-1-1,-1 0 0,1 0 0,-1 0 1,1 1-1,0-1 0,-1 0 0,1 0 1,-1 0-1,1 0 0,0 0 1,-1 0-1,1 0 0,0-1 0,36-6 196,-23 2-177,-2 1-1,1-2 0,0 0 1,-1 0-1,11-9 0,-16 11-54,-1-1-1,1 0 1,-1-1-1,-1 1 0,1-1 1,-1 0-1,0 0 0,0-1 1,6-13-1,-8 15-10,-2 4 22,-1 1-1,0 0 1,0-1-1,1 1 1,-1-1-1,0 1 1,0-1 0,1 1-1,-1-1 1,0 1-1,0-1 1,0 1-1,0-1 1,0 1-1,0-1 1,0 1-1,0-1 1,0 1-1,0-1 1,0 1-1,0-1 1,0 1-1,0-1 1,0 1 0,-1-1-1,1 0 1,-1 1-15,0 0 1,1 0-1,-1 0 0,0 0 1,0 0-1,1 0 1,-1 1-1,0-1 1,0 0-1,1 0 1,-1 1-1,0-1 0,1 0 1,-1 1-1,0-1 1,0 1-1,-3 2 0,-1 0 0,1 0-1,0 0 1,1 1 0,-1 0-1,1-1 1,-1 1 0,1 0-1,0 1 1,0-1 0,1 0-1,-1 1 1,1 0 0,0-1-1,-1 7 1,3-10 40,0 1 0,0 0 1,0 0-1,0-1 0,1 1 0,-1 0 0,0-1 1,1 1-1,0 0 0,-1-1 0,1 1 0,0 0 1,0-1-1,0 1 0,0-1 0,0 0 0,0 1 1,0-1-1,0 0 0,1 0 0,-1 1 0,0-1 1,1 0-1,-1 0 0,1-1 0,-1 1 0,1 0 0,0 0 1,2 0-1,6 3 74,0-1 1,1-1 0,16 3-1,-19-4-59,6 1 18,-1-1-1,1 0 1,0-1 0,0-1 0,0 0 0,0-1-1,17-5 1,-12 2-6,-1-1 0,1-1 0,-2-1-1,28-16 1,-9 0 29,0-2-1,-1-2 1,53-55-1,-28 21 49,91-121 0,-119 138-126,-1-2 0,-3-1 1,30-68-1,-10-13-352,-37 91 86,-11 37 252,0 0 0,0 0-1,0 0 1,0 0 0,0 1 0,0-1 0,0 0 0,0 0 0,0 0-1,-1 1 1,1-1 0,0 0 0,0 0 0,-1 1 0,1-1-1,-1-1 1,0 2 9,1-1 0,-1 1-1,1 0 1,-1 0 0,0 0-1,1 0 1,-1 0 0,1 0-1,-1 0 1,0 0-1,1 0 1,-1 0 0,1 0-1,-1 0 1,0 0 0,1 0-1,-1 0 1,1 0 0,-1 1-1,1-1 1,-1 0 0,1 1-1,-1-1 1,1 0 0,-1 1-1,1-1 1,-2 1 0,-10 8-96,-1 1 1,1 0 0,-11 13-1,-34 40 9,49-54 97,-22 28 17,2 1 0,2 1 0,1 1 0,2 2 0,-24 60 0,-60 227 35,82-212-3198,20-78-996,1 2-3325,4-22 3820</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05:45.294"/>
    </inkml:context>
    <inkml:brush xml:id="br0">
      <inkml:brushProperty name="width" value="0.05" units="cm"/>
      <inkml:brushProperty name="height" value="0.05" units="cm"/>
    </inkml:brush>
  </inkml:definitions>
  <inkml:trace contextRef="#ctx0" brushRef="#br0">5 17 5728,'-5'-13'2592,"23"10"-2240</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05:46.334"/>
    </inkml:context>
    <inkml:brush xml:id="br0">
      <inkml:brushProperty name="width" value="0.05" units="cm"/>
      <inkml:brushProperty name="height" value="0.05" units="cm"/>
    </inkml:brush>
  </inkml:definitions>
  <inkml:trace contextRef="#ctx0" brushRef="#br0">316 32 2976,'2'-4'744,"0"1"0,0 0 0,1 0 0,-1 0 0,1 0 0,-1 1 0,1-1 0,0 1 0,5-4 0,-23 23 2856,-10 25-2834,13-21-338,-129 217 1465,122-206-1620,2 1-1,1 1 0,1 1 1,3 0-1,-10 38 0,3 11 194,-8 90 0,24-150-307,1 0 0,2 0 1,0 0-1,4 25 1,-2-36-24,0-1 1,1 1 0,0-1 0,1 0 0,1 0 0,0-1-1,1 1 1,0-1 0,11 15 0,-8-14 63,0 0 0,1 0 0,1-1 0,0-1 0,1 1 0,-1-2 0,2 0 0,0 0 0,18 9 0,-30-17-175,0-1 0,1 1 0,-1-1 0,0 0-1,0 1 1,0-1 0,0 0 0,1 0 0,-1 1 0,2-1 0,-3 0-14,1-1 1,-1 1 0,0 0-1,0 0 1,1 0-1,-1 0 1,0 0-1,0 0 1,1 0 0,-1 0-1,0-1 1,0 1-1,0 0 1,1 0-1,-1 0 1,0-1-1,0 1 1,0 0 0,0 0-1,1 0 1,-1-1-1,0 1 1,0 0-1,0 0 1,0-1 0,0 1-1,0 0 1,0 0-1,0-1 1,0-2-345,0 0 0,-1 0 0,1 0 0,-1 0 0,0 0 0,-1-5 0,-3-7-5349,5 6 3448</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05:47.881"/>
    </inkml:context>
    <inkml:brush xml:id="br0">
      <inkml:brushProperty name="width" value="0.05" units="cm"/>
      <inkml:brushProperty name="height" value="0.05" units="cm"/>
    </inkml:brush>
  </inkml:definitions>
  <inkml:trace contextRef="#ctx0" brushRef="#br0">19 53 4160,'-13'-42'2453,"12"31"2492,1 12-4725,1 0 0,-1 0 0,1 0 0,0 0 0,-1 0 0,0 0 0,1 0-1,-1 1 1,0-1 0,1 0 0,-1 2 0,3 23 781,-1 0 0,-3 50 0,-13 51 529,16-85-533,-1-25-1875,-2-9-4350,5-9 2871</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05:48.260"/>
    </inkml:context>
    <inkml:brush xml:id="br0">
      <inkml:brushProperty name="width" value="0.05" units="cm"/>
      <inkml:brushProperty name="height" value="0.05" units="cm"/>
    </inkml:brush>
  </inkml:definitions>
  <inkml:trace contextRef="#ctx0" brushRef="#br0">15 110 4896,'-1'0'138,"0"0"0,1 0 1,-1 0-1,0 0 0,1 0 1,-1 0-1,0 0 0,0 0 1,1 1-1,-1-1 0,0 0 1,1 0-1,-1 1 0,0-1 0,1 1 1,-1-1-1,1 0 0,-1 1 1,0 0-1,2 3 1927,8-2-192,3-3-714,-1 0 1,1-1 0,0-1-1,17-5 1,4-2-297,313-65 2299,-332 73-3143,32-6 20,74-2-1,-119 10-56,1 0-20,0 0 0,0-1 0,0 1 1,0 0-1,0 1 0,0-1 0,0 0 0,0 1 0,0-1 0,0 1 1,0-1-1,0 1 0,0 0 0,-1 0 0,4 1 0,-5-1-295,0 0 0,0-1-1,0 1 1,0-1-1,1 1 1,-1 0 0,0-1-1,0 1 1,0 0-1,0-1 1,-1 1 0,1 0-1,0-1 1,0 1 0,0-1-1,0 1 1,-1 0-1,1-1 1,0 1 0,-1 0-1,0 2-1160,-4 9-666</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05:48.665"/>
    </inkml:context>
    <inkml:brush xml:id="br0">
      <inkml:brushProperty name="width" value="0.05" units="cm"/>
      <inkml:brushProperty name="height" value="0.05" units="cm"/>
    </inkml:brush>
  </inkml:definitions>
  <inkml:trace contextRef="#ctx0" brushRef="#br0">29 70 4160,'-17'10'1333,"16"-10"-1284,1 0 0,0 0 0,-1 0 0,1-1 0,-1 1 0,1 0 0,-1 0 0,1 0 0,0 0 0,-1 0 0,1-1 1,-1 1-1,1 0 0,0 0 0,-1 0 0,1-1 0,0 1 0,-1 0 0,1-1 0,0 1 0,-1 0 0,1-1 0,0 1 0,0 0 0,0-1 0,-1 1 0,-1-3 1432,15 1 3538,2-7-3538,1 0 0,21-6 0,-14 6-1040,2 1 0,38-6-1,-50 12-445,1 0 0,0 2 0,-1-1 0,26 4 0,-34-2-6,1-1 0,-1 1 0,0 1-1,0-1 1,1 1 0,-1 0 0,0 0 0,0 0 0,-1 1 0,1-1 0,-1 1 0,1 1 0,-1-1 0,0 0 0,4 6-1,-6-8 17,-1 1-1,0 0 1,0 0-1,0 0 1,0 0-1,0 0 1,0 0-1,0 0 1,-1 0-1,1 0 1,-1 0-1,0 0 1,1 0-1,-1 1 1,0-1-1,0 0 1,0 0-1,-1 0 1,1 0-1,0 1 1,-1-1-1,0 0 1,1 0-1,-1 0 1,0 0-1,0 0 1,0 0-1,0-1 1,0 1-1,-1 0 1,-1 2-1,-5 5-6,0 0 0,-1 0 0,0-1-1,-20 15 1,-45 22 199,66-40-180,-70 35 1252,161-41 801,-51 0-1848,123-1 329,-105 2-569,-32 0 21,1 0 0,-1 1 0,27 5 1,-14-1-2106,-18-5 870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6:18.431"/>
    </inkml:context>
    <inkml:brush xml:id="br0">
      <inkml:brushProperty name="width" value="0.05" units="cm"/>
      <inkml:brushProperty name="height" value="0.05" units="cm"/>
    </inkml:brush>
  </inkml:definitions>
  <inkml:trace contextRef="#ctx0" brushRef="#br0">271 619 4224,'0'0'1365,"0"-10"2455,0 10-3759,0 0 0,0 0 0,0 0 0,0-2 1886,0 2-1886,-1 0 0,1 0 0,0 0 0,0 0 0,0 0-1,0 0 1,0 0 0,0-1 0,0 1 0,0 0 0,0 0 0,0 0-1,-1 0 1,1 0 0,0 1 0,0-1 0,0 0 0,0 0 0,0 0-1,0 0 1,0 0 0,0 0 0,0 0 0,-23 1 922,4 0-435,-4 5-342,0 0 0,0 2 0,-24 12 0,27-11-156,8-4-23,2 0 0,-1 1-1,-13 9 1,22-13-6,-1 0 0,0-1 0,1 1 0,0 0 0,0 1 0,0-1 0,-1 0 0,2 1 0,-1-1 0,0 1 1,1-1-1,-1 1 0,1 0 0,0 0 0,-1 0 0,2 0 0,-1 0 0,-1 5 0,2-7-12,0 0 1,0 0-1,0 0 0,1 0 0,-1 0 1,0-1-1,0 1 0,1 0 1,-1 0-1,1 0 0,-1 0 1,1-1-1,-1 1 0,1 0 1,-1 0-1,1-1 0,0 1 1,-1 0-1,1-1 0,0 1 1,-1-1-1,1 1 0,0-1 1,0 1-1,0-1 0,0 1 1,1-1-1,26 6 154,-25-6-129,12 1 48,0 0 0,0-1 0,0-1 0,0 0 0,0-2 0,19-4 0,-10 0 93,0-1 0,43-22 0,-59 27-107,51-29 376,-58 31-432,-1 0 1,1 0-1,0 0 0,0 0 0,-1 0 0,1 0 1,-1-1-1,1 1 0,-1 0 0,1 0 1,-1 0-1,0-1 0,0 1 0,1 0 1,-1 0-1,0-1 0,0 1 0,0 0 0,0 0 1,-1-1-1,1 1 0,0 0 0,0 0 1,-1-1-1,1 1 0,-1 0 0,1 0 1,-1 0-1,0 0 0,1 0 0,-1 0 0,0 0 1,0 0-1,1 0 0,-1 0 0,0 0 1,0 0-1,0 0 0,0 1 0,-2-2 0,-5-2-26,0 0 0,0 1 0,-1-1 0,-10-1 0,-3-2 31,17 6-74,0 0 0,-1 0 0,-9-1 0,15 2 32,1 0 22,9 0 93,1-1 1,0-1-1,0 0 0,17-5 0,41-19 451,-57 19-450,1 0 0,-1 0 0,0-1-1,0-1 1,-1 0 0,-1 0 0,1-1 0,-1-1 0,16-22-1,3-9 136,34-69-1,-13 21-171,-13 34-48,70-80-1,-106 134-26,0 1-1,1-1 1,-1 1 0,0 0 0,1 0-1,-1 0 1,1 0 0,-1 0 0,1 0-1,0 0 1,2-1 0,-4 2 9,1 0 1,-1 0-1,0 0 1,1 0 0,-1 0-1,0 0 1,1 0-1,-1 0 1,0 0-1,1 0 1,-1 0 0,0 0-1,1 0 1,-1 0-1,0 0 1,1 0-1,-1 1 1,0-1 0,0 0-1,1 0 1,-1 0-1,0 1 1,1-1-1,-1 1-4,1-1-1,-1 1 1,0 0-1,1 0 0,-1-1 1,0 1-1,0 0 1,1 0-1,-1-1 0,0 1 1,0 0-1,0 0 1,0-1-1,0 2 0,-3 44-52,-2 0 0,-16 69 0,11-69 26,-37 172 60,19-90 35,18-86-20,-115 465 384,115-474-228,-1 0 0,-2-1-1,-1 0 1,-26 42 0,39-72-176,-2 3 90,0-1 0,-1 1 0,-8 8 0,12-13-79,-1 1-1,0 0 1,1-1-1,-1 1 0,0 0 1,0-1-1,0 1 0,0-1 1,0 1-1,0-1 0,0 1 1,0-1-1,0 0 0,0 0 1,0 1-1,0-1 0,0 0 1,0 0-1,0 0 0,0 0 1,0 0-1,0 0 1,0 0-1,0-1 0,0 1 1,0 0-1,0 0 0,0-1 1,0 1-1,0-1 0,-1 0 1,1 0-5,-1-1-1,0 1 1,0-1 0,1 0 0,-1 1 0,0-1 0,1 0 0,0 0 0,-1 0 0,1 0 0,0 0-1,0-1 1,0 1 0,1 0 0,-1 0 0,0-1 0,1 1 0,0 0 0,-1-1 0,1 1 0,0 0-1,0-1 1,0 1 0,1-1 0,-1 1 0,0 0 0,1-1 0,0 1 0,-1 0 0,1 0 0,2-3 0,2-7-4,2 0 0,-1 0 0,2 1 0,10-14 0,-10 14 31,5-5-45,1 0 1,0 0 0,1 2 0,1-1-1,0 2 1,1 1 0,1 0 0,0 1-1,0 0 1,1 2 0,0 0 0,1 1 0,21-5-1,-27 9-216,41-11-1549,-17 12-3683,-12 5 2510</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05:49.585"/>
    </inkml:context>
    <inkml:brush xml:id="br0">
      <inkml:brushProperty name="width" value="0.05" units="cm"/>
      <inkml:brushProperty name="height" value="0.05" units="cm"/>
    </inkml:brush>
  </inkml:definitions>
  <inkml:trace contextRef="#ctx0" brushRef="#br0">232 45 4160,'12'-18'5043,"-12"23"-3660,-1-1-1135,0 1 0,-1-1-1,0 0 1,0 0 0,0 0-1,0 0 1,0 0 0,-4 4-1,4-6-152,1 0 0,-1 0 0,1-1 0,-1 1 0,0-1-1,1 1 1,-1-1 0,0 0 0,0 0 0,0 0-1,0 0 1,0 0 0,0 0 0,0 0 0,0 0 0,-1-1-1,-3 1 1,5-1-53,0 0 1,0 0-1,0-1 0,0 1 0,0 0 0,0-1 0,0 1 0,0 0 1,0-1-1,0 0 0,1 1 0,-1-1 0,0 1 0,0-1 1,0 0-1,1 1 0,-1-1 0,0 0 0,1 0 0,-1 0 1,1 0-1,-1 0 0,1 1 0,-1-1 0,1 0 0,-1 0 1,1 0-1,0 0 0,0 0 0,-1 0 0,1 0 0,0-1 0,0 1 1,0 0-1,0-1 0,0-4-34,0 0 0,1 1 0,-1-1 0,3-9 0,1 7-103,-4 7 59,1 1 0,-1-1 0,1 0 0,-1 0 0,0 0 0,1 0 0,-1 1 0,0-1 0,1 0 0,-1 0 0,0 0 1,0 0-1,0 0 0,0 0 0,0 0 0,0 0 0,0 0 0,0 0 0,-1 1 0,1-1 0,-1-2 0,1 3 7,-1 0-1,1 0 1,0 0-1,-1 0 1,1 0-1,-1 0 1,1 0-1,-1 0 1,1 0-1,-1 0 1,1 0-1,-1 0 1,1 0-1,0 0 1,-1 1-1,1-1 1,-1 0-1,1 0 1,0 0-1,-1 1 1,1-1-1,-1 0 1,1 1-1,0-1 1,-1 0-1,1 1 1,0-1-1,0 0 1,-1 1-1,-14 15-2,13-13 27,-1 1 41,-1-1 1,1 1 0,-1-1-1,0 0 1,0 0 0,0-1 0,-8 4-1,10-5 5,0 0 0,0 0 0,0 0 0,-1 0 0,1-1 0,0 1 0,-1-1 0,1 0 0,0 0 0,0 0 0,-1 0 0,1 0 0,0 0 0,-1 0 0,1-1 0,0 1 0,0-1 0,-3-1 0,4 2-37,1 0 1,0 0 0,0 0 0,0 0-1,-1 0 1,1 0 0,0 0 0,0 0-1,-1 0 1,1-1 0,0 1 0,0 0-1,0 0 1,-1 0 0,1 0 0,0-1-1,0 1 1,0 0 0,0 0 0,0 0-1,-1 0 1,1-1 0,0 1 0,0 0 0,0 0-1,0-1 1,0 1 0,0 0 0,0 0-1,0-1 1,0 1 0,6-3 115,14 2-88,-16 2-6,1 1 0,-1 0 0,0 0 1,1 1-1,-1-1 0,0 1 0,-1 0 1,1 0-1,0 0 0,3 5 0,3 3 358,15 22-1,-15-19-85,0 0-1,-1 1 0,-1 1 0,7 18 0,-12-26-170,-1 1 0,0-1 1,0 0-1,-1 1 0,0-1 0,0 1 1,-1-1-1,0 1 0,0-1 0,-3 14 1,-4 3 15,0-1 0,-1 0 0,-1 0 1,-1-1-1,-2 0 0,-20 32 0,24-43-111,-1-1 0,0 0 0,-1 0 1,0-1-1,-20 16 0,21-20-873,1 0 0,-14 6 0,-5 0-813</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05:51.158"/>
    </inkml:context>
    <inkml:brush xml:id="br0">
      <inkml:brushProperty name="width" value="0.05" units="cm"/>
      <inkml:brushProperty name="height" value="0.05" units="cm"/>
    </inkml:brush>
  </inkml:definitions>
  <inkml:trace contextRef="#ctx0" brushRef="#br0">93 22 2496,'-5'-2'694,"1"0"0,-1 0 0,0 1 0,0-1-1,0 1 1,0 0 0,0 0 0,0 1 0,0 0 0,-1 0 0,-8 1 0,-4-1 1939,13-2-1225,12-1-283,13 1-434,30 1 0,3 0-351,-6-1-89,1 2 0,-1 2-1,79 15 1,-117-16-246,1 2 0,-1 0-1,0 0 1,17 8 0,-24-10-3,0 0-1,-1 0 1,1 1-1,0-1 1,-1 0-1,0 0 1,1 1 0,-1-1-1,0 1 1,1-1-1,-1 1 1,0 0-1,1 2 1,-2-3-5,1 0 1,-1 1-1,0-1 1,0 0-1,0 1 1,0-1-1,0 0 0,0 1 1,0-1-1,0 0 1,-1 1-1,1-1 1,0 0-1,-1 0 0,1 1 1,-1-1-1,1 0 1,-1 0-1,0 0 1,1 1-1,-3 0 0,-3 6 1,-1-1-1,0 0 0,0-1 0,-1 1 0,0-2 0,-15 10 1,14-10 8,0 1 0,1 0 0,-1 0 0,1 1-1,-13 14 1,20-20-4,0 0 0,0 1 1,1-1-1,-1 0 0,0 0 0,1 0 0,-1 0 0,1 1 0,-1-1 0,1 0 0,0 0 0,0 1 0,-1-1 0,1 0 0,0 1 0,0-1 0,0 0 0,0 1 0,1-1 0,-1 0 0,0 1 0,0-1 0,1 0 0,-1 0 0,1 1 0,-1-1 0,1 0 0,0 0 0,-1 0 0,1 0 0,0 0 0,0 0 0,0 0 0,0 0 0,0 0 0,0 0 1,0 0-1,1 1 0,5 3 36,1-1 1,-1 1 0,1-1-1,11 5 1,-16-8-18,16 6 54,-13-5 23,0 0 0,0 1 0,-1 0 1,1 0-1,-1 0 0,6 4 0,-11-7-71,0 0-1,1 1 0,-1-1 0,0 0 0,0 0 0,1 0 0,-1 1 1,0-1-1,0 0 0,1 1 0,-1-1 0,0 0 0,0 1 1,0-1-1,0 0 0,1 1 0,-1-1 0,0 0 0,0 1 0,0-1 1,0 0-1,0 1 0,0-1 0,0 0 0,0 1 0,0-1 0,0 0 1,0 1-1,0-1 0,0 0 0,-1 1 0,1 0 9,-1 0 0,0-1 0,1 1 0,-1 0-1,0-1 1,1 1 0,-1 0 0,0-1 0,0 1 0,0-1-1,1 0 1,-2 1 0,-31 9 277,28-9-239,-10 3 23,-1-1 0,1 0 0,-28 0 0,4-2-2272,37-1 1725,1 0 0,0 1 0,0-1 0,0 0 0,0 1-1,0-1 1,0 1 0,0-1 0,0 1 0,0-1 0,0 1 0,0 0 0,1 0 0,-1-1 0,0 1 0,0 0-1,1 0 1,-1 0 0,0 0 0,1 0 0,-1 0 0,1 0 0,-1 1 0,-1 13-2365</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05:51.529"/>
    </inkml:context>
    <inkml:brush xml:id="br0">
      <inkml:brushProperty name="width" value="0.05" units="cm"/>
      <inkml:brushProperty name="height" value="0.05" units="cm"/>
    </inkml:brush>
  </inkml:definitions>
  <inkml:trace contextRef="#ctx0" brushRef="#br0">42 65 5728,'-42'9'5056,"52"-10"-3378,-1 1 0,14-4 0,38-12 430,-15 3-1384,127-20 93,-138 29-949,0 2 0,-1 1-1,37 5 1,-61-3-609,1 0 0,-1 1 1,0 1-1,15 4 0,-22-6 191,0 0 1,-1 1 0,1-1-1,0 1 1,0-1-1,-1 1 1,1 0-1,-1 0 1,1 0-1,-1 0 1,0 1 0,0-1-1,0 1 1,0-1-1,0 1 1,-1 0-1,1 0 1,1 4 0,2 8-2198</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05:51.858"/>
    </inkml:context>
    <inkml:brush xml:id="br0">
      <inkml:brushProperty name="width" value="0.05" units="cm"/>
      <inkml:brushProperty name="height" value="0.05" units="cm"/>
    </inkml:brush>
  </inkml:definitions>
  <inkml:trace contextRef="#ctx0" brushRef="#br0">16 18 4896,'-16'-4'3614,"16"4"-3538,1 0 1,-1 0-1,0 0 0,0 1 0,1-1 0,-1 0 0,0 0 0,0 0 0,1 0 0,-1 0 0,0 0 1,1 0-1,-1 0 0,0 0 0,1 0 0,-1 0 0,0 0 0,0 0 0,1 0 0,-1 0 0,0 0 1,1 0-1,-1 0 0,0 0 0,0 0 0,1-1 0,8-1 859,0 0 0,0 0 0,0 0 1,17 1-1,0-1 48,-22 1-806,7 0 47,0 0 1,0 1-1,12 1 1,-21-1-213,1 1 1,-1-1-1,0 1 1,0-1-1,0 1 1,0 0-1,0 0 1,0-1-1,3 3 1,-4-2-13,0-1 0,-1 1 0,1 0 0,0-1 0,-1 1 0,1 0 0,-1-1 0,1 1 0,-1 0 0,0 0 0,1 0 0,-1-1 0,0 1 0,1 0 0,-1 0 0,0 0 0,0 0 0,0 0 0,0-1 0,0 1-1,0 0 1,0 0 0,0 0 0,0 1 0,-2 3 66,0 0-1,0 0 0,-1 0 0,1 0 0,-1 0 1,0-1-1,-1 1 0,1-1 0,-1 0 0,-4 5 1,-5 5 43,-71 79 1827,73-75-856,9-14-885,3-3-58,0-1-1,0 1 1,0-1 0,0 1 0,0-1 0,1 0 0,-1 1 0,0-1 0,0 0 0,0 0-1,1 0 1,1 0 0,24 2 78,98-5-1265,-42-1-4461,-76 4 4713,42-1-2402</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05:52.575"/>
    </inkml:context>
    <inkml:brush xml:id="br0">
      <inkml:brushProperty name="width" value="0.05" units="cm"/>
      <inkml:brushProperty name="height" value="0.05" units="cm"/>
    </inkml:brush>
  </inkml:definitions>
  <inkml:trace contextRef="#ctx0" brushRef="#br0">365 26 2976,'0'0'100,"1"1"-1,-1 0 1,0-1-1,0 1 1,0 0-1,0-1 1,1 1 0,-1 0-1,0-1 1,0 1-1,-1 0 1,1-1 0,0 1-1,0 0 1,0-1-1,0 1 1,0 0 0,-1-1-1,1 1 1,0-1-1,-1 1 1,1 0-1,0-1 1,-1 1 0,1-1-1,-1 1 1,1-1-1,-1 1 1,1-1 0,-1 1-1,-19 14 1749,18-14-1765,-8 6 267,0-2-1,-1 1 0,0-1 1,0-1-1,0 0 0,0-1 1,-1 0-1,1-1 0,-1 0 1,1 0-1,-1-2 0,0 1 1,-12-2-1,20 0-279,1 1 0,-1-1 0,1 0 1,-1-1-1,1 1 0,0 0 0,0-1 0,0 0 0,0 0 0,0 0 1,0 0-1,-4-4 0,6 6-73,1-1 1,-1 0-1,0 0 0,1 0 1,-1 0-1,0 0 1,1 0-1,-1 0 0,1 0 1,0 0-1,-1 0 1,1-1-1,0 1 0,0 0 1,0 0-1,-1 0 1,1 0-1,0-1 0,1 1 1,-1 0-1,0 0 1,0 0-1,0 0 0,1 0 1,-1 0-1,0-1 1,1 1-1,-1 0 0,1 0 1,0 0-1,-1 0 1,1 0-1,0 0 0,-1 1 1,1-1-1,0 0 1,0 0-1,0 0 0,0 1 1,1-2-1,0 0-46,14-10-212,-16 12 242,1 0 1,-1-1 0,1 1-1,-1 0 1,1-1 0,-1 1-1,1 0 1,-1 0 0,1 0-1,-1-1 1,1 1 0,0 0-1,-1 0 1,1 0 0,-1 0-1,1 0 1,0 0 0,-1 0-1,1 0 1,-1 0 0,1 1 0,0-1-1,-1 0 1,1 0 0,-1 0-1,2 1 1,-2-1 18,0 0 0,0 1 0,0-1 0,0 0 0,0 0 0,0 0 0,1 1 0,-1-1 0,0 0 0,0 0 0,0 1 0,0-1 0,0 0 0,0 0 0,0 1 0,0-1 0,0 0 0,0 0 0,0 1 0,0-1 0,0 0 0,0 0 0,0 1 0,-1-1 0,1 0 0,0 0 0,0 0 0,0 1 0,0-1 0,0 0 0,0 0 0,-1 1 0,-8 9 181,-16 8 203,24-17-336,-1-1-1,1 1 1,0 0 0,0-1-1,0 1 1,-1-1-1,1 0 1,0 1 0,0-1-1,-1 0 1,1 0 0,0 0-1,-1 0 1,1 0-1,0 0 1,-1 0 0,1 0-1,0-1 1,0 1-1,-1 0 1,1-1 0,0 1-1,0-1 1,-1 1-1,1-1 1,0 0 0,0 1-1,-1-2 1,1 0-14,0 1 0,0-1 0,0 0 0,0 1 1,0-1-1,1 0 0,-1 0 0,0 1 0,1-1 0,0 0 1,-1 0-1,1 0 0,0 0 0,0 1 0,0-1 1,0 0-1,0 0 0,1 0 0,0-3 0,5-13-514,-6 18 474,1 0 1,-1 0-1,0 0 0,1 0 0,-1 0 0,1 0 0,-1 0 0,0 0 0,1 0 0,-1 0 0,1 0 0,-1 0 0,0 0 0,1 0 0,-1 0 0,0 1 0,1-1 0,-1 0 0,0 0 0,1 0 0,-1 1 0,0-1 0,1 0 0,-1 0 0,0 1 0,1-1 0,-1 0 0,0 1 0,0-1 0,0 0 0,1 1 0,-1-1 1,0 1-1,10 11 404,-1 0 1,-1 1 0,0 1-1,8 18 1,9 15 455,70 138 1733,-90-174-2440,-1-1 1,-1 1-1,1 1 1,-2-1-1,0 0 0,1 14 1,-2-18-83,-1 0 1,0-1-1,-1 1 1,1 0-1,-1-1 1,-1 1-1,1-1 0,-1 1 1,0-1-1,-1 0 1,0 1-1,-4 7 1,0-5-1,0 0 0,0-1 0,-1 0 0,0 0 1,-1 0-1,0-1 0,-14 9 0,6-6-285,-1 0 1,0-1-1,-26 9 0,35-15-744,1 0 0,-1-1-1,0 0 1,0-1-1,-18 1 1,-1-2-2113</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05:53.320"/>
    </inkml:context>
    <inkml:brush xml:id="br0">
      <inkml:brushProperty name="width" value="0.05" units="cm"/>
      <inkml:brushProperty name="height" value="0.05" units="cm"/>
    </inkml:brush>
  </inkml:definitions>
  <inkml:trace contextRef="#ctx0" brushRef="#br0">213 16 3904,'12'-16'2213,"-14"26"3021,-6 10-3449,-6 0-1036,-1-1-1,-1 0 1,-32 30 0,9-10 31,-33 34 202,71-72-945,0 0 1,0 0-1,0 0 0,0 0 1,1 0-1,-1 0 0,0 0 1,0 1-1,1-1 0,-1 0 1,1 0-1,0 1 0,-1-1 1,1 0-1,0 1 1,-1-1-1,1 0 0,0 1 1,0-1-1,0 0 0,1 3 1,-1-3-5,1 0 0,0 0 0,0 1 1,0-1-1,0 0 0,0 0 0,0 0 1,0 0-1,0 0 0,0 0 0,0 0 1,1 0-1,-1-1 0,0 1 0,0 0 1,1-1-1,-1 1 0,1-1 0,-1 1 0,2-1 1,16 4 42,-1 0 0,29 1 0,12 2-107,-30-2 98,20 4 497,70 21 0,-112-27-443,27 9 242,-32-11-341,0 0 1,0 0-1,0 0 0,0 1 1,0-1-1,0 1 0,0-1 1,0 1-1,0-1 0,-1 1 0,3 2 1,-4-3-19,0-1 0,1 1 0,-1-1 1,0 1-1,0-1 0,0 1 0,0 0 0,0-1 1,1 1-1,-1-1 0,0 1 0,0-1 0,0 1 1,-1 0-1,1-1 0,0 1 0,0-1 0,0 1 1,0-1-1,0 1 0,-1-1 0,1 1 0,0-1 1,-1 1-1,1-1 0,-1 1 0,0 1 17,0 0-1,-1-1 1,0 1-1,1-1 1,-1 0-1,0 0 0,-3 2 1,-1 0 40,-1 0 0,1 0-1,-1-1 1,-8 2 0,-108 14 256,102-16-1473,0-1-1,0-1 0,-39-5 1,57 4 619,1 1 0,-1-1 0,0 0 0,0 1 0,0-1 1,1 0-1,-1-1 0,0 1 0,1 0 0,-1-1 0,-3-2 0,-4-8-2081</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05:53.696"/>
    </inkml:context>
    <inkml:brush xml:id="br0">
      <inkml:brushProperty name="width" value="0.05" units="cm"/>
      <inkml:brushProperty name="height" value="0.05" units="cm"/>
    </inkml:brush>
  </inkml:definitions>
  <inkml:trace contextRef="#ctx0" brushRef="#br0">3 137 6304,'-3'-43'2848,"19"19"-2464,-3 13 3104,5 3-1984,10-7 1215,1 7-1567,6-3-160,4 6-608,7-3-256,-7 4-64,9 4-64,-4 4 0,3 4-1696,-2 3 928</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05:54.042"/>
    </inkml:context>
    <inkml:brush xml:id="br0">
      <inkml:brushProperty name="width" value="0.05" units="cm"/>
      <inkml:brushProperty name="height" value="0.05" units="cm"/>
    </inkml:brush>
  </inkml:definitions>
  <inkml:trace contextRef="#ctx0" brushRef="#br0">0 227 6720,'1'-4'2407,"8"0"-681,18-4 633,-8 2-595,118-41 2640,73-16-3086,-100 32-1114,-41 11-629,106-19 1,-167 38-134,2 0-197,1 0-1,15 0 1,-23 1 383,-1 0-1,1 1 1,0-1-1,-1 0 1,1 1-1,0 0 1,-1 0-1,1 0 1,-1 0 0,0 0-1,1 0 1,-1 1-1,0-1 1,4 4-1,5 11-2085</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05:54.400"/>
    </inkml:context>
    <inkml:brush xml:id="br0">
      <inkml:brushProperty name="width" value="0.05" units="cm"/>
      <inkml:brushProperty name="height" value="0.05" units="cm"/>
    </inkml:brush>
  </inkml:definitions>
  <inkml:trace contextRef="#ctx0" brushRef="#br0">24 46 4224,'-23'-5'1904,"26"3"-906,0 1 0,0-1 0,1 1 1,-1-1-1,5 0 0,18-6 337,0 1-1,0 2 1,49-4 0,-51 7-1083,1 2-1,0 1 1,-1 1-1,34 7 1,-52-8-275,-1 1 1,1 0-1,-1 0 0,8 5 0,-12-7 14,1 1-1,-1 0 1,0-1-1,1 1 0,-1 0 1,0 0-1,0 0 1,0 0-1,1 0 1,-1 1-1,0-1 1,0 0-1,-1 0 0,1 1 1,0-1-1,0 1 1,-1-1-1,1 0 1,0 1-1,0 2 0,-3 1 22,0 1 0,0-1 0,0 1 0,-1-1 0,0 0 0,0 0-1,0 0 1,-7 7 0,-16 20 101,-53 48 0,-41 23 790,36-32 1739,84-69-1852,7-3-348,9-3-42,89-21 56,49-13-1456,-109 24-1320,-2 6 634</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05:54.761"/>
    </inkml:context>
    <inkml:brush xml:id="br0">
      <inkml:brushProperty name="width" value="0.05" units="cm"/>
      <inkml:brushProperty name="height" value="0.05" units="cm"/>
    </inkml:brush>
  </inkml:definitions>
  <inkml:trace contextRef="#ctx0" brushRef="#br0">158 2 5984,'-1'0'159,"0"-1"-1,0 1 1,0 0 0,0 0-1,0 0 1,0 0 0,0 0-1,0 0 1,0 0 0,0 0-1,0 0 1,0 1 0,0-1 0,0 0-1,0 0 1,0 1 0,0-1-1,0 1 1,1-1 0,-1 1-1,-1 0 1,-19 19 1688,13-12-535,-23 21 946,19-20-1719,2 1-1,-1 0 0,1 1 0,1 0 1,-9 13-1,17-23-484,1 0-1,-1 0 0,0 0 1,1 0-1,-1 0 0,1 0 1,0 0-1,-1 0 1,1 0-1,0 0 0,0 0 1,-1 0-1,1 0 1,0 0-1,0 0 0,0 0 1,0 1-1,0-1 1,1 0-1,-1 0 0,0 0 1,0 0-1,1 0 1,-1 0-1,1 0 0,-1 0 1,1 0-1,-1 0 1,1 0-1,-1 0 0,1-1 1,0 1-1,0 0 1,1 1-1,-1-1-5,0-1-1,1 1 1,-1 0 0,1-1-1,-1 1 1,1-1 0,-1 1-1,1-1 1,0 0 0,-1 1-1,1-1 1,-1 0 0,1 0-1,0 0 1,-1-1 0,1 1-1,-1 0 1,1 0 0,-1-1-1,1 1 1,0-1 0,1-1-1,2 0-7,-1-1 0,1 0 0,-1 0 0,1-1 0,-1 1 0,0-1 0,-1 0 0,1 0 0,-1 0 0,1-1 0,-1 1 0,3-7 0,-4 7-70,0 0 0,-1 0 0,1 0-1,-1 0 1,0 0 0,0-1 0,0 1 0,-1 0 0,1-1 0,-1 1-1,0 0 1,0-1 0,-1 1 0,1 0 0,-3-8 0,2 9-314,0 0 0,0 0 0,0 1 1,-1-1-1,1 1 0,-1-1 0,-2-2 1,4 4-50,-1 0 0,0 0 1,0 0-1,0 1 0,0-1 1,0 0-1,0 0 0,0 1 0,0-1 1,0 1-1,0-1 0,0 1 1,0-1-1,0 1 0,0 0 1,-1 0-1,-1-1 0,-3 3-2561</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6:19.342"/>
    </inkml:context>
    <inkml:brush xml:id="br0">
      <inkml:brushProperty name="width" value="0.05" units="cm"/>
      <inkml:brushProperty name="height" value="0.05" units="cm"/>
    </inkml:brush>
  </inkml:definitions>
  <inkml:trace contextRef="#ctx0" brushRef="#br0">285 20 3328,'4'-5'694,"5"-9"5401,-8 50-2932,-8 4-1850,-2 0 0,-26 67 0,12-38-794,-12 52 9,-58 162 443,63-210-584,-36 101 1439,79-179-1514,1-1 0,-2-1 0,20-13 0,22-21-369,-2-2 0,77-83 0,-123 118 55,1 1 0,0 0-1,0 1 1,1-1 0,-1 1 0,13-7-1,-19 13-2,0-1 0,0 0 0,0 1 0,0-1 0,1 1 0,-1 0 0,0-1 0,0 1 0,0 0 1,1 0-1,-1 0 0,0 0 0,0 0 0,0 0 0,1 0 0,-1 0 0,0 0 0,0 1 0,0-1 0,1 0 0,-1 1 0,0-1 0,0 1 0,0-1 0,0 1 0,0 0 0,0-1 0,0 1 0,0 0 0,0 0 0,0 0 0,-1-1 0,1 1 0,1 2 0,0 0 4,0 0 1,0 1-1,-1-1 0,1 1 0,-1-1 1,0 1-1,0 0 0,0-1 1,0 7-1,1 12 68,-1 0 0,-1 0 1,-1 0-1,-7 42 0,0-17 254,-8 30 158,10-50-211,4-17-2444</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05:55.309"/>
    </inkml:context>
    <inkml:brush xml:id="br0">
      <inkml:brushProperty name="width" value="0.05" units="cm"/>
      <inkml:brushProperty name="height" value="0.05" units="cm"/>
    </inkml:brush>
  </inkml:definitions>
  <inkml:trace contextRef="#ctx0" brushRef="#br0">114 14 5632,'0'-1'156,"-1"1"-1,1-1 1,0 0 0,0 1 0,0-1-1,1 1 1,-1-1 0,0 1-1,0-1 1,0 0 0,0 1 0,0-1-1,1 1 1,-1-1 0,0 1 0,1-1-1,-1 1 1,0-1 0,1 1 0,0-1-1,-1 0 3,0 1-1,1 0 0,-1 0 1,1 0-1,-1 0 1,1 0-1,-1 0 0,0 0 1,1 0-1,-1 0 0,1 0 1,-1 0-1,1 0 1,-1 0-1,0 0 0,1 0 1,-1 1-1,1-1 0,-1 0 1,0 0-1,1 1 1,3 1 560,-1 1 0,0-1 1,0 1-1,6 6 1,-4-4-316,-1 1-1,0 1 1,0-1 0,-1 0-1,0 1 1,0 0 0,4 13 0,-2 0 684,5 31 1,-10-46-1007,0-1-1,1 0 1,-2 1 0,1-1-1,0 1 1,-1-1 0,0 1-1,0-1 1,0 0-1,0 1 1,-1-1 0,-3 6-1,2-4 31,-1 0 0,0 0 0,-1 0 0,0-1-1,1 1 1,-2-1 0,-5 5 0,-2-1-337,0 0 0,0 0 0,-1-2-1,0 1 1,0-2 0,-22 7 0,20-11-3689,6-2 1100</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05:55.712"/>
    </inkml:context>
    <inkml:brush xml:id="br0">
      <inkml:brushProperty name="width" value="0.05" units="cm"/>
      <inkml:brushProperty name="height" value="0.05" units="cm"/>
    </inkml:brush>
  </inkml:definitions>
  <inkml:trace contextRef="#ctx0" brushRef="#br0">44 0 9056,'-3'5'4096,"6"-1"-3552,-6 0 2016,3 3-1505,-5 6 577,0-2-992,-3 1 64,3 4-416,-3-5-96,3 4-128,0-2-64,5-2 32</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05:56.043"/>
    </inkml:context>
    <inkml:brush xml:id="br0">
      <inkml:brushProperty name="width" value="0.05" units="cm"/>
      <inkml:brushProperty name="height" value="0.05" units="cm"/>
    </inkml:brush>
  </inkml:definitions>
  <inkml:trace contextRef="#ctx0" brushRef="#br0">31 1 7712,'-8'0'3520,"-5"19"-32,13-10-2208,-5-1-33,5 3-767,-4 0-288,4 2-96,0-6 64,9 1-96,-1-8-5375,5 0 2879</inkml:trace>
  <inkml:trace contextRef="#ctx0" brushRef="#br0" timeOffset="1">448 17 7808,'10'0'3520,"-10"20"-3040,0-9 2400,0 0-1664,-5 6 799,5-1-1215,-8-2-160,8 3-416,0-6 0,3 0-128,2-3-5119,8 0 2719</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05:56.388"/>
    </inkml:context>
    <inkml:brush xml:id="br0">
      <inkml:brushProperty name="width" value="0.05" units="cm"/>
      <inkml:brushProperty name="height" value="0.05" units="cm"/>
    </inkml:brush>
  </inkml:definitions>
  <inkml:trace contextRef="#ctx0" brushRef="#br0">28 4 6400,'1'0'56,"-1"-1"1,0 1-1,0 0 0,0 0 1,0 0-1,0 0 1,0-1-1,0 1 0,0 0 1,0 0-1,0 0 1,1 0-1,-1 0 0,0-1 1,0 1-1,0 0 0,0 0 1,0 0-1,1 0 1,-1 0-1,0 0 0,0 0 1,0 0-1,1 0 1,-1 0-1,0 0 0,0-1 1,0 1-1,0 0 1,1 0-1,-1 0 0,0 0 1,0 1-1,0-1 1,1 0-1,-1 0 0,0 0 1,0 0-1,0 0 0,0 0 1,1 0-1,-1 0 1,0 0-1,0 0 0,0 0 1,0 0-1,0 1 1,1-1-1,-1 0 0,0 0 1,0 0-1,0 0 1,0 0-1,0 1 0,0-1 1,0 0-1,10 13-176,-6-7 642,39 40 2939,9 24-1406,-2 2-1,-4 3 1,42 91-1,-76-140-1823,0 1-1,-2 0 1,-1 0-1,-2 1 0,0 0 1,-2 0-1,-1 0 0,-1 1 1,-1 35-1,-4-31-148,-1-1 0,-1 0 0,-2 0-1,-1 0 1,-1-1 0,-2 0 0,-1-1-1,-24 48 1,-10-3 44,-96 125-1,74-115-370,7-3 79</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39:36.912"/>
    </inkml:context>
    <inkml:brush xml:id="br0">
      <inkml:brushProperty name="width" value="0.05" units="cm"/>
      <inkml:brushProperty name="height" value="0.05" units="cm"/>
      <inkml:brushProperty name="color" value="#33CCFF"/>
    </inkml:brush>
  </inkml:definitions>
  <inkml:trace contextRef="#ctx0" brushRef="#br0">239 42 1568,'0'-1'212,"1"0"1,-1 0-1,0-1 0,1 1 1,-1 0-1,1 0 1,-1 0-1,1 1 0,0-1 1,-1 0-1,1 0 1,0 0-1,0 0 0,0 1 1,0-1-1,1-1 1,4-16 3770,-3 12-1419,-6 12 3,0 2-2383,0 0 1,0-1 0,-1 1-1,-9 12 1,-11 21 161,-23 76 628,35-85-753,-36 104 252,-9 24 104,42-117-395,11-29-900,0 0 1,-1-1 0,-8 15 0,11-26-607,9-9-3763,1 2 3514</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39:36.913"/>
    </inkml:context>
    <inkml:brush xml:id="br0">
      <inkml:brushProperty name="width" value="0.05" units="cm"/>
      <inkml:brushProperty name="height" value="0.05" units="cm"/>
      <inkml:brushProperty name="color" value="#33CCFF"/>
    </inkml:brush>
  </inkml:definitions>
  <inkml:trace contextRef="#ctx0" brushRef="#br0">28 522 4992,'-28'-21'8660,"41"18"-6176,47-9-1650,-39 9-624,21-3 389,74-20 0,-7-2-286,-3 0-290,-83 19-1305,0-1-1,34-21 1,-52 28 916,133-91-5081,-134 91 5422,28-25-163,-25 21 187,0 0 0,0 1 1,1-1-1,10-4 0,-18 10 41,0 1 0,1 0 1,-1-1-1,1 1 0,-1 0 0,0-1 0,1 1 1,-1 0-1,1 0 0,-1-1 0,1 1 0,-1 0 1,1 0-1,-1 0 0,1 0 0,-1 0 0,1 0 1,-1 0-1,1 0 0,0 0 0,-1 0 1,1 0-1,-1 0 0,1 0 0,-1 0 0,1 0 1,-1 1-1,1-1 0,-1 0 0,1 0 0,-1 0 1,0 1-1,1-1 0,-1 0 0,1 1 0,-1-1 1,0 0-1,1 1 0,-1-1 0,0 1 0,1-1 1,-1 1-1,0-1 0,0 1 0,1-1 0,-1 0 1,0 1-1,0-1 0,0 1 0,0 0 0,1-1 1,-1 1-1,0-1 0,0 1 0,0-1 0,0 1 1,0-1-1,-1 2 0,1 5 384,0 0 1,-1-1-1,-3 12 1,3-12-244,-6 17 407,0 0 1,-1-1-1,-2 1 1,-20 34 0,14-26-252,-74 165 921,77-166-1157,-135 339 1462,144-361-1380,3-8 26,7-18-78,0 5-302,1 1 1,0-1-1,16-20 1,34-34-83,-27 34 254,-30 33 0,12-14-53,25-22 0,-34 33 6,0 0 0,1 0-1,-1 1 1,1-1 0,0 1-1,0 0 1,0 0 0,0 1-1,0-1 1,0 1 0,0 0-1,0 0 1,8 0-1,-10 1 44,1 0 0,0 1 0,-1-1 0,1 1-1,-1 0 1,1 0 0,-1 0 0,1 0-1,-1 0 1,1 0 0,-1 1 0,0-1-1,0 1 1,0 0 0,0-1 0,0 1-1,0 0 1,0 0 0,-1 0 0,1 1 0,-1-1-1,1 0 1,0 4 0,4 6 164,-1-1-1,-1 1 1,5 19 0,7 47 683,-8-37-408,-7-35-384,1 0-1,-1-1 1,1 1 0,0-1 0,1 0 0,4 9 0,-6-12-34,0-1 0,0 1 1,1 0-1,-1-1 1,1 0-1,-1 1 1,1-1-1,-1 0 0,1 1 1,0-1-1,-1 0 1,1 0-1,0-1 0,0 1 1,0 0-1,0 0 1,0-1-1,0 0 0,0 1 1,0-1-1,3 0 1,0 0-5,-1-1 1,1 1-1,0-1 1,-1-1 0,1 1-1,-1-1 1,1 1-1,-1-1 1,0 0-1,1-1 1,-1 1 0,6-6-1,4-4-155,24-25-1,-27 26 38,159-191-984,-132 151 1051,-68 114-489,19-38 572,-65 159 690,74-179-676,1 0-1,-1 0 1,1-1-1,0 1 1,0 10-1,3-7 196,3-9-91,6-9 85,-10 8-186,52-65 117,-33 40-321,29-29 1,-48 54 120,1 1 1,-1-1-1,1 1 0,0 0 1,-1 0-1,1-1 1,0 1-1,0 0 0,0 1 1,0-1-1,2-1 1,-3 2 6,0 0 0,0 0-1,1 0 1,-1 0 0,0 0 0,0 0 0,0 0 0,0 0 0,0 0 0,0 1 0,0-1 0,0 0 0,0 1 0,0-1 0,0 1 0,2 0 0,-1 1 4,1 1 0,-1-1 0,1 1 0,-1 0 0,0 0 0,0-1 0,0 1 0,0 1-1,0-1 1,-1 0 0,3 7 0,0 3 18,-2-7-5,0-1 0,0 1 0,0-1 0,1 0 0,-1 0 0,1 0 0,0 0-1,1 0 1,4 4 0,-4-5 41,-1 0-1,1-1 1,1 1-1,-1-1 0,0 0 1,1 0-1,5 2 0,-7-4-29,0 0 1,0 0-1,0-1 0,0 1 0,0-1 0,0 1 0,0-1 0,0 0 0,0-1 0,1 1 0,-1 0 0,0-1 0,6-1 0,-1-1 14,0 0-1,0-1 1,0 0 0,0 0 0,-1-1 0,0 0 0,0-1 0,0 1-1,0-1 1,-1 0 0,0-1 0,0 1 0,-1-1 0,0-1 0,7-11-1,3-10 10,-1-2-1,19-56 1,-28 70-68,50-155 24,-49 151 6,6-23 45,12-80 1,-9-95-88,-8 93-65,-6 107-180,-2 22-64,-3 39 39,-4 75 479,-4 115 328,21 93 129,-5-280-804,1 1 0,2-1 0,24 84 0,-30-126-327,0 0 1,1 0-1,-1 0 1,1-1-1,3 6 1,-5-8 439,0 0-1,0 0 1,0 0-1,0 0 1,0 0-1,0 1 1,0-1-1,0 0 1,1 0 0,-1 0-1,0 0 1,0 0-68,0 0 67,0 0 1,0 0-1,0 0 1,0 0-1,0 1 1,0-1 0,1 0-1,-1 0 1,0 0-1,0 0 1,0 0-1,0 0 1,0 0-1,0 0 1,0 0 0,1 0-1,-1 0 1,0 0-1,0 0 1,0 0-1,0 0 1,0 0-1,0 0 1,0 0 0,0 0-1,1 0 1,-1-1-1,0 1 1,0 0-1,0 0 1,0 0-1,0 0 1,0 0-1,0 0-66,0 0 66,0 0 1,1 0-1,-1 0 1,0-1-1,-1-15-3988,-2-5 322,2-3 1276</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39:36.913"/>
    </inkml:context>
    <inkml:brush xml:id="br0">
      <inkml:brushProperty name="width" value="0.05" units="cm"/>
      <inkml:brushProperty name="height" value="0.05" units="cm"/>
      <inkml:brushProperty name="color" value="#33CCFF"/>
    </inkml:brush>
  </inkml:definitions>
  <inkml:trace contextRef="#ctx0" brushRef="#br0">23 59 7712,'-23'-3'3520,"33"9"-3072,-2-6 1536,10 5-1184,18-5 800,3 0-929,9-8-223,4 5-288,5-10-64,-4 6-32,4-6-192,0 7 64,-4-7-3199,-6 10 1759</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39:36.914"/>
    </inkml:context>
    <inkml:brush xml:id="br0">
      <inkml:brushProperty name="width" value="0.05" units="cm"/>
      <inkml:brushProperty name="height" value="0.05" units="cm"/>
      <inkml:brushProperty name="color" value="#33CCFF"/>
    </inkml:brush>
  </inkml:definitions>
  <inkml:trace contextRef="#ctx0" brushRef="#br0">21 419 2816,'-21'9'12354,"29"-9"-10148,-6 0-2221,1 0 1,-1 0-1,1 0 1,-1 0-1,0-1 1,5-1-1,-1-2 147,0 0 0,0 0 0,0-1 0,0 0 0,-1-1 0,0 1 0,0-1 0,0 0-1,4-8 1,-6 10-102,25-38-14,-3-1 0,-1-1 0,-2 0 0,18-56 0,-37 92-67,-3 6 34,1 0 0,-1 1 0,1-1-1,-1 1 1,1-1 0,0 1 0,0 0 0,0-1 0,0 1 0,2-3-1,-1 13-132,-3-8 140,1 33 4,1 0-1,1 0 0,13 63 1,-15-97 6,4 14 92,0 0-1,0-1 1,11 21-1,-13-31-66,-1 0 0,1 0 0,0 0 0,0-1 1,0 1-1,0-1 0,0 1 0,1-1 0,-1 0 0,1 0 0,-1 0 0,1 0 0,0 0 0,0 0 0,0-1 0,0 0 0,0 1 0,0-1 0,0 0 0,0-1 0,6 2 0,-4-2 39,0 0-1,0 0 1,0 0 0,0-1-1,0 0 1,0 0-1,0 0 1,0 0 0,0-1-1,0 0 1,0 0-1,-1 0 1,7-5 0,-4 3-16,-1-1 0,0-1 0,0 1 0,0-1 0,-1 0 0,0-1 0,8-11 0,-1-5-19,-1 0 1,-1 0 0,-1 0 0,8-35 0,-5 20-81,2 2-1,19-39 1,-31 72 34,-2 2 5,1 0 0,-1 0 0,0 1 0,1-1 0,-1 0 0,1 1 0,-1-1 0,1 0 0,-1 1 0,1-1 0,-1 0 0,1 1 0,0-1 0,0 0 0,-1 1 9,1 0-1,-1 0 0,0 0 0,0 0 1,1 0-1,-1 0 0,0 0 0,0 0 1,1 0-1,-1 0 0,0 0 0,0 0 1,0 1-1,1-1 0,-1 0 1,0 0-1,0 0 0,1 0 0,-1 0 1,0 0-1,0 1 0,0-1 0,0 0 1,1 0-1,-1 0 0,0 0 1,0 1-1,0-1 0,0 0 0,0 0 1,1 1-1,0 2-3,0 0 1,0 0-1,0 0 1,0 0-1,-1 0 1,1 0-1,-1 4 0,4 53 80,-3 1 0,-9 91 0,6-138 160,0-1 1,-1 1-1,-7 16 0,6-26 14,4-4-242,0 0-1,0 0 1,0 0-1,0 0 0,0 0 1,0-1-1,0 1 1,-1 0-1,1 0 1,0 0-1,0 0 1,0 0-1,0 0 1,0 0-1,0 0 0,0 0 1,0 0-1,0 0 1,0 0-1,0 0 1,0 0-1,0 0 1,0-1-1,0 1 0,0 0 1,0 0-1,0 0 1,0 0-1,0 0 1,0 0-1,0 0 1,0 0-1,0 0 1,0 0-1,0 0 0,0 0 1,0-1-1,0 1 1,0 0-1,0 0 1,0 0-1,0 0 1,0 0-1,0 0 0,1 0 1,-1 0-1,0 0 1,0 0-1,0 0 1,0 0-1,0 0 1,0 0-1,0 0 0,0 0 1,0 0-1,16-12 33,0 1-1,0 0 1,1 2-1,0 0 1,26-9-1,26-6-1554,0 5-3726,-66 19 4543,0-1 0,0 0 0,0 0 0,0 0 1,0-1-1,0 1 0,0-1 0,-1 0 1,5-3-1,4-2-2243</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39:36.915"/>
    </inkml:context>
    <inkml:brush xml:id="br0">
      <inkml:brushProperty name="width" value="0.05" units="cm"/>
      <inkml:brushProperty name="height" value="0.05" units="cm"/>
      <inkml:brushProperty name="color" value="#33CCFF"/>
    </inkml:brush>
  </inkml:definitions>
  <inkml:trace contextRef="#ctx0" brushRef="#br0">49 25 6560,'-44'-5'2976,"39"-1"-2592,15 1-480,3 10-32,23-10-96,7 2 128,14-2-3872,5 5 2144</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39:36.916"/>
    </inkml:context>
    <inkml:brush xml:id="br0">
      <inkml:brushProperty name="width" value="0.05" units="cm"/>
      <inkml:brushProperty name="height" value="0.05" units="cm"/>
      <inkml:brushProperty name="color" value="#33CCFF"/>
    </inkml:brush>
  </inkml:definitions>
  <inkml:trace contextRef="#ctx0" brushRef="#br0">10 1133 2560,'-9'5'1130,"13"-1"1796,-2-4-2624,-1 1 0,1-1 0,0 1 0,-1-1 0,1 0 0,0 0 0,0 0 0,-1 0 0,1 0 0,0 0 0,2-1 0,1-1-81,-1 0 1,1-1 0,-1 1 0,1-1 0,-1 0-1,0 0 1,0-1 0,0 1 0,-1-1 0,1 0 0,2-5-1,3-3-4,-1-1 0,10-20 0,67-169 864,13-26-888,-80 194-277,31-64 326,-44 88-120,-1-2-1,0 1 1,-1 0-1,-1-1 0,1 1 1,0-23-1,-5 20-143,2 14 19,0 0 1,0 0 0,0 0-1,0 0 1,0 0 0,0 0-1,0-1 1,-1 1 0,1 0-1,0 0 1,0 0 0,0 0-1,0 0 1,0 0-1,0 0 1,0 0 0,-1 0-1,1 0 1,0 0 0,0 0-1,0 0 1,0 0 0,0 0-1,0 0 1,-1 0 0,1 0-1,0 0 1,0 0 0,0 0-1,0 0 1,0 0 0,0 0-1,0 0 1,-1 0 0,1 0-1,0 0 1,0 0 0,0 0-1,0 0 1,0 0 0,0 1-1,0-1 1,0 0 0,-1 0-1,1 0 1,0 0 0,-14 23-207,-3 18 148,1 0-1,3 1 1,-13 62 0,15-44 123,3 0 0,-2 88 0,10-145-11,0 1-1,1-1 0,-1 1 0,0 0 1,1-1-1,0 1 0,0-1 1,0 0-1,2 5 0,-2-7-34,-1 0-1,0-1 0,1 1 1,-1-1-1,0 0 0,1 1 0,-1-1 1,1 1-1,-1-1 0,1 0 1,-1 1-1,1-1 0,-1 0 0,1 1 1,-1-1-1,1 0 0,0 0 1,-1 0-1,1 1 0,-1-1 0,1 0 1,0 0-1,0 0 0,1 0 11,-1-1-1,1 1 1,-1-1-1,1 1 1,-1-1-1,1 0 1,-1 1-1,1-1 0,-1 0 1,0 0-1,1 0 1,-1 0-1,1-1 1,8-8 103,-1-1 0,10-13 0,2-3-26,129-148 207,-118 139-361,-2-2 0,-1-1 1,32-56-1,17-75 219,-15-8-251,-38 79 110,-22 87-16,-2 5-21,-4 9-69,-6 17 13,-21 55 228,-2-2 0,-49 81-1,76-146-154,-126 219 818,98-163-451,-37 105-1,56-130-256,7-21-6,2 1 0,-1-1-1,-4 31 1,10-31 238,0-17-341,0 0-1,0 0 1,0 0-1,0 1 1,0-1-1,0 0 1,0 0-1,0 0 1,0 0-1,0 0 1,0 0-1,0 1 1,1-1-1,-1 0 1,0 0-1,0 0 1,0 0-1,0 0 1,0 0-1,0 1 1,0-1-1,0 0 1,0 0-1,0 0 1,1 0-1,-1 0 1,0 0-1,0 0 1,0 0-1,0 0 1,0 0-1,0 0 1,1 0-1,-1 1 1,0-1-1,0 0 1,0 0-1,0 0 1,0 0-1,1 0 1,0-2 35,1 1 0,-1 0 0,1 0 1,-1-1-1,0 1 0,1-1 0,-1 1 0,1-3 1,0 2-23,31-43 171,-10 12-201,2 2 0,50-51 0,-60 69-51,-2 0-74,21-14 1,-31 25 97,1-1 0,-1 1 0,1 0 0,0 0 1,-1 0-1,1 1 0,0 0 0,0-1 0,0 1 0,0 1 1,7-2-1,-9 2 27,1 1 0,-1-1-1,0 0 1,1 1 0,-1-1 0,0 1 0,0 0 0,0 0 0,1 0 0,-1 0 0,0 0 0,0 1 0,-1-1 0,1 0 0,0 1-1,0-1 1,-1 1 0,1 0 0,0 0 0,-1 0 0,0-1 0,0 1 0,2 4 0,2 4-16,-1 0-1,0 1 1,4 18 0,-5-16 50,3 9 17,20 64 155,-22-75-143,1 1-1,0-1 1,1-1-1,0 1 1,10 12-1,-15-22-37,-1 0 0,1 0 0,0 0-1,0 0 1,-1 0 0,1-1 0,0 1-1,0 0 1,0 0 0,0-1 0,0 1-1,0-1 1,0 1 0,0-1 0,0 1-1,1-1 1,-1 0 0,0 1 0,0-1-1,0 0 1,0 0 0,1 0 0,-1 0-1,0 0 1,0 0 0,0 0 0,1 0-1,-1 0 1,0-1 0,0 1-1,0-1 1,0 1 0,0 0 0,0-1-1,0 0 1,0 1 0,0-1 0,0 0-1,0 1 1,0-1 0,1-1 0,3-4 28,1 0 1,-1 0-1,0 0 1,-1-1-1,1 0 1,-1 0-1,-1 0 1,6-14-1,17-66 328,-23 73-360,1 3-72,-1-1 1,-1 0 0,1-1-1,-2 1 1,0 0 0,-1 0-1,-1-18 1,1 29 45,0 1 0,0-1 0,0 1 0,0-1 0,0 1 0,0-1 0,0 1 0,0-1 0,0 1 0,-1-1 0,1 0 0,0 1 0,0-1 0,-1 1 0,1 0 1,0-1-1,-1 1 0,1-1 0,0 1 0,-1-1 0,1 1 0,-1 0 0,1-1 0,0 1 0,-1 0 0,1-1 0,-2 1 0,2 0 0,-1 0 1,0 0-1,1 0 1,-1 1-1,0-1 1,0 0-1,1 1 1,-1-1-1,1 0 1,-1 1-1,0-1 1,1 1-1,-1-1 1,1 1-1,-1-1 1,1 1-1,-2 0 1,-1 4-19,0-1 0,-1 1 0,1 0 0,1 0-1,-3 6 1,0 3 25,0 0 0,2 0 0,0 0-1,0 0 1,1 1 0,1-1-1,1 1 1,0 0 0,0-1 0,6 28-1,-5-37 44,1 0 0,0 0 0,0 0 0,0 0-1,1 0 1,0-1 0,0 1 0,0-1 0,0 0 0,1 0-1,6 6 1,-3-4 12,0-1-1,0 0 0,1 0 1,0 0-1,0-1 0,12 4 1,-1-2 13,-1-1 1,1-1-1,0 0 1,0-1-1,36-1 1,-34-2-386,-1-1-1,25-4 1,-40 4-241,1 0 0,-1 0 0,1-1 1,-1 1-1,1-1 0,-1-1 1,0 1-1,0-1 0,0 0 1,0 0-1,-1 0 0,7-7 1,3-5-1612</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6:19.729"/>
    </inkml:context>
    <inkml:brush xml:id="br0">
      <inkml:brushProperty name="width" value="0.05" units="cm"/>
      <inkml:brushProperty name="height" value="0.05" units="cm"/>
    </inkml:brush>
  </inkml:definitions>
  <inkml:trace contextRef="#ctx0" brushRef="#br0">908 1 6304,'-5'-1'6862,"5"1"-6740,-12 9 1579,-1-1-461,0-2-159,-23 6 0,15-5-598,-236 94 2072,170-56-2209,-105 72 1,-2 7-1504,156-102-981,13-12-3073,10-5 1323</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39:36.917"/>
    </inkml:context>
    <inkml:brush xml:id="br0">
      <inkml:brushProperty name="width" value="0.05" units="cm"/>
      <inkml:brushProperty name="height" value="0.05" units="cm"/>
      <inkml:brushProperty name="color" value="#33CCFF"/>
    </inkml:brush>
  </inkml:definitions>
  <inkml:trace contextRef="#ctx0" brushRef="#br0">11 262 5056,'-10'-8'2304,"28"-12"-2016,-5 9 1696,4 3-1152,9-12 1216,5 4-1184,13-10 320,5 2-672,20-4-224,3 6-192,15-6 0,-9 12-64,6-4-2560,-14 6 1376</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39:36.918"/>
    </inkml:context>
    <inkml:brush xml:id="br0">
      <inkml:brushProperty name="width" value="0.05" units="cm"/>
      <inkml:brushProperty name="height" value="0.05" units="cm"/>
      <inkml:brushProperty name="color" value="#33CCFF"/>
    </inkml:brush>
  </inkml:definitions>
  <inkml:trace contextRef="#ctx0" brushRef="#br0">30 926 2496,'-29'7'5904,"33"-7"-5517,0 1 0,1 0 0,-1 0 0,0 0 0,8 4 0,21 5 864,-21-8-889,-1-1-1,1 0 1,0-1 0,0 0 0,-1-1-1,14-2 1,-17 1-224,-1 0 1,0 0-1,0-1 0,0 0 0,0 0 1,0-1-1,0 1 0,-1-1 1,1-1-1,10-9 0,-4 1-2,-1-1 0,0 0 0,-1 0 0,-1-1 0,16-28 0,-25 40-131,13-26 197,15-43 0,-26 63-188,-1 0-1,0 0 1,0 0-1,-1 0 1,0 0-1,-1-1 1,0 1-1,0 0 1,-3-15-1,3 22-37,-1 0-1,1 0 1,-1 0 0,1 0 0,-1 0-1,0 1 1,0-1 0,0 0-1,0 1 1,0-1 0,0 0-1,0 1 1,0-1 0,-1 1-1,1 0 1,-1-1 0,1 1-1,-1 0 1,0 0 0,1 0-1,-1 0 1,0 0 0,1 1-1,-1-1 1,0 0 0,0 1-1,0-1 1,0 1 0,0 0-1,0 0 1,-3-1 0,2 2-4,-1-1-1,1 0 1,-1 1 0,1 0 0,-1 0-1,1 0 1,-1 0 0,1 0 0,0 1-1,-1-1 1,1 1 0,0 0 0,0 0-1,0 0 1,0 1 0,-4 4 0,2-1 28,0 1 0,1 0 0,-1 0 0,2 0 0,-1 0 0,1 1 0,-5 14 0,-9 60 370,15-73-335,-1 13 129,0 1 0,1-1 1,2 0-1,3 41 0,-1-51-40,-1-1 0,2 0 0,0 0 0,0-1 0,1 1 0,0 0 0,1-1 0,0 0 0,1 0 0,0-1 0,10 14 0,-15-22-92,0 0-1,0 0 1,1 1-1,-1-1 1,0 0 0,1 0-1,-1 0 1,1-1-1,-1 1 1,1 0 0,-1 0-1,1-1 1,-1 1-1,1-1 1,0 1-1,-1-1 1,1 0 0,0 0-1,-1 0 1,1 0-1,0 0 1,-1 0 0,1 0-1,0 0 1,-1-1-1,1 1 1,-1-1-1,1 1 1,2-2 0,2-1 22,-1 0 0,1 0 1,-1-1-1,0 0 0,0 0 1,6-7-1,9-11 48,29-39 0,-1 1-50,-1 7-97,91-78-1,-130 124 30,1 0 0,0 0 0,1 1 0,0 1 0,-1-1 0,20-6 0,-27 11 19,-1 1-1,0 0 0,0 0 1,0-1-1,0 1 0,0 0 0,0 0 1,1 0-1,-1 0 0,0 0 1,0 0-1,0 1 0,0-1 1,0 0-1,0 1 0,0-1 0,0 0 1,0 1-1,0-1 0,0 1 1,0 0-1,0-1 0,0 1 1,0 0-1,0-1 0,0 1 0,0 0 1,-1 0-1,1 0 0,0 0 1,-1 0-1,1 0 0,0 1 0,1 3 13,0-1 0,0 1 0,-1 0-1,0 0 1,0 0 0,1 6 0,0 10 51,-1-1 0,-2 1 0,-2 28 0,-17 61 283,17-86-110,3-23-187,0 0 0,0 1-1,0-1 1,-1 0-1,1 0 1,0 0 0,0 0-1,1 0 1,-1 1-1,0-1 1,0 0 0,0 0-1,1 0 1,0 1-1,17-31 461,14-25-415,-15 23-207,1 0-1,40-49 1,-55 77 67,0 0 1,0 0 0,0 1-1,0-1 1,0 0 0,1 1-1,4-3 1,-7 4 30,0 1 0,0 0-1,0-1 1,0 1 0,0 0 0,0 0 0,0 0 0,0 0-1,0 0 1,1 0 0,-1 0 0,0 0 0,0 0 0,0 0 0,0 0-1,0 0 1,0 1 0,0-1 0,0 1 0,0-1 0,-1 0 0,1 1-1,0 0 1,0-1 0,0 1 0,0-1 0,-1 1 0,1 0-1,0 0 1,0 0 0,-1-1 0,1 1 0,0 1 0,2 4-13,0-1 0,0 1 1,0 0-1,-1 0 1,1 0-1,-2 0 0,3 10 1,3 47 260,-4-34-179,0 17 47,4 26 197,-6-70-282,-1-1 1,0 1-1,0-1 0,1 0 1,-1 1-1,1-1 0,-1 0 1,1 1-1,-1-1 0,1 0 1,0 0-1,0 1 0,0-1 1,0 0-1,0 0 0,0 0 1,0 0-1,0 0 0,0 0 1,0-1-1,0 1 0,2 1 1,-1-2 11,0 1-1,0-1 1,0 0 0,-1 0 0,1 0 0,0 0 0,0 0 0,0 0 0,0 0-1,-1 0 1,1-1 0,0 1 0,0-1 0,0 1 0,2-3 0,28-14 3,-1-1 0,-1-2 0,41-35 1,-13 11-60,66-53-128,-98 77 172,-1-1 47,-13 10-107,2 0-1,18-10 1,-32 21 37,0 0 1,0 0 0,0 0 0,0 0 0,0 0 0,0 0 0,0 0-1,0 0 1,0 0 0,0 0 0,0 0 0,0 0 0,0 0 0,0 0-1,0 0 1,0 0 0,0 0 0,0 1 0,0-1 0,0 0 0,0 0-1,0 0 1,0 0 0,0 0 0,0 0 0,0 0 0,0 0 0,0 0-1,0 0 1,0 0 0,1 0 0,-1 0 0,0 0 0,0 0 0,0 0-1,0 0 1,0 0 0,0 0 0,0 0 0,0 0 0,0 0-1,0 0 1,0 0 0,0 0 0,0 0 0,0 0 0,0 0 0,0 0-1,0 0 1,1 0 0,-1 0 0,0 0 0,0 0 0,0 0 0,0 0-1,0-1 1,-5 10-50,-2 3 30,-50 90-48,34-64 27,2 1 0,-23 56 0,43-93 51,1 1 0,-1-1 1,0 1-1,1-1 0,-1 1 0,1-1 1,0 1-1,0 0 0,0-1 0,0 1 1,0-1-1,1 1 0,-1 0 0,1-1 1,0 1-1,-1-1 0,1 1 0,0-1 1,1 0-1,0 3 0,0-3 4,-1-1 0,0 1-1,1-1 1,-1 0 0,1 1 0,0-1 0,-1 0-1,1 0 1,0 0 0,0 0 0,0 0-1,0 0 1,0-1 0,-1 1 0,2 0-1,-1-1 1,0 0 0,0 1 0,0-1-1,0 0 1,0 0 0,0 0 0,0-1-1,0 1 1,3-1 0,0 0 22,0-1 1,0 1-1,0-1 0,0-1 0,-1 1 1,1-1-1,-1 1 0,1-1 1,-1 0-1,0-1 0,0 1 0,0-1 1,-1 0-1,6-6 0,1-5 18,-1 1 1,0-1-1,10-24 0,5-20-14,25-94 1,-36 102-34,-3-1 0,-2 0 0,1-67 0,-4 7-146,-10-118 1,5 228 125,-1-6-57,1 0 0,-1 0 0,-1 0 0,1 0-1,-2 0 1,-2-9 0,4 16 66,1 1 1,0 0-1,0 0 0,-1 0 0,1-1 1,0 1-1,0 0 0,-1 0 1,1 0-1,0 0 0,0 0 0,-1 0 1,1-1-1,0 1 0,-1 0 1,1 0-1,0 0 0,0 0 0,-1 0 1,1 0-1,0 0 0,-1 0 1,1 0-1,0 0 0,-1 0 0,1 0 1,0 1-1,0-1 0,-1 0 1,1 0-1,0 0 0,0 0 0,-1 0 1,1 1-1,0-1 0,0 0 1,-1 0-1,1 0 0,0 1 0,0-1 1,0 0-1,-1 0 0,1 1 1,0-1-1,0 0 0,0 0 0,0 1 1,0-1-1,-1 1 0,-9 21-164,1 10 124,1 1 0,2 0 0,-3 55-1,9 107 195,4-130-44,3-1 1,4 1-1,1-2 1,32 91-1,-43-151-176,4 14-60,15 28 0,-17-40-319,-1-1-1,1 0 0,0 0 1,0 0-1,1 0 1,-1 0-1,1-1 1,0 1-1,0-1 0,7 5 1,19 6-2353</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39:36.919"/>
    </inkml:context>
    <inkml:brush xml:id="br0">
      <inkml:brushProperty name="width" value="0.05" units="cm"/>
      <inkml:brushProperty name="height" value="0.05" units="cm"/>
      <inkml:brushProperty name="color" value="#33CCFF"/>
    </inkml:brush>
  </inkml:definitions>
  <inkml:trace contextRef="#ctx0" brushRef="#br0">322 448 3712,'0'-2'33,"0"-3"628,0-1-1,0 1 1,-1 0 0,1 0-1,-1 0 1,-2-8 0,2 12-500,0 0 1,1-1 0,-1 1 0,0 0 0,0 0 0,0-1-1,0 1 1,0 0 0,0 0 0,0 0 0,0 0 0,0 1-1,-1-1 1,1 0 0,0 0 0,0 1 0,-1-1 0,1 1-1,0-1 1,-1 1 0,1-1 0,-1 1 0,1 0 0,-1 0-1,1 0 1,-1 0 0,-2 0 0,-3 0-14,-1 1 0,0 0 1,1 1-1,-1 0 0,1 0 0,0 0 1,-1 1-1,1 0 0,-9 6 0,-1 1 57,0 1-1,-20 18 1,22-16-76,1 0 1,1 1-1,-23 30 1,29-34-94,1 0 1,0 1 0,0 0-1,1 0 1,0 1-1,1-1 1,-3 14 0,6-22 3,0-1 1,1 1 0,0 0 0,0 0-1,0 0 1,0-1 0,0 1 0,0 0 0,0 0-1,1 0 1,0-1 0,-1 1 0,1 0-1,0-1 1,3 5 0,-3-5-6,0-1-1,1 1 1,-1 0-1,1-1 1,-1 0-1,1 1 1,0-1 0,-1 0-1,1 0 1,0 0-1,0 0 1,0 0 0,0 0-1,0-1 1,0 1-1,0 0 1,0-1-1,0 0 1,0 0 0,0 1-1,4-1 1,2-1 7,-1 0 1,1 0-1,0 0 1,-1-1 0,1 0-1,-1-1 1,0 1-1,0-1 1,0-1-1,0 1 1,12-10-1,-4 2 12,0-1 0,-1-1-1,21-24 1,-24 23-7,0 0-1,-2 0 1,1-1-1,-2-1 0,0 0 1,9-24-1,-15 37-89,-1-1 0,0 0-1,0 0 1,0 0 0,0 0-1,0 0 1,-1 0 0,0 0-1,0 0 1,0 0 0,0 0-1,0 0 1,-1 0 0,0 0-1,-1-4 1,2 7 42,-1 0-1,1 1 0,0-1 1,-1 0-1,1 1 0,-1-1 1,1 1-1,-1-1 1,1 1-1,-1-1 0,1 0 1,-1 1-1,1 0 1,-1-1-1,0 1 0,1-1 1,-1 1-1,0 0 0,1 0 1,-1-1-1,0 1 1,1 0-1,-1 0 0,0 0 1,-1-1-1,0 2-14,0-1-1,0 0 1,0 0 0,0 1-1,0-1 1,0 1-1,0-1 1,0 1 0,-2 1-1,0 0 1,0 0 0,1 0 0,0 0-1,-1 1 1,1-1 0,0 1 0,0 0 0,0 0-1,-3 4 1,5-6 14,1 1-1,-1-1 1,1 0 0,0 1-1,-1-1 1,1 0 0,0 1-1,0-1 1,0 1-1,0-1 1,0 0 0,0 1-1,0-1 1,1 1 0,-1-1-1,0 0 1,1 1-1,-1-1 1,1 0 0,-1 1-1,1-1 1,0 0 0,0 0-1,-1 0 1,1 1-1,0-1 1,0 0 0,0 0-1,0 0 1,0 0 0,0-1-1,1 1 1,-1 0 0,0 0-1,3 0 1,-1 0 47,1-1-1,0 0 1,0 0 0,0 0-1,0-1 1,0 1 0,-1-1-1,1 0 1,0 0 0,0 0-1,-1-1 1,1 1 0,-1-1 0,6-4-1,3-1 195,0-2 0,16-15-1,-14 11-82,-1-1 0,0-1-1,-2 0 1,1-1-1,-2 0 1,17-35 0,-5-1-53,16-56 1,-4 8-35,-27 84-128,-7 16 57,1 0-1,-1 0 1,0 0 0,0-1-1,0 1 1,0 0 0,0 0 0,0 0-1,0 0 1,0 0 0,0 0-1,0 0 1,1 0 0,-1 0-1,0-1 1,0 1 0,0 0-1,0 0 1,0 0 0,0 0-1,1 0 1,-1 0 0,0 0 0,0 0-1,0 0 1,0 0 0,0 0-1,1 0 1,-1 0 0,0 0-1,0 0 1,0 0 0,0 0-1,0 0 1,1 0 0,-1 0-1,0 0 1,0 0 0,0 1-1,0-1 1,0 0 0,0 0 0,0 0-1,1 0 1,-1 0 0,0 0-1,0 0 1,0 0 0,0 0-1,0 1 1,0-1 0,0 0-1,2 3-18,0 0 0,-1 1-1,1-1 1,-1 0 0,0 1-1,0-1 1,-1 0-1,1 1 1,-1-1 0,1 1-1,-1 5 1,1 2-32,1 40 2,-6 93 0,0-88 57,-30 330 31,-43 58 1131,75-434-1101,-1 5 135,0 0 1,-1 0-1,-1 0 0,0-1 0,-9 19 0,13-31-171,0-1 0,0 1 0,1-1 0,-1 1 0,0-1 0,0 0 0,0 1 0,0-1 0,-1 0 0,1 0 0,0 1 0,0-1 0,-1 0 0,1 0 0,-1-1 0,1 1 0,-1 0 0,1 0 0,-1-1 0,0 1 0,1-1 0,-1 1 0,-1-1 0,0 0-4,1-1 1,0 1-1,0-1 0,-1 0 1,1 0-1,0 0 1,0 0-1,0-1 0,0 1 1,0 0-1,0-1 1,1 1-1,-1-1 0,0 0 1,1 0-1,-1 1 1,1-1-1,-2-4 0,-5-7 14,1 1-1,1-1 1,0 0 0,0-1-1,2 0 1,-6-23-1,6 19-10,1 0 0,1 0-1,1-1 1,2-34-1,0 43-51,1 0 0,0-1 0,0 1 0,1 0 0,1 0 0,0 0 0,0 1 0,1 0 0,0-1 0,0 1 0,1 1 0,0-1 0,1 1 0,0 0 0,0 1 0,9-7 0,-6 6 4,0 1 0,0 0 0,1 1 0,-1 0 1,1 0-1,1 1 0,-1 1 0,1 0 0,0 1 1,0 0-1,0 0 0,0 2 0,13-1 0,-10 1-806,1 2 0,19 2 0,-21-1-989,1 2 0,0-1 1,-1 2-1,21 8 1,4 6-1276</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39:36.920"/>
    </inkml:context>
    <inkml:brush xml:id="br0">
      <inkml:brushProperty name="width" value="0.05" units="cm"/>
      <inkml:brushProperty name="height" value="0.05" units="cm"/>
      <inkml:brushProperty name="color" value="#33CCFF"/>
    </inkml:brush>
  </inkml:definitions>
  <inkml:trace contextRef="#ctx0" brushRef="#br0">37 983 4384,'-25'6'1424,"24"-6"-1407,1 0 0,0 0 1,0 0-1,-1 0 0,1 0 1,0 1-1,0-1 0,-1 0 0,1 0 1,0 0-1,0 0 0,-1 0 1,1 0-1,0 0 0,0 0 1,-1 1-1,1-1 0,0 0 0,0 0 1,0 0-1,-1 1 0,1-1 1,0 0-1,0 0 0,0 0 0,0 1 1,0-1-1,0 0 0,-1 0 1,1 1-1,0-1 0,0 0 0,-1 4 158,0-1-1,1 0 0,-1 0 0,0 1 0,1-1 0,0 0 1,0 1-1,0 4 0,1-7-75,-1 1 0,0-1 0,0 1 1,1-1-1,-1 0 0,1 1 0,-1-1 0,1 0 1,0 1-1,0-1 0,-1 0 0,1 0 0,0 0 0,0 0 1,0 1-1,0-1 0,0 0 0,0-1 0,1 1 0,-1 0 1,0 0-1,0 0 0,1-1 0,-1 1 0,0-1 0,3 2 1,2-2 125,0 1 0,0 0 0,-1-1 0,1 0 0,0-1 0,0 1 0,-1-1 0,1 0 0,0 0 0,-1-1 1,1 0-1,5-2 0,5-3 93,-1-1-1,0 0 1,16-12 0,-4 0 31,-1-2-1,25-26 1,48-58 233,-27 28-317,-34 37-198,-2-1-1,-1-1 1,30-53 0,-36 51-103,41-69 297,-54 85-48,-2-1 0,12-34 0,-22 49-169,-4 15-46,0 0 1,1 0-1,-1 0 0,0 0 0,0 0 0,0 0 1,0 0-1,0 0 0,0 0 0,0 0 1,0 0-1,0 0 0,0 0 0,0 0 1,0 0-1,0 0 0,0 0 0,0-1 1,0 1-1,0 0 0,0 0 0,0 0 0,0 0 1,0 0-1,0 0 0,0 0 0,0 0 1,0 0-1,0 0 0,0 0 0,0 0 1,0 0-1,0 0 0,0-1 0,0 1 0,0 0 1,0 0-1,0 0 0,0 0 0,0 0 1,0 0-1,0 0 0,0 0 0,0 0 1,0 0-1,0 0 0,0 0 0,0 0 1,0 0-1,0 0 0,0 0 0,0 0 0,-1 0 1,1-1-1,0 1 0,0 0 0,0 0 1,0 0-1,0 0 0,0 0 0,0 0 1,0 0-1,0 0 0,0 0 0,0 0 1,0 0-1,0 0 0,0 0 0,-1 0 0,-13 26-238,-69 154 224,55-118 152,-30 100 0,49-127 48,1-1 0,1 1 0,3 0 0,0 1 0,2 43 0,2-74-106,1 1 1,-1-1-1,1 0 1,0 0-1,0 0 1,2 8-1,-2-12-55,-1-1 1,1 1-1,-1 0 0,1 0 0,-1 0 1,1-1-1,0 1 0,-1 0 0,1-1 1,0 1-1,0-1 0,0 1 0,-1-1 1,1 1-1,0-1 0,0 1 0,0-1 1,0 0-1,0 1 0,0-1 0,-1 0 1,1 0-1,0 0 0,0 0 0,0 0 1,0 0-1,0 0 0,0 0 0,0 0 1,0 0-1,0-1 0,0 1 0,0 0 0,0-1 1,-1 1-1,1 0 0,0-1 0,1 0 1,5-3 46,0 1 0,-1-1 0,1-1 0,-1 1 0,0-1 0,-1 0 0,9-10 0,-2 3-6,5-4-11,7-7-24,-1-1 1,-1-1-1,31-44 0,-29 27 38,-1-2 0,-3 0-1,22-68 1,73-297-179,-102 329-784,-14 104 887,-9 47 0,4-33 43,-96 489 1075,66-385-822,-24 82 509,51-200-300,4-19-169,4-13 103,3-14-387,1-1 0,1 1-1,1 0 1,14-39 0,-11 38-80,17-34-1,-20 48 5,0 0-1,0 0 1,1 0-1,1 1 0,-1 0 1,10-9-1,-15 16-2,1 0 0,-1-1 0,1 1-1,-1 0 1,1 0 0,0 0 0,-1 0-1,1 0 1,0 0 0,0 1 0,0-1-1,2 0 1,-2 1 22,-1 0-1,0 0 0,0 0 1,0 1-1,0-1 1,0 0-1,0 1 1,0-1-1,0 1 1,1-1-1,-2 1 1,1-1-1,0 1 1,0 0-1,0-1 1,0 1-1,0 0 1,0 0-1,-1 0 1,1 0-1,0 0 0,0 1 1,5 8 5,-1 0 0,-1-1 1,1 2-1,4 17 0,3 8 32,-10-32-12,2 6 44,0 1 0,1-1 0,0 0 0,14 17-1,-18-25-38,0 0-1,1 0 1,-1-1-1,1 1 1,-1-1-1,1 0 0,-1 1 1,1-1-1,0 0 1,0 0-1,0 0 1,0 0-1,0 0 0,0 0 1,0-1-1,0 1 1,0-1-1,0 1 1,0-1-1,0 0 1,1 0-1,-1 0 0,0 0 1,0 0-1,0 0 1,0-1-1,0 1 1,0-1-1,0 0 1,0 1-1,0-1 0,0 0 1,3-2-1,4-3 47,0 0-1,-1-1 1,1 0 0,-2-1-1,1 0 1,-1 0-1,9-12 1,-1-3 57,23-43 0,-38 64-114,10-16-9,5-20 0,-13 35-19,-1-1 1,0 0 0,0 0-1,0 0 1,0 0-1,-1 0 1,1 0 0,-1 0-1,0-1 1,0 1-1,-2-7 1,2 10 9,-1 0 1,1 0-1,0 0 0,-1 1 0,1-1 1,-1 0-1,1 0 0,-1 1 1,1-1-1,-1 0 0,1 1 1,-1-1-1,0 0 0,1 1 1,-1-1-1,0 1 0,0-1 0,0 1 1,1-1-1,-1 1 0,0 0 1,0-1-1,0 1 0,0 0 1,0 0-1,1 0 0,-1 0 0,0 0 1,0-1-1,0 2 0,0-1 1,0 0-1,0 0 0,-1 0 1,-1 1-17,1 0 1,-1-1-1,0 1 1,1 0-1,-1 1 1,1-1-1,0 0 1,-1 1 0,1-1-1,-2 3 1,0 0 28,0 0 1,0 0-1,1 1 0,0-1 1,0 1-1,0 0 1,0 0-1,1 0 1,0 0-1,0 0 1,0 1-1,1-1 0,-1 1 1,1-1-1,1 1 1,-1-1-1,1 1 1,1 8-1,-1-7 22,1 0 0,0 0 0,0-1-1,1 1 1,0 0 0,0-1 0,1 1 0,-1-1 0,2 0-1,-1 0 1,0 0 0,1-1 0,0 1 0,10 9 0,-5-7 13,2 0 1,-1 0 0,1-1 0,0 0 0,1-1-1,0-1 1,0 0 0,23 7 0,-20-8-59,0 0-1,1-2 1,-1 0 0,1 0 0,0-2 0,30-1 0,-36-1-450,1 0 1,0 0-1,-1-1 1,1-1 0,18-8-1,-18 6-936,0 0-1,-1-1 0,1-1 1,14-14-1,2-1-1128</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39:36.921"/>
    </inkml:context>
    <inkml:brush xml:id="br0">
      <inkml:brushProperty name="width" value="0.05" units="cm"/>
      <inkml:brushProperty name="height" value="0.05" units="cm"/>
      <inkml:brushProperty name="color" value="#33CCFF"/>
    </inkml:brush>
  </inkml:definitions>
  <inkml:trace contextRef="#ctx0" brushRef="#br0">37 161 8064,'-36'-12'4128,"49"7"-2240,5 5-1120,30-11 480,4 0-737,45-14-95,4 11-256,22-11-160,-17 11-32,-6-6-32,-12 4 0,-1 8-4447,-12 8 2463</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39:36.922"/>
    </inkml:context>
    <inkml:brush xml:id="br0">
      <inkml:brushProperty name="width" value="0.05" units="cm"/>
      <inkml:brushProperty name="height" value="0.05" units="cm"/>
      <inkml:brushProperty name="color" value="#33CCFF"/>
    </inkml:brush>
  </inkml:definitions>
  <inkml:trace contextRef="#ctx0" brushRef="#br0">193 165 5312,'-2'-3'592,"-7"-10"1087,8 12-1552,1 1 0,0-1 0,0 1 0,-1 0 0,1-1 0,0 1 0,-1 0 0,1-1 0,0 1 0,-1 0 0,1 0 0,-1-1 0,1 1 0,-1 0 0,1 0 0,0 0 0,-1-1 0,1 1 0,-1 0 0,1 0 0,-1 0 0,1 0 0,-1 0 0,1 0 0,-1 0 0,-1 1 169,-1 0 0,1-1 0,0 0 0,0 1 1,0-1-1,0 0 0,-3 0 0,3 0-218,0 0 0,0 0-1,0 0 1,0 0 0,-1 1 0,1-1 0,0 0 0,0 1 0,0 0 0,0 0-1,0-1 1,-2 3 0,-11 6 212,0 1 0,1 1 0,-16 15 0,25-22-239,0 1 0,1 1 0,-1-1 0,1 1 0,0-1 0,1 1 0,0 0-1,0 1 1,0-1 0,1 1 0,-3 9 0,4-14-17,1 0 0,0 0 0,-1 0 0,1 0 0,0 0 0,0 0 0,0 0 0,1 0 0,-1 0 0,0 0 0,1 0 0,-1-1 0,1 1-1,0 0 1,1 3 0,-1-4-2,0 0-1,0 0 0,0 0 1,0 0-1,0 0 1,0 0-1,0-1 0,0 1 1,0 0-1,0 0 0,0-1 1,1 1-1,-1-1 0,0 1 1,1-1-1,-1 0 0,0 1 1,1-1-1,-1 0 0,0 0 1,1 0-1,-1 0 0,3 0 1,0-1 8,0 0 0,0 0-1,0 0 1,0 0 0,0 0 0,0-1 0,0 0 0,0 0 0,4-3 0,30-25 260,-15 11-66,3 1-50,-9 5-123,20-17-1,-33 25-82,1 1 0,-1-1 0,0 0 0,-1 0 0,1 0 0,-1 0 0,0 0 0,4-11 0,-6 15 12,-1 0 0,0 0 0,1 1 1,-1-1-1,0 0 0,0 0 0,0 1 0,0-1 0,1 0 1,-1 0-1,0 0 0,-1 0 0,1 1 0,0-1 1,0 0-1,0 0 0,0 0 0,-1 1 0,1-1 0,0 0 1,-1 0-1,1 1 0,0-1 0,-1 0 0,1 1 1,-1-2-1,-1 1-18,1 1 1,0-1-1,-1 0 1,1 0-1,-1 1 1,1-1-1,-1 1 1,1-1-1,-1 1 1,1 0-1,-1-1 1,1 1-1,-1 0 1,-2 0-1,0 1 0,1 0-1,0-1 0,-1 1 0,1 0 1,0 1-1,-1-1 0,1 1 0,-5 2 0,7-3 19,0 0 0,-1-1 0,1 1 0,0 0 0,0 0 0,0-1 0,0 1-1,0 0 1,0 0 0,0 0 0,0 1 0,0-1 0,0 0 0,1 0 0,-1 0 0,0 1-1,1-1 1,-1 0 0,1 1 0,-1-1 0,1 0 0,0 1 0,0-1 0,-1 3-1,1-4 18,1 1-1,-1-1 1,0 1-1,0 0 0,0-1 1,1 1-1,-1-1 0,0 1 1,1-1-1,-1 0 1,0 1-1,1-1 0,-1 1 1,0-1-1,1 0 1,-1 1-1,1-1 0,-1 0 1,1 1-1,-1-1 0,1 0 1,-1 0-1,1 1 1,-1-1-1,1 0 0,0 0 1,16 0 111,-13 0-78,44-6 154,-1-3-1,49-14 0,-9 2-256,-80 19 18,1 0 0,-1 1 0,0 0 0,1 0 0,-1 1 0,0 0 0,14 2 0,-18-1 28,-1-1 0,0 1 0,0 0 0,-1-1 0,1 1 0,0 0 0,0 0 0,0 1 0,-1-1 0,1 0 0,0 1 0,-1-1 0,3 3 0,-2-1 22,-1-1 0,1 1 0,-1 0 0,0 0 0,0-1 0,0 1 0,0 0 0,0 0 0,-1 0 0,1 0 0,-1 0 0,0 4 0,1 41 128,-3 0-1,-2 0 0,-2 0 1,-3 0-1,-25 86 1,17-88 348,-2-1 0,-3-1 0,-1-1 0,-46 67 0,69-110-474,-27 32 676,27-30-649,-1-1-1,0 0 1,-1 0 0,1 0 0,0 0-1,0 0 1,0 0 0,0 0 0,-1 0 0,1-1-1,0 1 1,-1 0 0,1-1 0,-1 1-1,1-1 1,-1 0 0,1 1 0,-1-1 0,1 0-1,-1 0 1,1 0 0,-3 0 0,4 0-27,-1 0 1,1 0 0,0-1 0,-1 1-1,1 0 1,0 0 0,-1-1 0,1 1-1,0 0 1,0 0 0,-1-1 0,1 1-1,0 0 1,0-1 0,0 1 0,-1 0-1,1-1 1,0 1 0,0-1 0,0 1-1,0 0 1,0-1 0,0 1-1,0 0 1,0-1 0,-1 1 0,2-1-1,-1 1 1,0 0 0,0-1 0,1-7 36,0 1 0,0 0 0,1 1 0,0-1 0,0 0 0,6-10 0,-7 14-38,44-102-57,4 2-1,104-162 1,-139 243 40,66-91-71,-67 96 3,1 1-1,0 1 0,2 0 1,23-18-1,-35 30 44,0 0 0,0 1 0,0 0 0,0 0 0,0 0 0,0 1 0,1-1 0,5 0 0,-9 1 28,0 1 0,0 0 0,1 0 0,-1 0-1,0 0 1,1 0 0,-1 0 0,0 0 0,0 1-1,1-1 1,-1 0 0,0 1 0,0-1 0,0 1-1,1-1 1,-1 1 0,0 0 0,0-1-1,0 1 1,0 0 0,0 0 0,0 0 0,0-1-1,-1 1 1,1 0 0,0 0 0,0 0 0,-1 1-1,1-1 1,0 0 0,-1 0 0,1 0 0,0 3-1,0 1 3,0 0-1,0 1 0,0-1 0,-1 1 1,0-1-1,0 1 0,-1 10 0,-11 41-9,8-40 49,-1 8 13,3-9 18,-2 0-1,1-1 1,-2 0-1,0 0 1,-1 0-1,-11 19 1,16-32-37,-1 1 1,0-1-1,0 0 1,0 1-1,0-1 1,-1 0-1,1 0 1,-1-1-1,1 1 1,-1 0-1,0-1 1,1 0-1,-7 3 1,8-4-25,-1 0 0,1 1 0,-1-1 0,1 0 0,-1 0 0,1 0 0,-1 0 0,1 0 0,-1 0 1,1 0-1,-1-1 0,0 1 0,1 0 0,0-1 0,-1 1 0,1-1 0,-1 0 0,1 0 0,0 1 0,-1-1 1,1 0-1,0 0 0,0 0 0,0 0 0,0 0 0,0 0 0,0-1 0,-2-1 0,1 0 10,0-1 1,0 1-1,0-1 0,1 1 0,-3-8 0,3 10-25,1 0 0,0 0 1,0 0-1,0 0 0,0 0 1,0 0-1,0 0 0,0 0 0,0 0 1,0 0-1,0 0 0,0 0 1,0 0-1,1 0 0,-1 0 0,0 0 1,1 0-1,-1 0 0,1 1 0,-1-1 1,1 0-1,0 0 0,-1 0 1,1 1-1,0-1 0,-1 0 0,1 1 1,1-2-1,6-2-32,1 0 0,0 1-1,-1 0 1,1 0 0,0 1 0,11-1 0,18-6 12,160-60 525,-149 48-409,87-52 0,-107 53-113,-2-2 0,0 0 1,-2-2-1,26-29 0,-42 45-67,-8 8 89,-1 0 0,0 0-1,0-1 1,0 1-1,0 0 1,1 0-1,-1 0 1,0 0 0,0 0-1,0 0 1,0 0-1,1 0 1,-1 0 0,0 0-1,0 0 1,0 0-1,1 0 1,-1 0 0,0 0-1,0 0 1,0 0-1,0 0 1,1 0-1,-1 1 1,0-1 0,0 0-1,0 0 1,0 0-1,1 0 1,-1 0 0,1 2-19,-1 0 1,1-1 0,-1 1 0,0-1 0,1 1-1,-1 0 1,0-1 0,0 1 0,0 0 0,0 2-1,-1 4 39,0 1-1,-1 0 1,1-1-1,-2 1 0,1-1 1,-7 13-1,-7 26 291,12-29-61,0 0 1,1 0 0,0 21-1,4-36-212,-1 0 0,0 0 0,1 1 0,0-1 0,0 0 0,0 0-1,0 0 1,1 0 0,-1 0 0,1 0 0,-1-1 0,1 1 0,0 0 0,0-1-1,0 1 1,1-1 0,-1 0 0,5 3 0,-6-3-30,1-1 1,0 1-1,0-1 0,0 0 0,0 0 1,0 0-1,1 0 0,-1 0 1,0-1-1,0 1 0,1-1 1,-1 1-1,0-1 0,0 0 1,1 0-1,-1 0 0,0 0 0,1 0 1,-1-1-1,0 1 0,1 0 1,-1-1-1,0 0 0,0 0 1,0 0-1,3-1 0,2-3-1269,1-1 0,-1 0-1,0-1 1,-1 1 0,1-1 0,-1 0-1,-1-1 1,1 0 0,-1 0-1,-1 0 1,1 0 0,-2-1-1,6-13 1,3-10-2304</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39:36.923"/>
    </inkml:context>
    <inkml:brush xml:id="br0">
      <inkml:brushProperty name="width" value="0.05" units="cm"/>
      <inkml:brushProperty name="height" value="0.05" units="cm"/>
      <inkml:brushProperty name="color" value="#33CCFF"/>
    </inkml:brush>
  </inkml:definitions>
  <inkml:trace contextRef="#ctx0" brushRef="#br0">9 593 1824,'-8'4'11296,"12"-7"-11069,-1 1 1,1-1 0,-1 0 0,0 0-1,0 0 1,0 0 0,0-1 0,-1 1-1,1-1 1,3-7 0,19-43 679,-21 45-677,51-160 617,-36 106-707,46-173-92,-59 213-400,-6 23 342,0 0 0,0 0 0,0 0 0,0 0 0,0 0 0,0 0 1,0 0-1,0 0 0,0 0 0,0 0 0,0 0 0,0 0 0,0 0 0,0 0 0,-1 0 0,1 0 0,0 0 1,0 0-1,0 0 0,0 0 0,0 0 0,0 0 0,0 0 0,0 0 0,0 0 0,0 0 0,0 0 1,0 0-1,0 0 0,0 0 0,0 0 0,0 0 0,0 0 0,0-1 0,0 1 0,-5 12-113,-9 36 137,2 1 1,-8 62 0,13-66 85,-33 142 225,28-135 28,-7 79-1,11-69 303,8-38-367,1-8 53,0-16-311,-1 0-1,1 1 0,0-1 1,-1 0-1,1 0 0,0 0 0,0 0 1,-1 0-1,1 0 0,0 0 1,0 0-1,-1 0 0,1 0 0,0 0 1,-1 0-1,1-1 0,0 1 1,-1 0-1,2-1 0,19-7-151,-14 3-450,-1 0 1,1 0-1,-1-1 0,6-6 0,6-6-2062,-5 5-619,0 1 1104</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39:36.924"/>
    </inkml:context>
    <inkml:brush xml:id="br0">
      <inkml:brushProperty name="width" value="0.05" units="cm"/>
      <inkml:brushProperty name="height" value="0.05" units="cm"/>
      <inkml:brushProperty name="color" value="#33CCFF"/>
    </inkml:brush>
  </inkml:definitions>
  <inkml:trace contextRef="#ctx0" brushRef="#br0">49 250 5312,'-34'-10'1701,"33"10"-1504,0 0-1,0-1 1,0 1 0,0 0-1,0 0 1,0-1 0,0 1-1,0 0 1,0 0-1,0 0 1,-3 3 2757,14-6-1746,54-20 1366,-42 16-1890,31-13-1,51-33 21,48-22 50,-118 61-1622,0 1 0,59-14 0,-85 25-11,1 1 0,-1-1 0,1 2 0,-1-1-1,12 2 1,6 3-1403</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39:36.925"/>
    </inkml:context>
    <inkml:brush xml:id="br0">
      <inkml:brushProperty name="width" value="0.05" units="cm"/>
      <inkml:brushProperty name="height" value="0.05" units="cm"/>
      <inkml:brushProperty name="color" value="#33CCFF"/>
    </inkml:brush>
  </inkml:definitions>
  <inkml:trace contextRef="#ctx0" brushRef="#br0">18 794 2720,'-2'1'152,"1"-1"0,-1 1 1,1 0-1,0 0 0,-1 1 1,1-1-1,0 0 0,-1 0 0,1 1 1,-1 1-1,2-2 92,-1 0 0,1 0-1,0 0 1,0 0 0,0 0 0,0 0 0,0 0 0,0 0-1,0 0 1,0-1 0,0 1 0,1 0 0,-1 0-1,0 0 1,1 0 0,-1 0 0,1 1 0,1 4 858,-2-5-1024,1-1 1,-1 1 0,0-1 0,0 1 0,0-1 0,0 0-1,0 1 1,1-1 0,-1 1 0,0-1 0,0 0 0,1 1-1,-1-1 1,0 1 0,1-1 0,-1 0 0,0 0 0,1 1-1,-1-1 1,0 0 0,1 0 0,-1 1 0,1-1 0,-1 0-1,1 0 1,-1 0 0,0 0 0,1 1 0,-1-1 0,1 0-1,-1 0 1,1 0 0,-1 0 0,1 0 0,-1 0 0,1 0-1,-1 0 1,0-1 0,1 1 0,-1 0 0,1 0 0,-1 0-1,1-1 1,8-1 240,-1 0-1,0-1 1,0 0 0,0-1-1,0 0 1,0 0-1,9-7 1,18-10 204,13-1-75,-2-2 0,66-45 0,-25 1-517,-72 53 69,-21 26 80,-45 29 410,41-34-435,-1 1-1,2 1 0,-1 0 0,1 0 0,0 1 0,1 0 0,-12 16 0,16-18-16,-1 1-1,1-1 1,1 1 0,-1-1 0,2 1-1,-1 0 1,1 1 0,0-1 0,0 0-1,1 1 1,0 14 0,1-20-5,0 1 0,0-1 1,1 1-1,0 0 0,-1-1 0,1 1 1,1-1-1,-1 0 0,0 1 0,1-1 1,0 0-1,-1 0 0,1 0 0,3 3 1,-4-4 5,1 0 0,-1-1 0,1 0 1,0 1-1,-1-1 0,1 0 0,0 0 1,0 0-1,0 0 0,0 0 1,0 0-1,0 0 0,0-1 0,0 1 1,0-1-1,0 0 0,0 1 0,0-1 1,0 0-1,1 0 0,-1 0 1,0-1-1,0 1 0,0 0 0,3-2 1,6-2 52,0 0 0,0-1 0,0 0 0,0-1 0,9-7 1,49-39-12,4-4-267,-58 46 276,19-19 0,11-6-164,-28 23 39,2 2-1,19-9 1,-31 16 2,1 1 0,0 0 0,-1 0 0,1 0 0,0 1 0,10 0 0,51 2-76,-22 1 219,-1 1 24,-45-3-22,-11 0-203,-6 0 67,-1 1 1,0 1-1,0 1 1,0 0-1,1 1 1,0 1-1,-16 6 0,24-7 10,0 0 0,0 0 0,0 1-1,1-1 1,0 2 0,-11 9 0,14-11 11,0 0 1,1 1 0,-1-1 0,1 1 0,0 0 0,0 0-1,0 0 1,1 1 0,0-1 0,0 0 0,-1 7-1,2-10 15,1 1-1,-1 0 0,1-1 0,0 1 0,0 0 0,0-1 1,0 1-1,0 0 0,1-1 0,-1 1 0,1 0 0,0-1 1,0 1-1,0-1 0,0 1 0,0-1 0,0 1 0,0-1 1,1 0-1,0 0 0,-1 0 0,1 1 0,0-2 1,0 1-1,0 0 0,0 0 0,0-1 0,0 1 0,1-1 1,-1 1-1,1-1 0,-1 0 0,1 0 0,-1 0 0,1-1 1,-1 1-1,1 0 0,0-1 0,-1 0 0,1 1 0,3-2 1,16-2 86,-1-1 0,1-1 0,-1-1 0,36-16 0,-13 6-66,5-1-6,-1 1-24,-1-1 0,58-32 0,2-3-130,-99 48 82,-5 2-38,-7 10 60,-4 3-14,-1 0 0,0 0 1,-1-1-1,-13 11 0,8-6 69,-14 15-1,20-19-6,1-1 0,1 2 0,-8 13 1,13-20-1,0-1 0,0 1 1,0 0-1,0 0 0,1 0 1,0 0-1,0 0 1,0 0-1,1 0 0,-1 0 1,1 6-1,1-10-4,-1 0-1,0 0 1,0 0-1,0 0 1,0 0 0,1 0-1,-1 0 1,0 0-1,1 0 1,-1 0 0,1 0-1,-1 0 1,1 0-1,-1 0 1,1 0-1,0-1 1,-1 1 0,1 0-1,1 1 1,-1-2 0,0 0 0,0 1 0,0-1 0,-1 0 0,1 0 0,0 0 0,0 0 0,0 0 0,0 0 0,0 0 0,-1 0 0,1 0 0,0 0 0,0-1 0,0 1 0,-1 0 0,1-1 0,0 1 0,1-1 0,2-2 36,1 0 1,0 0-1,-1-1 1,1 0-1,5-7 1,4-5-36,-1-1 0,-1 0 0,13-23 0,24-57-52,-47 92 20,1 0 11,-3 5-12,1-1 1,-1 1-1,1 0 1,-1-1-1,0 1 0,1-1 1,-1 1-1,1-1 1,-1 1-1,0-1 1,0 1-1,1-1 0,-1 1 1,0-1-1,0 1 1,0-1-1,0 0 1,1 1-1,-1-1 0,0 1 1,0-1-1,0 0 1,0 1-1,0-1 1,-1 1-1,1-1 0,0 0 1,0 0-1,-1 1-8,0 1 0,-1-1 0,1 1 0,0-1 0,0 1-1,0 0 1,1 0 0,-1-1 0,0 1 0,0 0 0,0 0 0,1 0-1,-1 0 1,0 0 0,1 0 0,-1 0 0,0 1 0,-2 6-4,1 0 1,-1 0-1,2 1 1,-1-1-1,1 0 1,0 13-1,1-19 31,0 0 0,0 0 0,0 0 0,1 0-1,-1 0 1,0 0 0,1 0 0,0 0 0,-1 0 0,1-1-1,0 1 1,0 0 0,0 0 0,0-1 0,0 1 0,0 0-1,1-1 1,-1 1 0,0-1 0,1 0 0,-1 1 0,1-1-1,0 0 1,-1 0 0,1 0 0,0 0 0,0 0 0,0 0-1,-1-1 1,1 1 0,0-1 0,0 1 0,0-1 0,3 1-1,4-1 30,0 0-1,0 0 1,0-1-1,0 0 1,-1 0-1,1-1 0,9-3 1,61-25 247,-51 18-130,-20 9-128,10-4 23,0 0 0,-1-1 1,0-1-1,-1-1 0,0 0 1,19-15-1,-23 13-56,-1-1 1,0 0 0,0 0-1,12-21 1,-5 3-12,14-35 0,-8 11-5,-3 0-1,-2-1 1,-2-1-1,16-116 1,-32 167-17,0 0 0,0-1 1,-1 1-1,0 0 0,0 0 1,-1 0-1,-1-7 0,2 12 26,0 1 0,0-1 0,0 0 0,-1 0-1,1 1 1,0-1 0,0 0 0,-1 0 0,1 1-1,-1-1 1,1 0 0,-1 1 0,1-1 0,-1 0 0,1 1-1,-1-1 1,1 1 0,-1-1 0,0 1 0,1-1-1,-1 1 1,0 0 0,0-1 0,0 1 3,0 0 0,0 0 1,0 0-1,1 0 1,-1 0-1,0 0 0,0 0 1,0 1-1,0-1 0,1 0 1,-1 1-1,0-1 0,0 0 1,1 1-1,-1-1 0,0 1 1,0 0-1,-4 3 0,2-1 0,-1 1 0,0 0 0,-5 9 0,0 2 4,0 1 1,1 0-1,1 1 1,-10 31 0,-10 69-30,25-106 41,-7 33 43,-4 83-1,13-104-34,0-1 0,2 0 0,0 1 0,2-1 1,9 36-1,11 8-2000,-5-23-3613,-10-27 3041</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39:36.926"/>
    </inkml:context>
    <inkml:brush xml:id="br0">
      <inkml:brushProperty name="width" value="0.05" units="cm"/>
      <inkml:brushProperty name="height" value="0.05" units="cm"/>
      <inkml:brushProperty name="color" value="#33CCFF"/>
    </inkml:brush>
  </inkml:definitions>
  <inkml:trace contextRef="#ctx0" brushRef="#br0">54 15 6240,'-44'-8'2816,"34"5"-2464,15 0 32,8 6-288,10-6-1664,3 3 864</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6:26.494"/>
    </inkml:context>
    <inkml:brush xml:id="br0">
      <inkml:brushProperty name="width" value="0.05" units="cm"/>
      <inkml:brushProperty name="height" value="0.05" units="cm"/>
      <inkml:brushProperty name="color" value="#00A0D7"/>
    </inkml:brush>
  </inkml:definitions>
  <inkml:trace contextRef="#ctx0" brushRef="#br0">1 127 1728,'5'0'8081,"-1"0"-8600,118 5 2407,702-30 1632,-439 7-2101,58-3-347,42 11 64,0 9-96,-31-1-321,-405 1-622,478-8 313,-342 4-280,146-5-20,133-7 136,46 6 266,-169 10-150,-176 2-820,-150-1-238,0 1 0,20 3 0,-26-2-1012,0 0 1,15 6-1,-1 3-1118</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39:36.927"/>
    </inkml:context>
    <inkml:brush xml:id="br0">
      <inkml:brushProperty name="width" value="0.05" units="cm"/>
      <inkml:brushProperty name="height" value="0.05" units="cm"/>
      <inkml:brushProperty name="color" value="#33CCFF"/>
    </inkml:brush>
  </inkml:definitions>
  <inkml:trace contextRef="#ctx0" brushRef="#br0">32 1267 2400,'-2'1'526,"-1"1"0,1 0-1,0 0 1,0 0 0,0 0 0,0 1 0,0-1 0,1 0-1,-1 1 1,1 0 0,-2 3 0,-4 6 2102,22-27 2501,15-16-3869,55-98-13,-79 119-1176,13-22 46,72-113 558,-68 113-436,1 0 0,35-34 0,-22 34-166,-34 29-82,1 1 0,-1 0 0,1 0 0,-1 0 0,1 0 1,0 0-1,0 1 0,0 0 0,4-1 0,-7 2 14,0 0-1,1-1 1,-1 1 0,0 0-1,0 0 1,0 1 0,0-1-1,0 0 1,0 0 0,0 1-1,0-1 1,0 0 0,0 1-1,0-1 1,0 1 0,0-1-1,0 1 1,0-1 0,0 1-1,1 1 1,-1 0 2,1 0 0,-1-1 0,0 1 1,0 0-1,0 0 0,0 0 0,-1-1 0,1 1 1,-1 0-1,1 4 0,1 2 19,-2 1 1,1 0-1,-1 0 1,-2 11-1,-2 10 69,-2 0 1,-1 0-1,-2-1 0,-1 0 0,-26 54 0,24-54 15,9-20-21,-1 0-1,0 0 1,-9 13-1,7-10 256,6-12-339,0 0 0,0 0 0,0 0 0,0 0 0,0-1 0,0 1 0,0 0 0,0 0 0,0 0 0,0 0 0,0 0 0,0 0 0,0 0 0,0 0 0,0 0 0,0 0 0,1 0 0,-1 1 0,0-1 0,0 0 0,0 0 0,0 0 0,0 0 0,0 0 0,0 0 0,0 0 0,0 0 0,0 0 0,0 0 0,0 0 0,0 0 0,0 0 0,0 0 0,0 0 0,0 0 0,0 0 0,0 0 0,0 0 0,0 0 0,0 0 0,1 0 0,-1 0 0,0 1 0,0-1 0,0 0 0,0 0 0,0 0 0,0 0 0,0 0 0,0 0 0,0 0 0,0 0 0,0 0 0,0 0 0,-1 0 0,1 0 0,0 0 0,0 0 0,0 0 0,0 0 0,0 1 0,0-1 0,0 0 0,3-3 45,0 1 1,0-1-1,0 0 0,0 0 0,3-5 0,36-46 28,1-5-53,3 3 1,75-72 0,-116 123-80,1 1 1,-1 0-1,12-6 0,-16 9 39,0 0-1,0 1 1,1-1-1,-1 1 1,0-1-1,0 1 0,1-1 1,-1 1-1,0 0 1,1 0-1,-1-1 1,0 1-1,1 0 1,-1 0-1,0 0 0,1 0 1,-1 1-1,0-1 1,0 0-1,1 1 1,-1-1-1,0 1 1,0-1-1,1 1 0,-1-1 1,1 2-1,0 0 0,0 0 0,-1 0 0,1 0-1,-1 1 1,1-1 0,-1 0 0,0 1-1,0-1 1,0 1 0,0-1 0,0 1-1,0 3 1,2 35-100,-3-32 75,0 25 63,-1 1-1,-10 50 0,10-82 34,1 1 0,-1 0-1,1 0 1,0-1 0,0 1-1,0 0 1,0 0 0,0 0-1,1-1 1,0 1 0,1 4-1,-1-7-36,-1-1-1,0 0 1,1 0 0,-1 0-1,1 0 1,-1 1-1,0-1 1,1 0-1,-1 0 1,1 0 0,-1 0-1,1 0 1,-1 0-1,0 0 1,1 0-1,-1 0 1,1 0-1,-1 0 1,1-1 0,-1 1-1,0 0 1,1 0-1,-1 0 1,1 0-1,-1-1 1,0 1 0,1 0-1,-1 0 1,0-1-1,1 1 1,-1 0-1,0-1 1,0 1 0,1 0-1,-1-1 1,13-12-135,-13 12 124,31-43-115,-9 12-8,-21 31 106,-1 0 0,1 0 0,0 0 1,-1 1-1,1-1 0,0 0 0,0 0 0,0 1 0,-1-1 1,1 1-1,0-1 0,0 1 0,0-1 0,0 1 0,0-1 0,2 0 1,-3 1-2,1 1 0,0-1 1,-1 0-1,1 0 0,-1 0 1,1 0-1,-1 0 0,1 1 1,0-1-1,-1 0 0,1 0 1,-1 1-1,0-1 1,1 0-1,-1 1 0,1-1 1,-1 0-1,1 1 0,-1-1 1,0 1-1,1-1 0,-1 1 1,2 2-19,-1 0-1,1 0 1,-1 0 0,0 0 0,0 0 0,0 1-1,0-1 1,-1 0 0,1 4 0,0 5 12,0 14 16,2 0-1,11 49 1,-14-74 11,0 0 0,1 0 0,-1 1 0,1-1 0,-1 0 0,1 0 0,-1 0 0,1 0 0,0 0 0,0 0 0,-1-1 1,1 1-1,0 0 0,0 0 0,0 0 0,0-1 0,0 1 0,0 0 0,0-1 0,0 1 0,0-1 0,0 0 0,0 1 0,1-1 1,-1 0-1,0 1 0,0-1 0,0 0 0,1 0 0,0 0 0,4 0 55,-1-1-1,1 0 1,0 0-1,10-4 1,-13 4-60,12-3-7,23-7-17,-1-2 0,58-27 0,-92 38 16,88-51 95,-78 45-63,-1-1 0,0 0-1,-1-1 1,-1 0 0,12-14-1,-15 15-20,19-27-42,-25 34 19,0 0 1,0 0 0,0 0 0,0-1 0,0 1-1,0 0 1,-1-1 0,1 1 0,-1 0-1,1-1 1,-1 1 0,0-1 0,0 1 0,-1-4-1,1 6 10,0-1 0,0 1-1,0 0 1,0-1 0,0 1-1,-1-1 1,1 1 0,0 0 0,0-1-1,0 1 1,-1-1 0,1 1-1,0 0 1,0-1 0,-1 1-1,1 0 1,0 0 0,-1-1 0,1 1-1,0 0 1,-1 0 0,1-1-1,0 1 1,-1 0 0,1 0-1,-1 0 1,1 0 0,0-1 0,-1 1-1,1 0 1,-1 0 0,-1 0-9,1 0 1,-1 1 0,0-1 0,1 0-1,-1 1 1,1-1 0,-1 1-1,1-1 1,-2 2 0,-28 18-170,15-5 130,1 1-1,0 0 1,1 1-1,-14 23 1,20-28 53,4-6 0,0 0 0,0 0 0,1 0 0,0 1 0,0-1-1,0 1 1,1 0 0,0 0 0,-1 7 0,3-11 10,-1-1 0,1 1 0,0-1 0,0 1 0,1 0 0,-1-1 0,0 1 0,1-1 0,-1 1 0,1-1 0,0 0 0,0 1 0,0-1 0,0 0 0,0 1 0,1-1 0,-1 0 0,1 0 0,-1 0 0,1 0 0,0 0 0,0-1 0,0 1 0,0 0 0,0-1 0,0 0 0,0 1 0,0-1 0,3 1 0,10 4 54,-1-1-1,1 0 1,-1-1-1,1-1 1,0 0-1,1-1 1,-1-1-1,0 0 1,0-1 0,1-1-1,18-3 1,-30 3-85,5-1 6,-9 2 15,0 0-1,0 0 1,1 0 0,-1 0 0,0 0-1,0 0 1,0 0 0,0 0-1,1 0 1,-1 0 0,0 0-1,0 0 1,0 0 0,0 0-1,0 0 1,1 0 0,-1 0-1,0 0 1,0 0 0,0 0 0,0 0-1,0 0 1,1 0 0,-1 0-1,0 0 1,0 0 0,0 1-1,0-1 1,0 0 0,0 0-1,0 0 1,1 0 0,-1 0-1,0 0 1,0 1 0,0-1 0,0 0-1,0 0 1,0 0 0,13 0 144,-12-1-141,3 1 16,-1-1 1,0 0 0,0 0 0,0 0 0,0 0-1,0-1 1,0 1 0,0-1 0,-1 0 0,1 0 0,0 0-1,-1 0 1,1 0 0,-1 0 0,3-5 0,2-1 11,26-37 98,58-120-183,62-57 317,-43 66-174,-83 111-103,-3 0 0,26-64 0,-46 100-146,-1-2 0,4-19 0,-13 45-197,-2 0 1,-16 24-1,3-3 269,-6 12 84,2 0-1,2 1 1,2 2 0,3 0-1,-14 60 1,22-59 52,-8 91 0,18-135-26,0 1 0,0-1 0,1 0 0,0 1 0,1-1 0,0 0 0,0 0 0,0 0 0,1 0 0,5 9 0,-7-15-2,0 0-1,1 0 1,-1 0-1,1 0 1,0 0-1,-1 0 1,1 0-1,0 0 1,0-1-1,0 1 1,1-1-1,-1 1 1,0-1-1,0 0 1,4 1-1,-3-1 14,0-1 0,-1 0-1,1 1 1,0-1-1,0 0 1,0 0 0,0-1-1,0 1 1,0-1 0,-1 1-1,1-1 1,0 0-1,0 0 1,-1 0 0,1-1-1,4-2 1,3-2 15,0-1 0,0-1 0,-1 0 0,0 0 0,13-16 0,-2 0-27,17-28 1,89-162 250,-8-31-448,-13-21 304,-49 145-309,-11 27-182,-45 94 362,10-27-189,-8 13 15,-2 14 165,0 0 0,0-1-1,0 1 1,0 0 0,0 0 0,0 0 0,0-1 0,0 1 0,0 0-1,-1 0 1,1-1 0,0 1 0,0 0 0,0 0 0,0 0 0,0-1 0,-1 1-1,1 0 1,0 0 0,0 0 0,0 0 0,0-1 0,-1 1 0,1 0-1,0 0 1,0 0 0,0 0 0,-1 0 0,1 0 0,0 0 0,0 0-1,-1 0 1,1-1 0,0 1 0,-1 0 0,-6 7-198,-2 2 165,2 1 0,-1 1-1,1-1 1,1 1 0,-9 21 0,-21 67 45,33-91-12,-78 230-166,-13 96 567,56-189-179,11-34 721,106-294-277,-78 181-690,0 0-1,0 0 1,0 0-1,0 0 1,1 0-1,-1 0 1,1 0-1,-1 1 1,1-1-1,2-1 1,-4 2 23,0 1 1,1 0-1,-1 0 1,0 0-1,1 0 1,-1 0-1,0 0 1,1 0-1,-1 0 1,0 0-1,1 0 1,-1 0-1,0 0 1,1 0-1,-1 0 1,0 0-1,1 0 1,-1 0-1,0 0 1,1 0-1,-1 0 1,0 0-1,0 0 1,1 1-1,-1-1 1,0 0-1,1 1 1,0 0-7,0 0 1,0 0 0,-1 0-1,1 0 1,0 1 0,0-1-1,-1 0 1,1 1 0,-1-1-1,1 2 1,4 20-10,-1 0 0,2 32 0,-5-35 53,1 1 1,1-1-1,1 0 0,7 22 1,-10-41-16,-1 1 0,1-1 0,0 1 0,-1-1 0,1 0 0,0 1 0,0-1 0,0 0 0,0 0 0,0 0 1,0 0-1,0 0 0,1 0 0,-1 0 0,0 0 0,1 0 0,-1 0 0,0-1 0,3 2 0,-1-1 7,1-1 0,-1 1-1,0-1 1,0 0 0,0 0-1,0 0 1,0 0 0,1 0-1,3-2 1,7-1 16,-1-2 0,0 0 0,19-9 0,-26 11-43,85-49 37,-34 19-421,-57 33 390,0 0 1,0 0-1,0 0 1,0 0-1,0 0 1,0 0-1,0 0 0,0 0 1,1 0-1,-1 0 1,0 0-1,0 0 1,0 0-1,0 0 0,0 0 1,0 0-1,0 0 1,0 0-1,0 0 1,0 0-1,0 0 0,1 0 1,-1 1-1,0-1 1,0 0-1,0 0 1,0 0-1,0 0 0,0 0 1,0 0-1,0 0 1,0 0-1,0 0 1,0 0-1,0 0 0,0 0 1,0 1-1,0-1 1,0 0-1,0 0 1,0 0-1,0 0 0,0 0 1,0 0-1,0 0 1,0 0-1,0 0 1,0 1-1,0-1 0,0 0 1,0 0-1,0 0 1,0 0-1,0 0 1,0 0-1,0 0 0,0 0 1,0 0-1,-3 12-12,-5 11-87,-7 8-15,-7 16-12,21-43 135,-1 1-1,1-1 0,0 0 0,0 0 1,1 1-1,-1-1 0,1 0 0,0 1 0,1 4 1,-1-7 10,1-1-1,0 1 1,-1-1 0,1 0 0,0 1 0,0-1 0,0 0 0,0 0 0,0 1 0,0-1 0,0 0 0,0 0 0,0 0-1,1 0 1,-1-1 0,0 1 0,1 0 0,-1 0 0,0-1 0,1 1 0,-1-1 0,1 1 0,-1-1 0,1 0-1,-1 0 1,3 1 0,1-1 28,0 1 0,0-1 0,0 1 0,0-1 0,0-1 0,0 1 0,6-2 0,-6 0-25,1 0 1,-1 0 0,0-1-1,0 1 1,0-1 0,0 0 0,-1-1-1,1 1 1,-1-1 0,1 0-1,-1 0 1,-1 0 0,1-1 0,-1 1-1,1-1 1,-1 0 0,-1 0-1,1 0 1,3-9 0,-3 4-50,1 0 1,-2 0 0,1 0-1,-1 0 1,-1-1-1,0 1 1,0 0-1,-1-1 1,-1 1-1,-1-12 1,2 19 2,-1 0 0,1 0 0,-1 0 0,0 0 0,0 0 0,0 0 0,0 1 0,-1-1 0,1 0 0,-1 1 0,0-1 0,1 1 0,-4-4 0,3 5 14,1 0 0,-1 0 0,1 0 0,-1 0 0,0 0 0,1 1 0,-1-1 0,0 1 0,0-1 0,1 1 0,-1-1 0,0 1 0,0 0 0,0 0 0,0 0 0,1 0 0,-1 0 0,0 0 0,0 0 0,0 1 0,0-1 0,-3 2 0,-2 0-19,0 1-1,0 0 1,0 1-1,-8 5 1,12-7 23,0 0 0,0 0 1,0 1-1,1-1 0,-1 0 0,1 1 0,0 0 1,0 0-1,-1 0 0,2 0 0,-4 5 0,5-7 18,-1 0 0,1 0 0,0 0 0,0 0 0,0-1-1,0 1 1,0 0 0,0 0 0,0 0 0,0 0 0,0-1 0,0 1-1,0 0 1,1 0 0,-1 0 0,0-1 0,1 1 0,-1 0 0,0 0 0,1-1-1,-1 1 1,1 0 0,-1-1 0,1 1 0,-1 0 0,1-1 0,0 1-1,-1-1 1,1 1 0,0-1 0,-1 1 0,1-1 0,0 0 0,0 1-1,0-1 1,-1 0 0,1 1 0,1-1 0,4 2 10,0-1 0,0 0 0,12 1 0,-18-2-21,15 1 21,1-2 0,-1 1 0,0-2 0,0 0 0,0-1 0,21-6 0,84-38 104,-86 32-256,0 1-1,44-11 1,-78 25 128,0 0 1,0 0-1,1 0 1,-1 0-1,0 0 1,0 0-1,1 0 1,-1 0-1,0 0 1,0 0-1,1 0 1,-1 0-1,0 0 1,0 0-1,1 0 1,-1 0-1,0 0 0,0 0 1,1 0-1,-1 1 1,0-1-1,0 0 1,1 0-1,-1 0 1,0 0-1,0 0 1,0 1-1,1-1 1,-1 0-1,0 0 1,0 0-1,0 1 1,0-1-1,1 0 1,-1 0-1,0 1 1,0-1-1,0 0 0,0 0 1,0 1-1,0-1 1,0 0-1,0 0 1,0 1-1,0-1 1,0 0-1,0 0 1,0 1-1,0-1 1,0 0-1,0 1 1,0-1-1,0 0 1,0 0-1,0 1 1,0-1-1,-1 0 0,1 1 1,-8 18-34,0 0-1,-18 28 1,18-32 37,-14 19 126,11-17-130,-14 28 0,23-41 30,0 1 0,0 0 0,1-1 0,-1 1 1,1 0-1,0 0 0,1 0 0,-1 0 0,1 0 1,0 0-1,1 7 0,-1-12-12,0 1-1,0 0 1,0-1 0,0 1-1,0 0 1,1-1-1,-1 1 1,0-1 0,0 1-1,1 0 1,-1-1 0,0 1-1,1-1 1,-1 1 0,1-1-1,-1 1 1,1-1 0,-1 1-1,1-1 1,-1 1-1,1-1 1,-1 0 0,1 1-1,-1-1 1,1 0 0,0 0-1,-1 1 1,1-1 0,0 0-1,-1 0 1,1 0 0,0 0-1,2 0 18,0 0-1,0 0 0,0-1 0,-1 1 1,7-2-1,-5 0 37,3 0-47,0 0 1,0-1 0,-1 0 0,0-1 0,1 1-1,-1-1 1,0-1 0,-1 1 0,8-7 0,-10 8-16,39-37 68,-2-1 0,60-82 1,-77 93-17,-22 29-55,76-102 58,-61 77-70,0-1 0,14-33 0,-5-5-9,-3 0-1,26-129 1,-47 189-2,2-4-37,-2 0 0,1 0 0,-1-1 0,0 1 0,-1-1 0,-1-9 0,1 19 52,0-1 0,0 1 0,0 0 0,0 0 0,0 0 0,0-1 0,0 1 0,0 0-1,-1 0 1,1 0 0,0-1 0,0 1 0,0 0 0,0 0 0,0 0 0,0-1 0,0 1 0,-1 0 0,1 0 0,0 0 0,0 0 0,0 0 0,0 0 0,-1-1 0,1 1 0,0 0 0,0 0 0,0 0 0,-1 0 0,1 0-1,0 0 1,0 0 0,-1 0 0,1 0 0,0 0 0,0 0 0,0 0 0,-1 0 0,1 0 0,0 0 0,0 0 0,0 0 0,-1 0 0,1 0 0,0 0 0,0 0 0,0 0 0,-1 0 0,1 1 0,0-1 0,0 0-1,0 0 1,-1 0 0,1 0 0,0 0 0,0 1 0,0-1 0,0 0 0,0 0 0,0 0 0,-1 1 0,-11 17-162,12-18 167,-48 76-174,2-5 109,4 2 0,-42 97 0,57-97-347,4 1 1,-16 87-1,33-132-3925,-21 56-1,25-79 3403,-2 5-462,4-11 1247,0 0 0,0 1-1,-1-1 1,1 0 0,0 0-1,0 0 1,0 0-1,0 1 1,0-1 0,-1 0-455,1 1 455,0-1-1,-1 0 1,1 0 0,0 0-1,0 0 1,-1 0 0,1 0-1,0 0 1,0 0 0,0 0-1,-1 0 1,1 1-1,0-1 1,0 0 0,-1 0-1,1-1 1,0 1 0,0 0-1,-1 0 1,1 0-1</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39:36.928"/>
    </inkml:context>
    <inkml:brush xml:id="br0">
      <inkml:brushProperty name="width" value="0.05" units="cm"/>
      <inkml:brushProperty name="height" value="0.05" units="cm"/>
      <inkml:brushProperty name="color" value="#33CCFF"/>
    </inkml:brush>
  </inkml:definitions>
  <inkml:trace contextRef="#ctx0" brushRef="#br0">0 40 8320,'5'-4'3744,"34"8"-3232,-8-4 2016,0 0-1472,43-7-65,6 2-607,20-3-160,2 5-128,-1-8-64,-14 6 0</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39:36.929"/>
    </inkml:context>
    <inkml:brush xml:id="br0">
      <inkml:brushProperty name="width" value="0.05" units="cm"/>
      <inkml:brushProperty name="height" value="0.05" units="cm"/>
      <inkml:brushProperty name="color" value="#33CCFF"/>
    </inkml:brush>
  </inkml:definitions>
  <inkml:trace contextRef="#ctx0" brushRef="#br0">127 601 2560,'8'-12'2379,"0"0"1522,-8 11-3815,-1 1 0,1 0 0,0-1 0,0 1 1,0 0-1,0 0 0,0-1 0,0 1 0,0 0 0,-1-1 0,1 1 0,0 0 0,0 0 1,0 0-1,0-1 0,-1 1 0,1 0 0,0 0 0,0 0 0,-1-1 0,1 1 0,0 0 1,0 0-1,-1 0 0,1 0 0,0 0 0,-1 0 0,1-1 0,0 1 0,0 0 0,-1 0 1,1 0-1,0 0 0,-1 0 0,1 0 0,0 0 0,0 0 0,-1 0 0,1 1 1,0-1-1,-1 0 0,1 0 0,-1 0 0,-1 0 52,0 1 1,0-1-1,0 1 1,-1 0-1,1-1 0,0 1 1,0 0-1,0 0 1,0 0-1,0 1 1,1-1-1,-4 2 0,-17 19 191,6-5-137,-17 26 1,29-37-113,-1 1 1,1 0-1,1 0 1,-1 0-1,1 0 1,1 1 0,-3 9-1,5-15-49,-1-1-1,1 1 1,0 0-1,0-1 1,0 1-1,0 0 1,0-1 0,0 1-1,0 0 1,1-1-1,-1 1 1,1 0-1,-1-1 1,1 1-1,0-1 1,-1 1-1,1-1 1,0 1 0,0-1-1,0 1 1,0-1-1,0 0 1,1 0-1,-1 1 1,0-1-1,1 0 1,-1 0-1,0 0 1,1 0-1,-1-1 1,1 1 0,-1 0-1,1-1 1,2 1-1,1 1 28,1-1 0,-1 0 0,0 0 0,1-1 0,-1 1 0,1-1-1,-1 0 1,0-1 0,9-1 0,-7 1-14,-1-1 1,1 0-1,0 0 0,0-1 0,-1 0 0,0 0 0,1 0 1,-1-1-1,-1 0 0,1 0 0,0-1 0,-1 1 1,8-10-1,-9 7-5,0 1-1,-1-1 1,0 1 0,0-1 0,-1 0-1,1 0 1,-2 0 0,1 0 0,-1 0 0,0-1-1,0 1 1,-1-13 0,-1 9-91,0 1 0,0-1 0,-1 0 0,-1 0 1,1 1-1,-2-1 0,1 1 0,-7-11 0,-38-61-471,48 81 533,0 1-1,0 0 1,0 0-1,0-1 1,-1 1-1,1 0 1,0 0-1,0-1 1,0 1-1,0 0 1,0 0-1,0-1 1,0 1-1,0 0 0,0 0 1,0-1-1,0 1 1,0 0-1,0 0 1,0-1-1,0 1 1,0 0-1,0 0 1,0-1-1,1 1 1,-1 0-1,0 0 1,0-1-1,0 1 1,0 0-1,0 0 0,1-1 1,-1 1-1,0 0 1,0 0-1,0 0 1,1 0-1,-1-1 1,0 1-1,0 0 1,1 0-1,-1 0 1,0 0-1,18-6 756,2 0-283,0-5-58,0-2 0,-1 0 0,17-17 0,2 0-56,100-66 163,10-6-352,-26 4-387,-118 95 161,0 1 1,-1-1-1,1 0 1,0 1 0,1 0-1,6-3 1,-10 4 37,0 1 0,-1 0 0,1 0 0,0 0 1,0 0-1,-1 0 0,1 0 0,0 0 0,-1 0 0,1 0 0,0 0 1,0 0-1,-1 0 0,1 0 0,0 1 0,-1-1 0,1 0 1,0 1-1,-1-1 0,1 1 0,0-1 3,0 1 1,-1 0-1,1 0 0,0 0 0,-1 0 1,1 0-1,-1 0 0,0 0 1,1 0-1,-1 0 0,0 0 1,1 0-1,-1 0 0,0 0 0,0 0 1,0 0-1,0 2 0,-1 7 25,0-1 0,-1 0 0,0 1-1,-4 8 1,0 6-22,2-8-13,-47 157-144,-32 62 318,20-57-140,11-23 9,-64 171 842,68-223 475,35-85-825,13-18-507,0 1 0,-1-1 0,1 0 0,0 0-1,-1 0 1,1 0 0,0 0 0,-1 1 0,1-1 0,0 0 0,-1 0 0,1 0 0,0 0 0,-1 0 0,1 0-1,-1 0 1,1 0 0,0 0 0,-1 0 0,1-1 0,0 1 0,-1 0 0,1 0 0,0 0 0,-1 0-1,1 0 1,0-1 0,-1 1 0,1 0 0,0 0 0,0-1 0,-1 1 0,1 0 0,0 0 0,0-1 0,-1 1-1,1 0 1,0-1 0,0 1 0,0 0 0,0-1 0,-1 1 0,1 0 0,0-1 0,0 0 0,-1 0 9,1-1 0,-1 0 1,0 1-1,1-1 0,-1 0 1,1 0-1,0 0 0,0 0 1,0 1-1,0-1 0,0-3 1,1-15 14,2 1 0,0-1 0,1 1 0,1 0 0,1 0 0,0 0-1,1 1 1,2 0 0,19-33 0,-16 33-224,0 1-1,2 0 1,0 1-1,0 1 1,2 0-1,0 1 1,0 0-1,2 2 1,21-14-1,19-3-691</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39:36.930"/>
    </inkml:context>
    <inkml:brush xml:id="br0">
      <inkml:brushProperty name="width" value="0.05" units="cm"/>
      <inkml:brushProperty name="height" value="0.05" units="cm"/>
      <inkml:brushProperty name="color" value="#33CCFF"/>
    </inkml:brush>
  </inkml:definitions>
  <inkml:trace contextRef="#ctx0" brushRef="#br0">73 788 3712,'-2'3'5571,"2"-3"-5480,7 3 1975,-4-3-1851,-1-1 1,1 1-1,-1-1 1,1 1-1,-1-1 1,1 0-1,-1 0 0,1 0 1,-1-1-1,3-1 1,23-19 720,-8 4-723,-2 0-1,0-1 1,-2-1-1,0-1 0,23-38 1,127-303-65,-158 343-131,55-153 596,-63 169-586,3-3 38,-1-1 0,0 1 0,-1-1 0,0 0 0,1-9-1,-6 22-102,0 1 0,0-1-1,0 1 1,-2 9-1,-26 86 39,-52 192 59,56-205-11,-68 205 229,-16-8 6,99-256-227,-40 84 218,40-89 160,-2 0 0,-23 30 0,33-49-255,6-6-56,9-11-3,1 0-94,28-25-110,50-61 1,25-48 127,-90 113 10,243-302-6,-231 284-62,-14 19 6,-22 31 6,0 0 0,0 0 0,0 1 0,0-1 0,0 0 0,0 0 0,0 0 0,0 0 0,0 0 0,0 0 0,0 0 0,0 0 0,0 0 0,0 0 0,0 0 0,0 1 0,0-1 0,0 0 0,0 0 0,0 0 0,0 0 0,0 0 0,0 0 0,0 0 0,0 0-1,0 0 1,0 0 0,0 0 0,0 0 0,1 0 0,-1 1 0,0-1 0,0 0 0,0 0 0,0 0 0,0 0 0,0 0 0,0 0 0,0 0 0,0 0 0,0 0 0,0 0 0,0 0 0,0 0 0,1 0 0,-1 0 0,0 0 0,0 0 0,0 0 0,0 0 0,0 0 0,0 0 0,0 0 0,0 0-1,0 0 1,0 0 0,0 0 0,0 0 0,1 0 0,-1 0 0,0 0 0,0 0 0,0 0 0,0 0 0,0-1 0,0 15 39,-5 18 103,-9 12-76,-5 16 117,-10 141 309,28-200-489,1 3 1,-3 41 155,3-43-133,0 1 0,0-1-1,0 0 1,1 0 0,-1 1 0,0-1-1,1 0 1,0 0 0,-1 1-1,1-1 1,0 0 0,0 0 0,0 0-1,1 0 1,1 3 0,-2-5-8,-1 0 0,1 1 1,-1-1-1,1 0 0,-1 1 1,1-1-1,0 0 1,-1 0-1,1 0 0,0 1 1,-1-1-1,1 0 0,-1 0 1,1 0-1,0 0 0,-1 0 1,1 0-1,0 0 0,-1-1 1,1 1-1,0 0 0,-1 0 1,2-1-1,14-10 221,-2-4 42,21-31 0,7-8-154,16-10-112,92-79 0,-145 139-18,37-28-139,-38 30 93,0-1 1,0 1 0,1 0-1,-1 0 1,0 0 0,1 1-1,0 0 1,5-2 0,-9 3 46,0 0 1,1 0 0,-1 0-1,0 0 1,0 0 0,0 1-1,1-1 1,-1 0 0,0 1-1,0-1 1,0 0 0,0 1 0,0-1-1,0 1 1,0 0 0,0-1-1,0 1 1,0 0 0,0 0-1,0-1 1,0 1 0,0 0-1,-1 0 1,1 0 0,0 0-1,-1 0 1,1 0 0,0 0-1,-1 0 1,0 1 0,1 1-1,1 3 33,0 1 0,-1-1 0,0 1 0,0 9 0,0-10 39,0 25 16,-2 0 0,-5 38 0,3-40 113,0 0 0,4 44 0,-1-60 191,1-9-28,1-9-99,1-1-198,33-69 192,-21 40-353,35-55 0,-43 78 31,2 0 0,-1 0 1,1 1-1,1 1 0,12-11 1,-22 20 54,1 1 0,-1-1 0,1 1 0,-1-1 0,1 1 0,-1 0 0,1-1 0,-1 1 0,1 0 1,0-1-1,-1 1 0,1 0 0,-1 0 0,1-1 0,0 1 0,-1 0 0,1 0 0,0 0 0,-1 0 0,1 0 1,0 0-1,-1 0 0,1 0 0,0 0 0,-1 0 0,1 0 0,-1 0 0,1 1 0,0-1 0,-1 0 0,1 0 1,-1 1-1,1-1 0,0 0 0,-1 1 0,1-1 0,-1 1 0,1-1 0,-1 0 0,1 1 0,-1-1 0,0 1 1,1 0-1,-1-1 0,0 1 0,1-1 0,-1 1 0,0-1 0,0 1 0,1 0 0,-1-1 0,0 1 1,0 0-1,0 1 0,2 4-24,-1 1 0,-1 0 0,1 14 0,-1-19 35,-1 34 84,0-19 56,1 0 1,3 28-1,-3-45-132,0 0 1,-1 1-1,1-1 0,0 0 0,0 1 1,0-1-1,1 1 0,-1-1 1,0 0-1,0 1 0,0-1 0,0 0 1,0 1-1,0-1 0,0 0 1,1 1-1,-1-1 0,0 0 1,0 1-1,0-1 0,1 0 0,-1 1 1,0-1-1,0 0 0,1 0 1,-1 1-1,0-1 0,1 0 1,-1 0-1,0 0 0,1 1 0,-1-1 1,0 0-1,1 0 0,-1 0 1,0 0-1,1 0 0,-1 0 0,1 0 1,13-10 65,-5 3-33,23-19 97,-13 11-24,1 0-1,23-14 1,-5 8-205,0 2 1,2 2-1,0 1 1,0 2-1,56-11 1,-94 24 64,0 0 1,1 1 0,-1-1 0,1 1-1,-1 0 1,1 0 0,-1 0 0,1 0-1,3 1 1,-5-1 21,-1 0 0,0 1 0,0-1-1,0 0 1,0 0 0,1 0 0,-1 0-1,0 1 1,0-1 0,0 0 0,0 0-1,0 0 1,0 1 0,0-1 0,0 0-1,1 0 1,-1 0 0,0 1 0,0-1 0,0 0-1,0 0 1,0 1 0,0-1 0,0 0-1,0 0 1,0 0 0,-1 1 0,1-1-1,0 0 1,0 0 0,0 0 0,0 1-1,0-1 1,-10 15-24,-79 100-68,78-99 129,1 0 0,1 1 1,1 0-1,1 1 0,-10 30 0,16-44-37,0-1-1,1 1 1,-1 0-1,1 0 1,-1 0 0,2 5-1,-1-9 10,0 1-1,0-1 1,0 1-1,0-1 1,0 0-1,0 1 1,0-1-1,1 1 1,-1-1-1,0 1 1,0-1-1,0 0 1,1 1 0,-1-1-1,0 0 1,1 1-1,-1-1 1,0 0-1,1 1 1,-1-1-1,0 0 1,2 1-1,-1-1 8,-1 0 0,1 0-1,0 0 1,0 0 0,0 0-1,0 0 1,0 0-1,0 0 1,0 0 0,-1-1-1,1 1 1,0 0 0,0-1-1,0 1 1,0 0 0,1-2-1,6-3 37,0-1 0,0 0-1,-1 0 1,1 0-1,-1-1 1,7-10 0,37-51 55,-36 47-93,9-11 19,-14 20-7,-1 0 0,-1 0 0,0-1 0,7-14 0,-1-8 22,-2 0 0,13-57 0,6-76-25,-30 161-16,17-118 4,-16 102-29,-1-1 0,-1 0 1,-3-25-1,-8-10-222,10 58 242,-4-17-224,5 18 221,0 0-1,0 0 0,-1 0 1,1-1-1,0 1 0,0 0 0,0 0 1,0 0-1,-1 0 0,1-1 1,0 1-1,0 0 0,0 0 1,-1 0-1,1 0 0,0 0 0,0 0 1,0 0-1,-1 0 0,1 0 1,0 0-1,0 0 0,-1-1 1,1 1-1,0 0 0,0 1 0,-1-1 1,1 0-1,-1 0-7,0 0-1,1 1 1,-1-1 0,0 1-1,1-1 1,-1 1 0,0-1 0,1 1-1,-1 0 1,1-1 0,-1 1-1,1 0 1,-1 0 0,-3 7-40,0 1-1,0-1 1,1 1 0,0 0 0,1 0 0,-3 18 0,-7 55 158,-3 153 0,15-198-103,2 1-1,2-1 1,1 1-1,2-1 1,1-1 0,3 1-1,0-1 1,24 49-1,-31-77-1544,8 13-1240,-11-20 2403,-1-1 0,1 1 1,-1-1-1,1 1 0,0 0 1,-1-1-1,1 1 0,0-1 0,0 0 1,0 1-1,-1-1 0,1 0 1,1 1-1,8 0-2472</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39:36.931"/>
    </inkml:context>
    <inkml:brush xml:id="br0">
      <inkml:brushProperty name="width" value="0.05" units="cm"/>
      <inkml:brushProperty name="height" value="0.05" units="cm"/>
      <inkml:brushProperty name="color" value="#33CCFF"/>
    </inkml:brush>
  </inkml:definitions>
  <inkml:trace contextRef="#ctx0" brushRef="#br0">57 56 6464,'-47'-19'2944,"38"6"-2560,14 6 0,8 2-288,9-3-960,4 5 480,13 3-3584,5 3 2176</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39:36.932"/>
    </inkml:context>
    <inkml:brush xml:id="br0">
      <inkml:brushProperty name="width" value="0.05" units="cm"/>
      <inkml:brushProperty name="height" value="0.05" units="cm"/>
      <inkml:brushProperty name="color" value="#33CCFF"/>
    </inkml:brush>
  </inkml:definitions>
  <inkml:trace contextRef="#ctx0" brushRef="#br0">28 325 4160,'-4'2'487,"-14"5"1065,17-7-1495,1 0-1,0 0 1,0 0-1,-1 0 1,1 0-1,0 0 1,0 1-1,-1-1 1,1 0-1,0 0 1,0 0-1,-1 0 1,1 0-1,0 1 1,0-1-1,0 0 1,0 0-1,-1 0 1,1 1-1,0-1 1,0 0-1,0 0 1,0 1-1,0-1 1,-1 0-1,1 0 1,0 1-1,0-1 1,0 0-1,0 0 1,0 1 0,0-1-1,0 0 1,0 0-1,0 1 1,0-1-1,0 0 1,0 0-1,0 1 1,0-1-1,0 0 1,1 0-1,-1 1 1,1 1 1609,3-3-1177,1 1 0,-1-1 0,0 0 0,0 0 0,0 0 0,0-1 0,0 1 0,0-1 0,5-3 0,32-23 574,-40 27-1011,128-109 1552,39-28-851,-97 87-246,-71 51-508,0 0 0,0-1 0,0 1 0,1 0 0,-1 0 0,0 0 0,0 0 0,0 0 0,0 0 0,0 0 1,0 0-1,1-1 0,-1 1 0,0 0 0,0 0 0,0 0 0,0 0 0,1 0 0,-1 0 0,0 0 0,0 0 0,0 0 0,0 0 1,1 0-1,-1 0 0,0 0 0,0 0 0,0 0 0,0 0 0,0 0 0,1 0 0,-1 0 0,0 1 0,0-1 0,0 0 0,0 0 0,1 0 1,-2 8-45,-10 18-28,5-12 76,2 3 93,0-1 0,1 1 0,1 0 0,0 0 0,1 0 0,1 0 0,0 0 0,2 0 0,0 0 0,7 27 0,-8-41-59,0 0 1,0 0-1,1 0 0,-1 0 0,1 0 0,0 0 0,-1 0 0,1 0 0,1-1 0,3 4 1,-5-5-19,0 0 1,0 0 0,0-1-1,0 1 1,0-1 0,0 1-1,0-1 1,1 1 0,-1-1 0,0 0-1,0 1 1,1-1 0,-1 0-1,0 0 1,0 0 0,1 0-1,-1 0 1,0 0 0,0 0-1,1-1 1,-1 1 0,0 0-1,0-1 1,0 1 0,1-1 0,-1 1-1,0-1 1,0 1 0,0-1-1,2-1 1,5-5 73,0 0 0,0 0 1,0-1-1,-1 0 0,11-16 0,28-50-17,-2 2-124,-34 57-22,-8 11 38,0 0 1,0 0-1,1 0 0,-1 1 1,1-1-1,0 1 1,0 0-1,0 0 0,1 0 1,-1 0-1,1 1 1,-1-1-1,1 1 0,8-3 1,-12 4 28,0 1 1,0 0 0,1 0-1,-1 0 1,0 0-1,1 0 1,-1 0 0,0 0-1,1 0 1,-1 0 0,0 0-1,0 0 1,1 0-1,-1 1 1,0-1 0,1 0-1,-1 0 1,0 0 0,0 0-1,1 0 1,-1 1-1,0-1 1,0 0 0,1 0-1,-1 0 1,0 1 0,0-1-1,1 0 1,-1 1-1,4 11 54,-4 20 160,0-25-177,0 86 1160,29-131-538,-21 27-670,1-1 0,0 2 0,0-1 0,2 1 0,-1 0 0,1 1 0,1 1 0,-1-1 0,1 2 0,16-8 0,-27 14-1,0 1 0,1-1 1,-1 1-1,0-1 0,0 1 0,0 0 1,1 0-1,-1-1 0,0 1 1,0 0-1,1 0 0,-1 0 0,0 0 1,0 0-1,1 1 0,-1-1 1,0 0-1,0 1 0,0-1 1,1 1-1,-1-1 0,0 1 0,0-1 1,0 1-1,0 0 0,0-1 1,0 1-1,0 0 0,0 0 0,0 0 1,-1 0-1,1 0 0,0 0 1,0 0-1,-1 0 0,1 0 0,-1 0 1,1 0-1,-1 1 0,1-1 1,-1 0-1,0 0 0,1 2 1,1 6-4,-1 1 1,1-1 0,-2 1 0,1 13 0,-1-21 35,-1 24 44,0-16-24,1 0 1,0 1-1,0-1 0,1 1 0,1-1 1,0 0-1,4 16 0,-5-25-28,-1 0 0,1 1 0,0-1 0,-1 0 0,1 0 0,0 0 0,0 0 0,0 0 0,0 1 0,0-2 0,0 1 0,0 0 0,1 0 0,-1 0 0,0 0 0,0-1 0,1 1 0,-1-1 0,0 1 0,1-1 0,-1 1 0,0-1 0,1 0 0,-1 1 0,1-1 0,-1 0 0,1 0 0,-1 0 0,0 0 0,1-1 0,2 1 0,2-2 10,0 0 0,0 0-1,0 0 1,0 0 0,0-1 0,5-4 0,15-10 55,41-35 1,-20 14-115,-14 12 57,38-40 1,-62 55-309,-12 11 22,-18 17-86,2 4 370,2 2 0,1 0 0,0 1 0,2 0 0,-14 34 0,25-52-10,2-5 7,0 0-1,1 0 1,-1 1-1,0-1 0,1 0 1,-1 0-1,1 1 0,0-1 1,-1 0-1,1 1 1,0-1-1,0 0 0,0 1 1,0-1-1,0 1 1,0-1-1,0 2 0,0-3-7,1 0 0,-1 0 0,0 1 0,0-1 0,0 0 0,0 0 0,0 0 0,0 0 0,0 0 0,0 1 0,1-1 0,-1 0 0,0 0 0,0 0 0,0 0 0,0 0-1,0 0 1,1 0 0,-1 0 0,0 0 0,0 0 0,0 0 0,0 1 0,1-1 0,-1 0 0,0 0 0,0 0 0,0 0 0,0 0 0,1 0 0,-1 0 0,0 0 0,0-1 0,0 1 0,0 0 0,1 0-1,-1 0 1,0 0 0,0 0 0,0 0 0,0 0 0,0 0 0,1 0 0,-1 0 0,0 0 0,0-1 0,0 1 0,0 0 0,0 0 0,0 0 0,9-10 150,-7 8-93,6-8-33,-1 0 1,-1-1 0,7-12 0,-7 11-75,0 1 0,12-15 0,-13 20 27,-2 2-15,0 0 1,0 0 0,0 1-1,0-1 1,1 1-1,-1 0 1,1 0 0,5-3-1,-9 6 28,1 0-1,-1 0 1,0 0-1,1 0 0,-1-1 1,1 1-1,-1 0 1,0 0-1,1 0 1,-1 0-1,1 0 0,-1 0 1,0 0-1,1 0 1,-1 0-1,1 1 0,-1-1 1,0 0-1,1 0 1,-1 0-1,0 0 1,1 0-1,-1 1 0,0-1 1,1 0-1,-1 0 1,1 1-1,4 11-104,-2 27-14,-1-1 0,-5 76 0,1-77 128,-6 66 70,-4 0 1,-36 140 0,39-207 67,-3 0 0,-23 52 0,30-77-63,0 0 0,-1 0-1,0 0 1,-1-1 0,0 0-1,-1-1 1,-15 16 0,20-22-48,-1 0 0,1-1 1,-1 1-1,0 0 0,0-1 0,0 0 1,0 0-1,0 0 0,0-1 1,-1 1-1,1-1 0,-1 0 1,1 0-1,-1-1 0,1 1 0,-1-1 1,1 0-1,-1 0 0,1-1 1,-1 1-1,1-1 0,-1 0 1,1 0-1,-7-3 0,3 0-5,-1 0-1,1 0 0,0-1 1,0-1-1,1 1 1,-1-1-1,1-1 1,1 1-1,-1-1 1,1 0-1,-6-9 1,3 1-21,0 0 0,1 0 1,1-1-1,0 0 0,1 0 1,1-1-1,-5-27 0,9 36 1,0 0 0,0 1 0,1-1 0,0 0 0,2-15-1,-2 19-3,2-1-1,-1 0 0,0 1 0,1-1 0,0 1 0,0 0 1,0 0-1,1-1 0,-1 1 0,6-6 0,1 1-59,-1 1-1,2 0 0,-1 1 1,1-1-1,0 2 1,15-8-1,69-28-268,-92 41 323,131-43-1192,-48 16-4611,-78 26 5193,1-1-1528,0 1 1,14-3-1,-4 4-658</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39:36.933"/>
    </inkml:context>
    <inkml:brush xml:id="br0">
      <inkml:brushProperty name="width" value="0.05" units="cm"/>
      <inkml:brushProperty name="height" value="0.05" units="cm"/>
      <inkml:brushProperty name="color" value="#33CCFF"/>
    </inkml:brush>
  </inkml:definitions>
  <inkml:trace contextRef="#ctx0" brushRef="#br0">65 56 7872,'-51'-31'3584,"38"20"-3104,13 6-128,3 5-288,10-4-1088,9 0 576</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39:36.934"/>
    </inkml:context>
    <inkml:brush xml:id="br0">
      <inkml:brushProperty name="width" value="0.05" units="cm"/>
      <inkml:brushProperty name="height" value="0.05" units="cm"/>
      <inkml:brushProperty name="color" value="#33CCFF"/>
    </inkml:brush>
  </inkml:definitions>
  <inkml:trace contextRef="#ctx0" brushRef="#br0">147 84 3712,'-2'-3'346,"0"0"1,1 0-1,-1 0 0,1 0 1,0 0-1,0 0 0,0-1 1,-1-4-1,2 6 286,0 0 0,0 0 1,0 1-1,0-1 0,0 0 1,0 0-1,1 0 0,-1 0 0,2-3 1,-1-14 2817,-1 11-1902,-1 7-978,1 2-197,0 0-75,0 3-20,0 9-137,0 35 70,1 0-1,12 72 1,30 185 207,-29-189-73,-14-113-288,1 1 0,-1 0 0,0 0 1,0 0-1,-1 0 0,1-1 0,-1 1 0,1 0 1,-4 6-1,4-8-40,-1-1 1,0 1 0,1-1-1,-1 0 1,0 1-1,0-1 1,0 0-1,0 0 1,0 1-1,-1-1 1,1 0 0,0 0-1,0 0 1,-1-1-1,1 1 1,-1 0-1,1 0 1,-1-1-1,1 1 1,-1-1 0,1 1-1,-3 0 1,-22 4 12,0 1 0,-36 13 0,17-8-152,33-10 156,10-2 6,36-1 62,1-2 0,-1-2 0,46-12-1,-36 7-144,76-10-1,-97 19 98,1 1 1,-1 0-1,0 2 0,0 1 0,0 1 0,43 10 0,-58-10-35,-5-2-182,0 0-1,-1 0 1,1 0-1,0-1 1,0 1-1,4-1 1,-7 0 51,0 0 1,0 0-1,1 0 1,-1-1 0,0 1-1,0 0 1,0 0 0,0-1-1,0 1 1,0 0-1,0 0 1,0 0 0,0-1-1,0 1 1,0 0-1,0 0 1,0-1 0,0 1-1,0 0 1,0 0-1,0-1 1,0 1 0,0 0-1,0 0 1,0-1-1,0 1 1,0 0 0,0 0-1,0 0 1,-1-1-1,1 1 1,0 0 0,0 0-1,0 0 1,0-1-1,-1 1 1,1 0 0,0 0-1,-9-15-3416,6 11 2745,-5-11-1094</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39:36.935"/>
    </inkml:context>
    <inkml:brush xml:id="br0">
      <inkml:brushProperty name="width" value="0.05" units="cm"/>
      <inkml:brushProperty name="height" value="0.05" units="cm"/>
      <inkml:brushProperty name="color" value="#33CCFF"/>
    </inkml:brush>
  </inkml:definitions>
  <inkml:trace contextRef="#ctx0" brushRef="#br0">0 125 4064,'0'0'11616,"13"-4"-9851,105-41 939,-81 29-2524,1 2-1,50-12 0,-56 20-189,0 0 0,0 2 0,0 2 0,1 1 0,0 1 0,-1 2 0,44 7 0,-38 4 129,-6-2 168,-58-11-17972</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39:36.936"/>
    </inkml:context>
    <inkml:brush xml:id="br0">
      <inkml:brushProperty name="width" value="0.05" units="cm"/>
      <inkml:brushProperty name="height" value="0.05" units="cm"/>
      <inkml:brushProperty name="color" value="#33CCFF"/>
    </inkml:brush>
  </inkml:definitions>
  <inkml:trace contextRef="#ctx0" brushRef="#br0">9 10 2976,'-8'-8'11514,"12"10"-10543,3 1-737,0 0 0,-1 0 1,2 0-1,-1-1 0,0 0 0,0-1 0,1 1 1,-1-1-1,1-1 0,11 1 0,12-3 221,38-5 0,-32 2-69,49-2 87,-1 3-1,120 11 1,-131 4-209,-49-6-10,-1-1-1,29 1 0,-35-9-1226</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6:27.637"/>
    </inkml:context>
    <inkml:brush xml:id="br0">
      <inkml:brushProperty name="width" value="0.05" units="cm"/>
      <inkml:brushProperty name="height" value="0.05" units="cm"/>
      <inkml:brushProperty name="color" value="#00A0D7"/>
    </inkml:brush>
  </inkml:definitions>
  <inkml:trace contextRef="#ctx0" brushRef="#br0">1309 29 1728,'3'-18'1450,"-1"7"2972,-4 18-3823,0 0 0,-1 0 0,0-1 1,-4 8-1,3-6-283,-6 12 33,-1-1 1,-20 24 0,25-35-274,-13 17 144,-1-2 0,-1-1 1,-1 0-1,-30 23 0,-14 12 151,-199 206 1197,70-17-587,179-223-730,0 1-1,-18 37 1,32-57-188,0 0 0,1 0 1,0 0-1,-1 0 0,1 0 0,1 0 0,-1 0 0,1 0 0,-1 0 0,1 1 0,0-1 1,1 0-1,0 6 0,0-6-20,0-1-1,1 0 1,-1 0 0,1 0 0,-1 0-1,1 0 1,0 0 0,0 0 0,0-1-1,1 1 1,-1-1 0,1 1 0,-1-1 0,1 0-1,0 0 1,4 2 0,3 1-5,1-1 1,0 0-1,-1 0 1,1-1-1,0-1 1,0 0-1,1-1 0,10 1 1,30 4 121,-37-3-123,36 8 41,-47-10-75,0 1 0,0-1 0,0 1 0,0 0 0,0 0 0,0 0 0,-1 1 0,1-1 0,4 5-1,-7-5 9,0-1-1,0 0 1,0 1-1,0-1 0,0 0 1,0 1-1,-1-1 1,1 1-1,-1-1 0,1 1 1,-1 0-1,1-1 1,-1 1-1,0-1 0,0 1 1,0 0-1,0-1 0,0 1 1,0 0-1,0-1 1,-1 3-1,-1 3 63,0 1 0,-1 0-1,-6 10 1,9-16-70,-96 169 477,77-139-389,-1-1-1,-1-1 1,-2-1 0,-44 44-1,-130 83 244,168-134-305,-20 15 138,2 3 1,2 1-1,2 2 1,-68 89-1,80-93-3063,27-32-235,12-14-1668,4-7 1226</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39:36.937"/>
    </inkml:context>
    <inkml:brush xml:id="br0">
      <inkml:brushProperty name="width" value="0.05" units="cm"/>
      <inkml:brushProperty name="height" value="0.05" units="cm"/>
      <inkml:brushProperty name="color" value="#33CCFF"/>
    </inkml:brush>
  </inkml:definitions>
  <inkml:trace contextRef="#ctx0" brushRef="#br0">223 492 2080,'2'-10'1026,"0"1"3590,-3 8-4458,1 1 1,0 0 0,-1-1 0,1 1 0,-1 0 0,1-1 0,0 1 0,-1 0 0,1 0 0,-1 0 0,1-1 0,-1 1 0,1 0-1,-1 0 1,1 0 0,-1 0 0,1 0 0,-1 0 0,1 0 0,-1 0 0,0 0 0,1 0 0,-1 0 0,-6 0 101,0 1 1,1 0-1,-1 0 1,0 1-1,1-1 1,-1 2-1,1-1 1,-9 4 0,0 3 143,1-1 0,-15 12 0,21-14-356,1 0 1,0 1-1,0 0 0,1 0 1,0 1-1,0 0 0,1 0 1,0 0-1,0 0 1,1 1-1,-7 17 0,8-18-6,1 1-1,0-1 1,0 1-1,1 0 1,0-1-1,0 1 1,1 0-1,0 0 1,1 0-1,0-1 1,0 1-1,5 15 1,-5-20 26,1 0 1,-1 0-1,1 0 1,0 0-1,1-1 1,-1 1 0,4 4-1,-6-7-50,1 0 0,0-1 0,0 1 0,0 0 0,0 0 0,0-1 0,0 1 0,0-1 0,0 1 0,0-1 0,0 1 0,0-1 0,0 1 0,1-1 0,-1 0 0,0 0 0,0 0 0,0 0 0,0 0 0,1 0 0,-1 0 0,0 0 0,0 0 0,0 0 0,0-1 0,1 1 0,-1 0 0,0-1 0,2 0 0,4-4 34,-1 1 0,0-1 0,0-1 0,0 1 0,-1-1 0,1 0 0,-1 0 0,4-7-1,1-1-6,7-9 29,-1-1 1,-1 0 0,-1-1-1,-1-1 1,15-44 0,-26 52-303,-2 18 225,0 0 0,0-1 0,0 1 0,0 0 1,0-1-1,0 1 0,0 0 0,0 0 0,0-1 1,-1 1-1,1 0 0,0-1 0,0 1 0,0 0 1,0-1-1,0 1 0,0 0 0,-1 0 0,1-1 1,0 1-1,0 0 0,0 0 0,0 0 0,-1-1 1,1 1-1,0 0 0,0 0 0,-1 0 0,1-1 1,0 1-1,-1 0 0,1 0 0,0 0 1,0 0-1,-1 0 0,1 0 0,0 0 0,-1 0 1,1 0-1,0 0 0,-1 0 0,1 0 0,0 0 1,0 0-1,-1 0 0,1 0 0,0 0 0,-1 0 1,1 0-1,-2 1-7,1 1 1,0-1-1,0 0 0,0 1 1,0-1-1,0 1 0,0-1 1,0 1-1,1-1 1,-1 1-1,0 0 0,1-1 1,-1 1-1,1 0 0,-1 2 1,-3 31 131,3-17-20,1 0 0,1 0 0,3 21 0,-3-33-43,0 1 1,0-1 0,1 0-1,0 0 1,0 0 0,1 0 0,0 0-1,0 0 1,0 0 0,1-1-1,-1 0 1,7 7 0,-8-11-28,-1 1 1,1-1 0,0 0-1,-1 0 1,1 0-1,0 0 1,0 0 0,-1 0-1,1-1 1,0 1-1,0-1 1,0 1 0,0-1-1,0 0 1,0 1-1,0-1 1,0 0-1,0 0 1,3-1 0,2 0 15,-1-1 0,1 0 0,0 0 0,6-4 0,-10 5-34,22-11 74,-1-1-1,0-1 1,41-34-1,-3 3-21,-21 15 52,-27 18-155,1 1-1,1 1 1,31-16-1,-46 25 34,1 1-1,-1-1 1,1 0-1,-1 1 1,1-1-1,0 1 1,-1 0-1,1-1 1,0 1-1,-1 0 1,1 0-1,0 0 1,-1 0-1,1 1 1,0-1-1,-1 0 1,1 1-1,0-1 1,1 2-1,-1-1 11,-1 0 1,0 0-1,0 0 1,0 0-1,0 0 0,0 0 1,0 1-1,0-1 0,0 0 1,0 1-1,-1-1 0,1 1 1,0-1-1,-1 1 1,1-1-1,-1 3 0,2 7 72,-2-1 0,1 0 0,-1 1 0,-3 19-1,2-24-46,-16 127 507,17-130-507,0 2 133,-1 0-1,1 0 1,-1 0-1,-2 8 0,6-17-59,0-1-1,0 0 1,0 1-1,2-8 1,3-4-110,0-1 1,0 1 0,22-29 0,-24 38-16,0 0-1,0 0 1,0 0-1,1 1 1,0 0 0,1 0-1,-1 1 1,1 0-1,14-7 1,-20 11 1,0 1 1,-1-1-1,1 0 0,0 1 1,0-1-1,0 1 0,0 0 0,0 0 1,0 0-1,0 0 0,0 0 1,0 0-1,0 0 0,-1 0 1,1 1-1,0-1 0,0 1 1,0 0-1,0-1 0,-1 1 0,1 0 1,0 0-1,0 0 0,-1 0 1,1 0-1,-1 1 0,1-1 1,1 2-1,2 4 1,1 1 1,-1-1-1,-1 1 1,1 0-1,3 9 0,10 17 254,-16-32-220,-1 0 0,1 0 0,0-1 0,0 1 0,0 0 0,0-1 0,0 0 0,0 1 0,0-1-1,1 0 1,-1 0 0,0 0 0,1-1 0,-1 1 0,0 0 0,1-1 0,-1 0 0,1 1 0,-1-1 0,1 0 0,2-1 0,5 1 34,-1-2 1,0 1-1,0-1 1,12-5-1,5-2-7,0-2 0,36-20 1,45-35 4,-70 42-2,-16 10 8,-14 9-120,1 0 1,-1 0-1,11-5 0,-26 26-243,2-3 316,-10 15-47,1 0 1,-19 51-1,24-50-27,1 0 0,1 0 0,-7 54 0,15-79 96,0-1 0,0 0 0,0 1 0,0-1 0,1 1 0,0-1 0,-1 1 1,1-1-1,0 0 0,3 6 0,-4-9-11,1 1 0,-1 0 0,1 0 0,-1-1 0,1 1 0,0 0 1,-1-1-1,1 1 0,0 0 0,-1-1 0,1 1 0,0-1 0,0 1 0,-1-1 0,1 0 0,0 1 0,2-1 1,-2 1-2,0-1 0,0 0 0,1-1 0,-1 1 0,0 0 0,0 0 0,1 0 0,-1-1 0,0 1 1,0-1-1,0 1 0,1-1 0,-1 1 0,0-1 0,0 1 0,1-2 0,3-2 3,0 0-1,-1-1 1,0 1-1,0-1 0,0 0 1,0 0-1,3-7 1,21-44 171,-18 34-64,12-23 25,12-23-139,-3-1 0,26-87 0,-37 77-60,-4 0 0,10-155 0,-25 220 19,0 11 6,-1 0-1,1 0 0,-1 1 0,0-1 0,0 0 0,0 0 0,-1 0 1,1 1-1,-1-1 0,1 0 0,-1 1 0,0-1 0,-2-4 0,3 6 20,0 1 1,0 0-1,-1-1 0,1 1 0,0 0 0,0 0 0,0-1 0,0 1 1,-1 0-1,1 0 0,0-1 0,0 1 0,-1 0 0,1 0 0,0-1 0,-1 1 1,1 0-1,0 0 0,0 0 0,-1 0 0,1 0 0,0-1 0,-1 1 1,1 0-1,0 0 0,-1 0 0,1 0 0,0 0 0,-1 0 0,1 0 0,0 0 1,-1 0-1,1 0 0,0 0 0,-1 1 0,1-1 0,0 0 0,-1 0 1,1 0-1,0 0 0,-1 0 0,1 1 0,0-1 0,0 0 0,-1 0 1,1 0-1,-1 1 0,-9 16-42,9-15 37,-6 12 17,1 0 0,0 1 0,2 0 0,-6 29 0,-4 66 130,12-88-92,-1 16 64,1 1 0,2-1 0,2 1 1,8 45-1,-7-65-80,1 0 0,1-1-1,1 1 1,1-1 0,0 0 0,1-1 0,1 0 0,1 0 0,0-1 0,16 19 0,-20-28-381,1 0-1,0 0 1,0-1-1,1 0 1,-1 0-1,1-1 1,1 0-1,9 5 1,-10-7-659,1 0 1,-1 0-1,1 0 0,0-1 1,10 1-1,28 1-2632</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39:36.938"/>
    </inkml:context>
    <inkml:brush xml:id="br0">
      <inkml:brushProperty name="width" value="0.05" units="cm"/>
      <inkml:brushProperty name="height" value="0.05" units="cm"/>
      <inkml:brushProperty name="color" value="#33CCFF"/>
    </inkml:brush>
  </inkml:definitions>
  <inkml:trace contextRef="#ctx0" brushRef="#br0">38 610 1664,'-8'10'482,"6"-8"-208,1-1 1,-1 1-1,1 0 1,0 0-1,-1 0 1,1 0-1,0 0 1,0 0-1,-1 3 1,-5 12 1792,5-14-1572,1-1 1,0 0 0,0 1-1,0 0 1,0-1-1,0 1 1,0 5-1,2-7-127,0 0-1,0 0 1,0 0 0,1 0-1,-1 0 1,0 0-1,0 0 1,1 0-1,-1-1 1,1 1-1,1 0 1,1-2-49,0 0-1,0 0 1,0 0 0,-1-1 0,1 0 0,0 0 0,-1 0-1,6-5 1,5-4 10,-1-1-1,-1 0 1,12-16-1,-7 9-143,129-156 605,-49 56-439,-50 59-220,77-127-1,-115 174-214,-9 13 82,0 0 0,0 0-1,0 0 1,0 0-1,0 0 1,0 0-1,0 0 1,0 0-1,0 0 1,0 0-1,0 0 1,0 0-1,0 1 1,0-1 0,0 0-1,0 0 1,0 0-1,0 0 1,0 0-1,0 0 1,0 0-1,0 0 1,0 0-1,0 0 1,0 0-1,0 0 1,0 0-1,0 0 1,0 1 0,0-1-1,0 0 1,0 0-1,0 0 1,0 0-1,0 0 1,0 0-1,0 0 1,1 0-1,-1 0 1,0 0-1,0 0 1,0 0-1,0 0 1,0 0 0,0 0-1,0 0 1,0 0-1,0 0 1,0 0-1,0 0 1,0 0-1,0 0 1,0 0-1,0 0 1,1 0-1,-1 0 1,0 0 0,0 0-1,0 0 1,0 0-1,0 0 1,0 0-1,0 0 1,-6 26-286,3-18 268,-29 95 8,16-54 144,-20 97-1,35-141-83,0 0 1,1 0 0,0 0-1,0 0 1,0 0 0,0-1-1,2 6 1,-2-9-39,0-1-1,0 1 1,0-1 0,0 1-1,0-1 1,0 1 0,1-1-1,-1 0 1,0 1 0,0-1-1,0 1 1,1-1-1,-1 0 1,0 1 0,1-1-1,-1 0 1,0 1 0,1-1-1,-1 0 1,0 0 0,1 1-1,-1-1 1,1 0 0,-1 0-1,0 1 1,1-1 0,-1 0-1,1 0 1,-1 0 0,1 0-1,-1 0 1,0 0 0,1 0-1,-1 0 1,1 0-1,-1 0 1,1 0 0,-1 0-1,1 0 1,-1 0 0,0 0-1,1 0 1,-1-1 0,1 1-1,-1 0 1,1 0 0,17-14 79,-15 11-51,156-131 511,-88 75-623,-47 39 85,-1-1 1,-1-1-1,-1-1 1,-1 0-1,-1-2 1,23-40-1,-34 46-252,-8 20-140,-3 10 144,-21 61-102,0-1 358,20-54 56,0 0 0,1 1 0,1-1 0,1 1 0,1-1 0,0 1 0,1 0 0,4 18 0,-4-26-2,2 1 0,0 0-1,0-1 1,1 0-1,0 1 1,1-1-1,0-1 1,1 1-1,-1-1 1,2 0-1,0 0 1,0-1-1,15 14 1,-21-20-53,0-1-1,1 0 1,-1 1-1,1-1 1,0 0-1,-1 0 1,1 0-1,0 0 1,-1-1-1,1 1 1,0 0-1,0-1 1,0 1-1,-1-1 1,1 1-1,0-1 1,0 0 0,0 0-1,0 0 1,0 0-1,0 0 1,0 0-1,0-1 1,0 1-1,3-2 1,-3 1-202,0 0-1,-1 0 1,1-1 0,0 1 0,0 0-1,0-1 1,-1 0 0,2-1 0,12-20-5043,-8 11 2404</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39:36.939"/>
    </inkml:context>
    <inkml:brush xml:id="br0">
      <inkml:brushProperty name="width" value="0.05" units="cm"/>
      <inkml:brushProperty name="height" value="0.05" units="cm"/>
      <inkml:brushProperty name="color" value="#33CCFF"/>
    </inkml:brush>
  </inkml:definitions>
  <inkml:trace contextRef="#ctx0" brushRef="#br0">55 239 4736,'-2'-1'257,"2"1"-219,-1 0 1,1 0 0,0 0 0,0 0-1,0 0 1,0 0 0,-1 0 0,1 0-1,0 0 1,0 0 0,0 0 0,0 0-1,-1 0 1,1 0 0,0 0 0,0 0-1,0 0 1,0 0 0,-1 0 0,1-1 0,0 1-1,0 0 1,0 0 0,0 0 0,0 0-1,0 0 1,-1 0 0,1-1 0,0 1-1,0 0 1,0 0 0,0 0 0,0 0-1,0 0 1,0-1 0,0 1 0,0 0-1,0 0 1,0 0 0,0-1 0,0 1-1,0 0 1,0 0 0,0 0 0,0 0 0,0-1-1,0 1 1,0 0 0,0 0 0,0 0-1,0 0 1,0-1 0,0 1 0,0 0-1,0 0 1,0 0 0,0 0 0,1 0-1,-1-1 1,0 1 0,0 0 0,0 0-1,3 10 4633,-2-6-4376,-1 1-1,1 0 1,-1 0 0,0 5-1,-27 130 2842,20-109-2670,5-21-168,0-1 1,-1 0-1,1 0 0,-8 15 0,28-103 1542,15-126-1823,-27 164 100,-3 27-286,0 25 10,1 3 167,8 30-163,-7-21 200,2-1 0,0-1 1,14 29-1,-13-34-32,31 53 60,-34-62 38,0 0-1,0 0 1,0-1 0,1 0-1,0 0 1,0-1-1,10 7 1,-15-11-64,0-1 1,0 1-1,0-1 0,0 1 1,0-1-1,0 0 0,0 1 1,0-1-1,0 0 0,0 0 1,0 0-1,0 0 0,0 0 1,0 0-1,1 0 0,-1 0 1,0 0-1,0 0 0,0-1 1,0 1-1,2-1 0,0-1 49,-1 1-1,1-1 0,-1 0 0,1 0 0,-1 0 0,0 0 0,5-5 0,1-4 79,0 0-1,11-23 1,-15 27-241,18-37 53,24-70 1,-4 7-173,-34 88 30,19-37-2111,-21 46 702,0 0 0,0 0 0,10-10 0,2 2-861</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39:36.940"/>
    </inkml:context>
    <inkml:brush xml:id="br0">
      <inkml:brushProperty name="width" value="0.05" units="cm"/>
      <inkml:brushProperty name="height" value="0.05" units="cm"/>
      <inkml:brushProperty name="color" value="#33CCFF"/>
    </inkml:brush>
  </inkml:definitions>
  <inkml:trace contextRef="#ctx0" brushRef="#br0">16 79 3712,'-12'-2'1944,"12"2"-1894,0 0 0,0 0 0,0 0 1,0 0-1,0 0 0,-1 0 0,1 0 0,0 0 0,0 0 0,0 0 1,0 0-1,0 0 0,-1 0 0,1 0 0,0 0 0,0 0 0,0 0 1,0 0-1,0 0 0,0 0 0,-1 0 0,1 1 0,0-1 0,0 0 0,0 0 1,0 0-1,0 0 0,0 0 0,0 0 0,0 0 0,0 1 0,-1-1 1,1 0-1,0 0 0,0 0 0,0 0 0,0 0 0,0 1 0,0-1 1,0 0-1,0 0 0,0 0 0,0 0 0,0 0 0,0 1 0,0-1 0,2 2 2327,4 3 82,-1-3-2215,0 1 0,1-1 1,-1 0-1,1 0 1,0 0-1,0-1 0,-1 0 1,1 0-1,0-1 1,8 1-1,-13-1-218,51 2 1329,97-8-1,55-19-335,-8-11-679,-59 9-349,-61 15-29</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39:36.941"/>
    </inkml:context>
    <inkml:brush xml:id="br0">
      <inkml:brushProperty name="width" value="0.05" units="cm"/>
      <inkml:brushProperty name="height" value="0.05" units="cm"/>
      <inkml:brushProperty name="color" value="#33CCFF"/>
    </inkml:brush>
  </inkml:definitions>
  <inkml:trace contextRef="#ctx0" brushRef="#br0">44 911 2656,'0'0'837,"0"0"-732,4-1 2939,-4 1-2939,0 0 0,0-1 0,0 1 0,0 0 0,0 0 0,0 0 0,0 0 0,0 0 0,0-1 0,0 1 0,0 0 0,0 0 0,0 0 0,28-77 4210,2-6-3030,11-41-296,110-225 0,-51 153 30,-95 188-983,-1 0 0,-1 0 0,1 0 0,-1 0 0,-1-1 0,0 0 0,2-12 0,-5 22-58,1-1 1,-1 0 0,0 0-1,0 0 1,0 0 0,0 0-1,1 1 1,-1-1 0,0 0-1,0 1 1,0-1 0,1 0-1,-2 2 1,-8 6 10,0 1 1,0 1-1,1 0 0,0 0 1,-12 19-1,3 1 59,-15 34 0,-74 206 224,105-264-263,-117 379 995,59-159 26,55-208-193,6-24-804,0 1 0,0-1-1,0 1 1,0-1 0,1 1 0,0-1 0,3-4-1,22-42-54,-15 33 48,1 0 0,0 0 0,2 1 0,0 1 0,1 0 0,0 1 0,25-18 0,239-155-213,-274 185 141,-1 1-9,0 0 0,0 0 1,0 0-1,0 1 0,0 0 1,0 0-1,1 0 0,7-1 1,-13 3 48,0 0 1,1 0-1,-1 0 0,1 0 1,-1 0-1,0 0 1,1 0-1,-1 1 0,1-1 1,-1 0-1,0 0 1,1 0-1,-1 1 0,0-1 1,1 0-1,-1 0 1,0 1-1,1-1 1,-1 0-1,0 1 0,0-1 1,1 0-1,-1 1 1,0-1-1,0 0 0,0 1 1,0-1-1,1 0 1,-1 1-1,0-1 0,0 1 1,0-1-1,0 0 1,0 1-1,0-1 0,0 1 1,0-1-1,0 0 1,0 1-1,0-1 0,0 1 1,-1-1-1,-2 27 30,1-16 6,-3 18-44,3-20 25,0-1 0,0 1 0,0 16 0,2-23 10,0 0 1,1 0-1,-1 0 1,0 0-1,1-1 0,-1 1 1,1 0-1,-1 0 1,1-1-1,0 1 1,-1 0-1,1-1 0,0 1 1,0 0-1,0-1 1,1 0-1,-1 1 1,0-1-1,1 0 0,-1 1 1,0-1-1,1 0 1,2 1-1,-3-1 12,0-1 0,0 1 1,1 0-1,-1-1 0,0 0 0,0 1 0,1-1 0,-1 0 0,1 0 1,-1 0-1,0 0 0,1 0 0,-1 0 0,0 0 0,1 0 0,-1 0 1,0-1-1,1 1 0,-1 0 0,0-1 0,1 1 0,-1-1 1,0 0-1,0 1 0,0-1 0,0 0 0,0 0 0,0 0 0,0 0 1,0 0-1,0 0 0,0 0 0,0 0 0,0 0 0,0-2 0,2-1-8,-1-1-1,1 1 1,-1-1-1,0 0 1,-1 0-1,1 1 1,-1-1-1,1-8 0,-1-2 51,-2-25-1,0 25-209,1 1 0,3-24 0,-3 37 133,0 1 0,0-1-1,0 0 1,0 0-1,0 1 1,0-1 0,1 0-1,-1 0 1,0 1-1,1-1 1,-1 0 0,0 1-1,1-1 1,-1 0 0,1 1-1,-1-1 1,1 1-1,0-1 1,-1 0 0,1 1-1,-1 0 1,1-1-1,0 1 1,-1-1 0,1 1-1,0 0 1,0-1-1,-1 1 1,1 0 0,0 0-1,0 0 1,-1 0 0,1-1-1,0 1 1,0 0-1,-1 0 1,2 1 0,3-1 4,-1 1 1,1 1-1,-1-1 1,1 1-1,5 2 1,-3 0 3,14 5 552,35 23 0,-36-19-242,0-2 0,21 9 0,-6-5-390,-1-1 580,37 10-1,-60-21-691,1 0-1,0-1 1,-1-1-1,1 0 1,0 0-1,0-1 1,16-2-1,34-10-6890,-27 4 3595</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39:36.942"/>
    </inkml:context>
    <inkml:brush xml:id="br0">
      <inkml:brushProperty name="width" value="0.05" units="cm"/>
      <inkml:brushProperty name="height" value="0.05" units="cm"/>
      <inkml:brushProperty name="color" value="#33CCFF"/>
    </inkml:brush>
  </inkml:definitions>
  <inkml:trace contextRef="#ctx0" brushRef="#br0">324 882 2720,'17'-24'4816,"-17"23"-4732,0 1 0,0 0 0,1-1 0,-1 1 0,0 0 0,0-1 0,0 1 0,0 0 0,1-1 0,-1 1 0,0 0 0,0-1 0,0 1 0,0 0 0,0-1 0,0 1 0,0-1 0,0 1 0,0 0 1,0-1-1,0 1 0,0 0 0,0-1 0,-1 1 0,1 0 0,0-1 0,0 1 0,0 0 0,0-1 0,-1 1 0,1 0 0,0-1 0,0 1 0,-1 0 0,1 0 0,0-1 0,0 1 0,-1 0 0,1 0 0,-2-1 85,0 0-1,1 1 0,-1-1 1,1 1-1,-1-1 0,0 1 1,0 0-1,1 0 1,-4 0-1,-7 1-8,1 0 1,-1 1 0,1 1-1,0 0 1,0 0-1,-20 10 1,1-1 0,2-2-24,-45 25-1,64-30-79,1 0 0,0 0 0,0 0 0,1 1 0,0 1 0,0-1 0,0 1 0,1 0 0,-10 15 0,15-21-19,0 0 0,1 1 0,-1-1 0,0 0-1,1 1 1,-1-1 0,1 1 0,0-1 0,0 1 0,-1-1 0,1 1 0,0-1 0,0 0 0,0 1 0,0-1-1,1 1 1,-1-1 0,0 1 0,1-1 0,-1 1 0,1-1 0,-1 1 0,1-1 0,0 0 0,-1 1 0,1-1 0,0 0-1,0 0 1,0 0 0,0 0 0,0 0 0,0 0 0,0 0 0,1 0 0,-1 0 0,0 0 0,0 0 0,1-1-1,-1 1 1,0-1 0,1 1 0,-1-1 0,1 1 0,-1-1 0,3 1 0,5-1 93,1 0 0,0 0 0,0-1 0,0 0 0,10-3-1,49-15 151,-54 13-176,1 0-1,-1-1 1,0-1-1,-1-1 0,0 0 1,24-20-1,-25 17-80,-1 0 1,0-1-1,-1 0 0,0 0 0,-1-1 1,9-19-1,2-6 99,15-45 0,29-94-40,-52 135-195,-2-1 1,5-49 0,-14 78-39,0-25 0,-2 35 69,-1 1 0,1-1 0,-1 0 0,0 0 0,0 0 0,0 1 0,-1-1 0,-2-5 0,4 9 67,-1 1-1,1-1 1,0 1 0,-1-1-1,1 0 1,0 1 0,-1-1-1,1 1 1,-1-1 0,1 1-1,-1 0 1,1-1 0,-1 1-1,0 0 1,1-1 0,-1 1-1,1 0 1,-1-1 0,0 1-1,1 0 1,-1 0-1,1 0 1,-1 0 0,0 0-1,-1 0 3,1 0 0,-1 0 0,1 0 0,0 1 0,-1-1 0,1 1-1,0-1 1,0 1 0,-1-1 0,1 1 0,-1 1 0,-4 2-24,0 1 0,1-1 1,-8 9-1,13-12 27,-13 15-48,1 0-1,0 1 1,1 0-1,1 0 1,1 2-1,0-1 1,2 1 0,-7 23-1,3-3 69,3 0-1,1 0 1,-2 50 0,7-64 96,2 0 0,4 34 1,-3-50-17,0 1 0,1-1 0,1 1 0,-1-1 0,2 0 0,-1 0 0,1 0-1,0-1 1,8 12 0,-10-18-45,-1 0 0,1 0 0,0 0 0,0 0 0,0 0 0,0 0 0,0 0 0,0-1-1,0 1 1,0-1 0,1 0 0,-1 0 0,1 0 0,-1 0 0,1 0 0,-1 0 0,1-1 0,0 1-1,4 0 1,-3-1-13,0-1 0,-1 1-1,1-1 1,0 0 0,0 0-1,-1 0 1,1 0 0,-1-1-1,1 0 1,-1 1 0,0-1-1,1 0 1,-1-1 0,3-2-1,6-6 23,-1-2-1,0 1 1,0-2-1,-2 1 1,14-26-1,0 3-13,41-82-438,-62 113 320,-11 27-29,0-1 0,1 1 0,1 0 0,1 1 0,1-1 0,1 1 0,-1 28 0,5-47 133,0 0 0,1 0 0,-1 0 0,1 1 0,0-1 0,0 0 0,0 0 0,0 0 1,1 0-1,0 0 0,-1 0 0,5 4 0,-5-6 26,1 1 0,0-1 0,0 0 0,1 0 0,-1 0 0,0-1 0,1 1 0,-1 0 0,1-1 0,-1 0 0,1 1 0,-1-1 0,1 0 1,0 0-1,0-1 0,0 1 0,0-1 0,4 1 0,1-1 29,-1 0 0,1 0 1,-1-1-1,1 0 0,-1-1 1,1 1-1,-1-1 0,0-1 1,12-5-1,-1-1-11,1-2-1,20-15 0,-22 13-45,0-2-1,0 0 0,-1-1 1,-1 0-1,-1-1 1,13-20-1,64-118 141,-65 109-133,0-2-51,-1-1 0,-3-1 0,-1-2 0,13-53-1,-6 15-1041,-74 216 242,20-57 785,-24 58 60,-96 175 1,143-298-25,-176 336 44,29-24 178,138-285-36,7-19 9,0 0 0,-11 19 0,13-29 62,5-9-60,11-25 20,8-12-175,2 1 1,49-69-1,15 2-83,26-37-55,15-52-1,-46 68 126,126-169-89,-113 168 89,-26 21 176,8-10-1000,-69 113 591,-8 8 191,0 0 1,0-1-1,0 1 0,0 0 1,0 0-1,0 0 1,0 0-1,1 0 1,-1 0-1,0 0 0,0 0 1,0 0-1,0 0 1,0 0-1,1 0 1,-1 0-1,0 0 0,0 0 1,0 0-1,0 0 1,0 0-1,0 0 1,1 0-1,-1 0 1,0 0-1,0 0 0,0 0 1,0 0-1,0 0 1,0 0-1,1 0 1,-1 1-1,0-1 0,0 0 1,0 0-1,0 0 1,0 0-1,1 2-25,-1-1 0,0 0 1,0 1-1,0-1 0,0 1 0,0-1 0,0 0 0,-1 1 1,1-1-1,0 1 0,-1-1 0,1 0 0,-1 1 0,0 1 0,-11 24 23,-2-1 0,-21 34-1,-13 22-79,-88 209 226,48-79 212,-49 128 372,99-238 184,31-90-636,4-9-66,3-7 137,4-11-290,1 0 0,0 0 0,1 1 1,1 0-1,8-14 0,48-68-50,-54 83-18,18-22-55,1 2 1,62-57-1,-83 85 42,-1-1-1,2 1 0,-1 0 0,0 1 1,1 0-1,0 0 0,0 0 0,0 1 1,1 1-1,-1-1 0,12-1 1,5 1-1,0 1 1,39 3-1,-20 0 102,-35-2-43,1 1 1,-1-1-1,1-1 1,-1 0-1,1 0 1,-1-1-1,0 0 1,0-1-1,0 0 1,0 0-1,-1-1 0,9-6 1,-12 8-23,0-1-1,-1 0 1,1 0 0,-1 0 0,0-1-1,0 1 1,0-1 0,-1 0-1,1 0 1,-1-1 0,-1 1 0,1-1-1,-1 1 1,0-1 0,0 0-1,0 0 1,-1 0 0,0 0 0,0 0-1,0-6 1,-4-6-88,3 18 81,1-1-1,-1 1 1,0 0 0,-1-1-1,1 1 1,0 0-1,0 0 1,0-1 0,0 1-1,0 0 1,0 0-1,0-1 1,0 1 0,0 0-1,-1-1 1,1 1 0,0 0-1,0 0 1,0 0-1,0-1 1,-1 1 0,1 0-1,0 0 1,0 0-1,-1-1 1,1 1 0,0 0-1,0 0 1,-1 0-1,1 0 1,0 0 0,0 0-1,-1 0 1,1 0-1,0-1 1,-1 1 0,1 0-1,0 0 1,-1 0-1,1 0 1,0 1 0,0-1-1,-1 0 1,1 0-1,0 0 1,-1 0 0,1 0-1,0 0 1,0 0 0,-1 0-1,1 1 1,0-1-1,0 0 1,-1 0 0,1 0-1,0 0 1,0 1-1,0-1 1,0 0 0,-1 0-1,1 1 1,0-1-1,0 1 1,-22 26-225,2 2 0,-31 56 0,46-77 225,5-7 7,-12 19-32,1 2 1,-14 36 0,24-56 50,0 1 0,1-1 0,-1 0 1,1 1-1,0-1 0,-1 0 0,1 1 1,0-1-1,0 1 0,0-1 0,1 0 1,-1 1-1,1-1 0,-1 0 0,1 1 1,0-1-1,0 0 0,0 0 0,0 0 1,0 1-1,2 1 0,-1-2 7,0 0-1,-1-1 1,1 1-1,0-1 1,0 0-1,0 0 1,0 1-1,1-1 1,-1-1-1,0 1 1,0 0 0,1 0-1,-1-1 1,0 0-1,1 1 1,-1-1-1,1 0 1,-1 0-1,0 0 1,5-1-1,0 0 19,0 0 0,0-1 1,-1 0-1,1-1 0,0 1 0,-1-1 0,8-5 0,43-30 9,-30 19-122,70-42-16,23-15 8,-97 57 244,-22 18-180,0 0 0,0 0-1,1 0 1,-1 0-1,0 0 1,0-1 0,0 1-1,0 0 1,-1-1-1,1 1 1,0-1 0,-1 1-1,2-2 1,-3 2 4,1 1 0,-1 0 0,0-1 0,1 1 0,-1 0 0,1 0 0,-1-1 0,0 1 0,1 0 0,-1 0 0,1 0 1,-1 0-1,0 0 0,1 0 0,-1 0 0,0 0 0,1 0 0,-1 0 0,1 0 0,-1 0 0,0 0 0,1 1 0,-2-1 0,-14 5 7,13 1 58,-2 4-184,5-10 130,-1 0-1,1 1 0,0-1 1,0 1-1,0-1 0,-1 1 1,1-1-1,0 1 0,0-1 1,0 1-1,0-1 0,0 1 1,0-1-1,0 1 0,0-1 1,0 1-1,0-1 0,0 1 1,0-1-1,1 1 0,-1 0 1,7 14 6,-3-6-91,1 17 19,0 0 1,-2 0-1,1 39 0,-4-58 88,0 0-1,1 0 0,-1 0 0,2 0 0,2 11 0,-3-16-14,0 0 1,-1 0-1,1 0 0,0 0 0,0 0 0,0-1 1,0 1-1,0 0 0,1-1 0,-1 1 0,0-1 0,1 1 1,-1-1-1,1 0 0,-1 0 0,1 1 0,0-1 1,0 0-1,-1-1 0,1 1 0,0 0 0,0 0 1,4 0-1,4 0 30,1 0 1,-1-1 0,1 0-1,-1 0 1,1-1 0,-1-1 0,0 0-1,0 0 1,0-1 0,0-1-1,0 1 1,0-1 0,-1-1-1,0 0 1,0 0 0,0-1-1,0 0 1,-1-1 0,0 0-1,-1 0 1,1 0 0,-1-1 0,-1 0-1,1-1 1,-2 1 0,8-15-1,-6 9-26,7-24 0,-12 34-48,-1-1-1,0 0 0,0 0 0,-1 0 0,1 0 1,-1 0-1,0 1 0,0-1 0,-2-7 0,2 12 27,0-1 0,0 1 0,0 0-1,0 0 1,0 0 0,0-1-1,0 1 1,0 0 0,-1 0 0,1 0-1,0 0 1,0-1 0,0 1 0,0 0-1,0 0 1,0 0 0,-1 0 0,1 0-1,0 0 1,0 0 0,0-1-1,-1 1 1,1 0 0,0 0 0,0 0-1,0 0 1,0 0 0,-1 0 0,1 0-1,0 0 1,0 0 0,0 0 0,-1 0-1,1 0 1,0 0 0,0 0 0,0 0-1,-1 0 1,1 0 0,0 1-1,0-1 1,0 0 0,0 0 0,-1 0-1,1 0 1,0 0 0,0 0 0,0 0-1,0 1 1,0-1 0,-1 0 0,1 0-1,0 0 1,0 0 0,0 0-1,0 1 1,-11 10-139,10-10 136,-7 11-15,0 0 0,0 0 0,1 1 0,1 0 0,0 0 0,1 0 0,-6 22 0,10-31 38,0 0 1,1-1-1,-1 1 0,1 0 0,0 0 1,0 0-1,1-1 0,-1 1 0,1 0 1,0-1-1,0 1 0,0 0 1,0-1-1,1 1 0,-1-1 0,4 5 1,-4-6 16,1 1 0,-1-1 0,1 0 0,0 0 0,0 0 0,0 0 0,0 0 0,0-1 0,0 1 0,1-1 1,-1 1-1,0-1 0,1 0 0,-1 0 0,1 0 0,-1 0 0,1 0 0,0-1 0,-1 1 0,1-1 0,0 0 0,0 0 1,4 0-1,1-1 16,0 0 1,0-1 0,0 0 0,-1 0-1,1-1 1,-1 0 0,1-1-1,9-5 1,7-7-21,23-19-1,-25 18-25,23-14 0,-4 10-76,-38 19 42,0 1 0,0 0-1,0 0 1,0 0-1,0 1 1,1-1 0,-1 1-1,0-1 1,0 1 0,0 0-1,6 1 1,-8-1 29,-1 1 0,1-1 0,0 1 0,0-1 0,-1 1 0,1-1 0,0 1 0,-1-1 0,1 1 0,0-1 0,-1 1 0,1 0 0,-1 0 0,1-1 0,-1 1 0,1 0 0,-1 0 0,0 0 0,1-1 0,-1 1 0,0 0 0,0 0 0,0 0 0,1 0 0,-1 0 0,0-1 0,0 1 0,0 0 0,0 0 0,-1 0 0,1 1 0,-1 3 19,0-1 0,0 1 0,0-1-1,-3 8 1,-1-1 6,-1-1 1,-12 17-1,-5 10 67,13-23-23,-3 6 146,13-14 120,6-7 249,98-56-418,-103 56-188,1 0 1,0 0-1,0 0 0,0 0 1,0 1-1,0-1 1,0 1-1,0-1 1,0 1-1,0 0 1,0 0-1,1 0 1,-1 0-1,0 0 0,3 1 1,-3 0 13,-1 0 1,1 0-1,0 0 1,-1 0-1,1 0 0,-1 0 1,1 0-1,-1 1 1,0-1-1,0 1 0,1-1 1,-1 1-1,0-1 0,0 1 1,0 0-1,1 3 1,0 1 16,1-1 0,0 0 1,0 1-1,0-1 1,1 0-1,5 6 0,-7-9 42,0-1 0,1 1 0,-1 0 0,0-1 0,1 0 1,0 1-1,-1-1 0,1 0 0,0 0 0,-1 0 0,1-1 0,0 1 0,0-1 0,0 1 0,0-1 0,3 0 0,5-1 13,-1 0-1,0 0 1,0-1-1,0 0 1,0 0 0,0-1-1,0-1 1,0 0-1,-1 0 1,0-1 0,0 0-1,0 0 1,0-1-1,-1 0 1,0-1 0,-1 0-1,1 0 1,-1-1-1,7-9 1,15-30 70,47-99 0,-44 79-146,107-215-263,-133 270 251,8-13-124,-13 24 135,-1-1 0,1 1 0,0-1 1,-1 1-1,0-1 0,1 1 0,-1-1 0,0 1 0,0-1 1,0 0-1,0 1 0,0-1 0,0-2 0,0 4 15,0 0 0,0 0-1,-1 0 1,1 0 0,0 0 0,0 0-1,0-1 1,0 1 0,0 0 0,0 0-1,0 0 1,0 0 0,0 0-1,0 0 1,-1 0 0,1 0 0,0-1-1,0 1 1,0 0 0,0 0-1,0 0 1,0 0 0,-1 0 0,1 0-1,0 0 1,0 0 0,0 0 0,0 0-1,0 0 1,-1 0 0,1 0-1,0 0 1,0 0 0,0 0 0,0 0-1,0 0 1,-1 0 0,1 0-1,0 0 1,0 0 0,0 0 0,0 1-1,-9 4-76,-5 10 48,8-7 41,0 0 1,0 1-1,1-1 1,1 1-1,0 0 1,-6 16 0,-12 59-21,20-72-4,-16 89 251,-6 137 1,20-189-147,5 19-2489,-4-45-2283,3-23 4524,0 0 0,0 1 0,0-1 0,0 0 0,0 1 0,0-1 0,-1 0 0,1 1 0,0-1 0,0 0 0,0 1 0,-1-1 0,1 0 0,0 1-1,0-1 1,-1 0 0,1 0 0,0 1 0,-1-1 0,1 0 0,0 0 0,-1 0 0,1 0 0,0 1 0,-1-1 0,1 0 0,0 0 0,-1 0 0,1 0-1,-1 0 1,1 0 0,0 0 0,-1 0 0,1 0 0,0 0 0,-1 0 0,1 0 0,-1 0 0,1 0 0,0-1 0,-1 1 0,1 0 0,0 0 0,-1 0 0,1 0-1,0-1 1,-1 1 0,1 0 0,0 0 0,0-1 0,-1 1 0,1 0 0,0 0 0,0-1 0,-1 1 0,1-1 0,-26-27-5597,-12-25 4455,35 49 1307,-13-21 2772,1 1 0,-21-46 0,32 60-2111,0 1 1,1-1-1,1 1 0,-1-1 0,1 0 1,1 0-1,0 0 0,0 0 0,1 0 1,1 0-1,2-19 0,-1 23-513,0 0 0,0 0 1,0 1-1,1-1 0,0 1 0,0-1 0,1 1 1,-1 0-1,1 1 0,0-1 0,1 0 0,-1 1 0,1 0 1,0 0-1,0 1 0,0-1 0,0 1 0,8-4 0,1 1-144,0 0 0,0 1 0,0 1-1,1 0 1,-1 1 0,26-3-1,-24 5-46,27 1-1,-38 0-517,0 0-1,1 1 0,-1 0 1,0 0-1,0 1 0,0-1 1,0 1-1,-1 0 0,6 3 1,4 6-2293</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39:36.943"/>
    </inkml:context>
    <inkml:brush xml:id="br0">
      <inkml:brushProperty name="width" value="0.05" units="cm"/>
      <inkml:brushProperty name="height" value="0.05" units="cm"/>
      <inkml:brushProperty name="color" value="#33CCFF"/>
    </inkml:brush>
  </inkml:definitions>
  <inkml:trace contextRef="#ctx0" brushRef="#br0">0 1111 2560,'0'0'12570,"4"-7"-11071,3 0-1199,1 1 0,-2-1 0,1 0 0,-1-1 0,0 1 0,6-12 0,2-2 0,135-154 153,-132 156-352,63-69 62,103-89 0,-179 175-177,1-4-14,1 2 1,0-1-1,-1 1 1,2 0-1,-1 0 0,0 1 1,9-4-1,-14 7 19,-1-1-1,0 1 1,1 0 0,-1 0 0,0 0-1,1 0 1,-1 0 0,1 0-1,-1-1 1,0 1 0,1 0 0,-1 0-1,0 0 1,1 0 0,-1 0-1,1 1 1,-1-1 0,0 0 0,1 0-1,-1 0 1,0 0 0,1 0-1,-1 0 1,0 1 0,1-1-1,-1 0 1,0 0 0,1 0 0,-1 1-1,0-1 1,0 0 0,1 1-1,-1-1 1,0 12-64,-1-7 83,-58 281-299,51-255 264,-7 19 201,9-35-36,1 1 1,-3 17-1,8-33-117,0 1-1,0 0 1,0-1-1,-1 1 1,1 0-1,0 0 0,0-1 1,0 1-1,0 0 1,0-1-1,0 1 1,0 0-1,1 0 1,-1-1-1,0 1 1,0 0-1,1-1 1,-1 1-1,0 0 1,0-1-1,2 2 1,-2-2-8,1 0 0,-1 0 1,1 0-1,-1 0 0,1 1 0,-1-1 1,1-1-1,-1 1 0,1 0 0,-1 0 1,1 0-1,-1 0 0,1 0 0,-1 0 1,1-1-1,-1 1 0,1 0 0,-1 0 1,1-1-1,-1 1 0,0 0 0,1-1 1,6-4 138,-2 0 0,11-10 1,-14 12-88,20-23-116,-1-2 1,-1 0-1,31-60 0,19-29 25,-66 112-28,0 0 0,0 0 0,1 0-1,8-7 1,-13 12 46,0 0 1,1 0-1,-1 0 1,0 0-1,0-1 0,0 1 1,0 0-1,1 0 1,-1 0-1,0 0 0,0 0 1,0 0-1,0-1 1,1 1-1,-1 0 1,0 0-1,0 0 0,1 0 1,-1 0-1,0 0 1,0 0-1,0 0 0,1 0 1,-1 0-1,0 0 1,0 0-1,1 0 0,-1 0 1,0 0-1,0 0 1,0 0-1,1 1 0,-1-1 1,0 0-1,0 0 1,0 0-1,1 0 0,-1 0 1,0 0-1,0 1 1,0-1-1,0 0 0,0 0 1,1 0-1,-1 0 1,0 1-1,0-1 0,0 0 1,0 0-1,0 0 1,0 1-1,0-1 0,0 0 1,0 0-1,0 0 1,1 1-1,-1-1 1,0 0-1,0 0 0,0 1 1,-1-1-1,1 0 1,0 22-174,0-15 177,-1 10 24,-11 149 105,11-152-119,-2 5 3,1 1 0,1-1 0,1 1 1,3 24-1,-3-42 21,0-1 0,0 1 0,0 0 0,1-1 0,-1 1 0,0-1 0,1 1 1,0-1-1,-1 1 0,1-1 0,0 1 0,0-1 0,-1 0 0,1 0 0,0 1 0,1-1 0,-1 0 0,0 0 0,0 0 0,0 0 0,1 0 0,-1 0 0,0 0 0,1 0 0,-1-1 1,1 1-1,-1-1 0,1 1 0,-1-1 0,1 1 0,-1-1 0,1 0 0,0 0 0,-1 0 0,1 0 0,-1 0 0,1 0 0,0 0 0,-1 0 0,3-1 0,3-1 43,1-1-1,-1 0 1,0 0-1,0 0 0,-1-1 1,1 0-1,8-7 0,12-11 5,0-1 0,-2-2 0,44-54-1,54-95-175,-110 155-41,-2 4-48,-4 10-83,-5 9 126,-3 12 29,0-13 74,-12 96-202,5-45 387,-2 76 0,10-125-89,0 0-1,0 0 1,1 0 0,0 0-1,0 0 1,3 9-1,-4-12-25,1-1-1,0 1 0,-1-1 1,1 1-1,0-1 0,0 0 1,0 1-1,1-1 0,-1 0 1,0 0-1,0 0 0,1 0 1,-1 0-1,0 0 1,1 0-1,-1 0 0,1 0 1,-1-1-1,1 1 0,0 0 1,-1-1-1,1 0 0,3 1 1,-2-1 5,1 0 0,-1 0 1,1-1-1,-1 1 0,0-1 0,1 0 1,-1 0-1,1 0 0,-1 0 1,0 0-1,0-1 0,0 0 0,0 1 1,0-1-1,0 0 0,0-1 1,-1 1-1,1 0 0,-1-1 0,4-3 1,2-4-31,0-1 1,-1 0-1,12-22 0,68-157-53,-66 150-336,-20 58-156,-2 13 440,1 56 170,1-39 15,-1-40-50,0 2-1,0 0-1,1 1 1,3 19 0,-3-28-13,-1 1 0,1-1 0,0 0 0,0 0 0,0 0 0,0 0 0,0-1 0,0 1 0,0 0 0,4 3 0,-4-4 3,0 0 1,0-1-1,0 1 0,0 0 1,0-1-1,0 1 0,0-1 1,1 1-1,-1-1 0,0 0 1,0 1-1,1-1 0,-1 0 1,0 0-1,1 0 0,-1 0 1,0 0-1,0 0 0,1 0 1,0-1-1,11-3 38,0-1 1,0 0-1,-1-1 1,1-1-1,-2 0 1,19-14-1,219-153-115,-228 161 94,-16 11-65,0-1-1,0 0 0,0 0 1,-1-1-1,6-5 0,1 0-196,-11 9 216,0 1-1,1-1 0,-1 0 1,0 0-1,0 0 1,0 0-1,0 0 1,0 0-1,0 0 1,1 0-1,-1 0 0,0 0 1,0 0-1,0 0 1,0 0-1,0 0 1,0 0-1,0 1 1,0-1-1,1 0 1,-1 0-1,0 0 0,0 0 1,0 0-1,0 0 1,0 0-1,0 1 1,0-1-1,0 0 1,0 0-1,0 0 1,0 0-1,0 0 0,0 1 1,0-1-1,0 0 1,0 0-1,0 0 1,0 0-1,0 0 1,0 0-1,0 1 1,0-1-1,0 0 0,-8 23-109,-2-3 53,-1-1 0,-1-1 0,-21 26 0,-3 3 214,13-13-246,-27 52 1,49-84 110,0-1 0,0 1 0,0 0 0,1 0 0,-1 0 0,1 0 0,-1 0 0,1-1 0,0 1 0,-1 0 0,1 0 0,0 0 0,0 0 0,1 0 1,-1 0-1,0 0 0,1 0 0,0 3 0,0-3 1,0-1 0,0 1 0,1-1 0,-1 1 0,0-1 0,1 0 0,-1 0 1,1 1-1,-1-1 0,1 0 0,-1 0 0,1-1 0,0 1 0,0 0 0,-1 0 0,1-1 1,0 1-1,0-1 0,0 0 0,3 1 0,4-1 6,-1 0 0,1 0 0,0 0 0,0-1 0,0-1 0,0 1 0,0-1 0,-1-1 0,1 0 0,-1 0 0,0-1 0,0 0 0,0 0 0,0 0 0,-1-1 0,1-1 0,6-6 0,11-13 22,-1-1 0,35-51-1,-12 14-54,-25 35 49,120-142 176,-108 135-176,111-126-91,-121 127 30,-2-2 0,-1 0-1,-1-1 1,-2-1 0,13-43-1,-25 65-23,1-3-76,0 0 0,-1-1 1,4-29-1,-10 48 102,0 0 1,0 0-1,0 0 0,0 0 0,0-1 0,0 1 1,0 0-1,0 0 0,0 0 0,-1-1 0,1 1 1,0 0-1,-1 0 0,0-1 0,-5 0-188,-5 8 14,-4 8 126,1 1 0,1 0 0,1 1 0,-21 33 0,-3 4 34,-19 20-108,-28 40 58,65-86 81,2 0 0,-18 40 0,21-34 34,2 1-1,0 0 0,3 1 1,1 0-1,1 0 0,2 1 1,0 43-1,4-64-19,1 1 0,0-1 0,1 0 0,4 17 0,-4-26 26,0 0-1,0 0 1,0-1 0,1 1-1,0 0 1,0-1-1,1 1 1,-1-1 0,1 0-1,0 0 1,1-1 0,7 8-1,-4-7-1,-1 0 0,1 0 0,0-1 0,1 0 0,-1 0 0,1-1 0,-1 0 0,1 0-1,0-1 1,0 0 0,0-1 0,1 0 0,-1 0 0,0-1 0,12-1 0,-6-1 7,0 0 1,-1-1-1,1-1 1,-1 0-1,0 0 0,0-2 1,0 0-1,22-13 1,-27 13-20,0 0 0,-1-1 1,0-1-1,0 1 0,0-1 1,-1-1-1,0 1 1,-1-1-1,0 0 0,0-1 1,8-19-1,-8 13-33,0 1 0,-1-1-1,-1 0 1,-1 0 0,0 0 0,-1-1-1,0-20 1,-2 35-33,0 0 0,-1-1 0,1 1 0,0 0 0,-1-1 0,1 1 0,-1 0 0,0 0 0,0-1-1,-1-1 1,2 4 33,-1-1-1,1 0 1,-1 1-1,1-1 1,-1 1-1,1-1 1,-1 1-1,1 0 1,-1-1-1,1 1 1,-1-1-1,0 1 1,1 0-1,-1 0 1,0-1-1,1 1 1,-1 0-1,0 0 1,1 0-1,-1 0 1,0 0-1,1 0 1,-1 0-1,0 0 1,1 0 0,-1 0-1,0 0 1,0 0-1,1 0 1,-1 0-1,0 1 1,1-1-1,-1 0 1,1 1-1,-1-1 1,0 0-1,1 1 1,-1-1-1,0 1 1,-4 3-21,1-1 1,-1 1-1,1 0 1,0 0-1,0 1 1,-6 8-1,-20 37-10,18-28 15,-5 6-59,1-3 10,-13 31-1,25-49 109,1 1 0,0 0 0,1 0 1,0 0-1,0 0 0,1 0 0,0 0 0,0 17 0,1-22-12,1 0 1,-1 1-1,1-1 0,0 0 0,0 1 0,0-1 1,1 0-1,-1 0 0,1 0 0,0 0 0,-1 0 1,1 0-1,1 0 0,-1-1 0,0 1 0,1-1 0,-1 0 1,1 1-1,0-1 0,0 0 0,-1 0 0,1-1 1,1 1-1,-1-1 0,0 0 0,0 1 0,7 0 1,-2 0 21,1 0 0,-1-1 1,0 0-1,1-1 0,-1 1 1,1-2-1,-1 1 0,1-1 1,-1-1-1,14-3 1,-8 0-37,0-1 1,0 0-1,-1-2 1,23-14 0,44-42 60,-4-12-31,-47 45-60,71-92 96,-92 113-70,8-13-193,-12 19-5,-7 11-67,-3 3 252,2 0 0,-5 13 0,-5 10 26,7-18 3,1 0 1,1 0 0,0 0-1,0 0 1,2 1 0,0 0 0,-2 26-1,5-35 49,1 0-1,-1 0 0,1 1 1,0-1-1,1 0 0,-1 0 1,2 0-1,3 9 0,-4-12-11,1 1 0,-1 0 0,1-1 0,0 0 0,1 1 0,-1-1-1,1 0 1,0-1 0,0 1 0,0-1 0,1 0 0,6 4 0,0-1 60,1 0 1,-1-1 0,1 0-1,1-1 1,-1 0 0,1-1-1,-1 0 1,1-1 0,0-1-1,0 0 1,0-1 0,0 0-1,0-1 1,13-2 0,-24 2-344,0 1 0,0-1 0,0 1 0,0-1 0,0 0 0,0 0-1,0 1 1,0-2 0,0 1 0,-1 0 0,3-2 0,-3 3-303,-1-1 0,1 0 0,0 0-1,-1 0 1,1 0 0,-1 0 0,1 1-1,-1-1 1,1 0 0,-1 0 0,0 0-1,1-1 1,-1 1 0,0 0 0,0 0 0,0 0-1,0 0 1,0 0 0,0 0 0,0 0-1,0 0 1,0-1 0,-1-11-2980</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39:36.944"/>
    </inkml:context>
    <inkml:brush xml:id="br0">
      <inkml:brushProperty name="width" value="0.05" units="cm"/>
      <inkml:brushProperty name="height" value="0.05" units="cm"/>
      <inkml:brushProperty name="color" value="#33CCFF"/>
    </inkml:brush>
  </inkml:definitions>
  <inkml:trace contextRef="#ctx0" brushRef="#br0">49 48 10560,'-25'-12'4768,"7"4"-4128,13 5 543,10-2-767,0-2-224,8 3-160,-1-4-96,6 8 0</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39:36.945"/>
    </inkml:context>
    <inkml:brush xml:id="br0">
      <inkml:brushProperty name="width" value="0.05" units="cm"/>
      <inkml:brushProperty name="height" value="0.05" units="cm"/>
      <inkml:brushProperty name="color" value="#33CCFF"/>
    </inkml:brush>
  </inkml:definitions>
  <inkml:trace contextRef="#ctx0" brushRef="#br0">221 48 14112,'-36'-47'6399,"14"55"-5535,9-5 128,4 10-704,-13 2 672,4 4-544,-8 1 64,5-1-288,-2-3-96,10-4-64,0-4-1024,8-12 544,46-12-13119</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33:14.724"/>
    </inkml:context>
    <inkml:brush xml:id="br0">
      <inkml:brushProperty name="width" value="0.05" units="cm"/>
      <inkml:brushProperty name="height" value="0.05" units="cm"/>
    </inkml:brush>
  </inkml:definitions>
  <inkml:trace contextRef="#ctx0" brushRef="#br0">296 57 1824,'1'-7'2221,"0"1"0,0-1 1,-1-10-1,0 3 122,0 9 331,2 9-858,1 6-1791,1 4 44,-1-1-1,-1 1 1,0-1-1,-1 1 1,-1 21-1,2 16 295,7 294 358,-9-320-706,8 117 470,-8-140-453,0-2-29,0 0 1,0 0-1,0 1 0,0-1 0,0 0 0,0 0 1,0 0-1,0 1 0,0-1 0,0 0 1,0 0-1,0 1 0,0-1 0,0 0 0,0 0 1,0 0-1,0 1 0,0-1 0,0 0 1,0 0-1,0 0 0,-1 0 0,1 1 0,0-1 1,0 0-1,0 0 0,0 0 0,0 0 1,-1 1-1,1-1 0,0 0 0,0 0 0,0 0 1,0 0-1,-1 0 0,1 0 0,0 0 1,0 0-1,0 0 0,-1 0 0,1 0 0,0 1 1,0-1-1,0 0 0,-1 0 0,1 0 1,0-1-1,-47 9 679,7 0-762,14-3 24,0 1-1,0 1 1,-34 15-1,44-16 86,3-1-140,-32 13-121,43-17 207,-1 0 1,1 0-1,0 1 0,-1-1 1,1 1-1,0 0 0,0-1 1,0 1-1,0 0 1,1 0-1,-1 0 0,0 0 1,-2 5-1,5-7 42,-1 1-1,1-1 1,-1 1-1,1-1 1,-1 1 0,1-1-1,-1 1 1,1-1-1,0 1 1,-1-1-1,1 0 1,0 1 0,-1-1-1,1 0 1,0 0-1,-1 0 1,1 1 0,0-1-1,0 0 1,1 0-1,21 4 308,91-9 588,-54 2-702,61-11 0,-49 5-289,100-8 367,-167 15-546,10 0 975,-15 2-923,1 0 0,-1 0 0,1 0 1,-1 0-1,1 0 0,-1 0 0,1 0 1,-1 0-1,0 0 0,1 0 0,-1 0 1,1 0-1,-1 0 0,1 0 0,-1 1 1,0-1-1,1 0 0,-1 0 0,1 0 1,-1 1-1,0-1 0,1 0 0,-1 1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6:28.823"/>
    </inkml:context>
    <inkml:brush xml:id="br0">
      <inkml:brushProperty name="width" value="0.05" units="cm"/>
      <inkml:brushProperty name="height" value="0.05" units="cm"/>
      <inkml:brushProperty name="color" value="#00A0D7"/>
    </inkml:brush>
  </inkml:definitions>
  <inkml:trace contextRef="#ctx0" brushRef="#br0">689 8 2304,'0'-1'36,"0"1"1,0 0-1,0-1 1,0 1-1,0-1 1,9-4 7306,-10 5-7262,1 1-1,0-1 1,-1 0 0,1 1-1,0-1 1,0 1-1,-1-1 1,1 0-1,0 1 1,0-1-1,-1 1 1,1-1-1,0 1 1,0-1-1,0 1 1,0-1 0,0 1-1,0 0 1,-2 7 356,-10 15 179,0 0 0,-1-1 0,-2 0 0,-18 22 0,3-4-144,-101 128 867,83-110-801,-41 66 1,8 10-9,-41 63 1,16-39 301,117-171-6794,6-3 3909</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33:15.246"/>
    </inkml:context>
    <inkml:brush xml:id="br0">
      <inkml:brushProperty name="width" value="0.05" units="cm"/>
      <inkml:brushProperty name="height" value="0.05" units="cm"/>
    </inkml:brush>
  </inkml:definitions>
  <inkml:trace contextRef="#ctx0" brushRef="#br0">77 130 5312,'-11'-4'1092,"1"0"0,-1-1 0,-13-8 0,22 12-805,0-1 0,1 1 0,-1-1 1,1 0-1,-1 0 0,1 1 0,-1-1 1,1 0-1,0 0 0,0 0 0,0 0 1,0-1-1,1 1 0,-1 0 0,0 0 1,1 0-1,0-1 0,-1 1 0,1 0 1,0-3-1,0 1-18,0 0-1,0 1 1,1-1 0,-1 1 0,1-1 0,0 1 0,0-1 0,0 1 0,0 0-1,0-1 1,4-4 0,-4 6-260,1 1 0,0 0-1,-1 0 1,1 0 0,0 0 0,0 0 0,0 0-1,-1 0 1,1 0 0,0 1 0,0-1 0,0 1-1,0 0 1,0-1 0,0 1 0,3 0 0,37 1-26,157 26 908,-164-23-768,-1-1-1,1-1 1,55-5 0,-80 1-127,1 0 1,17-5-1,3-1-2983,-11 7 1180</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33:15.623"/>
    </inkml:context>
    <inkml:brush xml:id="br0">
      <inkml:brushProperty name="width" value="0.05" units="cm"/>
      <inkml:brushProperty name="height" value="0.05" units="cm"/>
    </inkml:brush>
  </inkml:definitions>
  <inkml:trace contextRef="#ctx0" brushRef="#br0">0 1 7552,'0'16'3424,"5"-5"-2976,-5-6 1600,0 1-1216,0 3 512,3 2-800,-3 2-97,5-2-287,-5-3 128,0 4-192,0-4 192,5-2-192</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33:15.998"/>
    </inkml:context>
    <inkml:brush xml:id="br0">
      <inkml:brushProperty name="width" value="0.05" units="cm"/>
      <inkml:brushProperty name="height" value="0.05" units="cm"/>
    </inkml:brush>
  </inkml:definitions>
  <inkml:trace contextRef="#ctx0" brushRef="#br0">1 2 6656,'2'-2'6736,"2"13"-5034,3 16-1367,26 211 2362,-13-79-2141,-15-126-490,4 28 144,25 94-1,-33-151-253,1 2-168,0-1 0,-1 1 0,0-1 0,1 12 0,3-40-12022,-5 4 8805</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33:16.419"/>
    </inkml:context>
    <inkml:brush xml:id="br0">
      <inkml:brushProperty name="width" value="0.05" units="cm"/>
      <inkml:brushProperty name="height" value="0.05" units="cm"/>
    </inkml:brush>
  </inkml:definitions>
  <inkml:trace contextRef="#ctx0" brushRef="#br0">45 103 5984,'-22'-32'1920,"9"15"-673,4 5 626,9 12-1794,0-1-1,-1 1 0,1-1 0,0 1 0,0-1 1,0 0-1,0 1 0,0-1 0,0 1 0,0-1 0,0 1 1,0-1-1,0 0 0,1 1 0,-1-1 0,0 1 1,0-1-1,0 1 0,1-1 0,0 0 0,0-1 43,0 0 0,1 0-1,-1 1 1,1-1 0,0 0-1,0 1 1,0-1 0,-1 1-1,1-1 1,1 1 0,-1 0-1,0 0 1,3-1 0,0 0-7,1 1 0,-1-1 1,1 1-1,0 0 1,7 0-1,0 1 56,-1 1 0,1 0 1,-1 0-1,21 6 0,7 4 509,-1 3 0,0 0 0,60 33 0,-76-34-450,-1 2 0,0 0 0,-1 1 0,0 1 0,-2 1 1,31 36-1,-25-22 65,30 50 1,-44-63-125,-1 1 0,-1-1 0,-1 2 0,8 27 1,-14-42-125,0 0 1,-1 1 0,0-1 0,0 1 0,-1-1 0,0 0-1,0 1 1,-1-1 0,1 1 0,-1-1 0,-1 1-1,1-1 1,-1 0 0,0 0 0,0 0 0,-1 0-1,0 0 1,0 0 0,0-1 0,-1 1 0,0-1 0,0 0-1,0 0 1,-1 0 0,1-1 0,-8 5 0,-5 2-29,0-1 1,-1-1 0,0-1-1,0 0 1,-1-1 0,0-2-1,-1 0 1,1 0 0,-1-2-1,1-1 1,-27 1 0,15-7-1866,2 0-4418,23 4 2297</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33:16.920"/>
    </inkml:context>
    <inkml:brush xml:id="br0">
      <inkml:brushProperty name="width" value="0.05" units="cm"/>
      <inkml:brushProperty name="height" value="0.05" units="cm"/>
    </inkml:brush>
  </inkml:definitions>
  <inkml:trace contextRef="#ctx0" brushRef="#br0">27 9 5888,'11'-8'7539,"-10"16"-3884,-2-6-3442,0 1 0,1 0 0,-1 0 0,0-1 0,-1 1 0,1 0 0,0-1 0,-1 1 0,0-1 0,1 0 0,-1 1 0,0-1 0,0 0 0,0 0 0,-4 2 0,1 1 155,5-5-356,0 1 0,0-1 1,0 0-1,-1 0 0,1 0 0,0 0 0,0 0 0,0 0 1,0 0-1,0 0 0,-1 1 0,1-1 0,0 0 0,0 0 1,0 0-1,0 0 0,-1 0 0,1 0 0,0 0 1,0 0-1,0 0 0,0 0 0,-1 0 0,1 0 0,0 0 1,0 0-1,0-1 0,0 1 0,-1 0 0,1 0 0,0 0 1,0 0-1,0 0 0,0 0 0,-1 0 0,1 0 1,0-1-1,0 1 0,0 0 0,0 0 0,0 0 0,0 0 1,0 0-1,0 0 0,-1-1 0,1 1 0,0 0 0,0 0 1,0 0-1,0 0 0,0-1 0,0 1 0,0 0 1,0 0-1,0 0 0,0-1 0,0 1 0,0 0 0,0 0 1,0 0-1,0-14 13,10-1-214,-2 4-198,-7 6-308,0 10 627,3 0 100</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33:19.561"/>
    </inkml:context>
    <inkml:brush xml:id="br0">
      <inkml:brushProperty name="width" value="0.05" units="cm"/>
      <inkml:brushProperty name="height" value="0.05" units="cm"/>
    </inkml:brush>
  </inkml:definitions>
  <inkml:trace contextRef="#ctx0" brushRef="#br0">15 313 3328,'0'0'127,"0"-1"-1,0 0 1,0 1-1,0-1 1,0 0 0,0 0-1,0 1 1,-1-1-1,1 0 1,0 1 0,-1-1-1,1 1 1,0-1-1,-1 0 1,1 1 0,-1-1-1,1 1 1,0-1-1,-1 1 1,0-1 0,1 1-1,-3-2 2038,3 1-1867,0 0 1,-1 1-1,1-1 1,0 0-1,-1 0 1,1 0-1,0 0 0,0 0 1,0 0-1,-1 0 1,1 1-1,0-1 0,1-2 1,-3-12 1815,1 10-1914,1 0 1,0 0-1,0 0 0,0 0 1,0 0-1,1 0 0,0 0 0,0 0 1,1 1-1,3-10 0,4 1-59,0 1 0,1 0 0,1 1 0,22-19 0,-30 27-120,11-8 100,0 1 0,1 1 0,0 0-1,1 1 1,25-9 0,-25 10-162,17-6-105,38-11 0,-53 19 87,0 1-1,0 1 0,1 1 1,18-1-1,-32 4 82,1-1 0,0 1 0,-1 0 0,1 0 0,-1 0 1,1 1-1,-1 0 0,1 0 0,-1 1 0,0-1 0,0 1 0,0 0 0,-1 0 0,6 5 0,-6-5 9,-1 0 0,0 0 0,0 1 0,0-1-1,0 1 1,0 0 0,-1 0 0,0 0 0,0 0 0,0 0 0,0 0-1,-1 1 1,1-1 0,-1 0 0,0 1 0,0-1 0,0 8-1,-3 0-1,1-1-1,-2 1 1,1-1-1,-2 0 1,1 0-1,-2 0 1,-7 16-1,2-7-49,-83 172 176,76-163-116,-1 0 1,-2-1-1,0-2 1,-34 34-1,-124 109 346,142-135-362,35-33 90,2-2 131,5-4 414,11-5-203,17-1-223,0 1 0,1 2 1,56-6-1,-33 10-147,83 3 1,13 15 277,-152-14-511,0 0 0,1 1 0,-1-1 0,0 0 0,0 0 0,0-1 0,0 1 0,0 0 0,0-1 0,0 1 0,0-1 0,0 0 0,0 0 0,0 0 0,3-1 0,3 0-1275</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33:36.464"/>
    </inkml:context>
    <inkml:brush xml:id="br0">
      <inkml:brushProperty name="width" value="0.05" units="cm"/>
      <inkml:brushProperty name="height" value="0.05" units="cm"/>
    </inkml:brush>
  </inkml:definitions>
  <inkml:trace contextRef="#ctx0" brushRef="#br0">544 397 1408,'-3'0'7751,"-10"-2"-5043,-9-2-2431,11 4 2,1 1 1,0 1 0,-12 2 0,-15 3 158,16-3-308,-1 0 0,1 2 0,0 0 0,1 1 1,0 2-1,0 0 0,1 0 0,0 2 0,-18 14 0,27-18-101,0 1-1,1 1 1,0 0 0,1 0-1,0 1 1,1 0 0,-1 1-1,2-1 1,-6 13 0,-5 14 157,-17 54 0,30-80-151,-10 36 67,2 1 1,2 0 0,-4 51-1,12-76-7,0 25 0,2-41-48,1 0 0,-1 0 0,1 0 0,1 0 0,-1-1 0,1 1 0,0 0 0,4 7 0,-5-12-27,0 0-1,0-1 1,0 1-1,0 0 0,1-1 1,-1 1-1,0-1 1,1 0-1,-1 0 0,0 1 1,1-1-1,0 0 1,-1 0-1,1 0 0,0 0 1,-1-1-1,1 1 1,2 0-1,0 0 31,-1-1 1,1 1-1,-1-1 0,0 0 1,1 0-1,-1-1 0,1 1 1,-1-1-1,6-1 0,2-2 112,0-1-1,0 0 0,-1 0 1,1-1-1,10-8 0,0-3-99,-1 0 0,0-2-1,-2 0 1,0-1-1,-1 0 1,-1-2 0,15-25-1,5-17-27,38-91-1,-68 141-20,8-18-75,-1 0 0,-1-1 1,9-41-1,-20 67-65,-1 0 1,0-1-1,0 1 1,0 0-1,-1 0 1,-2-13-1,3 20 108,-1-1 0,1 1-1,0 0 1,0-1 0,0 1-1,0 0 1,-1 0 0,1-1-1,0 1 1,0 0 0,-1 0-1,1 0 1,0-1 0,-1 1-1,1 0 1,0 0 0,0 0-1,-1 0 1,1-1 0,0 1-1,-1 0 1,1 0-1,0 0 1,-1 0 0,1 0-1,0 0 1,-1 0 0,1 0-1,0 0 1,-1 0 0,1 0-1,0 0 1,-1 0 0,1 0-1,0 1 1,-1-1 0,1 0-1,0 0 1,-1 0 0,1 0-1,0 1 1,-1-1 0,1 0-1,0 0 1,0 0-1,-1 1 1,-12 8-133,1 12 110,7-12 41,-6 12 11,2 1 0,0 0 0,-6 26-1,11-35 11,-35 160 134,34-149-63,1-4-19,1 1 0,0-1 0,2 0 0,0 1 0,2-1 0,0 1 0,5 25 0,-5-41-55,1-1 0,-1 0 0,1 0 0,0 0-1,0 0 1,1 0 0,-1-1 0,1 1-1,0-1 1,0 1 0,0-1 0,0 0-1,1 0 1,-1 0 0,1-1 0,0 1-1,0-1 1,-1 0 0,2 0 0,-1 0 0,7 2-1,-1-1 77,1-1-1,-1 0 0,1 0 1,-1-1-1,1 0 0,-1 0 1,1-2-1,11 0 0,-12-1-73,0-1 0,-1 1 0,1-2 0,-1 1 0,0-1 0,0-1 0,0 1 0,-1-1 0,0-1 0,14-11 0,-6 3 30,0-2 1,-1 0-1,23-30 0,79-146 437,-28 42-295,0 5-272,-72 113 14,-2 0 0,20-60-1,-31 81 28,-1-1 0,-1 1 0,0-1-1,-1 1 1,0-1 0,-1 0-1,0 0 1,-3-21 0,3 33 17,0-1 1,0 1 0,0-1-1,0 0 1,0 1-1,0-1 1,0 1-1,-1-1 1,1 1 0,0-1-1,0 0 1,0 1-1,-1-1 1,1 1 0,0-1-1,0 1 1,-1-1-1,1 1 1,-1 0 0,1-1-1,0 1 1,-1-1-1,1 1 1,-1 0 0,1-1-1,-1 1 1,1 0-1,-1 0 1,1-1 0,-1 1-1,1 0 1,-1 0-1,1 0 1,-1 0 0,0-1-1,1 1 1,-1 0-1,1 0 1,-1 0 0,0 0-1,1 1 1,-1-1-1,1 0 1,-1 0-1,1 0 1,-2 1 0,0 0-15,-1 0 0,0 1 0,1 0 0,0-1 0,-1 1 0,1 0-1,-4 4 1,0 1 33,1 1-1,-9 15 1,-4 5-36,-25 38-3,-53 107 1,87-153 42,0 2 0,2-1 0,-8 34 0,-6 70 85,16-68-14,2 79 1,3-88-44,0-39 0,1 0 1,0 0-1,0-1 1,1 1 0,0 0-1,0-1 1,1 0-1,7 15 1,-9-20 6,1 0-1,0 0 1,0 1 0,0-2 0,0 1 0,1 0 0,-1 0 0,1-1-1,-1 1 1,1-1 0,0 0 0,0 0 0,0 0 0,0 0-1,1 0 1,-1-1 0,0 1 0,1-1 0,-1 0 0,1 0 0,-1 0-1,1-1 1,6 1 0,5-2 60,0-1 0,1-1 0,-1 0 0,-1-1 0,1 0-1,24-12 1,-37 15-66,14-5-3,-1-2-1,0 0 0,0 0 0,-1-2 0,0 0 0,-1 0 0,0-1 1,-1-1-1,0 0 0,-1 0 0,12-18 0,-4 2-6,-2-1-1,-1-1 1,-1 0 0,17-52-1,46-106-34,-69 166-34,10-43 1,-10 31 84,4-17-111,8-71 0,-16 90-97,-6 15-179,-1 13 38,-4 10 41,-1 12 205,0 0-1,-6 25 1,-3 10 70,-7 21-58,-18 110-1,38-168 64,-3 29-4,1 0 0,2 1 0,2 0 1,8 66-1,-4-92 46,0 0-1,6 19 1,-7-31-26,0 0-1,1 0 0,1 0 1,-1 0-1,1-1 0,0 1 1,7 7-1,-8-12-1,-1 0 0,1 0 0,0-1 0,0 1 0,0-1 0,0 0-1,1 0 1,-1 0 0,1 0 0,-1-1 0,1 1 0,-1-1 0,1 0 0,0 0 0,0 0 0,-1-1-1,1 1 1,0-1 0,0 0 0,0 0 0,0 0 0,-1-1 0,5 0 0,9-3 79,-1-1 0,0 0 0,0-1 1,16-8-1,0 0-31,-19 9-56,0-1 0,0-1-1,-1 1 1,0-2 0,0 0 0,0 0 0,-1-1-1,-1-1 1,0 0 0,0 0 0,-1-1 0,0 0-1,-1 0 1,0-1 0,-1 0 0,0-1 0,-1 0-1,0 0 1,5-21 0,-7 21 11,-1 0 0,-1 0 1,2-26-1,-4 36-54,0-1 1,0 1-1,0 0 1,-1-1-1,1 1 1,-1-1-1,0 1 1,0 0-1,0 0 1,0-1-1,0 1 1,-1 0-1,1 0 1,-1 0-1,0 0 1,0 1-1,0-1 1,0 0-1,-1 1 1,-2-3-1,4 4 20,0 0-1,0 1 1,0-1-1,0 1 1,-1-1-1,1 1 1,0-1-1,0 1 1,0 0-1,0 0 1,-1-1-1,1 1 1,0 0-1,0 0 1,0 0-1,-1 1 1,1-1-1,0 0 1,0 0-1,-1 1 1,-1 0-14,0 0 0,1 0 0,0 1 0,-1-1 0,1 1 0,0-1 0,0 1 1,-3 3-1,-2 2-31,2-1 0,-1 2 1,1-1-1,-5 10 0,2 1 0,1 0 0,1 0 1,0 0-1,2 1 0,0-1 0,-2 28 0,5-35 90,0 0 0,1 0 0,0 0 0,0 0-1,1 0 1,3 11 0,-3-16-30,1 1-1,0-1 1,1 1-1,0-1 1,0 0-1,0 0 1,0 0 0,1-1-1,0 1 1,0-1-1,5 5 1,-3-4 28,-1-1 1,1-1 0,0 1-1,0-1 1,0 0-1,1 0 1,-1 0 0,1-1-1,9 3 1,-11-5 16,1 1 1,0-1 0,0 0-1,0-1 1,0 1 0,1-1-1,-1 0 1,0-1 0,0 0-1,0 0 1,10-3 0,-7 2-26,0-1 0,0 0 1,0 0-1,0-1 0,0 0 1,-1-1-1,1 0 0,-1 0 1,-1-1-1,1 0 0,8-8 1,-5 0-4,-1 0 0,0 0 0,0-1 1,-2 0-1,0-1 0,9-24 1,-5 5-59,15-72 1,-22 80-2,-5 20 4,1 1 1,0-1-1,1 0 0,0 1 1,0-1-1,0 1 0,5-9 0,2 61-329,-1-6 419,19 75 91,-23-102-95,0-1 0,1 0 0,1 0 0,0 0 0,0-1 0,15 19 0,-19-27-29,0 0 1,0-1-1,1 1 1,-1-1-1,1 0 1,0 1 0,-1-1-1,1-1 1,0 1-1,6 2 1,-7-3-4,1 0 1,0-1-1,0 0 1,-1 1-1,1-1 1,0 0-1,0 0 1,0-1-1,-1 1 0,1-1 1,0 1-1,-1-1 1,4-1-1,9-4 27,-1 0-1,0-1 0,0 0 1,0-1-1,12-11 0,61-53 236,-78 64-279,6-7-57,17-21 1,-20 22 0,-1 1-1,2 0 1,14-12-1,-26 25 40,0-1 0,0 0 0,0 0 0,0 0 0,1 1 0,-1-1 0,0 1-1,0-1 1,0 1 0,1-1 0,-1 1 0,0-1 0,0 1 0,1 0 0,-1 0-1,0 0 1,1 0 0,-1 0 0,2 0 0,-2 1 6,0-1 1,0 1-1,0-1 1,0 1-1,0 0 1,0-1-1,0 1 1,0 0-1,0 0 1,-1 0-1,1-1 1,0 1-1,0 0 1,-1 0-1,1 0 1,-1 0-1,1 2 1,2 5 2,-1 1-1,0-1 1,0 0 0,0 16 0,-1-16 4,0 13 33,-1 1 1,-2-1-1,0 1 0,-5 21 0,7-27 208,1-5 126,0-11-343,-1-1 1,1 1 0,0 0-1,-1 0 1,1-1-1,-1 1 1,1 0 0,-1-1-1,1 1 1,-1-1 0,1 1-1,-1-1 1,1 1-1,-1-1 1,0 1 0,1-1-1,-1 1 1,1-1-1,-1-1 1,16-21 75,-14 19-96,16-31-73,1 0 0,2 2 0,28-36 0,-45 65 43,-1-1 0,1 1 0,0 0 1,0 0-1,0 1 0,1 0 0,-1-1 0,1 1 1,0 1-1,0-1 0,5-2 0,-9 5 18,0 0 0,-1 0 0,1 0 0,-1 0-1,1 0 1,0 0 0,-1 0 0,1 0 0,-1 0 0,1 0-1,0 0 1,-1 0 0,1 0 0,-1 1 0,1-1 0,-1 0-1,1 0 1,-1 1 0,1-1 0,-1 0 0,1 1 0,-1-1-1,1 0 1,0 2 0,0-1 2,0 0-1,-1 0 1,1 1-1,0-1 1,-1 0-1,1 1 1,-1-1 0,0 0-1,1 1 1,-1 1-1,0 4-7,1 1 0,-2-1 0,0 9 0,1-12-12,-5 34 41,2 1-1,2 0 1,5 51 0,-4-87 13,0 0 0,1 0 1,-1 0-1,1-1 1,0 1-1,0 0 0,0 0 1,0 0-1,0-1 0,1 1 1,-1 0-1,1-1 1,0 1-1,0-1 0,4 4 1,-4-4-9,1-1-1,-1 1 1,1-1 0,0 0 0,-1 0 0,1 0-1,0 0 1,0-1 0,0 1 0,0-1 0,-1 1-1,1-1 1,0 0 0,0 0 0,0-1 0,0 1 0,3-1-1,18-4 22,0-1 0,-1-1-1,0 0 1,36-19 0,-16 4 44,53-37 0,-69 40-73,23-24 0,-32 27-93,1 0 0,39-25 0,-57 41 69,0-1 0,0 0 0,0 0 0,1 1 0,-1-1 1,0 1-1,1-1 0,-1 1 0,0 0 0,1 0 0,-1-1 0,0 1 0,1 0 0,-1 0 0,1 0 0,-1 0 1,0 1-1,1-1 0,-1 0 0,0 1 0,1-1 0,-1 0 0,0 1 0,1 0 0,-1-1 0,0 1 0,0 0 1,0 0-1,0-1 0,0 1 0,0 0 0,0 0 0,0 0 0,0 0 0,0 0 0,0 1 0,0-1 0,-1 0 1,1 0-1,0 0 0,0 3 0,1 2 5,0 0 0,0 0 0,0 0 1,-1 1-1,1-1 0,-2 0 0,1 10 0,0-12 26,-1-1-1,-1 0 0,1 0 0,0 0 1,-1 0-1,1 0 0,-1 0 0,-2 5 1,3-7-9,-1-1 0,1 1 0,-1 0 0,1-1 1,-1 1-1,0 0 0,1-1 0,-1 1 0,0-1 0,0 1 1,1-1-1,-1 0 0,0 1 0,0-1 0,0 0 1,1 1-1,-1-1 0,0 0 0,0 0 0,0 0 0,0 0 1,0 0-1,1 0 0,-1 0 0,0 0 0,0 0 1,0 0-1,0 0 0,0-1 0,-1 0 0,-5 0 17,-2-1-37,0 0 0,0 0 0,0 1 0,-12 0 0,18 1-7,0 0 1,1 0-1,-1 1 0,0-1 0,1 1 1,-1 0-1,1 0 0,-1 0 0,1 0 1,-1 1-1,1-1 0,0 0 0,-1 1 1,1 0-1,0-1 0,0 1 0,0 0 1,-3 4-1,1-1 1,1 1 1,-1 0-1,1 0 0,0 0 0,0 0 1,1 1-1,0-1 0,0 1 1,1-1-1,-1 1 0,1 0 0,1 0 1,-1-1-1,1 1 0,1 0 0,-1 0 1,1 0-1,2 10 0,-2-14 37,0-1 0,0 1 1,0-1-1,1 0 0,-1 1 0,0-1 0,1 0 0,0 0 0,-1 0 0,1 0 0,0 0 0,0-1 0,0 1 0,4 2 0,-5-3-5,1-1 0,-1 1 0,1 0 0,-1-1 0,1 1 0,0-1 0,-1 1 0,1-1 0,0 0 0,0 0 0,-1 0 0,1 0 0,0 0-1,-1 0 1,1 0 0,0 0 0,-1-1 0,1 1 0,0-1 0,-1 1 0,1-1 0,-1 0 0,4-1 0,-1-2 14,1 1 0,-1-1 0,1 0 0,-2 0 0,1 0 0,0-1 0,-1 0 0,1 1 0,-1-1 0,-1 0 0,5-10 0,1-6-41,8-37 1,-14 49 12,2-8-65,-4 12 16,1 0 0,0 0 0,1 0 0,3-8 0,-7 17-71,0 0 1,1 0 0,-1 1 0,1-1-1,1 1 1,-1-1 0,0 8 0,1-1 108,0 0-1,1 13 1,0-16 34,1 0 0,-1-1 0,1 1 0,0 0 0,6 11 0,-7-17-13,0 0 1,0 0-1,0-1 0,0 1 0,0 0 0,1-1 0,-1 1 1,1-1-1,-1 0 0,1 1 0,0-1 0,-1 0 0,1 0 1,0 0-1,0 0 0,0 0 0,0 0 0,0-1 0,0 1 1,0-1-1,0 1 0,0-1 0,0 0 0,0 0 0,0 0 1,0 0-1,3 0 0,3-2 69,0 0 1,0 0-1,0-1 0,0 1 0,8-6 1,-2 2-21,6-3-60,-1-2 0,0 0 1,0-1-1,-1 0 0,-1-2 0,0 0 0,-1-1 0,0-1 0,21-27 0,16-28 114,86-151-1,-116 175-99,-2 0-1,18-63 1,18-98-149,-21 60-170,-36 126-20,-3 17 54,-3 14 21,-10 35 118,-18 82-1,12-34 32,0-19 78,5 0-1,2 2 0,-7 109 1,21-16 132,1-99 36,1-61-116,-1 0 1,1 0 0,0-1-1,3 9 1,-4-13 5,1-1-1,0 1 1,-1-1-1,1 0 1,0 0-1,0 1 1,1-1-1,-1 0 1,0 0-1,1 0 1,0 0-1,-1 0 1,1 0-1,0-1 1,0 1-1,2 1 1,-3-2-12,1-1 1,-1 0-1,0 1 1,1-1-1,-1 0 0,1 0 1,-1 0-1,0 0 0,1 0 1,-1 0-1,1 0 1,-1 0-1,0-1 0,1 1 1,-1-1-1,0 1 0,1-1 1,-1 1-1,0-1 1,0 0-1,0 1 0,0-1 1,1 0-1,-1 0 1,0 0-1,1-2 0,5-4 2,-1 1 0,-1-2 0,6-7 0,-5 7-9,57-92-41,-16 25-192,-47 74 196,0 1 1,0 0-1,0-1 1,0 1-1,1 0 1,-1-1-1,0 1 1,0 0-1,1-1 1,-1 1-1,0 0 1,1 0 0,-1-1-1,0 1 1,0 0-1,1 0 1,-1-1-1,1 1 1,-1 0-1,0 0 1,1 0-1,0 0 1,1 7-179,-4 22 150,2-20 16,-7 50 149,4-38-124,1 0 0,1 39 0,1-58 20,0 0 0,0 0-1,1 0 1,-1 0 0,1 0-1,-1-1 1,1 1 0,0 0-1,-1 0 1,1-1 0,0 1-1,0 0 1,1-1 0,-1 1-1,0-1 1,0 1 0,1-1-1,-1 0 1,1 0 0,-1 1-1,1-1 1,-1 0 0,1 0 0,0-1-1,0 1 1,-1 0 0,1 0-1,0-1 1,0 1 0,0-1-1,0 0 1,0 1 0,0-1-1,3 0 1,4-1 56,-1 1 0,1-1 0,-1 0 1,1-1-1,-1 0 0,13-5 0,1-2-31,0-1-1,-1-1 1,0 0 0,-1-2-1,27-22 1,-16 9-94,-1-2 1,36-44-1,-63 68-22,8-8-25,-10 11 86,-1 1 0,0 0 0,1-1 0,-1 1 0,0 0 0,1-1 0,-1 1 0,1 0 0,-1 0 0,1 0 0,-1 0 1,0-1-1,1 1 0,-1 0 0,1 0 0,-1 0 0,1 0 0,-1 0 0,1 0 0,-1 0 0,1 0 0,-1 0 0,1 0 0,-1 0 0,1 1 0,-1-1 0,1 0 0,0 1 1,-1-1 0,1 1 0,-1 0 0,1-1 0,-1 1-1,0 0 1,1-1 0,-1 1 0,0 0 0,0-1 0,0 1 0,1 0 0,-1 0 0,0-1 0,0 1 0,0 0 0,0 1-1,-1 16 1,0-15 7,1-3 9,-2 22 7,1 0 0,1-1 0,2 25 0,-1-39 14,0-1 0,0 0 0,1 0 1,0 0-1,0 0 0,0 0 1,1 0-1,0-1 0,0 1 1,0-1-1,1 1 0,0-1 0,0-1 1,0 1-1,8 6 0,-12-10-1,1 0-1,0-1 1,0 1-1,-1-1 1,1 1-1,0-1 1,0 1 0,0-1-1,0 1 1,0-1-1,0 0 1,-1 1-1,1-1 1,0 0-1,0 0 1,0 0-1,0 0 1,0 0-1,0 0 1,0 0-1,0 0 1,0 0-1,0 0 1,1-1-1,0 0-2,-1 1 0,0-1 0,0 0 0,1 0 0,-1 0 0,0 0 0,0-1 0,0 1 0,0 0 0,0 0 0,-1 0 0,1-1 0,1-2 0,1-2 9,-1 0 0,0 0 0,-1 0 0,1-1 0,-1 1 0,0 0 0,-1-7 0,0-2-79,-1 0 1,0 0 0,-1 0 0,-1 1 0,-6-21 0,7 30 29,0-1 1,0 0 0,-1 1-1,1 0 1,-1 0-1,-1-1 1,1 2 0,0-1-1,-1 0 1,0 1 0,0 0-1,-1 0 1,1 0-1,-1 0 1,0 0 0,-8-4-1,12 8 21,0-1-1,-1 1 1,1-1 0,0 1-1,0 0 1,0 0-1,-1-1 1,1 1-1,0 0 1,0 0-1,-1 0 1,1 0 0,0 0-1,-2 1 1,-7 0-68,25 4 123,1-4-30,0-1 0,0 0-1,30-6 1,-34 4-32,0 0-1,1 0 0,-1 2 1,1-1-1,-1 2 1,0 0-1,1 0 1,13 4-1,-23-4 7,0 0 0,-1 0 0,1 0 0,0 0 0,-1 0 0,0 1 0,1 0 0,-1-1 0,0 1 0,0 0-1,0 0 1,0 0 0,0 0 0,0 1 0,0-1 0,-1 0 0,1 1 0,-1-1 0,0 1 0,0-1 0,0 1 0,0 0 0,1 3-1,0 5 35,-1 0-1,-1-1 0,1 1 0,-3 20 0,0 0 171,-1-15-25,2-3 190,2-13-350,-1 0 1,1 0-1,-1 0 1,1 0-1,-1 0 1,1 1-1,0-1 1,-1 0-1,1 0 0,-1 0 1,1-1-1,-1 1 1,1 0-1,0 0 1,-1 0-1,1 0 1,-1 0-1,1-1 1,-1 1-1,1 0 1,-1 0-1,1-1 0,-1 1 1,1-1-1,-1 1 1,1-1-1,10-6 58,0 0 0,0-1-1,18-19 1,-15 14-144,23-17 0,-18 17 231,1-1-241,0 0 0,29-13 1,-44 25 50,1-1 0,0 1 0,0 0 0,-1 0 0,1 1 0,0-1 0,1 1 0,-1 1 0,0-1 1,0 1-1,0 0 0,0 1 0,0-1 0,9 3 0,-12-2 19,1 1 0,-1-1 0,0 1 0,1 0 0,-1 0 0,0 0 0,0 0 0,-1 1 0,1-1 0,0 1 0,4 5 0,1 4 77,12 21 0,-14-23-60,12 25 45,-2 0-1,15 48 1,-29-79-181,1 4-32,-3-1-2968,0-4 1049</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33:36.839"/>
    </inkml:context>
    <inkml:brush xml:id="br0">
      <inkml:brushProperty name="width" value="0.05" units="cm"/>
      <inkml:brushProperty name="height" value="0.05" units="cm"/>
    </inkml:brush>
  </inkml:definitions>
  <inkml:trace contextRef="#ctx0" brushRef="#br0">35 16 6816,'-34'-16'6912,"37"16"-6816,10 5-96,2-5 0,-2 3 0,-5 2-1984,1-2 1088,0 6-4320</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33:37.199"/>
    </inkml:context>
    <inkml:brush xml:id="br0">
      <inkml:brushProperty name="width" value="0.05" units="cm"/>
      <inkml:brushProperty name="height" value="0.05" units="cm"/>
    </inkml:brush>
  </inkml:definitions>
  <inkml:trace contextRef="#ctx0" brushRef="#br0">10 56 6816,'-9'-28'3072,"65"20"-2656,-28 3 736,1 5-704,12-3 608,2 3-608,9-3-256,7-2-96,5 2-96,-2 3 0,0 0-992,-10 8 544</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33:37.606"/>
    </inkml:context>
    <inkml:brush xml:id="br0">
      <inkml:brushProperty name="width" value="0.05" units="cm"/>
      <inkml:brushProperty name="height" value="0.05" units="cm"/>
    </inkml:brush>
  </inkml:definitions>
  <inkml:trace contextRef="#ctx0" brushRef="#br0">14 118 6816,'-13'-9'3072,"13"14"-2656,3-5 1600,7 4-1184,7-4 992,5 4-1056,21-12 159,6 0-543,26-11 192,4 7-320,12-4 0,-7 5-160,4-9-1536,-14 9 769,9 0-7873,-4 6 4672</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6:30.496"/>
    </inkml:context>
    <inkml:brush xml:id="br0">
      <inkml:brushProperty name="width" value="0.05" units="cm"/>
      <inkml:brushProperty name="height" value="0.05" units="cm"/>
      <inkml:brushProperty name="color" value="#00A0D7"/>
    </inkml:brush>
  </inkml:definitions>
  <inkml:trace contextRef="#ctx0" brushRef="#br0">12 364 5632,'-3'-21'1834,"3"21"-1779,0-1 0,0 1 0,0 0 0,0 0 0,0-1 0,0 1 0,0 0 0,0 0-1,0 0 1,-1-1 0,1 1 0,0 0 0,0 0 0,0 0 0,0-1 0,0 1 0,-1 0 0,1 0-1,0 0 1,0 0 0,0 0 0,-1-1 0,1 1 0,0 0 0,0 0 0,-1 0 0,1 0-1,0 0 1,0 0 0,0 0 0,-1 0 0,1 0 0,0 0 0,0 0 0,-1 0 0,1 0-1,0 0 1,0 0 0,-1 0 0,-1 1 1047,6-2-69,36-15 2967,57-19-2427,314-68-573,-285 72-976,-53 13-1745,0-4 0,-2-4-1,112-55 1,-183 81 1703,1-1 0,0 1-1,-1-1 1,1 1 0,0-1 0,-1 1 0,1-1-1,0 1 1,-1 0 0,1 0 0,0-1 0,0 1-1,0 0 1,-1 0 0,1 0 0,0 0 0,0 0-1,-1 0 1,1 0 0,0 0 0,0 0 0,0 0-1,0 1 1,0 0 63,-1 1 0,-1-1 0,1 1 0,0-1 0,0 1 0,-1-1 0,1 0 0,0 1 0,-1-1 0,0 1 0,1-1 0,-1 0 0,0 1 0,1-1 0,-2 1 0,-36 70 1508,-38 66-29,-67 79 165,76-120-952,-162 217 1263,213-290-1600,14-18 126,4-6-307,7-6-20,48-53 203,75-71-345,-106 108-136,-15 11-24,1 0 0,0 2-1,0-1 1,1 2 0,20-10-1,-32 17 75,0 0 0,1 1 1,0-1-1,-1 1 0,1 0 0,-1-1 0,1 1 0,-1 0 0,1 0 0,2 0 0,-3 0 22,-1 0 0,1 1 0,-1-1 0,1 0 0,-1 0 0,1 1 0,-1-1 0,1 0 0,-1 1 0,1-1 0,-1 1 1,1-1-1,-1 0 0,1 1 0,-1-1 0,0 1 0,1-1 0,-1 1 0,0 0 0,0-1 0,1 1 0,-1-1 0,0 1 0,0-1 0,0 1 0,0 0 0,0-1 0,1 1 0,-1-1 0,0 1 1,0 0-1,-1-1 0,1 2 0,-2 24-14,-1 1 0,-8 31 0,5-24 78,-8 30 161,7-31 5,0 0-1,-3 62 1,10-94-194,0 1 1,0-1 0,0 1 0,0-1 0,0 1-1,0 0 1,0-1 0,1 1 0,-1-1-1,1 1 1,-1-1 0,1 1 0,-1-1 0,1 0-1,0 1 1,0-1 0,-1 0 0,1 1-1,0-1 1,0 0 0,0 0 0,3 2 0,-2-2-17,-1-1 1,1 1 0,0-1 0,0 0 0,0 1-1,0-1 1,0 0 0,-1 0 0,1 0 0,0-1-1,0 1 1,0 0 0,0-1 0,-1 1 0,1-1-1,0 1 1,2-2 0,58-21 84,-1-4 0,-2-2 0,0-2 1,59-43-1,-99 59-34,31-29 0,-41 35-59,-1 0 0,0 0 1,-1-1-1,0 0 0,8-15 1,-13 21-35,0-1 0,-1 0 1,1 0-1,-1 0 0,0 0 0,0 0 1,-1 0-1,1-1 0,-1 1 1,0 0-1,-2-10 0,2 13 13,0 1 0,-1-1 0,1 0 0,-1 1 0,1-1 0,-1 0 0,0 1 0,1-1 0,-1 1 0,0-1 0,0 1-1,0-1 1,0 1 0,0 0 0,0 0 0,-1-1 0,1 1 0,0 0 0,-1 0 0,1 0 0,0 0 0,-1 0 0,1 1 0,-1-1 0,0 0 0,1 1 0,-1-1 0,0 1-1,1-1 1,-1 1 0,0 0 0,1 0 0,-1 0 0,0 0 0,0 0 0,-2 0 0,-2 2-18,0-1 1,1 1-1,-1 0 0,0 0 1,1 0-1,-1 1 0,1 0 1,0 0-1,0 0 0,0 1 0,0-1 1,1 1-1,-1 1 0,-6 8 1,1 0 15,0 0 1,1 1 0,1 0-1,-7 16 1,10-18 7,0 0-1,1 0 1,0 0-1,1 0 1,0 1-1,1-1 1,0 1-1,1-1 1,1 16-1,0-22 33,1-1 0,-1 1 0,1 0 0,0-1 0,1 0 0,-1 1 0,1-1 0,0 0 0,1 0 0,-1 0 0,1 0 0,0 0-1,0 0 1,0-1 0,1 0 0,0 1 0,-1-1 0,1-1 0,1 1 0,-1 0 0,1-1 0,9 5 0,-7-5 57,0 0-1,0-1 1,0 0 0,0 0-1,1-1 1,-1 0 0,0 0-1,1-1 1,-1 0 0,1 0-1,-1-1 1,1 0 0,-1 0-1,0 0 1,0-1 0,1-1-1,-1 1 1,-1-1 0,14-7-1,-1-2 57,1-1 0,26-25 0,35-38-13,-64 58-110,172-151-151,-183 164 118,-2 1-27,1 0-1,-1 1 0,1-1 1,0 1-1,0 0 0,0 0 1,0 1-1,6-3 1,-11 5 40,1 0 0,-1 0-1,0 0 1,0 0 0,1 0 0,-1 0 0,0 0 0,0 0 0,0-1 0,1 1 0,-1 0 0,0 0 0,0 0 0,1 0 0,-1 0 0,0 0 0,0 0 0,1 0 0,-1 1 0,0-1-1,0 0 1,0 0 0,1 0 0,-1 0 0,0 0 0,0 0 0,1 0 0,-1 0 0,0 1 0,0-1 0,0 0 0,0 0 0,1 0 0,-1 0 0,0 1 0,0-1 0,0 0-1,0 0 1,0 0 0,0 1 0,1-1 0,-1 0 0,0 0 0,0 1 0,0-1 0,0 0 0,-4 12-134,2-8 71,-24 70 103,-2-2 0,-62 111 0,86-176-15,-20 31 159,22-36-139,0 0 1,0 0-1,0 0 0,0 0 0,0 0 0,0-1 1,-1 1-1,1-1 0,0 1 0,-1-1 1,1 0-1,-6 2 0,7-3-21,0 0 0,0 0 0,1 0 0,-1 0 0,0 0 0,0-1-1,0 1 1,0 0 0,0 0 0,0-1 0,0 1 0,0 0 0,0-1 0,0 1 0,0-1 0,1 1 0,-1-1 0,0 1 0,0-1 0,1 0-1,-1 1 1,0-1 0,1 0 0,-1 0 0,1 1 0,-1-1 0,1 0 0,-1 0 0,0-1 0,-10-28 146,10 28-162,-2-11-43,0 0 1,0-1-1,2 1 0,-1-19 1,3 18-201,-1 14 235,0-1 1,0 1-1,1 0 0,-1 0 1,0 0-1,0 0 1,0 0-1,0-1 0,0 1 1,0 0-1,0 0 0,0 0 1,0 0-1,0 0 0,0-1 1,0 1-1,1 0 1,-1 0-1,0 0 0,0 0 1,0 0-1,0 0 0,0 0 1,0 0-1,1 0 0,-1 0 1,0-1-1,0 1 1,0 0-1,0 0 0,0 0 1,1 0-1,-1 0 0,0 0 1,0 0-1,0 0 0,0 0 1,0 0-1,1 0 1,-1 0-1,0 0 0,0 0 1,0 0-1,0 1 0,0-1 1,1 0-1,-1 0 0,0 0 1,0 0-1,0 0 1,0 0-1,0 0 0,0 0 1,1 0-1,-1 1 0,0-1 1,0 0-1,0 0 0,0 0 1,0 0-1,0 0 1,0 0-1,0 1 0,0-1 1,0 0-1,9 11 41,1 0-1,-1 0 1,2-1-1,-1-1 1,2 0-1,-1 0 1,1-1-1,0-1 1,24 12-1,-18-12 94,0-1 0,0 0 0,0-1 0,1-1 0,0-1 0,26 1 0,-31-4-57,1 0 0,-1-1 0,0-1 0,-1 0 1,1-1-1,0-1 0,-1 0 0,1-1 0,16-8 1,-18 7-44,-1-1 0,-1 0 0,0 0 0,0-1 1,0-1-1,-1 0 0,0 0 0,11-16 1,-2 1-23,-2-2 1,20-41 0,-32 58-30,0 1 0,0-1-1,0 0 1,-1 0 0,-1 0-1,0-1 1,2-15 0,-4 24 6,0 0 1,1 0-1,-1 0 1,0 0 0,-1 0-1,1 0 1,0 0 0,0 0-1,0 0 1,0 0-1,-1 0 1,1 0 0,0 0-1,-1 0 1,1 1 0,-1-1-1,1 0 1,-1 0-1,0 0 1,1 1 0,-2-2-1,1 1 3,0 1 0,0 0 0,1 0 0,-1 0 1,0 0-1,0 0 0,0 0 0,0 0 0,1 0 0,-1 0 0,0 0 0,0 0 0,0 0 0,0 0 0,1 1 0,-1-1 0,0 0 0,0 1 0,-1 0 0,-4 2-20,1 1 0,-1 0 1,1 1-1,-1-1 0,-4 7 0,-13 17 139,1 1 0,-22 41 0,32-51 31,1 0-1,1 1 1,1 1-1,-6 20 1,13-33-57,0-1 0,0 1 0,0 0 0,1 0 0,1 0 0,-1-1 0,1 1 0,0 0 1,1 0-1,0 0 0,0 0 0,1-1 0,0 1 0,5 13 0,-5-17-25,1 0 0,-1 0-1,0-1 1,1 1 0,0 0-1,0-1 1,0 0 0,0 1 0,1-1-1,-1-1 1,1 1 0,4 2-1,-2-2-23,1 1-1,-1-2 1,1 1-1,0-1 1,0 0 0,14 2-1,0-3-828,0 0 0,-1-1-1,1-1 1,29-6 0,5-3-4047,-2-1 1478</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33:39.585"/>
    </inkml:context>
    <inkml:brush xml:id="br0">
      <inkml:brushProperty name="width" value="0.05" units="cm"/>
      <inkml:brushProperty name="height" value="0.05" units="cm"/>
    </inkml:brush>
  </inkml:definitions>
  <inkml:trace contextRef="#ctx0" brushRef="#br0">277 836 3232,'-3'-7'650,"3"5"-475,0 1-1,-1 0 0,1-1 1,-1 1-1,0-1 0,1 1 0,-1 0 1,0 0-1,0-1 0,1 1 1,-1 0-1,0 0 0,0 0 0,0 0 1,-1 0-1,1 0 0,0 0 1,0 0-1,0 1 0,-1-1 0,1 0 1,0 1-1,-1-1 0,1 1 1,-1-1-1,1 1 0,-2-1 0,-5 0 233,0 1-1,-1-1 1,1 1 0,0 1-1,0-1 1,0 2-1,0-1 1,0 1-1,-11 3 1,3 1 6,1 1 0,-1 0 0,-24 15 0,34-17-327,0-1 0,1 1 1,-1 0-1,1 0 0,0 1 1,-6 8-1,8-11-98,1 1 1,-1 0-1,1 0 0,0 0 0,0 0 1,0 0-1,1 0 0,0 1 1,-1-1-1,2 0 0,-2 8 1,2-10 19,0-1 0,0 0 0,0 0 0,0 0 0,1 1 0,-1-1 0,0 0 0,1 0 1,-1 0-1,1 0 0,-1 1 0,1-1 0,-1 0 0,1 0 0,0 0 0,0 0 0,-1-1 1,1 1-1,2 1 0,-1 0 16,0-1 0,0 0 0,0 0 0,0 0 0,0 0 1,0 0-1,1 0 0,-1-1 0,4 1 0,2 0 117,1 0 0,0-1 1,0 0-1,12-2 0,-11 0-6,0-1 1,0 1-1,0-1 0,-1-1 0,0 0 1,0 0-1,16-11 0,-23 14-119,0 0 0,-1 0 0,1 0-1,-1-1 1,1 1 0,-1 0-1,0-1 1,0 1 0,1-1 0,-1 0-1,0 1 1,0-1 0,-1 0 0,1 0-1,0 1 1,0-5 0,0 3-4,-1 0 1,0 0 0,0 0-1,0 0 1,0 0 0,0 0-1,-1 0 1,1 0-1,-3-6 1,-2-4 2,-1 1 0,-1-1 0,-15-22 0,13 22 1,5 4-36,-2 1-1,0 0 1,0 0 0,0 0-1,-1 1 1,0 0 0,0 0 0,-1 1-1,-9-7 1,16 13 17,0-1 1,0 1-1,0 0 0,0-1 0,0 1 0,0 0 1,0 0-1,0 0 0,0 0 0,0 0 0,0 0 1,0 0-1,0 0 0,0 0 0,0 0 1,0 1-1,0-1 0,0 0 0,0 1 0,1-1 1,-1 1-1,0-1 0,0 1 0,0-1 0,0 1 1,1 0-1,-1-1 0,0 1 0,1 0 1,-1-1-1,0 1 0,1 0 0,-1 0 0,1 0 1,-1 0-1,1 0 0,-1 0 0,1-1 0,0 1 1,0 0-1,-1 0 0,1 0 0,0 1 0,-1 1-6,1-1-1,-1 0 0,1 1 0,0-1 0,-1 1 0,1-1 0,0 0 1,1 1-1,-1-1 0,0 1 0,1-1 0,-1 0 0,1 1 0,0-1 0,0 0 1,0 0-1,0 1 0,0-1 0,2 2 0,-3-4 31,1 1 0,-1-1 0,1 0 0,-1 0 0,1 1 0,0-1 0,-1 0-1,1 0 1,0 0 0,-1 0 0,1 0 0,-1 0 0,1 0 0,0 0 0,-1 0 0,1 0 0,0 0-1,-1-1 1,1 1 0,-1 0 0,2-1 0,2 0 47,5-1 4,1 0 1,-1 0-1,0-2 0,0 1 0,0-1 0,0 0 1,-1-1-1,1 0 0,8-7 0,9-9 15,31-31 0,-37 33-71,200-224 405,-200 216-321,-1-1 0,-1-1 0,-2 0 0,0-2-1,-3 1 1,19-59 0,-20 45-56,12-32-8,-15 54-329,-19 73 261,3 0-1,-2 72 1,3-35 27,-35 296 72,36-343-16,-25 142 114,15-97-90,4-24-19,-20 116 100,-13-6 208,35-146-192,-20 39 1,24-55-79,-1 0 0,0 0 0,-1 0 0,0-1 0,-1 0-1,-9 10 1,15-18-64,0 1 0,0-1-1,0 1 1,-1-1-1,1 0 1,0 1 0,-1-1-1,1 0 1,-1-1 0,1 1-1,-1 0 1,1-1 0,-1 1-1,1-1 1,-1 0-1,0 0 1,-2 0 0,3 0-21,1-1 1,0 1 0,0-1-1,0 1 1,0-1 0,0 1-1,0-1 1,0 0-1,0 1 1,0-1 0,0 0-1,0 0 1,0 0 0,0 0-1,0 0 1,1 0 0,-1 0-1,0 0 1,1 0 0,-1 0-1,1 0 1,-1 0-1,1-1 1,0 1 0,-1 0-1,1 0 1,0 0 0,0-1-1,0 0 1,-1-5-2,1 1-1,0-1 1,1-12 0,2 2 1,1-1 0,1 0 1,1 1-1,0 0 0,1 0 0,13-23 1,-6 16-11,1 0 1,1 2 0,26-30 0,-23 32 11,1 1 1,1 1 0,0 1-1,2 1 1,36-21 0,-21 18-135,1 1 0,73-22 0,-87 31-2010,-3 5 559</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33:55.296"/>
    </inkml:context>
    <inkml:brush xml:id="br0">
      <inkml:brushProperty name="width" value="0.05" units="cm"/>
      <inkml:brushProperty name="height" value="0.05" units="cm"/>
    </inkml:brush>
  </inkml:definitions>
  <inkml:trace contextRef="#ctx0" brushRef="#br0">174 263 3552,'0'0'112,"-1"0"1,-8-3 7736,8 15-5827,-22 48-764,-17 69 0,-4 63-441,30-110-476,11-54 67,-2 0 0,-1-1 0,-15 44 0,20-70-197,-1 5 794,1-12-545,0-9-200,-1-14-177,2 0 0,1 0-1,6-34 1,-5 48-57,44-263-19,-37 240-63,2 1 0,2 0 0,1 1-1,2 0 1,25-41 0,-30 61 34,1 0 1,0 1 0,1 0-1,0 0 1,1 2 0,1 0-1,0 0 1,1 1 0,30-16-1,-42 26 18,0-1-1,1 2 1,0-1-1,-1 0 1,1 1-1,0 0 1,0 0-1,-1 1 1,1-1-1,0 1 1,0 0-1,0 0 1,0 0 0,0 1-1,0 0 1,-1 0-1,1 0 1,0 1-1,0-1 1,-1 1-1,1 0 1,-1 1-1,0-1 1,0 1-1,0-1 1,0 1-1,0 1 1,0-1-1,-1 0 1,0 1-1,1 0 1,-1 0-1,-1 0 1,1 0-1,0 0 1,-1 0-1,2 6 1,-1-3 28,0 1 0,0 0 0,-1 0 0,0 0 0,-1 0 0,1 0 0,-2 1 1,1-1-1,-1 0 0,0 0 0,-1 1 0,0-1 0,0 0 0,-1 0 0,0 0 0,0 0 1,-1 0-1,0 0 0,-1-1 0,1 1 0,-2-1 0,1 0 0,-1 0 0,-10 11 0,-8 7 213,-1-2 1,-1 0-1,-30 20 0,-30 26 132,83-68-363,1 1 0,0-1 0,-1 1 0,1-1-1,0 1 1,0 0 0,0-1 0,-2 4 0,3-4-6,0 0 1,0-1-1,0 1 0,-1-1 0,1 1 0,0-1 0,0 1 0,0-1 1,0 1-1,0 0 0,1-1 0,-1 1 0,0-1 0,0 1 0,0-1 1,0 1-1,0-1 0,1 1 0,-1-1 0,0 1 0,1-1 0,-1 1 1,0-1-1,1 1 0,-1-1 0,0 0 0,1 1 0,-1-1 0,1 1 0,-1-1 1,1 0-1,-1 0 0,1 1 0,-1-1 0,1 0 0,78 44-32,-47-28-37,29 21 0,-58-35 63,10 6 2,-1 1-1,0 1 1,-1 0-1,0 0 0,-1 1 1,0 1-1,-1 0 1,0 0-1,0 0 1,-2 1-1,1 1 0,-2-1 1,10 28-1,-15-38 15,0 1-1,-1-1 1,1 0-1,-1 1 1,0-1-1,0 1 1,0-1-1,-1 1 0,1-1 1,-1 1-1,0-1 1,1 1-1,-2-1 1,1 0-1,0 0 1,-1 1-1,1-1 1,-1 0-1,0 0 1,0-1-1,0 1 1,0 0-1,-1-1 0,1 1 1,-1-1-1,0 0 1,1 1-1,-6 1 1,-5 4 44,-1-1 1,1-1 0,-1 0 0,-1-1-1,-16 4 1,11-3-28,-52 15 174,0-3 0,-89 9-1,110-21-221,50-6 32,2 0-102,4 1 94,0 0 1,-1 0-1,1-1 0,0 1 1,-1-1-1,1-1 0,0 1 1,5-1-1,7-1 42,39-4 60,0-2 0,0-2 1,95-32-1,-126 33-93,-1-1-1,0-1 1,-1-1 0,0-2 0,-1 0-1,0-1 1,-1-1 0,-1-1 0,26-27-1,1-7-79,39-36 133,-72 73-121,1 2 0,1 0 0,0 0 1,19-8-1,-32 18 37,0 1-1,0-1 1,0 1 0,0 0 0,0 0 0,0 1 0,0-1 0,0 1 0,1-1 0,-1 1 0,0 0 0,0 0 0,0 1 0,1-1 0,-1 1-1,0-1 1,0 1 0,0 0 0,0 0 0,0 0 0,0 1 0,6 3 0,1 2-25,0 1 0,0 0 0,-1 1 0,13 15 0,10 9 191,-11-16-76,-13-11 48,-12-11 261,-4-3-363,0-1 0,-1 1 0,-1 1 0,1-1 0,-1 2-1,0-1 1,-1 2 0,1-1 0,-1 1 0,-23-7 0,29 11-43,-1-1 1,0 1-1,1 0 0,-1 1 1,0 0-1,0-1 1,1 2-1,-1-1 1,0 1-1,0-1 1,1 2-1,-1-1 1,1 1-1,-1-1 0,1 2 1,0-1-1,-1 0 1,1 1-1,0 0 1,1 1-1,-1-1 1,0 1-1,1-1 0,-7 9 1,-5 8-11,1 1 0,2 0 0,0 0 0,1 2 0,1-1 0,1 1 0,-9 35 0,16-50 59,1-1 1,1 1-1,0 0 1,0 0-1,0-1 1,1 1-1,0 0 1,0 0-1,4 14 1,-4-21-11,0 1 1,1-1 0,-1 0-1,0 0 1,1 0 0,-1 0-1,1 0 1,0 0-1,-1 0 1,1 0 0,0 0-1,-1-1 1,1 1 0,0 0-1,0 0 1,0-1 0,0 1-1,0 0 1,0-1 0,0 1-1,0-1 1,0 1 0,0-1-1,0 1 1,0-1 0,0 0-1,0 0 1,1 1-1,-1-1 1,0 0 0,0 0-1,0 0 1,0 0 0,3-1-1,0 0 42,1 0-1,-1 0 0,0 0 0,1-1 1,-1 0-1,0 0 0,4-2 1,10-8 3,-2-1 1,0-1 0,0 0-1,-1-1 1,22-30 0,27-47-33,-44 60-207,27-31 0,-39 52 39,-7 9 102,0 0 0,0 1-1,1-1 1,-1 0 0,1 0-1,0 1 1,2-3 0,-4 4 33,0 0 0,0 0 1,1 0-1,-1 0 1,0 0-1,0 0 0,0-1 1,0 1-1,1 0 0,-1 0 1,0 0-1,0 0 1,0 0-1,1 0 0,-1 0 1,0 0-1,0 0 1,0 0-1,0 0 0,1 0 1,-1 0-1,0 0 0,0 0 1,0 1-1,1-1 1,-1 0-1,0 0 0,0 0 1,0 0-1,0 0 0,0 0 1,1 0-1,-1 1 1,0-1-1,0 0 0,0 0 1,0 0-1,0 0 1,0 0-1,0 1 0,1-1 1,-1 0-1,0 0 0,0 1 1,2 8-86,-6 51-26,2-46 89,1 1 0,0-1 1,1 0-1,1 0 0,0 1 0,6 22 0,-4-25 79,1-1 0,0 0-1,0 0 1,2 0 0,-1-1 0,8 11-1,-11-19-32,0 1 0,0 0 0,0-1-1,0 1 1,1-1 0,-1 0 0,1 0-1,0 0 1,0 0 0,0 0 0,0 0 0,0-1-1,0 0 1,0 1 0,0-1 0,0 0-1,1-1 1,-1 1 0,0-1 0,1 1-1,-1-1 1,0 0 0,1 0 0,-1 0 0,4-1-1,1-1 4,-1 0-1,0-1 0,0 1 0,0-2 1,0 1-1,-1-1 0,1 1 0,-1-2 1,0 1-1,0-1 0,-1 0 1,9-9-1,4-7 57,-1-1 1,15-26-1,-16 23-60,-10 17-18,9-16-61,2 2-1,32-37 1,-47 57 42,1 1 0,-1-1 0,0 0 0,1 0 0,-1 1 0,6-3 0,-7 4 13,-1 0 1,1-1-1,-1 1 1,1 0-1,-1 0 1,1 0-1,0 0 1,-1-1-1,1 1 0,0 0 1,-1 0-1,1 0 1,0 0-1,-1 0 1,1 1-1,-1-1 1,1 0-1,0 0 1,-1 0-1,1 1 1,-1-1-1,1 0 1,-1 0-1,1 1 1,0-1-1,-1 0 1,1 1-1,-1-1 1,0 1-1,1-1 1,-1 1-1,1-1 1,-1 1-1,1 0 1,0 2-27,0 0 0,0 1 0,0-1 0,0 0 0,0 1 0,-1-1 0,0 0 0,1 1 0,-1-1 0,-1 1 1,1-1-1,-1 4 0,-11 43-12,9-39 101,-9 18 23,10-25-49,0 0 1,0 0-1,1 0 1,-1 0 0,1 0-1,0 1 1,-1 7-1,2-12-16,0 0 0,0 0 0,0 0 0,0 1 0,1-1-1,-1 0 1,0 0 0,0 0 0,0 0 0,0 0 0,1 0 0,-1 1 0,0-1-1,0 0 1,0 0 0,1 0 0,-1 0 0,0 0 0,0 0 0,1 0-1,-1 0 1,0 0 0,0 0 0,1 0 0,-1 0 0,0 0 0,0 0-1,0 0 1,1 0 0,-1 0 0,0 0 0,0-1 0,0 1 0,1 0 0,-1 0-1,0 0 1,0 0 0,0 0 0,1 0 0,-1-1 0,0 1 0,0 0-1,0 0 1,15-9 174,-13 8-145,12-10-91,25-21 0,-31 24 21,0 0 0,1 1 0,0 0-1,0 1 1,0 0 0,0 0 0,1 1-1,14-5 1,-23 9 17,0 1 1,0-1-1,0 1 0,1 0 1,-1-1-1,0 1 0,0 0 1,1 0-1,-1 0 0,0 0 1,1 0-1,-1 0 0,0 0 1,0 0-1,1 0 0,-1 1 1,0-1-1,0 1 0,1-1 1,-1 1-1,0-1 0,0 1 1,0-1-1,0 1 0,0 0 1,0 0-1,0 0 0,0 0 1,0 0-1,0-1 0,0 2 1,-1-1-1,1 0 0,0 0 1,-1 0-1,1 0 0,0 0 1,-1 0-1,0 1 0,1-1 1,-1 0-1,1 2 0,1 13-23,0 0-1,-1 0 0,0 17 1,-1-30 47,0-1 0,0 0 0,0 1 1,0-1-1,1 0 0,-1 0 1,1 1-1,0-1 0,0 0 0,-1 0 1,1 0-1,1 0 0,-1 0 1,0 0-1,0 0 0,1 0 0,-1 0 1,1 0-1,0-1 0,-1 1 0,1-1 1,0 1-1,0-1 0,0 0 1,0 0-1,0 0 0,0 0 0,0 0 1,1 0-1,-1 0 0,0-1 1,0 1-1,1-1 0,2 0 0,4 1 39,0 0 0,1-1 0,-1 0 0,0-1 0,1 0 0,-1-1 0,11-3 0,-3 0-52,0-1 1,-1-1 0,0-1 0,0 0 0,-1-1-1,0 0 1,0-1 0,16-15 0,-7 2 21,-1-1 0,0 0 0,28-43 1,-50 66-50,0-1 0,1 1 0,-1-1 0,0 1 0,0-1 0,0 0 0,-1 1 0,1-1 0,0 0 0,-1 0 0,1 0 0,-1 0 0,0 0 0,1 1 0,-1-1 0,0 0 0,0-2 0,0 4 22,0 0-1,-1-1 1,1 1-1,0 0 1,0 0-1,0 0 1,0 0-1,0 0 1,0 0-1,0 0 0,0-1 1,0 1-1,-1 0 1,1 0-1,0 0 1,0 0-1,0 0 1,0 0-1,0 0 1,-1 0-1,1 0 1,0 0-1,0 0 1,0 0-1,0 0 1,0 0-1,-1 0 1,1 0-1,0 0 1,0 0-1,0 0 0,0 0 1,0 0-1,-1 0 1,1 0-1,0 0 1,0 0-1,0 0 1,0 0-1,0 0 1,-1 0-1,1 0 1,0 0-1,0 0 1,0 1-1,0-1 1,0 0-1,0 0 1,0 0-1,-11 10-125,-8 12-48,4-1 111,1 1 0,-23 46 0,33-59 80,0 0-1,1 0 1,0 0 0,0 1-1,1-1 1,1 1-1,-1 0 1,2-1 0,-1 1-1,1 0 1,2 12 0,-1-19 6,0 1-1,0-1 1,0 0 0,0 0 0,0 0 0,1 0 0,-1 0 0,1-1-1,0 1 1,0 0 0,3 3 0,-4-5-4,0 0 0,0 0 0,0-1 1,0 1-1,0 0 0,0 0 0,0-1 0,1 1 0,-1 0 0,0-1 1,0 1-1,1-1 0,-1 0 0,0 1 0,1-1 0,-1 0 0,0 0 0,1 0 1,-1 0-1,0 0 0,1 0 0,-1 0 0,0-1 0,1 1 0,-1 0 0,0-1 1,1 1-1,-1-1 0,0 1 0,0-1 0,2-1 0,4-2 25,-1-1 0,0 0 0,0-1 0,-1 0 0,1 0 0,-1 0 0,5-8 0,31-56 3,-32 54-22,108-199 76,-85 158-97,49-96-249,-63 111 210,22-67 0,-40 107 51,1-1-77,0-1 0,0 1 0,0 0 1,-1-1-1,1-6 0,-1 10 52,0-1-1,0 1 0,0 0 0,0-1 0,-1 1 1,1 0-1,0-1 0,0 1 0,0 0 0,0-1 1,0 1-1,-1 0 0,1-1 0,0 1 0,0 0 1,0 0-1,-1-1 0,1 1 0,0 0 0,0 0 1,-1-1-1,1 1 0,0 0 0,-1 0 0,1 0 1,-1-1-1,0 1-11,0 0 0,0 0 0,0 0 0,0 0 0,0 1 0,0-1 0,0 0 0,0 0 0,0 1 0,0-1 0,0 0 0,1 1 0,-1-1 0,-1 1 0,-14 10 30,0-1 1,1 2 0,1 0 0,0 1 0,1 0-1,0 1 1,1 0 0,0 1 0,-16 28 0,20-27 15,1 1 1,0-1 0,2 1 0,-1 1-1,2-1 1,-3 20 0,4-4 7,0 1 0,3 43 0,2-52-14,1 0 0,1 0 0,11 40 1,-10-50-1277,1 1-1,0-1 1,14 24 0,-2-12-1196</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33:58.969"/>
    </inkml:context>
    <inkml:brush xml:id="br0">
      <inkml:brushProperty name="width" value="0.05" units="cm"/>
      <inkml:brushProperty name="height" value="0.05" units="cm"/>
    </inkml:brush>
  </inkml:definitions>
  <inkml:trace contextRef="#ctx0" brushRef="#br0">6 918 4640,'-6'6'4448,"8"-9"-3296,10-9-278,-1-2 1,0 1 0,-1-1 0,16-30-1,23-66-662,-14 28 365,2 9 193,4 1 0,78-103-1,78-90 741,-194 260-1524,0 1 1,1-1 0,-1 1-1,1 0 1,1 0 0,-1 0 0,0 1-1,1-1 1,5-2 0,-9 6-3,1-1 1,-1 0 0,0 1-1,1 0 1,-1-1 0,1 1 0,-1 0-1,1 0 1,-1 0 0,1 0-1,0 0 1,-1 0 0,1 0 0,2 1-1,-2 0 5,0 0-1,0 0 1,0 0-1,0 0 1,0 1-1,0-1 1,0 1-1,-1-1 1,1 1-1,0-1 1,-1 1-1,2 3 1,1 0 14,-1 1-1,1 0 1,-2 0 0,1 1 0,-1-1 0,0 0 0,2 11 0,5 48 128,-8-43-101,-1-1 0,-1 1 0,0 0-1,-2-1 1,-1 1 0,-8 30-1,-4 9 163,3-11 0,-24 62 0,24-83-90,0 0-1,-2-1 1,-1-1-1,-2 0 0,-35 42 1,42-57-34,0-1 1,0 0-1,-1-1 1,-1 0-1,0 0 1,0-2 0,-1 0-1,0 0 1,0-1-1,-1-1 1,0 0-1,0-1 1,-23 4-1,32-8-49,-1 0-1,1-1 0,0 0 1,0 0-1,0 0 1,-1-1-1,1 0 0,0-1 1,0 1-1,0-1 0,0 0 1,1 0-1,-1-1 1,1 0-1,-1 0 0,1 0 1,-6-5-1,-15-12-82,24 19-157,2 4 139,6 7 28,-2-7 62,-1-1 1,1 1 0,0-1-1,-1 0 1,1 0 0,0-1-1,0 1 1,0-1 0,1 0-1,-1 0 1,0 0-1,0 0 1,1-1 0,-1 0-1,7 0 1,5-1 61,1-1 1,27-8-1,-28 6-57,33-9 61,0-2 0,-2-2 0,0-3-1,-1-1 1,76-49 0,-114 65-102,-3 1-12,1 1 1,-1-1 0,1 1-1,0 0 1,0 0 0,0 1 0,0-1-1,0 1 1,13-2 0,-18 4 28,0 0 1,0 0 0,-1 1 0,1-1-1,0 0 1,0 0 0,0 0 0,0 0-1,0 1 1,-1-1 0,1 0 0,0 1-1,0-1 1,0 1 0,-1-1-1,1 1 1,0-1 0,-1 1 0,1 0-1,0-1 1,-1 1 0,1 0 0,-1-1-1,1 1 1,-1 0 0,1 0 0,-1 0-1,1 0 1,0 3-1,0 0-1,-1-1 1,1 1-1,-1-1 1,0 6-1,1-3 0,-1 14-20,-1-1-1,0 1 1,-2-1-1,-5 24 1,-26 78 8,13-53 189,-47 146 864,66-206-930,2-7-64,-1 0-1,1 0 1,0 0-1,-1 0 1,1 0-1,-1 0 1,1 0-1,-1 0 1,1 0-1,-1 0 1,0 0-1,1-1 1,-1 1-1,0 0 1,0 0-1,1-1 0,-2 2 1,1-2-28,1 0 0,0 0 0,0 0 0,0 0 0,0 0 0,0 0 0,0 0 1,0 0-1,0 0 0,-1 0 0,1 0 0,0 0 0,0 0 0,0 0 0,0 0 0,0 0 0,0 0 0,0 0 0,-1 0 0,1 0 0,0 0 1,0 0-1,0 0 0,0 0 0,0 0 0,0 0 0,0 0 0,-1 0 0,1 0 0,0 0 0,0 0 0,0 0 0,0 0 0,0 0 0,0 0 1,0-1-1,0 1 0,0 0 0,0 0 0,0 0 0,-1 0 0,1 0 0,0 0 0,0 0 0,0 0 0,0-1 0,0 1 0,0 0 0,0 0 1,0 0-1,0 0 0,0 0 0,0-12 180,5-16-13,3-6 51,22-51 0,-25 72-168,58-121-10,-21 46 71,59-107-374,-78 157 112,46-57 0,-52 75 118,0 1 1,2 0-1,0 1 1,27-18-1,-38 31-19,0 0-1,0 1 1,0-1 0,0 2 0,1-1-1,-1 1 1,12-2 0,-17 4 25,0 1 1,0-1 0,1 1-1,-1-1 1,0 1 0,0 0-1,1 1 1,-1-1 0,0 0-1,0 1 1,0 0-1,0 0 1,1 0 0,-1 0-1,0 0 1,-1 1 0,1-1-1,0 1 1,0 0 0,-1-1-1,1 1 1,-1 1 0,4 2-1,-2 1 7,0-1 0,-1 1 0,1 0 0,-1 0 0,-1 0-1,1 0 1,-1 1 0,0-1 0,-1 1 0,1-1 0,-1 1 0,-1 0-1,1 9 1,-1 2 9,-2 1-1,0 0 0,-7 29 1,5-31 32,-1 0 1,0 0 0,-2 0 0,0 0 0,-13 21-1,15-31 5,0 0-1,0 0 0,0 0 0,-1-1 1,-11 10-1,13-13 8,0 0 0,0 0 0,-1-1 0,1 1-1,0-1 1,-1 0 0,1 0 0,-1-1 0,0 0 0,-9 2 0,10-3-21,0 0-1,0 0 1,-1 0-1,1-1 1,0 0-1,0 0 1,0 0-1,0 0 1,0 0-1,0-1 1,0 0 0,0 0-1,1 0 1,-1 0-1,1-1 1,-1 1-1,1-1 1,0 0-1,0 0 1,0 0 0,1 0-1,-5-6 1,4 4 26,-7-13-198,10 17 149,0 1-1,-1 0 1,1 0 0,0 0-1,0-1 1,0 1 0,-1 0-1,1 0 1,0-1 0,0 1-1,0 0 1,0 0 0,0-1-1,0 1 1,0 0 0,-1 0-1,1-1 1,0 1 0,0 0-1,0-1 1,0 1 0,0 0-1,0 0 1,0-1 0,0 1-1,0 0 1,1-1 0,-1 1 0,0 0-1,0 0 1,0-1 0,0 1-1,0 0 1,0 0 0,1-1-1,-1 1 1,0 0 0,8 5-176,-6-2 146,5 1 15,1 1 0,0-2-1,0 1 1,1-1-1,-1 0 1,16 3 0,2 1 48,2 1-7,0-1-1,0-1 1,0-2 0,49 2 0,-56-6 7,0-1 0,0-1 0,0-2 0,0 1 0,-1-2 0,0-1 0,26-11 0,-16 4-8,-1-1 1,-1-2-1,0-1 0,-1-1 1,-1-2-1,-1 0 0,-1-1 1,25-29-1,-37 35-36,-1 0 0,0-1 0,-1 0 0,8-21 0,-16 34 2,-1 0-1,0 0 1,1-1-1,-2 1 1,1 0 0,0-1-1,-1 1 1,1-1-1,-1 1 1,0-1-1,0 1 1,-1-5-1,1 6 8,-1 1 0,1 0 0,0 0 0,-1 0 0,1 0-1,-1 0 1,1 0 0,-1 0 0,0 0 0,1 0 0,-1 0 0,0 0-1,0 0 1,0 0 0,0 1 0,-1-2 0,0 1-2,1 0 1,-1 1-1,0-1 0,1 1 1,-1-1-1,0 1 0,0 0 0,1-1 1,-1 1-1,0 0 0,0 0 1,0 0-1,1 1 0,-4-1 1,-3 2-31,-1 0 1,1 1 0,-1 0-1,1 0 1,0 1-1,0 0 1,0 1 0,1-1-1,-1 1 1,1 1 0,-7 6-1,0 2-3,0 1 0,1 0 0,-21 32-1,26-34 51,0 1-1,1 0 0,0 0 1,2 0-1,-1 1 1,2 0-1,0 0 0,1 0 1,0 1-1,1-1 0,1 1 1,0-1-1,3 26 1,-1-38 9,-1 0-1,1 0 1,-1 0 0,1-1 0,0 1 0,0 0 0,1 0 0,-1 0 0,1-1-1,-1 1 1,1-1 0,0 1 0,0-1 0,0 0 0,3 3 0,-1-2 10,-1 0 1,2-1-1,-1 0 1,0 0-1,0 0 0,1 0 1,-1-1-1,0 0 1,10 2-1,11 0 23,1 0 0,-1-2 0,37-3 0,-18-2 15,53-12 0,-61 8-55,-1-2 0,0-1-1,0-2 1,-1-1 0,43-26-1,-60 31 1,-10 5-75,0 0 0,0 0 0,0 0 0,10-10 0,-27 38-389,-68 100 437,75-118 48,-1-1 0,1 1 0,0 0 0,0 0 0,0 0 0,1 0 0,0 0 0,1 0 0,-2 9 0,3-14-25,0 0 1,0-1 0,0 1 0,0-1-1,1 1 1,-1 0 0,0-1-1,1 1 1,-1-1 0,0 1 0,1-1-1,-1 1 1,1-1 0,-1 1-1,0-1 1,1 1 0,-1-1 0,1 1-1,0-1 1,-1 0 0,1 1-1,-1-1 1,1 0 0,-1 0 0,1 1-1,0-1 1,-1 0 0,1 0-1,0 0 1,-1 0 0,1 0 0,0 0-1,0 0 1,24-1 140,-9-4-47,1-1-1,-1 0 1,0-1-1,-1-1 0,20-13 1,-1-1-89,-1-2 0,0-1 0,-2-1 0,49-54-1,91-136 261,-139 173-302,-2-2 0,-3-1 0,-1-2 1,-2 0-1,-3-1 0,17-59 1,-31 87-85,-4 15 11,-1-1 0,0 1 0,0-1 1,-1 1-1,1-9 0,-2 15 98,0 0 1,0 0-1,0 0 1,0 0-1,0 0 1,0 0-1,0 0 1,0 0-1,0 0 1,0 0-1,0 0 1,0 0-1,0 0 1,0 0-1,0 0 1,0 0-1,0 0 1,0 0-1,0 0 0,0 0 1,-1 0-1,1 0 1,0 0-1,0 0 1,0 0-1,0 0 1,0 0-1,0 0 1,0 0-1,0 0 1,0 0-1,0 0 1,0 0-1,0 0 1,0 0-1,0 0 1,0 0-1,0 0 1,0 0-1,0 0 0,0 0 1,0 0-1,0 0 1,0 0-1,-1 0 1,1 0-1,0 0 1,0 0-1,0 0 1,0 0-1,0 0 1,0 0-1,0 0 1,0 0-1,0 0 1,0 0-1,0 0 1,0 0-1,0-1 1,0 1-1,0 0 1,0 0-1,0 0 0,0 0 1,0 0-1,-5 6-121,-6 12 69,9-14 22,-22 41-29,-32 90 1,43-100 56,-14 44 84,4 2-1,-23 149 1,43-210-37,1 1 0,1 0 1,2 0-1,0 0 1,0 0-1,8 33 0,-8-52-11,-1 1-1,1 0 0,0-1 0,0 1 0,0-1 1,0 1-1,0-1 0,0 0 0,1 1 1,-1-1-1,1 0 0,0 0 0,0 0 1,-1 0-1,1 0 0,4 2 0,-5-3-141,1-1-1,-1 1 1,1-1-1,-1 1 1,1-1-1,-1 0 1,1 0-1,-1 1 1,1-1-1,-1 0 1,1-1-1,-1 1 0,1 0 1,-1 0-1,1-1 1,-1 1-1,0 0 1,1-1-1,-1 0 1,1 1-1,-1-1 1,0 0-1,1 0 1,-1 0-1,0 1 1,0-1-1,2-2 1,0-1-329,0 1 0,0-1 0,0 1 0,0-1 0,-1 0 0,0 0 1,0 0-1,0 0 0,2-8 0,0 1-661,-1-1 0,2-15 0,-3 8 600,-1 1 0,0 0 0,-1-1 0,-1 1 0,-1 0 0,-1-1 1,0 1-1,-1 0 0,-11-26 0,12 35 610,-1 1 0,-1 0 0,0 0 0,0 0 1,0 1-1,-1-1 0,0 1 0,0 1 0,-1-1 0,0 1 1,0 0-1,0 1 0,-12-7 0,-7-1 1484,0 0-1,-51-16 0,34 15 757,43 14-2278,-1-1-1,0 1 1,1 0-1,-1 0 0,1 0 1,-1-1-1,1 1 1,-1 0-1,1 0 1,-1-1-1,1 1 1,-1 0-1,1-1 1,-1 1-1,1-1 1,0 1-1,-1 0 0,1-1 1,0 1-1,-1-2 1,1 2-28,0-1 0,1 1 0,-1-1 0,0 1 0,1 0 1,-1-1-1,1 1 0,-1 0 0,0-1 0,1 1 0,-1 0 0,1-1 1,-1 1-1,1 0 0,-1 0 0,1 0 0,-1-1 0,1 1 0,-1 0 1,1 0-1,-1 0 0,2 0 0,140-19 1925,-85 13-1708,12-3-41,164-11-66,-225 20-552,0 0 0,-1 1 0,1 0 0,12 2 0,-19-2 216,0-1 1,0 1 0,0-1 0,0 1 0,0 0-1,1 0 1,-1-1 0,-1 1 0,1 0-1,0 0 1,0 0 0,0 0 0,0 0-1,0 0 1,-1 0 0,1 0 0,-1 0-1,1 0 1,-1 0 0,1 1 0,-1-1-1,1 0 1,-1 0 0,0 1 0,0-1-1,0 0 1,1 0 0,-1 1 0,-1-1-1,1 0 1,0 0 0,0 1 0,-1 1-1,-1 5-581,0 0 0,0 0-1,-7 15 1,5-13 187,-20 52-865,-22 56 265,-6-3 3524,50-111-1776,0 1 0,0 0-1,0-1 1,1 1 0,0 0-1,0 0 1,-1 10 0,2-15-527,0 0 0,0 1 0,0-1 0,0 0 0,0 0 1,0 0-1,0 0 0,0 1 0,0-1 0,0 0 0,0 0 1,0 0-1,1 0 0,-1 1 0,0-1 0,0 0 0,0 0 1,0 0-1,0 0 0,0 0 0,0 1 0,1-1 0,-1 0 1,0 0-1,0 0 0,0 0 0,0 0 0,0 0 0,1 0 0,-1 0 1,0 0-1,0 0 0,0 0 0,1 0 0,-1 0 0,0 1 1,10-3 924,14-9 92,-23 10-966,30-17 377,-1-2 0,0-2 0,38-35 0,47-35-190,-110 88-273,1 1-1,0 0 0,0 0 1,0 0-1,11-3 0,-17 6-10,1 0-1,0-1 1,0 1 0,-1 0-1,1 0 1,0 0-1,0 0 1,0 0-1,-1 0 1,1 0-1,0 0 1,0 0 0,-1 1-1,1-1 1,0 0-1,0 0 1,-1 1-1,1-1 1,0 0 0,-1 1-1,1-1 1,1 2-1,-2-1 1,1 0 0,-1 0 0,1 1-1,-1-1 1,0 0 0,1 0 0,-1 1 0,0-1-1,0 0 1,0 1 0,0-1 0,0 0 0,0 1-1,0-1 1,0 0 0,-1 1 0,1-1 0,-1 2-1,-8 25 131,-13 28-1,14-36 39,0 1 0,0 0 0,-5 33 0,12-49-92,1 1 0,-1-1 0,1 0 0,0 0 0,0 1 0,3 9 0,-3-13-47,1 0-1,0 1 1,0-1-1,-1 0 0,2 0 1,-1 0-1,0 0 1,0 0-1,1 0 1,-1 0-1,1 0 0,-1-1 1,1 1-1,0 0 1,0-1-1,0 0 1,2 2-1,6 2 52,-1-1 1,1-1-1,0 0 1,0 0-1,0-1 0,0 0 1,0 0-1,0-2 0,1 1 1,-1-1-1,0-1 0,14-1 1,4-3-37,0-1-1,0-1 1,34-13 0,-47 14-24,61-22-30,88-45 1,-155 68-3,-5 4 4,-1-1 1,1 0-1,0 0 0,-1 0 1,1-1-1,-1 1 1,0-1-1,1 0 0,-2 0 1,5-4-1,-7 7 11,0 0 0,0 0 1,0 0-1,0 0 0,0 0 0,0-1 0,0 1 0,0 0 0,0 0 0,0 0 0,0 0 0,0 0 0,0 0 0,0 0 1,0 0-1,0-1 0,0 1 0,0 0 0,0 0 0,0 0 0,0 0 0,0 0 0,0 0 0,0 0 0,0 0 0,0-1 0,0 1 1,0 0-1,0 0 0,0 0 0,0 0 0,-1 0 0,1 0 0,0 0 0,0 0 0,0 0 0,0 0 0,0 0 0,0 0 1,0 0-1,0 0 0,0 0 0,-1-1 0,1 1 0,0 0 0,0 0 0,0 0 0,0 0 0,0 0 0,0 0 0,0 0 0,0 0 1,-1 0-1,1 0 0,0 0 0,0 1 0,0-1 0,-4-1-3,1 1 1,-1 1-1,1-1 1,-1 0-1,1 1 0,-1 0 1,1 0-1,0 0 1,-1 0-1,1 0 0,0 1 1,-4 2-1,-8 5-31,-18 14 0,20-14 40,4-2 7,-86 63 349,73-52-133,2 1-1,-24 27 1,39-41-136,-11 16 75,15-20-134,1 0 1,-1 0-1,0 1 1,1-1-1,-1 0 1,1 1-1,0-1 1,-1 0-1,1 1 1,0-1-1,0 1 1,0-1-1,0 0 1,0 1-1,0 2 1,1-4-16,-1 1 0,0-1-1,0 1 1,0-1 0,1 1 0,-1-1 0,0 1 0,1-1 0,-1 1 0,0-1 0,1 1 0,-1-1 0,1 1 0,-1-1 0,1 0 0,-1 1 0,1-1 0,-1 0 0,1 0 0,-1 1 0,1-1 0,-1 0 0,1 0 0,-1 0 0,1 1 0,-1-1 0,1 0-1,0 0 1,-1 0 0,1 0 0,-1 0 0,1 0 0,0 0 0,-1-1 0,1 1 0,-1 0 0,1 0 0,-1 0 0,1-1 0,23-9 214,-23 9-228,19-10 75,6-4-69,0 1-1,42-15 0,-64 28-52,0 0 0,-1 0-1,1 1 1,0-1 0,0 1 0,0 0 0,-1 0-1,1 1 1,0-1 0,0 1 0,-1-1 0,8 4-1,3 1 99,0 1 0,14 9-1,-16-8-12,1-1 0,14 5 0,1-2 29,1-1 0,-1-2 0,2-1-1,-1-1 1,30 0 0,-38-5-1477,1 0 1,23-5-1,0-2-797</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34:03.010"/>
    </inkml:context>
    <inkml:brush xml:id="br0">
      <inkml:brushProperty name="width" value="0.05" units="cm"/>
      <inkml:brushProperty name="height" value="0.05" units="cm"/>
    </inkml:brush>
  </inkml:definitions>
  <inkml:trace contextRef="#ctx0" brushRef="#br0">102 1088 2144,'-14'8'1344,"13"-8"-1230,1 0 1,0 0-1,0 1 0,0-1 1,0 0-1,0 0 0,0 1 1,0-1-1,0 0 0,0 1 1,0-1-1,0 0 0,0 0 1,0 1-1,0-1 0,0 0 1,0 0-1,0 1 0,0-1 1,1 0-1,-1 0 1,0 1-1,0-1 0,0 0 1,0 0-1,0 1 0,1-1 1,-1 0-1,0 0 0,0 0 1,0 1-1,1-1 0,-1 0 1,0 0-1,0 0 0,1 0 1,-1 0-1,0 0 0,0 0 1,1 1-1,-1-1 0,0 0 1,0 0-1,1 0 0,-1 0 1,0 0-1,1 0 1,-1 0-1,0 0 0,0 0 1,1 0-1,-1 0 0,0-1 1,0 1-1,1 0 0,-1 0 1,0 0-1,1 0 0,3-2 70,0 0-1,0 0 0,0 0 1,0 0-1,-1-1 0,1 1 1,0-1-1,-1 0 1,0 0-1,0-1 0,0 1 1,0 0-1,4-7 0,7-8 61,8-11-31,-1 0 1,-1-2-1,30-63 0,71-140 429,-87 178-403,78-101 0,0 12 46,-87 108-110,-2-1 1,18-42-1,-27 53-128,-9 18-8,-1 0 1,0 0 0,0 0 0,-1 0 0,0 0-1,1-12 1,-3 12-67,-3 8-84,-5 15-147,3-6 217,-10 21 7,-2-1 0,-21 30 1,-15 19 86,4 2 0,-43 100 1,-72 178 520,163-355-573,-263 514 874,175-366 405,86-145-1053,5-5-103,8-4 19,-11 3-130,9-4 11,-1 0 0,0-1-1,-1-1 1,0 1 0,1-1 0,6-9 0,37-53 44,-27 36 1,9-12-86,2 2 0,2 2 0,2 2 0,2 1 0,80-58 0,108-53-122,-159 105-186,-68 43 299,-1 0 7,0 0-1,0 0 0,0 1 0,0-1 0,1 0 1,-1 1-1,0-1 0,1 1 0,-1-1 0,0 1 1,1 0-1,-1-1 0,0 1 0,1 0 0,-1 0 1,3 0-1,-4 1 16,0-1 1,0 0-1,0 1 1,0-1 0,0 1-1,1-1 1,-1 0-1,0 1 1,0-1-1,0 1 1,0-1 0,0 0-1,0 1 1,0-1-1,-1 1 1,1-1-1,0 1 1,0-1 0,0 0-1,0 1 1,0-1-1,-1 0 1,1 1-1,0-1 1,0 1-1,-1-1 1,-7 17 42,-2-2 65,-1-1-1,-13 15 0,14-18-55,0 1 0,1 0 0,1 0 0,-10 18 0,13-20-9,1 1 0,-6 18-1,10-26-22,-1-1-1,0 1 0,1-1 0,0 0 1,-1 1-1,1-1 0,0 1 0,0-1 1,0 1-1,1-1 0,-1 1 0,1-1 0,-1 0 1,1 1-1,0-1 0,0 0 0,0 1 1,0-1-1,2 3 0,-2-4 8,0 0 0,0 0 0,0-1 0,0 1 0,0-1 0,0 1 1,0-1-1,0 1 0,0-1 0,0 0 0,0 1 0,1-1 0,-1 0 0,0 0 0,0 0 0,0 0 0,0 0 0,1 0 0,-1 0 0,0 0 0,0 0 0,0-1 1,0 1-1,0 0 0,0-1 0,2 0 0,3-2 51,-2 1-1,1-1 1,0 0 0,4-4 0,-4 4-58,0-1 0,0 0 1,-1 0-1,1 0 0,-1-1 0,0 0 0,-1 1 1,1-1-1,-1-1 0,0 1 0,0 0 0,-1-1 0,1 1 1,-1-1-1,-1 0 0,1 0 0,-1 0 0,0 0 1,0 0-1,0 0 0,-1 0 0,0 0 0,0 0 0,-1 0 1,0 0-1,0 0 0,0 0 0,-4-9 0,2 6-12,0 0 0,1 0-1,0 0 1,-1-17 0,2 23-23,1 0 0,1-1 1,-1 1-1,0 0 0,1 0 1,0 0-1,-1 0 0,1 0 1,0 1-1,1-1 1,-1 0-1,0 0 0,1 1 1,0-1-1,-1 1 0,1-1 1,0 1-1,4-4 0,10-8-27,1 0-1,1 2 1,0 0-1,1 1 1,0 0 0,22-7-1,-32 15 30,0 0 0,0 0-1,0 1 1,0 1 0,1-1-1,-1 2 1,1-1 0,-1 1 0,0 0-1,17 4 1,-18-3 24,-1 1 0,0 1 0,0-1 0,0 1 1,0 1-1,0-1 0,-1 1 0,0 0 0,0 1 0,0-1 0,0 1 0,0 0 0,9 12 0,-3 1 261,0 0 0,17 36 0,-17-30 163,21 31 0,-28-48-369,-1-1 0,1 0 0,1 0 1,0 0-1,-1-1 0,2 0 0,-1 0 1,0 0-1,8 3 0,-9-6 13,0 0 0,0 0-1,0-1 1,-1 1 0,1-1-1,0 0 1,1-1 0,-1 1-1,0-1 1,0 0 0,10-1-1,-5-1-676,0 0-1,0-1 0,0 0 1,16-7-1,5-2-1280</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34:17.065"/>
    </inkml:context>
    <inkml:brush xml:id="br0">
      <inkml:brushProperty name="width" value="0.05" units="cm"/>
      <inkml:brushProperty name="height" value="0.05" units="cm"/>
    </inkml:brush>
  </inkml:definitions>
  <inkml:trace contextRef="#ctx0" brushRef="#br0">250 704 3552,'13'-6'1653,"-13"6"-1559,1 0-1,-1 0 1,0 0 0,0-1-1,0 1 1,1 0 0,-1 0-1,0 0 1,0 0 0,0 0-1,0 0 1,1 0 0,-1 0-1,0 0 1,0-1 0,0 1-1,0 0 1,0 0 0,1 0-1,-1 0 1,0-1 0,0 1-1,0 0 1,0 0 0,0 0-1,0-1 1,0 1 0,0 0-1,0 0 1,0 0-1,0-1 1,1 1 0,-1 0-1,0 0 1,0 0 0,-1-1-1,1 1 1,0 0 0,0 0-1,0-1 1,-3 1 252,0 0 1,0-1-1,-1 1 1,1 0-1,0 1 1,0-1-1,-6 2 0,-29 6 318,22 0-540,1 0 0,1 0 0,0 2 1,0 0-1,1 0 0,0 1 0,1 1 1,0 0-1,-19 26 0,26-31-99,-3 4 49,0 0-1,-5 12 1,11-21-39,1 1 1,0 0-1,0 0 0,0-1 0,0 1 0,0 0 0,1 0 0,-1 0 1,1 0-1,0 0 0,-1 0 0,1 0 0,1 0 0,0 6 1,-1-9-16,0 1 0,0 0 0,1-1 1,-1 1-1,0 0 0,0-1 1,1 1-1,-1 0 0,1-1 1,-1 1-1,0-1 0,1 1 1,-1-1-1,1 1 0,-1-1 0,1 1 1,0-1-1,-1 1 0,1-1 1,-1 0-1,1 1 0,0-1 1,0 1-1,1-1 5,-1 0 0,0 0 1,0 0-1,0 0 0,1 0 0,-1 0 0,0-1 1,0 1-1,0 0 0,0-1 0,0 1 0,1-1 1,0 0-1,5-3 63,-1 0 0,1-1 0,9-8 0,-12 9-70,170-138 931,-152 125-883,0-1-1,-1-1 0,-1-1 0,31-39 0,-30 27 6,-2 0 0,29-64-1,17-75-112,-19 1-96,-41 132-174,-5 36 261,1 0-1,-1 0 0,-1 0 1,1 1-1,0-1 0,0 0 0,-1 1 1,1-1-1,-1 0 0,1 1 0,-1-1 1,0 0-1,1 1 0,-1-1 0,0 1 1,0-1-1,-2-1 0,3 3 33,-1-1-1,1 1 0,-1 0 1,1 0-1,-1 0 1,1 0-1,-1 0 1,1 0-1,-1 0 0,1 0 1,-1 0-1,1 0 1,-1 0-1,1 0 1,-1 0-1,1 0 1,-1 0-1,1 0 0,-1 0 1,1 1-1,0-1 1,-1 0-1,1 0 1,-1 1-1,1-1 0,-1 0 1,1 1-1,0-1 1,-1 0-1,1 1 1,-14 14 8,11-12 20,-5 7 35,1-1 1,0 1-1,1 0 0,0 1 0,0-1 1,1 1-1,-5 17 0,-20 84 275,23-81-186,6-26-122,-31 148 300,28-129-224,2 0 0,0 1 0,2 0 0,3 29 0,-2-47-48,0-1 1,0 1-1,1-1 1,0 1-1,0-1 1,1 0-1,0 0 1,0 0-1,0 0 1,1 0-1,0-1 1,6 8-1,-7-10 10,-1-1 0,1 1 0,0-1 0,0 1 0,1-1 0,-1 0-1,0 0 1,1 0 0,-1-1 0,1 1 0,0-1 0,0 0 0,-1 0-1,1 0 1,0-1 0,0 1 0,0-1 0,0 0 0,0 0 0,-1 0-1,1 0 1,4-2 0,1 0 11,0-1-1,0 0 1,-1-1-1,1 0 1,13-9-1,-11 6-117,22-9-1,-32 16 46,-1-1 0,1 1-1,-1 0 1,1 0 0,-1-1-1,1 1 1,-1 0 0,1 0 0,-1 0-1,1 0 1,-1 0 0,1 0-1,-1 0 1,1 0 0,-1 0 0,1 0-1,-1 0 1,1 0 0,-1 0-1,1 0 1,-1 1 0,1-1 0,-1 0-1,1 0 1,-1 1 0,1-1-1,-1 0 1,0 0 0,1 1 0,-1-1-1,1 1 1,-1-1 0,0 0-1,1 1 1,-1-1 0,0 1 0,0-1-1,1 1 1,-1-1 0,0 1-1,0-1 1,0 1 0,0-1 0,1 1-1,-1 0 1,0 3-2,1 0-1,-1 0 1,0 0-1,-1 8 1,1-4 31,0 1 18,0 0 0,0 0 0,1-1 0,1 1 1,0-1-1,0 1 0,5 13 0,-6-20-8,0 0 1,0 1 0,1-1-1,-1 0 1,1 0 0,-1 1-1,1-1 1,0-1 0,0 1-1,0 0 1,0 0 0,0-1-1,0 1 1,1-1-1,-1 1 1,0-1 0,1 0-1,-1 0 1,1 0 0,0-1-1,-1 1 1,1 0 0,-1-1-1,1 0 1,0 1 0,-1-1-1,1 0 1,4-1-1,0 0 10,1-1-1,-1 0 0,0 0 0,0-1 0,10-4 0,12-5 32,94-24 114,104-33-53,-201 60-183,-13 5 69,1 0 0,-1-2-1,22-11 1,-27 13-157,-6 6 25,-2-1 111,-1-1 0,1 1 1,0 0-1,-1 0 0,1-1 0,-1 1 1,1 0-1,-1-1 0,1 1 0,-1 0 0,0-1 1,1 1-1,-1-1 0,-1 1 0,-23 15-34,-61 42-139,77-51 218,0 1 0,1 0-1,-1 0 1,2 1 0,-1 0-1,-9 16 1,16-23-21,0 0 0,0 0-1,1 0 1,-1 0 0,1 0 0,-1 0-1,1 0 1,0 0 0,-1 3 0,1-5-9,0 0 1,0 1-1,0-1 1,0 0-1,0 1 1,0-1-1,0 1 1,0-1-1,0 0 1,1 1-1,-1-1 1,0 0-1,0 1 1,0-1-1,0 0 1,0 1-1,0-1 1,1 0-1,-1 1 0,0-1 1,0 0-1,1 0 1,-1 1-1,0-1 1,0 0-1,1 0 1,-1 1-1,0-1 1,1 0-1,-1 0 1,0 0-1,1 0 1,-1 0-1,0 1 1,1-1-1,-1 0 1,0 0-1,1 0 1,-1 0-1,0 0 1,1 0-1,-1 0 1,1 0-1,-1 0 1,0 0-1,1 0 1,-1 0-1,0-1 1,1 1-1,-1 0 1,0 0-1,1 0 1,-1 0-1,1-1 1,5-2 102,8-3 7,-1 0-1,19-13 1,-14 6-177,1 1 0,30-15 1,-36 19 12,-13 8 30,1-1 1,-1 1-1,1 0 1,-1-1-1,0 1 1,1 0-1,-1 0 1,1-1-1,-1 1 1,1 0-1,0 0 1,-1 0-1,1 0 1,-1 0 0,1-1-1,-1 1 1,2 0-1,-2 1-12,1 0-1,0-1 1,0 1-1,0 0 1,-1-1-1,1 1 1,-1 0-1,1 0 1,0-1-1,-1 1 1,1 0-1,-1 0 1,0 0-1,1 1 1,7 17 91,-6-14-32,0 0 1,0-1-1,0 1 0,1 0 1,5 8-1,-7-12-15,0 0-1,1 0 1,-1 0-1,0 0 1,0 0 0,1 0-1,-1-1 1,0 1-1,1 0 1,-1-1-1,1 1 1,-1-1-1,0 1 1,1-1 0,-1 0-1,1 1 1,0-1-1,-1 0 1,1 0-1,-1 0 1,1 0-1,-1-1 1,1 1 0,-1 0-1,3-1 1,4-2 61,-1 0 0,1-1 1,-1 0-1,1 0 0,12-10 1,1-1-100,18-10 106,-1-3-1,43-40 1,-50 37-73,-2-1 0,-2-2 0,0 0 0,-3-2 1,22-42-1,85-201 82,-77 130-429,-48 134 59,-47 71-699,28-35 974,2 1 0,-16 37 0,-10 45 2,-38 164 347,72-252-323,1 0 0,0 0 0,1 0 0,1 32 0,1-44 10,0 1 0,-1 0-1,2-1 1,-1 1 0,1 0 0,-1-1 0,1 0 0,0 1 0,3 3-1,-3-5 3,0-1 1,0 0-1,0 0 0,0 0 0,0 0 0,0 0 0,0-1 0,1 1 0,-1-1 0,1 1 0,-1-1 1,1 0-1,0 0 0,-1 0 0,1 0 0,4 0 0,0 0 0,-1 0 1,1-1-1,0 0 0,0 0 1,-1-1-1,1 1 0,0-2 1,-1 1-1,10-4 0,4-2 51,30-16 0,-48 22-75,59-38-278,-60 39 258,-1 0 0,0 0 0,0 0 0,1 0 0,-1 0 0,0 0 0,0 0 0,0 0 0,1 0 0,-1 0 0,0 0 0,0 0 0,0 0 0,1 0 0,-1 1 0,0-1 0,0 0 0,0 0 0,0 0 0,1 0 0,-1 0 0,0 0 0,0 1 0,0-1 0,0 0 0,1 0 0,-1 0 0,0 0 0,0 1 0,0-1 0,0 0 0,0 0 0,0 0 0,0 1 0,0-1 0,0 0 0,0 0 0,0 0 0,0 1 0,0-1 0,0 0 0,2 11-56,-2-1 60,-1 0-1,-1 0 1,-2 10 0,1-11-33,2 0 1,-1 1-1,0 11 1,2-18 55,0 1 1,1-1 0,-1 0-1,1 1 1,0-1 0,0 0-1,0 0 1,0 1 0,0-1-1,1 0 1,-1 0-1,1 0 1,2 3 0,-3-5 4,0 0 0,0 0 1,0 0-1,0 1 1,0-1-1,0 0 0,0 0 1,0 0-1,0-1 1,0 1-1,1 0 0,-1 0 1,0-1-1,1 1 0,2 0 1,-2 0-21,0-2 0,-1 1 0,1 0 0,0 0 0,0 0-1,0-1 1,-1 1 0,1-1 0,0 0 0,0 1 0,2-3 0,1 1 34,0-1-1,-1 0 1,0 0 0,1 0 0,-1-1-1,0 1 1,-1-1 0,6-7-1,-7 9-37,0 0 0,-1 0-1,0-1 1,1 1-1,-1 0 1,0-1-1,0 1 1,0-1-1,-1 1 1,1-1-1,-1 0 1,1 1-1,-1-1 1,0 0 0,0 1-1,0-1 1,0 0-1,-1-3 1,0 4-6,1 1 0,-1-1-1,1 1 1,-1-1 0,0 1 0,1-1 0,-1 1 0,0 0 0,0-1 0,0 1 0,0 0 0,0 0 0,0-1 0,0 1-1,-1 0 1,1 0 0,0 1 0,-1-1 0,1 0 0,0 0 0,-1 1 0,1-1 0,-1 0 0,-1 1 0,0-1-13,1 1 0,-1-1 0,0 1 0,0 0 0,1 0 1,-1 1-1,0-1 0,0 0 0,1 1 0,-1 0 0,0-1 0,1 1 1,-5 3-1,-3 2-106,20-5 205,23-9 2,113-31-25,-132 36-82,23-5-6,0 2 1,0 1-1,49 0 0,-81 5 44,0 0 0,0 1 0,0-1 0,0 1-1,-1 0 1,1 1 0,0-1 0,0 1-1,-1 0 1,7 3 0,-10-4-8,0-1 0,1 1 0,-1 0 1,0 0-1,0 0 0,0 0 0,0 0 0,0 1 0,0-1 0,0 0 0,0 0 1,0 1-1,-1-1 0,1 0 0,0 1 0,-1-1 0,0 1 0,1-1 1,-1 1-1,0-1 0,1 1 0,-1-1 0,0 1 0,0-1 0,0 1 0,0-1 1,-1 1-1,1-1 0,0 1 0,-1-1 0,1 1 0,-1-1 0,1 1 0,-1-1 1,0 2-1,-2 1 44,1 0 0,-1 0 0,0 0 0,0 0 0,0 0 1,-1-1-1,1 1 0,-1-1 0,0 0 0,0 0 0,0 0 0,0 0 1,-5 1-1,22-10 216,-1-1 0,23-16 0,8-6-410,-27 20 201,-10 4-108,1 1-1,-1-1 1,2 2 0,-1-1 0,9-2-1,-15 5 42,0 1 0,0 0 0,1 0 0,-1-1 0,0 1 0,1 0 0,-1 0 0,0 0 0,0 0 0,1 0 0,-1 1 0,0-1 0,1 0 0,-1 0 0,0 1 0,0-1 0,0 1 0,1-1 0,-1 1 0,0 0 0,0-1 0,0 1 0,0 0 0,0 0 0,0 0 0,0 0 0,0 0 0,-1 0 0,1 0 0,0 0 0,-1 0 0,1 0 0,0 0-1,-1 0 1,1 0 0,-1 1 0,0-1 0,1 1 0,0 2-8,-1-1 1,1 0-1,-1 1 0,0-1 0,0 0 0,0 1 0,0-1 0,-1 0 0,1 0 0,-1 1 1,0-1-1,0 0 0,-2 6 0,1-6 47,1 0 1,0 0-1,0 0 1,0 1-1,1-1 0,-1 0 1,1 0-1,0 1 1,-1-1-1,2 5 0,-1-7-17,0-1 0,0 0 0,0 1 0,0-1 0,1 1 0,-1-1 0,0 1 0,0-1 0,0 0-1,1 1 1,-1-1 0,0 0 0,0 1 0,1-1 0,-1 0 0,0 1 0,1-1 0,-1 0 0,0 1 0,1-1 0,-1 0-1,1 0 1,-1 0 0,1 1 0,-1-1 0,0 0 0,1 0 0,0 0 0,16-3 139,-11 1-92,1-1 0,-1-1 0,6-3 0,58-45 13,-48 34-55,1 1-1,1 1 1,26-14-1,-49 30-25,-1-1-1,1 1 1,0-1 0,-1 1-1,1-1 1,0 1-1,0 0 1,-1 0-1,1-1 1,0 1 0,0 0-1,-1 0 1,1 0-1,0 0 1,0 0 0,0 0-1,0 0 1,-1 0-1,1 0 1,0 0-1,0 0 1,0 0 0,-1 1-1,1-1 1,1 1-1,-1 0-9,-1 0 1,1 0-1,-1 0 0,0 1 0,1-1 0,-1 0 1,0 0-1,0 0 0,0 0 0,0 1 0,0-1 0,0 0 1,0 0-1,0 0 0,-1 0 0,1 2 0,-5 19 13,2-14 7,1 0 1,1 0-1,-1 0 1,1 13-1,1-19 20,0 0 1,0 0-1,0-1 0,0 1 0,1 0 0,-1-1 1,1 1-1,-1 0 0,1-1 0,0 1 0,-1-1 0,1 1 1,0-1-1,0 1 0,0-1 0,0 0 0,0 1 1,0-1-1,1 0 0,-1 0 0,0 0 0,1 0 0,-1 0 1,1 0-1,-1 0 0,1-1 0,2 2 0,0-1 36,0 0 0,0-1 0,0 1 0,0-1 0,0 0 0,0 0 0,0-1 0,0 1 0,8-2 0,-1-1-38,1-1 0,13-5 0,107-55 14,-87 46-187,-25 11 48,-20 7 104,1 0-1,-1 0 0,1 0 1,-1 0-1,1 0 1,-1 0-1,1 0 0,-1 1 1,1-1-1,-1 0 1,1 0-1,-1 0 0,1 0 1,-1 1-1,0-1 0,1 0 1,-1 1-1,1-1 1,-1 0-1,0 1 0,1-1 1,-1 0-1,0 1 1,1-1-1,-1 1 0,0-1 1,1 0-1,-1 1 1,0-1-1,0 2 0,6 13-76,-4-8 116,0 0-1,1 0 0,-1 0 1,1 0-1,0-1 0,1 1 1,8 11-1,-11-17-14,1 0 1,-1 0-1,1 0 1,-1-1-1,1 1 1,-1-1-1,1 1 1,0-1-1,-1 1 1,1-1-1,0 0 1,-1 1-1,1-1 1,0 0-1,0 0 1,-1-1-1,1 1 1,0 0-1,1-1 1,4 0 29,-1-1 0,1 0 0,9-4 1,110-41 149,-87 35-272,-1-3 1,39-20-1,-43 20 61,-25 11-7,0 0-1,0-1 1,-1 1 0,11-9 0,-19 13 15,0 0-1,0 0 1,0 0-1,0 0 1,0 0 0,0 0-1,0 0 1,0 0-1,0 0 1,0 0 0,0 0-1,-1 0 1,1 0-1,0 0 1,0 0 0,0 0-1,0 0 1,0 0-1,0 0 1,0 0 0,0 0-1,0 0 1,0 0-1,0 0 1,0 0 0,0 0-1,0 0 1,0 0-1,0 0 1,-1 0 0,1 0-1,0 0 1,0 0-1,0 0 1,0 0 0,0 0-1,0 0 1,0-1-1,0 1 1,0 0 0,0 0-1,0 0 1,0 0-1,0 0 1,0 0 0,0 0-1,0 0 1,0 0-1,0 0 1,0 0 0,0 0-1,0 0 1,0 0-1,0 0 1,0-1 0,0 1-1,0 0 1,0 0-1,0 0 1,0 0 0,0 0-1,0 0 1,0 0-1,-10 1-89,-13 4 45,-3 6 17,0 3 0,1 0 0,0 1 0,-34 28 0,54-38 1,-30 24 153,34-27-111,-1-1 0,0 1 0,1 0-1,-1 0 1,1 0 0,-1 0 0,1 0 0,0 0 0,0 0 0,0 1 0,0-1 0,1 0-1,-1 1 1,0 3 0,1-5-3,0 0 0,0 0 0,0 0 0,0 0 1,0 0-1,1 0 0,-1 0 0,0-1 0,1 1 0,-1 0 0,1 0 0,-1 0 0,1 0 0,-1-1 0,1 1 0,-1 0 0,1 0 0,0-1 0,-1 1 0,1-1 0,0 1 1,1 0-1,0 1 15,1-1 0,0 0 1,0 0-1,-1 0 1,1 0-1,0-1 1,4 2-1,5-2 61,0 1 0,20-3 1,-2 0 64,-7 1-1461,41-8-1,-42 5-917,-17 4 1571,-1-1 0,0 1 0,1-1 0,-1 0 0,0 0 0,0-1 0,0 1 0,1-1 0,-2 0 0,6-3 0,-7-1-3162,-2 1 1254</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34:17.468"/>
    </inkml:context>
    <inkml:brush xml:id="br0">
      <inkml:brushProperty name="width" value="0.05" units="cm"/>
      <inkml:brushProperty name="height" value="0.05" units="cm"/>
    </inkml:brush>
  </inkml:definitions>
  <inkml:trace contextRef="#ctx0" brushRef="#br0">16 25 6816,'-8'-13'3072,"3"6"-2656,2 3 192,6 8-416,-6-8-928</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34:17.797"/>
    </inkml:context>
    <inkml:brush xml:id="br0">
      <inkml:brushProperty name="width" value="0.05" units="cm"/>
      <inkml:brushProperty name="height" value="0.05" units="cm"/>
    </inkml:brush>
  </inkml:definitions>
  <inkml:trace contextRef="#ctx0" brushRef="#br0">24 109 6720,'-24'-15'3018,"27"15"-2819,0 1 0,0-1 0,1 1 0,-1-1 0,0 0 0,0-1 0,0 1 0,0 0-1,3-2 1,6 1 180,384-56 3632,-286 41-4902,132-2 1,-229 18-428,0 0 1,0 2 0,19 3-1,-9 2-1092</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34:18.170"/>
    </inkml:context>
    <inkml:brush xml:id="br0">
      <inkml:brushProperty name="width" value="0.05" units="cm"/>
      <inkml:brushProperty name="height" value="0.05" units="cm"/>
    </inkml:brush>
  </inkml:definitions>
  <inkml:trace contextRef="#ctx0" brushRef="#br0">31 41 7040,'-31'-13'3200,"31"10"-2752,5-1-1472,8 4 480,21-13-3072,10 5 1984</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34:22.448"/>
    </inkml:context>
    <inkml:brush xml:id="br0">
      <inkml:brushProperty name="width" value="0.05" units="cm"/>
      <inkml:brushProperty name="height" value="0.05" units="cm"/>
    </inkml:brush>
  </inkml:definitions>
  <inkml:trace contextRef="#ctx0" brushRef="#br0">20 1300 2816,'-15'14'917,"14"-13"-701,1-1 0,0 1 0,-1-1 0,1 1 0,-1 0 0,1-1 0,0 1 0,0 0 0,-1-1 0,1 1 0,0 0-1,0 0 1,0-1 0,0 1 0,0 0 0,1 4 3584,2-9-2234,6-25-1112,2 1-1,2 0 1,0 1 0,1 1-1,2 0 1,28-36 0,7 1-61,72-69 1,-116 123-367,19-19 122,1 1 0,45-32 0,-70 56-157,0-1 0,1 1 0,-1-1 0,1 1 0,-1 0 0,1 0-1,0 0 1,-1 0 0,1 1 0,0-1 0,0 1 0,3-1-1,-5 1 5,0 0 1,-1 0-1,1 1 0,0-1 0,0 0 0,-1 0 0,1 1 0,0-1 0,-1 0 0,1 1 0,0-1 0,-1 1 0,1-1 0,0 0 0,-1 1 0,1 0 0,-1-1 0,1 2 0,0-1 11,0 1-1,0-1 0,-1 1 0,1 0 0,-1-1 1,1 1-1,-1 0 0,0-1 0,1 1 0,-1 0 1,0 2-1,-1 5 23,0-1 1,0 1-1,0-1 0,-1 1 1,-1-1-1,1 0 0,-5 9 1,-30 54-67,33-64 20,-14 24 229,-2 0-1,-34 39 1,97-92 598,12-11-668,99-76-1,-121 79-230,12-9-119,-40 35 156,1 1 1,-1-1 0,1 1 0,-1 0 0,1 1-1,10-4 1,-14 5 45,-1 1 0,0 0 0,1-1 0,-1 1-1,1 0 1,-1 0 0,0 0 0,1 0 0,-1 0 0,0 1 0,1-1-1,-1 0 1,0 1 0,1-1 0,-1 0 0,0 1 0,1 0 0,-1-1-1,0 1 1,0 0 0,0-1 0,0 1 0,0 0 0,0 0 0,0 0-1,0 0 1,0 0 0,0 0 0,0 0 0,-1 1 0,1-1 0,0 0-1,-1 0 1,1 1 0,-1-1 0,1 2 0,1 3 7,-1 0 0,0 1 1,0-1-1,0 0 0,-1 0 0,-1 11 0,0-5-1,0-1 0,-2 1 0,1-1 0,-1 0 0,-1 0 0,-6 13 0,-27 65 790,37-89-785,0 0 1,0 0 0,0 0-1,0 0 1,0 0 0,0-1-1,0 1 1,0 0 0,0 0-1,0 0 1,1 0 0,-1 0 0,0 0-1,0 0 1,0 0 0,0 0-1,0 0 1,0 0 0,0 0-1,0 0 1,0 0 0,0 0-1,1 0 1,-1 0 0,0 0-1,0 0 1,0 0 0,0 0-1,0 0 1,0 0 0,0 0-1,0 0 1,0 0 0,0 0-1,1 0 1,-1 0 0,0 0-1,0 0 1,0 0 0,0 0-1,0 0 1,0 0 0,0 0-1,0 0 1,0 1 0,0-1-1,0 0 1,0 0 0,0 0-1,1 0 1,-1 0 0,0 0-1,0 0 1,0 0 0,0 0-1,0 0 1,0 1 0,0-1 0,0 0-1,0 0 1,0 0 0,0 0-1,0 0 1,0 0 0,0 0-1,0 0 1,9-6 51,101-88 28,-95 82-142,1 0-1,0 1 0,1 0 0,0 1 1,20-8-1,-35 17 39,0 1 1,0-1-1,1 0 0,-1 1 1,0-1-1,1 1 1,-1 0-1,0 0 0,1 0 1,-1 0-1,1 0 1,-1 0-1,0 1 0,1-1 1,-1 1-1,0-1 1,0 1-1,1 0 0,-1 0 1,0 0-1,0 1 1,0-1-1,0 0 0,3 3 1,-3-1 2,0-1-1,0 1 1,0-1 0,0 1 0,0 0-1,-1-1 1,0 1 0,1 0 0,-1 0 0,0 0-1,0 0 1,-1 1 0,1-1 0,-1 0-1,1 0 1,-1 0 0,0 1 0,0 2-1,-15 83 263,15-88-235,0 1 1,-1 0 0,1-1-1,0 1 1,0 0-1,0-1 1,1 1 0,-1 0-1,0 0 1,1-1-1,-1 1 1,1-1 0,-1 1-1,1 0 1,0-1-1,-1 1 1,1-1 0,0 1-1,0-1 1,0 0-1,2 2 1,-2-2 9,1 0 0,-1 0 0,1 0-1,0-1 1,-1 1 0,1 0 0,0-1 0,0 1 0,0-1-1,-1 0 1,1 1 0,0-1 0,0 0 0,0 0 0,0 0-1,-1-1 1,1 1 0,0 0 0,3-2 0,37-10 130,0-3-1,58-29 1,-49 21-177,-38 17 70,-6 2-93,0 0 0,1 1 0,-1 0 0,1 1 0,11-3 0,-17 5 34,-1 0 0,0 0 1,0 0-1,1 0 0,-1 0 0,0 0 0,0 0 1,1 0-1,-1 1 0,0-1 0,0 1 0,0-1 0,0 0 1,0 1-1,1 0 0,-1-1 0,1 2 0,-1-1 1,0 1 0,0-1 0,0 0 0,0 1 0,0-1 0,-1 1-1,1-1 1,-1 1 0,1-1 0,-1 1 0,1-1 0,-1 1 0,0 0 0,0-1-1,0 1 1,0 3 0,-5 62 51,3-48-51,0 0 0,2 30 0,1-37-1,-1-7 41,0 0 0,1 1 0,-1-1 1,1 0-1,0 0 0,0 1 0,1-1 0,-1 0 0,1 0 0,1-1 0,3 8 0,-6-11-14,1-1-1,-1 1 0,1-1 0,-1 1 0,1-1 0,0 1 0,-1-1 0,1 0 0,0 1 0,-1-1 1,1 0-1,-1 1 0,1-1 0,0 0 0,0 0 0,-1 0 0,1 0 0,0 0 0,-1 0 0,1 0 1,0 0-1,0 0 0,-1 0 0,1 0 0,0 0 0,-1 0 0,1-1 0,0 1 0,-1 0 0,1 0 0,0-1 1,-1 1-1,1 0 0,-1-1 0,1 1 0,0-1 0,-1 1 0,1-1 0,-1 1 0,1-1 0,-1 1 1,0-1-1,1 0 0,0 0 0,1-3 52,1 1 1,-1-1-1,1 0 1,-1 0-1,2-6 0,1-3-52,-1 0 0,-1-1-1,0 0 1,-1 0 0,0 0-1,-1 0 1,-1 0 0,0 0-1,-1 0 1,-1 0 0,0 0-1,-5-18 1,6 30-36,1 0-1,-1 0 0,0 1 1,0-1-1,0 1 1,-1-1-1,1 0 1,0 1-1,-1 0 1,1-1-1,0 1 1,-1 0-1,0 0 1,1 0-1,-1 0 1,0 0-1,1 0 1,-1 0-1,0 0 1,0 1-1,0-1 1,0 1-1,0-1 1,0 1-1,1 0 0,-1 0 1,-2 0-1,3 0 28,1 0-1,0 0 1,0 0-1,0 0 1,-1 0-1,1 0 1,0 0-1,0 1 1,0-1-1,-1 0 1,1 0-1,0 0 1,0 0-1,0 0 1,0 1-1,0-1 1,-1 0-1,1 0 0,0 0 1,0 0-1,0 1 1,0-1-1,0 0 1,0 0-1,0 0 1,0 1-1,0-1 1,0 0-1,0 0 1,0 0-1,0 1 1,0-1-1,0 0 1,0 0-1,0 0 1,0 1-1,0-1 1,0 0-1,0 0 0,0 0 1,0 1-1,0-1 1,0 0-1,0 0 1,1 0-1,-1 0 1,0 1-1,0-1 1,0 0-1,0 0 1,1 0-1,5 10-30,-3-9 26,-1 0 0,0 0-1,0 0 1,1 0-1,-1-1 1,0 1-1,1-1 1,-1 1-1,0-1 1,1 0-1,-1 0 1,5 0-1,28-7-56,-30 5 85,29-9 51,-1-1 0,-1-2 0,54-31 0,-51 23-30,-1-1 0,-1-1 0,-1-2 0,30-31 0,101-125-89,-27 7 283,-114 144-232,-3 0 0,0-1 0,-2-1 0,-1-1 0,-2-1 0,-1 0 0,15-71 0,-26 98-60,-1 1 1,0-1-1,0 1 0,-1-1 0,0 1 1,-1-1-1,1 0 0,-1 1 0,-4-14 1,5 21 43,0-1 0,0 1 0,0-1 0,-1 1 0,1-1 0,0 1 1,0-1-1,-1 1 0,1-1 0,0 1 0,-1-1 0,1 1 0,-1-1 0,1 1 1,0 0-1,-1-1 0,1 1 0,-1 0 0,1-1 0,-1 1 0,1 0 0,-1 0 1,1-1-1,-1 1 0,0 0 0,1 0 0,-1 0 0,1 0 0,-1 0 0,1 0 1,-2 0-1,1 0-4,0 1 0,-1-1 0,1 1 0,0 0 0,-1-1 0,1 1 0,0 0 1,0 0-1,0 0 0,0 0 0,0 0 0,-1 1 0,-4 5-33,1 0 0,-1 1 0,-4 9 0,-106 235-227,94-192 234,2 1-1,2 0 1,4 2 0,-11 100-1,23-136 102,0-1-1,5 43 1,-2-55 14,1-1 0,1 1-1,0-1 1,1 1 0,0-1 0,11 21-1,-13-30-36,0 0-1,0-1 0,0 1 1,1-1-1,0 0 1,0 1-1,-1-1 0,2 0 1,-1-1-1,0 1 0,1-1 1,-1 1-1,1-1 0,-1 0 1,1 0-1,0-1 0,0 1 1,0-1-1,0 0 1,0 0-1,0 0 0,1 0 1,-1-1-1,0 0 0,0 1 1,1-2-1,-1 1 0,4-1 1,5-2 8,-1-1 1,0 0 0,0 0-1,0-1 1,-1-1 0,1 0-1,-2 0 1,1-1 0,-1-1-1,16-14 1,-15 11-11,0 0 0,-1-1-1,0 0 1,-1-1 0,0 0-1,-1-1 1,-1 0 0,8-18-1,-13 26-35,0 0 1,0 0-1,0 0 0,-1-1 0,1-8 0,-2 13-12,0 0 0,0-1 0,0 1-1,0 0 1,-1 0 0,1 0 0,-1 0 0,1 0-1,-1-1 1,0 1 0,1 0 0,-1 0 0,0 0-1,-1 1 1,1-1 0,0 0 0,-2-2 0,1 3-4,1 0-1,0 0 1,-1 0 0,1 0 0,-1 0 0,1 0-1,-1 1 1,1-1 0,-1 1 0,1-1 0,-1 1 0,1-1-1,-1 1 1,0 0 0,1 0 0,-1 0 0,0 0-1,1 0 1,-1 0 0,0 0 0,1 1 0,-4 0 0,1 0-24,0 1 1,0 0 0,0 0 0,0 0-1,0 0 1,0 0 0,-3 4 0,-4 3 5,1 1 0,0 1 0,1-1 0,0 2 0,-10 15 0,3 0-40,-15 37 0,25-51 69,-7 24 0,12-32 3,0 0 0,0-1 0,1 1 0,-1 0 0,1 0 0,0-1 0,0 1 0,2 8 0,-1-10 13,0-1-1,0 1 0,0-1 1,0 0-1,1 1 0,-1-1 1,1 0-1,0 0 0,-1 1 0,1-1 1,0-1-1,0 1 0,1 0 1,-1 0-1,0-1 0,0 1 1,1-1-1,-1 0 0,1 0 1,-1 0-1,1 0 0,0 0 0,-1-1 1,5 1-1,3 1 50,1 0 0,-1-1 1,1-1-1,19-1 0,120-24 276,-107 16-367,-8 1 22,0-1 0,53-23 0,-33 9 61,206-73-332,-152 65 475,-104 30-166,0 0-15,-1-1 0,1 1 0,0-1 1,-1 0-1,0 0 0,5-3 0,-13 5-43,0 1 0,0-1-1,0 1 1,0-1 0,0 1-1,0 0 1,-6 3 0,-10 5 23,1 1-1,0 1 1,1 1 0,1 1 0,0 0 0,0 1-1,1 1 1,1 1 0,0 0 0,2 0 0,0 2-1,0 0 1,-9 19 0,21-35 14,-1 0 1,1 1-1,0-1 1,0 0-1,0 1 0,1-1 1,-1 0-1,0 1 1,1-1-1,0 1 0,-1 0 1,1-1-1,0 1 0,1-1 1,-1 1-1,0-1 1,1 4-1,0-4 1,1 0 0,-1 0 0,0-1 0,0 1-1,1-1 1,-1 1 0,0-1 0,1 1 0,0-1 0,-1 0 0,1 0 0,0 0 0,0 0 0,-1 0-1,1 0 1,0 0 0,0-1 0,0 1 0,0-1 0,0 1 0,4-1 0,3 2 86,0-2 1,0 1-1,1-1 0,-1-1 1,18-2-1,46-15 54,-38 9-86,4-1-23,0-2 0,39-17 1,-57 20-52,-2-1 0,1-1 1,-1-1-1,-1 0 0,23-21 0,-20 13 11,-14 12-57,1 1 1,1-1-1,-1 1 0,19-11 0,-26 18 51,-1 0-1,0 0 1,0 0-1,0-1 1,1 1 0,-1 0-1,0 0 1,0 0-1,1 0 1,-1 0-1,0 0 1,0 0-1,1 0 1,-1 0-1,0 0 1,0 0-1,1 0 1,-1 0-1,0 0 1,0 0-1,1 0 1,-1 0 0,0 0-1,0 0 1,1 1-1,-1-1 1,0 0-1,0 0 1,0 0-1,1 0 1,-1 0-1,0 1 1,0-1-1,0 0 1,1 0-1,1 12-117,-4 13 43,-25 62 182,15-50-84,11-34-6,1 0-1,-1 0 0,1 0 0,-1 0 1,1 0-1,0 0 0,1 5 0,-1-8-1,0 1-1,0-1 0,0 1 0,0-1 1,0 1-1,0-1 0,0 1 1,0 0-1,1-1 0,-1 1 0,0-1 1,0 0-1,1 1 0,-1-1 1,0 1-1,1-1 0,-1 1 1,1-1-1,-1 0 0,0 1 0,1-1 1,-1 0-1,1 1 0,-1-1 1,1 0-1,-1 0 0,1 1 0,-1-1 1,1 0-1,-1 0 0,1 0 1,-1 0-1,1 0 0,0 0 0,-1 0 1,1 0-1,-1 0 0,1 0 1,-1 0-1,1 0 0,-1 0 1,1 0-1,-1 0 0,1 0 0,0-1 1,-1 1-1,1-1 0,25-10 56,-1-2-1,39-26 0,13-7-85,-57 34 11,-16 10-6,-1-1-1,1 1 1,0 0-1,0-1 1,1 2-1,-1-1 1,8-2-1,-11 4 12,0 0 0,0 0-1,-1 0 1,1 0 0,0 0 0,-1 0 0,1 0-1,0 0 1,0 0 0,-1 0 0,1 0 0,0 0-1,-1 1 1,1-1 0,0 0 0,-1 1-1,1-1 1,0 0 0,-1 1 0,1-1 0,-1 1-1,1-1 1,-1 1 0,1-1 0,-1 1 0,1-1-1,-1 1 1,1 0 0,-1-1 0,0 1 0,1-1-1,-1 1 1,0 0 0,1-1 0,-1 1 0,0 0-1,0 0 1,0-1 0,0 1 0,0 0 0,0-1-1,0 1 1,0 0 0,0 0 0,0-1 0,0 1-1,0 0 1,-1 1 0,0 5-34,-1 0 0,0 0 0,-5 11 1,5-14 15,0 2 21,-1 1-1,1-1 0,1 0 0,-1 1 1,1-1-1,0 8 0,1-13 14,-1 0 1,1 0-1,0 1 1,1-1-1,-1 0 0,0 1 1,0-1-1,0 0 1,1 0-1,-1 0 0,1 1 1,-1-1-1,1 0 1,-1 0-1,1 0 0,-1 0 1,1 0-1,0 0 1,0 0-1,0 0 0,0 0 1,0 0-1,-1-1 1,1 1-1,1 0 0,-1 0 1,0-1-1,0 1 1,0-1-1,0 1 0,0-1 1,1 1-1,-1-1 1,0 0-1,0 0 0,0 0 1,1 1-1,-1-1 1,0 0-1,2-1 0,8 1 14,1-1 0,-1-1 0,0 0 0,20-7 0,40-18 84,-59 22-97,0 0-1,-1-1 0,1 0 0,-1-1 1,-1 0-1,0-1 0,0 0 0,0 0 1,16-20-1,6-17 6,40-77 0,-59 97-17,158-247 181,-152 247-212,75-110 78,-72 100-361,32-70 0,-83 136-210,8-7 491,-85 104-168,89-106 176,2 2-1,0 0 0,-20 48 0,21-36 93,2 0-1,-14 75 0,22-85-65,1 1-1,1 0 0,2 1 0,5 50 0,-4-71 18,0 0 0,1 0-1,-1-1 1,2 1-1,-1-1 1,1 0 0,-1 1-1,2-1 1,6 10 0,-8-14 7,0 1 0,0-1 1,1 1-1,-1-1 1,1 0-1,-1 0 1,1 0-1,0 0 1,0-1-1,0 1 0,0-1 1,0 1-1,0-1 1,0 0-1,0-1 1,0 1-1,1 0 1,-1-1-1,0 0 0,1 1 1,5-2-1,6-1 25,-1-1 0,1 0 0,-1-1 0,0 0 0,0-1 0,-1-1 0,1 0 0,-1-1 0,0-1 0,15-11 0,-14 8-44,0 0 0,0-1 0,-2-1 0,1 0 0,-2-1 0,0 0 0,0 0 0,9-20 0,-15 25-76,-1 0 0,6-19-1,-10 27 64,0 0 0,1 1 0,-1-1 0,0 0 0,1 0 0,-1 0 0,0 0 0,0 1-1,0-1 1,0 0 0,0 0 0,0 0 0,0 0 0,0 0 0,0 0 0,-1 1 0,1-1 0,0 0-1,0 0 1,-1 0 0,1 0 0,0 1 0,-1-1 0,1 0 0,-1 0 0,1 1 0,-2-2 0,2 2 3,0 0 0,-1-1 1,1 1-1,0 0 0,0 0 1,0 0-1,-1 0 0,1 0 1,0 0-1,0-1 0,-1 1 1,1 0-1,0 0 0,0 0 1,-1 0-1,1 0 0,0 0 1,0 0-1,-1 0 0,1 0 1,0 0-1,0 0 0,-1 0 1,1 0-1,0 0 0,0 0 1,-1 1-1,1-1 0,0 0 1,0 0-1,-1 0 0,-9 4-35,-1 1-1,1 0 1,0 1 0,0 0-1,0 0 1,1 1-1,0 0 1,-8 9-1,1 0 12,1 0 1,0 1-1,-14 23 0,26-35 22,0 0 0,0 0 0,0 1 0,1-1 0,-1 1 0,1-1 0,1 1 0,-1 0 0,1 0-1,0 0 1,0 11 0,1-13 14,0-1-1,1 0 1,-1 1-1,1-1 1,0 0-1,0 1 0,1-1 1,-1 0-1,1 0 1,-1 0-1,1 0 1,0 0-1,0 0 0,0-1 1,0 1-1,1 0 1,-1-1-1,1 0 1,0 0-1,-1 0 0,1 0 1,3 2-1,5 1 25,-1 0 0,1-1 0,0 0 0,0 0 1,1-1-1,-1-1 0,1 0 0,-1 0 0,18-1 0,-16-1 27,0 0 1,0-1-1,0-1 1,0 0-1,0 0 1,0-2-1,-1 1 1,19-9-1,-21 6-33,1 0-1,-1-1 1,-1 0 0,1-1-1,14-15 1,38-50 58,-49 57-127,27-41 3,-28 39-49,1 0-1,23-25 1,-36 43 79,0 0 1,0-1 0,0 1 0,0 0 0,0 0 0,0 0 0,0 0 0,1-1-1,-1 1 1,0 0 0,0 0 0,0 0 0,0 0 0,1 0 0,-1 0-1,0-1 1,0 1 0,0 0 0,0 0 0,1 0 0,-1 0 0,0 0-1,0 0 1,0 0 0,1 0 0,-1 0 0,0 0 0,0 0 0,0 0-1,1 0 1,-1 0 0,0 0 0,0 0 0,0 0 0,1 0 0,-1 0-1,0 0 1,0 1 0,0-1 0,0 0 0,1 0 0,-1 0 0,3 11-132,-5 15 75,-3 0 118,-1 0 1,-15 39-1,-27 47-38,41-96-51,5-11 57,-18 34 100,18-36-83,1-1 0,0 0 1,-1 0-1,1 0 0,-1-1 0,0 1 0,1 0 0,-1-1 0,0 1 1,0-1-1,0 1 0,0-1 0,0 0 0,-4 2 0,5-3-25,0 0-1,-1 0 1,1 0-1,0 0 1,0 0-1,0 0 0,0 0 1,0 0-1,-1 0 1,1-1-1,0 1 1,0 0-1,0-1 1,0 1-1,0-1 1,0 1-1,0-1 1,0 0-1,0 1 0,0-1 1,0 0-1,0 0 1,1 0-1,-1 1 1,0-1-1,0 0 1,1 0-1,-2-2 1,2 3-15,0-1 1,-1 0-1,1 1 1,0-1 0,-1 0-1,1 0 1,0 1 0,0-1-1,-1 0 1,1 0 0,0 1-1,0-1 1,0 0-1,0 0 1,0 1 0,0-1-1,0 0 1,0 0 0,1 0-1,-1 1 1,0-1-1,0 0 1,1 1 0,-1-1-1,0 0 1,1 0 0,-1 1-1,0-1 1,1 1 0,-1-1-1,1 0 1,0 1-1,-1-1 1,1 1 0,-1-1-1,1 1 1,1-1 0,11-4 200,0 1 0,0 1 0,1 0 1,25-2-1,-16 3-123,138-15 148,12-2-433,-58-1-4953,-92 15 842,-4 3 1430</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33:43.729"/>
    </inkml:context>
    <inkml:brush xml:id="br0">
      <inkml:brushProperty name="width" value="0.05" units="cm"/>
      <inkml:brushProperty name="height" value="0.05" units="cm"/>
    </inkml:brush>
  </inkml:definitions>
  <inkml:trace contextRef="#ctx0" brushRef="#br0">421 100 2656,'0'0'837,"0"-8"710,3 6-1135,-1 1 1,0-1-1,0 0 1,0 0 0,0 0-1,-1 0 1,1 0-1,-1-1 1,1 1-1,-1 0 1,0-1-1,1 1 1,-1-1 0,-1 0-1,2-4 1,0-3 572,-1 0 1,0 0 0,-1-12 0,-1 49-699,-1-1 0,-2 1 0,0-1 0,-2 0 0,-12 35 0,-109 351 1729,122-388-1861,4-16-29,-1 0 1,-5 14-1,7-20-77,-2 1 1,1-1 0,0 0-1,0 0 1,-1 0-1,1 0 1,-1 0 0,0 0-1,1 0 1,-1 0-1,0 0 1,-4 2 0,2-3-44,0 1 1,0-1 0,-1 0 0,1 0-1,0 0 1,0-1 0,-1 0-1,1 0 1,-6 0 0,-13 0-80,13 3 58,0-1-1,1 1 0,-1 0 0,1 1 0,0 0 0,-16 10 0,8-3 7,1 0 0,-20 20 0,34-30 12,-1 1 3,1 0 0,0 0 0,-1 0 0,1 1 0,0-1-1,0 1 1,0-1 0,0 1 0,1 0 0,-1-1 0,-1 6 0,3-7-8,0-1-1,0 1 1,1-1-1,-1 1 1,0-1-1,0 1 1,1-1-1,-1 0 1,0 1-1,1-1 0,-1 1 1,1-1-1,-1 0 1,0 1-1,1-1 1,-1 0-1,1 0 1,-1 1-1,1-1 1,-1 0-1,1 0 0,-1 0 1,1 1-1,-1-1 1,1 0-1,-1 0 1,1 0-1,-1 0 1,1 0-1,0 0 1,-1 0-1,1 0 1,20-2 27,77-21 346,23-5-273,-10 13-202,-53 8 244,62-16 0,-116 22-219,1 0 0,-1 0 0,0-1-1,0 0 1,0 1 0,0-2 0,-1 1 0,1 0 0,0-1 0,3-3-1,-4 3-463,-1 0-1,0 0 0,0 0 0,0 0 0,0 0 0,0 0 0,-1-1 0,1 1 0,-1 0 1,0-1-1,0 1 0,1-5 0,2-13-1781</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6:40.291"/>
    </inkml:context>
    <inkml:brush xml:id="br0">
      <inkml:brushProperty name="width" value="0.05" units="cm"/>
      <inkml:brushProperty name="height" value="0.05" units="cm"/>
      <inkml:brushProperty name="color" value="#00A0D7"/>
    </inkml:brush>
  </inkml:definitions>
  <inkml:trace contextRef="#ctx0" brushRef="#br0">340 43 3072,'15'-10'1085,"-12"9"-554,0-1 0,0 0-1,0 0 1,0 0 0,0 0-1,-1-1 1,1 1-1,2-3 1,-5 4-462,0 1 0,0 0 1,0 0-1,0-1 0,1 1 0,-1 0 1,0 0-1,0-1 0,0 1 0,0 0 0,0 0 1,0-1-1,0 1 0,0 0 0,0-1 1,0 1-1,1 0 0,-2 0 0,1-1 0,0 1 1,0 0-1,0-1 0,0 1 0,0 0 0,0 0 1,0-1-1,0 1 0,0 0 0,0 0 1,-1-1-1,1 1 0,0 0 0,0 0 0,0-1 1,0 1-1,-1 0 0,1 0 0,0 0 1,0-1-1,-1 1 0,1 0 0,0 0 0,0 0 1,-1 0-1,-18 1 944,10 2-887,-1 0 0,0 1-1,1 0 1,0 0 0,0 1 0,-16 11 0,9-4-24,0 0 1,-19 22 0,10-4 14,0 2 1,2 0-1,-19 38 0,31-52-90,-6 11 162,2 1 0,0 0 0,2 1-1,-11 39 1,23-66-108,0-1-1,1 0 1,0 1 0,-1-1-1,1 1 1,0-1 0,0 1-1,2 4 1,-2-7-60,0 0 0,0 0-1,0 0 1,1 0 0,-1 0 0,0 0 0,1 0 0,-1 0-1,1 0 1,-1 0 0,1 0 0,0-1 0,-1 1-1,1 0 1,0 0 0,-1-1 0,1 1 0,0 0 0,0-1-1,0 1 1,0-1 0,0 1 0,-1-1 0,1 1-1,0-1 1,0 0 0,0 1 0,0-1 0,0 0-1,0 0 1,2 0 0,2 0 39,-1-1 1,0 1-1,1-1 0,-1 0 0,0-1 0,0 1 1,1-1-1,-1 0 0,0 0 0,-1 0 0,1-1 1,5-3-1,2-3 38,0-1 0,18-21 0,89-119 343,-14 15-540,9-2-477,-113 137 576,2-2-53,-1 1 1,0-1 0,0 1 0,1-1 0,-1 1 0,0-1-1,0 0 1,-1 0 0,1 0 0,0 0 0,-1 1-1,1-1 1,0-3 0,-1 5 48,0 0 0,0 0 0,0 0 0,0 0 0,0 0-1,0 1 1,0-1 0,0 0 0,0 0 0,0 0 0,-1 0 0,1 0 0,0 0-1,0 0 1,0 0 0,0 0 0,0 0 0,0 0 0,0 0 0,0 0 0,0 0-1,0 0 1,0 0 0,0 0 0,0 0 0,0 0 0,0 0 0,-1 0 0,1 0 0,0 0-1,0 0 1,0 0 0,0 0 0,0 0 0,0 0 0,0 0 0,0 0 0,0 0-1,0 0 1,0 0 0,0 0 0,0 0 0,0 0 0,-1 0 0,1 0 0,0 0-1,0 0 1,0 0 0,0 0 0,0 0 0,0 0 0,0-1 0,0 1 0,0 0-1,0 0 1,0 0 0,0 0 0,0 0 0,0 0 0,0 0 0,0 0 0,0 0 0,0 0-1,0 0 1,0 0 0,-6 3-6,1 0 1,0 0-1,0 1 0,0 0 1,0 0-1,0 0 0,1 1 1,0 0-1,0-1 0,-6 11 1,-2 4 3,-14 35 1,17-33 13,0 1 1,2-1 0,1 1-1,-4 23 1,8-33 68,1 0 0,0 0 1,1 0-1,0 0 0,0 0 1,2 0-1,-1 0 0,2 0 0,4 17 1,-5-26-19,-1 1 0,1-1 0,0 1-1,0-1 1,0 0 0,0 1 0,1-1 0,-1-1 0,1 1 0,0 0 0,-1 0 0,1-1 0,1 0-1,-1 0 1,0 0 0,0 0 0,1 0 0,-1 0 0,1-1 0,0 0 0,-1 0 0,1 0 0,0 0-1,0 0 1,0-1 0,-1 0 0,5 1 0,1-2 5,-1 1-1,1-1 0,-1 0 1,1-1-1,-1 0 1,0 0-1,0-1 1,0 0-1,0 0 1,0-1-1,11-7 0,0-3-57,-1 0-1,-1-1 0,0 0 1,-1-2-1,-1 0 0,0 0 1,-1-2-1,-1 0 0,-1 0 1,-1-1-1,10-23 0,-17 32-51,-1-1-1,1 1 0,-2-1 1,0 1-1,0-1 0,-1 0 1,-1-14-1,-3 10-33,3 16 76,0 0 1,0 0 0,0 0 0,0 0 0,-1 0 0,1-1 0,0 1 0,0 0 0,0 0 0,0 0 0,0 0 0,0 0 0,0 0 0,0-1 0,0 1-1,0 0 1,0 0 0,0 0 0,0 0 0,0 0 0,0 0 0,0-1 0,0 1 0,0 0 0,0 0 0,0 0 0,0 0 0,0 0 0,0 0 0,0-1-1,0 1 1,0 0 0,0 0 0,0 0 0,0 0 0,0 0 0,0 0 0,1 0 0,-1-1 0,0 1 0,0 0 0,0 0 0,0 0 0,0 0 0,0 0-1,18 1-41,14 1-35,-26-2 74,0 0 1,0 0 0,0 0 0,-1 1-1,1 0 1,0 0 0,0 0-1,0 1 1,-1 0 0,1 0 0,-1 1-1,10 5 1,-12-6-13,-1 0-1,1 0 0,0 1 1,-1 0-1,0-1 1,1 1-1,-1 0 1,0 0-1,-1 0 1,1 0-1,2 6 0,-3-4 18,0 0-1,0 0 1,0-1-1,-1 1 1,0 0-1,0 0 1,-1 9-1,-5 119 8,7-129 11,-1 0-1,0 0 1,1 0 0,0 0 0,0 0-1,0 0 1,0 0 0,0 0 0,1 0-1,0 0 1,0-1 0,0 1 0,5 5-1,-6-7 11,1 0-1,0 0 1,0 0-1,0 0 1,0-1-1,0 1 0,1-1 1,-1 0-1,0 1 1,1-1-1,-1 0 1,1 0-1,-1-1 1,1 1-1,0 0 0,-1-1 1,1 0-1,-1 1 1,1-1-1,0 0 1,-1 0-1,6-1 0,1-1 8,-1-1-1,1 1 1,0-1 0,-1-1-1,0 0 1,0 0-1,0 0 1,10-8-1,5-7 65,26-24 0,-18 14-68,109-106-187,-127 122 133,-2-1-48,-9 12 23,0 0 0,-1-1 0,1 1 0,0 0-1,0 0 1,3-2 0,-15 55-234,5-34 273,1 0-1,0 0 0,2 1 1,0 0-1,0-1 0,3 33 1,0-42 100,0 0 1,1 0-1,-1 0 1,2 0-1,2 8 1,-4-15-68,-1 1 0,1-1 1,0 0-1,0 0 1,-1 0-1,1 0 0,0 0 1,0 0-1,0 0 1,0 0-1,0 0 1,0 0-1,0-1 0,0 1 1,0 0-1,2 0 1,-1-1-5,-1 1 1,0-1 0,1 0-1,-1 0 1,0 0 0,1 0 0,-1-1-1,0 1 1,1 0 0,-1 0-1,0-1 1,0 1 0,1-1-1,-1 1 1,0-1 0,0 0 0,0 1-1,1-1 1,-1 0 0,1-1-1,9-9 34,1 0 0,-2-1 0,1 0 0,13-23 0,-20 30-78,69-98-65,-50 76 12,-20 24 51,0 1 1,0-1 0,0 0 0,-1-1 0,0 1 0,4-6-1,-5 9 24,-1-1 0,1 0-1,0 1 1,-1-1 0,1 1-1,0-1 1,0 1 0,-1 0-1,1-1 1,0 1-1,0 0 1,0-1 0,0 1-1,0 0 1,-1 0 0,1 0-1,0 0 1,0 0 0,0 0-1,0 0 1,0 0 0,0 0-1,0 0 1,1 1 0,9 0 188,-11-1-217,2 0 46,0-1 1,-1 1-1,1 0 0,-1 0 1,1-1-1,-1 1 1,1 0-1,-1-1 0,3-1 1,25-23 113,-16 13-79,2 0 0,0 1 1,23-14-1,-29 19-146,10-4 40,-19 10 53,0 0 0,0-1 0,0 1 0,1 0 0,-1 0 0,0 0 0,0 0 0,1 0 0,-1 0 0,0 0 0,0 0 0,1 0 0,-1 0 0,0 0 0,0 0 0,1 0 0,-1 0 0,0 1 0,0-1 0,0 0 0,1 0 0,-1 0 0,0 0 0,0 0 1,0 0-1,1 1 0,-1-1 0,0 0 0,0 0 0,0 0 0,0 0 0,1 1 0,-1-1 0,0 0 0,0 0 0,0 1 0,0-1 0,0 0 0,0 0 0,0 0 0,0 1 0,0-1 0,0 0 0,0 0 0,0 1 0,0-1 0,0 0 0,0 0 1,0 1-1,0-1 0,0 0 0,0 0 0,0 0 0,0 1 0,0-1 0,0 0 0,0 0 0,0 1 0,-1-1 0,1 0 0,0 0 0,-17 75 86,-3-2 0,-44 109-1,57-166 43,-1 0-1,0-1 0,-1 0 1,0-1-1,-1 0 0,-1-1 1,-17 18-1,27-30-85,-1 0-1,1 0 1,-1 0-1,1 0 1,-1 0 0,1 0-1,-1 0 1,0 0-1,1-1 1,-1 1-1,0-1 1,0 0 0,0 1-1,1-1 1,-4 0-1,4 0-19,0 0 0,0 0 0,-1-1 0,1 1 1,0 0-1,0-1 0,0 1 0,0-1 0,0 0 0,0 1 0,0-1 0,0 0 0,0 1 0,0-1 0,0 0 0,0 0 0,0 0 0,1 0 0,-1 0 0,0 0 0,1 0 0,-1 0 0,0 0 0,1 0 0,0 0 0,-1-2 0,-3-11-14,1-1 0,1 1 0,-1-29 0,7 17-75,1 15-105,-5 11 163,0-1 0,1 1 0,-1 0 0,0 0-1,0 0 1,1-1 0,-1 1 0,0 0 0,0 0 0,1 0 0,-1 0 0,0 0 0,1-1 0,-1 1-1,0 0 1,1 0 0,-1 0 0,0 0 0,1 0 0,-1 0 0,0 0 0,0 0 0,1 0 0,-1 0-1,0 1 1,1-1 0,-1 0 0,0 0 0,1 0 0,15 8-51,17 12 1,-20-12 157,-1 0 1,1-1-1,21 8 1,-19-10-69,-1-1 1,1-1 0,0 0 0,0-1 0,31 1 0,-37-3 2,1-1 0,-1 0 0,0 0 1,1-1-1,-1 0 0,0-1 0,0 0 1,-1-1-1,1 1 0,-1-2 0,10-5 1,-3-1-10,0-1 0,-1-1 0,0 0 0,-1-1 0,-1 0 0,0-1 0,-1 0 0,-1-1 0,0 0 0,-1-1 0,-1 0 0,0 0 0,-1-1 0,-1 0 0,4-22 0,-9 37-49,-1 0 1,1 1-1,-1-1 0,0 0 1,0 0-1,0 0 1,0 0-1,0 1 1,-1-1-1,1 0 1,-1 0-1,0 0 0,0 1 1,0-1-1,0 0 1,-2-2-1,2 4 16,1 0-1,-1 1 0,0 0 1,0-1-1,0 1 0,1-1 1,-1 1-1,0 0 0,0 0 1,0-1-1,0 1 1,1 0-1,-1 0 0,0 0 1,0 0-1,0 0 0,0 0 1,0 0-1,0 0 0,0 0 1,1 1-1,-1-1 0,0 0 1,0 0-1,0 1 1,-1 0-1,0 0-39,-4 1 39,-1 0 0,1 1 0,1 0 0,-1 0 0,0 1 0,1-1 0,0 1 0,0 1 0,0-1 0,0 0 0,1 1 0,-1 0 0,1 0 0,0 1 0,1-1 0,-4 8 0,3-5 28,0 0-1,0 0 0,1 0 0,1 1 0,-1-1 0,1 1 0,1 0 0,0 0 1,0-1-1,0 1 0,2 12 0,0-11 43,1 0 0,1 0 0,0-1 0,0 1 0,0-1 0,2 0 0,-1 0 0,1 0 0,0-1 0,1 1 0,0-1 0,0-1 0,0 1 0,1-1 0,1 0 0,-1 0 0,1-1 0,0 0 0,0-1 0,1 0 0,0 0 0,0 0 0,15 4 0,-18-7-258,-1-1 1,1 1-1,0-1 0,0-1 0,0 1 1,0-1-1,10-1 0,-7 0-824,0 0-1,-1-1 1,1 0-1,10-4 0,-15 4 383,1 0-1,-1 0 0,1-1 0,-1 1 0,0-1 0,0 0 0,-1 0 1,1 0-1,0-1 0,-1 1 0,4-6 0,16-19-2576</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33:44.101"/>
    </inkml:context>
    <inkml:brush xml:id="br0">
      <inkml:brushProperty name="width" value="0.05" units="cm"/>
      <inkml:brushProperty name="height" value="0.05" units="cm"/>
    </inkml:brush>
  </inkml:definitions>
  <inkml:trace contextRef="#ctx0" brushRef="#br0">21 191 5408,'-20'-14'2755,"20"13"-2653,0 1 1,0 0 0,0 0-1,0 0 1,0 0 0,0 0-1,0 0 1,0-1 0,0 1-1,0 0 1,0 0 0,0 0-1,0 0 1,0-1 0,0 1 0,0 0-1,0 0 1,0 0 0,0 0-1,0 0 1,0-1 0,0 1-1,0 0 1,0 0 0,0 0-1,0 0 1,0 0 0,0 0-1,0-1 1,8-5 1751,15-5-1164,-15 8-67,37-18 93,2 2 0,49-14-1,99-17-108,-156 41-508,-16 3-300,-1 2-1,1 0 1,0 1-1,36 0 1,-55 4-110,0-1 0,0 1 1,0-1-1,0 1 1,0 1-1,0-1 1,0 0-1,0 1 1,-1 0-1,1 0 0,0 0 1,2 3-1,16 14-1699</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33:47.915"/>
    </inkml:context>
    <inkml:brush xml:id="br0">
      <inkml:brushProperty name="width" value="0.05" units="cm"/>
      <inkml:brushProperty name="height" value="0.05" units="cm"/>
    </inkml:brush>
  </inkml:definitions>
  <inkml:trace contextRef="#ctx0" brushRef="#br0">10 1205 3552,'-9'1'986,"8"0"-132,7 0 1012,-5-1-1626,0-1-1,0 1 1,0-1-1,0 1 1,0-1-1,0 1 0,0-1 1,0 1-1,0-1 1,0 0-1,0 0 0,0 0 1,0 1-1,1-3 1,13-17 516,-11 15-426,65-109 1666,-1 1-1240,-35 69-36,69-73 1,-81 96-572,1 1 0,0 2 0,2 0 0,0 1 0,34-17 0,-51 31-162,0-1-1,1 1 0,0 0 0,16-3 0,-23 6 13,1-1 1,-1 1-1,1 0 1,0 0-1,-1 0 1,1 0 0,-1 0-1,1 0 1,0 0-1,-1 0 1,1 1-1,-1-1 1,1 0-1,-1 1 1,1 0-1,-1-1 1,1 1-1,-1 0 1,1 0 0,-1 0-1,0-1 1,0 2-1,1-1 1,-1 0-1,0 0 1,0 0-1,0 0 1,0 1-1,0-1 1,0 0 0,-1 1-1,1-1 1,0 2-1,1 3 50,-1 0 0,0-1 0,0 1 0,0 0 0,-1 0-1,-1 11 1,-6 36 414,-4-13-192,-22 61 0,3-16 649,30-85-912,0 0 0,0 0 1,0 0-1,0 0 0,0 0 1,0 0-1,0 0 0,1 0 1,-1 0-1,0 0 1,0 0-1,0 0 0,0 0 1,0 0-1,0 0 0,0 0 1,0 0-1,0 0 0,0 0 1,0 0-1,0 0 0,0 0 1,0 0-1,0 0 0,0 0 1,1 0-1,-1 0 0,0 0 1,0 0-1,0 1 0,0-1 1,0 0-1,0 0 0,0 0 1,0 0-1,0 0 0,0 0 1,0 0-1,0 0 0,0 0 1,0 0-1,0 0 1,0 0-1,0 0 0,0 0 1,0 0-1,0 0 0,0 1 1,0-1-1,0 0 0,0 0 1,0 0-1,0 0 0,0 0 1,0 0-1,0 0 0,0 0 1,0 0-1,0 0 0,0 0 1,0 0-1,0 0 0,0 0 1,0 0-1,-1 0 0,5-3 76,23-34 143,25-49-1,-29 47-292,40-54-1,-47 71 9,-10 14-7,1-1-1,-1 1 0,1 0 1,1 1-1,-1-1 1,10-5-1,-16 12 52,-1 1 0,1 0 1,-1-1-1,1 1 0,0 0 0,-1-1 1,1 1-1,-1 0 0,1 0 0,0-1 0,0 1 1,-1 0-1,1 0 0,0 0 0,-1 0 0,1 0 1,0 0-1,0 0 0,0 1-2,-1-1 0,0 0 0,1 0 0,-1 1 0,0-1 0,1 0 0,-1 0 0,0 1 0,1-1 0,-1 0 0,0 1 0,0-1 0,1 1 0,-1-1 0,0 0 0,0 1 0,0-1 0,1 1 0,-1-1 0,0 1 0,0 3-45,1 0 0,-1 0 0,0 0 0,-1 8 0,1-9 111,-28 199 28,16-121 100,11-67-126,0-1 0,3 23-1,-1-27-1,0-1 0,-1 0-1,0 0 1,0 1 0,-1-1-1,0 0 1,0 0 0,-4 10-1,6-9-27,-1-8 244,0-1-272,1 0 1,-1 1-1,0-1 0,0 1 0,0-1 0,1 0 0,-1 1 0,0-1 0,0 1 0,0-1 0,0 0 0,0 1 0,0-1 0,0 1 1,0-1-1,0 1 0,0-1 0,0 0 0,0 1 0,0-1 0,0 1 0,0-1 0,0 0 0,0 1 0,-1-1 0,1 1 0,0-1 4,0 1 4,-1-1 0,1 0 0,0 0 0,0 0 0,0 0 0,-1 1 1,1-1-1,0 0 0,0 0 0,0 1 0,0-1 0,0 0 0,0 0 0,0 1 1,0-1-1,0 0 0,-1 0 0,1 1 0,0-1 0,0 0 0,0 0 0,0 1 1,0-1-1,1 0 0,-1 0 0,0 1 0,0-1 0,0 0 0,0 0 0,0 1 1,0-1-1,0 0 0,0 0 0,1 0 0,-1 1 0,0-1 0,0 0 0,0 0 1,0 0-1,1 1 0,-1-1 0,0 0 0,0 0 0,0 0 0,1 0 0,-1 0 1,0 1-1,0-1 0,1 0 0,-1 0 0,0 0 0,0 0 0,1 0 0,0 1-18,3-2 67,1 1 0,-1-1 0,1 0 0,-1 0 0,1 0-1,-1-1 1,0 0 0,0 1 0,5-4 0,5-4 76,18-13 0,-1-4-53,34-38 0,-31 29-3,5-3-34,119-122 93,-117 114-93,56-80-1,-72 86-31,-2-1 1,23-57-1,-29 59-32,10-32-89,-2-2 1,16-90-1,-32 104-204,-8 53 265,-1 6 36,1-1 0,-1 1 0,0-1 0,0 0 0,0 1 0,0-1 0,0 1 0,0-1 0,1 0 0,-1 1 0,-1-1 0,1 1 0,0-1 0,0 0 0,0 1 0,0-1 0,0 1 0,0-1 0,-1 1 0,1-1 0,0 0 0,0 1 0,-1-1 0,1 1 0,0-1 0,-1 1 0,1 0 0,-1-1 0,1 1 0,-1-1 0,1 1 0,-1-1 0,1 1 11,-1 0 1,1 0-1,0 0 0,0 0 1,0 0-1,0 0 0,-1 0 1,1 0-1,0 0 1,0 0-1,0 0 0,-1 0 1,1 0-1,0 0 0,0 0 1,0 0-1,0 0 1,-1 0-1,1 0 0,0 0 1,0 0-1,0 0 1,-1 0-1,1 0 0,0 0 1,0 0-1,0 0 0,0 1 1,0-1-1,-1 0 1,1 0-1,0 0 0,0 0 1,0 1-1,-6 6-43,0 1 0,1-1 0,0 2 0,1-1 0,0 0 0,0 1 0,-3 10 0,7-18 48,-51 145 94,-35 165 0,67-225-94,5 0 0,3 0 1,1 93-1,10-158 64,1 0-1,7 34 1,-7-47-7,1-1 1,0 1 0,0-1 0,1 0 0,0 0-1,0 0 1,1 0 0,0 0 0,0-1-1,8 9 1,-10-14-18,-1 1 0,2 0 0,-1-1 0,0 1 1,0-1-1,0 0 0,1 0 0,-1 0 0,0 0 0,1 0 0,-1 0 0,1-1 0,-1 1 1,1-1-1,-1 0 0,1 1 0,0-1 0,-1 0 0,1-1 0,-1 1 0,1 0 0,-1-1 0,1 1 1,3-2-1,1-1 15,0 0-1,0 0 1,0 0 0,0-1 0,-1 0 0,12-9 0,-4 0-17,0-1-1,-1 0 1,-1-1 0,21-32 0,30-69 25,-37 60-76,26-90 0,-48 136-8,-2-1-1,3-16 0,-4 24 2,-1 1 0,0 0 0,1 0 0,-1 0 0,0 0 0,-1 0 0,1-1 0,0 1 0,-1 0 0,1 0 0,-1 0 0,1 0 0,-1 0 0,0 0 0,0 0 0,0 0-1,0 0 1,-3-3 0,3 5 6,0-1 0,0 1 0,0-1 0,0 1 0,0-1 0,0 1 0,0-1 0,0 1 0,0 0 0,0 0 0,0-1 0,0 1 0,0 0 0,0 0 0,0 0 0,0 0 1,0 1-1,0-1 0,0 0 0,0 0 0,-2 1 0,-22 11-175,18-7 173,1 0-1,0 1 1,0 0 0,0 0-1,0 0 1,1 1 0,0-1-1,1 2 1,-7 11 0,2-1-47,1 0 1,-12 38 0,12-20 116,1 0 0,1 0 0,3 0 1,0 37-1,3-66-27,0 0-1,0-1 1,1 1 0,0-1 0,1 1 0,-1-1-1,1 0 1,1 1 0,2 5 0,-4-10 0,1 1-1,-1-1 1,0 0 0,1 0-1,0 0 1,0 0-1,-1 0 1,1 0 0,0-1-1,1 1 1,-1 0 0,0-1-1,0 0 1,1 0 0,-1 1-1,1-1 1,-1 0 0,1-1-1,-1 1 1,1 0 0,-1-1-1,1 0 1,0 1 0,-1-1-1,6-1 1,4 0 40,-1-1-1,1-1 1,-1 0-1,1 0 1,-1-1-1,0 0 1,15-10-1,5-3 75,33-26 0,-34 20-57,50-49 1,16-34-329,-70 78 171,-21 22 66,0-1 2,1 1-1,-1 0 1,1 1-1,0-1 1,1 1-1,9-6 1,-15 11-4,-1-1 0,1 1 0,-1 0 1,1 0-1,0 0 0,-1 0 0,1-1 1,-1 1-1,1 0 0,0 0 1,-1 0-1,1 0 0,0 0 0,-1 1 1,1-1-1,0 0 0,-1 0 0,1 0 1,-1 0-1,1 1 0,0-1 0,-1 0 1,1 1-1,-1-1 0,1 0 0,-1 1 1,1-1-1,-1 1 0,1-1 0,-1 1 1,1-1-1,-1 1 0,0-1 0,1 1 1,-1-1-1,0 1 0,1-1 0,-1 1 1,0 0-1,0-1 0,0 1 0,0-1 1,1 2-1,0 2 2,0 1 0,0-1 0,0 1 0,-1 0 1,0 5-1,-1 9 6,-1 1 1,-1-1 0,-8 28 0,-4 24 128,13-62-87,2 1 58,-2-1 1,0 1 0,0 0 0,0-1 0,-6 12-1,7-15 256,5-14 80,17-50-276,10-24-253,-21 61 77,-1 1-28,1 0 0,0 1-1,1 0 1,23-28 0,-32 45 7,0 0 0,0 0 0,0 0 1,0 0-1,0 0 0,5-2 0,-6 4 34,-1-1 0,1 1 0,0 0 0,-1 0 0,1 0-1,0 0 1,-1 0 0,1 0 0,-1 0 0,1 0 0,0 0 0,-1 0 0,1 0-1,0 0 1,-1 0 0,1 1 0,-1-1 0,1 0 0,0 0 0,-1 1-1,1-1 1,-1 0 0,1 1 0,-1-1 0,1 0 0,-1 1 0,1-1 0,-1 1-1,1-1 1,-1 1 0,0-1 0,1 1 0,-1 0 0,0-1 0,0 1-1,1 0 1,1 3-7,0 1-1,-1 0 0,1-1 1,-1 1-1,0-1 0,-1 1 1,1 5-1,1 37-8,-2-43 19,-1 38-26,-2-1 0,-9 50 0,10-83 50,1-1 1,0 1-1,0 0 1,0 0 0,1 0-1,2 10 1,0-7 175,-2-10-191,0 0 0,0 0 0,0 0 0,0 0-1,1 0 1,-1 0 0,0 0 0,1 0 0,-1 0 0,0 0 0,1 0-1,-1 0 1,1 0 0,0 0 0,-1-1 0,1 1 0,0 0-1,-1 0 1,1-1 0,0 1 0,0 0 0,0-1 0,0 1-1,-1-1 1,1 1 0,0-1 0,0 1 0,0-1 0,0 0-1,1 1 1,5 1 11,0-1 0,0 0 0,0 0 0,0 0 0,0-1 0,0 0 0,1-1 0,-1 1 0,0-1 0,0-1 0,13-4 0,6-3 129,41-21 0,-64 29-147,13-8 29,-1 0-1,0-1 0,-1 0 1,0-1-1,0-1 0,-1 0 1,-1-1-1,0 0 1,11-18-1,0-3 12,-2-1 1,32-71-1,-48 94-23,4-10-56,1 1 0,1 0 0,24-34 0,-25 46-306,-10 9 337,1 0 1,-1 0-1,0 0 1,1-1-1,-1 1 1,0 0-1,0 0 1,1 0-1,-1 0 1,0 0-1,1 0 1,-1 0-1,0 1 1,0-1-1,1 0 1,-1 0-1,0 0 1,1 0-1,-1 0 1,0 0-1,0 0 1,1 1-1,-1-1 1,0 0-1,1 0 1,0 2-23,0 0 0,0 0 0,0 0 1,0 0-1,0 0 0,-1 0 0,1 0 0,0 0 0,0 4 1,2 16-29,-1 1 0,-2 44 0,-1-32 58,0 14 45,-3 1 0,-14 73-1,14-100 82,2-11-36,0 1 1,-1 0-1,-1-1 0,-8 21 1,11-33-77,1 1 1,0 0 0,-1-1 0,1 1-1,-1 0 1,1-1 0,0 1 0,-1-1-1,0 1 1,1-1 0,-1 1 0,1-1-1,-1 1 1,0-1 0,1 0 0,-1 1-1,0-1 1,1 0 0,-1 0 0,0 1-1,1-1 1,-1 0 0,0 0-1,-1 0 1,0 0 3,0 0 0,0-1 1,0 1-1,0 0 0,0-1 0,0 0 0,1 1 0,-1-1 0,-3-2 0,1 1 8,0-1-1,-1 0 1,1 0-1,0-1 0,1 1 1,-1-1-1,-3-5 0,0-2-88,2 4-6,0-1 1,-9-10-1,13 16-68,4 3 51,5 5 0,-5-4 83,-1 0-1,1 0 0,1-1 1,-1 1-1,0-1 0,0 1 1,0-1-1,1 0 0,5 1 0,1 1 26,-9-3-20,1 2 9,1-1 0,0 0-1,-1 0 1,1 0 0,0 0 0,0 0 0,0-1-1,0 1 1,0-1 0,-1 0 0,1 0 0,0 0-1,0 0 1,0-1 0,0 1 0,0-1 0,0 1-1,0-1 1,4-2 0,8-5 82,0-1-1,0 0 1,-1-1 0,22-20-1,47-56-157,-69 71 70,31-42 56,-30 38-194,0 0 0,26-25 0,-35 41 39,-5 5 80,-1 4 5,-14 51-341,8-38 339,1 0 0,1 1 0,0 0 0,2-1 0,0 1 0,2 27 0,0-46 12,1 7 26,0 1 0,4 16-1,-4-22-13,0-1-1,0 0 0,0 0 0,0 0 0,0 0 0,0 0 0,0 0 0,0 0 1,1 0-1,-1-1 0,1 1 0,0 0 0,-1-1 0,1 1 0,0-1 1,4 2-1,-2-1 20,0 0 1,0-1 0,0 0 0,1 0-1,-1 0 1,0 0 0,1-1 0,-1 0 0,1 0-1,-1 0 1,0 0 0,1-1 0,4-1-1,2-1 45,0 0 0,-1-1 0,20-9 0,-16 5-55,0 0 0,-1-1 0,0-1 0,-1 0 0,0-1 0,0 0 0,-1 0 0,17-25 0,2-9 80,32-63 0,-7 10-48,-46 83-51,23-36-10,29-63 1,78-223-200,-135 323 104,-2 9 50,0 1 0,-1 0 0,1-1 0,-1 0 0,0 1 0,-1-1-1,1 1 1,-1-1 0,0-9 0,0 14 49,0 0 0,0-1 0,0 1 0,0 0 0,0 0 0,0-1 0,0 1 0,0 0 0,0 0 0,0-1 0,0 1 0,0 0 0,0 0 0,0-1 0,0 1 0,0 0 0,0 0 0,-1 0 0,1-1 0,0 1 0,0 0 0,0 0 0,0 0 0,0-1 1,-1 1-1,1 0 0,0 0 0,0 0 0,0 0 0,-1 0 0,1-1 0,0 1 0,0 0 0,-1 0 0,1 0 0,0 0 0,0 0 0,-1 0 0,1 0 0,0 0 0,0 0 0,0 0 0,-1 0 0,1 0 0,0 0 0,0 0 0,-1 0 0,1 0 0,0 0 0,0 0 0,-1 0 0,1 0 0,0 0 0,0 0 0,-1 1 0,1-1 0,0 0 0,0 0 0,-1 0 0,-12 16-158,12-14 156,-13 19-63,1 0 0,-11 27 1,-19 51-126,35-80 215,-19 47-10,3 2 1,-26 122 0,48-181-12,-10 52 65,-5 94 1,15-120-96,1-12 133,0 0 1,2-1-1,3 24 0,-4-44-70,0-1 0,0 1 0,1 0-1,-1-1 1,1 1 0,-1-1 0,1 1-1,0-1 1,0 1 0,0-1 0,0 0-1,-1 1 1,2-1 0,-1 0-1,0 0 1,0 0 0,2 2 0,-2-3-3,0 1 0,0-1 0,1 1 0,-1-1 1,0 1-1,0-1 0,0 0 0,1 0 0,-1 0 0,0 1 1,0-1-1,1 0 0,-1 0 0,0-1 0,0 1 0,1 0 1,-1 0-1,0-1 0,0 1 0,2-1 0,4-3 12,0 0 0,0 0 0,0-1 0,-1 0 0,0 0 1,0-1-1,0 1 0,0-1 0,8-13 0,-5 8-14,-1 1-17,78-94-71,116-108 0,-200 210 14,0 0 0,0 0 1,1 0-1,-1 0 1,1 1-1,-1-1 1,1 1-1,3-2 1,-5 3 33,-1 0 1,1 0 0,-1 0-1,1 0 1,-1 0-1,1 0 1,-1 0 0,1 0-1,-1 0 1,1 0 0,-1 0-1,0 0 1,1 0-1,-1 0 1,1 0 0,-1 1-1,1-1 1,-1 0 0,1 0-1,-1 1 1,1-1 0,0 1 1,0 0 1,-1 0 0,1 0 0,-1 0 0,1 0 0,-1 0 0,1 0 0,-1 0 0,0 1 0,1-1 0,-1 0 0,0 0 0,0 2 0,0 18-71,-1 0 0,0 0 0,-7 31 0,6-45 85,-11 59 17,6-35 70,1 1-1,-2 54 1,8-79 16,0-1 0,1 1 0,1 7 0,-2-13-86,0 0-1,0 0 1,0 0-1,1 0 0,-1 0 1,0 0-1,0 0 1,1 0-1,-1-1 0,1 1 1,-1 0-1,1 0 1,-1-1-1,1 1 1,-1 0-1,1 0 0,0-1 1,-1 1-1,1-1 1,0 1-1,0-1 0,0 1 1,-1-1-1,1 1 1,0-1-1,0 0 1,0 1-1,0-1 0,0 0 1,1 1-1,1-2 13,-1 1 0,1-1 0,0 1 0,0-1 0,-1 0 0,1 0 0,0 0 0,-1-1 0,1 1 0,-1 0 0,0-1 0,1 0 0,-1 1 0,0-1 0,0 0 0,3-4 0,4-5 37,0 0 0,8-13-1,-5 5-119,43-52-83,-37 52-102,-17 18 222,-1 1 0,1 0 0,-1-1 0,1 1 0,-1-1 0,1 1 0,0 0 0,-1 0 0,1-1 0,0 1 0,-1 0 0,1 0 0,0 0 0,1-1 0,-2 2 5,0-1-1,1 0 1,-1 0 0,0 0 0,1 0-1,-1 1 1,0-1 0,1 0 0,-1 0-1,0 1 1,1-1 0,-1 0 0,0 1-1,0-1 1,0 0 0,1 1 0,-1-1 0,0 0-1,0 1 1,0-1 0,0 0 0,0 1-1,1-1 1,-1 1 0,0-1 0,0 0-1,0 1 1,0-1 0,0 1 0,-1 8-35,0 1 1,0-1 0,0 0-1,-1 0 1,-1 0 0,1-1 0,-5 10-1,2-3 14,-4 8 25,-1-1-1,0 0 1,-22 33 0,-47 56 26,48-69-59,-57 82 1,-82 105 210,154-207-47,-1-2 0,-1 0 0,-1-1 0,-23 17 0,39-33-78,0-1 0,-1 0-1,1 0 1,0-1 0,-1 1 0,0-1 0,-6 2 0,9-3-38,0 1 0,0-1 0,0 0 1,0 0-1,0 0 0,0 0 1,1 0-1,-1 0 0,0 0 0,0 0 1,0-1-1,0 1 0,0 0 0,0 0 1,1-1-1,-1 1 0,0-1 0,0 1 1,0 0-1,1-1 0,-1 0 1,0 1-1,1-1 0,-1 1 0,0-1 1,1 0-1,-1 1 0,1-1 0,-1 0 1,1 0-1,-1 0 0,1 1 0,0-1 1,-1 0-1,1 0 0,0 0 1,0 0-1,-1 0 0,1 1 0,0-1 1,0-2-1,0-7-6,-1 0 0,2 0 0,-1 0 0,1 0 0,1 0 0,0 0 0,1 0 0,4-12 0,0 3 7,1 1-1,0 1 0,16-24 1,-12 23-33,2 1 0,0 1 0,0 0 0,2 1 0,33-27 0,-13 17-177,74-39-1,-72 45-671,53-29-2685,-74 37 498,22-18 1,-37 29 2759,-1-1 1,0 0 0,0 0 0,0 0 0,1-1-1,-1 1 1,0 0 0,0 0 0,-1 0 0,1-1-1,0 1 1,0 0 0,-1-1 0,1 1 0,0-1-1,-1 1 1,0-1 0,1 1 0,-1-1 0,0 1-1,0-1 1,0 0 0,0 1 0,0-1 0,0-1-1,-3-17-2897</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33:48.270"/>
    </inkml:context>
    <inkml:brush xml:id="br0">
      <inkml:brushProperty name="width" value="0.05" units="cm"/>
      <inkml:brushProperty name="height" value="0.05" units="cm"/>
    </inkml:brush>
  </inkml:definitions>
  <inkml:trace contextRef="#ctx0" brushRef="#br0">5 59 8896,'-5'-12'4032,"15"12"-3520,-7 0 1408,7 0-1152,6-3 191,7 3-575,3-8-256,4 5-64,6-10-160,-2 10 64,7-6 96,-7 9-32,-4-8-1279,-2 8 671</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33:48.613"/>
    </inkml:context>
    <inkml:brush xml:id="br0">
      <inkml:brushProperty name="width" value="0.05" units="cm"/>
      <inkml:brushProperty name="height" value="0.05" units="cm"/>
    </inkml:brush>
  </inkml:definitions>
  <inkml:trace contextRef="#ctx0" brushRef="#br0">1793 87 7040,'-21'-8'3200,"21"11"-2752,0-6-64,5-5-480,-2 8 32,2-4-3360,3 4 1888</inkml:trace>
  <inkml:trace contextRef="#ctx0" brushRef="#br0" timeOffset="1">0 109 7968,'21'-8'3616,"85"2"-3136,-50-2 1856,-2 0-1376,51-12 575,9 9-895,17-5-64,-8 4-384,4 1-256,-17 6 32,13 2 64,-13 6 0</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33:49.995"/>
    </inkml:context>
    <inkml:brush xml:id="br0">
      <inkml:brushProperty name="width" value="0.05" units="cm"/>
      <inkml:brushProperty name="height" value="0.05" units="cm"/>
    </inkml:brush>
  </inkml:definitions>
  <inkml:trace contextRef="#ctx0" brushRef="#br0">342 546 2976,'0'-9'1060,"0"1"0,0 0 1,-1-1-1,0 1 0,-1 0 1,-2-10-1,3 16-927,0-1 0,0 1 0,-1 0 0,1 0 0,-1-1 0,1 1 0,-1 0 0,0 0 0,0 1-1,0-1 1,0 0 0,0 0 0,0 1 0,0 0 0,0-1 0,-1 1 0,1 0 0,-1 0 0,1 0 0,-1 0 0,1 0 0,-1 1 0,-3-1 0,-4 0-14,1 0 1,-1 1-1,1 0 0,0 1 1,-1 0-1,1 0 0,-1 1 0,1 0 1,0 0-1,0 1 0,-11 6 1,0 0-10,1 2 0,0 0 0,-31 24 0,44-30-92,0 0-1,0 0 1,1 0 0,0 1-1,0 0 1,-5 8 0,9-13-13,0 1 1,0-1 0,0 1-1,0-1 1,0 1 0,1 0-1,-1 0 1,1-1-1,-1 1 1,1 0 0,0 0-1,0 0 1,0-1 0,0 1-1,0 0 1,0 0-1,0 0 1,0-1 0,1 1-1,-1 0 1,1 0 0,0-1-1,-1 1 1,1 0-1,0-1 1,0 1 0,0 0-1,0-1 1,0 0 0,0 1-1,2 1 1,1 0 53,0 1 0,0-1 0,1 0 0,-1-1-1,1 1 1,0-1 0,-1 0 0,1 0 0,0 0 0,0-1 0,0 0 0,1 0 0,-1 0 0,0 0 0,9-1 0,1 0 62,-1-1 1,1-1 0,-1 0 0,21-7 0,-30 8-83,0-1 1,0 1-1,-1-2 0,1 1 1,0 0-1,-1-1 1,0 0-1,1 0 1,-1 0-1,0 0 0,-1-1 1,1 0-1,3-4 1,-5 5-44,0 0 0,0 0 0,-1 0 1,1 0-1,-1 0 0,0 0 0,0 0 1,0 0-1,0-1 0,0 1 0,-1 0 1,1 0-1,-1-1 0,0 1 0,0-1 1,0 1-1,-1 0 0,1-1 0,-1 1 1,0 0-1,-1-4 0,1 5-32,0 0 1,0 1-1,0-1 1,-1 0-1,1 0 0,0 1 1,-1-1-1,1 0 0,-1 1 1,0 0-1,1-1 0,-5-1 1,4 2 53,0-1 0,0 1 0,1 0 0,-1-1 0,0 1 0,1-1 0,-1 1 0,1-1 0,-1 0 0,1 0 0,0 0 0,-2-2 0,2 1 3,0 1 0,1 0 0,-1-1 1,1 1-1,-1-1 0,1 1 0,0-1 0,0 1 1,0 0-1,0-1 0,0 1 0,0-1 0,1 1 1,-1-1-1,1 1 0,2-5 0,0 1-21,1-1-1,0 1 0,0 0 0,8-7 1,0-2 37,25-33 171,31-38 96,67-81 470,-82 87-710,-53 80-66,0 0 1,0 0-1,0 0 1,0 0-1,0 0 1,0 0-1,0 0 1,0 0-1,0 0 1,0 0-1,0 0 1,1 0 0,-1 0-1,0 0 1,0 0-1,0 0 1,0 0-1,0 0 1,0 0-1,0 0 1,0-1-1,0 1 1,0 0-1,0 0 1,0 0-1,0 0 1,0 0-1,0 0 1,0 0-1,0 0 1,1 1-1,-1-1 1,0 0-1,0 0 1,0 0 0,0 0-1,0 0 1,0 0-1,0 0 1,0 0-1,0 0 1,0 0-1,0 0 1,0 0-1,0 0 1,0 0-1,0 0 1,0 0-1,0 0 1,0 0-1,0 0 1,0 0-1,0 0 1,0 0-1,0 0 1,0 0-1,0 1 1,0-1 0,0 0-1,0 0 1,0 0-1,0 0 1,0 0-1,0 0 1,0 0-1,0 0 1,2 8-59,-2 12-11,-10 61-35,-41 148 149,40-185-70,-17 56 131,-50 122 0,17-70 645,-84 149 0,132-277-77,-2 0 0,-26 32 0,153-191-58,124-126-406,-215 234-1223,3-2-6157,-15 25 4602</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34:30.083"/>
    </inkml:context>
    <inkml:brush xml:id="br0">
      <inkml:brushProperty name="width" value="0.05" units="cm"/>
      <inkml:brushProperty name="height" value="0.05" units="cm"/>
    </inkml:brush>
  </inkml:definitions>
  <inkml:trace contextRef="#ctx0" brushRef="#br0">316 621 2560,'0'0'4522,"-1"-9"-1828,-1 4-2310,0 0 0,-1 0 0,1 0 0,-1 1 0,-7-9 0,8 11-328,0 0 0,0 0 0,-1 0 0,1 0 0,-1 1 0,1-1 0,-1 1 0,1-1 0,-1 1 0,0 0 0,0 0 0,0 0 0,-4 0 0,2 0-44,1 0 1,-1 0-1,0 1 1,0 0 0,0 0-1,0 0 1,0 0-1,1 1 1,-1 0-1,0 0 1,0 0 0,1 0-1,-1 1 1,1 0-1,-1 0 1,1 0 0,0 1-1,-1-1 1,1 1-1,0 0 1,1 0 0,-1 0-1,1 1 1,-4 3-1,-11 13 62,0 0-1,1 1 0,-22 36 1,32-44 38,0 0 1,1 1 0,1-1-1,0 1 1,0 0-1,2 0 1,0 1-1,-2 19 1,4-29-63,1-1 0,0 1 0,0 0 1,1-1-1,-1 1 0,1-1 0,0 1 0,0-1 1,1 1-1,-1-1 0,1 1 0,0-1 0,0 0 0,1 0 1,-1 0-1,1 0 0,0-1 0,-1 1 0,2-1 0,-1 1 1,0-1-1,1 0 0,0 0 0,-1-1 0,1 1 1,0-1-1,0 0 0,1 0 0,-1 0 0,0 0 0,1-1 1,-1 0-1,1 0 0,-1 0 0,1 0 0,0-1 1,-1 1-1,1-1 0,0-1 0,-1 1 0,1-1 0,-1 1 1,6-3-1,10-3-45,0-1 0,-1 0 0,0-2 0,-1 0 0,23-16 0,81-66 190,-62 44-186,-49 39-37,15-11-27,-2 0-1,0-2 0,27-30 1,-43 43-331,-15 20 213,-4 5 108,-1 7 92,0 0-1,2 0 1,0 1 0,-9 39-1,18-60 2,0 0 0,1 0 0,-1 1 0,1-1 0,0 0 0,0 0 0,0 0 0,1 0 0,-1 0 0,1 1 0,0-1 0,0 0 0,0 0 0,1-1-1,-1 1 1,1 0 0,0 0 0,0-1 0,0 1 0,1-1 0,-1 0 0,1 1 0,0-1 0,0 0 0,0-1 0,0 1 0,1-1 0,3 3 0,0-1 52,1-1 0,-1 0 0,1-1 0,0 0 0,0 0 0,0 0 0,0-1 0,0-1 0,0 1 0,0-1 1,0 0-1,11-3 0,-14 3-44,0-2 0,0 1 0,0 0 1,0-1-1,-1 0 0,1 0 1,-1 0-1,1-1 0,-1 1 0,0-1 1,0 0-1,0 0 0,0-1 0,-1 1 1,1-1-1,-1 0 0,0 0 1,0 0-1,0 0 0,3-8 0,-4 6-36,1 0-1,-1 0 0,-1 0 0,1-1 1,-1 1-1,0-1 0,-1 1 0,1-1 1,-1 1-1,-1-1 0,1 0 0,-3-8 0,3 12-11,-1 0-1,0 0 0,0 0 0,0 0 1,0 0-1,-1 0 0,1 0 0,-1 0 0,0 0 1,0 1-1,0-1 0,0 1 0,0-1 0,0 1 1,-1 0-1,1 0 0,-1 0 0,1 0 1,-1 1-1,0-1 0,0 1 0,0-1 0,0 1 1,0 0-1,0 0 0,0 0 0,-4 0 0,-4-1-8,0 1-1,0 0 0,-1 1 1,1 0-1,0 1 0,0 0 1,0 1-1,0 0 0,1 1 1,-1 0-1,0 0 0,1 1 0,0 1 1,-11 6-1,9-3 61,11-5 107,20-5 136,-12 1-274,22-6 41,0-1-1,-1-1 1,28-14 0,-10 4 44,10-4-105,39-14 112,-82 33-62,1 0 1,0 1 0,0 0-1,0 2 1,15-1 0,-25 2-29,0 0 0,0 0 0,0 1 0,0-1 0,0 1-1,0 0 1,-1 0 0,1 0 0,0 1 0,-1-1 0,1 1 0,5 4 0,-7-5-6,0 1 1,0 0-1,-1 0 0,1 0 0,0 0 1,-1 0-1,1 0 0,-1 0 0,0 0 1,1 1-1,-1-1 0,0 1 0,-1-1 1,1 1-1,0-1 0,-1 1 0,1-1 1,-1 1-1,0-1 0,0 4 0,-1 14 90,-1 1 0,-1-1 0,-6 23 0,-1 3 320,10-45-396,-1 9 458,12-18-117,123-112-31,-132 118-341,20-16-54,1 1 0,1 0 1,41-20-1,-61 35 38,0 1 1,-1-1-1,1 1 1,0 0-1,5-1 1,-8 2 18,0-1 1,0 1 0,0 0 0,0 0-1,0 0 1,0 0 0,0 1 0,0-1-1,0 0 1,0 0 0,-1 0 0,1 1-1,0-1 1,0 0 0,0 1 0,0-1-1,0 1 1,0-1 0,-1 1 0,1 0-1,0-1 1,0 1 0,-1 0-1,1-1 1,-1 1 0,2 1 0,1 7-15,1 0-1,-2-1 1,1 2 0,-1-1 0,0 0 0,0 12 0,-1-12-21,3 50-58,-4-44 142,1 0 0,0 0 0,1 0 1,1 0-1,0-1 0,9 24 0,-11-36-18,-1-1 0,1 1 1,-1-1-1,1 1 0,0-1 0,0 1 0,0-1 1,0 0-1,0 1 0,0-1 0,0 0 0,0 0 1,1 0-1,-1 0 0,0 0 0,1 0 0,-1 0 1,0 0-1,1 0 0,-1-1 0,1 1 0,0-1 1,-1 1-1,1-1 0,-1 1 0,1-1 0,0 0 1,-1 0-1,1 0 0,0 0 0,-1 0 0,1 0 1,0 0-1,-1-1 0,1 1 0,-1-1 0,1 1 1,2-2-1,2 0 6,-1-1 1,1 0 0,-1-1 0,0 1 0,0-1 0,0 0-1,0 0 1,-1 0 0,6-8 0,5-6-20,13-24-1,-22 32-2,40-58 198,87-100 0,-119 153-170,115-142-237,-100 114 161,-2-1-1,-3-2 1,-1 0-1,-2-1 1,-3-2-1,17-61 1,-34 105 8,-1 4 4,1 0 0,-1-1 0,0 1 0,1 0 0,-1-1 1,0 1-1,0 0 0,0-1 0,0 1 0,0 0 0,0-1 0,0 1 1,0 0-1,-1-1 0,1 1 0,-1-2 0,0 2-119,-1 4 28,-2 3 48,1 1 0,0-1 0,-2 8 1,-1 3 43,-70 143-38,8-18-31,56-113 152,1 2 1,-13 58 0,19-59-55,1 0 0,0 46 0,4-62 41,1 0 0,0 0 0,1-1-1,0 1 1,1 0 0,1-1-1,10 26 1,-11-35-12,-1 1 0,1-1 0,0 0 1,0 0-1,0 0 0,1 0 0,-1 0 0,1 0 0,0-1 0,0 0 0,0 0 0,0 0 1,1 0-1,-1-1 0,1 0 0,0 0 0,-1 0 0,1 0 0,0-1 0,0 1 1,0-1-1,0-1 0,1 1 0,-1-1 0,0 0 0,0 0 0,0 0 0,0-1 1,0 0-1,0 0 0,0 0 0,6-2 0,3-3-6,1 0 0,-1-1 0,-1 0 0,24-17 0,47-44 181,2-2-335,101-51 79,-92 59 229,-95 62-186,1 0 0,-1 0 0,1 0 0,-1-1 0,1 1-1,-1 0 1,1 0 0,-1-1 0,1 1 0,-1-1 0,0 1 0,1 0 0,-1-1 0,0 1 0,1-1 0,-1 1-1,0 0 1,0-1 0,1 1 0,-1-1 0,0 1 0,0-1 0,0 1 0,0-1 0,0 1 0,1-1-1,-1-1 1,-1 2 0,0 0-1,1-1 0,-1 1 1,0 0-1,1 0 0,-1-1 1,0 1-1,0 0 0,1 0 1,-1 0-1,0 0 0,0 0 1,1 0-1,-1 0 0,0 0 1,1 0-1,-1 0 0,0 1 1,0-1-1,1 0 0,-1 0 1,0 1-1,0 0 0,-14 4-26,0 1 0,1 1 1,0 0-1,0 1 0,1 1 0,0 0 0,0 0 0,-15 16 0,15-12 23,1 1 0,0 0-1,0 1 1,1 0 0,1 1 0,-15 32-1,11-19-48,8-16 98,0 0-1,1 0 1,0 0-1,1 0 1,-3 17-1,6-28 8,1 0-1,0 0 1,0 0-1,0 0 1,0 0-1,1 0 1,-1 0 0,0 0-1,1 0 1,0-1-1,1 5 1,-2-6-38,0 1 0,1-1 0,-1 1 0,1-1 0,-1 1 0,1-1 0,-1 1 0,0-1 0,1 1 0,-1-1 0,1 0 0,0 1 0,-1-1 0,1 0 0,-1 0 0,1 1 0,-1-1 0,1 0 0,0 0 0,-1 0 0,1 0 0,0 0 0,-1 0 0,1 0 0,-1 0 0,1 0 0,0 0 0,-1 0 0,1 0 0,0 0 0,-1 0 0,1-1 0,-1 1 0,1 0 0,0 0 0,-1-1 0,1 0 0,6-3 19,0 0 1,-1-1-1,0 0 1,0 0-1,0-1 0,0 0 1,6-10-1,32-49 163,-34 48-159,109-167-246,-120 186-257,-7 13 377,0 1 0,-10 25 0,15-29 91,1-1-1,1 0 1,-1 0 0,2 1-1,0-1 1,0 1 0,1-1-1,0 0 1,1 1-1,5 17 1,-5-24 23,0-1 1,0 1-1,0 0 0,0-1 0,1 1 1,0-1-1,0 0 0,0 0 1,0 0-1,1 0 0,4 4 0,-4-6 11,-1 0-1,1 0 0,-1 0 0,1 0 0,-1-1 0,1 1 0,0-1 0,0 0 0,0 0 0,0 0 0,0-1 0,0 1 0,0-1 0,0 0 0,0 0 0,4-1 0,0 0 15,-1-1-1,1 0 1,-1 0-1,1-1 1,-1 0-1,0 0 1,0 0-1,0-1 0,0 0 1,-1-1-1,1 1 1,-1-1-1,7-8 1,6-8-75,-1 0 1,22-32 0,-30 38-26,16-22 18,-8 10 50,31-35-1,-45 56-51,2-2-234,-6 9 274,0-1 0,0 0 0,0 0 0,0 0 0,0 0 0,0 0 1,0 0-1,0 0 0,0 0 0,0 0 0,0 0 0,0 1 0,0-1 0,0 0 0,0 0 0,0 0 0,0 0 0,0 0 0,0 0 0,0 0 0,0 0 1,0 0-1,0 0 0,0 0 0,0 1 0,0-1 0,0 0 0,0 0 0,0 0 0,0 0 0,0 0 0,0 0 0,0 0 0,1 0 0,-1 0 1,0 0-1,0 0 0,0 0 0,0 0 0,0 0 0,0 0 0,0 0 0,0 0 0,0 1 0,0-1 0,0 0 0,1 0 0,-1 0 0,0 0 1,0 0-1,0 0 0,0 0 0,0 0 0,0 0 0,0 0 0,0-1 0,0 1 0,0 0 0,1 0 0,-1 0 0,0 0 0,0 0 0,0 0 1,0 0-1,0 0 0,-1 16-47,-4 23 1,2-17 49,-8 81 64,10-85-34,2 0 1,-1 0 0,7 30 0,-7-44 14,1-1 0,0 0 0,0 0 0,0 0 0,0 0 0,3 4 0,-3-6-32,-1-1 0,0 1 0,1-1 0,-1 1 0,1-1 0,-1 1 0,1-1 0,-1 1 0,1-1 0,-1 0-1,1 1 1,-1-1 0,1 0 0,-1 1 0,1-1 0,0 0 0,-1 0 0,1 0 0,0 1 0,-1-1 0,1 0-1,0 0 1,-1 0 0,1 0 0,-1 0 0,1 0 0,0 0 0,-1-1 0,1 1 0,0 0 0,-1 0 0,1 0 0,-1-1-1,1 1 1,0 0 0,-1-1 0,1 1 0,0-1 0,22-15 112,0-2 1,27-27-1,28-22-81,-52 47-32,-9 7-52,0 0 0,0 2 0,1 0 0,0 0 0,27-9 0,-43 19 16,1 0-1,0 0 1,-1 0-1,1 1 1,0 0-1,0-1 1,0 1-1,-1 0 1,5 1 0,-6-1 18,0 0 0,0 1 0,0-1 0,0 0 0,-1 0 0,1 1 0,0-1 0,0 1 0,0-1 0,-1 1 0,1-1 0,0 1 0,-1 0 0,1-1 0,-1 1 0,1 0 0,-1-1 0,1 1 0,-1 0 0,1 0 0,-1-1 0,1 1 0,-1 0 0,0 0 0,0 0 0,1 0 0,-1-1 0,0 1 0,0 0 0,0 0 0,0 0 0,0 1 0,-1 8 32,0-1 0,-1 0 0,0 0 0,0-1 0,-1 1 0,-1 0 0,1-1 0,-5 9 1,0-1-119,-12 22-17,15-30 140,1 0 0,-1 1 0,1 0 0,1 0 0,-4 14 0,7-23-23,0 1 1,-1-1 0,1 0 0,0 0 0,0 1 0,0-1-1,0 0 1,0 0 0,0 1 0,0-1 0,0 0 0,0 0-1,0 0 1,0 1 0,0-1 0,0 0 0,0 0 0,0 1-1,1-1 1,-1 0 0,0 0 0,0 1 0,0-1 0,0 0-1,0 0 1,0 0 0,1 0 0,-1 1 0,0-1 0,0 0-1,1 0 1,6-2 121,10-11-23,6-7-118,1-3 22,0 1 0,2 2-1,0 1 1,34-18 0,-58 35-41,1 1 0,0-1-1,-1 1 1,1 0-1,0 0 1,0 1 0,0-1-1,0 0 1,5 1 0,-6 0 26,-1 0 1,0 1-1,1-1 1,-1 0-1,0 1 1,0 0-1,0-1 1,1 1-1,-1 0 1,0-1-1,0 1 1,0 0-1,0 0 1,0 0-1,0 0 1,0 0-1,0 0 1,-1 0-1,1 0 1,0 0-1,-1 1 1,1-1-1,0 2 1,2 4-14,-1 0 1,0 0-1,0 0 0,-1 1 1,1 12-1,-1-10 7,0-1 0,0 0 0,6 17 1,-5-20-7,0 1 55,0-1-1,1 0 1,5 8-1,-8-13-25,1 0-1,-1 0 1,1 0-1,-1 0 1,1 0 0,0 0-1,-1 0 1,1-1 0,0 1-1,0 0 1,0-1-1,0 1 1,0 0 0,0-1-1,0 1 1,0-1-1,0 1 1,0-1 0,0 0-1,0 1 1,0-1 0,0 0-1,0 0 1,0 0-1,0 0 1,0 0 0,2 0-1,2-2 35,-1 1-1,0-1 1,0 0-1,0 0 1,0 0-1,0-1 0,0 1 1,-1-1-1,7-6 1,30-35-10,-24 24-84,105-112-117,-65 75 122,-44 49-194,-12 8 233,0 0 0,0 0 1,0 0-1,0 0 0,1 0 1,-1 0-1,0 0 0,0 0 1,0 0-1,0 0 0,0 0 1,0 0-1,1 0 1,-1 0-1,0 1 0,0-1 1,0 0-1,0 0 0,0 0 1,0 0-1,0 0 0,1 0 1,-1 0-1,0 1 0,0-1 1,0 0-1,0 0 1,0 0-1,0 0 0,0 0 1,0 1-1,0-1 0,0 0 1,0 0-1,0 0 0,0 0 1,0 0-1,0 1 0,0-1 1,0 0-1,0 0 0,-7 27-110,4-17 118,-3 18-55,0 1 0,2 0 1,0 58-1,4-81 90,0 3-1,0 1 1,2 12-1,-2-20-16,1 0-1,-1-1 1,0 1-1,1 0 1,-1-1 0,1 1-1,0 0 1,-1-1 0,1 1-1,0-1 1,0 1 0,0-1-1,0 1 1,0-1-1,0 0 1,0 1 0,1-1-1,-1 0 1,3 2 0,-2-3-12,-1 0 0,1 1 0,-1-1 0,1 0 0,-1 0 0,1 0 0,0 0 1,-1 0-1,1 0 0,-1-1 0,1 1 0,-1 0 0,1-1 0,-1 1 0,1-1 0,-1 0 0,0 1 1,2-2-1,27-18 107,-23 15-16,22-19 14,-1-2 0,30-33 0,1-1 10,-59 59-132,27-23-223,-25 23 202,0-1 0,-1 1-1,1 0 1,1 0 0,-1-1 0,0 1-1,0 1 1,0-1 0,0 0-1,1 0 1,3 0 0,-6 1 21,1 0 0,-1 0 0,1 0 0,-1 1 0,0-1 0,1 0 0,-1 0 0,1 0 0,-1 0 0,0 1 0,1-1 0,-1 0 0,0 0 0,1 1 0,-1-1 0,0 0 0,1 0 0,-1 1 0,0-1 0,1 1 0,-1-1 0,0 0 0,0 1 0,0-1 0,1 0 0,-1 1 0,0-1 0,0 1 0,0 0 0,2 13-7,-2-10 24,1 19-14,-2 1-1,0-1 0,-2 1 1,-7 29-1,2-6 146,6-37-119,1 0 381,1-10-389,1 0 0,-1 0-1,1 0 1,-1 0 0,1 0-1,-1 0 1,1 0 0,-1 0 0,1-1-1,-1 1 1,0 0 0,1 0-1,-1 0 1,1-1 0,-1 1-1,1 0 1,-1 0 0,0-1-1,1 1 1,-1 0 0,0-1 0,1 1-1,-1-1 1,1 1 0,2-4-5,1 0 0,-1 0 1,0 0-1,0-1 1,0 1-1,-1 0 0,3-6 1,9-14-11,-3 5 10,17-22-160,-25 37 121,1 0 0,-1 0 0,1 1-1,-1-1 1,1 1 0,0 0 0,6-3-1,-10 5 29,0 1-1,0 0 0,1-1 1,-1 1-1,1 0 1,-1 0-1,0-1 0,1 1 1,-1 0-1,1 0 1,-1 0-1,0 0 0,1-1 1,-1 1-1,1 0 1,-1 0-1,1 0 0,-1 0 1,1 0-1,-1 0 1,0 0-1,1 0 0,-1 0 1,1 1-1,-1-1 1,1 0-1,-1 0 0,0 0 1,1 0-1,-1 1 1,1-1-1,-1 0 0,0 0 1,1 1-1,-1-1 1,0 0-1,1 0 0,-1 1 1,0-1-1,1 0 1,-1 1-1,0-1 0,0 1 1,0-1-1,1 1 1,0 2 0,-1 0 1,1 1 0,-1-1-1,0 0 1,0 5 0,0 3 0,2 87-239,-2-96 235,0 0 21,0 1 0,1-1 0,-1 0 0,0 0 0,1 0 0,-1 0 0,1 1 0,-1-1 0,1 0 0,0 0 0,0 0 0,0 0 0,0 0 0,1-1 0,-1 1 0,0 0 0,1 0 0,-1-1 0,1 1 0,0-1 0,-1 0 0,1 1 0,0-1 0,0 0 0,0 0 0,0 0 0,0 0 0,0 0 0,0 0 0,0-1 0,0 1 0,0-1 0,1 0 0,-1 1 0,0-1 0,0 0 0,0 0 0,1 0 0,-1-1 0,4 0 0,15-3-26,-1-2-1,1-1 1,19-8-1,-2 0-43,-9 4 81,1-1 1,-2-2-1,1-1 1,-2-1-1,0-2 1,30-25-1,-50 38-31,-1-1 1,1 0-1,-1-1 1,0 0-1,0 0 1,-1 0-1,0-1 1,6-11-1,-10 18 2,-1 1 0,0-1 0,0 1 0,1-1 1,-1 1-1,0-1 0,0 1 0,0-1 0,0 1 0,0-1 0,1 1 0,-1-1 1,0 0-1,0 1 0,0-1 0,0 1 0,-1-1 0,1 1 0,0-1 1,0 1-1,0-1 0,0 1 0,-1-1 0,1 1 0,0-1 0,0 1 0,-1-1 1,0 1-11,1-1 1,-1 1 0,0 0 0,1 0 0,-1 0 0,0 0 0,1 0 0,-1 1-1,0-1 1,0 0 0,1 0 0,-1 0 0,1 0 0,-1 1 0,0-1-1,1 0 1,-2 1 0,-27 20-195,0 7 53,2 1 0,1 2-1,-41 62 1,32-33 351,31-52-172,0 1 1,1-1-1,0 1 1,0 0 0,-1 12-1,4-19-8,0 0-1,0 0 1,0 0-1,0 0 1,0-1-1,0 1 0,1 0 1,-1 0-1,1 0 1,-1-1-1,1 1 1,0 0-1,0-1 1,0 1-1,1 1 1,-1-2-4,-1 0 1,1 0 0,0 0 0,0 0 0,0-1 0,-1 1 0,1 0-1,0 0 1,0-1 0,0 1 0,0-1 0,0 1 0,0-1 0,0 0-1,0 1 1,0-1 0,1 0 0,-1 0 0,0 1 0,0-1 0,0 0-1,0 0 1,0 0 0,3-1 0,2-2 41,0 0 1,0 0 0,-1 0-1,1-1 1,-1 0-1,1 0 1,-1 0-1,0-1 1,6-8-1,5-4-105,-1-1-1,-1-1 1,0-1-1,-2 1 1,0-2-1,17-41 1,-25 51-274,-7 18 136,-8 18 67,-2 1 38,-1 0-1,-2-2 0,-21 27 1,-110 157-9,143-201 91,-100 175 36,62-101 85,-54 74-1,87-143-64,-1 0 0,0 0 0,0-1 0,-1-1 0,0 0 0,-1 0-1,-16 10 1,23-17-29,0-1-1,1 1 0,-1-1 0,0 0 1,0 0-1,0 0 0,0-1 0,0 0 1,0 0-1,-1 0 0,1 0 0,0-1 1,-1 0-1,1 0 0,0-1 1,0 1-1,-1-1 0,1 0 0,0-1 1,0 1-1,0-1 0,0 0 0,-6-3 1,7 2-12,0 0-1,1 0 1,-1-1 0,0 0 0,1 1 0,0-1 0,0 0 0,0 0 0,1-1 0,-1 1 0,1 0 0,0-1 0,0 0 0,0 1 0,1-1-1,0 0 1,-2-9 0,1-2-4,1 0-1,0 1 0,1-1 0,2-19 1,1 9-27,1 1 1,1-1-1,2 1 1,0 0 0,2 0-1,0 1 1,2 0-1,23-39 1,-26 52-248,1-1 0,0 1-1,0 0 1,19-15 0,47-32-6468,-51 41 3317,-10 8 1185</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34:30.448"/>
    </inkml:context>
    <inkml:brush xml:id="br0">
      <inkml:brushProperty name="width" value="0.05" units="cm"/>
      <inkml:brushProperty name="height" value="0.05" units="cm"/>
    </inkml:brush>
  </inkml:definitions>
  <inkml:trace contextRef="#ctx0" brushRef="#br0">132 20 6560,'-52'-20'2976,"21"20"-2592,21 0 416,7 0-512,-10 0 320,8 0-352,-5 0-576,2 0-2112</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34:30.812"/>
    </inkml:context>
    <inkml:brush xml:id="br0">
      <inkml:brushProperty name="width" value="0.05" units="cm"/>
      <inkml:brushProperty name="height" value="0.05" units="cm"/>
    </inkml:brush>
  </inkml:definitions>
  <inkml:trace contextRef="#ctx0" brushRef="#br0">1342 59 6976,'-30'-11'3168,"21"6"-2752,5 2 608,8-2-640,0-2 544,5 7-512,4-8-224,5 3-128,-2-1-160,7 6 64,-10-5-1728,5 5 960,-13-3-3200,-5 6 2240</inkml:trace>
  <inkml:trace contextRef="#ctx0" brushRef="#br0" timeOffset="1">26 145 8224,'-21'-27'3712,"16"27"-3200,13 0-160,10 0-288,26-5 1248,4 1-736,58-4 704,2 0-769,38-6-127,-6 6-224,19-4-128,-15 4 0,-3 5-1599,-23 3 863,-12 0-3456,-24 6 2336</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34:35.080"/>
    </inkml:context>
    <inkml:brush xml:id="br0">
      <inkml:brushProperty name="width" value="0.05" units="cm"/>
      <inkml:brushProperty name="height" value="0.05" units="cm"/>
    </inkml:brush>
  </inkml:definitions>
  <inkml:trace contextRef="#ctx0" brushRef="#br0">24 1136 3552,'-15'3'1147,"7"5"2874,8-8-3948,0 0 0,0 0 0,0 0 0,0 0 0,0 0 0,1 0 0,-1 0 0,0 0 0,0 0 0,0 0 0,0 0 0,0 0 0,0 0 0,0 0 0,1 0 0,10 0 339,0-1 1,0 0-1,-1-1 1,1 0-1,0 0 1,0-2-1,-1 1 1,0-1-1,11-6 1,-6 2-208,-2-1 0,1 0-1,-1-1 1,-1 0 0,18-18 0,-2-6-57,0-1 0,-2-2 0,32-60 0,-28 46 61,57-111 467,-80 148-586,-4 9-61,0 0-1,-1 0 1,1 0-1,-1-1 1,-1 1-1,1-1 1,-1 0 0,1-6-1,-2 12-33,0 0 0,0 0 0,0 1 0,0-1-1,-1 0 1,1 0 0,0 0 0,0 1 0,0-1 0,0 0 0,-1 0-1,1 0 1,0 0 0,0 0 0,0 1 0,-1-1 0,1 0-1,0 0 1,0 0 0,-1 0 0,1 0 0,0 0 0,0 0 0,0 0-1,-1 0 1,1 0 0,0 0 0,0 0 0,-1 0 0,1 0-1,0 0 1,0 0 0,-1 0 0,1 0 0,0 0 0,0 0 0,-1-1-1,1 1 1,0 0 0,0 0 0,0 0 0,-1 0 0,1 0 0,0-1-1,0 1 1,0 0 0,0 0 0,0 0 0,-1 0 0,1-1-1,0 1 1,0 0 0,0 0 0,0-1 0,0 1 0,0 0 0,0 0-1,0-1 1,0 1 0,0 0 0,0 0 0,0 0 0,0-1 0,0 1-1,0 0 1,0 0 0,0-1 0,0 1 0,-16 18-93,10-7 53,0-1 0,1 2 0,0-1 0,-4 15 0,-12 54-60,17-64 88,-7 30 44,3 1 0,1 0-1,0 61 1,6-101 12,2-1 0,-1 1 0,1-1 0,0 1 0,0-1 0,1 0 0,0 1 0,3 6 0,-4-11 2,0 1 1,1-1 0,0 1-1,-1-1 1,1 1 0,0-1-1,0 0 1,0 0 0,1 0-1,-1 0 1,0 0 0,1-1-1,-1 1 1,1-1 0,0 1-1,-1-1 1,1 0-1,0 0 1,5 1 0,1-1 55,0 0 1,0 0-1,-1-1 1,1 0-1,0-1 1,0 0-1,-1-1 1,1 1-1,11-5 1,10-5 49,33-16-1,-59 26-134,29-15-35,0-1 0,-1-2-1,-1-1 1,0-2 0,28-25 0,9-20 124,9-7-213,-64 63 76,1 0 0,1 0 0,30-15 0,-21 14-55,-7 3 104,0 1-1,29-10 1,-41 16 115,-8 1-12,-12 1 3,7 1-147,2 0 0,-1 1 0,0 0 0,0 0 0,0 1 0,1-1 0,-9 6 0,-6 8-26,1 1 0,1 0 0,0 2 0,-27 35 0,19-22 9,15-18 30,-92 116-269,100-125 287,0 1-1,1-1 1,0 1-1,0 0 1,-4 10-1,7-14 0,-1 0 1,1-1-1,0 1 0,-1 0 1,1 0-1,0 0 0,0 0 0,0-1 1,0 1-1,1 0 0,-1 0 0,0 0 1,1-1-1,-1 1 0,1 0 1,0 0-1,-1-1 0,1 1 0,0 0 1,0-1-1,0 1 0,0-1 0,3 3 1,-2-2 17,0 0-1,1 0 1,-1 0 0,1 0 0,-1 0-1,1-1 1,0 1 0,0-1 0,0 0-1,0 0 1,0 0 0,0 0 0,0 0 0,0-1-1,0 1 1,0-1 0,0 0 0,0 0-1,1 0 1,5-1 0,-1-1 39,0 0 0,1-1-1,-1 0 1,-1 0 0,1-1 0,9-6-1,2-2-9,0-1-1,-2-1 0,29-28 0,40-53 87,-84 93-127,211-277 200,-195 251-211,-1-1 0,-1 0 0,-1-2 0,20-60-1,-22 44-59,-2 0 1,-1-1-1,-3-1 0,1-70 0,-8 115 22,1 0 0,-1 1 0,0-1 0,-1 0 0,1 0 0,-1 1 1,0-1-1,0 0 0,0 1 0,0-1 0,-2-3 0,3 7 34,0-1 0,-1 1 0,1 0 0,0 0 0,0-1 0,0 1 0,-1 0 0,1 0 0,0-1-1,-1 1 1,1 0 0,0 0 0,0-1 0,-1 1 0,1 0 0,0 0 0,-1 0 0,1 0 0,-1 0 0,1 0 0,0 0 0,-1 0 0,1-1 0,0 1-1,-1 0 1,1 0 0,0 1 0,-1-1 0,1 0 0,-1 0 0,1 0 0,0 0 0,-1 0 0,1 0 0,0 0 0,-1 1 0,1-1 0,0 0 0,-1 1-1,-11 10-117,11-9 101,-9 12-88,0 0-1,1 1 0,1 0 1,-8 21-1,1-5 52,-7 16 75,2 1 0,2 1 0,2 1 0,-16 89-1,27-103-12,1 2 0,1-1 0,3 0 0,0 0-1,3 1 1,7 37 0,-7-61 46,1-1-1,0-1 1,1 1 0,1-1 0,0 0-1,0 0 1,1 0 0,17 20 0,-19-26 4,0 0 1,1 0 0,0 0 0,0-1-1,1 0 1,-1 0 0,1 0-1,0-1 1,0 0 0,1 0-1,-1-1 1,1 0 0,0-1-1,-1 1 1,16 1 0,-18-4-12,-1 0 0,1 0 0,0-1 0,-1 1 0,1-1 0,-1 0 0,1 0 0,-1-1 0,1 1 0,-1-1 0,0 0 0,0 0 0,0-1 0,0 1 0,0-1 0,0 0 0,-1 0 0,1 0 0,-1 0 0,5-6 0,0-2-1,-1 0 0,0 0 0,0 0 1,-1-1-1,0 0 0,5-15 0,1-10-55,-1-2 0,9-57 0,-18 66 23,-2 28-23,0 0 0,0 0 0,-1 0 0,1 0 0,-1 0 0,1 0 0,-1 0-1,1 0 1,-1 0 0,0 0 0,0 0 0,-1-2 0,1 4 6,1 0 1,0-1-1,-1 1 1,1 0-1,-1 0 0,1-1 1,0 1-1,-1 0 1,1 0-1,-1 0 1,1 0-1,0-1 1,-1 1-1,1 0 1,-1 0-1,1 0 0,-1 0 1,1 0-1,-1 0 1,1 0-1,-1 0 1,1 0-1,0 0 1,-1 0-1,1 1 0,-1-1 1,1 0-1,-1 0 1,1 0-1,0 0 1,-1 1-1,1-1 1,-1 0-1,1 1 1,0-1-1,-1 0 0,1 0 1,0 1-1,0-1 1,-1 1-1,1-1 1,-1 1-1,-13 19-166,13-19 171,-8 16-44,1 0 0,1 1 0,-7 23 0,5-15-59,-3 9 108,1 0 0,2 1 0,-7 55 0,15-86 52,1 0 1,0 0-1,0 0 0,1-1 1,-1 1-1,1 0 1,0 0-1,3 7 0,-3-9 2,0-1-1,0 1 0,1-1 0,-1 0 0,1 1 1,0-1-1,-1 0 0,1 0 0,0 0 0,0 0 1,0 0-1,1 0 0,-1-1 0,0 1 0,1-1 1,2 2-1,-3-3-37,0 1 0,0 0 0,0-1 0,1 0-1,-1 1 1,0-1 0,0 0 0,0 0 0,1-1 0,-1 1 0,0 0 0,0-1 0,0 1 0,0-1 0,4-1 0,32-18 28,-31 16 9,94-61 136,-53 32-234,2 2-1,61-26 1,-105 54 16,0 1 0,0 0 1,0 0-1,1 1 0,11-2 0,-16 3 30,-1-1 1,0 1-1,1 0 0,-1 0 0,1 0 0,-1 0 1,0 1-1,1-1 0,-1 0 0,0 1 0,1-1 1,-1 1-1,0-1 0,1 1 0,-1-1 0,0 1 1,0 0-1,1 0 0,-1-1 0,0 1 0,0 0 1,0 0-1,0 0 0,0 0 0,-1 1 0,1-1 1,0 0-1,0 0 0,-1 0 0,1 1 0,-1-1 1,2 2-1,-2 2-15,1 0 1,0 0 0,-1 0 0,0 0-1,0 0 1,-1 0 0,1 0 0,-3 9-1,-15 38 46,6-22 146,11-17 115,1-12-283,0-1 0,0 0 0,0 0-1,1 0 1,-1 0 0,0 1-1,0-1 1,0 0 0,1 0-1,-1 0 1,0 0 0,0 0 0,0 0-1,1 1 1,-1-1 0,0 0-1,0 0 1,1 0 0,-1 0-1,0 0 1,0 0 0,1 0 0,-1 0-1,0 0 1,0 0 0,1 0-1,-1 0 1,0 0 0,0-1 0,1 1-1,-1 0 1,0 0 0,0 0-1,0 0 1,1 0 0,-1 0-1,0 0 1,0-1 0,0 1 0,1 0-1,-1 0 1,0 0 0,0-1-1,25-17 71,-2 0 0,38-40 0,-57 55-97,0-2-19,1 0-1,-1 1 1,1 0 0,0 0 0,1 0 0,5-3 0,-10 7 26,0 0-1,0-1 1,0 1 0,0 0 0,0-1 0,1 1 0,-1 0 0,0 0 0,0 0-1,0 0 1,0 0 0,0 0 0,0 0 0,0 0 0,0 0 0,1 1-1,0 0 1,-1-1-3,1 1 0,-1 0-1,0 0 1,1 0 0,-1 0-1,0 1 1,0-1 0,0 0-1,0 0 1,0 1-1,0-1 1,0 0 0,-1 1-1,1-1 1,0 3 0,2 3-6,-1 0 0,-1 0 0,1 1 0,0 13 0,-1-13 13,0 0 0,0 0 1,3 11-1,-3-17 24,0 1-1,0-1 0,0 0 1,1 1-1,-1-1 0,0 0 1,1 0-1,-1 0 0,1 0 1,0 0-1,0-1 0,-1 1 1,1 0-1,0-1 0,3 2 1,-3-2-2,-1-1-1,0 1 1,1-1 0,-1 1 0,1-1 0,-1 0 0,1 1 0,0-1 0,-1 0-1,1 0 1,-1 0 0,1 0 0,-1 0 0,1-1 0,-1 1 0,1 0 0,-1-1 0,1 1-1,-1-1 1,1 0 0,-1 1 0,1-1 0,-1 0 0,0 0 0,2-1 0,3-3 46,0 0 1,-1 0-1,9-11 1,-9 11-70,31-41 86,43-72 0,-67 100-19,115-181 36,-9-4 70,-73 96-539,41-142 0,-76 216 169,-8 24 92,-3 8-48,-5 15-48,-80 206-85,57-156 312,4 1-1,-23 87 1,40-119-6,1 1 0,2-1 1,1 2-1,2-1 1,1 0-1,7 58 0,-5-82 28,1 1-1,0-1 0,1 0 0,0 0 1,1 0-1,0 0 0,9 15 0,-11-22-9,0 0-1,0 0 0,0 0 1,1 0-1,-1 0 0,1-1 0,0 1 1,0-1-1,0 1 0,0-1 1,0 0-1,0-1 0,0 1 0,1 0 1,-1-1-1,1 0 0,-1 0 0,1 0 1,-1 0-1,1 0 0,0-1 1,-1 1-1,1-1 0,0 0 0,4-1 1,-2 0 12,-1 0 1,1 0-1,-1-1 1,1 0-1,-1 0 1,0 0-1,0-1 1,0 1-1,0-1 1,0 0-1,-1-1 1,9-7-1,-1-2-10,0 0 0,17-27-1,-25 34-55,4-5-1,11-17 38,23-42 1,-28 43 39,26-55-407,-38 81 175,-1 6 131,-1 10 38,-13 62-118,7-48 111,1 1 1,2 0 0,0 0 0,3 36 0,0-43 229,-1-17-166,1-1 1,0 1-1,1 0 0,-1-1 1,3 9-1,-3-13-37,1 0-1,-1 0 0,1 0 1,-1 0-1,1 0 1,-1 0-1,1 0 0,0 0 1,-1 0-1,1 0 1,0 0-1,0 0 0,0 0 1,0-1-1,0 1 1,0 0-1,0-1 0,0 1 1,0-1-1,0 1 1,0-1-1,0 1 0,0-1 1,0 0-1,1 1 1,-1-1-1,0 0 0,0 0 1,0 0-1,2 0 1,5-1 23,-1-1 0,1 0 0,-1 0 0,1-1 0,-1 0 0,0 0-1,0 0 1,0-1 0,6-5 0,5-1 11,98-49-45,25-13-48,-32 1 254,-97 63-180,-1-1 0,0-1 1,0 0-1,-1 0 0,-1-1 0,14-20 0,-20 24-141,-6 5 10,2 2 99,0 0 0,0 0 0,0 1 0,0-1 0,0 0 0,0 1 0,0-1 0,0 1 0,0-1-1,0 1 1,1 0 0,-2 0 0,-27 28-112,-35 48 0,17-20 125,25-32 45,7-9-53,0 1 0,1 1 1,1 0-1,-19 36 0,31-52 4,0-1 0,1 1 0,-1 0 0,0-1 0,1 1 0,-1 0 0,1 0 0,0 0-1,0-1 1,0 1 0,0 0 0,0 0 0,0 0 0,0-1 0,0 1 0,1 0 0,-1 0 0,1 0 0,-1-1 0,1 1 0,0 0 0,0-1 0,1 3 0,0-2 2,-1 0 1,1 0 0,0-1 0,0 1 0,0-1 0,0 1 0,0-1-1,1 0 1,-1 0 0,0 0 0,1 0 0,-1 0 0,0 0 0,1-1-1,-1 1 1,1-1 0,2 1 0,7-1 14,0 0 0,1-1 0,-1 0 0,0-1 0,1 0 0,-1-1 0,0 0 0,-1-1 0,14-6 0,16-9-29,43-29-1,-46 26 37,49-29 54,84-45 9,62-30-218,-226 123 135,-6 2-12,0 1 0,0-1-1,1 0 1,-1 1 0,0-1 0,0 0 0,0 0 0,0 0 0,0 1 0,0-1 0,0 0 0,1-2 0,-2 3 3,0 0 1,0 0-1,0 0 1,0 0-1,-1 0 1,1 0-1,0 0 1,0 0-1,0 0 1,0 0-1,0 0 1,0 0-1,-1 0 1,1 0-1,0 0 1,0 0-1,0 0 1,0 0-1,0 0 1,-1 0-1,1 0 1,0 0-1,0 0 1,0 0-1,0 0 1,0 0-1,0-1 1,0 1-1,-1 0 1,1 0-1,0 0 1,0 0-1,0 0 1,0 0-1,0 0 1,0 0-1,0-1 1,0 1-1,0 0 1,0 0-1,0 0 1,0 0-1,0 0 1,0 0-1,0-1 1,0 1-1,0 0 1,0 0-1,0 0 1,0 0-1,0 0 1,0-1-1,0 1 1,0 0-1,0 0 1,0 0-1,0 0 1,0 0-1,0-1 1,-17 10-96,-34 24 47,2 3 1,-50 46-1,66-51 0,1 2 1,1 1 0,-39 57 0,66-85 75,0 0 0,0 1 0,0 0 0,1-1 0,-2 9 0,4-14-18,1 0 0,0 0 0,0 0 1,-1 0-1,1 0 0,0 0 0,0 0 1,0 1-1,0-1 0,1 0 1,-1 0-1,0 0 0,0 0 0,1 0 1,-1 0-1,0 0 0,1 1 0,0-1 11,0 0-1,0 0 1,0 0-1,0-1 1,0 1-1,0 0 1,0-1-1,0 1 1,0 0-1,0-1 1,0 1-1,1-1 1,-1 0-1,0 1 1,0-1-1,0 0 1,1 0-1,1 0 1,3 0 31,0 0 0,0 0 0,0-1 1,0 1-1,0-1 0,0-1 0,0 1 0,7-4 1,4-3-83,23-13 1,-23 11 28,0-1 0,-2-1 0,1-1 1,-2 0-1,0-1 0,0-1 0,-1 0 0,-1 0 0,-1-1 1,0-1-1,-1 0 0,-1 0 0,0-1 0,7-25 0,-15 41-7,4-13-99,-5 15 108,0-1-1,0 1 0,0 0 1,0 0-1,0 0 0,0-1 1,0 1-1,0 0 0,0 0 1,0 0-1,0-1 0,0 1 1,0 0-1,0 0 0,0-1 1,0 1-1,0 0 0,0 0 1,0 0-1,0 0 1,-1-1-1,1 1 0,0 0 1,0 0-1,0 0 0,0 0 1,0-1-1,-1 1 0,1 0 1,0 0-1,0 0 0,0 0 1,-1 0-1,1 0 0,0 0 1,0-1-1,0 1 0,-1 0 1,1 0-1,0 0 0,0 0 1,-1 0-1,1 0 0,0 0 1,0 0-1,0 0 0,-1 0 1,1 0-1,0 0 0,0 1 1,0-1-1,-1 0 0,1 0 1,0 0-1,0 0 0,0 0 1,-1 0-1,1 0 0,0 1 1,-3 0-12,1 0 0,-1 1 0,1 0 0,0-1 0,0 1 0,-1 0 0,1 0 0,1 0 0,-1 0 0,-2 3 0,-18 28-261,18-27 243,-1 3 20,0 0 1,0 1 0,1 0-1,0-1 1,1 1 0,-4 16-1,7-23 22,-1 0-1,1 0 0,-1 0 0,1 1 0,0-1 1,0 0-1,0 0 0,1 0 0,-1 0 0,1 0 0,0 1 1,-1-1-1,2 0 0,-1 0 0,0-1 0,0 1 1,1 0-1,0 0 0,-1-1 0,1 1 0,0-1 0,0 1 1,1-1-1,-1 0 0,0 0 0,5 3 0,-3-2 8,1-1 0,0 0 0,-1 0 0,1 0 0,0-1 0,0 0 0,0 0 0,0 0 1,1 0-1,-1-1 0,0 0 0,0 0 0,0 0 0,0-1 0,0 0 0,0 0 0,0 0 0,0 0 0,0-1 0,0 0 0,0 0 0,-1 0 0,1-1 0,-1 0 0,1 1 0,-1-1 0,0-1 0,4-3 0,15-17 24,-1-1 1,-1-1-1,-1-1 1,17-30-1,-13 19-19,118-164 14,-96 137 51,52-96 0,-16-23-157,-70 155-1,-11 25 65,5-10-116,0-1 0,7-31 0,-13 45 109,0 0 0,0 0 0,1 0 0,-1 0 0,0 0 0,0 0 0,0 0 0,0 0 0,-1 0-1,1 0 1,0 0 0,0-1 0,-1 1 9,1 1 0,0 0 0,0 0 0,0 0 1,0 0-1,-1 0 0,1 0 0,0-1 0,0 1 0,0 0 0,0 0 0,-1 0 0,1 0 0,0 0 0,0 0 0,0 0 0,-1 0 0,1 0 1,0 0-1,0 0 0,0 0 0,-1 0 0,1 0 0,0 0 0,0 0 0,0 0 0,-1 0 0,1 0 0,0 0 0,0 0 0,0 0 0,0 1 1,-1-1-1,1 0 0,0 0 0,0 0 0,-4 3-23,1 0 0,0 0 0,-1 0 0,1 1 0,-4 5 0,-115 170-496,90-126 575,-41 94 0,58-107 42,2 2-1,-15 76 1,-1 90-3407,28-194 2633,-1 18-1433</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34:35.461"/>
    </inkml:context>
    <inkml:brush xml:id="br0">
      <inkml:brushProperty name="width" value="0.05" units="cm"/>
      <inkml:brushProperty name="height" value="0.05" units="cm"/>
    </inkml:brush>
  </inkml:definitions>
  <inkml:trace contextRef="#ctx0" brushRef="#br0">45 36 5632,'-31'-11'2560,"23"11"-2208,3-3 1056,10 3-832,0-5-96,8 5-288,3-3-224,2-2 0,0-3-1536,4 8 864</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6:40.727"/>
    </inkml:context>
    <inkml:brush xml:id="br0">
      <inkml:brushProperty name="width" value="0.05" units="cm"/>
      <inkml:brushProperty name="height" value="0.05" units="cm"/>
      <inkml:brushProperty name="color" value="#00A0D7"/>
    </inkml:brush>
  </inkml:definitions>
  <inkml:trace contextRef="#ctx0" brushRef="#br0">52 31 6656,'-38'-22'3008,"25"22"-2624,13-5 0,8 5-288,5-3-256,5 3 96,17 0-2240,4 3 1248</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34:35.807"/>
    </inkml:context>
    <inkml:brush xml:id="br0">
      <inkml:brushProperty name="width" value="0.05" units="cm"/>
      <inkml:brushProperty name="height" value="0.05" units="cm"/>
    </inkml:brush>
  </inkml:definitions>
  <inkml:trace contextRef="#ctx0" brushRef="#br0">13 78 7296,'-13'-3'3328,"31"3"-2912,0-5 1408,8 2-1088,35-8 896,9 6-928,22-7-33,-4 9-383,8-8-128,-7 3-96,2 0-128,-7 3 32,-10 1-2239,-12 4 1247</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34:36.181"/>
    </inkml:context>
    <inkml:brush xml:id="br0">
      <inkml:brushProperty name="width" value="0.05" units="cm"/>
      <inkml:brushProperty name="height" value="0.05" units="cm"/>
    </inkml:brush>
  </inkml:definitions>
  <inkml:trace contextRef="#ctx0" brushRef="#br0">17 59 7136,'-16'-22'3232,"16"10"-2816,0 4-352,3 3-128,2-1-256,8 1 192,5 5-1568,3 8 928</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34:39.291"/>
    </inkml:context>
    <inkml:brush xml:id="br0">
      <inkml:brushProperty name="width" value="0.05" units="cm"/>
      <inkml:brushProperty name="height" value="0.05" units="cm"/>
    </inkml:brush>
  </inkml:definitions>
  <inkml:trace contextRef="#ctx0" brushRef="#br0">8 1328 3328,'0'0'61,"0"0"0,-1 0 1,1 0-1,0 0 0,0 0 0,0 0 1,-1 0-1,1 0 0,0 0 0,0 0 1,0 0-1,-1 0 0,1 0 0,0 0 1,0 0-1,0 0 0,-1 0 0,1 0 1,0 0-1,0 0 0,0 0 0,0 0 1,-1 0-1,1 0 0,0 0 0,0 0 1,0-1-1,0 1 0,-1 0 0,1 0 1,0 0-1,0 0 0,0 0 0,0-1 1,0 1-1,-1 0 0,1 0 0,0 0 1,0 0-1,0-1 0,0 1 0,8-6 1912,18-6 138,-11 5-1584,1-1-1,-1 0 1,0-1 0,-1-1 0,0 0 0,-1-1 0,0 0-1,20-23 1,0-7 23,42-67 0,-39 52-130,-3 6-196,3 1 0,58-61 0,12 11-75,-104 98-172,0-1-1,0 0 1,1 1-1,-1-1 1,0 1-1,1 0 1,-1 0-1,1 0 1,-1 0-1,4-1 1,-5 2 16,-1 0 1,1 0 0,-1 0 0,1 0-1,-1 0 1,0 0 0,1 0-1,-1 1 1,1-1 0,-1 0-1,1 0 1,-1 0 0,0 0 0,1 1-1,-1-1 1,1 0 0,-1 0-1,0 1 1,1-1 0,-1 0 0,0 0-1,1 1 1,-1-1 0,0 1-1,1 0 0,0 1 0,-1-1 0,0 0 0,1 1 0,-1-1 0,0 0 0,0 1 0,0-1 0,0 0 0,0 1 0,0-1 0,0 2 1,-4 16 4,0 0 0,-2-1 0,0 0 1,-10 23-1,-5 11 0,-74 202 492,95-254-486,-8 27 124,8-26-119,0-1-1,0 0 1,-1 1-1,1-1 1,0 0-1,0 1 0,0-1 1,0 1-1,0-1 1,0 0-1,0 1 1,0-1-1,1 1 1,-1-1-1,0 0 0,0 1 1,0-1-1,0 0 1,0 1-1,1-1 1,-1 1-1,0-1 1,1 1-1,-1-1 13,1 0 0,0 0 0,0-1 1,-1 1-1,1 0 0,0 0 0,-1 0 0,1-1 0,0 1 0,-1 0 1,1-1-1,-1 1 0,1 0 0,0-1 0,-1 1 0,1-1 0,-1 1 1,1-1-1,0 0 0,165-162 540,46-40-616,-197 190 31,-9 7-5,-1 1-1,1 0 1,-1 1-1,2-1 0,-1 1 1,0 1-1,1-1 1,-1 1-1,14-5 0,-20 8 20,1 0 0,-1 0-1,1 0 1,0 0-1,-1 0 1,1 0-1,0 0 1,-1 0-1,1 0 1,0 0-1,-1 1 1,1-1 0,0 0-1,-1 0 1,1 1-1,-1-1 1,1 0-1,-1 1 1,1-1-1,-1 0 1,1 1-1,-1-1 1,2 2 0,-1-1 1,0 0 1,-1 1 0,1-1 0,0 1 0,0 0 0,-1-1 0,1 1 0,-1 0 0,1 1 0,0 6 20,0 1 1,0 16-1,-2-19-16,-6 113 394,0 0 137,7-116-469,0-1-1,1 1 1,-1-1 0,1 1-1,-1-1 1,1 0 0,2 6-1,-2-8-38,-1-1 1,0 1-1,0-1 0,1 1 0,-1-1 0,0 1 0,1-1 0,-1 1 1,1-1-1,-1 0 0,1 1 0,-1-1 0,1 1 0,-1-1 1,1 0-1,-1 0 0,1 1 0,-1-1 0,1 0 0,0 0 0,0 0 4,0 0 0,0 0 0,0 0 0,0 0 0,0 0 0,0-1 0,0 1 0,0 0 0,0-1 0,0 1 0,0-1 0,0 1 0,0-1 0,0 0 0,-1 1-1,2-2 1,6-7 55,-1 0-1,0 0 0,0 0 0,-1-1 0,8-17 0,4-5-28,-16 29-41,24-41 41,58-75 1,-4 29-402,-79 88 337,1 1 0,0-1 1,0 0-1,0 1 0,-1-1 0,1 1 0,0 0 1,4-2-1,-6 3 16,0 0 1,0 1 0,0-1-1,1 0 1,-1 0-1,0 0 1,0 1 0,0-1-1,1 0 1,-1 1-1,0-1 1,0 0 0,0 0-1,0 1 1,0-1-1,0 0 1,0 1 0,0-1-1,0 0 1,0 0-1,0 1 1,0-1 0,0 0-1,0 1 1,0-1-1,0 0 1,0 1 0,0-1-1,0 0 1,-1 1-1,1 0-13,-4 24-144,-13 47 0,-3 12 212,15-57-30,2 1-1,1-1 1,1 1-1,3 33 1,-1-57 1,0 1-1,0-1 1,0 1-1,0-1 1,1 0-1,0 0 1,0 0-1,0 0 1,0 0-1,5 6 1,-5-8 2,-1-1 0,0 1 0,1-1 0,-1 0 0,1 1 0,0-1 0,-1 0 1,1 0-1,0 0 0,0 0 0,0 0 0,0-1 0,0 1 0,0 0 0,0-1 0,0 0 0,0 1 0,0-1 1,0 0-1,0 0 0,0 0 0,0 0 0,0-1 0,0 1 0,0 0 0,2-2 0,5-1 22,0-1-1,0 0 0,0-1 1,-1 0-1,0 0 1,0-1-1,0 0 0,-1 0 1,0-1-1,0 0 1,-1 0-1,12-16 0,1-7-21,0-1 1,15-35-1,-27 50-14,10-17 7,-6 12-37,0-1 0,-2 0 0,14-45 0,-21 56-191,-5 17-29,-6 22 4,-1 13 238,1 0 1,-6 81-1,15-116 2,-2 53 87,3-52-75,-1-1 1,1 1-1,0 0 1,1-1 0,0 1-1,3 10 1,-4-16-9,0 1 1,-1-1-1,1 0 1,0 1-1,0-1 0,0 0 1,0 1-1,0-1 1,0 0-1,0 0 1,1 0-1,-1 0 1,0 0-1,1 0 1,-1 0-1,0-1 1,1 1-1,-1 0 1,1-1-1,-1 1 0,1-1 1,-1 0-1,1 1 1,0-1-1,-1 0 1,1 0-1,-1 0 1,1 0-1,0 0 1,-1 0-1,1-1 1,-1 1-1,1 0 1,-1-1-1,1 1 0,-1-1 1,1 0-1,-1 1 1,3-3-1,7-4 41,0-1 0,0-1 0,0 0 0,-1 0 0,-1-1 0,13-17 0,17-17 38,5 1-151,64-49 1,-84 75 43,1 1 0,0 1 0,1 1 0,53-21 0,-37 19-135,-21 7 209,0 2 0,32-8-1,-44 12-6,-16 1-1,-22 0 33,13 3-135,-1 1 1,1 0-1,0 2 0,0 0 1,-29 11-1,32-9 29,-1 0 0,2 1 0,-1 1 0,1 0 0,0 0 0,0 2 0,-11 11 0,12-10-30,1 0 0,0 0-1,1 1 1,0 1 0,-13 25 0,18-29 49,-1 0 1,1 1 0,1-1 0,0 1-1,0 0 1,1 0 0,0 0 0,1 0-1,0 19 1,1-27 8,0 1-1,0 0 1,1 0 0,-1 0-1,1-1 1,-1 1 0,1 0 0,0-1-1,0 1 1,1 0 0,-1-1-1,0 1 1,1-1 0,-1 0-1,1 1 1,0-1 0,0 0 0,0 0-1,0 0 1,0 0 0,0-1-1,1 1 1,-1 0 0,0-1-1,1 0 1,0 1 0,-1-1-1,1 0 1,0-1 0,-1 1 0,1 0-1,0-1 1,0 1 0,3-1-1,5 0 23,0 0 0,1 0 0,-1-1-1,0-1 1,0 0 0,0-1 0,12-4-1,-2 0 26,-1-1 1,0-1-1,0-1 0,30-21 0,-15 5-15,46-43 0,85-72-65,-133 117 18,117-89 176,-116 84-134,-1-1-1,35-42 1,-42 39-72,39-66 0,14-46 82,-29 51-99,-40 76 18,-1 0-1,0 0 0,6-24 1,-15 41 29,0 1 1,1 0 0,-1 0 0,0-1 0,0 1 0,0 0-1,0-1 1,0 1 0,0 0 0,0 0 0,0-1-1,0 1 1,0 0 0,0-1 0,0 1 0,0 0-1,0-1 1,-1 1 0,1 0 0,0 0 0,0-1-1,0 1 1,0 0 0,0 0 0,-1-1 0,1 1-1,0 0 1,0 0 0,0 0 0,-1-1 0,1 1 0,0 0-1,0 0 1,-1 0 0,1 0 0,0-1 0,-1 1-1,1 0 1,0 0 0,0 0 0,-1 0 0,1 0-1,0 0 1,-1 0 0,1 0 0,-1 0 0,0 0-1,0 0 1,0 0-1,0 0 1,0 0 0,0 1-1,0-1 1,0 0 0,0 0-1,0 1 1,0-1 0,0 1-1,-7 6-26,1 0-1,0 0 1,0 0 0,1 1-1,-8 11 1,-23 46-177,30-54 167,-160 332-142,155-315 184,1 0 0,1 1 0,1 1-1,-8 56 1,15-70 24,1 1 0,1-1 0,0 1 0,1-1-1,0 1 1,2-1 0,0 0 0,1 1 0,0-1 0,11 24 0,-12-34 16,1 1 1,-1-1-1,1 0 1,0 0-1,1 0 1,0-1-1,0 1 0,0-1 1,0 0-1,12 7 1,-13-9-25,-1-1 0,1 0 0,0 0 0,0-1 1,0 1-1,0-1 0,0 0 0,0 0 0,0 0 0,0-1 0,0 1 0,0-1 1,1 0-1,-1 0 0,0 0 0,0-1 0,0 0 0,0 1 0,0-1 1,6-3-1,-2 1 13,0-2 0,0 1 1,0-1-1,0 0 0,-1-1 0,0 0 1,0 0-1,7-8 0,5-9 91,19-29-1,-22 26-9,0-2-1,14-34 1,-28 57-123,1-1 0,-1 1 0,-1-1 1,1 0-1,-1 0 0,1-8 0,-2 13 5,0-1 0,0 1 0,0-1 1,0 1-1,0-1 0,0 0 0,0 1 0,-1-1 0,1 1 0,-1-1 0,1 1 0,-1 0 1,1-1-1,-1 1 0,0-1 0,0 1 0,0 0 0,0 0 0,0-1 0,0 1 0,0 0 1,0 0-1,0 0 0,0 0 0,-1 0 0,1 0 0,0 1 0,-3-2 0,1 1-14,1 1 0,0 0-1,0 0 1,0-1 0,0 1-1,-1 1 1,1-1 0,0 0-1,0 0 1,0 1 0,0-1-1,0 1 1,0 0 0,0 0-1,0 0 1,0 0 0,0 0-1,0 0 1,0 0 0,0 1-1,-2 2 1,-2 1-17,1 0 0,0 0-1,0 1 1,0-1 0,-4 8 0,3-1 58,0 1 0,0 0 0,1 1 0,1-1 0,0 1 0,0 0 0,2 0 0,0 0 0,0 0 0,2 15 0,0-19-33,0 0 1,1 0 0,0 0 0,1 0-1,5 15 1,-6-20 22,2 0 1,-1 0-1,0 0 1,1 0-1,0 0 0,0 0 1,0-1-1,1 0 0,0 1 1,0-1-1,6 5 0,-8-8 8,0 1-1,0-1 1,0 0-1,0 0 0,0 0 1,1 0-1,-1 0 1,0 0-1,1-1 0,-1 1 1,0-1-1,1 0 1,-1 1-1,0-1 0,1 0 1,-1 0-1,1-1 1,-1 1-1,5-1 0,1-2 21,-1 0 0,1 0 0,-1-1 1,10-6-1,-13 8-57,460-233 162,-405 207-115,59-40 0,-106 60 35,0-1-1,19-19 1,-43 40-317,-38 41-88,43-45 323,1 0 0,0 0 0,0 1 0,1 0 1,-6 14-1,7-10 45,0 0 0,1 0 0,0 1 0,1-1-1,1 1 1,0-1 0,1 1 0,0-1 0,1 1 0,0-1 0,2 1 0,-1-1 0,2 0 0,-1 0 0,2 0 0,7 15 0,-12-26-2,1 0-1,0 0 1,0 0-1,1 0 1,-1-1-1,0 1 1,1 0-1,-1-1 1,1 1 0,-1-1-1,1 1 1,0-1-1,-1 0 1,1 0-1,0 0 1,0 0 0,0 0-1,0 0 1,2 0-1,-1 0 14,0-1-1,0 0 1,0 0 0,0 0-1,0-1 1,0 1 0,0-1-1,0 0 1,-1 0-1,1 0 1,0 0 0,0 0-1,2-2 1,34-19 136,47-34 0,-19 10-80,-60 42-52,78-53-941,-33 16-4245,-38 29 3432</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34:39.681"/>
    </inkml:context>
    <inkml:brush xml:id="br0">
      <inkml:brushProperty name="width" value="0.05" units="cm"/>
      <inkml:brushProperty name="height" value="0.05" units="cm"/>
    </inkml:brush>
  </inkml:definitions>
  <inkml:trace contextRef="#ctx0" brushRef="#br0">84 55 7968,'-40'-27'3616,"19"15"-3136,11 4 704,7 8-736,-7-8-288,20 16-512</inkml:trace>
  <inkml:trace contextRef="#ctx0" brushRef="#br0" timeOffset="1">553 994 10816,'-13'24'4864,"5"-13"-4224,-2-2 1343,7-1-1215,-7-2-96,7 2-416,-7-3-64,5-2-96,-3-3-1120</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34:45.342"/>
    </inkml:context>
    <inkml:brush xml:id="br0">
      <inkml:brushProperty name="width" value="0.05" units="cm"/>
      <inkml:brushProperty name="height" value="0.05" units="cm"/>
    </inkml:brush>
  </inkml:definitions>
  <inkml:trace contextRef="#ctx0" brushRef="#br0">817 258 3136,'14'-9'1369,"4"-2"2352,-18 11-3546,0-1 0,1 1-1,-1-1 1,1 1 0,-1-1 0,0 0 0,1 1 0,-1-1 0,0 0 0,1 1 0,-1-1-1,0 0 1,0 1 0,0-1 0,0 0 0,0 1 0,0-1 0,0 0 0,0 1 0,0-1-1,0 0 1,0 1 0,0-1 0,0 0 0,-1 0 0,-2-11 1185,2 8-1080,-1 0 0,1 0 0,-1-1 0,0 1 0,0 0 0,0 1 0,0-1 0,-1 0 0,-3-4 0,-7-8 158,-1 1 1,-1 0-1,0 1 0,-1 1 1,-1 0-1,0 1 1,-1 1-1,0 1 0,-37-16 1,43 21-203,0 1 0,0 1 1,-1 1-1,1-1 0,-1 2 1,1 0-1,-19 0 0,22 2-144,0 0-1,0 1 0,0 0 1,0 0-1,0 0 0,1 1 1,-1 1-1,1 0 0,0 0 1,0 0-1,-9 7 0,3-1-48,-34 25 72,-48 45-1,70-56-2,-85 86 269,97-93-307,0 0 0,0 1 1,2 1-1,0 0 1,-9 21-1,18-31-53,0-1 1,0 1-1,1-1 0,0 1 1,1 0-1,-1 0 0,2 0 1,-1 0-1,1 0 1,1 0-1,0 0 0,0 0 1,0 0-1,1-1 0,5 14 1,-2-10 5,0 0 0,0-1 0,2 0 0,-1 0 1,1 0-1,1 0 0,0-1 0,1-1 0,18 18 0,-10-14-16,-1-1 0,1-1-1,1 0 1,0-1 0,0-1-1,1-1 1,0-1 0,1 0-1,0-2 1,0 0 0,0-1-1,0-1 1,1-1 0,-1-1-1,37-2 1,-51 1 32,-1-1 1,1 0-1,0-1 1,0 1-1,-1-1 1,1 0-1,-1 0 1,0-1-1,0 0 1,0 0-1,0 0 1,0 0-1,0-1 1,-1 0-1,0 0 1,7-7-1,-8 7-21,-1 0 0,0 0-1,0 0 1,0 0 0,0 0-1,-1-1 1,1 1 0,-1 0-1,0-1 1,0 1 0,-1-1-1,0 1 1,1-1 0,-1 0-1,-1 1 1,1-1 0,-1 1-1,0-1 1,0 1 0,0 0-1,-3-8 1,1 5-17,0 1 0,-1 0 0,0-1 1,0 2-1,0-1 0,0 0 0,-1 1 0,0 0 1,0 0-1,-1 0 0,-8-6 0,0 2-68,0 1-1,-1 0 0,-28-10 1,39 14 167,11 3-99,12 2 72,22 3 251,-1-2-1,80-8 0,6-6 169,-118 11-464,-1-1 1,0 1-1,10-4 0,-12 3-34,1 0 0,0 1 0,0 0 0,-1 0 0,8 0 0,0 0 783,6 24-18841,-7-4 15356</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34:46.997"/>
    </inkml:context>
    <inkml:brush xml:id="br0">
      <inkml:brushProperty name="width" value="0.05" units="cm"/>
      <inkml:brushProperty name="height" value="0.05" units="cm"/>
    </inkml:brush>
  </inkml:definitions>
  <inkml:trace contextRef="#ctx0" brushRef="#br0">14 667 5632,'-13'7'8112,"27"-12"-4438,-6 1-3348,0-1 0,0 1 0,0-1 0,-1-1 0,0 1 0,0-1 0,0 0 0,10-14 0,3-6 32,19-31 1,-23 32-58,2-2-113,0 0 283,24-46 1,-28 45-178,10-23 631,38-61 0,-50 89-308,-11 20-406,-5 15-202,-5 16 112,1 0 1,1 1-1,1 0 0,2 0 1,1 0-1,1 1 0,3 43 1,5-37 33,-6-34-123,1-1 0,-1 1 0,0-1 1,1 1-1,0-1 0,-1 1 0,1-1 0,0 0 1,0 1-1,0-1 0,-1 0 0,1 0 1,1 0-1,-1 0 0,0 1 0,0-2 1,0 1-1,0 0 0,1 0 0,1 1 1,-2-2-22,0 0 1,0 0 0,0 0-1,0 0 1,-1 0 0,1-1 0,0 1-1,0 0 1,-1-1 0,1 1-1,0 0 1,0-1 0,-1 1 0,1-1-1,0 1 1,-1-1 0,1 1 0,0-1-1,-1 1 1,1-1 0,-1 0-1,1 1 1,-1-1 0,1 0 0,-1 1-1,0-1 1,1-1 0,3-4 38,57-71 47,61-71-82,-86 108-38,-21 23-14,0 0 0,2 0 0,0 2 0,26-19 0,-43 34 34,0 0-1,0 0 1,0 0-1,0 0 0,0 0 1,0 0-1,0 0 1,0 0-1,0 0 1,1-1-1,-1 1 1,0 0-1,0 0 0,0 0 1,0 0-1,0 0 1,0 0-1,0 0 1,1 0-1,-1 0 1,0 0-1,0 0 0,0 0 1,0 0-1,0 0 1,0 0-1,0 0 1,1 0-1,-1 0 1,0 0-1,0 0 1,0 0-1,0 0 0,0 0 1,0 1-1,0-1 1,1 0-1,-1 0 1,0 0-1,0 0 1,0 0-1,0 0 0,0 0 1,0 0-1,0 0 1,0 0-1,0 1 1,0-1-1,0 0 1,0 0-1,0 0 1,0 0-1,0 0 0,0 0 1,1 0-1,-1 1 1,0-1-1,0 0 1,0 0-1,0 0 1,0 0-1,-1 0 0,1 0 1,0 0-1,0 1 1,0-1-1,0 0 1,0 0-17,-11 24 2,5-12 82,1 0 1,0 0-1,-5 17 1,8-16-37,0-1 1,0 0 0,1 0-1,1 1 1,0-1 0,1 0-1,2 14 1,-2-24-4,-1 0-1,1 0 0,-1 0 1,1-1-1,-1 1 1,1 0-1,0 0 0,0-1 1,0 1-1,0-1 1,0 1-1,1-1 0,-1 1 1,0-1-1,1 0 1,-1 1-1,1-1 1,-1 0-1,1 0 0,-1 0 1,1 0-1,0 0 1,0-1-1,-1 1 0,3 0 1,-1-1-14,0-1-1,-1 1 1,1-1 0,0 0-1,-1 0 1,1 0 0,-1 0-1,1 0 1,-1 0 0,3-2 0,24-19 4,-26 20-15,51-47 2,-12 9-148,26-29 214,-27 26-440,-41 43 360,1 0 1,-1 0-1,1 0 0,0 0 0,-1 0 1,1 0-1,-1 1 0,1-1 0,-1 0 1,1 0-1,-1 1 0,1-1 1,-1 0-1,1 1 0,-1-1 0,0 0 1,1 1-1,-1-1 0,1 1 0,-1-1 1,0 1-1,1-1 0,-1 1 0,0-1 1,1 1-1,5 6-19,-3-4 52,1 0-1,0 0 1,1 0 0,-1-1-1,0 1 1,1-1 0,-1 0-1,1 0 1,0-1-1,0 1 1,-1-1 0,1 0-1,0-1 1,8 1-1,4-1 67,1-2 0,0 0 0,33-8 0,-39 6-61,-1 1 1,1-2-1,-1 1 1,0-1 0,0-1-1,17-12 1,-25 15-14,0 0 0,0 0 0,0-1 0,0 1 0,-1-1 0,0 0 0,4-7 0,-5 10-14,0-1 0,-1 1 0,1 0 0,0 0 0,-1-1 0,0 1 0,1 0 0,-1-1 0,0 1 0,1 0 0,-1-1 0,0 1 0,0 0 0,0-1 0,0 1 0,-1-1 0,1 1 0,0 0 0,0-1 0,-1 1 0,1 0 0,-1 0 0,1-1 0,-1 1 0,0 0 0,1 0 0,-1 0 0,0 0 0,-2-2 0,2 2-5,0 0 0,0 1 0,-1-1 0,1 1 0,0 0 0,-1-1 0,1 1-1,0 0 1,-1 0 0,1 0 0,0 0 0,-1 0 0,1 0 0,0 0 0,-1 0-1,1 1 1,0-1 0,-1 1 0,-1 0 0,-1 0-53,-1 1 1,1 1-1,-1-1 0,-6 5 0,8-5 54,-8 6-17,1 0 0,0 0 0,-18 19 0,26-25 25,0 1 0,0 0 0,0-1 0,0 1 0,0 0 0,1 0 0,0 0 0,-1 0 0,1 0 0,0 1 0,0-1 0,1 0 0,-1 1 0,1-1 0,-1 0 0,1 1 1,0-1-1,0 0 0,1 1 0,-1-1 0,2 4 0,0-1 33,0 0 0,0 0 0,1-1 1,0 1-1,0-1 0,0 1 0,1-1 0,0 0 1,0 0-1,0-1 0,0 1 0,1-1 0,0 0 1,0 0-1,0 0 0,0-1 0,1 0 0,-1 0 1,1 0-1,7 2 0,-5-2 12,1-1 0,-1 0 1,1 0-1,0-1 0,0 0 0,0 0 0,0-1 0,-1 0 1,1-1-1,0 0 0,0 0 0,0-1 0,15-5 0,-11 1-12,-1-1-1,0 0 1,0 0-1,13-11 1,-15 10-6,4-3-11,0-2-1,0 0 0,-1 0 0,-1-1 0,-1-1 0,0 0 0,0-1 0,-2 0 1,13-27-1,-15 28-60,-5 12 12,0 0-1,0 0 1,-1-1 0,1 1-1,-1-1 1,0 0 0,0 1-1,1-5 1,-12 30 20,1-5-23,-13 35 22,-15 39-20,33-78 29,0 0-1,1 1 0,1-1 0,0 1 1,0 17-1,2-9 58,1 0 0,6 37 0,-6-53-42,0 0 0,1 0 1,-1 0-1,1 0 0,1-1 0,-1 1 0,1-1 0,0 1 0,0-1 1,1 0-1,0 0 0,0 0 0,0-1 0,9 8 0,-11-10-70,0-1-1,1 0 0,-1 0 0,1 0 0,0 0 1,-1 0-1,1-1 0,0 1 0,0-1 0,-1 0 0,1 0 1,0 0-1,0 0 0,-1 0 0,1 0 0,0-1 0,0 1 1,-1-1-1,1 0 0,0 0 0,-1 0 0,1 0 1,-1 0-1,4-3 0,2-1-948,1 0 1,-1-1-1,0 0 0,-1 0 1,0-1-1,7-8 0,8-13-3324,0 3 1445</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34:47.375"/>
    </inkml:context>
    <inkml:brush xml:id="br0">
      <inkml:brushProperty name="width" value="0.05" units="cm"/>
      <inkml:brushProperty name="height" value="0.05" units="cm"/>
    </inkml:brush>
  </inkml:definitions>
  <inkml:trace contextRef="#ctx0" brushRef="#br0">65 17 8128,'-52'-17'3680,"44"22"-3168,3-1-512,10 0-96,3 3-1664,5 9 992</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34:48.858"/>
    </inkml:context>
    <inkml:brush xml:id="br0">
      <inkml:brushProperty name="width" value="0.05" units="cm"/>
      <inkml:brushProperty name="height" value="0.05" units="cm"/>
    </inkml:brush>
  </inkml:definitions>
  <inkml:trace contextRef="#ctx0" brushRef="#br0">100 60 1888,'-2'-3'551,"-1"0"-1,1 0 1,0 0 0,0-1-1,0 1 1,0-1-1,-1-4 1,2 6-200,0 1 0,-1-1 0,1 1 0,0 0-1,-1-1 1,1 1 0,-1 0 0,1 0 0,-1 0 0,1 0 0,-1 0 0,0 0-1,-2-1 1,-27-8 2721,30 10-2981,0 0 0,0 0 0,0-1 0,0 1 0,1 0 1,-1 0-1,0 0 0,0 0 0,0 0 0,0 0 0,0 1 0,0-1 0,0 0 1,1 0-1,-1 1 0,0-1 0,0 0 0,0 1 0,0-1 0,1 1 0,-1-1 1,0 1-1,1-1 0,-1 1 0,0-1 0,0 2 0,0-1 50,1 1 1,-1-1-1,0 1 0,1 0 1,0-1-1,-1 1 0,1-1 1,0 1-1,0 0 0,0-1 1,0 1-1,0 0 0,0 1 1,2 7 304,0-1 0,0 1 0,8 16 1,-7-18-338,1-1 1,0 0-1,0 0 0,1 0 1,0 0-1,0-1 1,0 0-1,1 0 1,0 0-1,0-1 1,12 8-1,-8-6-436,1-1 0,0-1 0,0 0 1,0 0-1,1-1 0,-1-1 0,16 3 0,3 2-1209</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34:50.445"/>
    </inkml:context>
    <inkml:brush xml:id="br0">
      <inkml:brushProperty name="width" value="0.05" units="cm"/>
      <inkml:brushProperty name="height" value="0.05" units="cm"/>
    </inkml:brush>
  </inkml:definitions>
  <inkml:trace contextRef="#ctx0" brushRef="#br0">657 180 2912,'-1'-2'88,"1"2"-55,0 0 1,-1-1-1,1 1 0,0 0 0,0 0 0,-1-1 0,1 1 1,0 0-1,0 0 0,0-1 0,-1 1 0,1 0 0,0 0 0,0-1 1,0 1-1,0 0 0,0-1 0,0 1 0,-1 0 0,1-1 1,0 1-1,0 0 0,0-1 0,0 1 0,0 0 0,0 0 1,0-1-1,0 1 0,0 0 0,1-1 0,-1 1 0,0 0 0,0-1 1,0 1-1,0 0 0,0-1 0,0 1 0,1 0 0,-1 0 1,0-1-1,0 1 0,1 0 0,-1 0 0,0-1 0,0 1 1,1 0-1,-1 0 0,10-16 6223,-9 13-5661,0 0 0,0 0 1,0-1-1,0 1 1,0-1-1,-1 1 0,0 0 1,1-1-1,-1 1 0,-1-1 1,1 1-1,0-1 1,-1 1-1,0 0 0,-1-6 1,-3-20 1931,6 24-2156,-1 0 0,-1 0 1,1 0-1,-1 0 0,0 0 1,0 0-1,-2-6 0,-1-3 109,4 14-478,0 0-1,0 0 1,-1 0-1,1-1 1,0 1-1,-1 0 1,1 0-1,0 0 1,0 0-1,-1 0 1,1 0-1,0 0 0,-1 0 1,1 0-1,0 0 1,0 1-1,-1-1 1,1 0-1,0 0 1,0 0-1,-1 0 1,1 0-1,0 0 1,0 1-1,-1-1 1,1 0-1,0 0 1,0 0-1,-1 1 1,1-1-1,0 0 1,0 0-1,0 1 1,0-1-1,-1 1 1,-6 8 78,1 4 5,0 0 0,1 1 0,1-1 0,-4 21 1,1-6 48,-46 222 687,45-154-423,-2 2-50,10-80-244,1-5 262,-9-8-89,8-6-279,0 1 1,0-1-1,0 0 1,0 1-1,0-1 0,-1 1 1,1-1-1,0 0 0,0 1 1,-1-1-1,1 0 0,0 1 1,-1-1-1,1 1 0,0-1 1,-1 1-1,1-1 0,-1 1 1,1-1-1,-1 1 1,1 0-1,-1-1 0,1 1 1,-1-1-1,0 1 0,1 0 1,-1-1-1,-2 1 1,0-1-1,1 0 1,-1 1 0,0-1-1,1 1 1,-1 0-1,-4 0 1,-5 1 31,0 1-1,-20 5 1,-24 11-180,-96 45-1,118-47 196,-21 9-149,-60 40 0,113-64 116,1-1 1,0 1-1,-1 0 0,1 0 0,0 0 1,0 0-1,0 0 0,0 0 0,0 0 0,0 0 1,0 0-1,0 0 0,0 0 0,0 1 1,0-1-1,0 2 0,10-1-54,-9-2 52,0 0 0,1 0 0,-1 1-1,1-1 1,0 0 0,-1 0 0,1 0 0,-1 0-1,1 0 1,-1 0 0,1 0 0,-1 0-1,1 0 1,-1 0 0,1 0 0,-1 0 0,1 0-1,-1-1 1,1 1 0,-1 0 0,1 0-1,-1 0 1,1-1 0,0 1 0,2-2-13,0 1 0,0 0 0,0 0 0,0 0 0,6-1 1,12-3 141,145-52-101,85-25 42,9-4-96,-208 74 51,58-8 1,-105 19-11,-4 1-84,-1 0 0,1 0 0,-1-1 0,1 1 0,-1 0 1,1 0-1,0 0 0,-1 0 0,1 0 0,-1 0 0,1 0 0,0 0 1,-1 0-1,1 0 0,-1 0 0,1 0 0,-1 0 0,1 0 0,0 1 1,-1-1-1,1 0 0,-1 0 0,1 1 0,-1-1 0,1 0 1,-1 1-1,1-1 0,-1 0 0,1 1 0,-1 1-664,0-1 0,0 0 1,0 0-1,-1 0 0,1 0 0,0 0 1,0 1-1,-1-1 0,1 0 0,-1 0 0,0 1 1,-2 6-3623,2-1 1503</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34:50.971"/>
    </inkml:context>
    <inkml:brush xml:id="br0">
      <inkml:brushProperty name="width" value="0.05" units="cm"/>
      <inkml:brushProperty name="height" value="0.05" units="cm"/>
    </inkml:brush>
  </inkml:definitions>
  <inkml:trace contextRef="#ctx0" brushRef="#br0">108 189 6656,'-16'-1'820,"11"1"-460,0-1 0,1 1 0,-1-1 1,0 0-1,-8-3 0,0 0 178,-12-5 2913,9 5 3984,45-6-6365,0 1 1,48-6 0,-30 6-657,-24 4-205,352-65 1716,28 29-1222,-376 39-592,1 0-2732,-11 1-4004,-13 4 3596</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0:55.277"/>
    </inkml:context>
    <inkml:brush xml:id="br0">
      <inkml:brushProperty name="width" value="0.05" units="cm"/>
      <inkml:brushProperty name="height" value="0.05" units="cm"/>
    </inkml:brush>
  </inkml:definitions>
  <inkml:trace contextRef="#ctx0" brushRef="#br0">487 30 3552,'1'-6'1844,"2"-9"5899,-3 15-7593,0-1-1,0 1 1,0 0-1,0-1 1,0 1-1,0 0 1,0-1-1,0 1 1,0 0-1,0-1 1,0 1-1,0 0 1,-1-1-1,1 1 1,0 0-1,0 0 1,0-1-1,-1 1 1,1 0-1,0 0 1,0-1-1,-1 1 1,1 0-1,0 0 1,0 0-1,-1-1 1,1 1-1,0 0 1,-1 0-1,1 0 1,0 0-1,-1 0 1,1 0-1,0 0 1,-1 0-1,1 0 1,0 0-1,-1 0 1,1 0-1,-2 1 35,0 1 0,1 0 0,-1-1 0,1 1 0,0 0 0,0 0 0,0 0 0,-1 0 0,2 0 0,-1 0 0,0 0 0,0 1 0,0 2 0,-3 49-32,2 0 0,3 0 0,1 0 0,4 0 0,1 0 0,3-1 0,17 52 0,14 8 76,-28-85-104,-2 1 1,-1 0-1,10 54 1,-18-70-8,0 1 0,-2-1 1,0 1-1,0 0 0,-4 20 0,3-30-49,0 1 1,0 0-1,-1-1 0,0 1 0,1-1 0,-2 1 0,1-1 0,-5 6 0,5-7-27,0-1 0,0 0-1,0 0 1,0 0 0,0 0-1,-1 0 1,1 0 0,-1-1 0,0 0-1,1 1 1,-1-1 0,0 0-1,0 0 1,1 0 0,-5 0 0,-13 1 48,0-1-1,0-1 1,0 0 0,-36-7 0,3 1-117,-38 1-154,-28-2 712,95 4-1596,1-1 1,-43-12 0,64 15 475,-1 0 0,1 0 1,-1 0-1,1 0 1,0 0-1,-1 0 1,1-1-1,0 0 1,0 1-1,-3-3 0,0-5-2209</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6:42.734"/>
    </inkml:context>
    <inkml:brush xml:id="br0">
      <inkml:brushProperty name="width" value="0.05" units="cm"/>
      <inkml:brushProperty name="height" value="0.05" units="cm"/>
      <inkml:brushProperty name="color" value="#00A0D7"/>
    </inkml:brush>
  </inkml:definitions>
  <inkml:trace contextRef="#ctx0" brushRef="#br0">21 973 2976,'2'1'5687,"10"-7"-3262,20-12-500,31-30 168,87-85-1,-57 47-1605,87-85-93,-130 117-415,61-84 0,-66 71-11,59-118 0,-100 178 13,-1 1 0,0-1 1,-1 0-1,1 0 0,0-7 1,-3 13 10,0 1 1,1-1 0,-1 0-1,0 1 1,0-1 0,0 0-1,0 0 1,0 1 0,-1-1-1,1 0 1,0 1 0,0-1-1,0 0 1,-1 1 0,1-1-1,0 0 1,0 1 0,-1-1-1,1 1 1,-1-1 0,1 0-1,-1 1 1,1-1 0,-1 1-1,1-1 1,-1 1 0,0-1-1,0 1-9,0-1 0,0 1 0,0 0 0,0 0 0,0 0 0,0-1-1,0 1 1,0 0 0,0 0 0,0 1 0,0-1 0,0 0 0,0 0-1,0 0 1,0 1 0,0-1 0,0 0 0,1 1 0,-1-1 0,-2 2-1,-3 2-2,1 1-1,-1 0 0,1 0 0,-1 0 1,2 1-1,-7 8 0,6-8 12,-86 114-112,-46 58 242,-68 77 55,-7 48 714,160-227-591,23-35-155,14-21 69,0 2 1,-11 23-1,5-5 939,21-40-1113,0 0-1,1 0 1,-1 0 0,0 0 0,1 1-1,-1-1 1,0 0 0,1 0 0,-1 0-1,0 0 1,1 0 0,-1 0-1,1 0 1,-1 0 0,0-1 0,1 1-1,-1 0 1,0 0 0,1 0 0,-1 0-1,0 0 1,1-1 0,161-93 825,-106 64-838,-2-2 1,-1-2 0,-2-3-1,50-46 1,17-37-54,14-13-53,-79 90 53,5-3 17,-43 36-214,-12 8 19,-10 6-6,2 0 204,0 0 0,1 0 0,0 1 0,0-1 0,-5 8 0,-2 1 6,-1 3 36,1 0-1,0 1 0,1 0 1,0 1-1,2 0 1,0 0-1,1 1 0,-8 36 1,9-21 142,6-33-160,0 0 0,0 0 1,0 0-1,0 1 0,0-1 1,0 0-1,0 0 0,1 0 0,-1 1 1,0-1-1,1 0 0,-1 0 1,1 0-1,-1 0 0,1 0 0,-1 0 1,1 0-1,0 0 0,-1 0 1,1 0-1,0 0 0,0 0 0,2 1 1,-1-1 3,1 0-1,-1 0 1,1-1 0,-1 1 0,1-1 0,0 1 0,-1-1 0,1 0-1,-1 0 1,1 0 0,0 0 0,-1-1 0,1 1 0,3-2 0,36-13 116,-35 11-102,116-53 72,196-126-1,-310 176-58,4-1-382,-12 9 62,-7 8-23,-1 2 262,0 1 0,0-1 0,2 1 0,-1 1 0,2-1 0,-1 1 0,2-1-1,0 1 1,-2 18 0,3-21 88,2 0-1,-1 0 1,2 0-1,1 12 1,-2-17-21,1 0 0,0 0 1,1 0-1,-1 0 1,1 0-1,0-1 0,0 1 1,0 0-1,1-1 1,4 6-1,-7-9-22,1 0 0,0 0 0,0 0 0,0 0 0,0-1 0,0 1 0,0 0 0,0 0 0,0-1 0,0 1 0,0 0 0,0-1 0,0 1-1,0-1 1,1 0 0,-1 1 0,0-1 0,0 0 0,1 0 0,-1 0 0,0 0 0,0 0 0,1 0 0,-1 0 0,0 0 0,0 0 0,1 0 0,-1-1 0,0 1 0,0-1 0,0 1 0,0-1 0,1 1 0,-1-1 0,0 0 0,1 0 0,4-5 60,1 0 1,-1 0-1,0-1 0,-1 0 1,7-10-1,20-41-109,-22 40 50,-10 18-14,10-18 117,8-23 1,-16 36-117,0-1-1,0 1 1,-1 0 0,0-1 0,0 1-1,0-1 1,-1 1 0,0-1 0,0-8 0,-1 13-20,1 0 0,0 0 1,0-1-1,-1 1 1,1 0-1,0 0 0,-1 0 1,1 0-1,-1 0 0,1 0 1,-1 1-1,0-1 1,1 0-1,-1 0 0,0 0 1,1 0-1,-1 1 1,0-1-1,0 0 0,0 1 1,0-1-1,0 1 1,-1-1-1,0 0-5,0 0-1,-1 1 1,1 0 0,0-1-1,-1 1 1,1 0 0,0 0 0,-1 0-1,1 0 1,-4 1 0,-3 1-60,0 1 0,0 0 0,1 0 0,-11 6 0,13-7 58,-24 15-34,29-16 68,0-1 0,0 1 0,-1 0 0,1 0 1,0-1-1,0 1 0,0 0 0,0 0 0,0 0 1,0 1-1,1-1 0,-1 0 0,0 0 0,1 0 1,-1 1-1,0-1 0,1 0 0,-1 2 0,10-2 297,22-7-164,36-12-1,3 0-311,-57 15 128,118-23 44,-107 23-42,0 0-1,0 2 1,38 2 0,-56 0 49,0 0 1,1 0-1,-1 0 1,9 4 0,-14-5-13,0 0 1,-1 0 0,1 1-1,0-1 1,0 1-1,0-1 1,0 1 0,0-1-1,0 1 1,-1-1 0,1 1-1,0 0 1,-1 0-1,1-1 1,0 1 0,-1 0-1,1 0 1,-1 0 0,1-1-1,-1 1 1,1 0 0,-1 0-1,0 0 1,1 0-1,-1 0 1,0 0 0,0 0-1,0 0 1,0 0 0,0 0-1,0 0 1,0 0-1,0 0 1,0 0 0,0 0-1,-1 0 1,1 1 0,-4 5 19,0 0 1,0 0-1,0 0 1,-1-1-1,1 1 1,-2-1-1,1 0 1,-7 5-1,6-5 48,0 0 0,0 0 0,0 1 1,1 0-1,0 0 0,-7 12 0,12-18-48,0-1 0,1 0 1,-1 0-1,0 0 0,0 0 0,0 0 1,0 0-1,0 0 0,0 0 0,0 0 1,0 1-1,0-1 0,0 0 0,1 0 1,-1 0-1,0 0 0,0 0 0,0 0 1,0 0-1,0 0 0,0 0 0,1 0 1,-1 0-1,0 0 0,0 0 0,0 0 1,0 0-1,0 0 0,0 0 0,1 0 1,-1 0-1,0 0 0,0 0 1,0 0-1,0 0 0,0 0 0,0 0 1,0 0-1,1 0 0,-1 0 0,0 0 1,0-1-1,0 1 0,0 0 0,0 0 1,0 0-1,0 0 0,0 0 0,0 0 1,0 0-1,1 0 0,-1 0 0,0-1 1,0 1-1,0 0 0,0 0 0,29-23 79,2 1-1,1 2 0,58-28 1,-81 44-238,0 0 1,0 0 0,0 1 0,1 0 0,18-2 0,-28 5 132,0 0 1,1 0-1,-1 0 1,1 0-1,-1 0 1,0 0-1,1 0 1,-1 1-1,1-1 1,-1 0-1,0 0 1,1 0-1,-1 0 0,0 1 1,1-1-1,-1 0 1,0 0-1,1 1 1,-1-1-1,0 0 1,0 1-1,1-1 1,-1 0-1,0 1 1,0-1-1,0 0 1,1 1-1,-1-1 0,0 0 1,0 1-1,0 16-52,-9 18 169,9-34-110,-25 76 329,23-67 223,8-13-299,13-17-189,-11 12-10,13-12-85,46-33 0,-55 45-27,1 0 0,-1 1-1,1 1 1,1 0 0,25-7 0,-38 12 43,1 1-1,0-1 0,0 1 0,-1-1 1,1 1-1,0 0 0,0 0 0,0 0 1,-1 0-1,1 0 0,0 0 0,0 1 1,0-1-1,-1 1 0,1-1 0,0 1 1,0-1-1,-1 1 0,1 0 0,-1 0 1,1 0-1,2 2 0,-3-2 16,1 1 0,-1 0 0,0 0 0,0 1 0,0-1 0,0 0 0,0 0 1,0 0-1,0 1 0,-1-1 0,1 0 0,-1 1 0,0-1 0,1 0 0,-2 5 0,1 7 29,0 6 96,1 0 1,0 0 0,4 20-1,-4-35-71,0-1 0,0 1 0,1 0-1,-1-1 1,1 0 0,0 1-1,0-1 1,0 0 0,1 0 0,0 0-1,-1 0 1,1 0 0,1-1-1,-1 0 1,0 1 0,1-1-1,0 0 1,5 3 0,-1-3-17,-1 0 1,0 0-1,1-1 1,0 0-1,-1 0 0,1-1 1,0 0-1,0 0 1,0-1-1,0 0 0,-1-1 1,1 1-1,0-1 1,0-1-1,0 0 0,-1 0 1,10-4-1,-2 0-782,0 0 0,26-16 0,-23 10-2262,24-20-1,-3 0-273</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34:52.532"/>
    </inkml:context>
    <inkml:brush xml:id="br0">
      <inkml:brushProperty name="width" value="0.05" units="cm"/>
      <inkml:brushProperty name="height" value="0.05" units="cm"/>
    </inkml:brush>
  </inkml:definitions>
  <inkml:trace contextRef="#ctx0" brushRef="#br0">433 20 3552,'-8'-16'1147,"8"16"-1086,0-1 0,-1 1 1,1 0-1,0-1 1,-6 0 4617,6 2-4524,0 0 0,0 0-1,0 0 1,0 0 0,0 0 0,1 0 0,-1 0-1,0 0 1,0 0 0,0 0 0,1 0-1,-1 0 1,1 0 0,-1 0 0,1-1 0,-1 1-1,2 1 1,1 6 296,0 3 99,-1 0-1,0 0 0,-1 1 0,0 19 0,0-4 385,1 10 312,-3 0 0,-6 59-1,3-75-821,0 0-1,-1-1 0,-1 1 1,0-1-1,-20 37 0,21-47-347,-1-1 1,0 0-1,-1 0 0,0-1 0,0 0 0,-1 0 0,0 0 1,-1-1-1,1-1 0,-1 1 0,-1-1 0,1-1 0,-1 0 1,0 0-1,0-1 0,0 0 0,-1-1 0,1 0 0,-1-1 1,0 0-1,-14 1 0,14-3-470,0 0 0,0 0 0,-1-2-1,1 1 1,0-1 0,0-1 0,-21-7 0,27 8-165,0 0-1,0-1 1,0 0 0,1 0-1,-1 0 1,1-1 0,-1 1-1,1-1 1,-4-4-1,7 6 274,0 1 0,0-1 0,-1 1 0,1-1 0,0 1 0,0-1 0,1 0 0,-1 0 0,0 1 0,1-1 0,-1 0 0,1 0 0,-1 0 0,1 0-1,0 0 1,0 0 0,0 1 0,0-1 0,0 0 0,0 0 0,0 0 0,1 0 0,-1 0 0,1 0 0,-1 0 0,1 1 0,0-1 0,0 0 0,1-2-1,15-12-1979</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34:54.250"/>
    </inkml:context>
    <inkml:brush xml:id="br0">
      <inkml:brushProperty name="width" value="0.05" units="cm"/>
      <inkml:brushProperty name="height" value="0.05" units="cm"/>
    </inkml:brush>
  </inkml:definitions>
  <inkml:trace contextRef="#ctx0" brushRef="#br0">301 58 2240,'0'-1'148,"0"0"0,-1 0 0,1 0 0,0 0-1,0 0 1,0 0 0,-1 1 0,1-1 0,0 0 0,0 0 0,0 0 0,1 0 0,-1 0-1,0 0 1,0 0 0,2-10 9734,-2 10-9661,-15 37 2886,3-6-1846,-40 94 764,23-52-1458,-93 183 867,110-234-1345,1 2-1,2-1 0,0 1 0,1 1 1,2 0-1,0 0 0,1 0 1,-1 26-1,6-43-44,0-1 0,0 1 0,1-1 0,0 1 0,0-1 0,0 0 0,1 1 0,0-1 0,0 0 0,4 7 0,-5-11-35,0 0 0,0-1-1,0 1 1,1 0 0,-1-1 0,0 1-1,1-1 1,-1 0 0,1 1 0,0-1 0,-1 0-1,1 0 1,0 0 0,0 0 0,0 0-1,-1 0 1,1 0 0,0-1 0,0 1 0,0-1-1,0 0 1,0 1 0,0-1 0,0 0-1,1 0 1,-1 0 0,0 0 0,0-1-1,0 1 1,0-1 0,0 1 0,0-1 0,-1 1-1,1-1 1,4-2 0,5-3 7,-1-1 1,1 0 0,-1-1-1,0 0 1,-1 0-1,0-1 1,0 0-1,-1 0 1,14-22-1,-18 25-45,-1-1-1,1 0 1,-1 0 0,-1 1-1,1-2 1,-1 1-1,-1 0 1,1 0 0,0-14-1,-2 8-49,0 0 1,0 0-1,-2 0 0,-4-21 0,-4 8-62,8 23 114,1 0 0,-1 0 0,1 0 0,0 0 0,0 0 0,0-1 0,1 1 0,-2-4 0,3 7 20,-1 0 0,0-1 0,0 1 0,1 0 0,-1-1-1,0 1 1,1 0 0,-1 0 0,0 0 0,0-1 0,1 1-1,-1 0 1,0 0 0,1 0 0,-1 0 0,1 0 0,-1 0 0,0-1-1,1 1 1,-1 0 0,0 0 0,1 0 0,-1 0 0,0 0 0,1 0-1,-1 1 1,1-1 0,-1 0 0,0 0 0,1 0 0,-1 0-1,1 1 1,18 3 14,-15-3-7,11 2 90,-1 0 0,1-1-1,-1-1 1,24-1 0,60-9-15,-69 6-98,30-5 347,-1-2-1,83-26 1,-133 34-264,29-8-38,-35 10-13,-1-1-1,1 1 1,0 0-1,-1 0 0,1 0 1,-1 0-1,1 0 1,-1 0-1,1 0 0,-1 1 1,1-1-1,-1 0 1,1 1-1,-1-1 1,1 1-1,-1 0 0,0-1 1,1 1-1,1 2 1,-2-3-1,-1 1 1,1 0-1,-1 0 1,0-1 0,1 1-1,-1 0 1,0 0-1,0-1 1,0 1 0,0 0-1,1 0 1,-1 0 0,0 0-1,0-1 1,0 1-1,-1 0 1,1 0 0,0 0-1,0 1 1,-7 16 174,5-14-122,-6 12-5,0-1 0,-1 0 0,-11 14 0,10-15 46,1 0 1,1 0 0,-12 25-1,20-37-63,-1 1 0,0-1 0,0 1 0,1-1 0,-1 1 0,1-1 0,0 1 0,0 5 0,0-8-27,0 1 0,0 0 0,1 0 0,-1 0 0,0-1 0,0 1 0,1 0 0,-1-1 1,0 1-1,1 0 0,-1 0 0,1-1 0,-1 1 0,1-1 0,-1 1 0,1 0 0,-1-1 0,1 1 0,0-1 0,-1 0 0,1 1 0,0-1 0,-1 1 0,1-1 0,0 0 0,0 0 0,-1 1 0,1-1 0,0 0 0,0 0 0,1 0 0,5 0 47,0 0 0,0 0-1,0-1 1,0 0 0,0-1-1,0 1 1,0-2 0,0 1 0,0-1-1,-1 1 1,1-2 0,9-6-1,1-1-74,0-1 0,-1-1 0,18-18 0,-15 8-47,-16 19 22,1-1-1,-1 0 1,2 1 0,-1 0-1,0 0 1,10-7 0,-14 11 36,0 0 0,1 0 0,-1 0 0,0-1 1,1 1-1,-1 0 0,1 0 0,-1 0 0,0 0 0,1 0 1,-1 0-1,1 0 0,-1 0 0,0 0 0,1 0 0,-1 0 1,0 0-1,1 0 0,-1 0 0,1 0 0,-1 0 0,0 0 1,1 0-1,-1 1 0,0-1 0,1 0 0,-1 0 0,0 0 1,1 1-1,-1-1 0,0 0 0,1 0 0,-1 1 0,0-1 1,0 0-1,1 1 0,-1-1 0,0 0 0,0 1 0,0-1 1,1 0-1,-1 1 0,0-1 0,0 0 0,0 1 0,0-1 1,0 1-1,0-1 0,0 0 0,0 1 0,0 0 0,-1 20-127,-10 14 52,6-18 55,-6 26-1,10-36 61,0-1 0,1 1 0,0-1 0,0 1 0,0-1 0,1 1 0,2 11 0,-3-17-20,1 0-1,-1 0 0,0 0 1,0 1-1,1-1 1,-1 0-1,1 0 0,-1 0 1,1 0-1,-1 0 1,1 0-1,0-1 1,-1 1-1,1 0 0,0 0 1,0 0-1,0-1 1,-1 1-1,1 0 0,0-1 1,0 1-1,0 0 1,0-1-1,0 0 0,0 1 1,0-1-1,1 1 1,-1-1-1,0 0 1,0 0-1,0 0 0,0 0 1,0 0-1,2 0 1,2-1 35,0 0 0,0 0 1,0-1-1,0 0 0,0 0 1,4-3-1,-1 1-43,38-19 68,72-50-1,-100 59-59,-1 0-1,-1 0 1,0-2-1,18-23 1,-29 34-8,28-36-5,-2-2-1,-2-1 0,26-52 1,73-148-34,-109 201 52,-14 29-83,11-19-1,-10 22-44,-6 11 103,0 0 1,0 0-1,0 0 1,0 0-1,0 0 1,-1 0 0,1 0-1,0 0 1,0 0-1,0 0 1,0 0-1,0 0 1,0 0-1,0 0 1,0 0 0,0 0-1,0 0 1,0 0-1,0 0 1,0 0-1,0 0 1,0 0-1,0 0 1,0 0 0,0 0-1,0 0 1,0 0-1,0 0 1,0 0-1,0 0 1,0 0-1,-1 0 1,1 0-1,0 0 1,0 0 0,0 0-1,0 0 1,0 0-1,0 0 1,0 0-1,0 0 1,0 0-1,0 0 1,0 0 0,0 0-1,-13 18-231,4 3 236,0 0 1,2 0-1,0 1 1,-6 36-1,-7 91 51,20-149-51,0 5 1,-5 43 179,2 93 0,4-128-171,0 0-1,0-1 0,2 1 1,0 0-1,0-1 0,1 0 1,0 0-1,1 0 0,1 0 1,0-1-1,0 0 0,12 15 0,-16-23-268,0-1-1,1 1 0,0-1 1,-1 1-1,1-1 0,0 0 1,0 0-1,0-1 0,0 1 1,0-1-1,0 1 0,6 0 1,-5-1-701,0 0 1,0 0 0,0-1-1,0 0 1,0 0-1,5 0 1,8-1-1461</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34:54.608"/>
    </inkml:context>
    <inkml:brush xml:id="br0">
      <inkml:brushProperty name="width" value="0.05" units="cm"/>
      <inkml:brushProperty name="height" value="0.05" units="cm"/>
    </inkml:brush>
  </inkml:definitions>
  <inkml:trace contextRef="#ctx0" brushRef="#br0">41 158 8960,'-40'-36'4064,"40"20"-3520,9 4 1728,9 4-1345,16-6 641,10 1-960,18-2 96,4 4-416,-1-2-384,-7 6 32,2-1-1696,-1 3 992,15 5-4415,-9 9 2879</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34:56.250"/>
    </inkml:context>
    <inkml:brush xml:id="br0">
      <inkml:brushProperty name="width" value="0.05" units="cm"/>
      <inkml:brushProperty name="height" value="0.05" units="cm"/>
    </inkml:brush>
  </inkml:definitions>
  <inkml:trace contextRef="#ctx0" brushRef="#br0">24 1215 4320,'-23'-3'8784,"24"-6"-6880,23-51 3074,-9 24-3471,-9 20-1199,1 0 0,1 1 0,0 0 0,1 0 0,0 0 0,1 1 0,23-24 0,138-121 528,1 0-3,-74 64-294,-98 94-537,1 0 0,0 1 0,-1-1 0,1 0 0,0 1 1,0-1-1,0 1 0,-1-1 0,1 1 0,0-1 0,0 1 1,0-1-1,0 1 0,0 0 0,0 0 0,0 0 0,1-1 1,-2 1 0,1 1 0,-1-1 1,1 0-1,-1 0 1,0 0-1,1 1 0,-1-1 1,1 0-1,-1 0 1,0 1-1,1-1 0,-1 0 1,0 1-1,0-1 1,1 0-1,-1 1 0,0-1 1,0 1-1,1-1 1,-1 0-1,0 1 0,0-1 1,0 1-1,1 0 1,-1 3 17,1 0 0,-1 1 0,1-1 0,-1 0 0,-1 0 0,0 7 1,-2 10 12,-2 1 0,-1-1 0,0 0 0,-1 0 1,-2-1-1,0 0 0,-1-1 0,-1 0 1,0 0-1,-2-1 0,-27 30 0,33-40 67,5-7-61,0 1 0,0 0-1,0-1 1,0 1-1,0 0 1,1 1-1,-1-1 1,1 0-1,-1 0 1,1 1 0,-2 4-1,3-7-36,0 0 1,0 0-1,0 0 0,0 0 0,0 1 0,1-1 1,-1 0-1,0 0 0,0 0 0,0 0 0,0 0 1,0 0-1,0 0 0,0 0 0,0 0 0,1 1 1,-1-1-1,0 0 0,0 0 0,0 0 0,0 0 1,0 0-1,0 0 0,1 0 0,-1 0 0,0 0 1,0 0-1,0 0 0,0 0 0,0 0 0,0 0 1,1 0-1,-1 0 0,0 0 0,0 0 0,0 0 1,0 0-1,0 0 0,0 0 0,1 0 0,-1-1 1,0 1-1,0 0 0,9-4 22,-6 3-4,11-5 2,1 0 1,-2-1-1,1-1 1,-1 0 0,0-1-1,20-18 1,-1-5-139,28-34 0,16-18 63,-68 76 2,15-13-45,-22 20 85,0 0 0,1 1 0,-1-1 0,0 0 0,0 1-1,0-1 1,1 1 0,-1-1 0,0 1 0,1 0 0,-1-1 0,0 1 0,1 0 0,-1 0-1,1 0 1,-1 0 0,0 0 0,1 0 0,0 1 0,-1 0 3,0-1 1,0 1 0,0 0-1,0-1 1,0 1-1,0 0 1,0 0-1,0 0 1,-1 0-1,1 0 1,0-1 0,-1 1-1,1 1 1,0-1-1,-1 0 1,0 0-1,1 0 1,-1 0-1,0 0 1,1 0-1,-1 1 1,0-1 0,0 1-1,1 33-83,-6 4 198,-13 49 0,3-15 38,14-69-88,1 0 0,-1 1 0,1-1 0,1 9 0,-1-12-42,0 0 0,0 0 0,0 0 0,0-1 0,0 1 0,0 0 0,1 0 1,-1 0-1,0 0 0,1-1 0,-1 1 0,1 0 0,-1 0 0,1 0 1,-1-1-1,1 1 0,-1 0 0,1-1 0,0 1 0,-1-1 0,1 1 0,0-1 1,0 1-1,-1-1 0,1 1 0,0-1 0,0 0 0,0 1 0,1-1 0,5 0 4,0 0-1,0-1 0,-1 0 0,1 0 0,0-1 1,-1 0-1,0 0 0,12-6 0,-7 4-32,41-20 36,-1-1 0,-1-3-1,64-47 1,-44 21-71,-55 46-202,-11 9 161,-5 6 119,-11 22-52,5-9-42,-12 20 0,-11 18 116,27-51-58,1 0 0,-1-1 0,1 1 1,1 0-1,-1 1 0,0 12 0,2-17 19,1-1-1,-1 1 1,0-1-1,1 0 1,0 1-1,-1-1 0,1 0 1,0 1-1,0-1 1,0 0-1,1 0 1,-1 0-1,0 0 1,1 0-1,0 0 1,-1 0-1,1 0 1,0-1-1,0 1 1,0-1-1,0 1 1,0-1-1,0 0 1,0 0-1,0 0 1,3 1-1,-2-1 10,0 0 0,0 0-1,1 0 1,-1 0 0,0-1 0,0 1 0,1-1 0,-1 0-1,0 0 1,1 0 0,-1-1 0,0 1 0,0-1 0,1 1-1,-1-1 1,0 0 0,0-1 0,0 1 0,3-2-1,-3 0-14,0 1 0,-1-1 0,1 1 0,-1-1-1,0 0 1,0 0 0,0 0 0,0-1 0,-1 1-1,1 0 1,-1-1 0,0 1 0,0-1 0,0 1-1,1-7 1,0-2-11,-1 1-1,0-1 1,-2-22-1,0 27-20,1 0 1,-2 1-1,1-1 0,-1 0 1,0 1-1,-4-8 0,5 12 12,1 0 0,-1 0 0,0 0 1,-1 1-1,1-1 0,0 0 0,0 1 0,-1-1 0,1 0 0,-1 1 0,1 0 0,-1-1 0,0 1 0,1 0 0,-1 0 0,0 0 1,0 0-1,0 0 0,0 0 0,0 0 0,0 1 0,0-1 0,0 1 0,-4-1 0,6 1 12,-1 0 1,1 0-1,-1 0 0,0 0 0,1 0 1,-1 0-1,1 1 0,-1-1 1,0 0-1,1 0 0,-1 0 0,1 0 1,-1 1-1,0-1 0,1 0 0,-1 1 1,1-1-1,-1 0 0,1 1 0,0-1 1,-1 1-1,1-1 0,-1 1 0,1-1 1,0 1-1,-1-1 0,1 1 0,0-1 1,-1 1-1,1-1 0,0 1 1,0 0-1,0-1 0,-1 1 0,1-1 1,0 1-1,0 0 0,0-1 0,0 1 1,0-1-1,0 1 0,0 0 0,1-1 1,-1 1-1,0 0 0,0-1 0,0 1 1,1-1-1,-1 1 0,0-1 0,0 1 1,1-1-1,-1 1 0,0-1 1,1 1-1,-1-1 0,1 1 0,-1-1 1,1 1-1,-1-1 0,1 0 0,-1 1 1,1-1-1,0 1 0,4 0 1,-1 0 0,0 0 0,1-1 0,-1 1 0,0-1 0,1 0 0,-1 0 0,0 0 0,1-1 0,-1 1 0,0-1 0,1 0 0,-1 0 0,0-1 0,0 0 0,0 1 0,0-1 0,7-5 0,2-2 41,-1 0-1,-1 0 1,0-1-1,11-13 1,56-56-52,137-110 0,-99 90 82,-99 81-21,0-1 0,-1 0 0,0-1 0,12-23-1,-15 20-63,0-2 0,-2 1 0,-1-1 0,-1-1-1,7-32 1,-14 44-85,-3 13 97,1 1-1,0 0 1,0 0 0,0 0-1,0 0 1,0 0-1,0 0 1,-1 0 0,1 0-1,0 0 1,0 0 0,0 0-1,0 0 1,0 0-1,-1 0 1,1 0 0,0 0-1,0 0 1,0 0-1,0 0 1,0 0 0,0 0-1,-1 0 1,1 1-1,0-1 1,0 0 0,0 0-1,0 0 1,0 0 0,0 0-1,0 0 1,0 0-1,-1 0 1,1 0 0,0 1-1,0-1 1,0 0-1,0 0 1,0 0 0,0 0-1,0 0 1,0 0-1,0 1 1,0-1 0,-14 25-96,-36 72 79,-26 62-90,63-122 178,2 2 1,1-1-1,2 2 0,2-1 1,2 1-1,1-1 0,5 73 1,0-90-2,2 1 0,10 39 0,-10-50-771,0 0 0,1 0 0,9 16 0,-13-26 162,0 0-1,0 0 1,0 0 0,0 0-1,1 0 1,-1-1 0,1 1-1,-1 0 1,1-1 0,0 1-1,0-1 1,0 1 0,-1-1-1,1 0 1,1 0 0,-1 0-1,3 1 1,7 3-2061</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34:56.590"/>
    </inkml:context>
    <inkml:brush xml:id="br0">
      <inkml:brushProperty name="width" value="0.05" units="cm"/>
      <inkml:brushProperty name="height" value="0.05" units="cm"/>
    </inkml:brush>
  </inkml:definitions>
  <inkml:trace contextRef="#ctx0" brushRef="#br0">18 68 7136,'-15'-19'2309,"15"19"-2256,0 0-1,0-1 0,-1 1 1,1 0-1,0 0 1,0 0-1,0-1 1,0 1-1,-1 0 1,1-1-1,0 1 1,0 0-1,0 0 1,0-1-1,0 1 1,0 0-1,0-1 1,0 1-1,0 0 1,0 0-1,0-1 1,0 1-1,0 0 1,0-1-1,0 1 1,0 0-1,0 0 1,0-1-1,0 1 1,1 0-1,-1 0 0,0-1 1,0 1-1,0 0 1,0 0-1,1-1 1,-1 1-1,0 0 1,0 0-1,0 0 1,1-1-1,-1 1 1,0 0-1,1 0 1,12-5 2851,-10 5-2298,43-11 1972,0 3 1,85-5-1,98 12-3448,-109 2-843,-58-1-4239,-36 0 3339</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34:59.235"/>
    </inkml:context>
    <inkml:brush xml:id="br0">
      <inkml:brushProperty name="width" value="0.05" units="cm"/>
      <inkml:brushProperty name="height" value="0.05" units="cm"/>
    </inkml:brush>
  </inkml:definitions>
  <inkml:trace contextRef="#ctx0" brushRef="#br0">9 1018 2656,'-8'11'6256,"8"-10"-6054,0 0 0,1-1 0,-1 1 1,1 0-1,-1-1 0,1 1 1,-1 0-1,1-1 0,-1 1 0,1-1 1,0 1-1,-1-1 0,1 1 0,0-1 1,0 0-1,-1 1 0,1-1 0,0 0 1,0 1-1,0-1 0,-1 0 0,2 0 1,18 4 1401,-15-4-1245,-1-1 1,1 1 0,-1-1 0,1 0-1,-1-1 1,1 1 0,-1-1 0,0 1-1,1-1 1,-1 0 0,6-5-1,0-1 78,0 0 0,-1 0 0,9-10-1,33-40 466,15-15-374,135-94 0,-161 135-404,-1-1 0,-2-1 0,36-44 0,-43 42-29,-2-2-1,-2-1 1,-2-1 0,26-57 0,-27 48 87,-8 19-70,-1 0 0,9-35 0,-19 51-91,-4 14-22,0 0-1,0-1 1,0 1 0,0 0-1,0-1 1,0 1 0,-1 0-1,1-1 1,0 1 0,0 0-1,0-1 1,0 1 0,0 0-1,0-1 1,-1 1 0,1 0-1,0-1 1,0 1 0,-1 0-1,1-1 1,0 1 0,0 0-1,-1-1 1,0 1-8,1 1 0,-1-1 0,1 0 1,-1 0-1,1 0 0,-1 1 0,1-1 0,-1 0 0,1 0 0,-1 1 1,1-1-1,0 0 0,-1 1 0,1-1 0,0 1 0,-1-1 0,1 0 1,0 1-1,-1-1 0,1 2 0,-10 13-82,-11 27 135,-22 59 0,-7 49 47,30-88-148,18-54 61,-4 8 78,1 1 0,-4 27 0,8-41-53,1 0 0,-1 0 0,1 0 0,0 0 0,0 1 0,0-1 0,1 0 0,-1 0 0,1 0 0,-1 0 0,1 0 0,0 0 0,0 0 0,1 0 0,-1 0 0,0 0 0,1 0 0,0 0 0,0-1 0,3 5 0,-3-6-11,1 1 0,-1-1 0,0 1 0,0-1 0,1 0 0,-1 0 0,1-1 1,-1 1-1,0 0 0,1-1 0,0 1 0,-1-1 0,1 0 0,-1 0 0,1 0 0,-1 0 0,1 0 0,-1-1 0,5 0 0,1-1-32,-1-1 0,1 0 0,-1 0 0,0 0 0,11-7 0,14-12 60,-1-1 0,-2-2-1,33-32 1,73-93 240,-42 44-195,-45 56-96,-26 30-30,-2-2 1,0-1-1,22-33 0,-41 54 21,0 0-1,1 0 0,-1 0 0,0-1 1,-1 1-1,2-5 0,-2 7 13,0 0 0,0 0 0,0 0 0,0 0 0,0 0-1,0 0 1,0 0 0,0 0 0,0 0 0,0-1 0,0 1 0,0 0-1,0 0 1,0 0 0,0 0 0,0 0 0,0 0 0,0 0 0,0 0-1,0 0 1,0 0 0,0 0 0,0-1 0,0 1 0,0 0 0,0 0-1,0 0 1,0 0 0,0 0 0,0 0 0,0 0 0,0 0-1,0 0 1,0 0 0,-1 0 0,1 0 0,0 0 0,0 0 0,0 0-1,0 0 1,0 0 0,0 0 0,0 0 0,0 0 0,0 0 0,0 0-1,0 0 1,-1 0 0,1 0 0,0 0 0,0 0 0,0 0 0,0 0-1,0 0 1,0 0 0,0 0 0,0 0 0,0 0 0,-11 9-115,-5 9 229,1 1 1,1 0 0,-17 31-1,-30 70 220,42-79-181,-25 55 197,37-79-283,1 2 0,1-1 0,-5 29 0,9-42-28,0 1 0,1-1 0,0 1 0,1-1 0,-1 1 0,1 0 0,2 10 0,-2-13-14,1 0 0,-1 0 0,0 0 0,1 0 0,0 0-1,-1 0 1,1 0 0,0 0 0,1-1 0,-1 1 0,0-1 0,1 1 0,-1-1 0,5 2 0,1 1 58,1-1-1,0 0 1,0 0 0,0-1 0,0-1 0,1 1 0,-1-1-1,1-1 1,10 1 0,8-1 96,53-5 0,-63 1 36,0 1-1,31-11 0,-10-3-2881,-34 13 252,0 0 0,0 0 0,0-1 1,6-6-1,-6 9-431</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35:00.663"/>
    </inkml:context>
    <inkml:brush xml:id="br0">
      <inkml:brushProperty name="width" value="0.05" units="cm"/>
      <inkml:brushProperty name="height" value="0.05" units="cm"/>
    </inkml:brush>
  </inkml:definitions>
  <inkml:trace contextRef="#ctx0" brushRef="#br0">124 45 2976,'5'-7'14565,"-44"76"-11531,29-50-2793,0 0 0,2 1 0,-11 32-1,-11 66 546,17-67-108,25-105 161,11-42-904,-18 81 66,0-1 0,1 1 0,1 1 0,11-19 0,-9 21 20,1-1 0,1 1 1,0 1-1,0 0 0,1 0 1,1 1-1,0 1 0,0 0 1,21-10-1,-26 15 18,0 0 0,0 1-1,1 0 1,-1 0 0,1 0 0,0 2 0,0-1 0,0 1-1,0 0 1,0 1 0,11 0 0,-16 0 3,0 1 0,0-1 0,0 1 0,0 0 0,0 0 0,0 0 0,-1 0 0,1 1 0,0-1 0,-1 1 0,1 0 0,-1 0 0,0 0 0,1 1 0,-1-1 0,0 1 0,0 0 0,-1 0 0,1 0 0,-1 0 0,1 0 0,-1 1 0,0-1 0,0 1 0,-1-1 1,1 1-1,1 5 0,2 18 138,-1 0 1,-1 1 0,-1 0 0,-3 37-1,0-23-102,-2 16 106,-1-1-4171,6-44 1385,8-10-3627</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35:01.444"/>
    </inkml:context>
    <inkml:brush xml:id="br0">
      <inkml:brushProperty name="width" value="0.05" units="cm"/>
      <inkml:brushProperty name="height" value="0.05" units="cm"/>
    </inkml:brush>
  </inkml:definitions>
  <inkml:trace contextRef="#ctx0" brushRef="#br0">24 32 2976,'0'0'93,"-1"0"0,1 0-1,0 0 1,-1 0 0,1 0 0,-1 0 0,1 0-1,-1 0 1,1 0 0,0 0 0,-1 0 0,1 1 0,-1-1-1,1 0 1,0 0 0,-1 1 0,1-1 0,0 0-1,-1 0 1,1 1 0,0-1 0,-1 0 0,1 1 0,0-1-1,0 0 1,-1 1 0,-1 12 3112,1 0-687,-2 1-184,3-12-1846,-1 1 0,1-1 0,-1 1 0,1-1 0,-1 0 0,0 0-1,0 1 1,-1 1 0,2 3 1833,1 4-759,0-11-1482,-1 1 0,1 0 1,0 0-1,0-1 0,0 1 1,0-1-1,1 1 0,-1-1 1,0 1-1,0-1 0,0 0 1,0 1-1,0-1 0,0 0 1,2 0-1,12 1 226,-1 0 1,1 0-1,0-2 1,27-4-1,59-16 46,-75 15-215,297-60 264,-232 53-372,148-2 0,-208 15-80,40 7 1,-56-5 152,0 1 0,0 0 1,-1 1-1,26 11 1,-39-14-76,1 0 1,-1-1 0,1 1 0,-1 0 0,1 0 0,-1 0 0,0 0 0,1 1 0,-1-1-1,0 0 1,0 0 0,0 1 0,0-1 0,0 1 0,0-1 0,0 2 0,0-2-201,-1 0 0,0 1 0,0-1 0,0 0 0,0 0 0,0 0 1,0 0-1,0 0 0,0 0 0,0 0 0,0 1 0,-1-1 0,1 0 1,0 0-1,-1 0 0,1 0 0,-1 0 0,1 0 0,-1 0 0,1 0 1,-1 0-1,0-1 0,-1 2 0,-2 6-2174</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35:46.555"/>
    </inkml:context>
    <inkml:brush xml:id="br0">
      <inkml:brushProperty name="width" value="0.05" units="cm"/>
      <inkml:brushProperty name="height" value="0.05" units="cm"/>
      <inkml:brushProperty name="color" value="#004F8B"/>
    </inkml:brush>
  </inkml:definitions>
  <inkml:trace contextRef="#ctx0" brushRef="#br0">203 62 1984,'17'-37'4090,"-17"37"-3946,0-1 0,0 0-1,0 0 1,0 0 0,0 1-1,0-1 1,-1 0-1,1 0 1,0 1 0,0-1-1,0 0 1,-1 0-1,1 1 1,0-1 0,-2-1-1,2 2-78,0 0-1,0-1 0,-1 1 1,1 0-1,0-1 1,0 1-1,0 0 0,-1-1 1,1 1-1,0-1 1,0 1-1,0 0 1,0-1-1,0 1 0,0-1 1,0 1-1,0 0 1,0-1-1,0 1 0,0 0 1,0-1-1,0 1 1,0-1-1,0 1 0,0 0 1,0-1-1,1 0 1,-1 2-40,0-1 0,0 0 0,0 0 0,-1 0 0,1 0 0,0 0 0,0 1 0,0-1 0,0 0 0,0 0 0,0 0 1,0 0-1,0 0 0,0 0 0,-1 0 0,1 0 0,0 1 0,0-1 0,0 0 0,0 0 0,0 0 0,-1 0 0,1 0 0,0 0 1,0 0-1,0 0 0,0 0 0,0 0 0,-1 0 0,1 0 0,0 0 0,0 0 0,0 0 0,0 0 0,0 0 0,-1 0 0,1 0 0,0 0 1,0 0-1,0 0 0,0-1 0,0 1 0,-1 0 0,1 0 0,0 0 0,0 0 0,0 0 0,0 0 0,0 0 0,0 0 0,0-1 1,0 1-1,-1 0 0,1 0 0,0 0 0,0 0 0,0 0 0,0 0 0,0-1 0,0 1 0,0 0 0,0 0 0,0 0 0,0 0 0,0-1 1,0 1-1,-23 46 1425,6-1-823,-39 69 0,44-92-516,-54 112 588,59-116-642,1 0 0,0 1 0,2 0 0,0 0 0,-2 33 0,6 72 252,1-108-204,1 0 1,1 0 0,0 0 0,1 0 0,10 24-1,-13-36-78,1-1 0,0 0-1,-1 0 1,1 0-1,0 0 1,0 0-1,1-1 1,-1 1-1,1-1 1,-1 1-1,1-1 1,4 3 0,-5-4-4,0 0 0,0 0 0,0 0 0,0-1 0,0 1 0,0-1 0,1 1 0,-1-1 0,0 0 0,0 0 0,0 0 0,0 0 0,0 0 0,1 0 0,-1-1 0,0 1 0,0-1 0,0 1 0,0-1 0,0 0 0,0 0 0,2-2 0,5-2 11,-1-1-1,0 0 1,0-1-1,0 0 1,-1 0 0,0 0-1,-1-1 1,0 0-1,11-18 1,1-8 142,19-48 1,-17 36-39,-17 38-112,1 0-65,-1 1 0,1-1 0,-2 1 0,1-1 0,-1 0 0,0 0 0,-1 0 0,1-10-1,1-16-120,2 74-106,-6 15 175,3 65 102,-1-107 25,1 0 0,7 24 1,-8-34-17,0 0 0,0 1 0,0-1 0,1 0 1,-1 0-1,1 0 0,0 0 0,0 0 0,0-1 1,0 1-1,1-1 0,-1 1 0,1-1 0,-1 0 1,7 4-1,-7-5 6,0 0 0,0-1 0,0 1 0,0-1 0,0 0 0,0 0 0,0 1 0,0-1 0,0 0 0,0-1 0,0 1 0,0 0 0,0-1 0,0 1 0,0-1 0,0 1 0,-1-1 0,1 0 0,0 0 0,3-2 0,2-2 27,1 0 0,-1 0-1,7-8 1,61-70 258,-56 61-297,39-53 226,-18 22-165,-20 26-70,22-40 1,-38 61 13,-1-1 0,-1 0 0,1 0 0,-1 0 0,0 0 0,-1 0 0,1-1 0,-1 1 0,-1-12 0,0-1 53,-1 0-1,-6-26 1,3 24-76,-11-29 0,-2-5 60,10 10-173,6 35 125,1 10-126,0 0 1,0 0 0,-1 0 0,1 0 0,0 0 0,0 0-1,-1 0 1,1 0 0,0 0 0,-1 1 0,1-1 0,-1 0-1,1 0 1,-1 0 0,1 1 0,-1-1 0,-1-1-1,2 2-110,-1 1 0,1-1 0,0 0 0,-1 1 0,1-1 0,0 0-1,0 1 1,-1-1 0,1 1 0,0-1 0,0 0 0,-1 1 0,1-1-1,0 1 1,0-1 0,0 1 0,0 0 0,4 34-5319,0-8 3329</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35:47.910"/>
    </inkml:context>
    <inkml:brush xml:id="br0">
      <inkml:brushProperty name="width" value="0.05" units="cm"/>
      <inkml:brushProperty name="height" value="0.05" units="cm"/>
      <inkml:brushProperty name="color" value="#004F8B"/>
    </inkml:brush>
  </inkml:definitions>
  <inkml:trace contextRef="#ctx0" brushRef="#br0">142 101 3232,'-4'-11'1900,"3"11"-1807,1-1 0,0 1 0,0 0-1,0 0 1,0 0 0,0-1 0,0 1-1,0 0 1,0 0 0,0 0-1,0-1 1,0 1 0,0 0 0,0 0-1,0 0 1,0-1 0,0 1 0,0 0-1,1 0 1,-1 0 0,0-1-1,0 1 1,0 0 0,0 0 0,0 0-1,0 0 1,1-1 0,-1 1 0,0 0-1,0 0 1,0 0 0,0 0-1,1 0 1,-1-1 0,0 1 0,0 0-1,0 0 1,1 0 0,-1 0 0,0 0-1,0 0 1,1 0 0,-12-6 3901,8 7-3792,0 0 1,0 1-1,0-1 0,1 1 0,-1 0 0,0 0 0,1 0 1,-1 0-1,1 0 0,-4 4 0,0-1 12,0 1-128,1 0-1,-1 1 1,1-1 0,0 1 0,1 0 0,0 1 0,0-1 0,-5 15 0,-1 6 2,-5 34 0,10-43 61,0 0-34,-3 33 1,8-45-68,0 0 1,0 0-1,0 0 1,1-1-1,0 1 0,0 0 1,1 0-1,3 9 1,-5-15-30,1 0 1,-1 1 0,1-1-1,-1 0 1,1 0-1,0 0 1,-1 0 0,1 0-1,0 0 1,0 0-1,0 0 1,0 0-1,0-1 1,0 1 0,0 0-1,0-1 1,0 1-1,0 0 1,0-1 0,0 1-1,0-1 1,1 0-1,-1 1 1,0-1 0,0 0-1,1 0 1,-1 0-1,0 0 1,0 0 0,1 0-1,-1 0 1,0 0-1,0 0 1,1 0 0,-1-1-1,0 1 1,0-1-1,0 1 1,0-1-1,0 1 1,1-1 0,-1 1-1,0-1 1,0 0-1,0 0 1,-1 0 0,1 0-1,1-1 1,1-2 39,0 0 1,0 0-1,-1-1 1,1 1 0,-1-1-1,2-8 1,9-35 37,-9 30-67,3-10 11,24-121-317,-30 123-273,4 106 469,-5-65 163,2 0 0,0 0 1,0 0-1,2 0 0,-1-1 1,2 1-1,12 25 0,-15-35-16,1 0-1,-1-1 0,2 1 0,-1-1 0,6 7 0,-8-10-49,0 0 1,0 0-1,0 0 0,0 0 0,0-1 0,0 1 1,0 0-1,0 0 0,1-1 0,-1 1 1,0-1-1,1 1 0,-1-1 0,0 0 0,0 1 1,1-1-1,-1 0 0,1 0 0,-1 0 0,0 0 1,1 0-1,-1 0 0,0 0 0,1-1 1,-1 1-1,0 0 0,1-1 0,1 0 0,3-3 40,-1 0 0,0 1 0,0-2 0,0 1 0,0 0 0,-1-1 0,1 0 0,3-6 0,29-48 209,-20 30-191,15-23-45,54-78-44,-80 121-79,1 1 1,10-9-1,-17 17 88,0 0-1,0 0 0,0-1 0,1 1 0,-1 0 0,0 0 0,0-1 0,0 1 0,1 0 1,-1 0-1,0 0 0,1 0 0,-1-1 0,0 1 0,0 0 0,1 0 0,-1 0 1,0 0-1,1 0 0,-1 0 0,0 0 0,1 0 0,-1 0 0,0 0 0,1 0 1,-1 0-1,0 0 0,0 0 0,1 0 0,-1 0 0,0 0 0,1 0 0,-1 1 1,0-1-1,0 0 0,1 0 0,-1 0 0,0 0 0,0 1 0,1-1 0,-1 0 0,0 0 1,0 1-1,1-1 0,-1 0 0,0 0 0,0 1 0,0-1 0,0 0 0,0 1 1,1-1-1,-1 0 0,0 0 0,0 1 0,0-1 0,3 21-128,-3-19 133,6 72 407,28 136-1,-31-199-261,-3-8-101,1 0 0,-1-1 0,1 1 0,0 0 0,-1-1 0,1 1 0,1-1 0,-1 1 0,0-1 1,1 0-1,-1 1 0,1-1 0,2 3 0,-4-5-33,1 0 1,-1 0-1,1 0 1,-1 0 0,1 1-1,-1-1 1,0 0-1,1 0 1,-1 0 0,1 0-1,-1 0 1,1 0-1,-1 0 1,1 0 0,-1 0-1,1-1 1,-1 1-1,1 0 1,-1 0 0,1 0-1,-1 0 1,1-1-1,-1 1 1,0 0 0,1 0-1,-1-1 1,1 1-1,-1 0 1,0-1 0,1 1-1,14-17 179,-6 0-93,0 0 0,-1-1 0,0 0 0,6-26 0,4-8-117,-3 4-6,-13 39-51,1-1-1,0 0 1,0 1-1,1-1 1,0 1-1,10-15 1,-13 23 66,-1 1 1,0 0-1,1-1 1,-1 1-1,1-1 1,-1 1-1,0 0 1,1-1 0,-1 1-1,1 0 1,-1 0-1,1-1 1,-1 1-1,1 0 1,-1 0-1,1 0 1,-1 0-1,1 0 1,-1-1-1,1 1 1,-1 0 0,1 0-1,-1 0 1,1 0-1,-1 1 1,1-1-1,-1 0 1,1 0-1,-1 0 1,1 0-1,-1 0 1,1 1-1,-1-1 1,1 0 0,-1 0-1,0 1 1,1-1-1,-1 0 1,1 1-1,-1-1 1,17 20-147,-13-16 236,6 10-25,-6-8-35,1 0-1,-1-1 0,1 1 1,8 5-1,-12-9-8,1-1 1,0 0-1,0 1 1,1-1-1,-1 0 0,0-1 1,0 1-1,0 0 1,1 0-1,-1-1 1,0 0-1,1 1 1,-1-1-1,0 0 0,1 0 1,-1 0-1,3-1 1,2 0 14,0-1 1,-1 0 0,0 0-1,1 0 1,-1-1 0,0 0-1,0 0 1,8-7 0,4-3 165,19-19 0,-35 29-169,13-10 50,-1-1 1,15-19-1,-28 33-74,0-1-1,0 0 1,-1 0-1,1 0 1,0 0-1,-1 0 1,1 0 0,-1 0-1,1 0 1,-1 0-1,0 0 1,1 0-1,-1 0 1,0 0-1,0 0 1,0 0 0,1 0-1,-1 0 1,0 0-1,-1 0 1,1-1-1,0 1 1,0 0 0,0 0-1,-1 0 1,1 0-1,0 0 1,-1 0-1,0-2 1,0 2-23,0 1-1,0-1 1,0 0-1,0 1 1,0-1 0,0 1-1,-1-1 1,1 1-1,0-1 1,0 1 0,0 0-1,0 0 1,-1-1-1,1 1 1,0 0 0,0 0-1,0 0 1,-1 0-1,1 1 1,0-1 0,0 0-1,0 0 1,-1 1-1,1-1 1,-1 1 0,-5 2-20,0 1 1,0-1-1,0 1 1,1 0 0,-1 1-1,1 0 1,0 0-1,0 0 1,1 1-1,0-1 1,0 1 0,0 1-1,-7 12 1,3-2 109,1 0 0,0 0 1,2 1-1,-7 27 0,11-35-13,0-1 0,1 0 0,0 1 0,0-1 0,1 0 0,1 10 0,0-15-14,-1-1 0,0 1 0,1 0 0,0-1 0,0 1 0,0-1 0,0 0 0,1 1 0,-1-1 1,1 0-1,0 0 0,0 0 0,0 0 0,0 0 0,0 0 0,1-1 0,-1 1 0,5 2 0,-2-2 15,1-1-1,-1 1 1,1-1-1,0 0 1,0-1-1,0 1 1,0-1-1,0-1 1,0 1-1,0-1 1,11-1-1,1 0 24,-1-2 0,30-7 0,-17 1 19,-2-1-1,47-22 1,-23 2-3330,-48 28 2374,4-3-312,-1 4-2688,1 4 1489</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6:44.394"/>
    </inkml:context>
    <inkml:brush xml:id="br0">
      <inkml:brushProperty name="width" value="0.05" units="cm"/>
      <inkml:brushProperty name="height" value="0.05" units="cm"/>
      <inkml:brushProperty name="color" value="#00A0D7"/>
    </inkml:brush>
  </inkml:definitions>
  <inkml:trace contextRef="#ctx0" brushRef="#br0">1 1129 2560,'0'0'832,"1"1"-517,1 0 12,-1 0 0,1 0 0,-1 0 0,1 0 0,-1-1 1,1 1-1,0 0 0,-1-1 0,1 1 0,0-1 0,0 0 0,-1 1 1,1-1-1,0 0 0,0 0 0,3-1 0,-1 1-13,1-1 0,-1 0 0,1-1 0,-1 1 0,0-1 0,6-3 0,4-3 115,-1-1-1,22-18 1,-16 11-166,-2-2 0,0 0 0,15-20 0,5-8 2,5 0-43,3 1 0,53-42 1,-92 82-212,175-147 35,-155 128-27,-2-2-1,-1 0 0,-1-2 1,29-47-1,-46 66 55,15-27-474,-18 30 82,-13 17 118,-96 99 411,65-69 93,-46 56 0,67-68-28,2 0 0,0 1 0,2 1 0,1 1 0,2 0 0,-13 41 0,25-67-104,-5 25 294,7-30-427,0 0 1,-1 0-1,1-1 1,0 1-1,0 0 1,0 0-1,1 0 1,-1 0-1,0 0 1,0 0-1,0 0 1,1 0 0,-1 0-1,0 0 1,1 0-1,-1-1 1,1 1-1,-1 0 1,1 0-1,-1 0 1,1-1-1,0 1 1,-1 0-1,1-1 1,1 2-1,0-2-11,-1 1 0,1-1 0,-1 0-1,1 0 1,-1 0 0,1 0 0,0 0 0,-1 0-1,1 0 1,-1 0 0,1-1 0,-1 1-1,1-1 1,-1 1 0,1-1 0,-1 0-1,0 1 1,1-1 0,-1 0 0,0 0-1,0 0 1,1 0 0,0-1 0,6-3 77,139-99 493,-102 70-554,3-1 17,-3-2 0,-1-2-1,-1-2 1,46-58 0,55-110 15,36-42-177,-146 215 191,-21 23-245,19-24-1,-30 33 3,-3 3 47,-8 5-1,-15 14 56,14-9 31,1 0 1,0 1-1,0 0 1,-7 12-1,-30 53 270,39-64-230,-101 184 328,-50 82 357,40-76 160,97-164 298,25-42-1052,-1 0 0,0 0 0,0 0 0,3-8 0,6-8-73,2 0-40,2 0 0,1 1 0,1 1 0,0 1 0,1 1 0,32-22 0,-51 38 5,4-2-62,0 0 0,-1 1 0,1 0 0,0-1 0,0 1 0,0 0 0,1 1 0,-1-1 0,6 0 0,-10 2 48,0 0 1,1 0-1,-1 0 0,1 0 0,-1 0 0,1 0 0,-1 0 1,0 1-1,1-1 0,-1 0 0,0 0 0,1 0 0,-1 1 1,1-1-1,-1 0 0,0 1 0,0-1 0,1 0 0,-1 0 1,0 1-1,0-1 0,1 1 0,-1-1 0,0 0 0,0 1 1,0-1-1,1 1 0,-1-1 0,0 0 0,0 1 0,0-1 1,0 1-1,0-1 0,0 0 0,0 1 0,0-1 0,0 1 1,-3 20-247,2-15 235,-2 15 139,0-7-64,2-1-1,-1 2 1,2 16-1,0-27-36,0 0 1,1 0-1,0 0 0,0 0 0,0 0 0,0-1 1,0 1-1,1 0 0,0 0 0,-1-1 1,2 1-1,-1-1 0,0 0 0,1 0 1,-1 0-1,4 4 0,-3-5 17,0 0 0,-1 0 0,1 0 0,1 0 0,-1-1 0,0 1 0,0-1 0,0 0-1,1 0 1,-1 0 0,1 0 0,6 0 0,-2 0 51,0-1-1,-1-1 0,1 1 1,0-1-1,11-3 1,3-3 33,0 0 0,41-21 1,-31 12-49,-1-1 0,0-2 0,-1-1 1,33-29-1,-60 47-110,-1 0-1,1 0 1,-1 0 0,0-1 0,0 1-1,0-1 1,0 1 0,0-1-1,-1 0 1,1 0 0,-1 0 0,1 0-1,0-5 1,-2 7 37,0 1-1,0 0 1,0 0 0,0 0-1,0 0 1,0 0 0,0-1-1,0 1 1,0 0 0,0 0-1,0 0 1,0 0 0,0 0-1,0-1 1,0 1 0,0 0-1,0 0 1,0 0 0,0 0-1,0 0 1,0-1 0,-1 1-1,1 0 1,0 0 0,0 0-1,0 0 1,0 0 0,0 0-1,0 0 1,0 0 0,-1 0-1,1-1 1,0 1 0,0 0-1,0 0 1,0 0 0,-1 0-1,1 0 1,0 0 0,0 0-1,0 0 1,0 0 0,0 0-1,-1 0 1,1 0 0,0 0-1,-8 0-72,-1 0-1,1 0 1,0 1-1,0 0 1,-1 0-1,1 1 1,0 0-1,-13 6 0,11-5 85,1 1 0,0 1 0,0 0-1,1 0 1,-1 1 0,1 0-1,-8 8 1,13-12-6,1 1 1,0-1-1,1 1 0,-1-1 1,0 1-1,1 0 0,-1 0 1,1-1-1,0 1 1,0 0-1,0 0 0,0 1 1,1-1-1,-1 0 0,1 0 1,0 0-1,0 0 0,0 0 1,0 0-1,0 1 0,1-1 1,-1 0-1,1 0 1,0 0-1,0 0 0,0 0 1,1 0-1,-1-1 0,4 6 1,0 0 42,1 0 0,0 0 1,0-1-1,1 0 0,0 0 1,0-1-1,1 0 0,-1 0 1,1-1-1,13 7 0,-6-4-278,-1-1 0,1-1 0,1-1 0,-1 0 0,24 4 0,-7-8-2159,-1-5 692</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35:51.581"/>
    </inkml:context>
    <inkml:brush xml:id="br0">
      <inkml:brushProperty name="width" value="0.05" units="cm"/>
      <inkml:brushProperty name="height" value="0.05" units="cm"/>
      <inkml:brushProperty name="color" value="#004F8B"/>
    </inkml:brush>
  </inkml:definitions>
  <inkml:trace contextRef="#ctx0" brushRef="#br0">43 1195 2080,'-2'2'186,"1"-2"-129,0 1 0,0-1-1,1 1 1,-1-1-1,0 1 1,0 0 0,0-1-1,1 1 1,-1 0 0,0 0-1,1 0 1,-2 1 0,5-6 1101,0 1 0,0-1 1,-1 0-1,4-7 0,1-7-317,7-30 0,-4 12-485,9-20 88,1 0 1,56-105-1,29-41 159,-11-19 330,-9-62 976,-84 277-2212,-4 11 224,-5 16 67,-17 61-84,-77 227 208,78-249 14,-51 146 212,25-27 36,-24 77 414,61-222-497,-1 0-1,-1-1 1,-25 40 0,25-54 27,14-18-279,1 0 1,-1 0-1,0 0 1,0 0-1,0 0 0,0 0 1,0 0-1,0-1 0,0 1 1,0 0-1,0-1 0,-1 1 1,-1 0-1,3-1-29,-1 0 0,1 0 1,0 0-1,0 0 0,0-1 0,-1 1 0,1 0 0,0 0 1,0 0-1,0 0 0,0 0 0,0-1 0,0 1 0,-1 0 0,1 0 1,0 0-1,0-1 0,0 1 0,0 0 0,0 0 0,0 0 1,0-1-1,0 1 0,0 0 0,0 0 0,0 0 0,0-1 1,0 1-1,0 0 0,0 0 0,0-1 0,0 1 0,0 0 0,0 0 1,0 0-1,0-1 0,0 1 0,1 0 0,-1 0 0,0 0 1,0 0-1,0-1 0,0 1 0,1 0 0,4-11-67,-5 11 62,52-82 59,54-92 6,21 7 26,-89 123-155,81-75 0,-97 101-143,1 0-1,1 2 0,31-17 1,-55 33 196,0 0 1,0 0 0,0 0-1,0 0 1,0 0 0,0 0-1,0 0 1,0 0 0,1 0-1,-1 0 1,0 0 0,0 0-1,0 0 1,0 0 0,0 0-1,0 0 1,0 0 0,1 0-1,-1 0 1,0 0 0,0 0-1,0 0 1,0 0-1,0 0 1,0 0 0,0 0-1,1 0 1,-1 0 0,0 0-1,0 0 1,0 0 0,0 0-1,0 0 1,0 0 0,0 0-1,0 1 1,0-1 0,0 0-1,1 0 1,-1 0 0,0 0-1,0 7-85,-4 9 2,4-15 56,-30 100-31,27-87 119,0-1-1,1 1 0,1 1 0,0-1 1,2 24-1,-1-37-34,0 0 0,0 0-1,0 0 1,0 0 0,0 0 0,0 0 0,1 0 0,-1 0 0,0 0 0,1 0 0,-1 0 0,0 0 0,1 0-1,-1 0 1,1 0 0,0 0 0,-1 0 0,1-1 0,0 1 0,-1 0 0,1 0 0,0-1 0,0 1-1,1 0 1,-1-1-2,0 0-1,0 0 0,0 0 1,0 0-1,0 0 0,0 0 1,0 0-1,0 0 1,1-1-1,-1 1 0,0 0 1,0-1-1,0 1 0,0-1 1,-1 1-1,1-1 0,0 0 1,1 0-1,4-4 45,0-1 0,0 1 0,-1-1 0,0 0 1,4-7-1,35-58 152,-20 29-127,31-38 1,-42 60-957,-17 35 479,-1 9 459,2-1 0,0 1-1,1 0 1,1 0-1,1 0 1,7 47-1,-6-66-14,0 0 0,1 0 0,0 0 0,0 0 0,0 0 0,0-1 0,1 1 0,6 8 0,-9-13-44,0 0 1,1 0 0,-1 1 0,0-1 0,1 0-1,-1 0 1,0 1 0,0-1 0,1 0-1,-1 0 1,1 0 0,-1 0 0,0 1-1,1-1 1,-1 0 0,0 0 0,1 0-1,-1 0 1,0 0 0,1 0 0,-1 0-1,1 0 1,-1 0 0,0 0 0,1 0 0,-1 0-1,0-1 1,1 1 0,-1 0 0,0 0-1,1 0 1,-1 0 0,0 0 0,1-1-1,-1 1 1,0 0 0,1 0 0,-1-1-1,9-10 171,-8 10-141,8-13 226,10-24 1,5-7-224,-23 44-46,15-24-22,1 0 0,24-25-1,-36 44 9,1 0-1,-1 1 1,1 0-1,0 0 0,0 1 1,0 0-1,1 0 0,0 0 1,0 1-1,0 0 0,0 0 1,0 0-1,14-2 0,-19 5 21,-1 0 0,0 0-1,0 0 1,0 0 0,0 0-1,1 0 1,-1 0-1,0 0 1,0 0 0,0 1-1,0-1 1,0 0 0,1 1-1,-1-1 1,0 1 0,0-1-1,0 1 1,0 0-1,0-1 1,1 2 0,-1 0 18,0-1 0,0 1 1,0-1-1,0 1 0,0 0 1,-1 0-1,1-1 0,0 1 1,-1 0-1,1 0 0,-1-1 1,0 3-1,1 7 186,-1 0-1,-1-1 1,-3 21-1,2-19-5,-20 106 797,26-130-733,1 1 0,0-1 1,1 1-1,9-15 0,0 3-365,28-33-1,-34 47 43,0-1 1,0 1-1,1 0 1,0 1-1,1 0 0,0 1 1,0 0-1,0 1 1,25-10-1,-35 15 31,1 0 1,0 1-1,0-1 1,-1 1-1,1 0 0,0-1 1,0 1-1,-1 0 1,1 0-1,0 0 1,0 0-1,0 0 0,0 1 1,-1-1-1,1 0 1,3 2-1,-4-1 18,1 0 1,-1 0-1,0 1 0,0-1 1,0 0-1,0 0 0,0 1 1,0-1-1,-1 1 0,1-1 1,0 0-1,-1 1 0,1 0 1,-1-1-1,1 1 0,-1-1 1,1 3-1,4 37-112,4 14 221,-9-55-86,1 1 0,-1-1 0,0 1 0,1-1 0,-1 1 0,0-1 0,1 1 0,-1-1 0,1 1 0,-1-1 0,1 1 0,-1-1 0,1 0 1,-1 1-1,1-1 0,-1 0 0,1 1 0,-1-1 0,1 0 0,0 0 0,-1 1 0,1-1 0,-1 0 0,1 0 0,0 0 0,-1 0 0,1 0 0,0 0 0,-1 0 1,1 0-1,0 0 0,-1 0 0,1-1 0,-1 1 0,1 0 0,0 0 0,0-1 0,31-12 124,-24 9-138,-4 2 15,24-11-5,0 1-1,1 1 1,35-8-1,76-4-78,-95 15 490,-39 6-427,-9 0-169,-15 0-71,7 5 183,1 0 0,-1 0 0,1 1-1,0 1 1,1-1 0,-15 11 0,18-11 57,0 1 1,0-1-1,1 2 0,0-1 1,0 1-1,0-1 1,0 1-1,1 1 1,0-1-1,0 0 1,-2 8-1,4-11 6,1 1 1,0-1-1,0 0 1,0 1 0,0-1-1,0 0 1,1 1-1,0-1 1,-1 1-1,1-1 1,1 1-1,-1-1 1,0 1-1,1-1 1,0 1-1,0-1 1,0 1-1,0-1 1,0 0-1,1 0 1,-1 0-1,1 0 1,0 0-1,0 0 1,3 3-1,-3-4 17,1 1-1,0-2 0,-1 1 0,1 0 1,0 0-1,0-1 0,0 0 0,1 1 1,-1-1-1,0-1 0,0 1 0,0 0 1,1-1-1,-1 1 0,0-1 0,1 0 1,-1 0-1,0-1 0,1 1 0,2-1 1,8-2 84,-1 0 0,0 0 1,19-9-1,24-13-100,-1-2 1,0-2-1,80-60 0,-116 74 48,0-1-1,-1-1 1,-1 0-1,-1-2 1,0 1-1,22-37 1,59-131 198,-73 135-236,94-208-97,-113 248 63,-1 1 0,0-1-1,-1 0 1,0 0 0,-1 0-1,0 0 1,0-13 0,-1 24 0,-1-1 1,0 1-1,0 0 1,0-1 0,0 1-1,0-1 1,0 1-1,0-1 1,0 1 0,-1 0-1,1-1 1,0 1-1,0-1 1,0 1 0,0 0-1,0-1 1,-1 1-1,1 0 1,0-1 0,0 1-1,-1 0 1,1-1-1,0 1 1,0 0 0,-1 0-1,1-1 1,-1 1 0,0 0-1,1 0 1,-1 0-1,1 0 1,-1 0 0,0 0-1,1 0 1,-1 0 0,1 0-1,-1 1 1,0-1-1,1 0 1,-1 0 0,1 1-1,-1-1 1,1 0 0,-2 1-1,-23 22-317,19-17 253,-6 6 73,1 1 0,0 0 0,0 1 0,1 0 0,1 0 0,0 1 0,1 0 0,-6 17 0,-4 19-5,-15 64 1,21-72-75,-41 185 29,49-211 116,1-1 0,1 1 0,1-1 0,0 1 0,1 0 0,1 0 0,5 30 0,-6-46-32,1 1 0,-1-1 0,1 0 0,-1 1 0,1-1 0,-1 0 0,1 0 0,0 1 0,0-1 0,-1 0 0,1 0 1,0 0-1,0 0 0,0 0 0,0 0 0,1 0 0,-1 0 0,0 0 0,0-1 0,0 1 0,1 0 0,-1-1 0,0 1 0,1-1 0,-1 1 0,0-1 0,1 0 0,-1 0 0,1 1 0,-1-1 0,0 0 0,1 0 1,-1 0-1,1-1 0,-1 1 0,3-1 0,6-1 22,-1-1 1,0 0-1,0 0 1,13-8-1,-9 5-15,19-9-92,-12 6 35,0 0 1,40-12-1,-59 21 17,0 0 0,0-1 0,0 1 0,0 0 0,0 0 0,0 0 0,0 0 1,0 0-1,0 0 0,-1 0 0,1 0 0,0 0 0,0 0 0,0 1 0,0-1 0,0 0 1,0 1-1,0-1 0,0 1 0,0-1 0,-1 1 0,1-1 0,0 1 0,0-1 1,-1 1-1,1 0 0,0 0 0,-1-1 0,1 1 0,-1 0 0,1 0 0,-1-1 0,1 1 1,-1 0-1,1 0 0,-1 1 0,2 4-21,-1 1 0,0-1 0,0 0 0,-1 13 0,2 8 89,0-21-14,-1-1 1,1 1 0,1-1-1,-1 0 1,4 6 0,-5-9-24,0 0 1,0-1-1,1 1 1,-1 0-1,0-1 1,1 1 0,-1-1-1,1 0 1,-1 1-1,1-1 1,0 0-1,0 0 1,-1 0-1,1 0 1,0 0 0,0 0-1,0-1 1,2 2-1,3-3-5,-1 0 0,1 0-1,-1 0 1,1 0 0,-1-1-1,0 0 1,10-5 0,20-11 53,46-29 1,-75 42-4,14-7-228,-21 12 155,0 0 0,1-1 1,-1 1-1,0 0 0,0 0 0,1 0 1,-1 0-1,0 0 0,1 0 0,-1 0 0,0-1 1,1 1-1,-1 0 0,0 0 0,0 0 0,1 0 1,-1 0-1,0 0 0,1 1 0,-1-1 1,0 0-1,1 0 0,-1 0 0,0 0 0,0 0 1,1 0-1,-1 0 0,0 1 0,1-1 1,-1 0-1,0 0 0,0 0 0,0 1 0,1-1 1,-1 0-1,0 0 0,0 1 0,0-1 0,1 0 1,-1 0-1,0 1 0,0-1 0,0 0 1,0 1-1,0-1 0,0 0 0,0 0 0,0 1 1,0-1-1,1 0 0,-1 1 0,0-1 1,-1 0-1,1 1 0,0 15-16,-1-12 27,1 0 0,0 0 1,0 0-1,0 0 0,0 0 0,1 0 1,0 0-1,-1 0 0,1 0 1,1 0-1,2 7 0,-2-8 34,1 2-23,0-1-1,-1-1 1,1 1 0,1 0 0,4 4 0,-8-8-4,1 1 1,0-1-1,-1 1 0,1-1 1,0 1-1,-1-1 0,1 0 1,0 0-1,0 1 0,-1-1 1,1 0-1,0 0 0,0 0 1,-1 0-1,1 1 0,0-1 1,0 0-1,0-1 1,-1 1-1,1 0 0,0 0 1,0 0-1,-1 0 0,1-1 1,0 1-1,0 0 0,-1 0 1,1-1-1,0 1 0,-1-1 1,1 1-1,0-1 0,-1 1 1,1-1-1,-1 1 1,1-1-1,-1 1 0,1-1 1,-1 0-1,1 0 0,2-4 41,-1 1 0,1 0 1,-1-1-1,-1 1 0,1-1 0,0 1 0,-1-1 0,0 0 0,1-9 0,-2 11-57,1-1-1,-1 1 0,0 0 1,0-1-1,-1 1 0,1-1 0,-1 1 1,1-1-1,-1 1 0,0 0 1,-1 0-1,1-1 0,0 1 1,-1 0-1,-2-3 0,2 4-15,-1-1-1,1 1 0,-1 0 1,0 0-1,0 0 0,0 0 1,0 0-1,0 1 0,-1-1 1,1 1-1,0 0 0,-1 0 1,1 0-1,-1 0 0,-4 0 1,-18-5-131,17 5 54,7 1 182,10-3 280,22-4-365,-15 4-5,23-7 1,26-12-79,-57 20 60,0 1 1,0 0-1,0 0 1,0 0 0,0 1-1,0 0 1,11 1-1,-16 0 10,-1-1 0,1 0 0,0 1-1,-1-1 1,1 1 0,-1-1 0,1 1 0,-1 0-1,1 0 1,-1 0 0,2 1 0,-3-2 15,1 1 1,-1 0 0,1-1 0,-1 1 0,1 0-1,-1-1 1,1 1 0,-1 0 0,0-1 0,0 1-1,1 0 1,-1 0 0,0-1 0,0 1 0,0 0-1,0 0 1,0 1 0,0 1 27,-1 1 0,0 0 0,0-1 1,0 1-1,-1 0 0,1-1 0,-4 6 0,-5 16 52,5-10 83,2-7 216,3-8-355,1 0 0,-1 1 0,0-1 0,1 0 1,-1 0-1,0 0 0,1 0 0,-1 0 0,1 0 0,-1 0 0,0 0 1,1 0-1,-1 0 0,0 0 0,1-1 0,-1 1 0,0 0 1,1 0-1,-1 0 0,0 0 0,1 0 0,-1-1 0,0 1 0,1 0 1,-1 0-1,0-1 0,19-9 111,12-6-182,-1 2 0,2 1-1,63-18 1,-83 28-21,0 1 1,0 0-1,17 0 0,-25 2 53,1 0 0,-1 1 0,0-1 0,0 1 0,0 0 0,0 1 0,0-1 0,0 1 0,0-1 0,0 1 0,0 0 0,-1 1 0,6 3 0,-2 0 51,0 0 0,0 0 1,0 1-1,0 0 1,5 9-1,-9-12-24,0 0 0,-1 1 0,0-1 0,0 1 0,0-1 0,-1 1-1,0 0 1,0-1 0,0 1 0,0 0 0,0 10 0,-2 5-1578,-2 10-5296,2-23 4646</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35:51.950"/>
    </inkml:context>
    <inkml:brush xml:id="br0">
      <inkml:brushProperty name="width" value="0.05" units="cm"/>
      <inkml:brushProperty name="height" value="0.05" units="cm"/>
      <inkml:brushProperty name="color" value="#004F8B"/>
    </inkml:brush>
  </inkml:definitions>
  <inkml:trace contextRef="#ctx0" brushRef="#br0">36 67 5888,'-18'-13'2688,"5"-6"-2336,8 12 224,10 2-384,-5-3-512,8 5 160,2-5-1920,-2 5 1152</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35:52.308"/>
    </inkml:context>
    <inkml:brush xml:id="br0">
      <inkml:brushProperty name="width" value="0.05" units="cm"/>
      <inkml:brushProperty name="height" value="0.05" units="cm"/>
      <inkml:brushProperty name="color" value="#004F8B"/>
    </inkml:brush>
  </inkml:definitions>
  <inkml:trace contextRef="#ctx0" brushRef="#br0">18 339 7232,'-18'-15'3264,"23"-6"-2848,3 7 1920,10-3-1376,26-17 800,7-1-1025,29-9-127,4 10-384,4-2-192,-6 9-64,-7 1 96,-13 10-32,-6-1-1343,-2 14 703</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35:53.575"/>
    </inkml:context>
    <inkml:brush xml:id="br0">
      <inkml:brushProperty name="width" value="0.05" units="cm"/>
      <inkml:brushProperty name="height" value="0.05" units="cm"/>
      <inkml:brushProperty name="color" value="#004F8B"/>
    </inkml:brush>
  </inkml:definitions>
  <inkml:trace contextRef="#ctx0" brushRef="#br0">227 572 2080,'0'0'6800,"-8"0"-4064,0 1-2416,1-1-1,0 1 1,0 1 0,0-1 0,0 1 0,0 0 0,0 1 0,0 0 0,-10 6 0,10-6-138,-1 1 49,-7 3 97,0 0 1,0 2 0,-19 13 0,30-19-314,0 0 1,1 1 0,0-1 0,-1 1-1,1-1 1,1 1 0,-1 0 0,0 0-1,1 0 1,0 0 0,0 0 0,0 1-1,1-1 1,-1 1 0,1-1 0,0 1-1,0 5 1,0-4 22,1 0 1,0 0-1,0 1 0,1-1 0,2 12 1,-2-15 2,0 0 1,0-1-1,0 1 1,0 0 0,1-1-1,-1 1 1,1-1-1,-1 1 1,1-1 0,0 0-1,0 0 1,0 0-1,0 0 1,3 3-1,-3-5-7,-1 1-1,0 0 1,0-1-1,1 0 1,-1 1-1,1-1 0,-1 1 1,0-1-1,1 0 1,-1 0-1,1 0 0,-1 0 1,1 0-1,-1 0 1,0 0-1,1-1 1,-1 1-1,1 0 0,-1-1 1,0 1-1,1-1 1,-1 0-1,0 1 1,0-1-1,1 0 0,-1 0 1,2-1-1,2-3 96,0 1-1,0-1 1,0 0 0,5-8-1,-7 9-103,0-1-1,-1 1 1,0-1-1,0 0 1,0 0 0,0 0-1,-1 0 1,1 0-1,-1 0 1,-1 0-1,1 0 1,-1-1 0,0 1-1,0 0 1,-1-7-1,0 7-44,1 0-1,-1 1 1,0 0 0,-1-1-1,1 1 1,-1-1-1,0 1 1,0 0 0,0 0-1,0 0 1,-1 0-1,0 1 1,1-1-1,-1 1 1,-1-1 0,1 1-1,0 0 1,-5-2-1,7 4-18,0 0-1,0 0 1,-1 1-1,1-1 1,0 0-1,-1 1 1,1-1-1,-1 1 0,1 0 1,-1-1-1,-2 1 1,54-1 193,-31-2 88,-1-1 0,0-1 0,-1 0 0,1-1 0,-1-2 0,25-13 0,-19 7-25,0 0-1,-2-2 1,37-33-1,-37 27-111,-1 0 0,-2-2 0,0 0-1,27-49 1,42-113 131,-85 181-228,35-99 216,-57 198-880,-47 141 512,-97 191 214,-56 166 218,119-302 416,99-285-599,0 0 1,0-1-1,-1 1 1,1-1 0,-6 6-1,8-9-94,0-1 1,-1 1-1,1-1 0,0 1 0,-1-1 0,1 0 0,0 1 1,-1-1-1,1 0 0,0 1 0,-1-1 0,1 0 0,-1 1 0,1-1 1,-1 0-1,1 0 0,-1 0 0,1 1 0,-1-1 0,1 0 0,-1 0 1,1 0-1,-1 0 0,1 0 0,-1 0 0,1 0 0,-1 0 1,1 0-1,-1 0 0,1 0 0,-1 0 0,1-1 0,-1 1 0,1 0 1,-1 0-1,1 0 0,-1-1 0,1 1 0,-1 0 0,1-1 1,0 1-1,-1 0 0,1-1 0,-1 1 0,1 0 0,0-1 0,0 1 1,-1-1-1,1 1 0,0-1 0,0 1 0,-1-1 0,1 1 1,0-1-1,0 1 0,0-1 0,-2-5 18,0 1 1,1 0-1,0-1 1,0 1-1,0 0 0,1-1 1,0 1-1,0-1 1,0 1-1,1-6 0,0-4 21,1-15-40,0 1-1,2 0 0,1 0 1,2 0-1,0 0 0,18-40 1,-18 54-36,0 0 0,1 1 1,1 0-1,0 0 1,1 1-1,1 0 0,-1 1 1,2 0-1,0 0 0,1 2 1,0-1-1,0 2 1,16-9-1,-17 11-529,1 1 0,0 0 0,27-7 1,-33 11-250,0 1 0,1-1 1,-1 2-1,1-1 0,-1 1 1,1 0-1,-1 0 1,0 1-1,11 2 0,13 8-1622</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36:25.895"/>
    </inkml:context>
    <inkml:brush xml:id="br0">
      <inkml:brushProperty name="width" value="0.05" units="cm"/>
      <inkml:brushProperty name="height" value="0.05" units="cm"/>
      <inkml:brushProperty name="color" value="#004F8B"/>
    </inkml:brush>
  </inkml:definitions>
  <inkml:trace contextRef="#ctx0" brushRef="#br0">10 1217 2656,'-10'6'9558,"10"-6"-9431,2 1 8,-1-1 1,1 0-1,-1 0 0,1 0 1,-1 0-1,1 0 0,-1 0 1,1 0-1,-1 0 0,0-1 0,1 1 1,-1 0-1,2-2 0,20-8 727,-22 10-813,7-4 184,-1-1 0,1 0 0,-1-1 0,0 1 0,6-8-1,31-35 345,-20 20-210,141-164 1377,-147 166-1532,-1 0-1,-1-1 0,-1-1 0,16-45 0,-30 69-187,0 2 4,0-1 0,0 0 1,0 0-1,0 1 0,0-1 1,1 1-1,-1-1 0,1 1 1,-1 0-1,1-1 0,0 1 0,0 0 1,0 0-1,3-2 0,-5 4-9,1 0-1,-1 0 1,0 0-1,1 0 0,-1 0 1,1 0-1,-1 0 1,0 0-1,1 0 1,-1 0-1,1 0 0,-1 0 1,1 0-1,-1 1 1,0-1-1,1 0 1,-1 0-1,0 0 0,1 1 1,-1-1-1,0 0 1,1 0-1,-1 1 0,0-1 1,1 0-1,-1 1 1,0-1-1,0 0 1,1 1-1,-1-1 0,0 0 1,0 1-1,7 15 199,-6-13-146,5 17 23,0 1-1,-1-1 0,-1 1 1,-1 0-1,-1 1 0,-1-1 1,-2 41-1,0-53-19,0 0-1,0 0 1,-1 0-1,0-1 1,-1 1-1,-5 12 1,7-19-64,0-1 0,0 1 0,0 0 0,0-1-1,0 1 1,0-1 0,0 0 0,-1 1 0,1-1 0,0 0 0,-1 0 0,1 0 0,-1 0-1,0 0 1,1 0 0,-1 0 0,0 0 0,1-1 0,-1 1 0,0-1 0,0 1 0,0-1-1,1 0 1,-1 1 0,0-1 0,0 0 0,0 0 0,0 0 0,1-1 0,-1 1-1,0 0 1,0-1 0,0 1 0,1-1 0,-1 0 0,0 0 0,-2-1 0,-57-32-1123,28 15 562,9 3 308,20 13 141,0 0 0,0 0 0,0 1 0,-6-4 1,10 6 85,0 1 0,0-1 0,0 0 0,0 0 0,0 0 0,0 0 0,0 0 0,0 0 0,0 0 0,0 0 0,0 0 0,0 0-1,0 0 1,0 0 0,0 0 0,0 0 0,0 0 0,0 0 0,0 0 0,0 0 0,0 0 0,0 0 0,0 1 0,0-1 0,0 0 0,0 0 0,0 0 0,0 0 0,0 0 0,0 0 0,0 0 0,0 0 0,0 0 0,0 0 0,0 0 0,0 0 0,0 0 0,0 0 0,0 0 0,0 0 0,-1 0 0,1 0 0,0 0 0,0 0 0,0 0 0,0 0 0,0 0 0,0 0 0,0 0 0,0 0 0,0 0 0,0 0 0,0 0 0,0 0 0,0 0 0,0 0 0,0 0 0,0 0 0,5 8-274,8 7 175,18 13 331,62 44 0,-89-69-156,1 0-1,0-1 0,-1 0 0,1 0 1,0 0-1,0-1 0,10 2 1,-11-2-36,-1-1 0,0 1 1,0-1-1,1 0 1,-1-1-1,0 1 0,1 0 1,-1-1-1,0 0 1,0 0-1,1 0 1,-1 0-1,5-3 0,6-6 107,-1-1 1,-1-1-1,0 0 0,0 0 0,-1-1 0,16-26 0,23-24-41,-37 47 37,13-22 0,-9 14-311,-13 18-110,-4 9 10,-5 11 190,0 17 345,3-26-217,1 1 0,0 0 0,0 0 0,0 0 0,1 0 0,0 0 0,0 0 0,1 0 1,2 11-1,-2-13-5,0 1 1,0-1-1,1 0 1,0 0-1,0 1 1,0-2-1,5 8 1,-6-10-28,0 0 0,0 0 0,0 0 0,1 0 0,-1 0 0,0 0 0,1 0 1,-1-1-1,1 1 0,-1 0 0,1-1 0,-1 0 0,1 1 0,-1-1 0,1 0 0,-1 1 0,1-1 0,0 0 0,-1 0 0,1 0 0,-1-1 0,1 1 1,-1 0-1,3-1 0,5-2 46,0 0 1,-1 0 0,12-7-1,1 0 19,-1 0 6,1-2-1,-2 0 1,1-1 0,-2-2-1,0 1 1,-1-2 0,24-26-1,-37 36-205,1-1-82,-6 13 105,-10 17 235,-23 35 1,-1 2 92,-56 138-63,51-116-95,-81 142 157,115-214-104,0-1 0,-15 15 0,19-22-111,0 1 1,-1-1-1,1-1 0,0 1 0,-1 0 0,1 0 0,-1-1 0,0 1 0,1-1 1,-1 0-1,0 0 0,0 0 0,0 0 0,0-1 0,-4 1 0,7-1-13,-1 0 0,0 0 0,0 0 0,1 0-1,-1 0 1,0 0 0,1 0 0,-1 0 0,0-1-1,1 1 1,-1 0 0,1-1 0,-1 1 0,0 0 0,1-1-1,-1 1 1,1-1 0,-1 1 0,1-1 0,-1 1 0,1-1-1,-1 1 1,0-2 0,1 1-18,-1-1 1,0 1-1,1-1 1,0 0-1,-1 1 1,1-1-1,0 0 0,0 1 1,-1-4-1,2-1-39,-1 0-1,1 1 1,0-1 0,2-6-1,0 3 55,-1-1-68,1 1 1,0 0-1,1 1 0,0-1 0,0 1 0,8-12 1,-1 6 17,2 0 1,0 1 0,0 0 0,1 1-1,1 0 1,21-12 0,42-31 340,132-119 1,-95 63 143,-104 101-356,0-1 1,-1-1-1,0 0 0,-1 0 1,0-1-1,-1 0 0,11-25 1,-15 29-34,0 1 0,0-1 0,1 1 0,0 0 0,1 1 0,0-1 0,10-9 0,-16 17-31,1 0 0,-1-1 0,1 1 0,-1 0 0,1-1 0,-1 1 0,1 0 0,0 0 0,-1-1 0,1 1-1,-1 0 1,1 0 0,0 0 0,-1 0 0,1 0 0,-1 0 0,1 0 0,0 0 0,-1 0 0,1 0 0,-1 0 0,1 0 0,0 1 0,-1-1 0,1 0 0,-1 0 0,1 1 0,-1-1 0,1 0 0,-1 1 0,1-1 0,-1 0 0,1 1 0,-1-1 0,1 1 0,-1-1 0,0 1 0,1-1 0,-1 1 0,2 2 43,0 0 0,0-1 0,0 1 0,-1 0 0,1 0-1,0 4 1,2 8 22,0 1 1,-2-1-1,0 1 0,-1-1 0,0 1 0,-1 0 0,-1-1 0,-1 1 0,-5 26 1,2-21 52,4-15-77,0 1 0,0-1 0,-1 0 0,0 1 0,0-1 0,0 0 0,-1 0-1,0-1 1,-5 8 0,8-12-43,-1-1 0,1 1 0,-1-1 0,1 0 0,-1 1 0,1-1 1,0 0-1,-1 1 0,1-1 0,-1 0 0,1 1 0,-1-1 0,0 0 0,1 0 0,-1 0 0,1 0 0,-1 0 0,1 1 0,-1-1 0,1 0 0,-1 0 0,0 0 0,1-1 0,-1 1 0,1 0 0,-1 0 0,0 0 0,-1-1-48,0 0-1,0 0 0,0 0 0,0 0 0,0-1 0,0 1 0,-2-3 0,-2-1-78,1-1 0,0 0 0,-7-11 0,8 8 18,-2-3-378,10 15 437,-1-1-1,1 1 1,0-1-1,0 0 1,1 0-1,-1-1 1,0 1 0,1-1-1,-1 0 1,1 0-1,-1-1 1,1 1-1,-1-1 1,10 0-1,-4 0 114,1-1-1,-1 0 1,1-1-1,-1 0 1,0-1-1,19-6 1,32-19 18,61-36 0,-104 51-69,0 0 1,0-1-1,-1-1 1,-1-1-1,-1 0 1,0-2-1,-1 1 1,-1-1-1,18-34 0,2-13 140,39-109 0,-11-1-236,-41 106 159,18-117 1,-38 171-187,0 15 109,0 0 0,0 0 0,0 0 1,0 1-1,0-1 0,0 0 0,0 0 0,0 0 1,0 0-1,0 0 0,0 0 0,-1 0 0,1 0 0,0 0 1,0 0-1,0 0 0,0 0 0,0 0 0,0 0 1,0 0-1,0 0 0,0 0 0,-1 0 0,1 0 0,0 0 1,0 0-1,0 0 0,0 0 0,0 0 0,0 0 0,0 0 1,0 0-1,0 0 0,-1 0 0,1 0 0,0 0 1,0 0-1,0 0 0,0-1 0,0 1 0,0 0 0,0 0 1,0 0-1,0 0 0,0 0 0,0 0 0,0 0 0,0 0 1,0 0-1,0 0 0,0 0 0,0-1 0,-1 1 1,1 0-1,0 0 0,0 0 0,0 0 0,0 0 0,0 0 1,0 0-1,0 0 0,0 0 0,1-1 0,-1 1 1,0 0-1,0 0 0,-5 7-91,-3 10 100,-7 31-1,-1 5 64,-3-6-101,3 2 0,-15 73 0,-7 118 194,32-201-84,1-6-89,2-1-1,1 1 1,1 0-1,1 0 1,8 43-1,-8-73 28,1 0 0,0 0 0,0 0 0,0 0 0,0 0 0,0-1 0,1 1 0,-1 0 0,1 0 0,0-1 0,0 1 0,0-1 0,0 0 0,0 0 0,1 1 0,-1-1 0,0 0 0,1-1 0,0 1 0,-1 0 0,1-1 0,0 0 0,0 0 0,0 0 0,0 0 0,0 0 0,0 0 0,0-1 0,0 1 0,0-1 0,0 0 0,1 0 0,-1 0 0,0 0 0,0-1 0,5-1 0,5-1-5,0-1 1,0-1-1,0 0 0,-1-1 1,0 0-1,0-1 1,-1-1-1,0 0 0,0 0 1,0-1-1,-2 0 0,1-1 1,-1 0-1,10-14 1,-16 21-10,-1 0 1,0 0 0,0-1 0,0 1 0,-1-1-1,1 1 1,-1-1 0,1 0 0,-1 1 0,0-1-1,-1 0 1,1 0 0,-1 0 0,0 1-1,0-1 1,0 0 0,0 0 0,0 0 0,-1 0-1,-2-6 1,3 9-15,0 1 0,-1-1 0,1 0 0,-1 0 0,1 1 0,-1-1 0,1 0 1,-1 0-1,0 1 0,1-1 0,-1 1 0,0-1 0,0 1 0,0-1 0,1 1 0,-1-1 0,0 1 0,0-1 0,0 1 0,0 0 0,0 0 0,1-1 0,-1 1 0,0 0 0,0 0 0,0 0 0,0 0 0,0 0 0,0 0 0,0 0 0,0 1 0,0-1 0,0 0 0,1 0 0,-1 1 0,-1 0 0,-1 0-1,0 0-1,0 0 0,0 1 0,1-1 0,-1 1 0,1 0 0,-1 0 1,1 0-1,-3 3 0,-4 6 0,0 1-1,1 1 1,-10 18 0,15-24-6,-1 0-1,1 0 1,1 1 0,-1-1-1,1 1 1,1 0 0,0-1-1,-1 10 1,2-14 21,0-1 0,1 0 0,-1 0 0,1 0 1,-1 0-1,1 0 0,0 1 0,0-1 0,0 0 0,2 2 0,-2-2 4,-1-1-1,1 0 0,0 0 0,0 0 1,0 0-1,0 0 0,0 0 0,0 0 1,0-1-1,0 1 0,0 0 0,1-1 0,-1 1 1,0 0-1,0-1 0,1 0 0,-1 1 1,0-1-1,1 0 0,1 1 0,8-2 39,-1 0 0,1 0 0,-1-1 0,18-5 0,42-19-124,-23 8 59,-8 5 79,4-3-179,51-10 1,-92 26 128,1-1 1,0 1-1,0-1 1,0 1-1,0 0 1,0 0-1,0 1 1,0-1-1,0 0 1,0 1-1,0 0 1,0 0 0,0 0-1,-1 0 1,1 0-1,0 0 1,-1 1-1,5 2 1,-6-2 14,1-1 1,0 1-1,-1 0 1,0-1-1,1 1 1,-1 0-1,0 0 1,0 0-1,0 0 1,0 0-1,0 0 0,0 1 1,-1-1-1,1 0 1,-1 0-1,0 1 1,1-1-1,-1 0 1,0 0-1,0 1 1,-1-1-1,1 0 1,-1 4-1,0 0 30,0-1 0,-1 1 0,0-1-1,0 0 1,0 0 0,-6 10 0,62-71-308,7-8 91,-58 62 160,-1 0 1,1 0 0,-1 0 0,1 1-1,0-1 1,0 1 0,0 0 0,0 0-1,0 0 1,4-1 0,-6 2 3,-1 0-1,1 0 1,0 0 0,0-1-1,0 1 1,0 0 0,0 1-1,0-1 1,-1 0 0,1 0-1,0 0 1,0 0 0,0 1-1,0-1 1,0 0 0,-1 1-1,1-1 1,0 1 0,0-1-1,-1 1 1,1-1 0,0 1-1,-1-1 1,1 1 0,0 0-1,-1-1 1,1 1 0,-1 0-1,1 0 1,-1-1 0,0 1-1,1 0 1,-1 0 0,0 0-1,1-1 1,-1 1 0,0 0-1,0 0 1,0 0 0,0 1-1,1 9 14,0 0 0,-1 0 0,-2 14 0,3 2 271,-1-27-282,1 0 1,-1 0-1,1 1 0,-1-1 1,1 0-1,-1 0 1,1-1-1,-1 1 0,0 0 1,1 0-1,-1 0 0,1 0 1,-1 0-1,1 0 1,-1-1-1,0 1 0,1 0 1,-1 0-1,1 0 0,-1-1 1,0 1-1,1 0 1,-1-1-1,0 1 0,0 0 1,1-1-1,-1 0 0,21-15-71,14-21-50,-25 26 71,1 0 0,0 0 1,23-17-1,-29 25 38,3-2-27,-1 1 1,15-7-1,-19 10 34,-1 0 0,0 1 0,0-1 0,0 1 0,0-1 0,1 1 0,-1 0 0,0 0 0,0 0 0,1 0 0,-1 0 0,0 0 0,0 1 0,0-1 0,1 1 0,2 0 0,5 5 38,-1 0 0,1 1 0,-1 0 0,11 10 0,6 5 282,-8-8-167,1-1 1,27 14 0,-38-22-590,0-2 0,1 1 1,0-2-1,0 1 0,0-1 0,0 0 0,0-1 0,17 1 0,10-5-5687,-19 3 3631</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36:26.269"/>
    </inkml:context>
    <inkml:brush xml:id="br0">
      <inkml:brushProperty name="width" value="0.05" units="cm"/>
      <inkml:brushProperty name="height" value="0.05" units="cm"/>
      <inkml:brushProperty name="color" value="#004F8B"/>
    </inkml:brush>
  </inkml:definitions>
  <inkml:trace contextRef="#ctx0" brushRef="#br0">32 237 3136,'-21'-22'1029,"20"21"-919,0 0-1,0 0 1,0 0-1,0 0 1,0-1-1,1 1 1,-1 0-1,0 0 1,1-1-1,-1 1 1,1-1-1,0 1 1,-1-1 0,1 1-1,0 0 1,0-1-1,0 1 1,0-1-1,0 1 1,0-1-1,0 1 1,0-1-1,1 1 1,-1-1-1,1 1 1,0-2-1,1-1 287,-1 1 1,1 0-1,0 0 0,0 0 0,0 0 0,0 0 0,1 0 1,2-2-1,0 2 58,-1-1 0,1 1 0,0 0 0,0 0 0,0 1 0,0 0 0,10-3 0,42-8 1673,-36 9-1519,228-34 2865,-119 20-3308,101-10-1350,-75 11-5902,-103 13 4138</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36:28.269"/>
    </inkml:context>
    <inkml:brush xml:id="br0">
      <inkml:brushProperty name="width" value="0.05" units="cm"/>
      <inkml:brushProperty name="height" value="0.05" units="cm"/>
      <inkml:brushProperty name="color" value="#004F8B"/>
    </inkml:brush>
  </inkml:definitions>
  <inkml:trace contextRef="#ctx0" brushRef="#br0">155 563 2496,'17'-7'2357,"-16"7"-2122,0-1-1,1 1 1,-1 0 0,0-1-1,1 0 1,-1 1 0,0-1-1,0 0 1,1 1 0,-1-1-1,0 0 1,0 0 0,0 0-1,0 0 1,0 0 0,0 0-1,1-2 1,-2 2-68,1 0-1,0 0 1,-1 0 0,1 0 0,-1 0-1,1 0 1,-1 0 0,1 0-1,-1-1 1,0 1 0,0 0 0,0 0-1,1-3 1,-2 4-107,1-1 0,0 0 0,0 1 1,0-1-1,-1 0 0,1 1 0,0-1 0,-1 1 0,1-1 0,-1 0 1,1 1-1,0-1 0,-1 1 0,1-1 0,-1 1 0,1-1 1,-1 1-1,0 0 0,1-1 0,-1 1 0,1 0 0,-1-1 1,0 1-1,1 0 0,-1 0 0,0 0 0,1-1 0,-1 1 0,-1 0 1,-3 0 5,0 0 1,0 0-1,0 0 1,1 0-1,-1 1 1,0 0-1,0 0 1,0 0 0,1 0-1,-1 1 1,1 0-1,-1 0 1,1 0-1,0 1 1,0-1-1,0 1 1,0 0-1,0 0 1,0 1 0,1-1-1,0 1 1,-6 7-1,1-1-13,0 1 0,1 0 0,-12 24-1,18-32-21,-1 1 0,1 0-1,0 0 1,0 0 0,0 0-1,0 0 1,1 0-1,0 0 1,0 0 0,0 0-1,0 0 1,0 0 0,1 0-1,0 0 1,0 0 0,0 0-1,3 6 1,-4-9 7,1 0 1,-1 0-1,1 0 1,0 0-1,0 0 0,-1 0 1,1 0-1,0 0 1,0 0-1,0-1 1,0 1-1,0 0 0,0-1 1,0 1-1,0 0 1,1-1-1,-1 0 1,0 1-1,0-1 0,2 1 1,0-1 15,0 0 0,0 1-1,1-1 1,-1-1 0,0 1 0,0 0 0,0-1 0,4-1 0,-1 0 12,1 0 1,-1 0 0,0-1 0,0 0 0,0-1 0,-1 1-1,1-1 1,4-4 0,-6 5 6,-1-1-1,0 1 0,0-1 1,0 0-1,-1 1 0,1-1 1,-1 0-1,0-1 1,0 1-1,0 0 0,-1 0 1,1-1-1,0-8 1,-1 10-73,-1 0 1,0 1 0,0-1-1,-1 0 1,1 0 0,0 0 0,-1 0-1,0 0 1,0 0 0,0 0-1,0 0 1,0 1 0,0-1 0,-1 0-1,1 1 1,-1-1 0,0 1 0,0 0-1,0 0 1,0-1 0,-4-2-1,4 4-50,0-1-1,0 1 0,0 0 0,0 0 0,-1 0 0,1 0 0,0 0 0,-1 0 0,1 1 0,0-1 0,-1 1 0,1-1 0,-1 1 0,1 0 0,-4 0 0,4 0 22,0 1-1,0-1 1,1 0-1,-1 1 0,0-1 1,1 1-1,-1-1 0,0 1 1,1 0-1,-1 0 0,1 0 1,-1 0-1,1 0 0,-1 0 1,1 0-1,0 0 0,-1 0 1,1 1-1,-1 0 0,-1 3-63,0 1-45,14-8 135,2-5 70,-1 0 0,0 0 0,0-1 0,0 0 0,-1-1 0,-1-1 1,17-17-1,-18 17-87,22-21 50,-2-1 1,34-48-1,22-46 125,31-44 330,-90 130-85,-36 72-1264,-8 16 942,-75 186 148,32-106-200,-26 60 108,-64 220 76,144-389-154,-6 21 60,-25 64 99,31-87 56,-1-1 0,-1 0-1,-19 28 1,26-42-175,1 0 1,0-1 0,-1 1-1,1-1 1,-1 0-1,0 1 1,1-1 0,-1 0-1,-3 1 1,5-1-87,0-1 1,0 0-1,-1 0 1,1 0-1,0 0 1,0 0-1,0 0 0,-1 0 1,1 0-1,0 0 1,0 0-1,-1 0 1,1 0-1,0 0 1,0 0-1,-1 0 1,1 0-1,0 0 0,0 0 1,0 0-1,-1 0 1,1 0-1,0-1 1,0 1-1,0 0 1,-1 0-1,1 0 1,0 0-1,0-1 0,-1 1-6,1-1 0,0 0 0,0 1 1,0-1-1,0 0 0,-1 1 0,1-1 0,0 0 0,0 0 0,0 1 0,0-1 0,1 0 0,-1 1 0,0-1 0,0-1 0,2-3-60,0-1-1,0 1 1,0 0 0,1-1 0,0 1 0,0 0-1,0 0 1,0 1 0,1-1 0,7-7 0,6-3 109,26-20 0,-43 35-53,20-14 34,1 1 0,0 1 0,0 1 0,29-11 0,96-24 41,-136 43-306,0 0-1,0 1 1,0 1-1,12-1 1,4 4-495</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36:30.553"/>
    </inkml:context>
    <inkml:brush xml:id="br0">
      <inkml:brushProperty name="width" value="0.05" units="cm"/>
      <inkml:brushProperty name="height" value="0.05" units="cm"/>
      <inkml:brushProperty name="color" value="#004F8B"/>
    </inkml:brush>
  </inkml:definitions>
  <inkml:trace contextRef="#ctx0" brushRef="#br0">22 1092 2240,'-22'7'1392,"43"-19"4772,-5 0-5268,22-22 1,-12 8-179,42-60 0,14-37 44,-39 58-523,34-55 289,83-173 0,-1-1 582,-151 282-982,-6 11-149,-1 0 1,0 0-1,0-1 1,0 1-1,0 0 1,-1-1-1,1 1 1,0 0-1,0-1 0,-1 1 1,1-1-1,0-2 1,-1 4 15,0 0-1,0 0 1,0 0 0,0 0 0,-1 0-1,1 0 1,0-1 0,0 1-1,0 0 1,0 0 0,0 0 0,0 0-1,0 0 1,0 0 0,0 0 0,0 0-1,0 0 1,0 0 0,-1 0 0,1 0-1,0 0 1,0 0 0,0 0 0,0 0-1,0 0 1,0 0 0,0 0-1,0 0 1,0 0 0,0 0 0,-1 0-1,1 0 1,0 0 0,0 0 0,0 0-1,0 0 1,0 0 0,0 0 0,0 0-1,0 0 1,0 0 0,0 0 0,0 1-1,0-1 1,0 0 0,-1 0-1,1 0 1,0 0 0,0 0 0,0 0-1,0 0 1,0 0 0,0 0 0,0 0-1,0 0 1,0 1 0,0-1 0,0 0-1,0 0 1,0 0 0,0 0 0,0 0-1,-6 8-131,-15 29 113,2 1 0,2 1 0,-21 64 0,16-39 40,9-28 64,-34 99 62,36-99 195,-10 69-1,20-98-243,1 0-1,-1 0 0,1 0 0,0 0 0,2 11 0,-1-17-62,-1 0 1,0 0-1,0 0 0,0 0 0,1 0 0,-1 0 0,1 1 0,-1-1 1,0 0-1,1 0 0,0-1 0,-1 1 0,1 0 0,0 0 0,-1 0 0,1 0 1,0 0-1,0-1 0,0 1 0,0 0 0,0-1 0,0 1 0,-1-1 1,2 1-1,-1-1 0,0 1 0,0-1 0,0 0 0,0 1 0,0-1 1,0 0-1,0 0 0,0 0 0,0 0 0,0 0 0,1 0 0,-1 0 1,0 0-1,0-1 0,0 1 0,2-1 0,7-3 76,0 0 1,-1-1-1,1-1 0,-1 1 0,-1-1 1,14-12-1,6-3-98,19-13-197,80-78-1,-127 111 139,1 0 0,0 0 0,0 0-1,1 0 1,-1 0 0,0 0 0,0 1-1,0-1 1,1 0 0,-1 1 0,0-1-1,1 0 1,0 1 0,-1 0 44,-1 0 0,0 0 0,0 0 0,0 0 0,1 0 0,-1 0 0,0 0 0,0 0 0,0 0 0,1 0 0,-1 0 0,0 1 0,0-1 0,0 0 0,0 0 0,1 0 0,-1 0 0,0 0 0,0 1 0,0-1 0,0 0 0,0 0 0,0 0 0,1 0 1,-1 1-1,0-1 0,0 0 0,0 0 0,0 1 0,0 12-32,-15 70-44,-5 34-133,18-98 315,1 0 0,1 0 1,0 1-1,4 21 0,-3-40-68,-1 1 0,0 0 0,0 0 0,1-1 0,-1 1-1,1 0 1,-1-1 0,1 1 0,0-1 0,0 1 0,0 0-1,0-1 1,0 0 0,0 1 0,0-1 0,0 0 0,1 1-1,-1-1 1,0 0 0,2 1 0,-1-2-3,-1 0 0,0 1 1,0-1-1,1 0 0,-1 0 0,0 0 1,1 0-1,-1 0 0,0-1 0,0 1 1,1 0-1,-1-1 0,0 1 0,0 0 1,1-1-1,-1 0 0,0 1 0,0-1 1,0 0-1,0 1 0,0-1 0,0 0 1,0 0-1,0 0 0,0 0 0,0 0 1,-1 0-1,2-1 0,31-41 155,-2-1 1,28-53-1,-57 94-184,30-46-345,-30 48-47,-2 7 165,-4 22 96,-1 17 79,7 8 171,-2-51-104,0-1 0,0 0 0,0 1 1,0-1-1,1 1 0,-1-1 0,0 0 0,1 1 1,-1-1-1,1 0 0,0 0 0,1 3 0,2 5 495,-3-9-492,-1 0 0,1 0 0,-1 0 0,0 0 0,1 0 0,-1 0 0,1 0 0,-1 0 0,1 0 0,-1 0 0,0-1 0,1 1 0,-1 0 0,1 0 0,-1 0 0,0 0 0,1-1 0,-1 1 0,0 0 0,1 0 1,-1-1-1,0 1 0,1 0 0,-1-1 0,0 1 0,1 0 0,-1-1 0,0 1 0,0-1 0,1 0 0,12-14 18,-12 14-27,13-19 33,21-35 0,-10 13 127,-17 21-234,-8 19 24,1 0 0,-1 0 0,1 0 0,0 0 1,0 0-1,0 0 0,0 0 0,0 0 0,2-2 0,-1 4 3,0 0 1,0 0-1,0 0 0,0 0 0,1 1 0,-1-1 1,0 1-1,0-1 0,0 1 0,0 0 0,2 1 1,13 3 12,34 3 105,0-2 0,0-2 0,0-3 0,77-8 0,-122 7-47,1 0 0,-1-1 0,0 0 0,1 0 0,-1-1 0,0 0 0,1 0 0,-1 0 0,0-1 0,-1 0 0,11-7 0,-14 7-12,-9 2 18,-12 4-27,3 1-52,1 1-1,0 1 1,0 0-1,1 0 0,-1 2 1,2 0-1,-1 0 1,1 1-1,-15 13 0,26-20 56,0 0-1,1 0 0,-1 0 0,1 0 0,-1 0 0,1 0 0,0 1 0,0-1 1,0 0-1,0 1 0,0-1 0,0 0 0,1 1 0,-1-1 0,1 1 1,0-1-1,-1 1 0,1-1 0,0 1 0,1 0 0,-1-1 0,0 1 1,1-1-1,-1 0 0,1 1 0,0-1 0,0 1 0,0-1 0,0 0 0,0 0 1,1 1-1,-1-1 0,1 0 0,-1 0 0,1 0 0,0-1 0,-1 1 1,1 0-1,0-1 0,0 1 0,0-1 0,1 1 0,-1-1 0,0 0 1,1 0-1,-1 0 0,0 0 0,1-1 0,-1 1 0,1-1 0,-1 1 0,1-1 1,4 0-1,-1 0 22,0-1 0,0 0 0,0 0 0,0-1 0,0 0 0,-1 0 0,1 0 0,-1-1 0,1 1 0,-1-1 0,0-1 0,0 1 0,0-1 0,0 1 0,-1-2 0,0 1 0,1 0 1,-2-1-1,1 0 0,6-9 0,-9 11-24,0 1 1,1-1 0,-1 1-1,0-1 1,-1 0 0,1 1-1,0-1 1,-1 0 0,1 0 0,-1 1-1,0-1 1,0 0 0,0 0-1,0 0 1,-1 1 0,1-1-1,-1 0 1,1 0 0,-1 1-1,0-1 1,-2-3 0,2 3-27,-1-1 0,0 1 0,0 0 0,0 0 0,-1 0 0,1 0 0,-1 0 0,0 0 0,1 0 0,-1 1 0,0 0 0,-1-1 0,1 1 0,-6-3 0,-35-10 47,50 16-50,0 1 1,0-1-1,0 0 1,0-1-1,0 1 1,0-1 0,0 0-1,7-2 1,9 2 8,9-1-15,1-2 0,0 0-1,38-11 1,36-17-4796,-97 28 2794,0-1-1,13-7 0,-9 6-383</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36:30.927"/>
    </inkml:context>
    <inkml:brush xml:id="br0">
      <inkml:brushProperty name="width" value="0.05" units="cm"/>
      <inkml:brushProperty name="height" value="0.05" units="cm"/>
      <inkml:brushProperty name="color" value="#004F8B"/>
    </inkml:brush>
  </inkml:definitions>
  <inkml:trace contextRef="#ctx0" brushRef="#br0">1 285 5632,'0'-4'2560,"38"-4"-2208,-12 0 1472,2 5-1056,24-20 192,1 4-576,38-20-96,2 6-192,17-14 160,-10 13-160,1-5-2560,-9 12 1312</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36:34.925"/>
    </inkml:context>
    <inkml:brush xml:id="br0">
      <inkml:brushProperty name="width" value="0.05" units="cm"/>
      <inkml:brushProperty name="height" value="0.05" units="cm"/>
      <inkml:brushProperty name="color" value="#004F8B"/>
    </inkml:brush>
  </inkml:definitions>
  <inkml:trace contextRef="#ctx0" brushRef="#br0">8 1035 1664,'-8'0'7040,"18"-11"-3878,102-75 70,-81 63-3006,0-2 1,-2-1-1,-1-1 0,-1-1 1,-1-2-1,35-52 0,-60 80-215,1-1 13,0 0-1,1 0 0,-1-1 0,-1 1 0,1-1 1,0 1-1,-1-1 0,0 0 0,0 1 1,1-9-1,-2 12-27,0 0 1,0 0-1,0 0 1,0 0-1,1 0 1,-1 0-1,0 0 1,0-1-1,0 1 1,-1 0-1,1 0 1,0 0-1,0 0 1,0 0-1,0 0 1,0 0-1,0 0 1,0 0-1,0-1 1,0 1-1,0 0 1,0 0-1,0 0 1,0 0-1,0 0 1,0 0-1,0 0 1,0 0-1,0 0 1,0 0-1,-1 0 1,1 0-1,0 0 1,0-1-1,0 1 1,0 0-1,0 0 1,0 0-1,0 0 1,0 0-1,0 0 1,-1 0-1,1 0 1,0 0-1,0 0 1,0 0-1,0 0 1,-6 4-122,-6 7-62,-4 13 275,1-1 0,0 2 0,-21 51 1,31-65-37,1-3-26,1 1 1,-1-1-1,1 1 0,1 0 0,-3 13 0,5-20 2,0 0 0,0 0 0,0 1-1,0-1 1,0 0 0,0 0-1,1 1 1,-1-1 0,1 0 0,-1 0-1,1 0 1,0 0 0,0 0-1,0 0 1,0 0 0,0 0 0,1 0-1,-1 0 1,1 0 0,-1-1-1,1 1 1,-1-1 0,1 1 0,0-1-1,0 1 1,0-1 0,3 1-1,-1 0 34,0 0-1,0-1 1,1 0-1,-1 0 1,1 0-1,-1 0 1,1-1-1,7 0 0,36-4 282,-34 1-269,0 0-1,0-1 1,26-12 0,-7 3-34,-21 8-39,0-1 0,0 0 0,0-1 0,0 0 0,-1-1 0,18-15 0,-14 10-43,0 0 1,22-12-1,-28 19 28,0 1 1,0 0 0,1 1-1,-1 0 1,1 1-1,12-3 1,-9 5-6,0 0-1,1 1 1,-1 0 0,0 1-1,1 1 1,19 5-1,24 2 73,-25-3 114,-32-6-162,0 0 0,0 0 1,0 0-1,0 0 0,0 0 0,0-1 1,0 1-1,0 0 0,0 0 0,0 0 1,0 0-1,0 0 0,0 0 1,0 0-1,0 0 0,0 0 0,0 0 1,0 0-1,0 0 0,0 0 1,0 0-1,0 0 0,0 0 0,0 0 1,0 0-1,0 0 0,0 0 0,0 0 1,0 0-1,0 0 0,0 0 1,0 0-1,0 0 0,0 0 0,-7-3 153,-11-1 17,-1 3-209,1 0-1,-1 2 1,1 0 0,-1 0 0,1 2 0,0 1-1,0 0 1,0 1 0,0 1 0,1 0 0,0 2-1,0 0 1,1 1 0,-26 17 0,38-22 10,0-1 0,0 1 0,0 0 0,0 0 0,0 0-1,1 0 1,0 1 0,-4 5 0,7-8 32,-1-1-1,1 0 0,-1 0 0,1 0 1,-1 1-1,1-1 0,0 0 1,0 1-1,-1-1 0,1 0 0,0 1 1,0-1-1,0 0 0,1 1 1,-1-1-1,1 2 0,-1-1-5,1-1 0,0 0 0,-1 0 0,1 0 1,0 0-1,0 0 0,0 0 0,0 0 0,0 0 0,0 0 0,0-1 0,0 1 0,1 0 0,-1-1 0,0 1 0,0-1 0,1 1 1,-1-1-1,0 1 0,2-1 0,2 1 4,0 0 0,1-1 1,-1 1-1,0-1 0,1 0 0,-1-1 1,7 0-1,35-10 214,-20 2-183,0-1-1,-1-2 1,-1 0-1,0-2 1,29-19-1,-37 22-14,-1-1 0,0-1 0,0 0-1,-2-1 1,0 0 0,0-1 0,-1-1-1,11-17 1,1-8 60,-2-2 1,27-65-1,16-100 310,-61 190-425,3-34 1,-7 45-6,-1 0-1,0 1 1,-1-1 0,1 1-1,-1-1 1,0 1-1,-1-1 1,-2-7-1,4 14 19,0-1 0,-1 0 0,1 0 0,0 0 0,-1 0-1,1 0 1,-1 1 0,1-1 0,-1 0 0,1 0 0,-1 1 0,0-1-1,1 0 1,-1 1 0,0-1 0,1 1 0,-1-1 0,0 1-1,0-1 1,0 1 0,1-1 0,-1 1 0,0 0 0,0 0 0,0-1-1,0 1 1,0 0 0,0 0 0,0 0 0,0 0 0,0 0-1,1 0 1,-1 0 0,0 0 0,0 0 0,0 1 0,0-1-1,0 0 1,0 0 0,0 1 0,1-1 0,-2 1 0,-4 3-35,0-1 0,0 1 0,1 0 0,-9 8 1,9-7 65,-9 8-64,1 0 0,1 1 1,0 1-1,0 0 1,2 1-1,0 0 0,1 0 1,0 1-1,1 0 0,-6 25 1,5-15 47,2 1 0,2 1 1,0-1-1,2 1 1,1 0-1,2 33 0,1-46 14,0-1 0,2 1 0,0-1 0,0 0-1,2 0 1,0 0 0,0 0 0,10 15 0,-11-21 60,1-1 1,1 0-1,-1 0 1,1 0-1,1 0 1,-1-1 0,2 0-1,-1 0 1,0-1-1,1 0 1,0-1-1,1 1 1,-1-2 0,10 5-1,-14-7-35,0-1 0,0 0 0,0 0 0,0-1 0,0 1 0,0-1 0,0 1 0,0-1 0,0-1 0,0 1-1,0 0 1,0-1 0,0 0 0,0 0 0,-1 0 0,1 0 0,0-1 0,0 0 0,6-3 0,-6 2-11,1-1 0,-1 1 0,0-1-1,0 0 1,0 1 0,-1-2 0,1 1 0,-1 0 0,0-1-1,0 0 1,0 1 0,-1-1 0,0 0 0,3-9 0,0-7 97,5-31 0,-9 42-159,0-1 0,-1 0 1,0 1-1,0-1 0,-2-11 1,1 21 19,1 0 0,0-1 0,0 1 0,-1 0 0,1 0-1,-1 0 1,1-1 0,-1 1 0,1 0 0,-1 0 0,0 0 0,1 0 0,-1 0 0,-1-1 0,1 2 9,1-1 1,0 1-1,-1 0 0,1 0 1,-1 0-1,1 0 0,0 0 1,-1-1-1,1 1 0,-1 0 1,1 0-1,-1 0 1,1 0-1,-1 0 0,1 1 1,0-1-1,-1 0 0,1 0 1,-1 0-1,1 0 0,-1 0 1,1 0-1,0 1 0,-1-1 1,1 0-1,-1 1 0,-3 2-25,1 0 0,-1 1 0,1 0 0,0-1 0,-4 8-1,7-11 37,-7 10-21,1 1 0,0 0-1,1 0 1,0 1 0,1 0-1,0-1 1,1 1 0,0 1-1,1-1 1,1 0 0,-1 20-1,2-27 44,1 0 0,-1 0 0,1 0 0,0 0 0,0-1 0,1 1 0,-1 0 0,1-1 0,0 1 0,1-1 0,-1 0 0,1 0 0,3 4 0,-5-5 3,1-1-1,0 0 0,0 0 0,0 0 0,0-1 0,0 1 0,0 0 1,1-1-1,-1 0 0,0 1 0,1-1 0,-1 0 0,1 0 1,-1 0-1,1 0 0,0-1 0,-1 1 0,1-1 0,0 0 1,0 0-1,-1 0 0,1 0 0,0 0 0,4-1 0,8-4 34,0-1 0,-1 0 0,1-1 0,-1-1 0,-1 0 0,18-14 0,27-16-96,-37 26 12,1 1-1,36-13 0,-57 24 16,0-1-1,0 1 0,1-1 1,-1 1-1,0 0 0,1 0 1,-1 0-1,0 0 0,1 0 1,-1 0-1,0 0 0,1 0 1,-1 0-1,0 1 0,0-1 0,1 0 1,-1 1-1,2 0 0,-3 0 9,1 0-1,0-1 0,0 1 1,0 0-1,-1 0 0,1 0 0,0 0 1,-1 0-1,1 0 0,-1 0 0,1 0 1,-1 0-1,0 0 0,1 0 1,-1 0-1,0 0 0,0 0 0,0 0 1,0 0-1,0 0 0,0 2 0,-1 4 30,0 0-1,0 0 0,-1-1 0,0 1 0,-1-1 0,1 1 1,-1-1-1,-7 12 0,-1 2 10,4-9 7,0 2 132,8-10-17,6-5 56,22-10-190,-1-2 0,39-24 0,20-11-252,-85 48 212,0 0 0,0 0-1,0 1 1,-1-1-1,1 0 1,0 1 0,0 0-1,0-1 1,0 1 0,0 0-1,0 0 1,3 0-1,-4 1 15,0-1 0,0 0 0,-1 1 0,1-1 0,0 0 0,0 1 0,-1-1 0,1 1 0,0-1-1,-1 1 1,1 0 0,-1-1 0,1 1 0,0-1 0,-1 1 0,0 0 0,1 0 0,-1-1-1,1 1 1,-1 0 0,0 0 0,1-1 0,-1 1 0,0 0 0,0 0 0,0 0 0,0 0-1,0-1 1,0 1 0,0 0 0,0 2 0,-5 30-73,4-25 90,-1 0 1,1 0-1,0 12 0,1-18-13,0 0 0,0-1 0,0 1 0,1 0 0,-1-1-1,0 1 1,1 0 0,0-1 0,-1 1 0,1-1 0,0 1 0,0-1-1,-1 1 1,1-1 0,0 1 0,1-1 0,-1 0 0,0 1 0,0-1-1,0 0 1,3 1 0,-3-1 12,0-1 0,-1 0-1,1 0 1,0 1 0,0-1 0,0 0 0,1 0-1,-1 0 1,0 0 0,0 0 0,0 0 0,0 0-1,0 0 1,0-1 0,0 1 0,0 0 0,0-1-1,0 1 1,8-3 123,-4 3-112,1 0 0,-1-1 0,0 0 0,1 0 0,-1-1 1,0 0-1,0 0 0,0 0 0,0 0 0,0-1 0,-1 1 0,1-1 1,-1-1-1,1 1 0,-1-1 0,0 1 0,0-1 0,5-7 0,11-18 7,-2-1 0,-1 0 0,25-62 0,5-10-59,80-108 231,-67 97-165,-50 93-39,8-17-41,-2 0-1,12-42 0,-25 69 7,-1-1 0,1 1 0,-2-1-1,1-13 1,-2 23 29,1 1-1,-1 0 1,0 0-1,0 0 1,0 0-1,0-1 1,0 1-1,0 0 1,0 0 0,0 0-1,0 0 1,0-1-1,0 1 1,0 0-1,0 0 1,0 0-1,0 0 1,0-1-1,-1 1 1,1 0 0,0 0-1,0 0 1,0 0-1,0 0 1,0-1-1,0 1 1,0 0-1,0 0 1,0 0-1,-1 0 1,1 0 0,0 0-1,0 0 1,0-1-1,0 1 1,0 0-1,-1 0 1,1 0-1,0 0 1,0 0-1,0 0 1,0 0 0,-1 0-1,1 0 1,0 0-1,0 0 1,0 0-1,0 0 1,-1 0-1,1 0 1,0 0-1,0 0 1,-11 8-135,-9 18 108,-18 28 93,13-20-107,1 1 0,3 1 0,-19 42 0,26-44 24,2 0 0,1 1 0,-8 50 0,2 64 177,16-129-92,1 0 0,2-1-1,0 1 1,0 0 0,9 28-1,-10-45-26,0 0 0,0 0 0,0 0 0,0-1-1,1 1 1,-1 0 0,1-1 0,-1 0 0,1 1-1,0-1 1,0 0 0,0 1 0,0-1-1,0-1 1,1 1 0,-1 0 0,3 1 0,-2-2-5,-1 0 0,1 0 0,0 0 0,-1 0 1,1-1-1,0 0 0,0 1 0,-1-1 0,1 0 0,0 0 1,0-1-1,0 1 0,-1-1 0,1 1 0,0-1 0,-1 0 1,1 0-1,3-2 0,6-3 31,0 0 1,0-1-1,-1-1 0,0 0 1,12-12-1,44-51-97,-49 49 77,22-39-1,-11 16-198,-21 37-360,-7 14 348,-8 25 237,4-17-156,-7 34-35,-1-1 124,-3 48-1,13-87 11,0-1 39,0 1-1,0 0 1,1-1-1,0 1 1,1 0-1,0 0 1,0-1-1,4 14 1,-4-20-89,-1 0 1,1-1-1,0 1 0,0-1 0,-1 1 1,1-1-1,0 1 0,0-1 1,0 1-1,-1-1 0,1 0 1,0 1-1,0-1 0,0 0 0,0 0 1,0 0-1,0 0 0,0 0 1,1 0-1,19-2-3108,-18 0 2555,0 0 0,0 0 0,0 0 0,0 0 0,0-1 0,-1 1 0,1-1 0,-1 0 0,1 0 0,-1 0 0,0 0 0,0 0 0,3-6 0,-1-2-359,0 1 0,0-1 1,2-13-1,-3 7 764,-1 0 1,0-1 0,-2 1-1,0 0 1,-3-26-1,-2 9 1605,-15-56 0,-4 20 733,-1-5-495,25 74-1663,0 1 1,0-1 0,0 1-1,-1-1 1,1 0-1,0 1 1,0-1 0,0 0-1,0 1 1,0-1-1,0 1 1,0-1 0,0 0-1,1 1 1,-1-1 0,0 1-1,0-1 1,0 0-1,1 1 1,-1-1 0,1 0 0,-1 1-1,0 0 1,1 0 0,-1 0 0,1-1 0,-1 1-1,0 0 1,1 0 0,-1 0 0,1 0 0,-1 0 0,1 0-1,-1 0 1,0 0 0,1 0 0,-1 0 0,1 0 0,-1 0-1,1 0 1,-1 0 0,1 0 0,2 1-78,0 0-1,0 0 1,0 1 0,0-1-1,0 1 1,3 2 0,47 40-3469,-15-12 2070,-14-13 1525,1-1 1,1-1-1,1-1 1,42 19 0,-44-26 1029,-19-7-607,1 0-1,-1 0 1,0 1 0,0 0-1,0 0 1,6 5 0,-11-7-363,-1-1 0,1 1 0,0 0 0,-1 0 0,1 0 0,-1 0 0,0 0 0,1 0 0,-1 0 0,0 0 0,1 0 0,-1 0 0,0 0 0,0 0 0,0 1 0,0-1 0,0 0 0,0 0 0,0 0 0,0 0 0,-1 0 0,1 0 0,0 0 0,-1 0 0,1 0 0,-1 2 0,-2 2 226,1 1 0,-1-1 1,-6 9-1,-7 9 262,1 1 1,1 1-1,1 0 1,1 1-1,-12 37 0,23-59-547,0-1 0,1 0-1,-1 1 1,1-1 0,-1 1-1,1-1 1,0 1 0,1-1-1,0 7 1,-1-9-15,1 1 1,-1-1 0,1 1-1,-1-1 1,1 1-1,0-1 1,0 1 0,-1-1-1,1 0 1,0 1 0,0-1-1,1 0 1,-1 0-1,0 0 1,0 0 0,0 0-1,1 0 1,-1 0 0,1 0-1,-1 0 1,0-1-1,3 2 1,2-1 32,0 1 0,0-1 0,0 0 0,1-1 0,-1 1 0,12-2-1,40-7 354,-34 3-356,39-7-81,-1-3 0,72-28 0,-102 29-3,0-1 0,49-31-1,-80 49-13,-4 7 65,-8 12 33,4-13-33,0-1 0,0 0 0,-1 0 0,-16 12 0,9-7 145,14-13-153,0 1 0,0 0 0,0 0 0,0 0 0,0 0 0,0 0 0,1 1 0,-1-1-1,0 0 1,1 0 0,-1 0 0,1 1 0,-1-1 0,0 3 0,1-4-7,0 0 0,0 0 0,0 1 0,0-1 0,0 0-1,0 0 1,0 1 0,0-1 0,1 0 0,-1 0 0,0 1 0,0-1 0,0 0 0,0 0 0,0 1 0,0-1 0,1 0-1,-1 0 1,0 1 0,0-1 0,0 0 0,0 0 0,1 0 0,-1 0 0,0 1 0,1-1 0,11 0 114,-4-3-123,1 0-1,-1 0 1,1-1-1,12-9 1,-2 3 40,2-3-284,-21 13 234,1 1 1,-1-1 0,1 1-1,-1-1 1,1 1 0,-1-1-1,1 1 1,-1-1 0,0 1-1,1 0 1,-1-1 0,0 1-1,0 0 1,0-1-1,1 1 1,-1 0 0,0-1-1,0 1 1,0 0 0,0 1-1,0 1-102,3 20-129,-2-19 251,-1 1 1,0-1 0,1 0-1,0 0 1,0 1 0,3 6-1,-3-10 4,-1 0 0,1 1 1,0-1-1,0 0 0,0-1 0,0 1 0,-1 0 0,1 0 0,1 0 0,-1 0 0,0-1 0,0 1 0,0 0 0,0-1 0,0 1 0,1-1 0,-1 0 0,0 1 0,0-1 0,1 0 0,-1 0 0,0 1 0,0-1 0,1 0 0,-1 0 0,0-1 0,1 1 0,0 0 0,5-2 13,-1 0 0,0 0 0,0 0 0,0-1 0,0 0 0,0 0 0,8-6 0,-1 1 6,14-9 48,-2-1 0,0-1 0,0-1 0,-2-1 0,36-42 0,-9 1 18,47-78 1,8-41-66,-91 153-32,-2-1 0,-1 0 0,-1 0 0,11-54-1,-21 81-6,0 1-1,1-1 0,-1 0 1,0 0-1,0 0 1,0 0-1,0 0 0,-1-3 1,1 5 2,0 0 0,-1-1 0,1 1 0,0 0 0,0 0 0,0-1 0,0 1 0,0 0 0,-1 0 0,1 0 0,0-1 0,0 1 0,0 0 0,-1 0 0,1 0 0,0 0 0,0 0 0,-1-1 0,1 1 0,0 0 0,0 0 0,-1 0 0,1 0 0,0 0 0,0 0 0,-1 0 0,1 0 0,-14 6-139,-10 11 120,1 2 0,0 0-1,2 2 1,0 0 0,-25 35 0,35-39 50,0 0-1,2 0 1,0 1 0,1 0-1,1 1 1,-10 36 0,14-39 51,-1-1 0,2 1 0,0 0 0,1 0 0,1 0 0,0 0 0,1 0 1,0 0-1,5 16 0,-3-21-346,0 0 1,0-1-1,1 1 0,1-1 1,0 0-1,0 0 1,1 0-1,0-1 0,1 1 1,0-2-1,0 1 1,1-1-1,14 12 0,-3-8-3555,3-3 1183</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6:44.772"/>
    </inkml:context>
    <inkml:brush xml:id="br0">
      <inkml:brushProperty name="width" value="0.05" units="cm"/>
      <inkml:brushProperty name="height" value="0.05" units="cm"/>
      <inkml:brushProperty name="color" value="#00A0D7"/>
    </inkml:brush>
  </inkml:definitions>
  <inkml:trace contextRef="#ctx0" brushRef="#br0">32 17 6976,'-31'-16'3168,"44"27"-2752,5-6-160,4 1-224,40-1 768,13 3-448,43-5-64,0 6-192,22-6 128,-12 5-128,3 0-5248,-17 7 2816</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36:35.331"/>
    </inkml:context>
    <inkml:brush xml:id="br0">
      <inkml:brushProperty name="width" value="0.05" units="cm"/>
      <inkml:brushProperty name="height" value="0.05" units="cm"/>
      <inkml:brushProperty name="color" value="#004F8B"/>
    </inkml:brush>
  </inkml:definitions>
  <inkml:trace contextRef="#ctx0" brushRef="#br0">15 164 5984,'-14'-35'2688,"41"15"-2336,-5 9 1152,3 3-896,21-7 128,-2 2-448,33-6-192,3 8-64,20-4 96,-2 7-64,-6 0-928,-22 8 448,-18 3-4128,-9 5 2496</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36:35.676"/>
    </inkml:context>
    <inkml:brush xml:id="br0">
      <inkml:brushProperty name="width" value="0.05" units="cm"/>
      <inkml:brushProperty name="height" value="0.05" units="cm"/>
      <inkml:brushProperty name="color" value="#004F8B"/>
    </inkml:brush>
  </inkml:definitions>
  <inkml:trace contextRef="#ctx0" brushRef="#br0">22 11 5632,'-21'-11'2560,"29"16"-2208,-3-5-480,3 0 0</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36:40.125"/>
    </inkml:context>
    <inkml:brush xml:id="br0">
      <inkml:brushProperty name="width" value="0.05" units="cm"/>
      <inkml:brushProperty name="height" value="0.05" units="cm"/>
      <inkml:brushProperty name="color" value="#004F8B"/>
    </inkml:brush>
  </inkml:definitions>
  <inkml:trace contextRef="#ctx0" brushRef="#br0">150 801 2656,'0'-11'2821,"0"15"-1013,-1 16-848,-1 0 1,0-1-1,-9 35 0,-24 58 599,1-8-431,-15 130 168,49-226-1083,-2 0 1,1 0-1,-5 12 0,2-13 159,3-9 9,0-22 173,3-32-531,2 0 0,3 0 0,2 1 0,3 0-1,2 0 1,2 1 0,3 1 0,2 1 0,29-51 0,-33 73-25,2 0 0,33-41 0,-37 55 30,0 0-1,0 0 1,2 2 0,0 0-1,20-13 1,-32 24-35,-1 1-1,1-1 0,0 1 1,0-1-1,0 1 1,1 1-1,-1-1 0,0 1 1,1 0-1,-1 0 1,0 1-1,1-1 0,-1 1 1,7 1-1,-9-1 4,0 1-1,0 0 0,0 0 1,0 0-1,-1 0 0,1 1 1,0-1-1,-1 1 0,1-1 1,0 1-1,-1 0 0,0 0 0,0 0 1,1 1-1,-1-1 0,0 0 1,-1 1-1,1-1 0,0 1 1,-1 0-1,1-1 0,-1 1 1,0 0-1,0 0 0,0 0 1,0 3-1,1 6 44,0 0-1,-1 0 1,-1 0-1,0 0 1,-1 0-1,0-1 1,0 1-1,-7 23 1,4-19 16,-1 0-1,-1 0 1,0-1 0,-1 1 0,-1-1 0,0-1 0,-1 0-1,0 0 1,-1-1 0,-20 21 0,19-23 34,-1-1 0,1-1 1,-2 0-1,1 0 0,-1-1 1,0-1-1,-1 0 0,1-1 1,-2 0-1,1-1 0,-29 6 0,25-11 59,18 0-148,0 0-1,0 0 1,-1 0 0,1 0 0,0 0-1,0 0 1,0 0 0,0 0-1,0 0 1,0 0 0,0 0 0,-1 0-1,1 0 1,0 0 0,0 0 0,0 0-1,0-1 1,0 1 0,0 0-1,0 0 1,0 0 0,0 0 0,-1 0-1,1 0 1,0 0 0,0 0 0,0 0-1,0 0 1,0 0 0,0-1 0,0 1-1,0 0 1,0 0 0,0 0-1,0 0 1,0 0 0,0 0 0,0 0-1,0-1 1,0 1 0,0 0 0,0 0-1,10-6-103,185-68-454,-24 10 519,103-38-13,-103 41 45,-75 29 125,-75 29 26,-21 3-143,0 0 0,1 0 0,-1 0-1,0 0 1,1 0 0,-1 0 0,0 0 0,1 0 0,-1 0-1,1 1 1,-1-1 0,0 0 0,1 0 0,-1 0 0,0 1 0,0-1-1,1 0 1,-1 0 0,0 1 0,0-1 0,1 0 0,-1 1 0,0-1-1,0 0 1,1 1 0,-1 1-3,0 0 0,0 0 0,-1 0 0,1 0 0,0 0 0,-1 0 0,1 0 0,-1 0 0,0 0 0,1-1 0,-1 1 0,0 0 0,-2 2 0,-9 15 44,0 0-1,-1-1 0,-29 30 1,-54 44 196,31-32-279,3 6 601,63-64-215,4-2-174,6-3-31,1-2-88,0-1 0,-1 0-1,0 0 1,19-15 0,36-38 20,-51 42-71,0-1 1,-1 0 0,-1-2 0,-1 1 0,13-29-1,-19 37 14,-1-1 0,0 0-1,4-19 1,-9 25-128,-3 7-37,-4 8-14,-1 4 82,2 0 0,-1 1 0,2 0-1,0 0 1,1 0 0,-4 22-1,6-31 97,2 0-1,-1 0 0,1 1 0,0-1 0,0 0 0,0 1 0,1-1 0,0 0 0,0 0 0,0 1 0,0-1 0,1 0 1,0 0-1,0 0 0,0-1 0,1 1 0,0 0 0,0-1 0,0 0 0,0 0 0,6 6 0,-4-6 25,1 1-1,0-1 0,0 0 0,0 0 1,0-1-1,1 0 0,-1 0 0,1 0 0,0-1 1,0 0-1,0 0 0,7 0 0,-8-1-13,0-1-1,0 0 1,0 0-1,0-1 0,0 1 1,-1-2-1,1 1 1,0 0-1,0-1 1,-1 0-1,1-1 0,-1 1 1,0-1-1,0 0 1,7-5-1,8-8 7,-1-1 0,0-1 0,-1-1 0,-1-1 0,-1 0 0,-1-1 0,20-35 0,-24 32-82,3-4-61,-13 26 99,0 1 0,1-1 0,-1 1 0,0-1 1,1 1-1,-1 0 0,0 0 0,1-1 0,0 1 0,-1 0 0,1 1 0,0-1 0,-1 0 1,3 0-1,3-1-4,-1 1 1,0-1 0,1 2-1,-1-1 1,1 1 0,0 0-1,-1 0 1,1 1-1,-1 0 1,1 0 0,-1 0-1,7 3 1,-9-2 17,1 0 0,0 0 0,-1 0 0,1 1 0,-1-1 1,0 1-1,0 0 0,0 1 0,0-1 0,-1 1 0,1-1 0,-1 1 0,0 0 0,0 0 1,0 0-1,2 6 0,0 2-13,-1 0 0,-1 0 0,0 1 0,0 0 0,-1-1 0,1 22 0,0 1-142,-3-31 165,1-1 0,-1 1 0,1 0 0,0-1 0,0 1 0,0 0 0,1-1 0,0 1 0,-1-1 0,1 0 0,0 0 0,0 0-1,1 0 1,-1 0 0,1 0 0,4 4 0,-4-5 2,1 0 0,0 1 1,0-1-1,0 0 0,0-1 0,0 1 0,0-1 0,0 0 0,1 0 0,-1 0 1,0 0-1,7-1 0,-2 0 24,0 0 0,0-1 0,0 0 0,-1-1 0,1 0 0,-1 0 1,1-1-1,-1 0 0,0-1 0,0 1 0,0-2 0,0 1 0,12-11 0,4-8-11,-1-1-1,39-53 0,-12 12-150,117-114 223,-66 73 115,-80 83-202,-1-2 0,-2 0 0,-1-2 0,-1 1 0,-1-2 0,-1 0 0,19-56 0,-28 63-29,0 0-1,3-37 1,-7 50-8,-1 7 22,0 1-1,1-1 1,-1 0-1,0 0 1,0 0-1,0 1 1,0-1 0,0 0-1,0 0 1,0 0-1,0 1 1,0-1-1,-1 0 1,1 0 0,0 0-1,-1 1 1,1-1-1,0 0 1,-1 0-1,0 1-1,0 0 0,0 0-1,0 0 1,0 1-1,0-1 1,0 0-1,0 1 1,0-1 0,0 0-1,1 1 1,-1-1-1,0 1 1,0 0-1,0-1 1,1 1 0,-1 0-1,0-1 1,1 1-1,-1 0 1,0 0-1,0 0 1,-124 135-252,58-62 91,45-49 179,0 1 0,2 1-1,1 1 1,-22 43 0,27-41-20,1 0 1,1 1 0,2 0-1,1 0 1,1 1-1,-5 49 1,12-68 61,0 0 0,1 0 0,1-1 0,0 1 0,0 0 0,1 0 0,7 21 0,-8-30-24,1-1-1,-1 1 1,1 0-1,0 0 1,0-1-1,0 1 1,1-1-1,-1 1 1,1-1 0,0 0-1,0 0 1,0 0-1,0-1 1,1 1-1,-1-1 1,1 1-1,-1-1 1,1 0-1,0-1 1,0 1-1,-1-1 1,1 1 0,0-1-1,1 0 1,-1-1-1,7 1 1,-1-1-14,-1 0 0,0-1 1,0-1-1,1 1 1,-1-2-1,0 1 1,-1-1-1,1 0 0,0-1 1,-1 0-1,0-1 1,13-8-1,2-4 16,0-1 0,35-37 0,-35 28 39,23-31-1,-6 7-267,-28 40-29,-12 10 220,0 1 1,0 0 0,0 0 0,0 0 0,0 0 0,1 0 0,-1 0 0,0 0-1,0 0 1,0 0 0,0 0 0,1 0 0,-1 0 0,0 0 0,0 0 0,0 0-1,0 0 1,1 0 0,-1 0 0,0 0 0,0 0 0,0 0 0,0 0 0,0 0-1,1 0 1,-1 0 0,0 0 0,0 0 0,0 0 0,0 1 0,0-1 0,1 0-1,-1 0 1,0 0 0,0 0 0,0 0 0,0 0 0,0 1 0,0-1-1,1 2-18,-1 1 0,1-1 0,-1 1 0,0 0 0,0-1 0,0 1 0,0-1 0,-1 4 0,-17 94-50,2-15 80,15-75 2,0 0-1,0 1 1,1-1-1,0 0 1,1 1-1,0-1 1,1 0-1,4 16 1,-6-25 11,1 1 0,0-1 0,-1 0 0,1 1 0,0-1 0,-1 0 0,1 0 0,0 0 0,0 1 0,0-1 0,0 0 0,0 0 0,0-1 0,0 1 0,1 0 0,-1 0 0,0 0 0,0-1-1,1 1 1,-1-1 0,0 1 0,1-1 0,-1 1 0,1-1 0,-1 0 0,0 0 0,1 1 0,-1-1 0,1 0 0,-1 0 0,1-1 0,-1 1 0,1 0 0,-1 0 0,0-1 0,3 0 0,3-2-13,0 0 1,0-1-1,0 0 0,0 0 1,7-6-1,-7 5 7,40-25-23,61-29-1,-9 6 46,-88 46-11,0 0 1,0-2-1,-1 1 1,18-19-1,-21 18-23,-7 9-1,0 0-1,0 0 0,1 0 1,-1 0-1,0 0 0,0 0 1,0-1-1,0 1 0,0 0 1,0 0-1,0 0 0,0 0 1,0 0-1,0 0 0,0-1 1,0 1-1,0 0 0,0 0 1,0 0-1,0 0 0,0 0 1,0 0-1,0-1 0,0 1 1,0 0-1,0 0 0,0 0 1,0 0-1,0 0 1,0 0-1,0-1 0,0 1 1,0 0-1,0 0 0,-1 0 1,1 0-1,0 0 0,0 0 1,0 0-1,0 0 0,0-1 1,0 1-1,0 0 0,-1 0 1,0 0-30,0 0 0,0 1 0,0-1 0,0 0 0,0 0 0,0 1 0,0-1 0,0 1 0,0-1 0,0 1 0,0-1 0,0 1 0,0 0 0,-1 1 0,-17 15-18,14-12 88,-106 101 29,96-90-124,1 1-1,0 1 1,2 0 0,-20 37 0,31-54 63,1 0 1,-1 0-1,1 0 1,-1 0-1,1 0 1,0 0-1,-1 0 1,1 1-1,0-1 1,0 0-1,0 0 1,0 0-1,0 1 1,0-1-1,0 0 1,0 0-1,1 2 1,-1-2-1,1-1 1,-1 1-1,0-1 1,1 1-1,-1-1 0,1 1 1,-1-1-1,1 1 1,0-1-1,-1 1 0,1-1 1,-1 0-1,1 1 1,0-1-1,-1 0 1,1 0-1,0 0 0,-1 1 1,1-1-1,0 0 1,0 0-1,6 0 20,-1 0-1,1 0 1,-1-1 0,1 0-1,6-2 1,-3 1-75,16-3 77,-1-1-1,1-1 1,-1-1 0,-1-2-1,0 0 1,0-1-1,-1-2 1,0 0-1,-1-2 1,-1 0 0,-1-1-1,0-1 1,32-36-1,33-54-61,-14 17 18,13-4-31,9-12-20,56-102 94,-146 203-34,103-175-176,-102 172 152,-3 8 29,0-1 0,-1 0 1,1 0-1,-1 0 0,1 0 0,-1 0 1,1 0-1,-1 0 0,1 0 0,-1 0 0,0 0 1,0 0-1,1 0 0,-1 0 0,0 0 1,0 0-1,0 0 0,0 0 0,0 0 1,-1 0-1,1 0 0,0-2 0,0 3 1,-1 0-1,1 0 1,0 0 0,0-1-1,0 1 1,0 0-1,0 0 1,-1 0-1,1 0 1,0-1 0,0 1-1,0 0 1,0 0-1,-1 0 1,1 0-1,0 0 1,0 0 0,0 0-1,-1 0 1,1-1-1,0 1 1,0 0-1,-1 0 1,1 0 0,0 0-1,0 0 1,0 0-1,-1 0 1,1 0-1,0 0 1,0 1 0,-1-1-1,1 0 1,0 0-1,0 0 1,-1 0-1,-3 2-33,1 0-1,-1 1 0,0-1 0,1 1 1,0 0-1,-1 0 0,1 0 0,0 0 1,-4 6-1,6-8 30,-172 221-266,162-206 244,-11 14 28,2 2 1,1 0 0,2 1-1,1 0 1,1 1 0,2 1-1,2 1 1,1 0 0,2 0-1,1 0 1,2 1 0,1 0-1,3 0 1,0 0 0,10 74-1,-8-103 48,0-1 0,1 1 0,0-1 0,0 0 0,0 1 0,1-1 0,0 0 0,6 9 0,-7-13-34,0-1 1,0 0-1,0 1 1,0-1-1,0 0 1,1 0-1,-1 0 0,1-1 1,-1 1-1,1-1 1,0 1-1,-1-1 0,1 0 1,0 0-1,0 0 1,0 0-1,0 0 1,0-1-1,0 0 0,0 1 1,0-1-1,0 0 1,6-1-1,3-1 5,0 0 0,0-1 0,0 0 0,-1-1-1,1-1 1,-1 0 0,0 0 0,0-1 0,0 0 0,-1-1 0,0 0 0,-1-1 0,13-12 0,-14 12-22,-1 1 1,0-1-1,-1 0 1,1-1-1,-2 0 1,1 0 0,-1 0-1,0-1 1,-1 1-1,0-1 1,-1 0 0,0 0-1,-1-1 1,0 1-1,1-19 1,-3 27-10,0 0-1,0 1 1,0-1-1,0 0 1,0 1-1,-1-1 1,1 1-1,0-1 1,-1 0-1,0 1 1,1-1-1,-1 1 1,0 0 0,0-1-1,0 1 1,0-1-1,0 1 1,-2-2-1,2 2 7,0 0-1,0 1 1,0-1-1,0 1 0,-1-1 1,1 1-1,0 0 1,0-1-1,0 1 0,-1 0 1,1 0-1,0 0 1,0 0-1,0 0 1,-1 0-1,1 0 0,0 0 1,0 0-1,-1 1 1,1-1-1,0 0 0,0 1 1,0-1-1,-2 2 1,-3 1-16,0 1-1,0 1 1,1-1 0,-1 1 0,1 0 0,0 0 0,0 0 0,-4 7 0,-4 4-13,2-4 31,1 0 0,1 1 1,0 0-1,-10 20 0,17-28 3,0 0-1,0 1 1,0-1-1,1 0 1,0 1-1,0-1 1,-1 8-1,2-10-1,0 0 1,1 0-1,-1 0 0,0 0 0,1 0 0,0 0 1,0 0-1,0 0 0,0 0 0,0 0 0,0 0 1,1 0-1,3 4 0,-2-4 24,0 0-1,0 0 1,0 0 0,1-1 0,-1 1-1,0-1 1,1 0 0,0 0-1,0-1 1,0 1 0,4 1 0,3 0 36,-1 0 1,1-1 0,11 1 0,-6-2-32,-1-1-1,1 0 1,-1-1 0,1-1 0,-1-1-1,0 0 1,1 0 0,-2-2 0,1 0-1,25-12 1,-28 10-21,0 1-1,-1-2 1,0 1 0,0-1-1,-1-1 1,0 0 0,0-1 0,-1 0-1,-1 0 1,1-1 0,-2 0-1,12-21 1,35-75-49,-54 107 39,0 0-1,0 0 1,1 0-1,-1 0 1,0 0-1,0 0 1,0 0-1,0 0 1,0 0-1,0 0 1,0 0-1,0 0 1,0 0-1,0 0 0,0 0 1,0 0-1,0 0 1,0 0-1,1 0 1,-1 0-1,0 0 1,0 0-1,0 0 1,0 0-1,0 0 1,0 0-1,0 0 1,0 0-1,0 0 1,0 0-1,0 0 1,0 0-1,0 0 1,0 0-1,1 0 1,-1 0-1,0 0 0,0 0 1,0 0-1,0 0 1,0 0-1,0 0 1,0 0-1,0-1 1,0 1-1,0 0 1,0 0-1,0 0 1,0 0-1,0 0 1,0 0-1,0 0 1,0 0-1,0 0 1,0 0-1,0 0 1,0 0-1,0 0 1,0-1-1,0 1 1,0 0-1,0 0 0,0 0 1,0 8-130,-3 12 8,-5 15 138,-2-1 0,-2 0 0,-29 61 0,35-85 21,0 0 0,-1-1 0,-12 14 0,15-18 28,0 0 0,-1-1 0,1 0 0,-1 0-1,0 0 1,-1 0 0,-9 4 0,14-7-18,2-1 6,9-3 57,20-5 80,25-8-282,-18 4 64,-28 9-155,-4 2-460,0 0 0,0-1 1,0 0-1,0 0 1,0 0-1,0-1 0,8-5 1,-6 3-1071</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36:40.460"/>
    </inkml:context>
    <inkml:brush xml:id="br0">
      <inkml:brushProperty name="width" value="0.05" units="cm"/>
      <inkml:brushProperty name="height" value="0.05" units="cm"/>
      <inkml:brushProperty name="color" value="#004F8B"/>
    </inkml:brush>
  </inkml:definitions>
  <inkml:trace contextRef="#ctx0" brushRef="#br0">0 20 5888,'0'-4'2688,"13"0"-2336,-8 0-288,3 4-96,7-5-320,1 2 192</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36:40.814"/>
    </inkml:context>
    <inkml:brush xml:id="br0">
      <inkml:brushProperty name="width" value="0.05" units="cm"/>
      <inkml:brushProperty name="height" value="0.05" units="cm"/>
      <inkml:brushProperty name="color" value="#004F8B"/>
    </inkml:brush>
  </inkml:definitions>
  <inkml:trace contextRef="#ctx0" brushRef="#br0">13 148 6464,'-13'-19'2944,"23"8"-2560,3 3 864,5 4-768,42-12 512,15 5-576,40-9-384,-7 9-32,33-5 192,-5 4-128,14-4-1280,-27 13 672,-10 6-5024,-20 9 3104</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36:43.669"/>
    </inkml:context>
    <inkml:brush xml:id="br0">
      <inkml:brushProperty name="width" value="0.05" units="cm"/>
      <inkml:brushProperty name="height" value="0.05" units="cm"/>
      <inkml:brushProperty name="color" value="#004F8B"/>
    </inkml:brush>
  </inkml:definitions>
  <inkml:trace contextRef="#ctx0" brushRef="#br0">5 1053 3136,'0'0'1029,"-5"3"2150,5-14 143,2-7-2891,0 1-1,0 0 1,2 0-1,0 0 1,7-16 0,-5 12-247,1 0-88,1 0 0,1 1 0,1 0 0,0 1 0,21-28 0,2 4 198,39-39-1,-59 68-231,181-202 873,-185 204-878,-8 10-52,0 0 0,0 0-1,0 0 1,0 1 0,0-1 0,1 0 0,-1 1 0,1-1 0,-1 1-1,1-1 1,0 1 0,-1 0 0,1 0 0,0 0 0,0 0-1,0 0 1,2-1 0,-3 2-4,-1 0 0,1 1 0,0-1 1,-1 0-1,1 0 0,-1 0 0,1 0 0,-1 1 0,1-1 0,-1 0 0,1 1 0,-1-1 0,1 0 0,-1 1 0,1-1 1,-1 1-1,1-1 0,-1 1 0,0-1 0,1 1 0,-1-1 0,0 1 0,1-1 0,-1 1 0,0-1 0,0 1 0,0-1 1,0 1-1,1 1 0,1 19 105,-2-16-63,1 7 35,-1 1 1,0 0 0,-1 0 0,-1-1-1,0 1 1,0-1 0,-8 21 0,-4 3-29,-21 41 1,11-29 332,3-14 1,30-47 261,18-21 1,7-1-745,-1 0 0,-2-3 1,36-56-1,-59 81 97,-3 5-33,0-1-1,1 1 1,-1 1-1,2-1 1,-1 1-1,9-8 0,-14 15 27,-1-1 0,1 0 0,0 1 0,0-1 0,0 1 0,0-1 0,0 1 0,0-1 0,-1 1 0,1 0 0,0-1 0,0 1 0,0 0 0,0 0-1,0 0 1,2 0 0,-3 0 5,1 0-1,0 0 0,-1 0 0,1 1 1,0-1-1,-1 0 0,1 1 0,-1-1 1,1 0-1,-1 1 0,1-1 0,-1 1 1,1-1-1,-1 1 0,1-1 1,-1 1-1,1-1 0,-1 2 0,2 1 6,-1-1-1,0 1 1,0 0-1,0 0 0,-1 0 1,1 0-1,-1 0 1,1 0-1,-1 4 0,-2 21 116,-1 0-1,-1 0 0,-10 36 1,4-18-98,4-8 254,6-38-249,0 0 0,1 0 0,-1 0 0,0 0-1,1 0 1,-1 1 0,0-1 0,1 0 0,-1 0-1,0 0 1,1 0 0,-1 0 0,0 0 0,1 0-1,-1 0 1,0 0 0,1-1 0,-1 1 0,0 0 0,1 0-1,-1 0 1,0 0 0,1 0 0,-1-1 0,0 1-1,1 0 1,-1 0 0,0-1 0,110-111 67,-76 80-109,90-77-234,-122 107 249,6-5-39,1 1 1,0 0-1,0 1 0,13-7 0,-20 12 29,0-1 0,0 0 0,1 1 0,-1-1-1,0 1 1,0-1 0,0 1 0,1 0 0,-1 0 0,0 0-1,4 1 1,-4 0 5,-1-1 0,1 1 0,-1-1 0,0 1 0,1 0-1,-1 0 1,0 0 0,0 0 0,1-1 0,-1 2 0,0-1 0,0 0 0,0 0-1,0 0 1,0 0 0,-1 1 0,1-1 0,0 0 0,0 2 0,1 3 5,1 0 0,-2 0 0,1 1 0,-1-1 0,0 0 0,0 0 0,-1 1 1,0-1-1,0 0 0,-1 8 0,-3 10-6,-8 33 1,-2 11 321,12-59-323,0 15 30,2-23-9,0 0 0,1-1 0,-1 1 1,0 0-1,0-1 0,0 1 0,0 0 0,1-1 1,-1 1-1,0 0 0,1-1 0,-1 1 1,0 0-1,1-1 0,-1 1 0,1-1 1,-1 1-1,1-1 0,-1 1 0,1-1 1,0 1-1,-1-1 0,1 0 0,-1 1 0,1-1 1,0 0-1,-1 1 0,2-1 0,2 1 38,-1-1 0,0 0-1,0 0 1,0 0 0,0-1-1,1 1 1,-1-1-1,0 0 1,0 0 0,0 0-1,0 0 1,0 0 0,0 0-1,0-1 1,3-2-1,5-4-62,0 0-1,10-10 0,-20 18 16,21-22-73,-1-2 0,-1 0 0,32-49 0,-37 51-62,0 5-110,-14 17 243,-1 0 0,0 0-1,0-1 1,1 1 0,-1 0 0,0-1 0,0 1 0,1 0-1,-1 0 1,0 0 0,1-1 0,-1 1 0,0 0 0,1 0-1,-1 0 1,0 0 0,1 0 0,-1 0 0,1 0 0,-1 0-1,0 0 1,1 0 0,-1 0 0,0 0 0,1 0 0,-1 0-1,1 0 1,-1 0 0,0 0 0,1 0 0,-1 0 0,0 0-1,1 1 1,-1-1 0,0 0 0,1 0 0,-1 0 0,0 1-1,0-1 1,1 0 0,-1 0 0,0 1 0,0-1 0,1 0-1,-1 1 1,0-1 0,0 0 0,0 1 0,1-1 0,-1 0-1,0 1 1,0-1 0,0 0 0,0 1 0,0-1 0,0 1-1,0-1 1,0 1 0,4 23-36,-2 0 0,0 50 1,-3-47 80,2 0 0,4 32 0,-5-59-27,0 1 1,0 0-1,0 0 0,1 0 0,-1-1 1,0 1-1,0 0 0,1 0 0,-1 0 1,0-1-1,1 1 0,-1 0 0,1-1 1,-1 1-1,1 0 0,-1-1 0,1 1 1,-1-1-1,1 1 0,0-1 0,0 2 1,0-2 7,0 0 1,0 0 0,0 0-1,-1 0 1,1 0-1,0 0 1,0 0 0,-1 0-1,1 0 1,0 0-1,0-1 1,-1 1 0,1 0-1,0 0 1,0-1-1,-1 1 1,1 0 0,0-1-1,3-2 47,0 0-1,0-1 0,0 1 0,-1 0 1,0-1-1,4-4 0,11-18 44,-6 7-219,1 2 1,1-1 0,27-24-1,-40 41 93,-1 0-1,1 1 1,0-1-1,0 0 1,0 1-1,1 0 0,-1-1 1,0 1-1,0 0 1,0-1-1,0 1 1,0 0-1,0 0 1,0 0-1,1 0 0,-1 0 1,0 0-1,0 0 1,0 0-1,0 1 1,0-1-1,0 0 1,0 1-1,1-1 0,-1 1 1,0-1-1,0 1 1,0-1-1,-1 1 1,1 0-1,2 1 1,4 4-76,-1 0 0,1 0 0,7 11 0,4 4 116,-12-17 12,-1 0 0,1 0 0,0 0 0,0 0 0,0-1 0,0 0 0,0 0 1,1-1-1,-1 0 0,1 0 0,0 0 0,0-1 0,-1 0 0,1-1 0,0 1 0,0-1 0,12-2 0,-10 1 7,0-1 0,0 0-1,0 0 1,-1-1 0,1 0 0,-1-1 0,0 0-1,0 0 1,0-1 0,-1 0 0,1 0-1,-1-1 1,7-7 0,6-9-1,-1-1 1,18-28-1,-32 44-25,-3 4-57,0 0 1,0 0-1,1 0 0,-1 1 0,4-4 0,-6 6 25,0 0 0,0 0 0,1 0 0,-1 0 0,0-1 0,0 1 0,1 0 0,-1 0 0,0 0 0,1 0-1,-1 0 1,0 0 0,0 0 0,1 0 0,-1 0 0,0 0 0,1 0 0,-1 0 0,0 0 0,0 0 0,1 0-1,-1 0 1,0 0 0,1 0 0,-1 0 0,0 1 0,1-1 3,-1 1 1,1-1-1,-1 1 1,1-1-1,-1 1 1,1 0-1,-1-1 1,0 1-1,1 0 1,-1 0-1,0-1 1,0 1-1,0 0 0,1 0 1,-1 0-1,1 8 29,-1 0-1,1 0 1,-2-1-1,1 1 1,-1 0 0,0 0-1,-4 14 1,1-10 19,-1 1 1,0-1 0,-1 0 0,-7 12-1,9-19 24,1 0 0,-2-1-1,1 1 1,-5 4 0,8-9-39,-1 1 1,1-1 0,0 0 0,-1 0-1,1 0 1,0 0 0,-1 0-1,1 0 1,-1 0 0,0 0 0,1-1-1,-1 1 1,1-1 0,-1 1 0,0-1-1,0 0 1,1 1 0,-1-1 0,0 0-1,-2 0 1,3 0-28,1 0 0,-1 0 0,1 0 0,-1 0 0,1 0 1,0 0-1,-1-1 0,1 1 0,-1 0 0,1 0 0,0 0 0,-1 0 0,1-1 0,-1 1 0,1 0 0,0 0 0,-1-1 1,1 1-1,0 0 0,-1 0 0,1-1 0,0 1 0,0 0 0,-1-1 0,1 1 0,0 0 0,0-1 0,0 1 0,-1-1 1,1 1-1,0 0 0,0-1 0,0 1 0,0-1 0,0 1 0,0-1 0,0 1 0,0 0 0,0-1 0,0 1 0,0-1 1,0 1-1,0 0 0,0-1 0,0 1 0,1-1 0,-1 1 0,0 0 0,0-1 0,1 0 0,0 0-8,0-1-1,0 0 1,1 1-1,-1-1 1,1 1-1,-1 0 1,1-1-1,0 1 1,2-1-1,57-27-258,-35 17 361,41-24 0,-41 17-71,-1-1 1,-1-1-1,0-1 1,-2-2-1,0 0 1,29-43-1,-6-3 64,52-105 0,-81 137 23,8-14-93,-18 44-38,-5 6-21,0 1 0,0-1 0,0 0 0,0 1 0,0-1 0,0 0 0,0 1 0,-1-1 0,1 0 0,0-3 0,-9 30 172,-8 25-95,4 0-1,1 1 1,2 0 0,3 0-1,2 1 1,2 0 0,8 73-1,-5-113 94,1-1-1,1 1 0,4 10 1,-5-16-145,0-1 0,0 0 0,0-1 0,1 1 0,0 0 0,0-1 0,0 1 0,6 5 0,-9-9-229,1-1 0,0 1 0,-1-1 0,1 1 0,0 0 0,0-1 0,-1 0 0,1 1 1,0-1-1,0 1 0,0-1 0,0 0 0,0 0 0,0 1 0,0-1 0,-1 0 0,1 0 0,0 0 0,0 0 0,0 0 0,0 0 0,2-1 0,-3 1-46,1 0 0,0-1 0,-1 1-1,1 0 1,-1-1 0,1 1 0,-1-1-1,1 1 1,-1-1 0,1 1 0,-1-1-1,1 1 1,-1-1 0,1 1 0,-1-1-1,0 0 1,0 1 0,1-1-1,-1 0 1,0 1 0,0-1 0,0 0-1,1 1 1,-1-1 0,0 0 0,0-1-1,0-6-2435</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36:44.047"/>
    </inkml:context>
    <inkml:brush xml:id="br0">
      <inkml:brushProperty name="width" value="0.05" units="cm"/>
      <inkml:brushProperty name="height" value="0.05" units="cm"/>
      <inkml:brushProperty name="color" value="#004F8B"/>
    </inkml:brush>
  </inkml:definitions>
  <inkml:trace contextRef="#ctx0" brushRef="#br0">30 246 5984,'-19'-23'1920,"18"21"-1737,0 1 1,0 0 0,0-1-1,0 1 1,0-1 0,0 1-1,0-1 1,1 0 0,-1 1-1,1-1 1,-1 0 0,1 1-1,0-1 1,-1 0 0,1-2-1,1 2 6,-1 0-1,1 0 0,0 1 0,-1-1 0,1 0 1,0 1-1,0-1 0,0 1 0,0-1 0,1 1 1,-1-1-1,0 1 0,1 0 0,-1 0 0,3-2 1,-1 1-27,10-9 227,1 1 1,1 0-1,0 1 1,26-11 0,66-21 72,-86 34-392,115-33 66,-109 34-1047,-1 1-1,1 2 1,32-1-1,-53 4-249,0 0 0,0 1-1,11 2 1,11 8-2092</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36:45.545"/>
    </inkml:context>
    <inkml:brush xml:id="br0">
      <inkml:brushProperty name="width" value="0.05" units="cm"/>
      <inkml:brushProperty name="height" value="0.05" units="cm"/>
      <inkml:brushProperty name="color" value="#004F8B"/>
    </inkml:brush>
  </inkml:definitions>
  <inkml:trace contextRef="#ctx0" brushRef="#br0">148 24 2656,'0'-24'1541,"2"53"5523,0-12-6516,-2 0 1,0 20-1,-8 40 230,-3-2-1,-4 1 1,-3-2 0,-34 91-1,50-158-734,0-1 134,0 0 0,0-1 1,0 0-1,-1 1 0,1-1 0,-1 0 0,-1 0 0,-6 8 0,8-14 84,2-5-108,4-4-87,4-1-58,0 2-1,1-1 0,16-12 1,-20 17-57,0 1 0,1 0 0,0 1 0,-1-1 0,2 1 0,-1 1 1,0-1-1,11-2 0,-14 4 19,0 1 0,0 0 0,1 0 1,-1 0-1,0 1 0,0-1 0,0 1 0,0 0 1,0-1-1,0 1 0,0 1 0,0-1 0,0 0 1,0 1-1,3 2 0,-1-1 15,0 1 0,0 0 0,0 0 0,0 1 0,0-1 0,4 8 0,-6-8 23,-1-1 0,0 1-1,0 0 1,0 0-1,-1 1 1,1-1 0,-1 0-1,0 0 1,0 1 0,0-1-1,-1 1 1,0-1-1,0 0 1,0 1 0,0-1-1,-1 1 1,1-1-1,-1 0 1,0 1 0,-3 6-1,1-3 18,0-1 1,-1 0-1,1 0 0,-1 0 0,-1-1 1,1 1-1,-1-1 0,-1 0 0,1 0 1,-13 9-1,13-11 20,0-1 1,-1 0 0,0 0 0,0-1-1,0 0 1,0 0 0,0 0-1,0 0 1,-11 0 0,8-1 4,-1 0 1,1-1-1,0 0 1,0-1-1,0 0 1,-13-3-1,0-5-212,17 5-7,15 5 20,10 2 117,0-2 0,0 0-1,0 0 1,0-2 0,0-1-1,29-6 1,116-37 442,-114 28-396,46-17 205,-86 30-157,0-2 1,0 1-1,0-2 0,-1 1 1,0-1-1,13-13 1,-21 19-67,-1 0-1,0-1 1,1 1 0,-1-1 0,0 1 0,0-1 0,0 1 0,0-1-1,0 0 1,0 0 0,0 1 0,-1-1 0,1 0 0,-1 0 0,1 0-1,-1 0 1,0 0 0,0 0 0,0 1 0,0-1 0,0 0-1,0 0 1,0 0 0,0 0 0,-1 0 0,1 0 0,-1 0 0,0 1-1,1-1 1,-1 0 0,0 0 0,0 1 0,0-1 0,0 1 0,-3-3-1,3 3-7,0 0-1,0 0 0,-1 0 0,1 0 1,0 0-1,-1 1 0,1-1 0,-1 1 0,1-1 1,-1 1-1,1-1 0,-1 1 0,1 0 1,-1 0-1,1 0 0,-1 0 0,0 0 0,1 0 1,-1 0-1,1 0 0,-1 1 0,1-1 0,-4 2 1,-3 1-62,0 0 0,-15 9 0,18-10 42,-8 5 0,1 0-1,1 1 1,-1 0-1,-14 15 0,21-19 47,1 0 0,1 1 0,-1-1 0,1 1 0,0 0 0,0 0 0,0 0 0,0 0 0,1 0 0,0 1 0,0-1 0,1 1-1,-2 9 1,2-14 8,1 1 0,0-1 0,0 1-1,0-1 1,0 1 0,0 0 0,1-1-1,-1 1 1,0-1 0,1 1 0,-1-1-1,1 1 1,0-1 0,-1 1 0,1-1 0,0 0-1,0 1 1,0-1 0,0 0 0,0 0-1,0 1 1,0-1 0,0 0 0,1 0-1,-1 0 1,0 0 0,1-1 0,-1 1-1,0 0 1,3 0 0,3 2 80,1-1 0,-1 0 0,1-1 0,-1 0 0,9 0 1,-14 0-84,23 0 97,1-1 1,-1-1-1,0-1 1,27-6-1,99-28 135,-77 17-3386,0 3-3779,-39 10 3928</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36:51.630"/>
    </inkml:context>
    <inkml:brush xml:id="br0">
      <inkml:brushProperty name="width" value="0.05" units="cm"/>
      <inkml:brushProperty name="height" value="0.05" units="cm"/>
      <inkml:brushProperty name="color" value="#004F8B"/>
    </inkml:brush>
  </inkml:definitions>
  <inkml:trace contextRef="#ctx0" brushRef="#br0">0 851 2656,'25'-5'6779,"5"-7"-4164,35-22-2716,-31 16 1293,-20 11-1096,-1-1-1,1 0 1,-1-1 0,-1 0-1,1-1 1,-2 0 0,1-1 0,-2-1-1,1 0 1,-2 0 0,1-1-1,-2 0 1,0 0 0,0-1-1,-1 0 1,-1 0 0,8-27 0,-11 27 104,2-1-481,-3 18 9,2 11 49,6 33 273,-5-29-43,4 33 0,-8-36 76,0-1 0,-1 1 0,0-1 1,-2 1-1,0-1 0,-6 27 1,6-36 5,0 1 0,0 0 1,-1-1-1,1 1 1,-1-1-1,0 0 1,-1 0-1,1 0 1,-1-1-1,0 1 1,0-1-1,0 0 0,-1 0 1,0 0-1,1 0 1,-1-1-1,-1 0 1,-10 5-1,12-7-31,0 1 1,-1-1-1,1-1 0,0 1 0,-1-1 1,1 1-1,-1-1 0,1 0 0,-1-1 0,1 1 1,0-1-1,-1 0 0,1 0 0,0 0 1,-1-1-1,1 0 0,-7-3 0,0-1-29,1-1 0,-1 0 0,1-1 0,0 0 0,-9-10-1,15 14-65,1 0-1,0 1 1,0-1-1,0 0 0,1 0 1,-4-9-1,5 11-20,0 1 0,0-1 1,1 0-1,-1 0 0,1 0 0,0 0 0,-1 0 0,1 0 1,0 0-1,0-1 0,0 1 0,0 0 0,0 0 1,2-4-1,-2 6 19,1-1-1,-1 1 1,1 0 0,-1-1-1,1 1 1,0 0 0,-1-1 0,1 1-1,-1 0 1,1 0 0,0-1-1,-1 1 1,1 0 0,0 0 0,-1 0-1,1 0 1,0 0 0,-1 0-1,1 0 1,0 0 0,-1 0 0,1 0-1,0 0 1,-1 0 0,1 1 0,0-1-1,-1 0 1,2 1 0,18 8-422,-10-2 491,1-1 0,0 0-1,0 0 1,1-1 0,0-1 0,0 0 0,0 0 0,0-2 0,25 4 0,-23-5 44,0-1 0,0 0 1,0-1-1,0-1 0,0 0 1,0-1-1,0 0 1,0-1-1,-1 0 0,0-2 1,0 1-1,0-2 1,-1 1-1,0-2 0,0 1 1,-1-2-1,1 0 0,12-14 1,-15 13 4,-6 6-105,-1 1-1,1 0 1,0 0-1,0 1 0,0-1 1,0 0-1,0 1 0,4-2 1,-6 4 17,-1 0 1,0 0-1,0 0 0,1 0 1,-1 0-1,0 0 0,0 0 1,0 0-1,1 0 1,-1 0-1,0 0 0,0 0 1,1 0-1,-1 0 0,0 1 1,0-1-1,0 0 0,1 0 1,-1 0-1,0 0 1,0 1-1,0-1 0,0 0 1,1 0-1,-1 0 0,0 0 1,0 1-1,0-1 1,0 0-1,0 0 0,0 1 1,0-1-1,0 0 0,0 0 1,1 1-1,-1-1 0,0 0 1,0 0-1,0 0 1,0 1-1,0-1 0,-1 0 1,1 1-1,1 13 67,-1-12-88,0 106 46,-1-107-1,1 0 0,0 0 0,0 0 0,0 0 0,1 0 0,-1 0 0,0 0 0,0 0 0,0 0 0,1 0 0,-1-1 0,0 1 0,1 0 0,-1 0 0,1 0 0,-1 0 0,1 0 0,-1-1 0,1 1 0,0 0 0,0-1 0,-1 1 0,1 0 0,0-1 0,0 1 0,-1-1 1,1 1-1,0-1 0,0 1 0,0-1 0,0 0 0,0 1 0,0-1 0,0 0 0,0 0 0,0 0 0,0 1 0,1-1 0,2-1 53,0 1 0,0 0 0,0-1 0,0 0 0,0 0 0,0 0 0,6-3 0,27-15 111,-1-2 0,0-1 0,39-33 0,-71 51-201,10-4-245,-14 8 260,0 0 0,1 0 1,-1 0-1,0 0 0,0 0 0,0 0 1,0 0-1,0 0 0,0 0 0,1 0 0,-1 0 1,0 0-1,0 0 0,0 0 0,0 0 1,0 0-1,1 0 0,-1 0 0,0 0 1,0 0-1,0 0 0,0 0 0,0 0 1,0 0-1,0 1 0,1-1 0,-1 0 1,0 0-1,0 0 0,0 0 0,0 0 1,0 0-1,0 0 0,0 0 0,0 1 0,0-1 1,0 0-1,0 0 0,0 0 0,0 0 1,1 0-1,-1 0 0,0 1 0,0-1 1,0 0-1,0 0 0,0 0 0,-1 4-11,0 0 1,0 0-1,0 0 0,-1 0 0,-1 4 0,-104 247-83,49-123 461,-79 128 0,132-251-216,-1 0 0,0-1 0,0 1 0,-1-1 0,0 0 0,-9 7 0,13-12-45,3-3-97,0 0 0,0 0 1,-1 1-1,1-1 1,0 0-1,0 0 0,-1 1 1,1-1-1,0 0 1,0 0-1,-1 0 0,1 0 1,0 1-1,-1-1 1,1 0-1,0 0 1,-1 0-1,1 0 0,0 0 1,-1 0-1,1 0 1,0 0-1,-1 0 0,1 0 1,0 0-1,-1 0 1,1 0-1,0 0 0,-1 0 1,1 0-1,-1-1 1,1 1-14,-1-1 1,1 1 0,0 0 0,0-1-1,0 1 1,0-1 0,0 1 0,-1 0-1,1-1 1,0 1 0,0-1 0,0 1-1,0-1 1,0 1 0,0 0 0,0-1-1,0 1 1,0-1 0,1 1 0,-1-1-1,0 1 1,0 0 0,0-1 0,0 1-1,1-1 1,18-37-299,43-62-1,83-89 268,-66 102 29,4 3 1,102-78-1,-174 153 15,0 0 0,0 1 0,1 1 0,0 0-1,19-8 1,-30 15 6,0-1-1,0 1 1,0-1-1,0 1 0,0 0 1,0-1-1,0 1 1,0 0-1,0 0 1,0 0-1,0 0 1,0 0-1,1 0 1,-1 0-1,0 0 1,0 0-1,0 0 1,0 1-1,0-1 0,0 0 1,0 1-1,0-1 1,0 1-1,0-1 1,0 1-1,0 0 1,0-1-1,0 1 1,0 0-1,-1-1 1,1 1-1,0 0 1,0 0-1,-1 0 0,1 0 1,-1 0-1,1 0 1,-1 0-1,1 0 1,-1 0-1,1 0 1,-1 0-1,0 0 1,1 3-1,0 4 51,-1 0 0,1 0 0,-1 1 0,-2 14 0,2-18-44,-1 9 150,0-5-67,0 1 1,0-1 0,-4 14 0,73-98 808,-54 62-967,1 2-1,0-1 0,1 2 1,0 0-1,0 0 0,31-11 0,-44 20 41,1-1-1,-1 1 1,1 0-1,0 0 1,0 1-1,-1-1 1,1 1-1,0-1 1,0 1-1,0 1 1,0-1-1,-1 0 1,8 2-1,-9-1 22,-1 0 0,1 0 0,0 0 0,0 0 0,-1 0 1,1 0-1,-1 0 0,1 0 0,-1 1 0,0-1 0,1 1 0,-1-1 0,0 1 0,0-1 0,0 1 1,0 0-1,0-1 0,0 1 0,-1 0 0,1 0 0,-1 0 0,1 0 0,-1 0 0,1-1 0,-1 1 0,0 0 1,0 0-1,0 3 0,-1 0 21,1 12 110,0-17-123,0 1 0,0-1 0,1 0-1,-1 1 1,0-1 0,0 0 0,0 0 0,0 1 0,0-1 0,0 0 0,0 0 0,0 0 0,0 1-1,1-1 1,-1 0 0,0 0 0,0 0 0,0 1 0,0-1 0,1 0 0,-1 0 0,0 0 0,0 0-1,0 1 1,1-1 0,-1 0 0,0 0 0,0 0 0,1 0 0,-1 0 0,0 0 0,0 0 0,1 0-1,-1 0 1,0 0 0,0 0 0,1 0 0,-1 0 0,0 0 0,0 0 0,1 0 0,-1 0 0,0 0-1,0 0 1,1 0 0,-1 0 0,0 0 0,0-1 0,1 1 0,-1 0 0,0 0 0,0 0 0,0 0-1,1-1 1,109-54 43,-99 50-22,-5 2 25,2-1-128,0 0 1,1 1-1,-1 0 0,17-3 0,-23 6 57,-1-1-1,1 1 1,0 0 0,-1 0-1,1 0 1,0 0-1,-1 0 1,1 1-1,0-1 1,-1 0-1,1 1 1,0-1 0,-1 1-1,1-1 1,-1 1-1,1 0 1,-1 0-1,1 0 1,-1 0 0,1 0-1,-1 0 1,0 0-1,0 0 1,0 1-1,0-1 1,0 0-1,0 1 1,0-1 0,0 1-1,0-1 1,0 1-1,0 2 1,5 12 37,-4-8 25,0-1 0,1 1 0,0-1 0,0 0 0,1 0 0,5 8 0,-8-14-28,0 1 0,0-1 1,1 0-1,-1 0 0,1 0 1,-1 1-1,1-1 0,-1-1 1,1 1-1,0 0 0,-1 0 1,1-1-1,0 1 0,0 0 1,-1-1-1,1 0 0,0 1 1,0-1-1,0 0 0,0 0 1,-1 0-1,1 0 0,0-1 1,0 1-1,0 0 0,0-1 0,-1 1 1,1-1-1,0 0 0,-1 1 1,1-1-1,1-1 0,88-51 221,-85 50-268,19-15 56,-1-1 0,-1-1 0,22-24 0,-17 16-120,32-24-1,-56 49 101,24-17-66,-26 19 40,0 0 0,0 0 0,0 0 0,0 1 0,0-1 0,0 0 0,0 1 0,0-1 0,0 1 0,0 0-1,0 0 1,4 0 0,-5 0 16,0 0 1,0 1-1,1 0 0,-1-1 0,0 1 0,0 0 0,0 0 0,0 0 0,0-1 0,0 1 0,0 0 0,0 1 0,0-1 0,0 0 0,0 0 0,-1 0 0,1 0 0,0 1 0,-1-1 1,1 2-1,8 27-176,-8-28 176,0 8 12,0 0 0,0 0 0,0 0 1,-1 0-1,-1 0 0,0-1 0,0 1 0,-1 0 1,0 0-1,-1-1 0,0 1 0,-8 17 0,-4-3 654,14-23-461,3-3-71,7-8-141,-4 5 33,12-14-36,24-20 0,-36 35-13,0 0 0,0 0 1,0 1-1,1 0 1,-1 0-1,1 0 0,0 0 1,0 1-1,0 0 1,10-2-1,-15 4 10,0 0 0,0 0 0,0 0 0,0-1 0,0 2 0,0-1 0,0 0 0,0 0 0,0 0 0,0 0 1,0 1-1,0-1 0,0 0 0,0 1 0,0-1 0,-1 1 0,1-1 0,0 1 0,0 0 0,0-1 0,0 1 0,-1 0 0,1-1 0,0 1 0,-1 0 0,1 0 0,0 1 0,1 2 2,-1-1-1,1 1 1,-1 0-1,0 0 0,1 6 1,0 1 98,-1 1 46,-1-7 233,8-10-80,13-13-182,-7 6-148,0-1 1,20-24-1,-33 36 25,-1 0-1,1 0 1,0 0-1,0 0 1,0 0-1,0 0 1,0 1-1,0-1 1,0 0-1,0 0 1,0 1-1,0-1 1,0 1-1,0-1 1,2 0-1,-3 1 14,1 1 1,0-1-1,-1 0 0,1 0 0,-1 0 1,1 0-1,-1 1 0,1-1 1,0 0-1,-1 0 0,1 1 1,-1-1-1,1 0 0,-1 1 0,1-1 1,-1 1-1,0-1 0,1 0 1,-1 1-1,1-1 0,-1 1 0,0 0 1,1-1-1,-1 1 0,0-1 1,0 1-1,1-1 0,-1 1 1,0 0-1,0 0 0,1 4-13,0-1 0,0 1 0,-1 0 0,0 0-1,1 0 1,-3 9 0,3 20-108,0-24 129,-1-6 21,1 0-1,-1 0 0,1-1 0,0 1 0,0 0 0,0-1 0,3 6 0,-3-8 3,0 0 1,0 0-1,0 0 0,0 0 1,0 0-1,0-1 0,0 1 1,0 0-1,0-1 0,0 1 1,0 0-1,0-1 1,1 0-1,-1 1 0,0-1 1,0 0-1,1 1 0,-1-1 1,0 0-1,1 0 0,-1 0 1,0 0-1,1 0 1,-1 0-1,0-1 0,2 1 1,8-3 18,0 1 1,0-2 0,0 0-1,0 0 1,-1-1-1,14-8 1,-4 1-8,-1-1 1,22-18-1,-38 27-5,1 0 0,-1 1 0,1-1 0,-1 0 0,0-1 0,4-7 0,-6 10-23,0 0 0,0 0 0,0 0 0,-1 0 0,1 0 0,0 0 0,-1-1 1,0 1-1,1 0 0,-1 0 0,0-1 0,0 1 0,0 0 0,0 0 0,-1 0 0,1-1 1,-1-1-1,1 3-14,-1 0 0,1 1 0,0-1 0,-1 0 1,1 1-1,0-1 0,-1 1 0,1-1 0,-1 1 1,1-1-1,-1 1 0,1-1 0,-1 1 0,1-1 1,-1 1-1,1-1 0,-1 1 0,0 0 0,1-1 1,-1 1-1,1 0 0,-1 0 0,0-1 0,1 1 0,-1 0 1,0 0-1,-1 0 0,1 0-20,-1 1 0,0-1 0,0 0 0,1 1 1,-1-1-1,0 1 0,1 0 0,-1 0 0,1-1 0,-3 3 0,-1 1-33,0 0 0,0 0-1,1 0 1,0 0-1,-6 8 1,6-4 42,0 0 1,1 0-1,-1 0 0,1 1 0,1-1 1,0 1-1,0 0 0,1-1 0,-1 16 1,2-23 23,0 1 0,0 0 1,0-1-1,0 1 0,0-1 0,1 1 1,-1-1-1,1 1 0,-1-1 1,1 0-1,-1 1 0,1-1 1,0 1-1,0-1 0,0 0 0,0 0 1,0 1-1,0-1 0,0 0 1,0 0-1,1 1 0,1-1 17,-1 1-1,1-1 0,0 0 1,0 0-1,-1 0 0,1 0 1,0-1-1,0 1 1,0-1-1,4 1 0,6-1 79,0-1 0,-1 0 0,25-6 0,-9 0-15,1-1-1,-1-1 0,0-2 0,28-14 0,-43 17-67,-1 0-1,-1-1 0,1 0 1,-2-1-1,1 0 1,-1 0-1,-1-1 0,0 0 1,0-1-1,9-18 1,8-17 58,27-69 0,-51 111-66,57-177 74,-46 138-31,-4 12-92,-2-1 0,4-43 0,-10 60-44,-2 13-161,-7 24-170,4-11 443,-4 16-108,1 1-1,-7 44 0,2 58 154,7-64-48,-13 180 211,18-145 113,1-55-312,-6-55-1877,0 2 1255,-2-5-91,-14-20 1,0 1 525,12 18 47,-1 1-1,0-1 1,-1 2 0,0 0-1,-1 0 1,-19-13-1,19 17 39,9 7 106,1-1 0,-1 0 1,0 1-1,1-1 0,-1 0 0,1 0 1,0 0-1,0-1 0,-4-3 0,8 3 147,7-1-68,0 1 0,0-1 0,0 2 1,0-1-1,1 1 0,-1 1 0,17-1 0,6-2 139,45-4 182,155 5 1,-118 5-336,-103-2-22,-7-1-41,0 1-1,0 0 1,0 0-1,0 0 0,0 1 1,0-1-1,0 1 1,0 0-1,0 0 1,7 4 1007,-9-5-1058,0 0 0,0 1 0,0-1 0,0 1 0,0-1 0,0 1 0,0-1 0,0 1 0,-1 0 1,1 0-1,0 0 0,-1 0 0,1 0 0,0 1 0,-1-1 0,1 0 0,-1 1 0,0-1 0,0 1 0,1-1 0,-1 1 0,0 0 0,0-1 0,0 1 0,-1 0 0,1 0 0,0 0 0,0 3 0,1 2 19,-1 0 0,1 0 0,-1 0 0,-1 0-1,0 1 1,0-1 0,-1 7 0,-3 17 63,2-17 23,0-1 0,1 0 1,0 1-1,2 17 0,-1-29-73,0-1-1,1 1 1,-1-1-1,0 0 1,1 1-1,-1-1 0,1 0 1,0 1-1,-1-1 1,1 0-1,0 0 1,0 0-1,0 1 1,0-1-1,0 0 1,0 0-1,0 0 0,0-1 1,0 1-1,0 0 1,1 0-1,-1-1 1,0 1-1,0 0 1,1-1-1,-1 1 0,1-1 1,-1 0-1,0 1 1,1-1-1,-1 0 1,1 0-1,1 0 1,5 0 50,-1-1 0,1 0 0,0 0 0,12-4 0,-18 5-71,6-3 30,-1 1 0,0-1 0,1-1 0,-1 1 1,0-1-1,-1 0 0,1-1 0,7-7 0,5-5 0,19-24 0,-25 27-28,7-9-8,-11 12-62,1 0 0,21-19 0,-31 30 54,1-1 0,0 1 0,-1-1 0,1 1 0,0-1 0,0 1 0,-1-1 0,1 1 0,0 0 0,0-1 0,0 1 0,0 0-1,0 0 1,-1 0 0,1-1 0,0 1 0,0 0 0,0 0 0,0 0 0,0 0 0,0 1 0,-1-1 0,3 0 0,-2 1 4,0 0 1,0-1-1,0 1 0,0 0 0,-1 0 0,1 0 0,0 0 0,0 0 0,-1 0 0,1 0 0,0 0 0,-1 0 0,1 0 1,-1 0-1,1 1 0,1 4 4,-1 1 0,1-1 1,-1 0-1,-1 0 0,1 9 0,-4 30 50,1-34-19,1 0 1,1 0-1,1 20 0,0 11 360,-2-25-2358,2-17 1787,-1 0-1,0 1 1,1-1 0,-1 0-1,0 0 1,1 0-1,-1 0 1,1 0 0,-1 1-1,0-1 1,1 0 0,-1 0-1,1 0 1,-1 0-1,0 0 1,1 0 0,-1 0-1,1-1 1,-1 1 0,0 0-1,1 0 1,-1 0-1,1 0 1,-1 0 0,0-1-1,1 1 1,-1 0 0,0 0-1,1-1 1,-1 1-1,0 0 1,0 0 0,1-1-1,-1 1 1,3-4-384,0 0 1,0 1 0,-1-1-1,0 0 1,1 0-1,-2 0 1,1-1 0,0 1-1,-1 0 1,0-1-1,2-6 1,-1-8 30,1-27 1,-2 30 477,1-46 2119,-3 0 1,-10-65-1,11 126-2059,0-1-7,-1-1 0,1 0 0,0 0-1,0 1 1,0-1 0,1-4 0,-1 6-4,1 0 1,-1 0-1,0 1 1,1-1-1,-1 0 1,0 0-1,1 1 1,-1-1-1,1 0 1,0 1-1,-1-1 1,1 0-1,-1 1 1,1-1-1,0 1 1,-1-1-1,1 1 1,0 0-1,0-1 1,0 1-1,-1 0 1,1-1-1,0 1 1,0 0-1,0 0 1,1-1-1,3 1-16,0 0 0,0 0 0,0 0-1,0 0 1,0 1 0,0 0 0,0 0-1,5 2 1,42 17-633,-18-7-56,32 10 112,58 20-170,-118-41 935,-1 1 1,0-1-1,0 1 1,0 0-1,0 0 1,0 1-1,-1-1 1,1 1 0,-1 0-1,6 7 1,-8-8-38,-1 0 1,1 0 0,0 0 0,-1 0 0,1 0-1,-1 0 1,0 0 0,0 0 0,0 1 0,-1-1-1,1 0 1,-1 1 0,0-1 0,0 0 0,0 1-1,0-1 1,0 0 0,-1 1 0,-1 2 0,-2 7 572,-1-1 1,0 1-1,-1-1 1,-1-1 0,-11 17-1,-13 23 1462,30-49-2089,0 0-1,0-1 0,0 1 0,1 0 1,-1 0-1,1 0 0,-1 0 0,1 0 1,0 0-1,-1 0 0,1 0 0,0 0 1,0 0-1,1 0 0,-1 0 0,0 0 1,1 0-1,-1 0 0,1 0 0,-1-1 1,2 3-1,-1-2-28,1 0 1,-1 0-1,1 0 1,0 0-1,0-1 1,-1 1-1,1-1 0,0 1 1,0-1-1,0 0 1,0 0-1,1 0 1,-1 0-1,0 0 0,0 0 1,1-1-1,2 2 1,12-1-247,-1 1 0,1-2 0,-1 0-1,1-1 1,-1-1 0,22-4 0,-18 3-1583,18-1-251</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36:52.876"/>
    </inkml:context>
    <inkml:brush xml:id="br0">
      <inkml:brushProperty name="width" value="0.05" units="cm"/>
      <inkml:brushProperty name="height" value="0.05" units="cm"/>
      <inkml:brushProperty name="color" value="#004F8B"/>
    </inkml:brush>
  </inkml:definitions>
  <inkml:trace contextRef="#ctx0" brushRef="#br0">153 50 3552,'0'-1'165,"0"1"-1,0-1 1,0 0 0,-1 0-1,1 1 1,0-1-1,0 0 1,1 0 0,-1 1-1,0-1 1,0 0 0,0 0-1,0 1 1,1-1 0,-1 0-1,0 0 1,1 1 0,0-2-1,0 0 262,-1 0-1,1 0 0,0 0 1,-1 0-1,1 0 1,-1 0-1,0 0 0,1 0 1,-1 0-1,0-2 1,0 3-370,-1 0 0,1 1 0,0-1 1,0 1-1,-1-1 0,1 1 0,0-1 1,-1 1-1,1-1 0,-1 1 0,1-1 1,0 1-1,-1-1 0,1 1 0,-1 0 1,1-1-1,-1 1 0,1 0 0,-1-1 1,0 1-1,1 0 0,-1 0 1,1 0-1,-1-1 0,0 1 0,1 0 1,-1 0-1,1 0 0,-1 0 0,0 0 1,1 0-1,-1 0 0,0 0 0,1 0 1,-1 1-1,1-1 0,-2 0 0,-26 12 838,22-9-704,-66 39 678,72-42-867,-3 2 29,0 0 0,1 0 0,-1 0 0,1 0 0,-1 0 0,1 0 0,0 1 0,0-1 0,0 1 0,0 0 0,1-1 0,-1 1 0,-1 4 0,3-6-10,-1 1 0,1 0 0,-1 0 0,1 0 0,0 0 0,0 0 0,0 0 0,0 0 0,0 0 0,1 0 0,-1 0 0,0 0 0,1 0 0,-1 0 0,1 0 0,0-1 0,0 1 0,0 0 0,0 0 0,0-1 0,0 1 0,2 2 0,0-1 27,-1-1 1,1 1-1,0-1 0,-1 1 1,1-1-1,0 0 0,1 0 0,-1-1 1,0 1-1,0 0 0,1-1 1,-1 0-1,1 0 0,-1 0 0,1 0 1,0-1-1,-1 1 0,1-1 0,0 0 1,-1 0-1,1 0 0,0-1 1,-1 1-1,1-1 0,-1 0 0,1 0 1,-1 0-1,1-1 0,-1 1 1,0-1-1,1 1 0,-1-1 0,0 0 1,0-1-1,0 1 0,4-5 0,-3 3 57,-1 0-1,0 0 0,0 0 1,-1-1-1,1 1 0,1-6 1,-3 8-92,0-1 0,-1 1 0,1 0 0,-1 0 0,1 0 0,-1 0 0,0-1 0,0 1-1,0 0 1,0 0 0,-1-1 0,1 1 0,0 0 0,-1 0 0,0 0 0,1 0 0,-2-3 0,0 3-52,1 1-1,-1-1 1,1 0-1,-1 1 0,0-1 1,0 1-1,1 0 1,-1 0-1,0-1 1,0 1-1,-5-1 1,4 0 9,-1 1 0,0 0 0,0-1 0,0 2 0,-8-2 0,-1 2 89,13 0-47,0 0 0,0 0 0,0 0 0,0 0 0,0 0 0,0 0 0,0 0 0,0 0 0,0 0 0,0 0 0,0 0 1,0 0-1,0 1 0,0-1 0,0 0 0,0 0 0,0 0 0,0 0 0,0 0 0,0 0 0,0 0 0,0 0 0,0 0 0,0 0 0,0 0 0,12 0 375,51-13 338,-46 8-505,1 1 0,0 1 0,31-2 0,-33 5-48,0 1 1,1 1-1,-1 0 1,0 1-1,0 1 1,0 0-1,24 11 1,-29-10-101,-1 1 0,0-1 0,0 1 0,-1 1 0,1 0 0,-2 0 0,1 1 0,-1 0 0,0 1 0,-1 0 0,12 17 0,-14-18-51,1 2 86,0 0 0,14 16 0,-18-24-102,1 0-1,-1 0 1,0 0-1,1 0 1,-1 0-1,1 0 1,-1 0-1,1-1 1,0 0-1,0 1 1,0-1-1,0 0 1,0 0-1,0-1 1,5 1-1,-1 0-410,1-2-1,-1 1 1,0-1-1,0 0 1,1 0 0,11-5-1,43-19-5506,-13 4-109,0 5 2093</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6:48.337"/>
    </inkml:context>
    <inkml:brush xml:id="br0">
      <inkml:brushProperty name="width" value="0.05" units="cm"/>
      <inkml:brushProperty name="height" value="0.05" units="cm"/>
      <inkml:brushProperty name="color" value="#00A0D7"/>
    </inkml:brush>
  </inkml:definitions>
  <inkml:trace contextRef="#ctx0" brushRef="#br0">40 942 1984,'-5'2'341,"2"-2"-168,0 1 1,1-1-1,-1 1 0,1 0 0,-1 0 0,1 1 0,0-1 0,-1 0 0,1 1 1,0-1-1,0 1 0,-2 2 0,3-3-58,1-1 0,0 1 0,0-1 0,0 0 0,0 1 0,0-1 0,0 1 0,0-1 0,0 1 1,0-1-1,0 1 0,0-1 0,0 1 0,0-1 0,0 1 0,0-1 0,0 1 0,1-1 0,-1 0 0,0 1 0,0-1 0,0 1 0,1-1 0,-1 0 1,0 1-1,1-1 0,-1 1 0,0-1 0,1 0 0,-1 1 0,0-1 0,1 0 0,-1 0 0,1 1 0,-1-1 0,1 0 0,0 0 0,20 7 2096,-18-6-1690,0 0-282,0-1 0,1 1 0,-1-1 1,1 0-1,-1 0 0,0 0 1,1-1-1,-1 1 0,0-1 0,6-2 1,33-14 1381,-39 15-1528,24-12 187,-1-2 0,-1-1-1,0 0 1,39-38 0,80-98-324,-88 85 30,71-114 1,-115 158-217,-9 16 22,-6 14-239,-60 123 161,36-77 442,-24 63 1,48-107-131,1-1 1,0 1-1,0 0 1,1 0-1,0 0 1,0 0-1,1 0 1,-1 0 0,2 0-1,2 15 1,-2-19 20,0-1 0,0 1 0,0-1 0,0 0 0,1 0 0,0 1 0,0-1 0,0 0 0,0 0 0,0-1 0,0 1 0,1 0 0,-1-1 0,1 1 0,0-1 1,0 0-1,0 0 0,0 0 0,0 0 0,0-1 0,0 1 0,1-1 0,-1 0 0,1 0 0,-1 0 0,5 1 0,1-1 68,1 0-1,-1 0 1,0-1-1,1 0 1,-1 0-1,1-1 1,-1-1-1,0 0 1,11-3-1,-7 1-49,-1-1-1,0 0 0,-1-1 1,1-1-1,20-15 1,-11 4-57,0-1 1,-1 0 0,-1-2 0,-1-1-1,24-38 1,-23 31-76,2 0-1,39-42 0,-60 70 56,1 0 0,0 1 0,0-1 0,0 0 0,-1 0-1,1 1 1,0-1 0,0 1 0,0-1 0,0 1 0,0-1 0,0 1-1,0 0 1,2-1 0,-2 1 4,-1 0 1,1 1-1,-1-1 0,1 0 0,-1 0 1,1 1-1,-1-1 0,1 0 1,-1 1-1,1-1 0,-1 0 0,0 1 1,1-1-1,-1 1 0,0-1 0,1 1 1,-1-1-1,0 1 0,0-1 1,1 1-1,-1-1 0,0 1 0,0-1 1,0 1-1,0-1 0,1 1 0,-1-1 1,0 1-1,0-1 0,0 1 1,0 0-1,-1 0 0,2 11-24,-2 1-1,1-1 0,-1 0 1,-5 17-1,-15 52 170,13-52-58,-26 73 349,24-73-104,8-19 115,2-10-427,0 0-1,0 0 1,0 0-1,1 0 1,-1 1-1,0-1 1,0 0-1,0 0 1,0 0 0,0 0-1,1 0 1,-1 0-1,0 0 1,0 0-1,0 0 1,0 0-1,1 0 1,-1 0-1,0 0 1,0 0 0,0 0-1,0 0 1,0 0-1,1 0 1,-1 0-1,0 0 1,0 0-1,0 0 1,0 0 0,0 0-1,1-1 1,-1 1-1,0 0 1,0 0-1,20-15 410,135-110-620,-106 87 190,-28 22-36,1 1 0,1 0-1,29-13 1,-51 27 24,1 0 0,-1 0 0,1 1 0,-1-1 0,1 1-1,-1-1 1,1 1 0,-1-1 0,1 1 0,-1 0 0,1 0 0,-1 0 0,1 0 0,-1 0-1,1 0 1,0 0 0,-1 1 0,1-1 0,-1 0 0,1 1 0,-1-1 0,1 1 0,1 0-1,-2 1 6,0-1-1,0 0 0,0 0 0,-1 1 0,1-1 0,0 0 0,0 1 0,-1-1 0,1 1 0,-1-1 0,1 1 0,-1-1 0,0 1 0,1 0 1,-1-1-1,0 1 0,0-1 0,0 1 0,0-1 0,-1 1 0,1 0 0,-1 2 0,-3 13 24,-2-1 0,1 1 0,-2-1 0,0 0 0,-1-1 0,-20 29 0,15-23 66,0 0-1,-14 36 1,26-56-61,1 0 1,-1 0 0,1 0-1,0 0 1,-1 0 0,1 0 0,0 0-1,0 1 1,0-1 0,0 0-1,0 0 1,0 0 0,0 0-1,0 0 1,0 1 0,0-1-1,1 0 1,0 1 0,-1-1 8,1 0-1,-1-1 1,1 1 0,0 0 0,-1-1-1,1 1 1,0 0 0,0-1 0,-1 0-1,1 1 1,0-1 0,0 1 0,0-1-1,-1 0 1,1 1 0,0-1 0,0 0-1,1 0 1,4 1 54,0-1-1,1 0 1,-1-1-1,0 1 1,8-3-1,-13 3-79,13-2 48,0-1 0,1-1 0,-2 0 0,1-1 0,0 0 0,-1-1 0,0-1 0,0 0 0,-1 0 0,0-1 1,0-1-1,-1 0 0,17-18 0,133-179-61,-78 95 137,-17 30-78,52-72-132,-98 123 78,-1 0 0,-2-1 1,19-44-1,-4-15-595,-31 82 356,-4 8 40,-11 14-66,14-13 273,-88 98-518,60-67 484,1 2 0,2 1 0,2 1 0,-29 57 0,-55 161 138,71-163 88,-31 81 1072,94-205-321,15-27-857,3-3-60,-27 40-62,1 2 0,1 0 0,1 2 0,1 0 0,27-18 0,-46 35 7,0 0 1,1 0-1,-1 1 0,1-1 0,0 1 0,-1 0 0,8-2 0,-9 3 12,-1 0 1,1 0-1,-1 0 0,1 0 0,-1 0 0,0 0 1,1 0-1,-1 1 0,1-1 0,-1 0 0,0 1 1,1-1-1,-1 1 0,0 0 0,1-1 1,-1 1-1,0 0 0,0 0 0,0 0 0,0 0 1,0 0-1,0 0 0,0 0 0,1 1 0,0 2 11,0 0 0,0 0 0,0 0 0,0 0 1,-1 1-1,0-1 0,0 0 0,0 1 0,-1-1 0,1 1 0,-1-1 0,0 6 0,-2 9-51,-4 28 0,5-40 46,-10 39-19,7-35 72,1-1 0,1 1 0,0 0 0,1 0-1,-1 16 1,2-25-8,0 0 0,1 1 0,-1-1 0,1 0 0,-1 0 0,1 0 0,0 1 0,0-1 0,0 0 0,0 0 0,0 0 0,0 0 0,1-1 0,-1 1 0,0 0 0,1 0 0,0-1 0,-1 1 0,1-1 0,0 1 0,0-1 0,0 0 0,0 0 0,3 2 0,4 0 65,-1-1 1,1 0-1,-1 0 0,18 2 1,-24-4-97,11 1 47,-1-1 1,0 0-1,1 0 1,-1-2-1,0 1 0,1-1 1,-1-1-1,0-1 1,-1 1-1,1-2 0,-1 1 1,19-12-1,-17 8-9,0-1-1,-1 0 0,1-1 1,-2 0-1,0-1 0,0 0 1,-1-1-1,0 0 1,14-23-1,-22 32-31,12-22 7,12-27 0,-23 45-48,0 1-1,-1-1 1,0 0 0,0 0 0,-1 0-1,1 0 1,-2 0 0,1 0 0,-1 0-1,0-7 1,0 13 26,0 1 0,0-1 0,0 1 0,0-1 0,0 1 0,0-1 0,-1 1 0,1-1 0,0 1 0,0-1 0,0 1 0,-1-1 0,1 1 0,0-1 0,0 1 0,-1-1 0,1 1 0,0-1 0,-1 1 0,1 0 0,-1-1 0,1 1 0,0 0 0,-1-1 0,1 1 0,-1 0 1,1 0-1,-2-1 0,1 1-6,0 0 0,0 0 0,1 0 1,-1 1-1,0-1 0,0 0 1,0 0-1,0 1 0,0-1 0,0 1 1,0-1-1,0 1 0,1-1 0,-2 1 1,-3 3-43,1 0 0,0 0 0,-1 0 0,-3 6 0,-9 14 2,0 0 1,2 1-1,1 1 0,1 1 1,1 0-1,1 0 0,-8 33 1,18-54 94,0 0 1,0 0-1,0 0 1,1 0-1,0 0 1,0 0-1,1 1 1,1 8 0,-2-13-22,1 0 1,-1 0 0,1 0 0,0 0 0,0 0 0,-1 0 0,1 0 0,0 0 0,1-1-1,-1 1 1,0 0 0,0-1 0,1 1 0,-1-1 0,1 1 0,0-1 0,-1 1 0,1-1 0,0 0-1,0 0 1,-1 0 0,1 0 0,0 0 0,0-1 0,0 1 0,0-1 0,3 1 0,1 0 44,0-1 0,-1 0 1,1-1-1,0 1 1,0-1-1,-1 0 0,1-1 1,0 1-1,7-4 1,6-4 65,22-13 1,-30 16-125,36-21-29,-1-2 0,43-37 0,21-20-215,-107 84 232,0 0-1,0 0 1,1 1-1,-1-1 1,0 1-1,0 0 1,1 0 0,-1 0-1,1 1 1,-1-1-1,0 1 1,1 0-1,-1 0 1,1 0-1,-1 0 1,1 1-1,-1-1 1,1 1-1,-1 0 1,4 1-1,0 1-17,0-1 0,0 1-1,-1 0 1,1 1-1,-1 0 1,0 0-1,0 0 1,9 9-1,-12-9 20,0-1-1,-1 1 1,1-1 0,-1 1-1,0 0 1,0 0-1,0 0 1,0 1 0,-1-1-1,1 0 1,-1 1-1,-1-1 1,2 5 0,-1 9 5,0 0 0,-2 18 0,0-6-177,1-27 205,0 0 0,0-1 0,0 1 1,1 0-1,-1 0 0,1 0 0,-1 0 0,1-1 0,0 1 0,0 0 0,1-1 0,-1 1 0,0-1 0,3 4 0,-3-5 7,1 1 0,-1-1 0,1 0-1,-1 0 1,1 0 0,-1 0 0,1-1 0,0 1-1,0 0 1,-1-1 0,1 1 0,0-1 0,0 1 0,-1-1-1,1 0 1,0 0 0,0 0 0,0 0 0,0 0 0,-1 0-1,1 0 1,0-1 0,3 0 0,8-3-1,0-1 0,0-1 1,-1 0-1,0 0 0,22-16 0,-18 12 84,3-3-94,-1 0 0,0-2 0,-1 0-1,-1 0 1,-1-2 0,0 0 0,-1-1-1,-1 0 1,0-1 0,-1 0 0,10-25 0,-11 13-132,-10 30 86,-1 0 0,0-1 0,0 1 0,0-1 0,1 1 0,-1-1 0,0 1 0,-1 0 0,1-1 0,0 1 0,0-1 0,-1 1 0,1 0 0,-1-1 0,1 1 0,-1 0 0,1-1 0,-2-1 0,1 3 11,1-1 0,-1 1 0,0 0-1,1-1 1,-1 1 0,0 0 0,1 0 0,-1 0-1,1 0 1,-1-1 0,0 1 0,1 0-1,-1 0 1,0 0 0,1 0 0,-1 0 0,0 0-1,1 1 1,-1-1 0,0 0 0,1 0 0,-1 0-1,0 1 1,1-1 0,-1 0 0,1 1-1,-1-1 1,1 0 0,-1 1 0,1-1 0,-1 1-1,1-1 1,-2 2 0,1-2-23,-6 6 11,1 0-1,-1 0 1,1 1 0,1-1 0,-10 16-1,-1-1-3,1 0-5,0 0-1,2 2 1,0 0 0,-17 44 0,29-64 41,0 1-1,0-1 1,0 0 0,0 1 0,1-1-1,0 1 1,0 0 0,0-1-1,0 1 1,1 6 0,-1-8 9,1-1-1,-1 1 1,1-1 0,-1 0 0,1 1 0,0-1 0,0 0-1,-1 1 1,1-1 0,0 0 0,0 0 0,0 0 0,0 0 0,1 0-1,-1 0 1,0 0 0,0 0 0,1 0 0,-1 0 0,0-1-1,1 1 1,-1-1 0,1 1 0,-1-1 0,0 1 0,1-1-1,1 0 1,9 2 104,0-2 0,0 0 0,0 0 0,1-1 0,18-4 0,59-18-172,-60 14 88,18-5-41,85-37 0,-51 18-27,-80 33 9,-1-1 1,1 1 0,-1-1-1,0 1 1,1 0 0,-1 0 0,1 0-1,-1 0 1,1 0 0,-1 0-1,1 0 1,-1 0 0,1 0-1,1 1 1,-2 0 11,0-1 0,0 1-1,-1-1 1,1 1 0,0-1-1,-1 1 1,1 0 0,0-1-1,-1 1 1,1 0 0,-1-1-1,1 1 1,-1 0 0,1 0-1,-1-1 1,0 1 0,1 0-1,-1 1 1,1 1 0,-1-1 0,1 1 0,-1 0 0,0 0 0,0 0 0,0 0 0,-1 0 0,1 0-1,-1-1 1,1 1 0,-1 0 0,-2 4 0,-1 3 31,-1-1-1,0 0 1,-1 0-1,0-1 0,-9 11 1,-39 35 317,48-46 5,12-9 227,16-11-280,113-81-359,-131 89 48,0 1 1,0 0-1,1 0 0,0 1 0,-1-1 0,1 1 0,0 0 0,0 0 0,6-1 1,-10 3 11,-1 0 0,0 0 0,0 0 0,1 0 0,-1 0 0,0 0 0,0 0 0,1 0 0,-1 0 0,0 0 0,0 0 0,1 0 0,-1 0 0,0 0 0,0 0 1,1 0-1,-1 0 0,0 1 0,0-1 0,1 0 0,-1 0 0,0 0 0,0 0 0,0 0 0,1 1 0,-1-1 0,0 0 0,0 0 0,0 0 0,0 1 0,1-1 0,0 11-148,-4 14 31,2-22 85,-5 19-133,-1 4 199,7-24-1,0-1-1,-1 1 1,1-1-1,0 0 0,0 1 1,1-1-1,-1 1 1,0-1-1,0 0 1,1 1-1,-1-1 1,1 0-1,-1 1 0,1-1 1,1 2-1,-2-2-6,1-1 1,0 0-1,-1 1 0,1-1 0,0 0 0,0 0 1,-1 1-1,1-1 0,0 0 0,0 0 0,-1 0 1,1 0-1,0 0 0,0 0 0,-1 0 0,1 0 1,0 0-1,0-1 0,0 1 0,3 0 28,20-4 30,0-1 0,0-2 0,-1 0 0,0-1 0,0-1 0,23-13 0,-23 11-62,-1-2 1,0-1-1,-1 0 1,0-2 0,21-21-1,-14 9 18,-1-1 0,38-56 0,138-220-419,-199 293 173,-7 11 68,-5 6-11,3 0 150,0 1 0,0-1 0,1 1 0,-1 0 0,2 1 0,-1-1 0,0 1 0,-2 7 0,-20 62 15,6-8 80,2 0-1,4 1 0,-8 104 1,21-161-31,1 1 1,1-1 0,0 1-1,4 13 1,-3-19-19,-1 0 0,1-1 1,1 1-1,0-1 0,0 1 0,0-1 1,0 0-1,1-1 0,5 7 0,-8-11-179,0 1-1,0-1 1,0 0-1,0 0 1,0 0-1,1 0 1,-1 0 0,0 0-1,1-1 1,-1 1-1,0 0 1,1-1-1,-1 1 1,1-1-1,-1 1 1,1-1-1,-1 0 1,1 1 0,-1-1-1,1 0 1,0 0-1,-1 0 1,1 0-1,-1-1 1,1 1-1,-1 0 1,1-1-1,-1 1 1,1-1 0,-1 1-1,1-1 1,0 0-1,1-1-513,0 0 0,-1 0 0,1-1 0,-1 1-1,1 0 1,-1-1 0,0 1 0,0-1 0,0 0 0,0 0-1,0 0 1,-1 0 0,0 0 0,1 0 0,0-5 0,4-20-4064,-2 1 1600</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36:55.309"/>
    </inkml:context>
    <inkml:brush xml:id="br0">
      <inkml:brushProperty name="width" value="0.05" units="cm"/>
      <inkml:brushProperty name="height" value="0.05" units="cm"/>
      <inkml:brushProperty name="color" value="#004F8B"/>
    </inkml:brush>
  </inkml:definitions>
  <inkml:trace contextRef="#ctx0" brushRef="#br0">309 528 2656,'0'0'31,"0"0"0,0 0 0,1 0 0,-1 0 0,0 0 0,0-1 0,0 1 0,1 0 0,-1 0 0,0 0 0,0-1 0,0 1 0,0 0 0,1 0 0,-1 0 0,0-1 0,0 1 0,0 0 0,0 0 0,0-1 0,0 1 0,0 0 0,0 0 0,0-1 0,1 1 0,-1 0 0,0 0 0,0-1 0,0 1 0,-1 0 0,1 0 0,0-1 0,0 1 0,0 0 0,0 0 0,0-1 0,0 1 0,0 0 0,0 0 0,-1-1 0,-11-3 2760,3 2-1408,5 1-1144,0 1-1,1 0 0,-1 0 1,1 0-1,-1 0 1,0 0-1,1 1 1,-1-1-1,1 1 1,-7 3-1,-35 15 705,40-17-808,-22 11 403,1 2-1,-30 19 0,48-28-467,0 1-1,1-1 1,-1 1 0,1 1 0,1-1-1,-1 1 1,1 0 0,0 0-1,1 1 1,-6 12 0,10-18 0,0 0-1,0 0 1,1 0-1,-1 0 1,1 0 0,-1 6-1,1-9-50,0 1-1,0-1 1,0 1-1,0-1 1,0 1-1,0-1 1,0 1-1,0-1 1,0 1-1,0-1 1,0 1-1,0-1 1,1 1-1,-1-1 1,0 1-1,0-1 1,0 1-1,1-1 1,-1 1-1,0-1 1,1 0-1,-1 1 1,0-1-1,1 0 1,-1 1-1,1-1 1,-1 0-1,0 1 1,1-1-1,-1 0 1,1 0-1,-1 1 1,1-1-1,-1 0 1,1 0-1,-1 0 1,1 0-1,-1 0 1,1 0-1,-1 0 1,1 0-1,-1 0 1,1 0 0,-1 0-1,2 0 1,6-2 137,-1-1 1,1 1 0,-1-2-1,0 1 1,0-1 0,0 0-1,0 0 1,7-7 0,0-1-41,-1 0 1,19-22-1,-27 28-141,0 0-1,0-1 0,-1 0 0,0 0 0,0 0 0,-1 0 0,1 0 0,-2-1 0,1 0 0,-1 1 1,0-1-1,-1 0 0,2-11 0,-3 18 16,0 1 0,0 0 0,0 0 1,0 0-1,0 0 0,0 0 0,0-1 0,0 1 1,0 0-1,0 0 0,0 0 0,0 0 0,0 0 0,0-1 1,0 1-1,0 0 0,0 0 0,0 0 0,0 0 1,0-1-1,0 1 0,0 0 0,0 0 0,0 0 1,0 0-1,0 0 0,0-1 0,0 1 0,0 0 1,0 0-1,0 0 0,0 0 0,-1 0 0,1 0 0,0-1 1,0 1-1,0 0 0,0 0 0,0 0 0,0 0 1,-1 0-1,1 0 0,0 0 0,0 0 0,0 0 1,0 0-1,0 0 0,-1 0 0,1 0 0,0 0 0,0 0 1,-7 9-228,-4 18 88,10-23 182,0-1-1,0 1 1,0 0 0,1 0-1,0 0 1,0 0 0,0 0-1,0 0 1,1 0 0,0-1-1,-1 1 1,1 0 0,1 0 0,-1-1-1,0 1 1,1 0 0,0-1-1,0 1 1,0-1 0,0 0-1,6 6 1,-5-5 38,1-1-1,0 0 1,0 1 0,0-1-1,0-1 1,1 1-1,-1-1 1,1 0 0,-1 0-1,1 0 1,0 0 0,0-1-1,0 0 1,0 0 0,0 0-1,9 0 1,5-2 58,0 0 0,0-2 0,0 0 0,-1-1 0,32-11 0,85-43-129,-113 47-49,-20 10 37,0 0 0,0 0-1,0 0 1,0 0 0,1 1 0,-1-1-1,0 0 1,0 1 0,1 0 0,-1 0-1,0 0 1,4 0 0,-5 0 17,-1 1-1,1-1 1,0 1 0,0-1 0,0 1 0,0-1-1,-1 1 1,1 0 0,0-1 0,-1 1 0,1 0-1,-1 0 1,1-1 0,0 1 0,-1 0 0,0 0-1,1 0 1,-1 0 0,0 0 0,1 0-1,-1 0 1,0 0 0,0 0 0,0 0 0,0 0-1,0 0 1,0 0 0,0 0 0,0 0 0,0 1-1,-1 18 123,-2 0 0,1 0 0,-2 0 0,-8 24 0,12-44-120,0 0 1,0 0-1,0 0 0,-1 1 0,1-1 1,0 0-1,0 0 0,0 0 0,0 0 1,0 0-1,0 1 0,0-1 0,0 0 1,0 0-1,0 0 0,0 0 0,0 1 1,0-1-1,0 0 0,0 0 0,0 0 1,0 0-1,0 1 0,0-1 1,0 0-1,0 0 0,1 0 0,-1 0 1,0 0-1,0 1 0,0-1 0,0 0 1,0 0-1,0 0 0,0 0 0,1 0 1,-1 0-1,0 1 0,7-4 145,10-13 32,-11 9-150,0 0 1,1 0-1,-1 0 1,15-10-1,-17 14-70,0 0 1,-1 1-1,2 0 0,-1 0 1,0 0-1,0 0 0,1 0 1,-1 1-1,0 0 0,1 0 0,8-1 1,-9 2 22,-1 0 0,0 1 1,1-1-1,-1 1 0,0 0 0,0 0 1,0 0-1,0 1 0,5 2 0,27 20-63,-28-19 98,1 1-1,16 8 1,-18-11 73,1-1 1,-1 0-1,1 0 1,0-1-1,0 0 0,0 0 1,0-1-1,-1 1 1,1-2-1,0 1 0,10-2 1,6-3 306,44-15 1,-51 15-278,-1 1-69,-1-1 0,1-1 0,-1 0 0,0-1 0,-1 0 0,0-1 0,0-1 0,-1 0 0,18-16 0,-21 15-41,0-1 0,-1 1 0,0-1 0,-1-1 0,0 1 0,8-21 0,24-80 109,-27 73-55,43-189-72,-44 173-36,-7 40 33,-3 10 1,1 0-1,-1 0 1,-1 0 0,1-7 0,1 6-79,-1 6 75,-1-1 0,0 1 0,1-1 1,-1 1-1,0-1 0,1 0 0,-1 1 1,0-1-1,0 1 0,0-1 0,0 0 1,0 1-1,0-1 0,0 0 0,0 0 1,-4 0-79,2 1 90,3 0 43,-1 0 168,-8 0-209,12-7 123,-4 7-131,0 0 0,0 0 0,-1 0 0,1 0 0,0 0 0,0 0 0,0 0 0,0 0 0,0 0 0,0 1 0,0-1 0,0 0 0,0 0 0,0 0 0,0 0 0,0 0 0,0 0 0,0 0 0,0 0 0,0 0 0,0 0 0,0 0 0,0 0 0,0 0 0,0 0 0,-1 0 0,1 0 0,0 0 0,0 0 0,0-1 0,0 1 0,0 0 0,0 0 0,0 0 0,0 0 0,0 0 0,0 0 0,0 0 0,0 0 0,0 0 0,0 0 0,0 0 0,0 0 0,0 0 0,0 0 0,0 0 0,0 0 0,0 0 0,0 0 0,0 0 0,0 0 0,0 0 1,0 0-1,0 0 0,0 0 0,0-1 0,0 1 0,0 0 0,0 0 0,0 0 0,0 0 0,0 0 0,0 0 0,0 0 0,0 0 0,0 0 0,0 0 0,0 0 0,-5 6-151,-8 17-39,1-4 85,6-7 113,0 0 1,1 0 0,0 1 0,1-1 0,-4 25-1,3-18-18,-37 173-246,36-153 277,2 0 0,1 0 0,3 41 0,0-71-4,1 0-1,0-1 0,1 1 0,5 14 0,-7-21 8,1 0-1,-1 0 0,1 0 1,0-1-1,0 1 0,0 0 0,0 0 1,0-1-1,0 1 0,0-1 1,1 1-1,-1-1 0,1 1 1,-1-1-1,1 0 0,-1 0 1,1 0-1,0 0 0,0 0 0,-1 0 1,1 0-1,0 0 0,0-1 1,0 1-1,0-1 0,0 1 1,2-1-1,1 0 25,0-1 0,1 1 0,-1-1 0,0-1 0,0 1 0,0-1-1,0 0 1,0 0 0,0 0 0,6-5 0,5-4 45,23-19 0,-16 11-1,1-4-59,-20 19-59,0 0-1,0 0 1,0 1 0,0-1 0,0 1 0,1 0 0,0 0 0,0 0-1,5-1 1,-10 3 23,1 1 0,-1 0 0,1 0-1,-1 0 1,1 0 0,-1 0 0,1 0-1,-1 0 1,1 0 0,-1 0 0,1 0 0,-1 0-1,1 0 1,-1 0 0,1 0 0,-1 0-1,0 1 1,1-1 0,-1 0 0,1 0-1,-1 1 1,1-1 0,-1 0 0,0 0 0,1 1-1,-1-1 1,0 0 0,1 1 0,-1-1-1,0 1 1,1-1 0,-1 0 0,0 1-1,0-1 1,0 1 0,1-1 0,-1 1 0,0-1-1,0 0 1,0 1 0,0-1 0,0 1-1,0-1 1,0 1 0,0-1 0,0 1-1,0-1 1,0 1 0,-3 28-91,2-24 67,-1 2 23,2 1 0,-1 0-1,1-1 1,0 1 0,1 0 0,-1-1-1,2 1 1,2 10 0,-3-13 29,1-1 1,0 1-1,0-1 1,1 0-1,-1 1 1,1-1-1,0 0 1,0 0-1,0-1 1,1 1-1,-1-1 1,1 0-1,0 1 1,6 2-1,-5-2-73,1-1 0,1 0-1,-1 0 1,0 0 0,1-1-1,-1 0 1,1 0 0,0-1-1,0 0 1,-1 0 0,1-1-1,0 1 1,0-2 0,0 1-1,8-2 1,-15 2-183,1 0 0,0 0 1,0-1-1,-1 1 0,1 0 0,0 0 1,-1-1-1,1 1 0,0 0 0,-1-1 1,1 1-1,-1 0 0,1-1 0,0 1 1,-1-1-1,1 1 0,-1-1 0,0 0 1,1 1-1,-1-1 0,1 1 0,-1-1 0,0 0 1,1 1-1,-1-1 0,0-1 0,0-19-6134,0 20 5960,-1-15-2914</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36:55.664"/>
    </inkml:context>
    <inkml:brush xml:id="br0">
      <inkml:brushProperty name="width" value="0.05" units="cm"/>
      <inkml:brushProperty name="height" value="0.05" units="cm"/>
      <inkml:brushProperty name="color" value="#004F8B"/>
    </inkml:brush>
  </inkml:definitions>
  <inkml:trace contextRef="#ctx0" brushRef="#br0">8 36 5152,'-8'-24'2336,"8"16"-2048,0 4 416,0 8-448,8 1-448,0 3 32,2 3 96,-7 4-3456,2 4 1920</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36:56.027"/>
    </inkml:context>
    <inkml:brush xml:id="br0">
      <inkml:brushProperty name="width" value="0.05" units="cm"/>
      <inkml:brushProperty name="height" value="0.05" units="cm"/>
      <inkml:brushProperty name="color" value="#004F8B"/>
    </inkml:brush>
  </inkml:definitions>
  <inkml:trace contextRef="#ctx0" brushRef="#br0">21 200 7232,'-21'-25'3264,"39"11"-2848,3-2 416,10 4-544,23-15-96,2 7-128,9-7 0,-3 4-32,12 3 192,-4 7-128,5 10-3776,-4 6 2016</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36:57.418"/>
    </inkml:context>
    <inkml:brush xml:id="br0">
      <inkml:brushProperty name="width" value="0.05" units="cm"/>
      <inkml:brushProperty name="height" value="0.05" units="cm"/>
      <inkml:brushProperty name="color" value="#004F8B"/>
    </inkml:brush>
  </inkml:definitions>
  <inkml:trace contextRef="#ctx0" brushRef="#br0">5 569 2912,'-1'-1'148,"0"0"1,1 0-1,-1 0 1,1 0-1,0-1 1,-1 1-1,1 0 1,0 0-1,0 0 1,0 0-1,0-2 1,0 3-18,0-1-1,1 1 1,-1-1 0,0 1 0,1-1-1,-1 1 1,1-1 0,-1 1 0,1-1-1,-1 1 1,1 0 0,-1-1 0,1 1-1,0 0 1,-1 0 0,1-1 0,-1 1-1,1 0 1,0 0 0,-1 0 0,1 0-1,0 0 1,5-2 487,0 0 0,0-1-1,-1 1 1,1-1 0,-1 0 0,0 0 0,9-8-1,-1 0 240,18-20 0,-2-3-254,-3-1 0,30-49 0,32-80 173,-31 56-364,-50 95-473,-6 9 45,1 1 0,-1 0 0,1 0 1,0-1-1,0 1 0,0 0 0,1 1 1,-1-1-1,1 0 0,3-2 0,-6 5 17,0-1-1,0 1 0,1 0 0,-1 0 0,0 0 0,0 0 0,1 0 0,-1 0 0,0 0 0,1 0 0,-1 0 0,0 0 0,0 0 0,1 0 0,-1 0 0,0 0 1,0 0-1,1 0 0,-1 0 0,0 0 0,0 0 0,1 0 0,-1 0 0,0 0 0,0 1 0,1-1 0,-1 0 0,0 0 0,0 0 0,1 0 0,-1 1 0,0-1 0,0 0 1,0 0-1,0 0 0,1 1 0,-1-1 0,0 0 0,0 0 0,0 1 0,0-1 0,0 0 0,0 0 0,0 1 0,0-1 0,0 0 0,0 0 0,1 1 0,-1-1 1,-1 1-1,4 20 23,-3-17-12,2 23 22,-2-1 0,0 1 0,-2-1 1,-1 0-1,-1 1 0,-1-1 0,-1-1 0,-11 28 0,4-23 102,-21 36 0,28-55-35,-2 0-1,1 0 0,-1-1 1,-1 0-1,0 0 0,-10 8 1,16-16-44,1 0 0,-1 0-1,1-1 1,-1 1 0,0-1 0,1 1 0,-1-1 0,0 0 0,0 0 0,0 0 0,0-1-1,0 1 1,0-1 0,0 1 0,0-1 0,-4 0 0,4-1-42,1 1 1,0-1-1,0 1 1,-1-1-1,1 0 1,0 0-1,0 0 1,0 0-1,0 0 1,0-1-1,1 1 1,-1 0-1,0-1 1,0 0-1,1 1 1,-1-1 0,1 0-1,0 0 1,-1 0-1,1 0 1,-1-2-1,1 2-34,0 0-1,0 1 1,0-1-1,1 0 1,-1 0-1,0 0 1,1 0-1,0 0 1,-1 0-1,1 0 1,0 0-1,0 0 1,0 0-1,0 1 1,0-1-1,1 0 1,-1 0-1,2-4 1,-1-4-151,-1 9 147,0 1 0,0-1 0,0 0 0,0 0 0,0 0 0,1 1 0,-1-1 0,0 0 0,0 0 0,0 1 0,1-1 0,-1 0 0,0 0 0,1 1 0,-1-1 0,1 0 0,-1 1 0,1-1 0,-1 0 0,1 1 0,-1-1 0,1 1 0,0-1 0,-1 1 0,1-1 0,0 1 0,-1 0 0,1-1 0,0 1 0,0 0 0,-1-1 0,1 1 0,0 0 0,0 0 0,1 0 0,12-2-34,0 0 0,27 2 0,-5-1 131,11-1 95,67-13 1,-95 11-114,-1-1 1,1 0-1,-1-2 1,0 0-1,-1-1 1,23-13-1,-23 10-64,1-1-221,31-14 0,-48 25 223,0 0-1,1 1 1,-1-1 0,0 1 0,1 0 0,-1-1 0,0 1 0,1 0-1,-1 0 1,1-1 0,-1 1 0,0 1 0,1-1 0,-1 0 0,1 0-1,1 1 1,-2-1 5,0 1 0,0-1 0,0 1-1,-1 0 1,1-1 0,0 1 0,0 0 0,-1-1-1,1 1 1,0 0 0,-1 0 0,1 0 0,-1 0-1,1 0 1,-1 0 0,1-1 0,-1 3 0,2 4 10,-1-1 0,0 1 0,-1 0 0,0 0 1,0 10-1,-1-4 13,0 4 56,0-1-1,-6 26 1,-1 1 285,5-33-228,2-5 300,6-8-21,22-21-270,34-40 0,-45 46-185,0 0 0,1 1-1,1 1 1,1 0 0,28-17-1,-45 31 23,0 1-1,1 0 1,-1 0-1,0 0 1,1 0-1,-1 0 1,0 1-1,1-1 1,-1 1-1,1-1 1,-1 1-1,1 0 1,-1 0-1,1 0 1,-1 0-1,1 0 1,4 2-1,-5-1 13,0 0 0,-1 0 0,1 0 0,0 0 0,-1 0 0,1 1 0,-1-1 1,1 0-1,-1 1 0,0 0 0,1-1 0,-1 1 0,0 0 0,0-1 0,0 1 0,0 0 0,0 0 0,-1 0 0,1 0 0,-1 0 0,1 4 0,0 3 75,0-1-1,-1 1 0,0 0 0,-1 0 0,0 0 0,0 0 0,-1 0 0,0-1 1,-4 11-1,5-16-40,1-3-16,0 0 0,0 0 0,0 0-1,0 1 1,0-1 0,0 0 0,0 0 0,0 0-1,0 0 1,0 0 0,0 0 0,0 0-1,0 1 1,0-1 0,0 0 0,0 0-1,0 0 1,0 0 0,0 0 0,0 0-1,0 0 1,0 0 0,0 1 0,0-1-1,0 0 1,1 0 0,-1 0 0,0 0 0,0 0-1,0 0 1,0 0 0,0 0 0,0 0-1,0 0 1,0 1 0,0-1 0,1 0-1,-1 0 1,0 0 0,0 0 0,0 0-1,0 0 1,0 0 0,0 0 0,0 0 0,1 0-1,7-2 197,7-4-16,-14 6-186,16-9 21,22-16 0,13-7-226,-46 29 158,0 0 0,0 0-1,1 1 1,-1 0 0,0 1 0,14-3 0,-19 4 26,1 0 0,0 0 1,-1 0-1,1 0 0,0 0 1,0 0-1,-1 0 1,1 1-1,0-1 0,-1 1 1,1-1-1,-1 1 0,1 0 1,0-1-1,-1 1 0,0 0 1,1 0-1,-1 0 0,2 1 1,-1 1 6,1 0 1,-1 1-1,0-1 1,0 0-1,0 1 1,1 4-1,-1-4 18,-1-1 0,1 1-1,0-1 1,-1 0 0,1 0-1,1 0 1,-1 0-1,4 4 1,-5-6 23,0-1 0,0 0 1,0 0-1,0 1 0,0-1 0,0 0 1,0 0-1,0 0 0,0 0 0,0 0 0,0 0 1,0 0-1,0-1 0,0 1 0,-1 0 0,1 0 1,2-2-1,13-5-6,-6 2-8,-1 0-1,0-1 1,-1-1 0,0 0 0,14-13 0,-21 19-30,-1 0 1,1 1-1,-1-1 0,1 1 0,0-1 1,-1 0-1,1 1 0,0 0 1,-1-1-1,1 1 0,0-1 0,0 1 1,0 0-1,-1 0 0,1-1 1,0 1-1,0 0 0,0 0 0,-1 0 1,1 0-1,0 0 0,0 0 1,0 0-1,0 0 0,1 1 0,-2 0 2,1 0-1,-1 0 0,1 1 1,-1-1-1,0 0 0,0 0 0,0 1 1,0-1-1,0 0 0,0 1 1,0-1-1,0 2 0,0-1 4,3 63 152,-3-64 38,0 11-2705,0-8 912</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36:58.789"/>
    </inkml:context>
    <inkml:brush xml:id="br0">
      <inkml:brushProperty name="width" value="0.05" units="cm"/>
      <inkml:brushProperty name="height" value="0.05" units="cm"/>
      <inkml:brushProperty name="color" value="#004F8B"/>
    </inkml:brush>
  </inkml:definitions>
  <inkml:trace contextRef="#ctx0" brushRef="#br0">605 3 2144,'0'0'44,"0"0"1,-1-1-1,1 1 1,-1 0-1,1 0 1,0-1-1,-1 1 0,1 0 1,-1 0-1,1 0 1,-1 0-1,1 0 0,0 0 1,-1 0-1,1 0 1,-1 0-1,1 0 1,-1 0-1,1 0 0,-1 0 1,1 0-1,0 0 1,-1 0-1,1 0 1,-1 0-1,1 1 0,-1-1 1,1 0-1,0 0 1,-1 1-1,1-1 1,0 0-1,-1 0 0,1 1 1,-1 0-1,-6 4 720,-5 5-83,0 1 1,1 0 0,0 0 0,-13 20 0,8-11-6,-37 49 846,-60 103 1,79-118-1263,-1-1-1,-77 85 1,101-127-52,0 0 0,-21 15 1,29-23-111,-1-1 1,0 1-1,0-1 1,1 0 0,-1 0-1,0-1 1,-1 1-1,1-1 1,0 1 0,0-1-1,-1-1 1,1 1-1,-7 0 1,9-1-76,1-1 0,0 1-1,-1 0 1,1-1 0,-1 1 0,1 0 0,0-1 0,0 0-1,-1 1 1,1-1 0,0 0 0,0 0 0,0 1 0,0-1 0,0 0-1,0 0 1,0 0 0,0 0 0,0-1 0,0 1 0,0 0-1,1 0 1,-1 0 0,0-1 0,1 1 0,-1 0 0,0-3 0,0 0-36,1 0 0,-1 0 1,1 0-1,0 0 0,0-1 1,0 1-1,1-6 1,0 4-5,1 0 1,-1 0-1,2 0 1,-1 0 0,0 1-1,1-1 1,0 1 0,1-1-1,4-5 1,-6 8 9,13-17-13,0 1-1,2 0 1,0 2 0,1 0-1,1 1 1,26-17 0,-17 14 21,1 2-1,1 1 1,0 1 0,34-11-1,17 4-2062,1 8-3406,-39 10 3084</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37:02.296"/>
    </inkml:context>
    <inkml:brush xml:id="br0">
      <inkml:brushProperty name="width" value="0.05" units="cm"/>
      <inkml:brushProperty name="height" value="0.05" units="cm"/>
      <inkml:brushProperty name="color" value="#004F8B"/>
    </inkml:brush>
  </inkml:definitions>
  <inkml:trace contextRef="#ctx0" brushRef="#br0">0 938 2976,'4'3'997,"-3"-6"644,0 0 563,2 2-1939,-1 0-1,1-1 0,-1 0 0,0 1 0,0-1 0,1 0 0,-1 0 1,-1 0-1,1-1 0,2-2 0,18-31 948,-9 14-690,16-18 1084,65-67-1,-81 94-1397,4-2-87,-16 15-116,-1 0 1,0-1 0,0 1 0,1 0 0,-1 0 0,0 0 0,1-1-1,-1 1 1,0 0 0,1 0 0,-1 0 0,0 0 0,1 0 0,-1 0-1,1 0 1,-1 0 0,0 0 0,1 0 0,-1 0 0,0 0 0,1 0-1,-1 0 1,0 0 0,1 0 0,-1 0 0,0 1 0,1-1-1,-1 0 1,0 0 0,1 0 0,-1 1 0,0-1 0,1 0 0,-1 0-1,0 1 1,0-1 0,1 0 0,-1 0 0,0 1 0,0-1 0,0 0-1,1 1 1,-1-1 0,0 0 0,0 1 0,0-1 0,0 0 0,0 1-1,0-1 1,0 0 0,0 1 0,0-1 0,0 1 0,0 0 0,1 9 76,-1 1 1,-1-1-1,0 1 1,0-1-1,-1 1 1,-1-1-1,1 0 1,-2 0-1,-4 11 1,3-7 89,0 0 1,1 0-1,-2 18 0,5-31-160,1 8 530,7-12-12,-3 0-510,75-64 108,-55 49-214,-11 7 81,28-17 0,-37 26-27,0 0-1,0 0 1,0 0-1,0 1 1,0 0 0,0-1-1,1 2 1,-1-1-1,0 0 1,1 1 0,-1 0-1,6 0 1,-8 0 28,-1 0-1,0 1 1,0-1 0,0 1 0,0-1 0,0 1-1,0 0 1,0-1 0,0 1 0,0 0 0,0 0 0,0 0-1,0 0 1,-1-1 0,1 1 0,0 0 0,-1 0-1,1 0 1,0 1 0,-1-1 0,1 0 0,-1 0 0,0 0-1,1 0 1,-1 0 0,0 1 0,0 0 0,2 6-2,-1 0 0,-1 15 0,0-22 18,0 10 36,0-6 1,-1 0 0,1 0 0,1 0 0,0 5 0,-1-10-31,0 0-1,1 1 1,-1-1-1,0 0 0,0 0 1,1 1-1,-1-1 0,0 0 1,0 0-1,1 0 0,-1 0 1,0 0-1,1 0 1,-1 1-1,0-1 0,0 0 1,1 0-1,-1 0 0,0 0 1,1 0-1,-1 0 1,0 0-1,1 0 0,-1 0 1,0 0-1,1 0 0,-1-1 1,0 1-1,1 0 0,-1 0 1,0 0-1,1-1 1,12-4 90,-10 4-43,7-4-68,-1-1 0,1 0 1,-1 0-1,-1-1 0,1 0 0,-1 0 0,8-10 1,6-4 13,-22 21-26,0-1 0,1 1 0,-1-1 0,1 1 0,-1 0-1,1-1 1,-1 1 0,1-1 0,-1 1 0,1 0 0,-1 0-1,1-1 1,0 1 0,-1 0 0,1 0 0,-1 0 0,1-1-1,0 1 1,-1 0 0,1 0 0,-1 0 0,1 0 0,0 0-1,-1 0 1,1 1 0,0-1 0,-1 0 0,1 0 0,0 1-2,0 0 0,0 0 0,0 0 0,0-1 0,0 1 0,-1 0 0,1 0 0,0 0 0,-1 0 0,1 0 0,-1 1 0,1-1 0,0 2 0,1 6-1,0 0 0,2 19 0,-4-23 40,2 30 63,-2-21-35,1 0 0,3 15 0,-4-29-28,0 1 1,1-1 0,-1 1-1,0-1 1,0 1 0,1-1-1,-1 1 1,0-1 0,0 1 0,1-1-1,-1 0 1,1 1 0,-1-1-1,0 0 1,1 1 0,-1-1-1,1 0 1,-1 0 0,0 1-1,1-1 1,-1 0 0,1 0-1,-1 0 1,1 0 0,-1 1-1,1-1 1,-1 0 0,1 0-1,-1 0 1,1 0 0,0 0-1,0 0 1,21-4 216,-9 1-213,-7 2-19,0-1 0,0 0-1,0 0 1,0 0 0,0-1-1,0 0 1,-1 0 0,0 0 0,1-1-1,-1 0 1,7-7 0,2-2 39,-1-1 0,17-24 0,-22 27 9,11-21-1,-17 28-60,0 0 0,0 0 0,0-1-1,-1 1 1,0-1 0,0 1 0,0-1-1,0-6 1,-1 10-7,0-1 0,0 1 0,0-1 0,0 1 0,0-1 1,-1 1-1,1 0 0,-1-1 0,1 1 0,-1-1 0,1 1 0,-2-3 0,1 4 5,1-1 0,0 1 1,-1 0-1,1-1 0,-1 1 0,1-1 0,-1 1 0,1 0 0,-1-1 0,1 1 1,-1 0-1,0 0 0,1-1 0,-1 1 0,1 0 0,-1 0 0,0 0 0,1 0 1,-1 0-1,-1 0 0,0 0-8,0 1 0,0-1 0,0 1 1,0-1-1,0 1 0,0 0 0,0 0 0,0 0 0,1 0 1,-1 1-1,0-1 0,1 0 0,-1 1 0,-2 2 0,0 2-10,0 0-1,0-1 1,0 2-1,1-1 1,0 0 0,0 1-1,1-1 1,-1 1-1,1 0 1,1 0-1,0 0 1,-1 7-1,1-10 37,1-1 0,0 0 0,0 0 0,0 1-1,0-1 1,1 0 0,-1 0 0,1 1 0,0-1 0,0 0-1,0 0 1,0 0 0,1 0 0,-1 0 0,1 0 0,-1-1 0,1 1-1,0 0 1,0-1 0,1 0 0,-1 1 0,0-1 0,1 0 0,-1 0-1,1 0 1,0 0 0,0-1 0,3 2 0,-2-1 6,1 0 1,1-1 0,-1 0-1,0 0 1,0-1 0,0 1-1,9-1 1,36-6 28,-44 5-47,14-4 38,0 0-1,0-1 1,-1-1 0,0-1 0,0-1 0,22-14-1,-27 14-18,-1-1 0,0 0 0,0-1 0,-1-1 0,0 0-1,-1-1 1,15-21 0,55-104 218,-67 110-146,27-52-186,-3-1-1,-4-3 1,42-158 0,-74 234 84,0-1 0,-1 1 0,0-1 1,1-9-1,-2 18 10,0 0 1,0-1-1,0 1 1,0 0-1,0 0 1,0 0-1,0 0 1,0-1-1,0 1 1,0 0-1,0 0 1,-1 0-1,1-1 1,0 1-1,0 0 0,0 0 1,0 0-1,0 0 1,0 0-1,0-1 1,0 1-1,0 0 1,-1 0-1,1 0 1,0 0-1,0 0 1,0 0-1,0-1 1,0 1-1,-1 0 1,1 0-1,0 0 1,0 0-1,0 0 1,0 0-1,-1 0 1,1 0-1,0 0 1,0 0-1,0 0 1,0 0-1,-1 0 1,1 0-1,-8 8-100,-20 52 34,3 0 0,2 1-1,3 2 1,3 0 0,-17 127-1,27-135 160,4-1-1,1 1 0,7 60 1,-4-106-18,1 0 1,0 0-1,4 11 1,-5-17-28,0 1 0,0-1 1,1-1-1,-1 1 1,1 0-1,-1 0 0,1-1 1,0 1-1,0-1 1,1 1-1,-1-1 0,4 3 1,-4-4-33,-1 0 0,0-1 1,1 1-1,-1-1 1,1 0-1,-1 1 0,0-1 1,1 0-1,-1 0 0,1 0 1,-1 0-1,1 0 0,-1 0 1,0-1-1,1 1 1,-1 0-1,1-1 0,-1 1 1,0-1-1,1 1 0,-1-1 1,2-1-1,4-2 66,-1 0 0,12-10 0,-13 9-15,13-9-50,-2-1 1,0-1 0,0-1 0,-2 0 0,0-1 0,-1 0-1,-1-2 1,10-19 0,-17 28-60,0 1 1,1-1-1,10-13 0,-14 21 41,0 0 0,0 1-1,1-1 1,-1 1 0,1 0 0,-1 0 0,1 0-1,0 0 1,0 0 0,0 1 0,0-1-1,0 1 1,0 0 0,0 0 0,0 0 0,6-1-1,2 1-17,1 0-1,0 1 1,0 0-1,15 2 1,-24-1 7,1-1 0,-1 1 1,0 0-1,0 0 0,1 0 1,-1 0-1,0 1 0,0-1 0,0 1 1,-1 0-1,1 0 0,0 0 1,0 0-1,-1 0 0,0 1 1,1-1-1,-1 1 0,0-1 0,0 1 1,2 3-1,-1 2 8,0-1 0,-1 1 0,0 0 0,0 0 0,0 0 0,-1 0 0,-1 0 0,1 0 0,-1 0 0,0 0 0,-3 14 0,0-6 22,0 1-1,-2-1 1,0 0 0,-11 24-1,14-36 10,0 1-1,1-1 1,-1 1 0,1 0-1,0 0 1,0 0-1,0 0 1,1-1-1,0 1 1,0 0-1,1 9 1,-1-14-2,1 1-1,-1 0 1,1-1 0,-1 1-1,1 0 1,0-1 0,-1 1 0,1 0-1,0-1 1,-1 1 0,1-1-1,0 0 1,0 1 0,-1-1-1,1 1 1,0-1 0,0 0-1,0 0 1,-1 1 0,1-1-1,0 0 1,0 0 0,0 0-1,0 0 1,0 0 0,-1 0 0,1 0-1,0 0 1,0-1 0,0 1-1,1-1 1,3 1 43,0-2 0,0 1 0,0 0 0,7-4 0,-3 0-42,-1-1 1,1 0-1,-1 0 1,0 0-1,-1-1 1,9-9-1,38-51 27,-47 58-51,77-122-602,-84 132 602,0-1-1,0 0 0,0 0 1,0 0-1,0 0 1,0 0-1,0 0 0,0 0 1,0 0-1,0 0 0,0 0 1,1 0-1,-1 0 1,0 0-1,0 0 0,0 0 1,0 0-1,0 0 0,0 0 1,0 0-1,0 0 1,0 0-1,0 0 0,0 0 1,0 1-1,0-1 0,0 0 1,0 0-1,0 0 1,0 0-1,0 0 0,0 0 1,0 0-1,0 0 0,0 0 1,0 0-1,0 0 1,0 0-1,0 0 0,1 0 1,-1 0-1,0 0 0,0 0 1,0 0-1,0 0 1,0 0-1,0 0 0,0 0 1,0 0-1,0 0 0,0 0 1,0 0-1,0 0 1,0-1-1,0 1 0,0 0 1,0 0-1,0 0 0,0 0 1,0 0-1,0 0 1,0 0-1,0 0 0,0 0 1,0 0-1,0 0 0,0 0 1,0 0-1,2 7-30,-2 8 32,-4 14 34,1 0-1,2 0 0,4 54 1,-3-82-25,0 1 1,0-1-1,0 0 1,0 0-1,1 0 1,-1 0-1,0 0 1,1 0-1,-1 0 1,0 0-1,1 0 1,-1 0-1,1 0 1,0 0-1,-1 0 1,1-1-1,0 1 1,-1 0-1,1 0 1,0-1-1,0 1 1,0 0-1,0-1 1,0 1-1,0-1 1,0 1-1,-1-1 1,2 1-1,-1-1 1,0 0-1,0 1 1,0-1-1,0 0 1,0 0-1,0 0 1,0 0-1,0 0 1,0 0-1,2 0 0,4-2 61,0 1-1,0-1 1,-1-1-1,1 1 0,6-4 1,-5 2-77,22-11 5,-1-2-1,35-26 1,-6 5 84,-47 31-64,-7 5-10,0 0 0,1-1 0,-1 0 0,0 0 0,-1 0 0,7-7 0,-21 54-381,9-36 388,1-5-20,1 0-1,-1-1 1,0 1 0,0 0 0,0 0-1,0-1 1,0 1 0,-1-1 0,1 1-1,-1-1 1,-2 4 0,-45 52 74,43-50-110,0-3 75,1 1 0,0 0-1,1 0 1,-1 1-1,1-1 1,0 1-1,1 0 1,-3 7 0,5-13-29,1-1 0,0 1-1,0-1 1,-1 0 0,1 1 0,0-1 0,0 1 0,0-1 0,0 1 0,0-1 0,0 1 0,-1-1 0,1 1 0,0-1 0,0 1-1,1-1 1,-1 0 0,0 1 0,0-1 0,0 1 0,0-1 0,0 1 0,0-1 0,1 1 0,-1-1 0,0 0 0,0 1 0,0-1-1,1 1 1,-1-1 0,0 0 0,1 1 0,-1-1 0,0 0 0,1 1 0,-1-1 0,1 0 0,-1 0 0,0 1 0,1-1 0,-1 0-1,1 0 1,-1 0 0,1 0 0,-1 1 0,1-1 0,-1 0 0,0 0 0,1 0 0,-1 0 0,2 0 0,10 3 82,0-1 0,0 0 0,0-1 0,1 0 1,21-2-1,64-12 152,-81 10-223,61-16-588,-39 9-3101,-39 10 3439,1 0 1,0 0-1,-1 0 0,1 0 1,0-1-1,-1 1 0,1 0 1,0 0-1,-1-1 0,1 1 0,0 0 1,-1-1-1,1 1 0,-1 0 1,1-1-1,-1 1 0,1-1 1,-1 1-1,1-1 0,-1 1 1,1-1-1,-1 1 0,1-1 1,-1 0-1,0 1 0,0-1 0,1 0 1,-1 1-1,0-1 0,0 0 1,0 1-1,1-1 0,-1 0 1,0 1-1,0-1 0,0 0 1,0 1-1,0-1 0,-1 0 0,1 0 1,0 1-1,0-1 0,-1 0 1,1-15-2647</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37:02.638"/>
    </inkml:context>
    <inkml:brush xml:id="br0">
      <inkml:brushProperty name="width" value="0.05" units="cm"/>
      <inkml:brushProperty name="height" value="0.05" units="cm"/>
      <inkml:brushProperty name="color" value="#004F8B"/>
    </inkml:brush>
  </inkml:definitions>
  <inkml:trace contextRef="#ctx0" brushRef="#br0">57 20 5824,'-26'-13'2624,"8"9"-2272,10 1 416,8 6-480,-5-3-96,10 0-128,-5 9-1728</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37:03.013"/>
    </inkml:context>
    <inkml:brush xml:id="br0">
      <inkml:brushProperty name="width" value="0.05" units="cm"/>
      <inkml:brushProperty name="height" value="0.05" units="cm"/>
      <inkml:brushProperty name="color" value="#004F8B"/>
    </inkml:brush>
  </inkml:definitions>
  <inkml:trace contextRef="#ctx0" brushRef="#br0">1 94 7968,'0'-16'3616,"84"1"-3136,-32 7 448,4 3-608,29-6-64,2 0-160,36-5 128,-4 4-128</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37:05.150"/>
    </inkml:context>
    <inkml:brush xml:id="br0">
      <inkml:brushProperty name="width" value="0.05" units="cm"/>
      <inkml:brushProperty name="height" value="0.05" units="cm"/>
      <inkml:brushProperty name="color" value="#004F8B"/>
    </inkml:brush>
  </inkml:definitions>
  <inkml:trace contextRef="#ctx0" brushRef="#br0">53 594 2560,'16'-31'4654,"-18"35"-3511,-2 11 271,2-4-1015,-11 36 568,-29 120 1560,40-156-2326,1-1 1,0 0 0,0 1 0,1-1-1,1 17 1,-1-26-166,0 0 1,0 0-1,1 0 0,-1 0 1,0 0-1,1 0 0,-1 0 0,0 0 1,1-1-1,-1 1 0,1 0 1,0 0-1,-1 0 0,1 0 0,0 0 1,0-1-15,0 1 0,-1-1 1,1 0-1,-1 0 1,1 1-1,-1-1 1,1 0-1,0 0 0,-1 0 1,1 0-1,0 0 1,-1 0-1,1 0 1,0 0-1,-1 0 0,1 0 1,-1 0-1,1 0 1,0 0-1,-1-1 1,1 1-1,-1 0 0,1 0 1,0-1-1,-1 1 1,1 0-1,-1-1 1,1 1-1,0-1 1,7-7 82,-1 0 1,1 0 0,-2-1 0,1 0 0,-1 0 0,0 0 0,5-14 0,12-17-4,139-188 116,-159 224-268,0 0 0,0 0 0,0 0 0,-1 0 0,0-1 0,1 1 0,1-9 0,-4 13 43,0 0-1,0 0 0,0 1 0,0-1 0,0 0 0,0 0 0,0 0 1,0 0-1,0 0 0,0 0 0,0 0 0,0 0 0,0 0 0,0 0 1,-1 0-1,1 0 0,0 0 0,0 0 0,0 0 0,0 0 0,0 0 1,0 0-1,0 0 0,0 0 0,0 0 0,0 0 0,0 0 0,0 0 1,0 0-1,-1 0 0,1 0 0,0 0 0,0 0 0,0 0 0,0 0 1,0 0-1,0 0 0,0 0 0,0 0 0,0-1 0,0 1 0,0 0 1,0 0-1,0 0 0,0 0 0,0 0 0,0 0 0,0 0 0,-10 11-118,-10 18 126,15-18 58,0 0 0,0 0-1,1 1 1,1 0 0,0 0 0,0 0 0,1 0 0,1 1 0,0-1 0,1 0 0,0 1 0,1-1 0,0 0 0,1 0 0,7 24 0,-8-32-20,1-1-1,0 0 0,-1 1 0,1-1 0,1 0 1,-1 0-1,0 0 0,1 0 0,-1 0 0,1-1 0,0 1 1,0-1-1,0 0 0,0 0 0,1 0 0,-1 0 0,0 0 1,1-1-1,-1 1 0,1-1 0,0 0 0,-1 0 0,1-1 1,0 1-1,0-1 0,-1 1 0,1-1 0,0 0 1,0-1-1,-1 1 0,1-1 0,0 0 0,4-1 0,6-2 20,1-1 0,-1-1 0,0-1 0,-1 0 0,0 0 0,18-14 0,67-63-22,-68 55-182,50-36-1,-78 64 140,0 0-1,-1 0 1,1 0 0,0 0-1,0 0 1,-1 0-1,1 1 1,0-1 0,0 1-1,3-1 1,-4 1 12,0 0 0,0 0 1,-1 0-1,1 0 1,0 1-1,0-1 0,-1 0 1,1 1-1,0-1 0,-1 0 1,1 1-1,0-1 0,-1 1 1,1-1-1,-1 1 0,1-1 1,-1 1-1,1 0 0,-1-1 1,1 1-1,-1 0 1,0-1-1,1 1 0,-1 0 1,0-1-1,1 1 0,-1 0 1,0 0-1,0-1 0,0 2 1,2 6 30,-1 1 0,-1-1 1,0 1-1,0-1 0,-1 1 1,-2 14-1,1-10 16,-14 75 202,-1 15 252,16-88-324,1-15-173,0 0 0,0 0 0,0 0-1,0 0 1,0 0 0,0 1 0,0-1 0,0 0-1,0 0 1,0 0 0,0 0 0,0 0 0,0 1 0,0-1-1,0 0 1,0 0 0,0 0 0,0 0 0,0 0 0,0 0-1,0 1 1,0-1 0,0 0 0,0 0 0,0 0-1,0 0 1,1 0 0,-1 0 0,0 1 0,0-1 0,0 0-1,0 0 1,0 0 0,0 0 0,0 0 0,1 0 0,-1 0-1,0 0 1,0 0 0,0 0 0,0 0 0,6-4 141,3-10 9,-9 14-149,27-50 112,-11 20-173,21-30 0,-31 52 6,0 0 0,0 1-1,1 0 1,-1 0 0,2 0-1,-1 1 1,1 0 0,11-7-1,-18 12 45,0 1-1,-1-1 0,1 1 1,0-1-1,-1 1 0,1 0 1,0-1-1,0 1 0,0 0 1,-1-1-1,1 1 0,0 0 1,0 0-1,0 0 0,0 0 1,-1 0-1,1 0 0,0 0 1,0 0-1,0 0 0,0 0 1,-1 0-1,1 0 0,0 1 1,0-1-1,0 0 0,-1 1 1,1-1-1,0 1 0,0-1 1,-1 1-1,1-1 0,0 1 1,-1-1-1,1 1 0,-1-1 1,1 1-1,0 0 0,-1-1 1,0 1-1,1 0 0,-1 0 1,1-1-1,-1 1 0,1 1 1,0 4-2,1 0 0,-1 0 0,-1 0 0,1 0 1,-1 8-1,1-5 16,-1 24 52,0-24-66,0 0 0,0 0 1,1-1-1,0 1 1,0 0-1,1-1 1,0 1-1,1-1 1,6 16-1,-8-22 17,0 0 0,1 0 1,-1 0-1,1 0 0,0 0 0,-1 0 0,1-1 0,0 1 0,0-1 1,0 1-1,0-1 0,0 0 0,1 0 0,-1 0 0,0 0 1,1 0-1,-1 0 0,0-1 0,1 1 0,-1-1 0,1 0 1,2 1-1,5-1 32,0-1 1,1 1-1,18-5 1,-29 5-48,22-5 8,0-1 0,0-1 1,-1-1-1,0-1 0,0-1 0,-1 0 1,-1-2-1,20-14 0,-6 0-17,0-1 0,-2-1-1,37-46 1,-45 51-2,-17 19-53,-14 16 86,-33 45-129,3 2 0,-37 76 1,72-131 118,1 1 0,0-1 1,0 1-1,1-1 1,-2 6-1,3-9-10,0-1-1,0 1 1,0 0 0,0-1 0,-1 1-1,1-1 1,0 1 0,0 0 0,1-1-1,-1 1 1,0 0 0,0-1 0,0 1-1,0-1 1,0 1 0,1 0 0,-1-1-1,0 1 1,1-1 0,-1 1 0,0-1-1,1 1 1,-1-1 0,1 1 0,-1-1-1,0 1 1,1-1 0,-1 0 0,1 1-1,0-1 1,-1 0 0,1 1 0,-1-1-1,1 0 1,-1 0 0,1 0 0,0 1-1,-1-1 1,1 0 0,-1 0 0,1 0-1,0 0 1,-1 0 0,1 0 0,1 0-1,0-1 21,1 1 0,0-1 0,0 0 0,0 1 0,-1-1 0,1-1-1,0 1 1,-1 0 0,1-1 0,-1 1 0,0-1 0,1 0 0,-1 0 0,0 0-1,0 0 1,0 0 0,2-3 0,6-7 98,15-26 1,-19 27-153,230-315 80,-217 301-40,-1-2 0,-1 0 0,-1 0 0,-2-2 0,14-35 0,-14 21-24,-1-1 0,10-70 0,-21 107-20,-1 0-1,0 0 1,0 0 0,-1 0 0,0 1-1,0-1 1,-1 0 0,1 0 0,-3-7-1,3 12 26,0 1 0,-1 0-1,1 0 1,0 0 0,-1 0-1,1-1 1,-1 1 0,1 0-1,-1 0 1,1 0 0,-1 0-1,0 0 1,0 0-1,0 0 1,1 0 0,-1 0-1,0 1 1,0-1 0,0 0-1,-2 0 1,2 0 6,-1 2 1,1-1-1,-1 0 1,1 0-1,-1 0 0,1 1 1,-1-1-1,1 1 0,0-1 1,-1 1-1,1-1 1,0 1-1,-1 0 0,1 0 1,0 0-1,0 0 1,0 0-1,0 0 0,-2 1 1,-9 10-30,1 0 1,0 0-1,0 1 1,-9 17-1,-34 63-174,35-58 162,-5 8 40,2 0 0,2 2 0,2 1 0,2 0-1,-13 62 1,11 9-105,16-99 150,2 0 0,0 0 1,1 0-1,4 27 0,-3-37 20,0 0-1,0 0 0,1-1 0,7 15 0,-8-19-27,0 0-1,0 1 0,0-1 0,0 0 0,1-1 0,-1 1 0,1 0 0,0-1 1,-1 1-1,1-1 0,0 0 0,6 3 0,-3-3 8,0 0 1,0 0-1,0-1 1,0 0-1,1 0 1,-1-1-1,0 0 1,0 0-1,1 0 0,-1-1 1,0 1-1,0-2 1,0 1-1,0-1 1,0 0-1,10-5 1,2-1 6,-1-1 0,-1 0 0,0-2 1,16-13-1,-4 1-2,-1-2-1,39-45 1,-52 51 6,-1 0 1,-1-1-1,12-25 0,-10 13-187,-13 31 122,-1 0 1,0 0 0,1 0 0,-1 0 0,0 1-1,1-1 1,-1 0 0,0 0 0,0 0-1,0 0 1,0 0 0,0 0 0,0 0 0,0 0-1,0 0 1,-1 0 0,1 0 0,0 0 0,-1 0-1,1 0 1,0 0 0,-1 0 0,1 0 0,-1 0-1,0 0 1,0-1 0,0 2 5,0 0 0,0 0 1,0-1-1,0 1 0,0 0 0,0 0 0,0 0 0,0 0 1,0 0-1,0 0 0,0 1 0,1-1 0,-1 0 0,0 0 1,0 1-1,0-1 0,0 0 0,0 1 0,0-1 1,1 1-1,-2 0 0,0 0-14,-7 5 2,-1 0 0,1 0 0,1 1 0,-1 1 0,1-1 0,1 2 0,-1-1 0,-7 12 0,2-1-27,0 2-1,-16 35 0,21-38 11,-10 33 0,16-46 75,1 1-1,0-1 0,0 1 0,0-1 0,1 1 1,0-1-1,0 1 0,0-1 0,1 1 0,2 10 1,-2-13-6,0-1 0,0 1 0,0 0 0,0-1 0,1 1 1,-1-1-1,1 0 0,0 1 0,-1-1 0,1 0 0,0 0 1,0 0-1,0 0 0,1 0 0,-1-1 0,3 3 0,-1-3 0,-1 1 0,1-1 0,-1 0 0,1 0 0,0 0-1,-1-1 1,1 1 0,0-1 0,0 0 0,6 0 0,2-2 17,-1 0 1,0 0-1,0-1 1,0-1-1,-1 1 1,1-2-1,9-5 1,-3 0-47,0-2-1,-1 0 1,-1 0 0,21-22-1,-22 19-74,1 2 0,1-1 0,30-18 0,-44 31 74,0-1 1,0 1-1,0 0 1,0 0 0,0 1-1,0-1 1,1 0-1,-1 1 1,0-1-1,0 1 1,1 0 0,-1 0-1,0 0 1,1 0-1,-1 0 1,0 0-1,0 1 1,1-1 0,-1 1-1,0 0 1,0-1-1,0 1 1,0 0-1,0 0 1,0 0 0,0 1-1,0-1 1,0 0-1,2 3 1,4 4 52,-1 0 1,-1 0-1,0 1 1,0 0-1,6 12 0,5 8 250,-11-21-204,0 1 0,1-1-1,0-1 1,0 1 0,0-1 0,1 0 0,0-1 0,0 0 0,1 0 0,0-1 0,0 0 0,0-1 0,1 1 0,-1-2 0,1 1 0,0-2-1,0 1 1,0-1 0,20 1 0,-11-4-61,0-1 1,0-1-1,-1-1 0,1 0 0,26-11 1,-30 9-498,0-1 0,-1 0 1,0-2-1,16-10 0,46-44-5084,-60 50 4063,33-28-1592</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37:08.746"/>
    </inkml:context>
    <inkml:brush xml:id="br0">
      <inkml:brushProperty name="width" value="0.05" units="cm"/>
      <inkml:brushProperty name="height" value="0.05" units="cm"/>
      <inkml:brushProperty name="color" value="#004F8B"/>
    </inkml:brush>
  </inkml:definitions>
  <inkml:trace contextRef="#ctx0" brushRef="#br0">31 39 4160,'-21'-28'1856,"11"25"-1600,10-2-352,10 5 0,-2-3-448,5 3 288</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6:48.681"/>
    </inkml:context>
    <inkml:brush xml:id="br0">
      <inkml:brushProperty name="width" value="0.05" units="cm"/>
      <inkml:brushProperty name="height" value="0.05" units="cm"/>
      <inkml:brushProperty name="color" value="#00A0D7"/>
    </inkml:brush>
  </inkml:definitions>
  <inkml:trace contextRef="#ctx0" brushRef="#br0">18 25 9376,'-18'-5'4256,"31"2"-3680,5-2 1440,5 10-1217,20-5 513,4 0-768,12 0-256,-2 0-160,12-5 96,-2 5-128,2-3-32,-7 0-32,-10-2-3551,-3 5 1919,-24 0-4736,-7 5 3584</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37:21.197"/>
    </inkml:context>
    <inkml:brush xml:id="br0">
      <inkml:brushProperty name="width" value="0.05" units="cm"/>
      <inkml:brushProperty name="height" value="0.05" units="cm"/>
      <inkml:brushProperty name="color" value="#AB008B"/>
    </inkml:brush>
  </inkml:definitions>
  <inkml:trace contextRef="#ctx0" brushRef="#br0">436 2 3552,'3'-1'5390,"-6"16"-4019,-8 24-959,-49 107 1272,26-68-1096,-68 160 466,42-99-439,53-124-569,-1 2 28,1 0 0,1 0 0,0 1 0,-3 23 0,8-39-48,1 0 0,0 0 0,0-1 0,0 1-1,0 0 1,0 0 0,0 0 0,0 0 0,1 0 0,-1 0-1,1 0 1,-1-1 0,1 1 0,0 0 0,0 0 0,0-1-1,0 1 1,0-1 0,1 3 0,0-2 5,0-1-1,0 1 1,1 0-1,-1-1 1,0 0 0,1 1-1,-1-1 1,0 0-1,1 0 1,0 0-1,-1-1 1,4 2 0,3-1 1,0 0 0,1-1 1,-1 0-1,0 0 1,1-1-1,16-3 1,-19 2-77,5 0-22,0-1-1,0 1 1,0 1-1,20 0 1,-30 1 68,0 0-1,1 0 1,-1 0-1,0 1 1,1-1-1,-1 1 1,0-1 0,1 1-1,-1 0 1,0 0-1,0 0 1,0 0-1,0 0 1,0 1 0,0-1-1,0 0 1,0 1-1,-1 0 1,1-1-1,0 1 1,-1 0 0,0 0-1,1 0 1,-1 0-1,0 0 1,0 0-1,0 0 1,0 0-1,0 1 1,-1-1 0,2 3-1,-2 5 61,1 0 1,-1 1-1,-3 18 0,1-13 15,-8 65 510,-39 150 0,-46 77-209,87-284-336,-29 86 211,-72 147 1,107-254-250,-7 16-278,-16 23 0,12-26-248,12-16 438,0 1 1,0-1-1,1 1 0,-1-1 1,0 0-1,0 1 0,1-1 0,-1 0 1,0 0-1,0 1 0,0-1 1,0 0-1,0 0 0,1 0 1,-1 0-1,0 0 0,0 0 1,-1-1-1,1 1 33,1 0-1,-1 0 1,1 0 0,0 0-1,-1 0 1,1 0 0,-1-1-1,1 1 1,-1 0 0,1 0-1,0-1 1,-1 1 0,1 0 0,0-1-1,-1 1 1,1 0 0,0-1-1,-1 1 1,1-1 0,0 1-1,0 0 1,0-1 0,-1 1-1,1-1 1,0 1 0,0-1 0,0 1-1,0-1 1,-2-9-720,0 1 0,1 0 1,0-1-1,1 1 0,1-14 1,7-48-2942,6 8 1451</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37:22.012"/>
    </inkml:context>
    <inkml:brush xml:id="br0">
      <inkml:brushProperty name="width" value="0.05" units="cm"/>
      <inkml:brushProperty name="height" value="0.05" units="cm"/>
      <inkml:brushProperty name="color" value="#AB008B"/>
    </inkml:brush>
  </inkml:definitions>
  <inkml:trace contextRef="#ctx0" brushRef="#br0">180 134 3136,'15'-25'3251,"-8"20"-1287,-7 5-1891,0 0-1,0 1 1,0-1 0,0 0 0,1 0-1,-1 1 1,0-1 0,0 0 0,0 0-1,0 1 1,0-1 0,0 0 0,0 1-1,0-1 1,0 0 0,0 0-1,0 1 1,0-1 0,0 0 0,0 0-1,0 1 1,0-1 0,0 0 0,0 0-1,0 1 1,-1-1 0,1 0 0,0 0-1,0 1 1,-3 12 458,2-7-382,0 0 0,-1-1 0,0 1 0,0 0 0,0-1 0,-1 0 0,-4 9 0,-20 26 217,13-18-122,-1-1 0,-21 23 0,-1-10 690,35-32-878,2-2-13,-1 1 1,1 0 0,-1 0 0,0 0-1,0-1 1,1 1 0,-1 0 0,0-1-1,0 1 1,0 0 0,0-1 0,0 1-1,0-1 1,0 0 0,0 1 0,0-1-1,0 0 1,0 0 0,0 1 0,0-1-1,-2 0 1,3-1-26,0 0-1,0 0 1,0 0-1,0 0 0,0 0 1,0 0-1,0 0 1,0 0-1,0 0 1,1 1-1,-1-1 1,0 0-1,1 0 0,-1 0 1,0 0-1,2-1 1,12-24 75,110-159 392,-59 84 288,-64 99-769,0 1 0,0-1-1,0 0 1,1 1 0,-1-1-1,1 0 1,-1 1 0,1 0-1,-1-1 1,1 1 0,0 0-1,0 0 1,0 0 0,0 0-1,2-1 1,-3 2-7,1 0-1,-1 0 1,0 0-1,0 0 1,0 1-1,1-1 1,-1 0-1,0 0 1,0 1-1,0-1 1,0 1-1,1-1 1,-1 1-1,0 0 1,0-1-1,0 1 1,0 0-1,0-1 1,-1 1-1,1 0 0,0 0 1,0 0-1,0 0 1,-1 0-1,1 0 1,-1 0-1,1 0 1,0 2-1,4 7 67,-1 1-1,0 1 0,-1-1 0,0 0 0,-1 1 1,0-1-1,-1 1 0,1 16 0,-1-7 18,0-3 75,-1 34 1,-1-46-111,0 0 0,0 1 0,0-1 1,-1 0-1,1 0 0,-2 0 0,1 0 1,-1-1-1,-3 7 0,2-5 141,-1 0 1,0 0-1,-1-1 0,1 0 0,-1 0 0,0 0 1,-9 5-1,11-8-107,-1 0 0,0 0 0,-1-1 0,1 0 0,0 0 0,-1 0 0,1-1-1,-1 0 1,1 0 0,-1 0 0,-11-1 0,2-1-308,-1 0-1,1-2 1,-27-7 0,-3 0-5189,44 9 5031,0 1 0,0 0-1,-1 0 1,1 0 0,0 0 0,0 0 0,-1 0 0,1 1 0,0-1 0,0 0 0,-1 1 0,1-1 0,0 1 0,0-1 0,0 1 0,0-1 0,0 1 0,0 0 0,-1 0 0,0 0-262,-9 10-3073</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37:24.843"/>
    </inkml:context>
    <inkml:brush xml:id="br0">
      <inkml:brushProperty name="width" value="0.05" units="cm"/>
      <inkml:brushProperty name="height" value="0.05" units="cm"/>
      <inkml:brushProperty name="color" value="#AB008B"/>
    </inkml:brush>
  </inkml:definitions>
  <inkml:trace contextRef="#ctx0" brushRef="#br0">330 355 2144,'1'-9'789,"-2"1"2028,-9 10-686,1 1-2124,-3 2 335,0 0 0,1 0 0,-1 1 0,1 1 0,0 0 1,1 0-1,-14 13 0,-63 68 267,46-44-483,30-32-94,0 1 0,1-1 0,0 2 0,-8 14 0,15-23-17,0 0 0,1 0 1,0 0-1,0 1 0,0-1 1,0 0-1,1 1 0,0-1 1,0 1-1,1-1 0,-1 1 1,1 0-1,0-1 0,1 1 1,1 7-1,-2-12 29,0 1-1,1 0 1,-1 0 0,1-1 0,0 1 0,-1-1-1,1 1 1,0-1 0,0 1 0,0-1-1,0 1 1,0-1 0,0 0 0,1 1-1,-1-1 1,0 0 0,1 0 0,-1 0-1,1 0 1,-1 0 0,1 0 0,-1-1-1,1 1 1,-1 0 0,1-1 0,0 1-1,0-1 1,-1 0 0,1 1 0,0-1-1,0 0 1,-1 0 0,1 0 0,0 0-1,0 0 1,-1-1 0,1 1 0,0-1-1,-1 1 1,1-1 0,0 1 0,-1-1 0,2-1-1,23-18 243,-1-1 0,-2-1 1,27-30-1,-42 43-252,13-14 11,-1 0 0,0-2 0,-2 0 0,-2-1 0,0 0 0,21-49 0,-8-4-128,25-114 0,-50 181-27,-2-1 0,0 0 0,0 0-1,-1 0 1,-2-24 0,1 36 102,0 1-1,0-1 1,0 0 0,0 1 0,0-1-1,0 0 1,0 1 0,0-1-1,0 0 1,-1 1 0,1-1 0,0 0-1,0 1 1,-1-1 0,1 1 0,-1-1-1,1 1 1,0-1 0,-1 1 0,1-1-1,-1 1 1,1-1 0,-1 1-1,1-1 1,-1 1 0,0 0 0,1-1-1,-1 1 1,1 0 0,-1 0 0,0-1-1,1 1 1,-1 0 0,0 0 0,1 0-1,-1 0 1,0 0 0,1 0-1,-1 0 1,0 0 0,1 0 0,-1 0-1,0 0 1,1 0 0,-2 1 0,0 0-6,-1 0 0,0 0 0,1 1 0,-1-1 0,1 1 0,-1-1 0,1 1 0,0 0 0,0 0 0,-3 4 1,-5 7-11,0 0 0,1 1 0,-11 25 0,-18 51 98,24-50 85,0 1 0,3 0 0,2 1 0,-8 76 0,16-110-128,1 0 0,0 0 1,1 1-1,0-1 0,0 0 0,0 0 1,1 0-1,0 0 0,1 0 0,4 8 1,-5-11 2,1-1 1,0 1-1,0-1 1,0 0-1,1 0 1,-1-1-1,1 1 1,0-1-1,0 0 1,0 1-1,0-2 1,1 1 0,-1 0-1,1-1 1,0 0-1,0 0 1,5 1-1,4 0 33,0 0 0,-1-1-1,1-1 1,0 0 0,0-1 0,18-2-1,-11 0 19,0-1-1,0-1 1,28-10 0,-35 9-35,-1-1 0,0 0 0,21-13 1,-27 14-34,0 0 1,0 0-1,0-1 1,-1 0-1,0 0 1,0-1-1,5-6 1,-11 12-27,0 1 0,1-1 0,-1 1 0,0 0 0,0-1 0,1 1 0,-1-1 0,0 1 0,0 0 0,0-1 0,0 1 0,0-1 0,0 1 0,0-1 0,0 1 0,0-1 0,0 1 0,0-1 0,0 1 0,0-1 0,0 1 0,0 0 0,0 0 0,-1 0 0,1-1 0,0 1 0,0 0 0,0 0 1,0 0-1,0 0 0,-1 0 0,1 0 0,0 0 0,0 0 0,0 0 0,0 0 0,-1 0 0,1 0 0,0 0 0,0 0 0,0 0 0,-1 0 0,1 0 0,0 0 0,0 0 0,0 0 0,0 0 0,-1 0 0,1 0 0,0 0 0,0 0 0,0 0 0,0 1 0,0-1 0,-1 0 0,1 0 1,0 0-1,0 0 0,0 0 0,0 0 0,0 1 0,0-1 0,0 0 0,-1 0 0,1 0 0,-9 9-46,1 0 0,0 0 0,0 1 1,-10 18-1,16-25 56,0 0 0,1 1-1,-1-1 1,1 0 0,0 1 0,0 0 0,0-1 0,1 1 0,-1 0-1,1-1 1,0 1 0,0 0 0,0-1 0,0 1 0,1 0 0,0-1-1,-1 1 1,1 0 0,1-1 0,1 5 0,-1-3 50,1 0 0,-1 0-1,1 0 1,1 0 0,-1-1 0,1 0 0,4 6 0,-7-9-34,1 0-1,-1 0 1,0-1 0,0 1 0,0 0-1,0-1 1,1 1 0,-1 0-1,0-1 1,1 1 0,-1-1 0,0 0-1,1 0 1,-1 1 0,1-1 0,-1 0-1,0 0 1,1 0 0,-1 0 0,1-1-1,-1 1 1,0 0 0,1 0-1,-1-1 1,0 1 0,1-1 0,-1 1-1,0-1 1,1 0 0,-1 0 0,0 1-1,0-1 1,1-1 0,1-1 0,-1 1 1,1-1-1,-1 0 1,0 1-1,0-1 1,0 0 0,0 0-1,-1 0 1,1 0-1,-1-1 1,0 1-1,0 0 1,0 0-1,0-1 1,0-6-1,-1 6-13,1 0-1,-1 0 1,-1 0 0,1 0-1,0-1 1,-1 1-1,0 0 1,0 0 0,0 0-1,-1 0 1,1 0-1,-1 0 1,-3-5-1,-1 0 68,6 7-93,-1 1 0,0-1-1,0 0 1,0 1 0,0-1 0,0 0-1,0 1 1,0 0 0,0-1-1,-1 1 1,1 0 0,-1-1 0,1 1-1,-1 0 1,1 0 0,-1 0-1,0 1 1,1-1 0,-1 0 0,0 0-1,0 1 1,0-1 0,-3 1-1,5 0 16,-1 0-1,1 0 0,0 0 1,-1 0-1,1 1 0,0-1 0,0 0 1,-1 0-1,1 1 0,0-1 0,0 0 1,-1 1-1,1-1 0,0 0 1,0 0-1,0 1 0,0-1 0,-1 0 1,1 1-1,0-1 0,0 1 0,0-1 1,0 0-1,0 1 0,0-1 1,0 0-1,0 1 0,0-1 0,0 0 1,0 1-1,0-1 0,0 1 0,0-1 1,1 0-1,-1 1 0,0-1 1,0 0-1,0 0 0,0 1 0,1-1 1,-1 0-1,0 1 0,0-1 0,1 0 1,-1 0-1,0 1 0,0-1 1,1 0-1,19 14-43,-16-11 69,0 0 0,0 0 0,0 0 0,1-1 1,-1 0-1,1 0 0,-1 0 0,1 0 0,0-1 0,0 1 0,0-1 0,0 0 0,8 0 0,6-3 44,0 0-1,0-2 0,0 0 0,0-1 1,-1 0-1,23-12 0,-15 8 108,-9 2-120,1 0 1,-2-2 0,25-14-1,-34 18-30,0 0 0,0-1 0,0 0 1,0 0-1,-1-1 0,0 0 0,0 0 0,-1 0 0,6-10 0,-10 14-17,0 0-1,0-1 1,0 1-1,0 0 1,0-1 0,-1 1-1,1-1 1,-1 1-1,0-1 1,0 1 0,0-1-1,-1 1 1,-1-7-1,2 9-12,0 0 0,0-1 0,-1 1-1,1 0 1,-1 0 0,1 0-1,-1 0 1,1 0 0,-1 0-1,0 0 1,1 0 0,-1 0 0,0 0-1,0 1 1,0-1 0,0 0-1,1 0 1,-1 1 0,0-1 0,0 1-1,-1-1 1,1 1 0,0-1-1,0 1 1,0-1 0,0 1-1,0 0 1,0 0 0,-1 0 0,1-1-1,0 1 1,0 0 0,0 1-1,0-1 1,-1 0 0,1 0 0,0 0-1,0 1 1,0-1 0,0 0-1,0 1 1,0-1 0,-1 2-1,-3 0-12,1 1 0,-1 0 0,1 0-1,0 0 1,1 0 0,-1 1 0,0-1-1,1 1 1,0 0 0,-4 6 0,-3 6-38,-11 22 1,17-30 59,0 1 0,0-1-1,1 1 1,0 0 0,-2 12 0,4-17 13,1-1-1,0 0 1,0 0 0,0 0 0,0 0 0,1 0-1,-1 1 1,1-1 0,-1 0 0,1 0 0,0 0-1,0 0 1,1 0 0,-1 0 0,1-1 0,-1 1-1,1 0 1,0-1 0,4 5 0,-1-2 42,1-1 0,0 1 0,0-1 0,0 0-1,0 0 1,1-1 0,0 1 0,0-2 0,0 1 0,0-1 0,0 0 0,0 0 0,1-1 0,-1 0 0,10 0 0,-7-1 13,0 0 0,0 0 0,0-1 0,-1-1 0,1 1 0,0-2 0,0 1 0,-1-1 0,0-1 0,18-8 0,-16 5-18,0-1-1,0 0 0,-1 0 1,-1-1-1,1 0 1,-1-1-1,-1 0 1,0-1-1,13-21 1,-17 26-139,0 0 0,0 0 1,1 0-1,7-8 0,-12 14 85,0 0 0,0-1 0,0 1 0,1 0 0,-1 0 0,0 0 0,0 0 0,0-1 0,0 1 0,1 0 0,-1 0 0,0 0 0,0 0 0,0 0 0,0 0 0,1 0 0,-1 0 0,0 0 0,0 0 0,0 0 0,1 0 0,-1 0 0,0-1 0,0 1 0,0 1 0,1-1 0,-1 0 0,0 0 0,0 0 0,0 0 0,1 0 0,-1 0 0,0 0 0,0 0 0,0 0 0,1 0 0,-1 0 0,0 1 0,4 8-118,0 19 94,-4-25 40,1 17 50,-2 0-1,0 0 1,-2 0 0,0 0-1,-1 0 1,-1 0 0,0-1 0,-2 0-1,-11 24 1,18-43-37,-1 1-1,1 0 1,0 0 0,-1 0-1,0 0 1,1 0 0,-1-1-1,1 1 1,-1 0 0,0 0-1,1-1 1,-1 1 0,0-1-1,0 1 1,0 0 0,0-1-1,0 1 1,1-1 0,-1 0-1,0 1 1,0-1 0,0 0-1,0 0 1,0 1 0,-2-1-1,1 0 18,0-1 0,0 1 0,0-1 0,0 1-1,0-1 1,1 1 0,-1-1 0,0 0 0,0 0-1,0 0 1,0 0 0,-1-2 0,-1 1-19,1-1 1,0 0-1,0 0 1,0 0-1,0 0 1,0-1 0,0 1-1,1-1 1,0 0-1,0 0 1,0 1-1,-2-7 1,4 9-37,0 0 0,-1 0 0,1 0 0,0 0 0,0-1 1,0 1-1,0 0 0,0 0 0,0 0 0,1-1 0,-1 1 0,0 0 0,1 0 1,-1 0-1,0 0 0,1 0 0,-1 0 0,1 0 0,0 0 0,1-2 0,-1 2 25,1-1-1,-1 1 0,1 0 1,0 0-1,-1 0 0,1 0 1,0 0-1,0 0 0,0 0 1,0 1-1,2-2 0,7 1 141,0-1 0,-1 1-1,21 1 1,-21 0-90,18-1 86,44-9-1,-3 1 28,19 0 114,1 0-2377,-30 6-3856,-40 4 2074,-1 5 1302</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37:27.056"/>
    </inkml:context>
    <inkml:brush xml:id="br0">
      <inkml:brushProperty name="width" value="0.05" units="cm"/>
      <inkml:brushProperty name="height" value="0.05" units="cm"/>
      <inkml:brushProperty name="color" value="#AB008B"/>
    </inkml:brush>
  </inkml:definitions>
  <inkml:trace contextRef="#ctx0" brushRef="#br0">10 998 2496,'-3'2'304,"3"-2"-254,-1 1 0,1-1 0,0 0 0,-1 0-1,1 1 1,-1-1 0,1 0 0,0 1 0,-1-1 0,1 0 0,0 1 0,-1-1 0,1 0 0,0 1 0,0-1 0,-1 1 0,0 2 2823,6-23 1602,-3 12-4267,-1 0 0,1 1 0,1-1-1,-1 1 1,1 0 0,0-1 0,1 1 0,5-8 0,6-13 305,-2 2-169,1 0 1,29-37-1,-4 5 186,-32 47-437,39-58 414,-38 58-497,0 0 0,1 1 0,1 1 0,12-11 0,-21 19-15,0 0 0,0 1 0,0-1 1,0 0-1,1 1 0,-1-1 0,0 0 0,0 1 0,1 0 0,-1-1 0,0 1 0,0 0 1,1-1-1,-1 1 0,0 0 0,1 0 0,-1 0 0,0 0 0,1 1 0,-1-1 0,0 0 0,1 0 1,-1 1-1,0-1 0,0 1 0,1-1 0,-1 1 0,0 0 0,0-1 0,0 1 0,0 0 0,0 0 1,0 0-1,0 0 0,2 1 0,0 2 23,0 0 1,0 0-1,-1 0 0,1 0 1,-1 0-1,0 1 1,0-1-1,2 8 1,-3-5 14,0 0 1,0 0-1,0 0 1,-1 0 0,0 0-1,-1 0 1,1 0-1,-3 7 1,-16 58 104,4-18 424,13-48-419,2 0 279,12-10-136,-12 3-284,18-7 84,-1-1 0,0-1-1,0-1 1,28-24 0,-16 8-132,37-44-1,-57 59 13,1 1 0,0 1 0,1-1 0,23-15 0,-34 25 19,1 0 1,0 1-1,-1-1 1,1 0-1,0 1 0,0-1 1,0 1-1,-1 0 1,1-1-1,0 1 1,0 0-1,0-1 0,0 1 1,0 0-1,0 0 1,0 0-1,0 0 1,0 0-1,0 0 1,-1 0-1,1 0 0,0 0 1,0 0-1,0 0 1,0 1-1,0-1 1,0 0-1,0 1 0,0-1 1,-1 0-1,1 1 1,0-1-1,0 1 1,-1 0-1,1-1 1,0 1-1,-1 0 0,1-1 1,0 1-1,-1 0 1,1 0-1,-1-1 1,1 1-1,-1 0 1,1 1-1,1 4 31,0 0-1,0 0 1,-1 0 0,0 0-1,1 10 1,-2 4 65,-1 0 0,0-1 0,-7 36 1,3-31 158,-1 47 0,6-70-220,0 0 0,0 0-1,0-1 1,0 1 0,0 0-1,0-1 1,0 1 0,0 0-1,0-1 1,0 1 0,0 0-1,1-1 1,-1 1 0,0 0 0,1-1-1,-1 1 1,0 0 0,1-1-1,-1 1 1,1-1 0,-1 1-1,1-1 1,-1 1 0,1-1-1,-1 1 1,2-1 0,-1 1 6,0-1 0,0 0 0,0 0-1,0 0 1,0 0 0,0 0 0,0 0 0,0 0 0,0 0 0,1 0 0,-1-1 0,0 1 0,0 0 0,2-1 0,2-2 30,1 0-1,0 0 1,-1-1 0,7-4 0,13-15 18,43-51 1,-30 31-144,-35 40 58,2-4-3,1 1 0,1 0 1,-1 0-1,11-6 0,-17 11 3,1 1-1,-1 0 1,1-1 0,-1 1-1,1 0 1,-1-1-1,1 1 1,0 0 0,-1 0-1,1 0 1,-1 0 0,1-1-1,0 1 1,-1 0-1,1 0 1,0 0 0,-1 0-1,1 0 1,1 1 0,-2-1 0,0 0 1,1 0-1,-1 1 1,0-1 0,1 0-1,-1 1 1,0-1 0,0 0-1,1 1 1,-1-1 0,0 1-1,0-1 1,1 0 0,-1 1-1,0-1 1,0 1 0,0-1-1,0 0 1,0 1 0,0-1-1,0 1 1,1 4-58,-1 0 0,-1 0 0,1-1 0,-2 7 0,1-4 20,-6 37 166,4-34-65,1 1-1,0 0 1,1 0 0,0-1-1,1 1 1,0 0-1,3 19 1,-3-29-24,1 0-1,-1 0 1,0 0-1,1-1 1,-1 1-1,0 0 1,1 0-1,-1 0 1,1-1-1,-1 1 1,1 0-1,-1-1 1,1 1-1,0 0 1,-1-1-1,1 1 1,0-1-1,0 1 1,-1-1-1,1 0 1,0 1-1,0-1 1,0 1 0,-1-1-1,3 0 1,-2 0-15,-1 0 0,1 0 0,0 0 0,0 0 1,-1 0-1,1-1 0,0 1 0,-1 0 1,1 0-1,0-1 0,-1 1 0,1-1 0,-1 1 1,1 0-1,0-1 0,-1 1 0,1-1 0,-1 1 1,0-1-1,1 0 0,-1 1 0,1-1 1,-1 1-1,0-1 0,1 0 0,-1 1 0,0-1 1,0 0-1,1 0 0,-1 1 0,0-1 1,0 0-1,0 1 0,0-1 0,0-1 0,1-9-8,0-1-1,-1 0 0,0 1 1,-1-1-1,0 0 0,-1 1 1,-1-1-1,-4-14 0,5 23-42,1 0-1,-1 0 0,1 0 0,-1 1 0,0-1 0,0 1 0,0-1 0,-1 1 1,-2-3-1,4 4-74,6 2 35,14 4-3,-7-1 61,-6-3 14,-1 0 0,1-1 0,-1 1 0,1-1 0,0 0 0,-1-1 0,7-1 0,38-9 7,-35 6 37,0 0 0,-1-2-1,0 1 1,0-2-1,0 1 1,-1-2-1,0 0 1,-1 0 0,0-2-1,17-18 1,3-8 1,-2-2 0,26-43 0,-37 54-94,55-94 107,-63 99-29,0-1 0,-1 0 0,8-33 0,-1-17-20,-16 64 5,0 0 0,-1-1 0,0 1 1,0 0-1,-3-13 0,3 22-17,0 1-1,0 0 1,0-1 0,0 1-1,0 0 1,0-1 0,0 1 0,0-1-1,0 1 1,0 0 0,0 0-1,0-1 1,0 1 0,0 0-1,0-1 1,-1 1 0,1 0-1,0-1 1,0 1 0,0 0-1,-1 0 1,1-1 0,0 1 0,0 0-1,-1 0 1,1 0 0,0-1-1,-1 1 1,1 0 0,0 0-1,-1 0 1,-6 7-216,-4 19 15,1 2 243,2 0-1,0 0 0,-4 37 1,-1 41 91,0 174 0,13-223 42,0-32-93,1 1 0,6 44 1,6 8-2678,-10-71 763,-3-5 722,-5-5-384,3 2 1018,-4-4-329,0 1 0,1-1 0,-1 0 0,-5-8-1,-9-8-170,-163-191 1336,172 199 128,-17-27 1519,26 37-1808,1 0-1,-1 1 1,1-1 0,0 0 0,0 0 0,0 0 0,0 1-1,0-1 1,1 0 0,-1 0 0,1 0 0,0-6 0,0 8-133,1 0-1,-1 0 1,0-1 0,1 1 0,-1 0 0,1 0 0,0 0 0,-1 0 0,1 0 0,0 0-1,0 0 1,0 0 0,-1 0 0,1 0 0,0 0 0,0 0 0,0 1 0,0-1 0,2-1 0,24-7 486,-21 7-465,11-2 103,1 1 1,-1 0-1,36 0 1,55 8 79,-91-2-599,-1 0 0,1 1 0,22 8 0,-22-6-987,18 5-361</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37:31.381"/>
    </inkml:context>
    <inkml:brush xml:id="br0">
      <inkml:brushProperty name="width" value="0.05" units="cm"/>
      <inkml:brushProperty name="height" value="0.05" units="cm"/>
      <inkml:brushProperty name="color" value="#AB008B"/>
    </inkml:brush>
  </inkml:definitions>
  <inkml:trace contextRef="#ctx0" brushRef="#br0">295 667 1984,'-4'-6'6272,"1"0"-4055,3 4-2177,-1 1-1,0 0 1,1-1 0,-1 1-1,1 0 1,-1 0 0,0 0 0,0 0-1,0 0 1,0 0 0,0 0 0,0 0-1,-1-1 1,-2 0 21,1 0 0,-1 1 0,0 0 0,0-1 0,0 2 0,0-1 0,0 0 0,0 1 0,0-1 0,0 1 0,0 0 0,0 1 1,0-1-1,-1 1 0,1 0 0,0-1 0,-6 4 0,-7 2 85,0 1 1,-25 15-1,39-21-105,-10 6 41,-2 1-24,0 1-1,-18 13 1,29-18-7,0-1 0,0 0 0,1 1-1,-1 0 1,1 0 0,0 0 0,0 0 0,1 0 0,-1 1 0,1-1 0,0 1 0,-2 7 0,3-10-22,1-1 0,0 1 0,-1 0 0,1 0 1,0 0-1,0-1 0,1 1 0,-1 0 0,0 0 0,0 0 0,1-1 0,-1 1 1,1 0-1,0-1 0,-1 1 0,1 0 0,0-1 0,0 1 0,0-1 0,0 1 1,0-1-1,1 0 0,-1 1 0,0-1 0,1 0 0,-1 0 0,1 0 0,-1 0 1,1 0-1,-1 0 0,3 1 0,4 2 126,1-1 0,0 1 0,0-2 0,14 4 0,-6-3-56,0-1 1,0-1-1,1 0 1,-1-2-1,1 0 1,-1 0-1,0-2 1,0 0 0,0-1-1,0-1 1,-1 0-1,0-2 1,0 0-1,19-11 1,2-2-50,-2-2 1,-1-1 0,37-33-1,-43 30-2,-2-2 0,0-1 0,-2-1 0,26-42 0,-9 6-124,38-82 0,-66 119 51,-1-1 1,-2-1 0,0 1-1,-2-2 1,6-47 0,-14 71 41,2-13-207,-2 20 167,0 0 0,0 0 0,-1 1 0,1-1 0,0 0 0,0 0-1,0 0 1,-1 1 0,1-1 0,-1 0 0,1 0 0,0 1 0,-1-1 0,1 0 0,-1 1 0,0-1-1,1 0 1,-1 1 0,-1-2 0,2 2 3,-1 0 0,0 1 0,0-1 0,1 0 0,-1 0-1,0 0 1,1 1 0,-1-1 0,0 0 0,1 1 0,-1-1 0,0 1 0,1-1-1,-1 0 1,1 1 0,-1 0 0,1-1 0,-1 1 0,1-1 0,-1 2 0,-13 15-73,12-15 64,-17 26 20,1 0 0,2 1-1,-23 55 1,-2 20 19,-22 45 167,-76 117 542,134-257-669,-5 8 127,0 0-1,1 1 1,1 0 0,-6 19 0,14-37-158,0 0 0,0 0 0,0 1 0,0-1-1,0 0 1,0 0 0,0 0 0,0 0 0,0 0 0,0 0 0,0 0 0,0 1 0,0-1 0,0 0 0,0 0 0,0 0 0,0 0 0,0 0 0,0 1 0,0-1-1,0 0 1,0 0 0,0 0 0,0 0 0,0 0 0,0 0 0,0 0 0,0 1 0,0-1 0,0 0 0,0 0 0,0 0 0,0 0 0,1 0 0,-1 0 0,0 0-1,0 0 1,0 0 0,0 1 0,0-1 0,6-3 266,8-8-194,-12 10-17,149-109-106,-128 94 32,-18 13-42,-1 0 0,1 0 0,0 0 0,0 1 0,0 0 0,0 0 0,1 0 0,6-1 0,-10 3 25,-1-1 0,1 1 0,-1 0 0,1 0 0,-1 0 0,1 1 0,-1-1 0,1 0 0,-1 0 0,1 1 0,-1-1 0,1 1 1,-1 0-1,0-1 0,1 1 0,-1 0 0,0 0 0,0 0 0,1-1 0,-1 1 0,0 1 0,0-1 0,0 0 0,0 0 0,0 0 0,0 1 0,-1-1 0,1 0 1,0 1-1,-1-1 0,1 0 0,-1 1 0,2 2 0,-1 3-1,0-1 0,0 1 1,0 9-1,-1-10 61,1 0-1,-1-1 1,1 1 0,0 0 0,3 8 0,-3-12-10,0 0 0,0-1 0,0 1 0,0-1 0,0 1 0,0-1 0,1 1 0,-1-1 0,0 1 0,1-1 0,-1 0 0,1 0 0,-1 0 0,1 0 0,0 0 0,-1 0 0,1 0 0,0-1 0,0 1 0,0 0 0,2-1 0,5 2 12,-1-1 1,1-1-1,0 0 0,0 0 1,0-1-1,-1 0 0,1 0 1,0-1-1,-1 0 1,1-1-1,-1 1 0,0-2 1,0 1-1,0-1 1,12-9-1,-2 2-15,-1-2 0,0 0 0,-2-1 0,1-1 0,20-25 0,-19 16-128,-14 20-87,-11 16 58,-8 15 67,6-12 16,0 1 0,-17 19 0,21-28 45,-1 1 1,-6 12 0,10-16 21,2-1 0,-1 1 0,0-1 0,1 1 0,-1-1 0,1 1 0,0 0 0,0 0-1,0 6 1,1-9-7,0 0-1,0 0 0,0-1 0,0 1 0,0 0 0,0-1 0,0 1 0,0 0 0,1-1 0,-1 1 1,0 0-1,0-1 0,1 1 0,-1 0 0,0-1 0,1 1 0,-1-1 0,1 1 0,-1 0 0,1-1 1,-1 1-1,1-1 0,-1 0 0,1 1 0,-1-1 0,2 1 0,-1 0 8,1-1 0,-1 0-1,1 1 1,-1-1 0,1 0 0,-1 0-1,1 0 1,-1 0 0,1 0 0,-1 0-1,4-1 1,1-1 33,-1 0 1,1 0-1,0 0 0,-1-1 1,6-4-1,1-2-23,0-2 0,-1 0 0,0 0 0,-1-1 0,0 0 0,9-16 0,-17 24-24,10-14 11,-9 13-63,0 0 0,0 0-1,1 0 1,-1 0 0,1 1 0,0-1 0,7-4 0,-11 8 27,1 1 0,-1 0 0,1-1 1,-1 1-1,1 0 0,-1 0 1,1-1-1,0 1 0,-1 0 0,1 0 1,-1 0-1,1 0 0,0 0 0,-1 0 1,1-1-1,-1 2 0,1-1 0,0 0 1,-1 0-1,1 0 0,-1 0 0,1 0 1,-1 0-1,1 1 0,0-1 0,-1 0 1,1 0-1,-1 1 0,1-1 1,-1 0-1,1 1 0,-1-1 0,0 1 1,1-1-1,-1 0 0,1 1 0,0 0 1,1 3 15,0 0 0,0-1 0,-1 1 0,3 7 0,1 2 43,-3-7-9,1-1 0,0 0 0,0 0-1,0-1 1,1 1 0,-1-1 0,1 0 0,0 1 0,0-2-1,1 1 1,-1 0 0,1-1 0,0 0 0,0 0 0,0 0-1,0-1 1,0 0 0,1 0 0,-1 0 0,1 0 0,-1-1 0,1 0-1,0 0 1,-1-1 0,1 0 0,0 0 0,0 0 0,10-2-1,-3 1 4,0-2 0,0 1 0,-1-2 0,1 1 0,-1-2 0,0 0 0,0 0 0,0-1 0,-1-1 0,0 0 0,0 0 0,-1-1 0,1 0 0,15-18 0,47-58-298,-72 83 252,-1 1 0,0 0 1,0-1-1,0 1 1,1 0-1,-1-1 0,0 1 1,1 0-1,-1-1 1,0 1-1,1 0 0,-1-1 1,0 1-1,1 0 1,-1 0-1,0 0 0,1-1 1,-1 1-1,1 0 1,-1 0-1,1 0 0,-1 0 1,0 0-1,1 0 1,-1 0-1,1 0 0,-1 0 1,1 0-1,-1 0 0,1 0 1,-1 0-1,1 1 0,-1-1-1,1 1 0,-1 0 1,0-1-1,1 1 1,-1 0-1,0 0 1,0-1-1,0 1 0,1 0 1,-1 0-1,0 0 1,0-1-1,0 1 0,0 1 1,-5 33-48,1-14 94,2-7 28,-1-1 0,0 1 0,-1-1 1,-9 21-1,13-34-55,0 0-1,0 0 1,0 0 0,0 0-1,0 0 1,0 0-1,0 0 1,0 0 0,0 0-1,0 1 1,0-1-1,1 0 1,-1 0 0,0 0-1,0 0 1,0 0 0,0 0-1,0 0 1,0 0-1,0 0 1,0 0 0,0 0-1,0 0 1,0 0 0,0 0-1,0 0 1,0 0-1,0 0 1,0 0 0,0 0-1,0 0 1,0 0-1,0 0 1,0 0 0,0 0-1,0 0 1,0 1 0,0-1-1,0 0 1,0 0-1,0 0 1,0 0 0,0 0-1,0 0 1,0 0 0,0 0-1,0 0 1,0 0-1,0 0 1,0 0 0,0 0-1,0 0 1,0 0-1,7-5 173,10-13-88,-12 10-78,3-4-35,0 2 0,0-1-1,0 1 1,12-10 0,-20 20 9,0-1 0,1 1 0,-1-1 0,0 1 0,1-1 0,-1 1 0,1 0 0,-1-1 0,1 1 0,-1 0 0,1-1 0,-1 1 0,1 0 0,-1 0 0,1-1 0,-1 1 0,1 0 0,-1 0 0,1 0 0,-1 0 0,1 0 0,0 0 0,-1 0 0,1 0 0,-1 0 0,1 0 0,-1 0 0,1 0 0,0 0 0,-1 0 0,1 1 0,-1-1 0,1 0 0,-1 0 0,1 1 0,-1-1 0,1 0 1,-1 1-1,1-1 0,-1 0 0,0 1 0,1-1 0,-1 1 0,1-1 0,-1 1 0,0-1 0,0 1 0,1-1 0,-1 1 0,0-1 0,1 2 0,0 2-39,0 0 1,0 1 0,0-1-1,0 10 1,0-11 41,-1 6 58,1 0 0,0 0 0,1 0 0,0 0 0,1 0 0,6 15 0,-9-23-35,1 0 0,-1-1 0,1 1 0,0 0 0,-1 0 0,1-1 0,0 1 0,-1 0 0,1-1 0,0 1 0,0-1-1,-1 1 1,1-1 0,0 1 0,0-1 0,0 1 0,0-1 0,0 0 0,1 1 0,0-1 11,1 0 0,0 1 0,-1-1-1,1 0 1,0-1 0,-1 1 0,4-1 0,5-2 31,0 0 0,17-7-1,-21 7-55,42-20 8,-1-1-1,67-47 0,-82 50-85,-30 19 46,-2 1 23,-1 1 0,1-1-1,0 0 1,0 1 0,0-1 0,0 1 0,0-1 0,0 1 0,0 0 0,0-1 0,0 1 0,0 0 0,0-1-1,0 1 1,0 0 0,0 0 0,0 0 0,1 0 0,-1 1 1,-1-1-1,0 0 1,0 1-1,0-1 1,0 0-1,0 1 1,0-1-1,0 0 1,0 1-1,0-1 1,0 0-1,0 1 1,0-1-1,0 0 1,0 1-1,0-1 1,0 1-1,-1-1 1,1 0-1,0 0 1,0 1-1,0-1 1,0 0-1,-1 1 1,1-1-1,0 0 1,-1 1-1,-8 13-136,-15 17 61,8-11 65,1 0 0,1 1 0,-15 30 0,27-46 26,1 0 0,-1 0 0,1 0 0,0 0 0,0 0-1,1 0 1,0 0 0,0 10 0,0-13 7,0-1 1,0 1-1,0-1 1,0 1-1,1-1 1,-1 0-1,0 1 1,1-1-1,-1 1 1,1-1-1,-1 0 1,1 1-1,0-1 1,0 0-1,-1 0 0,1 1 1,0-1-1,0 0 1,0 0-1,0 0 1,0 0-1,1 0 1,-1-1-1,0 1 1,0 0-1,1 0 1,-1-1-1,0 1 1,1-1-1,-1 1 0,1-1 1,-1 0-1,0 1 1,4-1-1,-2 0 17,0-1-1,1 1 1,-1-1-1,0 0 1,0 0-1,1-1 0,-1 1 1,0 0-1,0-1 1,0 0-1,0 0 1,-1 0-1,1 0 0,0 0 1,-1 0-1,0-1 1,3-3-1,1-1-2,-1 0 0,1 0 0,-2-1-1,1 0 1,3-9 0,-1 5-56,-6 10-9,0 1-1,0 0 0,0-1 1,0 1-1,-1-1 0,1 1 1,0-1-1,-1 0 1,1 1-1,-1-1 0,1-2 1,-3 3-204,-2 5 70,-4 11-5,-18 38-66,1 13 287,-18 72-1,-4 14-16,24-87 91,-3-1 0,-61 108 0,86-171-120,-2 4 90,-1 1 1,0 0-1,0-1 0,0 0 1,-8 7-1,11-11-70,0 0 0,0 0 0,-1 0 0,1 0 0,0 0 0,-1-1 0,1 1 0,-1-1 0,1 1 0,-1-1 0,1 1 0,-1-1 0,1 0 0,-1 0 0,1 0 0,-1 0 0,0 0 0,1 0 0,-1 0-1,1 0 1,-1-1 0,1 1 0,-1 0 0,1-1 0,-1 1 0,1-1 0,0 0 0,-1 0 0,-1-1 0,-1-1-4,0 0-1,0-1 1,0 1-1,1-1 1,-1 0-1,1 0 0,0 0 1,0-1-1,-4-8 1,2 3-68,1-1 1,-1 0-1,-3-18 1,7 22 21,-1 1 0,2 0 0,-1 0 0,0-1 0,1 1 0,2-11 0,-2 14 15,0 0-1,1 1 1,0-1-1,0 1 1,0-1 0,0 1-1,0 0 1,0-1 0,0 1-1,1 0 1,-1 0-1,1 0 1,0 0 0,-1 0-1,1 0 1,0 0-1,0 1 1,0-1 0,5-2-1,6-2 13,0 1 0,1 0 0,24-5 0,3-1-22,-1-1 107,-1-2-1,68-35 0,-85 37-64,-2 0-1,1-2 0,-2-1 1,0 0-1,-1-2 0,21-22 0,-17 12 42,0-1 0,26-46-1,-17 25-85,-19 30 31,0 0 0,-1-1 0,11-28 1,-20 43-18,-1 1 0,0-1 1,0 0-1,0 0 0,0-7 1,-1 10-1,0 1 0,0-1 0,0 0 0,0 1 0,0-1 0,-1 0 0,1 1 0,-1-1 0,1 0 0,-1 1 0,0-1 0,1 1 0,-1-1 0,0 1 0,0-1 0,0 1 0,-1-2 0,1 3 6,1 0 1,-1-1-1,1 1 0,0 0 0,-1 0 0,1 0 0,-1-1 0,1 1 0,-1 0 0,1 0 1,-1 0-1,1 0 0,-1 0 0,1 0 0,0 0 0,-1 0 0,1 0 0,-1 0 0,1 0 1,-1 0-1,1 0 0,-1 1 0,1-1 0,-1 0 0,1 0 0,0 0 0,-1 1 0,0-1 1,-11 10-90,9-7 66,0-1 48,0 1-1,1 0 1,-1-1-1,1 1 1,-1 0 0,1 0-1,0 1 1,0-1-1,1 0 1,-1 1-1,1-1 1,-1 1 0,1 0-1,0-1 1,0 1-1,1 0 1,-1-1 0,1 1-1,0 0 1,0 0-1,0 0 1,0-1-1,1 1 1,0 0 0,0 0-1,0-1 1,0 1-1,0-1 1,0 1 0,1-1-1,0 1 1,0-1-1,0 0 1,0 0-1,0 0 1,4 3 0,-4-3 41,1-1 1,0 0-1,0 0 0,0 0 1,0 0-1,0 0 1,1 0-1,-1-1 1,0 0-1,1 1 0,-1-1 1,1-1-1,0 1 1,-1 0-1,1-1 1,0 0-1,-1 0 0,6 0 1,5-2-100,0-1-1,0 0 1,21-8 0,8-1-1952,-34 10 250,0 0 1,0 1 0,0 0 0,-1 0-1,1 1 1,0 0 0,16 3-1,2 5-2460</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37:33.607"/>
    </inkml:context>
    <inkml:brush xml:id="br0">
      <inkml:brushProperty name="width" value="0.05" units="cm"/>
      <inkml:brushProperty name="height" value="0.05" units="cm"/>
      <inkml:brushProperty name="color" value="#AB008B"/>
    </inkml:brush>
  </inkml:definitions>
  <inkml:trace contextRef="#ctx0" brushRef="#br0">11 557 3392,'-10'1'1269,"14"-1"727,21-1 408,-6-3-1550,0-1 0,1-1 0,34-17 0,-35 15-473,-2 0-215,-1-1 0,1 0 0,-2-1-1,1-1 1,-1 0 0,-1-2 0,0 1-1,-1-2 1,0 1 0,-1-2 0,18-27 0,10-24 264,50-111 1,-61 116-396,-27 58-31,10-20-63,-12 22 49,1 0 0,-1 0 1,1 0-1,-1 1 0,1-1 0,0 0 1,-1 0-1,1 0 0,0 1 0,0-1 1,0 0-1,-1 1 0,1-1 0,0 1 1,0-1-1,0 1 0,0 0 0,1-1 1,-1 1 1,-1 1 0,1-1 1,0 0-1,-1 1 0,1-1 1,-1 1-1,1-1 0,-1 1 1,1 0-1,-1-1 0,0 1 1,1-1-1,-1 1 0,0 0 1,1-1-1,-1 1 0,0 0 1,0-1-1,0 1 0,1 0 1,-1 0-1,0-1 0,0 1 1,0 0-1,0-1 0,-1 2 0,2-1 8,1 49 35,-4 64 0,2-97-36,-4 47 125,-2 1 1,-24 104-1,25-155 59,1 1 0,-2-1-1,-12 25 1,17-37-155,0-1 0,0 1-1,0 0 1,0-1 0,0 1 0,-1-1 0,1 1 0,0-1-1,-1 0 1,1 0 0,-1 0 0,1 1 0,-1-1 0,1-1 0,-1 1-1,0 0 1,1 0 0,-4 0 0,3-1-8,0 1 1,0-1-1,-1 0 0,1-1 1,0 1-1,0 0 1,0-1-1,0 1 0,0-1 1,0 0-1,0 1 1,0-1-1,0 0 0,0 0 1,0-1-1,0 1 0,-2-3 1,-2-1 8,0 0 1,0-1-1,1 0 0,-1 0 1,2-1-1,-8-11 0,2 0-139,-10-27-1,30 51-53,0 0 1,12 10-1,-15-10 178,0 0 0,0 0 0,0-1 0,1 0 0,0 0 1,10 4-1,-15-7 29,1-1 0,-1 0 1,1 0-1,0 0 0,-1 0 1,1-1-1,0 1 1,0-1-1,0 0 0,-1 0 1,1-1-1,0 1 1,0-1-1,0 0 0,-1 1 1,1-2-1,-1 1 0,5-2 1,13-9 226,29-22 0,-21 13-176,6-6-90,-2-1 0,-1-2 0,47-56 0,-71 75-9,1-1-274,-7 12 110,-2 7 25,-8 37 180,4-25-22,-3 37 0,6-51-2,1 1-1,0 0 1,1-1 0,-1 1-1,1-1 1,0 1-1,1-1 1,-1 0-1,1 0 1,0 1-1,3 5 1,-2-7 35,0 0 0,1-1 1,-1 1-1,1 0 0,-1-1 0,1 0 0,0 0 1,0 0-1,1 0 0,-1-1 0,1 1 1,5 1-1,-1-1 48,-1 0 0,1 0 0,0-1 0,0 0 0,18 2 0,-10-5-44,0 1-1,0-2 1,0 0 0,0-1 0,0-1-1,-1-1 1,0 0 0,0-1 0,0-1 0,-1 0-1,0-1 1,19-13 0,-1-2-37,-2-2 0,0-1 0,-2-2 0,29-33 0,-53 55-31,-1 0-1,1-1 0,-1 1 0,0-1 1,5-12-1,-4 3-3,-5 16 17,0-1 0,0 0 0,0 1 0,0-1 0,0 0 0,0 1-1,0-1 1,0 0 0,-1 1 0,1-1 0,0 1 0,-1-1 0,1 0-1,0 1 1,-1-1 0,0 0 0,1 0-4,-1 1 0,1 0 0,-1-1 1,1 1-1,-1 0 0,1-1 0,-1 1 0,1 0 0,-1 0 0,1 0 1,-1-1-1,0 1 0,1 0 0,-1 0 0,1 0 0,-1 0 0,1 0 1,-1 0-1,0 0 0,1 0 0,-1 0 0,1 0 0,-1 1 0,1-1 1,-1 0-1,1 0 0,-1 0 0,-1 1 0,-18 11-185,14-7 139,-7 4 7,0 1-1,0 0 0,1 1 0,1 1 0,-11 13 0,3-1 91,-29 48-1,44-64-24,-1 0 1,1 1 0,0-1 0,1 1-1,0 0 1,-3 16 0,6-23-10,-1 0-1,1 0 1,0 0 0,0 0-1,0 0 1,0 0 0,0 0 0,0 0-1,1-1 1,-1 1 0,1 0-1,-1 0 1,1 0 0,0 0 0,-1-1-1,1 1 1,0 0 0,0-1 0,0 1-1,1 0 1,-1-1 0,0 1-1,0-1 1,1 0 0,-1 0 0,1 1-1,-1-1 1,1 0 0,0 0 0,-1 0-1,1 0 1,0-1 0,0 1-1,0 0 1,0-1 0,-1 1 0,1-1-1,0 0 1,3 0 0,-1 1 33,0-1 0,0 0-1,-1-1 1,1 1 0,0-1 0,0 0 0,0 0 0,0 0 0,0 0 0,-1 0 0,1-1 0,0 0 0,-1 0 0,0 0-1,1 0 1,-1 0 0,0-1 0,0 0 0,0 1 0,0-1 0,-1 0 0,4-5 0,-2 2-27,1 0 1,-1-1 0,-1 1-1,1-1 1,-1 0 0,-1 0-1,1 0 1,-1 0 0,0 0-1,-1-1 1,1-7 0,0-3-17,-1 12-63,0 0 0,-1 0 0,0 0 0,-1-10 1,1 16 55,0 0-1,0 0 1,0-1 0,0 1 0,0 0 0,0 0 0,0 0 0,0 0 0,0-1 0,0 1-1,0 0 1,0 0 0,0 0 0,-1 0 0,1 0 0,0-1 0,0 1 0,0 0 0,0 0-1,0 0 1,0 0 0,0 0 0,0-1 0,0 1 0,-1 0 0,1 0 0,0 0 0,0 0-1,0 0 1,0 0 0,0 0 0,-1 0 0,1 0 0,0 0 0,0 0 0,0-1 0,-1 1-1,-3 6-89,-5 13 57,-31 116-167,0 55 315,18-68-161,21-119 59,-13 67 198,-45 128 0,48-169-152,6-14 23,-1-1 0,0 1 1,-1-1-1,-1 0 0,-10 15 0,18-28-49,-1 0 1,0-1-1,0 1 1,1 0-1,-1 0 0,0 0 1,0-1-1,0 1 1,0 0-1,0-1 1,0 1-1,0-1 1,0 1-1,0-1 1,0 0-1,0 1 0,-3-1 1,4 0-16,-1 0 0,0 0 0,0 0 0,0 0 0,1 0 0,-1-1 0,0 1 0,0 0 0,0-1 0,1 1-1,-1-1 1,0 1 0,1-1 0,-1 1 0,0-1 0,1 1 0,-1-1 0,0 1 0,0-2 0,0 0-1,-1-1 0,0 0 0,1 0 0,0 0 0,-1 0 0,1 0 0,0 0-1,1 0 1,-1 0 0,0 0 0,1-1 0,0-3 0,0-7 0,1 1 1,1 0-1,7-26 0,17-40-77,-12 38-66,3-11 22,38-79 0,-46 113 88,1 0 0,0 1 0,1 1 0,1 0 0,1 0 0,0 1 0,28-23 0,-15 18 88,2 2 0,52-27 0,64-18-210,48-25-50,-190 87 188,0 0-1,0 0 0,-1 0 0,1 0 1,0 1-1,0-1 0,1 1 0,-1 0 0,0-1 1,0 1-1,0 0 0,0 0 0,3 1 1,-4-1 3,0 0 1,0 0-1,0 1 0,0-1 1,-1 0-1,1 1 1,0-1-1,0 1 1,0-1-1,-1 1 1,1-1-1,0 1 1,-1-1-1,1 1 1,0 0-1,-1-1 1,1 1-1,-1 0 1,1 0-1,-1 0 1,1-1-1,-1 1 1,0 0-1,1 0 1,-1 0-1,0 0 1,0 0-1,0-1 0,1 1 1,-1 0-1,0 0 1,0 1-1,-2 11 19,1-1 0,-2 0 0,1-1 0,-2 1-1,0 0 1,-5 11 0,-1 5 401,10-28-405,-1 0-1,1 0 1,0 0-1,0 0 1,0 0-1,0 0 1,0 1 0,0-1-1,0 0 1,0 0-1,0 0 1,0 0-1,0 0 1,-1 0-1,1 0 1,0 0-1,0 1 1,0-1-1,0 0 1,0 0-1,0 0 1,0 0-1,0 0 1,0 0-1,0 0 1,0 1-1,0-1 1,0 0-1,0 0 1,0 0-1,0 0 1,0 0-1,0 0 1,0 0 0,0 1-1,0-1 1,0 0-1,1 0 1,-1 0-1,0 0 1,0 0-1,0 0 1,0 0-1,0 0 1,0 0-1,0 1 1,0-1-1,0 0 1,0 0-1,1 0 1,-1 0-1,0 0 1,0 0-1,0 0 1,0 0-1,0 0 1,0 0-1,0 0 1,1 0 0,-1 0-1,0 0 1,0 0-1,0 0 1,0 0-1,0 0 1,0 0-1,0 0 1,1 0-1,10-8 311,12-15-113,12-21-337,-23 27 73,1 1 0,1 0 0,25-21-1,-34 33 47,-1 0-1,1 1 0,1 0 0,-1 0 0,0 0 0,1 0 1,0 1-1,-1 0 0,1 0 0,0 1 0,0 0 1,0 0-1,0 0 0,0 1 0,0-1 0,12 2 0,-9 1-27,1 0-1,-1 1 0,0 0 0,0 0 1,15 8-1,43 28 161,-48-28-73,-4-1 137,23 18-1,-33-25-491,-1 1-1,0 0 1,0 0 0,-1 1 0,1-1-1,-1 1 1,0-1 0,0 1-1,4 9 1,-7-13 77,0 0 0,1 0-1,-1 0 1,0 0 0,0 0 0,1 1-1,-1-1 1,0 0 0,0 0 0,0 0-1,-1 0 1,1 0 0,0 1 0,0-1-1,-1 0 1,1 0 0,0 0 0,-1 0-1,1 0 1,-1 0 0,0 0 0,0 1-1,-3 10-1907</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37:33.981"/>
    </inkml:context>
    <inkml:brush xml:id="br0">
      <inkml:brushProperty name="width" value="0.05" units="cm"/>
      <inkml:brushProperty name="height" value="0.05" units="cm"/>
      <inkml:brushProperty name="color" value="#AB008B"/>
    </inkml:brush>
  </inkml:definitions>
  <inkml:trace contextRef="#ctx0" brushRef="#br0">26 28 5568,'-23'-19'2528,"20"14"-2208,6 2-256,7 6-96,11-3-3424,7 8 1888</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37:35.450"/>
    </inkml:context>
    <inkml:brush xml:id="br0">
      <inkml:brushProperty name="width" value="0.05" units="cm"/>
      <inkml:brushProperty name="height" value="0.05" units="cm"/>
      <inkml:brushProperty name="color" value="#AB008B"/>
    </inkml:brush>
  </inkml:definitions>
  <inkml:trace contextRef="#ctx0" brushRef="#br0">0 6 3808,'1'-1'186,"-1"1"0,1-1 1,-1 1-1,1 0 0,-1-1 0,1 1 1,-1-1-1,1 1 0,-1 0 0,1 0 0,-1-1 1,1 1-1,0 0 0,-1 0 0,1 0 1,0 0-1,-1 0 0,1 0 0,-1 0 1,1 0-1,0 0 0,-1 0 0,1 0 1,0 0-1,-1 0 0,1 0 0,-1 0 0,1 1 1,0-1-1,-1 0 0,1 0 0,-1 1 1,1-1-1,0 1 0,0 0-85,0 0-1,0 0 1,-1-1 0,1 1-1,0 0 1,0 0 0,-1 0 0,1 0-1,-1 1 1,1-1 0,-1 0-1,1 0 1,-1 0 0,0 0-1,1 0 1,-1 1 0,0 1-1,5 20 1020,-4-20-1035,0 1 1,0-1-1,0 1 1,-1-1-1,1 5 0,-1 345 1217,0-338-1189,0 0 0,1 0 0,1-1 0,0 1 0,8 23 0,-9-34-54,1 0 1,0 0-1,-1 0 0,2 0 1,-1-1-1,0 1 0,1-1 0,0 1 1,-1-1-1,6 4 0,-6-5-12,1-1-1,0 1 1,0 0-1,-1-1 1,1 0-1,0 1 1,0-1-1,1 0 1,-1-1-1,0 1 1,0 0-1,0-1 1,1 0-1,-1 0 1,4 0-1,14-3 30,0 0 0,36-11 0,-36 8-145,0 1 0,41-4 0,-45 9 59,-1 0-1,1 2 1,-1 0-1,1 0 1,-1 2-1,0 0 0,0 1 1,0 0-1,-1 1 1,0 1-1,23 14 1,-20-10 15,-1 1 0,-1 1 0,0 0 0,-1 1 1,0 1-1,-1 0 0,-1 1 0,22 34 0,-15-15 70,-2 1 0,14 40 0,21 78 516,-2-3-8014,-44-136 5615</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37:36.277"/>
    </inkml:context>
    <inkml:brush xml:id="br0">
      <inkml:brushProperty name="width" value="0.05" units="cm"/>
      <inkml:brushProperty name="height" value="0.05" units="cm"/>
      <inkml:brushProperty name="color" value="#AB008B"/>
    </inkml:brush>
  </inkml:definitions>
  <inkml:trace contextRef="#ctx0" brushRef="#br0">194 88 3808,'6'-30'2707,"-4"21"-117,-7 22-1237,-7 22-613,-1-1-1,-34 61 1,21-48-264,14-25-79,-17 24-1,20-36 88,9-10-475,0 0 0,0 0 0,0 0 0,0 0 0,0 0 0,0 0 0,0 0 0,0 0 0,0 0 0,0 0 0,0 0 0,0 0 0,0 0 0,0 0 0,0 0 0,0 0 0,0 0 0,0 0 0,0-1-1,0 1 1,0 0 0,0 0 0,0 0 0,0 0 0,0 0 0,0 0 0,0 0 0,0 0 0,-1 0 0,1 0 0,0 0 0,0 0 0,0 0 0,0 0 0,0 0 0,0 0 0,0 0 0,0 0 0,0 0 0,0 0 0,0 0 0,0 0 0,0 0 0,0 0 0,0 0 0,0 0 0,0 0 0,0 0 0,-1 0 0,1 0 0,0 1 0,0-1 0,0 0 0,0 0 0,0 0 0,0 0 0,0 0 0,0 0 0,0 0 0,0 0 0,0 0 0,0 0 0,0 0 0,0 0 0,0 0 0,0 0 0,6-19 924,-2 7-898,31-115 56,-34 122-60,16-82 81,0-2-32,-16 88-82,-1 0 0,0 1 0,0-1 0,0 1-1,0-1 1,0 1 0,0-1 0,1 1 0,-1-1 0,0 1-1,0-1 1,1 1 0,-1-1 0,0 1 0,1-1 0,-1 1-1,1 0 1,-1-1 0,0 1 0,1-1 0,-1 1 0,1 0 0,0 0-5,-1 0 1,1 0 0,-1 0 0,1 0-1,-1 0 1,0 0 0,1 0-1,-1 1 1,0-1 0,1 0 0,-1 0-1,1 0 1,-1 1 0,0-1 0,1 0-1,-1 1 1,0-1 0,0 0 0,1 1-1,-1-1 1,0 1 0,12 23-111,5 27 147,11 31-33,-25-77-7,45 118 113,-42-105 30,-1-1 0,-1 2 0,-1-1 0,-1 0 0,1 21-1,-3-34 2,0 0 0,0 0 0,-1 0-1,0 0 1,-2 9 0,3-13-110,-1 0 0,1 0 0,0 0 1,-1 0-1,1-1 0,-1 1 0,1 0 1,-1 0-1,1 0 0,-1-1 1,0 1-1,1 0 0,-1-1 0,0 1 1,1 0-1,-1-1 0,0 1 0,0-1 1,0 1-1,1-1 0,-1 0 1,0 1-1,0-1 0,0 0 0,0 0 1,0 1-1,0-1 0,0 0 0,0 0 1,0 0-1,0 0 0,0 0 1,0 0-1,0 0 0,0-1 0,1 1 1,-1 0-1,0 0 0,0-1 0,-1 0 1,-27-12 142,-38-24-1,35 19-153,18 10-227,-38-21-2115,20 7-2210,23 14 2438</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37:39.866"/>
    </inkml:context>
    <inkml:brush xml:id="br0">
      <inkml:brushProperty name="width" value="0.05" units="cm"/>
      <inkml:brushProperty name="height" value="0.05" units="cm"/>
      <inkml:brushProperty name="color" value="#AB008B"/>
    </inkml:brush>
  </inkml:definitions>
  <inkml:trace contextRef="#ctx0" brushRef="#br0">124 645 4224,'0'-1'195,"0"0"0,1-1 0,-1 1 1,0 0-1,-1-1 0,1 1 0,0 0 0,0 0 1,0-1-1,-1 1 0,1 0 0,-1 0 0,1-1 1,-1 1-1,1 0 0,-1 0 0,0 0 0,1 0 1,-1 0-1,0 0 0,0 0 0,0 0 0,0 0 1,0 0-1,0 1 0,0-1 0,0 0 0,0 0 1,0 1-1,-1-1 0,1 1 0,0-1 0,0 1 0,-2-1 1,-1 1-136,1-1 1,-1 1 0,0-1-1,0 1 1,1 0-1,-1 0 1,0 1 0,1-1-1,-1 1 1,0 0 0,1 0-1,-1 0 1,1 0-1,-1 0 1,1 1 0,-1 0-1,1 0 1,-3 2 0,3-2-41,1-1 1,0 1 0,0 0 0,0 0 0,0 0 0,0 1 0,1-1 0,-1 0 0,1 1 0,-1-1 0,1 1 0,0-1 0,0 1-1,0-1 1,0 1 0,0 0 0,1 0 0,-1-1 0,1 1 0,0 0 0,0 0 0,0 0 0,0 0 0,0-1 0,1 5 0,1-1 61,0 0 0,0 0 0,0-1 0,1 1 0,-1 0 0,1-1 0,1 0 0,5 8 0,-6-9-20,0-1 0,0 0 0,1 0 0,-1 0 0,1 0 0,-1-1-1,1 1 1,0-1 0,0 0 0,0 0 0,0 0 0,0-1 0,5 2 0,2-1 61,1-1 0,0 0 1,-1-1-1,1 0 0,-1-1 0,15-2 0,72-19 311,110-49 62,-184 61-482,1-1-1,-1 0 1,-1-2 0,0-1-1,-1 0 1,26-23 0,-12 3 64,-1-2 0,55-72 0,-44 46-35,-2-2 0,54-109-1,-93 164-48,-1 0 0,0 0 0,0 0 0,-1-1 0,0 1 0,-1-1 0,2-12 0,-4 21-9,0 0-1,0 0 1,0 1-1,0-1 1,0 0-1,0 0 0,0 0 1,-1 0-1,1 1 1,0-1-1,0 0 0,0 0 1,-1 1-1,1-1 1,0 0-1,-1 0 0,1 1 1,-1-1-1,1 0 1,-1 1-1,1-1 0,-1 1 1,-1-2-1,1 2-1,0 0 0,0-1 0,1 1-1,-1 0 1,0 0 0,0 0 0,0 0 0,0 0-1,0 0 1,0 0 0,0 1 0,0-1 0,1 0-1,-1 0 1,0 1 0,0-1 0,-1 1 0,-3 2-5,-1 0 1,1 1 0,0 0 0,-7 6 0,-3 5 38,0 1-1,1 1 1,0 0-1,2 1 0,0 0 1,-14 30-1,-43 124 183,40-93-166,-50 115 692,78-191-682,-1 0 11,1 0 1,0-1 0,0 1-1,0 0 1,1 0 0,-1 0-1,0 5 1,1-8-44,0 0 0,0 0-1,0 0 1,0 1 0,0-1 0,0 0 0,0 0-1,0 0 1,0 1 0,0-1 0,0 0-1,0 0 1,0 0 0,0 0 0,0 1 0,0-1-1,0 0 1,1 0 0,-1 0 0,0 0-1,0 1 1,0-1 0,0 0 0,0 0 0,0 0-1,1 0 1,-1 0 0,0 0 0,0 0-1,0 0 1,0 1 0,1-1 0,-1 0 0,0 0-1,0 0 1,9-2 229,11-10-27,-16 10-179,10-7 38,4-3-95,1 0 1,0 2 0,35-14 0,-48 23-14,0-1 0,0 1 0,0-1 0,0 2 0,0-1 0,0 1 0,10 0 0,-12 1 10,0-1-1,-1 1 1,1 0 0,0 0 0,0 1 0,-1-1-1,1 1 1,-1-1 0,1 1 0,-1 0-1,0 1 1,0-1 0,3 3 0,-1 0 36,-1 0 0,0 0 0,0 1 0,-1-1 0,1 1 0,3 8 0,-5-8 69,1 0 0,0-1 1,0 0-1,0 0 0,1 0 0,7 7 0,-9-10-36,1 0 0,0 0 0,0-1 0,0 1 0,1-1 0,-1 0 0,0 0 0,0 0 1,1 0-1,-1-1 0,0 1 0,1-1 0,-1 0 0,6 0 0,4-1 40,-1 0 0,22-5 1,0-3 46,-1-1-1,63-29 1,-85 33-140,0-1-1,13-10 1,-3 1-210,-28 21 143,-6 3 28,0 1 0,1 0 0,-14 15-1,23-22 63,0 1 0,1 0 0,-1 0 1,1 0-1,0 0 0,0 0 0,0 0 0,0 1 0,0-1 0,1 1 0,0-1 0,0 1 0,-1-1 0,2 1 0,-1 0 0,0 0 0,1 0 0,0-1 0,0 1 0,1 7 0,0-8 15,0 0-1,0 0 0,0 0 1,0 0-1,1 0 0,-1 0 1,1 0-1,0 0 0,0-1 1,2 3-1,-3-3-7,1-1 0,-1 0 0,0 0 0,1 0 0,-1 0 0,1 0 0,-1 0 0,1 0 0,0 0 0,-1 0 0,1-1 0,0 1 0,-1-1 0,1 1 0,0-1-1,0 0 1,-1 0 0,1 0 0,0 0 0,2 0 0,1-1 20,0-1 0,0 1 0,0-1 0,0 0 0,-1 0 0,1 0 0,-1-1 0,1 0 0,-1 0 0,0 0 0,0 0 0,6-7 0,-4 3-17,0 0 0,-1 0 1,1-1-1,-1 0 0,-1 0 1,5-10-1,14-20-620,-23 52 518,0 0 62,2 24 0,-2-35 38,0 0 1,1 0 0,0-1 0,-1 1 0,1 0-1,0 0 1,0-1 0,0 1 0,1-1-1,-1 1 1,1-1 0,0 1 0,-1-1-1,5 4 1,-5-5-7,0-1-1,0 1 1,1 0-1,-1-1 1,0 1 0,1-1-1,-1 1 1,1-1-1,-1 0 1,1 0-1,-1 1 1,1-1 0,-1 0-1,1 0 1,-1-1-1,1 1 1,1 0 0,28-10 149,-23 7-79,103-38 242,4-3-259,-98 39-38,-4 0-119,0 1 0,0 0-1,1 1 1,26-3 0,-38 6 79,-1 0 0,1 0 0,-1 0 0,0 0 0,1 0 0,-1 1 0,1-1 1,-1 0-1,1 1 0,-1-1 0,0 1 0,1-1 0,-1 1 0,0 0 0,0 0 0,1-1 1,-1 1-1,0 0 0,0 0 0,0 0 0,1 2 0,-1-1 2,0 0 0,0 0-1,0 0 1,-1 0 0,1 0 0,0 0-1,-1 0 1,0 0 0,0 0 0,1 0 0,-1 0-1,0 1 1,-1 1 0,-1 7 31,0-1 1,0 1-1,-2-1 0,-5 14 1,9-23-22,-4 5 100,0 1 136,10-10 324,86-75-269,-91 77-312,0 1 1,0-1-1,0 0 0,0 1 0,0-1 1,0 0-1,0 1 0,0-1 1,0 1-1,0-1 0,0 1 0,0 0 1,0 0-1,0-1 0,1 1 1,-1 0-1,0 0 0,2 0 1,-2 0 7,0 1 0,-1-1 1,1 1-1,0-1 0,-1 1 1,1-1-1,-1 1 0,1-1 1,0 1-1,-1-1 1,1 1-1,-1-1 0,0 1 1,1 0-1,-1-1 0,0 1 1,1 0-1,-1 0 0,0-1 1,1 1-1,-1 1 0,1 6-9,0 0 0,0 0-1,-1 0 1,-1 11-1,1-7 89,0-9-60,0 0 1,0 0-1,0 0 0,1 0 1,-1 0-1,1-1 0,0 1 0,0 0 1,1 3-1,-1-5-1,-1 0 0,1 0-1,0 0 1,0 0 0,-1 0 0,1 0 0,0-1-1,0 1 1,0 0 0,0-1 0,0 1 0,0-1-1,0 1 1,0-1 0,0 1 0,0-1 0,0 0-1,0 1 1,0-1 0,1 0 0,-1 0 0,0 0-1,0 0 1,0 0 0,0 0 0,2 0 0,5-2 43,0 0 0,-1 0 1,1 0-1,-1-1 0,0 0 0,11-6 1,14-6 55,166-52-160,7 14-5,-159 42-30,35-13-183,-71 24 176,-9 0 95,-1 0 0,0 0 1,0 0-1,0 0 1,0 1-1,0-1 1,1 0-1,-1 0 0,0 0 1,0 0-1,0 0 1,0 0-1,0 1 0,0-1 1,0 0-1,1 0 1,-1 0-1,0 0 0,0 0 1,0 1-1,0-1 1,0 0-1,0 0 0,0 0 1,0 0-1,0 1 1,0-1-1,0 0 0,0 0 1,0 0-1,0 0 1,0 0-1,0 1 0,0-1 1,0 0-1,0 0 1,0 0-1,0 1 0,-7 6-57,-13 7-26,-7 1 83,-52 22 1,-9 3-54,77-34 75,0 1 0,0 0-1,0 1 1,1 0 0,-12 13 0,19-17-4,-1-1-1,1 1 1,1 0 0,-1 0 0,0 0 0,1 0-1,-3 9 1,4-12-12,1 0-1,0 0 1,-1 0-1,1 0 0,0 0 1,0 0-1,0 0 1,0 0-1,0 0 0,0 0 1,0 0-1,0 0 1,0 0-1,1 0 0,-1 0 1,0 0-1,1 0 1,-1 0-1,0 0 1,1 0-1,-1-1 0,1 1 1,0 0-1,-1 0 1,1 0-1,0-1 0,-1 1 1,1 0-1,0-1 1,0 1-1,0 0 1,-1-1-1,1 1 0,0-1 1,0 0-1,0 1 1,0-1-1,0 0 0,0 1 1,0-1-1,1 0 1,4 1 15,0 0 0,0-1 0,0 1 0,0-1 0,0-1 0,0 1 1,0-1-1,0 0 0,0 0 0,0-1 0,8-3 0,3-2 47,-2 0 0,29-18 0,-19 7-92,-1-1 0,0-1-1,40-45 1,-64 64 17,1 0 0,-1 1 0,1-1 0,0 1 0,-1-1 1,1 1-1,0-1 0,-1 1 0,1-1 0,0 1 0,0 0 0,-1-1 0,1 1 0,0 0 0,1-1 1,0 4-86,-3 5-88,-6 9 76,-78 178 39,60-145 73,-3-1 0,-2-2 0,-2 0 0,-2-3 0,-2 0-1,-51 46 1,69-72 59,-43 39 264,52-49-240,-1-1 1,1 0-1,-1-1 1,-20 9-1,28-14-81,0 0 0,0 0 0,0 0 0,0-1 0,0 1 0,0-1 0,0 1 0,0-1 0,-1 0 0,1 0 0,0 0 0,0 0 0,0 0 0,-1 0 0,1-1 0,0 1 0,0-1 0,0 0 0,0 1 0,0-1 0,0 0 0,0 0 0,0 0 0,0-1 0,1 1 0,-1 0 0,0-1 0,1 1 0,-1-1 0,1 1 0,-1-1 0,1 0 0,0 0 0,0 1 0,-1-1 0,1 0 0,1 0 0,-1 0 0,0 0 0,0 0 0,1-1 0,-1 1 0,1 0 0,0 0 0,0 0 0,0 0 0,0-3 0,0 2-13,1 1-1,-1-1 1,1 1 0,0 0-1,0-1 1,0 1-1,0-1 1,0 1 0,0 0-1,1 0 1,-1 0-1,1 0 1,0 0-1,-1 0 1,5-3 0,0 0-27,0-1 1,1 1 0,14-8-1,17-5 68,51-17 0,-5 3 33,-43 13-94,0-1 0,-1-2 0,62-45 0,205-187 99,-292 240-83,21-22 1,-31 30 11,-1 0 1,1 0 0,-1-1-1,0 1 1,-1-1-1,1 0 1,2-9-1,-6 15-10,1 0-1,-1 0 1,0 0 0,0 0-1,1 0 1,-1-1-1,0 1 1,0 0 0,0 0-1,0 0 1,0 0-1,-1 0 1,1-1-1,0 1 1,0 0 0,-1 0-1,1 0 1,-1 0-1,1 0 1,-1 0-1,1 0 1,-1 0 0,0 0-1,1 0 1,-1 0-1,0 0 1,0 1 0,0-1-1,1 0 1,-1 0-1,0 1 1,0-1-1,0 1 1,0-1 0,0 1-1,0-1 1,-1 1-1,1-1 1,0 1-1,0 0 1,0 0 0,-2-1-1,-2 1-22,0-1 0,0 1 0,0 0 0,0 0-1,0 0 1,0 1 0,0-1 0,-8 3 0,8 0 2,0-1 0,0 1 0,0 0 0,0 0 0,0 0 0,1 1 0,-1 0 0,1 0 0,0 0 0,0 0 0,1 0 0,-1 1 0,-3 7 0,2-4 42,1 0 0,0 0 0,0 0 1,1 1-1,0-1 0,0 1 0,-1 15 1,2-15 13,2 1 1,-1-1 0,2 1 0,-1 0 0,1-1 0,2 10-1,-2-15-18,0-1-1,0 0 0,0 1 1,0-1-1,1 0 1,-1 0-1,1 0 0,0 0 1,0 0-1,0 0 0,0-1 1,0 1-1,1-1 0,-1 1 1,1-1-1,0 0 1,-1 0-1,1 0 0,6 2 1,-3-1 14,0-2 0,0 1 0,0-1 0,1 0 0,-1 0 0,0 0 1,1-1-1,-1 0 0,1-1 0,-1 1 0,0-1 0,1 0 0,-1-1 1,0 0-1,0 0 0,0 0 0,8-4 0,7-5 38,1-1 0,-2-1 0,25-20 0,67-61 147,-92 76-225,-1-2-1,-1 0 1,22-33 0,-35 45-54,1 0-1,0 1 1,0 0 0,1 0-1,7-6 1,-13 13 65,-1 0-1,0 0 1,0-1-1,0 1 1,1 0 0,-1 0-1,0 0 1,0 0 0,0 0-1,1 0 1,-1 0-1,0 0 1,0 0 0,0 0-1,1 0 1,-1 0 0,0 0-1,0 0 1,1 0-1,-1 0 1,0 0 0,0 0-1,0 0 1,1 0-1,-1 0 1,0 0 0,0 1-1,0-1 1,1 0 0,-1 0-1,0 0 1,0 0-1,0 0 1,0 1 0,0-1-1,1 0 1,-1 0 0,0 0-1,0 1 1,0-1-1,0 0 1,0 0 0,0 1-1,5 10-53,-5-10 53,3 9-13,0-1 1,-1 1-1,-1 0 1,1-1-1,-1 16 1,-5 49-29,2-54 58,-11 82 228,13-102-232,0 1 0,0 0 1,0-1-1,0 1 0,0 0 0,0-1 0,0 1 0,0 0 0,-1-1 0,1 1 0,0 0 0,0-1 0,-1 1 0,1-1 0,0 1 0,-1 0 1,1-1-1,0 1 0,-1-1 0,1 1 0,-1-1 0,1 1 0,-1-1 0,1 0 0,-1 1 0,1-1 0,-1 1 0,0-1 0,1 0 0,-2 1 1,2-2 2,-1 1 1,0 0-1,0 0 1,0-1 0,0 1-1,0 0 1,1-1 0,-1 1-1,0-1 1,0 1 0,1-1-1,-1 0 1,0 1 0,1-1-1,-1 0 1,1 1 0,-1-1-1,1 0 1,-1 0 0,1 1-1,-1-3 1,-6-11-18,1-1 0,1 1 0,0-1 0,1 0-1,-2-21 1,2 17-69,4 18 70,-1 1-1,1-1 1,0 0 0,0 1 0,0-1-1,0 0 1,0 1 0,0-1-1,0 0 1,0 1 0,0-1 0,0 0-1,0 1 1,0-1 0,0 1 0,0-1-1,1 0 1,-1 1 0,0-1-1,0 1 1,1-1 0,0 0 0,0 0-3,0 1 0,0 0 0,0-1 0,0 1 0,0 0 0,0 0 0,0 0 0,0-1 0,0 1 1,0 0-1,0 0 0,0 1 0,0-1 0,1 0 0,7 2 7,-1 0-1,-1 0 1,1 1-1,0 0 1,9 5-1,23 8 118,-9-8-16,1-3 0,33 3 0,-13-2-1967,-1 2-3675,-29 0 955,-4 0 1574</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6:49.023"/>
    </inkml:context>
    <inkml:brush xml:id="br0">
      <inkml:brushProperty name="width" value="0.05" units="cm"/>
      <inkml:brushProperty name="height" value="0.05" units="cm"/>
      <inkml:brushProperty name="color" value="#00A0D7"/>
    </inkml:brush>
  </inkml:definitions>
  <inkml:trace contextRef="#ctx0" brushRef="#br0">26 51 7392,'-26'-20'3360,"35"12"-2944,-5 5-128,9 0-256,5-6-864,8 1 448</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37:41.916"/>
    </inkml:context>
    <inkml:brush xml:id="br0">
      <inkml:brushProperty name="width" value="0.05" units="cm"/>
      <inkml:brushProperty name="height" value="0.05" units="cm"/>
      <inkml:brushProperty name="color" value="#AB008B"/>
    </inkml:brush>
  </inkml:definitions>
  <inkml:trace contextRef="#ctx0" brushRef="#br0">6 437 3968,'0'0'72,"-1"1"0,1-1 1,-1 1-1,1-1 0,-1 1 1,1 0-1,0-1 0,-1 1 0,1 0 1,0-1-1,-1 1 0,1 0 1,0-1-1,0 1 0,0 0 0,0 0 1,0-1-1,-1 1 0,1 0 1,1 0-1,-1-1 0,0 1 0,0 0 1,0 0-1,0-1 0,0 1 1,1 0-1,-1-1 0,0 1 0,1 0 1,-1-1-1,0 1 0,1 0 1,-1-1-1,1 1 0,-1-1 0,1 1 1,-1-1-1,1 1 0,0-1 1,-1 1-1,1-1 0,0 1 1,-1-1-1,1 0 0,0 1 0,0-1 1,2 1 265,1 0 0,-1 0 0,1 0 0,-1 0 0,1-1 0,-1 1 0,1-1 0,6-1 0,13-3 414,0-1 0,0-1 1,-1-1-1,25-12 1,-24 10-345,-1 1-226,0-1-1,-1-1 0,0-1 1,0-1-1,-1-1 0,-1-1 1,0 0-1,-1-2 0,27-28 1,-21 13 40,28-47 0,-10 13 251,8-19-36,-40 73-421,-9 11-21,-1 0 0,0 0 0,0 0 0,0-1-1,0 1 1,0 0 0,0 0 0,0 0 0,0 0 0,1 0 0,-1 0 0,0 0-1,0 0 1,0 0 0,0 0 0,0 0 0,0 0 0,0 0 0,1 0-1,-1 0 1,0 0 0,0 0 0,0 0 0,0 0 0,0 0 0,0 0 0,0 0-1,1 1 1,-1-1 0,0 0 0,0 0 0,0 0 0,0 0 0,0 0-1,0 0 1,0 0 0,0 0 0,0 0 0,0 0 0,0 0 0,1 1 0,-1-1-1,0 0 1,0 0 0,0 0 0,0 0 0,0 0 0,0 0 0,0 0-1,0 1 1,0-1 0,0 0 0,0 0 0,1 7-27,-4 38 34,-12 62 1,6-67-1,-25 72 1,5-26 56,22-60 182,-1 0 1,-2-1-1,-22 43 0,32-66-228,-2 1 26,0 0 1,0 0 0,0 0-1,-1 0 1,-2 3 0,4-5-29,1 0 0,-1-1 1,0 1-1,0-1 0,1 1 0,-1-1 0,0 1 1,0-1-1,0 0 0,0 1 0,1-1 1,-1 0-1,0 1 0,0-1 0,0 0 0,0 0 1,0 0-1,0 0 0,0 0 0,0 0 1,0 0-1,1 0 0,-1-1 0,0 1 1,0 0-1,0 0 0,0-1 0,-1 0 0,-2-2 39,0-1 0,0 0 0,1 0-1,0-1 1,0 1 0,0-1 0,0 1-1,0-1 1,-2-8 0,2 8-20,-3-10-21,0 0 0,1 0 0,0 0 0,1 0 0,-2-17 0,5 8-75,1 23 50,0 1 0,-1-1 0,1 0 1,0 1-1,0-1 0,1 0 0,-1 1 0,0-1 1,0 0-1,0 1 0,0-1 0,1 0 0,-1 1 1,0-1-1,0 1 0,1-1 0,-1 0 1,0 1-1,1-1 0,-1 1 0,1-1 0,-1 1 1,1-1-1,-1 1 0,1 0 0,-1-1 1,1 1-1,-1-1 0,1 1 0,0 0 0,-1 0 1,1-1-1,1 1 0,4 1 15,0 0-1,0 0 1,0 1-1,0 0 0,0 0 1,6 4-1,14 4 98,-17-7-24,0-1-1,1-1 0,-1 0 0,0 0 0,1 0 1,-1-2-1,1 1 0,12-3 0,76-19 370,-91 20-419,164-50 243,-145 42-245,-1 0-1,-1-2 1,0-1-1,35-25 1,-41 26-2,-11 7-69,0-1 0,1 1 0,7-9-1,-15 13 41,0 1-1,1-1 0,-1 1 1,0 0-1,0-1 0,1 1 1,-1-1-1,0 1 0,1 0 1,-1-1-1,0 1 0,1 0 1,-1 0-1,0-1 0,1 1 1,-1 0-1,1 0 0,-1 0 1,1-1-1,-1 1 0,0 0 1,1 0-1,-1 0 0,1 0 1,-1 0-1,1 0 0,-1 11-128,-12 24 181,11-33-21,-15 34 35,10-25-60,1 0 1,1 0-1,0 1 0,-5 20 1,9-30 21,0 0 0,0 1 0,0-1-1,0 0 1,1 1 0,-1-1 0,0 0 0,1 0 0,0 1 0,0-1 0,-1 0 0,1 0 0,0 0 0,1 0 0,-1 0 0,0 0 0,0 0-1,1-1 1,-1 1 0,1 0 0,0-1 0,-1 1 0,1-1 0,0 1 0,0-1 0,2 1 0,1 1 23,-1-1 0,1 0 0,-1 0 0,1-1 0,0 1 1,0-1-1,0 0 0,0 0 0,0-1 0,-1 1 0,9-2 0,30-5 114,-1-2-1,56-17 0,-42 9-47,-13 5-56,61-26 0,-87 30-63,0-2 0,0 0 1,-1-1-1,0 0 0,-1-1 0,15-14 0,-26 21 3,0 0-1,0-1 0,0 1 1,-1-1-1,0 0 0,0 0 1,4-9-1,-6 12-2,0 0 0,0 0 0,-1 0-1,1 0 1,-1 0 0,1 0 0,-1 0 0,0-3 0,0 4 6,0 1 0,0-1 1,0 1-1,0-1 1,0 1-1,-1-1 0,1 0 1,0 1-1,0-1 1,0 1-1,-1-1 0,1 1 1,0-1-1,-1 1 1,1 0-1,0-1 0,-1 1 1,1-1-1,-1 1 0,1 0 1,-1-1-1,1 1 1,-1 0-1,1-1 0,-1 1 1,1 0-1,-1 0 1,1 0-1,-1-1 0,1 1 1,-1 0-1,1 0 1,-1 0-1,1 0 0,-1 0 1,0 0-1,1 0 1,-1 0-1,1 0 0,-2 1 1,-6 0-58,1 1 0,-1 0 0,0 1 0,-11 5 0,-31 17-27,17-8 89,0 2 0,1 1 0,2 2 0,-36 31-1,62-49 4,0 0 1,0 0-1,1 1 0,0 0 0,0-1 0,0 1 0,-4 9 0,6-12 8,1 0-1,-1-1 1,0 1-1,1 0 1,0 0-1,-1 0 1,1 0 0,0 0-1,0 0 1,0 0-1,0 0 1,0 0-1,0 0 1,1 0 0,-1 0-1,1-1 1,-1 1-1,1 0 1,0 0-1,0 0 1,-1-1 0,1 1-1,1 0 1,-1-1-1,0 1 1,2 2-1,-1-3 11,0 1 0,0-1-1,0 0 1,0 0 0,0 0-1,1 0 1,-1-1-1,0 1 1,0-1 0,0 1-1,1-1 1,-1 1 0,0-1-1,1 0 1,-1 0 0,0 0-1,0-1 1,1 1 0,-1-1-1,3 0 1,6-2 55,1-1 0,16-8 1,-27 12-76,17-9 68,0 0 0,-1-1 0,21-16 0,-29 18-167,1 1 1,-1-2 0,-1 1 0,0-1 0,0-1-1,9-12 1,-19 22 83,0 1 0,0 0 0,1 1 0,-1-1 0,0 0 0,1 0 0,-3 3 0,-20 31-29,1 0-1,1 2 1,-30 74 0,-53 145 173,68-175-3,-53 83 0,89-163-122,-7 12 106,0 0 1,-1-1-1,0 0 0,-1 0 1,-12 10-1,20-19-91,0-2-1,-1 1 1,1 0 0,-1 0 0,1-1-1,-1 1 1,1-1 0,-1 0-1,0 0 1,0 0 0,0 0-1,1 0 1,-1-1 0,0 1-1,0-1 1,0 0 0,0 0 0,0 0-1,0 0 1,0 0 0,0-1-1,0 1 1,0-1 0,0 0-1,0 0 1,1 0 0,-1 0 0,0 0-1,1-1 1,-1 1 0,1-1-1,-5-3 1,4 2-20,-1 1 1,1-1-1,0-1 1,0 1-1,0 0 1,1-1-1,-1 1 0,1-1 1,0 0-1,0 0 1,0 0-1,0 0 0,1 0 1,-2-7-1,1 4-4,2 0 0,-1 0-1,1 0 1,0 0-1,0 0 1,1 0-1,0 0 1,3-9 0,3-6-22,1 0 1,1 1-1,1 0 1,19-29-1,-19 32 17,2 0-1,0 1 1,1 0-1,0 1 1,1 1-1,1 0 0,1 1 1,0 1-1,1 0 1,0 1-1,29-15 1,124-42-19,-104 44 120,71-37-1,-98 40-111,0-3-1,47-40 1,62-66-32,-132 116 52,-16 15 2,0 0 0,1 0 0,-1-1 0,0 1 0,0 0 0,0 0 0,1-1 0,-1 1 0,0 0 0,0 0 0,1-1-1,-1 1 1,0 0 0,1 0 0,-1 0 0,0 0 0,1-1 0,-1 1 0,0 0 0,1 0 0,-1 0 0,0 0 0,1 0 0,-1 0-1,0 0 1,1 0 0,-1 0 0,0 0 0,1 0 0,-1 0 0,0 0 0,1 0 0,-1 1 0,0-1 0,1 0 0,-1 0 0,0 0-1,0 0 1,1 1 0,-1-1 0,0 0 0,0 0 0,1 0 0,-1 1 0,0-1 0,0 0 0,1 0 0,-1 1 0,0-1 0,0 0 0,0 1-1,0-1 1,0 0 0,1 1 0,-1-1 0,0 0 0,0 1 0,0-1 0,0 0 0,0 1 0,0-1 0,0 0 0,0 1 0,0 0 0,0 2-12,0 0 1,0 0-1,0 0 1,0 0-1,0 0 0,-1 3 1,-6 16 19,-2 0-1,-12 25 1,-8 17 598,75-91 200,-39 23-812,25-15 17,55-24 0,-77 38-57,0 2-1,0-1 1,0 2-1,1-1 0,-1 1 1,1 1-1,0 0 0,-1 1 1,1 0-1,16 2 1,-13 1 58,0 0 1,0 1 0,-1 1 0,1 0 0,-1 1-1,-1 1 1,1 0 0,-1 0 0,17 15 0,4 1-619,-23-16-211,1 0 1,15 15-1,-24-20 237,-2-2 424,0 1 0,1-1 0,-1 0-1,0 0 1,1 0 0,-1 1 0,0-1 0,0 0 0,0 0-1,1 0 1,-1 1 0,0-1 0,0 0 0,0 1 0,0-1-1,1 0 1,-1 0 0,0 1 0,0-1 0,0 0 0,0 1-1,0-1 1,0 0 0,0 1 0,0-1 0,0 0 0,0 1-1,0-1 1,0 0 0,0 1 0,0-1 0,0 1 0,-1 2-2148</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37:42.272"/>
    </inkml:context>
    <inkml:brush xml:id="br0">
      <inkml:brushProperty name="width" value="0.05" units="cm"/>
      <inkml:brushProperty name="height" value="0.05" units="cm"/>
      <inkml:brushProperty name="color" value="#AB008B"/>
    </inkml:brush>
  </inkml:definitions>
  <inkml:trace contextRef="#ctx0" brushRef="#br0">75 34 6656,'-58'-26'3008,"42"22"-2624,24 0-4928</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38:04.086"/>
    </inkml:context>
    <inkml:brush xml:id="br0">
      <inkml:brushProperty name="width" value="0.05" units="cm"/>
      <inkml:brushProperty name="height" value="0.05" units="cm"/>
      <inkml:brushProperty name="color" value="#004F8B"/>
    </inkml:brush>
  </inkml:definitions>
  <inkml:trace contextRef="#ctx0" brushRef="#br0">1 483 1408,'0'0'7914,"11"3"-2916,-10-3-4901,0-1 1,0 1 0,0 0 0,0-1-1,0 1 1,0-1 0,0 1 0,-1-1-1,1 1 1,0-1 0,0 1 0,0-1-1,-1 0 1,1 0 0,0 1 0,0-1-1,-1 0 1,1 0 0,-1 0 0,1 0-1,-1 0 1,1-1 0,11-31 360,-4 11-151,4 1-166,0-1-1,1 2 1,2 0 0,29-32 0,-10 17-200,54-42 0,-46 45 91,1 2 0,2 2 0,53-24 0,-95 50-42,1 1 0,-1-1 0,0 1 0,1 0 0,0 0 0,-1 0-1,6 0 1,-8 1 9,-1 0-1,1 0 0,0 0 1,0 0-1,0 0 0,0 1 1,0-1-1,-1 0 0,1 0 1,0 1-1,0-1 0,-1 1 1,1-1-1,0 1 1,-1-1-1,1 1 0,0-1 1,-1 1-1,1 0 0,-1-1 1,1 1-1,-1 0 0,1 0 1,-1-1-1,1 1 0,-1 0 1,0 0-1,1 0 0,-1-1 1,0 1-1,0 0 0,0 0 1,0 0-1,0 0 0,0 0 1,0-1-1,0 2 0,1 21-9,-2 0-1,-1 0 0,-5 32 0,-4 31-133,7-25 90,1-34 164,1 1-1,1 0 1,7 54-1,-4-72-66,0 0 0,0-1 0,1 1 0,1-1 0,0 1 0,0-1 0,1-1 0,0 1 0,0 0 0,1-1 0,0 0 0,0-1 0,1 1 0,0-1 0,9 6 0,-13-11-1,1 0-1,0 0 1,0 0-1,0 0 1,0-1-1,1 0 1,-1 0-1,0 0 1,1 0 0,-1 0-1,0-1 1,1 0-1,-1 0 1,1 0-1,6-2 1,5-1 25,-1-1 1,28-10-1,-11 1 83,-1 0 1,-1-2-1,33-21 0,-43 22-95,-1 0-1,-1-1 0,0 0 1,-1-2-1,19-23 0,-17 14-36,-1 1 1,23-47-1,19-60-56,-28 58 160,-22 50-86,-8 18-15,0 1 0,0-1 0,1 0 0,0 0 0,0 1 0,0 0 0,0-1 0,1 1-1,7-7 1,-10 11-20,-1 1-1,1 0 0,-1-1 0,1 1 1,-1 0-1,1-1 0,0 1 0,-1 0 1,1 0-1,-1 0 0,1 0 0,0-1 1,-1 1-1,1 0 0,0 0 0,-1 0 1,1 0-1,0 0 0,-1 0 0,1 1 0,-1-1 1,1 0-1,0 0 0,-1 0 0,1 0 1,-1 1-1,1-1 0,0 0 0,-1 1 1,1-1-1,-1 0 0,1 1 0,-1-1 1,1 1-1,-1-1 0,0 1 0,1-1 1,-1 1-1,0-1 0,1 1 0,-1-1 1,0 1-1,1 0 0,-1-1 0,0 2 1,3 4 1,0 1 0,-1 0 1,3 10-1,-3-7-4,68 334 110,-67-320-146,-1 1-1,-1 37 1,-7-16-2750,6-42 2216,-1 1-59,0-1-1,0 0 1,0 1-1,0-1 0,-3 6 1,3-9 375,1-1 1,-1 1-1,1 0 0,-1 0 1,1-1-1,-1 1 1,0 0-1,1-1 0,-1 1 1,0-1-1,0 1 0,1-1 1,-1 1-1,0-1 1,0 1-1,0-1 0,1 0 1,-1 1-1,0-1 1,0 0-1,0 0 0,0 0 1,0 1-1,0-1 0,0 0 1,0 0-1,1 0 1,-1-1-1,0 1 0,0 0 1,0 0-1,-1-1 1,-15-6-2731</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38:04.690"/>
    </inkml:context>
    <inkml:brush xml:id="br0">
      <inkml:brushProperty name="width" value="0.05" units="cm"/>
      <inkml:brushProperty name="height" value="0.05" units="cm"/>
      <inkml:brushProperty name="color" value="#004F8B"/>
    </inkml:brush>
  </inkml:definitions>
  <inkml:trace contextRef="#ctx0" brushRef="#br0">127 25 3968,'0'-24'3434,"1"24"-3070,0 0 0,0 0-1,0 0 1,0 1-1,0-1 1,0 0-1,0 1 1,0-1-1,0 1 1,-1-1-1,2 2 1,-1-1-300,0 0 1,0 0 0,-1 0-1,1 0 1,-1 0-1,1 0 1,-1 0-1,1 0 1,-1 1-1,0-1 1,1 0-1,-1 0 1,0 0-1,0 1 1,0-1-1,0 1 1,-3 24 336,0-11-128,-9 132 923,-7 64 40,-2-22-280,-22 140 317,22-165-606,11-82-166,10-66-385,0-15-94,0 1-1,0 0 1,0 0-1,0 0 0,-1 0 1,1 0-1,0 0 1,-1-1-1,0 1 0,0 3 1,0-4 602,0-5-2022,-1 1 761,1 0-1,0 0 0,0-1 1,0 1-1,1 0 0,-1 0 1,1-1-1,-1 1 0,1-1 0,0 1 1,1 0-1,-1-1 0,2-6 1,9-19-4707</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38:05.643"/>
    </inkml:context>
    <inkml:brush xml:id="br0">
      <inkml:brushProperty name="width" value="0.05" units="cm"/>
      <inkml:brushProperty name="height" value="0.05" units="cm"/>
      <inkml:brushProperty name="color" value="#004F8B"/>
    </inkml:brush>
  </inkml:definitions>
  <inkml:trace contextRef="#ctx0" brushRef="#br0">446 7 3232,'3'-7'4483,"-8"9"-2702,-11 8-595,10-5-882,-4 4 190,0 0 0,0 0 0,1 1 0,-15 19 0,3 7 135,-31 73 1,10-18 15,-34 39 161,48-87-385,2 1 0,-32 76 0,46-84-206,1 1-1,1 0 1,2 1 0,2 0 0,2 0 0,0 43 0,4-66-114,1 1 1,0-1-1,2 0 1,0 0-1,0-1 1,1 1-1,1-1 1,1 0 0,0 0-1,1 0 1,10 16-1,-5-13 56,0-1-1,1 0 0,1-2 1,0 1-1,1-2 0,1 0 1,32 21-1,-45-32-170,0 0 0,1 0 1,-1 0-1,1-1 0,-1 1 0,1-1 0,0 0 0,6 1 1,-9-2-177,0 0 1,0 0 0,1 0 0,-1 0-1,0-1 1,0 1 0,0 0 0,0 0-1,0-1 1,0 1 0,0 0 0,0-1-1,2-1 1,-2 2-205,0-1 0,0 0 0,0 0 0,-1 0 0,1 0 0,0 0 0,-1 0 0,1 0 0,-1 0 0,1 0 0,-1 0 0,1 0 0,-1 0 0,0 0 0,1 0 0,-1-2 0,0-8-5008</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38:14.361"/>
    </inkml:context>
    <inkml:brush xml:id="br0">
      <inkml:brushProperty name="width" value="0.05" units="cm"/>
      <inkml:brushProperty name="height" value="0.05" units="cm"/>
      <inkml:brushProperty name="color" value="#004F8B"/>
    </inkml:brush>
  </inkml:definitions>
  <inkml:trace contextRef="#ctx0" brushRef="#br0">398 74 2496,'0'1'126,"1"-1"0,0 0 1,-1 0-1,1 0 0,0-1 1,-1 1-1,1 0 0,0 0 0,-1 0 1,1 0-1,-1-1 0,1 1 0,0 0 1,-1 0-1,1-1 0,-1 1 1,1-1-1,0 1 0,13-9 1752,-13 9-1755,0 0 0,0-1 0,0 1 1,0 0-1,0-1 0,-1 1 0,1-1 0,0 0 0,0 1 0,0-1 0,-1 1 1,1-1-1,0 0 0,-1 0 0,1 1 0,-1-1 0,1 0 0,-1 0 0,1 0 0,-1 0 1,0 0-1,1 1 0,-1-1 0,0 0 0,0 0 0,0 0 0,1 0 0,-1 0 0,0 0 1,0 0-1,0 0 0,-1 0 0,1 0 0,0 0 0,0 0 0,0 0 0,-1 0 0,1 0 1,0 0-1,-1 1 0,1-1 0,-1 0 0,1 0 0,-1 0 0,0 1 0,1-1 1,-1 0-1,0 1 0,1-1 0,-1 0 0,0 1 0,0-1 0,0 1 0,1-1 0,-1 1 1,0-1-1,0 1 0,-2-1 0,-13-7 723,13 7-755,0-1 1,0 1-1,-1-1 1,1 1 0,0 0-1,0 0 1,-7-1 0,-3 3 49,1-1 1,-1 2 0,1-1-1,0 2 1,-1-1 0,-21 10 0,2-2-57,-70 25 38,88-29-71,1 1 1,-1 0-1,1 1 0,1 0 1,-14 12-1,22-17-39,1 1 0,-1-1 0,1 1 0,0 0 0,0 0 0,0 1 0,1-1 1,-1 1-1,1-1 0,0 1 0,0 0 0,1-1 0,0 1 0,-1 0 0,2 0 0,-1 0 0,0 0 0,1 0 0,0 0 0,1 7 0,0-8 21,-1 0 1,1 0-1,0 0 0,1 0 0,-1 0 0,1 0 0,-1-1 1,1 1-1,0 0 0,1-1 0,-1 0 0,1 1 0,-1-1 1,1 0-1,0 0 0,0-1 0,0 1 0,1-1 1,-1 1-1,0-1 0,1 0 0,0 0 0,-1-1 0,1 1 1,4 1-1,0-2 40,-1 1 1,1-1 0,0-1-1,-1 1 1,1-1 0,0-1-1,0 1 1,-1-1-1,1-1 1,-1 1 0,1-1-1,-1 0 1,0-1 0,1 0-1,-1 0 1,10-7-1,-1 0 13,0-1-1,-1 0 0,-1-1 1,0 0-1,22-25 0,-24 22 17,0-1-1,16-28 1,-22 35 8,-2-1-1,1 0 1,-1 0 0,-1 0 0,0-1-1,3-14 1,-5 9-195,-2 11-77,-2 11 49,-8 23 104,1 0 1,-10 58 0,-1 63 157,16-111-54,-15 187 415,10-105-196,10-52 96,0-68-235,1-1-239,1 0-1,-1 0 1,1 0 0,-1 0-1,1 0 1,-1-1-1,1 1 1,-1-1 0,0 1-1,1-1 1,-1 0 0,2 0-1,-1-1-508,0 0-1,0 0 1,0 0-1,0 0 1,-1 0-1,1 0 0,-1-1 1,1 1-1,1-4 1,5-3-3159,-3 5 2182,-1-3-2792</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38:14.763"/>
    </inkml:context>
    <inkml:brush xml:id="br0">
      <inkml:brushProperty name="width" value="0.05" units="cm"/>
      <inkml:brushProperty name="height" value="0.05" units="cm"/>
      <inkml:brushProperty name="color" value="#004F8B"/>
    </inkml:brush>
  </inkml:definitions>
  <inkml:trace contextRef="#ctx0" brushRef="#br0">136 7 5728,'-5'-1'702,"4"1"-577,1 0-1,-1 0 1,0-1-1,0 1 1,0 0-1,0 0 1,1-1-1,-1 1 1,-5-4 4585,1 19-694,2-10-3428,1 1 0,0-1 0,-3 11 0,-5 10 249,-2 0-645,1 0 0,-14 51 0,3-2 245,1-7-4143,23-77-2470,9-12 3451</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38:15.872"/>
    </inkml:context>
    <inkml:brush xml:id="br0">
      <inkml:brushProperty name="width" value="0.05" units="cm"/>
      <inkml:brushProperty name="height" value="0.05" units="cm"/>
      <inkml:brushProperty name="color" value="#004F8B"/>
    </inkml:brush>
  </inkml:definitions>
  <inkml:trace contextRef="#ctx0" brushRef="#br0">182 86 2720,'0'-1'82,"1"0"0,-1 0 0,0 1 0,1-1 0,-1 0 0,0 0 0,5-12 11301,-9 12-11639,-3 2 368,0 0-1,0 0 1,-8 2 0,8-1-10,0-1-1,0 0 1,-10 1-1,17-2-98,0 0 1,0 0-1,-1 0 0,1 0 0,0 0 1,0 0-1,0 0 0,0 0 0,-1 0 0,1 0 1,0 0-1,0 0 0,0 0 0,0 0 1,0-1-1,-1 1 0,1 0 0,0 0 0,0 0 1,0 0-1,0 0 0,0 0 0,-1 0 1,1 0-1,0-1 0,0 1 0,0 0 0,0 0 1,0 0-1,0 0 0,0 0 0,0-1 1,0 1-1,0 0 0,0 0 0,0 0 0,0 0 1,0-1-1,0 1 0,0 0 0,0 0 1,0 0-1,0 0 0,0-1 0,0 1 0,0 0 1,0 0-1,0 0 0,0 0 0,0 0 0,0-1 1,0 1-1,0 0 0,0 0 0,0 0 1,0 0-1,1 0 0,-1-1 0,0 1 0,0 0 1,8-9-131,-2 6 147,0 0 0,0 0 0,0 0 1,0 1-1,0 0 0,1 0 0,-1 0 1,1 1-1,10-1 0,-16 2 215,-2 1-178,0 0 0,-1 0 0,1-1 0,-1 1 0,1 0 0,-1-1 0,1 1 0,-1-1 0,1 1 0,-1-1 0,1 0 0,-3 0 0,0 0-25,0 0 0,0 0-1,0-1 1,0 1 0,0-1 0,1 0-1,-1 0 1,0-1 0,1 1 0,-1-1-1,1 0 1,-1 0 0,1 0 0,0 0 0,-1-1-1,1 1 1,1-1 0,-1 0 0,0 0-1,1 0 1,-4-5 0,5 7-61,1 1 0,0 0 1,0 0-1,0 0 0,0 0 0,0-1 1,0 1-1,0 0 0,0 0 0,0 0 1,0 0-1,0 0 0,0-1 0,0 1 1,-1 0-1,1 0 0,0 0 0,0 0 1,0 0-1,0 0 0,0 0 0,0 0 1,-1-1-1,1 1 0,0 0 0,0 0 1,0 0-1,0 0 0,-1 0 0,1 0 1,0 0-1,0 0 0,0 0 0,0 0 1,0 0-1,-1 0 0,1 0 0,0 0 1,0 0-1,0 0 0,0 0 0,-1 0 1,-2 8-117,1 11 449,2-14-205,1-1 0,0 1 0,0-1 1,0 1-1,1-1 0,-1 0 1,1 1-1,0-1 0,0 0 0,0 0 1,1 0-1,0 0 0,-1-1 1,1 1-1,5 4 0,6 5 411,1 0 0,20 13 0,-27-20-269,5 3 12,-1-1 75,-1 1 0,0 0 1,17 18-1,-25-24-254,0 1-1,-1-1 1,1 1-1,-1 0 1,0-1-1,0 1 1,0 0 0,-1 1-1,1-1 1,-1 0-1,0 0 1,0 0-1,-1 1 1,1-1-1,-1 1 1,0 6-1,-2-1 9,0 0-1,0 1 0,-1-1 0,0 0 1,0 0-1,-2 0 0,1-1 1,-1 1-1,-10 13 0,-5 5 3,-38 40 1,31-38-41,-26 29-674,47-54 48,0 0 0,0 0 0,0-1 0,0 0 0,-1 0-1,0 0 1,-13 4 0,20-7 442,-1-1 0,1 0-1,-1 1 1,1-1 0,-1 0-1,1 0 1,-1 0 0,1 0-1,-1 1 1,0-1 0,1 0 0,-1 0-1,1 0 1,-1 0 0,1 0-1,-1 0 1,1 0 0,-1 0-1,0 0 1,1-1 0,-1 1 0,1 0-1,-1 0 1,1 0 0,-1-1-1,1 1 1,-1 0 0,1-1 0,-1 1-1,1 0 1,0-1 0,-1 1-1,1 0 1,-1-1 0,1 1-1,0-1 1,-1 1 0,1-1 0,0 1-1,0-1 1,-1 1 0,1-1-1,0 1 1,0-1 0,0 1-1,0-1 1,0 0 0,0 1 0,0-1-1,0 1 1,0-2 0,0-2-501,0 0 0,1 0 0,0 0 0,0 1 0,3-9 0,16-29-3396</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38:16.752"/>
    </inkml:context>
    <inkml:brush xml:id="br0">
      <inkml:brushProperty name="width" value="0.05" units="cm"/>
      <inkml:brushProperty name="height" value="0.05" units="cm"/>
      <inkml:brushProperty name="color" value="#004F8B"/>
    </inkml:brush>
  </inkml:definitions>
  <inkml:trace contextRef="#ctx0" brushRef="#br0">474 37 3808,'13'-16'3456,"-13"15"-3208,0 1 1,1-1 0,-1 1-1,0-1 1,1 0-1,-1 1 1,0-1-1,0 1 1,1-1 0,-1 0-1,0 1 1,0-1-1,0 0 1,0 1 0,0-1-1,0 0 1,0 0-1,-2 0-113,0 0 0,-1 0-1,1-1 1,-1 2-1,1-1 1,-1 0 0,1 1-1,-1-1 1,1 1 0,-1-1-1,1 1 1,-1 0-1,0 0 1,-3 1 0,-1-1-5,-25 0 260,1 1 0,-1 2 0,1 1 0,0 2 0,-44 12 1,63-14-338,-1 1 0,1 0 0,0 1 0,1 0 0,-1 1 0,1 0 0,0 1 0,1 0 0,0 0 0,0 1 0,1 1 0,0 0 0,1 0 0,0 1 0,-12 19 0,15-18 3,0-1 0,0 1 1,1 0-1,1 0 0,0 1 0,1-1 1,0 1-1,0-1 0,2 1 0,0 16 0,0-26-15,1 0-1,-1 0 1,1 0-1,-1 0 0,1 0 1,0 0-1,0 0 0,1 0 1,1 3-1,-2-5-9,0 0 0,0 0 0,-1 1 1,2-1-1,-1 0 0,0 0 0,0 0 0,0-1 0,0 1 0,1 0 0,-1 0 0,0-1 0,1 1 1,-1-1-1,0 1 0,1-1 0,-1 1 0,1-1 0,-1 0 0,1 0 0,2 0 0,0 0 33,0-1 0,1 1 0,-1-1-1,0 0 1,0-1 0,0 1-1,0-1 1,0 0 0,0 0-1,0 0 1,3-2 0,8-7 96,17-16 0,-27 23-125,114-117 338,3-2-324,-79 84-1105,-48 52 778,-50 161 1079,-46 129 905,1 23-655,89-280-997,-31 109 105,40-148-175,-3 8 166,5-15-206,0 1-1,0-1 1,0 1-1,0-1 1,0 1-1,-1-1 1,1 0-1,0 1 1,0-1-1,-1 0 1,1 1-1,0-1 1,0 0-1,-1 1 1,1-1 0,-1 0-1,1 0 1,0 1-1,-1-1 1,1 0-1,0 0 1,-1 0-1,0 1 1,1-2-72,-1 1-1,1 0 1,-1-1 0,1 1 0,0-1 0,0 1 0,-1-1-1,1 1 1,0-1 0,0 1 0,-1-1 0,1 1 0,0-1-1,0 1 1,0-1 0,0 1 0,0-1 0,0 1 0,0-1 0,0 1-1,0-1 1,0 0 0,0 1 0,0-1 0,0 1 0,0-1-1,1 0 1,3-19-2107,0 7 327,0 0 0,1 1 0,12-22 0,5-2-2625</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38:17.208"/>
    </inkml:context>
    <inkml:brush xml:id="br0">
      <inkml:brushProperty name="width" value="0.05" units="cm"/>
      <inkml:brushProperty name="height" value="0.05" units="cm"/>
      <inkml:brushProperty name="color" value="#004F8B"/>
    </inkml:brush>
  </inkml:definitions>
  <inkml:trace contextRef="#ctx0" brushRef="#br0">1 41 5152,'-1'-1'234,"1"0"0,0 1 0,0-1 0,1 0 0,-1 0 0,0 1-1,0-1 1,0 0 0,0 0 0,1 1 0,-1-1 0,0 0 0,0 1 0,1-1 0,-1 0 0,1 1 0,0-2 0,13-5 3272,-3 3-2681,0 0 0,1 1 0,-1 0-1,1 1 1,14-2 0,-25 4-805,0 0-1,-1 0 0,1 0 1,0 0-1,0 0 1,0 0-1,0 1 1,-1-1-1,1 0 1,0 0-1,0 1 0,0-1 1,-1 0-1,1 1 1,0-1-1,-1 1 1,1-1-1,0 1 1,-1-1-1,1 1 0,0-1 1,-1 1-1,1 0 1,-1-1-1,1 1 1,-1 0-1,0-1 1,1 1-1,-1 0 0,1 0 1,-1-1-1,0 1 1,0 0-1,0 0 1,1 0-1,-1 0 1,0-1-1,0 1 0,0 0 1,0 0-1,0 0 1,-1 0-1,1-1 1,0 2-1,-1 4 34,-1 0-1,0 0 0,1-1 1,-2 1-1,-2 5 0,-20 48 435,-9 16 381,30-67-667,0 0 0,1 0 1,0 0-1,0 0 0,0 0 0,1 1 1,1-1-1,-2 11 0,3-17-129,0 1 0,0 0-1,1 0 1,-1 0 0,0-1 0,1 1 0,0 0-1,-1 0 1,1-1 0,0 1 0,0-1 0,1 1-1,-1-1 1,0 1 0,1-1 0,0 0 0,0 1-1,-1-1 1,1 0 0,0 0 0,0-1 0,1 1-1,-1 0 1,0-1 0,1 1 0,-1-1 0,1 0-1,2 2 1,0-2-91,1 1 0,-1-1 0,1 0 0,-1 0 0,1 0 0,0-1 0,-1 0 0,1 0 0,0 0 0,-1-1 0,1 0 0,-1 0 0,1 0 0,10-5 0,2-1-1021,-1-1 1,0-1 0,16-11 0,-15 8-1328,0-1 0,-1 0 0,-1-1 0,0-1 0,26-32-1,-19 17-938</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6:51.216"/>
    </inkml:context>
    <inkml:brush xml:id="br0">
      <inkml:brushProperty name="width" value="0.05" units="cm"/>
      <inkml:brushProperty name="height" value="0.05" units="cm"/>
      <inkml:brushProperty name="color" value="#00A0D7"/>
    </inkml:brush>
  </inkml:definitions>
  <inkml:trace contextRef="#ctx0" brushRef="#br0">11 510 3072,'0'0'40,"0"0"0,-1 0 0,1 0 0,0 0 0,-1 0 0,1 0-1,-1 0 1,1 0 0,0 0 0,-1 0 0,1 0 0,0 0 0,-1 0 0,1 1 0,-1-1 0,1 0 0,0 0 0,-1 0 0,1 0 0,0 1 0,0-1-1,-1 0 1,1 0 0,0 1 0,-1-1 0,1 0 0,0 0 0,0 1 0,0-1 0,-1 0 0,1 1 0,0-1 0,0 0 0,0 1 0,0 1 101,0-1 0,0 0 1,0 0-1,1 0 0,-1 0 1,0 0-1,1 0 1,-1 0-1,1 0 0,-1 0 1,1 0-1,0 1 0,5 5 1284,0-1-1,9 10 1,-13-14-1193,0 0-1,0-1 1,0 1 0,1-1 0,-1 1-1,0-1 1,1 0 0,-1 0 0,0 0-1,1 0 1,0-1 0,-1 1 0,1-1-1,-1 1 1,1-1 0,0 0 0,-1 0-1,1 0 1,-1 0 0,4-1 0,3-1 176,-1-1 0,1 1 0,-1-2 0,13-5 0,-16 6-307,106-46 1281,56-27-766,-145 64-550,-1-1 0,-1 0 0,0-2 0,-1 0 0,24-25 0,-25 20 51,-1-1-1,25-42 0,20-51 146,-37 66-195,-22 41-101,2-2-78,0-1 1,0 1-1,8-8 1,-13 17 106,0 0 1,0-1 0,0 1 0,0 0-1,0 0 1,0 0 0,0 0 0,0 0-1,1 0 1,-1 0 0,0 0 0,0 0-1,0 0 1,0 0 0,0 0 0,0 0-1,0 0 1,0 0 0,0 0 0,0 0-1,0 0 1,0 0 0,0 0 0,0 0-1,0 0 1,1 0 0,-1 0 0,0 0-1,0 0 1,0 0 0,0 0 0,0 0-1,0 0 1,0 0 0,0 0 0,0 0-1,0 0 1,0 0 0,0 0-1,0 0 1,0 0 0,0 0 0,1 0-1,-1 0 1,0 0 0,0 0 0,0 0-1,0 0 1,0 0 0,0 0 0,0 0-1,0 1 1,0-1 0,0 0 0,0 0-1,0 0 1,0 0 0,0 0 0,1 7-177,0 12-16,-1-18 191,-6 171-361,3-143 379,-1 0 0,-1 0-1,-19 55 1,14-56 75,-1-1-1,-2 0 1,-29 48 0,40-72-42,1-1 0,-1 0 0,0 1 1,0-1-1,0 0 0,0 0 0,-1 0 1,1 0-1,0-1 0,-1 1 0,0-1 0,1 1 1,-5 1-1,6-3-17,-1 0 1,0 0-1,0 1 0,0-1 0,1 0 1,-1-1-1,0 1 0,0 0 0,1 0 1,-1-1-1,0 1 0,0-1 1,1 0-1,-1 1 0,0-1 0,1 0 1,-1 0-1,1 0 0,-1 0 1,1 0-1,0 0 0,-1-1 0,-1-1 1,-2-4-7,-1 0 0,1 0 1,1 0-1,-1-1 0,1 1 1,1-1-1,-5-11 0,-10-22-99,16 38 82,-6-14-201,7 12-4,3 4-49,-1 1 224,0 1 0,0 0 0,-1 0 0,1 0-1,0 0 1,-1 0 0,1 0 0,-1 0 0,1 0 0,-1 0 0,0 0-1,1 2 1,2 5-101,1-3 123,-1 1 0,2-1 1,-1 1-1,1-1 0,0-1 0,0 1 1,0-1-1,10 7 0,-4-4 67,1-1-1,0 0 1,20 7-1,-23-11-13,0 0-1,-1 0 1,1-1 0,0 0-1,1-1 1,-1 0 0,0-1-1,0 1 1,0-2 0,0 1-1,9-4 1,16-5 82,49-22 0,-63 23-75,163-57-121,-177 64 7,0 0 1,0 1-1,0 0 0,11-1 0,-16 2 47,-1 0 0,1 0 0,0 0 0,0 0 0,-1 0 0,1 0 1,0 0-1,0 0 0,-1 0 0,1 0 0,0 0 0,0 1 0,-1-1 0,1 0 0,0 0 0,-1 1 0,1-1 0,0 1 1,-1-1-1,1 1 0,0-1 0,-1 0 0,1 1 0,-1 0 0,1-1 0,-1 1 0,1-1 0,-1 1 0,0 0 0,1-1 1,-1 1-1,0 0 0,1-1 0,-1 1 0,0 0 0,0 0 0,0-1 0,0 1 0,1 0 0,-1 0 0,0-1 0,0 1 1,-1 0-1,1 1 0,-1 4-9,0 0 0,0 0 0,-1 0 0,0 0 0,-1 0 0,-3 8 0,-3 6 8,-38 93-27,-63 148 116,-17-10 1716,123-244-1662,3-5-67,1-1 0,-1 1 0,0-1 0,0 1 0,0-1 0,0 1 0,0-1 0,0 0 0,-1 0 0,1 0 0,-3 2 0,4-3-57,0 0 0,0 0 0,0 0-1,0 1 1,0-1 0,0 0-1,0 0 1,0 0 0,0 0 0,0 0-1,0 0 1,-1 0 0,1 0 0,0 0-1,0 0 1,0 0 0,0 0-1,0 0 1,0 0 0,0 0 0,0 0-1,0 0 1,-1 0 0,1 0 0,0 0-1,0 0 1,0 0 0,0 0 0,0 0-1,0 0 1,0 0 0,0 0-1,-1 0 1,1 0 0,0 0 0,0 0-1,0 0 1,0 0 0,0 0 0,0 0-1,0-1 1,0 1 0,0 0 0,0 0-1,0 0 1,-1 0 0,1 0-1,0 0 1,0 0 0,0 0 0,0 0-1,0-1 1,0 1 0,0 0 0,0 0-1,1-10 184,8-15-73,32-69-150,-7 24 58,73-109 1,22 21 20,11 14-130,-111 115 39,-9 9-13,6-7-160,51-40 0,-73 64 189,0 1 0,0-1 0,0 1 0,1 0 0,-1 0 0,1 0 0,-1 1-1,1-1 1,0 1 0,-1 0 0,1 1 0,0-1 0,0 1 0,8 0 0,-10 1 18,-1-1 0,1 1 1,-1-1-1,1 1 0,-1 0 0,1 0 1,-1 0-1,0 0 0,0 0 0,1 1 1,-1-1-1,0 1 0,0-1 0,0 1 1,-1 0-1,1 0 0,0 0 0,-1 0 1,1 0-1,-1 0 0,1 0 1,-1 1-1,0-1 0,0 0 0,0 1 1,-1-1-1,1 1 0,0 2 0,0 1 9,0-1 0,-1 1 0,0-1 0,0 1 0,0 0 0,-1-1 0,0 0 0,0 1 0,0-1 0,0 1 0,-1-1 0,0 0 0,-4 7 0,4-9 36,1 0 1,-1 0-1,0 0 1,0 0-1,0-1 1,0 1-1,0-1 1,-1 0-1,1 1 1,-1-1-1,1 0 1,-1 0-1,0-1 1,0 1-1,0-1 1,0 1-1,0-1 1,0 0-1,0 0 1,-1 0-1,1-1 1,0 1-1,-5-1 1,6 0-35,1 0 0,-1 0 0,0-1 0,0 1 0,1-1 0,-1 0-1,0 1 1,1-1 0,-1 0 0,1 0 0,-1 0 0,1 0 0,-3-2 0,3 1-7,-1 1-1,1 0 0,-1 0 1,1 0-1,-1 0 0,1 0 0,-1 0 1,0 1-1,0-1 0,1 0 1,-1 1-1,0-1 0,-3 1 1,5 0-6,0 0 0,0 0 0,-1 0 0,1 0 0,0 0 0,0 0 0,-1 0 0,1 0 0,0 0 0,0 0 0,0 0 0,-1 1 0,1-1 0,0 0 0,0 0 0,0 0 0,0 0 0,-1 0 0,1 1 0,0-1 0,0 0 0,0 0 0,0 0 0,0 1 0,0-1 0,0 0 0,-1 0 0,1 0 0,0 1 1,0-1-1,0 0 0,0 0 0,0 1 0,0-1 0,0 0 0,0 0 0,0 0 0,0 1 0,0-1 0,0 0 0,0 0 0,0 1 0,1-1 0,-1 0 0,0 0 0,0 0 0,0 1 0,0-1 0,0 0 0,0 0 0,1 1 0,6 12 0,-5-11 18,1 1-1,-1-1 1,1 1-1,-1-1 1,1 0 0,0 0-1,0 0 1,0 0-1,0-1 1,0 1-1,0-1 1,0 0 0,0 1-1,1-2 1,-1 1-1,0 0 1,1-1 0,-1 1-1,6-1 1,5-1 90,1 0 0,-1-1 1,21-5-1,-15 3-33,21-6 9,59-23 1,-71 23-69,-9 2 1,0-1 0,-1-1 0,0 0-1,-1-1 1,0-1 0,-1-1 0,0 0 0,-1-2-1,17-18 1,-7 6-767,-28 35 717,1 0 0,-1 0 1,0-1-1,-1 1 1,0-1-1,0 1 0,-7 11 1,-7 17-21,15-31 86,0 1-1,0-1 0,1 1 0,0 0 1,0-1-1,0 1 0,1 0 0,0 0 0,0-1 1,0 1-1,2 9 0,-1-12 16,0 0-1,0 0 1,0-1 0,1 1-1,-1 0 1,1 0-1,-1 0 1,1-1-1,0 1 1,0-1 0,0 0-1,0 1 1,1-1-1,-1 0 1,1 0 0,-1 0-1,1-1 1,-1 1-1,1-1 1,0 1-1,0-1 1,5 2 0,-5-3 18,0 1 0,1-1 1,-1 1-1,0-1 0,0 0 1,0 0-1,1 0 0,-1 0 0,0-1 1,0 1-1,0-1 0,0 0 1,0 0-1,0 0 0,0 0 1,4-3-1,4-2 10,0-1 1,17-15-1,-8 7 4,26-24-58,-36 30-44,0 0 0,0 1 0,0 0 0,1 1 0,1 0 0,-1 0 0,16-6 0,-25 13-10,0-1 0,0 0 0,0 1 0,0-1 0,0 1 0,0 0-1,0 0 1,0 0 0,2 0 0,-3 0 33,0 0 0,-1 0 0,1 1 0,-1-1 0,0 0 0,1 0 0,-1 1 0,1-1 0,-1 0 0,1 1 0,-1-1 0,0 0 0,1 1 0,-1-1 0,0 1 0,1-1 0,-1 1-1,0-1 1,1 1 0,-1-1 0,0 1 0,0-1 0,0 1 0,0-1 0,1 1 0,-1-1 0,0 1 0,0-1 0,0 1 0,0 0 0,0-1 0,-1 2 0,1 2 12,-1 1 1,0-1-1,0 1 1,0-1-1,-1 0 0,0 0 1,1 1-1,-2-1 1,1 0-1,0-1 1,-1 1-1,-3 5 0,2-5 69,0 1 0,1 1 0,0-1-1,0 0 1,1 1 0,-4 8 0,13-16 90,0 1 1,0-1 0,0 0 0,-1-1 0,9-3 0,6-4-219,1 1 0,1 1 1,0 0-1,31-4 0,-42 10 32,-1 0 0,0 2 0,1-1-1,-1 2 1,1-1 0,-1 1 0,1 1 0,-1 0 0,0 1 0,0 0-1,14 6 1,-3 2 131,0 1 0,37 25 0,-38-22-3275,0 1-3409,-21-15 6402,5 3-2521,-10-3-1478,-1-1 1446</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38:17.860"/>
    </inkml:context>
    <inkml:brush xml:id="br0">
      <inkml:brushProperty name="width" value="0.05" units="cm"/>
      <inkml:brushProperty name="height" value="0.05" units="cm"/>
      <inkml:brushProperty name="color" value="#004F8B"/>
    </inkml:brush>
  </inkml:definitions>
  <inkml:trace contextRef="#ctx0" brushRef="#br0">2 3 4736,'-1'-2'2143,"8"3"-284,10 5 512,3 8-1495,-1 1 1,0 0-1,-1 2 0,20 22 1,58 81 170,-48-56-423,126 177 944,-158-215-1391,-1 0 0,-1 1 0,-2 0 0,-1 1 0,10 36 0,23 148 377,-37-151-322,-2 0 0,-3 1 0,-8 86 0,-17 115 595,20-237-687,-1 0-1,0 0 1,-2 0 0,-2 0 0,0-1 0,-1 0 0,-1-1-1,-25 42 1,0-17-69,-3-1-1,-68 68 1,90-99-256,-48 44-3004,55-53 1162,-1 0 1,-16 9-1,24-16 196,2-1 1602,0 1 0,-1-1 0,1 0 0,0 0 0,-1 0 0,1 0 0,0 0 0,-1 0 0,1 0 0,0 0 0,-1 0 1,1 0-1,0 0 0,-1 0 0,1 0 0,0 0 0,-1 0 0,1 0 0,0 0 0,-1-1 0,1-9-3448,0 10 3647,2-22-2589</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38:34.528"/>
    </inkml:context>
    <inkml:brush xml:id="br0">
      <inkml:brushProperty name="width" value="0.05" units="cm"/>
      <inkml:brushProperty name="height" value="0.05" units="cm"/>
      <inkml:brushProperty name="color" value="#004F8B"/>
    </inkml:brush>
  </inkml:definitions>
  <inkml:trace contextRef="#ctx0" brushRef="#br0">0 174 1664,'2'4'9354,"1"-3"-8100,5 0-964,0 1 1,0-2-1,1 1 1,-1-1-1,0 0 1,0-1-1,1 0 1,8-2 0,7-3 350,34-13 1,-53 17-600,-1-1 1,1 1-1,-1-1 0,1 1 0,-1-1 1,0-1-1,0 1 0,-1 0 0,1-1 1,-1 0-1,5-5 0,-7 7-39,0 0 1,1 0-1,-1 0 0,0 0 0,0 0 0,0 0 0,0 0 0,-1-1 1,1 1-1,-1 0 0,1 0 0,-1-1 0,0 1 0,1 0 0,-1-1 1,-1 1-1,1 0 0,0-1 0,0 1 0,-1 0 0,1 0 0,-1-1 1,0 1-1,0 0 0,0 0 0,-2-4 0,0 2-41,0 0 1,0 1-1,0-1 1,-1 0-1,0 1 0,1 0 1,-1 0-1,0 0 0,0 1 1,-1-1-1,1 1 0,-1 0 1,-8-3-1,10 4 26,0 1-1,-1-1 1,1 1 0,0-1-1,-1 1 1,1 0 0,0 0-1,0 1 1,-1-1 0,1 1-1,0-1 1,0 1 0,0 0-1,0 1 1,0-1 0,0 0-1,0 1 1,0-1 0,0 1-1,1 0 1,-1 0 0,-2 3 0,4-5 26,-9 10 274,-14 16 1,21-22-211,1-1 0,-1 1 0,1 0-1,0-1 1,0 1 0,1 0 0,-1 0 0,1 0 0,-2 8 0,2-3 81,0-1-1,1 0 0,-1 1 1,2-1-1,1 17 0,-1-23-128,0 1-1,-1 0 0,1-1 0,0 1 0,0 0 0,1-1 0,-1 1 0,0-1 0,1 1 0,0-1 0,-1 0 0,1 0 0,0 0 0,0 0 0,0 0 0,1 0 0,-1 0 0,0-1 0,1 1 0,-1-1 0,4 2 0,-1-1 42,0-1 0,1 1 0,0-1-1,-1 0 1,1-1 0,0 1 0,-1-1-1,1 0 1,0 0 0,-1-1 0,1 0-1,-1 0 1,1 0 0,7-3 0,106-38 64,-41 13-137,-56 21 79,-17 5-109,1 1 0,-1 0 0,0 0 1,0 0-1,1 1 0,-1 0 0,1 0 1,-1 0-1,1 1 0,-1 0 1,1 0-1,9 1 0,-9 1 45,0 0 1,0 0-1,-1 0 0,1 1 1,-1 0-1,1 0 0,-1 0 1,0 1-1,0 0 0,0 0 1,-1 0-1,1 0 0,4 8 1,36 41 610,-27-41-531,-12-9-53,-5-2 109,3-1-34,7 0-168</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38:34.917"/>
    </inkml:context>
    <inkml:brush xml:id="br0">
      <inkml:brushProperty name="width" value="0.05" units="cm"/>
      <inkml:brushProperty name="height" value="0.05" units="cm"/>
      <inkml:brushProperty name="color" value="#004F8B"/>
    </inkml:brush>
  </inkml:definitions>
  <inkml:trace contextRef="#ctx0" brushRef="#br0">224 0 3328,'-2'4'4709,"-1"13"-2596,-2 10-941,1-15-507,-1 0 0,0 0 0,-1-1 0,0 0 0,-1 0 0,0 0-1,0-1 1,-12 12 0,-59 75 674,40-48-2506,15-15-6087,16-25 4630,5 2 912</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38:37.816"/>
    </inkml:context>
    <inkml:brush xml:id="br0">
      <inkml:brushProperty name="width" value="0.05" units="cm"/>
      <inkml:brushProperty name="height" value="0.05" units="cm"/>
      <inkml:brushProperty name="color" value="#004F8B"/>
    </inkml:brush>
  </inkml:definitions>
  <inkml:trace contextRef="#ctx0" brushRef="#br0">307 536 2912,'0'0'172,"0"-1"-1,0 0 1,0 1 0,0-1 0,0 1-1,0-1 1,0 1 0,0-1 0,0 1-1,-1-1 1,1 1 0,0-1 0,0 1-1,0-1 1,-1 1 0,1-1 0,0 1-1,-1-1 1,1 1 0,0-1 0,-1 1-1,1 0 1,0-1 0,-1 1 0,1 0-1,-1-1 1,1 1 0,-2-1-1,0 1 148,1 0 0,-1-1 0,0 1-1,0 0 1,0 0 0,0 0 0,-4 1-1,-17 3 576,1 0 0,1 2 0,-1 0 0,-25 12 0,27-10-477,2-1-2,-1 1 1,-16 11-1,31-17-339,0 1 1,0 0 0,0 0-1,0 0 1,1 0 0,-1 0-1,1 1 1,0 0-1,0-1 1,0 1 0,1 0-1,-1 1 1,-2 6-1,4-10-40,1 1 0,-1-1-1,1 1 1,0-1-1,-1 1 1,1-1-1,0 1 1,0-1-1,0 1 1,0-1 0,0 1-1,0-1 1,1 1-1,-1-1 1,0 1-1,1-1 1,-1 0-1,1 1 1,1 1-1,-1-1 1,1 0 0,-1 0 0,1-1 0,-1 1-1,1-1 1,0 1 0,0-1 0,0 0-1,0 1 1,0-1 0,3 1 0,3 1 46,-1-1 1,1 0-1,0 0 1,0-1-1,0 0 0,12 0 1,-7-1-17,1-2 1,-1 1-1,0-2 0,0 0 1,25-9-1,-17 4 11,0-1 0,33-21 0,-40 21-55,-1-1 0,-1 0 1,1-1-1,-2 0 0,1-1 0,-2 0 1,1-1-1,8-15 0,-4 3-11,-1-1 1,-2 0-1,17-51 0,16-85 75,-34 112-107,-4 24-118,-1-1 0,-2 1 0,2-46 1,-6 67 85,0-7-399,-2 11 268,-2 7 179,4-5-1,-4 6-6,1-1 0,0 1 0,0 1 1,0-1-1,1 0 0,1 1 0,-3 10 0,-26 373 732,22-300-586,1-29 233,6-51-299,1-8-3,-1 0-1,1 1 0,0-1 0,0 1 0,0-1 1,1 7-1,1-3 864,0-14-598,9-13-313,0 0 0,15-19 0,-19 30-43,0 1-1,1-1 1,0 1 0,0 0 0,1 1-1,11-8 1,-18 13 0,0 1 0,0 0 0,-1 0 0,1 0 1,0 1-1,0-1 0,0 0 0,0 1 0,0-1 0,0 1 0,1 0 0,-1 0 0,0-1 1,0 1-1,0 1 0,0-1 0,0 0 0,3 1 0,-2 0-6,-1 0-1,1 1 1,-1-1 0,1 1 0,-1-1-1,1 1 1,-1 0 0,0 0-1,0 0 1,0 0 0,0 0 0,-1 0-1,3 3 1,19 36 215,-19-32-65,1 0 0,0 0-1,1-1 1,8 11-1,-12-17-91,1 1 0,0-1 0,0 1-1,0-1 1,0 0 0,0 0 0,0 0 0,1-1-1,-1 1 1,0-1 0,1 0 0,-1 0 0,1 0-1,0 0 1,6 0 0,2 0 23,0-1 0,-1-1 1,1 0-1,0-1 0,12-3 0,56-19-26,-64 19-80,-2 0 65,0-1 0,-1 0-1,1 0 1,-1-2-1,0 1 1,12-12 0,-16 11-162,-12 8-243,-17 16 14,16-11 383,-1-1-1,0 0 1,-10 6 0,-12 10-84,21-15 102,-3 4-31,0 0 0,-8 11 0,15-18 32,0 1-1,0 0 1,0 0-1,1-1 0,-1 1 1,1 1-1,0-1 1,0 0-1,0 0 0,0 0 1,0 1-1,0 5 1,1-9-9,1 1 1,-1-1-1,0 0 0,0 1 1,0-1-1,0 1 1,0-1-1,0 0 1,0 1-1,1-1 1,-1 0-1,0 0 0,0 1 1,0-1-1,1 0 1,-1 1-1,0-1 1,1 0-1,-1 0 1,0 1-1,0-1 0,1 0 1,-1 0-1,0 0 1,1 0-1,-1 0 1,0 1-1,1-1 0,-1 0 1,1 0-1,-1 0 1,0 0-1,1 0 1,-1 0-1,0 0 1,1 0-1,-1 0 0,0 0 1,1 0-1,-1 0 1,1 0-1,-1-1 1,0 1-1,1 0 1,-1 0-1,0 0 0,1 0 1,-1-1-1,0 1 1,18-9 133,-11 3-111,0 0 0,-1 0 1,0-1-1,10-14 0,-11 14-114,0 0 0,0 1 0,1 0 1,0 0-1,0 0 0,10-7 0,-15 12 69,0 1-1,0 0 0,0-1 1,0 1-1,0 0 0,0 0 1,0 0-1,0 0 0,-1 0 1,1 0-1,0 0 0,0 0 1,0 0-1,0 0 0,0 0 1,0 1-1,0-1 0,0 0 1,0 1-1,0-1 0,0 1 1,-1-1-1,1 1 0,0-1 1,0 1-1,-1 0 0,1-1 1,1 2-1,21 24 75,-15-16-71,28 26 563,-35-36-513,1 0-1,-1 1 0,0-1 0,1 0 1,-1-1-1,0 1 0,1 0 0,-1 0 1,0 0-1,1-1 0,-1 1 0,0-1 1,1 1-1,-1-1 0,0 0 0,0 1 1,2-2-1,25-15 94,-10 3-122,0 2-1,1 0 1,1 1-1,0 1 1,27-10-1,-33 14 33,-13 5-47,0 0 1,1 1 0,-1-1 0,1 0 0,-1 1-1,1-1 1,-1 1 0,1 0 0,0-1-1,-1 1 1,1 0 0,-1 0 0,1 0-1,0 0 1,-1 0 0,3 1 0,-2-1 10,1 1 0,-1-1 0,1 1 0,-1 0 0,0 0 1,1 0-1,-1 0 0,4 3 0,-6-3-3,1-1-1,0 1 1,-1 0-1,1 0 1,-1 0 0,1-1-1,-1 1 1,1 0-1,-1 0 1,1 0-1,-1 0 1,0 0-1,0 0 1,1 0-1,-1 0 1,0 0 0,0 0-1,0 0 1,0 0-1,0 0 1,0 0-1,0 0 1,-1 0-1,1 0 1,-1 1 0,-3 13 30,-2 3 234,7-14 11,3-7 128,6-6-417,1 1 1,-1 0 0,2 1 0,-1 0-1,1 1 1,0 0 0,0 1 0,1 1-1,-1-1 1,19-2 0,-27 6 5,0 0 0,1 1 1,-1-1-1,0 1 0,0 0 0,0 0 0,1 1 1,-1-1-1,0 1 0,0 0 0,0 0 1,0 0-1,0 0 0,0 1 0,0 0 0,0 0 1,-1 0-1,1 0 0,-1 0 0,1 1 0,-1 0 1,5 5-1,6 9-141,-11-13 192,0 0 1,0 0-1,1 0 1,5 4-1,-8-7-30,1 0-1,-1 0 1,0 0-1,1 0 1,-1-1-1,1 1 1,-1-1 0,1 1-1,-1-1 1,1 1-1,0-1 1,-1 0-1,1 0 1,-1 0 0,1 0-1,0 0 1,-1 0-1,3-1 1,9-1 16,1-1-1,-1-1 1,0 0 0,0-1 0,21-11 0,-14 5-36,-9 6 17,-1 0-1,0-1 0,0 0 0,13-12 0,-39 32-805,6-6 750,0-1 0,1 2 0,-15 18 0,17-17 55,1 0-1,0 0 1,1 1-1,0 0 1,0 0-1,1 0 1,1 0-1,0 1 1,0-1-1,1 1 1,1 0-1,0-1 1,0 1-1,3 24 1,-1-35 2,-1 1 1,0-1-1,1 1 1,-1 0-1,1-1 1,-1 1-1,1-1 1,0 0-1,-1 1 0,2 1 1,3-2 208,1-8-18,5-28-151,-2-1 0,-1 1 0,4-44 0,-8 65-426,-4 14 362,0 0 1,1 0 0,-1 0-1,0 0 1,0 0 0,0 0-1,1 0 1,-1 0 0,0 0-1,0 0 1,0 0 0,0 0-1,1 0 1,-1 0 0,0 1-1,0-1 1,0 0 0,0 0-1,0 0 1,0 0 0,1 0-1,-1 1 1,0-1 0,0 0-1,0 0 1,0 0 0,0 0-1,0 0 1,0 1 0,0-1-1,0 0 1,0 0 0,0 0-1,0 1 1,0-1 0,0 0-1,0 0 1,8 31-256,-7-26 263,4 24-85,-2 1-1,-1-1 0,-3 44 1,1-24 65,0 16 112,-4 0 1,-11 65-1,13-114-17,1-6-5,-1-1-1,0 1 0,-1-1 1,-4 12-1,7-19-51,-1-1-1,0 1 0,1-1 0,-1 0 1,0 1-1,0-1 0,0 0 1,0 1-1,0-1 0,0 0 1,0 0-1,-1 0 0,1 0 0,0 0 1,-1 0-1,1 0 0,0-1 1,-1 1-1,1 0 0,-1-1 1,1 1-1,-1-1 0,1 0 0,-1 1 1,0-1-1,1 0 0,-1 0 1,1 0-1,-1 0 0,0 0 1,-1-1-1,1 1-11,0-1-1,0 1 1,0-1-1,0 0 1,0 0 0,0 0-1,0 0 1,0 0-1,0 0 1,1 0 0,-1 0-1,0-1 1,1 1-1,-1-1 1,1 1 0,0-1-1,-1 0 1,1 0-1,0 1 1,0-1 0,0 0-1,0 0 1,0 0-1,1 0 1,-1 0 0,1 0-1,-1-4 1,0-1 2,0-1 1,1 1-1,0-1 1,0 0-1,3-13 1,2 0 17,1-1 0,1 1 1,16-33-1,-17 40-3,6-11-38,1 0 0,1 1 1,1 1-1,25-29 0,-13 21 65,1 1-1,43-34 1,-12 21 43,-38 29 11,-1 0 0,22-22 0,-40 34-116,0 0 0,0 0-1,0-1 1,0 1 0,-1 0 0,1-1 0,-1 1 0,0-1 0,2-3 0,-3 5 8,0 0 0,0 0 1,0 1-1,0-1 1,0 0-1,0 1 0,0-1 1,0 0-1,0 1 1,0-1-1,0 0 1,0 1-1,-1-1 0,1 0 1,0 1-1,0-1 1,-1 0-1,1 1 0,0-1 1,-1 1-1,1-1 1,-1 1-1,1-1 1,-1 1-1,1-1 0,-1 1 1,1-1-1,-1 1 1,1-1-1,-1 1 0,0 0 1,1-1-1,-1 1 1,0 0-1,1 0 0,-1 0 1,0-1-1,1 1 1,-1 0-1,0 0 1,1 0-1,-1 0 0,0 0 1,0 0-1,-3 0 50,-1 0-1,1 0 1,0 1-1,0-1 1,0 1-1,0 0 0,0 0 1,-1 0-1,-5 4 1,7-4-1,0 0-1,0 1 1,1-1 0,-1 1-1,1 0 1,-1 0 0,1 0 0,0 0-1,-1 0 1,1 0 0,0 1-1,0-1 1,1 1 0,-3 3 0,4-5-10,0 0 0,-1 0 0,1-1 1,0 1-1,0 0 0,0 0 1,0 0-1,0 0 0,0 0 0,1-1 1,-1 1-1,0 0 0,0 0 1,1 0-1,-1 0 0,0-1 0,1 1 1,-1 0-1,1 0 0,-1-1 0,1 1 1,-1 0-1,1-1 0,-1 1 1,1 0-1,0-1 0,-1 1 0,1-1 1,0 1-1,0-1 0,-1 0 1,1 1-1,0-1 0,1 1 0,4 2 121,1 0-1,0-1 0,7 2 0,-9-2-85,10 2 70,0-1 0,1-1 1,0 0-1,30 0 1,-12-4-330,41-7 1,-51 4-2263,32-11 0,-13 4-3244,-8 3 1941</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38:39.500"/>
    </inkml:context>
    <inkml:brush xml:id="br0">
      <inkml:brushProperty name="width" value="0.05" units="cm"/>
      <inkml:brushProperty name="height" value="0.05" units="cm"/>
      <inkml:brushProperty name="color" value="#004F8B"/>
    </inkml:brush>
  </inkml:definitions>
  <inkml:trace contextRef="#ctx0" brushRef="#br0">261 621 2656,'0'-1'307,"0"-1"0,0 1 0,-1 0 0,1 0 0,0 0 0,-1 0 0,1 0 1,-1 0-1,1 0 0,-1 0 0,1 0 0,-1 0 0,0 0 0,1 0 0,-1 0 0,0 0 0,0 0 0,-1 0 0,-2-1 91,1 0 0,-1 0 0,0 1 0,1-1 0,-1 1 0,0 0-1,0 1 1,0-1 0,0 1 0,0-1 0,-5 1 0,1 1-29,0 0 0,0 0 0,0 1 0,0 0 0,-9 3 0,-4 4 238,-1 1 1,-36 25-1,54-33-539,0 0 0,0 1 1,0 0-1,0-1 0,1 1 0,0 1 1,-1-1-1,1 0 0,-4 7 0,29-14 1280,-9 2-1208,22-6-1,23-22 144,-48 27-250,-8 2-36,1 1-1,0-1 1,-1 0-1,1 0 1,-1-1-1,1 1 1,3-3-1,-1-1 425,-2 3-270,0-1 1,0 0-1,0 1 1,-1-1-1,1-1 1,-1 1 0,0 0-1,0 0 1,0-1-1,0 1 1,-1-1-1,1 0 1,-1 0 0,0 1-1,0-1 1,0-6-1,0 2 20,1 0-98,-1 0-1,0 0 0,-1 0 0,0 0 1,0 0-1,-1 0 0,0 0 0,-2-8 1,3 12-99,0 3 29,0 1 0,0 0 0,0-1 0,0 1 0,0-1 0,0 1 0,0 0 0,0-1 0,0 1 0,0-1 0,-1 1 0,1 0 0,0-1 0,0 1 0,0 0 0,0-1 0,-1 1-1,1 0 1,0-1 0,0 1 0,-1 0 0,1-1 0,-13 2-77,21-9 98,-1 1 1,1-1-1,-1-1 1,9-13-1,29-41 366,-15 23-209,24-44 0,-29 43-168,3 1 0,1 1 0,34-36 0,-59 71-22,-3 3-2,1-2-27,0 1-1,0-1 1,1 1-1,-1 0 1,1-1-1,0 1 1,-1 0-1,5-1 1,-7 3 36,0 0 1,1 0 0,-1 0 0,0 0-1,1 0 1,-1 0 0,0 0 0,1 0 0,-1 0-1,0 0 1,1 0 0,-1 1 0,0-1-1,0 0 1,1 0 0,-1 0 0,0 1 0,1-1-1,-1 0 1,0 0 0,0 1 0,0-1-1,1 0 1,-1 0 0,0 1 0,0-1 0,0 0-1,0 1 1,1-1 0,-1 0 0,0 0-1,0 1 1,0-1 0,0 0 0,0 1 0,0 0-1,4 16 46,-3-16-53,2 31-84,0-1 0,-2 1 1,-1 0-1,-7 41 0,6-56 82,-31 233 33,-22 34 107,52-273-125,-39 159 108,28-127-19,-34 79 1,40-107 35,-1-1 0,-1 0 0,-19 24 1,24-33-85,0 0 0,0-1 0,-1 0 0,1 0-1,-1 0 1,0 0 0,0-1 0,0 0 0,0 0 0,-1 0 0,1-1 0,-1 1 0,-8 1 0,12-4-34,0 1-1,0-1 0,0 0 1,0 0-1,0 0 0,1 0 1,-1 0-1,0 0 0,0 0 1,0-1-1,0 1 0,0-1 1,1 0-1,-1 1 0,0-1 1,0 0-1,1 0 0,-1 0 1,1 0-1,-1 0 0,1 0 1,-1-1-1,1 1 0,-2-2 1,1 0 19,1 1 0,-1-1 1,1 0-1,0 0 1,0 0-1,0 1 1,0-1-1,0 0 0,1 0 1,-1 0-1,1-1 1,0 1-1,0 0 0,0-3 1,2-6 71,0-1-1,0 1 1,1 0 0,8-17 0,-5 10-3,5-12-68,1 1 1,2 0 0,1 0-1,1 1 1,1 2-1,2-1 1,1 2-1,1 1 1,1 0-1,1 2 1,28-23 0,-21 25-488,-28 20 68,1 0 1,-1 0-1,0 0 0,0 0 1,1 0-1,-1 1 0,0-1 1,1 1-1,-1 0 1,0-1-1,1 1 0,-1 0 1,3 1-1,5 1-2007</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38:40.823"/>
    </inkml:context>
    <inkml:brush xml:id="br0">
      <inkml:brushProperty name="width" value="0.05" units="cm"/>
      <inkml:brushProperty name="height" value="0.05" units="cm"/>
      <inkml:brushProperty name="color" value="#004F8B"/>
    </inkml:brush>
  </inkml:definitions>
  <inkml:trace contextRef="#ctx0" brushRef="#br0">246 10 2912,'39'0'5717,"-46"0"-1920,4-2-3430,0 1-1,-1-1 1,1 1-1,-1 0 1,1 1-1,-1-1 1,0 0-1,1 1 1,-1 0-1,0 0 1,1 0-1,-8 1 1,-5 2 188,-24 8 0,30-9-318,-6 3-52,-1 1-1,1 0 1,-23 12-1,33-14-113,-1 0-1,1 0 1,0 1 0,0 0-1,0 0 1,1 0-1,0 0 1,0 1 0,0 0-1,-4 8 1,8-13-61,1-1 1,-1 1-1,1 0 0,-1 0 1,1 0-1,0 0 1,-1-1-1,1 1 0,0 0 1,0 0-1,0 0 1,0 0-1,0 0 1,0 0-1,0 0 0,0 0 1,0 0-1,0 0 1,0-1-1,0 1 0,1 0 1,-1 0-1,0 0 1,1 0-1,-1 0 0,1-1 1,0 2-1,0 0 13,1-1 0,0 1-1,0-1 1,0 1-1,-1-1 1,1 0 0,0 0-1,1 0 1,-1 0-1,4 1 1,3 1 89,0-1-1,1 0 1,-1-1 0,15 1-1,-14-2-82,0-1 0,0 0 0,-1 0 0,1-1 0,-1 0 0,1-1 0,-1 0 0,0-1 0,0 0 0,0 0 0,-1-1 0,1 0 0,-1 0 0,0-1 0,-1 0 0,1 0 0,-1-1-1,-1 0 1,1 0 0,9-16 0,-14 20-57,7-9 129,-6 12 14,-4 9 12,-73 333 1718,51-240-1366,13-49-126,-32 91-1,32-116-244,7-18 15,-1 0 1,0 1 0,-7 10 0,10-19-354,-6 5-327,7-8 320,0 1-1,-1 0 1,1 0 0,0 0-1,0 0 1,-1 0-1,1 0 1,0 0-1,-1 0 1,1-1-1,0 1 1,-3-3-2612,3 2 2507,0 1 0,0-1 0,0 1 0,-1-1 0,1 1 0,0-1 0,0 1 0,0-1 0,0 1 0,0-1 0,0 1 1,0-1-1,1 1 0,-1-1 0,0 1 0,0-1 0,0 1 0,0-1 0,1 1 0,-1 0 0,0-1 0,0 1 0,1-1 0,-1 1 0,1-2-683,9-7-2638,3 4 1199</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38:41.198"/>
    </inkml:context>
    <inkml:brush xml:id="br0">
      <inkml:brushProperty name="width" value="0.05" units="cm"/>
      <inkml:brushProperty name="height" value="0.05" units="cm"/>
      <inkml:brushProperty name="color" value="#004F8B"/>
    </inkml:brush>
  </inkml:definitions>
  <inkml:trace contextRef="#ctx0" brushRef="#br0">1 14 4992,'7'-13'1589,"-7"13"-1521,1 0 1,-1 0-1,1 0 0,-1-1 0,1 1 1,-1 0-1,1 0 0,-1 0 0,1 1 1,-1-1-1,1 0 0,-1 0 0,1 0 1,-1 0-1,1 0 0,-1 1 0,1-1 1,-1 0-1,0 0 0,1 1 0,-1-1 1,1 0-1,-1 1 0,0-1 0,1 1 1,2 1 828,-1-1-451,1 0 0,-1 0-1,0 1 1,0-1 0,0 1-1,0-1 1,0 1 0,0 0 0,0 0-1,0 0 1,0 0 0,-1 0 0,1 0-1,-1 0 1,0 1 0,0-1 0,0 1-1,2 3 1,-2 0-109,1 0-1,-1 1 1,0-1-1,0 0 1,-1 1-1,0-1 1,0 9-1,-9 46 12,6-46-305,-6 16-2838,2-18-6826</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38:41.576"/>
    </inkml:context>
    <inkml:brush xml:id="br0">
      <inkml:brushProperty name="width" value="0.05" units="cm"/>
      <inkml:brushProperty name="height" value="0.05" units="cm"/>
      <inkml:brushProperty name="color" value="#004F8B"/>
    </inkml:brush>
  </inkml:definitions>
  <inkml:trace contextRef="#ctx0" brushRef="#br0">50 17 3808,'-1'0'104,"1"-1"-1,1 1 1,-1-1 0,0 1-1,0-1 1,0 1 0,0-1-1,0 1 1,0-1 0,0 1-1,1-1 1,-1 1 0,0-1-1,0 1 1,1-1 0,-1 1-1,0 0 1,1-1 0,-1 1-1,0-1 1,1 1 0,-1 0-1,1-1 1,-1 1 0,1 0-1,-1 0 1,1-1 0,-1 1-1,1 0 1,-1 0 0,1 0-1,-1-1 1,1 1 0,-1 0-1,1 0 1,-1 0 0,1 0-1,-1 0 1,1 0 0,0 0-1,10-2 3305,-9 2-3125,0-1 0,-1 1 0,1 0-1,-1 0 1,1 0 0,0 0 0,-1 0 0,1 0-1,0 0 1,-1 0 0,1 1 0,-1-1 0,1 1-1,-1-1 1,1 1 0,-1-1 0,1 1-1,-1 0 1,0 0 0,3 1 0,1 2 161,0 0 0,0 0 1,0 0-1,6 9 0,-8-10-356,-1 0 0,0 0-1,0 0 1,0 0 0,-1 1-1,1-1 1,-1 1 0,0-1 0,0 1-1,0-1 1,0 1 0,0 6 0,-1-4 4,0 0 0,-1 1 1,1-1-1,-1 0 1,-1 0-1,-3 12 1,-1-2-278,-1-1 0,-1 0 0,0-1 1,-20 27-1,24-36-492,0 0-1,0 0 1,0-1 0,-1 1-1,0-1 1,0 0 0,0 0 0,0-1-1,0 0 1,-1 0 0,1 0-1,-10 3 1,-7 2-2048</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38:42.437"/>
    </inkml:context>
    <inkml:brush xml:id="br0">
      <inkml:brushProperty name="width" value="0.05" units="cm"/>
      <inkml:brushProperty name="height" value="0.05" units="cm"/>
      <inkml:brushProperty name="color" value="#004F8B"/>
    </inkml:brush>
  </inkml:definitions>
  <inkml:trace contextRef="#ctx0" brushRef="#br0">243 55 4992,'-12'-21'3033,"12"19"-2769,-1 0 1,0 0-1,1 1 1,-1-1 0,0 0-1,0 1 1,0-1 0,0 1-1,0-1 1,0 1-1,-1 0 1,1-1 0,0 1-1,-1 0 1,1 0-1,-1 0 1,1 0 0,-1 0-1,-2-1 1,0 1-111,0 0 0,1 0 1,-1 0-1,0 1 0,0 0 0,0 0 1,0 0-1,0 0 0,0 0 0,1 1 0,-1 0 1,-7 2-1,5-1 35,0 1 0,0 0 1,0 0-1,1 1 0,-1-1 0,-9 10 1,1 1 206,0 0 1,1 2 0,-21 33 0,30-44-329,1 0 0,1 0-1,-1 1 1,1 0 0,0-1-1,0 1 1,1 0 0,-1 0 0,0 7-1,2-11-44,0 0 0,0-1-1,0 1 1,0 0 0,0 0-1,0-1 1,0 1 0,1 0-1,-1-1 1,1 1 0,-1 0-1,1-1 1,0 1 0,-1-1-1,1 1 1,0-1 0,0 1-1,0-1 1,0 1 0,0-1-1,1 0 1,-1 0 0,0 0-1,0 0 1,1 0 0,-1 0-1,1 0 1,-1 0 0,1 0-1,-1 0 1,1-1 0,0 1-1,-1-1 1,1 1 0,3-1-1,1 1 34,1-1 0,-1 0-1,1 0 1,-1-1-1,1 0 1,-1 0-1,0 0 1,1-1 0,-1 0-1,7-3 1,-3 1 0,-1-1 0,0 0 1,0 0-1,0-1 0,12-11 1,-9 9-229,-12 8 171,0-1 0,0 1 0,0 0 1,0 0-1,0 0 0,1 0 0,-1 0 0,0 0 1,0 0-1,0 0 0,0 0 0,0 0 0,0 0 0,0 0 1,1-1-1,-1 1 0,0 0 0,0 0 0,0 0 0,0 0 1,0 0-1,0 0 0,1 0 0,-1 0 0,0 0 1,0 0-1,0 0 0,0 0 0,0 0 0,0 1 0,1-1 1,-1 0-1,0 0 0,0 0 0,0 0 0,0 0 0,0 0 1,0 0-1,0 0 0,1 0 0,-1 0 0,0 0 1,0 1-1,5 25 433,-7-13-283,0 1 1,0-1-1,-1 0 0,-1 0 1,0-1-1,-1 1 1,-6 11-1,-7 22 154,-36 138 699,20-62-377,20-64-373,11-41-164,-1 0-1,0 0 1,-11 22 0,5-18-819,12-41-8255,-2 17 8115,1 0 1,0 0-1,0 0 1,0 1-1,0-1 1,1 0-1,-1 0 1,4-4-1,11-5-2110</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38:42.823"/>
    </inkml:context>
    <inkml:brush xml:id="br0">
      <inkml:brushProperty name="width" value="0.05" units="cm"/>
      <inkml:brushProperty name="height" value="0.05" units="cm"/>
      <inkml:brushProperty name="color" value="#004F8B"/>
    </inkml:brush>
  </inkml:definitions>
  <inkml:trace contextRef="#ctx0" brushRef="#br0">1 50 2816,'0'-3'8830,"15"-6"-6222,6-2-926,-16 7-1322,1 1 1,-1-1 0,1 1 0,0 1 0,-1-1 0,1 1 0,1 0 0,7-2-1,-13 4-338,0 0 0,1 0-1,-1 0 1,0 0-1,0 0 1,0 0-1,0 1 1,1-1-1,-1 0 1,0 1 0,0-1-1,0 0 1,0 1-1,0-1 1,0 1-1,0 0 1,0-1 0,0 1-1,0 0 1,0 0-1,0 0 1,0-1-1,0 1 1,-1 0 0,1 0-1,0 0 1,-1 0-1,1 0 1,-1 0-1,1 1 1,-1-1-1,0 0 1,1 0 0,-1 0-1,0 0 1,0 1-1,1-1 1,-1 0-1,0 1 1,0 4 99,0-1 1,0 1-1,0 0 0,-1-1 1,0 1-1,-2 8 0,-2-1 275,0-1-1,0 0 0,-8 11 0,6-11 159,-11 25-1,18-36-506,0 0 0,-1 0 0,1 0-1,0 0 1,0 0 0,-1 0 0,1-1-1,0 1 1,0 0 0,0 0 0,0 0-1,0 0 1,0 0 0,1 0 0,-1 0-1,0 0 1,0 0 0,1-1 0,-1 1-1,1 0 1,-1 0 0,0 0 0,2 1-1,-1-1 2,0 0-1,1 0 0,-1 0 1,1 0-1,-1 0 1,0 0-1,1 0 0,0-1 1,-1 1-1,1-1 0,3 2 1,2-1-349,0 0 0,1-1 1,-1 1-1,14-3 0,-6 0-2974,1 2 923</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6:51.591"/>
    </inkml:context>
    <inkml:brush xml:id="br0">
      <inkml:brushProperty name="width" value="0.05" units="cm"/>
      <inkml:brushProperty name="height" value="0.05" units="cm"/>
      <inkml:brushProperty name="color" value="#00A0D7"/>
    </inkml:brush>
  </inkml:definitions>
  <inkml:trace contextRef="#ctx0" brushRef="#br0">49 43 6048,'-36'-28'2752,"26"21"-2400,7 3-160,6 4-192,-3-4-288,10 4 160</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38:43.247"/>
    </inkml:context>
    <inkml:brush xml:id="br0">
      <inkml:brushProperty name="width" value="0.05" units="cm"/>
      <inkml:brushProperty name="height" value="0.05" units="cm"/>
      <inkml:brushProperty name="color" value="#004F8B"/>
    </inkml:brush>
  </inkml:definitions>
  <inkml:trace contextRef="#ctx0" brushRef="#br0">6 14 2656,'0'0'175,"-1"-1"1,1 0-1,-1 1 1,1-1-1,-1 1 1,1-1-1,0 1 1,-1-1-1,1 0 1,0 1-1,0-1 1,-1 0-1,1 1 1,0-1-1,0 0 1,0 0-1,0 1 1,0-1-1,0-1 1,10 9 4677,16 19-123,0 12-3736,-6-10-3435,0-1-5355,-3-8 3850</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38:51.563"/>
    </inkml:context>
    <inkml:brush xml:id="br0">
      <inkml:brushProperty name="width" value="0.05" units="cm"/>
      <inkml:brushProperty name="height" value="0.05" units="cm"/>
      <inkml:brushProperty name="color" value="#66CC00"/>
    </inkml:brush>
  </inkml:definitions>
  <inkml:trace contextRef="#ctx0" brushRef="#br0">46 1 1728,'0'0'10416,"-5"11"-9083,5 20-613,-9 46-341,-20 283 218,28-350-608,0 3 120,0 0 1,2 14-1,-1-25-70,0 1-1,0-1 0,0 0 0,1 0 1,-1 0-1,1 0 0,-1 0 0,1 0 1,0 0-1,0 0 0,0 0 0,0 0 1,0 0-1,0 0 0,1 0 0,-1-1 1,1 1-1,-1-1 0,3 3 1,-2-4-15,-1 1 0,1-1 1,-1 1-1,0-1 0,1 0 1,0 0-1,-1 0 0,1 0 1,-1 0-1,1 0 0,-1 0 1,1 0-1,-1-1 0,1 1 1,-1 0-1,0-1 0,1 0 1,1 0-1,27-16 184,-26 14-217,14-11-77,-15 12 64,-1-1-1,1 1 1,-1 0 0,1 0 0,0 0 0,0 0 0,0 1 0,0-1 0,0 1 0,0 0 0,0-1 0,0 1 0,5 0 0,-7 1 22,0 0 0,0 0 0,0 0 0,0 1 0,1-1 0,-1 0 0,0 1 0,0-1 0,0 1 0,0-1 0,0 1 0,0-1 0,0 1 0,-1 0 0,1-1 0,0 1 0,0 0 0,1 1 0,0 1 23,0-1 0,-1 1 0,1 0 1,-1 0-1,1 0 0,0 4 1,1 3 70,0 0 0,-2-1 0,2 17 0,-3 14 60,-1 1 0,-3-1 1,-10 52-1,3-29-3,-22 146 174,29-182-1302,2 49 0,2-58-1111,0-18 1962,1 1 0,-1-1 0,0 0 0,0 0-1,0 0 1,1 0 0,-1 1 0,0-1 0,1 0 0,-1 0 0,0 0 0,0 0 0,1 0 0,-1 0 0,0 0 0,0 0 0,1 0 0,-1 0 0,0 0 0,1 0 0,-1 0 0,0 0 0,0 0 0,1 0 0,-1 0 0,0 0 0,1 0 0,-1 0 0,0-1 0,0 1 0,1 0 0,-1 0 0,0 0 0,1-1 0,7-10-1735</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38:52.589"/>
    </inkml:context>
    <inkml:brush xml:id="br0">
      <inkml:brushProperty name="width" value="0.05" units="cm"/>
      <inkml:brushProperty name="height" value="0.05" units="cm"/>
      <inkml:brushProperty name="color" value="#66CC00"/>
    </inkml:brush>
  </inkml:definitions>
  <inkml:trace contextRef="#ctx0" brushRef="#br0">145 28 2400,'-3'-4'1077,"8"4"-76,16 1 10142,-21 1-11111,1 0 1,-1 0-1,0 0 0,1 0 1,-1 0-1,-1 0 0,1 0 1,0 0-1,0 0 0,-1 0 1,1 0-1,-1 0 1,1 0-1,-3 4 0,-17 31-101,8-14 288,-84 180 319,79-170-117,21-59 262,27-65-571,-15 46-5,-4 16 13,22-40 1,-24 49-85,2 0-21,-9 15-51,0 1 0,0 0 0,-1-1 0,3-8 0,8-10-119,-12 25 139,-1 0 1,1 0-1,-1-1 0,1 1 0,0 0 1,0 0-1,0 0 0,0-1 0,0 1 1,0 0-1,1 1 0,8 13 45,14 66 61,-12-36 183,-8-27-61,0 1 0,-1-1 1,-2 1-1,0 30 0,-1-49-193,0-1-1,0 0 1,0 0-1,0 0 0,0 1 1,0-1-1,0 0 1,0 0-1,0 1 1,0-1-1,0 0 1,0 0-1,0 0 1,0 1-1,0-1 1,0 0-1,0 0 1,-1 0-1,1 1 1,0-1-1,0 0 1,0 0-1,0 0 0,0 0 1,-1 1-1,1-1 1,0 0-1,0 0 1,0 0-1,-1 0 1,1 0-1,0 0 1,0 0-1,0 1 1,-1-1-1,-9-3 265,-13-14-166,20 14-57,-14-9-9,0 0 0,-22-11 1,33 20-78,0 0 1,-1 0 0,1 0 0,-1 1 0,0 0 0,0 1 0,0-1 0,1 1 0,-1 0 0,-12 1 0,18 0-114,-1 0 1,1 0-1,-1 1 1,0-1-1,1 1 1,-1-1-1,1 1 1,-1-1-1,1 1 1,0 0-1,-1-1 1,1 1 0,-1 0-1,1 0 1,0 0-1,0 0 1,0 0-1,0 1 1,0-1-1,0 0 1,0 0-1,0 1 1,0-1-1,-1 3 1,1 0-370,0 0 0,0 1 1,0-1-1,0 0 0,1 1 0,0-1 0,0 1 1,0 5-1,4 30-1561</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38:54.292"/>
    </inkml:context>
    <inkml:brush xml:id="br0">
      <inkml:brushProperty name="width" value="0.05" units="cm"/>
      <inkml:brushProperty name="height" value="0.05" units="cm"/>
      <inkml:brushProperty name="color" value="#66CC00"/>
    </inkml:brush>
  </inkml:definitions>
  <inkml:trace contextRef="#ctx0" brushRef="#br0">353 12 2656,'0'-1'210,"0"1"0,0-1 0,0 1 1,0 0-1,0-1 0,0 1 0,0-1 0,0 1 1,0-1-1,0 1 0,0-1 0,0 1 0,-1 0 0,1-1 1,0 1-1,0-1 0,-1 1 0,1 0 0,0-1 0,0 1 1,-1 0-1,1-1 0,0 1 0,-1 0 0,1-1 0,-1 1 1,0 0-124,1 0 0,-1 0 0,1 0 0,-1 0 0,1 0 0,-1 0 0,1 0 0,-1 0 1,1 0-1,-1 1 0,1-1 0,-1 0 0,1 0 0,-1 1 0,1-1 0,0 0 0,-1 0 0,1 1 1,-1-1-1,1 1 0,0-1 0,-1 0 0,1 1 0,0-1 0,-1 1 0,1 0 0,-3 4 28,1 0 0,0 1 0,1-1 0,-1 1-1,0 9 1,1-10-68,-4 22 175,-2-1 0,0 1-1,-2-1 1,0 0-1,-2-1 1,-1-1 0,-1 1-1,-19 25 1,27-43-108,0 1-1,0-1 1,1 1 0,0 0 0,-4 13 0,8-21-102,0 1 0,0-1 0,0 0 0,0 1 0,0-1 0,0 0 0,0 1 0,0-1 0,0 0 0,0 1 0,1-1 0,-1 0 0,0 1 0,0-1 0,0 0 0,0 1 0,0-1 0,1 0 0,-1 0 0,0 1 1,0-1-1,1 0 0,-1 0 0,0 0 0,0 1 0,1-1 0,-1 0 0,0 0 0,0 0 0,1 0 0,-1 1 0,0-1 0,1 0 0,-1 0 0,0 0 0,1 0 0,-1 0 0,0 0 0,1 0 0,-1 0 0,0 0 1,1 0-1,-1 0 0,0 0 0,1 0 0,-1 0 0,23-3 265,-16 3-240,7-2-15,-7 1-87,0 0 0,1 1 0,-1-1 0,0 2 0,14 1 0,-19-2 67,0 1 0,-1-1 0,1 1 0,0 0-1,-1 0 1,1 0 0,0 0 0,-1 0 0,1 0-1,-1 0 1,1 0 0,-1 1 0,0-1 0,1 0-1,-1 1 1,0-1 0,0 1 0,0 0 0,0-1 0,0 1-1,-1 0 1,1-1 0,0 1 0,-1 0 0,1 0-1,-1 0 1,0 0 0,0 1 0,1 4 66,-1-1 0,0 1 0,0-1 0,-1 0 0,0 1 0,-2 7 0,-13 39 246,11-38-251,-52 137 509,44-122-507,-1-2 0,-2 0 0,-20 28 0,-40 36-23,-1 0 50,74-88-267,1-1 1,0 1 0,-1 0 0,1 0 0,-2 6 0,4-9 111,0-1 0,0 0 0,0 1 0,-1-1 0,1 0 0,0 0 0,0 1 0,0-1 0,0 0 0,0 1 0,0-1 0,0 0 0,0 1-1,0-1 1,0 0 0,1 0 0,-1 1 0,0-1 0,0 0 0,0 1 0,0-1 0,0 0 0,0 0 0,1 1 0,-1-1 0,0 0 0,0 0 0,0 1 0,1-1 0,-1 0 0,1 0 0,0 1-167,0-1-1,0 0 0,0 0 0,0 0 0,1 0 0,-1 0 0,0 0 1,0-1-1,0 1 0,0 0 0,0-1 0,1 1 0,1-1 0,13-9-2014,6-7-1984</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38:55.038"/>
    </inkml:context>
    <inkml:brush xml:id="br0">
      <inkml:brushProperty name="width" value="0.05" units="cm"/>
      <inkml:brushProperty name="height" value="0.05" units="cm"/>
      <inkml:brushProperty name="color" value="#66CC00"/>
    </inkml:brush>
  </inkml:definitions>
  <inkml:trace contextRef="#ctx0" brushRef="#br0">145 144 3072,'0'-2'166,"-1"0"1,1 0-1,-1 0 1,1 0-1,0 0 1,0 0-1,-1 0 1,1 0-1,1 0 1,-1 0-1,0 0 1,0 0-1,1 0 1,-1 0-1,1 0 1,0 0-1,0 0 1,-1 1-1,1-1 1,0 0-1,1 0 1,1-2-1,0-6 4069,-6 13-3451,-19 34 102,17-27-668,0 0 1,-11 13-1,-84 91 1398,95-110-1302,4-6 203,7-12-95,16-20-272,-14 24-140,0-2 1,11-21 0,-7 3 12,0 1 144,28-48 0,-31 60-86,-8 14-49,1 0-1,-1 1 0,1-1 1,-1 0-1,1 1 0,0-1 1,0 1-1,0-1 0,5-2 0,-7 4 44,9 13 0,-5-4-74,1 1 1,-1-1 0,-1 1-1,0 0 1,0 0-1,2 17 1,3 8 40,-1-11 195,-1 0 0,-1 0 0,-2 1-1,2 42 1,-5-65-211,0 0 1,0 0-1,0 0 0,0 0 0,0 0 1,0 0-1,0 0 0,0 0 0,0 0 1,-1 0-1,1 0 0,0 0 1,-1 0-1,1 0 0,-1 0 0,1 0 1,-1 0-1,0 0 0,1-1 0,-1 1 1,0 0-1,1 0 0,-1-1 0,0 1 1,0-1-1,0 1 0,1 0 0,-1-1 1,0 0-1,0 1 0,0-1 1,0 1-1,0-1 0,0 0 0,-1 0 1,-1 1 3,0-1 1,-1-1 0,1 1 0,0 0 0,0-1 0,0 1 0,0-1 0,0 0 0,0 0 0,-3-2-1,-99-39 194,101 41-444,-30-11 118,11 9-4119,30 12-1386,-5-7 4408,-2-2 1012,1 1-1,-1-1 0,0 1 1,1-1-1,-1 0 0,1 1 1,-1-1-1,1 1 0,-1-1 1,1 0-1,-1 0 0,1 1 1,-1-1-1,1 0 0,1 1 1,7-7-3157</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38:57.882"/>
    </inkml:context>
    <inkml:brush xml:id="br0">
      <inkml:brushProperty name="width" value="0.05" units="cm"/>
      <inkml:brushProperty name="height" value="0.05" units="cm"/>
      <inkml:brushProperty name="color" value="#66CC00"/>
    </inkml:brush>
  </inkml:definitions>
  <inkml:trace contextRef="#ctx0" brushRef="#br0">247 431 2720,'0'0'54,"0"0"1,0 0-1,0 0 1,0 0-1,0 0 1,0 0-1,0 0 0,0 0 1,0-1-1,0 1 1,1 0-1,-1 0 1,0 0-1,0 0 1,0 0-1,0 0 1,0 0-1,0 0 0,0 0 1,0 0-1,0 0 1,0 0-1,0-1 1,0 1-1,0 0 1,1 0-1,-1 0 0,0 0 1,0 0-1,0 0 1,0 0-1,0 0 1,0 0-1,0 0 1,0 0-1,0 0 0,1 0 1,-1 0-1,0 0 1,0 0-1,0 0 1,0 0-1,0 0 1,0 0-1,0 0 0,0 0 1,0 0-1,1 1 1,-1-1-1,0 0 1,0 0-1,0 0 1,0 0-1,0 0 1,0 0-1,0 0 0,0 0 1,0 0-1,0 0 1,0 0-1,0 0 1,0 0-1,0 1 1,0-1-1,0 0 0,1 0 73,-1 0 0,0 1 0,0-1-1,0 0 1,0 0 0,0 0 0,0 1-1,1-1 1,-1 0 0,0 1-1,0-1 1,0 0 0,0 0 0,0 1-1,0-1 1,0 0 0,0 0 0,0 1-1,0-1 1,0 0 0,-1 0-1,1 1 1,0-1 0,0 0 0,0 0-1,0 1 1,0-1 0,0 0 0,0 0-1,-1 0 1,1 1 0,0-1-1,0 0 1,0 0 0,-1 0 0,1 1-1,-8 5 88,0-1 0,-1 0 0,0 0 0,-11 4 0,-4 3 39,6-3-4,-1 2 0,-21 16 1,33-21-227,1-1 1,-1 1-1,1 0 1,1 1 0,-1-1-1,1 1 1,0 0-1,-6 14 1,2-3-6,2 0 1,-6 21-1,11-34 7,0 1-1,1 0 0,0 0 0,0 0 1,1 0-1,0-1 0,0 1 0,0 0 1,1 0-1,0 0 0,2 9 1,-2-13 2,-1-1 0,0 1 0,1-1 0,0 0 0,-1 0 0,1 1 0,0-1 0,-1 0 0,1 0 1,0 0-1,0 0 0,0 0 0,0 0 0,0 0 0,0 0 0,0 0 0,1 0 0,-1 0 0,0-1 1,0 1-1,1 0 0,-1-1 0,0 1 0,1-1 0,-1 0 0,0 1 0,1-1 0,-1 0 0,1 0 1,-1 0-1,0 0 0,1 0 0,-1 0 0,1 0 0,-1-1 0,0 1 0,1 0 0,-1-1 0,1 1 1,1-2-1,5-2 80,0 0 0,-1-1 0,1 1 1,-1-2-1,7-5 0,1-2 6,0-1-1,-1-1 1,-1 0-1,-1-1 1,0 0-1,-1-1 1,0 0-1,-2-1 1,15-35-1,-22 48-96,-1 0-1,1 0 0,-1-1 0,0 1 0,0-1 0,0 1 0,-1 0 0,0-1 0,0 1 0,-1-8 0,1 13-24,0-1-1,0 1 1,0-1 0,0 1-1,-1-1 1,1 1 0,0-1-1,0 1 1,0-1 0,-1 1-1,1 0 1,0-1 0,0 1-1,-1-1 1,1 1 0,0-1-1,-1 1 1,1 0 0,-1-1-1,1 1 1,0 0 0,-1 0-1,1-1 1,-1 1 0,1 0 0,-1 0-1,0-1 1,0 1-1,1 1 0,-1-1 0,0 0 0,1 0 1,-1 1-1,1-1 0,-1 0 0,0 1 0,1-1 0,-1 0 0,1 1 1,-1-1-1,1 1 0,-1-1 0,1 1 0,-1-1 0,1 2 0,-3 0 23,2 1-1,-1 0 0,0 0 1,1 0-1,-1 0 0,-1 7 1,2-1-1,1 1 0,0 0 0,1-1 0,0 1 0,0 0 0,1-1 0,0 1 0,1-1-1,5 15 1,-2-11 16,0-1 0,0 0 0,1 0 0,1-1 0,0 0 0,11 13-1,-17-22-2,0 0 0,0 0 0,-1-1 0,1 1 0,1-1-1,-1 1 1,0-1 0,0 0 0,0 0 0,1 0 0,-1 0-1,0 0 1,1 0 0,-1 0 0,1-1 0,-1 0 0,1 1-1,0-1 1,-1 0 0,1 0 0,-1 0 0,1-1 0,-1 1-1,1 0 1,-1-1 0,1 0 0,-1 0 0,0 0 0,5-2-1,4-3 49,-1 0-1,0-2 0,0 1 0,17-18 0,-6 6 1,-7 7-52,-1 0 0,0-1 0,-1-1-1,-1 0 1,0-1 0,-1 0 0,0-1 0,-1 0-1,10-25 1,4-28-44,-3 0 0,21-142 0,-39 186-77,0-42 0,-2 50-239,-1 11 68,-2 8 108,-5 11 34,7-10 116,-5 11-20,1-1 0,0 1 0,1 0 0,-3 21 0,0-2-31,-14 57-232,-15 167 0,35-246 337,1 1 0,1 0 0,0-1 1,2 13-1,-2-19-16,1 0 0,-1 0 0,1 0 0,-1 0 0,1 0 0,1-1 0,-1 1 0,1-1 0,-1 1 0,1-1 0,5 6 0,-6-9-4,-1 0-1,0 0 1,1 0-1,-1 0 0,1-1 1,-1 1-1,1 0 0,-1-1 1,1 1-1,-1-1 1,1 1-1,0-1 0,-1 0 1,1 1-1,0-1 0,-1 0 1,1 0-1,0 0 1,-1-1-1,1 1 0,0 0 1,-1-1-1,1 1 0,-1-1 1,1 1-1,-1-1 1,3-1-1,4-2-1,-1-1 0,1 0 0,-1 0 1,6-7-1,-1 2 56,81-70 123,-81 67-161,0 0 1,-1 0-1,-1-1 0,0 0 0,8-18 0,-7 10 60,-1-1 1,-2 0-1,12-49 0,-11 24-41,2-49 0,-8 32-5,-3 57-108,0 1-1,-1-1 1,0 0 0,-1 1-1,-4-15 1,6 21 39,0 0-1,0 1 1,0-1-1,-1 0 1,1 1-1,0-1 1,0 0-1,-1 1 0,1-1 1,0 1-1,-1-1 1,1 0-1,-1 1 1,1-1-1,-1 1 1,1-1-1,-1 1 1,1 0-1,-1-1 1,1 1-1,-1-1 1,1 1-1,-1 0 1,0-1-1,1 1 1,-1 0-1,0 0 1,1 0-1,-1-1 1,0 1-1,1 0 1,-1 0-1,0 0 1,1 0-1,-1 0 1,0 0-1,1 0 1,-1 1-1,0-1 1,1 0-1,-1 0 0,0 0 1,1 1-1,-1-1 1,0 0-1,1 1 1,-1-1-1,1 0 1,-1 1-1,1-1 1,-1 1-1,-3 2-19,1 1-1,0-1 1,0 1 0,0-1-1,0 1 1,-3 7-1,-5 11-29,2 1 0,0 1-1,1 0 1,-6 30 0,-12 102 249,25-144-138,-1-3-6,1 0 0,1 0 0,0 0 0,0 1 0,1-1 0,0 0 0,0 0 0,1 0 0,0 0 0,1 0 1,7 15-1,-7-18-13,1 0 1,0 0-1,0 0 1,0 0-1,1-1 1,0 0-1,0 0 1,0 0-1,0-1 1,1 0-1,0 0 1,0 0 0,0-1-1,0 0 1,12 5-1,-1-3-867,1-1-1,-1 0 1,23 1-1,-20-2-2789,38 8 0,-35-1-105</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39:00.390"/>
    </inkml:context>
    <inkml:brush xml:id="br0">
      <inkml:brushProperty name="width" value="0.05" units="cm"/>
      <inkml:brushProperty name="height" value="0.05" units="cm"/>
      <inkml:brushProperty name="color" value="#66CC00"/>
    </inkml:brush>
  </inkml:definitions>
  <inkml:trace contextRef="#ctx0" brushRef="#br0">19 350 2400,'-3'0'197,"2"0"-164,1 0-1,-1-1 1,0 1 0,1 0-1,-1 0 1,1 0-1,-1 0 1,1 0 0,-1 0-1,0 0 1,1 0-1,-1 0 1,1 1 0,-1-1-1,1 0 1,-1 0-1,1 0 1,-1 1-1,0-1 1,-2 4 3459,7-3-3156,0-1 0,0 1 0,0-1 0,1 0-1,-1 0 1,0-1 0,0 1 0,0-1 0,1 0 0,-1 0 0,0 0-1,0 0 1,6-4 0,4-3 140,0 0 1,16-12-1,-12 7-132,25-18 776,49-47 1,-74 62-850,4-5 187,35-44 1,1-17 154,-58 82-620,0-1-1,0 1 1,0 0-1,0 0 1,1 0 0,-1-1-1,0 1 1,0 0-1,0 0 1,1 0 0,-1 0-1,0-1 1,0 1-1,1 0 1,-1 0-1,0 0 1,0 0 0,1 0-1,-1 0 1,0 0-1,0 0 1,1 0 0,-1 0-1,0 0 1,1 0-1,-1 0 1,0 0-1,0 0 1,1 0 0,-1 0-1,0 0 1,0 0-1,1 0 1,8 9-25,4 12 135,-7-3-104,-1-1 1,-1 1-1,0 0 1,-1 0-1,-1 0 1,-1 0-1,-1 33 1,-1-37 39,0-1 1,-2 0-1,1 0 1,-1 0-1,-1 0 0,-1-1 1,0 1-1,0-1 1,-1 0-1,0 0 1,-12 15-1,15-24 5,1 0-1,-1 0 1,1-1 0,-1 1-1,0 0 1,0-1 0,0 0-1,-1 0 1,1 0 0,0 0-1,-1 0 1,1-1 0,-1 1-1,-7 1 1,6-2-18,0-1 1,0 0-1,0 0 0,0 0 1,0 0-1,0-1 0,0 0 0,1 0 1,-1 0-1,-6-3 0,-7-4 6,0-1-1,1-1 0,0 0 0,-26-22 1,32 24-2,-24-17-222,35 25 180,0 0 0,0-1 1,0 1-1,-1 0 0,1 0 0,0-1 1,-1 1-1,1 0 0,0 0 1,-1 0-1,1 0 0,0-1 0,-1 1 1,1 0-1,0 0 0,-1 0 1,1 0-1,0 0 0,-1 0 0,1 0 1,0 0-1,-1 0 0,1 0 6,-1 0 0,1 1 0,0-1 0,0 0 0,0 0-1,0 0 1,0 1 0,0-1 0,-1 0 0,1 0 0,0 0 0,0 1 0,0-1 0,0 0-1,0 0 1,0 1 0,0-1 0,0 0 0,0 0 0,0 0 0,0 1 0,0-1-1,0 0 1,0 0 0,0 1 0,0-1 0,0 0 0,0 0 0,0 1 0,1-1-1,-1 0 1,0 0 0,0 0 0,0 1 0,0-1 0,1 0 0,4 8-32,1 0 1,1 0 0,0-1-1,0 0 1,0-1 0,14 11-1,-14-12 67,0 0 0,1-1 0,-1 0 0,1 0 0,0 0-1,0-1 1,0 0 0,0-1 0,0 1 0,1-2 0,-1 1 0,1-1-1,-1-1 1,1 1 0,0-1 0,-1-1 0,1 0 0,-1 0-1,1 0 1,-1-1 0,0-1 0,1 1 0,-1-1 0,0-1-1,-1 0 1,15-8 0,9-11 59,38-35 0,-68 57-97,0 0 1,0 0-1,0 0 0,0 0 0,0 0 1,1 0-1,-1 1 0,0-1 1,0 0-1,4 0 0,-5 1 6,0 0 0,1 0 0,-1 0 1,0 0-1,0 0 0,1 0 0,-1 0 0,0 0 0,1 0 0,-1 0 1,0 0-1,1 1 0,-1-1 0,0 0 0,0 0 0,1 0 0,-1 0 1,0 1-1,0-1 0,1 0 0,-1 0 0,0 0 0,0 1 0,1-1 0,-1 0 1,0 0-1,0 1 0,0-1 0,1 1 0,0 3-8,-1-1 0,1 1 0,-1 0 0,1 0 0,-1-1 0,0 7 0,-1-3 19,-1 75-132,-4 0 0,-25 125-1,12-139 207,11-45 176,-4 25-1,12-41 49,2-6-74,9-9 60,11-19-50,-13 8-172,0 0 0,-1 0 0,-1-1-1,7-34 1,-5 20-24,14-54-13,8-34-62,-22 97 38,0 0 1,20-39-1,-10 31-141,24-32 1,-34 52 115,2 0 1,0 1-1,1 0 0,23-19 1,-33 29-18,0 1 0,0-1 0,0 1 0,1 0 1,-1 0-1,0 0 0,1 0 0,-1 0 0,1 0 1,-1 0-1,0 1 0,6-1 0,-8 2 22,1-1 1,-1 1-1,0 0 0,0 0 0,0-1 0,1 1 1,-1 0-1,0 0 0,0-1 0,0 1 1,0 0-1,0 0 0,0-1 0,-1 1 1,1 1-1,0-2 7,-3 10-4,0 0 0,-1 0 0,0 0 0,0-1 0,-12 17 0,6-7-40,-28 51 99,-38 65 415,61-118-184,14-17-274,1 0 0,0 0-1,0 1 1,-1-1 0,1 0 0,0 0-1,-1 0 1,1 0 0,0 0-1,-1 1 1,1-1 0,0 0-1,-1 0 1,1 0 0,0 0 0,-1 0-1,1 0 1,0 0 0,-1 0-1,1 0 1,-1 0 0,1-1-6,-1 1 0,1 0 0,0-1 0,0 1 0,-1-1 0,1 1 0,0 0 0,0-1 0,-1 1 0,1-1 0,0 1 0,0 0 0,0-1 0,0 1 0,0-1 0,0 1 0,0-1 0,0 1 0,0-1 0,0 1 0,0-1 0,0-1 0,1 0-1,-1 0 0,0 0 1,1 1-1,0-1 0,0 0 1,-1 0-1,1 1 1,0-1-1,0 0 0,0 1 1,1-1-1,-1 1 0,0 0 1,0-1-1,1 1 0,1-1 1,29-20-43,4 4 22,1 2 0,77-23 0,-62 23-84,12-3 39,-27 9 131,41-19 0,-53 19-39,-15 6-19,-1 0 0,1 0 1,-1-1-1,17-12 0,-18 12 128,0-2 7,-9 5-172,-6 1-113,5 1 129,0 1 0,0-1-1,-1 1 1,1-1 0,0 1 0,0 0-1,0 0 1,0 0 0,0 0-1,0 0 1,-2 2 0,-20 17-50,20-16 58,-2 2-1,1 0-1,0 0 1,0 0 0,0 1-1,1 0 1,0 0 0,0 0-1,1 0 1,0 1 0,0-1-1,1 1 1,-3 15 0,5-21 22,0 0 1,0 1-1,1-1 1,-1 0-1,1 0 1,-1 0-1,1 0 1,0 0-1,0 1 1,-1-1-1,1-1 1,1 1-1,-1 0 1,0 0-1,0 0 1,1 0-1,2 2 1,-3-3-12,0 0 1,0 0 0,0 0 0,0 0-1,0 0 1,0-1 0,0 1 0,0 0 0,0-1-1,0 1 1,0-1 0,1 1 0,-1-1 0,0 1-1,0-1 1,1 0 0,-1 0 0,0 0-1,0 0 1,1 0 0,-1 0 0,0 0 0,1 0-1,-1 0 1,0 0 0,0-1 0,1 1-1,-1 0 1,0-1 0,0 1 0,0-1 0,2 0-1,2-5 27,0 0 0,0 0-1,0 0 1,-1-1-1,0 1 1,-1-1-1,5-10 1,-3 6-16,-2 5-6,0 1-16,0 0 0,-1 0 1,1 0-1,-1-1 0,-1 0 0,1 1 1,1-10-1,-3 14-118,0 21-95,0-5 268,1-1 0,0 1 1,1-1-1,1 1 0,0-1 0,9 22 1,-12-35-40,1 0 0,-1-1 0,0 1 0,1-1 0,-1 1 0,1-1 0,-1 1 0,1-1 0,-1 1 1,1-1-1,-1 1 0,1-1 0,-1 0 0,1 1 0,0-1 0,-1 0 0,1 1 0,0-1 0,-1 0 0,1 0 0,0 0 1,-1 0-1,1 0 0,0 0 0,-1 0 0,1 0 0,0 0 0,-1 0 0,1 0 0,0 0 0,-1 0 0,1 0 0,0 0 0,-1-1 1,1 1-1,0 0 0,-1-1 0,1 1 0,0-1 0,4-2 23,-1 1 0,0-1 0,0 0 0,4-4 0,18-14-36,32-20 0,6-5-5,-43 30 114,0 2 0,41-22-1,-56 31-47,-9 1-132,2 4 64,0 0 1,0 0 0,0 0 0,0-1-1,0 1 1,0 0 0,0 0 0,0 0-1,0 1 1,0-1 0,1 0-1,-1 0 1,0 0 0,-2 1 0,-2 2-4,0 0 1,0 0 0,1 0 0,-1 0-1,1 1 1,0 0 0,0 0 0,0 0-1,0 0 1,-5 9 0,8-11-1,-1 1 1,1-1 0,0 1 0,0 0-1,0 0 1,0 0 0,0-1-1,0 1 1,1 0 0,0 0-1,-1 0 1,1 0 0,0 0-1,1 0 1,-1 0 0,0 0 0,1 0-1,0 0 1,-1 0 0,1 0-1,0-1 1,2 5 0,0-3 26,-1 0 1,0 0-1,1 0 0,0 0 1,0-1-1,0 1 1,0-1-1,1 1 0,-1-1 1,1 0-1,0-1 1,0 1-1,0-1 0,0 0 1,0 0-1,0 0 1,7 2-1,1-1 8,0 0 0,1 0 0,-1-2-1,1 1 1,-1-2 0,1 1 0,0-2 0,-1 0 0,1 0 0,-1-1-1,1-1 1,12-4 0,-9 2 39,-1-1 0,1-1 0,-1-1-1,0 0 1,-1 0 0,0-2 0,0 0 0,19-18-1,-25 20 9,-1 0 0,1 0 0,8-14-1,-14 19-56,-1 1 0,1-1 0,-1 0-1,1 1 1,-1-1 0,0 0 0,0 0-1,0 0 1,0 0 0,-1 0 0,1 0-1,-1 0 1,0 0 0,0 0 0,0 0 0,-1-6-1,1 8-25,-1 1-1,1-1 0,-1 1 0,1 0 1,0-1-1,-1 1 0,1 0 1,-1-1-1,1 1 0,-1 0 0,0 0 1,1-1-1,-1 1 0,1 0 0,-1 0 1,1 0-1,-1 0 0,0 0 1,1 0-1,-1 0 0,1 0 0,-1 0 1,1 0-1,-1 0 0,0 0 1,1 0-1,-2 0 0,-16 5-140,11-2 187,-1 1 1,1 0-1,0 0 1,0 1 0,0 0-1,1 0 1,0 1-1,0-1 1,-7 9 0,12-12-25,0-1 1,-1 1-1,1 0 1,0 0-1,0 0 1,0 0-1,0 1 1,1-1-1,-1 0 1,1 0-1,-1 0 1,1 1-1,0-1 1,-1 0-1,2 5 1,-1-3 10,1 0 0,-1-1 0,1 1 0,1 0 0,-1 0 0,0-1 0,1 1 0,4 6 0,-3-5-3,1 1 1,0-1-1,1 0 0,-1 0 1,1 0-1,0-1 0,0 1 0,1-1 1,-1 0-1,11 5 0,-8-7-350,0 0-1,0 0 1,0 0-1,0-1 1,0 0 0,0-1-1,17-1 1,-14 1-1004,0 0 0,0 0 0,14 3 0,-22-2 859,0 0 0,-1 0 1,1 0-1,0 0 0,-1 0 1,1 1-1,-1-1 0,0 1 1,1-1-1,-1 1 0,0 0 1,0 0-1,0 0 0,0 0 1,1 3-1,8 11-3703</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39:02.525"/>
    </inkml:context>
    <inkml:brush xml:id="br0">
      <inkml:brushProperty name="width" value="0.05" units="cm"/>
      <inkml:brushProperty name="height" value="0.05" units="cm"/>
      <inkml:brushProperty name="color" value="#66CC00"/>
    </inkml:brush>
  </inkml:definitions>
  <inkml:trace contextRef="#ctx0" brushRef="#br0">119 173 2240,'23'-12'3653,"-16"14"2379,-38 42-4188,19-29-1699,-14 23-1,14-17-92,-29 56 72,36-65-83,0 0 1,1 0 0,0 1 0,-4 21-1,8-32-26,0-1 1,-1 1-1,1-1 0,0 1 0,0-1 1,0 1-1,0-1 0,0 1 0,0 0 0,1-1 1,-1 1-1,0-1 0,1 1 0,-1-1 0,1 0 1,0 1-1,-1-1 0,1 0 0,0 1 1,0-1-1,0 0 0,0 0 0,0 1 0,0-1 1,0 0-1,0 0 0,0 0 0,1-1 0,-1 1 1,0 0-1,2 1 0,0-2 35,-1 1 0,1-1 0,-1 1 0,1-1 0,0 0 0,-1 0 0,1 0 0,0 0 0,-1-1 0,1 1 0,-1-1 0,1 1 0,-1-1 0,1 0 0,-1 0 0,1 0 0,3-3 0,-1 1-19,0-1 1,0 0-1,0 0 1,-1 0-1,1-1 0,-1 0 1,0 0-1,0 0 1,-1 0-1,1-1 1,2-7-1,4-10 105,12-37-1,-16 40-42,16-58-114,-21 69 332,-2 19-174,1 5-72,0-1-40,0 1-1,0-1 1,1 0-1,1 1 1,0-1-1,1 0 1,8 21-1,13 19 467,-5-61-86,-7-2-306,0-1 0,0 0-1,-1-1 1,11-13 0,5-5-54,-7 8-1,2-2-58,1 1-1,40-29 0,-46 39 10,19-13 4,-33 23 1,0 0 0,1 1 0,-1 0 0,0-1 0,0 1 0,1 0 0,-1 0 0,0 1 0,6-1 0,-7 1 5,-1 0 0,0 0 0,0 0 0,0 0 0,0 1 0,1-1 0,-1 0 0,0 1 0,0-1 0,0 1 0,0-1 0,0 1 0,0 0 0,0-1 0,0 1 0,0 0 0,0 0-1,-1 0 1,1-1 0,0 1 0,0 0 0,-1 0 0,1 0 0,-1 0 0,1 0 0,-1 1 0,1-1 0,-1 0 0,0 0 0,1 2 0,0 4 81,0 0 0,0 0 1,0 0-1,-2 8 0,1-8-41,0 12 105,-1 0 1,0 0 0,-9 35-1,-9 32 293,17-74-347,2-12-86,0 1-1,-1 0 1,1-1-1,0 1 1,0-1-1,0 1 1,0 0-1,0-1 1,0 1-1,0 0 1,0-1-1,0 1 1,0 0-1,0-1 1,1 1 0,-1 0-1,0-1 1,0 1-1,0-1 1,1 1-1,-1-1 1,0 1-1,1 0 1,-1-1-1,1 1 1,-1-1-1,1 1 1,0-1 2,0 1 0,0-1-1,0 0 1,0 0 0,0 0 0,0 0 0,0 0-1,0 0 1,-1 0 0,1 0 0,0 0 0,0 0-1,0-1 1,0 1 0,0 0 0,1-1 0,3-1 13,1-1 0,-1 1 0,0-1 0,0-1 1,4-3-1,53-56 95,-46 45-146,0 1 0,1 1 0,21-16 0,-37 31 21,-1 1 0,0 0 0,1 0 0,-1-1 0,1 1 0,-1 0 0,1 0 0,-1 0 1,1-1-1,-1 1 0,1 0 0,-1 0 0,0 0 0,1 0 0,-1 0 0,1 0 0,-1 0 0,1 0 0,-1 0 1,1 0-1,-1 0 0,1 0 0,-1 1 0,1-1 0,-1 0 0,1 0 0,-1 0 0,1 1 0,-1-1 1,0 0-1,1 1 0,-1-1 0,0 0 0,1 1 0,-1-1 0,0 0 0,1 1 0,-1-1 0,0 1 0,1-1 1,-1 0-1,0 1 0,0-1 0,0 1 0,0-1 0,1 1 0,-1-1 0,0 1 0,0 0 0,1 3-15,0 0 0,0 0 0,-1 0-1,1 7 1,-4 30 11,1-33 27,1-1-1,0 1 1,1 0-1,0 0 0,0-1 1,1 1-1,-1 0 1,2-1-1,2 10 0,-4-16-11,0 0-1,1-1 0,-1 1 0,1 0 0,-1-1 1,1 1-1,-1 0 0,1-1 0,-1 1 0,1-1 1,0 1-1,-1-1 0,1 1 0,0-1 0,-1 0 1,1 1-1,0-1 0,0 0 0,-1 1 1,1-1-1,0 0 0,0 0 0,0 0 0,0 0 1,-1 1-1,1-1 0,0 0 0,0-1 0,0 1 1,-1 0-1,1 0 0,0 0 0,0 0 0,0-1 1,-1 1-1,1 0 0,0-1 0,0 1 1,-1-1-1,2 0 0,5-3-9,0 0 0,0-1 0,8-6 0,-4 2 14,131-92-10,-139 98 3,-2 3 6,0-1 0,0 0 1,0 1-1,0-1 1,0 0-1,0 0 1,0 0-1,0 0 0,0 0 1,0 0-1,-1 0 1,1 0-1,0 0 1,-1 0-1,1-1 0,-1 1 1,1 0-1,0-2 1,-1 3 16,0-1-228,1 0 208,0 0 0,0 0 0,0-1 0,-1 1 0,1 0 0,-1-1 1,1 1-1,-1 0 0,1-1 0,-1 1 0,1-1 0,-1 1 0,0-1 0,0 1 1,0 0-1,0-3 0,0 3-9,0 1 1,0 0-1,-1-1 1,1 1-1,0 0 1,0 0-1,0 0 1,0-1-1,-1 1 1,1 0-1,0 0 0,0-1 1,0 1-1,-1 0 1,1 0-1,0 0 1,0 0-1,-1 0 1,1-1-1,0 1 1,0 0-1,-1 0 1,1 0-1,0 0 1,-1 0-1,1 0 1,-13 4-157,2 3 130,0 1 0,0 0 0,0 0 0,1 1 0,1 1 0,-1 0 0,-10 15 0,6-5 15,2 0 0,0 0 0,-13 32 0,23-46-1,0 0 1,0 0-1,0 0 0,1 0 0,0 0 1,0 0-1,0 0 0,1 1 1,0 6-1,1-11 22,-1-1-1,0 1 1,0-1 0,1 1 0,-1-1 0,1 1 0,-1-1 0,1 1-1,-1-1 1,1 1 0,0-1 0,0 0 0,0 0 0,0 1-1,0-1 1,0 0 0,0 0 0,0 0 0,0 0 0,1 0 0,-1 0-1,0 0 1,1 0 0,-1-1 0,1 1 0,-1 0 0,1-1-1,-1 1 1,1-1 0,-1 0 0,1 0 0,-1 1 0,1-1-1,-1 0 1,1 0 0,0 0 0,-1 0 0,1-1 0,-1 1 0,3-1-1,7-1 35,-1-1 0,1 0 0,-1-1 0,0 0 0,15-9 0,45-32 97,-56 33-109,0 1-1,-1-2 0,0 0 0,-1 0 0,-1-1 1,0 0-1,-1-1 0,9-18 0,-3 1 9,-2 0-1,-1-1 1,10-38-1,-19 57 4,-1-1-1,0 0 1,-1 0-1,0 1 1,-1-19-1,-1 29-46,0-1-1,-1 0 1,1 1-1,-1 0 1,0-1-1,0 1 1,0-1-1,-1 1 1,1 0-1,-1 0 1,0 0 0,-1 0-1,1 0 1,-1 0-1,1 1 1,-1-1-1,0 1 1,0-1-1,-1 1 1,-6-5-1,7 7-24,0-1 0,0 1-1,-1 0 1,1 0-1,-1 0 1,1 0-1,-1 0 1,1 1 0,-1 0-1,1 0 1,-1 0-1,1 0 1,-1 0-1,1 1 1,-1-1 0,1 1-1,-1 0 1,1 0-1,-5 2 1,0 1 24,0-1 0,0 2 0,0-1 0,0 1 0,1 0 0,-12 11 0,11-7 5,0 0 0,1 0-1,0 1 1,0 0-1,1 0 1,0 1 0,1-1-1,0 1 1,1 1 0,0-1-1,1 1 1,0-1-1,1 1 1,-2 16 0,3-17 8,1 0 1,0 1-1,0-1 1,1 0-1,1 0 1,0 0-1,0-1 1,1 1-1,0 0 1,1-1-1,0 0 1,1 0-1,0 0 1,1 0-1,11 15 1,-4-11-393,-1-2 0,2 0 0,0 0 0,0-1 0,1-1 0,30 16 0,104 36-7720,-100-45 5878</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39:04.852"/>
    </inkml:context>
    <inkml:brush xml:id="br0">
      <inkml:brushProperty name="width" value="0.05" units="cm"/>
      <inkml:brushProperty name="height" value="0.05" units="cm"/>
      <inkml:brushProperty name="color" value="#66CC00"/>
    </inkml:brush>
  </inkml:definitions>
  <inkml:trace contextRef="#ctx0" brushRef="#br0">3 468 3136,'-1'1'49,"1"-1"-1,0 0 1,0 1-1,0-1 1,-1 0 0,1 0-1,0 1 1,0-1-1,0 0 1,0 1 0,0-1-1,-1 0 1,1 1-1,0-1 1,0 0 0,0 1-1,0-1 1,0 0-1,0 1 1,0-1 0,0 1-1,0-1 1,1 0-1,-1 1 1,0-1 0,0 0-1,0 1 1,0-1-1,0 0 1,0 0 0,1 1-1,11 4 1373,-7-4-881,0-1-1,0 0 1,-1 0 0,7-1-1,0-2 49,0 0-1,0-1 0,0 0 0,-1-1 1,1 0-1,17-12 0,10-5 172,-9 6-438,-1-1 1,-1-1 0,-1-2 0,-1 0-1,0-2 1,-2-1 0,-1-1 0,39-52-1,-8-7 257,-33 50-379,26-33 0,-46 66-202,0-1 0,0 1 0,0 0-1,0 0 1,0 0 0,0 0 0,0 0-1,0 0 1,0 0 0,0 0 0,0 0-1,0 0 1,0 0 0,0 0 0,0 0-1,0-1 1,0 1 0,0 0 0,1 0-1,-1 0 1,0 0 0,0 0 0,0 0-1,0 0 1,0 0 0,0 0 0,0 0-1,0 0 1,0 0 0,0 0 0,0 0-1,1 0 1,-1 0 0,0 0 0,0 0-1,0 0 1,0 0 0,0 0 0,0 0-1,0 0 1,0 0 0,0 0 0,0 0-1,0 0 1,1 0 0,-1 0 0,0 0-1,0 0 1,0 0 0,0 0 0,0 0-1,0 1 1,0-1 0,0 0 0,0 0-1,0 0 1,0 0 0,1 8-43,-3 16 109,1-16-84,-11 100-65,8-91 111,0-1 0,0 1-1,-2-1 1,-9 22 0,7-21 32,-1 0 0,-1-1 1,0 0-1,-2-1 0,1 0 1,-2 0-1,-23 21 0,31-32-24,-3 3 106,-1 0 0,0-1 0,-18 10 0,25-15-126,1 0 0,-1 0 0,0 0 0,0-1 0,1 1 0,-1 0 0,0-1 0,0 0-1,0 1 1,0-1 0,0 0 0,0 0 0,0 0 0,0 0 0,0-1 0,0 1 0,0 0 0,1-1 0,-1 1-1,0-1 1,0 0 0,0 1 0,1-1 0,-1 0 0,0 0 0,1 0 0,-1-1 0,1 1 0,-3-2-1,2 0-10,0-1-1,0 0 0,0 0 1,0 1-1,0-1 0,1-1 1,0 1-1,0 0 0,0 0 1,0 0-1,0-7 0,1 11-13,0-1 0,0 1-1,0 0 1,0-1-1,0 1 1,0 0 0,0-1-1,0 1 1,0 0-1,0 0 1,0-1-1,0 1 1,0 0 0,0-1-1,0 1 1,1 0-1,-1 0 1,0-1-1,0 1 1,0 0 0,0 0-1,1-1 1,-1 1-1,0 0 1,0 0 0,1-1-1,-1 1 1,0 0-1,0 0 1,1 0-1,-1 0 1,0 0 0,0-1-1,1 1 1,-1 0-1,0 0 1,1 0 0,-1 0-1,0 0 1,0 0-1,1 0 1,-1 0-1,0 0 1,1 0 0,-1 0-1,0 0 1,1 0-1,-1 0 1,0 0 0,0 1-1,1-1 1,-1 0-1,0 0 1,0 0-1,1 0 1,-1 1 0,15 9-230,-4-1 262,1 0-1,0 0 1,0-1-1,1-1 1,0 0-1,0-1 1,0 0 0,1-1-1,0 0 1,0-1-1,1-1 1,-1 0-1,1-1 1,20 0-1,-15-2-22,-8 0 18,0 0-1,13 1 1,-21 0-9,0 0-1,-1-1 1,1 1-1,-1 1 1,1-1-1,-1 0 1,1 1-1,-1 0 1,0 0-1,0 0 1,3 2-1,-4-2-3,-1 0-1,1 0 1,-1-1 0,0 1-1,0 0 1,1 0 0,-2 0-1,1 0 1,0 0 0,0 1-1,-1-1 1,1 0-1,-1 0 1,1 0 0,-1 4-1,-1 38 65,0-28-46,-3 34 224,-3 1 1,-2-1-1,-2-1 0,-22 64 0,33-113-232,0 0 0,0 0-1,0 0 1,0 1 0,0-1 0,0 0-1,0 0 1,0 0 0,0 0-1,0 1 1,0-1 0,0 0-1,0 0 1,0 0 0,0 1-1,0-1 1,0 0 0,0 0-1,-1 0 1,1 0 0,0 1 0,0-1-1,0 0 1,0 0 0,0 0-1,0 0 1,-1 0 0,1 0-1,0 1 1,0-1 0,0 0-1,0 0 1,0 0 0,-1 0 0,1 0-1,0 0 1,0 0 0,0 0-1,0 0 1,-1 0 0,1 0-1,0 0 1,0 0 0,0 0-1,-1 0 1,1 0 0,0 0-1,0 0 1,0 0 0,-4-12 299,4-4-235,1 0 0,0 1 0,1-1 0,1 0 0,0 1 0,7-19 0,-7 21-53,71-195-184,-61 175 226,2-5-16,101-230-183,-109 254 74,1 0 1,0 1-1,1 0 0,0 1 1,16-17-1,-24 28 51,0 0-1,-1 0 1,1 1-1,0-1 1,0 0-1,0 1 1,0-1-1,0 1 1,0-1-1,0 1 1,0-1-1,0 1 1,0-1-1,0 1 1,0 0-1,1 0 1,0 0-1,-1 0 8,-1 0-1,1 0 0,0 0 1,-1 0-1,1 1 0,0-1 1,-1 0-1,1 1 0,0-1 0,-1 1 1,1-1-1,-1 0 0,1 1 1,-1-1-1,1 1 0,-1-1 1,1 1-1,-1 0 0,0-1 1,1 2-1,1 1-2,-1 0 0,0 0 0,0 0 0,0 0 0,-1 1 0,1-1 0,-1 0 0,1 1 0,-1-1 0,-1 5 0,-1 8 1,0-1 0,-2 1 0,0-1 1,0 0-1,-14 29 0,-44 68 235,55-99-173,5-10-16,1 0 0,-1 0 0,0 0 0,0-1 0,0 1 0,-1-1 0,1 1 0,0-1 0,-1 0-1,1 0 1,-1 0 0,0 0 0,-5 2 0,8-4-41,0 0-1,0 0 1,-1 0-1,1 0 0,0 0 0,0 0 0,-1 0 0,1 0 0,0 0 0,0 0 0,-1 0 1,1 0-1,0 0 0,0 0 0,-1 0 0,1 0 0,0 0 0,0 0 0,0 0 1,-1 0-1,1-1 0,0 1 0,0 0 0,0 0 0,-1 0 0,1 0 0,0-1 1,0 1-1,0 0 0,0 0 0,-1 0 0,1-1 0,0 1 0,0-1 0,-1-2-37,1 2-128,13 6-150,-7-4 274,0-1 0,0 1-1,8 3 1,17 1 14,-11-3 139,0-2-1,0 0 1,0-1-1,0-1 1,0-1-1,0 0 1,-1-2-1,0 0 1,0-1-1,20-10 1,-23 8-40,0-1 1,0 0-1,-1-2 0,0 0 1,-1 0-1,-1-1 1,1-1-1,-2 0 1,0-1-1,0 0 1,16-28-1,-18 24-134,-7 11-2,1 0 1,0 1 0,0-1 0,7-6-1,-11 13 62,0-1 0,0 1 0,0 0-1,0 0 1,1 0 0,-1 0-1,0 0 1,0 0 0,0 0 0,0 0-1,0 0 1,0 0 0,0 0 0,1 0-1,-1 0 1,0 0 0,0 0 0,0 0-1,0 0 1,0 0 0,0 0-1,0 0 1,0 1 0,1-1 0,-1 0-1,0 0 1,0 0 0,0 0 0,0 0-1,0 0 1,0 0 0,0 0 0,0 0-1,0 0 1,0 0 0,0 0-1,0 1 1,1-1 0,-1 0 0,0 0-1,0 0 1,0 0 0,0 0 0,0 0-1,0 0 1,0 0 0,0 1-1,0-1 1,0 0 0,0 0 0,0 0-1,0 0 1,0 0 0,0 0 0,0 0-1,0 1 1,0-1 0,0 0 0,-1 0-1,1 0 1,0 9-89,-10 43-58,4-27 247,1 1-1,-2 46 1,8-67-81,-1 0 0,2-1 0,-1 1 0,0 0 0,1 0 0,0-1 0,0 1 0,1-1 0,-1 0 0,1 1 0,0-1 0,0 0 0,0-1 0,0 1 0,5 4 0,-6-8-8,-1 1 0,0 0 1,0-1-1,1 1 0,-1-1 0,0 0 1,0 1-1,1-1 0,-1 0 0,1 0 1,-1 0-1,0 0 0,1 0 0,-1 0 0,2 0 1,5 0 162,-7-1-149,1 1 0,0 0-1,-1-1 1,1 1 0,-1-1 0,1 0 0,-1 0-1,1 1 1,-1-1 0,1 0 0,-1 0-1,0 0 1,1 0 0,-1-1 0,0 1 0,0 0-1,0 0 1,0-1 0,1-2 0,3-3 31,-1-1 0,6-12 1,0-8-49,-1-1 1,-1 0 0,8-58-1,-11 63-464,-5 24 250,-1 18 272,-3 5-16,4-22-139,0 1 53,0-2 46,0 1 0,0-1 1,0 0-1,0 0 0,0 0 0,0 0 0,0 1 0,0-1 1,0 0-1,0 0 0,0 0 0,0 1 0,0-1 0,0 0 1,0 0-1,0 0 0,0 1 0,0-1 0,0 0 1,0 0-1,0 0 0,0 0 0,1 1 0,-1-1 0,0 0 1,0 0-1,0 0 0,0 0 0,0 0 0,0 1 0,1-1 1,-1 0-1,0 0 0,7-2 100,-7 2-113,1 0 0,-1 0 0,1 0 0,-1-1 0,0 1 0,1 0 0,-1 0 0,0 0 0,1 0 0,-1 0 0,1 0 0,-1 0 0,0 0 0,1 0 0,-1 0 0,1 0 0,-1 0 0,0 0 0,1 0 0,-1 0 0,0 0 0,1 0 0,-1 1 0,1-1 0,-1 0 0,0 0 0,1 0 0,-1 1 0,0-1 0,0 0 0,1 1 0,-1-1 0,0 0 0,1 0 0,-1 1 0,0-1 0,0 0 0,0 1 0,1-1 0,-1 0 0,0 1 0,0 0 0,1 2-1,1 1-1,-1-1 1,0 0 0,-1 1-1,1 0 1,-1-1-1,1 1 1,-1-1 0,0 1-1,0 0 1,-2 5-1,-1 6-55,-6 21-1,4-19 31,-4 9 26,6-20 53,0 1 0,1 0 0,0-1 1,0 1-1,-1 13 0,17-34 348,8-9-299,15-18-171,61-51 0,-95 89 57,0 1-1,0 0 0,-1 0 1,1 1-1,0-1 0,1 1 1,-1-1-1,0 1 0,0 0 1,6-1-1,-8 2 10,1 0 0,-1 0 1,1 0-1,-1 0 0,0 0 0,0 0 0,1 1 1,-1-1-1,0 1 0,1-1 0,-1 1 0,0-1 1,0 1-1,0 0 0,0-1 0,0 1 0,1 0 1,-1 0-1,-1 0 0,1 0 0,0 0 0,0 0 1,0 0-1,0 0 0,-1 0 0,1 0 0,0 1 1,-1-1-1,1 1 0,3 9-29,0 0-1,3 16 1,-5-18 95,0 1 0,1-1 0,0 0 0,7 14 1,-5-15-82,-2-2-149,1 0 0,-1 1 0,2-1 0,-1-1 0,0 1 0,1-1 0,9 9 0,-5-7-1180,5 5-1910,-6-9-2574</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39:05.233"/>
    </inkml:context>
    <inkml:brush xml:id="br0">
      <inkml:brushProperty name="width" value="0.05" units="cm"/>
      <inkml:brushProperty name="height" value="0.05" units="cm"/>
      <inkml:brushProperty name="color" value="#66CC00"/>
    </inkml:brush>
  </inkml:definitions>
  <inkml:trace contextRef="#ctx0" brushRef="#br0">75 75 5408,'-36'-47'1984,"18"44"-1536,5-10-128,8 10-384,5 0-32,0-2-320,0 21-4800,-3-1 3744</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6:52.470"/>
    </inkml:context>
    <inkml:brush xml:id="br0">
      <inkml:brushProperty name="width" value="0.05" units="cm"/>
      <inkml:brushProperty name="height" value="0.05" units="cm"/>
      <inkml:brushProperty name="color" value="#00A0D7"/>
    </inkml:brush>
  </inkml:definitions>
  <inkml:trace contextRef="#ctx0" brushRef="#br0">345 549 3072,'0'0'40,"-1"0"1,1 0-1,0 0 0,-1-1 1,1 1-1,0 0 0,0 0 1,-1 0-1,1 0 0,0-1 1,0 1-1,0 0 0,-1 0 1,1-1-1,0 1 0,0 0 0,0 0 1,0-1-1,-1 1 0,1 0 1,0-1-1,0 1 0,0 0 1,0-1-1,0 1 0,0 0 1,-5-9 7734,0 7-7485,0 1 0,0 0 0,1 1 1,-1-1-1,0 1 0,0 0 1,-7 0-1,-36 7 136,31-4-204,-8 0-103,0 2 0,1 1 1,-1 1-1,1 2 0,-38 18 0,58-25-55,0 1 0,0-1-1,0 1 1,0 0 0,0 1 0,-5 6 0,8-10-43,1 1 1,-1 0 0,1-1-1,-1 1 1,1 0 0,-1 0-1,1 0 1,0-1 0,-1 1-1,1 0 1,0 0 0,0 0 0,0 0-1,0-1 1,0 1 0,-1 0-1,2 0 1,-1 1 0,0-1-1,1 0 1,-1 0 0,0-1 0,1 1 0,0 0-1,-1 0 1,1-1 0,-1 1 0,1 0 0,0-1 0,0 1-1,-1 0 1,1-1 0,0 1 0,0-1 0,0 0-1,0 1 1,-1-1 0,1 0 0,0 1 0,1-1-1,8 3 109,0-1 1,1-1-1,-1 1 0,0-2 0,0 1 0,1-1 0,12-2 0,74-15 569,-75 12-652,-13 3-39,54-14 197,-56 14-194,0-1 1,-1 1-1,1-1 1,-1-1-1,0 1 0,0-1 1,6-5-1,-12 9-17,1 0 0,-1-1 0,0 1 0,0 0 0,1 0 0,-1-1 0,0 1 0,0 0 0,1 0 0,-1-1 0,0 1 0,0 0 0,0-1 0,1 1 0,-1 0 0,0-1 0,0 1 0,0 0 0,0-1 0,0 1 0,0 0 0,0-1 0,0 1 0,0 0 0,0-1 0,0 1 0,0 0 0,0-1 0,0 0 0,-9-4-164,6 4 151,0 1-1,-1-1 1,1 1 0,0 0-1,0 0 1,-5 1 0,5-1 46,-1 1 0,1-1 1,-1 0-1,0 0 0,1 0 1,-1 0-1,-5-1 0,10 0 14,0 0 0,1 0-1,-1 0 1,1 0 0,-1 0-1,1 0 1,-1 1 0,1-1-1,-1 1 1,1-1 0,2 1-1,2-2 48,4-3 15,0 0-1,0 0 1,0-1-1,0 0 0,-1-1 1,0 0-1,13-13 1,54-67 507,-41 44-466,9-6-95,2 2-1,2 2 1,2 2 0,2 2 0,67-41 0,-94 67 31,53-29 123,-62 39-576,-15 5 365,-1 0 0,0 0 1,0 0-1,0 0 0,1 0 1,-1 0-1,0 1 0,0-1 0,0 0 1,1 0-1,-1 0 0,0 0 1,0 0-1,0 0 0,0 0 0,1 1 1,-1-1-1,0 0 0,0 0 1,0 0-1,0 0 0,0 1 1,0-1-1,0 0 0,1 0 0,-1 0 1,0 1-1,0-1 0,0 0 1,0 0-1,0 0 0,0 1 0,0-1 1,0 0-1,0 0 0,0 0 1,0 1-1,-1 4-54,-1 0-1,1-1 1,-1 1 0,-4 8-1,0-1 49,-3 9-23,-53 109-81,-67 100 91,33-44-55,-31 58 52,91-180 215,-1-1-1,-4-3 1,-2-1-1,-69 71 1,96-114 152,-1 0 1,-1-1-1,-26 17 0,40-30-258,-17 9 308,21-11-373,-1 0 0,1 0-1,-1 0 1,1 0 0,-1 0-1,1 0 1,-1 1 0,1-1-1,-1-1 1,1 1 0,-1 0-1,1 0 1,-1 0 0,1 0-1,-1 0 1,1 0 0,-1-1-1,1 1 1,-1 0-1,1 0 1,-1-1 0,1 1-1,0 0 1,-1-1 0,1 1-1,-1 0 1,1-1 0,0 1-1,-1 0 1,1-1 0,0 1-1,0-1 1,-1 1 0,1-1-1,0-1 3,-1 1-1,1 0 1,0 0-1,-1-1 1,1 1-1,0 0 1,0 0-1,0-1 0,0 1 1,0 0-1,0-1 1,1 1-1,-1 0 1,0 0-1,1 0 1,-1-1-1,1 0 1,12-20 57,-10 17-41,85-125 309,15-24-356,-96 142-46,18-30-458,1 1 1,44-52 0,-39 63-1941,3 6 688</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39:09.250"/>
    </inkml:context>
    <inkml:brush xml:id="br0">
      <inkml:brushProperty name="width" value="0.05" units="cm"/>
      <inkml:brushProperty name="height" value="0.05" units="cm"/>
      <inkml:brushProperty name="color" value="#66CC00"/>
    </inkml:brush>
  </inkml:definitions>
  <inkml:trace contextRef="#ctx0" brushRef="#br0">223 537 2656,'27'-24'4250,"-27"23"-4153,1 1-1,-1-1 1,1 1-1,-1-1 1,0 1-1,1-1 0,-1 0 1,0 1-1,1-1 1,-1 1-1,0-1 0,0 0 1,0 1-1,1-1 1,-1 0-1,0 1 1,0-1-1,0 0 0,0 1 1,0-1-1,0 0 1,0 1-1,-1-1 0,1 0 1,0 1-1,0-1 1,0 0-1,-1 1 1,1-1-1,0 0 0,-1 1 1,1-1-1,0 1 1,-1-1-1,1 1 0,-1-1 1,1 1-1,-1-1 1,1 1-1,-1-1 1,1 1-1,-1 0 0,0-1 1,0 1-1,-2-2 163,0 0-1,0 0 0,0 0 0,0 1 1,-1 0-1,1 0 0,-5-1 1,0 0-149,0 1 0,-1 1 0,1 0 0,-1 0 0,1 0 0,0 1 1,-1 0-1,1 1 0,0 0 0,0 0 0,0 1 0,0 0 0,0 0 1,0 1-1,-8 5 0,11-5-105,-1 0 0,0 1 1,1 0-1,0-1 0,0 2 0,0-1 0,0 0 1,1 1-1,0 0 0,0 0 0,1 0 0,0 1 1,0-1-1,0 1 0,1 0 0,0-1 0,0 1 1,-1 9-1,3-7 18,0 1 0,0-1 0,1 0 0,0 0 0,1 1 0,0-1 0,0 0 0,1 0 0,0-1 0,0 1 0,1-1 0,1 1 0,-1-1 0,1-1 0,0 1 0,11 11 0,-12-14 6,1 0 1,0-1-1,0 1 1,1-1-1,0 0 0,-1 0 1,1-1-1,0 1 1,1-1-1,7 2 0,-9-3 2,0-1-1,0 0 0,0 0 0,0-1 0,1 1 1,-1-1-1,0 0 0,0-1 0,0 1 1,1-1-1,-1 0 0,0-1 0,0 1 1,7-4-1,3-2 78,0-1 1,-1 0-1,-1-1 1,21-17-1,45-49-84,-26 24 55,-43 42-82,-2 2 22,1 0-1,-2-1 0,1 0 0,-1-1 1,10-14-1,-17 23-22,0 0 0,-1 0 0,1 0 0,0 0 0,0 0 0,-1 0 0,1 1 0,0-1 0,0 0 0,-1 0 0,1 0 0,0 0 0,0 0 0,-1 0 0,1 0-1,0 0 1,0 0 0,0 0 0,-1-1 0,1 1 0,0 0 0,0 0 0,-1 0 0,1 0 0,0 0 0,0 0 0,0 0 0,-1-1 0,1 1 0,0 0 0,0 0 0,0 0 0,-1 0 0,1-1 0,0 1 0,0 0 0,0 0 0,0-1 0,0 1 0,0 0 0,0 0 0,-1 0 0,1-1 0,0 1 0,0 0 0,0 0 0,0-1 0,0 1 0,0 0 0,0 0 0,0-1 0,0 1 0,0 0 0,0 0 0,1-1 0,-1 1 0,0 0 0,0 0 0,0-1 0,0 1 0,0 0 0,0 0 0,0 0 0,1-1 0,-20 10-157,15-4 147,0-1 0,-1 1 0,2-1 0,-1 1 0,0 0 0,1 1 0,0-1 0,0 1 0,1-1 0,0 1 0,-3 7 0,1 4 17,0-1 0,-2 33 0,6-44 5,-1 0 1,1 1 0,0-1-1,1 0 1,-1 0 0,1 0-1,0 1 1,0-1 0,1 0 0,-1 0-1,1 0 1,0-1 0,1 1-1,-1 0 1,1-1 0,0 0-1,0 1 1,0-1 0,1 0 0,-1-1-1,1 1 1,0-1 0,0 1-1,0-1 1,1 0 0,-1-1-1,1 1 1,-1-1 0,1 0 0,0 0-1,0 0 1,0-1 0,0 0-1,0 0 1,0 0 0,1 0-1,7-1 1,-8 0 25,0 0 1,0-1-1,0 0 1,0 0-1,0 0 0,0-1 1,-1 1-1,1-1 0,0 0 1,-1 0-1,1-1 0,-1 0 1,0 1-1,0-1 0,0-1 1,0 1-1,0-1 0,-1 1 1,0-1-1,1 0 0,-2 0 1,5-7-1,-4 6-11,0-1 1,-1 1-1,0-1 0,0 1 0,0-1 1,-1 0-1,1 0 0,-1 0 0,-1 0 1,1 0-1,-1 0 0,0 0 0,-1 0 1,1 0-1,-1 0 0,0 0 1,-1 1-1,-3-11 0,2 10-41,0 0 0,-1 0 0,0 1-1,0-1 1,0 1 0,0 0 0,-1 1 0,0-1 0,0 1-1,0-1 1,-1 2 0,1-1 0,-1 0 0,0 1 0,-8-3-1,7 3-7,0 0-1,0 1 0,0 0 0,-1 0 0,1 1 0,0 0 0,-1 0 1,1 1-1,0 0 0,-1 0 0,1 1 0,-1-1 0,-11 4 0,17-3 22,0 0-1,1-1 0,-1 1 1,0 0-1,1 0 0,-1 0 0,0 0 1,1 0-1,-1 1 0,1-1 1,0 0-1,-2 3 0,2-4 0,1 1 0,0-1-1,-1 1 1,1-1 0,0 1-1,0 0 1,0-1 0,-1 1-1,1 0 1,0-1 0,0 1-1,0 0 1,0-1 0,0 1-1,0 0 1,0-1 0,0 1-1,0 0 1,1-1 0,-1 1-1,0 0 1,0-1 0,0 1-1,1 0 1,-1-1 0,0 1-1,1-1 1,-1 1 0,1-1-1,-1 1 1,1-1 0,-1 1-1,1-1 1,-1 1 0,1-1-1,-1 1 1,2 0 0,5 3 0,1-1 0,-1 1 0,1-1 0,0 0 0,0-1 1,0 0-1,0 0 0,1 0 0,11-1 0,-14 0 6,50 5 75,1-3-1,-1-2 1,1-3 0,108-17-1,-141 16 364,-24 3-434,0 0 1,0 0-1,1 0 0,-1 0 1,0 0-1,0 0 0,0 0 1,0 0-1,1 0 1,-1 0-1,0 1 0,0-1 1,0 0-1,0 0 1,1 0-1,-1 0 0,0 0 1,0 0-1,0 0 1,0 1-1,0-1 0,1 0 1,-1 0-1,0 0 0,0 0 1,0 1-1,0-1 1,0 0-1,0 0 0,0 0 1,0 0-1,0 1 1,0-1-1,0 0 0,0 0 1,0 0-1,0 1 0,0-1 1,0 0-1,0 0 1,0 0-1,0 1 0,0-1 1,0 0-1,0 0 1,0 0-1,0 0 0,0 1 1,0-1-1,-1 0 1,1 0-1,0 0 0,0 0 1,0 1-1,-7 10-109,6-10 113,-22 35 138,15-25-88,1 1 0,0 0 0,0 0 1,-7 21-1,11-24-80,1-1 0,0 1-1,0 0 1,1-1 0,0 1-1,1 0 1,0 12 0,0-19 37,1 1 0,-1-1 1,0 0-1,1 1 0,-1-1 0,1 0 1,0 1-1,0-1 0,0 0 0,0 0 1,0 0-1,1 0 0,-1 0 0,1 0 0,-1 0 1,1 0-1,-1 0 0,1-1 0,0 1 1,0-1-1,0 1 0,0-1 0,0 0 1,0 0-1,1 0 0,-1 0 0,0 0 0,0 0 1,1-1-1,-1 1 0,4 0 0,-3-1 11,-1 0-1,0-1 1,1 1-1,-1-1 1,0 1 0,1-1-1,-1 0 1,0 0-1,0 1 1,1-2-1,-1 1 1,0 0-1,0 0 1,0-1-1,-1 1 1,1-1-1,0 0 1,0 1-1,-1-1 1,1 0-1,-1 0 1,2-2-1,2-4 38,-1 1 0,1-1 0,-1 0 0,5-14 0,-5 8-39,0-1 1,0 0-1,-2 0 1,2-22-1,-3 29-29,-1 0-1,-1 0 0,0 0 0,0 0 0,0 0 0,-1 0 1,0 0-1,0 0 0,-1 0 0,-4-7 0,4 11-7,0 0-1,0 0 1,0 0-1,-1 0 1,1 1-1,-1-1 1,0 1-1,0 0 1,-1 0-1,1 0 0,0 1 1,-8-3-1,12 5 12,0 0-1,0 0 1,0-1-1,0 1 0,0 0 1,-1 0-1,1 0 1,0 0-1,0 0 0,0 0 1,0 0-1,0 0 0,0 0 1,0 0-1,0 0 1,0 0-1,0 0 0,0 0 1,0 0-1,0 0 1,0 0-1,0 0 0,0 0 1,0 0-1,0-1 1,0 1-1,0 0 0,0 0 1,0 0-1,0 0 1,0 0-1,0 0 0,0 0 1,0 0-1,0 0 0,0 0 1,0 0-1,0 0 1,0 0-1,0 0 0,0 0 1,0-1-1,0 1 1,0 0-1,0 0 0,0 0 1,0 0-1,0 0 1,0 0-1,0 0 0,0 0 1,0 0-1,0 0 1,0 0-1,1 0 0,-1 0 1,0 0-1,0 0 0,0 0 1,0 0-1,0 0 1,0 0-1,0 0 0,0 0 1,0 0-1,0 0 1,0 0-1,0 0 0,9-4-25,14-2 44,23-1-77,0 1-1,0 3 1,64 3-1,-53 0 52,98 13 359,-81-6-287,-72-6-51,0-1 1,0 0-1,0 0 0,0 1 1,0 0-1,0-1 0,0 1 0,0 0 1,0 0-1,0 0 0,0 0 1,-1 0-1,1 0 0,0 0 0,-1 1 1,1-1-1,1 3 0,-1-1 18,0-1-1,-1 1 0,0 0 0,0-1 1,0 1-1,0 0 0,0 0 0,0-1 1,-1 1-1,1 0 0,-1 0 0,0 6 1,-2 23 10,-7 44 0,0-3 224,8-65-261,1 1-1,0 0 1,1-1 0,0 1-1,3 13 1,-3-19 7,0-1-1,-1 1 1,1 0 0,0-1-1,0 1 1,0-1 0,1 1-1,-1-1 1,1 0 0,-1 1-1,1-1 1,0 0 0,0 0-1,0 0 1,0 0 0,0-1-1,0 1 1,0 0 0,1-1-1,4 3 1,-5-4 14,0 0 0,1 1 0,-1-1 0,0 0-1,1 0 1,-1 0 0,1-1 0,-1 1 0,0 0 0,1-1 0,-1 0 0,0 1 0,4-3-1,28-16 37,7-10 51,-2-1-1,-2-2 1,-1-1 0,33-40 0,-68 73-119,0-1 0,-1 1-1,1-1 1,-1 0 0,1 0 0,-1 1 0,1-1 0,-1 0-1,1 0 1,-1 1 0,0-1 0,1 0 0,-1 0-1,0 0 1,0 0 0,0 0 0,1 1 0,-1-1-1,0 0 1,0 0 0,-1 0 0,1-1 0,0 1 6,0 1 1,0 0-1,-1 0 1,1-1-1,0 1 0,0 0 1,0 0-1,-1 0 1,1-1-1,0 1 1,0 0-1,-1 0 1,1 0-1,0 0 1,0 0-1,-1 0 1,1-1-1,0 1 0,-1 0 1,1 0-1,0 0 1,0 0-1,-1 0 1,0 0-1,-12 5-5,1 3-20,0 0-1,1 1 0,0 0 0,0 1 0,1 0 0,-12 16 0,3-1-48,-29 50-1,44-66 85,-6 8-36,-9 22 0,17-33 20,0-1-1,0 1 0,1-1 0,0 1 1,0-1-1,0 1 0,1 0 0,0 10 0,0-15 14,0 0-1,0-1 0,0 1 1,0 0-1,0 0 0,0 0 1,1 0-1,-1 0 0,0 0 1,1 0-1,-1 0 0,1 0 1,-1 0-1,1-1 0,-1 1 1,1 0-1,-1 0 0,1-1 1,0 1-1,-1 0 0,1-1 1,0 1-1,0-1 0,0 1 1,0-1-1,-1 1 0,1-1 1,0 1-1,0-1 0,0 0 1,0 0-1,0 1 1,0-1-1,0 0 0,0 0 1,0 0-1,0 0 0,0 0 1,0 0-1,0 0 0,0-1 1,0 1-1,0 0 0,-1 0 1,3-1-1,4-2 39,0 0 0,0 0-1,0 0 1,11-8 0,-3-1 35,1 0 0,-2-1 0,1-1 0,-2-1 1,17-22-1,-16 19-49,195-244 132,-197 248-169,-1-1 1,-1-1 0,0 0-1,-1 0 1,0-1 0,-2 0 0,0 0-1,7-30 1,-13 44-5,-1 0 0,1 0 0,-1 0 0,0 0 0,0 0 1,-1 0-1,1 0 0,-1 0 0,-1-4 0,2 6 1,0 0 1,0 0-1,-1 0 1,1 0 0,-1 0-1,1 1 1,-1-1-1,1 0 1,-1 0-1,0 1 1,1-1-1,-1 0 1,0 1-1,0-1 1,1 0-1,-1 1 1,0-1 0,0 1-1,0 0 1,0-1-1,0 1 1,1-1-1,-1 1 1,0 0-1,0 0 1,0 0-1,0 0 1,0 0-1,0 0 1,0 0 0,-1 0-1,-3 1-39,1 0 1,0 0-1,-1 1 0,1-1 0,0 1 0,0 0 1,0 0-1,-7 6 0,-30 26-209,32-27 230,1 1 18,0 0-1,1 1 0,0-1 0,0 1 1,1 1-1,0-1 0,1 1 1,0 0-1,0 1 0,1-1 0,0 1 1,-2 14-1,2-7 26,1-1-1,1 1 1,1-1 0,0 1-1,1-1 1,1 1 0,4 19-1,-2-24-1,0-1-1,0 0 0,1 1 1,1-2-1,8 17 1,-10-23 5,0 0 0,0 0 0,0 0 0,1 0 0,0-1 0,-1 0 0,2 1 1,-1-1-1,0-1 0,1 1 0,0-1 0,-1 0 0,11 5 0,-11-7 9,0 0 0,0 0 0,0-1-1,0 0 1,0 1 0,1-1 0,-1-1 0,0 1-1,0-1 1,0 1 0,0-1 0,0 0-1,0-1 1,0 1 0,0-1 0,-1 1 0,1-1-1,0 0 1,3-3 0,4-3 30,-1 1 1,0-2 0,-1 1-1,16-18 1,-5 0 14,21-36 1,12-15-340,-47 73 115,-4 8 90,-4 13-5,2-14 30,-5 91-275,-3 35 367,8-124-70,0-1 0,0 1 1,1 0-1,0 5 0,1 10 53,-1-20-16,-1 0 0,0 0 0,1 0 0,-1 0 0,0 0 0,1 0 0,-1 0 0,1 0 1,-1 0-1,0 0 0,1 0 0,-1-1 0,0 1 0,1 0 0,-1 0 0,0 0 0,1 0 0,-1-1 0,0 1 0,1 0 0,-1 0 0,0-1 0,0 1 0,1-1 0,6-7 69,0 0-1,-1-1 1,0 0-1,-1 0 1,7-14-1,6-10-117,33-42-94,-42 63 115,0 1-1,1 0 0,0 1 1,14-11-1,-23 21 2,0-1-1,0 0 0,0 0 1,0 1-1,0-1 0,0 1 0,0-1 1,0 1-1,0-1 0,0 1 1,0 0-1,1-1 0,-1 1 1,0 0-1,0 0 0,2 0 1,-2 0 0,-1 0 0,1 0 1,-1 0-1,0 1 1,1-1-1,-1 0 1,1 1-1,-1-1 1,1 0-1,-1 1 1,0-1-1,1 1 0,-1-1 1,0 0-1,1 1 1,-1-1-1,0 1 1,0-1-1,0 1 1,1-1-1,-1 1 1,0-1-1,0 1 1,0 0-1,1 4-4,-1-1-1,0 1 1,0 0 0,0-1 0,-1 1-1,-1 7 1,-29 94 113,15-53 207,15-49-259,-2 7 50,4-9-10,4-5 59,6-8-66,-1-1 0,12-15-1,-16 17-141,1 1 0,0 0 0,1 1 0,0 0 0,0 0 0,11-8 0,-18 16 57,-1 0-1,1 0 1,-1-1 0,1 1 0,0 0 0,-1 0 0,1-1-1,-1 1 1,1 0 0,-1 0 0,1 0 0,0 0 0,-1 0 0,1 0-1,-1 0 1,1 0 0,0 0 0,-1 0 0,1 0 0,-1 1 0,1-1-1,-1 0 1,1 0 0,-1 1 0,1-1 0,-1 0 0,1 0-1,-1 1 1,1-1 0,-1 1 0,1-1 0,-1 0 0,1 1 0,-1-1-1,0 1 1,1-1 0,-1 1 0,0-1 0,0 1 0,1-1 0,-1 1-1,0-1 1,0 1 0,0 0 0,0-1 0,1 2 0,0 3 11,1 1 0,-1-1 0,1 10 1,-1 17-128,-1-18 114,0-1 0,3 15-1,-3-25 4,1 0 0,0 0 0,0 1 0,0-1 1,0 0-1,0 0 0,1 0 0,-1-1 0,1 1 0,0 0 0,0 0 0,0-1 0,4 5 0,-4-6 25,0 1 0,1-1 0,-1 1 0,1-1 0,-1 0 0,1 0 0,-1 0 0,1 0 1,0-1-1,-1 1 0,1-1 0,0 1 0,0-1 0,-1 0 0,1 0 0,0 0 0,0-1 0,-1 1 0,4-1 1,5-2-32,-1 0 0,1-1 0,12-6 0,-20 9-10,11-7 32,0 1 0,-1-2 0,0 0 0,0 0-1,-1-1 1,0-1 0,-1 0 0,15-18 0,-4-1 49,0 0 0,24-49-1,-42 71-66,-2 5-8,0 0 0,0 0 0,0 0 0,-1-1 1,0 1-1,0-1 0,0 1 0,0-1 0,1-4 0,-9 13-149,0 1 0,-10 13 0,3-1 111,0 1 1,2 1-1,0 0 0,1 1 0,-13 35 0,23-52 65,0 0 1,0 0-1,0 1 1,0-1-1,1 0 0,-1 0 1,1 6-1,0-9-11,0 0-1,1 0 1,-1 0 0,0-1-1,0 1 1,0 0 0,1 0-1,-1 0 1,0 0 0,1 0-1,-1 0 1,1 0 0,-1 0-1,1 0 1,-1-1 0,1 1 0,0 0-1,-1 0 1,1-1 0,0 1-1,0 0 1,-1-1 0,1 1-1,0-1 1,0 1 0,0-1-1,0 1 1,0-1 0,0 0-1,0 1 1,0-1 0,0 0-1,0 0 1,0 0 0,0 0-1,1 0 1,1 0 9,-1 0-1,1-1 1,0 1 0,0-1-1,-1 0 1,1 0 0,0 0-1,-1 0 1,1 0-1,-1 0 1,1-1 0,-1 0-1,0 1 1,0-1 0,0 0-1,4-3 1,2-5 50,0-1 0,11-16 0,-1 1-152,1-8 178,-8 15-329,-11 46-172,-7 23 472,1 53 1,7-103-57,0 1 1,0-1 0,0 0-1,0 0 1,0 1 0,0-1-1,0 0 1,0 0-1,0 0 1,0 0 0,0 0-1,0 0 1,0-1 0,0 1-1,0 0 1,1-1 0,2-1 31,-1 0 1,0-1 0,0 0-1,0 0 1,0 0-1,0 0 1,0 0 0,2-5-1,5-4 30,39-45 24,-15 14-120,2 3 1,81-72-1,15 2 106,-116 94-53,0-1 1,-1 0-1,0-1 1,-2-1 0,16-28-1,-13 14-11,-1 0-1,17-65 0,7-73 63,-36 159-96,4-28-11,-7 38 13,0 0 0,0 0-1,0 0 1,0-1 0,0 1 0,0 0 0,-1 0-1,1 0 1,-1 0 0,1 0 0,-1 0 0,0 0-1,0 0 1,-1-2 0,1 3 5,0 1 0,1-1 0,-1 1 1,1-1-1,-1 1 0,0 0 0,1-1 0,-1 1 0,0 0 0,1 0 0,-1-1 1,0 1-1,0 0 0,1 0 0,-1 0 0,0 0 0,1 0 0,-1 0 1,0 0-1,0 0 0,1 0 0,-1 1 0,0-1 0,1 0 0,-1 0 0,0 1 1,1-1-1,-1 0 0,0 1 0,1-1 0,-1 0 0,1 1 0,-1-1 1,0 1-1,1-1 0,-1 1 0,1 0 0,0-1 0,-1 2 0,-8 7-69,2 1 0,-1 1 0,-11 21 0,9-16 37,-9 18-3,-126 204-260,123-205 301,2 2-1,-26 61 0,36-71 36,1 1-1,2 0 1,1 1-1,-6 44 1,10-48-12,1 1 0,1-1 1,3 28-1,-3-44 9,2 1 0,-1-1 0,1 1 1,0-1-1,1 0 0,-1 1 0,2-1 1,-1-1-1,1 1 0,0 0 0,0-1 1,1 0-1,7 8 0,-10-11-6,1-1 1,-1 1-1,1-1 1,0 0-1,0-1 1,0 1-1,0 0 0,0-1 1,0 1-1,0-1 1,1 0-1,-1 0 1,0 0-1,1-1 0,-1 1 1,8-1-1,-7 0 9,1-1-1,0 0 1,0 0-1,0 0 1,-1-1-1,1 1 1,0-1-1,-1-1 0,0 1 1,8-5-1,-1-2 34,1 0 0,-2-1 0,1 0 0,-1-1-1,-1 0 1,0-1 0,7-12 0,0-4-11,-1 0 0,-1-1 1,16-53-1,-26 56-240,-7 15-30,3 11 210,-1 0 1,1-1-1,0 1 0,0 0 1,-1 0-1,1 0 1,0 0-1,-1 0 0,1-1 1,0 1-1,-1 0 0,1 0 1,0 0-1,-1 0 1,1 0-1,0 0 0,-1 0 1,1 0-1,0 0 1,-1 0-1,1 0 0,0 0 1,-1 0-1,1 1 0,0-1 1,-1 0-1,1 0 1,0 0-1,-1 0 0,1 1 1,-2 0-13,0 0 1,0 1 0,0-1 0,0 1-1,1 0 1,-1-1 0,0 1 0,1 0-1,0 0 1,-1 0 0,-1 4 0,-11 27-75,11-24 82,-5 14 10,1 0-1,1 0 1,-6 44-1,11-54 19,0-1 0,1 1 0,0 0 0,1-1-1,1 1 1,0-1 0,0 1 0,1-1 0,5 12 0,-7-21 6,0 0 1,1 0 0,-1-1-1,1 1 1,-1-1 0,1 1-1,0-1 1,0 0 0,0 0-1,0 1 1,0-1 0,0-1-1,1 1 1,-1 0 0,1-1 0,-1 1-1,1-1 1,0 0 0,-1 1-1,1-1 1,0-1 0,0 1-1,0 0 1,4 0 0,-3-1 4,-1 0-1,1 0 1,-1-1 0,1 1 0,0-1 0,-1 0 0,1 0 0,-1 0 0,1 0 0,-1-1 0,0 1 0,0-1 0,1 0 0,-1 0 0,0 0 0,0 0-1,-1-1 1,1 1 0,2-4 0,11-16 109,-1-1-1,0 0 1,-2-1-1,11-28 1,-20 42-124,2-3 6,32-63-190,-34 69 87,-3 6-8,-2 2-1,-2 13 0,-25 92-86,15-61 168,-34 96 682,46-135-332,5-8 179,7-3-350,1 1-167,0-1 23,0 1-1,0 1 0,19-4 1,19 1-217,81-12 585,-42 4-3608,-73 12 2012,-9 1 195,0 1 0,0-1-1,-1-1 1,13-3 0,-18 5 778,0-1 0,0 0 0,1 1 0,-1-1 0,0 1 0,0-1 0,0 0 0,0 0 1,0 0-1,0 0 0,0 0 0,0 0 0,0 0 0,-1 0 0,1 0 0,0 0 0,-1 0 0,1-1 0,-1 1 0,1 0 0,-1 0 0,1-1 0,-1 1 0,0 0 0,0 0 0,1-1 1,-1 1-1,0 0 0,0-1 0,-1-1 0,-6-23-3941</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39:09.650"/>
    </inkml:context>
    <inkml:brush xml:id="br0">
      <inkml:brushProperty name="width" value="0.05" units="cm"/>
      <inkml:brushProperty name="height" value="0.05" units="cm"/>
      <inkml:brushProperty name="color" value="#66CC00"/>
    </inkml:brush>
  </inkml:definitions>
  <inkml:trace contextRef="#ctx0" brushRef="#br0">812 20 7552,'4'-20'2816,"18"20"-2208,22 0-160,-8 0 1184,16 4-992,9-1-128,9 2-320,-12 3-224,-6 3 0,2-3 32,-7-1 0,-7 1-3392,-14 0 1856</inkml:trace>
  <inkml:trace contextRef="#ctx0" brushRef="#br0" timeOffset="1">31 54 6656,'-31'-19'3008,"36"23"-2624,3-4-1248</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39:21.567"/>
    </inkml:context>
    <inkml:brush xml:id="br0">
      <inkml:brushProperty name="width" value="0.05" units="cm"/>
      <inkml:brushProperty name="height" value="0.05" units="cm"/>
      <inkml:brushProperty name="color" value="#66CC00"/>
    </inkml:brush>
  </inkml:definitions>
  <inkml:trace contextRef="#ctx0" brushRef="#br0">193 349 2976,'-3'5'8016,"5"5"-7638,-5 0-35,3-9-285,0 0 1,0 0 0,0 0-1,0 0 1,-1-1 0,1 1-1,0 0 1,0 0-1,-1-1 1,1 1 0,-1 0-1,1 0 1,-1-1 0,1 1-1,-1 0 1,1-1 0,-1 1-1,0-1 1,1 1-1,-1-1 1,0 1 0,1-1-1,-1 1 1,0-1 0,0 0-1,1 1 1,-1-1-1,0 0 1,0 0 0,0 0-1,-1 1 1,-11 3-88,1 2 1,-1 0-1,1 0 1,0 1-1,1 1 0,-18 14 1,14-11-108,9-6 100,-1 0 0,1 0 0,0 0 0,1 1 0,-1 0 0,-4 7 0,9-12 29,0 1 1,0-1-1,1 0 1,-1 1 0,0-1-1,1 0 1,-1 1 0,1-1-1,-1 1 1,1-1-1,0 1 1,-1-1 0,1 1-1,0-1 1,0 1-1,0-1 1,0 1 0,1-1-1,-1 1 1,0-1 0,1 1-1,-1-1 1,1 0-1,-1 1 1,1-1 0,-1 1-1,1-1 1,0 0-1,0 0 1,0 1 0,0-1-1,0 0 1,0 0 0,0 0-1,0 0 1,0 0-1,1 0 1,1 0 0,1 2 64,1 0 1,0-1 0,0 0 0,1 0-1,-1-1 1,0 1 0,0-1-1,1 0 1,-1-1 0,1 1 0,-1-1-1,1 0 1,-1-1 0,9-1 0,-5 1 106,1-1 1,0 0 0,-1-1 0,0 0 0,0-1 0,0 0 0,13-7 0,-20 9-134,0 1 0,1-1 1,-1 0-1,0 0 1,0 0-1,0 0 1,0 0-1,-1-1 1,1 1-1,-1-1 1,1 1-1,-1-1 0,0 1 1,0-1-1,0 0 1,0 0-1,0 0 1,-1 1-1,1-1 1,-1 0-1,0-4 1,0 0-29,0 1 1,-1 0 0,0 0 0,0-1 0,-1 1-1,0 0 1,0 0 0,-5-10 0,7 15-32,-1 0 0,1 0 1,-1 0-1,0 1 0,1-1 1,-1 0-1,0 0 0,1 1 0,-1-1 1,0 0-1,0 1 0,0-1 1,0 1-1,0-1 0,1 1 1,-1-1-1,0 1 0,0 0 0,0 0 1,0-1-1,0 1 0,-2 0 1,-23 2-185,11 0 108,15-2 7,17-3-181,-9 1 276,-1-1 0,0 0 1,0-1-1,0 1 1,0-1-1,0-1 1,-1 1-1,0-1 1,10-10-1,-7 6 96,-1 0 1,-1 0-1,0 0 0,11-20 0,17-44-208,-23 45 14,20-32 1,-26 51 46,41-60 105,-42 62-109,1 0-1,0 0 1,1 1 0,-1 0 0,1 0 0,0 1 0,9-6 0,-15 11 46,-1 0 0,1-1 0,-1 1 0,1 0 0,-1 0 0,1-1 0,-1 1 0,1 0 1,-1 0-1,1 0 0,-1-1 0,1 1 0,0 0 0,-1 0 0,1 0 0,-1 0 0,1 0 1,0 0-1,-1 1 0,1-1 0,-1 0 0,1 0 0,-1 0 0,1 0 0,-1 1 0,1-1 0,-1 0 1,1 0-1,-1 1 0,1-1 0,-1 1 0,1-1 0,-1 0 0,1 1 0,-1-1 0,0 1 1,1-1-1,-1 1 0,0-1 0,1 1 0,-1-1 0,0 1 0,0-1 0,0 1 0,1-1 1,-1 1-1,0-1 0,0 1 0,0 0 0,0 0 0,1 5 50,-1-1 0,1 1 0,-1-1 0,-1 7 1,-6 52 137,-22 84 1,-30 56 34,18-69-127,-46 132 276,82-254-253,-1-1 0,-11 20-1,14-27-16,0-1 0,0 0-1,0 0 1,-1 0 0,1 0-1,-1-1 1,0 1 0,0-1-1,-8 4 1,12-6-88,0-1 0,-1 1 1,1-1-1,-1 0 0,1 0 0,-1 1 1,1-1-1,-1 0 0,0 0 0,1 0 1,-1 1-1,1-1 0,-1 0 0,1 0 1,-1 0-1,0 0 0,1 0 0,-1 0 1,1 0-1,-1 0 0,0 0 1,1-1-1,-1 1 0,1 0 0,-1 0 1,1 0-1,-1-1 0,1 1 0,-1 0 1,1-1-1,-1 1 0,0-1 6,0-1-1,1 1 1,-1 0 0,1 0-1,0 0 1,-1-1 0,1 1-1,0 0 1,0 0-1,0-1 1,0 1 0,0 0-1,0-2 1,1-6 20,0 1-1,1-1 1,2-9-1,9-15 205,2 0 0,0 1-1,3 1 1,0 0 0,33-41 0,-48 69-264,0 0 0,-1 0-1,1 0 1,0 0 0,1 0 0,-1 0 0,0 1 0,1-1-1,0 1 1,-1 0 0,1 0 0,0 1 0,0-1 0,6-1 0,-7 2-216,0 1-1,-1 0 1,1 0 0,0 0 0,0 0 0,-1 0 0,1 0 0,0 1 0,-1-1 0,4 2 0,-4-1-413,1 0 1,0 1-1,0-1 1,-1 1-1,1-1 1,0 1-1,-1 0 1,0 0 0,5 5-1,7 10-2055,2 0-401</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39:54.677"/>
    </inkml:context>
    <inkml:brush xml:id="br0">
      <inkml:brushProperty name="width" value="0.05" units="cm"/>
      <inkml:brushProperty name="height" value="0.05" units="cm"/>
      <inkml:brushProperty name="color" value="#AB008B"/>
    </inkml:brush>
  </inkml:definitions>
  <inkml:trace contextRef="#ctx0" brushRef="#br0">136 28 2496,'-1'-1'352,"0"0"0,0 0-1,0 0 1,0-1 0,0 1 0,1 0 0,-1 0 0,0-1 0,1 1-1,-2-2 1,2 2 190,0 0 0,-1 0 0,1 1-1,0-1 1,0 0 0,0 1 0,0-1-1,0 0 1,0 0 0,0 1 0,0-1-1,1 0 1,-1 1 0,0-1-1,1-1 1,-10 14 1901,3 1-1904,1 1-1,0 0 1,1 1 0,1-1-1,-3 24 1,4-27-321,-33 224 1660,22-152-1205,3-21-191,-2 98 0,12-111-290,0-47-133,0 22 15,-1-17-107,0 1 0,0-1 0,0 0-1,-5 13 1,0 4 109,5-17-23,1-44 212,7-48 0,-5 72-311,0-1 1,2 0 0,0 1 0,0 0 0,1 0-1,12-22 1,-7 20-37,0 0-1,1 1 0,0 0 1,1 1-1,1 0 0,0 1 1,28-19-1,-34 26 77,0 1 0,1 0-1,0 0 1,-1 0 0,1 1 0,0 1 0,1-1 0,-1 1-1,0 1 1,1-1 0,15 1 0,-18 1 45,0 0 1,0 1-1,0 0 0,0 0 1,0 1-1,0-1 0,0 1 1,0 1-1,-1-1 1,1 1-1,-1 0 0,1 0 1,-1 0-1,0 1 0,-1 0 1,1 0-1,4 6 1,-5-7 18,-1 1 0,0 1 0,0-1 1,0 0-1,0 1 0,-1-1 1,0 1-1,0 0 0,0 0 1,0 0-1,-1 0 0,2 9 0,-3-3 37,0-1 0,0 0 1,-1 1-1,0-1 0,-4 18 0,1-12-12,-1 1 0,-1-1 0,0 1 1,-1-2-1,0 1 0,-17 24 1,18-32-55,0 0 0,0 0 0,0-1 1,-1 1-1,-1-2 0,1 1 0,-1-1 0,0 0 1,0-1-1,-1 0 0,1 0 0,-1-1 0,-11 4 0,6-4-91,0-1-1,0 0 1,0-1-1,-1-1 0,1 0 1,-1-1-1,1-1 0,0 0 1,-1-1-1,1 0 0,-26-9 1,29 8-240,-10-3-730,59 23-12845,-14-9 8523</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39:55.206"/>
    </inkml:context>
    <inkml:brush xml:id="br0">
      <inkml:brushProperty name="width" value="0.05" units="cm"/>
      <inkml:brushProperty name="height" value="0.05" units="cm"/>
      <inkml:brushProperty name="color" value="#AB008B"/>
    </inkml:brush>
  </inkml:definitions>
  <inkml:trace contextRef="#ctx0" brushRef="#br0">97 56 5568,'10'-14'1786,"-9"13"-1724,-1 0-1,0 1 1,0-1-1,0 0 1,1 1 0,-1-1-1,0 0 1,0 0-1,0 1 1,0-1-1,0 0 1,0 1-1,0-1 1,-1 0-1,1 1 1,0-1-1,0 0 1,-1 1-1,1-2 1,-2-5 969,2 6-900,0 1 1,0-1 0,0 1 0,-1-1-1,1 1 1,0-1 0,0 1-1,0-1 1,0 1 0,-1-1-1,1 1 1,0-1 0,0 1 0,-1-1-1,1 1 1,0 0 0,-1-1-1,1 1 1,0-1 0,-1 1-1,1 0 1,-1-1 0,1 1 0,-1 0-1,1 0 1,-1-1 0,1 1-1,-1 0 1,1 0 0,-1 0-1,1 0 1,-1-1 0,1 1 0,-1 0-1,1 0 1,-1 0 0,1 0-1,-1 0 1,1 0 0,-1 0-1,0 1 1,1-1 0,-1 0 0,1 0-1,-1 0 1,1 0 0,-1 1-1,-24 10 2214,23-10-2220,-5 3 343,0 1-1,0 0 1,1 0-1,-13 11 1,18-14-416,0 0-1,-1-1 1,1 1 0,0 0-1,0 0 1,0-1 0,0 1 0,1 0-1,-1 0 1,0 0 0,1 0 0,-1 0-1,1 0 1,0 1 0,-1-1 0,1 0-1,0 0 1,1 0 0,-1 0 0,0 0-1,0 0 1,1 0 0,-1 0 0,1 0-1,1 3 1,1 1-40,1 0 1,0 0-1,0-1 0,0 1 1,0-1-1,1 0 1,0 0-1,0 0 0,1-1 1,-1 0-1,1 0 0,0 0 1,0-1-1,0 0 0,0 0 1,1-1-1,-1 1 0,12 1 1,-7-1 26,1-1 0,-1 0 1,0-1-1,1 0 0,-1 0 0,0-2 1,1 1-1,-1-2 0,0 1 0,19-6 1,-23 5 39,0-1 1,-1 0-1,1 0 0,-1 0 1,0-1-1,0 0 1,0 0-1,7-7 1,-11 10-43,-1-1 0,1 0 1,0 0-1,-1 0 0,1 0 1,-1 0-1,0-1 0,1 1 1,-1 0-1,0-1 0,-1 1 0,1 0 1,0-1-1,-1 1 0,1-1 1,-1 0-1,0 1 0,0-1 1,0 1-1,0-1 0,0 1 1,0-1-1,-1 1 0,1-1 1,-1 1-1,-1-3 0,0-1-22,-1 1 0,0 0 0,0 0 0,0 1 0,-1-1 0,0 1 0,1-1 0,-2 1 0,1 0 0,0 1 0,-1-1-1,0 1 1,0 0 0,0 0 0,0 0 0,0 1 0,0 0 0,-1 0 0,-6-2 0,-3 0-69,0 1-1,-1 0 1,1 1 0,-1 1 0,-30 1 0,34 1-93,-1 1 0,0 1 0,-14 4 0,18-4 20,7-2 29,0-1 0,0 1 0,0 0 0,0 0 0,0 0 0,1 0 0,-1 0 0,0 0 0,0 1 0,1-1 0,-1 0 0,-1 4 0,2-5-15,1 1-1,-1-1 1,1 1-1,0 0 0,-1-1 1,1 1-1,0 0 0,0 0 1,0-1-1,-1 1 1,1 0-1,0-1 0,0 1 1,0 0-1,0 0 1,0-1-1,0 1 0,0 0 1,0 0-1,1-1 1,-1 1-1,0 0 0,0 0 1,1-1-1,-1 1 1,0 0-1,1-1 0,-1 1 1,0 0-1,1-1 0,-1 1 1,1-1-1,-1 1 1,1-1-1,0 1 0,0 0 1,4 2-738,-1 0 1,1 0 0,0-1-1,-1 1 1,1-1-1,0 0 1,8 1 0,39 8-3516,-30-7 3023,19 4-1910</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39:55.824"/>
    </inkml:context>
    <inkml:brush xml:id="br0">
      <inkml:brushProperty name="width" value="0.05" units="cm"/>
      <inkml:brushProperty name="height" value="0.05" units="cm"/>
      <inkml:brushProperty name="color" value="#AB008B"/>
    </inkml:brush>
  </inkml:definitions>
  <inkml:trace contextRef="#ctx0" brushRef="#br0">510 20 4640,'0'0'269,"-1"-1"1,1 0 0,0 1-1,-1-1 1,1 1 0,0-1-1,0 0 1,0 1 0,0-1-1,0 0 1,0 1 0,0-1-1,0 0 1,0 0-1,0 0 1,-1-5 4369,-9 4-2926,-3 3-1078,0 1-1,0 0 1,0 1-1,1 0 1,-1 1 0,-14 7-1,-6 1-47,25-9-451,-80 30 888,73-27-979,0 1 0,1 1-1,-23 16 1,35-23-63,1 0 1,0 0-1,0 0 0,0 0 1,-1 0-1,1 1 0,1-1 1,-1 0-1,0 0 0,0 1 1,0-1-1,1 0 0,-1 1 0,0-1 1,1 1-1,0-1 0,-1 3 1,1-3 5,0 0 1,0 0-1,0 0 0,1 0 1,-1 0-1,0 0 1,1 0-1,-1 1 0,1-1 1,-1 0-1,1 0 1,-1-1-1,1 1 1,0 0-1,0 0 0,-1 0 1,1 0-1,0-1 1,0 1-1,0 0 0,0-1 1,0 1-1,0 0 1,1 0-1,121 54-132,-83-39 131,53 29-1,-81-38 77,3 1 70,17 14 0,-29-19-21,1 0 0,-1 0-1,1 0 1,-1 0 0,0 1-1,-1-1 1,1 1-1,-1 0 1,4 7 0,-6-11-89,1 1 1,-1-1 0,0 1-1,0 0 1,0-1 0,0 1-1,0-1 1,0 1 0,0-1-1,0 1 1,0-1 0,0 1-1,0 0 1,-1-1 0,1 1-1,0-1 1,0 1 0,0-1-1,-1 1 1,1-1 0,0 1-1,-1-1 1,1 1 0,0-1-1,-1 0 1,1 1 0,-1-1 0,1 1-1,-1-1 1,1 0 0,0 1-1,-2-1 1,-17 8 325,6-6-189,1 0 0,-1-1 1,0 0-1,-19-2 0,0 0 15,-276 1 225,268 2-716,37-2 81,-1 0 0,1 1 0,-1 0 0,1 0-1,0 0 1,-1 0 0,1 0 0,-5 3 0,8-4 27,-1 1-1,1 0 1,-1-1-1,1 1 1,-1-1-1,1 1 1,-1 0-1,1-1 1,0 1-1,-1 0 1,1-1-1,0 1 1,0 0-1,-1-1 1,1 1-1,0 0 1,0 0-1,0-1 1,0 1-1,0 0 1,0 0-1,0-1 1,0 1-1,0 0 1,0 0-1,1-1 1,-1 1-1,0 0 1,0-1-1,1 1 1,0 1-1,0 0-379,0 0 0,0 0-1,0-1 1,0 1 0,0 0 0,1-1 0,-1 1-1,1-1 1,3 3 0,12 5-4793</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39:57.079"/>
    </inkml:context>
    <inkml:brush xml:id="br0">
      <inkml:brushProperty name="width" value="0.05" units="cm"/>
      <inkml:brushProperty name="height" value="0.05" units="cm"/>
      <inkml:brushProperty name="color" value="#AB008B"/>
    </inkml:brush>
  </inkml:definitions>
  <inkml:trace contextRef="#ctx0" brushRef="#br0">97 109 7040,'0'-4'437,"1"2"-153,-1 1-1,0-1 1,0 0 0,-1 0-1,1 1 1,0-1-1,0 0 1,-1 0-1,1 1 1,-1-1-1,-1-2 1,1-1 1391,1 4-1597,0 1 1,0 0 0,0-1 0,0 1-1,0 0 1,0 0 0,0-1 0,-1 1-1,1 0 1,0 0 0,0-1 0,0 1-1,0 0 1,0 0 0,0-1 0,0 1-1,-1 0 1,1 0 0,0-1 0,0 1-1,0 0 1,-1 0 0,1 0 0,0 0-1,0-1 1,-1 1 0,1 0 0,0 0-1,0 0 1,-1 0 0,1 0 0,0 0-1,0 0 1,-1 0 0,1 0 0,0 0-1,0 0 1,-1 0 0,1 0 0,0 0-1,-1 0 1,1 0 0,-4 0 158,1 1 1,-1 0-1,1-1 1,0 2-1,-1-1 1,1 0-1,0 1 0,0-1 1,0 1-1,0 0 1,0 0-1,0 0 1,0 0-1,1 1 1,-1-1-1,1 1 0,0-1 1,-1 1-1,1 0 1,1 0-1,-4 6 1,2-5-196,1 1 1,-1 0-1,1 1 1,0-1-1,1 0 1,-1 1-1,1-1 1,0 0-1,0 1 0,1 0 1,0-1-1,0 1 1,1 7-1,12 36-39,-12-44 28,1-1 0,0 0 0,0 1 0,0-1 0,1 0 1,-1 0-1,1-1 0,5 7 0,-7-10-21,0 1 0,0 0-1,0-1 1,0 1 0,0-1 0,0 1 0,0-1-1,0 1 1,0-1 0,0 0 0,0 0 0,1 0-1,-1 1 1,0-1 0,0 0 0,0 0 0,0 0-1,0-1 1,0 1 0,1 0 0,-1 0 0,0-1-1,0 1 1,0 0 0,0-1 0,0 1 0,0-1-1,0 1 1,0-1 0,0 0 0,-1 1-1,1-1 1,1-1 0,3-2 38,-1 0-1,0-1 1,0 1-1,5-9 1,-2 2 30,0 0 1,-1 0-1,-1-1 1,6-15 0,-9 22-31,-1 0 1,0-1-1,1 1 1,-2-1-1,1 1 1,-1-1-1,1 0 1,-2 1-1,1-1 1,-1 1 0,1-1-1,-3-5 1,1 2-47,1 7-7,1 0 1,-1-1 0,1 1-1,-1 0 1,0 0-1,0-1 1,0 1 0,0 0-1,0 0 1,0 0 0,-1 0-1,1 0 1,-1 0-1,1 1 1,-1-1 0,0 0-1,0 1 1,0-1 0,-4-2-1,5 4 12,0-1 0,0 1 0,0-1 0,-1 0 0,1 0 0,0 0 0,0 0 0,0 0 0,0 0 0,-1-2 0,-2-1 18,4 3-41,14-2-315,178-5 368,-149 8 462,76 12 0,-115-11-433,1 0 0,-1 0 0,0 0 0,0 0-1,0 1 1,-1 0 0,1-1 0,0 2 0,-1-1 0,7 5 0,-9-6-15,1 1 0,-1-1 0,1 1 0,-1 0 0,0 0 0,1 0 0,-1-1 0,0 1 0,0 0 0,0 0 0,-1 1 0,1-1 0,0 0 0,-1 0 0,0 0 0,1 0 0,-1 1 0,0-1 0,0 0 0,0 0 0,0 0 0,-1 4 0,-1 0 52,0 0-1,0 0 0,0-1 1,0 1-1,-1-1 0,0 1 0,0-1 1,-1 0-1,-4 6 0,-6 5 13,-21 18 0,29-29-109,6-5-11,0 0 0,0 1 1,-1-1-1,1 0 0,0 1 1,0-1-1,-1 0 0,1 0 0,0 1 1,0-1-1,-1 0 0,1 0 0,0 1 1,-1-1-1,1 0 0,-1 0 1,1 0-1,0 0 0,-1 0 0,1 0 1,0 0-1,-1 1 0,1-1 0,-1 0 1,3-9-316,13-14-69,1 8 307,0 1 1,1 0-1,1 1 0,0 1 0,28-14 1,-37 22 78,0-1 1,0 1 0,0 0 0,1 1 0,15-3 0,-23 5 5,0 1 1,0 0-1,0 0 1,0 0 0,0 0-1,0 0 1,0 0 0,0 1-1,1-1 1,-1 1-1,0-1 1,0 1 0,-1 0-1,1 0 1,0 0 0,0 0-1,0 0 1,0 0-1,-1 1 1,1-1 0,-1 0-1,1 1 1,-1-1 0,1 1-1,-1 0 1,0-1-1,0 1 1,0 0 0,0 0-1,0 0 1,0 0 0,0 3-1,3 6 108,-2 0 0,1 0 0,-2 0 0,1 0 0,-1 15 0,0-9-145,4 25 0,-4-37 34,0 0 0,0 0 0,1 0 0,0 0 0,0 0 0,0-1 1,3 6-1,-4-9 2,0 0 0,0 0 1,0 0-1,0 0 1,0 0-1,0 0 0,0 0 1,0 0-1,1 0 0,-1 0 1,0-1-1,0 1 1,1 0-1,-1-1 0,0 1 1,1-1-1,-1 1 0,1-1 1,-1 0-1,1 0 0,-1 0 1,1 0-1,-1 0 1,0 0-1,1 0 0,-1 0 1,1 0-1,-1-1 0,1 1 1,1-1-1,3-2-12,0 1 1,0-1-1,-1 0 0,1-1 0,-1 1 0,7-7 0,30-29-1,-13 11 22,110-84 195,-60 51-215,-75 58 35,32-24-82,-32 25 35,0-1 0,0 1 0,0 0 0,0 0 0,0 1 1,0-1-1,8 0 0,-10 1 21,-1 1-1,0 0 1,1 0 0,-1 0-1,1 0 1,-1 0 0,1 1 0,-1-1-1,1 0 1,-1 1 0,0-1-1,1 1 1,-1-1 0,0 1 0,1 0-1,-1-1 1,0 1 0,0 0-1,2 1 1,-1 0 4,0 0 0,-1 0 0,1 1 0,-1-1 0,0 0 0,0 0 0,0 1 0,0-1 0,0 1-1,1 2 1,0 5 46,-1-1 1,0 1-1,0-1 0,-2 19 0,-12 97 520,9-104-492,0 0 0,-1-1 0,-2 0 0,-8 19 0,15-38-60,-1 1 1,1-1 0,-1 0-1,1 1 1,-1-1-1,0 0 1,0 0-1,0 0 1,0 0 0,0 0-1,0 0 1,0 0-1,0 0 1,0 0-1,0 0 1,0 0 0,-1-1-1,1 1 1,0 0-1,-1-1 1,-1 1-1,2-1-13,-1 0-1,1 0 0,-1 0 0,1-1 0,-1 1 0,1 0 0,-1-1 0,1 1 0,0-1 0,-1 0 1,1 1-1,0-1 0,-1 0 0,1 0 0,0 0 0,0 0 0,0 0 0,0 0 0,-2-2 0,-4-5-63,1-1-1,0 0 1,0-1-1,1 0 1,0 1-1,1-1 1,0-1-1,0 1 0,1-1 1,1 1-1,-3-21 1,5 30 51,0-1-1,-1 0 1,1 1 0,0-1 0,0 0 0,1 0-1,-1 1 1,0-1 0,0 0 0,1 1 0,-1-1 0,1 0-1,0 1 1,-1-1 0,1 1 0,1-3 0,-1 3-10,1 0 1,-1 0 0,0 1 0,0-1 0,1 0 0,-1 0 0,0 1-1,1-1 1,-1 1 0,1-1 0,-1 1 0,1-1 0,-1 1-1,1 0 1,-1 0 0,1 0 0,2 0 0,3 0-17,0 1 0,0 0 0,-1 0 1,1 0-1,-1 1 0,12 4 0,36 21 77,1 0-20,-36-20-313,0-1 0,1-1-1,0-1 1,1 0 0,-1-1 0,39-1-1,183 6-11602,-158-4 4539</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0:00.410"/>
    </inkml:context>
    <inkml:brush xml:id="br0">
      <inkml:brushProperty name="width" value="0.05" units="cm"/>
      <inkml:brushProperty name="height" value="0.05" units="cm"/>
      <inkml:brushProperty name="color" value="#AB008B"/>
    </inkml:brush>
  </inkml:definitions>
  <inkml:trace contextRef="#ctx0" brushRef="#br0">251 134 1472,'8'-1'976,"-7"1"-781,0 0 0,-1 0-1,1 0 1,0 0 0,0 0 0,0 0 0,0 0-1,0 0 1,-1 0 0,1 0 0,0-1 0,0 1 0,0 0-1,-1 0 1,1-1 0,1 0 0,6-3 1050,-6 3-946,-1 0-1,1 0 1,0 0-1,0 0 1,-1 0-1,1 0 1,-1-1-1,1 1 1,-1 0-1,1-1 1,-1 1-1,0-1 1,0 1-1,0-1 1,0 0-1,0 0 1,0 1 0,0-1-1,1-4 1,1-9 726,-2 11-686,0 0 0,0 0 1,0 0-1,-1-8 1,0 11-260,0-1 0,0 0 0,-1 1 0,1-1 1,0 1-1,-1-1 0,0 1 0,1-1 0,-1 1 1,0-1-1,0 1 0,0 0 0,1-1 0,-2 1 0,1 0 1,-2-2-1,0 0 61,-1 0-1,0 1 1,0-1 0,0 1 0,-1 0-1,1 0 1,0 1 0,-1-1 0,1 1-1,-1 0 1,1 0 0,-1 0 0,0 1-1,1-1 1,-1 1 0,0 0 0,0 1-1,1-1 1,-1 1 0,-8 3 0,-7 1 111,0 2 1,1 1-1,-26 14 1,36-18-97,4-1-76,0 0 0,0 0-1,0 0 1,0 0 0,0 1-1,1 0 1,0 0 0,0 0-1,0 1 1,0-1 0,0 1-1,1 0 1,-4 7 0,4-5-52,1 0 0,0-1 0,0 1 0,0 0 0,1 0 0,0 0 0,0 0 0,1 0 0,0 13 0,3 0-35,1-2 1,0 1-1,1 0 1,1-1 0,1 0-1,0 0 1,13 21-1,65 99 221,-47-79 266,-36-55-402,1 0 0,-1 0 1,0 0-1,0 0 0,0 0 1,-1 1-1,0-1 1,0 0-1,0 1 0,0-1 1,0 1-1,-1-1 0,0 1 1,0-1-1,0 1 1,-1 0-1,1-1 0,-1 0 1,0 1-1,0-1 0,-1 1 1,1-1-1,-1 0 0,0 0 1,0 0-1,-1 0 1,1 0-1,-1 0 0,0-1 1,0 1-1,0-1 0,0 0 1,0 0-1,-1 0 1,-4 3-1,-25 17 84,14-9-112,-27 15-1,26-16-156,-4 1-871,6-10-4374,17-15-3404,1 10 7944,5-10-1614</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0:00.989"/>
    </inkml:context>
    <inkml:brush xml:id="br0">
      <inkml:brushProperty name="width" value="0.05" units="cm"/>
      <inkml:brushProperty name="height" value="0.05" units="cm"/>
      <inkml:brushProperty name="color" value="#AB008B"/>
    </inkml:brush>
  </inkml:definitions>
  <inkml:trace contextRef="#ctx0" brushRef="#br0">14 104 3136,'-3'-4'1406,"-7"-15"12163,11 18-13373,1 0 0,-1 0 0,1 0 0,0 1-1,-1-1 1,1 0 0,0 0 0,0 1 0,3-1-1,-4 0 13,20-5 271,0 1-1,0 1 1,0 1 0,0 1 0,28 0 0,21-3-62,-14 0 141,48-8 120,-83 10-576,-1-2 0,39-13 0,-32 34-16341,-20-10 13806,6 5-1188</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0:02.874"/>
    </inkml:context>
    <inkml:brush xml:id="br0">
      <inkml:brushProperty name="width" value="0.05" units="cm"/>
      <inkml:brushProperty name="height" value="0.05" units="cm"/>
      <inkml:brushProperty name="color" value="#AB008B"/>
    </inkml:brush>
  </inkml:definitions>
  <inkml:trace contextRef="#ctx0" brushRef="#br0">8 136 4480,'-7'-2'5429,"27"4"-1605,17 2-1972,-29-3-1569,0 0 1,0 0-1,0 0 1,10-2-1,-7 0-62,-1 0 0,1-1 0,-1 0 0,16-6 0,-23 7-184,-1 0 0,0 0 0,0 0 0,0 0 0,0 0 0,0-1 0,0 1-1,0-1 1,0 1 0,-1-1 0,1 0 0,-1 0 0,1 1 0,-1-1 0,1 0 0,-1 0-1,0 0 1,0-1 0,0 1 0,0 0 0,-1 0 0,1-1 0,-1 1 0,1 0 0,-1 0 0,0-5-1,1 4-12,-1 0 0,0 0-1,0 0 1,-1 0 0,1 0-1,-1 0 1,1 0 0,-1 0-1,0 0 1,0 0-1,0 0 1,-1 0 0,1 1-1,-1-1 1,1 1 0,-1-1-1,0 1 1,0-1 0,0 1-1,0 0 1,-1 0-1,1 0 1,-1 0 0,1 1-1,-1-1 1,1 0 0,-1 1-1,0 0 1,0 0 0,1 0-1,-1 0 1,0 0 0,0 0-1,0 1 1,0 0-1,-4-1 1,2 1 97,0 0 0,0 1 0,0-1 0,0 1 0,0 0 0,0 0 0,0 0 1,0 1-1,1 0 0,-1 0 0,1 0 0,-1 0 0,1 1 0,-6 4 0,5-4-22,0 2 1,0-1-1,1 0 0,0 1 1,-1 0-1,2 0 0,-1 0 1,1 0-1,-1 0 0,1 1 1,-2 6-1,4-8-81,0 0 1,1 0-1,-1-1 1,1 1-1,0 0 0,0-1 1,0 1-1,1 0 1,-1 0-1,1-1 0,0 1 1,0 0-1,0-1 1,0 1-1,1-1 0,0 0 1,-1 1-1,1-1 1,0 0-1,1 0 0,3 4 1,4 5-39,0-1 0,1-1 0,24 19 0,-29-25 28,0 1-1,1-1 1,-1 0 0,1-1-1,0 0 1,0 0-1,0 0 1,0-1-1,0 0 1,1 0-1,-1-1 1,1 0 0,-1 0-1,1-1 1,-1 0-1,1 0 1,0-1-1,-1 0 1,1 0-1,-1-1 1,0 0-1,0 0 1,9-4 0,11-9 68,-1 0 1,-1-2-1,0-1 0,-1-1 1,32-33-1,-50 46-33,-1 1 0,0-1-1,-1-1 1,1 1 0,-1-1-1,0 0 1,-1 0 0,5-12-1,-7 5 31,-1 1-82,0 12-204,1 3 225,0-1 0,0 1-1,-1-1 1,1 0 0,0 1 0,0 0-1,-1-1 1,1 1 0,-1 2 0,1-2 3,7 23 212,-4-13-106,1 1 0,11 22 0,-14-31-126,0 0 0,1-1 0,0 1-1,0 0 1,0-1 0,0 0 0,1 0 0,-1 0 0,1 0-1,0 0 1,0-1 0,5 3 0,-1-1 53,1-1-1,-1 0 1,1 0 0,0-1 0,0-1 0,0 1-1,0-1 1,0-1 0,0 0 0,14-1 0,-10-1-54,0 0 0,0-1 0,0 0 1,-1-1-1,1-1 0,19-10 0,-27 12-10,72-40-165,-20 3 400,-55 39-231,0 0 1,-1 0-1,1 0 1,0 0-1,-1 1 1,1-1-1,0 1 1,-1-1-1,1 1 1,0 0-1,0 0 1,2-1-1,-3 13-85,-1-11 88,-1 20 121,-1 1 0,-7 32 0,8-49-28,-1 10 69,2-14-148,0-1 0,0 0 1,0 0-1,0 0 1,0 1-1,0-1 1,0 0-1,0 0 1,0 0-1,0 0 1,0 1-1,0-1 1,0 0-1,0 0 1,0 0-1,1 0 0,-1 1 1,0-1-1,0 0 1,0 0-1,0 0 1,0 0-1,1 0 1,-1 0-1,0 0 1,0 0-1,0 1 1,0-1-1,1 0 0,-1 0 1,0 0-1,0 0 1,0 0-1,1 0 1,-1 0-1,0 0 1,0 0-1,0 0 1,0 0-1,1 0 1,-1 0-1,0 0 0,0 0 1,0 0-1,1 0 1,-1-1-1,0 1 1,0 0-1,0 0 1,0 0-1,0 0 1,1 0-1,-1 0 1,0 0-1,0-1 0,0 1 1,0 0-1,0 0 1,0 0-1,1 0 1,-1-1-1,0 1 1,0 0-1,15-12-17,25-24 1,-31 27-30,0-1 0,1 2 0,0-1 0,1 2 0,-1-1 1,19-8-1,-28 15 35,0 1 1,1-1-1,-1 0 1,0 1-1,1 0 1,-1-1-1,1 1 1,-1 0-1,1-1 1,-1 1-1,1 0 1,-1 0-1,1 0 1,-1 0-1,1 1 1,-1-1-1,1 0 0,-1 1 1,1-1-1,-1 1 1,1-1-1,1 2 1,-2-1 12,0 0 0,0 1 1,0-1-1,-1 0 0,1 0 0,0 0 0,-1 1 1,1-1-1,-1 0 0,1 0 0,-1 1 0,0-1 1,0 0-1,0 1 0,0-1 0,1 1 1,-2-1-1,1 0 0,0 1 0,0-1 0,0 0 1,-1 1-1,1-1 0,-1 2 0,-18 67-65,18-66 14,0 0-46,9-4 112,10-5 26,1 0 0,28-14 0,-13 5-54,-21 9 4,99-32-81,-74 25 109,-31 9-40,1 0 0,0 0 0,0 1 0,0 0-1,12 0 1,-19 2 19,-1 0-1,0 0 1,1 0-1,-1 1 1,0-1-1,1 0 1,-1 1-1,0-1 1,0 0-1,1 0 1,-1 1-1,0-1 1,0 1-1,0-1 1,1 0-1,-1 1 1,0-1-1,0 0 1,0 1-1,0-1 1,0 1-1,0-1 1,0 0-1,0 1 1,0-1-1,0 1 1,0-1-1,0 1 1,0 12 158,-2-5-40,0 1-98,1-1 0,0 1 0,1 0 0,0 10 1,0-17-20,0 0 0,0-1 0,0 1-1,0 0 1,1-1 0,-1 1 0,1 0 0,0-1 0,-1 1 0,1 0 0,0-1 0,0 1 0,0-1 0,0 0 0,0 1 0,0-1 0,0 0 0,0 1 0,1-1 0,-1 0 0,0 0 0,1 0 0,-1 0 0,1 0 0,-1-1 0,1 1 0,3 1 0,-3-2 23,0 0 1,0 0 0,0 0 0,0 0 0,0 0 0,0-1 0,0 1 0,0-1 0,0 1 0,0-1 0,3 0 0,20-11 155,-10 2-180,0-1 1,0 0 0,-1-1-1,22-25 1,-16 17-184,-20 20 177,0 0-1,0 0 1,0 0-1,0 0 1,0 1-1,0-1 0,1 0 1,-1 0-1,0 0 1,0 0-1,0 0 1,0 0-1,0 0 1,0 0-1,0 0 1,1 0-1,-1 0 1,0 0-1,0 0 1,0 1-1,0-1 1,0 0-1,0 0 0,0 0 1,0 0-1,0 0 1,0 0-1,0 0 1,0 0-1,0 1 1,0-1-1,1 0 1,-1 0-1,0 0 1,0 0-1,0 0 1,0 0-1,0 1 0,0-1 1,-1 0-1,1 0 1,0 0-1,0 0 1,0 0-1,0 0 1,0 1-1,0-1 1,0 0-1,0 0 1,0 16 138,-2 17 229,1-19-325,1 0 0,0 0 0,1 0-1,0 0 1,5 21 0,-6-34-78,1 1 0,-1-1-1,0 1 1,0-1 0,0 1 0,-1-1-1,1 0 1,0 1 0,-1 2 0,0 0-3141</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6:54.754"/>
    </inkml:context>
    <inkml:brush xml:id="br0">
      <inkml:brushProperty name="width" value="0.05" units="cm"/>
      <inkml:brushProperty name="height" value="0.05" units="cm"/>
      <inkml:brushProperty name="color" value="#00A0D7"/>
    </inkml:brush>
  </inkml:definitions>
  <inkml:trace contextRef="#ctx0" brushRef="#br0">0 1160 3136,'1'1'343,"0"-1"0,0 0 0,0 0 1,0 0-1,0 1 0,0-1 0,0 0 0,0 0 0,0-1 1,0 1-1,0 0 0,0 0 0,0 0 0,0-1 0,1 1 1,25-11 2253,26-19-616,188-134 1187,-100 54-2775,-128 99-360,252-229 266,38-89-848,-270 291 154,-41 45-101,2-1 464,0-1 0,0 1 0,0 0 0,-6 10 0,-132 215 19,64-98 192,62-105-116,-30 54 317,42-72-236,1 1 0,1 0 0,0 0-1,0 1 1,-3 18 0,7-28-101,0 0 0,-1 0 0,1 0 0,0-1 0,0 1 0,0 0 0,0 0 0,0 0 0,1 0 0,-1 0 0,0-1-1,1 1 1,0 0 0,-1 0 0,1-1 0,0 1 0,0 0 0,0-1 0,0 1 0,0-1 0,0 1 0,0-1 0,1 1 0,-1-1 0,0 0 0,1 0 0,-1 0 0,1 1 0,-1-1 0,1-1-1,0 1 1,-1 0 0,1 0 0,0-1 0,0 1 0,0-1 0,2 1 0,4 0 42,1-1-1,-1 1 0,0-2 1,0 1-1,0-1 1,0 0-1,0-1 0,0 0 1,-1 0-1,1-1 1,0 0-1,-1 0 1,0 0-1,14-10 0,3-4-35,-1 0 0,37-36 0,169-171 138,-158 158-241,62-60-47,-94 86 29,41-56 0,-52 59-85,-1-1 0,-2-2-1,28-60 1,-65 121 214,-1-1 0,-24 29 0,-65 58 178,-13 14-102,-59 116 92,17 18 408,137-222-494,7-10-32,4-8 170,0 0 1,0-1-1,-13 14 0,18-24 115,5-5-90,10-10 76,3-4-234,20-19-13,49-48-208,-70 71 36,0 1 0,0 1 1,0 0-1,30-14 1,-39 21-13,-1 1 0,1 0 0,-1 0 1,1 0-1,-1 0 0,1 1 0,-1-1 1,1 1-1,7 0 0,-10 0 35,1 1 1,0-1-1,0 0 0,-1 1 0,1 0 1,-1-1-1,1 1 0,-1 0 1,1 0-1,-1 0 0,1 0 0,-1 0 1,1 0-1,-1 0 0,0 0 1,0 1-1,0-1 0,0 0 0,0 1 1,0-1-1,1 3 0,13 35-109,-12-29 159,1-1-1,6 14 1,-8-20 3,-1 0 0,1 0 1,0-1-1,1 1 0,-1 0 0,0-1 0,1 0 0,-1 1 0,1-1 0,0 0 1,3 2-1,-1-2 31,0 0 0,0 0 1,1-1-1,-1 1 0,0-1 1,0 0-1,1-1 0,-1 1 1,1-1-1,-1 0 0,0-1 1,9-1-1,-3 1 1,-1-2 0,0 1 0,0-2 0,0 1 0,16-9 0,-19 7-64,0-1 0,0 1 1,0-1-1,-1 0 0,0-1 1,0 0-1,-1 0 0,1 0 1,-2 0-1,1-1 0,-1 0 1,0 0-1,0 0 0,-1 0 1,2-11-1,-3 0-312,-2 19 301,0-1 0,0 1-1,0 0 1,0-1-1,0 1 1,0 0-1,-1-1 1,1 1 0,0 0-1,0-1 1,0 1-1,0 0 1,0-1-1,-1 1 1,1 0 0,0 0-1,0-1 1,-1 1-1,1 0 1,0 0-1,0-1 1,-1 1 0,1 0-1,0 0 1,0 0-1,-1 0 1,1 0-1,0-1 1,-1 1 0,1 0-1,0 0 1,-1 0-1,1 0 1,0 0 0,-1 0-1,1 0 1,0 0-1,-1 0 1,1 0-1,0 0 1,-1 0 0,1 0-1,0 0 1,-1 0-1,1 1 1,0-1-1,0 0 1,-1 0 0,1 0-1,0 0 1,-1 1-1,-9 6-99,0 0 0,0 1-1,1 1 1,0-1 0,0 1 0,-11 17-1,14-19 83,2-2 42,0 0 0,0 0 0,0 0-1,1 1 1,0 0 0,0 0 0,0 0 0,1 0-1,0 0 1,-2 8 0,4-11 6,0 1 1,-1-1-1,1 0 1,1 1-1,-1-1 0,1 0 1,-1 1-1,1-1 1,0 0-1,0 0 0,0 1 1,0-1-1,1 0 1,-1 0-1,1-1 0,0 1 1,0 0-1,0 0 1,0-1-1,1 1 1,3 2-1,1 1 34,1 0 0,0 0-1,0-1 1,0 0 0,1-1 0,-1 0-1,1 0 1,12 3 0,-7-3 6,1-1-1,-1 0 1,1-1 0,25 0 0,-9-3-787,61-10 1,28-18-5571,-98 22 3066,26-13-1,-20 7 804</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0:03.212"/>
    </inkml:context>
    <inkml:brush xml:id="br0">
      <inkml:brushProperty name="width" value="0.05" units="cm"/>
      <inkml:brushProperty name="height" value="0.05" units="cm"/>
      <inkml:brushProperty name="color" value="#AB008B"/>
    </inkml:brush>
  </inkml:definitions>
  <inkml:trace contextRef="#ctx0" brushRef="#br0">13 20 7296,'-13'-16'3328,"16"13"-2592,2 14-1440,0 5 416,3 7-2944,2 5 1792,-2 7-1856</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0:04.501"/>
    </inkml:context>
    <inkml:brush xml:id="br0">
      <inkml:brushProperty name="width" value="0.05" units="cm"/>
      <inkml:brushProperty name="height" value="0.05" units="cm"/>
      <inkml:brushProperty name="color" value="#AB008B"/>
    </inkml:brush>
  </inkml:definitions>
  <inkml:trace contextRef="#ctx0" brushRef="#br0">70 137 2816,'-6'-4'440,"-3"-3"706,9 7-1078,0 0 0,0-1 0,0 1 0,10-11 9120,-28 23-6672,12-8-2111,1 2 0,0-1 0,-1 0 0,2 1 0,-8 10 0,11-14-367,0 0 0,0 0 0,0 0 0,0-1 0,0 1 0,1 0 0,-1 0 0,1 0 0,-1 1 0,1-1 0,0 0 0,0 0 0,0 0 0,0 0 0,0 0 0,1 0 0,-1 0 0,0 0 0,1 0 1,0 0-1,-1 0 0,1 0 0,0 0 0,0 0 0,2 2 0,0 0-2,0 1 0,1-1 1,0 0-1,0-1 0,0 1 1,0-1-1,1 0 0,-1 0 1,1 0-1,0-1 0,0 1 1,0-1-1,0 0 1,0-1-1,0 1 0,0-1 1,1 0-1,-1 0 0,0-1 1,1 0-1,-1 0 0,1 0 1,4-1-1,1 0 38,0-1 0,-1 0 0,0-1 0,1 0 0,-1 0-1,0-1 1,-1-1 0,1 0 0,-1 0 0,16-12 0,-23 16-51,0 0 1,0-1-1,-1 1 0,1-1 1,-1 1-1,1-1 0,-1 0 1,1 0-1,-1 0 0,0 1 1,0-1-1,0 0 0,0-1 1,0 1-1,-1 0 0,1 0 1,0 0-1,-1 0 0,0 0 1,1-1-1,-1 1 0,0 0 1,0 0-1,0-1 0,-1-2 1,0 3-18,0-1 0,0 0 0,-1 0-1,1 1 1,-1-1 0,0 0 0,1 1 0,-1 0 0,0-1 0,0 1 0,-1 0 0,1 0 0,0 0 0,-1 0 0,1 1 0,-1-1 0,1 0 0,-4 0 0,-4-2-19,1 1 0,-1 0 0,0 1 0,0 0 1,-16-1-1,1-1-102,16 3 140,0 0 0,1 1 0,-1 0 0,0 0-1,0 1 1,1 0 0,-1 1 0,0-1 0,1 2 0,0-1 0,-11 6 0,14-5-36,20 1 171,5-4-167,1 0 0,0-1 0,37-8 0,8 0 67,31-6 102,7 0 545,-100 14-598,1 1-1,0 0 0,0 0 0,0 1 0,-1 0 1,1-1-1,0 1 0,0 1 0,4 1 0,-7-2-56,-1 0 0,1 0 0,-1-1-1,1 1 1,-1 0 0,0 1 0,1-1-1,-1 0 1,0 0 0,0 0 0,0 1-1,0-1 1,0 0 0,0 1 0,-1-1-1,1 1 1,0 0 0,-1-1 0,1 1-1,-1-1 1,1 1 0,-1 0 0,0-1-1,0 1 1,0 0 0,0-1 0,0 1-1,0 0 1,0 1 0,-2 5 66,1-1 0,-1 1 0,0-1 0,0 0 0,-1 0 0,0 0 0,-7 11 0,10-17-112,-1 0 1,1 0 0,-1 0-1,1 0 1,-1 0-1,1 0 1,0 0-1,-1 0 1,1 0-1,0 0 1,0 1 0,0 0-1,0-1 96,1-2-33,16-15-94,1 0 0,20-13 0,-24 20-24,1-1-1,24-10 1,-33 17 28,1 0 0,-1 1 0,1 0 0,-1 1 0,1-1 0,0 1 0,-1 0 1,1 1-1,11 0 0,-16 0 23,0 1 0,1-1 0,-1 1 0,0 0 0,0-1 1,0 1-1,1 0 0,-1 0 0,0 0 0,0 1 0,-1-1 0,1 0 0,0 1 0,0-1 1,-1 1-1,1 0 0,-1 0 0,1-1 0,-1 1 0,0 0 0,1 0 0,-1 0 0,0 3 1,4 5 88,-1 1 0,-1 1 1,3 17-1,-4-18-52,1-1 0,5 17 0,-7-24-23,1 0 0,-1-1 0,0 1 0,1 0 0,0-1 0,0 1 0,0-1 0,0 0 0,0 0 0,0 0 0,0 0 0,1 0 0,-1 0 0,1 0 0,-1-1 0,1 1 0,0-1 0,0 0 0,0 0 0,-1 0 0,1 0 0,0 0 0,0 0 0,0-1 0,1 0 0,-1 0 0,4 0 0,3 0 8,-1-2-1,1 1 0,-1-1 1,1 0-1,-1-1 0,0 0 1,0-1-1,13-7 0,1-2-29,40-29-1,-52 33 25,-1 0 0,0 0 0,0-1-1,-1 0 1,8-13 0,-2 1 19,18-39 1,-28 52-65,-1 1 0,2 0 1,9-13-1,-15 21 26,0-1-1,1 1 1,-1-1 0,0 1-1,1 0 1,-1 0-1,1-1 1,-1 1 0,0 0-1,1 0 1,-1-1 0,1 1-1,-1 0 1,1 0-1,-1 0 1,1 0 0,-1 0-1,1 0 1,-1 0-1,1 0 1,-1 0 0,1 0-1,-1 0 1,1 0-1,-1 0 1,1 0 0,-1 0-1,1 0 1,-1 0 0,1 1-1,-1-1 1,0 0-1,1 0 1,-1 1 0,1-1-1,-1 0 1,0 1-1,1-1 1,-1 0 0,0 1-1,1-1 1,-1 0 0,0 1-1,1-1 1,-1 1-1,0-1 1,0 1 0,0-1-1,1 2 1,9 23-26,-6-12 54,-2 1 0,0-1-1,1 26 1,-5 42 165,0-63-119,0 1 0,0-1 1,-9 29-1,10-45-46,1 0-1,-1 0 1,0 0-1,0 0 1,0 0-1,0 0 1,-1 0-1,1 0 1,0 0-1,-1 0 1,1-1-1,-1 1 1,0 0-1,1-1 1,-1 0-1,0 1 1,-4 1-1,4-2-8,1-1-1,-1 1 0,0-1 1,0 0-1,0 0 0,0 0 0,0 0 1,1 0-1,-1 0 0,0 0 0,0 0 1,0-1-1,0 1 0,1-1 1,-1 1-1,0-1 0,0 0 0,1 0 1,-1 0-1,1 0 0,-1 0 1,-1-2-1,-84-62-97,61 42-171,25 23 187,11 5 42,-6-2 39,52 30 78,-39-22-31,0 0 0,1-2 0,0 0 1,30 11-1,-21-14-27,-1-1 1,0-1-1,1-2 1,0 0-1,0-1 1,42-6-1,-22-1-1934,0-2 0,88-29 0,-56 12-2151,8 4-5349</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0:42.787"/>
    </inkml:context>
    <inkml:brush xml:id="br0">
      <inkml:brushProperty name="width" value="0.05" units="cm"/>
      <inkml:brushProperty name="height" value="0.05" units="cm"/>
      <inkml:brushProperty name="color" value="#AB008B"/>
    </inkml:brush>
  </inkml:definitions>
  <inkml:trace contextRef="#ctx0" brushRef="#br0">312 9 1824,'-2'-1'391,"1"1"-1,-1-1 1,1 0-1,0 1 1,-1-1 0,1 1-1,-1 0 1,1-1-1,-1 1 1,0 0 0,1 0-1,-1 0 1,1 0 0,-1 0-1,1 0 1,-3 1-1,3-1-263,0 0-1,-1 0 0,1 0 1,0 0-1,-1 0 0,1 0 0,0 0 1,-1 0-1,1 0 0,0 0 1,0-1-1,-1 1 0,1-1 0,0 1 1,-2-1-1,2 0 77,-1 1-1,0 0 1,1-1 0,-1 1-1,0 0 1,1 0 0,-1 0-1,0 0 1,0 1 0,1-1-1,-1 0 1,0 1 0,1-1-1,-1 1 1,1 0 0,-3 0-1,-7 17-196,0 1 0,0 0-1,-12 34 1,-16 65-2,34-99 1,-43 140 267,-9-15-50,49-123-102,-10 37 146,17-52-202,1-5 758,10-2-798,0 0 0,-1-1 1,1 0-1,18-6 0,17-4 153,155-9 263,-157 18-315,141-8 302,-136 12-464,-15 0-289,-33 0 52,0-1 0,0 1-1,0-1 1,0 1-1,0-1 1,0 1-1,0-1 1,0 0-1,0 1 1,0-1 0,0 1-1,0-1 1,0 1-1,0-1 1,-1 0-1,1 1 1,0-1-1,0 1 1,0-1-1,-1 0 1,1 1 0,0-1-1,0 0 1,-1 1-1,0 0 1</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0:43.444"/>
    </inkml:context>
    <inkml:brush xml:id="br0">
      <inkml:brushProperty name="width" value="0.05" units="cm"/>
      <inkml:brushProperty name="height" value="0.05" units="cm"/>
      <inkml:brushProperty name="color" value="#AB008B"/>
    </inkml:brush>
  </inkml:definitions>
  <inkml:trace contextRef="#ctx0" brushRef="#br0">54 51 992,'-7'-1'102,"6"1"-84,0 0 1,0 0 0,0 0 0,0 0 0,0 0 0,0-1 0,0 1 0,0 0 0,0-1 0,0 1 0,0 0 0,1-1 0,-1 1 0,0-1 0,0 0 0,0 1 0,0-2 0,0 2 141,1 0 0,-1-1 1,0 1-1,1 0 0,-1 0 1,1 0-1,-1 0 0,1 0 1,-1 0-1,1 0 0,-1 0 1,1 0-1,-1 0 0,1 0 1,-1 0-1,1 0 0,-1 0 1,0 1-1,1-1 0,-1 0 1,1 0-1,0 1 0,-1-1 1,1 0-1,-1 1 0,1-1 1,-1 0-1,1 1 0,0-1 1,-1 1-1,0 0 251,-3 11 1770,3-12-2054,1 0-1,-1 1 1,0-1-1,1 1 1,-1-1-1,1 1 1,-1-1-1,1 1 1,-1 0-1,1-1 1,0 1 0,-1-1-1,1 1 1,0 0-1,-1-1 1,1 1-1,0 0 1,0 0-1,-1-1 1,1 1-1,0 1 1,0-1 972,14 0-458,-10-1-532,0 1 0,0-1 0,-1-1 0,1 1 0,4-1 1,120-22 1324,41-9-682,-144 26-697,1 1 0,0 1-1,32 0 1,-56 4-146,-1 1 22,-1 0-204,1 1 0,-1-1 0,1 1 0,-1-1 1,1 1-1,-1-1 0,0 0 0,1 1 0,-1-1 0,0 1 1,0-1-1,0 1 0,-1 2 0,0 3-1864,1 1 377</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0:44.083"/>
    </inkml:context>
    <inkml:brush xml:id="br0">
      <inkml:brushProperty name="width" value="0.05" units="cm"/>
      <inkml:brushProperty name="height" value="0.05" units="cm"/>
      <inkml:brushProperty name="color" value="#AB008B"/>
    </inkml:brush>
  </inkml:definitions>
  <inkml:trace contextRef="#ctx0" brushRef="#br0">46 167 1472,'-1'0'65,"-1"-1"-1,0 1 1,0-1 0,1 1 0,-1 0-1,0-1 1,0 1 0,0 0-1,0 0 1,1 1 0,-1-1-1,0 0 1,0 0 0,-2 2 0,3-2 294,0 0 1,0 1 0,1-1 0,-1 0 0,0 0 0,0 0 0,0 0 0,0 0 0,1 0 0,-1 0 0,0 0-1,0 0 1,0 0 0,0 0 0,1 0 0,-1 0 0,0-1 0,-1 1 0,2-1-224,0 1 1,0-1-1,0 1 0,0-1 1,0 1-1,0 0 0,1-1 1,-1 1-1,0-1 0,0 1 1,0 0-1,0-1 1,0 1-1,1 0 0,-1-1 1,0 1-1,0 0 0,1-1 1,-1 1-1,0 0 1,0-1-1,1 1 0,-1 0 1,0 0-1,1-1 0,-1 1 1,1 0-1,-1 0 0,0 0 1,1 0-1,-1-1 1,1 1-1,14-8 188,-1 1 1,2 0-1,-1 1 0,1 0 0,0 1 1,25-4-1,1 3-19,58-1 0,-96 7-298,49-2 74,0-1 0,84-18 0,-62 4 7,35-8 389,-37 6-3548,-59 15-188,-1 0 1009</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0:45.095"/>
    </inkml:context>
    <inkml:brush xml:id="br0">
      <inkml:brushProperty name="width" value="0.05" units="cm"/>
      <inkml:brushProperty name="height" value="0.05" units="cm"/>
      <inkml:brushProperty name="color" value="#AB008B"/>
    </inkml:brush>
  </inkml:definitions>
  <inkml:trace contextRef="#ctx0" brushRef="#br0">10 57 2144,'-10'-13'7893,"12"16"-7707,-1-1 1,0 0-1,0 1 1,0-1-1,-1 1 0,1-1 1,-1 1-1,1-1 1,-1 4-1,2 6 57,11 70 455,-7-41-112,-6-32-451,1 0 0,0 0 0,4 12 0,4 10 204,-7-20-245,1-1 1,0 0-1,0 0 0,7 12 0,4 7 124,-10-21-101,0 0-1,0 0 0,6 8 0,-9-15 44,-1-1-144,0 0 0,0 1-1,0-1 1,0 0 0,0 1 0,0-1 0,0 0-1,1 0 1,-1 1 0,0-1 0,0 0 0,0 0 0,0 1-1,1-1 1,-1 0 0,0 0 0,0 0 0,1 1 0,-1-1-1,0 0 1,0 0 0,1 0 0,-1 0 0,0 0 0,1 1-1,-1-1 1,0 0 0,0 0 0,1 0 0,-1 0 0,0 0-1,1 0 1,-1 0 0,0 0 0,1 0 0,-1 0 0,0 0-1,0 0 1,1-1 0,-1 1 0,0 0 0,1 0-1,-1 0 1,0 0 0,0 0 0,1-1 0,-1 1 0,15-8 104,90-128 1154,-24 12-829,-64 95-426,-2-1 0,16-43 0,-27 56-228,-4 12-420,-4 11-800,0 4-22,0 0-1,1 0 1,0 1-1,0-1 1,0 12-1,2-6-633</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0:46.086"/>
    </inkml:context>
    <inkml:brush xml:id="br0">
      <inkml:brushProperty name="width" value="0.05" units="cm"/>
      <inkml:brushProperty name="height" value="0.05" units="cm"/>
      <inkml:brushProperty name="color" value="#AB008B"/>
    </inkml:brush>
  </inkml:definitions>
  <inkml:trace contextRef="#ctx0" brushRef="#br0">114 66 2912,'3'3'431,"1"0"-1,-1-1 1,1 1 0,0-1-1,0 1 1,0-1-1,1 0 1,-1-1 0,0 1-1,1-1 1,-1 0 0,1 0-1,-1 0 1,1 0 0,-1-1-1,1 0 1,0 0 0,-1 0-1,7-1 1,-5 0-332,0-1-1,0 1 1,1-1 0,-1 0-1,0 0 1,0-1 0,-1 0-1,1 0 1,-1 0 0,1-1-1,-1 0 1,0 0 0,8-9-1,-12 13-95,-1-1 0,1 0-1,-1 1 1,1-1 0,-1 0-1,1 1 1,-1-1 0,0 0 0,1 0-1,-1 0 1,0 1 0,0-1-1,0 0 1,1 0 0,-1 0-1,0 0 1,0 0 0,0 1 0,0-1-1,-1 0 1,1 0 0,0 0-1,0 0 1,0 1 0,-1-1-1,1 0 1,0 0 0,-1 0-1,1 1 1,-1-1 0,1 0 0,-1 1-1,1-1 1,-1 0 0,1 1-1,-2-2 1,0 1 2,1-1 0,-1 0 0,0 1 0,0 0 0,-1-1 0,1 1 0,0 0 0,0 0 0,-1 0 0,1 0 0,-4 0 0,0 0-22,-1 0 0,1 1 0,-1 0 0,1 1-1,-1-1 1,-12 4 0,-37 13 255,32-8-57,13-5-14,0 0 1,0 1-1,0 0 0,1 0 1,-14 10-1,21-12-92,-1 0-1,0 0 1,1 1-1,-1-1 1,1 1-1,0 0 1,0-1 0,1 1-1,-1 1 1,1-1-1,0 0 1,0 0-1,0 1 1,0 0 0,-1 8-1,3-11-7,0 0 1,-1 0-1,1 0 0,0-1 1,0 1-1,1 0 0,-1 0 1,0-1-1,1 1 0,-1 0 0,1 0 1,-1-1-1,1 1 0,0 0 1,0-1-1,0 1 0,1 1 1,0 0 28,1-1 1,-1 0-1,0 0 1,1 0-1,-1 0 1,1 0-1,0-1 1,-1 1 0,5 1-1,0 0 51,1-1 0,-1 0 1,0 0-1,1-1 0,-1 0 0,1 0 1,12-1-1,8-3-5,-1 0 0,0-3 0,45-13-1,72-39 81,-124 48-206,33-24-1,-13 8-377,-39 27 336,0 0 0,0 0 0,0 0 0,-1 0 0,1 0 0,0 1 0,-1-1 0,1 0 0,0 0 0,-1 1-1,0-1 1,1 3 0,0-3 3,0 3 12,0 0 1,-1 0 0,1 0 0,0 0-1,-1 0 1,0 0 0,0 1-1,-1-1 1,-1 8 0,-1 1 175,-9 22 1,5-14-133,7-21-17,0 0 0,0 0 1,0 0-1,0 0 0,0 0 0,0 0 0,0 0 1,-1 0-1,1 0 0,0 0 0,0 1 1,0-1-1,0 0 0,0 0 0,0 0 0,0 0 1,0 0-1,0 0 0,0 0 0,0 0 0,0 1 1,0-1-1,0 0 0,0 0 0,0 0 0,0 0 1,0 0-1,0 0 0,0 0 0,0 0 0,0 0 1,0 1-1,1-1 0,-1 0 0,0 0 0,0 0 1,0 0-1,0 0 0,0 0 0,0 0 0,0 0 1,0 0-1,0 0 0,0 0 0,0 0 0,0 0 1,1 1-1,-1-1 0,0 0 0,0 0 0,0 0 1,0 0-1,0 0 0,0 0 0,1 0 0,6-4 348,13-11-220,-18 13-66,88-64-14,-78 58-136,1 0 0,1 1 0,-1 1 0,1 1 0,21-7 0,-32 11 50,0 1-1,-1-1 0,1 1 0,0 0 1,0 0-1,0 0 0,0 0 0,-1 0 1,1 1-1,0-1 0,0 1 1,-1 0-1,1 0 0,0 0 0,-1 0 1,1 0-1,-1 0 0,1 1 0,-1-1 1,3 3-1,-1 0 40,0 0 0,-1 0 1,0 0-1,1 0 0,-1 0 0,-1 1 0,1-1 1,-1 1-1,0 0 0,2 5 0,-3-7 28,1 0-1,-1 0 0,1 0 0,0 0 0,0 0 1,0-1-1,0 1 0,0 0 0,1-1 1,-1 0-1,1 0 0,-1 1 0,1-1 0,0-1 1,0 1-1,0 0 0,0-1 0,0 0 1,1 1-1,-1-1 0,6 1 0,5 0 145,0 0-1,1 0 1,25-2-1,-25 0-165,6-1-183,31-4 1,-4-4-3081,5 0-4785,-11 3 3902,4-8 369</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0:47.518"/>
    </inkml:context>
    <inkml:brush xml:id="br0">
      <inkml:brushProperty name="width" value="0.05" units="cm"/>
      <inkml:brushProperty name="height" value="0.05" units="cm"/>
      <inkml:brushProperty name="color" value="#AB008B"/>
    </inkml:brush>
  </inkml:definitions>
  <inkml:trace contextRef="#ctx0" brushRef="#br0">275 114 3072,'0'0'38,"0"-3"102,0 1 0,0-1 0,0 1 0,0 0 0,0-1 0,1 1 0,-1-1 0,1 1 0,1-4 0,7-5 6550,-10 12-6056,-129 293 1324,111-245-1484,-32 58 1,-11 17 224,60-118-537,-1-1 1,0 1 0,0-1-1,0 0 1,-8 8 0,22-22 763,-8 7-894,0 0 1,-1-1-1,1 1 0,-1 0 0,4-6 0,24-42 167,40-91 0,-7 10-154,-33 75-104,3 2 1,77-97-1,-97 135-53,13-22 0,-16 22 11,-4 7-84,-9 12-80,-7 18 155,4 5 101,2 0 1,1 0 0,0 1-1,3-1 1,2 38-1,25 129 134,-22-163-37,2 0-1,18 48 0,-18-61 91,1 0-1,1-1 1,0 0 0,1 0 0,19 23-1,-25-35-371,1 0-1,-1 0 1,1-1-1,7 5 1,-8-6-1004,0 1 0,0-1 0,-1 1 0,1-1 0,-1 1 0,0 0 0,0 0 0,4 6 0,-7-5-1116,-4 9-145</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0:47.893"/>
    </inkml:context>
    <inkml:brush xml:id="br0">
      <inkml:brushProperty name="width" value="0.05" units="cm"/>
      <inkml:brushProperty name="height" value="0.05" units="cm"/>
      <inkml:brushProperty name="color" value="#AB008B"/>
    </inkml:brush>
  </inkml:definitions>
  <inkml:trace contextRef="#ctx0" brushRef="#br0">5 14 4384,'0'-5'1632,"-5"10"-1248,5-2 1824,10 2-1376,3-2 1568,8-3-1376,15 0 544,12-3-896,9-2-128,10 2-320,-2-2-64,1 1-96,-14 4 32,-4 0-64,-12-4-3968,-2 4 2144,-11 8-4192</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0:51.055"/>
    </inkml:context>
    <inkml:brush xml:id="br0">
      <inkml:brushProperty name="width" value="0.05" units="cm"/>
      <inkml:brushProperty name="height" value="0.05" units="cm"/>
      <inkml:brushProperty name="color" value="#AB008B"/>
    </inkml:brush>
  </inkml:definitions>
  <inkml:trace contextRef="#ctx0" brushRef="#br0">229 16 1312,'-1'-9'4525,"2"3"-3856,-1 5-391,-8 10-92,-9 17 360,14-20-258,0-1-1,0 0 1,-7 8-1,7-9-214,0 1-1,0 0 1,0 0-1,1 0 1,-1 0 0,-2 9-1,-8 17 439,3-12-228,-14 38 0,1-1 207,16-42-378,-51 101 581,53-105-565,0 1 0,0 0 0,1 0 0,-3 12 0,7-22-108,0 1-1,-1-1 1,1 0-1,0 1 0,0-1 1,0 0-1,0 1 1,0-1-1,0 0 1,1 3-1,-1-4-3,0 1 1,0-1-1,0 0 0,0 0 1,0 0-1,0 0 0,1 0 1,-1 0-1,0 1 0,0-1 1,0 0-1,0 0 0,1 0 1,-1 0-1,0 0 0,0 0 1,0 0-1,0 0 0,1 0 1,-1 0-1,0 0 0,0 0 1,0 0-1,1 0 0,-1 0 1,0 0-1,0 0 0,0 0 1,0 0-1,1 0 0,-1 0 1,0 0-1,0 0 0,0 0 1,0-1-1,1 1 0,-1 0 1,0 0-1,0 0 0,0 0 1,3-3 86,0 1 0,0-1 0,-1 1 0,0-1 0,1 0 0,1-4 1,10-16 102,-2-2 0,14-37 0,4-10 88,-25 62-551,-1-1 0,1 1 0,-2-1 0,0 0 0,3-13 0,-6 23-83,0-1 0,0 1 0,0-1 0,1 1 0,-1-1 0,0 1 0,1 0 0,-1-1 0,1 1 0,0-2 0,0 3 119,-1-1-1,1 1 1,-1 0 0,1-1 0,0 1 0,-1 0-1,1-1 1,0 1 0,-1 0 0,1 0-1,0-1 1,-1 1 0,1 0 0,0 0-1,0 0 1,-1 0 0,1 0 0,0 0-1,0 0 1,12 0-2696</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0:55.966"/>
    </inkml:context>
    <inkml:brush xml:id="br0">
      <inkml:brushProperty name="width" value="0.05" units="cm"/>
      <inkml:brushProperty name="height" value="0.05" units="cm"/>
    </inkml:brush>
  </inkml:definitions>
  <inkml:trace contextRef="#ctx0" brushRef="#br0">12 13 2912,'-12'-6'19039,"21"8"-18817,-1 1 0,0-1 0,1 0 0,0-1 0,11 1 0,47-3 113,-27 0-60,181-7 298,-24 0-336,-135 8-178,71 9 0,-54 4 48,-68-10-54,-1 0-1,1 0 0,-1 1 0,0 0 1,13 8-1,-23-12-48,1 0 1,-1 0-1,0 0 0,0 0 1,0 0-1,0 0 0,1 0 1,-1 0-1,0 0 0,0 0 1,0 0-1,0 1 0,0-1 1,1 0-1,-1 0 0,0 0 1,0 0-1,0 0 0,0 0 1,0 1-1,0-1 0,0 0 1,0 0-1,0 0 0,1 0 1,-1 1-1,0-1 0,0 0 1,0 0-1,0 0 0,0 0 1,0 1-1,0-1 0,0 0 1,0 0-1,0 0 1,-7 2-3077,-11-3-3878,9 0 4145</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6:55.114"/>
    </inkml:context>
    <inkml:brush xml:id="br0">
      <inkml:brushProperty name="width" value="0.05" units="cm"/>
      <inkml:brushProperty name="height" value="0.05" units="cm"/>
      <inkml:brushProperty name="color" value="#00A0D7"/>
    </inkml:brush>
  </inkml:definitions>
  <inkml:trace contextRef="#ctx0" brushRef="#br0">14 12 7392,'-13'-11'3360,"34"25"-2944,15-6 64,7 0-352,50 4 736,-2 4-480,50-5 32,-5 1-256,21-4-1152,-16 3 544,3-11-6272,-16 0 3712</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0:51.779"/>
    </inkml:context>
    <inkml:brush xml:id="br0">
      <inkml:brushProperty name="width" value="0.05" units="cm"/>
      <inkml:brushProperty name="height" value="0.05" units="cm"/>
      <inkml:brushProperty name="color" value="#AB008B"/>
    </inkml:brush>
  </inkml:definitions>
  <inkml:trace contextRef="#ctx0" brushRef="#br0">1 9 2400,'0'0'69,"0"0"0,0 0 0,-1 0-1,1-1 1,0 1 0,0 0 0,0 0 0,0-1 0,0 1 0,0 0 0,0 0 0,0 0 0,0-1-1,0 1 1,0 0 0,0 0 0,0-1 0,0 1 0,1 0 0,-1 0 0,0 0 0,0-1-1,0 1 1,0 0 0,0 0 0,0 0 0,0-1 0,1 1 0,-1 0 0,0 0 0,0 0-1,0 0 1,0 0 0,1-1 0,-1 1 0,0 0 0,0 0 0,1 0 0,3-2 1966,-1 9-1040,-3 0-729,1-1 0,0 0 0,4 12 1,1 5 236,15 68 628,7 22-1,-13-59-810,-9-27-160,-4-18-20,0 1 1,0-1-1,1 0 1,0 0-1,6 11 1,-8-18 312,-1-6-1211,1 1 0,-1 0 1,0 0-1,0 0 0,0 0 0,-1 0 0,1 0 0,-2-5 0,-6-6-3071</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0:53.486"/>
    </inkml:context>
    <inkml:brush xml:id="br0">
      <inkml:brushProperty name="width" value="0.05" units="cm"/>
      <inkml:brushProperty name="height" value="0.05" units="cm"/>
      <inkml:brushProperty name="color" value="#AB008B"/>
    </inkml:brush>
  </inkml:definitions>
  <inkml:trace contextRef="#ctx0" brushRef="#br0">395 128 1472,'-1'-4'214,"1"0"-1,-1 0 1,1 0-1,0 0 1,1 0 0,0-7-1,2-16 2510,-3 24-2472,0 0 0,0-1-1,-1 1 1,1 0-1,-1-1 1,0 1 0,0 0-1,0 0 1,0 0-1,0 0 1,-4-6 0,4 7-154,-1 1 1,1-1 0,-1 0-1,0 1 1,1-1 0,-1 1 0,0 0-1,0-1 1,0 1 0,0 0 0,0 0-1,0 0 1,0 0 0,0 1-1,0-1 1,-1 1 0,1-1 0,-4 1-1,-3-1-46,1 2-1,-1-1 0,1 1 1,-1 0-1,1 1 0,0 0 1,0 0-1,-1 1 0,1 0 0,-9 5 1,1 1 25,0 0 0,1 1 1,-25 21-1,19-12-5,0 0-1,-28 37 1,39-43-49,1 0 0,1 1 1,0 0-1,0 0 0,2 0 1,-7 19-1,12-29 3,0 0-1,0 0 1,0 1 0,1-1-1,-1 0 1,1 0 0,0 0 0,0 0-1,1 1 1,-1-1 0,1 0-1,0 0 1,0 0 0,0 0-1,2 4 1,0-3 33,0 0 1,0-1-1,0 1 0,0-1 0,1 0 0,0 0 0,-1 0 1,2 0-1,-1-1 0,0 1 0,6 2 0,6 4 78,-1-2-1,1 0 1,1-1-1,-1-1 1,1 0-1,0-1 1,19 2-1,-23-5-41,-1 0 0,1-1 0,0-1 0,-1 0 0,1-1 0,0 0 0,-1-1 0,1 0 0,-1-1 0,22-8 0,-24 6-70,-1 1 1,0-1 0,-1 0 0,1-1 0,14-13 0,-19 16-21,-1 0 0,0 0 0,0-1 0,0 1 0,0-1 0,-1 0 0,1 0 0,-1 0 0,0 0 0,0-1 0,-1 1 0,1 0 0,-1-1 0,0 1 0,1-8 0,-2 2-14,0 1 0,-1-1 1,0 0-1,0 0 0,-1 1 0,0-1 1,-1 1-1,0 0 0,0 0 0,-1 0 1,0 0-1,-1 0 0,0 1 1,0 0-1,-1 0 0,0 0 0,0 1 1,-1 0-1,0 0 0,0 0 0,-1 1 1,-14-9-1,16 12 10,0 1-1,0 0 1,0 0-1,0 0 1,0 1 0,0 0-1,0 0 1,-1 1 0,1 0-1,0 0 1,0 0-1,0 1 1,-1-1 0,-7 4-1,6-3-113,1 1 0,0 1 0,-1 0 0,1 0-1,0 0 1,1 0 0,-1 1 0,0 1 0,1-1-1,0 1 1,-5 5 0,10-9 18,1-1 1,-1 1-1,1-1 0,-1 1 1,1 0-1,0-1 0,-1 1 1,1 0-1,0-1 0,0 1 1,0 0-1,-1 0 0,1-1 1,0 1-1,0 0 0,0 0 1,0-1-1,0 1 0,0 0 1,0 0-1,0-1 0,1 1 0,-1 0 1,0-1-1,0 1 0,1 0 1,-1-1-1,0 1 0,1 0 1,-1-1-1,1 1 0,-1-1 1,1 1-1,-1 0 0,1-1 1,0 1-1,3 2-459,-1 0 0,1 0 0,-1 0 0,6 2 0,17 8-3407</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0:54.835"/>
    </inkml:context>
    <inkml:brush xml:id="br0">
      <inkml:brushProperty name="width" value="0.05" units="cm"/>
      <inkml:brushProperty name="height" value="0.05" units="cm"/>
      <inkml:brushProperty name="color" value="#AB008B"/>
    </inkml:brush>
  </inkml:definitions>
  <inkml:trace contextRef="#ctx0" brushRef="#br0">314 559 2400,'-25'-4'5443,"-2"0"-3622,6 5-1584,2 0 0,-1 1 1,0 1-1,0 1 0,1 1 1,0 1-1,0 1 0,0 0 1,-23 13-1,38-18-225,1 0 0,-1 1 0,1-1 0,0 1 0,0 0 0,0 0 0,0 0 0,1 0 0,-1 1 1,1-1-1,-1 1 0,-1 3 0,3-5 3,1 0 0,-1-1 1,1 1-1,-1-1 0,1 1 1,0 0-1,0-1 0,0 1 1,0 0-1,0-1 0,0 1 0,0 0 1,0-1-1,0 1 0,1 0 1,-1-1-1,1 1 0,0-1 1,-1 1-1,1-1 0,0 1 1,0-1-1,0 1 0,0-1 0,0 0 1,0 1-1,0-1 0,0 0 1,0 0-1,1 0 0,-1 0 1,0 0-1,3 1 0,2 1 64,-1 0 0,1-1 0,0 0 0,-1 0-1,1-1 1,0 1 0,0-1 0,0-1 0,0 1 0,0-1-1,0 0 1,0 0 0,0-1 0,0 0 0,10-2 0,-1-1 84,1 0 1,-1-2 0,0 0 0,25-13-1,-28 12-124,0 0-1,-1-1 0,0 0 0,0-1 1,0 0-1,-2 0 0,1-1 1,-1-1-1,0 0 0,9-15 1,22-47 30,60-151 0,-71 153-144,25-73-730,-53 141 720,0 0 0,-1 0 0,1-1 0,-1 1-1,0-1 1,0 1 0,0 0 0,-1-6 0,1 9 65,0-1 1,0 1-1,0-1 1,0 1-1,0 0 1,0-1-1,-1 1 1,1 0-1,0-1 1,0 1-1,0-1 1,-1 1 0,1 0-1,0 0 1,-1-1-1,1 1 1,0 0-1,0-1 1,-1 1-1,1 0 1,-1 0-1,1 0 1,0-1-1,-1 1 1,1 0-1,0 0 1,-1 0-1,0 0 3,-1 0 0,1 0-1,0 1 1,0-1 0,0 0-1,0 1 1,0-1 0,0 1-1,0-1 1,0 1 0,0-1-1,0 1 1,1 0 0,-1-1-1,-1 3 1,-7 5-42,1 1 0,1 0-1,0 0 1,-11 19 0,-20 44 94,15-15-70,-22 76 0,25-68 201,14-46-91,0 0 1,-2 24 0,7-36-25,0-1 1,1 1 0,0 0-1,0-1 1,0 1-1,1 0 1,0-1 0,1 1-1,-1 0 1,4 6-1,-4-10-2,0 0 0,1 0-1,0-1 1,0 1 0,0 0-1,0-1 1,0 0 0,0 1-1,0-1 1,1 0 0,-1 0-1,1 0 1,0-1 0,-1 1-1,1-1 1,0 1 0,0-1-1,0 0 1,0 0 0,0 0-1,0 0 1,0-1 0,7 1-1,4-1 49,0 0 0,1 0 0,-1-2 0,15-3 0,-13 3-54,185-36 89,-123 22-18,-60 12-127,0-1 0,0-1 0,0-1 0,33-17 1,-41 14-361,-9 7 163,-7 4 94,-44 22-172,14-12 295,3-2-66,-1 2 0,2 2 0,-42 21 0,71-32 81,0 1 1,-1-1-1,1 1 1,0 0-1,0 0 1,-4 6 0,6-9-12,1 1 1,-1-1 0,1 1 0,-1 0 0,1-1 0,-1 1 0,1-1-1,0 1 1,-1 0 0,1 0 0,0-1 0,0 1 0,-1 0 0,1-1 0,0 1-1,0 0 1,0 0 0,0-1 0,0 1 0,0 0 0,0 0 0,0-1 0,0 1-1,0 0 1,0 0 0,1-1 0,-1 1 0,0 0 0,0-1 0,1 1-1,-1 0 1,0-1 0,1 1 0,-1 0 0,1-1 0,-1 1 0,1-1 0,-1 1-1,1-1 1,-1 1 0,1-1 0,0 1 0,-1-1 0,1 0 0,1 1 0,2 0 39,0 1 0,0-1 1,0-1-1,1 1 0,-1-1 1,0 1-1,0-1 0,8-1 1,37-7 209,-39 7-232,7-3 60,1 0 1,-1-1 0,-1-1-1,27-12 1,-35 14-75,0-1 1,0 1-1,-1-1 1,0-1-1,0 0 1,0 0-1,-1 0 1,1 0-1,-2-1 1,11-15-1,-5 2 17,-1-1 0,-1-1-1,0 0 1,6-28 0,14-92 102,-6 20-421,-18 100 68,-2 0 0,0-1 1,-1-32-1,-3 53-124,-2 6 222,-1 6 68,-16 64 103,-14 115 1,14 6 493,20-188-463,-1 0 0,2 0 1,-1 0-1,1-1 0,0 1 1,1 0-1,0 0 0,4 10 0,-5-14-33,0 0-1,0-1 0,0 0 1,1 1-1,-1-1 0,1 0 1,0 1-1,-1-1 0,1 0 1,0 0-1,0-1 0,0 1 1,1 0-1,-1-1 0,0 1 1,1-1-1,-1 0 0,1 1 1,-1-1-1,1-1 0,0 1 1,-1 0-1,1-1 0,3 1 0,13 0-1441,35-5 0,-9 1-1391,12 2-3497</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0:55.802"/>
    </inkml:context>
    <inkml:brush xml:id="br0">
      <inkml:brushProperty name="width" value="0.05" units="cm"/>
      <inkml:brushProperty name="height" value="0.05" units="cm"/>
      <inkml:brushProperty name="color" value="#AB008B"/>
    </inkml:brush>
  </inkml:definitions>
  <inkml:trace contextRef="#ctx0" brushRef="#br0">218 242 4640,'0'0'47,"0"0"0,0 0 0,1-1 0,-1 1 0,0 0 0,0 0 0,0 0 0,0 0 0,0-1 0,0 1 0,0 0 0,0 0 0,0 0 0,0 0 0,0-1 0,0 1 0,0 0 0,0 0 0,0 0 0,0 0 0,0 0 0,0-1 0,0 1 0,0 0 0,-1 0 0,1 0 0,0 0 0,0 0 0,0-1 0,0 1 0,0 0 0,0 0 0,0 0 0,-1 0 0,1 0 0,0 0 0,0 0 0,0-1 0,0 1 0,0 0 0,-1 0 0,-3 7 1378,-3 15-56,-13 54 132,-52 132 0,65-191-1316,-1 0-1,-1 0 0,0 0 0,-1-1 1,-1 0-1,0-1 0,-1 0 1,-21 19-1,33-34-158,0 0 1,0 0-1,0 0 1,0 0-1,0 0 1,0 0-1,0 0 1,0 0-1,0 0 0,0 0 1,0 0-1,0 0 1,0 0-1,0 0 1,0-1-1,0 1 1,0 0-1,0 0 0,0 0 1,0 0-1,0 0 1,0 0-1,0 0 1,0 0-1,0 0 1,0 0-1,0 0 1,0 0-1,-1 0 0,1 0 1,0 0-1,0 0 1,0 0-1,0 0 1,0-1-1,0 1 1,0 0-1,0 0 1,0 0-1,0 0 0,0 0 1,0 0-1,0 0 1,0 0-1,0 0 1,0 0-1,0 0 1,-1 0-1,1 0 1,0 0-1,0 0 0,0 0 1,0 0-1,0 0 1,0 0-1,4-11 432,7-12-306,15-38 63,25-90 0,0 2 10,41-69 591,-85 200-784,-1 0 0,0-1 0,4-24 0,-6 54-812,1 11 867,-3-7-139,-1 24 0,1 11 108,2 17-51,7 64 457,2 16-283,-10-128-68,1 0 0,1-1 0,1 1 0,0-1 0,13 26 0,-12-32-33,0-1 1,1 0-1,0-1 1,1 1-1,0-2 0,0 1 1,1-1-1,0-1 0,1 1 1,0-2-1,0 0 0,15 7 1,-21-11-16,0-1-1,1 0 1,-1-1 0,1 1 0,-1-1 0,1 0-1,0 0 1,5 0 0,-10-1-495,-6 3-3690,-3 0 1850</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0:56.194"/>
    </inkml:context>
    <inkml:brush xml:id="br0">
      <inkml:brushProperty name="width" value="0.05" units="cm"/>
      <inkml:brushProperty name="height" value="0.05" units="cm"/>
      <inkml:brushProperty name="color" value="#AB008B"/>
    </inkml:brush>
  </inkml:definitions>
  <inkml:trace contextRef="#ctx0" brushRef="#br0">5 31 3552,'-5'-8'1312,"5"13"-992,0-2-128,10 6 832,-2-5-608,0-4 2016,7 0-1344,1-4 1056,2 0-1248,4-4-256,-1 3-416,-3 2 128,0 0-224,3-2-1440,-3 2 704,10-5-6464</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3:21.213"/>
    </inkml:context>
    <inkml:brush xml:id="br0">
      <inkml:brushProperty name="width" value="0.05" units="cm"/>
      <inkml:brushProperty name="height" value="0.05" units="cm"/>
      <inkml:brushProperty name="color" value="#66CC00"/>
    </inkml:brush>
  </inkml:definitions>
  <inkml:trace contextRef="#ctx0" brushRef="#br0">103 675 1056,'5'-1'4031,"-5"1"-3933,0 0 0,0 0 1,0 0-1,0-1 0,6-10 1421,-5 8-1328,1 0-1,-1-1 1,0 1-1,0-1 0,0-4 1,-2-16 1467,0 15-1221,1 1 1,0 0-1,1-1 1,1-8-1,1 8-290,0 0 1,1 0-1,0 0 1,7-9-1,-11 18-143,9-18 70,2 1 0,0 1 0,1 0-1,1 0 1,18-18 0,158-153 534,-154 154-601,1 1 0,1 2 0,44-25 0,-73 50 13,58-35 300,-62 34 89,-5 4-76,-2 3-243,-34 22-75,0 1 0,2 2 0,2 2 0,-48 49 0,48-44-26,-40 33 0,49-46 5,0 0 1,2 2 0,0 1 0,-31 42 0,9 2-22,18-32-160,15-13 137,9-17 56,0 0 0,0-1-1,-1 1 1,0-1 0,-4 6-1,-6 10 114,12-17-101,-1 0 1,0 0-1,0 0 1,0 0-1,-3 4 1,-6 5-85,9-8 47,-1-1 0,1 0-1,-1 0 1,0-1 0,-4 4-1,7-6 23,0 0-1,0 0 1,0 0 0,0 0-1,0 0 1,0 0 0,-1 0-1,1 0 1,0 0-1,0 1 1,0-1 0,0 0-1,0 0 1,0 0-1,0 0 1,0 0 0,0 0-1,0 0 1,0 0 0,0 0-1,0 0 1,0 0-1,-1 0 1,1 0 0,0 0-1,0 0 1,0 0 0,0 0-1,0 0 1,0 0-1,0 0 1,0 0 0,0 0-1,0 0 1,0-1-1,0 1 1,0 0 0,0 0-1,0 0 1,0 0 0,-1 0-1,1 0 1,0 0-1,0 0 1,0 0 0,0 0-1,0 0 1,0 0-1,0 0 1,0 0 0,0 0-1,0 0 1,0 0 0,0-1-1,0 1 1,0 0-1,0 0 1,0 0 0,0 0-1,0 0 1,0 0 0,0 0-1,0 0 1,0 0-1,2-9 12,6-14-181,-6 16 124,10-25 11,2 0 0,1 1 0,1 0 0,37-49 0,-47 72 49,1 0 1,10-8-1,1-3-107,-9 10 68,-1 0-1,1 0 1,1 1 0,11-8-1,-20 15 44,1 0-1,-1 0 0,0 0 1,1-1-1,-1 1 1,0 0-1,0-1 1,1-1-1,3-4 31,-5 7-32,1-1 1,-1 1-1,0-1 1,0 1-1,0-1 1,0 1-1,0-1 1,0 1-1,-1-1 1,1 1-1,0-1 1,0 1-1,0-1 1,0 1-1,-1-1 1,1 1-1,0-1 1,0 1-1,-1-1 1,1 1-1,0 0 1,-1-1-1,1 1 1,0-1-1,-1 1 1,1 0-1,-2-1 1,-4-9 69,5 10-248,0 0 161,1-1-1,-1 1 1,1 0 0,-1 0 0,1 0 0,0-1-1,-1 1 1,1 0 0,-1 0 0,1-1 0,0 1-1,-1 0 1,1-1 0,0 1 0,-1-1 0,1 1-1,0 0 1,-1-1 0,1 1 0,0-1 0,0 1-1,-1-1 1,0-22-236,1 23 232,0 0 0,0 0 1,0 0-1,0 0 1,0 0-1,0 0 1,0 0-1,0 0 1,0 0-1,0 0 1,0 0-1,0 0 1,0 0-1,-1 0 1,1 0-1,0 0 1,0 0-1,0 0 1,0 0-1,0 0 0,0 0 1,0 0-1,0 0 1,0 0-1,0 0 1,0 0-1,0 0 1,-1 0-1,1 0 1,0 0-1,0 0 1,0 0-1,0 0 1,0 0-1,0 0 1,0 0-1,0 0 1,0 0-1,0 0 0,0 0 1,0 0-1,0 0 1,0 0-1,0 0 1,-1 0-1,1-1 1,0 1-1,0 0 1,0 0-1,0 0 1,0 0-1,0 0 1,0 0-1,0 0 1,0 0-1,0 0 1,0 0-1,0 0 0,0 0 1,0-1-1,0 1 1,0 0-1,0 0 1,-6 9-215,-5 10-105,-6 16 472,12-26-190,0-1 0,1 1 0,-5 13 0,6-13 29,-1 0 0,0 0 0,-6 10 0,5-11 14,0 1 1,1 0 0,-5 12-1,-35 99 151,36-100-176,-4 2 13,9-18 19,1-1 0,0 1 0,-1 0 0,-1 6 1,2-4-2,-1-1 0,0 0 0,0 0 1,0 0-1,-1 0 0,-5 6 1,-4 6 7,-26 29-12,30-38 54,9-8-57,0 0 1,0 0 0,0-1 0,0 1 0,0 0 0,-1 0 0,1 0 0,0 0-1,0 0 1,0 0 0,0-1 0,0 1 0,0 0 0,0 0 0,0 0 0,0 0 0,-1 0-1,1-1 1,0 1 0,0 0 0,0 0 0,0 0 0,0 0 0,0-1 0,0 1-1,0 0 1,0 0 0,0 0 0,0-1 0,0 1 0,0 0 0,1 0 0,-1 0 0,6-21 188,38-66-464,-36 70 262,1 1 1,1 0 0,1 0-1,0 1 1,1 0 0,0 1-1,2 0 1,-1 1 0,2 0-1,0 2 1,16-11 0,-14 13 9,26-11 0,-19 9 0,-19 9 3,-1 1 1,1 0 0,0-1 0,0 1 0,0 1-1,7-1 1,-12 1 7,0 0 0,-1 0 0,1 0 0,0 0 0,0 0 0,0-1-1,0 1 1,0 0 0,0 0 0,0 0 0,0 0 0,0 0 0,0 0 0,0 0 0,0 0 0,0 0-1,0 0 1,0-1 0,0 1 0,0 0 0,0 0 0,0 0 0,0 0 0,0 0 0,0 0 0,0 0-1,0 0 1,0 0 0,0-1 0,0 1 0,0 0 0,0 0 0,0 0 0,0 0 0,0 0 0,0 0-1,0 0 1,0 0 0,0 0 0,0 0 0,0-1 0,0 1 0,0 0 0,0 0 0,0 0-1,0 0 1,1 0 0,-1 0 0,0 0 0,0 0 0,0 0 0,0 0 0,0 0 0,0 0 0,0 0-1,0 0 1,0 0 0,1 0 0,-1 0 0,0 0 0,0 0 0,0 0 0,0 0 0,0 0 0,0 0-1,0 0 1,0 0 0,1 0 0,-12-9 196,-18-9-131,11 9-89,-1 1 0,0 0 0,0 2 1,-40-9-1,58 15 4,0-1-1,0 1 1,0 0 0,1 0 0,-1 0 0,0-1-1,0 1 1,0 0 0,1 0 0,-1 0-1,0 1 1,0-1 0,0 0 0,0 0 0,1 0-1,-1 1 1,0-1 0,0 0 0,1 0 0,-1 1-1,0-1 1,1 1 0,-1-1 0,0 1-1,1-1 1,-1 1 0,0-1 0,1 1 0,-1 0-1,1-1 1,-1 1 0,1 0 0,0-1-1,-1 2 1,1-1-64,0 0 0,0 1 0,0-1 0,0 0 0,0 0 0,1 0 0,-1 0 0,0 0 0,1 0 0,-1 0 0,1 0 0,-1 0 0,1 0 0,0 0 0,-1 0 0,1 0 0,0 0 0,-1-1 0,1 1 1,0 0-1,0 0 0,0-1 0,0 1 0,0-1 0,0 1 0,2 0 0,32 17-5629,38 13 1,-39-19 4256</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3:21.722"/>
    </inkml:context>
    <inkml:brush xml:id="br0">
      <inkml:brushProperty name="width" value="0.05" units="cm"/>
      <inkml:brushProperty name="height" value="0.05" units="cm"/>
      <inkml:brushProperty name="color" value="#66CC00"/>
    </inkml:brush>
  </inkml:definitions>
  <inkml:trace contextRef="#ctx0" brushRef="#br0">175 27 2976,'1'-1'23,"9"-18"3353,-9 12-995,-10 10-716,-2 7-1500,-1-1-1,1 2 1,1 0-1,0 0 1,-10 14 0,-40 66-60,50-74-23,-11 23 1,19-35-285,0 0 0,0 0 0,0 0 0,1 1 0,0-1-1,0 0 1,0 1 0,1-1 0,0 10 0,0-14-42,0 0-1,0 0 0,0 0 0,0 0 0,1 0 0,-1 0 1,0 0-1,1 0 0,-1 0 0,1 0 0,-1-1 1,1 1-1,-1 0 0,1 0 0,0 0 0,-1-1 0,1 1 1,0 0-1,0-1 0,1 2 0,-2-2 196,0 0 0,0 0 0,1 1 0,-1-1 0,0 0 0,0 0 0,0 0 0,0 0 0,0 0 0,0 0 0,1 0 0,-1 0 0,0 0 0,0 0 0,0 0 0,0 0-1,0 0 1,1 0 0,-1 0 0,0 0 0,0 0 0,0 0 0,0 0 0,0 0 0,1 0 0,-1 0 0,0 0 0,0 0 0,0 0 0,0 0 0,0 0 0,0-1 0,1 1 0,-1 0 0,0 0 0,0 0 0,0 0 0,0 0 0,0 0 0,0 0-1,0 0 1,0-1 0,0 1 0,0 0 0,1 0 0,2-14-1444</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3:24.780"/>
    </inkml:context>
    <inkml:brush xml:id="br0">
      <inkml:brushProperty name="width" value="0.05" units="cm"/>
      <inkml:brushProperty name="height" value="0.05" units="cm"/>
      <inkml:brushProperty name="color" value="#66CC00"/>
    </inkml:brush>
  </inkml:definitions>
  <inkml:trace contextRef="#ctx0" brushRef="#br0">273 23 2496,'22'-21'2507,"-42"47"2560,-14 27-5005,27-41 355,-99 189 113,98-184-564,-3 5 48,-11 25 445,-51 78 1,73-125-425,-1 1 0,1-1 0,0 0-1,0 0 1,0 1 0,0-1 0,0 0 0,-1 1-1,1-1 1,0 0 0,0 0 0,-1 1-1,1-1 1,0 0 0,0 0 0,-1 1 0,1-1-1,0 0 1,0 0 0,-1 0 0,1 0 0,0 1-1,-1-1 1,1 0 0,0 0 0,-1 0-1,1 0 1,0 0 0,-1 0 0,0-10 213,6-17-232,-5 27-12,7-37 104,-3 18-90,6-23 0,-4 24 34,-2-1 0,0 0 0,2-31 0,-3-59 11,-3 94-190,3-47-251,-3 61 361,1 0-1,-1-1 1,1 1 0,-1 0 0,1 0 0,-1-1 0,1 1 0,0 0 0,0 0 0,-1 0 0,1 0 0,2-2 0,2-3-97,-4 5 115,-1 0 1,1 1 0,-1-1 0,1 0 0,-1 1-1,1-1 1,-1 1 0,1-1 0,-1 1 0,1-1 0,0 1-1,0-1 1,-1 1 0,1 0 0,1-1 0,3-2-111,0-1 151,-1 1 0,1 0 1,0 1-1,-1-1 1,1 1-1,7-2 1,1-2-58,22-14-123,-35 20 134,0 0 1,0 0 0,0-1 0,1 1 0,-1 0-1,0 0 1,0 0 0,0 0 0,0 0 0,0 0-1,0 0 1,0 0 0,1 0 0,-1 0 0,0 0-1,0 0 1,0 0 0,0 0 0,0 0 0,1 0-1,-1 0 1,0 0 0,0 0 0,0 0-1,0 0 1,0 0 0,0 0 0,0 0 0,1 0-1,-1 1 1,0-1 0,0 0 0,0 0 0,0 0-1,0 0 1,0 0 0,0 0 0,0 0 0,0 0-1,1 0 1,-1 1 0,0-1 0,0 0 0,0 0-1,0 0 1,0 0 0,0 0 0,0 0 0,0 1-1,0-1 1,0 0 0,0 0 0,0 0 0,0 0-1,0 0 1,0 0 0,0 1 0,0-1 0,0 0-1,0 0 1,0 0 0,0 0 0,0 0-1,0 1 1,-3 13 43,2-6-85,1-7 157,3 0-126,0 0 0,0 0-1,0 0 1,0 0 0,5 3 0,-1-1-23,67 31 116,-62-28-35,-1 1 0,1 0 0,18 17 1,-22-16 12,-2 0 0,1 0 1,-1 1-1,0 0 0,-1 0 0,7 16 1,-5-9-6,-6-15-20,5 9 325,-2 3-298,-4-11-123,0 13 187,0-14-107,0 0 1,0-1-1,0 1 1,0 0-1,0-1 1,0 1-1,0-1 1,0 1-1,0 0 1,0-1-1,0 1 1,-1-1-1,1 1 1,0-1-1,0 1 1,-1 0-1,1-1 1,0 1-1,-1-1 1,1 1-1,0-1 1,-1 0-1,1 1 1,-1-1 0,1 1-1,-1-1 1,1 0-1,-1 1 1,1-1-1,-1 0 1,1 1-1,-1-1 1,1 0-1,-1 0 1,0 0-1,1 0 1,-1 1-1,1-1 1,-1 0-1,0 0 1,1 0-1,-1 0 1,1 0-1,-2-1 1,-12 3 34,6 2-85,0-1-1,0 1 1,1 0 0,-1 1-1,1-1 1,1 2 0,-12 9-1,-4 4-26,-35 34 253,20-21-424,25-21 229,-1 0 1,-26 16-1,33-23 5,-11 5-1,12-7-31,6-5-39,10-14 100,-2-1 1,16-35-1,-13 25-23,-4 9 3,9-16 77,-3 0-1,-1-1 1,10-41 0,-22 73-126,1-7-113,-4 8 92,-4 5 46,2 1-10,1-1 0,0 1 0,0 0 0,0 0 0,0 1 0,0-1 0,-4 8 0,-15 30 50,7-13-121,-80 127 254,87-146-56,8-9-100,-1 0 0,1 0 0,0-1 0,0 1 0,0 0 0,0 0 0,0 0 0,-1 0 1,1-1-1,0 1 0,0 0 0,0 0 0,0-1 0,0 1 0,0 0 0,0 0 0,0 0 1,0-1-1,0 1 0,0 0 0,0 0 0,0 0 0,0-1 0,0 1 0,0 0 0,0 0 1,0-1-1,0 1 0,0 0 0,5-27 143,22-57-53,3-9 46,-16 50-57,-10 33-166,0-1 0,4-15 1,-7 10 26,-1 16 58,0 0-1,0 0 0,0 0 0,0 0 0,0 0 0,0 0 0,-1 0 1,1 1-1,0-1 0,0 0 0,0 0 0,0 0 0,0 0 1,-1 0-1,1 0 0,0 0 0,0 0 0,0 0 0,0 0 1,0 0-1,-1 0 0,1 0 0,0 0 0,0 0 0,0 0 1,0 0-1,-1 0 0,1 0 0,0 0 0,0 0 0,0 0 1,0 0-1,0 0 0,0-1 0,-1 1 0,1 0 0,0 0 0,0 0 1,0 0-1,0 0 0,0 0 0,0 0 0,0 0 0,-1-1 1,1 1-1,0 0 0,0 0 0,0 0 0,0 0 0,0 0 1,0-1-1,0 1 0,0 0 0,0 0 0,0 0 0,0-1 1,-13 20-102,1-1 1,1 2 0,-11 26 0,6-14 101,-12 31 34,-9 17 211,34-76-176,3-7 51,4-9 21,7-14-181,2 0 0,1 0 0,1 1 0,1 1 0,1 1 0,1 0 0,38-37 0,-46 53 38,-10 7-1,-1 0 1,1 0 0,0 1-1,0-1 1,0 0 0,0 0 0,0 0-1,0 0 1,0 0 0,0 0-1,0 1 1,0-1 0,0 0 0,0 0-1,0 0 1,0 0 0,0 0-1,0 0 1,0 1 0,0-1 0,0 0-1,0 0 1,0 0 0,0 0-1,1 0 1,-1 0 0,0 0 0,0 1-1,0-1 1,0 0 0,0 0-1,0 0 1,0 0 0,0 0 0,0 0-1,0 0 1,1 0 0,-1 0-1,0 0 1,0 0 0,0 0-1,0 1 1,0-1 0,0 0 0,1 0-1,-1 0 1,0 0 0,0 0-1,0 0 1,0 0 0,0 0 0,0 0-1,1 0 1,-1 0 0,0 0-1,0-1 1,0 1 0,0 0 0,0 0-1,0 0 1,1 0 0,-1 0-1,0 0 1,0 0 0,0 0 0,0 0-1,-4 13-44,3-9 24,-14 37 37,-2 0-1,-21 38 1,16-36 17,-65 120 10,87-163-42,0 0 1,0 0-1,0 0 0,0 0 1,0 0-1,0 0 1,0 0-1,0 0 0,0 0 1,0 0-1,0 0 0,0 0 1,1 0-1,-1 0 1,0 0-1,0 0 0,0 0 1,0 1-1,0-1 0,0 0 1,0 0-1,0 0 1,0 0-1,0 0 0,0 0 1,0 0-1,0 0 1,0 0-1,0 0 0,0 0 1,0 0-1,0 0 0,0 0 1,0 0-1,0 0 1,0 0-1,0 0 0,0 1 1,0-1-1,0 0 0,0 0 1,0 0-1,0 0 1,0 0-1,0 0 0,0 0 1,0 0-1,0 0 0,0 0 1,0 0-1,0 0 1,0 0-1,0 0 0,0 0 1,0 1-1,0-1 1,0 0-1,0 0 0,0 0 1,0 0-1,0 0 0,0 0 1,0 0-1,0 0 1,0 0-1,0 0 0,8-3 52,11-8-27,-3 1-36,106-73-167,-116 78 177,52-42 107,79-48-1,-134 93-102,2-1-9,-1-1 1,1 1-1,1 1 0,-1-1 0,0 1 0,1 0 1,-1 0-1,1 0 0,0 1 0,-1 0 1,9-1-1,-12 2 453,-5 8-305,3-7-143,0-1 1,0 1-1,0-1 1,0 0-1,0 1 1,0-1-1,0 1 1,0-1-1,0 0 1,0 1-1,0-1 1,0 1-1,-1-1 1,1 0-1,0 1 1,0-1-1,0 0 1,-1 1-1,1-1 1,0 0-1,0 1 1,-1-1-1,1 0 0,0 1 1,-1-1-1,1 0 1,0 0-1,-1 0 1,1 1-1,-1-1 1,1 0-1,0 0 1,-1 0-1,0 0 1,-1 0 15,0 0 1,0 0 0,0 0-1,0 0 1,0 0-1,0-1 1,0 1-1,0-1 1,0 0 0,1 1-1,-1-1 1,0 0-1,-3-2 1,-25-17 118,21 14-91,-31-27-136,28 22 212,-19-12 1,18 14-396,8 5 241,0 1-1,0-1 1,-1 1-1,-10-4 1,15 6 27,-1 1 1,1 0-1,-1-1 1,0 1-1,1 0 1,-1 0-1,1 0 1,-1 0-1,0 0 1,1 0-1,-1 0 1,1 1 0,-1-1-1,1 0 1,-1 1-1,1 0 1,-1-1-1,1 1 1,-1 0-1,1 0 1,0-1-1,-1 1 1,-1 2-1,2-1-16,0 0 0,0 0 0,0 0 0,0 0 0,0 0 0,0 1 0,1-1 0,-1 0 0,1 0 0,0 1 0,-1-1 0,1 0 0,0 1 0,0-1 0,1 4 0,0-2 38,1 0 0,0 0 0,0-1 0,0 1-1,0 0 1,1-1 0,-1 1 0,1-1 0,0 0 0,0 0-1,5 5 1,3 0-1167,-1 0-1,19 10 0,-3-6-809</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3:27.035"/>
    </inkml:context>
    <inkml:brush xml:id="br0">
      <inkml:brushProperty name="width" value="0.05" units="cm"/>
      <inkml:brushProperty name="height" value="0.05" units="cm"/>
      <inkml:brushProperty name="color" value="#66CC00"/>
    </inkml:brush>
  </inkml:definitions>
  <inkml:trace contextRef="#ctx0" brushRef="#br0">71 496 1248,'-7'-5'1714,"4"10"639,0 3-2340,-15 31 1483,15-29-974,-2 0 0,1-1 0,-10 15 0,5-14 685,8-10-1157,1 0 1,0 0-1,0 0 0,-1-1 0,1 1 0,0 0 0,0 0 0,-1-1 0,1 1 1,0 0-1,0 0 0,0-1 0,-1 1 0,1 0 0,0-1 0,0 1 0,0 0 1,0-1-1,0 1 0,0 0 0,0-1 0,0 1 0,0 0 0,0-1 0,0 1 1,0 0-1,0-1 0,0 1 0,0 0 0,0-1 0,0 1 0,0 0 1,0-1-1,1-2 32,0 1 0,0-1 0,1 1 0,-1-1 0,0 1 0,1 0 0,0-1 0,-1 1-1,1 0 1,0 0 0,0 0 0,0 0 0,3-1 0,1-3 51,11-12 366,15-22 1,-18 21-131,24-24 1,2 4-169,91-82 281,-8 16-166,-33 27-88,-54 46-127,-22 18-60,1 2 0,26-19 0,-40 31-43,0-1 1,-1 1-1,1-1 1,0 1-1,0-1 1,-1 1-1,1 0 1,0-1-1,0 1 1,0 0-1,0 0 1,-1 0-1,1 0 1,0-1-1,0 1 1,0 0-1,0 1 0,0-1 1,0 0-1,-1 0 1,1 0-1,0 0 1,0 1-1,0-1 1,0 0-1,-1 1 1,2 0-1,1 1-230,-1 0 1,0 1-1,0-1 0,0 1 0,0-1 0,2 5 0,-3-5-330,0 0-1,0 0 0,0 0 0,0 0 1,1 0-1,-1 0 0,1 0 1,-1-1-1,1 1 0,0-1 0,0 1 1,3 1-1,-4-3 412,-1 1 0,1-1-1,0 0 1,-1 0 0,1 0 0,0 0 0,-1 0 0,1 0 0,0 0 0,0 0 0,-1 0-1,1 0 1,0-1 0,-1 1 0,1 0 0,-1 0 0,2-1 0,15-13-2553</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3:30.646"/>
    </inkml:context>
    <inkml:brush xml:id="br0">
      <inkml:brushProperty name="width" value="0.05" units="cm"/>
      <inkml:brushProperty name="height" value="0.05" units="cm"/>
      <inkml:brushProperty name="color" value="#66CC00"/>
    </inkml:brush>
  </inkml:definitions>
  <inkml:trace contextRef="#ctx0" brushRef="#br0">57 51 2080,'4'-11'857,"-4"9"-674,1 1 0,-1 0 0,0 0 0,1 0 0,-1 0 0,1-1 0,-1 1 0,1 0 0,0 0 0,-1 0 0,1 0 0,0 0 0,1-1-1,-1 1 1,-1 1 0,1-1 0,-1 0 0,1 1-1,-1-1 1,0 0 0,1 0 0,-1 1-1,0-1 1,1 0 0,-1 0 0,0 0 0,0 0-1,0 1 1,0-1 0,0 0 0,0 0-1,0 0 1,0 0 0,0-1 0,0-2 789,-1 4-901,0 0-1,1 0 1,-1 0 0,0 0 0,1 0-1,-1 0 1,0 0 0,0 0 0,1 0-1,-1 0 1,0 0 0,1 1 0,-1-1-1,0 0 1,1 0 0,-1 1 0,1-1-1,-2 1 1,-4 4-80,1 0 1,0 0-1,0 1 1,0 0-1,0-1 1,1 2-1,0-1 1,1 0-1,-1 1 1,1-1-1,0 1 1,1 0-1,0 0 1,-2 8-1,4-12 25,-1-1 0,1 0 1,0 0-1,0 0 0,0 0 0,0 0 0,1 1 0,-1-1 1,1 0-1,-1 0 0,1 0 0,0 0 0,-1 0 1,1 0-1,0 0 0,0 0 0,1 0 0,-1-1 0,0 1 1,1 0-1,-1-1 0,1 1 0,-1-1 0,1 1 1,-1-1-1,1 0 0,0 0 0,0 0 0,0 0 0,0 0 1,4 1-1,5 3 86,0-2 0,0 0 0,1 0 1,15 1-1,-25-3-96,63 3 631,-21-4-3225,-13 0-1744,-13 0 935</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6:59.056"/>
    </inkml:context>
    <inkml:brush xml:id="br0">
      <inkml:brushProperty name="width" value="0.05" units="cm"/>
      <inkml:brushProperty name="height" value="0.05" units="cm"/>
      <inkml:brushProperty name="color" value="#00A0D7"/>
    </inkml:brush>
  </inkml:definitions>
  <inkml:trace contextRef="#ctx0" brushRef="#br0">1 1321 2240,'9'-3'5143,"0"1"-4031,1-1 1,15-6-1,-13 2-371,0-1 0,-1 0 0,0 0 0,15-16 0,33-43 705,-49 55-1200,88-119 1104,-64 84-1079,11-11-151,2 2 0,3 2 0,70-59 0,-119 113-120,186-149 240,-180 145-226,0-1 0,13-5 0,-18 9-19,1 0-1,-1 1 0,1-1 1,-1 0-1,1 1 0,-1-1 0,1 1 1,0 0-1,-1 0 0,1 0 1,0 0-1,2 1 0,-4-1 3,-1 0 1,1 0-1,0 1 0,-1-1 1,1 0-1,0 0 0,-1 1 1,1-1-1,-1 1 0,1-1 1,0 0-1,-1 1 0,1-1 1,-1 1-1,0-1 0,1 1 1,-1 0-1,1-1 0,-1 1 1,0-1-1,1 1 0,-1 0 1,0-1-1,0 1 0,0 0 1,1-1-1,-1 1 0,0 0 1,0-1-1,0 1 0,0 0 1,0 1-1,-6 22 60,4-19-31,-6 16-11,-2-1 1,-1 0-1,0-1 1,-1 0-1,-21 25 0,-4 7 170,-67 130 479,94-162-480,10-18-162,0 0 0,-1 0-1,1-1 1,0 1 0,0 0 0,-1 0-1,1-1 1,-1 1 0,1-1 0,-1 1 0,1 0-1,-1-1 1,1 1 0,-1-1 0,1 1-1,-1-1 1,-1 1 0,2-2 36,1-1 1,-1 0-1,1 0 1,0 0-1,-1 0 0,1 1 1,0-1-1,0 0 1,2-1-1,6-12-6,2 1-1,0 0 1,1 1-1,0 0 1,26-21-1,81-50-12,-99 70-72,84-59-54,32-21-98,-134 93 166,3-3-41,0 1 0,0 0 0,1 0 0,7-2-1,-13 5 51,1 0 0,0-1-1,-1 1 1,1 0-1,0 0 1,-1 0-1,1 0 1,0-1-1,0 1 1,-1 0 0,1 0-1,0 0 1,0 1-1,-1-1 1,1 0-1,0 0 1,-1 0-1,1 0 1,0 1 0,0-1-1,-1 0 1,1 1-1,-1-1 1,1 0-1,0 1 1,-1-1-1,1 1 1,-1-1 0,1 1-1,-1-1 1,1 1-1,-1 0 1,1-1-1,-1 1 1,0-1-1,1 1 1,-1 0 0,0-1-1,1 1 1,-1 0-1,0 0 1,0-1-1,0 1 1,0 1-1,1 4-11,-2 0-1,1 1 0,-1-1 1,0 0-1,0 1 0,0-1 1,-1 0-1,0 0 0,-4 7 0,2-1-6,-61 131 102,23-57 25,20-39-29,7-16 64,-16 49 1,27-61 331,4-19-459,0 0 1,0 1-1,0-1 0,0 0 1,0 0-1,0 0 0,0 0 1,0 0-1,0 0 0,1 1 1,-1-1-1,0 0 0,0 0 1,0 0-1,0 0 0,0 0 1,0 0-1,0 0 1,0 1-1,0-1 0,0 0 1,1 0-1,-1 0 0,0 0 1,0 0-1,0 0 0,0 0 1,0 0-1,0 0 0,0 0 1,1 0-1,-1 0 0,0 0 1,0 0-1,0 0 1,0 0-1,0 0 0,0 0 1,1 0-1,-1 0 0,0 0 1,0 0-1,0 0 0,0 0 1,0 0-1,0 0 0,1 0 1,-1 0-1,0 0 0,0 0 1,0 0-1,0 0 1,0 0-1,0-1 0,1 1 1,3-3 62,0-1 1,-1 0-1,1 0 1,5-8-1,26-36 117,25-34-95,-21 36-59,56-51-1,-68 72-119,1 2 1,1 2-1,42-25 0,-41 34-397,-44 28 361,1 2 0,0-1 0,-14 29 0,14-20 163,1 1 1,0 0-1,2 1 0,2 1 1,0-1-1,2 1 0,-5 56 1,11-80 22,-1-1 0,1 1 0,0 0 1,1 0-1,-1 0 0,1-1 0,0 1 0,2 7 1,-3-11-50,0-1 1,1 1-1,-1-1 1,0 1-1,1-1 1,-1 1-1,0-1 1,1 0-1,-1 1 1,0-1-1,1 1 1,-1-1-1,1 0 1,-1 1-1,1-1 1,-1 0-1,1 0 1,-1 1-1,1-1 1,-1 0-1,1 0 1,-1 0-1,1 1 1,0-1-1,-1 0 1,1 0-1,-1 0 1,1 0-1,-1 0 1,1 0-1,0 0 1,-1-1-1,1 1 1,-1 0-1,1 0 1,-1 0-1,1-1 1,-1 1-1,1 0 1,-1 0-1,1-1 1,-1 1 0,1-1-1,5-3 73,0 0 0,-1 0 0,7-7 0,69-67 218,110-101-144,-156 147-199,36-29-167,-59 51 61,-5 4-410,-12 18 220,-13 23 335,2-1-1,-19 57 0,31-75 21,0 1 0,0-1 0,2 1-1,0 0 1,1 0 0,0 0 0,2 0 0,2 19-1,-3-33 34,1 0-1,-1 0 1,1 0-1,0 0 1,0-1-1,0 1 1,0 0-1,1 0 1,-1-1-1,1 1 1,2 3-1,-3-5-28,0 0 0,0 0 1,0-1-1,0 1 0,1 0 0,-1-1 0,0 1 0,0-1 1,0 1-1,1-1 0,-1 1 0,0-1 0,1 0 0,-1 0 1,0 0-1,0 0 0,1 0 0,-1 0 0,0 0 0,1 0 1,-1 0-1,0 0 0,1-1 0,-1 1 0,0-1 0,0 1 0,0-1 1,1 1-1,0-2 0,4-1 1,0-1 1,0 0-1,-1 0 1,1 0-1,-1-1 1,6-6-1,28-36 44,-18 22-55,4-5-2,1 2-1,58-48 0,-66 61-67,1 2 0,1 0 0,0 2 1,1 0-1,0 1 0,26-8 0,-24 6-108,-21 11 187,0 0 1,0-1 0,0 1-1,0 0 1,0 0-1,1 0 1,-1 1-1,4-2 1,-13 3-62,0-1 0,0 1 1,1 0-1,-1 1 0,0 0 0,1 0 0,-13 6 1,7-2 2,0 0 0,1 1-1,-19 15 1,13-6 19,0 0 0,1 0 0,1 2 0,-23 33 0,24-28 27,1 0 1,-17 43-1,25-52-7,0 0 1,1 1-1,0-1 0,1 1 1,1 0-1,-1 19 0,3-28 2,0 0 0,1 0-1,0-1 1,0 1 0,2 9-1,-2-14 19,-1 1-1,1-1 1,-1 0-1,1 0 1,-1 1-1,1-1 1,0 0-1,0 0 0,-1 0 1,1 0-1,0 0 1,0 0-1,0 0 1,0 0-1,1 0 1,-1 0-1,0 0 1,0-1-1,0 1 1,1 0-1,-1-1 1,0 1-1,1-1 1,-1 0-1,0 1 1,1-1-1,-1 0 0,2 0 1,8-1 26,0 0 0,-1-2 0,0 1 0,1-1 0,-1 0 0,0-1 0,16-9 0,-21 11-39,28-15 82,62-43 1,23-29 117,-99 73-172,121-100 11,-83 67-63,-48 41 16,119-111 58,88-157-23,-51 46-49,-131 176-208,28-61 1,-53 94-255,-11 14 177,-7 8 30,1 3 182,0 0 1,1 0-1,-9 6 1,3-1 12,-3 2-10,1 0 1,1 2-1,-26 27 0,33-34 57,-20 26-1,1 0 0,2 1-1,-38 70 1,43-70 30,-9 16-23,1 1 0,3 1 0,2 2-1,-21 79 1,39-116 63,1 0-1,1 1 0,1-1 1,0 1-1,1 0 0,1-1 0,0 1 1,2-1-1,-1 1 0,2-1 1,0 0-1,9 19 0,-12-31-21,1 0 0,0 0 1,1-1-1,-1 1 0,0-1 0,1 1 0,0-1 0,0 0 0,0 0 0,0-1 0,0 1 0,1-1 0,-1 1 0,1-1 1,5 2-1,-4-2 11,1 0 1,-1 0-1,1-1 1,0 0-1,0 0 1,-1-1 0,1 0-1,0 0 1,11-1-1,1-3 62,1 0 0,-1-1 0,0-1 0,-1-1 0,28-14 0,-17 6-22,-1 0 0,39-30 1,-55 36-59,0-1 0,0 0 0,-1 0 0,-1-1 0,0 0 1,0-1-1,11-21 0,-19 32-34,0 0 1,-1 0-1,1 0 0,0-1 1,-1 1-1,0 0 0,1 0 1,-1-1-1,0 1 0,0 0 1,1-1-1,-1 1 0,0-1 1,0 1-1,-1 0 0,1-1 1,-1-1-1,1 2-7,-1 0 0,1 0 0,-1 0 1,0 0-1,1 0 0,-1 1 0,0-1 0,0 0 1,0 0-1,0 1 0,0-1 0,1 1 0,-1-1 1,0 1-1,0-1 0,0 1 0,0-1 0,-1 1 0,1 0 1,0 0-1,-2-1 0,-2 1-8,0 0 0,0 0 0,0 0-1,0 1 1,0-1 0,0 1 0,0 1 0,1-1 0,-7 3 0,-4 2-39,-19 11 0,22-10 51,1 1 0,0 0-1,0 1 1,1 0 0,0 0-1,1 1 1,0 0 0,1 1-1,0 0 1,-10 17 0,11-15 22,1 0 1,0 0 0,0 0-1,2 1 1,0 0-1,0 0 1,1 0 0,1 0-1,-1 23 1,2-31 21,2 0 1,-1 0-1,1-1 0,0 1 1,0 0-1,0-1 1,1 1-1,0-1 1,0 1-1,1-1 1,-1 0-1,1 0 1,0 0-1,0 0 0,1-1 1,7 9-1,-7-10 12,0 1-1,1-1 1,-1 0-1,1 0 1,0-1-1,0 1 0,0-1 1,0 0-1,0 0 1,1-1-1,-1 1 1,0-1-1,1-1 1,-1 1-1,1-1 0,-1 0 1,10-1-1,-1 0 9,-1-2-1,0 0 1,-1 0-1,1-1 1,-1-1-1,1 0 1,-1-1-1,11-7 1,13-10-51,38-32 0,-29 19-60,35-21 181,51-41-418,-148 113 204,1 1 0,1 0 0,1 2 0,0-1 0,-16 29 0,20-31 94,2 1 1,0 0 0,1 0 0,1 1 0,0 0-1,1 0 1,-5 36 0,10-50 22,-1 1 0,1-1-1,0 1 1,1-1 0,-1 1 0,1-1-1,-1 1 1,1-1 0,2 6 0,-2-7-1,0-1-1,0 1 1,0 0 0,0-1 0,0 0 0,0 1 0,0-1-1,0 0 1,1 1 0,-1-1 0,0 0 0,1 0 0,-1 0-1,1 0 1,-1 0 0,1-1 0,0 1 0,-1 0 0,1-1-1,2 1 1,1 0 14,-1-1-1,1 0 1,-1 0 0,1 0-1,0 0 1,-1-1-1,1 0 1,-1 0-1,0 0 1,1 0-1,-1-1 1,0 0 0,0 0-1,7-4 1,-1 0 22,-1-1-1,1 0 1,-1-1 0,10-11 0,-6 6 17,-2-1-1,0 0 1,0-1 0,15-30 0,-23 39-83,0 0 0,0 0 0,-1-1 0,0 1 0,0-1 1,0 0-1,-1 1 0,0-1 0,-1 0 0,1 0 0,-1 0 1,0 0-1,-1 1 0,0-1 0,-3-11 0,4 16-11,-1-1-1,0 1 1,0-1-1,0 1 1,-1 0 0,1 0-1,-1-1 1,1 1-1,-1 0 1,0 0-1,0 1 1,0-1-1,0 0 1,0 1-1,0-1 1,0 1-1,0-1 1,0 1-1,-1 0 1,1 0 0,-1 0-1,1 0 1,-1 1-1,1-1 1,-1 1-1,1-1 1,-1 1-1,0 0 1,1 0-1,-1 0 1,-2 1-1,-8 0 13,1 2 0,-1 0 0,1 0 0,-22 9 0,33-12 14,-7 4 95,9-5 30,15-6 13,-15 7-144,32-11 41,1 1 0,0 1 0,65-6 0,-38 6 22,-52 8-50,81-11 10,-74 10-69,0 1-1,0 1 0,25 4 1,-38-4 46,-1 0 1,1 1-1,-1-1 0,1 1 1,-1 0-1,1 0 1,-1 0-1,1 0 1,-1 0-1,0 1 1,0-1-1,0 1 1,0 0-1,0-1 0,0 1 1,2 2-1,-2-1-5,-1-1-1,1 1 1,-1 0-1,0 0 1,0 0-1,0 0 1,0 0-1,0 0 1,-1 0-1,0 0 1,1 0-1,-1 0 1,0 0-1,-1 4 1,0 13-21,-2 1 0,0 0 0,-11 31 0,-25 60 232,14-46 160,21-56 49,9-19-178,41-60 109,1-1-275,-19 36-105,1 1 0,2 2 0,45-37 0,-36 41-70,-37 25 57,1 0 0,-1 1 0,1-1 0,0 1 0,0-1 0,0 1 0,0 0 1,8 0-1,-12 1 44,1 0 0,0 0 0,-1 0 0,1 0 0,0 0 0,-1 0 0,1 0 0,0 0 0,-1 1 0,1-1 0,0 0 0,-1 0 0,1 1 0,-1-1 0,1 0 0,0 1 0,-1-1 0,1 1 0,-1-1 0,1 1 0,-1-1 0,1 1 0,-1-1 1,0 1-1,1 0 0,-1-1 0,0 1 0,1-1 0,-1 1 0,0 0 0,0-1 0,0 1 0,1 0 0,-1-1 0,0 1 0,0 0 0,0-1 0,0 2 0,-1 3-2,1-1-1,-1 0 1,1 1-1,-4 6 1,3-7-14,-12 36-54,-29 64 0,26-72 105,3 2 0,0 0 0,-7 36 0,19-65 4,0 0-1,0 1 0,0 0 0,1-1 0,0 1 1,1 9-1,-1-13-10,1 0 0,-1 0 1,1-1-1,0 1 0,-1 0 0,1-1 1,0 1-1,0 0 0,0-1 0,0 1 1,0-1-1,0 1 0,1-1 0,-1 0 1,0 0-1,1 1 0,-1-1 0,1 0 1,-1 0-1,1 0 0,0 0 0,-1-1 1,4 2-1,0-1 27,0 1 0,0-1 0,0 0 0,0-1 1,0 0-1,1 1 0,-1-1 0,0-1 0,9-1 0,0-1 44,0-1 0,15-6 0,-12 3-60,0 0 0,-1-1 1,-1-1-1,1-1 0,-1 0 1,-1-1-1,19-18 1,-11 7-24,-2-1 0,0-2 0,25-39 1,-2-5 86,108-155-268,-147 219 195,-2 2-88,0 1 0,0-1 0,0 1 0,0 0 0,0-1 1,5-2-1,-7 5 60,0 0 0,1 0 0,-1 0 0,0-1 0,0 1 0,0 0 0,0 0 0,1 0 0,-1 0 0,0 0 0,0 0 0,0 0 0,0 0 0,1 1 0,-1-1 0,0 0 0,0 0 0,0 0 0,0 0 0,1 0 0,-1 0 0,0 0 0,0 0 0,0 0 0,0 0 0,1 1 0,-1-1 0,0 0 0,0 0 0,0 0 0,0 0 0,0 0 0,0 1 0,0-1 0,0 0 0,0 0 0,1 0 0,-1 0 0,0 1 0,0-1 0,0 0 0,0 0 0,0 21-109,-6 52-38,-15 137 539,14-159-160,-3-1 0,-19 57 0,28-105-196,0 1 0,1-1-1,-2 1 1,1-1 0,0 1 0,0-1-1,-1 0 1,1 0 0,-1 0-1,0 0 1,0 0 0,1 0 0,-4 2-1,4-4-13,0 1 0,0-1 0,0 1-1,0-1 1,0 0 0,-1 0 0,1 1 0,0-1 0,0 0-1,0 0 1,0 0 0,0 0 0,0 0 0,0-1-1,-1 1 1,1 0 0,0 0 0,0-1 0,0 1-1,0-1 1,0 1 0,0-1 0,0 1 0,0-1-1,0 1 1,1-1 0,-1 0 0,0 0 0,0 1-1,0-1 1,1 0 0,-2-1 0,-4-5-19,1-1 0,-9-15 0,12 18-27,-1 0 1,0 1-1,0-1 1,0 0-1,-1 1 1,0 0-1,-8-8 1,12 12 20,0 0 1,0 0-1,0 0 0,-1 0 1,1 0-1,0 0 1,0 0-1,0 0 0,0 0 1,0 1-1,0-1 1,-1 0-1,1 0 1,0 0-1,0 0 0,0 0 1,0 0-1,0 0 1,0 0-1,0 1 0,0-1 1,0 0-1,-1 0 1,1 0-1,0 0 0,0 0 1,0 0-1,0 1 1,0-1-1,0 0 0,0 0 1,0 0-1,0 0 1,0 0-1,0 1 0,0-1 1,0 0-1,0 0 1,0 0-1,1 3 13,-1 0 0,1 0 0,-1 0 0,1 0 0,0 0 0,0 0 0,1-1 0,-1 1 0,0 0 0,1-1 0,0 1 0,-1-1 1,1 0-1,0 1 0,0-1 0,0 0 0,5 3 0,0 1 214,1-1 0,-1 0 1,1-1-1,16 7 0,-6-4 142,1-1 0,0-2 0,24 4 0,59 3 257,-98-11-599,52 5 189,0-3 0,74-7 0,-108 3-377,0-1 0,-1-2 0,1 0 0,-1-1-1,0-1 1,-1-1 0,0-1 0,0-1 0,19-12 0,-19 8-1353,1-2 1,-2-1-1,30-31 0,-19 13-4639,28-43 0,-23 29 953</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3:31.034"/>
    </inkml:context>
    <inkml:brush xml:id="br0">
      <inkml:brushProperty name="width" value="0.05" units="cm"/>
      <inkml:brushProperty name="height" value="0.05" units="cm"/>
      <inkml:brushProperty name="color" value="#66CC00"/>
    </inkml:brush>
  </inkml:definitions>
  <inkml:trace contextRef="#ctx0" brushRef="#br0">36 19 3328,'-27'-19'1216,"24"19"-928,-2 0 192,13 0-800,2 3 192,3 0 96,4 2 32,1 3-1312</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3:31.411"/>
    </inkml:context>
    <inkml:brush xml:id="br0">
      <inkml:brushProperty name="width" value="0.05" units="cm"/>
      <inkml:brushProperty name="height" value="0.05" units="cm"/>
      <inkml:brushProperty name="color" value="#66CC00"/>
    </inkml:brush>
  </inkml:definitions>
  <inkml:trace contextRef="#ctx0" brushRef="#br0">1 1 2496,'0'2'177,"0"0"1,1 1-1,0-1 1,-1 0-1,1 1 1,0-1-1,0 0 1,0 0-1,0 0 1,1 0-1,1 3 1,-1-3-19,0 1 0,0 0 0,-1-1 0,0 1 0,1 0 0,-1 0 0,1 3 0,1 15 855,0 1-1,0 35 0,-3-56-698,9-5 304,-5 1-560,-1 0 0,1-1 0,-1 1 0,0-1 1,0 0-1,-1 0 0,1 0 0,3-9 0,3-3-175,-4 7 6,1 1 1,0 0 0,0 0-1,1 0 1,0 1 0,0 0-1,9-7 1,-15 14 160,-1 0 0,1 0 0,-1 0 0,1 0 0,-1 0 0,1 1 0,-1-1 0,1 0 0,-1 0 0,1 1 0,-1-1 0,1 0 0,-1 0 0,0 1 0,1-1 0,-1 0 0,1 1 0,-1-1 0,0 1 0,0-1 0,1 1 0,-1-1 0,0 0 0,0 1 0,1-1 0,-1 1 0,0-1 0,0 1 0,0-1 0,0 2 0,7 17 544,-6-13-480,-1 0 0,0 0 1,0 0-1,-1 0 0,-1 6 0,0 16 10,2-25-83,-1 0 1,1 0-1,-1 0 0,0 0 1,1 0-1,-1 0 1,-2 2-1,2-2 52,0-1 0,0 1 0,0-1 0,1 1 0,-1 0 0,0 5 0,1-8-70,0 0-1,0 0 1,0 0-1,0 0 0,0 0 1,0 0-1,0 1 1,0-1-1,0 0 1,0 0-1,0 0 0,0 0 1,0 0-1,0 0 1,-1 0-1,1 1 1,0-1-1,0 0 0,0 0 1,0 0-1,0 0 1,0 0-1,0 0 0,0 0 1,0 0-1,-1 0 1,1 0-1,0 1 1,0-1-1,0 0 0,0 0 1,0 0-1,0 0 1,-1 0-1,1 0 1,0 0-1,0 0 0</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3:31.958"/>
    </inkml:context>
    <inkml:brush xml:id="br0">
      <inkml:brushProperty name="width" value="0.05" units="cm"/>
      <inkml:brushProperty name="height" value="0.05" units="cm"/>
      <inkml:brushProperty name="color" value="#66CC00"/>
    </inkml:brush>
  </inkml:definitions>
  <inkml:trace contextRef="#ctx0" brushRef="#br0">273 4 2080,'0'0'67,"0"0"0,0 1 0,0-1 0,0 0 0,0 0 0,0 0 0,-1 0 0,1 0 0,0 0 0,0 0 0,0 0 0,0 0 0,0 0 0,0 0 0,0 0 0,-1 0 0,1 0 0,0 0 0,0 0 0,0 0 0,0 0 0,0 0 0,0 0 0,-1 0 0,1 0 0,0 0 0,0 0 0,0 0 0,0 0 0,0 0 0,0 0 0,0-1 0,0 1 0,-1 0 0,1 0 0,0 0 0,0 0 0,0 0 0,0 0 0,0 0 0,0 0 0,0 0 0,0-1 0,0 1 0,0 0 0,0 0 0,0 0 0,0 0 0,0 0 0,0 0 0,0 0 0,0-1 0,0 1 0,0 0 0,0 0 0,0 0 0,0 0 0,0 0 0,0 0 0,0-1 0,0 1 0,0 0 0,0 0 0,0 0 0,0 0 0,0 0 0,0 0 0,0 0 0,0-1 0,-19 3 1710,-25 6-586,24-3-984,0 1 0,0 2-1,0 0 1,1 1 0,1 0-1,-1 2 1,-23 18 0,38-26-233,0-1 0,1 2 0,0-1 0,-5 6 0,7-9 25,1 1 0,-1 0 0,1-1-1,-1 1 1,1-1 0,-1 1 0,1 0-1,0-1 1,0 1 0,-1 0 0,1 0 0,0-1-1,0 1 1,0 0 0,0 0 0,-1-1-1,1 1 1,0 0 0,0 0 0,1-1 0,-1 1-1,0 0 1,0 0 0,0-1 0,0 1-1,1 0 1,-1-1 0,0 1 0,1 0-1,-1-1 1,0 1 0,1 0 0,-1-1 0,1 1-1,-1-1 1,1 1 0,0 0 0,3 2 87,0-1 0,1 1 0,-1-1 0,1 0 0,-1 0 0,1 0 0,0-1 0,-1 1 0,1-1 0,9 0 0,6 1 149,26-2 0,-24 0-115,10 0-220,-7 1 544,26-3-1,-42 1-1415,0-1 1,0 0-1,13-4 1,-19 5 380,-1 0-1,0-1 1,1 1-1,-1 0 1,0-1 0,0 1-1,0-1 1,4-3 0,2-6-1884</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3:32.381"/>
    </inkml:context>
    <inkml:brush xml:id="br0">
      <inkml:brushProperty name="width" value="0.05" units="cm"/>
      <inkml:brushProperty name="height" value="0.05" units="cm"/>
      <inkml:brushProperty name="color" value="#66CC00"/>
    </inkml:brush>
  </inkml:definitions>
  <inkml:trace contextRef="#ctx0" brushRef="#br0">2 9 3904,'-2'-9'1403,"8"17"-662,-5-7-593,-1 0 0,0 0 1,1 0-1,-1 0 0,0 0 1,0 0-1,0 0 0,0 0 0,0 1 1,0-1-1,0 0 0,0 2 1,-1 2 237,-2 157 2293,-1 34-1332,6-136-941,11 74 0,-8-97-167,-4-22-91,1-1-1,7 27 1,-8-41-175,-1 1 0,0-1 0,1 1 0,-1-1 0,1 1 1,-1-1-1,0 1 0,1-1 0,-1 1 0,1-1 0,0 0 0,-1 1 0,1-1 0,-1 0 0,1 1 0,-1-1 0,1 0 0,0 0 0,-1 0 0,1 0 0,0 1 0,-1-1 0,1 0 0,0 0 0,-1 0 0,1 0 0,-1-1 0,1 1 1,0 0-1,-1 0 0,1 0 0,0 0 0,-1-1 0,2 1 0,0-1-533,1 0 0,0 0 0,-1-1 0,0 1 0,1 0 0,-1-1 0,0 1-1,3-3 1,3-4-2570</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3:32.801"/>
    </inkml:context>
    <inkml:brush xml:id="br0">
      <inkml:brushProperty name="width" value="0.05" units="cm"/>
      <inkml:brushProperty name="height" value="0.05" units="cm"/>
      <inkml:brushProperty name="color" value="#66CC00"/>
    </inkml:brush>
  </inkml:definitions>
  <inkml:trace contextRef="#ctx0" brushRef="#br0">1 50 3488,'2'8'2606,"1"13"-1207,-3-3-816,-1-5-282,1 0-1,1 0 1,2 13-1,-2-22-227,0 1 0,1-1 0,-1 0 0,1 0 0,-1 0 0,1 0-1,0 0 1,1-1 0,-1 1 0,1-1 0,-1 1 0,1-1-1,4 4 1,-2-4 73,-1 1-1,0-1 1,1 0 0,-1-1-1,1 1 1,0-1-1,0 0 1,0 0-1,0 0 1,0-1-1,1 0 1,-1 0-1,0 0 1,8-1 0,-9 0-32,0 0 0,1 0 1,-1-1-1,0 0 1,1 0-1,-1 0 1,0 0-1,0-1 0,0 1 1,0-1-1,0 0 1,-1 0-1,1-1 0,-1 1 1,1-1-1,-1 0 1,0 0-1,4-4 1,-3 2-36,0 0 1,0-1 0,-1 1 0,1-1-1,-1 0 1,-1 0 0,1 0 0,-1 0-1,0-1 1,0 1 0,-1-1 0,1-7-1,-1 2-66,-1 0 0,-1 0 0,0 0 0,0 0 0,-7-21 0,8 32-380,0 0 1,-1 0-1,1 0 0,0 0 0,0 0 1,-1 0-1,1 0 0,0 0 0,0 0 0,0 0 1,0 0-1,0 0 0,1 0 0,-1 0 1,0 0-1,0 0 0,1 0 0,-1 0 1,0 0-1,1 0 0,-1 0 0,1 0 0,0 0 1,-1 0-1,1 0 0,0 1 0,-1-1 1,1 0-1,0 0 0,0 1 0,-1-1 1,1 1-1,0-1 0,2 0 0,6-3-1414</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3:34.206"/>
    </inkml:context>
    <inkml:brush xml:id="br0">
      <inkml:brushProperty name="width" value="0.05" units="cm"/>
      <inkml:brushProperty name="height" value="0.05" units="cm"/>
      <inkml:brushProperty name="color" value="#66CC00"/>
    </inkml:brush>
  </inkml:definitions>
  <inkml:trace contextRef="#ctx0" brushRef="#br0">79 394 3232,'0'-1'93,"0"0"1,0 0-1,0 0 0,0 0 1,0 0-1,0 1 0,1-1 1,-1 0-1,0 0 0,1 0 1,-1 0-1,0 0 0,1 0 1,-1 0-1,1 1 0,-1-1 1,1 0-1,0 0 0,1-1 1072,-6 3 734,-2 3-1679,1 1 1,-1-1-1,1 1 0,0 0 1,1 0-1,-1 1 0,1-1 1,0 1-1,1 0 0,-1 0 0,-4 12 1,3-5-202,0 1 1,1 0-1,1 0 1,-4 25-1,7-32-73,0 0-1,0 0 1,3 13-1,-3-17 87,1 0 0,-1 0 0,1-1 0,0 1 0,0 0 0,0-1 0,0 1 0,0-1 0,1 1 0,-1-1 0,3 3 0,-3-4 4,-1 0-1,1-1 1,0 1 0,0-1 0,0 1 0,0-1 0,0 0 0,0 1 0,-1-1 0,1 0 0,0 1-1,0-1 1,0 0 0,0 0 0,0 0 0,0 0 0,0 0 0,0 0 0,0 0 0,0 0 0,0-1-1,0 1 1,0 0 0,0 0 0,0-1 0,0 1 0,0-1 0,0 1 0,-1-1 0,2 0 0,3-2 69,-1-1 0,0 1 0,0-1 1,4-6-1,-4 6-43,17-18 85,-9 9-77,1-1 0,-2 0 0,19-29 0,-5-7 95,-2 0 0,-2-1 1,-3-2-1,18-81 0,-32 120-171,-1-1 0,-1 0 0,-1 1 0,0-1 0,-1 0 0,-2-25 0,2 39-10,0 0 0,0 0 1,0 0-1,0 1 1,0-1-1,-1 0 1,1 0-1,0 0 0,0 1 1,-1-1-1,1 0 1,0 0-1,-1 1 0,1-1 1,-1 0-1,1 1 1,-1-1-1,1 1 1,-1-1-1,1 0 0,-1 1 1,0-1-1,1 1 1,-1 0-1,0-1 0,1 1 1,-1-1-1,0 1 1,0 0-1,1 0 1,-1-1-1,0 1 0,0 0 1,0 0-1,1 0 1,-1 0-1,0 0 1,0 0-1,0 0 0,1 0 1,-1 0-1,0 0 1,0 1-1,0-1 0,1 0 1,-1 0-1,0 1 1,0-1-1,1 0 1,-1 1-1,0-1 0,1 1 1,-2 0-1,-1 1-15,0 1-1,-1-1 0,1 1 1,0 0-1,0 0 1,0 0-1,1 0 0,-1 0 1,-3 7-1,0 6 122,0-1-1,1 1 0,0 0 1,2 1-1,-3 19 0,-2 84 261,7-68-141,2 0 1,11 74 0,-9-110-36,1-1 0,8 20 0,-9-28-136,-2-4-8,1 0 0,-1 0 0,1 0-1,0 0 1,4 4 0,1 3 186,-6-9-30,0 0-122,5 1-99,0 0 0,-1-1 0,1 1 0,6 0 0,-4-1 13,1 0 49,1 0 1,0 0-1,0-1 0,-1 0 1,1-1-1,0 0 0,0-1 0,15-4 1,-19 4 9,1 0 0,0-1-1,-1 0 1,1 0 0,-1 0 0,0-1 0,0 0 0,0 0 0,-1-1 0,0 1-1,0-1 1,7-9 0,-9 10 6,-1 0 1,0-1-1,0 0 0,-1 0 1,1 1-1,-1-1 0,0 0 1,0 0-1,-1 0 0,1 0 0,-1 0 1,0 0-1,-1 0 0,1 0 1,-1 0-1,-3-10 0,4 14-60,0 0-1,0 0 1,-1 0-1,1 0 1,0 0 0,-1 1-1,1-1 1,-1 0-1,1 0 1,-1 0 0,1 0-1,-1 1 1,1-1-1,-1 0 1,0 1 0,0-1-1,1 0 1,-1 1-1,0-1 1,0 1-1,-1-1 1,1 1-9,0-1 1,1 1-1,-1 0 0,0 0 1,0 1-1,0-1 0,0 0 1,0 0-1,0 0 0,0 0 1,1 1-1,-1-1 1,0 0-1,0 1 0,0-1 1,1 1-1,-1-1 0,-1 2 1,-1 0-39,0 1 1,-1 1 0,1-1 0,1 0-1,-1 1 1,0-1 0,1 1-1,-3 5 1,2-2 29,0 1 0,0-1-1,0 1 1,1 0-1,0 0 1,1 1 0,0-1-1,-1 12 1,2-17 36,1 1 0,-1-1 1,1 0-1,-1 1 0,1-1 0,0 0 1,0 0-1,0 0 0,1 1 0,-1-1 0,1 0 1,0-1-1,0 1 0,0 0 0,0-1 1,0 1-1,0-1 0,1 1 0,-1-1 0,1 0 1,0 0-1,0 0 0,3 1 0,-1 0 68,0-1 0,1 1 0,-1-1 0,1-1 0,-1 1 0,1-1 0,0 0 0,-1 0 0,1 0 0,0-1 0,0 0 0,-1 0 0,1-1 0,0 0 0,0 0 0,-1 0 0,1 0 0,-1-1 0,1 0 0,-1 0 0,10-6 0,-5 2-34,-1 0 0,0-1 0,0 0 0,-1-1 0,1 1 0,-2-2 0,1 1 0,-1-1 0,-1 0 0,8-14 0,6-12-25,-8 11-34,2 0 0,18-23-1,-32 46 22,0 1-1,0 0 0,0 0 1,0 0-1,0 0 0,0 0 0,0 0 1,0 0-1,0 0 0,0 0 0,0 0 1,0-1-1,0 1 0,0 0 0,0 0 1,1 0-1,-1 0 0,0 0 0,0 0 1,0 0-1,0 0 0,0 0 0,0 0 1,0 0-1,0 0 0,0 0 0,0 0 1,1 0-1,-1 0 0,0 0 0,0 0 1,0 0-1,0 0 0,0 0 0,0 0 1,0 0-1,0 0 0,0 0 0,1 0 1,-1 0-1,0 0 0,0 0 0,0 0 1,0 0-1,0 0 0,0 0 1,0 0-1,0 0 0,0 0 0,0 0 1,0 0-1,1 1 0,-1-1 0,0 0 1,0 0-1,0 0 0,0 0 0,0 0 1,0 0-1,0 0 0,1 10-44,-2 15 69,-2 12 27,-15 60-1,13-79-10,-1 0-1,0-1 0,-1 0 0,0 0 0,-14 21 0,8-22 194,13-16-208,-1 1-1,0-1 1,1 1 0,-1-1-1,0 0 1,1 1 0,-1-1-1,0 0 1,0 1 0,1-1-1,-1 0 1,0 0 0,0 0-1,0 0 1,1 0 0,-1 0-1,0 0 1,0 0 0,0 0-1,1 0 1,-1 0 0,-1-1-1,1 1-19,1-1-1,-1 1 1,1-1-1,-1 1 1,1-1-1,-1 1 0,1-1 1,0 0-1,-1 1 1,1-1-1,0 0 1,-1 1-1,1-1 0,0 0 1,0 0-1,0 1 1,0-1-1,-1 0 1,1 0-1,0 1 0,1-1 1,-1 0-1,0 1 1,0-2-1,0 0 10,0 0-1,0 1 0,1-1 1,-1 1-1,0-1 1,1 1-1,-1-1 0,1 1 1,0-1-1,-1 1 0,3-3 1,2-1 1,0 0 0,0 1 0,1-1 0,0 1 0,0 0-1,0 0 1,0 1 0,1 0 0,-1 0 0,1 1 0,0-1 0,0 2 0,11-3 0,6 0-24,47-7-1359,-23 8-2881,-46 3 3968,-1 0-1,1 0 0,0 0 0,0 1 1,-1-1-1,1 0 0,0 1 0,-1-1 1,4 2-1,-5-1-22,1-1 0,-1 1-1,1-1 1,-1 0 0,1 1 0,-1-1 0,1 1 0,-1 0-1,0-1 1,1 1 0,-1-1 0,0 1 0,0 0-1,1-1 1,-1 1 0,0 1 0</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3:36.491"/>
    </inkml:context>
    <inkml:brush xml:id="br0">
      <inkml:brushProperty name="width" value="0.05" units="cm"/>
      <inkml:brushProperty name="height" value="0.05" units="cm"/>
      <inkml:brushProperty name="color" value="#66CC00"/>
    </inkml:brush>
  </inkml:definitions>
  <inkml:trace contextRef="#ctx0" brushRef="#br0">0 557 2912,'0'0'262,"1"-1"1,-1 1-1,0-1 0,1 1 0,-1 0 1,0-1-1,1 1 0,-1 0 1,0-1-1,1 1 0,-1 0 1,1-1-1,-1 1 0,0 0 0,1 0 1,-1 0-1,1-1 0,-1 1 1,1 0-1,-1 0 0,1 0 1,0 0-1,16-4-412,-8 3 741,51-17 836,98-42 0,-152 57-1317,-1 0 1,1 0 0,-1-1 0,0 1 0,0-1 0,8-9 0,-11 12-86,-1 0 0,0 0 0,0 0 0,0 0 0,-1-1 0,1 1 1,0 0-1,0-1 0,-1 1 0,1-1 0,-1 1 0,1-1 0,-1 1 0,0-1 1,0 1-1,1-1 0,-1 1 0,0-1 0,0 1 0,0-1 0,-1 1 0,1-1 1,0 1-1,-1-1 0,1 1 0,-1-1 0,1 1 0,-1-1 0,1 1 1,-1 0-1,0-1 0,-1-1 0,-1 0-42,1 0 0,0 0 1,-1 1-1,0-1 0,0 1 1,1 0-1,-1 0 0,-1 0 0,1 0 1,0 0-1,0 0 0,-1 1 1,1 0-1,-1-1 0,1 1 0,-1 1 1,1-1-1,-1 0 0,0 1 0,1 0 1,-1 0-1,0 0 0,1 0 1,-1 1-1,0-1 0,1 1 0,-1 0 1,0 0-1,-3 2 0,-1 0-26,1 1-1,0 0 1,-1 0-1,2 0 1,-1 1-1,0 0 1,1 0 0,0 1-1,0 0 1,1 0-1,-1 0 1,-5 10-1,6-8 41,0 1-1,0 0 1,1 0-1,0 0 1,1 0-1,-4 16 1,6-22 25,1 1 0,-1-1 0,1 0 0,0 1-1,0-1 1,0 1 0,0-1 0,1 1 0,0-1 0,-1 1 0,1-1 0,0 0 0,1 1 0,-1-1 0,0 0 0,1 0 0,0 0 0,0 0 0,0 0-1,0-1 1,0 1 0,5 4 0,-4-5 26,1 1-1,0-1 0,-1 1 1,1-1-1,1 0 1,-1 0-1,0-1 0,0 1 1,1-1-1,-1 0 1,0 0-1,1-1 0,-1 1 1,1-1-1,4 0 0,8-1 96,1-1-1,25-6 1,-38 7-118,210-57 466,-200 53-447,-1-1 1,0 0 0,0 0-1,0-1 1,-1-1 0,0-1-1,-1 0 1,0 0 0,0-1 0,-1 0-1,0-1 1,-1-1 0,0 0-1,-1 0 1,-1-1 0,0 0-1,0 0 1,-1-1 0,-1 1-1,8-27 1,-4 8-14,-2 0-1,-2 0 1,-1-1-1,-1 0 1,-2 0-1,-2-52 1,0 84-51,-1-1 0,1 1 0,0 0 0,0 0 0,0-1 0,-1 1 0,1 0 0,-1-1 0,1 1 0,-1 0 0,0 0 0,1 0 0,-1 0 0,0-1 0,0 1 0,-1-1 0,2 2 3,-1 0 0,1-1-1,-1 1 1,0 0 0,0 0-1,1 0 1,-1 0 0,0 0-1,1 0 1,-1 0 0,0 0-1,1 0 1,-1 0 0,0 0-1,0 0 1,1 0 0,-1 1 0,0-1-1,1 0 1,-1 0 0,1 1-1,-1-1 1,0 1 0,1-1-1,-1 0 1,1 1 0,-1-1-1,1 1 1,-1-1 0,1 1-1,-1-1 1,1 1 0,-1 0 0,-4 7-40,-1 0 0,1 0 1,1 1-1,-1-1 1,1 1-1,1 0 1,-4 13-1,3-10 30,-5 21-60,-7 42 0,10-47 143,2-2-48,1 0 0,1 1 0,2-1 0,0 0 0,2 0 0,1 0 0,11 48 0,-11-63 36,1 0 1,0 0-1,1-1 0,0 1 0,1-1 0,10 14 1,-15-22-27,1-1 1,-1 0 0,1 1 0,-1-1-1,1 0 1,-1 0 0,1 0-1,0 0 1,-1-1 0,1 1 0,0 0-1,0-1 1,0 1 0,-1-1 0,1 0-1,0 0 1,0 1 0,0-1 0,0 0-1,0-1 1,0 1 0,-1 0 0,1 0-1,0-1 1,3 0 0,2-2 20,1 1 0,-1-1 0,0-1 0,12-7 0,-9 5-48,11-7 84,25-21 1,-41 31-43,-1-1-1,0 0 1,0 0 0,0 0-1,-1 0 1,1-1-1,-1 1 1,0-1 0,0 0-1,-1 0 1,4-10 0,-6 14-29,1 0 1,-1 0 0,0 0 0,0 0 0,0 1 0,0-1-1,0 0 1,0 0 0,-1 0 0,1 0 0,0 0 0,0 0-1,-1 0 1,1 1 0,0-1 0,-1 0 0,1 0 0,-1 0-1,1 1 1,-1-1 0,1 0 0,-1 1 0,1-1 0,-1 0-1,0 1 1,0-1 0,1 1 0,-1-1 0,0 1 0,0-1-1,0 1 1,1-1 0,-1 1 0,0 0 0,0 0 0,0-1-1,0 1 1,-1 0 0,-2-1-41,1 1 0,-1-1-1,0 1 1,0 0 0,0 0 0,1 0-1,-8 1 1,5 1 2,0 0 0,1 0-1,-1 0 1,0 1 0,1 0-1,-1 0 1,1 0 0,-7 6-1,9-6 24,0-1-1,0 1 1,0 0-1,0 0 1,1 0 0,-1 1-1,1-1 1,0 1-1,0-1 1,0 1-1,0 0 1,1 0-1,-2 5 1,3-6 18,-1 0 0,1 0 0,1-1 0,-1 1 0,0 0 0,1-1 0,-1 1 0,1 0 0,0-1 1,0 1-1,0 0 0,0-1 0,0 0 0,1 1 0,-1-1 0,1 0 0,0 1 0,3 2 0,-2-1 5,1 0 0,0-1 1,0 1-1,0-1 0,0 0 0,0-1 0,1 1 1,-1-1-1,6 3 0,-4-4 5,-1 0 0,1 0 0,-1 0 0,1 0 0,0-1 0,0 0 0,5-1 0,42-7 124,-34 5-82,187-44 218,-179 39-260,25-12 0,-5 1 162,-34 13-207,-13 6 32,0 0 1,1 0-1,-1-1 0,0 1 1,0 0-1,1 0 1,-1 0-1,0 0 0,0 0 1,1-1-1,-1 1 0,0 0 1,0 0-1,1 0 1,-1-1-1,0 1 0,0 0 1,0 0-1,0-1 0,1 1 1,-1 0-1,0 0 1,0-1-1,0 1 0,0 0 1,0-1-1,0 1 0,0 0 1,0-1-1,0 1 1,0 0-1,0 0 0,0-1 1,0 1-1,0 0 0,0-1 1,-30 12-16,24-8-2,1 0-1,-1 1 1,1-1-1,0 1 0,0 0 1,1 0-1,-1 1 1,1-1-1,0 1 1,0 0-1,0 0 1,-4 9-1,6-10 6,1 0 1,0-1-1,0 1 0,1 1 0,-1-1 1,1 0-1,0 0 0,0 0 1,0 0-1,0 0 0,1 0 0,0 0 1,0 0-1,0 0 0,0 0 0,1 0 1,-1-1-1,1 1 0,3 4 0,-4-6 22,0 0-1,1 0 0,-1-1 0,0 1 0,1-1 0,0 1 0,-1-1 0,1 1 1,0-1-1,0 0 0,0 0 0,0 0 0,0 0 0,0 0 0,0 0 0,0-1 0,0 1 1,0-1-1,0 1 0,1-1 0,-1 0 0,0 0 0,0 0 0,0 0 0,1 0 1,-1-1-1,0 1 0,0-1 0,0 1 0,0-1 0,0 0 0,0 0 0,0 1 0,0-2 1,0 1-1,3-2 0,11-8 106,-1 0 0,-1-1 1,0 0-1,23-27 0,-17 14 91,-1-1 0,16-29 0,-26 39-154,-1-1 0,-1 0 0,-1 0 0,0 0 0,4-22 0,10-91 31,-20 128-83,5-137-215,-5 127 102,1 11 83,-1-1-1,0 1 0,0-1 1,0 1-1,-1-1 1,1 1-1,0 0 1,0-1-1,-1 1 1,1-1-1,-1 1 0,1 0 1,-2-2-1,2 3 21,0 0-1,0 0 0,0-1 0,-1 1 1,1 0-1,0 1 0,0-1 0,0 0 1,0 0-1,-1 0 0,1 0 0,0 0 1,0 0-1,0 0 0,0 0 0,0 0 1,-1 0-1,1 0 0,0 0 0,0 0 1,0 0-1,0 1 0,0-1 0,0 0 1,-1 0-1,1 0 0,0 0 0,0 0 1,0 0-1,0 1 0,0-1 0,0 0 1,0 0-1,0 0 0,0 1 0,-6 14-125,-3 35 86,1 1 0,0 54 0,8-62 14,2 0 0,1 0 0,14 57 0,-13-74 64,4 47 261,-8-43-3807,3-35-1393,-2 4 4788,-1 1-1,0-1 1,0 0 0,0 1-1,1-1 1,-1 1-1,0-1 1,0 1 0,0-1-1,0 1 1,0-1-1,0 0 1,-5-11-3582</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3:36.830"/>
    </inkml:context>
    <inkml:brush xml:id="br0">
      <inkml:brushProperty name="width" value="0.05" units="cm"/>
      <inkml:brushProperty name="height" value="0.05" units="cm"/>
      <inkml:brushProperty name="color" value="#66CC00"/>
    </inkml:brush>
  </inkml:definitions>
  <inkml:trace contextRef="#ctx0" brushRef="#br0">27 119 4320,'-6'-5'671,"-11"-10"602,17 15-1184,-1-1 1,1 1-1,0-1 0,0 1 1,-1 0-1,1-1 0,0 1 1,0 0-1,0-1 0,0 1 1,-1-1-1,1 1 1,0-1-1,0 1 0,0-1 1,0 1-1,0 0 0,0-1 1,0 1-1,0-1 0,0 1 1,0-1-1,0 1 0,0-1 1,1 1-1,-1 0 1,0-1-1,0 1 0,0-1 1,1 1-1,-1 0 0,0-1 1,0 1-1,1 0 0,-1-1 1,0 1-1,1 0 1,-1-1-1,0 1 0,1 0 1,-1 0-1,1-1 0,17-11 1293,-8 5-1054,1 0-1,-1 1 0,1 1 1,16-7-1,8 3-410,1 1 1,0 1-1,1 3 0,-1 1 1,45 1-1,-71 2-491,0 1 0,-1 0 0,1 0 0,0 1 0,-1 0 0,1 1 0,10 4 0,3 4-1927</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3:38.425"/>
    </inkml:context>
    <inkml:brush xml:id="br0">
      <inkml:brushProperty name="width" value="0.05" units="cm"/>
      <inkml:brushProperty name="height" value="0.05" units="cm"/>
      <inkml:brushProperty name="color" value="#66CC00"/>
    </inkml:brush>
  </inkml:definitions>
  <inkml:trace contextRef="#ctx0" brushRef="#br0">35 164 2656,'-34'23'4613,"35"-23"-3637,2-2-710,1 0 0,-1 0 0,0 0 0,-1 0 0,4-3 0,11-7 431,201-113 2733,-215 123-3439,1 0 0,-1 0 0,1 0 1,-1 1-1,1-1 0,0 1 0,-1 0 1,1 0-1,0 1 0,0-1 0,5 1 1,-7 0 9,0 0-1,-1 1 1,1-1 0,0 1 0,-1-1 0,1 1 0,-1 0 0,1 0 0,-1-1 0,1 1-1,-1 0 1,1 0 0,-1 1 0,0-1 0,0 0 0,0 0 0,1 1 0,-1-1 0,0 1-1,-1-1 1,1 1 0,0-1 0,0 1 0,-1-1 0,1 1 0,0 0 0,-1 1 0,6 46 852,-5-43-748,1 0 0,0 0 0,0 0 0,1 0 0,0-1 0,0 1 0,4 5 0,-6-10-56,1 1 0,-1 0-1,0-1 1,1 1 0,0 0 0,-1-1-1,1 0 1,0 1 0,0-1 0,-1 0-1,1 0 1,0 0 0,0 0 0,0-1 0,0 1-1,1 0 1,-1-1 0,0 1 0,0-1-1,0 0 1,0 0 0,1 0 0,1 0-1,1-1 11,0 0-1,0 0 0,-1-1 0,1 0 0,-1 0 0,1 0 0,-1 0 0,5-4 0,31-26 49,-17 13-43,-10 7 134,15-16 0,1-1-120,-25 22-115,-4 7 35,0 0 1,0 0-1,0 0 1,0 0-1,0 0 0,0 1 1,0-1-1,0 0 1,0 0-1,0 0 0,0 0 1,0 0-1,0 0 1,0 0-1,0 0 0,0 0 1,-1 0-1,1 0 1,0 0-1,0 0 0,0 0 1,0 0-1,0 0 1,0 0-1,0 0 0,0 1 1,0-1-1,0 0 1,-1 0-1,1 0 0,0 0 1,0 0-1,0 0 1,0-1-1,0 1 0,0 0 1,0 0-1,0 0 1,0 0-1,0 0 0,-1 0 1,1 0-1,0 0 1,0 0-1,0 0 0,0 0 1,0 0-1,0 0 1,0 0-1,0 0 0,0 0 1,0 0-1,0 0 1,0-1-1,0 1 0,0 0 1,0 0-1,-1 0 1,1 0-1,0 0 0,0 0 1,0 0-1,0 0 1,0 0-1,0 0 0,0-1 1,0 1-1,0 0 1,0 0-1,-7 6-108,-1 0 0,1 0 1,0 1-1,-11 14 0,15-16 97,0 0-1,0 0 1,1 1 0,0-1 0,0 1 0,0-1 0,0 1 0,1 0-1,0 0 1,0-1 0,1 1 0,-1 0 0,1 0 0,1 6-1,-1-10 23,1-1-1,-1 1 0,0-1 1,1 1-1,-1-1 0,1 0 1,0 1-1,-1-1 0,1 0 1,0 1-1,0-1 0,0 0 1,0 0-1,0 0 0,0 0 1,0 0-1,0 0 0,0 0 1,1 0-1,1 1 0,-1-2 12,0 1 0,1 0-1,-1-1 1,0 1-1,1-1 1,-1 0-1,1 1 1,-1-1 0,0 0-1,1-1 1,3 0-1,0 0 52,0-1-1,0 1 1,0-1-1,0-1 1,0 1-1,-1-1 1,0 0-1,1 0 1,5-6-1,-8 7-47,3-3 21,-1 0-1,0 0 1,0 0 0,0-1 0,6-9 0,-10 13-43,0 1 1,0 0-1,-1-1 1,1 1-1,-1-1 1,1 1-1,-1-1 1,0 1-1,0-1 1,0 1-1,1-1 1,-1 1-1,0-1 1,-1 1-1,1-1 0,0 1 1,0-1-1,-1 1 1,1-1-1,-1 1 1,1-1-1,-1 1 1,0 0-1,1-1 1,-1 1-1,0 0 1,0 0-1,0-1 1,0 1-1,0 0 1,0 0-1,0 0 1,-2-1-1,-2-1-18,0 0-1,0 0 1,0 0-1,0 0 0,-1 1 1,1 0-1,-1 0 1,1 0-1,-1 1 1,0 0-1,0 0 1,1 0-1,-12 1 1,17 0 10,0 0 1,-1 0 0,1 0 0,0 1-1,0-1 1,0 0 0,0 0-1,-1 0 1,1 0 0,0 0-1,0 0 1,0 0 0,-1 0-1,1 0 1,0 0 0,0 0 0,0 0-1,-1 0 1,1 0 0,0 0-1,0-1 1,0 1 0,0 0-1,-1 0 1,1 0 0,0 0 0,0 0-1,0 0 1,0 0 0,0 0-1,-1-1 1,1 1 0,0 0-1,0 0 1,0 0 0,0 0-1,0-1 1,0 1 0,7-5-91,14-3 2,-4 4 94,0 1-1,0 0 0,0 1 0,0 1 1,0 1-1,0 0 0,0 1 0,21 4 0,-30-3 36,0 1 1,-1-1-1,1 1 0,8 5 0,-14-7-18,0 0 0,-1 0 0,1 0 0,0 0 0,-1 0 0,1 0 0,-1 1 0,1-1 0,-1 0 0,1 1 0,-1 0 0,0-1 0,0 1 0,0 0 0,0-1 0,0 1 0,0 0 0,0 0 0,0 0 0,-1 0 0,1 3 0,-6 18 251,5-23-155,9 0-68,-1-1 1,0 0 0,11-3-1,3-1-148,-21 5 94,-1 0 0,1 0 0,0 0 0,-1-1 0,1 1 0,0 0 0,0 0 0,-1 0 0,1 0 0,0 0 0,-1 0 0,1 1 0,0-1 0,-1 0 0,1 0 0,0 0 0,0 1 0,-1-1 0,1 0 0,-1 1 0,1-1 0,0 0 0,0 1 0,-1 0 9,0-1 0,0 1 1,0 0-1,0-1 1,1 1-1,-1-1 0,0 1 1,0 0-1,-1-1 0,1 1 1,0-1-1,0 1 1,0-1-1,0 1 0,0 0 1,-1-1-1,1 1 0,0-1 1,0 1-1,-1 0 1,-18 22 216,9-13-182,-13 11-96,22-20 84,-1 1 0,1-1 0,-1 0 0,1 0 0,-1 0-1,1-1 1,-1 1 0,0 0 0,1-1 0,-1 1-1,0-1 1,-2 1 0,3-1 53,2-2-55,0 0 1,0 1 0,0-1-1,0 1 1,0-1-1,0 1 1,0-1 0,1 1-1,-1-1 1,2 0-1,2-3-1,6-5-80,1 0 1,1 1-1,0 0 1,27-13-1,-29 16 108,-6 4-60,0-1 0,1 1 0,0 0 0,-1 0 0,7-1 0,-11 3 2,1 0-1,-1-1 1,1 1-1,-1 0 0,0 0 1,1 0-1,-1 0 1,0 1-1,1-1 0,-1 0 1,3 2-1,-3-2 6,-1 0 1,1 1-1,-1-1 0,1 1 0,-1-1 0,1 1 0,-1-1 1,1 1-1,-1-1 0,1 1 0,-1-1 0,0 1 0,1 0 1,-1-1-1,0 1 0,0 0 0,1-1 0,-1 1 0,0 0 1,0-1-1,0 1 0,0 0 0,0-1 0,0 2 0,5 89 268,-4-89-250,-1 0 1,1 0-1,-1 1 1,1-1-1,0 0 1,0 0-1,0 0 0,0 0 1,0 0-1,0 0 1,1 0-1,-1 0 1,1 0-1,-1-1 1,1 1-1,0-1 1,2 3-1,-2-3 33,-1 0 1,1 0-1,-1-1 0,0 1 1,1 0-1,-1-1 0,1 1 1,-1-1-1,1 1 0,0-1 1,-1 0-1,1 0 0,-1 0 1,1 0-1,0 0 0,-1 0 1,1 0-1,-1 0 0,1-1 0,0 1 1,-1-1-1,1 1 0,-1-1 1,1 0-1,1 0 0,12-10 52,-1-1 0,-1-1 0,1 1 0,-2-2 0,0 0 0,13-20 0,11-11-66,-26 32 104,-5 7-150,0-1-1,1 1 1,0 0-1,0 0 1,8-5-1,-14 10 12,1 1 1,-1 0-1,1-1 0,-1 1 0,1 0 0,-1-1 0,1 1 0,-1 0 1,1 0-1,-1-1 0,1 1 0,-1 0 0,1 0 0,-1 0 0,1 0 0,-1 0 1,1 0-1,-1 0 0,1 0 0,0 0 0,-1 0 0,1 0 0,-1 0 1,1 0-1,-1 0 0,1 0 0,-1 0 0,1 1 0,-1-1 0,1 0 0,-1 1 1,1-1-1,-1 0 0,1 1 0,-1-1 0,1 0 0,-1 1 0,0-1 1,1 1-1,-1-1 0,0 0 0,1 1 0,-1-1 0,0 1 0,1-1 0,-1 1 1,0 0-1,0-1 0,0 1 0,0-1 0,0 1 0,0-1 0,1 1 1,-1-1-1,0 1 0,-1 1 0,2 4-26,-1 0 0,0 0-1,-1 11 1,-4 7 99,0 0-1,-2 0 1,-1 0 0,0-1-1,-2 0 1,0-1 0,-16 24-1,26-45-55,-1-1 0,1 1 0,-1 0 0,1 0-1,-1-1 1,1 1 0,-1 0 0,1-1-1,-1 1 1,0-1 0,1 1 0,-1-1 0,0 1-1,1-1 1,-1 1 0,0-1 0,-1 1 0,2-1 1,-1 0 0,1 0 0,0 0 0,-1 0 1,1 0-1,-1 0 0,1-1 0,0 1 0,-1 0 0,1 0 1,-1 0-1,1 0 0,0 0 0,-1-1 0,1 1 0,0 0 1,-1 0-1,1-1 0,0 1 0,-1 0 0,1-1 1,0 1-1,-1 0 0,1-1 0,-1 0-8,0-1 0,1 1 0,-1 0 0,1-1 0,-1 1 0,1-1 0,-1 1 0,1-1 0,0 1 0,0-1 0,0 1 0,0-1 0,0 1 0,0-1 0,0 1 0,0-1 0,0 1 0,1-3 0,1 1 9,1-1 0,-1 1 0,0 0-1,1-1 1,0 1 0,0 0 0,0 0 0,0 1 0,0-1 0,0 1 0,6-3-1,-4 1 0,3-1 17,0 1 0,0 0 1,1 0-1,-1 1 0,1 0 0,0 1 1,16-3-1,4 1 1,31 0 1,-40 3-295,0 1 1,0 1 0,0 1 0,35 8 0,-40-5-1006,-1 0-1,1 0 1,-1 1 0,13 8-1,57 42-7590,-40-32 5290</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39:25.470"/>
    </inkml:context>
    <inkml:brush xml:id="br0">
      <inkml:brushProperty name="width" value="0.05" units="cm"/>
      <inkml:brushProperty name="height" value="0.05" units="cm"/>
      <inkml:brushProperty name="color" value="#66CC00"/>
    </inkml:brush>
  </inkml:definitions>
  <inkml:trace contextRef="#ctx0" brushRef="#br0">35 382 2496,'1'-3'290,"-1"1"-1,0 0 1,1 0 0,0-1-1,0 1 1,-1 0 0,1 0 0,1 0-1,-1 0 1,0 0 0,0 0-1,3-3 1,8-14 2269,-12 18-2480,0 1 1,0-1-1,1 0 0,-1 0 1,0 1-1,1-1 0,-1 0 1,0 1-1,1-1 0,-1 1 0,1-1 1,-1 0-1,1 1 0,-1-1 1,1 1-1,-1-1 0,1 1 1,-1-1-1,1 1 0,0 0 1,-1-1-1,1 1 0,1-1 1,-1 2-43,-1-1 1,1 1 0,-1-1 0,1 1 0,-1-1 0,1 1 0,-1-1 0,0 1 0,1 0 0,-1-1 0,0 1 0,1 0 0,-1-1 0,0 1 0,0 0 0,0-1 0,1 1 0,-1 0 0,0 0 0,0-1 0,0 1 0,0 0 0,0-1 0,0 1 0,-1 1 0,1 17 183,0 1 0,-2-1-1,0 1 1,-1-1 0,-1 0 0,-12 36 0,-31 57 1203,47-112-1411,0 0-1,0 0 1,0 0 0,0 0-1,0 0 1,0 0-1,0 0 1,0 0-1,0 0 1,0 0-1,0 1 1,0-1 0,0 0-1,0 0 1,0 0-1,-1 0 1,1 0-1,0 0 1,0 0 0,0 0-1,0 0 1,0 0-1,0 0 1,0 0-1,0 0 1,0 0 0,0 0-1,0 0 1,0 0-1,-1 0 1,1 0-1,0 0 1,0 0 0,0 0-1,0 0 1,0 0-1,0 0 1,0 0-1,0 0 1,0 0 0,0 0-1,0 0 1,0 0-1,-1 0 1,1 0-1,0 0 1,0 0 0,0 0-1,0 0 1,0 0-1,0 0 1,0 0-1,0 0 1,0 0 0,0-1-1,0 1 1,0 0-1,0 0 1,0 0-1,0 0 1,0 0 0,0 0-1,0 0 1,0 0-1,0 0 1,0 0-1,-1-8 144,4 3-146,-1 0 0,1 0 0,1 0 0,-1 1 1,1-1-1,7-7 0,31-24-103,-22 20-24,26-23 119,3 3-1,55-32 1,-98 64 21,1 1 0,0 0 0,0 0 0,11-3 0,-17 5-13,1 1 0,-1-1-1,0 1 1,0 0-1,1 0 1,-1-1 0,0 1-1,1 0 1,-1 0-1,0 0 1,1 1 0,-1-1-1,0 0 1,0 0-1,1 1 1,-1-1 0,0 1-1,0-1 1,1 1-1,-1-1 1,0 1 0,0 0-1,0 0 1,0-1-1,0 1 1,0 0 0,0 0-1,0 0 1,0 0-1,-1 0 1,1 0 0,1 2-1,-2 0 37,0 0-1,1 1 0,-2-1 1,1 0-1,0 0 0,0 0 1,-1 0-1,0 0 0,1 0 1,-1 0-1,0 0 0,-1-1 1,-1 5-1,2-5-13,-9 18-7,-1 0 1,-25 33 0,12-19 25,24-33-48,-1 0 1,0 1-1,1-1 0,-1 0 1,1 1-1,-1-1 0,1 1 1,0-1-1,-1 1 0,1-1 1,0 0-1,0 1 0,0 2 1,0-4 2,9 1 175,-1-1-137,0-1 0,-1 0 0,1-1-1,-1 1 1,1-2 0,9-3-1,43-22 99,-45 19-83,1-1 0,-1 0-1,22-20 1,-21 9-251,-16 32-75,-5 18 292,3-21 25,0-1 0,1 1 0,-1 12-1,2-4-25,0-1 0,1 1 0,1-1 0,0 1 0,6 19 0,-8-34 0,1 0-1,-1 0 1,0 0-1,0 0 1,1-1-1,-1 1 1,1 0-1,-1 0 0,1 0 1,-1-1-1,1 1 1,-1 0-1,1-1 1,0 1-1,-1 0 1,1-1-1,0 1 0,-1-1 1,1 1-1,0-1 1,0 0-1,0 1 1,-1-1-1,2 1 0,0-1 5,-1 0 0,1 0-1,-1 0 1,1 0-1,-1-1 1,0 1-1,1 0 1,-1-1-1,1 1 1,-1-1-1,0 1 1,1-1 0,1-1-1,3-2 48,-1 0 1,0 0-1,1-1 1,-1 1-1,6-9 0,-1-2-35,0 0 0,-1-1 0,0-1 0,6-16 0,-5 10-89,19-32 0,-17 30-93,-11 22 98,-3 15 62,0-8-5,-17 82-359,17-74 414,1 0 1,0 0-1,0 0 0,1 0 1,3 17-1,-3-27-68,0 0 0,1-1 0,-1 1 1,1 0-1,-1 0 0,1-1 0,0 1 0,0 0 0,0-1 0,0 1 0,0-1 0,0 1 1,0-1-1,2 2 0,-2-2 15,0 0 1,0 0 0,1-1-1,-1 1 1,0-1 0,0 1-1,1-1 1,-1 1 0,0-1-1,0 0 1,1 0 0,-1 0-1,0 1 1,1-1 0,-1 0-1,1-1 1,-1 1-1,0 0 1,3-1 0,52-14 100,63-28 1,-43 16-25,-36 11-65,-24 10-53,0 0 0,0 0 0,0 1 0,1 1 0,0 1 0,25-2 0,-7 12-48,-34-7 143,7 4 470,-13-6-550,-1 0-1,1 0 1,-1 1 0,0 0 0,1 0 0,-1 0 0,0 1 0,0 0-1,-8 1 1,-56 9-85,34-4 87,-32 8 12,61-12-18,0 0 0,0 1-1,0 0 1,1 0 0,-1 0-1,1 1 1,-8 6 0,13-10 8,0 1 1,0 0 0,0-1-1,0 1 1,0 0-1,1 0 1,-1-1-1,0 1 1,0 0 0,1 0-1,-1 0 1,1 0-1,-1 0 1,1 0 0,-1 0-1,1 0 1,-1 0-1,1 0 1,0 0 0,0 0-1,0 0 1,-1 0-1,1 0 1,0 0-1,0 1 1,0-1 0,1 0-1,-1 0 1,0 0-1,0 0 1,1 0 0,-1 0-1,0 0 1,1 0-1,-1 0 1,1 0 0,-1 0-1,1 0 1,0 0-1,-1 0 1,1 0-1,0-1 1,0 1 0,1 1-1,4 3 1,0-1 0,0 0 0,0-1 0,0 1 0,10 3-1,6 2 47,1-1 0,0 0-1,0-2 1,44 6 0,-53-10 29,1-2 1,0 1 0,0-2 0,0 0-1,-1-1 1,1 0 0,-1-1 0,1-1 0,13-5-1,60-32 168,-52 23-202,-8 4-1,-2-2 0,1 0 0,-2-2-1,0-1 1,24-24 0,-36 29-19,1-1 0,-2-1 0,0 0-1,-2-1 1,11-19 0,37-94 19,-48 106 5,-1-1 0,-1 0 0,-1 0 0,-2-1 0,3-27 0,-7 49-62,-1 0 0,0 0 0,0 0 0,-1 1 0,1-1 0,-3-6-1,3 9 19,0 0 0,0 0 0,-1 0 0,1 0 0,-1 0 0,1 0 0,-1 0 0,1 1 0,-1-1 0,0 0-1,1 0 1,-1 1 0,0-1 0,0 0 0,1 1 0,-1-1 0,0 0 0,0 1 0,0-1 0,0 1 0,0-1-1,0 1 1,0 0 0,0 0 0,0-1 0,0 1 0,0 0 0,0 0 0,-1 0 0,-2 0-11,0 1 1,0-1 0,1 1-1,-1 0 1,0 0 0,1 1-1,-1-1 1,0 1-1,1 0 1,0 0 0,-1 0-1,-2 2 1,-3 3-79,1 0 0,0 1 0,-8 9 0,3 0 69,1 0 1,0 0-1,1 1 1,1 0-1,1 1 1,-6 20-1,-35 124-34,47-152 34,-2 12 30,0-1 0,2 1 1,0 0-1,2 1 0,1 24 1,1-40 4,0 0 0,1 0 1,0-1-1,1 1 0,0-1 0,0 0 1,0 0-1,1 0 0,0 0 1,1 0-1,-1-1 0,1 0 0,0 0 1,1 0-1,-1-1 0,1 0 1,0 0-1,1 0 0,-1-1 0,1 1 1,0-2-1,0 1 0,0-1 1,1 0-1,-1-1 0,1 1 0,12 1 1,-2-3 33,-1-1 0,1 0 1,-1-1-1,1-1 0,-1-1 0,0-1 1,0 0-1,0-1 0,18-8 0,-28 10-10,0 0 0,0-1 0,0 0 0,-1 0 0,1-1 0,-1 0 0,0 0 0,-1 0-1,1-1 1,-1 0 0,0 0 0,-1 0 0,8-13 0,-11 18-25,-1 0 1,1 0-1,-1-1 0,1 1 0,-1 0 1,0 0-1,1 0 0,-1-1 1,0 1-1,0 0 0,0 0 0,0-1 1,0 1-1,0 0 0,0 0 1,0-1-1,-1 1 0,1 0 1,-1 0-1,0-2 0,1 2-17,-1 0 1,0 0-1,0 1 0,0-1 0,0 0 1,0 1-1,0-1 0,0 0 0,0 1 0,0-1 1,0 1-1,-1 0 0,1-1 0,0 1 1,0 0-1,0 0 0,0 0 0,-1 0 1,1-1-1,-2 2 0,-3 0-17,0 0 0,0 0 0,0 1 0,0 0 0,0 0 0,0 1 0,1-1 0,-1 1 0,1 1 0,-1-1 0,1 1 0,0 0 0,1 0 0,-1 0 0,1 1 0,0-1 0,0 1 0,-5 7 0,7-6 22,0-1 0,1 0-1,-1 1 1,1-1 0,0 1-1,1 0 1,-1-1 0,1 1-1,0 0 1,1-1-1,-1 1 1,1-1 0,0 1-1,1-1 1,-1 1 0,1-1-1,0 0 1,0 1 0,1-1-1,-1 0 1,1-1 0,0 1-1,1 0 1,-1-1-1,1 0 1,8 8 0,-11-11 9,1 1 1,0-1-1,0 0 1,0 0-1,0 0 1,0 0 0,0 0-1,1 0 1,-1-1-1,0 1 1,0-1-1,0 1 1,1-1-1,-1 0 1,0 0-1,1 0 1,-1 0 0,0 0-1,0-1 1,1 1-1,-1-1 1,0 1-1,0-1 1,0 0-1,0 0 1,4-2-1,4-3 61,-1 0-1,0 0 0,0-1 1,9-10-1,-12 12-20,19-20 132,-15 15-142,20-17 1,26-19-43,-38 30 113,-18 15-108,1 1-1,-1 0 0,0 0 1,0 0-1,0 0 0,0 0 0,1 0 1,-1 0-1,0 0 0,0 0 1,0-1-1,0 1 0,0 0 0,1 0 1,-1 0-1,0 0 0,0 0 1,0-1-1,0 1 0,0 0 0,0 0 1,0 0-1,0 0 0,0-1 1,0 1-1,1 0 0,-1 0 1,0 0-1,0-1 0,0 1 0,0 0 1,0 0-1,0 0 0,0 0 1,-1-1-1,1 1 0,0 0 0,0 0 1,0-1-1,-8 4-10,1 4 9,3-4-1,1-1 1,-1 1-1,1 0 0,0 1 0,0-1 0,1 1 1,-1-1-1,-3 7 0,-3 11-172,-12 34-1,19-47 182,0 0 0,0 0 0,0 1-1,1-1 1,1 0 0,0 1 0,1 12-1,-1-20 3,0-1-1,0 0 1,0 1 0,0-1-1,0 1 1,0-1-1,0 0 1,0 1-1,1-1 1,-1 0-1,0 1 1,0-1-1,0 0 1,1 1 0,-1-1-1,0 0 1,0 0-1,1 1 1,-1-1-1,0 0 1,1 0-1,-1 0 1,0 1-1,1-1 1,-1 0 0,0 0-1,1 0 1,-1 0-1,0 0 1,1 1-1,-1-1 1,1 0-1,0 0 3,-1 0 0,1-1 0,0 1-1,0 0 1,-1 0 0,1 0 0,0-1-1,0 1 1,-1 0 0,1 0 0,0-1-1,-1 1 1,1-1 0,0 1-1,-1-1 1,1 1 0,0-2 0,14-14 60,96-97 310,-89 94-435,26-17 0,-37 27-25,-9 4 66,-6 4 68,1 2-69,1 0 0,0 0-1,0 1 1,0-1 0,1 1 0,-1-1-1,0 1 1,0 0 0,1-1 0,-2 3-1,-5 6-49,4-6 64,0 0 0,1 1 0,-1 0 0,1 0 1,1 0-1,-1 0 0,1 0 0,0 1 0,0-1 0,-2 11 0,2-6-5,0 0 0,1 0 0,0 0-1,0 1 1,2 11 0,0-15 11,0 0 1,0 0-1,1 0 1,0 0-1,0 0 1,0 0 0,6 9-1,-7-14 11,0 0 1,1 0-1,-1 0 0,0 0 0,1 0 1,-1-1-1,1 1 0,-1-1 1,1 1-1,0-1 0,0 0 0,0 1 1,-1-1-1,1 0 0,0 0 0,1 0 1,-1-1-1,0 1 0,0 0 1,0-1-1,0 0 0,1 1 0,-1-1 1,0 0-1,0 0 0,0 0 0,5-1 1,0 0 45,-1-1-1,1 0 1,0-1 0,-1 0 0,1 0 0,-1 0 0,0 0 0,6-6 0,45-38-70,-26 19 24,111-105 165,-117 107-162,5-8-274,-30 34 252,1 1 0,-1-1 0,1 1 0,-1-1 0,0 1 1,0-1-1,1 1 0,-1-1 0,0 1 0,0 0 0,1-1 0,-1 1 1,0-1-1,0 1 0,0-1 0,0 1 0,0 1 0,-1 10 5,-1 0-1,0-1 0,-4 15 1,1-5 29,-39 148 189,43-163-192,-9 32 75,10-35-78,-1-1-1,0 0 0,0 1 1,0-1-1,0 0 0,-1 0 0,1 0 1,0 0-1,-1 0 0,0 0 0,1-1 1,-4 3-1,5-3-13,-1-1-1,1 0 1,-1 0 0,1 0-1,0 1 1,-1-1 0,1 0 0,-1 0-1,1 0 1,-1 0 0,1 0-1,0 0 1,-1 0 0,1 0-1,-1 0 1,1 0 0,-1 0 0,1 0-1,-1 0 1,1 0 0,0-1-1,-1 1 1,1 0 0,-1 0-1,1 0 1,-1-1 0,-9-11 158,-3-16-102,11 22-88,-1-1-1,2 0 1,-1 0-1,1 0 1,0 0 0,0 0-1,1 0 1,0 0-1,2-13 1,-2 19 28,1 0 0,-1 0 0,1 0 0,-1 0 0,1 0 1,0 0-1,-1 1 0,1-1 0,0 0 0,0 0 0,0 1 0,0-1 0,0 0 0,-1 1 0,1-1 0,0 1 1,1-1-1,-1 1 0,0 0 0,0-1 0,0 1 0,0 0 0,0 0 0,0 0 0,0-1 0,0 1 1,0 1-1,1-1 0,0 0 0,4 0 26,-1 1-1,0 0 1,1 0 0,-1 0 0,6 2-1,19 10 550,-23-9-527,0 0 0,1-1 1,-1 0-1,1-1 1,16 4-1,-14-6-183,1 1 0,-1 1 1,0 0-1,13 4 0,-19-5-399,0 1-1,0 0 1,-1 0-1,1 0 1,-1 0-1,1 1 1,-1 0-1,0-1 1,0 1-1,0 0 1,0 0-1,-1 1 1,5 6-1,12 24-3161,3 4-2811</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6:59.570"/>
    </inkml:context>
    <inkml:brush xml:id="br0">
      <inkml:brushProperty name="width" value="0.05" units="cm"/>
      <inkml:brushProperty name="height" value="0.05" units="cm"/>
      <inkml:brushProperty name="color" value="#00A0D7"/>
    </inkml:brush>
  </inkml:definitions>
  <inkml:trace contextRef="#ctx0" brushRef="#br0">93 16 10464,'-12'-16'9286,"-3"21"-7364,-9 10-2416,-3 4 606,26-17-85,0-1 0,0 0 1,-1 0-1,1 0 0,0 1 1,0-1-1,0 0 1,0 1-1,1-1 0,-1 1 1,0 0-1,0-1 0,1 1 1,-1-1-1,1 4 0,21-9 1040,-10-5-1147,-7 1-2875,0 2 1147</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39:25.857"/>
    </inkml:context>
    <inkml:brush xml:id="br0">
      <inkml:brushProperty name="width" value="0.05" units="cm"/>
      <inkml:brushProperty name="height" value="0.05" units="cm"/>
      <inkml:brushProperty name="color" value="#66CC00"/>
    </inkml:brush>
  </inkml:definitions>
  <inkml:trace contextRef="#ctx0" brushRef="#br0">28 3 9312,'-27'-3'9471,"32"6"-9567,3 1-2080,2 4-4223,3 8 4031,0-5-2176</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3:41.817"/>
    </inkml:context>
    <inkml:brush xml:id="br0">
      <inkml:brushProperty name="width" value="0.05" units="cm"/>
      <inkml:brushProperty name="height" value="0.05" units="cm"/>
      <inkml:brushProperty name="color" value="#66CC00"/>
    </inkml:brush>
  </inkml:definitions>
  <inkml:trace contextRef="#ctx0" brushRef="#br0">26 11 2240,'-18'6'6672,"10"0"-3537,23-11-2041,-10 3-1078,0-1 0,1 1 0,-1 0 0,1 0 1,-1 0-1,1 1 0,-1 0 0,1 0 0,6 0 0,7 1 247,28 2 0,0 1-107,-11-3-61,141 2 49,-122 1-69,64 12 0,-65-2-113,16 1 23,45-5-28,-18-2 219,10-3-204,-18-1 141,79 16 186,-67-6 229,-77-10-496,1-1-1,35-2 1,19 2 70,16 4-20,63 8 87,-82-4 292,123 0 0,241 1 622,-398-9-1011,44 5-59,-42-4-266,-32-2-1033,0 0 0,0 0 0,19 5 0,-5 4-4884</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3:53:49.242"/>
    </inkml:context>
    <inkml:brush xml:id="br0">
      <inkml:brushProperty name="width" value="0.05" units="cm"/>
      <inkml:brushProperty name="height" value="0.05" units="cm"/>
      <inkml:brushProperty name="color" value="#66CC00"/>
    </inkml:brush>
  </inkml:definitions>
  <inkml:trace contextRef="#ctx0" brushRef="#br0">229 8 2912,'2'-7'10761,"-5"10"-9506,-8 7-716,1 0 0,1 1 1,-1 0-1,2 1 0,-10 16 1,3-2-348,-20 50 1,24-42 3,-11 48 1,-1 8 194,-15 42 25,32-107-298,2 2-1,0-1 0,1 34 0,4-37 4,2 1-1,1-1 1,1 0 0,9 26-1,-2-5 88,37 96 369,-49-140-573,5 12 115,2-1 0,-1 0 0,1 0 0,0-1 0,1 0 0,1 0 0,-1-1-1,2 0 1,19 15 0,-27-23-96,0 0-1,0 0 1,0 0-1,1 0 0,-1 0 1,0 0-1,4 0 1,-5-1-75,-1 0 0,1 0 0,-1 1 1,1-1-1,-1 0 0,1 0 1,-1 0-1,1 0 0,-1 0 0,1 0 1,-1 0-1,1 0 0,-1 0 0,1 0 1,-1 0-1,1 0 0,-1-1 1,0 1-1,1 0 0,-1 0 0,1 0 1,-1-1-1,1 1 0,-1 0 1,1 0-1,-1-1 0,0 1 0,1 0 1,-1-1-1,0 1 0,1 0 1,-1-1-1,0 1 0,0-1 0,1 1 1,-1-1-1,0 1 0,0 0 0,0-1 1,1 0-1,-4-29-12470,7 18 8474</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3:53:51.514"/>
    </inkml:context>
    <inkml:brush xml:id="br0">
      <inkml:brushProperty name="width" value="0.05" units="cm"/>
      <inkml:brushProperty name="height" value="0.05" units="cm"/>
      <inkml:brushProperty name="color" value="#66CC00"/>
    </inkml:brush>
  </inkml:definitions>
  <inkml:trace contextRef="#ctx0" brushRef="#br0">4 476 2400,'-1'0'212,"1"0"1,0 0-1,0 1 0,-1-1 1,1 0-1,0 1 0,0-1 1,0 0-1,0 1 0,-1-1 1,1 1-1,0-1 0,0 0 1,0 1-1,0-1 0,0 1 1,0-1-1,0 0 1,0 1-1,0-1 0,0 1 1,0-1-1,0 0 0,0 1 1,0-1-1,1 0 0,-1 1 1,0-1-1,0 1 0,0-1 1,1 1-1,0-1 43,-1 1 0,1-1 1,0 1-1,0-1 0,0 1 0,0-1 1,0 1-1,0-1 0,0 0 0,0 0 1,0 0-1,1 1 0,2-1 101,0 0 1,0 0-1,0 0 1,-1 0-1,1-1 0,4-1 1,-3-1-145,1 0-1,-1-1 1,0 1 0,-1-1 0,1-1 0,-1 1 0,1 0 0,-1-1 0,5-8 0,6-6 186,5-2-111,-1-1 0,-1-1 0,-1-1-1,15-27 1,-17 22-52,-2-1 0,20-61-1,-25 62-159,2 1 0,16-34-1,-25 61-89,-1 1-1,0-1 1,1 0-1,-1 0 1,1 0-1,-1 1 1,1-1-1,-1 0 1,1 1 0,0-1-1,-1 0 1,1 1-1,0-1 1,-1 1-1,1-1 1,0 1-1,0-1 1,1 1-1,-2 0 11,1 0 0,-1 0 0,1 0 0,-1 0 0,1 0-1,-1 0 1,1 0 0,-1 1 0,1-1 0,-1 0 0,0 0 0,1 1 0,-1-1 0,1 0-1,-1 0 1,0 1 0,1-1 0,-1 1 0,0-1 0,1 0 0,-1 1 0,0-1-1,1 1 1,2 5 4,-1-1-1,1 1 1,-1 0-1,2 7 1,-2-5-7,8 23 108,-1-1-1,-2 1 0,-1 0 0,3 44 0,-8-53-15,-1-1-1,-4 39 0,3-55-59,0 1 0,0-1 0,0 0 0,-1 0 0,1 0-1,-1 0 1,-1 0 0,1 0 0,-1 0 0,1-1 0,-1 1 0,-1-1 0,1 0 0,-1 0 0,1 0-1,-6 4 1,6-6 36,0-1-1,0 1 0,-1-1 0,1 0 0,0 0 0,0 0 1,-1 0-1,1-1 0,-1 1 0,1-1 0,-1 0 0,1 0 1,0 0-1,-1 0 0,1-1 0,-1 0 0,-3 0 0,-9-4-47,1 0 0,-21-9 0,21 7-73,12 6 64,-14-5 56,16 6-70,1-1 0,-1 1 1,0 0-1,1 0 0,-1-1 0,1 1 0,-1 0 1,0-1-1,1 1 0,-1-1 0,1 1 0,-1-1 0,1 1 1,-1-1-1,1 1 0,0-1 0,-1 1 0,0-2 0,42 5-549,10 2 681,-29-2-79,0-1 0,0 0 0,0-2 0,0-1 0,31-5 1,-18-3 40,0-3 0,-1 0 0,0-2 0,34-20 1,-59 29-2,1 0 1,-1-1-1,0 0 0,13-12 1,-19 16-72,-1-1 0,1 0-1,-1 1 1,0-1 0,1 0 0,-2 0 0,1-1 0,0 1 0,-1 0 0,1-1 0,-1 1 0,0-1-1,0 1 1,0-1 0,0 1 0,-1-8 0,1 7-36,-2 0 0,1 0 1,0 0-1,-1 0 0,0 0 0,0 0 0,0 0 1,0 0-1,-1 0 0,1 1 0,-4-7 0,3 8-10,1 1 0,0 0 0,0-1 0,0 1 0,-1 0 0,1 0 0,-1 0 0,1 0 0,-1 0 0,1 0 0,-1 1 0,1-1 0,-1 0 0,0 1 0,0-1-1,1 1 1,-1 0 0,0 0 0,1-1 0,-1 1 0,0 0 0,0 0 0,0 1 0,1-1 0,-1 0 0,0 1 0,1-1 0,-1 1 0,-2 0 0,-2 1-7,1 1 0,-1 0 0,1 0 0,0 0 0,0 1 0,0 0 1,0 0-1,-8 8 0,7-4 64,-1-1 0,1 1 0,1 0 0,-1 0-1,-4 11 1,8-16 4,1 0 0,0 0 0,0 1-1,0-1 1,1 0 0,-1 0-1,1 0 1,-1 1 0,1-1-1,0 0 1,0 0 0,1 0 0,-1 1-1,1-1 1,-1 0 0,1 0-1,0 0 1,0 0 0,1 0 0,-1 0-1,1 0 1,-1 0 0,1 0-1,0-1 1,0 1 0,0-1 0,0 1-1,0-1 1,1 0 0,2 2-1,5 4 79,-1-2 0,1 0 0,0 0-1,1 0 1,-1-2 0,1 1-1,14 3 1,-8-3-1,0-1 0,1-1 0,-1-1 0,1 0 0,21-1 0,-28-1-36,1-1 0,-1 0 0,1-1 1,-1-1-1,0 1 0,0-2 1,0 1-1,0-2 0,11-6 1,-5 2-7,-1-1 0,-1 0 0,0-2 0,16-15 1,-27 23-94,1 0 1,-1-1 0,0 0 0,0 0 0,-1 0 0,0-1-1,0 1 1,0-1 0,0 0 0,-1 1 0,0-1-1,0 0 1,-1-1 0,0 1 0,0 0 0,1-7 0,-2 12 20,0 0 1,0 1-1,0-1 0,0 0 1,0 1-1,0-1 1,0 0-1,0 1 1,0-1-1,0 0 1,0 1-1,0-1 1,-1 0-1,1 1 0,0-1 1,0 0-1,-1 1 1,1-1-1,0 1 1,-1-1-1,1 1 1,-1-1-1,1 1 1,-1-1-1,1 1 1,-1-1-1,1 1 0,-1 0 1,1-1-1,-1 1 1,1-1-1,-1 1 1,0 0-1,1 0 1,-1 0-1,0-1 1,1 1-1,-1 0 0,0 0 1,1 0-1,-1 0 1,0 0-1,1 0 1,-1 0-1,0 0 1,1 0-1,-1 0 1,0 1-1,1-1 0,-1 0 1,1 0-1,-1 1 1,0-1-1,-4 2 0,1 0-1,1 0 0,-1 0 1,0 1-1,0-1 1,-5 7-1,3-3 83,1 0 1,0 1-1,0-1 0,1 1 0,0 0 1,0 1-1,0-1 0,1 0 0,0 1 1,-3 15-1,6-21-16,0 1 0,0 0 0,0-1-1,0 1 1,1-1 0,-1 1 0,1-1 0,-1 1 0,1-1 0,0 1 0,0-1-1,0 0 1,1 1 0,-1-1 0,0 0 0,1 0 0,0 0 0,-1 0 0,1 0-1,0 0 1,0 0 0,3 2 0,0-1 77,0 0 1,0 0-1,0 0 0,0 0 1,0-1-1,1 0 0,-1 0 1,12 2-1,-8-3-69,0 0 0,-1-1 0,1 0 1,0-1-1,-1 0 0,1 0 0,9-3 0,59-21-257,-72 23 145,62-25-4042,-38 15 1744</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3:53:53.592"/>
    </inkml:context>
    <inkml:brush xml:id="br0">
      <inkml:brushProperty name="width" value="0.05" units="cm"/>
      <inkml:brushProperty name="height" value="0.05" units="cm"/>
      <inkml:brushProperty name="color" value="#66CC00"/>
    </inkml:brush>
  </inkml:definitions>
  <inkml:trace contextRef="#ctx0" brushRef="#br0">0 365 2656,'0'0'7893,"9"3"-6005,-4-4-1630,1 0 0,-1-1 0,0 1 0,0-1 0,1-1 0,-1 1-1,0-1 1,-1 0 0,1 0 0,5-4 0,7-9-45,0 0-1,-1-2 1,-1 1-1,-1-2 0,22-36 1,-24 35-119,-1 0 1,10-23-1,-18 36-94,-1 0 0,1-1 0,-1 1 0,-1-1 0,0 1 0,0-1 0,0 0 0,-1 1 0,-1-14-1,1 19 0,0 1-1,-1 0 1,1-1-1,0 1 1,-1 0-1,1 0 1,-1-1 0,0 1-1,1 0 1,-1 0-1,0 0 1,0 0-1,0 0 1,0 0-1,0 0 1,0 0-1,0 0 1,0 0-1,0 0 1,0 1-1,-1-1 1,1 0-1,0 1 1,0-1-1,-1 1 1,1 0-1,0-1 1,-1 1-1,1 0 1,0 0-1,-1-1 1,1 1-1,-1 1 1,0-1-1,-4 0 16,0 1 1,-1-1-1,2 1 0,-1 1 1,0-1-1,-7 3 0,9-2 5,1-1 0,-1 1 0,0 0 0,1 0 0,-1 0 0,1 0 0,0 1 0,0-1 0,-1 1 0,2 0 0,-1 0 0,0 0 0,1 0 0,-4 5 0,4-3 29,0 1 0,0-1 1,0 0-1,0 1 1,1-1-1,0 1 0,0-1 1,1 1-1,0 10 0,2 19 147,1 0-1,2 0 0,11 37 0,7 51 261,-19-87-152,-2 43-1,-2-62-163,-2-1-1,0 1 0,-1 0 0,-8 27 0,6-30-31,0-1-1,-1 0 0,-10 18 0,13-26-47,1-1-1,-1 0 1,-1 0-1,1 0 0,0 0 1,-1-1-1,0 1 0,0-1 1,0 0-1,0 0 1,0 0-1,-10 3 0,13-5-37,0-1 1,0 0-1,0 1 0,0-1 0,0 0 0,-1 0 0,1 0 0,0 0 1,0 0-1,0 0 0,-1 0 0,1 0 0,0 0 0,0-1 0,0 1 1,0 0-1,0-1 0,0 1 0,-1-1 0,1 1 0,0-1 0,0 0 0,1 1 1,-1-1-1,0 0 0,0 0 0,0 0 0,0 1 0,0-1 0,1 0 1,-1 0-1,1 0 0,-2-2 0,1 1-4,0 0-1,0 0 1,1 0 0,-1 0-1,0 0 1,1 0 0,0 0-1,-1 0 1,1-1 0,0 1-1,0 0 1,0 0 0,0 0-1,0 0 1,1-1 0,-1 1-1,2-3 1,0 1-49,1 0 0,-1 0 0,1 0 0,0 0 0,0 1 0,0-1 0,1 1 0,0 0 0,-1 0 0,1 0 0,0 0 0,0 1 1,0 0-1,9-4 0,-2 2-13,0 0 1,0 0-1,0 1 0,0 1 1,14-2-1,-13 3 23,0 1-1,0 1 0,0 0 0,23 5 1,48 17 583,-25-6 229,-36-11-142,33 3 1,-46-8-507,1 0-1,0-1 1,-1-1-1,1 0 1,-1 0-1,11-3 1,-10 0-28,-9 3-474,-1 1 0,0-1 1,1 1-1,-1-1 0,0 1 1,0-1-1,1 0 1,-1 1-1,0-1 0,0 1 1,0-1-1,0 0 0,0 1 1,0-1-1,0 1 0,0-1 1,0 0-1,0 0 0,0 0-190</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3:53:54.686"/>
    </inkml:context>
    <inkml:brush xml:id="br0">
      <inkml:brushProperty name="width" value="0.05" units="cm"/>
      <inkml:brushProperty name="height" value="0.05" units="cm"/>
      <inkml:brushProperty name="color" value="#66CC00"/>
    </inkml:brush>
  </inkml:definitions>
  <inkml:trace contextRef="#ctx0" brushRef="#br0">28 249 3232,'-9'-2'516,"1"0"2475,17 6 147,5 5-321,-13-8-2688,0 0 1,0-1 0,0 1-1,0 0 1,0 0-1,0-1 1,0 1-1,1-1 1,-1 1-1,0-1 1,0 0-1,0 1 1,1-1 0,-1 0-1,0 0 1,1 0-1,-1 0 1,0 0-1,2 0 1,2-1 58,1 0 0,0 0 0,-1-1 0,1 1 0,-1-1 0,0-1 0,1 1 0,-1-1 0,0 0 0,-1 0 0,1-1 0,0 1 0,-1-1 0,0 0 0,5-5 0,54-69 550,-26 32-463,-30 37-295,1-1 0,-2 1-1,1-1 1,8-19 0,-14 28 7,-1 1 1,1-1-1,-1 0 0,0 1 1,0-1-1,1 0 1,-1 0-1,0 1 1,0-1-1,0 0 0,1 1 1,-1-1-1,0 0 1,0 0-1,0 1 1,0-1-1,0 0 0,-1 0 1,1 1-1,0-1 1,0 0-1,0 1 0,-1-1 1,1 0-1,0 0 1,-1 1-1,1-1 1,0 1-1,-1-1 0,1 0 1,-1 1-1,1-1 1,-1 1-1,1-1 1,-1 1-1,0-1 0,1 1 1,-1 0-1,0-1 1,1 1-1,-1 0 0,-1-1 1,-1 0-44,0 1 1,0 0-1,0 0 1,0 0-1,0 0 1,0 0-1,0 0 0,1 1 1,-1-1-1,-4 2 1,6-1 43,-16 4 122,-28 13-1,40-16-33,0 1 0,0 0 0,0 1-1,1-1 1,-1 1 0,1 0 0,0 0-1,0 0 1,-4 6 0,1 0-19,0 0 0,1 1 0,0-1 0,0 2 0,1-1-1,1 0 1,0 1 0,0 0 0,1 0 0,1 0 0,0 0 0,1 0 0,0 0-1,1 21 1,1-32-53,1 29 148,1 1 0,1-1 0,2 1-1,12 34 1,-10-44 33,-1 0 0,6 32 1,-12-46-89,1 1 1,-2 0 0,1 0 0,-1 0 0,-1 0 0,1 0 0,-1 0-1,-1 0 1,1-1 0,-4 10 0,-2 10-83,6-22 13,0 0 0,0-1 0,-1 1 1,1-1-1,-1 1 0,0-1 0,-4 7 0,1-6 90,0 1-1,0-1 1,-7 5-1,10-8-88,0 0 0,0 0 0,0-1 0,0 1-1,-1-1 1,1 0 0,-1 1 0,1-1 0,-1 0-1,1-1 1,-4 2 0,2-2 2,1-1 0,0 1 0,0-1 1,0 0-1,0 0 0,0 0 0,0 0 0,0 0 1,-3-2-1,5 3-23,1-1 0,-1 1 0,0 0 0,0-1 0,1 1 0,-1-1 0,0 1 0,1-1 0,-1 1 0,1-1 1,-1 1-1,0-1 0,1 0 0,-1 1 0,1-1 0,0 0 0,-1 1 0,1-1 0,0 0 0,-1 1 0,1-1 0,0 0 0,0 0 1,-1 0-1,1 1 0,0-1 0,0 0 0,0 0 0,0 0 0,0 1 0,0-1 0,0 0 0,1 0 0,-1 0 0,0 1 0,0-1 1,1-1-1,1-1-15,0 0 0,0 0 0,1 0 0,-1 0 0,1 0 0,-1 1 0,1-1 0,0 1 1,0 0-1,6-4 0,-2 3-22,0 0 1,0 0-1,1 1 1,14-3-1,3 2 186,1 1 1,0 1-1,0 1 0,0 1 1,46 8-1,-52-6 116,1 0 1,-1-1-1,37-1 0,-52-2-220,-1 0 0,0 0-1,1 0 1,-1 0-1,0-1 1,0 0 0,0 0-1,0 0 1,4-3 0,16-16-4004,-23 21 3857,-1-1-128,0 1-1,1 0 1,-1 0-1,1-1 0,-1 1 1,0-1-1,1 1 0,-1 0 1,0-1-1,1 1 0,-1-1 1,0 1-1,0 0 0,1-1 1,-1 1-1,0-1 1,0 1-1,0-1 0,0 1 1,0-1-1,0 1 0,0-1 1,0 1-1,0-1 0,0 1 1,0-1-1,0 1 0,0-1 1,0 1-1,0-1 0,0 1 1,0-1-1,-1 0 1,0-3-3154</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3:53:55.962"/>
    </inkml:context>
    <inkml:brush xml:id="br0">
      <inkml:brushProperty name="width" value="0.05" units="cm"/>
      <inkml:brushProperty name="height" value="0.05" units="cm"/>
      <inkml:brushProperty name="color" value="#66CC00"/>
    </inkml:brush>
  </inkml:definitions>
  <inkml:trace contextRef="#ctx0" brushRef="#br0">36 165 3328,'0'0'2912,"-19"-1"4394,18 1-7189,1 0-1,-1-1 1,1 1 0,-1 0-1,0 0 1,1-1-1,-1 1 1,1 0-1,-1-1 1,1 1-1,-1-1 1,1 1 0,0-1-1,-1 1 1,1-1-1,-1 1 1,1-1-1,0 1 1,-1-1 0,1 0-1,0 1 1,0-1-1,0 1 1,-1-1-1,1-1 1,-5-11 1529,5 12-1507,0-1-1,-1 1 0,1-1 0,0 1 0,0-1 0,0 1 0,0-1 0,0 0 0,1 1 0,-1-1 0,0 1 0,1-1 0,-1 1 1,1-1-1,0 1 0,-1-1 0,1 1 0,1-2 0,2-3 15,-1 0 1,1 0-1,6-6 1,-3 5-84,1 0 1,0 0 0,0 1 0,1 0 0,0 0-1,0 1 1,0 0 0,1 1 0,-1 0-1,15-4 1,-11 4-83,-1 2 0,1-1 1,0 2-1,0 0 0,0 0 0,0 1 0,-1 0 0,15 3 1,-21-2 44,0 1 1,0-1 0,0 1 0,10 5 0,-14-7-34,-1 1 0,1 0 1,0 0-1,0 1 1,-1-1-1,1 0 0,-1 0 1,1 1-1,-1-1 1,1 1-1,-1 0 0,0-1 1,0 1-1,0 0 0,0 0 1,0-1-1,1 5 1,-1 1 44,0 0-1,0 0 1,-1 0 0,0 0 0,0 0 0,-1 0 0,0 0-1,0 0 1,-1 0 0,0-1 0,0 1 0,0 0 0,-1-1 0,-5 9-1,-4 6 36,-1 0 0,-28 34 0,-70 73 570,90-110-492,13-12-12,7-3-173,7-2-35,10 0-42,-10 0 127,22 2-80,-1 1 0,48 14 0,-61-14 40,-1 1 1,0 0-1,0 1 0,0 0 1,-1 1-1,1 1 0,13 11 1,-23-17 37,0 1 1,-1 0 0,1-1 0,0 1 0,-1 1 0,1-1-1,-1 0 1,0 0 0,0 1 0,-1-1 0,1 1-1,1 6 1,-2-8 4,-1-1-1,0 1 1,0 0-1,0-1 0,0 1 1,0-1-1,-1 1 1,1 0-1,0-1 1,-1 1-1,1-1 0,-1 1 1,0-1-1,1 1 1,-1-1-1,0 1 1,0-1-1,0 0 0,0 1 1,0-1-1,0 0 1,0 0-1,-1 0 1,1 0-1,0 0 0,0 0 1,-1 0-1,1 0 1,-1-1-1,-2 2 1,-2 0 14,0 0 0,0 0 0,1 0 0,-1-1 0,0 0 0,-8 0 0,-38 0 152,34-2-115,-43 1-61,-60 1-603,118-1 271,0 1 0,0-1-1,0 1 1,0 0 0,0 0-1,0 0 1,1 0 0,-1 0 0,0 1-1,-2 1 1,3-2-132,0 1 0,0-1-1,1 1 1,-1-1 0,1 1 0,-1 0 0,1 0 0,-1-1 0,1 1 0,0 0-1,0 0 1,0 0 0,0 1 0,0-1 0,0 0 0,1 0 0,-1 0-1,1 1 1,0-1 0,-1 3 0,3 14-1813</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3:53:58.967"/>
    </inkml:context>
    <inkml:brush xml:id="br0">
      <inkml:brushProperty name="width" value="0.05" units="cm"/>
      <inkml:brushProperty name="height" value="0.05" units="cm"/>
      <inkml:brushProperty name="color" value="#66CC00"/>
    </inkml:brush>
  </inkml:definitions>
  <inkml:trace contextRef="#ctx0" brushRef="#br0">0 534 3552,'1'4'5118,"-1"-4"-5035,0 0 61,0 0 1,1 0 0,-1 0-1,1 1 1,-1-1 0,0 0 0,1 0-1,-1 0 1,1 0 0,-1 0-1,1 0 1,-1 0 0,0 0 0,1 0-1,-1 0 1,1 0 0,-1 0-1,1 0 1,-1 0 0,1-1 0,29-11 3906,-21 9-3676,-1 0 0,0-1-1,0 0 1,9-6 0,-11 5-220,19-12 193,-1 0 1,-1-2 0,0-1 0,28-33-1,-29 27-86,-2-1-1,0-1 0,18-37 1,-33 55-256,56-123 14,-58 126-37,15-34-18,-17 38 43,1-1-1,0 1 0,1 0 1,-1 0-1,1 0 0,-1 0 1,1 1-1,0-1 0,4-3 1,-6 6-10,0 0-1,-1 0 1,1 0 0,-1-1 0,1 1 0,0 0-1,-1 0 1,1 0 0,-1 0 0,1 0 0,0 0-1,-1 1 1,1-1 0,-1 0 0,1 0 0,0 0-1,-1 0 1,1 1 0,-1-1 0,1 0 0,-1 1 0,1-1-1,-1 0 1,1 1 0,-1-1 0,1 1 0,-1-1-1,1 1 1,-1-1 0,0 1 0,1-1 0,-1 1-1,0-1 1,1 1 0,-1-1 0,0 1 0,0 1-1,12 26-77,-12-27 78,8 30-18,-2 0 0,5 50 0,-10-67 16,1 17 48,-1 0 0,-2 0 0,-5 36 0,5-55 42,-1-1 0,0 0 0,0 0 0,-2-1 0,1 1 0,-1-1 0,0 1 0,-10 15 0,13-24-64,-1-1 1,1 1-1,-1-1 1,1 0-1,-1 1 0,0-1 1,1 0-1,-1 0 1,0 0-1,0 0 1,0 0-1,0-1 1,0 1-1,0 0 1,0-1-1,0 0 1,0 1-1,0-1 0,0 0 1,0 0-1,0 0 1,-2-1-1,-6 0 146,1 0 0,-1-1 0,-12-5 0,9 3-108,3 1-43,1-1-1,0 0 1,0 0 0,0-1 0,-13-9 0,8 5-33,13 8-25,0 1 1,0-1-1,0 0 0,0 0 0,0 1 1,0-1-1,0 0 0,0 0 1,1 0-1,-1 0 0,0 0 1,1 0-1,-2-2 0,5 0-321,7 4 243,6 4 72,20 7 132,59 10 0,-83-20 0,1-1 0,-1 0-1,1-1 1,-1 0 0,1-1 0,-1 0-1,1-1 1,23-7 0,-21 3-42,1 0 0,-1-1 0,0 0 0,0-2 1,-1 1-1,0-2 0,0 0 0,-1 0 0,17-19 1,-27 25-19,0 0 0,-1 0 1,0 0-1,0-1 1,0 1-1,0 0 1,-1-1-1,2-8 0,-2 10-58,-1 1 0,1 0 0,-1 0-1,0 0 1,0-1 0,0 1 0,0 0-1,0 0 1,0-1 0,-1 1 0,1 0 0,-1 0-1,0 0 1,1 0 0,-1-1 0,0 1-1,0 0 1,0 0 0,-1 1 0,-1-4-1,2 4 17,0 1 0,0-1 0,0 1 0,0-1 1,0 1-1,0-1 0,-1 1 0,1-1 0,0 1 0,0 0 0,0 0 0,-1 0 0,1 0 0,0 0 0,0 0 0,0 0 0,-1 0 0,1 0 0,0 0 0,0 1 0,0-1 0,-1 0 0,1 1 0,0-1 0,0 1 0,0 0 0,0-1 0,0 1 0,0 0 0,0-1 0,0 1 1,-1 1-1,-4 4-19,0 0 0,0 0 1,-7 9-1,9-10 2,-2 2 47,1 0-1,0 1 0,0 0 1,0 0-1,1 0 0,1 0 0,-1 0 1,1 1-1,0 0 0,1-1 1,0 1-1,-1 17 0,3-24 15,0 0-1,0 0 1,0 0-1,0 0 1,1-1-1,-1 1 0,1 0 1,-1 0-1,1-1 1,0 1-1,-1 0 1,1-1-1,0 1 0,0 0 1,0-1-1,1 0 1,-1 1-1,1 1 1,1-2 14,-1 1 1,1 0 0,-1-1-1,1 1 1,-1-1 0,1 0 0,0 0-1,0 0 1,-1 0 0,6 0-1,4 0 101,1 0-1,0-1 1,0 0-1,14-3 1,-23 3-109,41-8 81,0-1 1,-1-2 0,57-23-1,-66 21-142,0-1-1,62-36 1,-86 43-18,-5 2 117,1 1 1,0 0-1,14-6 1,-20 10-81,-1 0 0,0 0 0,0 0 0,0 0 0,0 0 0,1 0 0,-1 0 0,0 0-1,0 0 1,0 0 0,0 0 0,1 0 0,-1 0 0,0 0 0,0 0 0,0 0 0,0 0 0,0 0 0,1 0 0,-1-1 0,0 1 0,0 0 0,0 0 0,0 0 0,0 0 0,0 0 0,1 0 0,-1 0 0,0-1 0,0 1-1,0 0 1,0 0 0,0 0 0,0 0 0,0 0 0,0-1 0,0 1 0,0 0 0,0 0 0,0 0 0,0 0 0,0-1 0,0 1 0,0 0 0,0 0 0,0 0 0,0 0 3,-1 0-1,0 0 1,1 0 0,-1 0 0,1 1 0,-1-1-1,1 0 1,-1 0 0,1 1 0,-1-1-1,1 0 1,-1 1 0,1-1 0,-1 1 0,1-1-1,0 1 1,-1-1 0,1 1 0,-1 0 0,-11 12 31,-1 1 0,-23 17 1,-5 5 474,34-29-398,1-2-39,0 1 0,1 1 0,-1-1 0,-8 14 0,13-19-51,1 0 0,-1 1 1,1-1-1,-1 0 0,1 0 1,-1 1-1,1-1 0,-1 0 1,1 1-1,0-1 0,0 0 1,0 1-1,0-1 0,0 0 0,0 1 1,0-1-1,0 0 0,1 1 1,-1-1-1,0 0 0,1 1 1,-1-1-1,1 0 0,0 0 1,-1 1-1,1-1 0,0 0 1,0 0-1,-1 0 0,1 0 1,0 0-1,0 0 0,0 0 1,0 0-1,1-1 0,-1 1 1,1 1-1,5 1 104,0 0 0,-1 0-1,1 0 1,0 0 0,1-1 0,-1 0 0,0-1 0,1 0-1,-1 0 1,0 0 0,1-1 0,-1 0 0,1-1 0,10-2-1,1 0-274,0-2-1,-1 0 0,0-1 0,25-12 1,2-6-4599,-6-4-4591,-17 15 5499</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3:54:05.622"/>
    </inkml:context>
    <inkml:brush xml:id="br0">
      <inkml:brushProperty name="width" value="0.05" units="cm"/>
      <inkml:brushProperty name="height" value="0.05" units="cm"/>
      <inkml:brushProperty name="color" value="#66CC00"/>
    </inkml:brush>
  </inkml:definitions>
  <inkml:trace contextRef="#ctx0" brushRef="#br0">200 38 1248,'0'0'305,"1"-1"1,-1 1-1,1 0 1,-1-1-1,1 1 1,-1 0-1,1-1 1,-1 1-1,0-1 1,1 1-1,-1 0 1,1-1-1,-1 1 1,0-1-1,0 1 1,1-1-1,-1 1 1,0-1-1,0 0 1,0 1-1,1-1 1,-1 1-1,0-1 1,0 1-1,0-1 1,0 0-1,0 1 1,0-1-1,-4-9 281,3 9-496,0 0-1,0 0 1,1 0 0,-1 0-1,0 0 1,0 0 0,0 1-1,0-1 1,0 0 0,0 1 0,-1-1-1,1 0 1,0 1 0,0-1-1,0 1 1,-1 0 0,1-1-1,0 1 1,-2 0 0,-29 0 881,11 1-147,13-1-618,1 1 0,-1 0 0,1 0-1,0 1 1,-1 0 0,1 0 0,-11 5 0,14-5-203,1 0 1,-1-1-1,1 1 1,0 0-1,0 1 1,0-1-1,0 1 1,0-1 0,0 1-1,1 0 1,-1 0-1,1 0 1,0 0-1,-1 0 1,2 1-1,-4 5 1,3 0-14,0 0 0,0-1 1,1 1-1,0 0 0,1 0 0,0 0 1,0 0-1,1 0 0,2 10 0,3 5 64,0 0 0,11 24 0,-13-38 13,1-1-1,0 1 1,1-1 0,0 0-1,0-1 1,1 1 0,0-1-1,1 0 1,0-1-1,0 0 1,15 10 0,-17-14-7,0 0 0,0-1-1,0 1 1,1-1 0,-1 0 0,1-1 0,-1 0 0,1 0 0,0 0 0,-1-1 0,1 0-1,0 0 1,-1-1 0,1 0 0,0 0 0,9-3 0,0-1 95,-1 0-1,0-1 1,0 0 0,0-2 0,25-16-1,-24 12 47,-1-1 0,21-25 0,-20 22-132,1-2 164,-1-2 0,25-40 0,-37 55-169,-1 0 1,0-1-1,-1 0 0,1 1 1,1-9-1,-3 11-30,-1 1-1,1 0 1,-1-1 0,0 1-1,0-1 1,0 1 0,0-1-1,0 1 1,0 0 0,-1-1-1,1 1 1,-1-1 0,0 1-1,1 0 1,-1 0 0,0-1-1,-3-3 1,1 3-18,-1-1 0,1 0 1,-1 1-1,0 0 0,0 0 0,-1 0 0,1 1 0,0-1 1,-1 1-1,1 0 0,-1 0 0,0 1 0,0-1 1,0 1-1,0 0 0,0 1 0,-6-1 0,-7 0-58,-1 0 0,1 1 0,-30 5 0,37-3-44,0 0 1,0 0 0,1 1-1,-1 0 1,1 1 0,-1 1-1,1-1 1,1 2 0,-1-1-1,-10 9 1,19-13-228,0 0 0,0 0 0,0 0-1,0 0 1,1 0 0,-1 0 0,0 0 0,1 0 0,-1 1-1,0-1 1,1 0 0,0 0 0,-1 0 0,1 1 0,0-1 0,-1 0-1,1 1 1,0-1 0,0 0 0,0 0 0,0 1 0,0-1-1,1 0 1,-1 1 0,0-1 0,0 0 0,1 0 0,-1 1-1,1-1 1,-1 0 0,2 2 0,6 12-2300</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3:54:06.491"/>
    </inkml:context>
    <inkml:brush xml:id="br0">
      <inkml:brushProperty name="width" value="0.05" units="cm"/>
      <inkml:brushProperty name="height" value="0.05" units="cm"/>
      <inkml:brushProperty name="color" value="#66CC00"/>
    </inkml:brush>
  </inkml:definitions>
  <inkml:trace contextRef="#ctx0" brushRef="#br0">220 37 736,'0'0'13,"0"0"1,0 0-1,0 0 0,0 0 1,0 0-1,-1 0 0,1-1 1,0 1-1,0 0 0,0 0 1,0 0-1,0 0 0,0 0 1,0 0-1,0 0 0,0 0 1,0 0-1,0-1 0,0 1 1,0 0-1,0 0 1,0 0-1,0 0 0,0 0 1,0 0-1,0 0 0,0-1 1,0 1-1,0 0 0,0 0 1,0 0-1,0 0 0,0 0 1,0 0-1,0 0 0,0 0 1,0-1-1,0 1 0,0 0 1,0 0-1,0 0 0,1 0 1,-1 0-1,0 0 0,0 0 1,0 0-1,0 0 0,0 0 1,0 0-1,0 0 0,0 0 1,0 0-1,1-1 0,-1 1 1,0 0-1,0 0 0,9-9 1064,-1-1 2878,-8 10-3783,0-1 0,-1 0 1,1 1-1,0-1 0,-1 0 1,1 1-1,0-1 1,-1 0-1,1 1 0,-1-1 1,1 1-1,-1-1 0,1 1 1,-1-1-1,1 1 0,-1-1 1,0 1-1,1-1 0,-1 1 1,0 0-1,1-1 0,-1 1 1,0 0-1,0 0 0,1-1 1,-1 1-1,0 0 0,1 0 1,-1 0-1,0 0 0,0 0 1,0 0-1,1 0 0,-2 1 1,-28 2 1565,23-1-1466,1 1 0,-1-1 0,0 1 1,-10 7-1,-7 3 319,16-7-400,0-1-1,1 1 1,0 0 0,0 1-1,0-1 1,1 2-1,-10 14 1,12-17-191,-3 3 97,1 1 0,0 0 0,1 1 0,-1 0 0,-5 15 0,10-19-91,-1 0-1,1-1 0,0 1 1,0 0-1,0 0 0,1 0 0,0 0 1,0 0-1,1 0 0,-1 0 1,3 9-1,1 4 200,5 13-325,-7-28 174,-1-1 0,1 1-1,0-1 1,0 0 0,3 6-1,-4-9-28,0 1-1,0 0 0,0 0 1,0 0-1,0-1 1,0 1-1,1 0 0,-1-1 1,0 1-1,0-1 1,0 1-1,1-1 0,-1 0 1,0 1-1,0-1 0,1 0 1,-1 0-1,0 0 1,0 0-1,1 0 0,1-1 1,18-3 108,0-1 0,0-2 0,0 0 0,-1-1 0,25-14 0,24-9 45,-66 30-171,51-23 408,-50 22-342,0-1-1,1 1 0,-1-1 1,-1 0-1,1 0 1,0 0-1,-1 0 0,1-1 1,3-5-1,-6 8-50,-1 0-1,0 1 1,0-1 0,1 1-1,-1-1 1,0 0-1,0 1 1,0-1-1,0 0 1,0 1-1,0-1 1,0 1 0,0-1-1,0 0 1,0 1-1,0-1 1,-1 0-1,1 1 1,0-1 0,0 1-1,0-1 1,-1 0-1,1 1 1,0-1-1,-1 1 1,1-1-1,-1 1 1,1-1 0,-1 1-1,1-1 1,-1 1-1,0-1 1,-20-12 160,15 9-137,0 1-59,0 1 0,0-1 0,0 1 0,-1 0 0,1 0 0,-12-1 0,6 1-59,5 1 29,0 0-1,-1 1 1,1 0 0,0 0-1,0 1 1,0 0-1,0 0 1,-12 4-1,15-4 77,-17 6-1966,17-4-1076,13-2-1992,3-1 2277</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7:25.479"/>
    </inkml:context>
    <inkml:brush xml:id="br0">
      <inkml:brushProperty name="width" value="0.05" units="cm"/>
      <inkml:brushProperty name="height" value="0.05" units="cm"/>
    </inkml:brush>
  </inkml:definitions>
  <inkml:trace contextRef="#ctx0" brushRef="#br0">418 32 2976,'0'-1'197,"0"0"0,1 0 0,-1 0 0,0 0 0,0 0 0,0 0 0,1 0 0,-1 0 0,0 0 0,1 0 0,-1 0 0,1 0 0,0-1-1,0 1 149,-1 0 0,1 0 0,-1 0-1,1 0 1,-1 0 0,1 0 0,-1 0-1,0 0 1,1-1 0,-1 1-1,0 0 1,0 0 0,0-2 0,-5 22 2510,-25 73-2228,7-27-261,-2-2 0,-4 0 0,-2-2 0,-48 70 0,51-87-169,-41 87 0,-6 59 144,64-161-292,5-15 81,1 0-1,-4 22 1,8-35-108,1 0 0,-1 0 0,1 0 0,0 1 0,0-1 0,0 0 0,0 0 0,-1 0 0,1 0 0,1 0 0,-1 0 0,0 0 1,0 0-1,0 0 0,0 0 0,2 2 0,-1-3 20,0 0 0,0 0 0,0 0 0,0 0 0,1 0 0,-1-1 0,0 1 0,0 0 0,0-1 0,0 1 0,0-1 0,0 1 0,2-2 0,3 0 3,42-21 185,1 2 1,1 3 0,55-13-1,-69 24-262,0 1 0,48 0-1,-67 5 11,1 2 0,-1 0 0,0 2 0,1-1 1,-1 2-1,30 10 0,-38-12-922,3 1 250</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3:54:07.824"/>
    </inkml:context>
    <inkml:brush xml:id="br0">
      <inkml:brushProperty name="width" value="0.05" units="cm"/>
      <inkml:brushProperty name="height" value="0.05" units="cm"/>
      <inkml:brushProperty name="color" value="#66CC00"/>
    </inkml:brush>
  </inkml:definitions>
  <inkml:trace contextRef="#ctx0" brushRef="#br0">409 44 2720,'5'-3'10687,"-5"2"-10426,-4-7 2191,3 6-2419,0 0 0,0 1 0,-1-1 0,1 1-1,-1-1 1,1 1 0,-1 0 0,-2-2-1,-6-1 254,0 1 0,0 0 0,0 1-1,-1 0 1,1 1 0,0 0-1,-1 1 1,-14 1 0,9-1-159,7 0-97,0 1 1,0 1-1,0 0 0,0 0 1,1 0-1,-1 1 0,1 1 1,0-1-1,0 1 0,-9 6 1,8-5-38,1 1 0,-1 0 0,1 1 0,1 0 0,-1 0 1,1 0-1,1 1 0,-11 15 0,5 1 2,1 1 0,2-1 0,0 2 0,-9 45 0,6-23-173,-4 30 196,15-69-3,0-1 0,0 1 0,1 0 0,1-1 0,-1 1 0,5 16 0,-1-6 70,-3-15-88,-1 0 0,1 0 1,0 0-1,1 0 0,-1 0 0,1 0 0,-1-1 1,1 1-1,0 0 0,1-1 0,-1 1 0,0-1 0,1 0 1,5 5-1,-5-6 36,1 1 0,0-1 0,-1 0 0,1 0 0,0 0 0,0-1 0,0 0 0,0 1 1,0-2-1,1 1 0,-1 0 0,0-1 0,0 1 0,6-2 0,7 0 149,0-1-1,21-5 1,-9 1 57,-18 4-138,-1-1 0,0 0 1,0 0-1,0-1 0,-1-1 1,1 1-1,-1-2 0,14-9 1,-18 11-34,1-1 1,-1 0 0,0-1 0,0 1-1,0-1 1,-1 0 0,0 0 0,4-7-1,-8 12-65,1 0 0,-1 0 0,1 0-1,-1 0 1,1 0 0,-1 0-1,0 0 1,0 0 0,0 0 0,1 0-1,-1-1 1,0 1 0,0 0 0,0 0-1,-1 0 1,1 0 0,0 0-1,0 0 1,0 0 0,-1 0 0,1 0-1,-1-1 1,0 0-14,0 1-1,0 0 1,-1 0-1,1-1 1,0 1-1,0 0 1,-1 0-1,1 0 1,-1 0 0,1 1-1,0-1 1,-1 0-1,-1 0 1,-3-1-36,1 1-1,0 0 1,-1 0 0,1 0 0,-1 1 0,1 0 0,-10 0 0,3 3 28,0 0 0,0 0 1,0 2-1,1-1 0,0 1 1,0 1-1,0 0 0,1 1 1,-13 9-1,19-12 33,-1 0-1,2 0 1,-1 0-1,0 0 1,1 0-1,0 1 1,-5 9-1,3-6 44,5-7-139,-1 0-1,1 0 0,-1-1 0,1 1 0,0 0 1,-1-1-1,1 1 0,-1 0 0,1-1 0,-1 1 1,0-1-1,1 1 0,-1-1 0,0 1 0,1-1 1,-1 1-1,0-1 0,0 0 0,1 0 1,-2 1-1</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3:54:09.138"/>
    </inkml:context>
    <inkml:brush xml:id="br0">
      <inkml:brushProperty name="width" value="0.05" units="cm"/>
      <inkml:brushProperty name="height" value="0.05" units="cm"/>
      <inkml:brushProperty name="color" value="#66CC00"/>
    </inkml:brush>
  </inkml:definitions>
  <inkml:trace contextRef="#ctx0" brushRef="#br0">196 11 2144,'-9'-7'981,"5"4"-196,3 4 14,-27 0 5286,28-1-5975,0 0-1,0 1 1,0-1 0,0 1-1,0-1 1,-1 0-1,1 1 1,0-1-1,0 0 1,0 1-1,-1-1 1,1 0 0,0 1-1,0-1 1,-1 0-1,1 1 1,0-1-1,-1 0 1,1 0 0,0 1-1,-1-1 1,1 0-1,0 0 1,-1 0-1,1 0 1,0 1-1,-1-1 1,1 0 0,-1 0-1,1 0 1,0 0-1,-1 0 1,1 0-1,-1 0 1,5 3 254,1 0 1,-1 0-1,1 1 1,-1 0-1,0-1 0,4 7 1,21 18 652,-22-22-883,0 1 1,0 0-1,-1 0 1,0 0 0,-1 1-1,1 0 1,-1 0-1,-1 1 1,0-1-1,0 1 1,0 0-1,-1 0 1,4 19 0,-2 3 330,-2 0 0,1 61 1,-5-66-265,0-1 0,-1 1 0,-2-1 0,0 1 0,-2-1 0,-1-1 0,-1 1 0,-1-1 0,-23 43 0,-114 181 1063,140-239-1187,0 0 0,-15 16-1,1-1-1213,4 1-3348,11-7 1893</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1:19.363"/>
    </inkml:context>
    <inkml:brush xml:id="br0">
      <inkml:brushProperty name="width" value="0.05" units="cm"/>
      <inkml:brushProperty name="height" value="0.05" units="cm"/>
    </inkml:brush>
  </inkml:definitions>
  <inkml:trace contextRef="#ctx0" brushRef="#br0">350 99 576,'-3'-5'2128,"20"3"213,-14 0-1381,1-3 2002,-2-9-36,-2 5-536,-3 5-1209,-4 10-811,-1 8-63,0 1 0,0 0 0,1 0-1,-6 21 1,3-8-102,-5 13 48,-69 160 731,25-87-612,-82 186 1059,134-286-945,7-14-476,0 0 0,0 0-1,-1 0 1,1 0 0,0 0 0,0 0 0,0 0 0,0 0 0,0 0 0,0 0 0,0 0 0,0 0 0,-1 0 0,1 0 0,0 0 0,0 0 0,0 0 0,0-1 0,0 1 0,0 0 0,0 0 0,0 0 0,0 0 0,0 0 0,0 0 0,-1 0 0,1 0 0,0 0 0,0 0-1,0 0 1,0-1 0,0 1 0,0 0 0,0 0 0,0 0 0,0 0 0,0 0 0,0 0 0,0 0 0,0 0 0,0-1 0,0 1 0,0 0 0,0 0 0,0 0 0,0 0 0,0 0 0,0 0 0,0 0 0,0 0 0,0-1 0,1 1 0,-1 0 0,0 0 0,0 0 0,0 0-1,0 0 1,4-29 212,-1 17-265,0 0 0,10-21 0,-2 8 33,3-12 2,99-279 123,-40 107-350,-61 181 185,-4 7 36,2 0 0,0 0 0,25-35 0,-28 46 143,6-7-172,-8 12 4,-3 6 50,-2-1-16,0 1 1,1 0-1,-1 0 0,0-1 0,0 1 0,1 0 0,-1-1 0,1 1 0,-1 0 0,0-1 0,1 1 0,-1 0 1,1-1-1,1 2 0,4 7-2,1 10 72,-1 0-1,-2 0 0,6 39 0,-2-4-33,12 59 243,10 55-94,-17-113 36,21 58 0,-1 4 69,-23-77 250,21 56-1,-29-91-322,-2-7 180,-3-13-836,2 7-1396,0 0-1,0 1 0,-1-1 0,-5-12 1,0-4-1746,-2-5-1966,7 17 3510</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1:19.721"/>
    </inkml:context>
    <inkml:brush xml:id="br0">
      <inkml:brushProperty name="width" value="0.05" units="cm"/>
      <inkml:brushProperty name="height" value="0.05" units="cm"/>
    </inkml:brush>
  </inkml:definitions>
  <inkml:trace contextRef="#ctx0" brushRef="#br0">26 17 2720,'-19'0'891,"19"0"-838,-1-1 1,0 1 0,1 0-1,-5-13 10618,23 14-6869,47-3-1731,35 0-515,-17 3-1211,-47-1-9202,-31 0 6324</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1:20.191"/>
    </inkml:context>
    <inkml:brush xml:id="br0">
      <inkml:brushProperty name="width" value="0.05" units="cm"/>
      <inkml:brushProperty name="height" value="0.05" units="cm"/>
    </inkml:brush>
  </inkml:definitions>
  <inkml:trace contextRef="#ctx0" brushRef="#br0">1 23 1888,'5'-15'14282,"-5"14"-14099,1 1 1,0-1-1,-1 1 0,1-1 1,0 1-1,0-1 0,0 1 1,-1-1-1,1 1 0,0 0 1,0 0-1,0-1 0,0 1 1,-1 0-1,1 0 0,0 0 1,1 0-1,17-1 285,-18 1-268,13 1 113,0 0 0,14 4 0,17 1 49,-21-4-229,132 5 198</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1:20.551"/>
    </inkml:context>
    <inkml:brush xml:id="br0">
      <inkml:brushProperty name="width" value="0.05" units="cm"/>
      <inkml:brushProperty name="height" value="0.05" units="cm"/>
    </inkml:brush>
  </inkml:definitions>
  <inkml:trace contextRef="#ctx0" brushRef="#br0">18 1 4320,'-15'6'1392,"12"-4"-848,35 1 6533,50-4-2246,128 5-1705,-171 1-4534</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1:22.533"/>
    </inkml:context>
    <inkml:brush xml:id="br0">
      <inkml:brushProperty name="width" value="0.05" units="cm"/>
      <inkml:brushProperty name="height" value="0.05" units="cm"/>
    </inkml:brush>
  </inkml:definitions>
  <inkml:trace contextRef="#ctx0" brushRef="#br0">36 311 3392,'-18'1'6796,"18"0"-6680,2 3 3262,0-3-4100,23 7 3264,-18-5-2082,0-1 1,-1 0-1,1-1 1,13 2-1,-17-3-395,-1 0-1,1 0 1,-1-1-1,1 1 1,-1-1-1,1 1 1,-1-1-1,1 0 0,-1 0 1,1 0-1,-1 0 1,0-1-1,0 1 1,0 0-1,0-1 1,0 0-1,3-2 1,-2 1-22,-1 0 0,1 0 1,-1 0-1,0 0 0,0 0 1,0 0-1,-1-1 0,1 1 1,-1-1-1,1 1 0,-1-1 1,-1 1-1,1-1 0,0 0 1,0-5-1,-2-2-20,1-1 0,-1 1 0,-4-18 0,5 28-24,-1-3-16,0-1 1,0 1-1,-1 0 0,1 0 1,-1 0-1,0 0 1,0 0-1,0 0 0,-1 0 1,-5-6-1,7 8 11,0 1 0,-1 0 0,1 0-1,-1-1 1,1 1 0,-1 0 0,1 1-1,-1-1 1,0 0 0,1 0 0,-1 1-1,0-1 1,0 0 0,1 1 0,-1 0-1,0 0 1,0-1 0,0 1 0,0 0-1,1 0 1,-1 0 0,0 1 0,0-1-1,0 0 1,1 1 0,-1-1 0,-2 2-1,-2 1 85,1 1 0,-1-1-1,1 1 1,0 1 0,0-1-1,0 1 1,1-1-1,0 1 1,0 0 0,-4 8-1,5-10-35,-1 3 30,1 0 0,0 0-1,1 1 1,-1-1-1,1 1 1,0-1-1,1 1 1,0-1 0,0 1-1,0 0 1,1 0-1,0-1 1,0 1-1,1 0 1,-1 0 0,1-1-1,1 1 1,2 8-1,-1-8-5,0 0 0,1 0 0,-1 0 0,1-1-1,9 12 1,27 26 190,-37-41-220,1 1 0,0-1 1,0 0-1,0 0 0,0 0 0,0-1 1,0 0-1,1 1 0,-1-2 0,1 1 1,5 1-1,-3-2-10,0 0 1,0 0-1,0-1 0,0 0 0,1 0 1,-1-1-1,8-1 0,-5-1 30,1 0 0,0 0 0,-1-1 0,1-1 0,-1 1 0,0-2 0,10-6-1,3-4 77,36-33-1,-47 38-125,-1 0 0,0-1 0,0 0 1,-1-1-1,16-26 0,-11 12 54,-7 16-87,-2-1 0,0 0 0,8-20 0,-15 56-33,2 1 0,1-1 0,6 31 0,-7-48 124,1-1 0,0 1 0,0-1 0,1 0 0,0 0 0,0 0 0,0 0 1,1 0-1,-1 0 0,2-1 0,-1 0 0,6 6 0,-7-9-32,-1 0 1,1 0-1,-1 0 1,1 0 0,-1-1-1,1 1 1,0-1-1,0 0 1,0 0-1,0 0 1,0 0-1,0 0 1,0-1-1,0 0 1,0 1-1,0-1 1,0 0 0,1 0-1,-1-1 1,0 1-1,0-1 1,0 1-1,0-1 1,0 0-1,0 0 1,0 0-1,4-3 1,-3 1-25,1 0 0,-1 0 1,0 0-1,0-1 0,0 1 0,-1-1 0,4-5 1,21-30 53,-28 39-62,5-9-6,-1-1 0,0 1 0,0-1 0,3-13 0,6-15 47,-7 16-178,-5 20 110,-1-1 1,1 1 0,-1 0-1,1-1 1,-1 1-1,1 0 1,0 0 0,0 0-1,0-1 1,1 1 0,1-2-1,31 34-127,-28-24 76,2 1 89,0-1 1,0 0-1,13 8 0,-17-12 3,-1-1-1,0 0 1,1 1 0,-1-1 0,1 0-1,-1-1 1,1 1 0,-1-1 0,1 1 0,-1-1-1,1 0 1,-1-1 0,7 0 0,-1-1 4,-1 0 0,0 0 0,0-1 0,0 0 1,-1-1-1,1 1 0,-1-2 0,1 1 1,-2-1-1,1 0 0,0 0 0,-1-1 0,0 0 1,0 0-1,-1 0 0,1-1 0,-1 0 1,-1 0-1,1 0 0,-1 0 0,-1-1 0,1 0 1,1-8-1,-3 9-19,0 1 0,0 0 0,0 0 0,-1-1 0,0 1 1,0-1-1,-1 1 0,0-1 0,0 1 0,0-1 0,-2-8 0,2 15-5,0-1 0,-1 0-1,1 1 1,0-1 0,0 1-1,-1-1 1,1 1 0,0-1 0,-1 0-1,1 1 1,0-1 0,-1 1-1,1 0 1,-1-1 0,1 1-1,-1-1 1,1 1 0,-1 0 0,1-1-1,-1 1 1,0 0 0,1-1-1,-1 1 1,1 0 0,-1 0-1,0 0 1,1 0 0,-1-1 0,1 1-1,-1 0 1,0 0 0,1 0-1,-1 0 1,0 1 0,1-1-1,-1 0 1,1 0 0,-1 0 0,0 0-1,0 1 1,-1 0 0,-1 0 0,1 0 1,-1 1-1,1-1 0,0 1 1,0-1-1,-4 5 0,-8 11-14,0 0-1,1 1 0,1 1 1,0 0-1,2 1 0,0 0 1,-11 35-1,18-45 32,0 1 0,1-1 0,0 1 0,1-1 0,-1 20 0,3-26 2,-1-1 0,0 0-1,1 0 1,-1 0 0,1 0 0,0 0 0,0 0 0,0 0-1,1-1 1,2 6 0,-3-6 7,0-1 0,1 0 0,-1 1 0,0-1 0,1 0 1,-1 0-1,1 0 0,-1 0 0,1 0 0,-1 0 0,1-1 0,0 1 0,-1 0 0,1-1 1,0 1-1,-1-1 0,1 0 0,0 0 0,0 0 0,2 0 0,5 0 54,0-1 0,0 0 0,0 0 0,0-1 0,0-1 0,10-3 0,49-25 149,-33 13-270,35-22 48,-57 31-71,0 1 1,1 0-1,0 1 1,0 0-1,0 1 1,1 1-1,19-5 1,-33 10 64,1 0 0,0 0 1,-1 0-1,1 0 0,-1 0 1,1 0-1,0 0 0,-1 0 0,1 1 1,-1-1-1,1 1 0,-1-1 1,1 1-1,-1-1 0,1 1 0,-1 0 1,0 0-1,1 0 0,-1 0 1,0 0-1,0 0 0,0 0 0,0 0 1,0 0-1,0 0 0,0 1 1,0-1-1,0 0 0,0 1 0,-1-1 1,1 1-1,0-1 0,0 3 1,1 5 1,0 0 0,0 1 0,-1-1 0,1 15 0,-1-5-121,1 24 453,-3-26 78,40-38 217,-26 9-626,0-1-1,-1 0 0,0-1 1,14-21-1,-22 30-5,1-3-133,1 1 1,12-13 0,-18 20 137,1-1 0,-1 1 0,0 0 1,0 0-1,0 0 0,1-1 1,-1 1-1,0 0 0,0 0 0,1 0 1,-1-1-1,0 1 0,1 0 1,-1 0-1,0 0 0,0 0 0,1 0 1,-1 0-1,0 0 0,1 0 0,-1 0 1,0 0-1,1 0 0,-1 0 1,0 0-1,1 0 0,-1 0 0,0 0 1,0 0-1,1 0 0,-1 0 1,1 1-1,3 9-65,-4 20 3,0-26 64,-1 22-156,1-18 191,-1 0 0,1-1-1,0 1 1,1 0 0,0 0 0,3 11 0,-3-17 2,-1 0 0,1 0 0,0 0 0,1 0 0,-1 0 0,0 0 0,0-1 0,1 1 0,-1-1 0,1 1 0,0-1 0,-1 1 0,1-1 0,0 0 0,0 0 0,0 0 0,0 0 0,0 0 0,0 0 0,0 0 0,0-1 0,0 1 0,0-1 0,3 1 0,5 0 41,-1-1 1,1 0-1,-1-1 0,12-1 1,-8 0-53,49-6 126,102-26 0,-72 3-2656,-90 31 2339,26-13-3587,-17 4-1223</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1:25.128"/>
    </inkml:context>
    <inkml:brush xml:id="br0">
      <inkml:brushProperty name="width" value="0.05" units="cm"/>
      <inkml:brushProperty name="height" value="0.05" units="cm"/>
    </inkml:brush>
  </inkml:definitions>
  <inkml:trace contextRef="#ctx0" brushRef="#br0">41 484 1472,'-3'0'97,"1"0"-1,-1 1 1,1-1-1,0 1 1,-1 0 0,1 0-1,-3 1 1,-13 3 3828,19-50 2075,3 22-5363,0 1 0,2-1 0,0 1-1,17-39 1,-15 44-481,1 1 0,0 0-1,1 1 1,0 0 0,1 1 0,1 0-1,0 1 1,1 0 0,16-12-1,-4 4-156,-11 9 103,24-16 1,-33 25-77,-1 0 0,0 1-1,1 0 1,-1 0-1,1 0 1,0 1-1,-1 0 1,1-1 0,0 2-1,9-2 1,-13 2 5,1 1 1,0-1 0,-1 0-1,1 0 1,-1 1-1,1-1 1,-1 1 0,1 0-1,-1-1 1,1 1-1,-1 0 1,0 0-1,1 0 1,-1 0 0,0 0-1,0 0 1,1 0-1,-1 1 1,0-1 0,1 2-1,2 4 71,0 0 0,0 0 0,3 9 0,1 3 69,77 122 530,-72-123-592,1 0 0,0-1 0,2-1 0,-1 0 0,26 18 0,-38-31-69,1-1 0,0 0 0,0 1 0,0-1 1,0-1-1,0 1 0,0-1 0,0 0 0,1 0 0,-1 0 0,1 0 0,-1-1 0,0 1 0,1-1 0,-1 0 1,1-1-1,-1 1 0,0-1 0,1 0 0,-1 0 0,0 0 0,0-1 0,1 1 0,-1-1 0,0 0 0,-1 0 0,1 0 1,5-5-1,4-5 43,-1-1 0,-1 0 1,0 0-1,-1-1 0,0-1 0,8-17 1,13-19-65,42-51 61,-62 83-102,-3 6-14,1 0 1,0 1-1,0-1 0,1 2 1,1-1-1,15-12 0,-25 23 29,1 0 0,0 0-1,-1 0 1,1 0 0,0 0-1,-1 1 1,1-1-1,0 0 1,0 1 0,-1-1-1,1 1 1,0 0 0,0 0-1,0 0 1,0 0 0,0 0-1,-1 0 1,1 0-1,0 1 1,0-1 0,0 0-1,-1 1 1,1 0 0,0-1-1,0 1 1,-1 0 0,1 0-1,-1 0 1,1 0 0,-1 0-1,3 2 1,3 3 62,-1 1 1,0 0 0,0 0-1,9 16 1,16 27 238,-2 3 1,27 65-1,-20-20-4910,-35-96 3653,4 16-2011,-4-18 2769,-1 0 0,0 0 0,0 1 1,0-1-1,0 0 0,0 0 0,0 1 0,1-1 0,-1 0 1,0 1-1,0-1 0,0 0 0,0 0 0,0 1 0,0-1 1,0 0-1,0 1 0,0-1 0,-1 0 0,1 0 0,0 1 1,0-1-1,0 0 0,0 1 0,0-1 0,0 0 1,0 0-1,-1 1 0,0 0-819,-3-1-1824</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1:25.659"/>
    </inkml:context>
    <inkml:brush xml:id="br0">
      <inkml:brushProperty name="width" value="0.05" units="cm"/>
      <inkml:brushProperty name="height" value="0.05" units="cm"/>
    </inkml:brush>
  </inkml:definitions>
  <inkml:trace contextRef="#ctx0" brushRef="#br0">32 87 2560,'-7'-20'854,"5"17"-600,1 0 0,0 0 0,0 0 0,0 0 0,0 0 0,1-1 0,-1 1 0,1 0 0,-1-1 0,2-3 0,-1-14 3400,0 14-642,0 18-1012,-9 223 2641,1 54-3074,11-23-720,2 65 23,-5-265-580,-1-38-395,2-1-1,5 41 1,-3-54-2765,2-8 758</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1:26.410"/>
    </inkml:context>
    <inkml:brush xml:id="br0">
      <inkml:brushProperty name="width" value="0.05" units="cm"/>
      <inkml:brushProperty name="height" value="0.05" units="cm"/>
    </inkml:brush>
  </inkml:definitions>
  <inkml:trace contextRef="#ctx0" brushRef="#br0">521 1 2240,'-6'4'4903,"6"-4"-4494,0 1-1,-1-1 1,1 1 0,0-1-1,0 1 1,-1 0-1,1 0 1,-10 20 411,6-12 92,-6 11 84,-1-1 0,-1 0 0,-27 32 0,-51 42 1126,56-59-1378,-45 56 0,54-52-421,1 0-1,2 1 1,-32 78 0,33-63 136,2 1 1,-23 108 0,35-124-237,2 1 1,2-1-1,1 1 1,3 0-1,5 48 1,1-39 92,3-1-1,20 67 1,-22-94-523,0 1-1,1-1 0,1-1 0,1 0 0,1 0 1,1-1-1,22 25 0,-27-39-3952,-4-7 905,-2-10-2871,-2-1 1881</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7:25.854"/>
    </inkml:context>
    <inkml:brush xml:id="br0">
      <inkml:brushProperty name="width" value="0.05" units="cm"/>
      <inkml:brushProperty name="height" value="0.05" units="cm"/>
    </inkml:brush>
  </inkml:definitions>
  <inkml:trace contextRef="#ctx0" brushRef="#br0">24 86 7552,'-23'-13'2448,"23"12"-2409,0 1 0,0 0 1,0 0-1,0 0 0,0 0 1,0 0-1,0 0 1,0 0-1,0 0 0,0 0 1,0 0-1,0 0 0,0 0 1,0 0-1,0-1 0,0 1 1,0 0-1,0 0 0,0 0 1,-1 0-1,1 0 1,0 0-1,0 0 0,0 0 1,1 0-1,-1-1 0,0 1 1,0 0-1,0 0 0,0 0 1,0 0-1,0 0 0,0 0 1,0 0-1,0 0 1,0 0-1,0 0 0,0 0 1,0-1-1,0 1 0,0 0 1,0 0-1,0 0 0,0 0 1,0 0-1,1 0 0,-1 0 1,0 0-1,0 0 1,0 0-1,0 0 0,0 0 1,0 0-1,0 0 0,0 0 1,0 0-1,0 0 0,1 0 1,-1 0-1,0 0 0,0 0 1,0 0-1,0 0 0,0 0 1,0 0-1,10-3 1553,-6 2-1227,43-8 466,0 1 0,68-1-1,24-3-602,-54-2-1397,-29 2-5000,-38 11 3913</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1:29.009"/>
    </inkml:context>
    <inkml:brush xml:id="br0">
      <inkml:brushProperty name="width" value="0.05" units="cm"/>
      <inkml:brushProperty name="height" value="0.05" units="cm"/>
    </inkml:brush>
  </inkml:definitions>
  <inkml:trace contextRef="#ctx0" brushRef="#br0">347 78 1984,'6'-6'457,"3"-1"694,-1 0 0,9-11-1,-17 17-1052,1 1 0,0-1 0,-1 0-1,0 1 1,1-1 0,-1 0 0,1 0 0,-1 1 0,0-1-1,1 0 1,-1 0 0,0 0 0,0 1 0,0-1-1,0 0 1,0 0 0,0 0 0,0 0 0,0 1 0,0-1-1,0 0 1,0 0 0,0 0 0,-1 0 0,1 1-1,0-1 1,-1 0 0,1 0 0,0 1 0,-1-1 0,1 0-1,-1 1 1,1-1 0,-1 0 0,0 1 0,1-1-1,-1 1 1,1-1 0,-1 1 0,-1-1 0,0-1 38,-1 1 1,1 0 0,-1 0-1,0 0 1,0 0-1,1 0 1,-1 1 0,0-1-1,0 1 1,0 0-1,1-1 1,-4 2 0,-8 1 112,0 0 0,0 1 0,1 1 0,0 0 0,-1 1 0,1 1 0,1 0-1,-1 0 1,1 1 0,1 1 0,-1 0 0,-17 17 0,8-5 149,1 0-1,0 2 1,2 0-1,1 2 0,-18 30 1,30-46-318,2-1 1,-1 1-1,1-1 1,0 1 0,0 0-1,1 0 1,0 1-1,-1 15 1,3-21-34,0 0 1,0 0-1,0-1 1,0 1-1,1 0 0,-1 0 1,1 0-1,0 0 1,-1-1-1,1 1 1,1 0-1,-1-1 1,0 1-1,1-1 1,-1 1-1,1-1 1,0 0-1,-1 0 0,1 1 1,0-1-1,1 0 1,-1-1-1,0 1 1,0 0-1,1-1 1,-1 1-1,1-1 1,4 2-1,-3-2 1,1 0-1,-1 0 1,0-1 0,1 0 0,-1 0-1,1 0 1,-1 0 0,1 0-1,-1-1 1,0 0 0,1 0-1,-1 0 1,0-1 0,5-1-1,0-1 33,1-1 0,-1 1 0,0-2 0,15-10 0,-19 12-58,0-1 1,-1 0-1,1 0 1,-1-1-1,0 1 1,0-1-1,-1 0 1,1 0-1,-1 0 1,-1 0-1,1-1 1,1-7-1,0 0-40,-1-1 0,-1 0 0,0 0 0,-1-21 0,-1 31-3,0 0-1,0 0 0,-1 0 0,1 0 0,-1 0 0,0 0 0,-1 0 0,1 0 1,-3-5-1,8 72 880,1 61 316,-8 35-345,-1-55-325,7 198 669,-3-266-773,0-37-1066,1 0 0,-1 0-1,1 0 1,0 0 0,-1 1-1,1-1 1,0 0 0,0 1-1,0-1 1,0 0 0,0 1-1,2-2 1,17-18-5375,-3 9 3497</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1:29.396"/>
    </inkml:context>
    <inkml:brush xml:id="br0">
      <inkml:brushProperty name="width" value="0.05" units="cm"/>
      <inkml:brushProperty name="height" value="0.05" units="cm"/>
    </inkml:brush>
  </inkml:definitions>
  <inkml:trace contextRef="#ctx0" brushRef="#br0">11 1 5888,'-1'0'140,"1"0"1,0 0 0,-1 0-1,1 0 1,-1 0 0,1 0-1,0 0 1,-1 1 0,1-1-1,0 0 1,-1 0 0,1 0-1,0 0 1,-1 1 0,1-1-1,0 0 1,0 0 0,-1 1-1,1-1 1,0 0 0,0 1-1,-1-1 1,1 0 0,0 1-1,0-1 1,0 1 0,-3 14 2590,7 22 374,-3-25-2409,4 43 1247,-2 1 0,-6 73 0,2-114-1543,2 25 0,-1-24-3018,1 0-4326,-1-11 4187</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1:29.909"/>
    </inkml:context>
    <inkml:brush xml:id="br0">
      <inkml:brushProperty name="width" value="0.05" units="cm"/>
      <inkml:brushProperty name="height" value="0.05" units="cm"/>
    </inkml:brush>
  </inkml:definitions>
  <inkml:trace contextRef="#ctx0" brushRef="#br0">119 6 3808,'0'0'199,"0"0"1,0-1-1,1 1 1,-1 0-1,0 0 1,0-1-1,0 1 1,1-2 1196,0 2-1196,-1 0-1,0 0 1,0 0-1,1 0 1,-1-1-1,0 1 1,1 0 0,-1 0-1,0 0 1,0 0-1,1 0 1,-1 0-1,0 0 1,1 0-1,-1 0 1,0 0-1,0 0 1,1 0-1,-1 0 1,0 0-1,1 0 1,-1 0-1,0 0 1,1 0-1,-1 0 1,0 0-1,1 1 1,0 0 140,0 0 1,0 0 0,0 0-1,0 1 1,-1-1 0,1 0 0,0 1-1,-1-1 1,2 3 0,8 33 1512,-7-3-891,-2 1 0,-1-1 0,-6 47 0,6-74-847,-3 15 152,0 0 0,-1 0 0,-10 30-1,11-44-223,0 1 1,0-1-1,-1 0 0,0 0 0,0-1 0,-1 1 0,0-1 0,0 0 0,-1-1 0,1 1 0,-13 9 0,17-15-333,-1 0-1,-1 1 1,1-1 0,0 0 0,0 0 0,0-1-1,0 1 1,-1 0 0,1-1 0,0 1-1,-1-1 1,1 0 0,0 0 0,-1 0-1,1 0 1,-1 0 0,1 0 0,-4-2-1,-5-1-2028</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1:30.785"/>
    </inkml:context>
    <inkml:brush xml:id="br0">
      <inkml:brushProperty name="width" value="0.05" units="cm"/>
      <inkml:brushProperty name="height" value="0.05" units="cm"/>
    </inkml:brush>
  </inkml:definitions>
  <inkml:trace contextRef="#ctx0" brushRef="#br0">254 50 2720,'5'-34'2624,"-5"33"-2503,0 0 0,0 1 0,-1-1 1,1 0-1,0 1 0,-1-1 0,1 0 0,-1 1 1,1-1-1,-1 0 0,1 1 0,-1-1 0,1 1 1,-1-1-1,1 1 0,-1-1 0,1 1 0,-1 0 1,0-1-1,1 1 0,-1 0 0,0-1 0,0 1 0,1 0 1,-1 0-1,0 0 0,0-1 0,0 1 0,-23-2 1474,18 3-1364,0 1-1,0-1 1,0 1-1,0 0 1,1 0 0,-1 1-1,1 0 1,-1 0-1,1 0 1,-8 7-1,-1 2 349,0 0-1,-14 17 1,19-18-308,-7 6 372,1 1 0,-13 20 0,24-33-527,1 0 0,0 1 0,1-1 0,0 0 0,-1 1 0,2-1 0,-1 1 0,1 0 0,-1-1 0,1 1 0,1 0 0,-1 0 0,2 8 0,-1-11-78,0 0-1,1-1 1,-1 1 0,1-1 0,0 1-1,0-1 1,0 0 0,0 1 0,0-1 0,1 0-1,-1 0 1,1 0 0,-1 0 0,1 0 0,0 0-1,0 0 1,0 0 0,0-1 0,0 1-1,0-1 1,0 0 0,1 1 0,-1-1 0,0 0-1,1 0 1,-1 0 0,1-1 0,-1 1 0,1-1-1,-1 1 1,5-1 0,-2 0-4,-1 1 1,0-2-1,1 1 0,-1 0 1,0-1-1,0 0 0,1 0 0,-1 0 1,0-1-1,0 1 0,0-1 1,0 0-1,0 0 0,-1 0 1,1-1-1,-1 1 0,1-1 1,4-5-1,8-12-34,-1-1 0,-1-1 0,0 0 0,-2-1 0,13-35 0,-24 56-32,0 1 0,-1-1 0,1 1 0,-1-1 0,1 1 0,-1-1 0,0 1 0,0-1 0,0-2 0,-2 5-131,-3 9 198,-7 32 485,-8 43 0,10-37-93,2-4 75,-3 77 0,7-57-280,-6 120 756,-3 33 44,11-198-926,0-8-37,1 0 0,0-1-1,1 1 1,1 18 0,0-16 75,-1-13-207,0 0 1,0 1-1,0-1 0,0 0 0,0 0 0,0 1 0,0-1 1,0 0-1,0 0 0,0 1 0,0-1 0,0 0 1,0 0-1,0 1 0,0-1 0,0 0 0,-1 0 0,1 1 1,0-1-1,0 0 0,0 0 0,0 0 0,-1 1 1,1-1-1,0 0 0,0 0 0,0 0 0,-1 0 0,1 1 1,0-1-1,0 0 0,-1 0 0,1 0 0,1-19-13201,7 7 10341</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1:31.253"/>
    </inkml:context>
    <inkml:brush xml:id="br0">
      <inkml:brushProperty name="width" value="0.05" units="cm"/>
      <inkml:brushProperty name="height" value="0.05" units="cm"/>
    </inkml:brush>
  </inkml:definitions>
  <inkml:trace contextRef="#ctx0" brushRef="#br0">8 100 5312,'-1'-1'234,"0"1"0,1-1 1,-1 1-1,1 0 0,-1-1 1,1 1-1,-1-1 0,1 1 1,0-1-1,-1 0 0,1 1 0,-1-1 1,1 1-1,0-1 0,-1-1 1,7-5 5453,-1 3-5525,15-15 1495,-11 10-1129,-1 1 0,1 0 0,0 0 0,1 1 0,12-7-1,-20 13-464,0 0 0,1 0 1,-1 0-1,0 1 0,0-1 0,1 1 0,-1 0 0,0-1 0,1 1 0,3 1 0,-5-1-56,-1 0 0,1 0 0,0 0 0,0 0 1,0 1-1,0-1 0,-1 0 0,1 1 0,0-1 0,0 0 1,-1 1-1,1-1 0,0 1 0,-1 0 0,1-1 0,0 1 0,-1-1 1,1 1-1,-1 0 0,1-1 0,-1 1 0,1 0 0,-1 0 0,0-1 1,1 1-1,-1 0 0,0 0 0,0 0 0,1-1 0,-1 1 1,0 2-1,0 3 21,0 1 1,0-1 0,-1 1 0,0-1 0,0 0-1,0 1 1,-1-1 0,0 0 0,0 0-1,-3 6 1,-6 10 379,-19 28 0,6-12 830,23-37-1183,1-1 0,0 1 0,-1-1 0,1 1 0,0 0-1,-1-1 1,1 1 0,0-1 0,0 1 0,0 0 0,-1 0 0,1-1 0,0 1 0,0 0 0,0-1 0,0 1 0,0 0 0,0-1 0,0 1 0,1 0 0,-1 0 0,0-1 0,0 1 0,0 0 0,1-1 0,-1 1 0,1 0 0,0 0 14,0 0 1,0 0-1,0-1 1,0 1-1,0 0 1,0-1-1,0 1 1,1-1-1,-1 1 1,0-1-1,0 1 1,1-1-1,1 0 1,6 1 118,-1 0 1,1-1-1,12-1 1,-21 1-185,9-1-281,70-8 767,-41-2-2714,-30 8-354,1 0 0,11-9 0,-3 4-526</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1:31.895"/>
    </inkml:context>
    <inkml:brush xml:id="br0">
      <inkml:brushProperty name="width" value="0.05" units="cm"/>
      <inkml:brushProperty name="height" value="0.05" units="cm"/>
    </inkml:brush>
  </inkml:definitions>
  <inkml:trace contextRef="#ctx0" brushRef="#br0">1 0 3712,'6'4'6150,"19"17"-4386,7 8 856,52 63 0,-61-63-1913,-2 1-1,-2 1 1,0 0 0,24 60-1,19 87 1060,-52-141-1244,-2 1 1,6 76 0,-12-46-305,-3 0 1,-4 0 0,-2 0-1,-3 0 1,-26 90 0,27-130-163,0 0 1,-2-1 0,-1 0-1,-19 31 1,20-41-2012,-24 29 0,11-18-392</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1:32.962"/>
    </inkml:context>
    <inkml:brush xml:id="br0">
      <inkml:brushProperty name="width" value="0.05" units="cm"/>
      <inkml:brushProperty name="height" value="0.05" units="cm"/>
    </inkml:brush>
  </inkml:definitions>
  <inkml:trace contextRef="#ctx0" brushRef="#br0">20 180 3072,'-20'-12'3162,"21"13"-2726,1 0 259,-1-5 2052,-1 1-1992,0 0 0,0 0 1,1 0-1,-1 1 1,1-1-1,0 0 0,0 0 1,0 0-1,0 1 1,1-1-1,-1 1 0,1-1 1,2-3-1,1 1-389,-1 0 0,1 1-1,0-1 1,0 1 0,10-6-1,4-1-522,1 1 0,41-14 0,-27 13 274,1 1 1,0 2-1,1 2 0,-1 1 1,1 2-1,1 1 0,59 5 1,-85-2-71,-1 2 0,0-1 1,15 7-1,-2-2 94,-19-5 13,-4-2-146,1 0-1,-1 0 0,0 0 1,0 0-1,1 0 1,-1 0-1,0 0 0,0 0 1,0 0-1,1 0 1,-1 0-1,0 0 0,0 0 1,0 0-1,1 0 1,-1 1-1,0-1 0,0 0 1,0 0-1,0 0 1,1 0-1,-1 0 0,0 1 1,0-1-1,0 0 1,0 0-1,0 0 0,0 0 1,1 1-1,-1-1 1,0 0-1,0 0 0,0 1 1,0-1-1,0 0 1,0 0-1,0 0 0,0 1 1,0-1-1,0 0 1,0 0-1,0 0 0,0 1 1,0-1-1,0 0 1,0 0-1,-1 1 1,1 3-91,0 0-629,0 0 0,-1 0 0,0 0 1,0 0-1,0 0 0,0 0 0,-1 0 0,1-1 0,-4 5 1,-22 33-8022,12-19 4131,9-7 2421</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1:33.368"/>
    </inkml:context>
    <inkml:brush xml:id="br0">
      <inkml:brushProperty name="width" value="0.05" units="cm"/>
      <inkml:brushProperty name="height" value="0.05" units="cm"/>
    </inkml:brush>
  </inkml:definitions>
  <inkml:trace contextRef="#ctx0" brushRef="#br0">25 53 2560,'-24'5'13146,"58"-16"-8935,26-4-2219,28 2-1146,0 3 0,117 1 0,-175 10-1024,0 0-1,0 2 0,30 7 1,-52-6-1788,-4 4-4275,7 7-1829</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1:34.459"/>
    </inkml:context>
    <inkml:brush xml:id="br0">
      <inkml:brushProperty name="width" value="0.05" units="cm"/>
      <inkml:brushProperty name="height" value="0.05" units="cm"/>
    </inkml:brush>
  </inkml:definitions>
  <inkml:trace contextRef="#ctx0" brushRef="#br0">98 43 2976,'8'-22'3536,"-8"21"-2981,0 0 0,-1-1 1,1 1-1,0 0 0,-1-1 0,1 1 1,-1 0-1,1 0 0,-1 0 0,-1-2 1,2 3-410,0-1 0,0 1 0,0 0 0,0-1-1,0 1 1,-1 0 0,1 0 0,0-1 0,0 1 0,0 0 0,-1 0 0,1-1 0,0 1 0,0 0 0,-1 0 0,1 0 0,0-1 0,0 1 0,-1 0 0,1 0 0,0 0 0,-1 0 0,1 0 0,0 0-1,-1-1 1,1 1 0,0 0 0,-1 0 0,1 0 0,0 0 0,-1 0 0,-1 3 871,2-3-913,-1 0 0,1 0 0,0 1 0,-1-1-1,1 0 1,0 1 0,0-1 0,0 0 0,-1 1 0,1-1 0,0 0-1,0 1 1,0-1 0,0 1 0,0-1 0,0 0 0,0 1-1,0-1 1,0 1 0,0-1 0,0 0 0,0 1 0,0-1 0,0 1-1,0 0 1,0 1-5,-1 0-1,1 0 1,-1 0-1,1 1 1,-1-1-1,0 0 0,0 0 1,-2 3-1,-3 8 291,3 5-73,0 1-1,1 0 1,1 24 0,0-10-59,-3 81 329,-10 134-25,10-205-410,4-28-37,-1 0 1,-1 0 0,0 0 0,-8 26 0,10-41-206,0 0 0,0 0 0,0 0 0,-1 1 0,1-1 0,0 0 0,0 0 0,0 0 0,0 0 0,0 0 0,-1 1 0,1-1 0,0 0 0,0 0 0,0 0 0,-1 0 0,1 0 0,0 0 0,0 0 0,0 0 0,-1 0 1,1 0-1,0 0 0,0 0 0,0 0 0,-1 0 0,1 0 0,0 0 0,0 0 0,0 0 0,-1 0 0,1 0 0,0 0 0,0 0 0,0 0 0,-1 0 0,1 0 0,0 0 0,0 0 0,0-1 0,0 1 0,-1 0 0,1 0 0,0 0 0,0 0 0,0 0 0,0-1 0,0 1 0,0 0 0,-1 0 0,1 0 0,0-1 0,0 1 0,-6-9-6334,6 9 6167,0-1 0,-1 0 0,1 1 0,0-1 0,0 1 0,-1-1 0,1 1 1,0-1-1,-1 1 0,1-1 0,0 1 0,-1-1 0,1 1 0,-1-1 0,1 1 1,-1-1-1,-2-1-1065,2-4-714</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1:34.867"/>
    </inkml:context>
    <inkml:brush xml:id="br0">
      <inkml:brushProperty name="width" value="0.05" units="cm"/>
      <inkml:brushProperty name="height" value="0.05" units="cm"/>
    </inkml:brush>
  </inkml:definitions>
  <inkml:trace contextRef="#ctx0" brushRef="#br0">22 116 5216,'-16'-6'2297,"16"5"-2197,0 1 1,-1 0-1,1 0 0,0 0 1,-1 0-1,1 0 0,0 0 0,0 0 1,-1 0-1,1-1 0,0 1 0,0 0 1,-1 0-1,1 0 0,0-1 0,0 1 1,0 0-1,0 0 0,-1 0 1,1-1-1,0 1 0,0 0 0,0 0 1,0-1-1,0 1 0,0 0 0,-1-1 1,1 1-1,0 0 0,0 0 1,0-1-1,0 1 0,0 0 0,0-1 1,0 1-1,0 0 0,0 0 0,1-1 1,0-6 3635,-1 6-3530,0 1-1,0-1 0,0 1 0,0-1 1,0 0-1,0 1 0,0-1 1,1 1-1,-1-1 0,0 1 0,0-1 1,0 1-1,0-1 0,1 1 1,-1-1-1,1 0 0,3-2 384,0 0 0,0 0 0,0 0 0,0 0-1,6-2 1,3-1-225,1 1-1,14-4 1,25-4-66,0 2-1,1 2 1,0 3-1,106 1 1,-136 7-277,0 0-1,32 9 1,-13 1-2963,-31-9 388,-2-3-2006,2 0 1376</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7:26.186"/>
    </inkml:context>
    <inkml:brush xml:id="br0">
      <inkml:brushProperty name="width" value="0.05" units="cm"/>
      <inkml:brushProperty name="height" value="0.05" units="cm"/>
    </inkml:brush>
  </inkml:definitions>
  <inkml:trace contextRef="#ctx0" brushRef="#br0">21 142 8320,'-21'-28'3744,"29"15"-3232,5 7 1184,5 1-1024,13-7 64,8 4-416,14-3-96,-1 3-128,10-7 0,-6 7-33,6-3 161,0 3-128,4-1-2143,-4 9 1119,-15 4-4384,-2 4 2976</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1:35.793"/>
    </inkml:context>
    <inkml:brush xml:id="br0">
      <inkml:brushProperty name="width" value="0.05" units="cm"/>
      <inkml:brushProperty name="height" value="0.05" units="cm"/>
    </inkml:brush>
  </inkml:definitions>
  <inkml:trace contextRef="#ctx0" brushRef="#br0">23 105 3232,'-4'3'439,"2"-2"-48,0 0-1,0 0 0,0 0 0,0 0 1,0 1-1,1-1 0,-1 1 1,-1 1-1,4 3 555,-2-6-851,1 0 0,0 1 1,0-1-1,0 0 1,0 1-1,0-1 0,0 0 1,0 1-1,1-1 0,-1 0 1,0 1-1,0-1 0,0 0 1,0 1-1,0-1 0,0 0 1,1 1-1,-1-1 0,0 0 1,0 0-1,0 1 1,1-1-1,-1 0 0,0 0 1,0 1-1,1-1 0,-1 0 1,0 0-1,0 0 0,1 1 1,-1-1-1,0 0 0,1 0 1,-1 0-1,0 0 0,1 0 1,-1 0-1,0 0 1,1 0-1,-1 0 0,0 0 1,1 0-1,-1 0 0,0 0 1,1 0-1,12-1 420,0-1 0,0-1 0,0 0 1,0-1-1,-1 0 0,1 0 0,18-12 0,23-7 135,-5 4-113,-16 6-165,0 1 0,57-12-1,-87 23-359,1 1 0,-1-1-1,0 1 1,0 0-1,1 0 1,-1 0 0,0 0-1,0 0 1,1 1-1,-1 0 1,0 0 0,0 0-1,4 1 1,-4 0 5,-1 0-1,1 0 1,-1 0 0,0 0-1,1 0 1,-1 1 0,0-1-1,0 1 1,-1-1 0,1 1-1,0 0 1,-1 0 0,2 5-1,1 2 121,-2 1-1,1 0 0,-1-1 0,-1 1 0,1 22 1,2 16 375,-2-31-420,0-3 66,1 1 1,8 25-1,-10-37-101,0-1 1,0 0-1,1 1 1,-1-1-1,1 0 0,0 0 1,0 0-1,0 0 1,1 0-1,-1-1 1,0 1-1,1-1 0,0 1 1,0-1-1,0 0 1,0 0-1,4 2 1,-4-3-16,0 0 1,0-1 0,-1 0-1,1 1 1,0-1 0,0 0 0,-1 0-1,1-1 1,0 1 0,0 0-1,-1-1 1,1 0 0,0 1-1,-1-1 1,5-3 0,5-2 4,22-14 1,-30 17-29,201-134 324,-74 46-433,-103 71 136,-19 13-67,0 1-1,1-1 1,-1 2-1,1 0 1,0 0-1,14-5 1,-21 10 19,-1 0-1,0 0 1,0 0-1,0 0 1,0 0-1,0 0 1,0 1 0,0-1-1,0 1 1,0-1-1,0 1 1,-1 0-1,1 0 1,0 0 0,0 0-1,0 0 1,-1 0-1,1 0 1,-1 1-1,1-1 1,1 2 0,4 5 50,-1-1 0,0 1 0,6 9 1,-9-12-34,12 17 42,7 11 20,27 52 0,-48-82-447,6 12-249,-6-5-3509,-1-3 1847</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1:36.180"/>
    </inkml:context>
    <inkml:brush xml:id="br0">
      <inkml:brushProperty name="width" value="0.05" units="cm"/>
      <inkml:brushProperty name="height" value="0.05" units="cm"/>
    </inkml:brush>
  </inkml:definitions>
  <inkml:trace contextRef="#ctx0" brushRef="#br0">53 16 4160,'4'-16'1333,"1"21"741,-1 5-687,2 8-95,-2 0 0,0 0 0,-1 0 0,0 0 0,-2 1 0,-1 33 0,-21 115 1473,8-85-1955,-30 296 891,37-316-1368,3 109 1,4-117-1726,-1-54 1308,0 0 1,0 0 0,0 0 0,0 1-1,0-1 1,0 0 0,0 0 0,0 0-1,0 1 1,0-1 0,0 0 0,0 0-1,0 0 1,0 0 0,0 1 0,0-1-1,1 0 1,-1 0 0,0 0 0,0 0-1,0 1 1,0-1 0,0 0 0,0 0-1,1 0 1,-1 0 0,0 0 0,0 0-1,0 1 1,0-1 0,0 0 0,1 0-1,-1 0 1,0 0 0,0 0 0,0 0-1,1 0 1,-1 0 0,0 0 0,0 0-1,12-2-2380</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1:36.822"/>
    </inkml:context>
    <inkml:brush xml:id="br0">
      <inkml:brushProperty name="width" value="0.05" units="cm"/>
      <inkml:brushProperty name="height" value="0.05" units="cm"/>
    </inkml:brush>
  </inkml:definitions>
  <inkml:trace contextRef="#ctx0" brushRef="#br0">494 9 3712,'-4'-7'1221,"3"6"-757,-4 6 2091,-6 8-1269,-5 7 271,-2-1 0,0-1 0,-31 25 0,39-36-1149,-128 103 2965,120-93-3113,1 2 0,1 0-1,0 1 1,2 0 0,0 1-1,1 1 1,-15 37-1,9-12 221,2 1-1,-17 83 0,28-99-246,1 0 1,1 0-1,2 1 1,1-1-1,2 1 0,9 61 1,-5-67-147,2 0 1,1 0-1,1-1 1,1 0-1,1 0 1,1-1-1,2-1 1,21 30-1,25 23 211,-25-42-1878,-27-28-208,0-1 1,16 9-1,-6-6-1038</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1:39.104"/>
    </inkml:context>
    <inkml:brush xml:id="br0">
      <inkml:brushProperty name="width" value="0.05" units="cm"/>
      <inkml:brushProperty name="height" value="0.05" units="cm"/>
    </inkml:brush>
  </inkml:definitions>
  <inkml:trace contextRef="#ctx0" brushRef="#br0">447 136 2144,'23'-55'4282,"-22"52"-3995,0 1-1,0-1 0,0 0 1,-1 0-1,1 0 0,-1 0 1,0 0-1,1 0 0,-1 0 1,0 0-1,-1 1 0,1-1 0,-2-6 1,2 8-193,-1-1 1,1 0-1,-1 0 0,0 1 1,1-1-1,-1 0 0,0 1 1,0-1-1,0 1 1,0-1-1,-1 1 0,1-1 1,0 1-1,-1 0 0,1 0 1,-1 0-1,1 0 1,-1 0-1,1 0 0,-1 0 1,0 0-1,1 0 1,-1 1-1,-2-1 0,-4 0 63,0 0-1,0 0 1,0 1-1,0 1 1,0-1-1,0 1 1,0 1 0,0 0-1,-14 4 1,-1 3 305,-41 21 1,29-11 138,-54 39 1,70-44-411,1 2 1,0 0-1,1 1 0,-15 20 1,28-32-134,0 0 0,1 0 0,0 0 1,0 1-1,0-1 0,1 1 0,-1 0 0,1 0 1,-1 8-1,2-12-26,1 1 0,0-1 1,0 0-1,0 1 1,0-1-1,0 0 0,1 0 1,-1 1-1,0-1 0,1 0 1,0 0-1,0 0 0,0 1 1,0-1-1,0 0 0,0 0 1,0 0-1,0-1 0,1 1 1,-1 0-1,1 0 0,-1-1 1,1 1-1,0-1 0,0 1 1,0-1-1,0 0 0,3 2 1,4 1 35,0-1 0,1 0 0,-1 0 0,1 0 0,0-2 0,0 1 0,0-1 0,11 0 1,81-7 283,-93 5-315,0 0 0,0-1 0,0 0-1,0-1 1,0 0 0,-1 0 0,1-1 0,-1 0 0,0 0 0,0-1-1,11-8 1,-10 4-1,0 1 0,-1-1-1,0 0 1,0-1-1,-1 1 1,0-2 0,-1 1-1,6-14 1,-7 14 44,0-1 0,-2 1 0,1-1 0,-1 0 0,-1 0 0,0 0 0,1-16 0,-12 88 117,-9 63 491,9-67-327,-1 19-23,-26 410 1475,35-448-1519,1-23-81,-1 0 0,-3 18 0,2-27 475,-3-18-9984,4 4 6577</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1:39.622"/>
    </inkml:context>
    <inkml:brush xml:id="br0">
      <inkml:brushProperty name="width" value="0.05" units="cm"/>
      <inkml:brushProperty name="height" value="0.05" units="cm"/>
    </inkml:brush>
  </inkml:definitions>
  <inkml:trace contextRef="#ctx0" brushRef="#br0">1 150 6048,'0'-2'379,"1"0"0,0-1-1,-1 1 1,1 0 0,0 0 0,0 0 0,1 0 0,-1 0 0,0 0 0,1 0-1,-1 0 1,1 0 0,0 0 0,0 1 0,-1-1 0,1 1 0,0 0-1,3-2 1,6-6 263,6-6 35,1 1 0,0 1 1,1 1-1,0 1 0,0 0 0,37-13 1,-54 23-635,0 1-1,0-1 1,-1 1 0,1-1 0,0 1 0,0 0 0,0 0-1,0 0 1,4 0 0,-5 1-24,0-1 0,-1 0 0,1 0 0,0 1 0,0-1 0,-1 1 0,1-1 1,0 0-1,-1 1 0,1-1 0,0 1 0,-1 0 0,1-1 0,-1 1 0,1 0 0,-1-1 0,1 1 0,-1 0 0,1-1 0,-1 1 0,0 0 1,0 0-1,1-1 0,-1 1 0,0 0 0,0 0 0,0 0 0,0 1 0,1 2 26,-1 1-1,0 0 1,-1-1 0,1 1-1,-1 0 1,0-1 0,0 1-1,-1-1 1,1 1-1,-1-1 1,0 1 0,0-1-1,-4 5 1,-5 8 125,-24 27 0,20-27 22,-18 20 297,23-28-243,1 0 1,1 1 0,0 0-1,0 0 1,-9 17-1,17-26-210,-1 0 0,1-1 0,0 1 0,-1 0 0,1 0 0,0-1 0,0 1 0,-1 0 0,1 0 0,0 0 0,0 0 0,0 0 0,0-1 0,0 1 0,0 0 0,0 0 0,0 0 0,0 0 0,1-1 0,-1 1 0,0 0 0,1 0 0,-1 0 0,0-1 0,1 1 0,-1 0 0,1-1 0,-1 1 0,1 0 0,-1-1 0,1 1 0,-1 0 0,1-1 0,0 1 0,-1-1 0,1 1 0,0-1 0,0 1 0,-1-1 0,1 0 0,0 1 0,1-1 0,3 2 133,1-1 0,-1 0 0,1 0 0,10 0 0,-13 0-167,81 1 280,59 7-2921,-135-7 744,0 0 1,-1 0 0,1 1 0,-1 0 0,9 5-1,-8-5-190,9 4-805</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1:40.118"/>
    </inkml:context>
    <inkml:brush xml:id="br0">
      <inkml:brushProperty name="width" value="0.05" units="cm"/>
      <inkml:brushProperty name="height" value="0.05" units="cm"/>
    </inkml:brush>
  </inkml:definitions>
  <inkml:trace contextRef="#ctx0" brushRef="#br0">110 13 3072,'-2'-11'1519,"2"11"-1481,0 0 0,0 0 1,0 0-1,0 1 0,0-1 0,0 0 0,0 0 0,0 0 0,1 0 0,-1 0 0,0 0 0,0 0 0,0 0 0,0 0 0,0 0 1,0 0-1,0 0 0,0 0 0,0 0 0,0 0 0,0 0 0,1 0 0,-1 0 0,0 0 0,0 0 0,0 0 0,0 0 0,0 0 1,0 0-1,0 0 0,0 0 0,0 0 0,0 0 0,0 0 0,0-1 0,0 1 0,1 0 0,-1 0 0,0 0 0,0 0 1,0 0-1,0 0 0,0 0 0,0 0 0,0 0 0,0 0 0,0 0 0,0 0 0,0 0 0,0-1 0,0 1 0,0 0 0,0 0 1,0 0-1,0 0 0,0 0 0,0 0 0,0 0 0,0 0 0,0 0 0,0 0 0,0 0 0,0 0 0,0-1 0,2 2 384,0-1 0,0 1 0,0-1 0,0 0 0,0 0 0,0 0 0,0 0 0,3-1 0,-1 1 180,3 0-35,0 0 0,0 1 0,0-1-1,0 2 1,9 1 0,-12-1-295,0-1-1,-1 1 1,1 0 0,-1 0-1,0 0 1,1 0 0,-1 0 0,0 1-1,0 0 1,-1-1 0,4 5-1,-3-3-73,0 0 0,0 0-1,0 1 1,0-1-1,-1 1 1,0 0-1,0 0 1,0 0 0,0 0-1,-1 0 1,0 0-1,0 0 1,0 1 0,-1 7-1,0-2-53,-1 0 1,-1 0-1,0 0 0,-1 0 0,0 0 0,-4 10 1,0-5-51,-1 0-1,0-1 1,-2 0 0,-20 27 0,16-25-599,0-1 0,-1-1 0,-20 17 1,16-18-2095,-21 13 1,0-3-340</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1:41.020"/>
    </inkml:context>
    <inkml:brush xml:id="br0">
      <inkml:brushProperty name="width" value="0.05" units="cm"/>
      <inkml:brushProperty name="height" value="0.05" units="cm"/>
    </inkml:brush>
  </inkml:definitions>
  <inkml:trace contextRef="#ctx0" brushRef="#br0">237 117 1664,'1'-3'188,"0"0"0,0-1 1,1 1-1,-1 0 0,1 0 0,0 1 0,0-1 1,0 0-1,0 1 0,1-1 0,2-2 1,-2 3 107,-1 0 1,0 0 0,0-1-1,0 1 1,0-1 0,0 1-1,0-1 1,-1 0-1,1 0 1,-1 0 0,1-3-1,-1 4-58,0 0 0,-1 0 0,0 0 0,1-1-1,-1 1 1,0 0 0,0 0 0,0 0-1,0-1 1,-1 1 0,1 0 0,0 0 0,-1 0-1,-1-4 1,1 5-166,1 1 0,0-1 0,-1 0-1,1 1 1,-1-1 0,0 1 0,1-1 0,-1 1 0,0-1-1,1 1 1,-1-1 0,0 1 0,1 0 0,-1-1 0,0 1-1,0 0 1,-1-1 0,0 1 2,1 0 0,-1 0 0,0 0 0,0 0 0,0 0 1,0 0-1,0 1 0,0-1 0,0 1 0,-2 0 0,-6 3 220,-1 1-1,1 0 1,0 0 0,0 1-1,1 0 1,0 1 0,0 0-1,-9 10 1,-4 5 411,-33 46 0,42-51-401,2 0 1,-1 1-1,-12 29 1,21-42-253,1 0 1,0 0 0,1 0-1,-1 0 1,1 0 0,0 1-1,1-1 1,-1 0 0,1 1 0,0-1-1,0 1 1,0-1 0,1 0-1,0 1 1,0-1 0,1 0-1,-1 1 1,5 8 0,-4-11-12,-1-1-1,1 1 1,-1-1 0,1 1 0,0-1 0,-1 0-1,1 0 1,1 0 0,-1 0 0,0 0 0,0-1-1,1 1 1,-1 0 0,1-1 0,-1 0 0,1 0-1,0 0 1,-1 0 0,1 0 0,0 0 0,0-1-1,-1 1 1,1-1 0,0 0 0,0 0 0,0 0-1,0 0 1,3-1 0,-1 0-10,1 0 0,-1-1 1,1 0-1,-1 0 0,0 0 0,0 0 1,0-1-1,0 0 0,-1 0 0,1-1 1,-1 1-1,8-8 0,-3 0-27,0-1 0,0 0 0,-2 0 0,1 0 0,-1-1 0,9-25-1,20-85-153,-36 122 121,1-1-1,-1 0 0,1 0 1,-1 1-1,0-1 0,0 0 0,0 0 1,0 1-1,0-1 0,0 0 1,0 0-1,-1 0 0,0-1 0,1 3 16,0 0 0,-1 0 0,1 1 0,0-1 0,-1 0 0,1 0-1,0 1 1,0-1 0,-1 0 0,1 1 0,0-1 0,0 1 0,-1-1 0,1 0-1,0 1 1,0-1 0,0 1 0,0-1 0,0 1 0,-10 81 488,-9 77 1561,2 246 0,2-78-371,12-297-1163,3-27-2009,2-6 164,1-10-1569,-1-7-1082,2 0 1345</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1:41.407"/>
    </inkml:context>
    <inkml:brush xml:id="br0">
      <inkml:brushProperty name="width" value="0.05" units="cm"/>
      <inkml:brushProperty name="height" value="0.05" units="cm"/>
    </inkml:brush>
  </inkml:definitions>
  <inkml:trace contextRef="#ctx0" brushRef="#br0">1 10 6816,'0'0'95,"0"0"1,0-1-1,0 1 1,0 0-1,0-1 0,0 1 1,0 0-1,0-1 1,0 1-1,0 0 1,0-1-1,0 1 0,0 0 1,0-1-1,0 1 1,0 0-1,0-1 1,0 1-1,1 0 0,-1-1 1,0 1-1,0 0 1,0 0-1,1-1 1,-1 1-1,0 0 1,0 0-1,0-1 0,1 1 1,-1 0-1,7 7 2692,5 19 2267,-9-17-4297,0 1 0,-1 0 0,0 0 0,-1 0 0,1 19 0,-6 53 508,2-52-954,-4 17 440,1-12-1917,4-11-4638,11-28-2452,2-4 5014</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1:41.748"/>
    </inkml:context>
    <inkml:brush xml:id="br0">
      <inkml:brushProperty name="width" value="0.05" units="cm"/>
      <inkml:brushProperty name="height" value="0.05" units="cm"/>
    </inkml:brush>
  </inkml:definitions>
  <inkml:trace contextRef="#ctx0" brushRef="#br0">1 5 5312,'0'-1'113,"1"1"0,-1-1 0,1 1 1,-1 0-1,1-1 0,0 1 0,-1 0 1,1 0-1,0-1 0,-1 1 0,1 0 0,0 0 1,-1 0-1,1 0 0,0 0 0,-1 0 0,1 0 1,0 0-1,-1 0 0,1 0 0,0 0 0,-1 0 1,1 1-1,0-1 0,-1 0 0,1 0 0,0 1 1,-1-1-1,1 0 0,-1 1 0,1-1 1,-1 1-1,1 0 0,18 18 2240,-3 0-729,-6-8-694,12 18-1,27 54 2138,56 136 0,-72-146-1857,25 79 859,-51-129-1851,0 0 0,-1 1 0,-2 0 0,0 0 0,-2 1 0,0-1 0,-3 39 0,-2-37-146,-1-1 0,-1 0 0,-1 1 0,-1-2 0,-1 1 0,-12 24 0,11-30-210,-1-1 1,-1 1-1,0-2 0,-2 1 1,0-2-1,0 0 0,-31 28 1,3-13-4242,8-2 1184</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1:43.874"/>
    </inkml:context>
    <inkml:brush xml:id="br0">
      <inkml:brushProperty name="width" value="0.05" units="cm"/>
      <inkml:brushProperty name="height" value="0.05" units="cm"/>
    </inkml:brush>
  </inkml:definitions>
  <inkml:trace contextRef="#ctx0" brushRef="#br0">151 184 2720,'-1'0'73,"1"0"0,0 0 0,0-1 0,0 1 0,0 0 0,0 0 0,0 0 0,-1-1 0,1 1 0,0 0 0,0 0 0,0 0 0,0-1 0,0 1 0,0 0 0,0 0 0,0 0 0,0-1 0,0 1 0,0 0 0,0 0 0,0 0 0,0-1 0,0 1 0,0 0 0,0 0 0,0-1 0,0 1 0,1 0 0,-1 0 1,0 0-1,0 0 0,0-1 0,0 1 0,0 0 0,0 0 0,1 0 0,-1 0 0,3-2 2271,-4 11 1050,-38 146 1764,-46 288-2860,58-309-767,26-132-1203,1-3-92,0-7 21,2-11-161,71-314-187,-48 225-71,51-136-1,-33 101-130,-26 98 367,-14 39-186,0-5 198,3 52 295,-4-27-281,1 0 1,-1 15-1,-1-15 3,1 1 0,1-1-1,0 0 1,7 17-1,-2-1 137,37 188 180,10 38 496,-40-212-474,1-1-1,44 81 1,-46-97 605,-14-28-1418,0 1 1,0-1-1,0 1 1,0-1 0,0 0-1,0 1 1,0-1-1,0 1 1,0-1-1,0 0 1,0 1 0,0-1-1,-1 0 1,1 1-1,0-1 1,0 1 0,-1-1-1,1 0 1,-4-7-3303,1-2 512,-1 1 1130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7:27.489"/>
    </inkml:context>
    <inkml:brush xml:id="br0">
      <inkml:brushProperty name="width" value="0.05" units="cm"/>
      <inkml:brushProperty name="height" value="0.05" units="cm"/>
    </inkml:brush>
  </inkml:definitions>
  <inkml:trace contextRef="#ctx0" brushRef="#br0">3 10 5312,'-2'-8'1457,"4"6"104,9 11 1382,13 19-1230,-18-18-1474,-1-1 0,0 1-1,0 1 1,-1-1 0,0 1 0,-1-1-1,0 1 1,2 14 0,-1 10 49,-1 46 0,-2-20 33,2 25 166,2 38-15,-4-66 19,-1-57-128,0-10 629,1 1-920,0 0 0,1 0 1,0 0-1,0 1 1,1-1-1,0 1 0,6-12 1,4-10-18,3-14 31,34-76 118,-41 101-199,1 0 0,0 1 0,2 1 0,20-25 0,87-77-240,-61 60-207,-55 55 171,-3 4 107,-7 8 51,-6 10 26,13-17 82,1-1 0,-1 1 0,0-1 0,1 1-1,-1-1 1,1 1 0,0-1 0,-1 1 0,1-1 0,0 0 0,0 1 0,0-1-1,0 0 1,0 0 0,0 0 0,0 0 0,0 0 0,0 0 0,3 2 0,30 15 7,-25-13 103,8 2-27,0-1 0,0 0 0,0-1 0,1-1-1,0-1 1,0 0 0,0-2 0,0 0-1,0 0 1,0-2 0,19-3 0,-31 3-52,-1 0 0,0 0 0,1 0-1,-1-1 1,0 0 0,0 0 0,0-1 0,0 1 0,0-1 0,7-6 0,-10 7-16,0 0 0,0 1 0,0-1-1,0 0 1,0-1 0,-1 1 0,1 0 0,-1 0 0,1-1 0,-1 1 0,0-1 0,0 1 0,0-1-1,0 0 1,-1 1 0,1-1 0,-1 0 0,0 1 0,0-1 0,1 0 0,-2 0 0,1 1-1,-1-4 1,1 4-32,0 0 0,0 0-1,-1 1 1,1-1 0,-1 0-1,1 1 1,-1-1 0,0 0-1,0 1 1,0-1 0,0 1-1,0-1 1,-1-1 0,0 2-8,1 1 0,0-1 0,0 1 0,-1-1 1,1 1-1,0-1 0,0 1 0,-1 0 0,1 0 1,-1-1-1,1 1 0,0 0 0,-1 0 0,1 1 1,0-1-1,-1 0 0,1 0 0,0 1 0,-1-1 1,-1 1-1,-7 3-6,1 1 1,-1-1-1,1 2 1,0-1-1,0 1 0,1 0 1,0 1-1,0 0 1,0 0-1,1 1 1,0 0-1,1 0 1,0 1-1,-9 15 0,10-15 62,1 1 0,1-1 0,-1 1 1,2-1-1,-1 1 0,1 0 0,1 0 0,0 0 0,0 0 0,1 0 0,0 0 0,2 12 0,-1-15 13,0-1 0,0 0 0,1 1 1,0-1-1,0 0 0,1 0 0,-1 0 1,1 0-1,0-1 0,1 1 0,0-1 1,-1 0-1,2 0 0,-1 0 1,0 0-1,1-1 0,0 0 0,0 0 1,1 0-1,5 3 0,-8-6-8,-1 0 0,1 0 0,0 0 1,0 0-1,0-1 0,0 1 0,-1-1 0,1 0 0,0 0 0,0 0 0,0 0 1,0 0-1,0-1 0,0 1 0,0-1 0,-1 0 0,1 0 0,0 0 0,-1 0 0,1 0 1,0-1-1,2-1 0,6-4 4,0-1 0,-1-1 0,15-14 1,-12 10 14,25-21-112,1 1 0,1 2 0,2 2 0,47-24 0,-89 53 55,1-1 0,0 1 0,-1 0-1,1-1 1,0 1 0,0 0 0,-1-1-1,1 1 1,0 0 0,0 0 0,-1 0-1,1-1 1,0 1 0,0 0 0,0 0-1,-1 0 1,1 0 0,0 1 0,1-1-1,-2 0 7,0 1 0,1-1 0,-1 0 0,0 1-1,1-1 1,-1 0 0,0 1 0,0-1 0,0 1 0,1-1 0,-1 0-1,0 1 1,0-1 0,0 1 0,0-1 0,0 1 0,0-1-1,0 1 1,0-1 0,0 0 0,0 1 0,0-1 0,0 2-1,-1 3 15,-1 0-1,1 0 0,-1 0 0,-2 5 0,-3 3 73,-12 17-1,12-19 107,0-1 0,-8 20 0,13-23-28,5-5 50,10-10 131,9-10-318,1 1 1,0 1 0,1 1-1,1 1 1,1 1 0,35-12-1,-57 23-79,1 1-1,-1 0 1,1 0-1,-1 0 1,0 0-1,1 1 0,-1 0 1,1 0-1,4 0 1,-7 1 55,0-1 0,0 0 0,0 1 0,0 0 0,0-1 0,0 1 0,0 0 0,-1 0 0,1 0 0,0 0 0,0 0 0,-1 0 0,1 1 0,-1-1 0,1 0 0,-1 1 0,0 0 1,1-1-1,-1 1 0,0 0 0,2 3 0,0 5 124,0 0 1,-1 0 0,0 0-1,-1 0 1,0 1-1,-1 17 1,1 2 203,0-12-58,1 0 0,6 27 1,-6-39-218,0 0 1,0-1 0,0 1 0,0-1-1,1 1 1,0-1 0,0 0-1,0 0 1,1-1 0,0 1 0,0-1-1,5 5 1,-7-8-31,0 1 1,0-1 0,0 0-1,1 0 1,-1 0-1,0 0 1,1-1-1,-1 1 1,0-1-1,1 1 1,-1-1-1,1 0 1,-1 0-1,1 0 1,-1 0 0,0 0-1,1-1 1,-1 1-1,1-1 1,-1 0-1,0 1 1,0-1-1,1 0 1,3-3-1,6-2-72,0-1 0,0-1 0,11-10-1,-22 17 26,76-64-3170,-29 19-2376,-19 18-408,2 4 1091</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1:44.216"/>
    </inkml:context>
    <inkml:brush xml:id="br0">
      <inkml:brushProperty name="width" value="0.05" units="cm"/>
      <inkml:brushProperty name="height" value="0.05" units="cm"/>
    </inkml:brush>
  </inkml:definitions>
  <inkml:trace contextRef="#ctx0" brushRef="#br0">20 29 2912,'-16'-21'1813,"16"21"-1703,0 0 1,0 0-1,0 0 0,-1 0 1,1 0-1,0 0 0,0 0 1,0 0-1,0 0 0,0 0 1,-1 0-1,1-1 0,0 1 0,0 0 221,0 0-220,0 0-1,-1 0 0,1-1 1,0 1-1,0 0 0,0 0 0,0 0 1,0 0-1,0 0 0,0-1 1,0 1-1,0 0 0,0 0 1,0 0-1,0-1 0,0 1 0,0 0 1,0 0-1,0 0 0,0 0 1,0-1-1,0 1 0,0 0 1,0 0-1,0 0 0,0 0 0,0-1 1,0 1-1,0 0 0,0 0 1,1 0-1,7-1 5571,-6 1-5071,15 0 362,0 0 0,0 1 0,19 5 0,22 3-1828,-1-3-4840,-35-5 2200,8 4 531</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1:44.638"/>
    </inkml:context>
    <inkml:brush xml:id="br0">
      <inkml:brushProperty name="width" value="0.05" units="cm"/>
      <inkml:brushProperty name="height" value="0.05" units="cm"/>
    </inkml:brush>
  </inkml:definitions>
  <inkml:trace contextRef="#ctx0" brushRef="#br0">14 24 5728,'-13'-11'11381,"19"8"-9125,16-1-1586,1 1 1,0 1 0,40 1-1,20 3-187,44 4-52,-110-4-381,1 1 1,-1 1-1,0 0 0,0 1 1,20 9-1,-18-7-5,10 5 364,-29-11-297,-19 0-12043,-6 5 4118,16-2 5360</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1:44.998"/>
    </inkml:context>
    <inkml:brush xml:id="br0">
      <inkml:brushProperty name="width" value="0.05" units="cm"/>
      <inkml:brushProperty name="height" value="0.05" units="cm"/>
    </inkml:brush>
  </inkml:definitions>
  <inkml:trace contextRef="#ctx0" brushRef="#br0">6 13 5312,'-1'0'65,"1"1"-1,0-1 1,-1 0 0,1 0-1,0 0 1,0 1 0,-1-1 0,1 0-1,0 0 1,0 1 0,-1-1-1,1 0 1,0 1 0,0-1 0,0 0-1,-1 1 1,1-1 0,0 0-1,0 1 1,0-1 0,0 0 0,0 1-1,0-1 1,0 0 0,0 1-1,0-1 1,0 0 0,0 1 0,0-1-1,0 1 1,0-1 0,0 0-1,0 1 1,13 0 4229,-3-1-1999,8-1 67,30-6 1,-1 1-1008,-3 3-511,85-4 563,-108 7-1362,1 1-1,-1 1 1,0 2 0,23 5-1,-41-8-254,-1 0 0,0 0 0,0 0 0,1 0 0,-1 0 0,0 0 0,0 0 0,0 1 0,3 2 0,-3-2-673,0 0 0,-1 1 0,1-1 0,0 0 0,-1 1 0,0-1 0,1 1 0,0 3 0,3 10-2253</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1:46.888"/>
    </inkml:context>
    <inkml:brush xml:id="br0">
      <inkml:brushProperty name="width" value="0.05" units="cm"/>
      <inkml:brushProperty name="height" value="0.05" units="cm"/>
    </inkml:brush>
  </inkml:definitions>
  <inkml:trace contextRef="#ctx0" brushRef="#br0">137 644 2656,'-1'0'175,"0"-1"-1,0 0 1,0 0-1,1 0 1,-1 0-1,0 0 1,1 0 0,-1 0-1,1 0 1,-1 0-1,1 0 1,0 0 0,-1 0-1,1 0 1,0 0-1,0 0 1,0 0 0,0-2-1,0 3-107,0 0-1,0 0 1,0 0-1,0 0 1,0-1 0,0 1-1,0 0 1,0 0-1,0 0 1,1 0 0,-1-1-1,0 1 1,0 0-1,0 0 1,0 0-1,0 0 1,0-1 0,0 1-1,0 0 1,0 0-1,0 0 1,0-1-1,-1 1 1,1 0 0,0 0-1,0 0 1,0 0-1,0-1 1,0 1 0,0 0-1,0 0 1,0 0-1,0 0 1,-1 0-1,1 0 1,0-1 0,0 1-1,0 0 1,0 0-1,0 0 1,-1 0 0,-7-4 965,5 4-758,0 0 0,-1 1 0,1-1-1,0 1 1,0 0 0,-1 0 0,1 0 0,0 1-1,0-1 1,0 1 0,1 0 0,-1-1-1,0 1 1,1 1 0,-6 3 0,0 4 379,-1 0 1,-12 21 0,17-25-481,0 1 0,1 0 0,0 1 0,0-1 0,1 0 0,0 1 0,0-1 1,1 1-1,-1 10 0,1-7-97,1 0-1,1 0 1,-1-1 0,2 1-1,0 0 1,3 11 0,-2-14 3,0-1 0,0 0 0,1 0 0,0 0 0,1-1 0,-1 1 0,1-1 0,0 0 0,1 0 0,0-1 0,-1 1 0,2-1 0,-1-1 0,1 1 0,8 4 0,-12-8-44,-1 0 1,1 0-1,-1 0 0,1-1 1,-1 1-1,1-1 0,-1 1 1,1-1-1,0 0 1,-1 0-1,1 0 0,0-1 1,-1 1-1,1 0 1,-1-1-1,1 0 0,0 0 1,-1 0-1,0 0 1,1 0-1,-1 0 0,0 0 1,1-1-1,-1 1 1,0-1-1,0 0 0,0 1 1,0-1-1,2-4 0,0 2-7,-1-1-1,1 1 1,-1-1-1,-1 0 0,1 0 1,-1 0-1,0 0 1,0 0-1,0 0 0,0-1 1,-1 1-1,0-1 1,0-8-1,-1-3-58,0-1 0,-1 1 0,-1 0 0,-1 0-1,-6-22 1,6 33 21,1 1 1,-1 0-1,0 0 0,-1-1 0,1 2 0,-1-1 0,0 0 0,-9-7 1,2 2 22,-2 2 1,-14-9-1,21 13 30,13 1 374,15-2-220,11-4-54,25-9-143,1 2 0,1 3 0,1 2 0,0 3 0,0 3 0,85 3 0,-123 2 96,1 0 0,-1-2 0,1 0 0,40-11 0,-55 13 231,-12 4-184,-22 13-163,11-8-19,-22 23 76,1 2 0,-31 38 0,62-67-47,-9 10 44,1 0 0,-18 30 0,26-38-14,0 0-1,1 0 0,0 1 0,0-1 0,0 1 0,1-1 0,0 1 0,1 0 1,-1 13-1,2-18-3,0 0 0,1 0 0,-1 0 0,1 1 0,0-1 0,0 0 0,0-1 1,0 1-1,0 0 0,1 0 0,-1 0 0,1-1 0,0 1 0,0-1 0,0 1 1,0-1-1,0 0 0,0 1 0,1-1 0,-1 0 0,1-1 0,-1 1 0,1 0 1,0-1-1,0 0 0,-1 1 0,5 0 0,-2-1 14,-1 1 1,1-1-1,0 0 0,-1 0 1,1-1-1,0 0 0,-1 0 1,1 0-1,0 0 0,-1 0 1,1-1-1,0 0 0,-1 0 1,1 0-1,-1-1 0,0 0 1,8-3-1,-6 0 14,0 1 0,0-1 0,-1 0 0,0-1 0,0 1 0,0-1 0,5-7 0,0-3 4,12-25 0,80-191 27,-86 199-75,78-169 61,-72 148-47,27-101 1,-44 138-17,2-15-40,6-41 1,-13 72 38,0-19-77,-3 14-55,2 6 124,1 0 0,-1 0 0,1 0 0,0 0-1,-1 0 1,1 0 0,0 0 0,-1 0 0,1 1 0,-1-1-1,1 0 1,0 0 0,-1 0 0,1 0 0,0 1 0,-1-1-1,1 0 1,0 0 0,0 1 0,-1-1 0,1 0-1,-1 1 1,-14 18-42,0 1 0,0 0 0,2 0 0,-16 34 0,-35 95-144,60-138 195,-9 27 28,1 1 0,3 0 0,1 0-1,1 1 1,-1 69 0,7-84 64,1-1 1,7 46-1,-6-60-40,1-1 0,0 0 0,1 1 0,0-1 0,1 0 0,-1 0 0,2-1 0,-1 1 0,1-1 0,8 10 0,-10-15-30,0 0 0,-1-1 0,1 0-1,0 1 1,0-1 0,0-1 0,0 1 0,0 0 0,1-1-1,-1 1 1,1-1 0,-1 0 0,5 1 0,0-1 3,-1 0 0,0-1 0,1 0 0,-1 0 0,0 0 0,9-3 0,4-1-16,0-1 1,-1-2 0,34-14 0,-26 7-18,-1-1 0,0 0 0,43-37 0,-32 20 3,52-59 0,-51 41-88,-25 32 137,-1-5-59,-11 12-101,-1 10 110,0 1 0,0 0 0,0-1 0,0 1 0,0 0 0,-1 0 0,1-1 0,0 1 0,0 0 0,0 0 0,-1-1 0,1 1 0,0 0 0,0 0 0,-1 0 0,1 0 0,0-1 0,-1 1 0,1 0-1,0 0 1,0 0 0,-1 0 0,1 0 0,0 0 0,-1 0 0,1 0 0,0 0 0,-1 0 0,1 0 0,-1 0 0,-1 0-15,0 1 1,0-1-1,0 1 0,0 0 0,0 0 1,0 0-1,0 0 0,0 0 1,0 0-1,0 0 0,0 1 0,1-1 1,-1 1-1,1-1 0,-3 4 1,-3 2-15,-12 13 16,2 1 0,0 1 1,1 0-1,1 1 0,2 1 0,0 0 1,1 1-1,-11 37 0,19-51 9,1 1 1,0-1-1,0 1 0,2 0 0,-2 12 0,3-18 37,0-1 1,1 0-1,-1 0 1,1 0-1,0 0 0,0 0 1,0 0-1,1 0 0,0 0 1,0 0-1,0-1 0,0 1 1,1-1-1,3 6 1,-5-9-10,0 0 0,1 1 0,-1-1 0,0 0 0,1 0 0,-1 0 0,0 0-1,1 0 1,-1 0 0,1 0 0,0 0 0,-1-1 0,1 1 0,0-1 0,-1 1 0,1-1 0,0 0 0,-1 1 0,1-1 0,0 0 0,0 0 0,-1 0 0,1 0 0,2-1 0,-1 0 3,0 0 0,0 0-1,0 0 1,0 0 0,0-1-1,0 0 1,0 1 0,0-1-1,-1 0 1,1 0 0,4-5 0,0-2 6,0 0 1,0-1 0,0 1 0,-2-1 0,6-12 0,20-55 88,-18 41-37,24-68-102,-4-2-1,-5-2 0,-4 0 1,12-147-1,-35 246-1,-1 7 11,1-1-1,-1 1 0,0 0 1,1 0-1,-1-1 1,0 1-1,0 0 0,-1-1 1,1 1-1,0 0 1,-1 0-1,0-1 0,1 1 1,-1 0-1,0 0 1,-2-4-1,3 6 14,0 0 0,0-1 0,-1 1 0,1 0 0,0 0-1,0 0 1,0-1 0,0 1 0,-1 0 0,1 0 0,0 0 0,0 0 0,0 0 0,-1-1 0,1 1 0,0 0 0,0 0-1,-1 0 1,1 0 0,0 0 0,0 0 0,-1 0 0,1 0 0,0 0 0,0 0 0,-1 0 0,1 0 0,0 0 0,0 0-1,-1 0 1,1 0 0,0 0 0,0 0 0,-1 0 0,1 0 0,0 0 0,0 1 0,0-1 0,-1 0 0,1 0 0,0 0-1,0 0 1,0 1 0,-1-1 0,-2 5-27,-1-1 0,1 1 0,0 0 0,0 1 0,1-1 0,-1 0 0,-2 11 0,0-1 9,-18 48 98,3 1 0,3 1 0,3 0 0,2 1 0,4 1 0,-1 110 0,10-156-100,0-1 0,1 1 0,1-1 0,1 0 0,1 0 0,10 26 1,1-9-144</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1:48.841"/>
    </inkml:context>
    <inkml:brush xml:id="br0">
      <inkml:brushProperty name="width" value="0.05" units="cm"/>
      <inkml:brushProperty name="height" value="0.05" units="cm"/>
    </inkml:brush>
  </inkml:definitions>
  <inkml:trace contextRef="#ctx0" brushRef="#br0">1 492 2656,'0'0'52,"0"-9"7117,18-9-4821,-14 14-2082,0 0-1,0 0 0,-1 0 0,5-6 1,12-20 594,2 1 0,0 2 0,49-47-1,-33 41-388,1 2 0,1 2-1,70-38 1,-97 60-364,-7 3-62,1 0-1,0 1 1,0 0 0,14-4 0,-20 6-42,0 1 0,0 0 0,-1 0 0,1 0 0,0 0 0,0 0 0,0 0 0,0 0 0,0 1 1,0-1-1,0 0 0,0 1 0,0-1 0,0 0 0,0 1 0,-1-1 0,1 1 0,0-1 0,0 1 0,0 0 1,1 1-7,-1 0 0,1-1 0,-1 1 0,0 0 0,0 0 0,0 0 0,0 0 0,1 3 0,1 4-23,-1 0-1,0 0 1,1 12-1,-3-16 25,7 58 16,11 75 464,-14-118-345,1-1 0,1 1 0,0-1 1,19 35-1,-23-49-94,1-1 0,0 1 0,0-1 0,0 0 1,0 1-1,1-2 0,-1 1 0,1 0 0,0-1 0,1 1 1,-1-1-1,0 0 0,1-1 0,0 1 0,-1-1 1,1 0-1,0 0 0,0 0 0,0-1 0,1 0 0,-1 0 1,0 0-1,0-1 0,1 1 0,8-2 0,-3-1 20,1 0-1,-1-1 0,0-1 0,0 1 0,0-2 1,-1 0-1,1 0 0,-1-1 0,0 0 1,-1-1-1,11-9 0,10-11 211,50-56 1,-31 26-263,-3-1 0,70-118 0,-111 168-22,1-5-35,1 1 0,1-1 0,0 1 0,1 1 0,18-20 0,-26 31 48,-1-1-1,1 1 0,-1-1 1,1 1-1,0-1 1,0 1-1,-1 0 0,1-1 1,0 1-1,0 0 1,-1 0-1,1 0 0,0-1 1,0 1-1,0 0 1,-1 0-1,1 0 0,0 0 1,0 0-1,0 0 1,-1 0-1,1 1 0,0-1 1,0 0-1,0 0 1,-1 1-1,1-1 0,0 0 1,0 1-1,-1-1 0,1 1 1,0-1-1,-1 1 1,1-1-1,-1 1 0,1-1 1,-1 1-1,1 0 1,3 4 16,0 0 0,-1 0 0,0 0 1,3 8-1,-1-3-5,22 42 221,-3 0 0,-2 2 0,16 60 0,-7 7-2734,-28-108 1805,-1-4-2053,0 0 1,2 17-1,-8-20-1184,-1-5 1392</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1:49.229"/>
    </inkml:context>
    <inkml:brush xml:id="br0">
      <inkml:brushProperty name="width" value="0.05" units="cm"/>
      <inkml:brushProperty name="height" value="0.05" units="cm"/>
    </inkml:brush>
  </inkml:definitions>
  <inkml:trace contextRef="#ctx0" brushRef="#br0">27 7 4224,'-3'-7'1316,"3"9"-40,5 15 1145,1 6 198,-2 6-1147,-1-1 0,-2 0 0,-3 33 1,2-35-1005,-21 307 3030,4-88-2381,14-3-308,4-228-1095,4 49 1195,-5-58-1330,1-1 0,0 0 1,0 1-1,1-1 0,-1 0 0,1 0 1,0 1-1,0-1 0,0 0 0,5 6 0,1-2-2155</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1:49.840"/>
    </inkml:context>
    <inkml:brush xml:id="br0">
      <inkml:brushProperty name="width" value="0.05" units="cm"/>
      <inkml:brushProperty name="height" value="0.05" units="cm"/>
    </inkml:brush>
  </inkml:definitions>
  <inkml:trace contextRef="#ctx0" brushRef="#br0">339 20 3712,'0'-4'-7,"-2"-10"4469,-2 13-1863,-3 7-1611,-19 19 638,-88 95 2709,99-101-3955,0 0 0,1 1 0,1 1 0,-17 38 0,9-7 94,2 2 0,3 0-1,2 1 1,-8 68-1,18-73-175,1 1 0,3 0 0,3 0 0,1 0 0,3 0 0,19 74 0,3-31 485,-8-48-1404,5-4-3835,-25-39 3910,1-1 1,0 0-1,0 0 0,0 0 0,0 0 0,0 0 0,3 1 0,12 4-5646,4-4 1712</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1:51.476"/>
    </inkml:context>
    <inkml:brush xml:id="br0">
      <inkml:brushProperty name="width" value="0.05" units="cm"/>
      <inkml:brushProperty name="height" value="0.05" units="cm"/>
    </inkml:brush>
  </inkml:definitions>
  <inkml:trace contextRef="#ctx0" brushRef="#br0">156 34 2144,'12'-15'5920,"-7"10"-3693,0-3-799,-7 4-1107,-10 2 156,9 3-425,0-1 0,1 1 1,-1-1-1,1 1 0,-1 0 0,1 0 0,-1 0 0,1 1 1,0-1-1,-1 0 0,1 1 0,0 0 0,0-1 1,0 1-1,-2 3 0,-6 6 165,-13 18 0,15-18-83,-4 6 235,1 1 0,1 0 1,0 0-1,1 1 0,1 0 1,1 1-1,-6 23 0,12-37-276,0-1 0,1 1 0,-1 0 0,1-1 0,0 1 0,1 0 0,-1-1 0,3 9 0,-2-11-25,-1-1 1,1 1-1,0 0 0,0-1 0,0 1 1,0-1-1,1 1 0,-1-1 1,1 0-1,-1 1 0,1-1 0,0 0 1,0 0-1,0 0 0,0 0 1,0 0-1,1-1 0,-1 1 0,3 1 1,-3-3-25,0 1 0,0-1 0,1 1 0,-1-1 0,0 1 0,0-1 0,0 0 0,1 0 0,-1 0 0,0-1 0,0 1 0,1 0 0,-1-1 0,0 0 0,0 1 0,0-1 0,0 0 0,0 0 0,0 0 0,0 0 0,0-1 0,2-1 0,1-1 23,0 0-1,0 0 1,-1 0-1,0-1 0,0 0 1,5-8-1,1-5-45,-2-1-1,0 0 1,-1 0 0,-1 0-1,-1-1 1,-1 0 0,2-25-1,-5 36-42,-3 23 91,-2 7 135,-3 21 537,2-1 0,0 84 0,3-39-303,-4 193 778,5-162-682,1-90 196,0-26-586,-6-8-4800,6 4 3603,-1 1 0,0-1-1,1 0 1,-1 1 0,1-1 0,0 0-1,0 0 1,0 0 0,0-3-1,4-3-1564</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1:51.804"/>
    </inkml:context>
    <inkml:brush xml:id="br0">
      <inkml:brushProperty name="width" value="0.05" units="cm"/>
      <inkml:brushProperty name="height" value="0.05" units="cm"/>
    </inkml:brush>
  </inkml:definitions>
  <inkml:trace contextRef="#ctx0" brushRef="#br0">14 0 7808,'-4'3'3520,"-1"25"-3040,1-12 2688,8 3-1824,-4 9 927,0 0-1311,0-2-128,5 1-512,-5 1 0,0-1-192,0-4 160,0 1-192,0-9 32,4 1-64,-4-5-3776,0-3 2017</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1:52.289"/>
    </inkml:context>
    <inkml:brush xml:id="br0">
      <inkml:brushProperty name="width" value="0.05" units="cm"/>
      <inkml:brushProperty name="height" value="0.05" units="cm"/>
    </inkml:brush>
  </inkml:definitions>
  <inkml:trace contextRef="#ctx0" brushRef="#br0">92 6 3968,'0'0'138,"1"-1"1,-1 1-1,1-1 1,-1 1-1,1 0 1,-1-1-1,1 1 1,0-1-1,-1 1 1,1 0-1,0 0 1,-1-1-1,1 1 1,0 0-1,-1 0 1,1 0-1,0 0 1,-1 0 0,1 0-1,0 0 1,-1 0-1,1 0 1,0 0-1,-1 0 1,1 1-1,0-1 1,-1 0-1,1 0 1,0 1-1,-1-1 1,1 0-1,0 1 1,0 0-1,27 18 3891,-20-14-3359,-4-1-340,1 0 0,0 0 0,-1 0 0,0 1 0,0-1 0,-1 1 0,1 0 0,-1 0 0,0 0 0,0 0 0,0 1 0,-1-1 0,0 1 0,0-1 0,0 1 0,-1 0 0,0 0 0,0 0 0,-1 0 0,1 0 0,-1 0 0,-1 7 0,-1 3-145,0 1-1,-1-1 0,-1 0 0,-1 0 0,0 0 0,-13 25 0,10-26-390,0 0 0,-1-1-1,-1 0 1,0-1-1,-1 1 1,0-2 0,-1 0-1,0 0 1,-21 13-1,9-12-3014,6-4 971</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7:30.758"/>
    </inkml:context>
    <inkml:brush xml:id="br0">
      <inkml:brushProperty name="width" value="0.05" units="cm"/>
      <inkml:brushProperty name="height" value="0.05" units="cm"/>
    </inkml:brush>
  </inkml:definitions>
  <inkml:trace contextRef="#ctx0" brushRef="#br0">0 1281 3392,'0'0'1088,"0"-7"858,24-24 2566,-11 9-3775,12-26 0,8-16-173,-1 11-260,2 2 0,2 1 0,66-71 0,-74 92-91,2 2 0,1 0 1,1 3-1,49-30 0,-78 52-216,0 0 0,1 1-1,-1-1 1,1 1 0,-1 0-1,1 0 1,5-1 0,-8 2 11,0 0 0,0 0 0,-1 0 0,1 0 0,0 0 0,0 0 0,0 0 0,0 1 0,-1-1 0,1 0 0,0 0 1,0 1-1,-1-1 0,1 0 0,0 1 0,0-1 0,-1 1 0,1-1 0,0 1 0,-1-1 0,1 1 0,-1-1 0,1 1 0,-1 0 0,1-1 0,-1 1 0,1 0 0,-1 0 1,0-1-1,1 1 0,-1 0 0,0 0 0,0-1 0,1 1 0,-1 0 0,0 0 0,0 0 0,0 1 0,0 9 147,0 1 0,-1-1 0,-1 0 0,-4 18 0,4-18-87,-51 189 554,19-78-146,33-118-364,0 0-1,1-1 1,-1 1-1,1 0 1,0 5-1,0-9-99,0 0 0,0 1 0,0-1-1,0 0 1,0 0 0,0 1 0,0-1 0,0 0 0,0 0-1,0 0 1,0 1 0,0-1 0,0 0 0,0 0 0,0 0-1,0 1 1,1-1 0,-1 0 0,0 0 0,0 0-1,0 0 1,0 1 0,0-1 0,1 0 0,-1 0 0,0 0-1,0 0 1,0 0 0,1 0 0,-1 1 0,0-1-1,0 0 1,0 0 0,1 0 0,0 0 6,0-1 1,0 1-1,0-1 0,0 1 0,0-1 1,-1 1-1,1-1 0,0 0 1,0 1-1,0-1 0,-1 0 0,1 0 1,0-1-1,10-13 63,0-1-1,-2-1 1,10-21 0,-4 9-63,5-8-29,2 1 0,2 1-1,1 1 1,1 1-1,2 2 1,50-44-1,-66 64-252,24-13 0,-34 24 94,-3 6 99,-4 10 74,4-13 1,-24 66 266,4 1 1,2 1 0,-11 96-1,29-155-212,-1 1 41,0 24-1,2-35-76,-1 0 0,2 0-1,-1 1 1,0-1 0,0 0-1,1 0 1,-1 0 0,1 0-1,0 0 1,0 0 0,-1 0 0,1 0-1,0 0 1,1 0 0,-1 0-1,0 0 1,3 2 0,-2-3 7,0-1 1,-1 1-1,1-1 1,0 1-1,0-1 1,-1 0-1,1 1 1,0-1-1,0 0 0,0 0 1,0-1-1,-1 1 1,1 0-1,0-1 1,0 1-1,-1-1 1,1 1-1,2-2 1,5-3 21,-1 0 1,0 0-1,0 0 1,0-1-1,10-11 1,32-37 111,-47 50-150,230-272 46,-175 206-358,-53 65 107,-5 10-32,-5 10 75,-1-2 114,-55 133-136,54-126 212,1 1 1,1-1-1,1 1 1,1 0-1,-1 31 0,4-48-14,0 0 0,1 0 0,0-1 0,-1 1 0,1 0 0,0 0 0,1 0 0,-1-1 0,1 1 0,0-1 0,2 5 0,-3-7-5,0 0 1,0 1-1,-1-1 1,1 0 0,1 0-1,-1 0 1,0 0-1,0 0 1,0-1 0,0 1-1,1 0 1,-1 0 0,0-1-1,0 1 1,1-1-1,-1 1 1,1-1 0,-1 0-1,1 1 1,-1-1-1,0 0 1,1 0 0,-1 0-1,1 0 1,-1 0 0,1 0-1,-1 0 1,1-1-1,-1 1 1,0-1 0,1 1-1,-1-1 1,0 1-1,2-2 1,2-1-4,1 0 0,-1-1 0,-1 0 0,1 0 0,0 0 1,-1-1-1,0 1 0,0-1 0,0 0 0,3-7 0,6-11 30,12-26 0,-7 10 64,71-138-497,-81 167 217,-8 10 160,0 0 1,0 0-1,0 0 0,0-1 1,0 1-1,0 0 0,0 0 1,1 0-1,-1 0 0,0 0 0,0-1 1,0 1-1,0 0 0,0 0 1,0 0-1,0 0 0,1 0 1,-1 0-1,0 0 0,0 0 0,0 0 1,0 0-1,0 0 0,1-1 1,-1 1-1,0 0 0,0 0 1,0 0-1,0 0 0,1 0 1,-1 0-1,0 0 0,0 0 0,0 0 1,0 1-1,0-1 0,1 0 1,-1 0-1,0 0 0,0 0 1,0 0-1,0 0 0,0 0 0,1 0 1,-1 0-1,0 0 0,0 0 1,0 1-1,0-1 0,0 0 1,0 0-1,0 0 0,1 0 0,-1 0 1,0 0-1,0 1 0,0-1 1,0 0-1,0 0 0,0 0 1,0 0-1,0 1 0,0-1 1,0 0-1,0 0 0,0 0 0,0 0 1,0 1-1,-1 18-103,-4 22 0,-1 15 149,6 57-109,1-49 230,-1-55-133,0 0 0,1 1 0,3 10 0,-4-17 1,1 0 1,0 0-1,0 0 1,0 0-1,0-1 1,0 1-1,1 0 1,-1-1-1,1 1 1,0-1-1,0 1 1,0-1-1,2 3 1,-3-5-14,0 1 0,0-1 0,-1 0 0,1 1 0,0-1 0,0 0 0,-1 1 0,1-1 0,0 0 0,0 0 0,0 0 0,0 1 0,-1-1 0,1 0 0,0 0 0,0 0 0,0-1 0,0 1 0,0 0 0,-1 0 0,1 0 0,0-1 0,0 1 0,0 0 0,-1-1 0,2 0 0,17-14 294,-17 13-255,20-21 130,35-50 1,-13 15-79,-15 25-172,2 0-1,0 2 1,2 2 0,42-29 0,-72 56 58,4-4-26,1 1 0,1 0 1,-1 0-1,1 1 0,0 0 0,10-3 0,-18 6 35,0 1 1,-1 0-1,1 0 1,0-1-1,0 1 0,0 0 1,0 0-1,-1 0 1,1 0-1,0 0 1,0 0-1,0 0 1,0 1-1,-1-1 1,1 0-1,0 0 1,0 1-1,0-1 1,-1 0-1,1 1 1,0-1-1,-1 1 1,1-1-1,0 1 0,-1-1 1,1 1-1,0-1 1,-1 1-1,1 0 1,-1-1-1,1 1 1,-1 0-1,0-1 1,1 1-1,-1 0 1,0 0-1,1 0 1,-1-1-1,0 1 1,0 1-1,1 3 26,0 0 1,-1 0-1,1 1 1,-1-1-1,-1 5 0,1-9-27,-3 25 69,-1-1 0,-13 46 0,-24 48 118,13-39 203,23-64-214,5-16-168,1 0 0,-1 0 1,0 0-1,0 0 0,0-1 1,0 1-1,0 0 0,0 0 1,0 0-1,1 0 0,-1 0 0,0-1 1,0 1-1,0 0 0,0 0 1,1 0-1,-1 0 0,0 0 1,0 0-1,0 0 0,1 0 1,-1 0-1,0 0 0,0 0 1,0 0-1,1 0 0,-1 0 1,0 0-1,0 0 0,0 0 1,1 0-1,-1 0 0,0 0 1,0 0-1,0 0 0,0 0 1,1 0-1,-1 0 0,0 0 1,0 0-1,0 1 0,0-1 0,1 0 1,-1 0-1,0 0 0,0 0 1,0 0-1,0 1 0,0-1 1,1 0-1,-1 0 0,0 0 1,0 0-1,0 1 0,0-1 1,0 0-1,0 0 0,0 0 1,0 1-1,0-1 0,0 0 1,0 0-1,0 0 0,0 1 1,0-1-1,27-42 200,16-29-252,12-18-90,-44 74 95,0 0-1,1 1 1,21-20-1,-31 33 16,-1-1 0,1 1 0,-1 0 0,1-1 1,0 1-1,0 0 0,-1 0 0,1 0 0,0 1 0,0-1 0,0 0 1,0 1-1,2-1 0,-3 1 14,0 0 0,0 0 0,0 0 0,0 1 0,0-1 0,-1 0 0,1 1 0,0-1 0,0 1 0,0-1 0,-1 1 0,1-1 0,0 1 0,-1-1 0,1 1 0,0 0 0,-1-1 0,1 1 0,-1 0 0,1 0 0,-1 0 0,1-1 0,-1 1 0,0 0 0,1 0 0,-1 0 0,0 0 0,0 1 0,3 5-1,-2 1-1,1 0 1,-1 0 0,-1-1 0,1 1-1,-2 8 1,-5 47 123,5-57-102,-7 39 30,5-30 21,0 1 0,-1 23 1,4-39-55,0 0 1,0 0-1,0-1 1,0 1-1,0 0 1,0 0-1,0 0 1,0 0-1,0 0 1,0 0-1,1 0 1,-1 0-1,0 0 1,0-1-1,0 1 1,0 0-1,0 0 1,0 0-1,0 0 1,0 0-1,0 0 1,0 0-1,0 0 1,1 0 0,-1 0-1,0 0 1,0 0-1,0 0 1,0 0-1,0 0 1,0 0-1,0 0 1,0 0-1,1 0 1,-1 0-1,0 0 1,0 0-1,0 0 1,0 0-1,0 0 1,0 0-1,0 0 1,0 0-1,1 0 1,-1 0-1,0 0 1,0 0-1,0 0 1,0 0-1,0 0 1,0 0-1,0 1 1,0-1-1,0 0 1,0 0-1,0 0 1,0 0 0,0 0-1,1 0 1,-1 0-1,0 0 1,0 0-1,0 0 1,0 1-1,0-1 1,6-14 124,7-23 0,3-9-236,-5 20 64,1 1 1,1 0-1,1 1 1,19-25-1,-30 45-1,0 0 0,0 1-1,0-1 1,0 1 0,1-1-1,-1 1 1,1 0 0,0 1-1,0-1 1,0 0 0,0 1-1,1 0 1,-1 0 0,1 1-1,4-2 1,-8 3 35,0 0 0,0-1 0,0 1 1,0 0-1,0 1 0,0-1 0,0 0 0,0 0 0,0 0 1,0 0-1,0 1 0,-1-1 0,1 0 0,0 1 0,0-1 1,0 1-1,-1-1 0,1 1 0,0-1 0,0 1 0,-1 0 0,2 0 1,-1 1 7,1 0 0,-1 1 0,0-1 0,0 0 1,0 0-1,0 1 0,0-1 0,0 4 0,1 5-19,0-1-1,-2 1 1,1 10-1,-1-21 16,-2 35-73,-6 39 0,3-40 137,0 41 0,8-53 88,-3-21-138,0 0 0,0-1 0,0 1-1,1 0 1,-1-1 0,0 1 0,0 0 0,1-1-1,-1 1 1,0 0 0,1-1 0,-1 1 0,1-1 0,-1 1-1,1-1 1,-1 1 0,1-1 0,-1 1 0,1-1-1,0 1 1,-1-1 0,1 0 0,-1 1 0,1-1-1,0 0 1,1 1 0,2-2 48,1-1 0,-1 1 0,0-1 0,0 0 0,0 0 0,7-4 0,-11 6-59,22-14 23,0-1-1,-1-1 0,-1-1 1,30-32-1,64-87-146,-84 99 87,0-1 62,-11 16 29,-1 0 0,-2-1-1,20-35 1,64-184-71,-9-1-171,-75 202 11,-1 0 0,-3 0 0,9-46 0,-21 86 156,0 1 0,0-1 0,0 1 0,1-1 0,-1 0 0,0 1 0,0-1 0,0 0 0,0 1 0,0-1 0,0 0 0,-1 1 0,1-1 0,0 0 0,0 1 0,0-1 0,-1 1 0,1-1 0,0 0 0,-1 0 0,0 1 8,1 0 0,0 0 0,-1 0 0,1 0 0,-1-1 0,1 1 0,0 0 0,-1 1 1,1-1-1,-1 0 0,1 0 0,0 0 0,-1 0 0,1 0 0,-1 0 0,1 0 0,0 1 0,-1-1 0,1 0 1,0 0-1,-1 0 0,1 1 0,-1-1 0,-22 23-268,18-16 236,-1 1 1,1 0 0,1 0-1,-1 0 1,-4 13 0,-11 46-83,11-32 85,-34 135 49,-22 186 0,60-305 134,1 0 0,4 62 1,1-104-85,-1-6-12,0 1-1,0-1 1,0 1-1,0-1 1,1 1 0,0-1-1,0 0 1,0 1-1,0-1 1,2 3 0,-3-5-38,0-1-1,0 0 1,0 0 0,0 1 0,0-1 0,1 0 0,-1 0 0,0 0-1,0 1 1,0-1 0,1 0 0,-1 0 0,0 0 0,0 0 0,1 1-1,-1-1 1,0 0 0,0 0 0,1 0 0,-1 0 0,0 0 0,0 0-1,1 0 1,-1 0 0,0 0 0,1 0 0,-1 0 0,0 0 0,0 0-1,1 0 1,-1 0 0,0 0 0,1 0 0,10-8 133,9-21 21,-20 29-162,25-41 147,-3 5-162,2 0 0,37-44 0,-54 73-60,4-6-68,0 1 1,1 1-1,22-17 0,-33 27 130,-1 1-1,1-1 0,-1 1 0,1-1 1,0 1-1,-1 0 0,1-1 1,0 1-1,0 0 0,-1-1 0,1 1 1,0 0-1,0 0 0,-1 0 0,1 0 1,0 0-1,0 0 0,-1 0 1,1 0-1,0 0 0,0 0 0,0 0 1,-1 0-1,1 0 0,0 1 0,-1-1 1,1 0-1,0 1 0,0-1 1,-1 0-1,1 1 0,0-1 0,-1 1 1,1-1-1,-1 1 0,1-1 0,0 2 1,1 2-34,0 0 0,0 0 0,0 0 0,-1 0 0,3 8 0,1 4 61,1-3 13,1 0-1,0-1 1,1 1 0,1-1-1,0-1 1,0 0 0,1 0-1,16 13 1,-19-19 17,0 1-1,0-1 1,1-1 0,0 1-1,0-1 1,0-1 0,18 6 0,-22-8-18,0 0 0,0 0 0,1-1 1,-1 0-1,1 1 0,-1-1 0,0-1 0,1 1 1,-1-1-1,1 0 0,-1 0 0,0 0 1,0 0-1,0-1 0,1 1 0,-2-1 0,1 0 1,6-5-1,1-2 15,-1 0 1,0-1 0,0 0-1,-1 0 1,0-1-1,-1-1 1,-1 1-1,1-1 1,-2 0-1,0-1 1,0 0-1,-1 0 1,4-20-1,-8 32-78,-1 0-1,0-1 0,0 1 1,0 0-1,0 0 0,0-1 0,0 1 1,0 0-1,0-1 0,0 1 1,-1 0-1,1-1 0,0 1 1,-2-2-1,2 2 21,-1 1 1,1 0-1,-1-1 1,1 1-1,-1 0 0,1-1 1,-1 1-1,1 0 1,-1 0-1,1-1 1,-1 1-1,1 0 0,-1 0 1,0 0-1,1 0 1,-1 0-1,1 0 0,-1 0 1,1 0-1,-1 0 1,0 0-1,1 0 0,-1 0 1,1 0-1,-1 0 1,1 1-1,-1-1 0,0 0 1,1 0-1,-1 1 1,1-1-1,-1 0 0,1 1 1,0-1-1,-2 1 1,-1 2 3,-1 0 0,0 0 0,1 0-1,-1 1 1,1-1 0,0 1 0,0-1 0,1 1 0,-1 0 0,1 0 0,-4 9 0,0 3 8,-8 32 1,13-43-6,-2 10-16,0 0 0,1 1 1,0 23-1,2-32 73,0-1 0,0 1 1,1-1-1,0 1 0,0 0 0,1-1 0,0 0 0,0 1 0,1-1 1,5 11-1,-7-16-29,0 0 0,-1 0 1,1 0-1,0-1 1,0 1-1,0 0 0,0 0 1,0-1-1,0 1 1,0-1-1,0 1 0,0-1 1,0 1-1,0-1 0,1 1 1,-1-1-1,0 0 1,0 0-1,0 0 0,1 0 1,-1 0-1,0 0 1,0 0-1,0 0 0,1 0 1,-1 0-1,0-1 0,0 1 1,0 0-1,0-1 1,0 1-1,0-1 0,0 0 1,0 1-1,2-2 1,5-3 68,0 0 0,0-1 1,10-10-1,-9 9-69,7-7-21,1 1 0,1 1 0,0 0 0,1 2 0,0 0 0,1 1 0,21-6 0,-31 11 35,1 2 0,-1-1 1,1 1-1,0 1 0,0 0 0,0 0 0,0 1 0,0 1 1,0 0-1,0 0 0,0 1 0,0 0 0,-1 1 0,1 0 0,15 8 1,-7 0 195,-1 0 0,30 25 1,-3-2 206,-41-31-461,-1-1 1,1 1 0,0-1 0,-1 0-1,1-1 1,0 1 0,0 0 0,0-1-1,0 0 1,0 0 0,1 0 0,-1-1 0,0 1-1,0-1 1,0 0 0,1 0 0,-1-1-1,0 1 1,0-1 0,0 0 0,1 0 0,-1 0-1,0-1 1,0 1 0,6-5 0,0 0-1303,0-1 0,-1 0 0,15-16 0,-19 19 725,28-26-2415</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1:53.053"/>
    </inkml:context>
    <inkml:brush xml:id="br0">
      <inkml:brushProperty name="width" value="0.05" units="cm"/>
      <inkml:brushProperty name="height" value="0.05" units="cm"/>
    </inkml:brush>
  </inkml:definitions>
  <inkml:trace contextRef="#ctx0" brushRef="#br0">312 52 4064,'-11'-30'2211,"5"19"-780,6 10-1323,-1 0-1,1 1 0,-1-1 0,1 0 0,-1 1 1,1-1-1,-1 1 0,0-1 0,1 0 0,-1 1 0,0-1 1,0 1-1,1 0 0,-1-1 0,0 1 0,0 0 0,0-1 1,1 1-1,-1 0 0,0 0 0,0 0 0,0 0 1,0 0-1,0 0 0,1 0 0,-1 0 0,0 0 0,0 0 1,-1 0-1,-2 1 105,0 0 1,0 0-1,0 0 1,0 1-1,-4 2 1,-9 5 341,1 1 1,1 1 0,0 0-1,0 1 1,-22 24-1,5 0 454,-28 40 1,54-68-858,1 1 0,0-1 0,-7 16 0,10-20-83,1-1-1,0 1 1,0 0 0,0-1-1,0 1 1,1 0-1,-1 0 1,1 0-1,0-1 1,0 1-1,0 0 1,1 4-1,0-7-37,-1 1-1,1-1 0,0 1 1,-1-1-1,1 0 0,0 0 1,-1 1-1,1-1 0,0 0 0,0 0 1,0 0-1,0 0 0,0 0 1,1 0-1,-1 0 0,0 0 1,0-1-1,1 1 0,-1 0 0,0-1 1,1 1-1,-1-1 0,0 1 1,1-1-1,-1 0 0,1 0 1,-1 1-1,3-1 0,4 0 61,0 0-1,0-1 0,15-2 0,-21 3-85,9-3 28,0 0 0,0 0 0,-1-1 0,1 0-1,-1-1 1,0 0 0,0 0 0,0-1 0,-1-1 0,0 0 0,0 0 0,10-12-1,7-8-113,-3-2-1,29-44 0,-39 54-40,2 1-163,-15 18 279,0 0 0,1 0 0,-1 0 0,0 0 0,0 0 0,1-1 0,-1 1 0,0 0-1,0 0 1,0 0 0,1 0 0,-1 0 0,0 0 0,1 0 0,-1 0 0,0 0 0,0 0 0,1 0 0,-1 0 0,0 0 0,0 0 0,1 0 0,-1 0 0,0 0 0,1 0 0,3 10-20,-3 0 189,-1 0 0,0 0 0,0 0-1,-1-1 1,0 1 0,-4 11 0,-1 20 454,-47 574 3368,50-600-3605,0-7-3539,8-30-12245</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1:53.521"/>
    </inkml:context>
    <inkml:brush xml:id="br0">
      <inkml:brushProperty name="width" value="0.05" units="cm"/>
      <inkml:brushProperty name="height" value="0.05" units="cm"/>
    </inkml:brush>
  </inkml:definitions>
  <inkml:trace contextRef="#ctx0" brushRef="#br0">34 16 5824,'-5'-4'2459,"11"3"881,3-2-1038,-3 2-1602,-1-1 0,1 1 0,0 0-1,0 0 1,10 0 0,-13 1-533,-1 0 1,1 0-1,0 0 0,-1 0 1,1 1-1,0-1 0,-1 1 1,1 0-1,0 0 0,-1 0 1,1 0-1,-1 0 0,0 1 1,3 1-1,-3-1-122,-1-1 0,1 1 0,-1 0 0,0 0 0,0 0 0,0 0 0,0 0 0,0 0 0,-1 0 0,1 0 0,0 0 0,-1 0 0,0 0 0,1 0-1,-1 1 1,0-1 0,0 0 0,0 0 0,-1 4 0,-1 3 74,0 0 1,0 0-1,-5 13 0,-19 42 596,-38 67-1,56-116-501,3-8-60,1 0 0,0 0 0,1 0 0,-1 0 0,2 1 0,-1 0 0,1-1 0,-2 12 0,4-18-111,0 0 0,1 1 0,-1-1 0,0 0 0,1 0 0,-1 0 0,1 0 0,0 0 1,-1 0-1,1 0 0,0 0 0,-1 0 0,1 0 0,0 0 0,0 0 0,0-1 0,0 1 0,0 0 1,0-1-1,0 1 0,0 0 0,0-1 0,0 1 0,0-1 0,0 0 0,0 1 0,0-1 1,1 0-1,-1 0 0,1 1 0,7 0 187,0 0 0,16 0 1,-24-1-223,165-9-47,-106 5-2182,-29 3-1706,17-3-7066,-30 3 7677</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1:53.989"/>
    </inkml:context>
    <inkml:brush xml:id="br0">
      <inkml:brushProperty name="width" value="0.05" units="cm"/>
      <inkml:brushProperty name="height" value="0.05" units="cm"/>
    </inkml:brush>
  </inkml:definitions>
  <inkml:trace contextRef="#ctx0" brushRef="#br0">2 12 5216,'0'-1'84,"0"1"-1,0 0 1,0-1 0,-1 1-1,1-1 1,0 1 0,0-1-1,0 1 1,0 0 0,0-1-1,0 1 1,0-1 0,0 1-1,0-1 1,0 1 0,0-1-1,0 1 1,0 0 0,0-1-1,0 1 1,1-1 0,-1 0-1,0 1-11,1 0-1,-1 0 1,0 0-1,1 0 1,-1 0-1,1 0 1,-1 0-1,0 0 1,1 0-1,-1 0 0,0 0 1,1 0-1,-1 0 1,0 0-1,1 0 1,-1 0-1,1 1 1,-1-1-1,0 0 1,1 0-1,-1 1 0,27 17 2616,-17-10-1436,56 32 2481,4 3-1704,-40-20-1501,0 1-1,-2 2 1,-1 1-1,39 50 1,-35-35 81,-2 2 1,42 83 0,-57-97-413,-2 0 1,-1 1-1,-2 0 1,-1 1-1,-1-1 1,-2 2-1,2 50 1,-6-54-116,-2 1 0,-1-1 1,-2 1-1,0-1 0,-2 0 1,-1 0-1,-2-1 0,-16 39 1,17-52-38,0 0 0,0 0 0,-2-1 1,0 0-1,0 0 0,-1-2 1,-14 14-1,7-10-975,-22 15 0,-25 12-5679,40-26 3251</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1:55.008"/>
    </inkml:context>
    <inkml:brush xml:id="br0">
      <inkml:brushProperty name="width" value="0.05" units="cm"/>
      <inkml:brushProperty name="height" value="0.05" units="cm"/>
    </inkml:brush>
  </inkml:definitions>
  <inkml:trace contextRef="#ctx0" brushRef="#br0">14 51 4480,'-8'-9'2695,"2"10"2034,20-1 5399,-6 1-9765,0 0-1,0-1 1,0-1-1,15-2 1,12-6 55,-12 3-382,34-6 0,5 5 97,81 0 0,-116 8-128,0 0 1,0 2-1,-1 1 1,1 1-1,44 16 1,-64-19 71,1 1 0,-1-1 0,12 1-1,0-2-4100,-34 12-6248,9-2 7819</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1:55.379"/>
    </inkml:context>
    <inkml:brush xml:id="br0">
      <inkml:brushProperty name="width" value="0.05" units="cm"/>
      <inkml:brushProperty name="height" value="0.05" units="cm"/>
    </inkml:brush>
  </inkml:definitions>
  <inkml:trace contextRef="#ctx0" brushRef="#br0">10 13 4992,'-6'-2'779,"2"1"2,11 7 4347,10-6 493,90-8-325,-47 5-4562,105-1 473,-86 5-793,-41-1-438,0 1 1,-1 2-1,39 8 1,-40-8-5698,-5-1-3475,-13 4 5367</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1:55.976"/>
    </inkml:context>
    <inkml:brush xml:id="br0">
      <inkml:brushProperty name="width" value="0.05" units="cm"/>
      <inkml:brushProperty name="height" value="0.05" units="cm"/>
    </inkml:brush>
  </inkml:definitions>
  <inkml:trace contextRef="#ctx0" brushRef="#br0">61 30 4480,'-8'3'836,"5"-2"-202,0 0 1,0 0 0,0 0 0,0-1 0,0 1 0,-3-1 0,-17 16 5495,17-12-1663,9-3-3759,1 0 1,-1-1-1,0 1 0,1-1 1,6 0-1,113-19 1038,-41 5-1294,96-9-72,-123 19-341,70 3 0,-112 2-139,0 0 0,-1 1 0,21 5 0,-33-7-81,1 0 0,-1 0-1,1 0 1,-1 1 0,1-1-1,0 0 1,-1 0 0,1 0-1,-1 1 1,1-1 0,-1 0-1,1 0 1,-1 1 0,0-1-1,1 1 1,-1-1 0,1 0-1,-1 1 1,0-1 0,1 1-1,-1-1 1,0 1 0,1-1-1,-1 1 1,0-1 0,0 1-1,0-1 1,1 1 0,-1-1-1,0 1 1,0-1 0,0 1-1,0 0 1,0-1 0,0 1-1,0-1 1,0 1 0,0-1-1,0 1 1,0-1 0,-1 1-1,1 0 1,0-1 0,0 1-1,-1 0 1,0 10-2917</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1:57.547"/>
    </inkml:context>
    <inkml:brush xml:id="br0">
      <inkml:brushProperty name="width" value="0.05" units="cm"/>
      <inkml:brushProperty name="height" value="0.05" units="cm"/>
    </inkml:brush>
  </inkml:definitions>
  <inkml:trace contextRef="#ctx0" brushRef="#br0">13 472 2560,'-12'5'11861,"20"-7"-8917,3-3-2434,0 0-1,-1-1 1,1 0 0,10-9-1,16-8-241,-13 8-109,-1-2 0,-1 0 0,32-32 0,14-11 138,-65 58-307,-1 0 1,1 0-1,-1 1 1,1-1-1,0 1 0,0-1 1,4 0-1,-6 1 5,0 1 1,-1 0-1,1 0 0,0 0 0,0 0 1,0 0-1,0 0 0,0 0 0,0 0 1,-1 0-1,1 0 0,0 1 0,0-1 0,0 0 1,0 1-1,0-1 0,-1 0 0,1 1 1,0-1-1,0 1 0,-1-1 0,1 1 1,0 0-1,-1-1 0,1 1 0,-1 0 1,1-1-1,-1 1 0,1 0 0,-1 0 0,1 1 1,4 10-9,0 0 0,-1 1 1,0-1-1,3 20 1,-4-14 65,11 31 0,-12-44-17,0 1 1,1-1-1,0 0 0,-1-1 1,1 1-1,1 0 0,-1-1 0,1 0 1,0 0-1,4 5 0,2-3 24,-1 1-1,1-1 1,0-1-1,1 0 1,-1 0-1,1-1 1,0-1-1,0 1 1,0-2-1,0 0 1,16 2-1,-5-3 41,0-1 0,0 0-1,0-2 1,-1 0 0,25-6-1,-32 5-51,0-1 1,-1-1-1,1 0 0,-1 0 0,0-2 0,-1 1 0,0-2 0,13-9 0,-11 6-44,0-1 0,-1-1-1,-1 0 1,0-1 0,-1 0-1,11-20 1,37-67 68,39-60-261,-93 154 184,1 0 1,0 1 0,0-1 0,0 1-1,0 1 1,1-1 0,12-7 0,-16 12-2,-1-1 0,1 1 0,-1 0 0,1 0-1,-1 0 1,1 0 0,0 0 0,0 1 0,0-1 0,-1 1 0,1 0 0,0 0 0,0 0 0,0 0 0,-1 0 0,1 1 0,0-1 0,0 1 0,0 0 0,-1-1 0,1 1 0,-1 1 0,1-1-1,-1 0 1,1 1 0,3 2 0,4 5-10,0 0-1,-1 0 1,0 1 0,10 16-1,28 48 125,-32-51-75,92 143 356,-35-55-1077,-62-91-4576,-6-13 2641</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1:57.984"/>
    </inkml:context>
    <inkml:brush xml:id="br0">
      <inkml:brushProperty name="width" value="0.05" units="cm"/>
      <inkml:brushProperty name="height" value="0.05" units="cm"/>
    </inkml:brush>
  </inkml:definitions>
  <inkml:trace contextRef="#ctx0" brushRef="#br0">67 6 3808,'-6'-5'1090,"7"9"844,4 13 1154,-5 6-1680,-10 220 5279,-14 16-3433,14-120-2390,-11 220 458,20-333-1665,0 43 1170,5-24-6857</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1:59.174"/>
    </inkml:context>
    <inkml:brush xml:id="br0">
      <inkml:brushProperty name="width" value="0.05" units="cm"/>
      <inkml:brushProperty name="height" value="0.05" units="cm"/>
    </inkml:brush>
  </inkml:definitions>
  <inkml:trace contextRef="#ctx0" brushRef="#br0">471 63 2816,'1'-3'349,"1"0"1,-1-1-1,1 1 0,0 0 1,0 0-1,0 0 0,1 0 0,-1 0 1,1 1-1,-1-1 0,1 1 1,0-1-1,4-2 0,-6 5-96,0-1-1,0 0 0,0 1 0,0-1 0,0 0 0,0 0 0,0 0 1,-1 0-1,1 0 0,0 0 0,-1 0 0,1 0 0,-1 0 0,1 0 1,-1 0-1,1 0 0,0-3 0,-10 9 2004,-82 126 2026,12-13-3130,24-49-310,-39 55 92,67-78-687,2 0 0,2 1-1,-26 80 1,32-75-60,2 1 0,-9 62 0,19-81-73,1 0 0,2 0 0,2 0 0,6 59 0,-1-69-22,0-1 1,2 1 0,1-1-1,0-1 1,2 1 0,0-2 0,2 1-1,0-1 1,1-1 0,1-1-1,1 0 1,27 27 0,-26-31 62,33 23-1,-48-37-328,0 0 0,0-1 0,0 1 0,0-1 0,1 1 0,-1-1 0,0 1 0,0-1 0,0 0 0,0 0 0,0 1 0,0-1 1,1 0-1,-1 0 0,0 0 0,0 0 0,0 0 0,0-1 0,1 1 0,-1 0 0,0 0 0,0-1 0,0 1 0,0-1 0,0 1 0,0-1 0,0 1 0,0-1 0,0 0 0,0 0 0,0 1 0,0-1 0,0 0 0,-1 0 0,2-1 0,1-3-1609,1 0 1,-1 0-1,0-1 0,-1 1 0,3-7 1,7-16-2666</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2:00.022"/>
    </inkml:context>
    <inkml:brush xml:id="br0">
      <inkml:brushProperty name="width" value="0.05" units="cm"/>
      <inkml:brushProperty name="height" value="0.05" units="cm"/>
    </inkml:brush>
  </inkml:definitions>
  <inkml:trace contextRef="#ctx0" brushRef="#br0">494 25 3712,'0'0'40,"-1"-1"0,1 1-1,0 0 1,0 0 0,0-1 0,-1 1 0,1 0 0,0 0 0,0-1 0,0 1-1,0 0 1,0 0 0,0-1 0,-1 1 0,1 0 0,0-1 0,0 1-1,0 0 1,0 0 0,0-1 0,0 1 0,0 0 0,0-1 0,0 1 0,0 0-1,1-1 1,-1 1 0,0 0 0,0 0 0,0-1 0,0 1 0,0 0-1,0-1 1,1 1 0,-1 0 0,0 0 0,0 0 0,0-1 0,1 1 0,-1 0-1,1-1 1,-1 1 46,0 0 0,1 0 1,-1 0-1,0-1 0,0 1 0,1 0 0,-1-1 0,0 1 0,0 0 0,1-1 0,-1 1 1,0 0-1,0-1 0,0 1 0,0 0 0,0-1 0,1 1 0,-1-1 0,0 1 0,0-1 0,0 1 4,0-1 0,0 1-1,0 0 1,0 0-1,-1-1 1,1 1 0,0 0-1,0 0 1,0 0 0,0-1-1,0 1 1,0 0-1,0 0 1,-1 0 0,1-1-1,0 1 1,0 0-1,0 0 1,0 0 0,-1-1-1,1 1 1,0 0-1,0 0 1,-1 0 0,1 0-1,0 0 1,0 0-1,0 0 1,-1 0 0,1 0-1,0 0 1,0-1 0,-1 1-1,1 0 1,-1 0-1,-8 1 893,-23 1 469,10 0-1065,1 1 1,-1 2 0,1 0-1,0 1 1,0 1-1,1 1 1,0 1-1,0 1 1,1 0-1,0 2 1,1 0 0,-19 17-1,20-16-249,2 2 1,0 0-1,1 0 0,0 1 1,1 1-1,1 1 0,1-1 1,0 2-1,2-1 0,0 2 1,1-1-1,-10 37 0,17-52-107,0-1 0,1 1 0,-1 0-1,1 0 1,0 0 0,0 0 0,0 0 0,1 0-1,-1 0 1,1 0 0,0-1 0,2 5-1,-3-6 4,2 0-1,-1 0 0,0 0 0,0 0 0,1 0 0,-1 0 0,1 0 0,-1-1 0,1 1 0,0-1 1,-1 1-1,1-1 0,0 0 0,0 1 0,0-1 0,0 0 0,0 0 0,1-1 0,-1 1 1,0 0-1,3 0 0,2 0 17,0-1 0,0 1 1,1-1-1,-1-1 1,0 1-1,0-1 0,0 0 1,0-1-1,0 0 0,-1 0 1,1 0-1,7-4 0,0-1 11,0-1-1,0 0 1,-1-1-1,19-16 0,-15 8-25,0 0 0,-1-1-1,-1 0 1,16-26 0,46-89 24,-63 107-55,-6 11-47,-6 10-27,0 1 0,0 0 0,0 0 0,1 1 0,3-6 0,-6 9 65,0 0 0,0 0-1,1 0 1,-1 0 0,0 1 0,0-1-1,0 0 1,1 0 0,-1 0 0,0 0-1,0 0 1,0 0 0,1 0-1,-1 0 1,0 0 0,0 0 0,0 1-1,0-1 1,1 0 0,-1 0-1,0 0 1,0 0 0,0 0 0,0 1-1,0-1 1,0 0 0,0 0-1,1 0 1,-1 1 0,0-1 0,0 0-1,0 0 1,0 0 0,0 1-1,0-1 1,0 0 0,0 0 0,0 0-1,0 1 1,0-1 0,0 0 0,0 0-1,0 0 1,-1 1 0,-21 275 1490,19-244-1331,-44 325 1618,12-111-934,33-231-803,0 1 212,-1-1 0,0 0 0,-8 23 1,11-38-320,0 0 1,0 1-1,0-1 1,0 0 0,0 0-1,0 1 1,-1-1 0,1 0-1,0 1 1,0-1-1,0 0 1,0 0 0,-1 1-1,1-1 1,0 0 0,0 0-1,0 1 1,-1-1 0,1 0-1,0 0 1,0 0-1,-1 1 1,1-1 0,0 0-1,-1 0 1,1 0 0,0 0-1,-1 0 1,1 0 0,0 0-1,-1 0 1,1 0-1,0 0 1,-1 0 0,1 0-1,0 0 1,0 0 0,-1 0-1,1 0 1,0 0-1,-1 0 1,1 0 0,0 0-1,-1 0 1,1-1 0,0 1-1,0 0 1,-1 0 0,1-1-1,-1 0-422,-1 0 0,1 0-1,1 0 1,-1 0 0,0 0 0,0-1-1,0 1 1,1 0 0,-1-1-1,0-1 1,-1-13-2315</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7:31.983"/>
    </inkml:context>
    <inkml:brush xml:id="br0">
      <inkml:brushProperty name="width" value="0.05" units="cm"/>
      <inkml:brushProperty name="height" value="0.05" units="cm"/>
    </inkml:brush>
  </inkml:definitions>
  <inkml:trace contextRef="#ctx0" brushRef="#br0">452 598 3648,'6'-19'1173,"-6"18"-1136,1 0-1,-1 1 0,0-1 1,0 1-1,1-1 0,-1 1 1,0-1-1,0 1 0,1-1 1,-1 1-1,1-1 1,-1 1-1,0-1 0,1 1 1,-1-1-1,1 1 0,-1 0 1,1-1-1,0 1 0,-1 0 18,1 0 0,-1-1 0,0 1 0,0 0 0,0 0 0,0 0 0,1 0 0,-1 0 0,0 0 0,0-1 0,0 1 0,0 0-1,1 0 1,-1 0 0,0 0 0,0-1 0,0 1 0,0 0 0,0 0 0,0 0 0,0-1 0,0 1 0,0 0 0,0 0-1,1-1 1,-1 1 0,0 0 0,0 0 0,0 0 0,0-1 0,-1 1 0,1 0 0,0-1 134,0 1 0,0-1 1,-1 0-1,1 1 0,0-1 1,-1 1-1,1-1 0,-1 1 1,1 0-1,0-1 0,-1 1 1,1-1-1,-1 1 0,1 0 1,-1-1-1,0 1 0,1 0 1,-1 0-1,1-1 0,-1 1 1,1 0-1,-1 0 0,0 0 1,0 0-1,-14-3 725,4 3-690,0 0 0,0 0 0,0 1 0,0 1 1,0 0-1,1 0 0,-1 1 0,0 1 0,-11 5 0,6-2-97,0 1-1,0 1 1,1 1-1,-24 19 1,23-15-49,1 1 0,1 0 1,0 1-1,1 0 0,-16 28 1,25-37-19,1-1 1,0 1 0,0 0 0,0 0 0,1 0 0,-1 8 0,2-13-44,1 0-1,-1 0 1,1 0-1,0 0 1,0 0-1,-1 0 1,2 0-1,-1 0 1,0 0-1,0 0 1,1-1-1,-1 1 1,1 0-1,-1 0 1,1 0-1,0 0 1,0 0-1,0-1 1,0 1-1,0 0 0,0-1 1,0 1-1,0-1 1,1 1-1,-1-1 1,1 0-1,1 2 1,0-2 10,0 0-1,0 0 1,0 0 0,0 0-1,0 0 1,0-1 0,0 1-1,0-1 1,0 0 0,0 0 0,0 0-1,0 0 1,0-1 0,4 0-1,4-2 57,1 0-1,13-6 0,-19 6-38,12-4 21,0-2 0,0 0 0,-1-1-1,-1 0 1,27-23 0,-33 25-19,0-1 0,-1 0 0,-1-1 0,1 0 0,-2-1-1,1 0 1,-1 0 0,-1 0 0,8-20 0,-12 26-49,-1 1-1,0 0 1,0 0 0,-1 0 0,1 0 0,-1-1 0,0 1 0,0 0 0,0 0-1,-1-1 1,1 1 0,-1 0 0,0 0 0,-1 0 0,1 0 0,0 0 0,-1 0-1,-3-4 1,2 2-8,-1 0 1,-1 0-1,1 0 0,-1 1 0,0 0 1,0 0-1,0 1 0,-1-1 0,0 1 1,-6-4-1,7 6 27,0-1 1,0 0-1,1 0 1,-1-1 0,1 1-1,-1-1 1,1 0-1,0 0 1,0-1-1,1 1 1,-5-9-1,7 12-7,1 0 0,-1 0 0,1 0 0,-1-1 0,1 1 0,0 0 0,0 0 0,0 0 0,0-1 0,0 1 0,0 0 0,0 0 0,0-1 0,0 1 0,0 0 0,1 0 0,-1 0-1,1-2 1,13-19 25,-4 10-30,123-166-110,-101 134 122,86-120 205,-106 152-392,-12 12 170,1 0 0,-1 0 0,0-1 0,0 1 0,0 0 0,1 0 0,-1 0 0,0 0 0,0 0 0,0 0 0,1 0 0,-1 0 0,0 0 1,0 0-1,0 0 0,1 0 0,-1 0 0,0 0 0,0 0 0,0 0 0,0 0 0,1 1 0,-1-1 0,0 0 0,0 0 0,0 0 0,0 0 0,1 0 0,-1 0 0,0 0 0,0 1 0,0-1 0,0 0 0,0 0 0,1 0 0,-1 0 0,0 1 0,0-1 0,0 0 0,1 4-1,0-1 0,-1 1-1,0-1 1,1 1 0,-1-1-1,0 1 1,-1 4 0,-31 255 104,-43 70 144,-38 6 203,95-292-316,-74 193 397,-13-7 10,95-213-317,0-1-1,-2-1 0,-23 31 1,32-45-128,-1 0 0,0-1 0,0 1 1,-7 5-1,8-8-47,1 0 0,0 0 0,0 0 0,-1 0 0,1 0 0,0-1 0,-1 1 0,1-1-1,-1 1 1,1-1 0,-3 0 0,3 0-29,1 0 0,-1 0 0,0 0 0,0-1 0,1 1-1,-1 0 1,0-1 0,1 0 0,-1 1 0,1-1 0,-1 0 0,1 0 0,-1 0-1,1 0 1,-1 0 0,1 0 0,0 0 0,-2-2 0,0 0-5,0-1 1,1 0 0,-1 0 0,-2-8-1,4 11-10,-5-14 34,1 0 0,1-1 1,0 1-1,-3-30 0,6 44-36,-1-15 31,1-1 1,0 0 0,1 0 0,1 1 0,5-33-1,-4 40-13,0 1-1,0-1 0,1 1 1,0 0-1,1 0 0,0 0 1,0 0-1,1 1 0,0 0 1,0 0-1,0 0 0,1 0 1,9-7-1,-3 5-12,0 1 0,0 0 1,1 1-1,0 0 0,14-5 0,72-21-176,240-47-257,-224 62-3955,-37 15-7182,-56 5 7628</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2:00.520"/>
    </inkml:context>
    <inkml:brush xml:id="br0">
      <inkml:brushProperty name="width" value="0.05" units="cm"/>
      <inkml:brushProperty name="height" value="0.05" units="cm"/>
    </inkml:brush>
  </inkml:definitions>
  <inkml:trace contextRef="#ctx0" brushRef="#br0">12 40 6240,'-1'0'155,"0"0"1,1 0-1,-1 0 1,0 0-1,1-1 1,-1 1-1,1 0 1,-1-1-1,0 1 1,1 0-1,-1-1 1,1 1-1,-1-1 1,1 1-1,-1-1 1,1 1-1,0-1 0,-1 1 1,1-1-1,-1 0 1,1 0-34,0 1 0,0 0 0,1-1 0,-1 1 0,0-1 0,0 1 0,0 0 0,0-1 0,1 1 0,-1 0 0,0-1 1,0 1-1,1 0 0,-1-1 0,0 1 0,1 0 0,-1 0 0,0-1 0,1 1 0,-1 0 0,0 0 0,1 0 0,0-1 0,35-11 3479,-27 10-3402,2-1 156,0 1 0,1 0 0,-1 1 0,1 0 0,-1 1 0,1 0 0,-1 0 0,16 4 0,-26-4-333,1 1 0,-1-1 0,1 0 0,-1 1 0,1-1-1,-1 1 1,0 0 0,1-1 0,-1 1 0,0 0 0,1 0 0,-1 0 0,0 0 0,0 0 0,0 0 0,0 0 0,0 0 0,0 1 0,0-1 0,0 0 0,0 1 0,0-1 0,-1 0 0,1 1 0,-1-1 0,1 1 0,-1-1 0,0 1 0,1-1-1,-1 1 1,0-1 0,0 1 0,0 0 0,0 2 0,-1 3 58,-1 0 0,1 0 0,-1 0 0,0 0 0,-1 0 0,-4 8 0,6-13-58,-84 162 1838,78-153-1620,1-1-1,-1 1 0,2 0 0,0 0 0,0 1 1,-6 21-1,11-33-216,0 1 0,0 0 0,0 0 0,0 0 0,0-1 0,0 1 0,0 0 1,0 0-1,0 0 0,0 0 0,0-1 0,0 1 0,1 0 0,-1 0 0,0 0 0,1-1 0,-1 1 0,0 0 0,1-1 1,-1 1-1,1 0 0,-1-1 0,1 1 0,-1 0 0,1-1 0,0 1 0,-1-1 0,1 1 0,0-1 0,-1 1 0,1-1 1,0 0-1,0 1 0,-1-1 0,1 0 0,0 0 0,1 1 0,3 0 90,0-1 0,0 0 0,0 0 0,0 0 0,5-1 1,-2 0-1,40-5 213,83-21 0,-18 3-3292,-73 20-3765,-18 6 3777</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2:01.015"/>
    </inkml:context>
    <inkml:brush xml:id="br0">
      <inkml:brushProperty name="width" value="0.05" units="cm"/>
      <inkml:brushProperty name="height" value="0.05" units="cm"/>
    </inkml:brush>
  </inkml:definitions>
  <inkml:trace contextRef="#ctx0" brushRef="#br0">67 14 4736,'-1'0'99,"1"0"0,0-1 0,-1 1 0,1 0 1,0-1-1,0 1 0,-1 0 0,1-1 0,0 1 0,0-1 0,-1 1 0,1 0 1,0-1-1,0 1 0,0-1 0,0 1 0,0-1 0,0 1 0,0-1 0,0 1 1,0-1-1,0 1 0,0 0 0,0-1 0,0 1 0,0-1 0,0 0 0,1 1-4,-1-1 0,0 1 0,1 0 0,-1 0 0,0 0 0,0 0 0,1 0 0,-1-1 0,0 1-1,1 0 1,-1 0 0,0 0 0,1 0 0,-1 0 0,0 0 0,1 0 0,-1 0 0,0 0 0,0 0-1,1 0 1,-1 0 0,0 0 0,1 0 0,-1 0 0,0 1 0,1-1 0,-1 0 0,0 0 0,0 0-1,1 0 1,-1 1 0,0-1 0,0 0 0,1 0 0,-1 0 0,0 1 0,0-1 0,1 0 0,-1 1-1,0-1 1,11 12 869,-2-1-1,1 2 1,-1-1-1,-1 1 1,-1 0-1,1 1 1,7 22-1,-9-19-522,-1 0 0,0 1 0,-1-1 0,-1 1 0,-1 0 0,0 20 0,-2-32-381,0-1 1,-1 0 0,0 1 0,0-1 0,-1 0 0,1 0-1,-1 0 1,0 0 0,0 0 0,-1 0 0,1-1 0,-1 1-1,0-1 1,0 0 0,-1 0 0,1 0 0,-1 0 0,-5 4-1,-1 0-462,0-1-1,-1 0 0,0 0 0,0-1 0,0-1 1,-17 6-1,-13 4-1251</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2:01.809"/>
    </inkml:context>
    <inkml:brush xml:id="br0">
      <inkml:brushProperty name="width" value="0.05" units="cm"/>
      <inkml:brushProperty name="height" value="0.05" units="cm"/>
    </inkml:brush>
  </inkml:definitions>
  <inkml:trace contextRef="#ctx0" brushRef="#br0">315 25 4160,'-10'-16'1333,"9"16"-1301,1-1 0,-1 1 0,1-1 0,0 1 0,-1-1 0,1 1 0,-1 0 0,1-1 0,-1 1 0,1-1 0,-1 1 0,0 0 1,1 0-1,-1-1 0,1 1 0,-1 0 0,0 0 0,1 0 0,-1 0 0,0 0 0,1 0 0,-1 0 0,0 0 0,-2-1 164,0 1 136,-1-1 1,1 1-1,-1 0 0,1 0 0,-1 0 0,-5 1 0,-3 0 319,2-1-315,0 1 0,0 0 0,0 1 0,0 0 0,1 1 0,-1 0 0,1 0 0,0 1 0,0 0 1,0 1-1,-12 8 0,10-6 1,1 1 1,1 0 0,-1 1-1,1 0 1,1 0 0,0 1 0,0 0-1,-9 16 1,12-16-225,1 0-1,0 0 1,0 0 0,1 0-1,0 1 1,1 0 0,0-1-1,-1 22 1,3-23-52,0 0 0,1-1 1,0 1-1,0 0 0,1-1 1,0 1-1,0-1 0,1 0 1,0 0-1,0 0 0,9 14 0,-10-20-34,-1 0 0,1 1 0,0-1 0,-1-1 0,1 1-1,0 0 1,0 0 0,4 2 0,-5-4-12,0 1 0,0-1 0,1 1 0,-1-1 0,0 1 0,0-1 0,0 0 0,0 0 0,1 0 0,-1 1 0,0-1 0,0 0 0,0-1 0,1 1 0,-1 0 0,0 0 0,0 0 0,0-1 0,0 1 0,0 0 0,1-1 0,0 0 0,7-6 80,0 0-1,-1-1 1,1 1 0,-2-1-1,1-1 1,-2 0 0,9-11-1,2-4 13,60-71-59,-63 80-93,0 1-1,1 0 1,33-23 0,-35 28 392,-8 6 522,-7 14-320,0-3-581,-26 131 1120,-62 262 411,80-365-1291,-16 60 283,-15 101-1,39-185 998,2-5-5206,4-20-5593,2-4 6138</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2:02.168"/>
    </inkml:context>
    <inkml:brush xml:id="br0">
      <inkml:brushProperty name="width" value="0.05" units="cm"/>
      <inkml:brushProperty name="height" value="0.05" units="cm"/>
    </inkml:brush>
  </inkml:definitions>
  <inkml:trace contextRef="#ctx0" brushRef="#br0">1 0 6464,'1'3'969,"1"0"1,-1 0 0,1 0 0,-1 0-1,0 0 1,-1 0 0,1 0-1,0 6 1,2 3 756,1 9-695,-2 0 0,0-1 0,-1 23-1,0-12-433,2 33-17,2 117 194,-7-166-1152,0 10-2171,2-24 2478,0-1 0,0 0-1,0 0 1,0 0 0,0 0 0,0 0 0,0 0 0,0 0-1,0 0 1,0 1 0,0-1 0,0 0 0,0 0-1,0 0 1,0 0 0,0 0 0,0 0 0,0 0-1,0 0 1,0 1 0,0-1 0,0 0 0,0 0 0,0 0-1,0 0 1,0 0 0,1 1-926,-1-1 926,0 0 0,1 0 0,-1 0 0,0 0 0,0 0-1,0 0 1,6-9-5536,4-19 289,6-6 1772</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2:02.528"/>
    </inkml:context>
    <inkml:brush xml:id="br0">
      <inkml:brushProperty name="width" value="0.05" units="cm"/>
      <inkml:brushProperty name="height" value="0.05" units="cm"/>
    </inkml:brush>
  </inkml:definitions>
  <inkml:trace contextRef="#ctx0" brushRef="#br0">1 35 4992,'10'-28'1589,"-10"27"-1575,0 1-1,0 0 0,0 0 1,0-1-1,0 1 0,1 0 1,-1 0-1,0 0 1,0-1-1,0 1 0,0 0 1,0 0-1,0 0 1,0-1-1,0 1 0,0 0 1,0 0-1,1 0 1,-1 0-1,0-1 0,0 1 1,0 0-1,0 0 0,1 0 1,-1 0-1,0 0 1,0 0-1,0-1 0,0 1 1,1 0-1,-1 0 1,0 0-1,0 0 0,1 0 1,-1 0-1,0 0 1,0 0-1,0 0 0,1 0 1,-1 0-1,0 0 1,0 0-1,0 0 0,1 0 1,-1 0-1,0 0 0,4 1 168,-1 0-1,0 0 0,1 0 0,-1 0 0,0 0 0,0 0 0,0 1 0,1 0 0,-2 0 0,1 0 0,0 0 0,0 0 0,-1 0 0,1 1 1,-1-1-1,4 6 0,27 35 2038,-3 1 1,33 62-1,-48-78-1587,-1 1 0,-1 0-1,10 37 1,-1 25 753,15 133 0,-31-153-816,-4 0 0,-2 0 0,-12 92 0,7-126-452,0-1 0,-3 0 0,-1 0 0,-1-1 0,-2-1 0,-2 0 0,-24 46 0,28-64-659,0 0 0,-1 0 1,0-1-1,-19 18 0,20-23-999,0-2 0,-16 12 0,17-14-605,-1-1-1,0 0 0,-13 5 1,-10 3-3021</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3:48.373"/>
    </inkml:context>
    <inkml:brush xml:id="br0">
      <inkml:brushProperty name="width" value="0.05" units="cm"/>
      <inkml:brushProperty name="height" value="0.05" units="cm"/>
    </inkml:brush>
  </inkml:definitions>
  <inkml:trace contextRef="#ctx0" brushRef="#br0">4 705 3136,'-3'8'6400,"3"-23"-3307,1 3-2804,1-1 1,0 0-1,1 1 0,1 0 1,9-24-1,-4 13-41,4-15-116,1 1 0,2 1 0,39-64 0,-35 75-50,0 2-1,35-33 1,-36 39-70,0 0-1,1 2 0,1 0 1,1 1-1,0 1 1,25-11-1,-43 22-24,-1 1 0,1 0-1,0-1 1,-1 1 0,1 1 0,0-1-1,0 0 1,0 1 0,-1 0-1,1 0 1,0 0 0,7 1 0,-9 0 15,0 0 0,1 0 0,-1 0 0,0 0 0,0 0 0,0 0 0,0 1 0,0-1 0,-1 1 0,1-1 0,0 1 0,-1 0 0,1 0 0,-1-1 0,1 1 0,-1 0 0,0 0 0,0 1 0,0-1 0,0 0 0,1 5 0,2 8-12,0 1-1,2 22 1,2 15 121,31 79 9,-32-112-122,1-1-1,1 0 0,1 0 1,19 25-1,-26-39 50,1 0 1,0-1-1,0 1 0,0-1 1,1 0-1,0 0 1,-1 0-1,1-1 1,1 0-1,-1 0 0,0 0 1,11 3-1,-13-5-23,0 0-1,0-1 1,0 1-1,1-1 1,-1 0-1,0 0 0,0-1 1,1 1-1,-1-1 1,0 1-1,0-1 1,0 0-1,0 0 1,0 0-1,0-1 1,0 1-1,0-1 1,0 1-1,0-1 1,-1 0-1,1 0 1,-1 0-1,0-1 1,1 1-1,1-4 0,8-10 59,-1 0-1,-1-1 0,16-35 0,-14 26 32,136-236 203,-86 158-110,-57 95-179,0-1 39,1 1 0,0 0 0,0 0 0,13-14 0,-17 22-70,-1-1-1,1 1 0,0-1 0,-1 1 0,1 0 1,0-1-1,0 1 0,0 0 0,0 1 1,0-1-1,0 0 0,0 0 0,0 1 0,0-1 1,0 1-1,0 0 0,0 0 0,1 0 0,-1 0 1,0 0-1,0 0 0,0 0 0,0 1 0,0-1 1,1 1-1,-1-1 0,0 1 0,0 0 1,3 2-1,3 2 29,-1 0 0,0 0-1,0 1 1,-1 0 0,1 0 0,6 10 0,32 47 37,-22-29-124,-7-12 38,6 8 170,-1 2 0,20 40 1,-7 20-1136,-27-70-1209,-5-17 310,-4-10-1006,1-3 911</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3:48.794"/>
    </inkml:context>
    <inkml:brush xml:id="br0">
      <inkml:brushProperty name="width" value="0.05" units="cm"/>
      <inkml:brushProperty name="height" value="0.05" units="cm"/>
    </inkml:brush>
  </inkml:definitions>
  <inkml:trace contextRef="#ctx0" brushRef="#br0">3 23 4576,'-3'-23'1450,"5"26"-294,0 0-887,0 0 1,-1 0 0,1 0-1,-1 0 1,2 4 0,11 76 2543,6 106 0,-10 34-832,12 183-122,21-120-1336,-41-287-2071,2-6-129,7-20-2012,0 1-688,6-3 719</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3:49.481"/>
    </inkml:context>
    <inkml:brush xml:id="br0">
      <inkml:brushProperty name="width" value="0.05" units="cm"/>
      <inkml:brushProperty name="height" value="0.05" units="cm"/>
    </inkml:brush>
  </inkml:definitions>
  <inkml:trace contextRef="#ctx0" brushRef="#br0">41 171 3328,'-12'-3'1061,"6"-10"2934,-17-14 3370,23 26-7234,1 0 0,-1 0 0,0 0 0,1 1 1,-1-1-1,1 0 0,-1 0 0,1 1 0,-1-1 0,1 0 0,-1 1 0,1-1 1,0 0-1,-1 1 0,1-1 0,0 1 0,-1-1 0,2 0 0,24-17 415,-18 12-335,5-3-98,1 1 0,0 0 1,0 1-1,1 1 0,0 0 0,0 1 1,19-3-1,111-13 282,-140 20-379,135-9 471,-111 10-379,0 1 0,50 8 0,-56-8 11,-15-1-94,-7 0-329,-2 18-5179,1-12 4069,-1 1 0,-1 0-1,1-1 1,-4 9-1,0-1-691</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3:49.893"/>
    </inkml:context>
    <inkml:brush xml:id="br0">
      <inkml:brushProperty name="width" value="0.05" units="cm"/>
      <inkml:brushProperty name="height" value="0.05" units="cm"/>
    </inkml:brush>
  </inkml:definitions>
  <inkml:trace contextRef="#ctx0" brushRef="#br0">5 40 5888,'-4'0'4827,"4"1"-4561,1-1-141,-1 1 0,1-1 0,-1 1 0,1-1 0,-1 0 0,1 1 0,-1-1 0,1 0 0,0 0 0,-1 1 0,1-1 0,-1 0 0,1 0 0,0 0 0,-1 0 0,1 1 0,0-1 0,-1 0-1,1 0 1,0 0 0,-1-1 0,1 1 0,0 0 0,-1 0 0,2 0 0,24-7 1731,-20 5-1415,39-9 29,0 3-1,0 1 0,1 2 1,-1 2-1,1 2 0,58 6 1,-77-2-1306,33 11 1,-37-9-2443,-6-1 926</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3:53.368"/>
    </inkml:context>
    <inkml:brush xml:id="br0">
      <inkml:brushProperty name="width" value="0.05" units="cm"/>
      <inkml:brushProperty name="height" value="0.05" units="cm"/>
    </inkml:brush>
  </inkml:definitions>
  <inkml:trace contextRef="#ctx0" brushRef="#br0">2 544 2144,'-1'8'9896,"9"-14"-7584,12-16-2392,-10 7 298,81-140 774,-72 115-829,47-87 297,-55 110-429,0 1 0,1 0 1,0 0-1,1 1 1,18-15-1,-28 27-25,1 0-48,-1 0 0,1 0 0,0 0 0,0 1 0,0-1 0,5-1 0,-8 3 31,0 1 1,0 0 0,0-1 0,0 1 0,0 0 0,0 0-1,0 0 1,0 0 0,0 0 0,0 0 0,0 0-1,1 1 1,-1-1 0,0 0 0,0 0 0,0 1 0,0-1-1,0 1 1,-1-1 0,1 1 0,0-1 0,0 1 0,0 0-1,0-1 1,0 1 0,-1 0 0,1 0 0,0-1 0,-1 1-1,1 0 1,0 0 0,0 1 0,3 5 16,-1 1 0,0-1 0,0 1 1,0-1-1,-1 1 0,1 9 0,3 7-1,18 78 13,9 33 28,-27-118-32,0 0 0,2 0 1,-1-1-1,2 1 0,16 22 0,-18-31 21,-1-1-1,1 0 0,0-1 1,1 1-1,-1-2 0,1 1 0,1-1 1,-1 0-1,1 0 0,-1-1 1,1-1-1,14 5 0,-14-6 38,0 1 0,0-2 0,0 1-1,0-1 1,0-1 0,0 1 0,0-2-1,0 1 1,0-1 0,0-1 0,0 1-1,0-1 1,12-5 0,-15 4-38,0-1 1,-1 1 0,1-1-1,-1 0 1,0-1 0,0 1-1,0-1 1,0 0 0,-1 0-1,0-1 1,5-7 0,3-7 79,17-39-1,-29 59-111,40-98 98,25-51-108,-54 127-18,1 1 1,1 0-1,1 0 0,24-25 0,-32 39 31,1 0-1,0 0 1,0 1 0,0 0 0,1 1-1,0 0 1,16-8 0,-19 11-14,0 1 1,-1-1-1,1 1 0,0 0 1,0 0-1,0 1 0,0-1 1,0 1-1,0 0 1,0 1-1,-1-1 0,1 1 1,0 0-1,0 0 0,0 0 1,-1 1-1,7 2 0,-1 1 10,-1 1 0,1 0 0,-1 0 0,0 1 0,0 0 0,-1 0 0,0 1 0,0 0 0,-1 1 0,0 0 0,0 0 0,5 10 0,3 9 52,-1 1-1,20 59 1,-8-20 61,-14-40-710,14 51 1,-26-78 293,1 1 1,-1 0-1,1 0 0,-1-1 1,0 1-1,0 0 1,0 0-1,0 0 1,0-1-1,0 1 0,0 0 1,0 0-1,-1 0 1,1-1-1,-1 1 0,1 0 1,-1-1-1,0 1 1,-1 2-1,-3 3-1415</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7:36.887"/>
    </inkml:context>
    <inkml:brush xml:id="br0">
      <inkml:brushProperty name="width" value="0.05" units="cm"/>
      <inkml:brushProperty name="height" value="0.05" units="cm"/>
    </inkml:brush>
  </inkml:definitions>
  <inkml:trace contextRef="#ctx0" brushRef="#br0">10 1283 3552,'-10'-1'969,"15"2"1331,-4-2-2106,0 1 0,0 0 0,0-1-1,0 1 1,0-1 0,-1 1 0,1-1 0,0 1 0,0-1-1,0 0 1,-1 1 0,1-1 0,0 0 0,-1 0 0,1 1-1,-1-1 1,1 0 0,-1 0 0,1 0 0,-1 0 0,1 0-1,-1 0 1,0 0 0,0 0 0,1-1 0,7-34 1309,-5 20-787,2 0-302,32-104 1440,-29 100-1700,0 0 1,2 0-1,18-30 0,-5 20-72,1 0 0,1 2 0,1 1 0,41-34 0,14-11 47,31-25 302,-104 91-445,0 1-1,0-1 0,16-7 1,-23 13 4,0-1-1,0 1 1,0 0 0,-1-1 0,1 1 0,0 0 0,0 0 0,0 0-1,0 0 1,0 0 0,0 0 0,0 0 0,-1 0 0,1 0-1,0 0 1,0 0 0,0 0 0,0 1 0,0-1 0,0 0-1,-1 1 1,1-1 0,0 0 0,0 1 0,-1-1 0,1 1-1,0 0 1,0-1 0,-1 1 0,1-1 0,-1 1 0,1 0 0,0 0-1,-1-1 1,1 3 0,0-1 9,0 1 1,0-1-1,0 1 0,0-1 1,-1 1-1,1 0 0,-1-1 1,0 1-1,0 0 0,0 4 0,-2 6 30,0 0 0,-1 0 0,0 0-1,-8 16 1,-24 49 157,4-12-212,18-35 50,-29 76 443,41-96 124,6-14-258,8-13-4,-12 14-254,29-34 139,49-46 0,-6 8-285,-7-2 130,48-50-336,-90 108 26,-24 18 235,1-1 1,-1 1-1,1 0 1,-1-1-1,1 1 0,-1 0 1,1-1-1,0 1 1,-1 0-1,1 0 1,0 0-1,-1 0 1,1-1-1,0 1 0,-1 0 1,1 0-1,-1 0 1,1 0-1,0 1 1,-1-1-1,1 0 0,0 0 1,-1 0-1,1 0 1,0 1-1,-1-1 1,1 0-1,-1 0 1,1 1-1,-1-1 0,1 1 1,0-1-1,-1 0 1,0 1-1,1-1 1,0 2-1,0 0-7,0 0-1,-1 0 1,1 0-1,-1 1 1,1-1-1,-1 0 1,0 1-1,0-1 1,0 0-1,0 0 1,0 1-1,-1 3 1,-9 29 7,7-25 22,-27 86 51,-23 88 174,48-162-198,-8 40 93,12-55-58,0 1 0,1-1 0,0 1 0,0-1 0,1 1 0,1 7 0,-2-14-57,0-1 1,0 1-1,0-1 0,0 1 1,0-1-1,0 1 1,0-1-1,0 1 0,1-1 1,-1 0-1,0 1 0,0-1 1,0 1-1,1-1 0,-1 0 1,0 1-1,0-1 0,1 1 1,-1-1-1,0 0 0,1 1 1,-1-1-1,0 0 1,1 0-1,-1 1 0,0-1 1,1 0-1,-1 0 0,1 0 1,-1 1-1,1-1 0,-1 0 1,0 0-1,1 0 0,-1 0 1,1 0-1,-1 0 0,1 0 1,-1 0-1,1 0 1,-1 0-1,1 0 0,0 0 1,1-2 45,0 1 0,1 0 0,-1-1 0,0 0 0,0 1 0,0-1 0,0 0 0,3-4 0,31-38 303,27-30-197,-19 32-175,72-50 0,-27 23 4,-74 55 24,-9 9-84,-1 0 0,1 0-1,1 1 1,10-7 0,-10 10-397,-6 4 219,-6 9 57,4-10 129,-18 41-57,9-23 132,2 0-1,0 0 1,-9 37-1,14-40-8,0 0-1,2 1 1,0 28 0,1-40 29,0 0 0,1 0 0,0 0 0,0 0 0,1 0 0,0-1 1,0 1-1,0-1 0,0 1 0,1-1 0,0 0 0,0 1 0,1-2 0,5 8 0,-8-10-13,1-1 0,-1 0 0,0 0 0,0 0-1,1 0 1,-1-1 0,1 1 0,-1 0 0,0-1-1,1 1 1,-1 0 0,1-1 0,0 0 0,-1 1 0,1-1-1,-1 0 1,1 0 0,0 0 0,-1 0 0,1 0-1,-1 0 1,1 0 0,0-1 0,-1 1 0,1-1-1,-1 1 1,1-1 0,-1 1 0,1-1 0,-1 0-1,0 0 1,3-1 0,3-3 47,-1-1 1,0 0-1,1 0 1,9-13-1,17-26 78,42-74-1,-40 60-71,-10 10-587,-22 47-106,-4 8 401,-5 10 113,0 2 139,1 0-1,1 1 0,0-1 1,1 0-1,1 1 0,1 37 0,1-51 20,0 1-1,1 0 0,-1-1 0,1 1 0,3 8 0,-4-13-28,1 0-1,-1 0 1,0 0 0,1 0-1,-1 1 1,1-1-1,0 0 1,-1 0-1,1 0 1,0 0-1,-1 0 1,1-1-1,0 1 1,0 0-1,0 0 1,0 0-1,0-1 1,0 1-1,0 0 1,0-1 0,0 1-1,0-1 1,0 0-1,1 1 1,-1-1-1,0 0 1,0 0-1,0 1 1,1-1-1,-1 0 1,2 0-1,5-3 59,0 1 0,0-1-1,0 0 1,0-1 0,13-8-1,-3 3-55,56-26-15,2 4 1,155-42-1,-108 34-188,-115 37 209,-16 6-254,-19 9-161,2 6 342,1 0 0,-32 34 0,44-41 22,1 2 0,0-1 0,1 1 0,1 1 0,0 0 0,-7 17 0,14-27 36,0 1-1,0 0 1,0 0-1,1 0 1,0 0-1,0 0 0,1 1 1,0-1-1,0 10 1,0-14-7,1 0-1,-1 1 1,1-1 0,-1 0-1,1 1 1,0-1 0,0 0 0,0 0-1,0 1 1,0-1 0,0 0-1,1 0 1,-1 0 0,1-1 0,-1 1-1,1 0 1,0 0 0,-1-1 0,1 1-1,0-1 1,0 0 0,0 1-1,1-1 1,-1 0 0,0 0 0,5 1-1,-3-2 16,1 1-1,-1-1 0,1 0 1,-1 0-1,0-1 0,1 1 1,-1-1-1,0 0 0,1 0 1,-1-1-1,0 1 0,0-1 1,0 0-1,0 0 0,0 0 1,7-6-1,4-3 36,0-1 0,19-20 0,172-153 163,-170 158-231,-2-1 0,-1-1 1,57-67-1,-50 41 73,-3-1 0,47-96-1,45-137-363,-127 283 258,21-63-28,-20 59-51,0-1 0,-1 0-1,-1 1 1,1-14 0,-2 24 111,0 0 1,0 0 0,0 0-1,0 0 1,0 0 0,1 0 0,-1 0-1,0-1 1,0 1 0,0 0-1,0 0 1,0 0 0,0 0 0,0 0-1,0 0 1,0 0 0,0 0-1,0 0 1,0 0 0,0 0-1,0-1 1,-1 1 0,1 0 0,0 0-1,0 0 1,0 0 0,0 0-1,0 0 1,0 0 0,0 0 0,0 0-1,0 0 1,0 0 0,0 0-1,0 0 1,0 0 0,0 0-1,0 0 1,0-1 0,0 1 0,-1 0-1,1 0 1,0 0 0,0 0-1,0 0 1,0 0 0,0 0 0,0 0-1,0 0 1,0 0 0,0 0-1,0 0 1,0 0 0,-1 0-1,1 0 1,0 0 0,0 0 0,0 0-1,0 0 1,0 0 0,0 1-1,0-1 1,0 0 0,0 0 0,-6 6-194,-5 11 38,-52 88-258,24-25 442,4 2 1,4 1-1,4 1 0,-26 132 1,51-202 12,0 1 0,1-1 0,0 0 1,1 1-1,1-1 0,0 0 0,1 0 0,6 21 1,-6-25 19,1-1 0,1 0 0,0 0 0,0 0 1,1-1-1,0 1 0,1-1 0,-1 0 0,1-1 1,1 1-1,0-1 0,0-1 0,9 8 0,-13-12-19,1 0 0,-1 1 0,1-2-1,-1 1 1,1 0 0,0-1 0,-1 1-1,1-1 1,0 0 0,0-1 0,0 1-1,0-1 1,0 1 0,7-2 0,-5 1-2,1-1 1,-1-1 0,0 1 0,0-1 0,1 0-1,-1-1 1,0 1 0,7-6 0,1-1 24,0-1 0,0-1 0,-1 0 0,0-1 0,20-25 0,-31 34-54,6-6-28,0 0 0,-1-1-1,0 0 1,-1 0 0,0-1 0,6-14-1,-12 24 10,0 0-1,1 0 0,-1 0 0,0 0 0,0 0 1,0 0-1,0 0 0,0-1 0,0 1 1,0 0-1,0 0 0,0 0 0,0 0 0,-1-2 1,1 3 5,-1-1 0,1 1-1,0 0 1,-1-1 0,1 1 0,0 0 0,0 0 0,-1-1 0,1 1 0,-1 0-1,1 0 1,0 0 0,-1-1 0,1 1 0,0 0 0,-1 0 0,1 0 0,-1 0 0,1 0-1,0 0 1,-1 0 0,1 0 0,-1 0 0,1 0 0,0 0 0,-1 0 0,1 0 0,-1 0-1,1 0 1,0 0 0,-1 1 0,1-1 0,-1 0 0,1 0 0,0 0 0,-1 1 0,1-1-1,0 0 1,-1 0 0,1 1 0,0-1 0,-9 6-43,0 1 0,0 0 0,1 0 0,0 1 0,1 0 1,0 0-1,0 1 0,1 0 0,0 0 0,0 0 0,-7 18 0,10-19 84,0 0 0,0 1-1,1-1 1,0 1 0,0-1-1,1 1 1,1-1 0,-1 1-1,1 0 1,0 0 0,1-1-1,0 1 1,1-1 0,0 1-1,4 11 1,-5-17-9,0 0 0,1-1 0,-1 1 0,1 0-1,0-1 1,0 1 0,2 2 0,-3-4-7,0 0-1,1 0 1,-1 0 0,0 0-1,0 0 1,0 0 0,1-1-1,-1 1 1,1 0 0,-1-1-1,0 1 1,1-1-1,-1 1 1,1-1 0,-1 0-1,1 0 1,-1 0 0,3 0-1,2-1 20,0 0 0,-1 0 0,1-1-1,-1 0 1,1-1 0,6-3 0,33-22 80,-39 24-102,42-25 10,84-36 1,20-12-180,-172 85-211,5 1 308,1 0 0,0 2 1,1-1-1,-17 18 0,24-22 48,0 0 0,1 0 0,0 0 0,1 1 0,-1 0 0,1 0 0,0 0 0,1 0 0,0 1 0,0-1 0,-3 15 0,5-18 21,1-1 0,0 0-1,0 1 1,0-1 0,1 1 0,-1-1-1,1 0 1,0 1 0,0-1 0,0 0-1,0 0 1,0 1 0,1-1-1,-1 0 1,1 0 0,0-1 0,0 1-1,0 0 1,0 0 0,1-1-1,-1 0 1,1 1 0,-1-1 0,5 3-1,-3-3 32,-1 0-1,1 0 1,0 0-1,0 0 1,0-1-1,0 1 1,1-1-1,-1 0 1,0-1-1,0 1 1,1-1-1,-1 1 1,0-1-1,1-1 1,-1 1-1,0-1 1,0 1-1,1-1 1,5-2-1,0-2-11,-1 0 0,0 0 0,0-1-1,0 0 1,-1-1 0,0 0-1,0 0 1,-1-1 0,1 0 0,-2 0-1,1-1 1,-1 1 0,-1-2 0,7-12-1,-10 16-43,0 0 0,-1 0 0,0 0 0,0 0 0,0 0 0,0 0 0,-1 0 0,0 0 0,-1-6 0,0 9 0,1 1 0,0 0 0,-1 0-1,0 0 1,1 0 0,-1 0 0,0 0 0,0 0-1,0 0 1,0 0 0,0 0 0,-1 0 0,1 1-1,-1-1 1,1 1 0,-1-1 0,1 1 0,-1-1-1,-2-1 1,-4-1-19,1 0 0,-1 1 0,-14-5 0,-7-4 30,29 12 9,0 0-1,0 0 1,-1 0 0,1 0 0,0 0-1,0 0 1,0 0 0,0 0-1,0 0 1,0 0 0,0 0-1,0 0 1,0 0 0,-1 0 0,1 0-1,0 0 1,0 0 0,0 0-1,0 0 1,0 0 0,0 0-1,0 0 1,0 0 0,0-1 0,0 1-1,0 0 1,0 0 0,0 0-1,-1 0 1,1 0 0,0 0-1,0 0 1,0 0 0,0 0 0,0-1-1,0 1 1,0 0 0,0 0-1,0 0 1,0 0 0,0 0-1,0 0 1,0 0 0,0 0 0,0 0-1,0-1 1,0 1 0,0 0-1,1 0 1,-1 0 0,0 0-1,0 0 1,0 0 0,0 0 0,0 0-1,0 0 1,0 0 0,0 0-1,0-1 1,0 1 0,0 0-1,10-3 64,14 0-155,139 2-219,-87 2 438,-75-1-141,1-1-1,0 1 1,0 0-1,-1 0 1,1 1 0,0-1-1,0 0 1,-1 0-1,1 1 1,0-1-1,-1 1 1,1 0 0,0-1-1,-1 1 1,1 0-1,-1 0 1,1 0 0,-1 0-1,0 0 1,1 1-1,-1-1 1,0 0 0,0 0-1,0 1 1,0-1-1,0 1 1,1 1-1,-1 2 30,0-1-1,0 0 0,0 0 1,-1 1-1,0-1 0,0 0 0,0 0 1,0 1-1,-1-1 0,-1 5 0,-7 32 266,-18 46 0,22-72-196,0 0 51,3-8 158,3-8 302,6-12-556,0-1-1,1 1 1,0 1 0,1 0-1,14-16 1,-13 18-112,0 0-1,0 1 1,1 0 0,1 1-1,-1 0 1,1 1 0,1 0-1,-1 1 1,23-7 0,-34 12 52,0 1 0,1-1 0,-1 1 1,0 0-1,1-1 0,-1 1 1,0 0-1,1 0 0,-1 0 0,1 0 1,-1 0-1,0 0 0,1 0 0,-1 1 1,0-1-1,1 0 0,-1 1 1,0-1-1,0 1 0,3 1 0,-3-1 4,0 0-1,0 0 0,-1 1 1,1-1-1,0 0 0,0 1 1,-1-1-1,1 1 0,-1-1 1,1 1-1,-1-1 0,1 1 1,-1-1-1,0 1 0,0-1 1,0 1-1,0 2 0,-1 15 62,-1-1-1,-6 26 1,5-31-5,1-1-1,0 0 1,1 1 0,0 0 0,0-1 0,2 1 0,1 16 0,-2-28-28,1 0 1,-1 1-1,0-1 1,0 0 0,1 0-1,-1 0 1,1 1 0,-1-1-1,1 0 1,-1 0-1,1 0 1,0 0 0,0 0-1,-1 0 1,1 0 0,0 0-1,0 0 1,0 0-1,0 0 1,0-1 0,0 1-1,0 0 1,0-1 0,0 1-1,1-1 1,-1 1-1,0-1 1,0 1 0,1-1-1,-1 0 1,0 0 0,0 0-1,1 0 1,-1 1-1,0-2 1,0 1 0,2 0-1,3-1 45,-1-1 0,0 1 0,0-1 0,0 0 0,0 0 0,9-6 0,3-4-1,-1-1 1,-1 0-1,0-1 1,25-30-1,-12 13 7,130-137-136,-155 165 25,0 0 0,0 0 0,1 0-1,-1 1 1,1-1 0,4-1 0,-7 3 31,0 1 0,-1 0 0,1-1 0,0 1 0,0 0 0,-1-1 0,1 1-1,0 0 1,0 0 0,-1 0 0,1-1 0,0 1 0,0 0 0,-1 0 0,1 0 0,0 1 0,0-1 0,-1 0 0,1 0 0,0 0 0,0 0 0,-1 1 0,1-1 0,0 0 0,0 1-1,-1-1 1,1 1 0,0-1 0,-1 0 0,1 1 0,-1-1 0,1 1 0,-1 0 0,1-1 0,-1 1 0,1-1 0,-1 1 0,1 0 0,-1 0 0,0-1 0,1 2 0,1 5 6,-1 0 1,0 1-1,0-1 1,-1 0-1,0 1 1,0-1-1,-2 11 1,1-2 24,-2 38 120,-3 0 0,-13 56 0,18-105-52,0 0 1,-1-1 0,1 1-1,-5 6 1,6-11-75,0 1-1,-1-1 1,1 1 0,0-1-1,-1 1 1,1-1-1,0 0 1,-1 1 0,1-1-1,-1 1 1,1-1-1,0 0 1,-1 1 0,1-1-1,-1 0 1,1 0 0,-1 1-1,1-1 1,-2 0-1,1 0 1,1 0-1,-1 0 0,0-1 0,1 1 0,-1 0 0,1-1 1,-1 1-1,1 0 0,-1-1 0,1 1 0,-1-1 0,1 1 1,-1 0-1,1-1 0,0 1 0,-1-1 0,1 1 0,-1-1 1,1 0-1,0 1 0,0-1 0,-1 0 0,-4-12 4,1 0 0,0 0 0,-3-16 0,4 14-12,-1 1 0,0-1 0,-6-13 0,5 19-9,2 2-48,-1 0 1,-8-12 0,9 15-143,1 7 50,4 10 37,0-6 159,1 1 0,0-1 0,1 1 0,0-1 0,0 0 0,0 0 0,1-1 0,0 1 0,0-1 0,11 11 0,-11-14-11,-1 0 1,1 0-1,-1 0 0,1 0 0,0-1 0,0 1 1,0-1-1,0-1 0,0 1 0,0-1 0,1 0 1,-1 0-1,1 0 0,-1-1 0,0 0 0,1 0 1,6-1-1,1-1-164,0-1-1,0 0 1,-1-1 0,17-7 0,21-12-4432,-23 11 1976</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3:53.787"/>
    </inkml:context>
    <inkml:brush xml:id="br0">
      <inkml:brushProperty name="width" value="0.05" units="cm"/>
      <inkml:brushProperty name="height" value="0.05" units="cm"/>
    </inkml:brush>
  </inkml:definitions>
  <inkml:trace contextRef="#ctx0" brushRef="#br0">32 3 3808,'-3'-1'127,"-5"0"1800,8 11-164,1-7-1692,2 47 1427,-15 249 2093,1-43-2003,10-215-1444,0 206 688,3-176-701,9 149 309,-6-199-2039</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4:07.029"/>
    </inkml:context>
    <inkml:brush xml:id="br0">
      <inkml:brushProperty name="width" value="0.05" units="cm"/>
      <inkml:brushProperty name="height" value="0.05" units="cm"/>
    </inkml:brush>
  </inkml:definitions>
  <inkml:trace contextRef="#ctx0" brushRef="#br0">33 683 2560,'-1'0'155,"1"0"1,-1-1 0,0 1-1,0 0 1,0 0-1,1 0 1,-1 0-1,0 0 1,0 0-1,0 0 1,1 0-1,-1 0 1,0 1-1,0-1 1,1 0-1,-1 0 1,0 1 0,0-1-1,1 0 1,-1 1-1,0 0 1,0-1-83,1 1 1,0-1 0,-1 1 0,1-1-1,0 1 1,0-1 0,-1 1 0,1-1-1,0 1 1,0 0 0,0-1 0,0 1-1,0-1 1,0 1 0,-1 0 0,1-1 0,1 1-1,-1-1 1,0 1 0,0 0 0,0-1-1,0 1 1,0-1 0,0 1 0,1-1-1,-1 2 1,1 8 851,1 0-117,1-5-603,1 0-1,0 0 0,1-1 1,-1 1-1,1-1 0,-1 0 1,1-1-1,1 1 0,-1-1 1,0 0-1,1 0 0,-1 0 1,1-1-1,0 0 0,0 0 1,0-1-1,0 1 0,12 0 1,-6-1-51,1 0 1,0-1 0,-1-1-1,1 0 1,-1 0 0,1-1-1,-1-1 1,19-6 0,-26 7-73,1 0 0,-1-1 0,0 1-1,0-1 1,-1 0 0,1-1 0,-1 1 0,1-1 0,-1 0 0,5-6 0,-8 9-64,1-1 0,-1 0 0,0 1 0,0-1 0,0 0 0,0 0 0,-1 0 0,1 0 0,0 0 1,-1 0-1,1 0 0,-1 0 0,0 0 0,0 0 0,1 0 0,-1 0 0,-1 0 0,1 0 0,0 0 0,0 0 0,-1 0 0,1 0 1,-1 0-1,0 0 0,1 0 0,-1 0 0,0 0 0,0 1 0,0-1 0,-3-2 0,1 0-32,-1 0 0,1 0 1,-1 1-1,0 0 0,0 0 0,0 0 0,-1 0 0,1 0 0,-1 1 0,0 0 1,1 0-1,-1 0 0,0 1 0,0 0 0,0 0 0,0 0 0,0 0 0,-6 1 1,2-1-86,1 2 0,-1-1 0,0 1 0,0 0 0,1 1 0,-1 0 0,1 0 0,-1 1 0,-11 6 0,10-4 73,0 1 0,0 1 1,0-1-1,1 2 0,0-1 1,1 1-1,-1 0 0,2 1 1,-1 0-1,-11 20 0,16-24 41,1 0 0,0 0 0,1 0-1,-1 0 1,1 1 0,0-1 0,0 0 0,0 11 0,-1 5-26,2-6 127,-1 1 1,2-1-1,0 1 1,1 0-1,0-1 1,1 0-1,1 0 0,1 0 1,0 0-1,1 0 1,11 21-1,-13-30-64,0 0 0,0-1-1,0 1 1,0-1 0,1 0-1,0 0 1,0 0 0,1-1-1,-1 1 1,1-1 0,0-1-1,0 1 1,0-1 0,1 0-1,-1 0 1,1-1 0,-1 0-1,1 0 1,0-1 0,0 1-1,0-2 1,0 1 0,0-1-1,0 0 1,0 0 0,0-1-1,0 0 1,7-2 0,3-1-8,-1-1-1,0 0 1,0-1 0,0-1-1,-1-1 1,1 0 0,-2-1 0,0-1-1,18-14 1,-26 17-37,1 1 0,-1-2 0,0 1-1,-1 0 1,1-1 0,4-11 0,5-5 30,64-125 187,-14 22-149,-45 91-27,-2 0-1,-2-1 1,-1 0-1,10-41 1,-11 20-125,13-118 1,-25 151-13,-1 0-1,-1 0 1,-1 0-1,-9-48 0,10 70 50,-1 1 0,1 0 0,-1 0 0,0 0 0,0 0 0,0 0 0,0 0 0,0 0 0,-3-3 0,3 4 27,1 1 0,0 0 0,-1 0-1,1-1 1,0 1 0,-1 0-1,1 0 1,0 0 0,-1 0 0,1 0-1,-1 0 1,1 0 0,0 0-1,-1 0 1,1 0 0,-1 0 0,1 0-1,0 0 1,-1 0 0,1 0-1,0 0 1,-1 0 0,1 0-1,-1 0 1,1 1 0,0-1 0,-1 0-1,1 0 1,0 0 0,-1 1-1,1-1 1,0 0 0,0 1 0,-1-1-1,1 0 1,0 0 0,0 1-1,-1-1 1,1 0 0,0 1 0,0-1-1,0 1 1,-1-1 0,0 2-32,-3 3 27,1 0-1,0 0 1,-1 0 0,2 0-1,-1 1 1,1-1-1,0 1 1,0-1-1,-1 8 1,-9 58-167,9-46 154,-16 186 44,12-99-58,6-88 113,3 36 0,1-5 73,-3-45-153,1 0-1,1-1 0,2 14 1,4 17 73,-6-27-22,2 0 1,-1 0-1,1-1 0,1 0 0,10 19 1,-10-21 1,-3-6-27,0 0 0,0 0-1,1 0 1,-1 0 0,1-1-1,0 1 1,1-1-1,-1 0 1,0 0 0,1 0-1,-1 0 1,1-1 0,0 1-1,0-1 1,0 0-1,0 0 1,1-1 0,-1 1-1,0-1 1,6 1 0,-3-1 18,0 0 1,0 0-1,0-1 1,1 0 0,-1-1-1,0 0 1,0 0-1,0 0 1,0-1 0,0 0-1,13-5 1,7-6 39,-1 0 1,0-2-1,-1 0 1,38-32-1,-50 36-87,-9 8 35,0 0 1,0-1-1,0 1 0,-1-1 0,1 0 0,-1 0 1,0 0-1,0-1 0,4-7 0,-6 9-5,0-1 0,0 1 0,0 0 1,0-1-1,-1 1 0,1-1 0,-1 1 0,0-1 0,0 1 0,0-1 0,0 1 1,-2-7-1,2 8-27,-1 0 0,1 0 0,-1 0 0,0 0 0,0 0 0,0 0 0,1 1 0,-2-1 0,1 0 0,0 1 0,0-1 0,0 1 0,-1-1 0,1 1 0,-1 0 0,1-1 0,-1 1 0,0 0 0,1 0 0,-1 0 0,0 0 0,0 0 0,-3 0 0,0 0-17,-1 0 1,1 0-1,0 1 0,0 0 0,0 0 0,-1 0 0,1 1 0,0 0 0,0 0 0,0 0 0,0 0 0,0 1 0,0 0 0,0 0 0,0 0 0,1 1 0,-1 0 0,1-1 0,0 2 0,0-1 0,0 0 0,0 1 0,-6 8 0,3-4 16,1 1 0,0-1 0,0 2 1,1-1-1,0 1 0,1-1 0,0 1 0,1 1 0,0-1 0,-3 21 0,4-20 16,2 0 0,0 1 0,0-1 0,1 0 0,1 0 0,-1 1 0,2-1 0,0 0-1,7 17 1,-7-21 44,0 1 0,1-1-1,0 1 1,0-1 0,1-1-1,0 1 1,0 0 0,1-1-1,0 0 1,0-1 0,0 1-1,1-1 1,13 8 0,-15-11-21,0 0 1,0 0-1,0-1 0,0 1 1,1-1-1,-1 0 0,0-1 1,1 1-1,-1-1 1,1 0-1,-1 0 0,1-1 1,-1 0-1,0 0 1,1 0-1,9-4 0,-5 1-20,-1 0 0,0 0 0,0-1 0,0 0 0,0-1-1,-1 0 1,0-1 0,8-7 0,48-62 104,-49 56-86,0 1 0,2 1 0,0 0 0,22-17-1,-29 28-74,-1 1-1,18-10 1,-37 23 23,1-1 1,0 2 0,0-1-1,0 1 1,1 1 0,0-1-1,-7 12 1,6-6 12,0 0-1,1 1 1,1 0-1,0 0 1,1 1 0,1 0-1,0 0 1,-4 32-1,8-43 12,1-1 0,0 0 0,0 1 0,1-1 0,-1 1-1,1-1 1,0 1 0,0-1 0,0 0 0,0 1-1,3 4 1,-3-8 18,0 1-1,0-1 1,0 1-1,0-1 1,0 1-1,0-1 1,0 0-1,1 1 1,-1-1-1,1 0 1,-1 0-1,0 0 1,1 0-1,0 0 1,-1-1-1,1 1 1,-1 0-1,1-1 1,0 1-1,0-1 1,-1 0-1,1 1 0,0-1 1,0 0-1,-1 0 1,1 0-1,0 0 1,0 0-1,0-1 1,1 0-1,6-1 15,0-1 0,0 0-1,0-1 1,0 0 0,-1 0-1,0-1 1,0 0 0,0-1 0,11-9-1,4-8 53,29-33 0,-47 50-90,184-226 309,-160 195-193,-11 14-102,-2-2 0,0 0-1,-2 0 1,-1-2 0,-1 0-1,15-52 1,-11 16-25,15-125 0,-26 62-357,-6 98-150,-9 44 250,6-5 269,1 0-1,1 1 0,-1-1 1,2 0-1,-2 23 0,3-23-1,-2 11-77,-11 108-128,-16 111 451,25-89 13,4-119-176,0-28-56,3 107 247,-1-95-184,0 0-1,1 0 1,1 0-1,8 23 1,-9-32-6,0-1 1,1 1 0,-1-1-1,2 1 1,-1-1-1,1 0 1,8 9 0,-11-14-52,1 0 0,0 0 0,-1 0 1,1 0-1,0 0 0,0 0 0,0-1 1,0 1-1,0-1 0,0 0 0,0 0 1,1 0-1,-1 0 0,0 0 0,0-1 0,1 0 1,-1 0-1,1 1 0,-1-2 0,7 0 1,29-3 74,-28 3-718,0 0 0,0 0 0,0-1 0,13-5 0,-14 5-1450,7-2-718</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4:07.384"/>
    </inkml:context>
    <inkml:brush xml:id="br0">
      <inkml:brushProperty name="width" value="0.05" units="cm"/>
      <inkml:brushProperty name="height" value="0.05" units="cm"/>
    </inkml:brush>
  </inkml:definitions>
  <inkml:trace contextRef="#ctx0" brushRef="#br0">16 31 4480,'-6'-7'555,"-3"-4"1867,9 8-1138,7 4-351,2 0 114,0 0 0,1-1 0,16-1 0,1 0-317,11 1-46,176-4 637,-92 0-3753,-104 2-43,-4 4 769</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4:08.352"/>
    </inkml:context>
    <inkml:brush xml:id="br0">
      <inkml:brushProperty name="width" value="0.05" units="cm"/>
      <inkml:brushProperty name="height" value="0.05" units="cm"/>
    </inkml:brush>
  </inkml:definitions>
  <inkml:trace contextRef="#ctx0" brushRef="#br0">25 9 2912,'-1'-8'4484,"-1"16"1247,-1 4-4229,-7 7-299,3-8-822,7-11-395,0 0 1,0 0-1,0 0 0,0 0 1,0 0-1,0 0 1,0 0-1,0-1 0,0 1 1,0 0-1,0 0 1,0 0-1,0 0 1,0 0-1,0 0 0,0 0 1,0 0-1,0 0 1,0 0-1,0-1 0,0 1 1,0 0-1,0 0 1,0 0-1,0 0 0,0 0 1,0 0-1,0 0 1,0 0-1,0 0 0,0 0 1,0 0-1,0 0 1,0-1-1,0 1 0,-1 0 1,1 0-1,0 0 1,0 0-1,0 0 0,0 0 1,0 0-1,0 0 1,0 0-1,0 0 1,0 0-1,0 0 0,0 0 1,-1 0-1,1 0 1,13-18-3698,-10 13 2856,9-11-1491</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4:11.716"/>
    </inkml:context>
    <inkml:brush xml:id="br0">
      <inkml:brushProperty name="width" value="0.05" units="cm"/>
      <inkml:brushProperty name="height" value="0.05" units="cm"/>
    </inkml:brush>
  </inkml:definitions>
  <inkml:trace contextRef="#ctx0" brushRef="#br0">675 30 1728,'-5'-6'6341,"-9"-8"-3642,0 11-2486,0 1-1,0 0 1,-1 0 0,1 2 0,0 0 0,-1 0 0,1 1-1,0 1 1,-1 0 0,-22 8 0,11-2-140,1 1 0,0 1 0,0 1 0,1 1 1,1 1-1,-29 21 0,37-21-48,0 0 0,1 1-1,0 1 1,1 0 0,1 1 0,0 0 0,-13 25 0,-2 14 226,-23 61 1,2-2 171,43-103-369,0 0 0,1 1 0,0 0 0,0 0 0,1 0 0,1 0 0,0 0 0,1 0 0,0 1 0,1-1 0,1 1 0,0-1 0,0 0 0,1 1 0,6 18 0,4 3 130,23 43 0,-31-71-139,-1 0-1,1 0 1,0 0-1,1 0 1,-1-1-1,1 0 1,0 0-1,0 0 1,1 0-1,-1-1 1,1 0-1,0 0 1,0-1-1,1 0 1,-1 0-1,1 0 1,-1-1-1,1 0 1,0 0-1,12 2 1,1-2 22,0-1-1,1 0 1,-1-2 0,1 0 0,-1-1 0,21-6 0,-6 0 57,0-2 0,-1-2 0,37-17 0,-46 16-46,-1 0 0,0-1-1,-1-2 1,28-24 0,-21 13 111,-1-2-1,33-41 0,-50 55-150,-1 0 0,-1-1 0,-1 0 0,0-1 0,-1 0 0,0 0 0,6-27 0,-8 22-49,-2 0-1,-1-1 1,-1 1-1,-1-1 1,-2-27-1,-1 27 8,-1 0 1,-2 0-1,-8-28 1,10 40-18,-1 0 0,-1 1 0,0-1 0,0 1 0,-1 0 0,-1 0 0,0 1 0,-9-11 0,11 16-9,1-1 0,-1 2-1,0-1 1,0 0-1,0 1 1,-1 0 0,1 0-1,-1 1 1,0-1-1,0 1 1,0 0 0,0 1-1,0 0 1,0 0-1,0 0 1,0 0 0,0 1-1,0 0 1,-9 2-1,-7-1-877,21-1 627,0 1 0,0-1 0,0 0 0,0 0 0,0 0 0,0 0 0,0-1 0,0 1 0,0 0 0,0 0 0,0-1 0,0 1 0,0 0 0,0-1 0,0 1 0,0-1 0,0 1 1,1-1-1,-2 0 0,1-3-1239</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4:12.167"/>
    </inkml:context>
    <inkml:brush xml:id="br0">
      <inkml:brushProperty name="width" value="0.05" units="cm"/>
      <inkml:brushProperty name="height" value="0.05" units="cm"/>
    </inkml:brush>
  </inkml:definitions>
  <inkml:trace contextRef="#ctx0" brushRef="#br0">156 3 4384,'-1'-1'62,"1"1"0,0 0 0,0 0 0,0 0 0,-1 0 0,1-1 0,0 1 0,0 0 0,0 0 0,-1 0 0,1 0 0,0 0 0,0 0 0,-1 0 0,1 0 0,0 0 1,-1 0-1,1 0 0,0 0 0,0 0 0,-1 0 0,1 0 0,0 0 0,0 0 0,-1 0 0,1 0 0,0 0 0,0 0 0,-1 1 0,1-1 0,0 0 0,0 0 0,0 0 0,-1 0 0,1 0 0,0 1 0,0-1 0,0 0 0,0 0 0,-1 0 0,1 1 0,0-1 1,0 0-1,0 0 0,0 1 0,0-1 0,0 0 0,0 0 0,0 1 0,-1-1 0,1 1 0,-2 18 971,1-9-780,-120 820 5101,107-663-4204,8 204-1,8-328-666,3 0 1,15 69-1,-20-110-484,0-1-32,0-1 0,0 1 1,0 0-1,1-1 0,-1 1 1,0-1-1,0 1 0,0-1 1,0 1-1,0-1 0,1 1 1,-1-1-1,0 1 0,0-1 1,1 1-1,-1-1 1,0 0-1,1 1 0,-1-1 1,0 1-1,1-1 0,-1 0 1,1 1-1,-1-1 0,1 0 1,-1 0-1,1 1 0,-1-1 1,1 0-1,3 0-729</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4:16.701"/>
    </inkml:context>
    <inkml:brush xml:id="br0">
      <inkml:brushProperty name="width" value="0.05" units="cm"/>
      <inkml:brushProperty name="height" value="0.05" units="cm"/>
    </inkml:brush>
  </inkml:definitions>
  <inkml:trace contextRef="#ctx0" brushRef="#br0">10 0 1248,'-10'7'10266,"24"-7"-9562,4 0-418,12 0 164,-9-3-245,1 2 0,28 0 0,-44 1-154,0 0 0,0 1 0,0 0 0,0 0 0,0 0 0,0 1 0,-1 0 0,1 0-1,0 0 1,-1 1 0,0 0 0,1 0 0,4 4 0,-9-6-10,-1 0 0,1 0-1,0 1 1,0-1 0,0 0 0,-1 0-1,1 0 1,-1 1 0,1-1-1,-1 0 1,0 1 0,1-1 0,-1 1-1,0-1 1,0 0 0,0 1-1,0-1 1,0 1 0,0-1 0,0 0-1,0 1 1,-1-1 0,1 0-1,-2 3 1,0 3 83,-1 0 0,0-1 0,-5 9 0,8-14-102,-40 62 187,25-41-176,0 0 0,2 1 0,-15 37 1,21-43 119,5-13-137,0 0 0,0 0 0,1 1 1,-1-1-1,1 0 0,0 1 0,0 4 0,1-9-2,0 1 0,1-1 0,-1 1 0,0 0 0,1-1 0,-1 1 0,0-1 0,1 0 0,-1 1 0,1-1 0,-1 1 0,1-1 0,0 0 0,-1 1 0,1-1 0,-1 0 0,1 0 1,-1 1-1,1-1 0,0 0 0,-1 0 0,1 0 0,0 0 0,-1 0 0,1 0 0,0 0 0,-1 0 0,1 0 0,0 0 0,20-1 194,-10-1-137,0-1 0,0 0 0,0-1 0,-1 0-1,15-9 1,11-4 22,-9 6 47,-1-2-1,0-1 1,-1-1 0,0-1 0,-1-1 0,-1-1 0,-1-1 0,34-37-1,-51 51-199,-1 0-1,-1 0 0,1-1 0,0 1 0,-1-1 1,0 1-1,-1-1 0,1 0 0,-1 0 0,0-1 1,-1 1-1,1 0 0,-1-1 0,0-7 0</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4:17.628"/>
    </inkml:context>
    <inkml:brush xml:id="br0">
      <inkml:brushProperty name="width" value="0.05" units="cm"/>
      <inkml:brushProperty name="height" value="0.05" units="cm"/>
    </inkml:brush>
  </inkml:definitions>
  <inkml:trace contextRef="#ctx0" brushRef="#br0">430 4 3072,'1'0'79,"-1"0"0,0 0 0,1 0 1,-1 0-1,1 0 0,-1 0 0,0 0 0,1-1 0,-1 1 1,0 0-1,1 0 0,-1 0 0,0 0 0,3-3 2701,-3 7-1404,0-2-1216,0-1 1,0 1-1,-1 0 0,1-1 1,-1 1-1,1-1 1,-1 1-1,0-1 0,0 1 1,1-1-1,-1 1 1,0-1-1,0 1 1,-1-1-1,1 0 0,0 0 1,-2 2-1,-27 18 894,22-16-729,-12 8 25,1 1 1,0 1-1,1 1 0,1 0 0,1 2 1,0 0-1,1 0 0,-22 38 0,-123 287 1222,153-325-1485,0-1-20,0-1 0,1 1 0,1 0 0,0 1 0,2 0 0,-4 34 0,7-24 48,0 1-1,2-1 1,1 0 0,2 0-1,10 38 1,-10-49-19,1 0 0,1 0 0,1-1 0,0 0 0,1 0 0,0-1 0,2 0 0,-1 0 0,24 22 0,-30-33-64,13 12 130,18 14 0,-31-27-110,0 0 0,0 0-1,0-1 1,0 1-1,0-1 1,1 0 0,-1 0-1,1-1 1,-1 1 0,1-1-1,8 1 1,-12-2-124,-1 0-1,1 0 1,0 0 0,-1 0-1,1-1 1,0 1 0,-1 0-1,1 0 1,0-1 0,-1 1 0,1 0-1,-1-1 1,1 1 0,-1 0-1,1-1 1,-1 1 0,1-1-1,-1 1 1,1-1 0,-1 1-1,0-1 1,1 0 0,-1 1-1,0-1 1,1 1 0,-1-1-1,0 0 1,0 1 0,0-1-1,1 0 1,-1 1 0,0-2 0,0-27-5492,0 16 2944,4-13-756</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4:18.588"/>
    </inkml:context>
    <inkml:brush xml:id="br0">
      <inkml:brushProperty name="width" value="0.05" units="cm"/>
      <inkml:brushProperty name="height" value="0.05" units="cm"/>
    </inkml:brush>
  </inkml:definitions>
  <inkml:trace contextRef="#ctx0" brushRef="#br0">1 151 3072,'2'-7'1663,"-4"10"823,2 14 1730,1 26-2731,12 66 440,0-8-623,-5-50-811,-4-35 26,-2 0 0,1 20 0,-1-47 853,-1-9-1113,-9-97-92,7 85-113,1 0 0,2-1-1,12-58 1,-7 49-24,-5 25-32,1-3 16,7-29 0,-8 44-10,-1-1 0,1 1 0,1 0 0,-1 0 0,1 0 0,0 0 0,0 0 1,0 0-1,0 1 0,6-6 0,-8 9-4,1 0 1,0-1-1,0 1 0,-1 0 1,1 0-1,0 0 1,0 0-1,0 1 0,0-1 1,0 1-1,0-1 1,0 1-1,0-1 0,0 1 1,0 0-1,0 0 1,0 0-1,0 0 0,0 0 1,0 1-1,0-1 1,0 1-1,0-1 1,2 2-1,6 2 28,-1 0 1,0 1-1,15 10 0,-4-2 58,81 46 44,-98-57-78,1-1-1,-1 1 1,1-1 0,0 0-1,5 2 1,-3-2 15,-4-1 47</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4:19.085"/>
    </inkml:context>
    <inkml:brush xml:id="br0">
      <inkml:brushProperty name="width" value="0.05" units="cm"/>
      <inkml:brushProperty name="height" value="0.05" units="cm"/>
    </inkml:brush>
  </inkml:definitions>
  <inkml:trace contextRef="#ctx0" brushRef="#br0">0 7 4480,'1'-7'9048,"3"23"-7931,0 1-799,-1-1 0,-1 1 0,0 0 0,-1 0 1,-3 24-1,2-7 13,0 55 384,0 9-210,0-32-3656,3-74-1947</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0:56.652"/>
    </inkml:context>
    <inkml:brush xml:id="br0">
      <inkml:brushProperty name="width" value="0.05" units="cm"/>
      <inkml:brushProperty name="height" value="0.05" units="cm"/>
    </inkml:brush>
  </inkml:definitions>
  <inkml:trace contextRef="#ctx0" brushRef="#br0">14 79 3808,'0'0'115,"0"0"1,-1-1-1,1 1 1,0 0-1,0 0 1,0-1-1,-1 1 1,1 0-1,0 0 1,-1-1-1,1 1 1,0 0-1,0 0 0,-1 0 1,1 0-1,0 0 1,-1 0-1,1-1 1,0 1-1,-1 0 1,1 0-1,0 0 1,-7 0 6006,6-1-5672,1 0 0,0 1 0,1-1-1,-1 0 1,0 0 0,0 1 0,0-1 0,0 0-1,1 0 1,-1 1 0,0-1 0,1 0 0,-1 0 0,1 0-1,13-19 2697,-13 20-3128,-1 0 0,1 0 0,-1 0 0,1 0 0,-1 0 0,1 1 0,-1-1 0,1 0 0,-1 0 0,1 0 0,-1 1 0,1-1 0,-1 0 0,1 1 0,-1-1 0,1 0 0,-1 1 0,1 0 0,0-1 179,3 1 155,3 3-220,0 0-36,0-1 0,1 1 0,-1-1 1,1-1-1,0 0 0,12 3 0,32-1 154,-1-2 0,78-7-1,-114 4-240,225-26 164,-28 3-74,-202 23-91,217-13 405,-173 10-143,13-1-2775,-67 5 2350,1 0 1,-1 0-1,0 0 0,0 0 0,1 0 0,-1 0 1,0 0-1,0 0 0,1 0 0,-1 0 0,0 0 1,0 0-1,1 0 0,-1 0 0,0 0 0,1 0 1,-1 0-1,0 0 0,0 0 0,1 0 0,-1 1 1,0-1-1,0 0 0,0 0 0,1 0 0,-1 0 1,0 1-1,0-1 0,0 0 0,1 0 0,-1 0 1,0 1-1,0-1 0,0 0 0,0 0 0,0 1 1,0-1-1,1 0 0,-1 0 0,0 1 0,-5 8-4600,-1 5-1134</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7:38.796"/>
    </inkml:context>
    <inkml:brush xml:id="br0">
      <inkml:brushProperty name="width" value="0.05" units="cm"/>
      <inkml:brushProperty name="height" value="0.05" units="cm"/>
    </inkml:brush>
  </inkml:definitions>
  <inkml:trace contextRef="#ctx0" brushRef="#br0">452 7 2816,'28'-5'886,"-27"5"-529,0 0-1,0 0 1,0-1-1,0 1 1,0 0 0,0 0-1,0 0 1,0 0-1,0 0 1,0 0 0,-1 0-1,1 1 1,0-1-1,0 0 1,2 1 0,-8 4 40,1 1 1,-1-1-1,0-1 1,-1 1-1,1-1 1,-1 0-1,0 0 1,0 0-1,-10 4 1,6-3-160,0 1-69,-72 43 849,68-40-905,1 1-1,1 1 0,-1 0 1,-13 17-1,2 4 48,2 0-1,1 2 1,1 0 0,-15 38-1,-52 158 686,77-198-589,0 1 0,3 0 0,1 1 0,1 0 0,2-1 0,1 1 0,2 0 0,1 0 0,1 0 0,3 0 0,9 39 0,-7-43-5,18 41-1,-20-59-160,0-1 0,1 1 0,1-2 0,0 1 0,0-1-1,11 12 1,-16-21-47,-1 1-1,1-1 0,-1 0 0,1 0 1,0 1-1,-1-1 0,1 0 1,0-1-1,0 1 0,3 1 0,-5-2-119,1 0 1,-1 0-1,1 1 0,-1-1 0,0 0 0,1 0 0,-1 0 0,1 0 0,-1 0 0,1 0 0,-1 0 1,1 0-1,-1 0 0,1 0 0,-1-1 0,0 1 0,1 0 0,-1 0 0,1 0 0,-1-1 0,1 1 1,-1 0-1,0 0 0,1-1 0,-1 1 0,0 0 0,1 0 0,-1-1 0,0 1 0,1-1 0,-1 1 1,0 0-1,0-1 0,1 1 0,-1-1 0,0 1 0,0 0 0,0-1 0,0 1 0,0-2 0,9-34-7549,-2 9 4277</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4:19.569"/>
    </inkml:context>
    <inkml:brush xml:id="br0">
      <inkml:brushProperty name="width" value="0.05" units="cm"/>
      <inkml:brushProperty name="height" value="0.05" units="cm"/>
    </inkml:brush>
  </inkml:definitions>
  <inkml:trace contextRef="#ctx0" brushRef="#br0">1 108 3488,'0'-3'905,"0"0"1,0 0-1,1 0 0,-1 0 1,1 0-1,1-3 1,0 1-160,1-1 0,0 1-1,6-9 1,-3 5 135,-2 4-535,0-1 0,1 1 0,0 0 0,8-6 0,-12 9-324,0 1 0,0 0 0,0 0 1,0 0-1,1 0 0,-1 1 1,0-1-1,1 0 0,-1 0 1,1 1-1,-1-1 0,1 1 1,-1-1-1,1 1 0,-1 0 0,1 0 1,-1 0-1,1-1 0,-1 2 1,1-1-1,-1 0 0,1 0 1,-1 0-1,1 1 0,1-1 1,-2 1-22,0 0 1,1 0-1,-1 0 1,0 0-1,0 0 1,0 1-1,0-1 1,-1 0-1,1 0 1,0 1-1,0-1 1,-1 0-1,1 1 1,-1-1 0,1 0-1,-1 1 1,0-1-1,1 4 1,-2 28 70,0-25-45,0 15 151,-2-1 0,-1 0 0,0 0 1,-2 0-1,0-1 0,-11 25 0,6-23 398,2 1 0,-9 37 0,17-58-453,1 7 904,12-11-353,90-22 65,13-3-3723,-93 24 1293</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4:20.229"/>
    </inkml:context>
    <inkml:brush xml:id="br0">
      <inkml:brushProperty name="width" value="0.05" units="cm"/>
      <inkml:brushProperty name="height" value="0.05" units="cm"/>
    </inkml:brush>
  </inkml:definitions>
  <inkml:trace contextRef="#ctx0" brushRef="#br0">7 13 3904,'0'-1'193,"-1"1"0,1-1 0,-1 1 0,1-1 0,-1 1 1,1-1-1,0 1 0,-1-1 0,1 1 0,0-1 0,-1 1 0,1-1 0,0 0 1,0 1-1,-1-1 0,1 0 0,0 1 0,0-2 0,10 7 2717,17 18-939,-27-23-2009,13 12 257,-1 1 1,0 1-1,-1 0 0,-1 0 1,0 1-1,-1 1 1,0-1-1,-1 1 1,8 26-1,2 16 372,16 85 0,-29-119-378,10 50 445,-2 1-1,2 76 1,-13-66-11,-4 0 0,-15 104 0,14-163-512,-2-1-1,-1 1 1,-1-1-1,-14 37 0,18-56-282,0-1-1,-1 0 0,1 0 1,-1 0-1,0 0 0,0 0 1,-1-1-1,1 0 0,-1 0 1,0 0-1,0 0 0,0-1 1,0 0-1,-1 0 0,-9 3 1,-7 6-1426</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4:26.475"/>
    </inkml:context>
    <inkml:brush xml:id="br0">
      <inkml:brushProperty name="width" value="0.05" units="cm"/>
      <inkml:brushProperty name="height" value="0.05" units="cm"/>
    </inkml:brush>
  </inkml:definitions>
  <inkml:trace contextRef="#ctx0" brushRef="#br0">1 50 1568,'1'-3'437,"-1"0"0,1 0 0,0 0 0,1 0 0,-1 0 0,1 1 0,-1-1 0,1 0 0,0 1 0,0-1 0,0 1 0,0 0 0,0-1 0,0 1 0,5-2 0,-3-1 1330,-4 5-1740,0 0 0,0 0 0,0 1 0,0-1 0,0 0 0,0 0 0,0 0 0,0 0 0,0 0 0,0 0 0,0 0 0,0 0 0,0 0 0,0 0 0,0 0 0,0 0 0,0 0 0,0 0 0,0 0 0,1 0 0,-1 0 0,0 0 0,0 0 0,0 0 0,0 0 0,0 0 0,0 0 0,0 0 0,0 0 0,0 0 0,0 0 0,0 0 0,0 0 0,0 0 0,0 0 0,0 0 0,0 0 0,0 0 0,0 0 0,0 0 0,0 0 0,0 1 458,9 11 1734,-6-6-2006,1 0-1,-1 0 1,5 14 0,0 0 40,36 97 356,-21-51-141,1 4 41,20 50-15,-41-114-444,0 0 0,0 0 1,1 0-1,0 0 0,0-1 1,6 7-1,-10-11 62,1-1-87,-1 1 1,0-1-1,0 0 0,0 1 1,0-1-1,0 1 1,0-1-1,1 0 0,-1 1 1,0-1-1,0 0 1,1 0-1,-1 1 0,0-1 1,0 0-1,1 0 1,-1 1-1,0-1 0,1 0 1,-1 1-1,2-2 45,0 0 0,0 0 1,0 0-1,-1-1 0,1 1 0,0 0 0,-1-1 1,1 1-1,-1 0 0,0-1 0,1 0 0,-1 1 1,0-1-1,2-3 0,4-4 61,-1 1-95,0-1 0,-1 1 0,0-1 0,0 0 0,-1 0 0,4-12-1,1 0 71,58-172 100,-45 123-380,1-7 41,-20 65-369,2-5-4517,-4 17 4838,-1 0 1,0-1 0,0 1-1,1 0 1,-1-1 0,0 1-1,1 0 1,-1-1 0,0 1 0,1 0-1,-1 0 1,1 0 0,-1-1-1,0 1 1,1 0 0,-1 0-1,1 0 1,-1 0 0,0 0-1,1 0 1,-1 0 0,1 0 0,-1 0-1,1 0 1,-1 0 0,1 0-1,-1 0 1,0 0 0,1 0-1,-1 0 1,1 0 0,0 1-1,5 0-3157,3 2 1146</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4:26.818"/>
    </inkml:context>
    <inkml:brush xml:id="br0">
      <inkml:brushProperty name="width" value="0.05" units="cm"/>
      <inkml:brushProperty name="height" value="0.05" units="cm"/>
    </inkml:brush>
  </inkml:definitions>
  <inkml:trace contextRef="#ctx0" brushRef="#br0">0 0 3392,'0'0'1088,"2"1"-651,0 1-146,-1 0-1,1 0 1,-1 0-1,0 0 1,1 0-1,-1 0 1,0 0-1,0 0 1,0 0-1,0 0 1,0 3-1,7 31 1808,-2 33-423,-5 106-1,-2-86-1402,1-43-604,0-28-1155,0-15 1,0-8-654,0-45-2334,0 11 2607</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4:27.146"/>
    </inkml:context>
    <inkml:brush xml:id="br0">
      <inkml:brushProperty name="width" value="0.05" units="cm"/>
      <inkml:brushProperty name="height" value="0.05" units="cm"/>
    </inkml:brush>
  </inkml:definitions>
  <inkml:trace contextRef="#ctx0" brushRef="#br0">0 52 3072,'10'-27'1376,"-10"10"-1184,0 14 96,5-2-736,-2 5 224,2 0-1600,3 5 1024</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4:27.520"/>
    </inkml:context>
    <inkml:brush xml:id="br0">
      <inkml:brushProperty name="width" value="0.05" units="cm"/>
      <inkml:brushProperty name="height" value="0.05" units="cm"/>
    </inkml:brush>
  </inkml:definitions>
  <inkml:trace contextRef="#ctx0" brushRef="#br0">23 8 3552,'0'-7'1784,"0"17"-258,1 19 454,7 276 4326,-9-198-5465,1 121 769,0-227-1596,0-1-1,0 0 0,0 0 0,-1 1 0,1-1 0,0 0 0,0 0 0,0 1 0,0-1 0,0 0 0,0 0 0,0 1 0,0-1 0,0 0 0,0 0 0,0 1 1,0-1-1,1 0 0,-1 0 0,0 0 0,0 1 0,0-1 0,0 0 0,0 0 0,0 0 0,1 1 0,-1-1 0,0 0 0,0 0 0,0 0 0,0 1 1,1-1-1,-1 0 0,0 0 0,0 0 0,0 0 0,1 0 0,-1 0 0,0 0 0,0 1 0,1-1 0,-1 0 0,0 0 0,0 0 0,1 0 0,-1 0 0,0 0 1,0 0-1,0 0 0,1 0 0,-1 0 0,0 0 0,0-1 0,1 1 0,-1 0 0,0 0 0,0 0 0,1 0 0,10-9 102,-1-5-11,14-21 0,-19 26-160,1 0 0,0 0-1,0 0 1,1 1 0,0 0-1,0 0 1,1 0-1,10-6 1,-17 13 43,0 0 0,0 1 0,0-1 0,1 0 0,-1 1 1,0 0-1,0-1 0,0 1 0,1 0 0,-1-1 0,0 1 0,0 0 0,1 0 0,-1 0 0,0 0 0,0 0 0,1 1 0,-1-1 0,0 0 0,3 1 0,-2 0-11,0 0-1,0 1 1,0-1-1,-1 0 1,1 1-1,0-1 1,0 1-1,-1 0 0,1 0 1,1 3-1,2 2 28,-1 0-1,0 1 0,-1 0 1,0-1-1,3 12 0,-3-8 152,-1 0-1,0 0 0,-1 0 1,-1 0-1,1 0 1,-2 1-1,0-1 1,0 0-1,-1 0 0,0 0 1,-1 0-1,-5 15 1,6-23-91,1 1 1,-1-1 0,0 0 0,0 0-1,-1 0 1,1 0 0,-1 0 0,1 0 0,-1-1-1,0 1 1,0-1 0,0 1 0,0-1-1,-1 0 1,1-1 0,0 1 0,-1-1-1,1 1 1,-1-1 0,0 0 0,-7 1-1,6-1-39,0-1 0,0 0-1,-1 0 1,1 0 0,0 0-1,0-1 1,0 0 0,-1 0-1,1-1 1,0 1 0,0-1-1,1 0 1,-1 0 0,0-1-1,-7-4 1,2 0 0,-22-17-1882,30 22 1480,0 1 1,1 0-1,-1-1 0,1 1 0,0-1 1,0 1-1,-1-1 0,1 0 1,0 0-1,0 1 0,0-1 1,1 0-1,-1 0 0,0 0 1,0-3-1,3-5-2790,6 4 1035</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4:28.097"/>
    </inkml:context>
    <inkml:brush xml:id="br0">
      <inkml:brushProperty name="width" value="0.05" units="cm"/>
      <inkml:brushProperty name="height" value="0.05" units="cm"/>
    </inkml:brush>
  </inkml:definitions>
  <inkml:trace contextRef="#ctx0" brushRef="#br0">0 162 5216,'0'-2'376,"0"-1"1,1 1 0,-1-1-1,0 1 1,1-1 0,0 1-1,0-3 1,2 10 3181,21 49-1740,-16-22-1169,-1 0 0,4 44-1,8 39 1032,-18-110-1673,1 3 1079,-1-16-477,-1-55-586,4 1 0,18-102 0,-18 145 35,1-1 1,0 0-1,10-19 0,-13 34-32,0 0 0,0 1 1,1-1-1,-1 1 0,1 0 0,0 0 0,0 0 1,0 0-1,1 1 0,-1-1 0,1 1 0,0 0 1,0 0-1,0 0 0,1 0 0,-1 1 0,0 0 1,7-3-1,-5 4 9,0 1 1,0 0 0,0 0-1,0 0 1,-1 0-1,1 1 1,0 0-1,0 0 1,-1 1 0,1-1-1,-1 1 1,1 1-1,6 3 1,7 1-113,-10-4-223,-3 0-1477,-2 8-2018,0 1 1737</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4:31.507"/>
    </inkml:context>
    <inkml:brush xml:id="br0">
      <inkml:brushProperty name="width" value="0.05" units="cm"/>
      <inkml:brushProperty name="height" value="0.05" units="cm"/>
    </inkml:brush>
  </inkml:definitions>
  <inkml:trace contextRef="#ctx0" brushRef="#br0">1 1667 3392,'0'1'304,"0"0"0,0 0 0,0-1-1,0 1 1,0 0 0,0 0 0,1 0 0,-1 0 0,0-1 0,1 1 0,-1 0-1,0 0 1,1-1 0,-1 1 0,1 0 0,-1-1 0,1 1 0,0 0 0,-1-1-1,1 1 1,-1-1 0,2 2 0,-1-2-208,-1 0 0,1 0 0,0 0 0,-1 0 0,1 0 0,-1 0 0,1 0 0,-1 0-1,1 0 1,0 0 0,-1 0 0,1-1 0,-1 1 0,1 0 0,-1 0 0,1 0 0,-1-1 0,1 1 0,-1 0 0,1-1 0,-1 1-1,1 0 1,-1-1 0,1 1 0,-1-1 0,0 1 0,1-1 0,-1 1 0,0-1 0,1 1 0,-1-1 0,0 1 0,0-1 0,0 1-1,1-1 1,-1 1 0,0-2 0,42-118 2565,-10 24-1978,31-93 476,-36 98-834,63-138-1,-10 76-159,6-22-79,-66 132-122,65-131 29,-72 153-16,1 0 0,0 1 0,2 0 0,0 1 0,33-28-1,-4 10 51,62-36 0,-55 44-193,83-34 0,-109 52 151,-1 1-63,45-13-1,-60 21 40,0 0 0,0 0 0,1 1 0,-1 0 0,1 1 0,-1 0 0,17 3 0,-23-2 11,0 0 1,0 0-1,-1 1 1,1-1-1,0 1 1,-1 0-1,1 0 1,-1 1-1,0-1 1,0 1-1,0-1 1,0 1-1,0 0 1,0 0-1,-1 1 1,1-1-1,-1 0 1,3 8-1,-2-5 28,0 0-1,-1 0 1,1 1-1,-2-1 1,1 1-1,-1-1 1,0 1-1,0-1 1,-1 1-1,0 11 1,-2 1 74,-2 0-1,0-1 1,-1 0 0,0 0 0,-2 0-1,0-1 1,-1 1 0,-14 20 0,9-17 69,-2-1 0,-1 0 0,0-1 0,-1-1 0,-35 28 0,21-23 19,-1-1 0,-2-2-1,0-1 1,0-2 0,-2-1-1,0-2 1,-75 20 0,92-30-10,1-1 0,-32 2 0,42-5-669,0 0 0,0 0 0,0-1 0,0 0 0,0-1 0,0 0 0,0 0 0,-9-4-1,10 4-1209</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4:33.692"/>
    </inkml:context>
    <inkml:brush xml:id="br0">
      <inkml:brushProperty name="width" value="0.05" units="cm"/>
      <inkml:brushProperty name="height" value="0.05" units="cm"/>
    </inkml:brush>
  </inkml:definitions>
  <inkml:trace contextRef="#ctx0" brushRef="#br0">368 32 2304,'0'-2'402,"1"0"1,-1 0-1,1 0 0,-1 1 1,1-1-1,0 0 1,0 1-1,0-1 0,0 0 1,0 1-1,0-1 1,0 1-1,0 0 0,0-1 1,1 1-1,-1 0 1,1 0-1,-1 0 0,3-2 1,-11 9 3895,5-4-4189,0 0 0,1 1 0,-1-1 0,0 0 0,1 0 1,0 1-1,-1-1 0,1 1 0,0-1 0,1 1 1,-1-1-1,-1 4 0,0 34 279,3 51 0,0-31-135,-1-21-75,1 12 587,-8 64-1,6-110-632,1-1 0,-1 0 0,0 1 1,-1-1-1,1 0 0,-1 0 0,1 1 0,-1-1 1,0-1-1,-1 1 0,1 0 0,-4 3 0,4-4-57,-1-1 0,1 0 0,-1 0 0,1-1 0,-1 1 0,0-1 0,0 1-1,1-1 1,-1 0 0,0 0 0,0 0 0,-1 0 0,1 0 0,0-1 0,0 0 0,0 1-1,-5-1 1,-10-2 80,1 0-1,-1-1 0,0 0 0,1-2 0,-33-12 0,29 9-129,-1 1 0,0 1 0,-23-4-1,16 8-2957,29 2 2802,-1 0-1,1 0 1,0 0 0,0-1 0,0 1-1,0 0 1,0 0 0,0 0-1,-1-1 1,1 1 0,0 0 0,0 0-1,0 0 1,0-1 0,0 1-1,0 0 1,0 0 0,0-1 0,0 1-1,0 0 1,0 0 0,0 0-1,0-1 1,0 1 0,0 0 0,0 0-1,0-1 1,0 1 0,1 0-1,-1 0 1,0 0 0,0-1 0,0 1-1,0 0 1,0 0 0,1-1-1,7-3-2044</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4:34.054"/>
    </inkml:context>
    <inkml:brush xml:id="br0">
      <inkml:brushProperty name="width" value="0.05" units="cm"/>
      <inkml:brushProperty name="height" value="0.05" units="cm"/>
    </inkml:brush>
  </inkml:definitions>
  <inkml:trace contextRef="#ctx0" brushRef="#br0">28 77 4640,'-24'-13'5538,"21"10"-3060,3 0-538,6-1-904,14-2-229,-14 5-495,28-7 401,52-6-1,-46 9-435,39-5-75,110 1 1,-177 9-1305,-1 0 0,14 3 0,-2 4-882</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7:39.511"/>
    </inkml:context>
    <inkml:brush xml:id="br0">
      <inkml:brushProperty name="width" value="0.05" units="cm"/>
      <inkml:brushProperty name="height" value="0.05" units="cm"/>
    </inkml:brush>
  </inkml:definitions>
  <inkml:trace contextRef="#ctx0" brushRef="#br0">292 107 5152,'0'0'51,"0"0"1,0 0 0,0 0-1,0 0 1,0 0-1,1 0 1,-1 0-1,0 0 1,0 0-1,0 0 1,0 0 0,0 0-1,0 0 1,0 0-1,0 0 1,0 0-1,1 0 1,-1 0-1,0 0 1,0 0 0,0 0-1,0 1 1,0-1-1,0 0 1,0 0-1,0 0 1,0 0 0,0 0-1,0 0 1,0 0-1,0 0 1,0 0-1,0 0 1,0 1-1,1-1 1,-1 0 0,0 0-1,0 0 1,0 0-1,0 0 1,0 0-1,0 0 1,0 0-1,-1 1 1,1-1 0,0 0-1,0 0 1,0 0-1,0 0 1,0 0-1,0 0 1,0 0-1,0 0 1,0 0 0,0 1-1,-2 12 1613,-5 19 67,6-28-1400,-4 16 487,-2 0-1,0 0 1,-20 37 0,-40 53 919,13-24-687,5 11-581,-3 3 70,51-99-462,1 1 1,-1-1-1,0 1 0,0-1 0,0 0 0,0 1 0,0-1 0,0 0 0,0 0 0,0 0 0,-3 2 0,4-3-58,0-1 0,0 1 1,-1-1-1,1 1 0,0 0 1,0-1-1,0 1 0,-1-1 1,1 1-1,0-1 0,0 1 0,0-1 1,0 1-1,0-1 0,0 1 1,0-1-1,0 1 0,0-1 1,1 1-1,-1-1 0,0 1 0,0-1 1,0 0-1,11-40 279,1 13-228,1-1 0,1 1 1,36-50-1,-31 48-26,6-8 33,-5 10-126,-2-1 1,20-44-1,-16 19 81,-2-1 0,21-95 0,-38 137-72,-5 19-141,-1 24-41,6 102 387,1-14 63,-1-59-40,1-22-93,1-1-1,14 48 1,-2-5 75,6 34-314,-21-107-284,1-3-2323,0 1 1124</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4:34.978"/>
    </inkml:context>
    <inkml:brush xml:id="br0">
      <inkml:brushProperty name="width" value="0.05" units="cm"/>
      <inkml:brushProperty name="height" value="0.05" units="cm"/>
    </inkml:brush>
  </inkml:definitions>
  <inkml:trace contextRef="#ctx0" brushRef="#br0">418 1 2816,'-9'10'7648,"-38"46"-6059,13-15-1126,1 2 0,2 0 1,3 2-1,1 2 0,2 0 0,-29 79 1,-54 246 1007,101-340-1313,1 0-1,2 1 0,1 0 0,1 0 0,2 0 0,2 0 0,0 0 0,13 55 0,55 145 936,-69-228-1057,1 0 0,-1-1 0,1 0 0,1 1-1,-1-1 1,0 0 0,1 0 0,0 0 0,0-1 0,4 5 0,-5-10-1562,2-2 406</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4:35.807"/>
    </inkml:context>
    <inkml:brush xml:id="br0">
      <inkml:brushProperty name="width" value="0.05" units="cm"/>
      <inkml:brushProperty name="height" value="0.05" units="cm"/>
    </inkml:brush>
  </inkml:definitions>
  <inkml:trace contextRef="#ctx0" brushRef="#br0">149 12 2720,'3'-9'1939,"-2"7"-869,-4 6 203,-5 10 47,-10 29-1,3-4-608,-12 27 119,3 2 0,-19 90 0,38-138-656,1 1-1,2-1 1,0 1-1,1 0 1,1-1-1,3 25 1,-2-35-16,1 0 0,0 0 1,1 0-1,0-1 0,1 1 1,0-1-1,0 0 0,1 0 1,0 0-1,1-1 0,0 0 1,0 0-1,0 0 0,12 9 0,-15-14-76,0 0-1,0-1 1,1 0-1,-1 0 0,1 0 1,-1 0-1,1 0 0,-1-1 1,1 1-1,0-1 1,0 0-1,0 0 0,0-1 1,5 1-1,-4-1-9,1 0 0,-1-1 0,1 1 0,-1-1 0,0-1 1,0 1-1,0-1 0,0 0 0,8-4 0,4-4 42,0-2 1,0 0-1,-1-1 0,20-21 1,-30 28-95,13-12-11,-1-2-1,-1-1 1,0 0 0,-1-1 0,-2 0-1,0-1 1,-2-1 0,0 0 0,-2-1 0,-1 0-1,0-1 1,-2 0 0,-1 0 0,-1 0 0,-2-1-1,1-39 1,-3 58-33,-2-1 0,1 0-1,-1 1 1,-1-1 0,1 1 0,-1-1 0,-1 1-1,0 0 1,0 0 0,-5-9 0,6 13-7,-1-1 0,-1 1 0,1 0 0,-1 0-1,1 0 1,-1 1 0,0-1 0,-1 1 0,1 0 0,0 0 0,-1 0 0,0 1 0,0-1 0,1 1 0,-1 0 0,-10-2-1,5 2 28,0 1 0,1-1 0,-1 1 0,0 1 0,0 0 0,1 0 0,-18 4-1,22-3-98,0 0 0,0 0-1,1 0 1,-1 1 0,0 0-1,1 0 1,0 0 0,-1 0-1,1 1 1,0 0 0,0 0-1,0 0 1,1 0 0,-1 0-1,1 1 1,0 0 0,-4 5-1,0 6-2301,6 1 704</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4:36.164"/>
    </inkml:context>
    <inkml:brush xml:id="br0">
      <inkml:brushProperty name="width" value="0.05" units="cm"/>
      <inkml:brushProperty name="height" value="0.05" units="cm"/>
    </inkml:brush>
  </inkml:definitions>
  <inkml:trace contextRef="#ctx0" brushRef="#br0">14 1 6144,'-13'0'2784,"18"8"-416,3-8-1536,5 0 448,4 3-768,6-3 544,3 0-608,0-3 64,0 3-320,1-5 32,-1 5-129,0-3-63,0 6 0,0-3-191,-3 8 95</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4:36.524"/>
    </inkml:context>
    <inkml:brush xml:id="br0">
      <inkml:brushProperty name="width" value="0.05" units="cm"/>
      <inkml:brushProperty name="height" value="0.05" units="cm"/>
    </inkml:brush>
  </inkml:definitions>
  <inkml:trace contextRef="#ctx0" brushRef="#br0">330 0 6048,'-1'3'309,"0"0"0,0 0 1,1 0-1,-1 0 0,1 0 1,0 0-1,0 0 0,0 1 1,0-1-1,0 0 0,1 0 1,1 4-1,1 18 1158,-2-8-802,-1 0 1,-1 0-1,0 0 0,-6 26 1,4-31-402,0 0 0,-1-1 0,0 1 0,-1-1 0,0 0 0,-1 0 0,-9 14 0,5-12-34,-1 0-1,0-1 0,-1 0 0,0 0 0,-28 18 0,32-24-187,0-1-1,-1 0 1,0-1-1,0 0 1,0 0-1,0-1 0,-1 0 1,1-1-1,-1 0 1,0-1-1,-14 1 0,22-2-223,-1 0 0,0 0-1,0 0 1,0 0-1,0-1 1,0 1 0,0-1-1,0 0 1,1 0-1,-1 0 1,0 0 0,1-1-1,-1 1 1,-2-2 0,-9-9-1434</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4:37.177"/>
    </inkml:context>
    <inkml:brush xml:id="br0">
      <inkml:brushProperty name="width" value="0.05" units="cm"/>
      <inkml:brushProperty name="height" value="0.05" units="cm"/>
    </inkml:brush>
  </inkml:definitions>
  <inkml:trace contextRef="#ctx0" brushRef="#br0">289 24 3808,'-1'-4'630,"-4"-10"494,4 13-1054,1 1-1,0 0 1,0 0 0,0-1 0,0 1-1,0 0 1,0 0 0,0 0 0,0-1-1,0 1 1,0 0 0,-1 0 0,1 0-1,0-1 1,0 1 0,0 0-1,0 0 1,-1 0 0,1 0 0,0 0-1,0-1 1,0 1 0,-1 0 0,1 0-1,0 0 1,0 0 0,-1 0 0,1 0-1,0 0 1,0 0 0,0 0-1,-1 0 1,1 0 0,0 0 0,0 0-1,-1 0 1,1 0 0,0 0 0,0 0-1,-1 0 1,-18 2 2447,7 3-2288,1 1 0,-1-1 0,1 2 1,1 0-1,0 0 0,0 1 0,0 0 0,1 1 0,0 0 0,-8 11 0,-1 3-84,1 1-1,1 1 1,-14 29 0,21-36-28,1 0 1,0 1-1,2 0 0,0 0 1,1 0-1,1 1 0,-3 34 1,7-49-70,0 1 1,0-1-1,1 1 1,0-1 0,0 1-1,0-1 1,0 0 0,1 1-1,0-1 1,0 0 0,1 0-1,-1 0 1,7 8 0,-4-6 25,1-1 1,0-1-1,0 1 1,0-1-1,0 0 1,1 0-1,0 0 1,13 5-1,-9-4 24,1-1-1,0-1 1,0 0 0,1-1-1,-1-1 1,0 0-1,1 0 1,0-1-1,0 0 1,-1-2 0,25-2-1,-26 1 5,-1-1 1,0-1-1,1 0 0,-1 0 1,-1 0-1,1-2 0,-1 1 1,0-1-1,0 0 0,0-1 1,-1 0-1,0 0 0,-1-1 0,1 0 1,-1-1-1,-1 1 0,0-1 1,0 0-1,-1-1 0,8-17 1,-9 16-59,1-1 1,-2 0-1,0 0 1,0-1-1,-1 1 1,0 0-1,-1-1 1,-1 1-1,0-1 1,-1 1-1,0-1 0,0 1 1,-2-1-1,0 1 1,0 0-1,-1 0 1,-7-17-1,2 12-76,0 1-1,-19-25 1,23 34 18,0 1 1,0 0-1,-1 1 1,0-1-1,0 1 1,-1 0 0,1 1-1,-14-7 1,-29-10-77,8 4-3522,37 16 2353</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4:38.082"/>
    </inkml:context>
    <inkml:brush xml:id="br0">
      <inkml:brushProperty name="width" value="0.05" units="cm"/>
      <inkml:brushProperty name="height" value="0.05" units="cm"/>
    </inkml:brush>
  </inkml:definitions>
  <inkml:trace contextRef="#ctx0" brushRef="#br0">142 7 3904,'1'0'124,"-1"0"-95,0 0-1,0 0 1,0 0-1,0 0 1,0 0-1,0 0 1,1-1-1,-1 1 1,0 0-1,0 0 1,0 0-1,0 0 0,0 0 1,0 0-1,0 0 1,1 0-1,-1 0 1,0 0-1,0-1 1,0 1-1,0 0 1,0 0-1,0 0 1,0 0-1,0 0 1,0 0-1,0-1 1,0 1-1,0 0 0,0 0 1,0 0-1,0 0 1,0 0-1,0-1 1,0 1-1,0 0 1,0 0-1,0 0 1,0 0-1,0 0 1,0-1-1,0 1 1,0 0-1,0 0 0,0 0 1,0 0-1,0 0 1,0 0-1,0 0 1,0-1-1,-1 1 1,1 0-1,0 0 1,0 0-1,0 0 1,0 0-1,0 0 1,0 0-1,0 0 0,-1 0 1,1 0-1,0 0 1,0 0-1,0 0 1,0-1-1,0 1 1,-1 0-1,1 0 1,0 0-1,0 1-9,0-1 0,0 0 0,0 0 0,0 0 0,0 0-1,0 0 1,0 0 0,0 0 0,0 0 0,0 0 0,0 0 0,0 0 0,0 0 0,0 0-1,0 0 1,0 0 0,0 0 0,0 0 0,0 1 0,0-1 0,0 0 0,0 0 0,0 0-1,-1 0 1,1 0 0,0 0 0,0 0 0,0 0 0,0 0 0,0 0 0,0 0 0,0 0-1,0 0 1,0 0 0,0 0 0,0 0 0,0 0 0,0 0 0,0 0 0,0 0 0,0 0-1,0 0 1,0 0 0,-1 0 0,1 0 0,0 0 0,0 0 0,0 0 0,0 0 0,0 0-1,0 0 1,0 0 0,0 0 0,0 0 0,0 0 0,0 0 0,0 0 0,0 0 0,0 0-1,0 0 1,0 0 0,0 0 0,0-1 0,0 1 0,0 0 0,0 0 0,-1 0 0,1 0-1,0 0 1,1 8 1203,1 6-214,-3 6 509,-5 26 1,2-16-1001,-6 51 322,-24 240 1884,17-180-1546,8-85-453,-1 76-1,11-102-549,-1-8 145,-3 42-1,3-47-133,0-5 67,0-10-363,0-1-1,-1 0 1,0 1-1,1-1 0,-1 0 1,0 1-1,0-1 0,1 0 1,-1 0-1,0 0 1,0 0-1,0 0 0,0 0 1,-3 2-1,-20 12-7744,14-8 5435</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4:38.833"/>
    </inkml:context>
    <inkml:brush xml:id="br0">
      <inkml:brushProperty name="width" value="0.05" units="cm"/>
      <inkml:brushProperty name="height" value="0.05" units="cm"/>
    </inkml:brush>
  </inkml:definitions>
  <inkml:trace contextRef="#ctx0" brushRef="#br0">119 1 2976,'3'0'447,"-1"1"1,1 0-1,-1 0 0,1 1 1,-1-1-1,1 0 1,-1 1-1,0 0 0,0-1 1,3 3-1,28 26 703,-28-25-715,15 14 131,1-2-31,-1 2 0,-1 1 0,-1 0 0,-1 2 0,16 25 0,-16-16-132,-2 0 1,-2 1-1,13 44 0,17 106 1429,-38-158-1467,-1 0-1,-1 1 1,-1 0-1,-1 0 1,-4 41-1,-2-38-77,-1 0 0,-1-1 0,-1 0 0,-2 0 0,-22 44 0,9-29-130,-2 0 0,-45 55-1,-59 52-92,112-132-1044,-33 25 0,2-7-3124,19-11 1662</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4:39.895"/>
    </inkml:context>
    <inkml:brush xml:id="br0">
      <inkml:brushProperty name="width" value="0.05" units="cm"/>
      <inkml:brushProperty name="height" value="0.05" units="cm"/>
    </inkml:brush>
  </inkml:definitions>
  <inkml:trace contextRef="#ctx0" brushRef="#br0">5 96 3328,'-3'2'2635,"3"-2"-2503,0 0 0,0 1-1,0-1 1,0 0 0,0 0 0,0 0-1,0 0 1,0 1 0,0-1 0,0 0-1,0 0 1,0 0 0,0 0 0,0 1-1,0-1 1,0 0 0,0 0 0,0 1-1,-2 15 1656,4 17-344,2-11-677,-1 0 0,-1 0 0,0 33 0,0 18 607,0-53 120,-4-32-613,-1-29-571,4 5-258,0 24 12,-1-23-1,-2 7-84,-1 7 94,1-1 0,2 0 1,2-30-1,0 31-66,-3 15 16,2 1 1,-1 0 0,0-1 0,1 1 0,0 0-1,3-8 1,-4 12-24,1 0 0,0 0 0,-1 0 0,1 0 0,0 0 1,0 0-1,0 0 0,0 0 0,-1 0 0,1 0 0,0 0 0,0 1 0,1-1 0,-1 0 0,0 1 0,0-1 0,0 1 0,0-1 0,1 1 0,-1 0 1,0-1-1,0 1 0,0 0 0,1 0 0,-1 0 0,0 0 0,1 0 0,-1 0 0,0 0 0,0 1 0,1-1 0,-1 0 0,1 1 0,13 3 245,-1 1-1,22 10 0,-1-1 30,-32-13-213,1 1 0,0-1 1,0 1-1,-1 0 0,1 0 0,5 5 0,-7-5-270,-1-1 1,0 0-1,0 0 0,0 1 0,0-1 1,0 1-1,0-1 0,-1 1 0,1-1 1,0 1-1,-1-1 0,1 1 0,-1-1 1,1 1-1,-1 0 0,0-1 0,0 4 0,0 3-1821</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4:40.318"/>
    </inkml:context>
    <inkml:brush xml:id="br0">
      <inkml:brushProperty name="width" value="0.05" units="cm"/>
      <inkml:brushProperty name="height" value="0.05" units="cm"/>
    </inkml:brush>
  </inkml:definitions>
  <inkml:trace contextRef="#ctx0" brushRef="#br0">57 3 6048,'-1'0'212,"0"0"1,-1-1-1,1 1 1,0-1 0,-1 1-1,1 0 1,0 0-1,-1 0 1,1 0-1,-1 0 1,1 0-1,0 0 1,-1 1-1,1-1 1,0 0 0,-1 1-1,1-1 1,0 1-1,0-1 1,-1 1-1,1 0 1,0-1-1,0 1 1,0 0-1,0 0 1,0 0 0,0 0-1,-1 1 1,0 0-44,0 0 1,0 0 0,1 0-1,-1 0 1,1 0 0,-1 1-1,1-1 1,0 0 0,0 1-1,0-1 1,0 0 0,0 1 0,0 0-1,0 3 1,2-1-22,-1-1 0,1 1 0,0 0-1,1 0 1,-1 0 0,1-1 0,0 1 0,0-1 0,0 0 0,1 1 0,-1-1 0,1 0-1,6 6 1,-5-5 42,1 0-1,0 0 0,0 0 0,0-1 0,1 0 1,0 0-1,0 0 0,0-1 0,7 3 0,-11-5-136,0 0 0,0 0 0,0 0-1,0-1 1,0 1 0,0-1 0,0 0-1,1 0 1,-1 1 0,0-1 0,0 0 0,0-1-1,0 1 1,0 0 0,1-1 0,-1 1-1,0-1 1,0 0 0,0 1 0,0-1-1,0 0 1,0 0 0,-1 0 0,1-1-1,0 1 1,0 0 0,-1-1 0,1 1-1,-1-1 1,1 0 0,-1 1 0,0-1-1,0 0 1,0 0 0,0 0 0,0 0-1,1-2 1,-1 1-50,0-1 0,0 1 0,0 0-1,-1 0 1,1 0 0,-1-1 0,0 1 0,0 0-1,0-1 1,-1 1 0,1 0 0,-1 0 0,0-1-1,0 1 1,0 0 0,0 0 0,0 0-1,-1 0 1,1 0 0,-1 0 0,0 1 0,0-1-1,0 1 1,-2-4 0,0 3-93,0-1 0,-1 1 0,1 0 0,0 0 0,-1 1 0,0-1 0,1 1 0,-1 0 0,0 1 0,0-1 0,0 1 0,0 0 0,-1 0 0,1 0 0,-7 0 0,8 2-1071,-1-1-1,1 0 1,-1 1 0,1 0 0,0 0 0,-7 3 0,11-4 1018,0 0 1,0 0-1,0 0 0,0 0 0,0 1 0,0-1 0,0 0 0,0 0 0,0 0 0,0 1 0,0-1 0,0 0 1,0 0-1,0 0 0,0 1 0,0-1 0,0 0 0,0 0 0,0 0 0,0 0 0,0 1 0,0-1 1,0 0-1,0 0 0,0 0 0,3 2-2429,6 6 1</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4:40.819"/>
    </inkml:context>
    <inkml:brush xml:id="br0">
      <inkml:brushProperty name="width" value="0.05" units="cm"/>
      <inkml:brushProperty name="height" value="0.05" units="cm"/>
    </inkml:brush>
  </inkml:definitions>
  <inkml:trace contextRef="#ctx0" brushRef="#br0">162 73 4384,'13'-22'1411,"-8"12"501,1 0 1,0 1-1,10-12 1,-22 55 988,0-13-2376,-1-1 0,-2 0 0,0 0 0,-22 36 0,13-25-163,-6 9 173,-33 67 683,50-90-1069,0 1 1,0 0 0,2 1-1,-5 26 1,8-29-39,1-1 0,0 1 0,1 0 0,0-1 0,2 1 0,0-1 1,0 1-1,8 21 0,-9-31-49,2 0 0,-1-1 1,1 1-1,0-1 0,0 0 0,0 0 1,1 0-1,0 0 0,0-1 0,8 8 1,-8-9-22,0 0 1,0-1 0,0 0 0,0 0-1,0 0 1,1 0 0,-1-1-1,1 1 1,-1-1 0,1 0-1,0 0 1,-1-1 0,1 0 0,0 0-1,7 0 1,2-2-316,0 0 0,1 0 0,-1-2 0,0 1 0,-1-2 0,1 0 0,22-12 0,4-8-4390,-3-5-3557,-25 21 5992</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7:39.902"/>
    </inkml:context>
    <inkml:brush xml:id="br0">
      <inkml:brushProperty name="width" value="0.05" units="cm"/>
      <inkml:brushProperty name="height" value="0.05" units="cm"/>
    </inkml:brush>
  </inkml:definitions>
  <inkml:trace contextRef="#ctx0" brushRef="#br0">13 0 5152,'-13'3'2336,"18"2"-2048,0-1 1408,3-1-992,5 2 1120,0 3-1024,5-5 352,4 0-672,-1 2-288,5 3-96,-3-8 96,-2 3-96,-3-3-1920,5 4 960</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4:41.180"/>
    </inkml:context>
    <inkml:brush xml:id="br0">
      <inkml:brushProperty name="width" value="0.05" units="cm"/>
      <inkml:brushProperty name="height" value="0.05" units="cm"/>
    </inkml:brush>
  </inkml:definitions>
  <inkml:trace contextRef="#ctx0" brushRef="#br0">19 84 8384,'-18'-13'3808,"31"13"-3328,-5-4 2016,5 0-1472,23-3 287,2-1-767,21-3-96,1 2-256,6 1-320,-4 5 64,-5-5 224,-9 8-96,-4-8-3743,-5 8 2015</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4:43.707"/>
    </inkml:context>
    <inkml:brush xml:id="br0">
      <inkml:brushProperty name="width" value="0.05" units="cm"/>
      <inkml:brushProperty name="height" value="0.05" units="cm"/>
    </inkml:brush>
  </inkml:definitions>
  <inkml:trace contextRef="#ctx0" brushRef="#br0">689 59 4896,'-4'-19'7642,"-3"28"-6479,-1 10-639,1-4-184,-8 30 1,-7 39 443,-45 148 752,57-206-1373,-17 35 1,21-51-4,1 0 1,-2 0-1,1-1 1,-2 0 0,1 0-1,-9 8 1,13-15-121,0 0 0,0 0 0,1 0 0,-1 0 0,0 0 0,-1-1 1,1 1-1,0-1 0,0 0 0,-1 0 0,1 0 0,0 0 0,-1-1 0,1 1 0,-1-1 0,1 0 1,-1 0-1,1 0 0,-1 0 0,1-1 0,-1 0 0,1 1 0,0-1 0,-7-3 0,-2 1-6,0-2 0,0 1 0,1-1 0,-1-1-1,1 0 1,0-1 0,1 0 0,-16-14-1,9 3-1,0 0-1,1-2 1,1 0-1,1 0 0,-14-30 1,-49-117-265,45 91 208,0 7 73,30 65-77,-1 0 1,2-1-1,-1 1 0,1-1 1,-1 0-1,1 1 0,0-8 1,1 11 30,0 1 1,0-1 0,0 0-1,1 0 1,-1 1 0,0-1 0,1 0-1,-1 0 1,0 1 0,1-1-1,-1 0 1,1 1 0,-1-1-1,1 1 1,0-1 0,-1 0-1,1 1 1,-1-1 0,1 1-1,0 0 1,0-1 0,-1 1 0,1 0-1,0-1 1,0 1 0,-1 0-1,1 0 1,1-1 0,28-3 52,159-3 682,102-8 233,-178 7-832,1 4 1,157 16 0,-94-4-75,-167-10-916,2 0-3093,-12 2 3596,1 0 1,-1 0-1,1 0 0,-1 0 1,0 0-1,1 1 0,-1-1 1,1 0-1,-1 0 0,9 12-7724</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4:44.928"/>
    </inkml:context>
    <inkml:brush xml:id="br0">
      <inkml:brushProperty name="width" value="0.05" units="cm"/>
      <inkml:brushProperty name="height" value="0.05" units="cm"/>
    </inkml:brush>
  </inkml:definitions>
  <inkml:trace contextRef="#ctx0" brushRef="#br0">482 17 4064,'0'-16'2325,"-5"37"5151,-15 18-6603,6-9-129,-70 156 1939,74-160-2315,6-15-135,-1 0 0,0-1 0,0 1 0,-1-1-1,-12 16 1,15-25-167,0-1 0,0 1-1,0-1 1,0 0 0,0 0 0,1 0-1,-6-1 1,2 1-43,-25 0-53,1 1 0,-36 6 0,35-2 177,0 2 1,-42 15-1,66-22 239,4 0-106,6 0-119,-2 0 74,12 0 31,2-1-141,0-1 0,31-7 0,4 0-36,32 0 112,-1 4 0,85 7 0,-144-1-249,-1 2 0,33 7 0,-50-8 2604</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4:45.288"/>
    </inkml:context>
    <inkml:brush xml:id="br0">
      <inkml:brushProperty name="width" value="0.05" units="cm"/>
      <inkml:brushProperty name="height" value="0.05" units="cm"/>
    </inkml:brush>
  </inkml:definitions>
  <inkml:trace contextRef="#ctx0" brushRef="#br0">18 74 4736,'-14'-2'2241,"10"4"1006,11 1-2442,0 0 0,0-1 0,0 0 0,0 0 0,1-1 0,-1 0 1,11 1-1,54-5 320,-63 2-772,66-4 433,0-3 0,121-29 0,-145 24-1571,26-8-2265,-67 20 1008</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4:45.791"/>
    </inkml:context>
    <inkml:brush xml:id="br0">
      <inkml:brushProperty name="width" value="0.05" units="cm"/>
      <inkml:brushProperty name="height" value="0.05" units="cm"/>
    </inkml:brush>
  </inkml:definitions>
  <inkml:trace contextRef="#ctx0" brushRef="#br0">124 3 4736,'-3'-2'2018,"5"3"-802,7 10 302,-6-3-1013,-1 0 0,0 0 1,0 0-1,-1 0 0,1 13 0,-3 42 1147,0-53-1295,1 6-22,-2-1 0,0 1 0,-1-1 0,0 0 0,-1 1 0,-1-2 0,0 1 0,-1 0 0,-1-1 1,0 0-1,-10 12 0,15-22-400,-1 0 1,0-1 0,0 0 0,0 1-1,0-1 1,-1 0 0,1-1-1,-1 1 1,0 0 0,1-1-1,-1 0 1,0 0 0,-1 0-1,1-1 1,0 1 0,-6 0-1,-4 1-815</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4:47.246"/>
    </inkml:context>
    <inkml:brush xml:id="br0">
      <inkml:brushProperty name="width" value="0.05" units="cm"/>
      <inkml:brushProperty name="height" value="0.05" units="cm"/>
    </inkml:brush>
  </inkml:definitions>
  <inkml:trace contextRef="#ctx0" brushRef="#br0">0 282 2144,'1'-7'692,"0"1"1,0-1-1,0 0 1,1 1-1,3-10 0,3-9 2796,1 3 169,-9 22-3634,0 0-1,0 0 1,0 0 0,0-1-1,0 1 1,0 0-1,0 0 1,0 0 0,0 0-1,0 0 1,0 0-1,0 0 1,0 0 0,0 0-1,0 0 1,0 0-1,0 0 1,0 0 0,0 0-1,0 0 1,0 0-1,1-1 1,-1 1 0,0 0-1,0 0 1,0 0 0,0 0-1,0 0 1,0 0-1,0 0 1,0 0 0,0 0-1,0 0 1,0 0-1,0 0 1,0 0 0,1 0-1,-1 0 1,0 0-1,0 0 1,0 0 0,0 0-1,0 0 1,0 0-1,0 0 1,0 0 0,0 0-1,0 0 1,0 0-1,0 1 1,0-1 0,0 0-1,0 0 1,1 0-1,-1 0 1,0 0 0,0 0-1,0 0 1,0 0-1,0 0 1,0 0 0,0 0-1,0 0 1,0 0-1,0 0 1,0 0 0,0 0-1,0 1 1,0 13 99,-3 5 72,2-1-1,1 31 1,1-9 392,-1 1-1,-10 66 0,10-105-560,0 17 1703,4-29-1237,2 2-363,1-10-49,0 1-1,9-34 0,-2 1-73,44-104-46,-47 131 25,1 0 0,0 1-1,2 0 1,24-28-1,-34 45-20,0 1 0,0 0 0,1 0-1,-1 0 1,1 0 0,0 1 0,0 0-1,0 0 1,1 0 0,-1 1 0,11-3 0,-14 4 24,0 1 1,0-1 0,0 1 0,0 0 0,0 0 0,1 0 0,-1 0 0,0 0 0,0 0 0,0 1 0,0-1 0,0 1 0,0-1 0,0 1-1,0 0 1,0 0 0,0 0 0,0 0 0,0 0 0,-1 0 0,1 0 0,0 1 0,-1-1 0,1 1 0,-1-1 0,1 1 0,-1 0 0,0-1-1,0 1 1,0 0 0,0 0 0,0 0 0,0 0 0,1 3 0,2 7 26,-1 0 0,0 0-1,-1 0 1,0 0 0,0 20 0,-6 65 341,2-76-265,1-4-26,-2 0 0,0 1 0,0-1 0,-2 0 0,0-1 0,-8 18 0,4-14 1,7-13-14,-1 0 0,-1-1 0,1 1 0,-7 9 0,7-12-157,-11 14-458,14-18 194,-1 1 0,1 0-1,-1 0 1,1 0 0,-1-1 0,1 1 0,-1 0 0,1 0 0,0 0 0,0 0 0,-1 0 0,1 0 0,0 0-1,0 0 1,0 2 0,4-2-2830,8 2 1126</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4:47.697"/>
    </inkml:context>
    <inkml:brush xml:id="br0">
      <inkml:brushProperty name="width" value="0.05" units="cm"/>
      <inkml:brushProperty name="height" value="0.05" units="cm"/>
    </inkml:brush>
  </inkml:definitions>
  <inkml:trace contextRef="#ctx0" brushRef="#br0">1 155 4224,'0'-25'2410,"0"67"4318,0 82-4160,0-119-2369,0 1 0,1-1 1,-1 1-1,1-1 0,0 1 0,1-1 0,-1 0 0,1 1 0,0-1 0,1 0 0,-1 0 0,1 0 1,0-1-1,7 9 0,-9-12-134,0 0 1,0 0 0,1 0-1,-1 0 1,0 0 0,1-1-1,-1 1 1,1-1 0,-1 1-1,1-1 1,-1 1 0,1-1-1,-1 0 1,1 0 0,0 0-1,-1 0 1,1 0 0,-1 0-1,1 0 1,-1 0 0,1-1-1,0 1 1,-1-1 0,1 1-1,-1-1 1,0 1-1,1-1 1,1-1 0,7-3 120,0-1 1,18-14 0,-14 9-134,-2 3 7,0-1 0,-1-1 0,-1 0 1,1-1-1,-2 0 0,1 0 0,-2-1 0,0 0 0,0-1 1,-1 0-1,7-18 0,-6 13-452,-2-1 1,8-38-1,-10 34-1889,-2-1 0,0-27 0,17 60-4303,-16-7 5414,14 6-734</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4:48.085"/>
    </inkml:context>
    <inkml:brush xml:id="br0">
      <inkml:brushProperty name="width" value="0.05" units="cm"/>
      <inkml:brushProperty name="height" value="0.05" units="cm"/>
    </inkml:brush>
  </inkml:definitions>
  <inkml:trace contextRef="#ctx0" brushRef="#br0">96 8 3904,'0'0'78,"0"0"-1,0-1 1,0 1 0,1-1 0,-1 1-1,0-1 1,0 1 0,0-1-1,0 1 1,1 0 0,-1-1 0,0 1-1,0-1 1,1 1 0,-1 0 0,0-1-1,0 1 1,2-1 0,0 1 966,-3 4 2595,-17 45-738,12-28-2139,-11 19 1,-24 52 1509,37-85-2116,2-1 1,-1 1-1,0-1 0,1 1 0,1 0 1,-1 0-1,1 0 0,-1 11 1,2-16-96,0 1 1,0-1 0,0 1 0,1-1 0,-1 1 0,1-1 0,-1 1 0,1-1-1,0 0 1,0 1 0,0-1 0,0 0 0,1 0 0,-1 1 0,0-1 0,1 0 0,0-1-1,-1 1 1,1 0 0,0 0 0,0-1 0,0 1 0,0-1 0,0 1 0,0-1-1,4 2 1,0-1-43,0-1 1,0 1-1,0-1 0,0 0 0,1 0 0,-1-1 0,0 0 0,1 0 0,-1 0 0,12-3 0,-1 0-1264,-1-2 0,29-10 0,4-9-4355,-24 12 3334</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4:48.429"/>
    </inkml:context>
    <inkml:brush xml:id="br0">
      <inkml:brushProperty name="width" value="0.05" units="cm"/>
      <inkml:brushProperty name="height" value="0.05" units="cm"/>
    </inkml:brush>
  </inkml:definitions>
  <inkml:trace contextRef="#ctx0" brushRef="#br0">207 8 5728,'-1'-3'373,"-2"-1"967,4 5-90,1 22 581,-9 58 754,4-41-1310,-15 75 1,-38 146 1272,-6 23-776,21-146-1116,34-123-2258,6-15 1435,1 1-1,0-1 1,0 0-1,-1 0 1,1 1-1,0-1 1,0 0-1,-1 0 1,1 0-1,0 0 1,-1 0-1,1 1 0,0-1 1,-1 0-1,1 0 1,0 0-1,-1 0 1,1 0-1,0 0 1,-1 0-1,1 0 1,-1 0-1,1 0 0,0 0 1,-1 0-1,1 0 1,0-1-1,-1 1 1,1 0-1,0 0 1,0 0-1,-1-1 1</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4:49.575"/>
    </inkml:context>
    <inkml:brush xml:id="br0">
      <inkml:brushProperty name="width" value="0.05" units="cm"/>
      <inkml:brushProperty name="height" value="0.05" units="cm"/>
    </inkml:brush>
  </inkml:definitions>
  <inkml:trace contextRef="#ctx0" brushRef="#br0">5 210 1984,'-4'-3'9381,"4"3"-9296,1 0-1,-1 0 1,1 0-1,-1 0 1,1 0-1,-1 0 1,1 0-1,-1 0 1,0 0 0,1 0-1,-1 0 1,1 0-1,-1 1 1,1-1-1,-1 0 1,1 0-1,-1 1 1,1 0-1,4 1 171,-1-1-154,0-1-1,0 0 1,0 1-1,0-1 1,-1-1-1,1 1 1,0-1-1,0 1 1,0-1-1,0 0 1,0-1-1,0 1 1,-1-1-1,1 1 1,-1-1-1,5-3 1,5-3 35,-1-1 0,21-19 1,-29 25-125,-1 0 9,1 0-1,-1 0 1,0 0-1,0 0 1,0 0-1,-1 0 1,1-1-1,-1 1 1,0-1-1,0 0 1,0 0-1,0 0 1,-1 0-1,2-5 1,-2 4-52,-1-1 0,1 1 0,-1 0 0,0-1 0,-1 1 0,1 0 0,-3-10 0,2 12-26,0 1-1,1 0 1,-1-1 0,0 1-1,0 0 1,-1 0-1,1 0 1,0-1-1,-1 1 1,1 1-1,-1-1 1,0 0 0,1 0-1,-1 1 1,0-1-1,0 0 1,0 1-1,-4-2 1,5 3 60,-1 0 0,1-1 0,-1 1 0,1 0 0,-1 0 0,0 0 0,1 1 0,-1-1 0,1 0 0,-1 1 0,1-1 0,-1 1 0,1-1 0,-1 1 0,1-1 0,0 1 0,-1 0 0,1 0 0,0 0 0,0 0 0,-1 0 0,1 0 0,-2 2 0,-3 2 80,0 1 59,-1 0 1,1 0 0,0 0-1,0 1 1,1 0 0,0 0-1,0 1 1,1-1 0,-7 16-1,7-11 124,0-1 1,1 1-1,0-1 0,1 1 1,0 0-1,0 22 0,2-31-186,0 0 0,0 0-1,0 0 1,1 0 0,-1 0 0,1-1-1,-1 1 1,1 0 0,0 0 0,0 0 0,1-1-1,-1 1 1,0 0 0,1-1 0,0 1-1,-1-1 1,1 0 0,0 0 0,0 1-1,0-1 1,1-1 0,-1 1 0,0 0-1,1 0 1,-1-1 0,1 1 0,0-1 0,-1 0-1,1 0 1,0 0 0,0 0 0,4 0-1,6 1 23,-1-1 0,0 0-1,0-1 1,1-1 0,-1 0-1,19-3 1,3-3-808,-1-2 1,35-13-1,-39 7-3664,-13 3-2353,-9 8 3971</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7:40.247"/>
    </inkml:context>
    <inkml:brush xml:id="br0">
      <inkml:brushProperty name="width" value="0.05" units="cm"/>
      <inkml:brushProperty name="height" value="0.05" units="cm"/>
    </inkml:brush>
  </inkml:definitions>
  <inkml:trace contextRef="#ctx0" brushRef="#br0">6 5 8128,'-5'-1'3378,"9"-1"-1802,13 1 328,-5 2-1237,1 0 0,0 0-1,23-2 1,-2-1-390,-11 2-264,5 0-527,0 0-1,32 6 1,-55-5-1495,5 15-9342</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4:50.308"/>
    </inkml:context>
    <inkml:brush xml:id="br0">
      <inkml:brushProperty name="width" value="0.05" units="cm"/>
      <inkml:brushProperty name="height" value="0.05" units="cm"/>
    </inkml:brush>
  </inkml:definitions>
  <inkml:trace contextRef="#ctx0" brushRef="#br0">196 182 5888,'0'-1'81,"-7"-9"2873,4 7-1587,2 5-340,-19 10 424,-9 12-150,0 0 0,-49 55 0,75-74-1209,-1-1 0,1 1 0,0-1 0,1 1-1,-1 0 1,1 0 0,0 0 0,-3 10-1,5-14-57,-1 1-1,1 0 1,-1 0-1,1 0 0,0 0 1,0 0-1,0 0 0,0-1 1,1 1-1,-1 0 0,0 0 1,1 0-1,-1 0 0,1 0 1,0-1-1,-1 1 1,1 0-1,0-1 0,0 1 1,0-1-1,0 1 0,1-1 1,-1 1-1,0-1 0,1 0 1,-1 1-1,3 1 0,-2-2 0,0 0 0,0 0 0,0 0 0,0 0-1,0 0 1,0 0 0,0 0 0,0-1-1,0 1 1,0-1 0,0 1 0,1-1 0,-1 0-1,0 0 1,0 0 0,1 0 0,-1 0-1,4-2 1,-3 1-12,-1 0-1,1 0 1,0-1 0,0 0-1,-1 1 1,1-1-1,-1 0 1,0 0 0,1-1-1,-1 1 1,0 0-1,2-5 1,5-5-19,-2-1 0,13-27-1,-18 35 36,9-16-196,-11 21 156,0 0 1,0 0-1,0 0 1,0 0-1,0 0 0,0 0 1,0 0-1,1-1 1,-1 1-1,0 0 0,0 0 1,0 0-1,0 0 1,0 0-1,0 0 0,0 0 1,0 0-1,0 0 1,0 0-1,0 0 0,1 0 1,-1 0-1,0 0 1,0 0-1,0 0 0,0 0 1,0 0-1,0 0 1,0 0-1,0 0 0,0 0 1,1 0-1,-1 0 1,0 0-1,0 0 0,0 0 1,0 0-1,0 0 1,0 0-1,0 0 0,0 0 1,0 0-1,0 1 1,0-1-1,0 0 0,1 0 1,-1 0-1,0 0 0,0 0 1,0 0-1,0 0 1,0 0-1,0 0 0,0 0 1,0 0-1,0 1 1,0-1-1,1 15-86,-1 3 115,0 3 97,2 23 0,-1-38-78,0 0-1,0 0 0,1 0 1,-1-1-1,1 1 1,0 0-1,1-1 0,5 10 1,-7-14-221,0 0 0,0 0 1,0 0-1,0 0 0,1 0 1,-1 0-1,0 0 0,1 0 0,-1 0 1,1 0-1,-1-1 0,1 1 1,-1-1-1,1 1 0,0-1 0,-1 0 1,1 1-1,2-1 0,35-2-2983,-29 1 2910,57-10-71,-63 10 459,0 0-1,0-1 0,0 1 0,0-1 1,0 1-1,0-1 0,-1 0 0,1-1 1,-1 1-1,1-1 0,-1 1 1,0-1-1,0 0 0,0 0 0,0 0 1,0-1-1,-1 1 0,3-5 1,5-9 712,0-1 1,10-28-1,-14 31-673,24-49 1022,40-65 0,-63 118-1121,-1 1 0,2 0 0,-1 1 0,1-1 0,1 2 0,-1-1 0,2 1 0,-1 0 0,14-7 0,-17 11-56,0 1 0,0 0-1,0 0 1,1 1 0,-1 0 0,1 0 0,0 1-1,-1-1 1,1 2 0,0-1 0,0 1-1,0 0 1,-1 0 0,1 0 0,0 1-1,0 0 1,10 4 0,-5-1-373,0 0 0,17 10-1,-7 2-289</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5:02.319"/>
    </inkml:context>
    <inkml:brush xml:id="br0">
      <inkml:brushProperty name="width" value="0.05" units="cm"/>
      <inkml:brushProperty name="height" value="0.05" units="cm"/>
      <inkml:brushProperty name="color" value="#66CC00"/>
    </inkml:brush>
  </inkml:definitions>
  <inkml:trace contextRef="#ctx0" brushRef="#br0">1083 87 2976,'-7'-12'971,"9"5"5007,-2 7-5892,0-1 1,0 1-1,1 0 0,-1 0 1,0-1-1,0 1 0,0 0 0,0 0 1,0-1-1,0 1 0,0 0 1,0 0-1,0 0 0,0-1 1,0 1-1,0 0 0,0 0 0,0-1 1,0 1-1,0 0 0,0 0 1,-1-1-1,1 1 0,0 0 1,0 0-1,0 0 0,0-1 0,0 1 1,-1 0-1,1 0 0,0 0 1,0-1-1,0 1 0,0 0 1,-1 0-1,-4-7 908,4 5-871,0-1 0,0 1 0,0 0 0,0 0 0,1-1 0,-1 1 0,1-1 0,0 1 0,-1 0 0,1-1 0,0 1 1,1-4-1,-1-2 101,0 7-216,0 1-1,0 0 1,0-1-1,0 1 1,0-1-1,0 1 1,0 0-1,0-1 1,0 1-1,0-1 0,0 1 1,0 0-1,-1-1 1,1 1-1,0 0 1,0-1-1,0 1 1,-1 0-1,1-1 1,0 1-1,0 0 1,-1-1-1,1 1 1,0 0-1,-1 0 1,1-1-1,-1 1 1,0 0-30,4 0-80,-4 1 79,0 1 0,0-1 0,0 0 0,1 1 0,-1-1 0,0 0 0,1 1 1,-1-1-1,1 1 0,-1-1 0,1 0 0,0 3 0,-2 2 6,-12 58-341,1-5 284,-38 182 29,3-11 106,44-215-62,-1 5 63,0-2 0,-2 1 0,0 0 0,-11 18 0,10-23-4,-1 0 0,-1 0-1,0-1 1,-21 20 0,23-25 1,-2 0 0,1-1 1,-1-1-1,0 1 0,0-1 0,0-1 1,-15 5-1,-2 0 281,0-3 0,-55 10 0,-57-5 80,116-10-351,-312 36 464,313-34-943,-42 3-1,72-13-5290,10-1 3210,12-2-31</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5:02.946"/>
    </inkml:context>
    <inkml:brush xml:id="br0">
      <inkml:brushProperty name="width" value="0.05" units="cm"/>
      <inkml:brushProperty name="height" value="0.05" units="cm"/>
      <inkml:brushProperty name="color" value="#66CC00"/>
    </inkml:brush>
  </inkml:definitions>
  <inkml:trace contextRef="#ctx0" brushRef="#br0">312 31 3136,'41'-30'3898,"-41"30"-3877,0 0 0,0 0-1,0 0 1,0 0 0,0 0 0,1 0-1,-1 0 1,0 0 0,0 0-1,0 0 1,0 0 0,0 0-1,0 0 1,0 0 0,1 0-1,-1 0 1,0 0 0,0 0-1,0 0 1,0 0 0,0 1-1,0-1 1,0 0 0,0 0-1,0 0 1,1 0 0,-1 0 0,0 0-1,0 0 1,0 0 0,0 1-1,0-1 1,0 0 0,0 0-1,0 0 1,0 0 0,0 0-1,0 0 1,0 1 0,0-1-1,0 0 1,0 0 0,0 0-1,0 0 1,0 0 0,0 0-1,0 0 1,0 1 0,0-1-1,0 0 1,0 0 0,-1 0 0,1 0-1,0 0 1,0 0 0,-1 11 458,-1-7-275,0 1 1,0 0-1,0-1 0,0 1 1,-1-1-1,0 1 1,0-1-1,0 0 1,-7 6-1,-3 1 423,-22 16 0,17-13-240,-19 10 208,0 0-1,-1-3 1,-56 23 0,90-42-376,-1 0 1,0 0-1,0 0 1,0-1-1,-6 1 1,11-2-202,-1 0 1,1 1-1,-1-1 1,1 0-1,-1 0 1,1 0-1,-1 0 1,1 0-1,0 0 1,-1 0-1,1 0 1,-1 0-1,1 0 1,-1 0-1,1-1 1,-1 1-1,1 0 1,0 0-1,-1 0 1,1-1-1,-1 1 1,1 0-1,0 0 1,-1-1-1,1 1 1,0 0-1,-1-1 1,1 1-1,0 0 1,0-1-1,-1 1 1,1 0-1,0-1 1,0 1-1,-1-1 1,1 1-1,0-1 1,0 1-1,0 0 1,0-1-1,0 1 1,0-1-1,0 1 1,0-1-1,0 1 1,0-1-1,0 1 1,0 0-1,0-1 1,1-2-15,-1 1 1,1 0 0,-1 0-1,1 0 1,0 0-1,0 0 1,0 1-1,0-1 1,2-3-1,11-9-86,1 0 0,0 1 0,29-20 0,-20 16-80,-18 13 123,1-2-94,2 0 1,-1 1-1,0 0 1,1 0-1,12-5 1,-19 10 131,1-1 0,-1 0 1,0 1-1,1 0 0,-1-1 1,0 1-1,1 0 0,-1 0 1,1 0-1,-1 0 0,0 1 1,1-1-1,-1 1 0,0-1 1,0 1-1,1 0 0,-1 0 1,0 0-1,0 0 0,0 0 1,0 1-1,0-1 0,0 0 1,0 1-1,-1 0 1,1-1-1,0 1 0,1 2 1,6 11 204,0 0 1,0 0 0,-2 1 0,11 30-1,-6 6 28,-1-6 48,-1-10-54,6 17-4521,-2-25 1645</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5:13.326"/>
    </inkml:context>
    <inkml:brush xml:id="br0">
      <inkml:brushProperty name="width" value="0.05" units="cm"/>
      <inkml:brushProperty name="height" value="0.05" units="cm"/>
      <inkml:brushProperty name="color" value="#66CC00"/>
    </inkml:brush>
  </inkml:definitions>
  <inkml:trace contextRef="#ctx0" brushRef="#br0">223 524 2816,'1'-3'216,"0"1"1,1 0-1,-1 0 1,1 0-1,-1 1 1,1-1-1,-1 0 1,4-2-1,-5 4 28,1-1 0,0 1-1,0-1 1,0 0 0,-1 1 0,1-1-1,0 0 1,-1 0 0,1 0 0,-1 0-1,1 1 1,-1-1 0,1 0 0,-1 0-1,0 0 1,1 0 0,-1-1 0,0 1-191,0 1-1,0 0 1,0-1 0,0 1 0,0-1 0,0 1-1,-1 0 1,1-1 0,0 1 0,0-1 0,0 1-1,-1 0 1,1-1 0,0 1 0,0 0 0,-1-1-1,1 1 1,0 0 0,-1 0 0,1-1 0,0 1-1,-1 0 1,1 0 0,-1 0 0,1-1 0,0 1-1,-1 0 1,1 0 0,0 0 0,-1 0 0,1 0-1,-1 0 1,1 0 0,-1 0 0,-14 1 340,14-1-346,-9 1 88,1 1 0,-1 1 0,1 0 1,-1 0-1,1 1 0,0 0 1,0 0-1,1 1 0,-1 1 0,1-1 1,0 1-1,-8 8 0,8-6-107,0 1 0,1 0-1,-1 0 1,2 0 0,-1 1 0,1 0 0,1 0-1,0 1 1,0 0 0,-3 12 0,-12 56-87,18-69 134,1 0 1,0 0 0,0 0-1,1 0 1,2 20-1,-1-27-2,-1 0 0,1 0 0,0-1 0,0 1 0,1 0 1,-1-1-1,0 1 0,1 0 0,3 3 0,-5-5-51,1 0 0,0 0 0,-1-1 0,1 1 0,0 0 0,-1-1 1,1 1-1,0-1 0,0 1 0,0-1 0,0 1 0,0-1 0,-1 0 0,1 1 1,0-1-1,0 0 0,0 0 0,0 1 0,0-1 0,0 0 0,0 0 0,0 0 1,0 0-1,0 0 0,0-1 0,0 1 0,0 0 0,0 0 0,0-1 0,-1 1 1,1 0-1,0-1 0,1 0 0,3-2 47,-1-1 1,-1 1 0,1-1-1,0 0 1,-1 0 0,5-7-1,17-29 258,-24 38-309,37-78 328,-16 30-223,-8 21-125,-4 6-90,15-23-1,-20 38 57,-3 6-7,0-1 1,-1 1 0,1-1 0,-1 0-1,1 1 1,-1-1 0,0 0 0,0 0-1,0 0 1,-1 0 0,2-4 0,-3 7 36,1 0 1,0 0-1,0 0 1,0 0 0,0 0-1,0 1 1,0-1-1,0 0 1,0 0 0,0 0-1,0 0 1,0 0-1,0 0 1,0 0 0,0 0-1,-1 0 1,1 0-1,0 0 1,0 0 0,0 0-1,0 0 1,0 0-1,0 0 1,0 0 0,0 0-1,0 0 1,0 0 0,0 0-1,0 0 1,-1-1-1,1 1 1,0 0 0,0 0-1,0 0 1,0 0-1,0 0 1,0 0 0,0 0-1,0 0 1,0 0-1,0 0 1,0 0 0,0 0-1,0 0 1,0 0-1,0 0 1,0 0 0,0-1-1,0 1 1,0 0 0,0 0-1,0 0 1,0 0-1,0 0 1,0 0 0,0 0-1,0 0 1,0 0-1,0 0 1,0 0 0,0 0-1,0-1 1,-3 8-247,0 12 220,1 0 1,1 0 0,1 1 0,3 26-1,-1-36 93,0-1-1,0 1 0,1 0 0,0-1 1,0 1-1,1-1 0,1 0 0,-1 0 1,1-1-1,8 11 0,-11-17-23,-1 0 0,1 0 1,0 0-1,0 0 0,0 0 0,0 0 0,0-1 0,1 1 0,-1-1 0,0 0 0,1 1 0,-1-1 1,1 0-1,-1 0 0,1-1 0,0 1 0,3 0 0,-3-1 0,1 0 1,0 0-1,-1-1 0,1 1 1,-1-1-1,1 0 0,-1 0 1,1 0-1,-1 0 0,1-1 1,4-2-1,5-5 29,1-1 1,-1 0-1,-1-1 0,18-20 1,-20 21-75,126-137-291,-134 145 277,-1 0-1,1 1 0,0-1 1,-1 1-1,1 0 0,0 0 0,0-1 1,0 1-1,0 0 0,0 1 0,4-2 1,-5 1 17,0 1 0,0 0 1,-1 0-1,1 0 1,0 0-1,0 0 1,0 0-1,-1 1 0,1-1 1,0 0-1,0 0 1,-1 1-1,1-1 1,0 0-1,-1 1 1,1-1-1,0 0 0,-1 1 1,1-1-1,-1 1 1,1-1-1,0 1 1,-1-1-1,1 1 0,-1 0 1,0-1-1,1 1 1,-1 0-1,1-1 1,-1 1-1,0 0 0,0-1 1,1 1-1,-1 0 1,0 1-1,2 10 72,0 1 0,-1-1 0,0 1 0,-1-1 0,0 1 0,-5 22 0,2 1 35,1 5 47,1-17 251,-6 43 0,6-60-74,3-6-74,5-13 78,8-22-54,-5 5-372,1 0 0,2 1 0,27-45 0,-39 72 79,0 0-1,-1 0 1,1 0-1,0 0 1,0 0 0,0 0-1,-1 1 1,1-1-1,0 0 1,0 0 0,0 1-1,1-1 1,-1 1-1,0-1 1,0 1-1,0-1 1,2 0 0,-2 1 1,-1 0 1,1 1 0,0-1-1,0 0 1,-1 0 0,1 0-1,0 1 1,0-1 0,-1 0 0,1 1-1,0-1 1,-1 0 0,1 1-1,-1-1 1,1 1 0,0-1-1,-1 1 1,1-1 0,-1 1-1,1-1 1,-1 1 0,1 0 0,-1-1-1,0 1 1,1 0 0,-1 0-1,0-1 1,1 2 0,2 6-2,-1 0 0,0 0 1,0 1-1,-1-1 0,1 13 0,-1 46 99,-2-36 107,1-31-163,0 1-1,0-1 0,0 0 0,0 1 0,0-1 1,0 1-1,0-1 0,0 0 0,0 1 0,0-1 1,0 0-1,0 1 0,0-1 0,1 0 0,-1 1 1,0-1-1,0 0 0,0 1 0,0-1 0,1 0 1,-1 1-1,0-1 0,0 0 0,1 0 1,-1 1-1,0-1 0,0 0 0,1 1 0,0-1-8,0 0-1,-1 0 1,1 0 0,0-1-1,-1 1 1,1 0-1,0 0 1,-1 0 0,1 0-1,-1-1 1,1 1-1,0 0 1,-1-1-1,1 1 1,0-1 0,25-22-57,-18 15 123,0 1-76,0 0 1,1 1-1,0 0 0,9-5 0,-15 9-30,-1 1-1,0 0 1,1 0 0,0 0 0,-1 1 0,1-1-1,-1 0 1,1 1 0,0 0 0,-1 0 0,1 0 0,0 0-1,0 0 1,-1 0 0,1 1 0,0-1 0,-1 1-1,1 0 1,-1 0 0,1 0 0,3 2 0,0 1-40,0 0-1,-1 1 1,1 0 0,-1 0 0,0 0 0,5 8-1,-6-7 70,1-1-1,-1 0 0,1 0 1,0 0-1,0-1 0,12 8 0,-15-10 35,1-1-1,0 0 0,-1 0 1,1 0-1,0-1 0,0 1 1,0-1-1,0 0 0,-1 1 1,1-1-1,0 0 0,0-1 1,0 1-1,0 0 0,0-1 1,-1 0-1,1 0 0,0 1 1,4-4-1,4-1 12,-1-1-1,0 0 1,13-12 0,-10 9-54,-12 8 0,0 0 1,0 0-1,0 1 1,0-1-1,-1 0 0,1 1 1,1-1-1,-1 1 0,0 0 1,0-1-1,0 1 1,0 0-1,0 0 0,0-1 1,0 1-1,0 0 0,1 0 1,-1 0-1,0 0 0,1 1 1,-1-1-12,0 1-1,0-1 1,0 1 0,0-1 0,0 1 0,0 0 0,-1-1-1,1 1 1,0 0 0,0 0 0,-1 0 0,1 0-1,-1-1 1,1 1 0,-1 0 0,1 0 0,0 2 0,1 3-72,0 1 1,-1 0 0,1 1 0,-1 12 0,-1-19 85,2 30-27,-3 1 1,0-1-1,-10 51 0,-29 92 358,34-154-283,-12 48 125,-12 50 289,18-75 156,9-39-243,2-11-163,4-20-15,20-61-93,49-122 0,-5 24-360,-56 150 146,2 1-1,2 0 0,25-43 1,-21 51-69,-18 25 162,1 1-1,-1-1 1,0 1-1,1 0 1,-1-1-1,1 1 1,-1 0 0,1 0-1,0 0 1,-1 0-1,1 0 1,4-1-1,-6 2 14,1 0-1,0 0 0,-1 0 0,1 0 0,0 0 0,-1 1 0,1-1 0,-1 0 1,1 0-1,0 0 0,-1 1 0,1-1 0,-1 0 0,1 1 0,-1-1 0,1 0 1,-1 1-1,1-1 0,-1 1 0,1-1 0,-1 1 0,0-1 0,1 1 0,-1-1 1,0 1-1,1-1 0,-1 1 0,0 0 0,0-1 0,0 1 0,1-1 1,-1 1-1,0 0 0,0-1 0,0 2 0,2 23-106,-2-23 93,0 21 71,-1 0 0,-1 0 0,-1 0-1,-1 0 1,-1 0 0,-1-1 0,-1 0-1,-13 27 1,17-43 37,0-1 0,-1 1 0,1-1 0,-6 6 0,7-9-70,1-1 1,0 1 0,-1-1 0,0 1 0,1-1 0,-1 0 0,1 0 0,-1 0 0,0 0 0,0 0-1,0 0 1,0 0 0,0 0 0,0-1 0,-2 1 0,4-1-25,0 0-1,0 0 1,0 0 0,0 0-1,0 0 1,0 0 0,0 0-1,0 0 1,0 0 0,1 0-1,-1 0 1,0-1 0,0 1-1,0 0 1,0 0-1,0 0 1,0 0 0,0 0-1,0 0 1,0 0 0,0 0-1,0-1 1,0 1 0,0 0-1,0 0 1,0 0 0,0 0-1,0 0 1,0 0 0,0 0-1,0-1 1,0 1 0,0 0-1,0 0 1,0 0 0,0 0-1,0 0 1,0 0 0,0 0-1,0 0 1,0-1 0,-1 1-1,1 0 1,0 0-1,0 0 1,0 0 0,0 0-1,0 0 1,0 0 0,0 0-1,0 0 1,0 0 0,-1 0-1,1 0 1,0 0 0,0 0-1,0 0 1,0 0 0,0 0-1,11-9-284,-8 8 279,55-36-37,11-7 51,-16 1 22,-3-3 0,66-75 0,-41 41 78,-52 57-81,-3 3 16,-1-1 1,0 0-1,27-44 1,-24 25-20,-1-1-1,18-53 1,-30 68-35,-1 0 1,-1-1 0,-2 0 0,0 1 0,-2-2-1,-1 1 1,-1 0 0,-3-28 0,2 55 3,0-1-1,0 1 1,0-1 0,0 1 0,0-1 0,-1 0-1,1 1 1,0-1 0,0 1 0,0-1 0,0 1-1,-1-1 1,1 1 0,0-1 0,-1 1 0,1 0-1,-1-1 1,1 0 4,0 1 1,-1 0-1,1 0 0,0 0 0,0 0 0,-1 0 0,1 0 1,0 0-1,0 0 0,0 0 0,-1 0 0,1 1 0,0-1 1,0 0-1,-1 0 0,1 0 0,0 0 0,0 0 0,-1 0 1,1 0-1,0 1 0,0-1 0,0 0 0,-1 0 0,1 0 1,0 1-1,-15 20-231,-5 14 105,-24 58 1,-8 45 36,47-123 46,-6 15 35,2 2 1,1-1-1,1 1 1,-3 40-1,9-54 53,1 1 0,0-1-1,1 1 1,1 0 0,1-1 0,0 0-1,1 0 1,12 30 0,-14-41 60,2-1 0,-1 1 1,6 8-1,-8-13-59,1 0-1,0 0 1,0 0 0,0 0 0,0 0 0,0-1-1,0 1 1,0 0 0,1-1 0,-1 0 0,5 2-1,-5-2-22,-1-1-1,1 1 0,0-1 0,-1 0 1,1 0-1,-1 0 0,1 0 0,0 0 1,-1 0-1,1 0 0,0 0 0,-1-1 1,1 1-1,-1 0 0,1-1 0,1 0 1,1-1 7,0-1 0,0 1 0,-1 0 0,1-1 0,-1 0 0,4-3 0,2-4 21,-1 0 0,1 0 0,8-17 1,-8 13-27,0-1-86,0 0-1,16-17 1,-25 31 59,1 1 0,-1-1 0,0 1 0,1-1 0,-1 1 0,1-1 0,0 1 0,-1-1 0,1 1 0,-1 0 0,1-1 0,-1 1 0,1 0 0,0 0 0,-1-1 0,2 1 0,-2 0-3,1 0 1,-1 0-1,0 0 0,0 1 1,1-1-1,-1 0 0,0 0 1,1 0-1,-1 0 0,0 0 1,0 1-1,0-1 0,1 0 1,-1 0-1,0 0 0,0 1 1,0-1-1,1 0 0,-1 0 1,0 1-1,0-1 0,0 0 1,0 1-1,0-1 0,1 1 1,2 25-536,-2-16 526,4 244 286,-6-160-791,4-109-5543,-1-203 377,1-3 7096,2 134-716,-5 86-705,0 1 0,0-1 0,0 1 0,1-1 0,-1 1 0,0 0 0,0-1 0,1 1 0,-1-1 0,0 1 0,0 0 0,1-1 0,-1 1 0,0 0 0,1 0 0,-1-1 0,1 1 0,-1 0-1,0 0 1,1-1 0,-1 1 0,1 0 0,-1 0 0,1 0 0,0 0 0,17-5-3437,-6 3 871,1-3 823</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5:13.678"/>
    </inkml:context>
    <inkml:brush xml:id="br0">
      <inkml:brushProperty name="width" value="0.05" units="cm"/>
      <inkml:brushProperty name="height" value="0.05" units="cm"/>
      <inkml:brushProperty name="color" value="#66CC00"/>
    </inkml:brush>
  </inkml:definitions>
  <inkml:trace contextRef="#ctx0" brushRef="#br0">68 94 4640,'17'-35'2104,"-10"19"-76,13-21 0,-16 32-1406,-2 5-204,-2 11-14,-8 19-19,-29 75 1394,21-64-1105,3 0 1,-15 66 0,21-53-450,2 0 0,2 0 0,3 0 0,6 56 0,-4-101-121,-1 1 1,1-1 0,0 0 0,1 0-1,0 0 1,0-1 0,1 1-1,9 14 1,-12-20-82,1 0 1,0-1-1,0 1 1,0-1-1,0 0 1,1 1-1,-1-1 0,1 0 1,-1 0-1,1 0 1,0-1-1,-1 1 0,1-1 1,0 1-1,0-1 1,0 0-1,0 0 1,1-1-1,-1 1 0,0 0 1,0-1-1,0 0 1,1 0-1,-1 0 0,0 0 1,0 0-1,0-1 1,5 0-1,-5 0-341,0 0 0,-1 1-1,1-1 1,0 0 0,0-1-1,-1 1 1,1 0 0,0-1 0,-1 0-1,1 1 1,-1-1 0,0 0-1,0 0 1,0 0 0,0-1 0,0 1-1,0 0 1,0-1 0,-1 1-1,1-1 1,-1 0 0,0 1 0,1-1-1,0-6 1,1-26-3218,1-1 1227</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5:14.039"/>
    </inkml:context>
    <inkml:brush xml:id="br0">
      <inkml:brushProperty name="width" value="0.05" units="cm"/>
      <inkml:brushProperty name="height" value="0.05" units="cm"/>
      <inkml:brushProperty name="color" value="#66CC00"/>
    </inkml:brush>
  </inkml:definitions>
  <inkml:trace contextRef="#ctx0" brushRef="#br0">57 4 5728,'-43'-2'2271,"29"1"4999,98 4-6326,94 10-900,-121-6-1208,-3 2-3741,-20-2 855,-11-4 1880</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5:14.870"/>
    </inkml:context>
    <inkml:brush xml:id="br0">
      <inkml:brushProperty name="width" value="0.05" units="cm"/>
      <inkml:brushProperty name="height" value="0.05" units="cm"/>
      <inkml:brushProperty name="color" value="#66CC00"/>
    </inkml:brush>
  </inkml:definitions>
  <inkml:trace contextRef="#ctx0" brushRef="#br0">7 407 4576,'-1'5'460,"-1"0"0,1 1 1,0-1-1,0 1 0,0-1 1,1 1-1,0-1 0,0 1 0,2 8 1,-1 6 376,-1-13-565,3 87 2101,-2-83-2019,1 0 0,0-1 1,0 1-1,1 0 0,0-1 1,8 15-1,-10-22-195,1 0 0,0-1 0,0 1 0,0 0 0,0-1 0,4 4 0,-6-5-102,1-1 0,0 1 1,0 0-1,0-1 1,0 1-1,0-1 0,0 1 1,0-1-1,0 1 1,0-1-1,0 0 1,0 1-1,0-1 0,0 0 1,0 0-1,1 0 1,-1 0-1,0 0 0,0 0 1,0 0-1,0 0 1,0 0-1,2-1 0,0 0 52,0-1-1,0 0 1,1 0-1,-1 0 1,0-1-1,-1 1 1,1-1-1,0 0 1,-1 1-1,1-1 1,3-6-1,3-7 100,9-20-1,-10 19-100,39-92 80,-8 18-390,-38 89-94,1-1 0,-1 0-1,1 1 1,0-1 0,0 1-1,0-1 1,0 1 0,1 0-1,-1 0 1,1 0 0,-1 0-1,1 0 1,-1 1-1,1-1 1,0 1 0,0 0-1,0 0 1,4-2 0,5 1-271,0 0 0,0 0 1,19 1-1,-2-1 611,-25 2-53,53-3-173,-50 3 62,1 0 1,-1 1-1,0-1 0,1 2 1,10 2-1,-18-4 120,0 0-1,1 0 1,-1 1 0,1-1 0,-1 0-1,0 0 1,1 0 0,-1 1 0,0-1-1,1 0 1,-1 0 0,0 1 0,0-1-1,1 0 1,-1 1 0,0-1-1,0 0 1,1 1 0,-1-1 0,0 0-1,0 1 1,0-1 0,0 1 0,1-1-1,-1 0 1,0 1 0,0-1-1,0 1 1,0-1 0,0 1 0,0-1-1,0 0 1,0 1 0,0-1 0,0 1-1,-1-1 1,1 0 0,0 1-1,0-1 1,0 0 0,0 1 0,-1 0-1,-9 14 354,9-14-302,-35 39 1033,19-22-506,1 0 1,-25 40 0,30-39-68,-13 31 0,21-42-427,0 0 1,0 1 0,1-1-1,0 1 1,1 0-1,-1 12 1,2-17-42,0-1 0,1 0-1,-1 1 1,1-1 0,0 1 0,0-1 0,0 0-1,0 0 1,1 0 0,-1 1 0,1-1 0,0-1 0,0 1-1,0 0 1,0 0 0,0-1 0,1 1 0,-1-1 0,1 0-1,0 0 1,5 3 0,-5-3 7,0 0 1,1 0-1,-1 0 0,1-1 0,0 0 1,-1 0-1,1 0 0,0 0 0,0 0 1,0-1-1,-1 0 0,1 0 0,0 0 1,0 0-1,0-1 0,0 1 0,-1-1 1,8-2-1,-4 0-20,0-1 0,0 0 0,-1 0 1,0 0-1,1-1 0,-2 0 0,1 0 1,0-1-1,-1 0 0,8-10 0,3-8 65,19-39 1,-21 38-56,8-16 11,-2-1 1,-1-1-1,-3-1 0,-1-1 1,-2 0-1,8-57 0,-15 67-198,-2 0 0,-1-1 0,-2-42 0,-5 59-199,4 19 344,0 0-1,0 0 1,0 0-1,0 0 1,0-1-1,0 1 1,0 0-1,0 0 1,0 0-1,0 0 1,0 0-1,0 0 1,0-1-1,0 1 1,0 0-1,-1 0 1,1 0-1,0 0 1,0 0-1,0 0 1,0 0-1,0-1 1,0 1-1,0 0 1,0 0-1,0 0 1,0 0-1,-1 0 1,1 0-1,0 0 1,0 0-1,0 0 1,0 0-1,0 0 1,0 0-1,-1 0 1,1 0-1,0 0 1,0 0-1,0 0 1,0 0-1,0 0 1,0 0-1,-1 0 1,1 0-1,0 0 1,0 0-1,0 0 1,0 0-1,0 0 1,0 0-1,-1 0 1,1 0-1,0 0 1,0 0-1,0 0 1,0 0-1,0 0 1,0 0-1,0 1 1,0-1-1,0 0 1,-1 0-1,-2 4-44,-1 0-1,1 1 0,0-1 0,0 1 0,0 0 0,-3 7 0,-12 33-139,16-39 153,-46 143 269,43-128-128,2 1 0,0 0 0,1-1 0,0 1-1,3 25 1,1-25 38,1 0 0,6 26 0,-7-40-49,1 0 0,-1-1 0,1 1 0,1 0 0,-1-1 0,2 0 0,-1 0 0,1 0 0,6 8 0,-10-14-73,1 1 0,-1 0 0,0-1 0,1 1 0,0-1 0,-1 0 0,1 1 0,0-1 0,0 0 1,-1 0-1,1 0 0,0 0 0,0-1 0,0 1 0,0 0 0,0-1 0,0 1 0,1-1 0,-1 0 0,0 0 0,0 0 0,0 0 0,0 0 1,0 0-1,0 0 0,0-1 0,1 1 0,-1-1 0,0 0 0,0 1 0,0-1 0,-1 0 0,1 0 0,0 0 0,2-2 0,12-10 44,0 0 1,0-2-1,22-27 0,-2 3 0,-10 12 3,-2 0 1,22-32-1,-44 56-97,0 0 0,-1 0 0,1 0-1,-1 0 1,0 0 0,1-5 0,-1 8 20,-1-1 0,0 1 0,0-1 1,0 1-1,0-1 0,0 1 0,0-1 0,0 1 1,0-1-1,0 1 0,0-1 0,0 1 0,-1-1 0,1 1 1,0-1-1,0 1 0,0-1 0,-1 1 0,1 0 1,-1-1-1,1 0-4,-1 1 0,1 0 0,-1-1 1,0 1-1,1 0 0,-1 0 0,0 0 1,1-1-1,-1 1 0,0 0 1,1 0-1,-1 0 0,0 0 0,1 0 1,-1 0-1,0 0 0,1 1 0,-1-1 1,0 0-1,0 1 0,-6 1 4,1 0 0,0 1 1,0 0-1,0 0 0,1 0 0,-1 1 0,1 0 0,0 0 0,0 0 1,0 1-1,0 0 0,1-1 0,0 2 0,0-1 0,0 0 0,1 1 1,-1 0-1,1 0 0,-3 8 0,0 4 288,0 0-1,1 0 1,1 1-1,1-1 1,-2 33-1,4-42-204,1-1 1,0 0-1,1 1 1,0-1-1,0 0 1,1 1-1,4 13 0,-4-18-33,-1-1-1,1 1 0,0 0 0,0-1 1,1 1-1,-1-1 0,1 0 0,-1 0 0,1 0 1,0 0-1,0 0 0,1 0 0,-1-1 1,0 0-1,1 0 0,0 0 0,-1 0 0,5 2 1,2-2 16,0 1 1,-1-1 0,1 0-1,0-1 1,0 0 0,17-2 0,-7 0-100,0-1 0,26-7 0,-24 3-825,0-1 1,0-1 0,31-16-1,0 0-1134</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5:08.056"/>
    </inkml:context>
    <inkml:brush xml:id="br0">
      <inkml:brushProperty name="width" value="0.05" units="cm"/>
      <inkml:brushProperty name="height" value="0.05" units="cm"/>
      <inkml:brushProperty name="color" value="#66CC00"/>
    </inkml:brush>
  </inkml:definitions>
  <inkml:trace contextRef="#ctx0" brushRef="#br0">14 910 2240,'0'0'32,"-1"1"0,1-1 0,0 0 0,0 0 0,0 1 0,-1-1 0,1 0 0,0 1 0,0-1 0,0 0 0,0 1 0,0-1 0,-1 0 0,1 1 0,0-1 0,0 0 0,0 1 0,0-1 0,0 1 0,0-1 0,0 0 0,0 1 0,0-1 0,0 0 0,1 1 0,-1-1 0,0 0 0,0 1 0,0-1 0,0 0 0,0 1 0,1-1 0,-1 0 0,0 0 0,0 1 0,1-1 0,2 11 1952,12-15 1232,-12 2-3128,-1 1 0,0-2 1,0 1-1,0 0 0,0 0 1,0-1-1,-1 1 0,1-1 1,0 1-1,0-4 0,12-30 330,-11 27-298,79-214 621,-81 219-746,0 0 0,1 0-1,0 0 1,0 1 0,2-5-1,-6 33-292,0 8 378,-7 38 186,-40 260 1212,20-169-1009,-10 48 192,25-126-344,-5 16 1297,18-91-1089,3-10 28,5-14-218,6-30-157,9-62-1,-5 19-228,40-113 46,5 22-62,91-178 0,-147 344 8,22-40 3,-25 47-28,1 0 0,0 1 0,0 0 0,0 0 0,1 0 0,8-6 0,-12 10 69,-1 0 1,1 1-1,0-1 1,0 0-1,0 1 1,-1-1 0,1 1-1,0-1 1,0 1-1,0-1 1,0 1-1,0 0 1,0-1 0,0 1-1,0 0 1,0 0-1,0 0 1,0 0-1,0 0 1,0 0 0,0 0-1,0 0 1,0 0-1,0 0 1,0 1-1,0-1 1,0 0 0,0 1-1,0-1 1,0 1-1,0-1 1,0 1-1,0-1 1,-1 1 0,1 0-1,1 0 1,-1 1 22,1 1 0,-1-1 0,0 0 1,0 0-1,0 1 0,0-1 0,-1 1 0,1-1 1,-1 1-1,1-1 0,-1 1 0,0-1 0,0 1 1,0 4-1,-5 28 40,-1 0 0,-2-1 0,-1 0 0,-2 0 0,-1-1 0,-24 47 0,27-63 2,0 0 0,-2-1-1,-21 27 1,26-36 49,0 0 0,-1 0 0,0-1 0,-1 1 0,1-2 0,-1 1 0,0-1 0,-1 0 0,-11 4 0,17-7-93,0-2-1,0 1 1,0 0-1,0-1 1,-1 1-1,-4-1 0,7 0-13,0 0 0,0 0-1,0 0 1,0 0 0,0 0-1,0 0 1,1-1 0,-1 1-1,0 0 1,0-1 0,0 1-1,0-1 1,0 1 0,0-1-1,1 1 1,-1-1 0,0 0-1,0 1 1,1-1 0,-1 0-1,0 1 1,1-1 0,-1 0-1,1 0 1,-1 0 0,0-1-1,1 1-13,0 1 0,0-1 0,0 0-1,1 0 1,-1 1 0,0-1 0,0 0-1,0 0 1,1 1 0,-1-1 0,1 0-1,-1 1 1,0-1 0,1 0 0,-1 1-1,1-1 1,-1 1 0,1-1 0,-1 1-1,1-1 1,0 1 0,-1-1 0,1 1-1,0 0 1,-1-1 0,2 1 0,23-12-172,60-10 235,-5 1-29,-46 10 0,-1-1 0,0-2 0,36-21 0,-52 25 44,-1 0 0,0-1 0,-1-1 0,0-1 0,-1 0 0,0-1 0,16-22 0,-19 21-17,0 0 0,0-1 0,-2-1 1,0 0-1,10-26 0,-18 40-41,0 1-1,-1-1 1,1 1 0,-1-1-1,1 0 1,-1 1 0,0-1 0,0 0-1,0 1 1,-1-1 0,1 0-1,-1 1 1,0-4 0,1 6-1,0 0 0,0-1 0,0 1 0,0 0 0,0-1 0,0 1 0,0 0 0,0 0 0,-1-1 0,1 1 0,0 0 0,0-1 0,0 1 0,0 0 0,-1 0-1,1-1 1,0 1 0,0 0 0,0 0 0,-1-1 0,1 1 0,0 0 0,0 0 0,-1 0 0,1 0 0,0-1 0,0 1 0,-1 0 0,1 0 0,0 0 0,-1 0 0,1 0 0,0 0 0,-1 0 0,1 0 0,0 0 0,0 0 0,-1 0 0,1 0 0,0 0 0,-1 0 0,1 0 0,-1 0 0,-3 4-62,4-2 45,-1 0 0,0-1 0,1 1 0,-1 0 0,1 0 0,-1-1 0,1 1 0,0 0 0,0 0 0,0 0 0,0 0 0,0-1 0,0 1 0,0 0 0,1 0 0,0 3 0,1 5 8,14 98 12,-9-69 0,-7-37 1,2 12 34,0-1-1,1 1 0,1 0 0,0-1 0,1 1 0,6 12 0,-10-25-24,-1 0-1,1-1 0,0 1 0,-1 0 0,1 0 0,0 0 0,0 0 0,0 0 0,0-1 0,0 1 0,0 0 0,0-1 1,0 1-1,0-1 0,0 1 0,0-1 0,0 0 0,0 1 0,0-1 0,2 0 0,0 1 10,0-1 0,-1 0-1,1-1 1,0 1 0,0-1-1,-1 1 1,1-1 0,4-1-1,1-2 10,1 0-1,-1 0 1,0-1-1,9-7 0,47-42 93,-6 4-21,-21 22-526,-38 57 374,-8 31 45,4-37 11,1 1 0,0 26-1,4-47 7,0 1 0,0-1 0,0 0 0,0 0 0,1 0 0,0 0 0,-1 0 0,1 0 0,0 0 0,0 0-1,0 0 1,1-1 0,-1 1 0,1 0 0,-1-1 0,1 1 0,0-1 0,0 1 0,0-1 0,1 0 0,-1 0 0,0 0 0,1 0 0,-1 0 0,1-1 0,0 1 0,0-1-1,-1 1 1,1-1 0,0 0 0,0 0 0,0-1 0,4 2 0,-4-2 19,-1 1 0,1-1 0,0 1-1,0-1 1,0 0 0,-1 0 0,1 0 0,0-1 0,0 1-1,0-1 1,-1 1 0,1-1 0,0 0 0,-1 0-1,1 0 1,0 0 0,-1-1 0,1 1 0,-1-1 0,0 1-1,0-1 1,1 0 0,-1 0 0,0 0 0,-1 0-1,1 0 1,0 0 0,0-1 0,-1 1 0,0-1 0,1 1-1,-1-1 1,0 1 0,0-1 0,0 0 0,0-4-1,1-8-22,-2 1-1,1 0 1,-2-1-1,0 1 1,-1 0-1,0 0 1,-1-1-1,0 2 0,-2-1 1,1 0-1,-8-14 1,8 22-33,1-1 1,-1 1-1,0 0 0,0 0 1,-1 0-1,-6-5 1,9 8 3,0 1 1,-1-1 0,0 1 0,1 0-1,-1 0 1,0 0 0,0 0 0,0 1-1,-1-1 1,1 1 0,0 0-1,0 0 1,-1 0 0,1 0 0,-5 0-1,7 1 14,0 0 0,0 0-1,0 0 1,0 0 0,0 0-1,0 0 1,0 1 0,0-1-1,1 0 1,-1 0 0,0 1-1,0-1 1,0 1 0,0-1-1,1 0 1,-1 1 0,0 0-1,0-1 1,1 1 0,-1-1-1,0 1 1,1 0 0,-1 0-1,1-1 1,-1 1 0,1 0-1,-1 0 1,1 0 0,0-1-1,-1 1 1,1 0 0,0 0-1,-1 0 1,1 0 0,0 0-1,0 0 1,0 0 0,0 0-1,0-1 1,0 1 0,0 0-1,0 0 1,1 1 0,-1 1-3,1-1 0,0 1 0,-1-1 0,1 1 1,0-1-1,0 0 0,1 1 0,-1-1 1,0 0-1,1 0 0,0 0 0,-1 0 1,1 0-1,0 0 0,0 0 0,3 2 0,1-1 21,0 0-1,0-1 1,1 1-1,-1-1 0,1 0 1,0-1-1,0 1 1,-1-1-1,1-1 0,0 1 1,0-1-1,0 0 1,0-1-1,0 0 0,-1 0 1,11-3-1,-7 1 28,0 0-1,0 0 1,-1-1 0,1-1-1,-1 0 1,0 0 0,-1 0-1,1-1 1,-1 0 0,11-12-1,3-7 114,33-53 0,-38 53-55,7-13 9,36-81-1,-44 81-77,-2-1 1,15-68-1,0-82-113,-28 181 72,-1 6-15,0-1 0,1 1 0,-1 0 1,0 0-1,0-1 0,-1 1 0,1 0 0,-1-4 0,1 6 28,0 0-1,0 0 1,0 0 0,0 0-1,0 0 1,0 0 0,0 0-1,0-1 1,-1 1 0,1 0-1,0 0 1,0 0 0,0 0-1,0 0 1,0 0-1,0 0 1,0 0 0,0 0-1,0 0 1,0 0 0,0 0-1,0 0 1,-1 0 0,1 0-1,0 0 1,0 0 0,0 0-1,0 0 1,0 0 0,0 0-1,0 0 1,0 0 0,0 0-1,0 0 1,-1 0-1,1 0 1,0 0 0,0 0-1,0 0 1,0 0 0,0 0-1,0 0 1,0 0 0,0 0-1,0 1 1,0-1 0,0 0-1,0 0 1,0 0 0,0 0-1,-1 0 1,1 0-1,0 0 1,0 0 0,0 0-1,0 0 1,0 0 0,0 0-1,0 1 1,-6 8-115,-4 13 24,-7 38 17,-15 96-1,15-64 87,-57 450 1176,74-524-807,0-17-373,0-1 0,0 0 0,0 0 0,0 0 0,0 0 0,0 0 0,0 0 0,0 0 0,0 0 0,0 0 0,0 1 0,0-1 0,0 0 0,0 0 0,0 0 0,0 0 0,0 0 0,0 0 0,0 0 0,0 0 1,1 0-1,-1 0 0,0 0 0,0 0 0,0 1 0,0-1 0,0 0 0,0 0 0,0 0 0,0 0 0,0 0 0,1 0 0,-1 0 0,0 0 0,0 0 0,0 0 0,0 0 0,0 0 0,0 0 0,0 0 0,0 0 0,0 0 0,1 0 0,-1 0 0,0 0 0,0 0 0,0 0 0,0-1 0,0 1 0,0 0 0,0 0 0,0 0 0,0 0 0,0 0 0,1 0 0,-1 0 0,0 0 0,0 0 0,0 0 0,0 0 0,0 0 0,0-1 0,2-1 43,0-1-1,-1 0 0,1 0 1,-1 0-1,0 0 0,1-4 1,18-70-2,-13 47-160,1 0 0,2 0-1,15-33 1,-25 62 105,0 1 1,0-1 0,0 1-1,0-1 1,1 1-1,-1-1 1,0 1 0,0-1-1,1 1 1,-1-1-1,0 1 1,1-1 0,-1 1-1,1 0 1,-1-1-1,0 1 1,1 0 0,-1-1-1,1 1 1,-1 0-1,1 0 1,-1-1 0,1 1-1,-1 0 1,1 0 0,-1 0-1,1 0 1,-1 0-1,1 0 1,0-1 0,-1 1-1,1 1 1,-1-1-1,1 0 1,-1 0 0,1 0-1,-1 0 1,1 0-1,-1 0 1,1 1 0,-1-1-1,1 0 1,0 1-1,2 1 11,0 1 1,0-1-1,0 1 0,0 0 0,3 5 0,5 5 11,-6-9-12,0-1-1,0 0 0,0-1 1,0 1-1,1-1 1,-1 0-1,1 0 1,-1 0-1,1-1 0,0 0 1,-1 0-1,1 0 1,7-1-1,3 0 25,1 0-1,0-2 0,23-4 0,-12 0-2,-1-1 0,0-1-1,0-2 1,0 0 0,-2-2-1,1-1 1,36-25 0,-53 31 174,-9 5-121,-2 3-89,1 0 1,-1 0 0,1 0 0,0 0-1,-1 0 1,1 0 0,0 1 0,0-1-1,0 0 1,-1 3 0,-87 163-316,66-118 222,22-46 92,-4 7 23,0 1 1,-5 18-1,9-27 6,0 0-1,1 0 1,-1-1 0,1 1-1,-1 0 1,1 0-1,0 0 1,0 0-1,0 0 1,0 0-1,0 0 1,1 0 0,-1 0-1,0-1 1,1 1-1,-1 0 1,1 0-1,0 0 1,0-1 0,0 1-1,0 0 1,0-1-1,0 1 1,1 1-1,0-2-4,-1-1 0,0 1 0,0 0 0,0-1 0,1 1 0,-1-1 0,0 0 0,1 1 0,-1-1 0,1 0 0,-1 0 0,0 0 0,1 0 0,-1 0 0,0 0 0,1 0 0,-1 0 0,0-1 0,1 1 0,-1-1-1,0 1 1,1-1 0,-1 1 0,0-1 0,0 0 0,1 1 0,-1-1 0,0 0 0,0 0 0,1-1 0,3-3 35,1 1 1,-1-1-1,-1 0 1,6-8-1,-1 0-71,-2 0 0,1-1-1,-2 0 1,10-27-1,-6 15-5,-9 21 32,5-9-411,-3 13 174,-1 9 131,0 26 122,-2-23 26,1-1-1,2 16 1,0-12 4,-2-4-88,2-1-1,5 17 1,-8-24 59,1 0-1,0 0 1,0-1 0,0 1-1,1 0 1,-1 0 0,0 0 0,1-1-1,-1 1 1,1-1 0,-1 1 0,1-1-1,0 0 1,0 1 0,0-1 0,0 0-1,2 1 1,-3-2-7,0 0 0,-1 1 0,1-1 0,0 0 0,0 0-1,0 0 1,0 0 0,-1 0 0,1 0 0,0 0 0,0-1 0,0 1 0,-1 0 0,1 0 0,0-1-1,0 1 1,-1 0 0,1-1 0,0 1 0,0 0 0,-1-1 0,1 1 0,0-1 0,-1 0-1,1 1 1,0-2 0,12-18 53,-10 15-36,11-22 50,-1-1-1,-1 0 1,14-54 0,-22 70-76,42-116 167,4-14-65,-23 12-207,-18 81 105,-2 15-18,-2 0 0,-2 0 0,-1 0 0,-2-43-1,-5 57-246,5 20 261,0 0 0,0 0 1,0-1-1,0 1 0,0 0 0,0 0 1,0-1-1,0 1 0,0 0 0,0 0 0,0-1 1,0 1-1,0 0 0,-1 0 0,1-1 1,0 1-1,0 0 0,0 0 0,0 0 0,-1-1 1,1 1-1,0 0 0,0 0 0,-1 0 1,1 0-1,0 0 0,0-1 0,0 1 0,-1 0 1,1 0-1,0 0 0,0 0 0,-1 0 0,1 0 1,0 0-1,-1 0 0,1 0 0,0 0 1,0 0-1,-1 0 0,1 0 0,0 0 0,0 0 1,-1 0-1,1 0 0,0 0 0,0 1 1,-1-1-1,1 0 0,0 0 0,0 0 0,0 0 1,-1 0-1,1 1 0,0-1 0,0 0 1,0 0-1,-1 0 0,1 1 0,0-1 0,0 0 1,0 0-1,0 0 0,0 1 0,0-1 0,-1 1 1,-1 3-8,0 1 0,0-1 1,0 1-1,0 0 0,1 0 1,-2 5-1,1-2 8,-19 88-150,4 1-1,-8 158 0,22-187 387,4 0-1,18 134 0,-19-201-207,0 0 0,0 1 0,1-1 0,-1 0 1,0 0-1,1 0 0,-1 1 0,1-1 0,-1 0 1,1 0-1,0 0 0,-1 0 0,1 0 0,0 0 1,0 0-1,0 0 0,0 0 0,0-1 0,1 2 0,-1-2-6,0 0-1,-1 1 1,1-1-1,0 0 1,0 0-1,0 0 1,0 0-1,0 0 1,0 0-1,0 0 1,0 0-1,0-1 1,-1 1-1,1 0 1,0-1-1,0 1 1,0 0-1,0-1 1,-1 1-1,1-1 1,0 1-1,0-1 1,-1 1-1,1-1 1,0-1-1,2 0-13,-1 0-1,0-1 0,0 1 0,0-1 1,0 0-1,0 0 0,0 0 1,-1 0-1,1 0 0,0-5 0,3-3-17,42-110-24,-31 81 40,-6 14-139,19-36 0,-28 60 125,0 1-31,0-1 0,-1 1 0,1 0 0,0 0 0,0-1 0,-1 1 0,1 0 0,0 0 0,0 0 0,2-1 0,6 18 128,-7-13-101,0 1-1,0-1 1,1 1-1,0-1 1,0 0-1,0 0 0,0 0 1,0-1-1,0 1 1,1-1-1,0 1 1,-1-1-1,1 0 0,0-1 1,0 1-1,7 1 1,6 2 55,0-2 1,30 3-1,-36-5-14,28-1 180,-33-1-204,0 0 1,-1 1-1,1 0 1,0 0-1,-1 1 1,1 0-1,0 0 1,9 2-1,-14-1-21,1-1 0,0 0 0,-1 0-1,1 1 1,-1-1 0,0 0 0,1 1-1,-1 0 1,0-1 0,0 1 0,0 0-1,0-1 1,0 1 0,0 0 0,-1 0-1,1 0 1,0 0 0,-1 0 0,0 0-1,1 2 1,0 7 71,0 1 0,-1 15 0,0-16-88,-1 43 6,2 63 41,0-114 0,-1 0 0,0 0 0,1 0 0,0 0 0,0 0 0,0 0 0,3 5 0,-4-7-1,1 0 0,-1-1 0,1 1-1,-1 0 1,1-1 0,-1 1 0,1-1-1,-1 1 1,1 0 0,0-1 0,-1 1 0,1-1-1,0 0 1,0 1 0,-1-1 0,1 1-1,0-1 1,0 0 0,0 0 0,0 0-1,-1 1 1,1-1 0,0 0 0,0 0 0,0 0-1,0 0 1,-1 0 0,1 0 0,0-1-1,0 1 1,0 0 0,0 0 0,1-1-1,1-1 25,0 1-1,1-1 0,-1 0 0,0 0 0,0-1 0,0 1 0,0 0 0,-1-1 0,1 0 0,-1 0 0,4-4 1,1-5-25,11-22 0,-11 21 6,41-96-43,5-10-123,11 8 268,-35 64-26,-2-2-1,35-87 0,-56 118-90,-1 5-23,0 0-1,-1 0 0,-1-1 0,0 1 0,2-18 1,-6 32 15,1-1 1,0 0-1,0 0 1,0 0-1,0 0 1,0 0-1,-1 1 1,1-1 0,0 0-1,0 0 1,0 0-1,0 0 1,-1 0-1,1 0 1,0 0-1,0 0 1,0 0-1,-1 0 1,1 0-1,0 1 1,0-1-1,0 0 1,-1 0-1,1 0 1,0-1 0,0 1-1,0 0 1,-1 0-1,1 0 1,0 0-1,0 0 1,0 0-1,-1 0 1,1 0-1,0 0 1,0 0-1,0 0 1,0-1-1,-1 1 1,1 0 0,0 0-1,0 0 1,0 0-1,0 0 1,0-1-1,0 1 1,-1 0-1,1 0 1,0 0-1,0-1 1,0 1-1,0 0 1,0 0-1,0 0 1,0-1-1,0 1 1,0 0 0,0 0-1,0 0 1,0-1-1,0 1 1,0 0-1,0 0 1,-11 14-101,-45 83-165,33-54 191,6-11 65,2 1 1,2 1 0,1 0-1,1 1 1,2 0 0,2 1-1,-5 48 1,9-58-5,-1 9 55,0 59 0,4-85-16,1 0 1,0 0-1,0 0 0,1-1 0,0 1 0,1 0 1,0-1-1,0 1 0,0-1 0,1 0 1,9 14-1,-11-20 4,0 0-1,0 0 1,0 0 0,0 0 0,0 0 0,1-1 0,-1 1 0,0-1 0,1 1-1,-1-1 1,1 0 0,-1 0 0,1 0 0,0 0 0,0 0 0,-1-1 0,1 1-1,0-1 1,0 0 0,0 1 0,-1-1 0,1-1 0,0 1 0,0 0-1,0-1 1,-1 1 0,1-1 0,3-1 0,7-3-15,-1-1 0,1 0-1,-1 0 1,16-13 0,-16 12 5,5-4 32,-1 0-1,22-19 1,-32 25-213,-5 4 180,1 1 0,-1-1-1,0 0 1,0 0 0,0 1 0,0-1 0,-1 0-1,1 0 1,0 0 0,0 0 0,0 0 0,-1-1-1,1 1 1,-1 0 0,1 0 0,-1 0-1,1 0 1,-1-2 0,30-58 102,-20 38-79,2-5-18,11-42 1,-15 47-128,-21 47-235,1 13 203,3 1 0,-10 68 0,18-94 141,-2 2 11,2 0 0,0 24 0,1-34 10,0 0 1,0 0-1,1 0 0,0-1 0,0 1 0,0-1 0,0 1 1,1 0-1,-1-1 0,1 0 0,0 1 0,0-1 0,0 0 1,5 6-1,-5-8 12,-1-1 1,0 1-1,1 0 1,-1 0-1,1-1 1,-1 1 0,1-1-1,-1 0 1,1 1-1,0-1 1,-1 0-1,1 0 1,-1 0-1,1 0 1,0 0-1,-1 0 1,1 0 0,-1-1-1,1 1 1,-1 0-1,3-2 1,1 1-252,-1-1 0,0 1 0,1-1 0,-1-1 0,0 1 0,6-5 0,7-15-2248,-13 17 1772,-1 0 0,0-1 0,0 1 0,-1 0 1,0-1-1,0 0 0,0 1 0,-1-1 0,1 0 0,-1 0 0,0-10 1,0 11 221,2-23-1717</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5:08.408"/>
    </inkml:context>
    <inkml:brush xml:id="br0">
      <inkml:brushProperty name="width" value="0.05" units="cm"/>
      <inkml:brushProperty name="height" value="0.05" units="cm"/>
      <inkml:brushProperty name="color" value="#66CC00"/>
    </inkml:brush>
  </inkml:definitions>
  <inkml:trace contextRef="#ctx0" brushRef="#br0">1 68 4736,'4'-33'1530,"-4"32"-1457,0-1-1,0 1 0,0-1 1,0 1-1,1-1 0,-1 1 0,0-1 1,1 1-1,-1 0 0,1-1 0,1-1 1,0-2 190,2-6 1730,-3 11-1979,-1 0 0,0 0 0,0 0 1,0 0-1,0 0 0,0 0 0,0 0 1,0 0-1,0 0 0,0 0 0,0 0 1,0 0-1,0 0 0,0 0 0,1 0 1,-1 0-1,0 0 0,0 0 1,0 0-1,0 0 0,0 0 0,0 0 1,0 0-1,0 0 0,0 0 0,0 1 1,0-1-1,0 0 0,0 0 0,0 0 1,0 0-1,1 0 0,-1 0 0,0 0 1,0 0-1,0 0 0,0 0 0,0 0 1,0 0-1,0 0 0,0 0 1,0 0-1,0 1 0,0-1 0,0 0 1,0 0-1,0 0 0,0 0 0,0 0 1,0 0-1,0 0 0,0 0 0,0 0 1,0 0-1,0 0 0,0 0 0,0 0 1,0 1-1,0-1 0,0 0 0,-1 0 1,2 24 162,-2-15-63,0 28 95,0-17-1052,1 0 0,3 23 0,2-31-1578,2 0 757</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5:09.145"/>
    </inkml:context>
    <inkml:brush xml:id="br0">
      <inkml:brushProperty name="width" value="0.05" units="cm"/>
      <inkml:brushProperty name="height" value="0.05" units="cm"/>
      <inkml:brushProperty name="color" value="#66CC00"/>
    </inkml:brush>
  </inkml:definitions>
  <inkml:trace contextRef="#ctx0" brushRef="#br0">196 8 5888,'0'0'112,"1"-1"0,-1 1 0,0-1 0,1 1 0,-1 0 0,0-1 0,1 1 0,-1-1 0,1 1 0,-1 0 0,0-1 0,1 1 0,-1 0 0,1-1 0,-1 1 0,1 0 0,-1 0 0,1-1 0,0 1 0,-1 0 0,1 0 0,7 13 1035,-8-13-1148,2 9 239,0-1 0,0 0-1,-1 1 1,0-1 0,-1 1-1,0-1 1,-1 15-1,0-18-159,-4 44 1212,-3 0 1,-17 62-1,-5 22-516,-17 199-209,42-238-261,5-78-1243,0-14-18,1-6-960,-2-5 826,0 1-1,-1-1 0,-4-15 1,3 12 871,-4-14 816,-2 0 0,-1 1 0,-21-41 0,5 18 3068,25 47-3591,1 0 1,-1 0 0,1 0 0,-1 0 0,1 0 0,-1-1 0,1 1 0,0 0 0,0 0 0,0 0 0,-1-1 0,1 1-1,0 0 1,0 0 0,1-1 0,-1 1 0,0 0 0,0 0 0,1-3 0,1 2-43,-1 0 0,0-1 0,0 1 1,1 0-1,-1 0 0,1 0 0,0 0 1,0 0-1,2-1 0,2-2-49,1 0-1,0 1 1,0-1-1,0 2 1,9-4 0,18-4 7,0 2 0,0 1 0,47-3 1,-68 9-6,-1 0 15,8-1-18,40 0-1,-54 3-2,0 0 1,1 1-1,-1 0 1,0 0-1,1 1 1,-1 0-1,0 0 0,0 0 1,0 1-1,7 4 1,-10-5 27,0 1 1,0-1 0,0 1 0,-1 0-1,0 0 1,1 0 0,-1 0 0,0 0 0,0 0-1,0 1 1,-1-1 0,1 1 0,-1-1 0,0 1-1,0 0 1,0-1 0,-1 1 0,1 4 0,1 11 213,-2-1 0,-2 28 0,2-35-130,-6 49 384,3-43-212,1 0 0,1 0 1,0 0-1,1 0 1,5 31-1,-5-47-221,0 0 0,0-1 0,1 1 0,-1 0 0,0 0 0,0 0 0,0 0 0,1-1 0,-1 1 0,1 0 0,-1 0 0,0-1 0,1 1 0,-1 0 0,1 0 0,0-1 0,-1 1 0,1-1 0,-1 1 0,1-1 0,0 1 0,0-1 0,-1 1 0,1-1 0,0 1 0,1-1 0,-1 0-6,0 0 0,1 0 1,-1 0-1,0 0 0,0-1 0,0 1 0,0 0 0,1-1 0,-1 1 0,0-1 0,0 0 0,0 1 0,0-1 0,0 0 0,2-1 0,3-4 54,0-1 1,0 0 0,8-11 0,12-20-115,-3-1 0,27-56 0,-47 87 22,-1 3-4,1 0-1,-1-1 1,1 1-1,0 0 1,4-4-1,-7 8 0,0 1-1,0 0 0,1-1 1,-1 1-1,0-1 1,1 1-1,-1-1 0,0 1 1,1 0-1,-1-1 0,1 1 1,-1 0-1,0-1 0,1 1 1,-1 0-1,1 0 0,-1-1 1,1 1-1,-1 0 0,1 0 1,-1 0-1,1 0 1,-1 0-1,1 0 0,-1 0 1,1 0-1,-1 0 0,1 0 1,-1 0-1,1 0 0,0 0 1,-1 0-1,1 0 0,-1 0 1,0 1-1,1-1 1,-1 0-1,1 0 0,-1 0 1,1 1-1,-1-1 0,1 0 1,-1 1-1,0-1 0,1 1 1,-1-1-1,0 0 0,1 1 1,-1-1-1,0 1 1,1-1-1,-1 1 0,0-1 1,0 1-1,0-1 0,0 1 1,1-1-1,-1 1 0,1 4-24,1-1-1,-1 1 0,0-1 0,0 1 0,-1-1 1,1 8-1,-4 25 90,-11 59 1,10-73-48,-3 14 25,-2 0-1,-20 52 1,-38 63 79,-7-19 134,63-116-123,-1 0 0,-1-1 0,0-1 1,-1 0-1,-21 17 0,32-29-82,0-1 1,-1 1 0,1-1-1,-1 0 1,0 0 0,0 0 0,0 0-1,-5 1 1,8-3-26,0 0 0,0 0 0,0 0-1,0 0 1,0 0 0,0 0 0,0 0 0,0 0 0,0 0 0,0-1-1,0 1 1,0 0 0,0-1 0,0 1 0,0 0 0,-1-2 0,0 1 4,1 0 0,0 0 0,0 0 0,-1-1 0,1 1 0,0 0 0,0-1 0,1 1 0,-1-1 0,0 1 0,0-1 0,1 0 0,-2-1 0,0-4-7,0 0 0,1 0 0,0 0 0,0 0 0,0-1 0,1 1 0,0 0 0,1 0 0,1-10 0,0 6-2,1 0 1,0 0-1,1 0 0,0 1 1,8-14-1,6-6-897,2 1 1,43-49-1,-52 65 210,6-6-1933,24-21 1,-11 16 351</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7:40.581"/>
    </inkml:context>
    <inkml:brush xml:id="br0">
      <inkml:brushProperty name="width" value="0.05" units="cm"/>
      <inkml:brushProperty name="height" value="0.05" units="cm"/>
    </inkml:brush>
  </inkml:definitions>
  <inkml:trace contextRef="#ctx0" brushRef="#br0">17 26 7392,'-16'-6'3360,"19"6"-2944,2 0 1280,8 0-1024,9-5 1344,9 5-1152,3-3-289,2-2-351,-2 1-192,-3 4 0,0-3-32,-4 6 0,-6-3-2975,2 4 1631,-2 1-4384,2 6 3232</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5:09.533"/>
    </inkml:context>
    <inkml:brush xml:id="br0">
      <inkml:brushProperty name="width" value="0.05" units="cm"/>
      <inkml:brushProperty name="height" value="0.05" units="cm"/>
      <inkml:brushProperty name="color" value="#66CC00"/>
    </inkml:brush>
  </inkml:definitions>
  <inkml:trace contextRef="#ctx0" brushRef="#br0">44 55 7136,'-44'-47'3232,"44"42"-2816,5 2-640,8 3 32</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5:16.442"/>
    </inkml:context>
    <inkml:brush xml:id="br0">
      <inkml:brushProperty name="width" value="0.05" units="cm"/>
      <inkml:brushProperty name="height" value="0.05" units="cm"/>
      <inkml:brushProperty name="color" value="#66CC00"/>
    </inkml:brush>
  </inkml:definitions>
  <inkml:trace contextRef="#ctx0" brushRef="#br0">144 775 2144,'0'0'36,"0"0"0,-1 0 0,1 0 0,-1 0 0,1 0 0,-1 0 0,1 0 0,0 0 0,-1 0 0,1 1 0,0-1-1,-1 0 1,1 0 0,-1 1 0,1-1 0,0 0 0,-1 0 0,1 1 0,0-1 0,0 0 0,-1 1 0,1-1 0,0 0 0,0 1 0,0-1 0,-1 1 0,1-1 0,0 0 0,0 1 0,0-1 0,0 1 0,0 2 2615,2-3-2304,1-1 0,-1 1 0,1-1 0,-1 0 0,1 0 0,-1 0 0,1 0 0,-1 0 0,0-1 0,1 1 0,-1 0 0,0-1 0,0 0 0,3-3 0,1-1-181,0-1 1,0 1 0,4-9 0,12-22-8,-3-1-1,21-51 0,-16 31-105,-1 10 1,1 1-1,61-85 0,3 21-13,-11 15 38,-34 43-164,-32 35 15,-10 13-21,-7 9-70,-17 18 158,1 1-1,2 1 1,-30 43 0,23-23 223,-30 63 0,-88 170 923,-105 88 820,221-320-1602,22-34 225,-15 19 1,282-256-588,-236 206 14,168-130 154,-161 127-222,17-15 69,-46 37-21,0-1 0,0 1 0,0 0 0,0-1 0,0 1 0,0 0 0,3-1 0,-5 2 3,0 0 1,0 0 0,0 0-1,0 0 1,0 0 0,0 0-1,0 0 1,1 0-1,-1 0 1,0 0 0,0 0-1,0 0 1,0 0 0,0 0-1,0 0 1,1 0-1,-1 0 1,0 0 0,0 0-1,0 0 1,0 0 0,0 0-1,0 0 1,1 0-1,-1 0 1,0 0 0,0 0-1,0 0 1,0 0-1,0 0 1,0 0 0,0 1-1,0-1 1,0 0 0,0 0-1,1 0 1,-1 0-1,0 0 1,-3 10-182,-10 9 46,-24 30 1,26-37 131,1 1 0,1-1-1,0 2 1,1 0 0,0 0 0,-6 16 0,13-27 17,0-1 1,1 1-1,-1 0 1,1-1-1,-1 1 1,1 0-1,0 0 0,0 0 1,0 4-1,1-6 13,-1 0 0,0-1 0,0 1 0,1 0 0,-1 0 0,1-1 0,-1 1 0,0 0 0,1-1 0,-1 1 0,1-1 0,0 1-1,-1 0 1,1-1 0,-1 1 0,1-1 0,0 1 0,-1-1 0,1 0 0,0 1 0,0-1 0,-1 0 0,1 1 0,0-1 0,0 0 0,0 0 0,-1 0-1,1 0 1,0 0 0,0 0 0,0 0 0,0 0 0,-1 0 0,1 0 0,0 0 0,0 0 0,1-1 0,3 0 26,1 0-1,0-1 1,0 0 0,-1 0-1,1 0 1,-1 0 0,0-1 0,0 0-1,1 0 1,-2-1 0,1 1 0,0-1-1,-1 0 1,0 0 0,0-1 0,0 1-1,0-1 1,-1 0 0,4-6-1,15-40-115,-16 36 62,1 0 1,0 0-1,0 1 1,16-20-1,-19 28-25,2 1 0,-1-1 0,1 1-1,0 0 1,0 1 0,0 0-1,0 0 1,1 0 0,0 1-1,0 0 1,0 0 0,0 0-1,0 1 1,12-2 0,-14 3 20,1 0 0,-1 1 1,0 0-1,0 0 1,1 0-1,-1 0 0,0 1 1,0 0-1,0 0 0,1 1 1,-1-1-1,0 1 0,-1 0 1,1 0-1,0 1 0,-1-1 1,1 1-1,-1 0 0,0 0 1,0 1-1,5 4 0,-1 3 132,0 0 0,-1 0 0,0 1 0,5 12-1,-7-14 2,0 0 0,0 0-1,1-1 1,0 0 0,1 0 0,14 15-1,-17-20-14,0-1-1,1 1 0,-1-1 0,0-1 1,6 4-1,-8-5-206,1 0 0,-1-1 0,0 1 0,0-1 0,1 1 0,-1-1 0,0 0 0,1 0 0,-1 0 0,0 0 0,1 0 0,-1 0 0,3-1 0,31-6-6161,-16 7 3093</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5:18.242"/>
    </inkml:context>
    <inkml:brush xml:id="br0">
      <inkml:brushProperty name="width" value="0.05" units="cm"/>
      <inkml:brushProperty name="height" value="0.05" units="cm"/>
      <inkml:brushProperty name="color" value="#66CC00"/>
    </inkml:brush>
  </inkml:definitions>
  <inkml:trace contextRef="#ctx0" brushRef="#br0">13 995 4320,'-3'0'445,"3"0"-382,0 0 0,-1 0 0,1 0 0,0 0 0,-1 0 0,1 0 0,0 0 0,-1 0 0,1 0 0,0 0 0,-1 0 0,1 0 0,-1 0 0,1 0 0,0 0 0,-1 0 0,1 0 0,0 0 0,-1 0 0,1 1 0,0-1 0,-1 0 1,1 0-1,0 0 0,-1 1 0,1-1 0,0 0 0,0 0 0,-1 1 0,10-1 1387,3-2-961,19-2 322,0-1-1,0-2 0,45-17 1,-67 21-740,0-2 0,-1 1 1,1-1-1,-1-1 0,0 1 1,11-11-1,-14 11 0,0 0 1,-1 0-1,0-1 0,0 0 0,0 0 1,-1 0-1,0 0 0,0 0 0,0 0 0,2-9 1,-4 10-57,0 0 0,0 1 0,0-1 0,-1 0 0,1 0 0,-1 1 0,0-1 0,-1 0 1,1 0-1,-1 1 0,0-1 0,0 0 0,-1 1 0,1-1 0,-1 1 0,0 0 0,0-1 1,-1 1-1,1 0 0,-1 0 0,0 0 0,0 1 0,-5-6 0,6 7-31,0 1-1,0-1 1,-1 1-1,1-1 1,0 1-1,-1 0 1,1 0-1,-1 0 1,1 0 0,-1 1-1,0-1 1,1 0-1,-1 1 1,0 0-1,1 0 1,-1 0-1,0 0 1,1 0-1,-1 0 1,0 1-1,1 0 1,-4 0-1,-1 2 2,0-1 0,0 1 0,0 1 0,1-1-1,0 1 1,-11 8 0,3 1 155,0 1 0,0 1-1,1 0 1,1 0 0,1 2 0,0-1 0,1 1 0,-14 34 0,22-47-89,1 0-1,-1 0 1,1 1 0,0-1 0,0 0 0,0 1 0,1-1 0,0 1 0,-1-1 0,2 6 0,-1-7-31,1-1 0,-1 1 0,1-1 0,0 1 0,0-1-1,0 0 1,0 1 0,0-1 0,0 0 0,1 0 0,-1 0 0,1 0 0,-1 0 0,1 0 0,0 0-1,0 0 1,0 0 0,4 2 0,0-1 102,1 0 0,-1 0-1,1-1 1,0 1 0,0-1-1,0-1 1,0 0 0,0 0-1,12 0 1,0-1 41,1 0 1,25-5-1,-31 3-124,-1 0 1,0-1-1,0-1 1,0 0-1,-1 0 1,1-1-1,-1-1 1,0 0-1,-1-1 0,1 0 1,-1-1-1,-1 0 1,0 0-1,18-19 1,-4-3 58,-1-1 1,25-45-1,32-77 83,-44 83-199,-16 34 14,-2-2 0,-1 0 0,-2-1-1,10-40 1,-14 26-4,-1-1 0,-3 0 0,0-61 0,-7 113-1,0-4-16,0 1 1,0 0-1,0-1 0,0 1 1,-1-1-1,0 1 0,0 0 1,-1 0-1,-2-6 0,4 11 17,0 0-1,0-1 1,-1 1-1,1 0 0,0-1 1,0 1-1,-1 0 1,1 0-1,0 0 1,-1-1-1,1 1 1,0 0-1,-1 0 1,1 0-1,0 0 1,-1 0-1,1 0 1,0-1-1,-1 1 1,1 0-1,-1 0 1,1 0-1,0 0 0,-1 0 1,1 0-1,0 1 1,-1-1-1,1 0 1,-1 0-1,1 0 1,0 0-1,-1 0 1,1 0-1,0 1 1,-1-1-1,1 0 1,-14 14-184,4 4 105,1 0 0,0 1 0,2 0 0,-11 39-1,12-38 39,-12 42-10,3 2-1,-11 111 0,22-122 113,3 0 0,2 0-1,13 94 1,-11-133-10,0-1 0,0 0 0,1 0 0,1 0 0,0 0 0,0-1-1,2 1 1,11 17 0,-14-24 16,1-1 0,-1 0 1,1 1-1,0-2 0,1 1 0,-1-1 0,1 1 0,0-1 0,0-1 0,0 1 1,0-1-1,1-1 0,-1 1 0,1-1 0,0 0 0,0 0 0,0-1 0,10 1 0,-6-2-37,0 0-1,0-1 0,0 0 1,0-1-1,-1 0 0,1-1 1,0 0-1,-1-1 0,0 0 1,0 0-1,0-1 0,0-1 1,-1 0-1,0 0 0,0 0 1,-1-1-1,0-1 0,0 0 1,0 0-1,-1 0 0,0-1 1,-1 0-1,10-17 0,-13 20-16,13-31 77,-16 34-70,1 1-1,0 0 1,0-1 0,-1 1-1,0 0 1,1-1 0,-1 1 0,0-1-1,0 1 1,0-1 0,-1 1 0,1-1-1,-1-2 1,1 4-21,-1 1 1,1-1-1,0 1 0,-1-1 1,1 1-1,0-1 0,-1 1 0,1-1 1,0 1-1,-1 0 0,1-1 1,-1 1-1,1-1 0,-1 1 0,1 0 1,-1-1-1,1 1 0,-1 0 1,0 0-1,1 0 0,-1-1 0,1 1 1,-1 0-1,0 0 0,1 0 1,-1 0-1,1 0 0,-1 0 0,0 0 1,1 0-1,-1 0 0,1 0 1,-1 1-1,0-1 0,1 0 0,-1 0 1,1 0-1,-1 1 0,1-1 1,-1 0-1,0 1 0,-4 2-24,1 0-1,-1 0 1,-7 6-1,8-5 22,-14 12-89,1 1-1,0 0 1,1 1 0,-19 30-1,32-44 109,1-1 0,0 1-1,0 0 1,0 0-1,1-1 1,-1 1-1,1 0 1,0 0 0,0 1-1,0 5 1,1-9 5,0 1-1,0 0 1,0 0 0,0-1 0,1 1 0,-1 0 0,1 0 0,-1-1 0,1 1 0,-1-1 0,1 1-1,0 0 1,0-1 0,0 1 0,0-1 0,0 0 0,0 1 0,0-1 0,0 0 0,1 0-1,-1 0 1,0 1 0,1-1 0,-1-1 0,1 1 0,-1 0 0,4 1 0,7 2 15,0 0 0,1 0 0,0-1 1,0-1-1,0 0 0,0-1 0,0-1 1,0 0-1,0 0 0,0-1 0,23-5 1,9-5 14,85-34 0,-88 30-27,113-43 60,-151 56-106,1 0 0,0 1 0,0 0 0,0 0 0,6 0-1,-10 1 34,-1 0-1,0-1 1,0 1-1,0 0 0,0 0 1,1 0-1,-1 0 0,0 0 1,0 0-1,0 0 0,1 0 1,-1 0-1,0 0 1,0 0-1,0 0 0,1 0 1,-1 0-1,0 0 0,0 0 1,0 1-1,0-1 1,1 0-1,-1 0 0,0 0 1,0 0-1,0 0 0,0 0 1,1 0-1,-1 0 0,0 1 1,0-1-1,0 0 1,0 0-1,0 0 0,0 0 1,0 1-1,1-1 0,-1 0 1,0 0-1,0 0 0,0 0 1,0 1-1,0-1 1,0 0-1,0 0 0,0 0 1,0 1-1,0-1 0,0 0 1,0 0-1,0 0 1,0 1-1,0-1 0,0 0 1,0 0-1,0 0 0,-1 0 1,1 1-1,0-1 0,0 0 1,0 0-1,0 0 1,-10 12-19,8-10 11,-37 40 23,27-30-41,1 0-1,0 1 0,0 1 1,-14 25-1,24-39 27,1 1 1,-1-1 0,1 1-1,-1 0 1,1 0 0,0-1-1,-1 1 1,1 0 0,0 0-1,0-1 1,-1 1-1,1 0 1,0 0 0,0-1-1,0 1 1,0 0 0,0 0-1,0 0 1,0 0 0,0-1-1,0 1 1,1 0 0,-1 0-1,0-1 1,1 1-1,-1 0 1,0 0 0,1-1-1,-1 1 1,0 0 0,1-1-1,-1 1 1,1 0 0,0-1-1,-1 1 1,1-1-1,-1 1 1,1-1 0,0 1-1,-1-1 1,1 0 0,0 1-1,0-1 1,-1 0 0,1 1-1,1-1 1,3 1 43,-1 0 0,1-1-1,-1 1 1,1-1 0,0 0 0,-1-1 0,6 0-1,4-1-16,0 0 0,1-1-1,-2-1 1,1-1-1,0 1 1,-1-2-1,0 0 1,0-1 0,0 0-1,-1-1 1,0 0-1,-1-1 1,15-14-1,-4-5 4,0 0 0,-2-2 0,26-50 0,-23 32 3,-2-2 0,-2 0-1,13-58 1,-25 82-43,-1 0-1,-2 0 1,0-1 0,-2 1-1,-1-1 1,-2-31-1,-4 39-182,5 18 183,0 1-1,0 0 1,0-1 0,0 1 0,0 0-1,0 0 1,0-1 0,0 1 0,0 0 0,-1 0-1,1-1 1,0 1 0,0 0 0,0 0-1,0-1 1,-1 1 0,1 0 0,0 0 0,0 0-1,0-1 1,-1 1 0,1 0 0,0 0-1,0 0 1,-1 0 0,1 0 0,0-1 0,-1 1-1,1 0 1,0 0 0,0 0 0,-1 0-1,1 0 1,0 0 0,0 0 0,-1 0-1,1 0 1,0 0 0,-1 0 0,1 0 0,0 0-1,0 0 1,-1 1 0,1-1 0,0 0-1,-1 0 1,1 0 0,0 0 0,0 0 0,0 1-1,-1-1 1,1 0 0,0 0 0,0 0-1,0 1 1,-1-1 0,1 0 0,0 0-1,0 0 1,0 1 0,-6 7-46,0 1 1,1 0-1,0 0 0,0 0 1,1 0-1,1 1 0,-1 0 1,-2 16-1,-9 86 177,13-92-104,-4 39 115,4-1 1,2 1-1,3-1 0,19 113 1,-20-161-1269,-1 0 1,0 0 0,0 13 0,-18-50-1502,9 14 2493,-1 0 0,0 1 0,-15-15-1,-12-15 120,8 7 282,15 22 380,1-2 1,1 1-1,0-1 1,2-1-1,-11-20 1,20 34-579,-1 0 0,1-1 0,-1 1 0,1 0 1,0 0-1,0 0 0,0-1 0,0 1 0,0 0 0,1 0 1,-1 0-1,1-1 0,-1 1 0,1 0 0,0 0 0,0 0 1,0 0-1,0 0 0,0 0 0,0 0 0,1 1 0,-1-1 1,1 0-1,2-2 0,4-4 56,1 0 1,0 1-1,15-9 1,-19 13-69,17-10-43,0 0 1,2 2 0,-1 0-1,1 2 1,0 0 0,1 2-1,34-6 1,-51 12-388,1 0-1,-1 0 1,1 1 0,-1 0-1,1 0 1,-1 1 0,1 0-1,-1 1 1,0 0-1,12 4 1,-15-4-109,0 1 1,0-1-1,-1 1 1,1 0-1,-1 0 1,1 0-1,-1 1 0,0 0 1,0 0-1,0 0 1,-1 0-1,0 0 0,1 1 1,-2-1-1,1 1 1,0 0-1,1 5 1,9 25-1698</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5:19.718"/>
    </inkml:context>
    <inkml:brush xml:id="br0">
      <inkml:brushProperty name="width" value="0.05" units="cm"/>
      <inkml:brushProperty name="height" value="0.05" units="cm"/>
      <inkml:brushProperty name="color" value="#66CC00"/>
    </inkml:brush>
  </inkml:definitions>
  <inkml:trace contextRef="#ctx0" brushRef="#br0">31 445 3904,'-26'15'2898,"21"-11"-741,16-9 697,-1-1-2627,0-2-1,0 1 1,0-1 0,-1-1 0,14-16-1,-1 2-77,39-42 923,118-93 0,-171 152-1046,-5 4-22,0-1 0,0 1-1,0 0 1,1 0-1,-1 0 1,0 0 0,1 1-1,6-3 1,-9 4 3,0 0 1,-1 0-1,1 0 1,-1 0 0,1 0-1,0 0 1,-1 0-1,1 0 1,0 1-1,-1-1 1,1 0-1,0 0 1,-1 1-1,1-1 1,-1 0-1,1 0 1,-1 1-1,1-1 1,-1 1-1,1-1 1,-1 1-1,1-1 1,-1 1 0,1-1-1,-1 1 1,0-1-1,1 1 1,-1-1-1,0 1 1,0-1-1,1 1 1,-1 0-1,0-1 1,0 1-1,0 0 1,0-1-1,0 1 1,1 0-1,-1 28 295,-1-24-209,-1 18 51,-2 0 1,0 0-1,-9 23 1,6-21 25,-8 53-1,15-76-136,-1 0 1,1 1-1,0-1 0,0 1 0,0-1 1,1 1-1,-1-1 0,1 0 0,-1 1 1,1-1-1,0 0 0,-1 1 0,1-1 0,0 0 1,1 0-1,-1 0 0,0 0 0,1 0 1,-1 0-1,1 0 0,-1 0 0,1-1 1,0 1-1,0-1 0,0 1 0,0-1 1,0 0-1,0 1 0,0-1 0,0 0 1,1 0-1,-1-1 0,0 1 0,1 0 1,-1-1-1,0 1 0,1-1 0,-1 0 0,1 0 1,-1 0-1,0 0 0,5-1 0,4-2 0,-1 1 0,1-2 0,-1 0-1,0 0 1,0-1 0,15-9 0,-10 4-40,0-1 0,-2-1 1,1 0-1,-1-1 0,-1-1 0,12-16 1,57-94 36,-77 116-35,-9 20-124,1-1 0,0 1 0,-3 17-1,-1 0-19,3-13 94,-1 6 49,-7 35 1,12-50 73,0 0 0,1 0-1,0 0 1,0 0 0,1 1 0,-1-1 0,2 0 0,-1 0 0,4 9 0,-5-15-47,1 1-1,0 0 1,0 0-1,0-1 0,0 1 1,0 0-1,0-1 1,0 1-1,0-1 1,1 0-1,-1 1 1,1-1-1,-1 0 1,1 0-1,-1 0 1,1 0-1,0 0 1,-1 0-1,1 0 0,0 0 1,0-1-1,0 1 1,-1-1-1,1 0 1,0 1-1,0-1 1,0 0-1,0 0 1,0 0-1,0 0 1,0 0-1,0-1 1,3 0-1,0 0 17,1-1-1,-1 0 1,0 0-1,1 0 1,-1-1 0,0 1-1,-1-1 1,1 0 0,0-1-1,6-6 1,-5 4-15,0 0 1,0 0 0,-1-1 0,0 1 0,-1-1-1,0-1 1,0 1 0,0 0 0,-1-1-1,0 0 1,0 0 0,-1 0 0,0 0-1,1-13 1,-2 18-15,1-18-8,-1-41 0,-1 57-21,-1 0 0,1 0 1,-1 0-1,0 0 0,0 0 0,-1 1 0,1-1 1,-1 0-1,0 1 0,0-1 0,-1 1 0,1-1 1,-1 1-1,-4-4 0,6 7 5,0-1 0,0 1 0,-1 0 1,1 0-1,0 0 0,-1 0 0,1 1 0,-1-1 0,1 0 0,-1 1 1,1-1-1,-1 1 0,0-1 0,1 1 0,-1 0 0,0-1 0,1 1 1,-1 0-1,-2 0 0,1 1-3,1 0 0,-1-1 0,0 1 0,0 0 0,0 0 0,1 1 0,-1-1 0,1 0 0,-1 1 0,-2 2 0,-3 2 8,1 1 0,0 1 0,0-1 0,0 1 0,-6 11 0,5-6 27,0 0 0,-12 27 0,22-39-52,4-3 70,10-7 37,63-37-60,98-42 0,-87 52-138,-74 30 163,0 2 0,0 0-1,29-4 1,-41 8-13,0 0 1,0 0-1,0 0 1,0 0-1,0 1 1,0-1-1,0 1 1,0 0-1,0 1 0,5 1 1,-7-2-13,0 0 1,0 0-1,-1 1 1,1-1-1,-1 0 1,1 1-1,-1-1 1,0 0-1,1 1 1,-1 0-1,0-1 1,0 1-1,0 0 0,0 0 1,0-1-1,-1 1 1,1 0-1,0 0 1,-1 0-1,0 0 1,1 0-1,-1 0 1,0 2-1,0 7 76,0 1-1,-1-1 1,0 0-1,-1 0 1,0 1-1,-5 12 1,-27 63 308,5-19-233,28-65-133,1 0-1,-1 0 1,0 0 0,1 0 0,-1 0 0,1 0 0,0 3-1,0-6-18,0 1 0,0-1-1,0 0 1,0 1-1,0-1 1,0 0 0,0 1-1,0-1 1,0 0-1,0 1 1,1-1-1,-1 0 1,0 1 0,0-1-1,0 0 1,1 0-1,-1 1 1,0-1-1,0 0 1,1 0 0,-1 1-1,0-1 1,0 0-1,1 0 1,0 0 2,0 0 1,-1 0-1,1 0 1,0 0-1,-1 0 1,1 0-1,0 0 1,-1 0-1,1 0 1,0-1-1,-1 1 1,1 0-1,0 0 1,-1-1-1,1 1 1,1-1-1,6-6-12,1-1 0,-1 0 0,-1 0 1,1 0-1,-1-1 0,-1 0 0,1 0 0,5-14 0,0 5 31,9-20 3,-13 24-84,0 0-1,1 0 1,1 0-1,13-14 1,-23 28 38,1-1 1,-1 0-1,1 1 1,-1-1-1,1 1 1,0-1-1,-1 1 1,1-1 0,0 1-1,-1-1 1,1 1-1,0 0 1,0-1-1,-1 1 1,1 0-1,0 0 1,0-1-1,0 1 1,-1 0-1,1 0 1,0 0 0,0 0-1,0 0 1,0 0-1,-1 0 1,1 1-1,1-1 1,-1 1-1,0 0 1,1 0-1,-1 0 0,0 0 1,0 0-1,0 0 1,0 0-1,0 0 1,0 0-1,-1 1 0,1-1 1,0 0-1,0 3 1,3 7-15,0 0 0,-2 0 0,3 13 0,-4-18 10,3 37 9,3 13 44,-6-51-11,0-1 0,0 0 0,1 1-1,-1-1 1,1 0 0,0 0 0,0 0 0,0 0-1,5 5 1,-5-7-1,-1 0 0,1 0 0,0-1 0,0 1-1,0-1 1,0 1 0,0-1 0,0 0 0,0 0 0,0 0 0,1 0 0,-1 0 0,0-1 0,0 1-1,1-1 1,-1 1 0,1-1 0,-1 0 0,0 0 0,1 0 0,3 0 0,2-2 28,0 0 1,-1 0 0,1 0-1,0-1 1,7-4-1,-1 0-7,0-1-1,-1 0 1,0-1-1,0-1 1,-1 0-1,0-1 1,-1 0 0,17-21-1,3-11-7,33-59 1,-14 20-115,-39 65 47,-4 6-38,0 1-1,0 0 1,9-9-1,-15 18 59,-1 1 0,0-1 0,1 1 0,-1 0 0,1-1 0,-1 1-1,1-1 1,-1 1 0,1 0 0,-1 0 0,1-1 0,-1 1 0,1 0 0,-1 0 0,1-1-1,-1 1 1,1 0 0,-1 0 0,1 0 0,0 0 0,-1 0 0,1 0 0,-1 0-1,1 0 1,0 0 0,-1 0 0,1 0 0,-1 1 0,1-1 0,-1 0 0,1 0 0,-1 0-1,1 1 1,-1-1 0,1 0 0,-1 1 0,1-1 0,-1 0 0,1 1 0,-1-1-1,0 1 1,1-1 0,-1 1 0,1-1 0,-1 1 0,0-1 0,0 1 0,1-1 0,-1 1-1,0-1 1,0 1 0,2 4-29,0 0 0,0 0-1,-1 0 1,1 0 0,0 8-1,0 14 9,-1 0 0,-1 0 0,-6 42 0,-20 82 321,25-145-272,-2 13 73,-1-1 0,0 1 0,-2-1 0,0 0 0,-14 26 0,20-43-82,-14 17 288,14-17-280,-1 0 1,0-1-1,0 1 0,0 0 1,0-1-1,1 1 0,-1-1 1,0 0-1,0 1 1,0-1-1,0 0 0,0 1 1,0-1-1,0 0 0,0 0 1,0 0-1,0 0 1,0 0-1,0 0 0,0 0 1,0 0-1,-2-1 0,1 0-5,0 0-1,-1 0 1,1 0-1,0 0 1,1 0 0,-1-1-1,0 1 1,0-1-1,0 1 1,1-1-1,-1 0 1,1 1-1,-1-1 1,1 0-1,0 0 1,0 0 0,0 0-1,0 0 1,0-1-1,0 1 1,0 0-1,1 0 1,-1-1-1,1 1 1,0-3-1,-1-5-32,0 0 0,1 0-1,1 1 1,2-19-1,-3 24 11,1 1 0,0-1 0,0 1 0,0-1 0,0 1 0,0-1 0,1 1 0,-1-1 0,1 1 0,0 0 0,0 0 0,0 0 0,0 0 0,1 1 0,-1-1 0,1 0 0,0 1 0,0 0 0,0-1 0,0 1-1,0 1 1,0-1 0,0 0 0,1 1 0,-1-1 0,1 1 0,-1 0 0,1 0 0,-1 1 0,1-1 0,0 1 0,-1-1 0,5 2 0,6 1 48,0 0-1,-1 1 1,0 1 0,1 0 0,14 8-1,-11-5 67,0-1 0,24 6 1,-15-9-750,1-1 0,0-1 0,32-3 0,19 1-6396,-29 3 3313</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5:31.989"/>
    </inkml:context>
    <inkml:brush xml:id="br0">
      <inkml:brushProperty name="width" value="0.05" units="cm"/>
      <inkml:brushProperty name="height" value="0.05" units="cm"/>
      <inkml:brushProperty name="color" value="#66CC00"/>
    </inkml:brush>
  </inkml:definitions>
  <inkml:trace contextRef="#ctx0" brushRef="#br0">18 6 1152,'11'-5'10578,"-9"66"-9439,-3 2-936,-16 118-1,11-142-119,-1 73 0,7-105-24,1 0 0,-1-1 0,1 1 0,0-1 0,3 12 0,-3-16-19,0-1 0,-1 1 1,1 0-1,0 0 1,0 0-1,0-1 0,0 1 1,0-1-1,1 1 0,-1-1 1,0 1-1,1-1 0,-1 0 1,1 1-1,-1-1 0,1 0 1,0 0-1,0 0 0,-1 0 1,1-1-1,0 1 1,0 0-1,4 0 0,2 0 48,0-1 0,0 0 0,1 0 0,-1-1 0,0 0 1,0 0-1,1-1 0,11-4 0,66-30 45,-43 16-104,-25 12-90,0 1 1,0 1-1,1 0 1,35-5-1,-49 10 48,0 1-1,0 0 1,1 0-1,-1 0 1,0 0-1,0 1 1,1 0-1,-1 0 1,0 1-1,0-1 1,0 1-1,0 0 1,-1 0-1,1 1 1,0 0-1,-1-1 1,0 1-1,1 1 1,-1-1-1,-1 1 1,1-1-1,5 9 1,-1-1 33,-1 1 0,0 0 0,-1 1 0,0 0 0,-1-1 1,0 2-1,2 15 0,1 6 73,4 56-1,-11-73-44,-1-1-1,0 1 1,-2 0 0,-5 27-1,-22 65 277,6-27-43,-17 72-1326,39-151 763,-3 7-645,4-11 860,0 1 1,0-1 0,0 0 0,-1 0-1,1 0 1,0 0 0,0 0 0,0 1-1,0-1 1,0 0 0,0 0-1,0 0 1,-1 0 0,1 0 0,0 0-1,0 0 1,0 0 0,0 0-1,0 1 1,-1-1 0,1 0 0,0 0-1,0 0 1,0 0 0,0 0 0,-1 0-1,1 0 1,0 0 0,0 0-1,0 0 1,0 0 0,-1 0 0,1 0-1,0 0 1,0 0 0,0-1 0,0 1-1,-1 0 1,1 0 0,0 0-1,0 0 1,0 0 0,0 0 0,0 0-1,-1 0 1,1-1 0,0 1 0,0 0-1,0 0 1,-1-4-1955</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5:32.795"/>
    </inkml:context>
    <inkml:brush xml:id="br0">
      <inkml:brushProperty name="width" value="0.05" units="cm"/>
      <inkml:brushProperty name="height" value="0.05" units="cm"/>
      <inkml:brushProperty name="color" value="#66CC00"/>
    </inkml:brush>
  </inkml:definitions>
  <inkml:trace contextRef="#ctx0" brushRef="#br0">271 66 1472,'0'-40'1471,"0"14"2674,-4 31-2972,-14 31-233,-36 77 803,-81 195 326,84-178-1088,42-118-119,13-19-129,62-86-536,-5-3 1,67-139-1,-107 195-64,-21 40-138,0 0 1,0-1-1,0 1 0,1 0 0,-1 0 0,0 0 1,0 0-1,0-1 0,0 1 0,0 0 1,0 0-1,1 0 0,-1 0 0,0-1 0,0 1 1,0 0-1,0 0 0,1 0 0,-1 0 0,0 0 1,0 0-1,0 0 0,1-1 0,-1 1 1,0 0-1,0 0 0,0 0 0,1 0 0,-1 0 1,0 0-1,0 0 0,1 0 0,-1 0 0,0 0 1,0 0-1,0 0 0,1 0 0,-1 1 1,0-1-1,0 0 0,1 0 0,5 11 4,2 17 49,30 177-54,-35-194 60,-2 0-1,1 1 0,-2 0 1,0-1-1,0 1 0,-2 12 0,2-23-7,-1 0-1,1 0 1,-1 1-1,1-1 1,-1 0-1,1 0 1,-1 0-1,0 0 1,0 0-1,1 0 1,-1 0-1,0 0 1,0 0-1,0-1 1,0 1-1,0 0 1,0 0-1,0-1 0,0 1 1,0-1-1,-1 1 1,1-1-1,0 1 1,0-1-1,-2 1 1,-2-1 147,-1 1 1,1-1 0,0 0-1,-10-1 1,7 0-78,-46-6-688,1-2-1,-57-18 1,99 26-1071</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5:36.901"/>
    </inkml:context>
    <inkml:brush xml:id="br0">
      <inkml:brushProperty name="width" value="0.05" units="cm"/>
      <inkml:brushProperty name="height" value="0.05" units="cm"/>
      <inkml:brushProperty name="color" value="#66CC00"/>
    </inkml:brush>
  </inkml:definitions>
  <inkml:trace contextRef="#ctx0" brushRef="#br0">301 387 1472,'3'-13'1422,"-3"13"-1180,1-1-1,-1 0 1,0 0 0,1 0 0,-1 0 0,0 0 0,0 1 0,0-1 0,0 0-1,0 0 1,0 0 0,0 0 0,0 0 0,0-1 0,-1 2-187,0-1 0,1 1 0,-1-1 1,1 0-1,-1 1 0,0 0 0,0-1 0,1 1 1,-1-1-1,0 1 0,0 0 0,0 0 1,1-1-1,-1 1 0,0 0 0,0 0 0,0 0 1,1 0-1,-1 0 0,0 0 0,0 0 1,-1 0-1,-4 1 117,0-1 0,0 1 0,1 0 0,-1 1 0,0-1 0,1 1 0,-1 0 0,-8 5 1,-4 3 195,-18 14 1,29-20-261,-8 8-57,1-1-1,0 2 0,0 0 0,2 1 0,-1 0 1,2 0-1,0 2 0,1-1 0,0 1 1,1 1-1,-11 30 0,17-40-22,1 1 0,0-1 0,0 1 0,1-1 0,0 1 0,0 0 0,1-1 1,0 12-1,0-17 12,0 0 0,1 0 1,-1 0-1,0 0 1,1 0-1,-1 0 0,1 0 1,0 0-1,0 0 1,-1 0-1,1 0 1,1 0-1,-1 0 0,0 0 1,0-1-1,1 1 1,-1 0-1,1-1 0,-1 1 1,1-1-1,0 0 1,-1 1-1,1-1 1,0 0-1,0 0 0,0 0 1,0-1-1,0 1 1,0 0-1,0-1 0,0 1 1,0-1-1,3 1 1,2-1 44,1-1 1,0 0 0,0 0 0,-1 0 0,1-1 0,0 0-1,-1 0 1,0-1 0,0 0 0,1 0 0,-2-1 0,1 0 0,0 0-1,-1 0 1,0-1 0,0 0 0,0 0 0,-1-1 0,1 0-1,4-7 1,3-4-40,-2 0 0,0-1 0,-1-1 0,0 1 1,-2-2-1,0 1 0,-1-1 0,-1 0 0,-1-1 0,4-32 0,-9 22-254,-4 23-267,-1 10 68,-3 14 73,3 15 285,1-1 0,1 1-1,3 54 1,1-36 91,-1-38 18,1 1-1,0-1 0,1 0 1,0 1-1,1-1 0,1 0 1,5 13-1,-8-21-14,0-1 1,1 0-1,-1 0 0,1 0 1,-1 0-1,1 0 0,-1 0 1,1 0-1,0-1 0,0 1 1,0-1-1,0 1 0,0-1 1,0 0-1,1 0 1,-1 1-1,0-2 0,1 1 1,-1 0-1,0 0 0,1-1 1,-1 1-1,4-1 0,-3 0-2,1 0-1,-1 0 0,0-1 1,1 1-1,-1-1 0,0 0 0,0 0 1,1 0-1,-1 0 0,0-1 1,0 1-1,0-1 0,0 0 1,-1 1-1,6-6 0,1-2-7,0-1-1,-1 0 0,0 0 1,12-23-1,19-49 13,-36 62 71,-3 19-124,0 0-1,0 0 1,0 0 0,0 1 0,0-1 0,0 0 0,0 0-1,0 0 1,0 0 0,1 0 0,-1 0 0,0 0 0,1 0 0,-1 0-1,1 0 1,-1 1 0,1-1 0,-1 0 0,2-1 0,-2 2 6,1-1 0,-1 1 0,1-1 0,-1 0 0,0 1 0,1-1 1,-1 1-1,0-1 0,0 1 0,0-1 0,1 0 0,-1 1 1,0-1-1,0 1 0,0-1 0,0 0 0,0 1 0,0-1 1,0 1-1,0-1 0,-1 0 0,3-21 13,13-12 93,-4 10-26,50-92 289,-5 13 64,-49 87-407,-1-1 0,0 1 1,0-1-1,3-28 0,-7 31-91,0 1-1,-2-21 0,0 28-34,-1 0-1,1 0 1,-1 0 0,-1 1 0,1-1 0,-1 0 0,0 0 0,-3-5 0,4 10 87,1 1 1,0-1-1,-1 1 1,1-1-1,0 1 1,-1-1 0,1 1-1,-1-1 1,1 1-1,-1-1 1,1 1-1,-1 0 1,1-1-1,-1 1 1,0 0-1,1 0 1,-1-1-1,1 1 1,-1 0-1,0 0 1,1 0-1,-1 0 1,1 0-1,-1 0 1,0 0-1,1 0 1,-1 0-1,0 0 1,1 0 0,-1 0-1,0 0 1,1 0-1,-1 1 1,1-1-1,-1 0 1,1 0-1,-1 1 1,0-1-1,1 0 1,-1 1-1,1-1 1,-1 1-1,-4 3-4,1-1 0,0 1 0,-6 7 0,9-10 3,-13 17-6,1 0 0,-13 23 0,23-36 11,-10 19-30,0 0 1,1 2 0,2-1-1,1 1 1,0 0-1,-4 32 1,9-38 78,2-1 0,0 1 1,1 0-1,1 0 0,1 0 0,1 0 0,0 0 1,2 0-1,7 25 0,-9-39 16,0 0 0,1 0 0,0-1 0,0 1 0,0-1 0,1 1 0,-1-1 0,8 7-1,-9-10-23,0 0 0,0 0 0,0-1-1,0 1 1,0-1 0,0 1-1,0-1 1,1 0 0,-1 0 0,0 0-1,1 0 1,-1 0 0,1-1-1,-1 1 1,1-1 0,0 1 0,-1-1-1,1 0 1,-1 0 0,1 0-1,0 0 1,-1-1 0,1 1-1,3-2 1,10-5 35,-1 0-1,0-2 1,0 1-1,0-2 1,-2 0-1,16-14 1,-8 7 0,49-45-35,-44 37-128,41-30 0,-67 55 91,0 0-1,1-1 0,-1 1 0,0 0 0,0 0 0,1 0 0,-1-1 0,0 1 0,1 0 0,-1 0 0,0 0 0,1 0 0,-1 0 0,0 0 0,1 0 0,-1 0 0,0 0 0,1-1 0,-1 1 0,0 0 0,1 1 0,-1-1 0,0 0 0,1 0 0,-1 0 0,0 0 0,1 0 0,-1 0 0,3 10-57,-7 20 58,3-24-9,-13 62-92,7-37 124,1 2-1,-4 64 0,10-94 10,0 1-1,1-1 1,0 1-1,-1-1 1,1 0-1,1 1 1,-1-1-1,2 4 1,-2-6-12,-1 0-1,0 0 1,0-1 0,1 1-1,-1 0 1,1-1 0,-1 1 0,1 0-1,-1-1 1,1 1 0,-1-1-1,1 1 1,0-1 0,-1 1 0,1-1-1,0 1 1,-1-1 0,1 0 0,0 1-1,-1-1 1,1 0 0,0 0-1,0 1 1,0-1 0,-1 0 0,1 0-1,0 0 1,0 0 0,-1 0 0,1 0-1,0 0 1,0 0 0,0-1-1,-1 1 1,1 0 0,0 0 0,0-1-1,-1 1 1,1 0 0,0-1 0,-1 1-1,1-1 1,0 1 0,0-1-1,4-4 79,0 0-1,0 0 0,-1-1 1,1 1-1,-1-1 0,0 0 1,-1 0-1,6-12 0,18-56-1,-24 65-79,45-129-674,-46 138 313,1 5 166,0 9 43,19 155 87,-20-161 34,-1-1 1,1 1-1,6 13 0,-7-19 49,0 0-1,0 0 1,0 0-1,0 0 0,0-1 1,0 1-1,0 0 1,0-1-1,1 1 1,-1-1-1,1 1 1,-1-1-1,1 0 1,0 1-1,-1-1 1,1 0-1,0 0 1,0 0-1,0-1 1,2 2-1,-3-2-3,1 0 0,-1-1 0,1 1 1,-1 0-1,0-1 0,1 1 0,-1-1 0,0 1 0,1-1 0,-1 0 0,0 1 0,0-1 0,0 0 1,0 0-1,0 0 0,0 0 0,0 0 0,0 0 0,0 0 0,0 0 0,0 0 0,-1-1 0,1 1 1,0-2-1,3-3 81,-1-1 1,0 0-1,3-9 1,9-42-2,13-112 1,-28 143-425,0 26 299,0 0 0,0 1-1,0-1 1,0 0 0,0 0-1,0 1 1,0-1 0,0 0-1,0 1 1,-1-1 0,1 0-1,0 1 1,-1-1 0,1 0-1,0 1 1,-1-1 0,1 0-1,-1 1 1,1-1 0,-1 1-1,1-1 1,-1 1 0,1-1-1,-1 1 1,0 0-1,1-1 1,-1 1 0,0 0-1,1-1 1,-2 1 0,2 0 12,0 0 0,-1 0 0,1 0 0,0 0 0,0 0 0,0 1 0,-1-1 0,1 0 0,0 0 0,0 0 0,0 0 1,-1 1-1,1-1 0,0 0 0,0 0 0,0 0 0,0 1 0,-1-1 0,1 0 0,0 0 0,0 1 0,0-1 0,0 0 0,0 0 0,0 1 0,0-1 0,0 0 0,0 0 1,0 1-1,0-1 0,0 0 0,0 0 0,0 1 0,0-1 0,0 0 0,0 0 0,0 1 0,0-1 0,0 0 0,1 0 0,-1 0 0,0 1 0,0-1 0,0 0 1,0 1-1,7 12-138,-4-10 146,0 0 1,0 0 0,0-1-1,0 1 1,0-1-1,1 0 1,-1 0 0,1 0-1,-1 0 1,1-1-1,0 0 1,-1 1-1,1-1 1,0 0 0,0-1-1,5 1 1,9 1 9,0-2 0,24-1 0,-34 0-13,51-3 130,0-4 0,0-1 0,95-30 0,-143 35-128,-9 3-11,0 0 1,0 0-1,1 1 1,-1-1-1,0 1 0,1-1 1,2 1-1,-5 0 15,0 0 1,1 0-1,-1 0 0,0 0 1,0 0-1,0 0 0,0 0 0,0 0 1,0 0-1,0 0 0,0 0 0,0 0 1,0 0-1,0 0 0,0 0 1,0 0-1,1 0 0,-1 0 0,0 0 1,0 0-1,0 1 0,0-1 1,0 0-1,0 0 0,0 0 0,0 0 1,0 0-1,0 0 0,0 0 0,0 0 1,0 0-1,0 0 0,0 0 1,0 0-1,0 1 0,0-1 0,0 0 1,0 0-1,0 0 0,0 0 1,0 0-1,0 0 0,0 0 0,0 0 1,0 0-1,0 0 0,0 0 0,0 1 1,0-1-1,0 0 0,0 0 1,-1 0-1,1 0 0,0 0 0,0 0 1,0 0-1,0 0 0,-6 8 57,-13 11-125,-9 8 38,1 1-1,2 2 0,1 0 1,1 2-1,-23 41 0,43-67 28,0 0-1,1 0 1,-1 0-1,1 0 1,-2 12-1,3-17 18,1 0-1,0 0 1,-1 0-1,1 0 1,0 1-1,0-1 0,0 0 1,0 0-1,0 0 1,0 1-1,1-1 1,-1 0-1,0 0 0,1 0 1,-1 0-1,0 0 1,1 0-1,-1 0 1,1 0-1,0 0 0,-1 0 1,1 0-1,0 0 1,0 0-1,0 0 1,-1 0-1,1 0 0,0-1 1,0 1-1,0 0 1,0-1-1,0 1 1,0-1-1,0 1 0,1-1 1,-1 0-1,0 1 1,2-1-1,0 0 14,-1 0-1,1 0 1,-1 0-1,1-1 1,-1 1-1,1-1 1,-1 1-1,0-1 1,1 0-1,-1 0 1,0 0-1,1 0 1,-1-1-1,0 1 1,0-1-1,0 1 1,0-1-1,1-2 1,7-5 23,-2 0 0,10-13 1,-16 19-46,8-12 50,0 0-1,-1 0 1,11-27 0,15-52 135,-23 60-164,-9 25-58,0 1 1,-1-1-1,0 0 1,-1 1-1,1-17 0,-2 25 21,0 0 0,0 0 0,0 0 0,1-1 0,-1 1 0,0 0-1,0 0 1,0 0 0,0 0 0,0-1 0,-1 1 0,1 0 0,0 0-1,0 0 1,0-1 0,0 1 0,0 0 0,0 0 0,0 0 0,0 0-1,0 0 1,0-1 0,0 1 0,-1 0 0,1 0 0,0 0 0,0 0 0,0 0-1,0-1 1,0 1 0,0 0 0,-1 0 0,1 0 0,0 0 0,0 0-1,0 0 1,0 0 0,-1 0 0,1 0 0,0 0 0,0 0 0,0 0-1,-1 0 1,1 0 0,0 0 0,0 0 0,0 0 0,0 0 0,-1 0-1,1 0 1,0 0 0,0 0 0,0 0 0,0 0 0,-1 0 0,1 0 0,0 0-1,0 0 1,0 1 0,0-1 0,-1 0 0,1 0 0,0 0 0,0 0-1,0 1 1,-9 9-268,4 3 175,2 0-1,-4 21 1,4-20 123,2 2-33,0 0-1,1 0 0,1 0 1,0 0-1,7 31 0,-7-43 58,0-1-1,0 0 1,0 0-1,1 1 0,-1-1 1,1 0-1,3 4 1,-5-6-38,1 0 1,-1-1-1,1 1 1,-1-1-1,1 1 1,-1 0-1,1-1 1,-1 1-1,1-1 1,0 1-1,-1-1 1,1 1-1,0-1 1,-1 1-1,1-1 1,0 0-1,0 0 1,-1 1-1,1-1 1,0 0-1,0 0 1,0 0-1,-1 0 1,1 0-1,0 0 1,0 0-1,0 0 1,0 0-1,-1 0 1,1 0-1,0 0 1,0-1-1,-1 1 1,2-1-1,3-2 19,-1-1 0,0 0-1,0 0 1,-1-1 0,1 1-1,2-6 1,4-3 24,6-9-17,-2-1 0,18-36 0,-15 26-66,1 8 75,-14 21-63,-1-1-1,0 1 1,0-1 0,4-8-1,-16 43-181,1 0-1,2 1 1,-5 62 0,9-73 246,2-1-1,0 0 1,1 1 0,4 21 0,-4-38-38,-1 0 1,1 0 0,0-1-1,0 1 1,0 0 0,1-1-1,-1 1 1,4 4 0,-4-6 9,-1-1 0,1 1 1,-1 0-1,1-1 0,0 1 1,0-1-1,-1 1 0,1-1 1,0 1-1,0-1 1,0 1-1,-1-1 0,1 0 1,0 1-1,0-1 0,0 0 1,0 0-1,0 0 0,0 0 1,0 0-1,0 0 0,-1 0 1,1 0-1,0 0 0,0 0 1,0 0-1,0 0 0,0-1 1,0 1-1,0 0 0,1-2 1,5-2 43,0-1 1,0 0 0,-1 0-1,0 0 1,0-1-1,0 0 1,7-10-1,32-52 19,-35 52-12,112-151 45,-101 141-232,-18 22 73,-3 3 35,1 0-1,-1 0 0,1 0 0,0 1 0,-1-1 0,1 0 0,0 1 0,0-1 0,-1 0 0,1 1 0,0-1 0,0 1 0,1-1 0,-2 1 8,0 0-1,1 0 1,-1 0 0,0 0-1,0 1 1,1-1 0,-1 0-1,0 0 1,0 0-1,0 1 1,1-1 0,-1 0-1,0 0 1,0 1 0,0-1-1,0 0 1,1 0 0,-1 1-1,0-1 1,0 0-1,0 0 1,0 1 0,0-1-1,0 0 1,0 0 0,0 1-1,0-1 1,0 0 0,0 1-1,0-1 1,0 0-1,0 1 1,-1 11-8,-1 0-1,0 0 1,0-1-1,-6 15 1,3-7-22,-65 218-94,59-205 187,-2 1 1,0-2-1,-3 1 1,0-2-1,-2 0 1,-32 39-1,20-37 346,28-29-360,-1-1-1,0 1 1,0-1 0,0 0 0,0 0 0,-1 0 0,1-1 0,0 1-1,-6 1 1,6-2-27,0 0-1,-1 0 1,1-1-1,0 1 0,0-1 1,0 0-1,0 0 1,0 0-1,0-1 1,-1 1-1,1-1 0,0 1 1,0-1-1,-4-2 1,-2-16-56,10 17 40,-1 0 0,0 0 0,1 0 0,-1 0 0,1 0 0,0 1 0,0-1 0,-1 0 0,1 0 0,0 1 0,1-1 0,-1 0 0,0 1 0,0-1 0,1 1 0,-1-1 0,1 1 0,-1 0 0,1 0 0,2-2 0,5-3 2,2 0-1,15-6 1,-4 2 61,115-80 115,-126 83-163,10-9-5,0-1 0,-2-1 1,0-1-1,26-34 0,56-91-2,-78 109-12,9-18-4,-21 33-79,1 0 1,1 1 0,1 1 0,1 0 0,16-16-1,-31 33 83,0 1-1,0 0 0,1 0 1,-1 0-1,0-1 0,0 1 1,0 0-1,0 0 0,1-1 1,-1 1-1,0 0 0,0 0 1,1 0-1,-1 0 1,0-1-1,0 1 0,1 0 1,-1 0-1,0 0 0,0 0 1,1 0-1,-1 0 0,0 0 1,1 0-1,-1 0 0,0 0 1,0 0-1,1 0 0,-1 0 1,0 0-1,1 0 0,-1 0 1,0 0-1,0 0 0,1 0 1,-1 0-1,0 1 0,0-1 1,1 0-1,-1 0 0,0 0 1,0 0-1,0 1 0,1-1 1,-1 0-1,0 0 1,0 0-1,0 1 0,1-1 1,-1 0-1,0 0 0,0 1 1,0-1-1,0 0 0,0 1 1,0-1-1,0 0 0,0 1 1,2 19-79,-2-17 73,-3 48 76,-2-1-1,-19 87 1,22-128 16,0 1-1,-1-1 1,0-1 0,-1 1 0,1 0 0,-8 11-1,11-19-72,-1-1 0,1 1 0,0-1 0,0 0 0,0 1 0,-1-1 0,1 1 0,0-1 0,0 0 0,-1 1 0,1-1 0,0 0 0,-1 0 0,1 1 0,0-1 0,-1 0 0,1 0 0,-1 1-1,1-1 1,0 0 0,-1 0 0,1 0 0,-1 0 0,1 0 0,-1 0 0,1 0 0,0 1 0,-1-1 0,1 0 0,-1-1 0,0 1 0,0 0 8,1-1 1,-1 1-1,0-1 1,0 0-1,1 1 0,-1-1 1,1 0-1,-1 1 1,0-1-1,1 0 0,-1 0 1,1 0-1,-1-1 1,-2-6 46,0 0 0,-2-13 1,2 5-77,0 1 0,2-1 1,-1 0-1,2-21 0,1 30-10,0 0-1,0 1 1,0-1-1,0 0 1,1 1-1,1-1 1,-1 1-1,1 0 1,0-1-1,0 1 1,1 1-1,6-9 1,-8 11 17,1 0 0,-1 0 1,1 0-1,0 1 0,0-1 0,0 1 0,1 0 0,-1 0 1,0 0-1,1 0 0,-1 1 0,1 0 0,0-1 0,-1 1 1,1 0-1,0 1 0,0-1 0,0 1 0,0-1 0,0 1 1,-1 1-1,1-1 0,0 0 0,0 1 0,5 1 0,-1 1-140,0 0-1,-1 0 1,0 0-1,1 1 0,-1 0 1,0 1-1,-1-1 0,1 1 1,-1 1-1,0-1 0,6 9 1,-6-7-888,0 1 0,0 0-1,-1 0 1,0 1 0,5 13 0,4 17-1987</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5:40.044"/>
    </inkml:context>
    <inkml:brush xml:id="br0">
      <inkml:brushProperty name="width" value="0.05" units="cm"/>
      <inkml:brushProperty name="height" value="0.05" units="cm"/>
      <inkml:brushProperty name="color" value="#66CC00"/>
    </inkml:brush>
  </inkml:definitions>
  <inkml:trace contextRef="#ctx0" brushRef="#br0">12 470 2656,'-12'-1'2691,"20"-4"-1019,-5 3-1443,0 0 0,0 1 1,0-1-1,0 0 0,3-3 0,112-140 2945,29-53-1281,-140 187-1767,0 0-1,6-15 1,-8 16-83,-1 1 0,2-1 0,-1 2 0,8-11 0,-13 19-48,1 0 0,-1 0 0,0 0-1,0 0 1,0-1 0,0 1 0,0 0 0,0 0 0,0 0 0,0 0-1,0 0 1,0 0 0,1-1 0,-1 1 0,0 0 0,0 0 0,0 0 0,0 0-1,0 0 1,0 0 0,1 0 0,-1 0 0,0 0 0,0 0 0,0 0 0,0 0-1,0 0 1,1 0 0,-1 0 0,0 0 0,0 0 0,0 0 0,0 0 0,0 0-1,1 0 1,-1 0 0,0 0 0,0 0 0,0 0 0,0 0 0,0 0-1,1 0 1,-1 0 0,0 0 0,0 0 0,0 0 0,0 1 0,0-1 0,0 0-1,2 11-12,-3 14 112,-8 85-213,6-54 218,-15 78 1,10-95 34,3-10 110,-2 0 0,-1 0-1,-20 50 1,27-76-178,0-1 0,-1 1 0,0-1 0,1 1 0,-1-1 0,-2 3-1,3-5-37,0 1-1,1-1 0,-1 1 0,1-1 1,-1 1-1,0-1 0,1 1 0,-1-1 0,0 0 1,1 0-1,-1 1 0,0-1 0,0 0 1,1 0-1,-1 0 0,0 0 0,0 0 0,1 0 1,-1 0-1,0 0 0,0 0 0,1 0 1,-1 0-1,0 0 0,0 0 0,1-1 0,-1 1 1,0 0-1,1-1 0,-1 1 0,0 0 1,-1-2-1,-2-2 71,-1 0 0,1 0 0,0-1 0,0 1 0,0-1 0,1 0-1,-1 0 1,-4-11 0,-19-49 65,19 43-125,3 8-36,-4-7-185,1 0 0,1-1 0,-8-44 0,14 40-697,18 35 608,11 9 179,-22-13 102,-1-1-1,0-1 1,1 1 0,0-1-1,0 0 1,12 4 0,-5-5 33,0 1 0,0-2 0,0 1-1,1-2 1,-1 0 0,0-1 0,0 0 0,1-1 0,-1 0 0,0-1 0,-1-1 0,14-4-1,5-5 129,0-1-1,-1-1 0,45-31 0,-54 31-190,0-1-1,32-33 1,-59 60-46,0 1-1,1-1 1,0 1 0,0 1-1,2-1 1,0 0 0,-2 15 0,3-16 53,1-1 5,0-1 0,1 1 0,0 15 0,0-23 34,1 0-1,-1 0 0,1 1 0,-1-1 0,1 0 0,0 0 1,-1 0-1,1 0 0,0 0 0,1 0 0,-1 0 1,0 0-1,0 0 0,1 0 0,-1-1 0,1 1 0,0 0 1,-1-1-1,1 0 0,3 3 0,-3-4 3,0 1-1,-1-1 1,1 0-1,0 1 1,-1-1-1,1 0 1,0 0 0,-1 0-1,1 0 1,0-1-1,-1 1 1,1 0-1,0-1 1,-1 1-1,1-1 1,0 0 0,-1 1-1,1-1 1,-1 0-1,0 0 1,3-1-1,3-3 114,-1 0-1,13-12 1,89-110 232,-97 113-483,-4 4 54,2-2-189,-9 13 238,0-1-1,0 0 1,0 0 0,0 0 0,0 0 0,0 0 0,0 0 0,0 0 0,0 0-1,0 0 1,0 0 0,0 0 0,0 0 0,0 0 0,0 0 0,1 0-1,-1 0 1,0 0 0,0 0 0,0 0 0,0 0 0,0 0 0,0 0 0,0 0-1,-6 23-6,2 1-23,-26 98-149,-15 56 347,34-144-129,-1-1-1,-2-1 1,-21 37 0,12-29 112,-1-2-1,-3-1 1,-34 37 0,51-63 17,-1 0 0,-13 9 0,21-18-102,0 1-1,0-1 0,-1 0 1,1 0-1,-1 0 1,1-1-1,-1 1 0,1-1 1,-1 0-1,0 0 1,0 0-1,-6 0 0,9-1-43,-1 0-1,1 0 0,-1 0 1,0 0-1,1-1 0,-1 1 1,1 0-1,-1-1 0,1 1 1,-1-1-1,1 0 0,-1 1 1,1-1-1,0 0 0,-1 0 1,1 0-1,0 0 0,0 0 1,-1 0-1,1 0 0,0 0 0,0-1 1,0 1-1,1 0 0,-1-1 1,0 1-1,0 0 0,1-1 1,-1 1-1,1-1 0,-1-1 1,0 0-9,1 1-1,0-1 1,0 1 0,0-1 0,0 1 0,0-1 0,1 1-1,-1 0 1,1-1 0,-1 1 0,1 0 0,0-1 0,0 1-1,0 0 1,0 0 0,0 0 0,1 0 0,-1 0 0,1 0 0,1-2-1,11-9-65,0 2 0,25-16-1,13-10-31,-22 10 88,-1-1-1,39-49 1,78-96-75,-110 135 93,2 3-1,48-37 0,-60 55-12,52-27-1,-42 25-24,-31 16 5,12-7-72,19-6 0,-31 14 77,0 0-1,0 0 1,0 1 0,0 0-1,0 0 1,0 1 0,1-1-1,-1 1 1,6 0-1,-10 1 13,0-1 0,0 0 0,0 1-1,0-1 1,0 0 0,0 1-1,0-1 1,0 1 0,0 0 0,0-1-1,0 1 1,0 0 0,0 0-1,0 0 1,-1-1 0,1 1 0,0 0-1,-1 0 1,1 0 0,0 0-1,-1 0 1,1 0 0,-1 0 0,0 0-1,1 0 1,-1 1 0,0-1 0,0 0-1,0 0 1,1 0 0,-1 0-1,0 0 1,-1 1 0,1-1 0,0 1-1,-1 7 7,0-1 0,-1 0 0,-4 14 0,-56 165 546,56-175-18,6-13-184,9-21-73,3-1-269,0 1 1,2 0-1,1 2 0,0-1 1,1 2-1,22-20 0,-7 14-293,-30 23 250,1 1 0,0 0 1,0-1-1,0 1 1,0 0-1,0 1 0,0-1 1,0 0-1,1 0 0,-1 1 1,0 0-1,0-1 0,1 1 1,3 0-1,-5 0 33,-1 0-1,1 1 1,0-1 0,0 1-1,0-1 1,-1 0-1,1 1 1,0-1 0,0 1-1,-1 0 1,1-1-1,-1 1 1,1-1 0,0 1-1,-1 0 1,1 0-1,-1-1 1,0 1 0,1 0-1,-1 0 1,0-1-1,1 1 1,-1 1 0,4 23-1,-4-19 2,0 105 244,-2-50-26,1-47-155,0 5 35,1-19-92,0 0 0,0 0 0,0 0 1,0 0-1,0 0 0,0 0 0,0 0 0,0 0 1,0 0-1,0 0 0,0 0 0,0 0 0,0 1 0,0-1 1,0 0-1,0 0 0,0 0 0,0 0 0,0 0 1,0 0-1,0 0 0,0 0 0,0 0 0,0 0 1,0 0-1,0 0 0,0 0 0,0 0 0,0 0 1,0 0-1,0 0 0,1 0 0,-1 0 0,0 0 0,0 0 1,0 0-1,0 0 0,0 0 0,0 0 0,0 0 1,0 0-1,0 0 0,0 0 0,0 0 0,0 0 1,0 0-1,0 0 0,1 0 0,-1 0 0,0 0 1,0 0-1,0 0 0,0 0 0,0 0 0,0 0 1,0 0-1,0 0 0,6-8 224,4-12-27,11-30 0,-13 27-144,15-27-1,-11 29-56,-6 8-205,2 0-1,10-14 1,-18 27 202,0-1-1,0 1 1,0 0 0,0 0 0,0 0-1,0 0 1,1 0 0,-1 0-1,0-1 1,0 1 0,0 0 0,0 0-1,0 0 1,0 0 0,1 0-1,-1 0 1,0 0 0,0 0 0,0 0-1,0 0 1,0 0 0,1 0-1,-1 0 1,0 0 0,0-1 0,0 1-1,0 1 1,1-1 0,-1 0-1,0 0 1,0 0 0,0 0 0,0 0-1,0 0 1,1 0 0,-1 0-1,0 0 1,0 0 0,0 0-1,0 0 1,0 0 0,1 0 0,-1 0-1,0 1 1,0-1 0,0 0-1,0 0 1,0 0 0,0 0 0,0 0-1,0 0 1,1 1 0,3 13-62,1 19 82,-5-31-30,3 147-75,-5-79 250,3-59-169,-1-10 28,1 0 0,-1 0 0,0 0 0,0 0 0,0 0 0,0 0 0,0 0 0,0 0 0,0 0 0,0 0 0,0 0 0,0 0 0,-1 0 0,1 0 0,0 0 0,-2 2 0,1-2-21,-1 0 0,0 0 0,1 1 0,-1-1 0,1 1 0,-1-1-1,1 1 1,0-1 0,-3 4 0,4-4 1,0-1 0,0 0 0,0 1 0,0-1 0,0 1 0,0-1 0,0 0 0,0 1 0,0-1 0,-1 1 1,1-1-1,0 0 0,0 1 0,0-1 0,-1 0 0,1 1 0,0-1 0,0 0 0,-1 1 0,-3 6-135,6-4 104,-2-2 224,5 7 86,-6-7-598,0-1 0,0 0 0,0 1 0,0-1 0,0 1 0,0-1 0,1 1 0,-1 0 0,0-1 0,0 1 0,1 0 0,-1-1 0,0 1 0,1 0-1,-1 0 1,1 0 0,-1 1 0,-4 4-4452,3-2 1844</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5:46.349"/>
    </inkml:context>
    <inkml:brush xml:id="br0">
      <inkml:brushProperty name="width" value="0.05" units="cm"/>
      <inkml:brushProperty name="height" value="0.05" units="cm"/>
      <inkml:brushProperty name="color" value="#66CC00"/>
    </inkml:brush>
  </inkml:definitions>
  <inkml:trace contextRef="#ctx0" brushRef="#br0">350 0 1888,'18'0'5744,"-25"2"-4347,-2 2-1180,1-1 0,0 1-1,-1-1 1,0-1 0,-13 3-1,-13 3 95,14-1-178,0 0 0,0 2 1,1 0-1,1 1 0,-31 21 0,40-25-114,1 2 0,0-1 0,0 1 0,1 1 0,0 0 0,0 0 0,1 0 0,0 1-1,1 0 1,0 0 0,1 1 0,-6 12 0,10-20-4,0 1 0,0-1 0,0 0 0,1 1 0,-1-1 0,1 1 0,0-1 0,0 0 0,0 1 0,0-1 0,1 1 0,-1-1 0,1 1 0,0-1 0,0 0 0,0 1 0,0-1 0,1 0 0,-1 0 0,4 4 0,-1-1 17,1-1-1,-1 0 0,1-1 1,0 1-1,1-1 1,-1 0-1,1 0 0,0 0 1,8 3-1,48 22-14,-34-17 1,1 2 1,-2 1-1,44 31 1,-69-45 23,1 1 0,-1 0-1,0-1 1,0 1 0,0 0 0,-1 0-1,1 0 1,0 0 0,-1 0 0,1 0 0,-1 1-1,0-1 1,0 0 0,0 1 0,0-1-1,0 1 1,0 2 0,-1-4-2,0 0 1,0 0 0,0 0-1,0 0 1,0 0-1,-1 0 1,1 0-1,0 0 1,-1 0-1,1 0 1,-1 0-1,1 0 1,-1 0-1,0 0 1,1 0-1,-1 0 1,0-1-1,1 1 1,-1 0 0,0-1-1,0 1 1,0 0-1,0-1 1,0 1-1,-1 0 1,-32 15 563,27-13-523,-79 26 409,17-7-287,-39 9 224,221-57 356,32-23-483,-120 39-258,-1-2 1,0 0-1,38-28 1,-34 18-29,-1-2 0,-1 0-1,0-2 1,21-28 0,-34 37-6,-4 6 75,0 0 0,-1 0-1,0-1 1,8-16-1,-23 50-311,-7 37 0,4-12 207,3-21 52,2 1-1,0 1 0,0 34 1,5-59-3,0-1 0,0 0 0,0 0 0,1 0 0,-1 1 0,1-1 0,-1 0 0,1 0 0,0 0 0,0 0 0,1 2 0,-2-3-6,1 0 0,-1-1 0,1 1 0,-1-1 0,1 1 1,-1-1-1,1 1 0,0-1 0,-1 1 0,1-1 0,0 0 0,-1 1 0,1-1 0,0 0 0,-1 1 0,1-1 0,0 0 0,0 0 0,-1 0 0,1 0 0,0 0 0,0 0 0,-1 0 1,1 0-1,0 0 0,0 0 0,-1 0 0,1 0 0,0-1 0,-1 1 0,1 0 0,0 0 0,0-1 0,0 1 0,8-6 33,-1 0 0,1 0 0,-1 0 0,0-1 0,10-12 0,-9 9-47,50-53 114,-40 40-146,2 1 0,0 1 0,47-35 0,-65 54-3,0 0 0,0 0-1,1 0 1,-1 1 0,0-1 0,5 0 0,-7 2 21,0-1 1,0 1 0,0 0-1,0 0 1,0 0 0,0 0-1,0 0 1,0 0 0,0 0-1,0 0 1,0 1 0,0-1-1,0 0 1,0 1 0,0-1 0,0 0-1,0 1 1,0-1 0,0 1-1,0 0 1,0-1 0,-1 1-1,1 0 1,0-1 0,0 1-1,0 1 1,2 2 13,-1 0 0,0 1 0,0-1 0,0 1 0,0-1-1,-1 1 1,1 0 0,-1 0 0,-1-1 0,1 1 0,-1 9 0,0 7 35,-4 29 0,3-38-76,-5 13 78,5-22-4,0 0 0,0 1 0,0 0 1,0-1-1,1 1 0,-1-1 0,1 1 1,0 6-1,1-10-11,-1 1-1,1-1 1,-1 0 0,0 0 0,1 1-1,-1-1 1,1 0 0,-1 0 0,1 0-1,-1 0 1,1 0 0,-1 0 0,1 0-1,-1 0 1,1 0 0,-1 0 0,0 0-1,1 0 1,-1 0 0,1 0 0,-1 0-1,1 0 1,-1-1 0,1 1 0,-1 0 0,0 0-1,1-1 1,9-5-28,-1 0-1,0-1 1,0 0-1,-1 0 1,13-16-1,10-7-40,37-25-46,-67 54 65,0 0 0,0 0 0,1 0-1,-1 0 1,0 0 0,0 1-1,1-1 1,-1 0 0,0 1 0,1-1-1,-1 1 1,0-1 0,1 1-1,-1 0 1,1 0 0,1 0 0,-2 0 6,0 0 0,0 1 0,0 0-1,0-1 1,0 1 0,0-1 0,0 1 0,0 0 0,-1 0 0,1 0 0,0-1 0,0 1 0,-1 0 0,1 0 0,-1 0 0,1 0 0,0 0 0,-1 0 0,0 0 0,1 2 0,2 6 3,-1 0-1,0 1 1,0-1-1,-1 0 1,-1 1 0,1-1-1,-2 0 1,1 1-1,-3 11 1,1-8 134,2 0-1,-1 0 1,3 25 0,-2-38-104,1 0 1,-1 1-1,0-1 0,0 1 1,1-1-1,-1 1 1,0-1-1,1 1 0,-1-1 1,0 0-1,1 1 1,-1-1-1,1 0 0,-1 1 1,0-1-1,1 0 1,-1 1-1,1-1 0,-1 0 1,1 0-1,-1 0 1,1 0-1,-1 1 0,1-1 1,-1 0-1,1 0 1,0 0-1,-1 0 0,1 0 1,-1 0-1,1 0 1,-1-1-1,1 1 0,-1 0 1,1 0-1,-1 0 1,1 0-1,-1-1 0,1 1 1,0 0-1,23-11 252,-16 5-249,-1 1 0,0-1 1,0 0-1,9-11 0,-4 4-21,6-7-8,20-26 0,11-14-98,22-24 138,-80 96-55,1 1 0,-9 18 0,7-13-31,5-9 33,-39 77-114,40-77 136,0 1 0,1 0-1,0 0 1,1 1 0,0-1 0,0 0 0,1 11 0,1-18 15,0-1 0,0 0 0,0 1-1,0-1 1,1 0 0,-1 0 0,1 1 0,0-1 0,-1 0 0,1 0 0,0 0 0,2 3 0,-2-3 1,0-1 0,1 0 0,-1 0 0,0 0 0,0 0 0,1 0 0,-1 0 0,0 0 0,1-1 0,-1 1 0,1 0 1,-1-1-1,1 1 0,-1-1 0,1 0 0,-1 1 0,1-1 0,0 0 0,-1 0 0,3 0 0,13-1 62,1-2 0,-1 1 0,0-2 0,0 0 0,0-2 0,0 1 0,-1-2-1,0 0 1,16-11 0,-16 10-50,0-2 0,-1 0-1,0 0 1,-1-2 0,0 0-1,-1 0 1,14-18 0,-7 4 14,-1-1 1,-2-1-1,-1 0 0,-1-2 1,-1 1-1,12-39 1,-23 57-69,0 0 0,2-20 0,-5 30 9,0-1 0,0 1 0,0-1 0,0 1 0,0-1 0,0 1 0,0-1 0,-1 1 0,1 0 0,0-1 0,-1-1 0,0 3 9,1-1 0,0 1 0,-1 0 1,1-1-1,0 1 0,-1 0 0,1-1 1,-1 1-1,1 0 0,0 0 0,-1 0 1,1-1-1,-1 1 0,1 0 0,-1 0 1,1 0-1,-1 0 0,1 0 0,-1 0 1,1 0-1,-1 0 0,1 0 0,-1 0 1,1 0-1,-1 0 0,1 0 0,-1 0 1,1 0-1,-1 0 0,1 0 0,-1 1 0,1-1 1,0 0-1,-1 0 0,1 1 0,-1-1 1,1 0-1,0 1 0,-1-1 0,0 1 1,-3 2-7,-1 1 1,1 0-1,-1 0 1,1 0-1,0 0 1,1 0-1,-1 1 1,1 0-1,0 0 1,0 0-1,0 0 1,1 0-1,-1 1 1,1-1-1,1 1 1,-1 0 0,1-1-1,0 1 1,0 0-1,1 0 1,0 8-1,0-4 46,0 0 0,1 0 0,1 0 1,0-1-1,0 1 0,1 0 0,0-1 0,1 1 0,-1-1 0,2 0 0,10 16 0,-9-17 81,1 0-1,0 0 0,1-1 1,0 1-1,0-2 0,1 1 1,9 4-1,-11-6-228,1-1 1,0 0-1,14 4 1,-18-7-390,1 0 1,-1 0 0,1 0-1,0 0 1,-1-1 0,1 0-1,6-1 1,0-4-2916,1 0 1121</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5:46.721"/>
    </inkml:context>
    <inkml:brush xml:id="br0">
      <inkml:brushProperty name="width" value="0.05" units="cm"/>
      <inkml:brushProperty name="height" value="0.05" units="cm"/>
      <inkml:brushProperty name="color" value="#66CC00"/>
    </inkml:brush>
  </inkml:definitions>
  <inkml:trace contextRef="#ctx0" brushRef="#br0">114 17 5152,'-74'-16'2336,"43"19"-2048,23-3 64,8 5-256,13-5-256,5 3 96,21-3-3648,4 5 2016</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7:41.789"/>
    </inkml:context>
    <inkml:brush xml:id="br0">
      <inkml:brushProperty name="width" value="0.05" units="cm"/>
      <inkml:brushProperty name="height" value="0.05" units="cm"/>
    </inkml:brush>
  </inkml:definitions>
  <inkml:trace contextRef="#ctx0" brushRef="#br0">1 118 4896,'1'0'354,"1"0"1,0-1-1,0 1 0,0 0 0,-1 0 1,1 0-1,0 0 0,0 0 1,2 1-1,8-1 1153,3 0-756,0 0 0,0-2-1,0 0 1,0-1 0,23-7-1,-32 8-687,-1 0 1,0 0-1,1 0 0,-1-1 0,0 0 1,0 0-1,0-1 0,-1 1 1,1-1-1,-1 0 0,0 0 0,0 0 1,0-1-1,0 1 0,-1-1 0,0 0 1,3-7-1,-5 12-64,-1-1 1,0 0 0,0 1-1,1-1 1,-1 0-1,0 1 1,0-1-1,0 0 1,0 1 0,0-1-1,0 0 1,0 1-1,0-1 1,0 0-1,0 1 1,0-1-1,0 0 1,0 0 0,0 1-1,-1-1 1,1 0-1,0 1 1,-1-1-1,1 1 1,-1-2 0,0 1-3,0 0 0,0 0 0,0 1 1,0-1-1,-1 0 0,1 1 1,0-1-1,0 1 0,-1-1 0,1 1 1,0 0-1,-3-1 0,-1 0-5,0 1 1,0 0-1,0 0 0,0 0 0,-1 1 0,-4 1 1,1 0 122,-1 2 1,1-1 0,1 1 0,-1 0-1,1 1 1,-1 0 0,1 0-1,0 1 1,1 0 0,0 0 0,0 1-1,0 0 1,1 0 0,0 1 0,-9 14-1,10-14 7,1 0 0,0 0-1,0 0 1,1 1 0,0-1-1,1 1 1,0 0 0,0 0-1,1 0 1,0 0 0,1 0-1,0 0 1,0 0-1,1 0 1,0-1 0,3 14-1,-2-15-17,0 1 0,1-1-1,0 1 1,1-1-1,0 0 1,0 0 0,0-1-1,1 1 1,0-1-1,8 8 1,-11-11-69,1-1 1,-1 0-1,1 0 1,0 0-1,0-1 1,-1 1-1,1-1 1,0 1-1,0-1 1,1 0-1,-1 0 1,0 0-1,0-1 1,0 1-1,1-1 1,-1 0-1,0 0 1,1 0-1,-1 0 1,0 0-1,0-1 1,1 1-1,-1-1 1,0 0-1,0 0 1,0 0-1,6-4 1,6-5 55,1-1 1,-2 0 0,1-1 0,-1-1 0,17-22-1,17-13-44,74-60 91,-57 53-207,-53 39-336,-10 14 127,-4 5-239,-10 21 390,6-15 126,1 1 0,1 0 0,0 0 0,0 0 0,-3 12 0,3-4 50,1 0 0,1 0 0,0 0 0,2 0 0,0 0 0,1 0 0,0 0 0,2 0 0,0 0 0,6 18 0,-8-32-6,1 0-1,-1 0 1,1 0 0,0 0 0,1 0 0,-1-1 0,1 1-1,-1-1 1,1 1 0,0-1 0,0 0 0,6 4 0,-7-6-19,-1 1 1,1-1 0,0 0-1,0 0 1,0-1 0,0 1-1,0 0 1,1-1 0,-1 1 0,0-1-1,0 1 1,0-1 0,0 0-1,1 0 1,-1 0 0,0 0-1,0-1 1,0 1 0,0 0-1,1-1 1,-1 0 0,0 1-1,0-1 1,0 0 0,0 0-1,0 0 1,2-2 0,9-8 32,-1 0 1,0-1 0,-1-1 0,0 0 0,17-27-1,20-46-20,-8 13-127,-36 67 81,9-15-165,14-31 0,-26 51 153,-1 0 10,0 1 1,1-1-1,-1 1 0,0 0 0,0-1 1,1 1-1,-1-1 0,0 1 1,0-1-1,0 1 0,0-1 1,0 1-1,0-1 0,0 1 1,0-1-1,0 1 0,0-1 1,0 1-1,0-1 0,0 1 1,0-1-1,0 1 0,0 0 1,0-1-1,-1 1 0,1-1 0,0 1 1,0-1-1,0 1 0,-1 0 1,1-1-1,0 1 0,-1-1 1,1 1-1,-1-1 0,5 4-311,5 4 376,-1-1 0,2 0 0,13 7 0,-13-10-9,1 0 0,0-1 0,-1 0 0,1-1 0,0 0 0,0-1 0,0 0 0,0-1 0,15-2 0,1-2 15,-1-1-1,43-16 1,-61 19-25,-1 0 0,14-8 0,-19 10-40,-1 0 0,1 0 0,-1 0-1,0 0 1,1 0 0,-1 0-1,0 0 1,0 0 0,0-1 0,0 1-1,0 0 1,0-1 0,0 1 0,-1-1-1,1 1 1,0-1 0,-1 1-1,1-1 1,-1 1 0,0-1 0,1-1-1,-1 2-6,0 1-1,0-1 0,0 1 1,0-1-1,-1 1 0,1-1 1,0 1-1,0 0 0,0-1 1,-1 1-1,1-1 0,0 1 1,0 0-1,-1-1 0,1 1 1,0 0-1,-1-1 0,1 1 1,0 0-1,-1 0 0,1-1 1,0 1-1,-1 0 0,1 0 1,-1 0-1,0-1 0,-17-2-262,-16 5-25,26 0 280,-1 0 0,1 1 0,0-1 0,0 2-1,0-1 1,0 1 0,1 1 0,0-1 0,0 1 0,0 0 0,0 1 0,1 0 0,0 0-1,-9 10 1,9-8 31,0 0-1,1 0 1,-1 1-1,2-1 1,-1 1-1,1 0 1,1 0-1,0 1 1,0-1-1,0 1 1,1-1-1,0 13 1,1-15 32,2 1 1,-1 0 0,1 0 0,3 13 0,-4-19-26,1 1 0,-1-1 0,1 0 0,0 0 0,0 0 1,-1 0-1,1 0 0,1 0 0,-1 0 0,0-1 0,0 1 1,1 0-1,-1-1 0,1 1 0,-1-1 0,1 1 0,0-1 1,-1 0-1,1 1 0,0-1 0,2 1 0,-1-2 26,0 1 1,0-1-1,0 0 0,0 0 0,0 0 0,-1 0 0,1 0 0,0-1 0,0 1 1,0-1-1,0 0 0,3-1 0,32-16 203,-30 13-198,59-32 118,48-24-82,-94 51-186,2 1 1,-1 0 0,32-6-1,-50 14 69,0 1 0,0-1 0,0 0 0,0 1 0,0 0 0,5 1 0,-8-1 30,0 0 0,-1 0 0,1 0 0,0 0 0,-1 0 0,1 1 0,0-1 1,-1 0-1,1 1 0,-1-1 0,1 0 0,0 1 0,-1-1 0,1 1 0,-1-1 0,1 1 1,-1-1-1,1 1 0,-1-1 0,0 1 0,1-1 0,-1 1 0,0 0 0,1-1 0,-1 1 1,0 0-1,0-1 0,1 1 0,-1 0 0,0-1 0,0 1 0,0 0 0,0 0 0,0-1 1,0 1-1,0 0 0,0-1 0,0 1 0,-1 0 0,1-1 0,0 2 0,-3 7-3,0-1 0,-1 1-1,1-1 1,-2 0-1,1 0 1,-8 9 0,-2 5-43,-8 18 75,-16 23 346,22-35 211,16-28-576,-1 0 0,1 0 0,0 0 0,0 1 0,0-1 0,0 0 0,0 0-1,0 0 1,0 0 0,0 0 0,0 0 0,0 0 0,0 0 0,0 1 0,0-1 0,0 0 0,0 0 0,0 0-1,0 0 1,0 0 0,0 0 0,0 0 0,0 0 0,0 1 0,0-1 0,0 0 0,0 0 0,0 0-1,0 0 1,0 0 0,0 0 0,0 0 0,0 1 0,0-1 0,0 0 0,0 0 0,0 0 0,0 0-1,0 0 1,0 0 0,0 0 0,1 0 0,-1 0 0,0 0 0,0 0 0,0 1 0,0-1 0,0 0-1,0 0 1,0 0 0,0 0 0,1 0 0,-1 0 0,0 0 0,0 0 0,0 0 0,0 0 0,0 0-1,0 0 1,0 0 0,1 0 0,15-12 299,48-53-174,-51 49-158,2 0 0,0 1 0,1 1 1,1 0-1,25-17 0,-39 30 3,1-1-1,-1 0 1,0 1 0,0 0-1,1 0 1,-1 0 0,1 0-1,-1 0 1,1 1-1,-1-1 1,1 1 0,4 0-1,-6 1 5,0-1 0,1 1 1,-1-1-1,0 1 0,0 0 0,0 0 0,0 0 0,0 0 0,0 1 0,0-1 0,0 0 1,-1 1-1,1-1 0,0 1 0,-1 0 0,0 0 0,1-1 0,-1 1 0,0 0 1,2 3-1,10 21 57,13 38 0,-16-37 199,21 41 0,-26-59-136,0 0-1,1-1 0,0 0 0,0 0 0,13 13 1,-16-19-253,0 1 1,0-1-1,1 0 1,-1 0-1,0 0 1,1 0-1,0-1 1,-1 1-1,1-1 1,0 0-1,-1 0 1,1 0-1,0-1 1,0 1-1,0-1 1,0 0-1,6-1 1,11 1-1461</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5:49.675"/>
    </inkml:context>
    <inkml:brush xml:id="br0">
      <inkml:brushProperty name="width" value="0.05" units="cm"/>
      <inkml:brushProperty name="height" value="0.05" units="cm"/>
      <inkml:brushProperty name="color" value="#66CC00"/>
    </inkml:brush>
  </inkml:definitions>
  <inkml:trace contextRef="#ctx0" brushRef="#br0">272 534 1568,'3'-1'338,"1"0"0,-1 0 0,1 0 0,-1 0 0,1-1 0,-1 0-1,0 1 1,0-1 0,0 0 0,3-3 0,-5 5-309,-1-1 0,0 1 0,0 0 0,0 0 0,0 0 0,0 0 0,0 0 0,0 0 0,0-1-1,0 1 1,1 0 0,-1 0 0,0 0 0,0 0 0,0 0 0,0 0 0,0-1 0,0 1 0,0 0 0,0 0 0,0 0 0,0 0-1,0 0 1,0-1 0,0 1 0,0 0 0,0 0 0,0 0 0,0 0 0,-1 0 0,1-1 0,0 1 0,0 0 0,0 0 0,0 0 0,0 0-1,0 0 1,0 0 0,0-1 0,0 1 0,-1 0 0,1 0 0,0 0 0,0 0 0,0 0 0,0 0 0,0 0 0,0 0 0,-1 0-1,1 0 1,0 0 0,0 0 0,-14-1 1061,-17 4 10,19 0-908,0 1 0,0 0 1,0 0-1,1 1 0,0 1 1,0 0-1,0 0 0,1 1 1,0 0-1,0 1 0,1 0 1,0 1-1,1 0 1,-9 10-1,5-3-46,0 0 0,0 1 0,2 1 0,0 0 0,1 0 0,1 1 0,-11 37 0,17-49-91,0 0 0,1 1 0,0-1 0,0 0 0,1 1 0,1 12 0,-1-18-25,0-1 1,0 1 0,0-1-1,1 1 1,-1-1-1,1 1 1,-1-1-1,1 1 1,0-1-1,-1 0 1,1 1-1,0-1 1,0 0-1,0 0 1,0 1-1,0-1 1,0 0-1,0 0 1,1 0 0,-1 0-1,0 0 1,1 0-1,-1-1 1,0 1-1,1 0 1,-1-1-1,1 1 1,-1-1-1,1 0 1,-1 1-1,1-1 1,-1 0-1,1 0 1,0 0-1,-1 0 1,4 0 0,-1-1 10,0 1 0,0-1 0,0 0 0,1 0 0,-1-1 0,0 1 0,-1-1 0,1 0 0,0 0 0,4-4 0,5-3 65,17-18-1,-20 17-53,138-137 562,-133 133-576,8-8 94,0-2-1,-1 0 1,34-49 0,-39 43-45,-1-1 1,-1 0-1,-2-1 1,10-37-1,-15 40-186,0-1 1,-2 1-1,-2-1 0,0 0 1,-2-48-1,-2 70 72,0 3-32,-1-1 1,1 1-1,-1 0 0,0 0 1,0 0-1,0 0 1,-3-7-1,4 12 48,-1-1 0,1 0 0,0 1 0,-1-1-1,1 0 1,-1 1 0,1-1 0,-1 1 0,1-1 0,-1 1-1,0-1 1,1 1 0,-1-1 0,0 1 0,1 0 0,-1-1 0,0 1-1,1 0 1,-1-1 0,0 1 0,0 0 0,1 0 0,-1 0 0,0 0-1,0 0 1,1 0 0,-1 0 0,0 0 0,0 0 0,1 0-1,-1 0 1,0 0 0,0 1 0,1-1 0,-1 0 0,0 0 0,1 1-1,-2 0 1,-2 1-28,0 0-1,0 1 1,1 0-1,-1 0 1,-6 6-1,0 3-19,-1 1 0,2 0 0,-1 1 0,-8 18-1,-28 64 201,38-77-114,-9 19 96,-22 75 0,35-100-88,1 1 0,1-1 1,0 1-1,1-1 0,1 1 0,0 0 0,0-1 0,2 1 0,4 23 1,-3-26 51,1 0 1,0-1 0,0 1-1,1-1 1,1-1 0,-1 1-1,2-1 1,-1 0 0,16 16 0,-18-20-42,0-1 1,1 0-1,0-1 1,0 1-1,0-1 1,0 0-1,0 0 1,1 0-1,0-1 1,-1 0 0,1 0-1,0 0 1,0-1-1,0 0 1,0 0-1,0 0 1,0-1-1,0 0 1,11-1-1,-8-1 20,0 0-1,0-1 0,0 0 0,-1 0 0,1-1 0,-1 0 0,0 0 0,0-1 0,10-8 0,2-3 17,-1-1 0,19-22-1,-35 36-77,0-1 0,0 1-1,-1-1 1,1 0 0,-1 0-1,0 0 1,0 0 0,0 0-1,0 0 1,-1-1 0,0 1-1,0 0 1,0-1 0,0 1-1,0-6 1,-1 10-18,0-1-1,0 1 1,0-1-1,0 0 1,0 1 0,0-1-1,0 1 1,0-1-1,-1 1 1,1-1 0,0 0-1,0 1 1,0-1-1,-1 1 1,1-1-1,0 1 1,-1-1 0,1 1-1,0-1 1,-1 1-1,1-1 1,-1 1 0,1 0-1,0-1 1,-1 1-1,0-1 1,-1 1-8,1-1 1,0 1-1,0 0 0,0 0 1,0 0-1,0 0 0,0 0 1,0 0-1,0 0 1,0 1-1,0-1 0,0 0 1,-2 1-1,-1 1-22,0 0 1,0 0-1,0 0 0,0 1 0,-7 5 0,5-2 25,0 1-1,1 0 0,-1 0 0,1 0 1,1 1-1,-1 0 0,2 0 0,-1 0 0,1 0 1,-4 16-1,5-19 41,1 0 0,0 0 1,0 0-1,1 1 0,0-1 1,0 0-1,0 0 0,0 0 0,1 1 1,0-1-1,0 0 0,0 0 0,0 0 1,1 0-1,0-1 0,0 1 1,1 0-1,-1-1 0,6 8 0,-7-11 1,1 1-1,-1-1 0,1 1 1,0-1-1,-1 0 0,1 0 1,0 0-1,0 0 1,0 0-1,0 0 0,0 0 1,0-1-1,0 1 0,0-1 1,0 1-1,1-1 0,-1 0 1,0 0-1,0 0 0,0 0 1,0 0-1,0 0 0,3-1 1,5-2 34,1 0 0,0 0 0,15-9 0,-19 9-55,0-1 1,0 2-1,0-1 1,0 1-1,1 0 1,12-2-1,-17 4-25,0 0 1,0 1-1,0-1 1,0 1-1,0-1 0,0 1 1,0 0-1,0 0 0,0 1 1,0-1-1,-1 0 1,1 1-1,0 0 0,-1 0 1,1-1-1,-1 1 0,0 1 1,1-1-1,-1 0 0,0 1 1,-1-1-1,1 1 1,2 3-1,0 2 54,0 2-1,0-1 1,-1 0-1,0 1 1,3 17 0,-3-6 27,-1 0 0,-1 0 0,-1 0-1,-1 0 1,-5 34 0,-28 100 98,19-90-39,-37 117 850,45-169-407,7-13-549,0 0 0,0 0 0,0 0-1,0 0 1,0 0 0,0 0 0,0 0 0,0 0-1,-1 1 1,1-1 0,0 0 0,0 0 0,0 0-1,0 0 1,0 0 0,0 0 0,-1 0 0,1 0-1,0 0 1,0 0 0,0 0 0,0 0 0,0 0-1,0 0 1,0 0 0,-1 0 0,1 0 0,0 0-1,0 0 1,0 0 0,0-1 0,0 1 0,0 0-1,0 0 1,-1 0 0,1 0 0,0 0 0,0 0-1,0 0 1,0 0 0,0 0 0,0 0 0,0-1-1,0 1 1,0 0 0,-1-2 32,0 0 0,1 0 0,-1 0 0,1 0 0,-1 0-1,1 0 1,0 0 0,0-2 0,2-25 74,2-1 0,1 1 1,14-48-1,-15 61-128,22-69-129,58-126 0,-67 173 146,2 1 0,2 0 1,28-37-1,-30 49-84,1 0 0,2 2 0,0 0 0,42-31 0,-55 47 22,0 1-1,19-10 1,-27 15 40,1 0 1,0 1 0,-1-1 0,1 0 0,0 0 0,0 1 0,-1-1 0,1 1-1,0 0 1,0 0 0,0-1 0,0 1 0,-1 0 0,1 0 0,0 1 0,0-1-1,0 0 1,0 1 0,-1-1 0,1 1 0,0-1 0,0 1 0,-1 0 0,3 1-1,-3-1 16,0 0-1,0 0 1,0 0-1,-1 0 1,1 1-1,-1-1 1,1 0-1,-1 0 0,1 1 1,-1-1-1,0 0 1,1 1-1,-1-1 1,0 0-1,0 1 1,0-1-1,0 0 1,0 1-1,0-1 0,0 0 1,-1 1-1,0 0 1,0 8 15,-2 13 26,-1 0 0,-1 0 0,-1 0 0,-1 0 0,0-1 0,-2 0 0,-1-1 0,-1 0 0,-1-1 0,0 0 0,-1 0 0,-2-2 0,-17 19 0,23-27 75,0-2-1,-14 11 1,20-17-84,0 0 0,-1 1 0,1-2 0,-1 1-1,1 0 1,-1-1 0,1 1 0,-1-1 0,0 0 0,0-1 0,-7 2 0,10-2-29,0 0 0,0 0 1,0 0-1,0 0 0,0 0 1,0 0-1,0-1 0,0 1 1,0 0-1,0-1 0,0 1 1,0 0-1,1-1 1,-1 1-1,0-1 0,-1 0 1,2 0-10,-1 1 0,1-1 0,0 1 1,-1-1-1,1 1 0,0-1 0,0 1 1,-1-1-1,1 1 0,0-1 0,0 1 1,0-1-1,0 0 0,0 1 1,0-1-1,0 1 0,0-1 0,0 1 1,0-1-1,1 0 0,0-2-8,0-1-1,0 2 1,0-1 0,1 0-1,0 0 1,-1 0-1,1 1 1,3-4 0,8-7-28,1 0 1,1 1-1,0 0 1,19-10-1,1-2-59,189-145 54,-98 81 203,-112 79-130,-2 2 6,-1 0-1,0 0 1,0-1 0,0-1-1,-1 1 1,15-19 0,-24 26-33,-1 0-1,1 0 1,0 0 0,-1 1 0,1-1 0,-1 0 0,1 0 0,-1 0 0,1 0 0,-1-1 0,0 1-1,0 0 1,1 0 0,-1 0 0,0 0 0,0 0 0,0 0 0,0 0 0,0 0 0,0 0 0,-1 0-1,1-1 1,0 1 0,-1 0 0,1 0 0,0 0 0,-1 0 0,1 0 0,-1 0 0,1 0 0,-2-1-1,1 1 0,-1 0-1,1 0 0,-1 0 0,0 0 1,1 0-1,-1 0 0,0 0 0,1 1 1,-1-1-1,0 1 0,0-1 0,1 1 1,-1 0-1,0-1 0,0 1 0,0 0 1,0 0-1,-3 1 0,-3 0-39,1 1 1,-1 0-1,0 0 1,1 0-1,-1 1 1,1 1-1,0-1 1,0 1-1,0 0 0,1 1 1,0-1-1,-1 1 1,2 0-1,-1 1 1,0 0-1,-7 10 0,9-11 39,0 1 0,0 0 0,1 1 0,0-1 0,0 1 0,0-1 0,1 1 0,0 0 0,0 0 0,1 0 0,0 0 0,0 0 0,0 0 0,1 0 0,0 0 0,0 0 0,1 0 0,3 13 0,-4-18 16,1 0-1,-1 0 1,1 0 0,0 0 0,-1 0-1,1 0 1,0 0 0,0 0-1,0-1 1,0 1 0,1 0-1,-1-1 1,0 1 0,1-1 0,-1 0-1,1 1 1,0-1 0,-1 0-1,1 0 1,0 0 0,0 0-1,-1 0 1,1 0 0,0 0 0,0-1-1,0 1 1,0-1 0,0 1-1,0-1 1,3 0 0,2 0 15,1-1 1,0 0 0,0-1 0,-1 0 0,1 0-1,8-4 1,49-24 136,-32 14-90,54-27 142,61-26-390,-144 67 135,0 1 0,0-1 0,1 1 0,-1 0 0,1 1 0,5-1 0,-9 1 34,-1 0 0,1 0 0,0 0 0,-1 0 0,1 0 0,0 0 0,-1 0 0,1 1 0,-1-1 0,1 0 0,0 0 0,-1 1 0,1-1 0,-1 0 0,1 1 0,-1-1 0,1 0 0,-1 1 0,1-1 0,-1 1 0,1-1 0,-1 1 0,0-1 0,1 1 0,-1-1 0,0 1 0,1 0 0,-1-1 0,0 1 0,0-1 0,1 1 0,-1 0 0,0-1 0,0 1 0,0 0 0,0-1 0,0 1 0,0 0 0,0-1 1,0 1-1,0 0 0,0-1 0,0 1 0,-1-1 0,1 1 0,0 0 0,0-1 0,-1 1 0,1 0 0,-14 38 76,-2 0 0,-2-1 0,-25 40 1,25-44-37,2-9 252,11-18-101,10-16 146,13-28-265,29-40 0,-35 61-168,0 0-1,1 1 1,0 0-1,27-22 1,-39 36 74,1 0-1,0-1 1,-1 1 0,1 0 0,0 0 0,0 0 0,0 0 0,0 1-1,0-1 1,0 0 0,0 1 0,3-1 0,-4 1 21,0 0 0,0 0 0,0 1 0,0-1 0,0 0 0,-1 1 0,1-1 0,0 0 0,0 1 0,-1-1 0,1 1 0,0-1 0,-1 1 0,1 0 1,0-1-1,-1 1 0,1 0 0,-1-1 0,1 1 0,-1 0 0,1 0 0,-1-1 0,1 1 0,-1 0 0,0 0 0,0 0 0,1 0 0,-1-1 0,0 1 0,0 0 0,0 0 0,0 2 0,12 91-26,-12-92 47,0-1 0,0 0 0,0 0 0,0 0-1,0 1 1,1-1 0,-1 0 0,0 0-1,1 0 1,-1 0 0,1 0 0,0 0 0,-1 0-1,1 0 1,0 0 0,-1 0 0,1 0-1,0 0 1,2 1 0,-2-1-5,0-1 1,0 0-1,0 0 0,0 1 1,0-1-1,0 0 0,0 0 1,1 0-1,-1 0 0,0 0 1,0-1-1,0 1 0,0 0 1,0 0-1,0-1 0,0 1 1,0-1-1,0 1 0,0-1 1,0 1-1,0-1 0,1 0 1,68-49 106,17-10-58,53-5-204,-41 21 236,-92 40-143,-8 4-10,-16 7-49,6-2 80,-10 3 4,1 2 0,1 0-1,0 1 1,0 1 0,-28 25-1,36-28 30,2 0-1,-1 1 0,1 0 1,0 1-1,1 0 0,1 0 1,0 1-1,0 0 0,1 0 1,-8 22-1,13-30 15,0 0 0,1 0 0,-1 0 1,1 0-1,0 7 0,0-10-12,-1 0 0,1 0 1,1 0-1,-1 0 1,0 0-1,0 0 0,0 0 1,0 0-1,1 0 0,-1 0 1,1 0-1,-1 0 0,0 0 1,1-1-1,-1 1 0,1 0 1,0 0-1,-1 0 0,1-1 1,0 1-1,-1 0 1,1-1-1,0 1 0,0 0 1,0-1-1,0 1 0,1 0 1,1-2 10,1 1 0,-1-1 0,1 0 0,-1 0 1,1 0-1,-1 0 0,0 0 0,0-1 0,0 1 0,1-1 1,-1 0-1,3-3 0,38-28 134,53-54 1,-30 25-97,-52 48-36,-2 0 1,1-1-1,-2-1 0,0 0 1,-1-1-1,-1 0 0,0 0 1,9-25-1,3-18-71,18-74-1,-36 123 51,17-81 9,-18 78-72,-2 0 0,1 0 0,-2 0-1,-1-18 1,-2 18-77,3 14 137,0-1 1,-1 1-1,1 0 1,0 0 0,0 0-1,0-1 1,0 1-1,0 0 1,-1 0-1,1 0 1,0 0-1,0-1 1,0 1 0,-1 0-1,1 0 1,0 0-1,0 0 1,-1 0-1,1 0 1,0 0-1,0 0 1,-1 0 0,1-1-1,0 1 1,0 0-1,-1 0 1,1 0-1,0 1 1,-2-1-12,0 1-1,1 0 1,-1 0-1,1 1 1,-1-1-1,1 0 1,-1 0 0,1 1-1,0-1 1,0 1-1,0-1 1,-2 3-1,-18 30-101,-25 49-1,-13 43 45,54-113 73,-4 7 1,1 1-1,1 0 1,-6 29-1,11-39-4,0 1 0,1-1 0,0 0 0,1 1 0,1-1-1,-1 0 1,2 0 0,3 14 0,-3-18 60,0 0 0,1 0 0,0 0 0,1-1 1,-1 1-1,1-1 0,0 0 0,1-1 0,-1 1 0,11 8 1,-12-11-25,0 0 0,0 0 0,0-1 1,1 0-1,-1 0 0,1 0 1,-1 0-1,1 0 0,0-1 0,0 1 1,0-1-1,0 0 0,0 0 1,0-1-1,0 1 0,0-1 1,0 0-1,0 0 0,0 0 0,6-2 1,0 0 47,-1-1 0,0-1 0,0 0 0,0 0 0,13-9 0,39-32 31,-41 28-436,29-17 0,-49 34 326,0 0-1,0 0 0,1 0 0,-1 0 1,0 0-1,0 0 0,0 0 0,1 0 1,-1 0-1,0 0 0,0 0 1,0 0-1,0 0 0,1 0 0,-1 0 1,0 0-1,0 0 0,0 0 0,0 0 1,1 1-1,-1-1 0,0 0 0,0 0 1,0 0-1,0 0 0,0 0 1,0 0-1,1 1 0,-1-1 0,0 0 1,0 0-1,0 0 0,0 0 0,0 1 1,0-1-1,0 0 0,0 0 0,0 0 1,0 0-1,0 1 0,0-1 1,0 0-1,0 0 0,0 0 0,0 1 1,0-1-1,0 0 0,0 0 0,0 0 1,0 0-1,0 1 0,-1 13 23,-4 17 109,-2 1 1,0-1 0,-2 0 0,-2-1 0,-19 40-1,28-65-81,-1 0 1,0-1-1,0 0 0,0 1 0,0-1 0,-8 6 0,10-9-34,0 0-1,1-1 0,-1 1 0,0 0 0,0-1 0,0 1 0,0-1 0,0 0 1,0 1-1,0-1 0,0 0 0,0 1 0,0-1 0,0 0 0,0 0 0,0 0 1,0 0-1,0 0 0,0 0 0,0 0 0,0 0 0,0 0 0,0-1 0,0 1 0,0 0 1,0-1-1,0 1 0,0 0 0,0-1 0,0 1 0,1-1 0,-1 0 0,0 1 1,0-1-1,0 0 0,1 1 0,-1-1 0,0 0 0,1 0 0,-1 0 0,1 0 1,-2-1-1,0-2 7,0 0 0,0 0 0,0 0 1,0 0-1,1 0 0,0-1 0,-1 1 1,2 0-1,-1-1 0,0 1 0,1-1 1,0-4-1,0 8-23,0-1 0,0 1 0,1 0 0,-1-1 0,0 1 0,1 0 0,-1-1 0,1 1 1,-1 0-1,1 0 0,0-1 0,-1 1 0,1 0 0,0 0 0,0 0 0,0 0 0,1-1 0,-1 1-3,1 0 0,-1 1-1,1-1 1,-1 1 0,1-1-1,-1 1 1,1-1 0,-1 1-1,1 0 1,0 0 0,-1-1-1,1 1 1,-1 0 0,1 1 0,0-1-1,-1 0 1,1 0 0,1 1-1,66 20 162,-45-14-144,0 0-1,27 4 1,-14-7-1692,41-2 0,9 0-4642,-35 5 3278</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5:55.861"/>
    </inkml:context>
    <inkml:brush xml:id="br0">
      <inkml:brushProperty name="width" value="0.05" units="cm"/>
      <inkml:brushProperty name="height" value="0.05" units="cm"/>
      <inkml:brushProperty name="color" value="#66CC00"/>
    </inkml:brush>
  </inkml:definitions>
  <inkml:trace contextRef="#ctx0" brushRef="#br0">110 563 2560,'4'-8'522,"5"-9"1578,-9 16-2001,0 1-1,1 0 1,-1-1-1,0 1 1,0 0-1,0-1 1,0 1-1,0 0 1,1-1-1,-1 1 1,0 0-1,0-1 0,0 1 1,0 0-1,0-1 1,0 1-1,0 0 1,0-1-1,0 1 1,-1-1-1,1 1 1,0 0-1,0-1 1,0 1-1,0 0 1,0-1-1,0 1 0,-1 0 1,1-1-1,0 1 1,0 0-1,-1-1 1,-2 1-22,0-1 1,0 1-1,0 0 1,0 0-1,0 0 0,0 0 1,0 1-1,0-1 1,0 1-1,0 0 1,1 0-1,-1 0 1,0 0-1,0 0 1,1 1-1,-6 2 1,3-1-38,-1 1 0,1-1 0,0 1 0,0 0 0,1 1 0,-1-1 0,-6 9 0,8-7 20,0 0-1,0 1 1,0 0-1,1-1 1,0 1 0,0 0-1,1 0 1,0 0 0,0 0-1,0 9 1,1-12 15,0 1 1,1-1 0,-1 1-1,1 0 1,0-1-1,0 1 1,3 6 0,-3-9-24,0 0 0,0 0 0,0 0 0,1 0 1,-1 0-1,0 0 0,1-1 0,0 1 1,-1 0-1,1-1 0,0 1 0,0-1 0,0 1 1,0-1-1,2 1 0,-2-1-9,0 0-1,1-1 1,-1 0 0,0 1-1,0-1 1,0 0 0,0 0-1,1 0 1,-1 0 0,0 0 0,0 0-1,0-1 1,0 1 0,0-1-1,0 0 1,0 1 0,0-1-1,0 0 1,0 0 0,2-2-1,1 0 57,1-1 0,-1 0-1,0 0 1,-1-1-1,6-5 1,-3 2 35,0 0 0,-1-1 1,0 1-1,0-1 0,7-18 0,-12 25-122,0 0-1,0-1 1,0 1 0,-1-1-1,1 1 1,-1 0 0,1-1-1,-1 1 1,0-1 0,0 1-1,0-1 1,-1 1 0,1-1 0,0 1-1,-1-1 1,0 1 0,1 0-1,-1-1 1,0 1 0,0 0-1,0-1 1,-1 1 0,1 0-1,-1 0 1,1 0 0,-1 0-1,1 0 1,-1 1 0,0-1-1,0 0 1,-2-1 0,-1 0-102,-1 0 1,1 0 0,-1 0-1,0 1 1,1 0 0,-1 0-1,0 0 1,0 1 0,-1 0-1,1 0 1,-8 0 0,8-1 170,4 0-9,6 2-7,0-1-14,1 1-1,-1-1 1,0 0-1,0 0 1,5-3-1,10-1 26,13-2-41,36-7 133,0 3 0,105-4 0,-167 15-112,-1 0 1,1 0 0,-1 1-1,1-1 1,0 1 0,-1 1-1,0-1 1,1 1 0,-1 0-1,0 0 1,0 0 0,0 1-1,0-1 1,0 1 0,7 6-1,-11-8-23,-1 0 0,1 1 1,0-1-1,0 0 0,-1 0 0,1 1 0,0-1 0,-1 1 0,0-1 1,1 0-1,-1 1 0,0-1 0,0 1 0,1-1 0,-1 1 0,0-1 1,-1 1-1,1-1 0,0 1 0,0-1 0,-1 0 0,1 1 0,0-1 1,-2 2-1,0 3 42,0 0 1,-1 0-1,-7 10 1,-72 96 1246,129-150-175,-26 22-1231,1 1 1,31-14-1,-44 23 68,-7 6 5,-1-1 0,0 0 0,0 0 0,1 1 0,-1-1 0,0 1 0,1-1 0,-1 1 0,0-1 0,1 1 0,-1 0 0,1 0 0,-1 0 0,0 0 0,1 0 0,-1 0 0,1 0 0,-1 0 0,1 0-1,-1 1 1,0-1 0,1 1 0,-1-1 0,0 1 0,1-1 0,-1 1 0,0 0 0,0 0 0,1-1 0,-1 1 0,0 0 0,0 0 0,0 0 0,0 0 0,0 1 0,-1-1 0,1 0 0,0 0 0,0 0 0,-1 1 0,2 1-1,0 5-12,1 0-1,-1 0 1,-1 0 0,1 0-1,-1 0 1,-1 0-1,0 16 1,3 23 155,-2-40-97,0 0 1,1 0-1,0 0 0,0 0 0,5 8 0,-7-14-14,0 0 0,1-1 0,-1 1 0,1 0 0,-1 0 0,1-1 0,0 1 0,-1 0 0,1-1 0,0 1 0,0 0 0,-1-1-1,1 1 1,0-1 0,0 1 0,0-1 0,-1 0 0,1 1 0,0-1 0,1 0 0,0 0 2,-1 0 0,0 0-1,1-1 1,-1 1-1,0 0 1,0-1 0,1 1-1,-1-1 1,0 0 0,0 1-1,0-1 1,0 0-1,0 0 1,0 0 0,0 0-1,0 0 1,0 0-1,2-2 1,56-73 511,-36 45-448,43-47 1,52-52-81,-81 81-27,-3-1 0,-1-2-1,-3-1 1,41-102-1,-61 129 57,7-21-105,-15 42 46,-2 5 9,0 0 1,0-1 0,0 1 0,1-1 0,-1 1-1,0-1 1,0 1 0,0-1 0,0 1-1,0-1 1,0 1 0,0-1 0,0 1-1,0-1 1,0 1 0,0 0 0,0-1 0,0 1-1,0-1 1,-1 1 0,1-1 0,0 1-1,0-1 1,0 1 0,-1-1 0,0 1 0,0 0 0,0 1 0,0-1 0,0 0 0,1 1 0,-1-1 0,0 1 0,0-1 0,0 1 0,1 0 0,-1-1 1,0 1-1,0 0 0,0 0 0,-14 19-33,1 1 1,1 0 0,-11 25-1,11-21 72,-113 183-152,107-179 147,1 0-1,2 1 0,0 1 0,-17 50 0,30-71 16,1-1 0,0 0-1,0 1 1,-1 16 0,3-22-6,0 1-1,0-1 1,1 0 0,-1 1-1,1-1 1,0 0-1,0 0 1,0 1 0,0-1-1,1 0 1,0 0-1,4 7 1,-5-10-7,1 1 1,-1-1-1,1 1 0,-1-1 0,1 0 1,0 0-1,0 0 0,-1 0 1,1 0-1,0 0 0,0 0 0,0-1 1,0 1-1,0-1 0,0 1 0,0-1 1,0 0-1,0 1 0,0-1 1,0 0-1,0-1 0,0 1 0,0 0 1,0-1-1,0 1 0,0-1 1,0 1-1,3-3 0,7-1 67,0-2 1,-1 0-1,16-11 0,-18 12-55,14-10 12,3-2-44,55-26 1,-79 42-46,0 0 0,1 0 0,-1 0 0,1 1 0,-1-1 1,1 1-1,-1-1 0,1 1 0,3 0 0,-5 0 31,0 0 0,0 1 0,0-1-1,0 0 1,0 1 0,-1-1 0,1 0 0,0 1-1,0-1 1,0 1 0,0 0 0,0-1 0,-1 1 0,1 0-1,0-1 1,-1 1 0,1 0 0,0 0 0,-1 0-1,1-1 1,-1 1 0,1 0 0,-1 0 0,0 0-1,1 0 1,-1 2 0,3 8-5,-1 1 0,0 0 0,-1 0-1,0 1 1,-2 16 0,1-17 45,-1 1 0,2 0 0,0 0 0,1-1 0,2 13 0,-3-23-15,-1-1 0,0 0 0,1 0 0,-1 1 0,1-1 0,-1 0 0,1 0 0,-1 0 0,1 0 0,0 0 0,0 1-1,0-1 1,-1-1 0,1 1 0,0 0 0,0 0 0,0 0 0,0 0 0,0-1 0,1 1 0,1 1 0,-2-2 3,0 0 1,1 0-1,-1 0 1,0 0-1,0-1 1,0 1-1,1 0 1,-1 0-1,0-1 1,0 1-1,0 0 1,0-1-1,0 1 1,0-1-1,0 0 1,0 1-1,0-1 1,0 0-1,0 0 1,0 1-1,0-1 1,1-1-1,10-13 60,16-22-1,-21 25-118,1 1 1,1 0-1,0 0 0,14-11 1,-22 21 33,-1 0-1,1 0 1,0 1 0,0-1 0,0 0 0,1 1 0,-1-1 0,0 1-1,0-1 1,0 1 0,2-1 0,-2 1 4,-1 0 1,1 0-1,-1 1 0,1-1 1,-1 0-1,1 0 0,-1 0 1,0 1-1,1-1 0,-1 0 1,1 0-1,-1 1 0,0-1 1,1 0-1,-1 1 0,0-1 1,0 0-1,1 1 0,-1-1 1,0 0-1,0 1 0,1-1 1,-1 1-1,0-1 0,0 1 1,0-1-1,0 0 0,0 1 1,1-1-1,-1 1 0,0-1 1,0 1-1,0-1 0,-1 2 1,2 6-20,-1 1 0,-2 16 0,0-7-7,-3 24-36,-1-1-1,-3 0 1,-1 0 0,-28 74-1,27-90 131,0-1 0,-2 0-1,0-1 1,-2 0 0,0-1-1,-2-1 1,0 0 0,-36 32-1,46-48-17,1 0 0,0 0 0,-1-1 0,0 1 0,0-2 0,-9 5 0,11-7-3,1 1 0,-1-1 0,1 0 0,-1-1 1,0 1-1,1-1 0,-1 0 0,0 0 0,1-1 0,-1 1 1,0-1-1,-5-1 0,5 0 4,-1 0-1,0 0 1,0 0-1,1-1 1,-1 1-1,1-1 1,0-1 0,0 1-1,0-1 1,0 0-1,1 0 1,-1 0-1,-5-9 1,8 10-35,-1 0 0,2-1 0,-1 1 0,0-1 0,1 0 0,-1 1 0,1-1 0,0 0 0,0 0 0,1 0 0,-1 0 0,1 0 0,0 1 0,0-1 0,0 0 0,1 0 0,-1 0 0,1 0 0,0 0 0,0 0 0,0 0 0,1 1 0,1-5 0,4-6-9,1 1 1,0 1-1,1-1 0,0 1 1,1 1-1,0 0 0,0 0 1,15-11-1,5 0-129,2 0-1,37-20 1,13 1 26,-73 37 102,1 1 0,-1-1 0,1 2 0,0-1 0,1 1 0,17 0 0,-23 2-83,0 0-1,0 0 0,-1 1 0,1 0 0,0 0 1,-1 0-1,1 1 0,-1-1 0,1 1 0,-1 0 1,0 0-1,1 1 0,-1-1 0,6 6 0,-7-5-404,1 1-1,-1 0 0,0 0 0,0 0 0,0 0 0,0 0 0,-1 0 0,1 1 1,-1-1-1,0 1 0,-1 0 0,1 0 0,0 6 0,3 24-2225</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5:57.108"/>
    </inkml:context>
    <inkml:brush xml:id="br0">
      <inkml:brushProperty name="width" value="0.05" units="cm"/>
      <inkml:brushProperty name="height" value="0.05" units="cm"/>
      <inkml:brushProperty name="color" value="#66CC00"/>
    </inkml:brush>
  </inkml:definitions>
  <inkml:trace contextRef="#ctx0" brushRef="#br0">159 27 1984,'4'-12'4400,"-4"12"-4305,0-1 0,0 1 0,0-1 0,0 1 1,0-1-1,0 1 0,0-1 0,-1 1 0,1-1 0,0 1 0,0 0 1,0-1-1,-1 1 0,1-1 0,0 1 0,0-1 0,-1 1 0,1 0 1,0-1-1,-1 1 0,1-1 0,0 1 0,-1 0 0,1-1 0,-1 1 1,1 0-1,0 0 0,-1-1 0,0 1 0,-1 0 2,1-1 0,-1 1 0,1 0 0,-1 0-1,0 0 1,1 0 0,-1 0 0,1 1 0,-1-1 0,-1 1 0,-6 2 42,1 0 0,-14 7 0,19-9 105,-8 5-26,0 0 0,1 0 0,0 1-1,-13 11 1,20-15-166,-1 0 0,1 0 0,1 0-1,-1 1 1,0-1 0,-3 8 0,5-9-30,1 0 0,-1 0-1,0-1 1,1 1 0,-1 0 0,1 0 0,0 0 0,-1 0 0,1 0 0,0 0 0,0 0 0,0 0 0,1 0 0,-1 0 0,1 3 0,0-2 23,0-1 1,1 0 0,-1 1-1,0-1 1,1 0 0,-1 0-1,1 0 1,0 0 0,0 0 0,0 0-1,0-1 1,0 1 0,0 0-1,0-1 1,1 0 0,-1 0-1,0 1 1,1-1 0,-1-1 0,1 1-1,-1 0 1,1 0 0,-1-1-1,1 0 1,0 1 0,4-1-1,1 0 50,-1 0 0,1-1-1,0 0 1,-1 0-1,0 0 1,1-1 0,-1 0-1,8-4 1,-8 3-45,-1 0 1,1-1 0,-1 0-1,0 0 1,0-1-1,-1 1 1,1-1 0,-1 0-1,8-11 1,-11 14-44,-1 1 1,0-1 0,0 0-1,0 0 1,0 0 0,0 1-1,-1-1 1,1 0 0,0 0 0,-1 0-1,0 0 1,1 0 0,-1 0-1,0 0 1,0 0 0,0 0-1,0 0 1,0 0 0,-1 0-1,1 0 1,0 0 0,-1 0-1,0 0 1,1 0 0,-1 0-1,0 0 1,0 1 0,0-1-1,0 0 1,-1 0 0,1 1-1,0-1 1,-1 1 0,1-1-1,-1 1 1,1 0 0,-1 0 0,-2-2-1,1 1-29,0 1 0,0-1 0,0 1 0,0 0-1,0 0 1,0 0 0,0 0 0,0 1 0,0-1 0,-1 1-1,1 0 1,-4 0 0,-38 5-244,44-4 266,81-4 922,7-7-861,-62 6-79,1 1 1,-1 0-1,1 2 1,34 3 0,-58-1 56,1-1 1,-1 1-1,1-1 1,0 1-1,-1 0 1,1 0-1,-1 0 1,0 0-1,1 0 1,-1 0-1,0 1 1,0-1-1,0 1 1,4 3-1,-5-3-1,1 0 0,-1-1 0,0 1 0,0 0-1,-1 0 1,1 0 0,0 0 0,0 0 0,-1 0 0,0 0-1,1 0 1,-1 1 0,0-1 0,0 0 0,0 0-1,0 0 1,0 0 0,-1 0 0,0 3 0,0 2 51,-2 0 1,1 0-1,-1-1 0,0 1 1,-1 0-1,-6 9 1,5-9 77,0 1 1,1 1-1,-5 11 1,8-13-1,4-6 185,12-8 137,31-27-111,-28 20-309,31-18 1,-28 21-112,-1 0 1,2 2-1,-1 1 1,40-10-1,-58 17 51,1 1-1,0-1 0,0 1 1,-1 0-1,1 0 1,0 1-1,-1-1 1,1 1-1,0 0 1,-1 0-1,1 0 1,-1 0-1,1 1 0,-1-1 1,1 1-1,-1 0 1,0 0-1,4 4 1,4 3 164,-2 1 0,1 0 0,13 21 1,-16-22-3,0 1 1,1-1 0,0 0-1,12 9 1,-17-15-129,1 0-195,0-1 1,-1 1-1,1 0 0,0-1 0,1 0 1,-1 0-1,0 0 0,6 1 0,4 0-1000</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5:58.997"/>
    </inkml:context>
    <inkml:brush xml:id="br0">
      <inkml:brushProperty name="width" value="0.05" units="cm"/>
      <inkml:brushProperty name="height" value="0.05" units="cm"/>
      <inkml:brushProperty name="color" value="#66CC00"/>
    </inkml:brush>
  </inkml:definitions>
  <inkml:trace contextRef="#ctx0" brushRef="#br0">15 562 3072,'-1'1'155,"-1"-1"-1,1 1 1,0 0 0,-1 0-1,1 0 1,0 0 0,0 0-1,0 1 1,-2 1 0,3-3-21,0 1 0,0 0 0,-1 0 0,1 0 1,0-1-1,0 1 0,0 0 0,0 0 0,0 0 0,0-1 1,0 1-1,1 0 0,-1 0 0,0-1 0,0 1 0,1 0 0,-1 0 1,1 0-1,-1 0-83,0-1 0,0 0 0,0 0 0,1 1 1,-1-1-1,0 0 0,1 1 0,-1-1 0,0 0 0,0 0 1,1 0-1,-1 1 0,0-1 0,1 0 0,-1 0 0,0 0 1,1 0-1,-1 1 0,0-1 0,1 0 0,-1 0 0,1 0 1,-1 0-1,0 0 0,1 0 0,-1 0 0,0 0 0,1 0 1,-1 0-1,1 0 0,-1-1 0,1 1 0,14-5 784,-10 2-334,3 0-236,0-1-1,0 0 1,-1 0 0,1-1 0,-1 1 0,0-2 0,6-6-1,45-47 621,-47 47-715,19-22 134,-1-2 0,-2-2 0,-2 0 0,-1-1 0,-2-2 0,31-79 0,-4 3 155,-49 117-465,0-1 0,0 1 1,0 0-1,1-1 1,-1 1-1,0-1 1,0 1-1,0-1 1,1 1-1,-1 0 1,0-1-1,0 1 0,1 0 1,-1-1-1,0 1 1,1 0-1,-1-1 1,1 1-1,-1 0 1,0 0-1,1-1 1,-1 1-1,1 0 0,-1 0 1,1 0-1,0-1 1,-1 2 2,1-1 0,-1 0 0,1 1 0,-1-1 0,0 0 0,1 1 0,-1-1 1,0 1-1,1-1 0,-1 1 0,0-1 0,1 1 0,-1-1 0,0 1 0,0-1 0,1 1 0,-1-1 0,0 1 0,6 29 2,-6-30 0,6 44-23,-2 0 0,-3 59 0,-3-80 96,0-1 0,-1 0 0,-1 0 0,-2 0 0,0 0 0,-14 33 0,5-24 178,-24 38 1,38-68-243,-19 26 249,19-26-221,-1 0 1,0 1-1,1-1 0,-1 0 1,0 0-1,0 0 0,0 0 0,0 0 1,0 0-1,0 0 0,0-1 1,0 1-1,-4 0 0,1-1 15,1 0 0,-1-1 0,1 1 0,-1-1 0,1 0 0,-1 0 0,1-1 0,0 1 0,0-1 0,-1 0 0,1 0 0,0 0 0,1-1 0,-1 1 0,0-1 0,-5-5 0,3 2-46,0 0 0,1 0 0,-1-1 0,1 1 0,1-1 0,-1 0 0,1-1 0,-3-7 0,6 14-16,1 0 1,-1-1-1,1 1 0,0-1 0,-1 1 0,1 0 1,0-1-1,0 1 0,0-1 0,0 1 0,0 0 1,0-3-1,0 4-7,0-1 0,1 1 0,-1-1 0,0 1 1,0-1-1,1 1 0,-1-1 0,0 1 0,1-1 1,-1 1-1,0-1 0,1 1 0,-1 0 0,1-1 0,-1 1 1,1 0-1,-1-1 0,1 1 0,-1 0 0,1-1 0,0 1 1,2-1-16,0 1 1,0 0-1,0-1 0,0 1 1,0 0-1,0 1 1,0-1-1,0 0 1,0 1-1,3 1 0,20 4 67,-1-1-1,1-2 0,0 0 0,48-2 0,-32-3 27,-15 2 27,0-2-1,0-1 0,42-10 0,-60 10-22,0 0 0,0 0 0,0-1-1,0 0 1,-1 0 0,1-1 0,-1-1 0,9-7 0,-13 10-50,-1 0 0,0-1 1,0 0-1,0 1 0,0-1 0,-1-1 1,1 1-1,-1 0 0,0 0 1,0-1-1,-1 1 0,1-1 1,-1 0-1,0 1 0,0-1 0,-1 0 1,1-9-1,-1 11-24,0 0 1,-1 0-1,1 0 0,-1 1 0,1-1 1,-1 0-1,0 0 0,0 1 0,-3-6 1,4 7-2,0 1 0,0 0 0,-1-1 0,1 1 0,0-1 0,-1 1 0,1 0 0,0-1 0,-1 1 0,1 0 0,-1 0 0,1-1 0,0 1 0,-1 0 0,1 0 0,-1-1 0,1 1 0,-1 0 0,1 0 0,-1 0 0,1 0 0,-1 0 0,0 0 0,0 0-11,1 0-1,-1 1 1,0-1-1,0 1 0,0-1 1,0 0-1,1 1 0,-1 0 1,0-1-1,1 1 1,-1-1-1,0 1 0,1 0 1,-1 0-1,1-1 0,-1 1 1,0 1-1,-3 5-60,0 1 0,1-1 0,-1 1 0,1 0 0,1 0-1,0 1 1,0-1 0,1 0 0,-1 11 0,0 14 83,4 33 1,-2-61-14,2 25 68,2-1-1,1-1 0,1 1 0,2-1 1,16 41-1,-3-25-215,-15-32 155,0 1 0,-1-1 0,0 1 0,-1 0 0,5 19-1,-7-12 44,0 0-1,-2-1 0,0 1 0,-1 0 0,-1 0 0,0 0 1,-2-1-1,-6 20 0,-8 5 641,18-44-668,0 0 0,0 0 0,0 0 0,0 0 0,0 1 0,0-1 0,0 0 0,-1 0 0,1 0 0,0 0 0,0 0 0,0 0 0,0 0 0,0 0 0,0 0 0,-1 0 0,1 0 0,0 0 0,0 0 0,0 0 0,0 0 0,0 0 0,-1 0 0,1 0 0,0 0 0,0 0 0,0 0 0,0 0 0,0 0 0,-1 0 0,1 0 0,0 0 0,0 0 0,0 0 0,0 0 0,0 0 0,0-1 0,-1 1 0,1 0 0,0 0 0,0 0 0,0 0 0,0 0 0,0 0 0,0 0 0,0-1 0,0 1 0,0 0 0,0 0 0,0 0 0,0 0 0,0-1 0,-1 1 16,0-1-1,1 0 1,-1 0 0,1 0 0,0 0 0,-1 0 0,1 0 0,0 0 0,0 0-1,-1 0 1,1 0 0,0-1 0,2-26 121,0 1-1,11-45 0,-11 65-133,41-188 57,-37 170-89,1 1 0,1-1-1,1 2 1,1-1-1,25-42 1,-22 46-21,1 1 0,1 0 1,1 1-1,0 0 0,1 1 1,1 1-1,24-16 0,-31 25 7,0 0 0,0 1 1,1 0-1,-1 1 0,1 1 0,20-6 0,-24 9 31,1-1-1,0 1 0,-1 1 1,1 0-1,-1 0 0,1 0 1,0 1-1,-1 1 0,1-1 1,12 5-1,-17-5 6,-1 1 0,0-1 1,0 0-1,0 1 0,0 0 0,-1-1 0,1 1 0,0 0 1,-1 1-1,1-1 0,-1 0 0,0 1 0,3 3 0,-4-4 8,-1-1 0,1 0-1,0 1 1,-1 0 0,1-1-1,-1 1 1,1-1 0,-1 1-1,0 0 1,0-1 0,0 1-1,0-1 1,0 1 0,0 0-1,0-1 1,0 1 0,-1 0-1,1-1 1,-1 1 0,1-1-1,-1 1 1,0-1-1,1 1 1,-1-1 0,0 1-1,0-1 1,0 0 0,0 0-1,-2 2 1,-1 2 58,-1-1 0,0 1 1,-1-1-1,1 0 0,-1 0 0,0-1 0,0 0 1,-7 3-1,-52 16 529,55-19-485,1 0-70,0-1 0,1 0 0,-1 0 0,0-1 0,0 0 0,-13-1 0,15 0-651,1-1-1,0 0 0,0-1 1,0 0-1,0 0 0,-8-3 0,-2-4-4259,7 5 1499</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6:09.324"/>
    </inkml:context>
    <inkml:brush xml:id="br0">
      <inkml:brushProperty name="width" value="0.05" units="cm"/>
      <inkml:brushProperty name="height" value="0.05" units="cm"/>
      <inkml:brushProperty name="color" value="#AB008B"/>
    </inkml:brush>
  </inkml:definitions>
  <inkml:trace contextRef="#ctx0" brushRef="#br0">736 142 1248,'2'-7'470,"-2"7"-401,0-1 0,0 1 0,0 0-1,1 0 1,-1-1 0,0 1 0,0 0-1,0-1 1,0 1 0,0 0 0,0 0-1,0-1 1,0 1 0,0 0 0,0 0-1,0-1 1,0 1 0,0 0 0,0-1 0,0 1-1,0 0 1,0 0 0,-1-1 0,1 1-1,0 0 1,0 0 0,0-1 0,0 1-1,0 0 1,-1 0 0,1-1 0,0 1-1,0 0 1,0 0 0,-1 0 0,1 0-1,0-1 1,-1 1 0,-2-3 361,2 2-329,0 0 0,0 0-1,1 0 1,-1 0 0,0 1 0,0-1-1,0 0 1,0 1 0,0-1-1,-1 1 1,1-1 0,0 1 0,0-1-1,-2 1 1,-41-19 1243,17 11-434,-49-19 1,-1-1 148,52 20-967,9 2 21,-2 1 1,-30-5-1,42 10-119,0-1 0,0 1 0,0 0-1,0 1 1,0-1 0,1 1 0,-1 0 0,0 1 0,0 0-1,1-1 1,-1 2 0,-8 4 0,-1 2 57,0 0-1,1 2 1,0 0 0,1 0-1,0 1 1,1 1 0,-12 15-1,-1 2-49,-15 21 260,8-5 65,15-25-274,2 2 0,-12 24 0,22-39-17,2 1 0,0-1 0,0 1 1,0 0-1,1-1 0,0 1 0,1 0 0,0 0 1,0 1-1,1 8 0,1 2 44,1-1 1,1 1-1,0-1 1,1 0-1,2 0 0,0 0 1,0-1-1,11 19 1,-9-20 0,1-1 1,1 0 0,1 0-1,0-1 1,1-1 0,1 0-1,21 19 1,-20-21-31,-9-8-5,-1 0 0,1 0 1,0 0-1,1-1 1,-1 1-1,1-1 1,-1-1-1,9 4 1,3-2 26,1-1 0,0 0-1,0-1 1,1-1 0,-1-1 0,19-2 0,107-21 246,-120 18-227,4-1-18,-1-1 1,44-17-1,-56 18-62,-1-1 0,0-1 1,0 0-1,-1-1 0,0 0 0,16-15 0,2-6 85,-1-1 0,-2-1 0,-1-2 0,-2 0 0,-1-2 0,36-72 0,-58 104-95,0-1 0,0 0 0,-1 0 1,0 0-1,1-1 0,-2 1 0,1 0 0,0 0 0,-1-1 0,0 1 0,0 0 0,-2-8 1,0 6 3,0 0 1,0 0-1,-1 0 1,0 1-1,0-1 1,-1 1-1,0-1 1,-8-9-1,2 2 22,-16-19 0,-34-34 0,49 56-21,0 1-1,0 1 0,-2 0 0,1 0 0,-1 1 0,-27-12 0,20 13-25,-1 1 1,0 0-1,-40-4 0,44 8 9,-1 2 0,1 0 1,0 1-1,0 0 0,0 2 1,0 0-1,0 0 0,1 2 1,0 0-1,-1 1 0,2 1 1,-1 0-1,-24 16 0,34-19-4,0 1 1,0 0-1,0 0 0,-9 11 1,13-14-146,1 0 0,0 0 1,0 0-1,-1 0 0,1 0 1,1 0-1,-1 0 1,0 0-1,0 3 0,0-4-56,1 0-1,0 1 1,0-1-1,0 0 1,0 0-1,1 0 1,-1 0-1,0 0 1,0 0-1,1 0 1,-1 0-1,0 1 1,1-1-1,-1 0 1,1 0-1,0 0 1,-1-1-1,1 1 1,1 2-1,10 8-1953</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6:10.726"/>
    </inkml:context>
    <inkml:brush xml:id="br0">
      <inkml:brushProperty name="width" value="0.05" units="cm"/>
      <inkml:brushProperty name="height" value="0.05" units="cm"/>
      <inkml:brushProperty name="color" value="#AB008B"/>
    </inkml:brush>
  </inkml:definitions>
  <inkml:trace contextRef="#ctx0" brushRef="#br0">197 38 1888,'0'-2'136,"1"0"0,-1 0 0,1 1 0,-1-1 0,1 0 0,0 0 0,0 0 0,0 1 0,0-1 0,0 1 0,1-1 0,-1 0 0,0 1 0,1 0 0,1-2 0,-3 3-112,0 0 0,0 0 0,1 0 1,-1 0-1,0 0 0,0 0 0,0 0 0,0 0 0,1 0 0,-1-1 1,0 1-1,0 0 0,0 0 0,0 0 0,0 0 0,1 0 1,-1 0-1,0 0 0,0-1 0,0 1 0,0 0 0,0 0 1,0 0-1,0 0 0,0-1 0,1 1 0,-1 0 0,0 0 1,0 0-1,0 0 0,0-1 0,0 1 0,0 0 0,0 0 1,0 0-1,0 0 0,0-1 0,0 1 0,0 0 0,0 0 0,0 0 1,0-1-1,-1 1 0,1 0 0,0 0 0,0 0 0,0 0 1,0 0-1,0-1 0,0 1 0,0 0 0,0 0 0,-1 0 1,1 0-1,0 0 0,0-1 0,0 1 0,0 0 0,0 0 1,-1 0-1,1 0 0,0 0 0,0 0 0,-1 0 0,1 0-8,-1-1 1,0 1-1,0 0 0,1 0 0,-1 0 0,0 0 0,0 0 1,1 0-1,-1 0 0,0 0 0,0 0 0,0 1 0,1-1 1,-1 0-1,0 0 0,-1 1 0,-15 12 298,0 0 0,-21 22 0,-7 6 301,-30 25 217,75-65-803,-1-1 0,0 1 0,1-1 0,-1 1-1,0 0 1,1 0 0,-1-1 0,1 1 0,0 0 0,-1 0-1,1-1 1,0 1 0,-1 0 0,1 0 0,0 0-1,0 1 1,0-2-9,0 0-1,0 1 1,0-1-1,1 0 1,-1 0-1,0 0 1,0 1 0,1-1-1,-1 0 1,0 0-1,0 0 1,1 1-1,-1-1 1,0 0-1,1 0 1,-1 0-1,0 0 1,1 0-1,-1 0 1,0 0-1,1 0 1,-1 0-1,0 0 1,1 0 0,-1 0-1,0 0 1,1 0-1,-1 0 1,0 0-1,1 0 1,-1 0-1,0 0 1,1 0-1,-1-1 1,0 1-1,0 0 1,1 0-1,-1 0 1,0-1 0,1 1-1,30-14 192,51-31 0,-24 12-180,-28 16-36,28-14-270,-50 27 157,0 1 1,0 0-1,1 0 0,16-3 0,-25 6 108,0 0-1,1 0 1,-1 0-1,0 0 0,1 0 1,-1 0-1,1 0 1,-1 0-1,0 0 1,1 0-1,-1 0 1,0 0-1,1 0 1,-1 0-1,0 0 1,1 0-1,-1 0 1,0 1-1,1-1 1,-1 0-1,0 0 1,1 1-1,-3 5-38,-10 6 125,11-11-80,-43 35 354,14-12 40,-49 53 1,43-34 502,-36 59 1,68-95-686,4-6 100,11-9 238,-5 2-483,24-18 37,2 1-1,51-29 1,71-27-285,-153 79 183,114-48-873,-110 47 709,-10 4 143,-17 11 84,-38 23 238,2 2 0,2 2-1,1 3 1,-51 55 0,95-89 274,28-24-26,7-6-381,6-4-135,44-29 1,102-35-193,-65 36-222,-90 41 256,-5 2-2,27-9 1,-37 17 141,-6 5-39,-13 12-4,-27 21 108,-56 39-1,-23 20 56,54-31-72,27-26 182,37-38-220,0-1-1,0 1 1,0-1-1,1 1 0,-1 0 1,0-1-1,1 1 1,-1 0-1,0 0 1,1-1-1,-1 1 1,1 0-1,-1 0 1,1 0-1,-1 2 0,22-16 355,11-9-479,119-79 239,-110 77-237,80-35 0,-119 58 91,1 0-17,1-1-1,-1 1 1,1 0-1,0 0 1,7-1-1,-11 2 26,1 0-1,-1 0 0,0 0 0,1 0 1,-1 0-1,0 0 0,0 0 0,1 0 1,-1 0-1,0 0 0,1 0 0,-1 1 1,0-1-1,0 0 0,1 0 0,-1 0 1,0 0-1,0 1 0,1-1 0,-1 0 1,0 0-1,0 1 0,0-1 0,1 0 1,-1 0-1,0 1 0,0-1 0,0 0 1,0 1-1,1 0 0,-1 0 1,0 1-1,0-1 1,-1 0-1,1 0 1,0 1-1,0-1 1,-1 0-1,1 0 0,0 0 1,-1 1-1,0 0 1,-12 23-17,-1 0 0,-24 34 0,12-21 29,-41 55 62,1-3 30,65-89-91,0 0 0,0 0 0,1 1 0,-1-1 0,0 0 0,1 0 0,-1 1 0,1-1 0,-1 0 0,1 1 0,0-1 0,-1 1 0,1-1 0,0 1 0,0 1 0,0-3-15,0 0 0,0 1 1,1-1-1,-1 0 0,0 1 0,0-1 0,0 0 0,1 0 1,-1 1-1,0-1 0,0 0 0,0 0 0,1 1 1,-1-1-1,0 0 0,1 0 0,-1 0 0,0 0 0,0 1 1,1-1-1,-1 0 0,0 0 0,1 0 0,14-1-729,23-11-4606,-16 8 2522</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6:16.633"/>
    </inkml:context>
    <inkml:brush xml:id="br0">
      <inkml:brushProperty name="width" value="0.05" units="cm"/>
      <inkml:brushProperty name="height" value="0.05" units="cm"/>
      <inkml:brushProperty name="color" value="#AB008B"/>
    </inkml:brush>
  </inkml:definitions>
  <inkml:trace contextRef="#ctx0" brushRef="#br0">35 262 64,'-5'0'3579,"4"11"-3787,-11 1 2053,7-8-1408,5-4-354,-4 2 255,4-2-340,0 0 0,0 0 1,0 0-1,0 0 1,0 0-1,0 1 1,0-1-1,0 0 0,0 0 1,1 0-1,-1 0 1,0 0-1,0 0 1,0 0-1,0 0 1,0 0-1,0 0 0,0 0 1,0 0-1,0 0 1,0 0-1,0 0 1,0 0-1,0 0 0,0 0 1,0 0-1,0 0 1,0 0-1,0 0 1,0 0-1,0 0 1,0 0-1,0 0 0,0 1 1,0-1-1,0 0 1,0 0-1,0 0 1,0 0-1,0 0 0,0 0 1,0 0-1,0 0 1,0 0-1,0 0 1,0 0-1,0 0 1,0 0-1,0 0 0,0 0 1,0 0-1,-1 0 1,1 0-1,1 11 103,-7-7 146,4-3 139,5-1 368,7-8 537,-6 5-1134,0 0 0,0-1-1,-1 0 1,1 0 0,-1 0 0,1 0 0,3-7 0,-1 2 140,3-9 37,-8 16-315,0 0-1,0 0 0,0 0 1,0 0-1,0 0 0,0 0 1,1 1-1,-1-1 0,1 0 1,-1 1-1,4-3 0,2-3 92,-5 5-98,-1 1-1,1 0 1,-1-1-1,1 1 1,-1 0-1,1 0 1,0 0-1,3-2 1,21-16 142,-20 17-120,0-1-1,0 0 0,11-7 1,-12 11-93,-5-1 91,21 0-48,-10-2-89,-11 1 105,1 1 1,0 0 0,-1-1 0,1 1 0,-1 0-1,1 0 1,-1-1 0,1 1 0,-1 0 0,1 0-1,0 0 1,-1 0 0,1 0 0,-1 0 0,1 0-1,0 0 1,-1 0 0,1 0 0,-1 0 0,1 0-1,0 1 1,-1-1 0,1 0 0,0 1 0,0-1 7,0 0 0,0 0 0,0 0 0,0 0 1,0 0-1,0-1 0,0 1 0,0 0 1,0-1-1,0 1 0,0 0 0,0-1 0,1 0 1,2-1 46,12-1-40,-10 2-9,-1 0-1,1 0 1,9-4 0,5-2-9,1 0 0,-1 2 0,23-3 0,-37 7-1,150-21-210,-146 20 215,-1 2 0,0-1 0,1 2 0,-1-1 0,11 3 0,-15-2 4,-1 0 1,0 1 0,0 0 0,0 0 0,0 0 0,0 0 0,-1 0-1,1 1 1,-1-1 0,1 1 0,-1 0 0,5 6 0,-6-6 15,0-1 1,0 0 0,0 1 0,0 0 0,-1-1 0,1 1 0,-1 0-1,1 0 1,-1 0 0,0 0 0,0 0 0,-1 0 0,1 0 0,-1 0-1,1 0 1,-1 1 0,0 5 0,-4 25 351,4-28-344,0 0-1,-1 0 1,1-1 0,-1 1 0,-1 0 0,1 0 0,-1-1 0,0 1-1,-3 6 1,0-2 86,0 0 0,-4 15 1,-9 15-62,17-38-19,0 1 0,0-1-1,-1 0 1,1 0-1,-1 0 1,0 0 0,0 0-1,0-1 1,1 1-1,-2 0 1,-2 1 0,4-2-8,-1-1-1,1 1 1,-1-1 0,1 0 0,-1 1 0,0-1 0,1 0 0,-1 0 0,1 0 0,-1 0 0,0 0 0,1 0 0,-1 0-1,1-1 1,-1 1 0,0-1 0,1 1 0,-1-1 0,1 1 0,-1-1 0,1 0 0,0 0 0,-2-1 0,-3-2 27,-1-1 0,2 0-1,-1 0 1,0 0 0,1-1 0,-7-9 0,10 12-43,0 0 0,0 0-1,0 0 1,1 0 0,-1 0 0,1-1-1,-1 1 1,1 0 0,0-1 0,1 1-1,-1-1 1,1 1 0,-1-1-1,1 1 1,0-1 0,1-4 0,0 0 86,0 2-79,0 1 0,0 0-1,1-1 1,-1 1 0,1 0-1,0 0 1,1 0-1,-1 0 1,1 0 0,0 0-1,6-7 1,7-9-53,-14 17 5,1-1 1,0 1 0,0 1 0,5-6 0,9-6-129,-2 0 189,1 1 1,0 0-1,30-18 1,-37 27-75,0 1 1,0 1 0,0 0 0,1 0 0,-1 0 0,1 2 0,-1-1-1,1 1 1,0 0 0,11 1 0,-8 1 56,-1 0 0,1 1 0,0 1 0,0 0 0,-1 0 0,1 2 0,15 7 0,8 3 32,-26-12-63,0 1 0,-1 0-1,0 1 1,0 0 0,0 1-1,13 10 1,-18-13 16,-1 0 0,0 1 0,1-1 0,-1 1 0,0-1 0,-1 1 0,1 0 0,2 6 0,-4-8 15,-1-1 0,1 1 0,-1 0 0,0-1 0,0 1 0,0 0 0,0-1 0,0 1 0,0-1 0,0 1 0,0 0 0,-1-1 0,1 1 0,-1-1 0,1 1 1,-1-1-1,1 1 0,-1-1 0,0 1 0,0-1 0,0 0 0,0 1 0,0-1 0,0 0 0,0 0 0,0 1 0,-3 0 0,-9 9 78,0-1 1,-24 13-1,29-20-35,1 0-1,-1 0 1,0-1 0,0 0-1,0-1 1,0 0 0,0 0-1,0-1 1,0 1-1,0-2 1,0 1 0,-15-4-1,18 2-38,0 0-1,0 0 1,0-1 0,1 1-1,-1-1 1,1 0 0,0-1-1,-1 1 1,1-1 0,1 1-1,-1-1 1,-5-8 0,8 10-18,0 0 1,0 0 0,0 0 0,0 0-1,0 0 1,1 0 0,-1 0 0,1 0-1,-1 0 1,1-1 0,0 1 0,0 0-1,0 0 1,0-1 0,0 1 0,0 0-1,1 0 1,-1 0 0,1 0 0,0-1 0,-1 1-1,1 0 1,0 0 0,0 0 0,0 0-1,1 1 1,0-3 0,13-8-21,0 0 0,1 2 0,25-14 0,0 3-43,-28 14 51,-1 0 0,1 0 0,1 2-1,-1 0 1,1 0 0,0 1 0,24-4 0,-9 5-47,-13 1 95,-1 1 0,0 0 0,25 3 0,-21-2-116,-16 0 66,0 0 0,-1 0 0,1 0-1,0 1 1,0-1 0,-1 1 0,1-1-1,0 1 1,-1 0 0,1 0 0,4 2 0,3 3 22,0 1 1,0-1 0,-1 2-1,0-1 1,0 1 0,-1 1 0,0-1-1,0 1 1,-1 1 0,11 18 0,-17-25-2,0 0 1,0 0-1,0 1 1,-1-1 0,1 0-1,-1 0 1,0 1-1,0-1 1,0 0 0,0 0-1,0 1 1,-1-1-1,0 0 1,1 0 0,-1 0-1,0 1 1,-3 4-1,2-3 36,0-1 0,-1 0 0,1 1 0,-1-1-1,0 0 1,0 0 0,-1-1 0,1 1 0,-1-1 0,0 1-1,-4 2 1,7-5-21,-1 0 0,0 0 0,0 0 0,0 0-1,0 0 1,0-1 0,0 1 0,0 0 0,-1-1 0,1 0-1,0 0 1,0 1 0,0-1 0,0 0 0,-1-1 0,1 1-1,-3-1 1,1 0-7,1 0 1,1-1-1,-1 1 0,0-1 0,0 1 0,0-1 1,1 0-1,-1 0 0,1 0 0,-4-5 0,0 0 18,1 0 0,0 0-1,0-1 1,1 0 0,0 0-1,0 0 1,-3-12-1,6 17-58,1 1-1,0 0 0,0-1 1,0 1-1,1-1 0,-1 1 1,0 0-1,1-1 0,0 1 1,-1 0-1,3-4 0,10-20-10,-9 19 71,1 1 0,0-1 1,11-9-1,-3 2-107,-9 10 65,1-1-1,-1 1 1,1-1-1,0 1 1,1 1-1,-1-1 0,1 1 1,0 0-1,6-2 1,-2 1-14,-1 2 1,1 0-1,0 0 1,0 0-1,0 1 1,1 1-1,10 0 0,-12 0 30,1 0 13,12 0-50,0 1 1,43 6 0,-53-5 14,0 1 0,0-1 1,-1 2-1,1 0 0,-1 0 1,0 1-1,0 1 0,11 7 1,-14-7 21,3 1 2,-1 1-1,14 14 1,-17-15-85,-4-3 82,1-1 1,-1 1 0,1 0 0,-1 0-1,3 6 1,-6-8 1,1-1 0,0 1-1,-1-1 1,1 1 0,-1 0 0,0-1-1,1 1 1,-1 0 0,0 0 0,0-1-1,0 1 1,0 0 0,-1-1 0,1 1-1,0 0 1,-1-1 0,1 1 0,-1 0-1,0-1 1,0 3 0,-7 14 62,7-15-66,0 1 0,-1-1 0,1 0 1,-1 0-1,0 1 0,0-1 0,0 0 0,0-1 1,0 1-1,-1 0 0,-4 4 0,-4 1 76,0 0 1,0-1-1,-19 9 0,24-14-57,0 0-1,0 1 1,0-2-1,0 1 1,-1-1-1,1 0 1,0 0-1,-1-1 1,-9 0-1,9 0-1,-40-7 224,44 7-234,0-1 0,0 0 0,1 0 1,-1 0-1,0 0 0,0-1 0,1 1 1,-1-1-1,1 1 0,0-1 0,-1 0 1,-2-3-1,-4-6 16,5 7-45,1 0-1,-1 0 1,1-1 0,-4-6 0,6 9 14,1 0 0,-1 0 0,0 0 0,1 0 0,0 0 0,-1-1 0,1 1 1,0 0-1,0 0 0,0 0 0,0 0 0,1 0 0,-1-1 0,1-1 0,0 1 1,0 1-1,0-1 1,0 1-1,0 0 0,1 0 1,-1-1-1,1 1 0,-1 0 1,1 0-1,0 1 0,0-1 1,-1 0-1,1 0 0,4-1 1,4-4-16,22-9 0,-4 2-19,-14 7 45,1 0 0,26-9 0,-29 11 43,26-6-18,-25 8-39,22-9 0,41-20-207,-74 32 208,0-1-1,0 1 1,0-1 0,0 1-1,0 0 1,0 0 0,0 0-1,0 0 1,1 0 0,-1 0-1,0 1 1,0-1 0,0 1-1,0-1 1,0 1 0,0 0-1,-1 0 1,1 0 0,0 0-1,3 2 1,1 1 12,0 1 1,0 0-1,0 0 1,5 7-1,15 16 33,29 24 0,-53-51-40,-1 1-1,1 0 0,0-1 0,-1 1 0,1 0 0,-1 0 0,1 0 0,-1 1 0,0-1 0,0 0 0,0 0 0,0 1 0,-1-1 0,1 0 0,0 1 0,-1 2 0,5 21-15,-4-12 141,-2 24 62,1-36-160,0 0 0,-1 0 0,1 0 0,0 0 1,-1-1-1,0 1 0,1 0 0,-1 0 1,0-1-1,0 1 0,0 0 0,0-1 0,0 1 1,0-1-1,-3 3 0,-3 3-158,4-5 195,1 0 0,0 0 0,-1-1 0,1 1 0,-1 0 0,-3 1 0,5-3-43,0 1 0,-1-1 0,1 0 0,0 0 0,-1 0 0,1 0 0,0 0 0,0 0 0,-1 0 0,1 0 0,0 0 0,0 0 0,-1-1 0,1 1 0,0 0 0,0-1 0,0 1 0,-1-1 0,1 0-1,-1 0 1,-2-2-16,1 0 0,-1 1 0,1-2 0,0 1-1,0 0 1,0 0 0,0-1 0,0 0-1,1 0 1,-1 0 0,1 0 0,0 0-1,1 0 1,-1 0 0,1 0 0,0-1 0,0 1-1,-1-6 1,0-2 91,1 11-82,1-1 0,-1 1 0,1-1 0,0 1 0,0-1 0,-1 0 1,1 1-1,0-1 0,0 1 0,1-3 0,0-6-127,-1 8 107,0 1 0,0 0 0,0 0 0,0 0 0,0 0-1,0 0 1,1 0 0,-1 0 0,0 0 0,1 0 0,-1-1 0,1 1-1,-1 1 1,1-1 0,-1 0 0,1 0 0,0 0 0,0-1-1,17-17-54,-16 16 65,0 1 1,0 0-1,0 0 1,0 0-1,0 0 1,0 0-1,1 0 1,2-2-1,35-21-79,-17 10 1,-21 13 59,1 0 0,-1 0 0,1 1 0,0-1 0,0 1 0,0 0 0,0 0 0,0 0 0,0 0-1,3 0 1,-3 0 31,0 1 0,0 0 0,0-1 0,0 1 0,0-1 0,-1 0 0,1 0 0,0 0 0,2-2 0,5-1-88,11-5 91,-17 6-17,0 1-1,1 0 1,-1 0-1,0 0 1,1 0-1,0 0 1,-1 1-1,1 0 1,0 0-1,0 1 1,0-1-1,-1 1 1,7 0-1,86 0-129,-87-2 194,4-1 103,-14 3-170,0 0-1,0 0 1,0 0-1,1 0 1,-1-1 0,0 1-1,0 0 1,0 0-1,1 0 1,-1 0 0,0 0-1,0 0 1,1 0-1,-1 0 1,0 0 0,0 0-1,0 0 1,1 1-1,-1-1 1,0 0-1,0 0 1,0 0 0,1 0-1,-1 0 1,0 0-1,0 0 1,0 1 0,1-1-1,-1 0 1,0 0-1,0 0 1,0 0 0,0 1-1,22-1 173,-8 6-217,-7-2-12,1-1 0,0 0 0,-1-1 0,10 2 0,5-1 218,0 1 0,39 13 0,11 4-219,-72-21 76,0 0-1,0 1 1,0-1 0,1 0-1,-1 1 1,0-1 0,0 0-1,0 1 1,0-1 0,0 0-1,0 1 1,0-1 0,0 0-1,0 1 1,0-1 0,0 1-1,0-1 1,0 0 0,0 1-1,0-1 1,0 0 0,0 1-1,0-1 1,0 0 0,0 1-1,-1-1 1,1 0 0,0 1 0,0-1-1,0 0 1,-1 0 0,1 1-1,-1-1 1,-10 18-2510,5-10-1394,3-3 196,2-1 1233</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6:18.067"/>
    </inkml:context>
    <inkml:brush xml:id="br0">
      <inkml:brushProperty name="width" value="0.05" units="cm"/>
      <inkml:brushProperty name="height" value="0.05" units="cm"/>
      <inkml:brushProperty name="color" value="#AB008B"/>
    </inkml:brush>
  </inkml:definitions>
  <inkml:trace contextRef="#ctx0" brushRef="#br0">683 26 1472,'7'-3'-605,"0"-3"4679,-7 6-3947,-1-1 0,1 1 0,0 0-1,0-1 1,0 1 0,-1 0 0,1-1 0,0 1 0,0 0 0,-1-1 0,1 1-1,0 0 1,-1 0 0,1-1 0,0 1 0,-1 0 0,1 0 0,-1-1 0,1 1-1,0 0 1,-1 0 0,1 0 0,-1 0 0,1 0 0,-1 0 0,-10-3 262,0 1 1,0 0-1,0 0 1,0 1-1,-1 1 1,-19 1-1,-3 0 138,24 0-414,1 0 1,-1 0-1,1 1 0,-1 0 1,1 1-1,0 0 1,-12 6-1,2 0 56,1 0 0,-24 19-1,23-13 35,2 0 0,0 2-1,0 0 1,-16 24 0,16-15 11,1 0 0,2 1 1,-21 53-1,20-44 91,-31 56-1,-29 15 388,47-68-253,23-32-384,0 0 0,1 0 0,-1 1 0,2 0 0,-1 0 0,1 0 0,0 0-1,1 0 1,0 1 0,0-1 0,1 1 0,0-1 0,0 1 0,1 0 0,0-1 0,1 1 0,0-1 0,0 1 0,1-1 0,0 1 0,0-1 0,6 13 0,-4-13 51,0 0 1,0-1 0,1 0-1,0 0 1,0 0 0,1 0-1,10 9 1,16 14 64,-20-18-88,1 0 1,18 13-1,-26-22-62,3 3 24,0-1 1,0 0-1,0 0 1,1-1-1,0 0 1,0 0-1,10 2 0,15 1 50,-1-2-1,1-1 0,1-1 0,-1-2 1,37-4-1,-45 1-27,-1-1 1,1-2-1,-1 0 1,0-2-1,-1 0 1,0-2 0,0-1-1,-1-1 1,0-1-1,-1 0 1,0-2-1,-1-1 1,-1-1-1,36-34 1,78-98 327,-126 136-283,0 1 0,-2-1 0,9-18 0,-12 22-100,-1-1 0,0 0 0,0 1 0,-1-1 0,0 0 0,0 0 0,-1 0 0,0 0 0,-2-11 0,1 15 17,-1-24-40,-1 1-1,-2 0 1,0-1 0,-2 2 0,-1-1-1,-2 1 1,0 0 0,-27-46 0,34 67 16,0 0 1,-1 1 0,0-1 0,0 1-1,0 0 1,0 0 0,-1 0 0,0 1-1,0 0 1,-1 0 0,1 0 0,-12-6-1,3 4-7,0 0 0,0 1-1,-1 0 1,1 1 0,-1 1-1,0 0 1,0 1-1,0 1 1,0 0 0,0 1-1,0 1 1,-22 3 0,3 2-450,1 1 1,-1 2-1,2 1 1,-48 21-1,74-28-438,1-1-1,-1 0 0,1 0 1,-8 1-1,2 1-1007</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6:19.268"/>
    </inkml:context>
    <inkml:brush xml:id="br0">
      <inkml:brushProperty name="width" value="0.05" units="cm"/>
      <inkml:brushProperty name="height" value="0.05" units="cm"/>
      <inkml:brushProperty name="color" value="#AB008B"/>
    </inkml:brush>
  </inkml:definitions>
  <inkml:trace contextRef="#ctx0" brushRef="#br0">310 1 2816,'0'1'38,"0"-1"0,0 0-1,0 0 1,0 0 0,0 0 0,0 0 0,0 0-1,0 0 1,0 0 0,1 0 0,-1 0 0,0 0-1,0 0 1,0 0 0,0 0 0,0 0 0,0 0-1,0 0 1,0 0 0,0 0 0,0 0 0,0 0-1,1 0 1,-1 0 0,0 0 0,0 0 0,0 0-1,0 0 1,0 0 0,0 0 0,0 0 0,0 0 0,0 0-1,0 0 1,0 0 0,1 0 0,-1 0 0,0 0-1,0 0 1,0 0 0,0 0 0,0 0 0,0 0-1,0 0 1,0 0 0,0 0 0,0 0 0,0-1-1,0 1 1,0 0 0,0 0 0,0 0 0,0 0-1,-1 14 815,-6 22-113,-3-5-263,-2 0 0,-1 0 0,-24 41 0,18-44 39,-1 0 0,-1-2 1,-43 42-1,14-15 186,-9 14 697,81-83-44,96-96-1231,-52 42-251,59-60-400,-78 89 37,-47 41 475,0-1 1,1 1-1,-1 0 0,0 0 0,0-1 1,0 1-1,1 0 0,-1 0 0,0 0 0,0 0 1,1 0-1,-1-1 0,0 1 0,0 0 0,1 0 1,-1 0-1,0 0 0,0 0 0,1 0 1,-1 0-1,0 0 0,1 0 0,-1 0 0,0 0 1,1 0-1,-1 0 0,0 7-98,-7 13 204,6-18-104,-12 25 100,-1-1 0,-2 0 1,-32 41-1,24-35 28,-12 16 21,-36 52 1245,68-92-1078,5-7 104,10-11 155,33-28-176,-5 3-365,22-23-390,132-96-1,-184 147 320,-7 5 29,-1 0 1,1 1-1,0-1 1,1 1-1,-1-1 1,0 1-1,0 0 1,1 0-1,-1 0 1,0 0-1,1 0 1,-1 1-1,5-1 1,-6 1 17,-1 0 1,0 0-1,1 0 1,-1 0-1,0 0 1,1 0-1,-1 0 1,1 0-1,-1 0 1,0 0-1,1 0 1,-1 0-1,0 0 1,0 1-1,1-1 1,-1 0-1,0 0 1,1 0-1,-1 1 0,0-1 1,0 0-1,1 0 1,-1 1-1,0-1 1,0 0-1,0 0 1,1 1-1,-1-1 1,0 1-1,-1 11 19,-1-7-1,0 0 0,0-1 0,-1 1 0,-5 6 0,-79 89 77,-8 9 239,2 23 816,91-126-723,11-15-174,13-10-99,126-90 11,98-81-232,-179 132-158,-46 46 85,-21 11 138,0 1-1,1 0 0,-1 0 1,1 0-1,-1 0 1,0-1-1,1 1 0,-1 0 1,1 0-1,-1 0 1,1 0-1,-1 0 0,1 0 1,-1 0-1,0 0 1,1 0-1,-1 0 0,1 0 1,-1 0-1,1 1 1,-1-1-1,0 0 0,1 0 1,-1 0-1,1 0 1,-1 1-1,0-1 0,1 0 1,-1 1-1,0-1 1,1 0-1,-1 0 0,0 1 1,1-1-1,-1 1 1,0-1-1,0 0 0,1 1 1,-1-1-1,0 1 1,0-1-1,0 0 0,0 1 1,0-1-1,1 1 1,-1-1-1,0 1 0,0-1 1,0 1-1,0-1 1,0 0-1,0 1 0,-1-1 1,1 1-1,0-1 1,0 1-1,-6 24 90,1-13-75,0-2 1,-1 1-1,0 0 1,-1-1-1,0 0 1,0-1-1,-15 15 1,2-2 19,-76 85 304,-53 61-222,141-156 267,8-12-369,0 0 0,0 0 0,0 0 0,0 0 0,0 0 0,0 0 0,0 0 1,0 0-1,0 0 0,0 0 0,0 0 0,0 0 0,0 0 0,0 0 1,0 0-1,0 0 0,0 0 0,0 0 0,0 0 0,0 0 0,0 0 0,0 0 1,0 0-1,0 0 0,0 0 0,0 0 0,0 0 0,0 0 0,0 0 0,1 0 1,-1 0-1,0 0 0,0 0 0,0 0 0,0 0 0,0 1 0,0-1 0,0 0 1,0 0-1,-1 0 0,17-14 357,-11 11-368,108-91-36,47-44-274,-136 114 269,-2 2-147,27-21 0,-48 42 167,0 0 1,1 0-1,-1 0 0,0 0 1,1 0-1,-1 1 0,0-1 1,1 1-1,-1-1 1,1 1-1,1-1 0,-3 1 21,1 0-1,-1 0 1,0 0-1,1 0 0,-1 0 1,0 0-1,1 0 0,-1 0 1,1 1-1,-1-1 1,0 0-1,0 0 0,1 0 1,-1 0-1,0 1 1,1-1-1,-1 0 0,0 0 1,1 0-1,-1 1 1,0-1-1,0 0 0,0 1 1,1-1-1,-1 0 1,0 1-1,0-1 0,1 1 1,-1 1 6,0 0 1,1 1 0,-1-1-1,0 0 1,0 1-1,0-1 1,-1 1-1,1-1 1,-1 0 0,1 0-1,-1 1 1,-1 2-1,-48 113 128,15-39-96,33-74-123,-41 104 429,30-61-2994</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6:20.661"/>
    </inkml:context>
    <inkml:brush xml:id="br0">
      <inkml:brushProperty name="width" value="0.05" units="cm"/>
      <inkml:brushProperty name="height" value="0.05" units="cm"/>
      <inkml:brushProperty name="color" value="#AB008B"/>
    </inkml:brush>
  </inkml:definitions>
  <inkml:trace contextRef="#ctx0" brushRef="#br0">1 110 2976,'3'-10'960,"2"1"2768,1 21-2464,2 32-89,7 86 0,-12-87-659,1 0 0,13 51 0,-15-81-281,-2-11-180,1 0 1,-1 0-1,0-1 1,0 1-1,1 0 1,-1 0-1,1-1 1,0 1-1,1 2 1,-1-3 301,8-15 534,-7 11-875,-1 0 1,1-1-1,-1 1 1,0-1 0,0 0-1,0 1 1,-1-1 0,1-5-1,2-12 64,11-90 275,-10 72-498,13-63 0,-14 87 140,1 0-1,1 0 0,1 0 1,0 1-1,14-24 0,-17 34 20,0-1 0,0 1 0,0 1 0,1-1 0,-1 0 0,1 1 1,0 0-1,0 0 0,0 0 0,1 0 0,-1 1 0,1-1 0,-1 1 0,1 0 0,0 1 0,0-1 0,0 1 0,0 0 0,0 0 0,0 1 0,9-1 0,0 3 33,0 0-1,0 0 1,0 2 0,-1 0 0,1 0 0,13 7 0,-2-1 180,-10-2 48,-13-6-393,0-1 0,1 0 0,-1 0 0,0 0 0,0 0 0,0 0 1,1 0-1,-1 0 0,1-1 0,3 1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7:42.148"/>
    </inkml:context>
    <inkml:brush xml:id="br0">
      <inkml:brushProperty name="width" value="0.05" units="cm"/>
      <inkml:brushProperty name="height" value="0.05" units="cm"/>
    </inkml:brush>
  </inkml:definitions>
  <inkml:trace contextRef="#ctx0" brushRef="#br0">1 1 7552,'31'1'3455,"-24"1"-3241,1 0-1,-1 0 1,0 0-1,0 1 1,0 0 0,6 4-1,-8-5 234,5 4-110,0 0 0,-1 0 0,0 0 0,0 2 0,-1-1 0,0 1 0,0 0 0,11 15 0,0 4 733,24 46 0,-21-29-491,-1 0 0,-3 2 0,-1 0 0,-3 1 0,-1 0 0,-3 1 0,-2 0 0,4 69 0,-10-48-370,-2 0 0,-3 0 0,-3 0 0,-27 122 0,15-126-58,-3 0 0,-51 105 0,66-157-35,-46 87-2400,40-81 374,0 0 0,-25 30 0,33-45 987,1-1 1,-1 1-1,0-1 0,0 0 1,-1 0-1,-4 3 0,-15 4-3439</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6:21.143"/>
    </inkml:context>
    <inkml:brush xml:id="br0">
      <inkml:brushProperty name="width" value="0.05" units="cm"/>
      <inkml:brushProperty name="height" value="0.05" units="cm"/>
      <inkml:brushProperty name="color" value="#AB008B"/>
    </inkml:brush>
  </inkml:definitions>
  <inkml:trace contextRef="#ctx0" brushRef="#br0">22 16 4064,'0'-1'187,"0"0"0,1-1 0,-1 1 0,0 0 0,0 0 1,0-1-1,1 1 0,-1 0 0,1 0 0,-1 0 0,2-2 0,3 43 4058,-5-25-3624,0 0-1,-2 0 1,0 0-1,0-1 0,-7 21 1,7-26-423,0 0 0,0 1 0,0 11 0,1-12 6,0 0 1,-1 0 0,-2 11 0,3-13 219,2-9-907,-1 1-18</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6:21.705"/>
    </inkml:context>
    <inkml:brush xml:id="br0">
      <inkml:brushProperty name="width" value="0.05" units="cm"/>
      <inkml:brushProperty name="height" value="0.05" units="cm"/>
      <inkml:brushProperty name="color" value="#AB008B"/>
    </inkml:brush>
  </inkml:definitions>
  <inkml:trace contextRef="#ctx0" brushRef="#br0">1 78 3552,'0'0'135,"1"0"1,-1 0-1,0 0 1,1 0-1,-1 0 0,1 0 1,-1 0-1,1 0 1,-1-1-1,1 1 1,-1 0-1,1 0 1,-1 0-1,0-1 0,1 1 1,-1 0-1,1 0 1,-1-1-1,0 1 1,1 0-1,-1-1 0,0 1 1,0 0-1,1-1 1,-1 1-1,0-1 1,2-2 2153,4-2-1347,0 0-1,0 0 1,8-4-1,43-21 456,-56 30-1369,4-3 55,1 0-1,-1 1 0,1 0 1,9-2-1,-14 4-78,0 0-1,0 0 1,0 0 0,-1 0 0,1 0 0,0 0 0,0 0-1,-1 0 1,1 0 0,0 0 0,0 1 0,-1-1-1,1 0 1,0 0 0,0 1 0,-1-1 0,1 0 0,0 2-1,0-2 1,0 1 0,-1 0 0,0 0 1,1-1-1,-1 1 0,0 0 0,1 0 0,-1 0 0,0 0 0,0 0 0,1 0 0,-1-1 0,0 1 0,0 0 0,0 0 0,0 0 0,-1 0 0,1 0 0,0 0 0,0 1 0,-5 14 152,0 1 0,-1-1 0,-1 0 0,0 0 0,-14 21-1,-1 4 169,-27 58 854,49-99-1164,0 0 0,0 0 0,0 0 0,0 1 0,0-1 0,0 0 0,0 0 0,0 0-1,0 0 1,0 0 0,0 1 0,0-1 0,0 0 0,0 0 0,0 0 0,0 0 0,0 0 0,0 1-1,0-1 1,0 0 0,0 0 0,0 0 0,0 0 0,0 0 0,1 0 0,-1 0 0,0 1-1,0-1 1,0 0 0,0 0 0,0 0 0,0 0 0,0 0 0,0 0 0,1 0 0,-1 0-1,0 0 1,0 0 0,0 0 0,0 0 0,0 0 0,1 0 0,-1 0 0,0 0 0,0 0 0,0 0-1,0 0 1,0 0 0,1 0 0,-1 0 0,0 0 0,0 0 0,0 0 0,0 0 0,0 0-1,1 0 47,5-4 129,0-1-1,0 1 1,6-7 0,1-1-75,1 1-142,0 1 0,2 0 0,-1 1 0,1 1 0,0 0 0,1 1 0,-1 1 0,2 0 0,-1 2 0,0 0 0,30-3 0,-13 7-1764,-3 7 486</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6:42.606"/>
    </inkml:context>
    <inkml:brush xml:id="br0">
      <inkml:brushProperty name="width" value="0.05" units="cm"/>
      <inkml:brushProperty name="height" value="0.05" units="cm"/>
      <inkml:brushProperty name="color" value="#66CC00"/>
    </inkml:brush>
  </inkml:definitions>
  <inkml:trace contextRef="#ctx0" brushRef="#br0">50 44 1312,'0'0'79,"0"-1"1,0 0-1,0 0 0,0 1 0,0-1 1,-1 0-1,1 0 0,0 1 1,0-1-1,-1 0 0,1 0 1,0 1-1,-2-2 0,2 2-14,0 0-1,0-1 1,0 1-1,-1 0 0,1 0 1,0-1-1,0 1 1,0 0-1,0-1 1,0 1-1,0 0 1,-1-1-1,1 1 1,0 0-1,0-1 1,0 1-1,0 0 1,0-1-1,0 1 1,0 0-1,0-1 0,1 1 1,-1 0-1,0 0 1,0-1-1,0 1 1,0 0-1,0-1 1,0 1-1,1 0 1,-1-1-1,1 0 260,-1 0 1,1 0-1,-1 0 0,1 0 0,-1 0 1,0 0-1,1 0 0,-1-1 1,0 1-1,0 0 0,0 0 0,0 0 1,0 0-1,0-2 0,3-2 1703,-3 6-2007,0-1 0,0 0 1,0 0-1,0 0 0,0 0 0,0 0 1,0 0-1,0 0 0,0 0 1,0 0-1,0 0 0,0 0 1,0 0-1,0 0 0,0 0 0,0 0 1,0 0-1,0 1 0,0-1 1,0 0-1,0 0 0,0 0 1,0 0-1,0 0 0,0 0 0,0 0 1,0 0-1,0 0 0,0 0 1,0 0-1,0 0 0,0 0 1,0 0-1,1 0 0,-1 0 0,0 0 1,0 0-1,0 0 0,0 0 1,0 0-1,0 0 0,0 0 1,0 0-1,0 0 0,0 0 0,0 0 1,0 0-1,0 0 0,0 0 1,0 0-1,1 0 0,-1 0 1,0 0-1,0 0 0,0 0 0,0 0 1,0 0-1,0 0 0,0 0 1,0 0-1,0-1 0,0 2 535,0 3 400,-1 11-290,-1 0 1,-4 20 0,3-18-391,-16 107 473,8-46-233,10-74-482,-9 78 472,9-70-361,1-1 0,0 1 0,1 0 1,0-1-1,3 12 0,-4-20-91,1-1-1,0 0 0,0 0 1,0 0-1,0 1 1,0-1-1,0 0 1,1 0-1,1 2 1,-2-3-31,0 0 0,-1-1 1,1 1-1,0-1 0,0 1 1,0-1-1,-1 1 0,1-1 1,0 1-1,0-1 0,0 0 1,0 1-1,0-1 0,0 0 1,-1 0-1,1 0 0,0 0 1,0 0-1,0 0 0,0 0 1,0 0-1,0 0 0,0 0 1,0 0-1,0-1 0,0 1 1,-1 0-1,1-1 0,1 0 1,7-5 32,-1 0 1,0-1-1,0 0 1,-1-1-1,13-15 0,0 0-3,-9 11-115,1 0 1,1 0-1,0 1 1,1 0 0,0 2-1,0-1 1,17-6-1,-26 13 46,1 1-1,-1 0 0,1 0 1,0 0-1,0 1 0,0 0 1,0 0-1,0 0 1,0 1-1,0 0 0,0 0 1,0 0-1,0 1 0,0 0 1,0 0-1,0 1 0,0 0 1,-1 0-1,1 0 1,0 0-1,-1 1 0,0 0 1,6 5-1,2 2 93,0 1 0,-1 1 1,-1 0-1,0 0 0,-1 1 0,0 1 0,-1-1 0,0 2 0,-1-1 1,7 21-1,-3-4 88,-1 1 0,-1 0 0,-3 1 0,6 39 1,-11-52-826,-2 31-1,-1-21-4065,1-26 2872</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6:43.364"/>
    </inkml:context>
    <inkml:brush xml:id="br0">
      <inkml:brushProperty name="width" value="0.05" units="cm"/>
      <inkml:brushProperty name="height" value="0.05" units="cm"/>
      <inkml:brushProperty name="color" value="#66CC00"/>
    </inkml:brush>
  </inkml:definitions>
  <inkml:trace contextRef="#ctx0" brushRef="#br0">155 43 2720,'-12'-34'1701,"12"34"-1562,0-1 0,0 1-1,0-1 1,0 1 0,0-1-1,0 1 1,0-1 0,3-3 3656,-3 4-3703,-4 9 638,0 0 0,1 0-1,0 0 1,-2 10-1,-5 15 562,-1-9-335,-15 27 0,1-5-367,-24 55 798,44-91-996,5-11-376,0 0 0,0-1 0,0 1 0,0 0-1,0 0 1,0 0 0,0 0 0,0 0 0,0 0 0,0 0 0,0 0 0,0 0 0,0 0 0,0 0-1,0 0 1,0 0 0,0 0 0,0 0 0,0 0 0,0 0 0,0 0 0,0 0 0,0 0 0,0 0-1,0 0 1,0 0 0,0 0 0,0-1 0,0 1 0,0 0 0,0 0 0,0 0 0,0 0 0,0 0 0,0 0-1,0 0 1,0 0 0,0 0 0,0 0 0,0 0 0,-1 0 0,1 0 0,0 0 0,0 0 0,0 0-1,0 0 1,7-21 590,2 5-557,0 1 1,15-22-1,11-16 31,-4-13 580,-21 43-518,1 1 0,13-22 0,-23 44-142,-1-1 0,0 1 0,0 0 0,0-1 0,1 1 0,-1 0-1,0-1 1,0 1 0,1 0 0,-1-1 0,0 1 0,1 0 0,-1-1-1,1 1 1,-1 0 0,0 0 0,1 0 0,-1-1 0,1 1 0,-1 0 0,0 0-1,1 0 1,-1 0 0,1 0 0,-1 0 0,1 0 0,-1 0 0,1 0 0,-1 0-1,0 0 1,1 0 0,-1 0 0,1 0 0,-1 0 0,1 0 0,-1 0-1,0 1 1,1-1 0,-1 0 0,1 0 0,-1 1 0,0-1 0,1 0 0,-1 0-1,0 1 1,1-1 0,-1 0 0,0 1 0,0-1 0,1 1 0,-1-1-1,0 1 1,15 27-83,-10-18 132,1-1 124,1 4-77,11 22 0,-17-32 2,0 0 0,0 0 1,0 1-1,0-1 0,0 0 1,-1 1-1,0-1 0,1 0 1,-1 1-1,0-1 0,-1 0 1,0 7-1,0-9-53,0 0 0,0 0 1,0 0-1,0 0 0,0 0 0,0 0 1,0 0-1,-1 0 0,1-1 0,0 1 1,0-1-1,-1 1 0,1-1 0,0 1 1,-1-1-1,1 0 0,-1 1 0,1-1 1,0 0-1,-3 0 0,-3 0 10,0 1 0,1-2 1,-1 1-1,-7-1 0,10 0 148,-21-4-2696,25 5 2273,-1 0 1,1 0 0,-1 0-1,1 0 1,0 0-1,-1-1 1,1 1 0,0 0-1,-1 0 1,1 0 0,0 0-1,-1 1 1,1-1-1,-1 0 1,1 0 0,0 0-1,-1 0 1,1 0-1,0 0 1,-1 0 0,1 1-1,0-1 1,-1 0-1,1 0 1,0 1 0,0-1-1,-1 0 1,1 0-1,0 1 1,0-1 0,-1 0-1,1 0 1,0 1-1,0-1 1,0 0 0,0 1-1,-1-1 1,1 1 0,0-1-1,0 0 1,0 1-1,0-1 1,0 0 0,0 1-1,0-1 1,0 0-1,0 1 1,0-1 0,0 1-1,0-1 1,0 0-1,1 1 1,6 15-4548,7 6 1643</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6:48.661"/>
    </inkml:context>
    <inkml:brush xml:id="br0">
      <inkml:brushProperty name="width" value="0.05" units="cm"/>
      <inkml:brushProperty name="height" value="0.05" units="cm"/>
      <inkml:brushProperty name="color" value="#66CC00"/>
    </inkml:brush>
  </inkml:definitions>
  <inkml:trace contextRef="#ctx0" brushRef="#br0">10 951 1728,'0'0'95,"0"0"-1,-1 0 1,1 0 0,0 0 0,-1 0 0,1-1-1,0 1 1,-1 0 0,1 0 0,0 0-1,-1 0 1,1 0 0,0 1 0,-1-1-1,1 0 1,0 0 0,-1 0 0,1 0-1,0 0 1,-1 0 0,1 0 0,0 1-1,-1-1 1,1 0 0,0 0 0,0 0-1,-1 1 1,1-1 0,0 0 0,-1 1 0,11 4 4797,11 2-490,-11-6-4661,0-1 570,0-1 0,0 0 0,0-1 0,0 0 0,-1-1 0,1 0 0,-1 0 0,11-6 0,-5 1-124,-1 0 0,1-1-1,-1-1 1,13-12 0,-16 12-86,-1-1 0,0 0 0,0 0 0,-1-1 0,-1-1 0,14-25 0,28-85 734,-43 102-676,3-9 33,-8 26-270,1 10 28,0 11-14,1 31 51,-3 54 0,-2-55 210,1-17-139,-5 36 0,4-57 17,-1 0 0,0 0 1,0 0-1,-1 0 1,0 0-1,-1-1 1,0 1-1,-5 7 1,8-15-59,1 0 0,-1-1 0,0 1 0,0 0 0,1-1 0,-1 1 1,0 0-1,0-1 0,0 0 0,0 1 0,0-1 0,0 1 0,0-1 0,0 0 1,0 0-1,0 0 0,0 1 0,0-1 0,0 0 0,0 0 0,0 0 0,0-1 1,0 1-1,0 0 0,0 0 0,0 0 0,0-1 0,0 1 0,0-1 0,0 1 1,0 0-1,-1-2 0,-4-1 22,0 0 1,0-1-1,-7-5 1,11 6-33,-13-9-89,1 0 0,0-2 0,1 0 0,-14-20 0,23 29 29,-1-1-607,8 17 381,15 20 71,-16-28 230,1 0 0,-1 0 0,1 0 1,0-1-1,0 1 0,0-1 0,0 0 0,0 1 1,0-1-1,1-1 0,-1 1 0,0 0 0,1-1 1,0 0-1,-1 0 0,1 0 0,0 0 0,0 0 1,-1-1-1,7 1 0,-1-1 59,1-1 0,-1 0 0,1 0 0,-1 0 0,1-2 0,-1 1 0,10-4 0,-11 1-56,1 1-1,-1-2 0,0 1 0,-1-1 1,1 0-1,-1-1 0,7-8 0,-1 3 44,66-77 70,-34 27-330,-36 49-59,-13 20 43,-7 14 17,-7 14 80,11-23 117,1 0 1,0 1 0,1-1 0,0 1 0,-5 24 0,8-30-73,2-5 73,-1 0 0,1 0 0,0 0-1,0 0 1,0 0 0,0 0 0,0 0-1,0 2 1,0-3 7,1-1 0,-1 1 0,0 0 1,1-1-1,-1 1 0,1-1 0,-1 1 0,0-1 0,1 1 0,-1-1 0,1 1 0,0-1 1,-1 0-1,1 1 0,-1-1 0,1 0 0,0 1 0,-1-1 0,1 0 0,-1 0 0,1 1 0,0-1 1,-1 0-1,1 0 0,0 0 0,0 0 0,-1 0 0,1 0 0,0 0 0,0 0 0,5-1 56,1 0 0,-1 0-1,0-1 1,0 1-1,1-1 1,-1-1 0,-1 1-1,11-6 1,44-32 114,30-34-295,-10 7-109,-79 66 214,0 0 1,0 0-1,-1 1 0,1-1 0,0 0 0,0 1 0,0-1 0,0 1 0,0 0 0,0-1 0,0 1 1,1 0-1,-1-1 0,0 1 0,0 0 0,0 0 0,2 0 0,-3 0 2,1 0 1,-1 1-1,1-1 0,-1 0 0,0 1 1,1-1-1,-1 0 0,1 1 0,-1-1 1,0 1-1,1-1 0,-1 0 0,0 1 1,1-1-1,-1 1 0,0-1 0,1 1 1,-1-1-1,0 1 0,0-1 0,0 1 0,0-1 1,0 1-1,1 0 0,-1 4-4,0 0 0,0 0 0,0 0 0,0 0 0,-1 0 0,-1 5 0,-4 11-14,-1-1 0,-1 1 0,-1-1 0,-16 27-1,10-17 65,-71 141 179,-25 50-58,94-189-122,10-17 62,0-1-1,-2 1 1,0-1-1,0-1 1,-12 13-1,20-24-81,0-1 1,0 0-1,-1 0 0,1 0 1,0 0-1,-1 0 0,1 0 1,0-1-1,-1 1 0,1 0 1,-3 0-1,-2-4 109,4-8-111,2-3-47,2 0 0,0-1 0,1 1 0,0 0-1,9-25 1,0 10 91,23-42 1,-21 49-102,0 0-1,2 1 1,0 0 0,1 2 0,21-19 0,105-80 2,-30 26-3,6-23 33,-118 114 2,0 0-1,1 0 0,-1 0 1,0 0-1,0 0 1,0 1-1,0-1 0,1 0 1,-1 1-1,0-1 0,1 1 1,-1 0-1,0-1 0,1 1 1,-1 0-1,3-1 0,-3 2 6,0-1-1,0 0 1,0 0-1,-1 1 0,1-1 1,0 0-1,0 1 1,0-1-1,0 1 1,-1-1-1,1 1 0,0 0 1,0-1-1,-1 1 1,1 0-1,0-1 0,-1 1 1,2 1-1,-1 2 8,1-1 0,0 1 0,-1-1 0,0 1 0,0 0 0,0 0 0,0 0 0,0-1-1,-1 1 1,0 5 0,0 4 60,-1-1 0,-1 1 0,0 0 0,0-1 0,-2 1 0,1-1 0,-8 15 0,6-4 807,12-33-724,7-12-176,1 0 0,1 0 0,2 2 0,28-28 1,-43 45-6,1 1 0,-1 0 0,0 0 1,1 0-1,-1 0 0,1 0 0,0 1 1,0-1-1,0 1 0,0 0 1,4 0-1,-6 1 25,-1 0 1,1 0-1,-1 0 1,1 0-1,-1 0 1,1 0-1,-1 0 0,1 1 1,-1-1-1,1 0 1,-1 1-1,0-1 1,1 1-1,-1 0 1,0 0-1,1-1 1,-1 1-1,0 0 1,0 0-1,0 0 0,0 0 1,0 0-1,0 0 1,0 1-1,0-1 1,0 0-1,0 0 1,-1 1-1,1-1 1,0 1-1,-1-1 1,1 3-1,0 3 23,0-1 1,-1 1-1,0-1 1,0 1-1,0 0 1,-1-1-1,0 1 1,0-1-1,-1 1 1,0-1-1,-2 7 1,1-5 68,3-7-61,0-1-1,0 0 0,-1 1 1,1-1-1,0 0 0,0 1 0,0-1 1,0 0-1,0 1 0,0-1 1,0 0-1,0 1 0,0-1 1,0 0-1,0 1 0,0-1 0,0 1 1,0-1-1,0 0 0,0 1 1,1-1-1,-1 0 0,0 1 1,7-2 190,7-10-197,57-69-110,-2 1-149,-65 75 192,1 0 0,-1 1 0,1-1 1,0 1-1,0 0 0,6-4 0,-10 7 43,0-1 0,0 1 0,0 0 1,-1-1-1,1 1 0,0 0 0,0-1 1,0 1-1,0 0 0,0 0 0,0 0 1,0 0-1,0 0 0,0 0 0,0 0 1,0 0-1,0 0 0,0 0 0,0 1 1,0-1-1,0 0 0,-1 1 0,1-1 1,0 1-1,0-1 0,0 1 0,0-1 1,-1 1-1,1-1 0,0 1 0,0 0 1,-1-1-1,1 1 0,-1 0 0,1 0 1,0 0-1,-1-1 0,0 1 0,1 0 1,-1 0-1,1 0 0,-1 0 1,0 0-1,1 1 0,0 8 1,0 0 0,0 0 0,0 0 0,-1 0 0,-1 0 1,-3 17-1,3-17 1,-1-1 0,2 0 1,-1 0-1,1 1 1,0-1-1,1 0 1,3 15-1,-3-22 33,-1-1-1,1 0 1,0 0-1,0 0 1,-1 0 0,1 0-1,0 0 1,0 0-1,0-1 1,0 1 0,0 0-1,0 0 1,0-1 0,1 1-1,-1-1 1,0 1-1,0-1 1,0 1 0,1-1-1,-1 0 1,0 1-1,2-1 1,3 1-18,-1-1 0,0 1 0,0-1 0,7-1 0,-1 0 8,-1 0-1,1 0 1,-1-1-1,0-1 0,1 0 1,-1 0-1,-1-1 1,1 0-1,-1-1 1,1 0-1,-1-1 0,-1 0 1,17-13-1,-13 5 55,0-1 0,16-25-1,-4 5-54,-11 16-23,-9 12-36,1 0 0,0 0 1,0 1-1,11-10 1,-16 15 30,0 1 0,1-1 0,-1 1 0,1-1 0,-1 1 0,1 0 1,-1-1-1,1 1 0,-1 0 0,1-1 0,-1 1 0,1 0 1,0 0-1,-1-1 0,1 1 0,0 0 0,-1 0 0,1 0 0,-1 0 1,1 0-1,0 0 0,-1 0 0,1 0 0,0 0 0,-1 0 0,1 0 1,0 0-1,-1 0 0,1 1 0,-1-1 0,1 0 0,-1 0 0,1 1 1,0-1-1,-1 0 0,1 1 0,-1-1 0,1 1 0,-1-1 0,0 1 1,1-1-1,-1 1 0,1-1 0,-1 1 0,0-1 0,1 1 0,-1-1 1,0 1-1,0 0 0,1-1 0,-1 1 0,0-1 0,0 1 0,0 0 1,0 0-1,2 5 18,-1 0 1,0 0-1,-1 0 1,1 7 0,-2 25 159,-2-2-1,-11 54 1,14-90-161,0 0 0,0 0 0,0 1-1,0-1 1,0 0 0,0 0 0,0 0-1,0 0 1,0 0 0,0 0 0,0 0-1,0 0 1,0 1 0,0-1 0,0 0-1,0 0 1,0 0 0,0 0 0,0 0-1,0 0 1,0 0 0,0 1 0,0-1-1,0 0 1,0 0 0,0 0 0,0 0-1,0 0 1,0 0 0,0 0 0,0 0 0,0 0-1,0 1 1,0-1 0,0 0 0,0 0-1,1 0 1,-1 0 0,0 0 0,0 0-1,0 0 1,0 0 0,0 0 0,0 0-1,0 0 1,1 0 0,5-4 282,12-15 20,-9 8-336,75-71-86,-79 77 83,0 1 0,1-1 0,0 1 1,0 0-1,10-6 0,-15 10 7,1-1 0,0 0 0,0 1 0,0-1 0,-1 1 0,1-1 0,0 1 0,0 0 0,0 0 0,0 0 0,3 0 0,-4 0 7,0 1 0,0-1 0,0 0 0,0 1 0,0-1 0,0 1 0,0-1 0,0 1 0,0 0 0,0-1 0,-1 1-1,1 0 1,0-1 0,0 1 0,-1 0 0,1 0 0,0 0 0,-1 0 0,1 0 0,-1 0 0,1 2 0,2 6 28,-1 0 0,0 1 0,-1-1 0,0 1 0,-1-1 0,1 1 1,-3 10-1,2 4 261,0-23-258,1-1 1,-1 0-1,0 0 1,1 0-1,-1 0 1,1 0-1,-1 1 0,0-1 1,1 0-1,-1 0 1,1 0-1,-1 0 1,0 0-1,1 0 1,-1-1-1,1 1 1,-1 0-1,1 0 1,-1 0-1,0 0 1,1-1-1,6-3 26,-1 0 0,0-1 1,0 0-1,0 0 0,-1 0 0,1-1 0,5-8 0,-2 4-16,11-15-10,-1 3-189,24-23-1,-42 44 161,0 0 0,0 1-1,-1-1 1,1 0 0,0 0-1,0 1 1,0-1 0,0 0-1,1 1 1,-1-1 0,0 1-1,0-1 1,0 1 0,0 0-1,1 0 1,-1-1 0,0 1 0,0 0-1,2 0 1,-2 1 0,0-1 0,0 1 0,0-1 0,0 1 0,0 0-1,0-1 1,0 1 0,0 0 0,-1 0 0,1 0 0,0 0 0,0-1 0,-1 1 0,1 0 0,0 0 0,-1 1 0,1-1-1,-1 0 1,1 2 0,12 42-130,-11-34 141,1-1 1,0 1-1,8 15 1,-10-23 34,1 0 1,0 0-1,0 0 0,0 0 1,0 0-1,0-1 0,1 1 1,-1-1-1,1 0 0,-1 0 1,1 0-1,0 0 0,0 0 1,0 0-1,6 2 0,-6-3-20,0 0 0,0 0 1,1 0-1,-1-1 0,0 1 0,0-1 0,1 0 0,-1 0 0,0 0 0,1 0 0,-1 0 0,0-1 1,0 1-1,0-1 0,1 0 0,4-2 0,-2-1 14,0 1 0,0-1-1,0 0 1,-1-1 0,0 1 0,1-1 0,4-6 0,-4 3-40,-1 1 0,1-1 1,-1-1-1,-1 1 0,1-1 1,-1 1-1,-1-1 1,0 0-1,0-1 0,0 1 1,-1 0-1,-1-1 0,0 1 1,0-1-1,-1 0 0,0 1 1,-1-1-1,-3-18 1,4 27 1,0 1 1,0 0 0,0-1 0,0 1-1,0-1 1,0 1 0,0-1 0,0 1-1,-1-1 1,1 1 0,0 0 0,0-1-1,-1 1 1,1 0 0,0-1 0,0 1 0,-1 0-1,1-1 1,0 1 0,-1-1 0,-6 4-259,-7 17-113,13-17 373,-10 15-66,1 2 0,1-1 0,-8 26 0,14-35 70,1-1-1,-1 1 0,1 0 0,1 0 0,0 0 1,0 0-1,1 0 0,1 0 0,1 13 1,-1-20 33,-1 0 0,1 0 1,0 0-1,0-1 1,1 1-1,-1 0 0,0-1 1,4 6-1,-4-7 6,0 0 0,0 0 0,0 0 0,1 0 0,-1 0-1,0 0 1,0 0 0,1 0 0,-1-1 0,0 1 0,1 0 0,-1-1 0,1 1 0,-1-1-1,1 0 1,-1 1 0,1-1 0,-1 0 0,3 0 0,3 0 8,0-1 1,0 0-1,1-1 1,-1 1-1,0-1 0,0-1 1,-1 1-1,11-6 1,49-33 2,-46 26-20,0-1 1,-1-1 0,-1-1 0,-1-1 0,0 0 0,-1-1 0,-2-1 0,14-25-1,13-28 22,30-84 0,-68 151-53,12-27-16,0 0 59,21-71 1,-25 56-139,-2-1-1,-3 0 1,2-62 0,-8 112 89,0 0 1,0 0 0,0 0 0,0-1 0,0 1 0,0 0 0,0 0-1,0 0 1,0 0 0,0 0 0,0 0 0,0-1 0,0 1 0,0 0 0,0 0-1,0 0 1,0 0 0,0 0 0,0-1 0,0 1 0,0 0 0,0 0-1,0 0 1,0 0 0,0 0 0,0 0 0,0-1 0,-1 1 0,1 0-1,0 0 1,0 0 0,0 0 0,0 0 0,0 0 0,0 0 0,0 0-1,-1 0 1,1-1 0,0 1 0,0 0 0,0 0 0,0 0 0,-5 6-182,-3 12 54,-15 38-54,-46 116 53,54-128 213,-18 90 0,1 88 127,18-112 139,14-107-331,-4 17 87,2 0-1,0 0 1,1 0 0,1 0-1,4 29 1,-4-48-112,0-1 1,0 1-1,1-1 1,-1 0-1,0 1 0,0-1 1,0 0-1,0 1 1,1-1-1,-1 0 0,0 1 1,0-1-1,0 0 1,1 0-1,-1 1 0,0-1 1,1 0-1,-1 0 1,0 1-1,1-1 0,-1 0 1,0 0-1,1 0 1,-1 0-1,0 1 0,1-1 1,-1 0-1,0 0 1,1 0-1,-1 0 0,1 0 1,-1 0-1,0 0 1,1 0-1,-1 0 0,1 0 1,-1 0-1,0 0 1,1 0-1,-1-1 1,1 1-1,0 0-139,0-1 1,0 1 0,0-1-1,0 1 1,-1-1-1,1 1 1,0-1-1,0 1 1,0-1 0,-1 0-1,1 0 1,0 1-1,0-1 1,-1 0-1,2-1 1,-1-2-206,0 1 1,-1 0-1,1 0 0,0-1 1,-1 1-1,0 0 0,0-1 1,0 1-1,0 0 0,-1-6 1,-2-2-256,1 0 1,-7-15 0,3 11 465,-1 0-1,0 0 1,-2 1 0,0 0 0,0 0 0,-1 1 0,-1 0-1,-22-21 1,20 22 575,-1 1 0,-1 0 0,0 0 0,0 2 0,-1 0 0,0 1 0,-34-12 0,44 18-105,1 0 0,-1 0 0,0 1 0,0 0 0,0 1 0,0-1 0,0 1 0,1 0 0,-9 1 0,14-1-290,0 0 1,0 0 0,1 0-1,-1 0 1,0 0 0,0 0-1,0 0 1,1 0 0,-1 1 0,0-1-1,0 0 1,0 0 0,1 0-1,-1 0 1,0 0 0,0 0-1,0 1 1,0-1 0,0 0-1,0 0 1,1 0 0,-1 0-1,0 1 1,0-1 0,0 0 0,0 0-1,0 0 1,0 0 0,0 1-1,0-1 1,0 0 0,0 0-1,0 0 1,0 1 0,0-1-1,0 0 1,0 0 0,0 0-1,0 1 1,0-1 0,0 0 0,0 0-1,0 0 1,0 1 0,0-1-1,0 0 1,0 0 0,0 0-1,-1 1 1,1-1 0,0 0-1,0 0 1,0 0 0,0 0-1,0 0 1,-1 0 0,1 1 0,0-1-1,0 0 1,0 0 0,-1 0-1,1 0 1,0 0 0,0 0-1,6 0 184,1-1-1,-1-1 0,1 1 1,-1-1-1,7-3 1,7-2-7,289-93 620,-124 25-1238,-185 75 196,1-1 0,0 1-1,0 0 1,-1-1 0,1 1-1,0 0 1,0 0-1,0-1 1,0 1 0,-1 0-1,1 0 1,0 0 0,0 0-1,0 0 1,0 0 0,-1 0-1,1 1 1,0-1 0,0 0-1,0 0 1,-1 1 0,1-1-1,1 1 1,-1 0-301,0 1-1,0-1 1,-1 1-1,1-1 1,0 1 0,-1-1-1,1 1 1,-1-1-1,0 1 1,1 0 0,-1 1-1,3 16-1405,-1-1-1,-1 22 0,-3-3 1453,-6 43-1,3-58 958,-1 0 1,-1-1-1,0 0 0,-20 36 0,1 2 2410,-1-7 751,27-47-2685,6-7-231,11-10 107,-14 9-722,7-5-29,-1-1-1,-1 0 1,0-1 0,0 1 0,-1-1 0,0-1 0,6-12 0,8-11 313,3-8 191,-17 30-307,-1 0 1,1 1-1,1-1 0,0 1 0,19-19 1,-27 29-278,1 1-1,-1 0 1,0-1 0,0 1 0,1 0 0,-1-1 0,0 1 0,1 0 0,-1-1 0,0 1 0,1 0 0,-1 0-1,1-1 1,-1 1 0,0 0 0,1 0 0,-1 0 0,1 0 0,-1 0 0,1-1 0,-1 1 0,1 0 0,-1 0-1,0 0 1,1 0 0,-1 0 0,1 0 0,-1 1 0,1-1 0,-1 0 0,1 0 0,-1 0 0,0 0 0,2 1-1,-2 0 22,1 1 0,0 0 0,-1-1 0,1 1 0,-1 0 0,1-1 0,-1 1 0,1 2 0,-1-2-22,6 38 442,13 57 158,-16-82-545,0 0 1,-2 1 0,0-1 0,-1 20-1,0-23 270,0-11-327,0 0 1,0-1-1,0 1 1,0-1-1,0 1 1,0 0-1,0-1 1,0 1-1,0-1 0,1 1 1,-1 0-1,0-1 1,0 1-1,0-1 1,1 1-1,-1-1 1,0 1-1,1-1 0,-1 1 1,0-1-1,1 1 1,-1-1-1,1 1 1,-1-1-1,1 0 1,-1 1-1,1-1 0,0 1 1,0-1 17,0 0-1,0 0 1,0 0 0,1 0 0,-1 0-1,0 0 1,0 0 0,0 0-1,0-1 1,0 1 0,0 0 0,1-1-1,-1 1 1,1-1 0,7-4 147,-1 0 0,16-12 0,-19 13-198,62-54 66,-50 41-63,2 0 0,30-20 0,-48 36 12,1 0 1,-1 0-1,1 0 0,-1 1 1,1-1-1,0 0 0,-1 1 1,1-1-1,0 1 0,0 0 1,1-1-1,-2 1 8,0 1 0,0-1-1,-1 0 1,1 0-1,0 0 1,0 0 0,0 1-1,0-1 1,-1 0 0,1 1-1,0-1 1,0 1 0,-1-1-1,1 1 1,0-1 0,-1 1-1,2 0 1,-1 1-2,1 1 0,-1 0 1,1-1-1,-1 1 0,0 0 0,0-1 1,0 1-1,-1 0 0,1 0 0,-1 0 0,1 0 1,-1 4-1,1 33 161,0 17-75,0-53-29,0 1 1,0 0 0,0 0-1,0 0 1,0-1-1,1 1 1,0 0-1,4 7 1,-5-11-73,0 0-1,0 0 1,-1 0 0,1 0 0,0 0 0,0-1-1,0 1 1,0 0 0,0 0 0,0-1-1,0 1 1,0 0 0,1-1 0,-1 1-1,0-1 1,0 1 0,0-1 0,1 0-1,-1 1 1,0-1 0,0 0 0,1 0 0,-1 0-1,0 0 1,1 0 0,-1 0 0,0-1-1,0 1 1,1 0 0,-1 0 0,0-1-1,0 1 1,0-1 0,1 1 0,-1-1 0,0 0-1,1 0 1,1-2-395,1 1-1,-1-1 0,0 1 1,0-1-1,0 0 1,-1 0-1,1 0 0,-1-1 1,0 1-1,1 0 1,1-6-1,8-26-1089,-2 0-1,11-65 1,-16 65 1718,-1-1 0,-3 1 0,0-1 0,-6-43 1,-2 55 400,5 21-565,1-1 0,0 1 1,0-1-1,0 0 0,0-4 0,20 27-713,-13-13 504,1 1 0,0-1-1,1 0 1,-1 0 0,1-1 0,0 0 0,0-1 0,1 0-1,13 5 1,-5-1 5,20 11 0,-32-16 249,-1 1-1,0-1 1,0 1 0,0-1 0,-1 1 0,1 0-1,-1 0 1,0 1 0,0-1 0,-1 1 0,1-1-1,-1 1 1,0 0 0,0 0 0,0 0-1,-1 0 1,0 0 0,0 0 0,0 1 0,0 5-1,-1 11 1034,-1 0-1,0 0 0,-8 35 0,3-22 174,4-20-568,0-6-383,0 1 0,1-1 0,1 1 0,0 11 1,0-19-308,0 0 0,0 0 0,0 0 0,1 0 0,-1-1 0,1 1 0,-1 0 0,1 0 0,0-1 0,0 1 0,0 0 0,0-1 0,0 1 0,0-1 0,0 1 0,0-1 0,0 0 0,1 1 0,-1-1 0,1 0 1,-1 0-1,1 0 0,-1 0 0,1 0 0,-1 0 0,1-1 0,0 1 0,2 0 0,6 1-16,0 0 1,0-1-1,0 0 0,0-1 1,17-1-1,54-12-1733,-26 0-2275,2-3 1104</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6:50.196"/>
    </inkml:context>
    <inkml:brush xml:id="br0">
      <inkml:brushProperty name="width" value="0.05" units="cm"/>
      <inkml:brushProperty name="height" value="0.05" units="cm"/>
      <inkml:brushProperty name="color" value="#66CC00"/>
    </inkml:brush>
  </inkml:definitions>
  <inkml:trace contextRef="#ctx0" brushRef="#br0">14 915 2560,'-3'1'299,"2"-1"-247,0 1 0,1-1 0,-1 0 0,1 0-1,-1 0 1,1 1 0,-1-1 0,1 0 0,-1 1 0,1-1-1,-1 1 1,1-1 0,0 0 0,-1 1 0,1-1 0,0 1 0,-1-1-1,0 4 2642,2-5-2254,0 1 0,0-1-1,1 0 1,-1 0 0,0 1 0,0-1 0,0 0-1,0 0 1,0 0 0,1-2 0,84-121 3651,-51 76-3620,125-179 52,0 7 11,-60 67 142,-99 152-672,64-130 1250,-61 121-1101,-6 15-185,-9 21-102,-32 61 27,19-43 179,-6 17 0,-132 245 418,-71 128 1148,219-402-1280,13-25 264,5-9-394,11-13-242,-10 9 105,41-35-45,70-49 0,-39 33-103,-34 21 86,-2-2 0,-2-2 0,44-56 0,10-14-183,59-74 267,-169 216-294,4-5 146,-13 28 89,-29 94 0,47-125 6,2 0 0,0 0-1,2 0 1,-3 44 0,7-65-11,0-1 1,1 1-1,-1-1 0,1 0 1,-1 1-1,1-1 1,1 3-1,-2-5-38,0 1-1,1-1 1,-1 0 0,0 1-1,0-1 1,0 0 0,0 1-1,1-1 1,-1 0 0,0 0-1,0 1 1,1-1 0,-1 0-1,0 1 1,0-1 0,1 0-1,-1 0 1,0 0 0,1 1-1,-1-1 1,0 0 0,1 0-1,-1 0 1,0 0 0,1 0 0,-1 0-1,0 0 1,1 0 0,-1 0-1,1 0 1,-1 0 0,0 0-1,1 0 1,-1 0 0,0 0-1,1 0 1,-1 0 0,0 0-1,1 0 1,-1 0 0,0-1-1,1 1 1,-1 0 0,0 0-1,1 0 1,-1-1 0,0 1-1,1 0 1,-1 0 0,0-1-1,0 1 1,0 0 0,1-1-1,-1 1 1,0 0 0,0-1-1,6-7 42,-1 0 1,-1 0-1,0 0 0,0-1 0,0 1 0,-1-1 0,2-10 1,4-11 24,15-43-89,-13 37-84,1 1 0,24-47 0,-34 79 92,0 0-1,0 0 1,0 0 0,1 0 0,-1 1 0,1-1 0,-1 1 0,1-1 0,0 1 0,0 0 0,0 0 0,0 1 0,0-1 0,1 0 0,-1 1-1,0 0 1,1 0 0,-1 0 0,1 0 0,-1 1 0,1-1 0,-1 1 0,1 0 0,0 0 0,-1 0 0,1 0 0,-1 1 0,1-1 0,0 1-1,-1 0 1,0 0 0,1 0 0,-1 1 0,0-1 0,1 1 0,-1 0 0,0 0 0,0 0 0,-1 0 0,4 3 0,6 10 198,-2 1 0,0 0 0,0 0 1,-1 1-1,9 28 0,-12-29-4,1 0-1,0 0 1,1-1 0,1 0-1,0-1 1,22 27 0,-25-36-61,-1 0 0,1-1 0,0 1 0,0-1 1,8 4-1,-11-6-112,-1-1 0,0 0 1,1 0-1,-1 0 0,1 0 0,-1-1 0,1 1 1,-1-1-1,1 0 0,-1 1 0,1-1 1,-1 0-1,1 0 0,0-1 0,-1 1 0,1-1 1,4 0-1,0-3-397,1 0-1,-1-1 1,0 1 0,0-2-1,0 1 1,-1-1 0,0 1-1,0-2 1,7-8 0,5-10-3982,18-33 1,-20 31 1311,15-21-922</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6:51.676"/>
    </inkml:context>
    <inkml:brush xml:id="br0">
      <inkml:brushProperty name="width" value="0.05" units="cm"/>
      <inkml:brushProperty name="height" value="0.05" units="cm"/>
      <inkml:brushProperty name="color" value="#66CC00"/>
    </inkml:brush>
  </inkml:definitions>
  <inkml:trace contextRef="#ctx0" brushRef="#br0">14 294 4736,'-3'-3'242,"-8"-10"1052,11 10-538,9 6-14,-7-2-507,0 0-1,0-1 1,0 0-1,0 1 1,1-1-1,-1 0 1,0 0-1,0 0 1,0 0-1,1-1 1,-1 1-1,3-2 1,28-8 1348,-31 9-1436,11-5 66,0 0 0,-1-1 0,0-1-1,-1 0 1,0 0 0,0-1 0,0 0 0,-1-1 0,-1 0 0,0-1 0,13-18 0,-19 24-152,0-1 1,0 1 0,-1-1 0,1 1-1,-1-1 1,-1 0 0,1 0 0,0-7-1,-1 11-49,-1 0-1,0 0 1,0 0-1,0 0 0,0 0 1,0 0-1,0 0 1,0 0-1,-1-1 1,1 1-1,-1 0 0,1 0 1,-1 1-1,0-1 1,0 0-1,0 0 0,0 0 1,0 0-1,0 1 1,-1-1-1,1 0 0,0 1 1,-1 0-1,1-1 1,-1 1-1,-1-2 1,1 3 8,0-1 1,0 0 0,0 1 0,0-1 0,0 1 0,-1 0 0,1-1 0,0 1 0,0 0 0,0 0 0,0 1-1,0-1 1,0 0 0,0 1 0,0-1 0,0 1 0,0-1 0,0 1 0,-3 2 0,-3 1 169,1 0 0,0 1 0,-10 7 0,7-3 38,1 0 0,-1 1-1,1 0 1,1 1 0,0 0 0,1 0-1,0 1 1,0-1 0,-5 16 0,6-11 21,0-1 1,2 1 0,-1 1 0,2-1 0,0 0 0,0 34 0,3-43-174,0-1 0,1 1 0,0 0 0,0 0 0,1-1 0,0 1 0,0-1 0,0 0 1,1 1-1,6 9 0,-6-12-19,0 1 1,0-1 0,0 0-1,1 0 1,0-1-1,0 1 1,0-1 0,0 1-1,0-1 1,0-1 0,1 1-1,0-1 1,-1 1-1,9 1 1,-10-3-39,1 0 0,0-1 0,-1 1 0,1-1 0,0 0 0,-1 0 0,1-1 0,0 1 0,-1-1 1,1 1-1,-1-1 0,1 0 0,0-1 0,-1 1 0,0 0 0,1-1 0,-1 0 0,0 0 0,0 0 0,0 0 0,0 0 0,3-4 0,6-6 54,-1 0 0,-1 0 1,15-23-1,-20 27-47,116-178-173,-72 108 193,-47 75-63,-1 0-1,1 1 1,0-1 0,1 0-1,-1 1 1,0 0 0,5-4-1,-7 6 15,0 0-1,0 0 0,0 0 1,0 1-1,0-1 0,0 0 1,0 0-1,0 0 0,0 0 1,0 0-1,0 0 1,0 0-1,0 0 0,0 0 1,0 0-1,0 0 0,0 0 1,0 0-1,0 0 0,0 0 1,0 0-1,0 0 0,0 0 1,0 1-1,0-1 0,0 0 1,0 0-1,0 0 1,0 0-1,0 0 0,0 0 1,0 0-1,0 0 0,0 0 1,0 0-1,0 0 0,0 0 1,1 0-1,-1 0 0,0 0 1,0 0-1,0 0 0,0 0 1,0 0-1,0 0 1,0 0-1,0 0 0,0 0 1,0 0-1,0 0 0,0 0 1,0 0-1,0 0 0,0 0 1,0 0-1,0 0 0,0 0 1,1 0-1,-1 0 1,0 0-1,0 0 0,0 0 1,0 0-1,0 0 0,0 0 1,0 0-1,0 0 0,0 0 1,-1 5-28,-11 30 62,3 0 0,1 0 0,1 1 0,2 1 0,0 56 0,5-86 21,0 1-1,1-1 1,0 0-1,3 13 1,-3-17-10,0 0 1,0 0-1,0-1 1,1 1 0,-1-1-1,1 1 1,-1-1-1,1 1 1,0-1-1,0 0 1,0 0 0,0 0-1,0 0 1,4 2-1,-4-3-27,-1 0-1,0-1 0,1 1 1,-1-1-1,1 1 0,-1-1 1,1 0-1,-1 0 0,1 0 1,0 1-1,-1-1 0,1-1 1,-1 1-1,1 0 0,-1 0 0,1-1 1,-1 1-1,1 0 0,-1-1 1,1 0-1,-1 1 0,0-1 1,1 0-1,-1 0 0,0 0 1,1 1-1,0-3 0,4-2 14,0 0-1,-1-1 1,0 1-1,5-10 1,10-17-3,-2 0 0,-1-2 0,19-54 0,0 1-157,-31 75 100,6-14-69,-11 25 79,1-1 0,-1 1 0,1 0 0,0 0 0,-1 0 0,1 0 0,0 0 0,0 0 0,0 1 0,0-1 0,-1 0 0,1 0 0,1 0 0,-1 1 0,1-2 0,-1 2 2,0 0 1,0 0 0,-1 0-1,1 1 1,0-1 0,0 0-1,-1 0 1,1 0 0,0 1-1,-1-1 1,1 0 0,0 1-1,-1-1 1,1 0 0,0 1 0,-1-1-1,1 1 1,-1-1 0,1 1-1,-1-1 1,1 1 0,0 1-1,12 16 43,-9-11-60,2 3 42,1-1 0,0 0 0,0 0 1,1-1-1,0 0 0,12 9 0,-17-15 30,1 0-1,0 0 1,0 0 0,0 0 0,-1 0-1,1-1 1,1 1 0,-1-1 0,0 0-1,0-1 1,0 1 0,1-1 0,-1 0-1,0 0 1,0 0 0,1 0-1,-1-1 1,0 0 0,8-2 0,-6 1-5,1-1 0,-1 0 0,0-1 1,0 1-1,-1-1 0,1 0 1,-1 0-1,7-8 0,-3 4 28,-3 3-56,0 0-1,-1-1 0,1 1 1,-1-1-1,0-1 0,0 1 1,-1-1-1,0 0 0,0 0 1,-1 0-1,4-11 0,-3 7-4,-3 7-5,1-1 1,-1 1 0,0-1-1,0 0 1,0-9-1,-1 14-1,0 0 0,0 0 0,0-1-1,0 1 1,0 0 0,0-1 0,0 1-1,0 0 1,0-1 0,0 1 0,0 0 0,-1-1-1,1 1 1,0 0 0,0 0 0,0-1-1,0 1 1,-1 0 0,1 0 0,0-1 0,0 1-1,-1 0 1,1 0 0,0 0 0,0-1-1,-1 1 1,1 0 0,0 0 0,0 0 0,-1 0-1,1 0 1,0 0 0,-1-1 0,1 1-1,0 0 1,-1 0 0,1 0 0,0 0-1,-1 0 1,1 0 0,0 0 0,-1 0 0,1 0-1,0 1 1,-1-1 0,1 0 0,0 0-1,0 0 1,-1 0 0,1 0 0,0 1 0,-1-1-1,1 0 1,-2 1-21,0 0-1,0 0 0,0 0 1,0 1-1,1-1 1,-1 0-1,0 1 1,-1 1-1,-12 23-42,7-9 45,-2 3-28,0 2 0,2-1 0,-9 34 0,13-40 61,-14 72 132,16-76-46,1 0 0,0 1 0,1-1 0,1 1 0,1 15 0,-2-26-63,1 0 1,-1 1-1,0-1 1,0 1-1,1-1 1,-1 0-1,1 0 0,-1 1 1,1-1-1,0 0 1,-1 0-1,1 1 1,0-1-1,0 0 1,0 0-1,2 2 1,-3-3-19,1 0 0,-1 0 1,1 0-1,0 1 0,-1-1 1,1 0-1,0 0 0,-1 0 1,1 0-1,0 0 0,-1 0 1,1 0-1,0-1 0,-1 1 1,1 0-1,-1 0 0,1 0 1,0-1-1,-1 1 0,1 0 0,-1-1 1,1 1-1,-1 0 0,2-1 1,3-4 32,0-1 1,0 1-1,0-1 1,7-10-1,-7 9 11,25-35-10,36-48-84,-58 82 2,0-1 0,0 1 1,1 1-1,0-1 0,0 2 0,1-1 0,12-6 0,-21 13 26,0-1 0,0 1-1,0-1 1,0 1 0,1-1 0,-1 1-1,0 0 1,0-1 0,0 1 0,1 0-1,-1 0 1,0 0 0,0 0-1,0 0 1,1 0 0,-1 0 0,0 1-1,0-1 1,0 0 0,0 1 0,1-1-1,0 1 1,0 0 9,-1 1 0,0-1 0,0 0-1,0 0 1,0 1 0,0-1 0,0 0 0,0 1 0,0-1 0,0 1 0,-1-1-1,1 1 1,-1-1 0,1 3 0,1 3 0,-1 0 0,0 1 0,-1-1 0,0 0 0,-1 15 1,-26 136 407,28-153 455,5-10-451,11-25-348,-3 5-42,-8 17-29,2-4-62,1 0 1,0 0-1,0 1 0,1 0 1,0 1-1,24-18 0,-31 26 65,0 0 0,0 1 0,0 0 0,0-1 0,0 1 0,0 0 0,1 0-1,-1 1 1,0-1 0,1 1 0,-1-1 0,0 1 0,1 0 0,-1 1 0,1-1 0,-1 0 0,0 1-1,1 0 1,-1 0 0,0 0 0,0 0 0,0 0 0,0 1 0,0-1 0,0 1 0,5 4 0,5 4 110,-1 0 1,-1 2 0,1-1 0,13 20 0,-9-11-64,-8-11-27,1-1-1,0 1 0,17 12 1,1-5-3199,-4-2-2058,-14-8 1667,8 5-417</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6:53.084"/>
    </inkml:context>
    <inkml:brush xml:id="br0">
      <inkml:brushProperty name="width" value="0.05" units="cm"/>
      <inkml:brushProperty name="height" value="0.05" units="cm"/>
      <inkml:brushProperty name="color" value="#66CC00"/>
    </inkml:brush>
  </inkml:definitions>
  <inkml:trace contextRef="#ctx0" brushRef="#br0">352 77 1728,'1'-2'197,"0"0"-1,0 0 1,1 0-1,-1 0 1,1 1 0,0-1-1,-1 0 1,1 1-1,0-1 1,0 1 0,0-1-1,0 1 1,0 0 0,0 0-1,0 0 1,1 0-1,1-1 1,18-9 2237,-21 10-1939,0-1 1,0 1-1,1 0 0,-1 0 1,0-1-1,0 1 0,0-1 0,-1 1 1,1-1-1,0 1 0,0-1 1,-1 0-1,1 1 0,-1-1 0,0 0 1,1 1-1,-1-1 0,0 0 1,0 1-1,0-1 0,0 0 0,-1-2 1,-1 6 872,-1 3-1195,0 7 61,1 1 0,0 0 0,0 0 1,2 0-1,-1 0 0,2 0 0,3 22 0,25 90 409,-8-43-274,19 119 341,-35-176-456,-2 1 0,2 46 0,-5-70-221,0 0 0,0 1 0,-1-1 0,1 1-1,0-1 1,-1 0 0,0 1 0,1-1 0,-1 0 0,0 0-1,0 1 1,-1-1 0,1 0 0,0 0 0,-1 0 0,1 0-1,-1-1 1,1 1 0,-1 0 0,0-1 0,0 1 0,0-1-1,0 1 1,0-1 0,0 0 0,0 0 0,0 0 0,-1 0-1,1 0 1,0 0 0,-3 0 0,-14 1 137,0-1 1,0 0-1,-33-4 1,33 2-117,-165-16 150,70 5-269,95 9-154,4-3-3552,14 6 3483,1 0 1,-1-1 0,1 1 0,-1-1 0,1 1 0,-1-1 0,1 1 0,-1-1 0,1 1 0,-1-1 0,1 1-1,0-1 1,-1 0 0,1 1 0,0-1 0,0 1 0,0-1 0,-1-1 0,1 1-89,0 0-1,0-1 1,0 1-1,1 0 1,-1 0-1,0-1 1,1 1 0,-1 0-1,1 0 1,-1 0-1,1-1 1,-1 1 0,2-1-1,11-15-3324,4 0 1280</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6:53.493"/>
    </inkml:context>
    <inkml:brush xml:id="br0">
      <inkml:brushProperty name="width" value="0.05" units="cm"/>
      <inkml:brushProperty name="height" value="0.05" units="cm"/>
      <inkml:brushProperty name="color" value="#66CC00"/>
    </inkml:brush>
  </inkml:definitions>
  <inkml:trace contextRef="#ctx0" brushRef="#br0">48 251 4640,'-22'-9'1504,"22"9"-1453,-1-1-1,0 1 1,0 0 0,0-1 0,1 1-1,-1-1 1,0 1 0,1-1 0,-1 1 0,0-1-1,1 1 1,-1-1 0,1 0 0,-1 1 0,1-1-1,-1 0 1,1 1 0,-1-1 0,1 0-1,-1-1 1,-4-9 3288,4 11-3127,0-1-1,1 1 1,-1-1-1,1 0 1,-1 1 0,1-1-1,-1 0 1,1 0-1,-1 0 1,1 1-1,0-1 1,0 0 0,-1 0-1,1 0 1,0 0-1,0 1 1,0-1 0,0 0-1,0 0 1,0 0-1,0 0 1,0 0-1,0 1 1,0-1 0,1 0-1,-1 0 1,0 0-1,0 0 1,1 1 0,-1-1-1,1 0 1,-1 0-1,1 1 1,-1-1-1,1 0 1,-1 1 0,1-1-1,0 0 1,-1 1-1,1-1 1,0 1 0,-1-1-1,1 1 1,0 0-1,0-1 1,0 1-1,-1 0 1,1-1 0,0 1-1,0 0 1,1 0-1,326-94 3667,-225 67-3679,-42 10-195,79-11 1,-97 21 0,30-3-419,-63 10-863,0-1-1,-1 1 0,1 1 1,0 0-1,12 3 0,0 3-1980</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6:55.820"/>
    </inkml:context>
    <inkml:brush xml:id="br0">
      <inkml:brushProperty name="width" value="0.05" units="cm"/>
      <inkml:brushProperty name="height" value="0.05" units="cm"/>
      <inkml:brushProperty name="color" value="#66CC00"/>
    </inkml:brush>
  </inkml:definitions>
  <inkml:trace contextRef="#ctx0" brushRef="#br0">194 510 1568,'17'-20'1816,"-15"19"-1523,0-1-1,-1 1 1,1 0-1,0-1 1,-1 0 0,0 1-1,1-1 1,-1 0-1,0 0 1,0 0-1,0 0 1,0 0 0,0 0-1,0 0 1,-1 0-1,1 0 1,0-4-1,-1 5-233,0 1-1,0-1 0,-1 0 0,1 1 1,0-1-1,0 1 0,-1-1 0,1 1 1,0-1-1,0 1 0,-1-1 0,1 1 1,-1-1-1,1 1 0,0-1 0,-1 1 1,1-1-1,-1 1 0,1 0 1,-1-1-1,1 1 0,-1 0 0,0 0 1,1-1-1,-1 1 0,1 0 0,-1 0 1,1 0-1,-1 0 0,0 0 0,1-1 1,-1 1-1,0 0 0,-2 0 77,1 0 0,-1 0 0,0 0 0,1 1 0,-1-1 0,0 0 1,-4 2-1,0 2 41,0-1 1,0 1-1,0 1 1,0-1-1,1 1 1,0 0-1,0 1 1,-7 7 0,-2 4 471,-22 34 0,25-32-379,0 1 1,-14 37-1,21-45-117,1 0 0,0 1 0,1-1 0,0 1 0,1 0 0,0 17 0,2-29-109,0 0 0,0 1-1,0-1 1,0 0 0,0 1 0,0-1 0,0 0 0,1 0 0,-1 1 0,0-1-1,1 0 1,-1 0 0,1 1 0,0-1 0,-1 0 0,1 0 0,0 0 0,0 0-1,-1 0 1,1 0 0,2 1 0,-2-1 6,0-1 0,0 1 0,1-1 0,-1 0 0,0 1 0,1-1 0,-1 0 0,1 0 0,-1 0 0,0 0 0,1 0 0,-1 0 0,1 0 0,-1 0 0,0 0 0,3-1 0,3-2 60,1 0-1,-1-1 0,1 1 1,-1-1-1,9-7 0,-2 0-60,0-1 0,0 0 0,-1-1 0,-1-1 0,0 0 0,15-25 0,-11 13-23,-1 0 1,-1-1-1,11-35 1,-21 42-53,-4 17-29,-2 14 0,-1 28 261,2 0-1,5 44 0,-4-80-135,0 1-1,1-1 0,-1 1 0,1-1 0,0 0 1,0 1-1,0-1 0,0 0 0,0 0 0,1 0 1,-1 0-1,1 0 0,0 0 0,0 0 0,5 4 0,-5-5-18,0 0 0,1-1-1,-1 0 1,1 1 0,-1-1-1,1 0 1,0 0-1,-1-1 1,1 1 0,0 0-1,0-1 1,-1 0 0,1 1-1,0-1 1,0 0 0,0-1-1,0 1 1,-1 0-1,1-1 1,3 0 0,6-3-19,1 1 1,-1-2-1,0 0 0,0 0 1,-1-1-1,0 0 1,0-1-1,0 0 1,-1-1-1,12-10 0,6-11-52,48-62-1,-30 35 2,-46 55 5,1 0 0,-1 1 1,1-1-1,-1 0 0,1 0 0,0 1 0,0-1 0,-1 1 0,1-1 0,0 0 0,0 1 0,0-1 0,-1 1 1,1 0-1,0-1 0,0 1 0,0 0 0,0 0 0,0-1 0,1 1 0,-1 0 9,0 1 1,-1-1-1,1 0 0,-1 0 0,1 1 1,0-1-1,-1 1 0,1-1 0,-1 0 1,1 1-1,-1-1 0,1 1 0,-1-1 1,1 1-1,-1 0 0,0-1 0,1 1 1,-1-1-1,0 1 0,1 0 0,-1 0 1,2 4 26,-1 0 1,0 0 0,0 0-1,0 1 1,0-1 0,-1 6-1,0 25 123,-2-1 0,-8 45 0,8-74-51,1-3-44,1-1 1,-1 1-1,1 0 0,-1-1 0,1 1 1,0 0-1,0-1 0,0 1 0,0-1 1,2 5-1,-2-7-43,0 1 1,0-1-1,0 0 0,0 0 0,0 0 1,0 0-1,0 0 0,0 0 0,0 0 1,0 0-1,0 0 0,0 0 0,0 1 1,0-1-1,0 0 0,0 0 1,0 0-1,0 0 0,0 0 0,0 0 1,0 0-1,0 0 0,1 0 0,-1 0 1,0 0-1,0 0 0,0 0 1,0 0-1,0 0 0,0 0 0,0 0 1,0 0-1,0 0 0,1 0 0,-1 0 1,0 0-1,0 0 0,0 0 1,0 0-1,0 0 0,0 0 0,0 0 1,0 0-1,0 0 0,0 0 0,1 0 1,-1 0-1,0 0 0,4-6 218,3-12 24,-5 13-206,0 0-51,0 0 0,1 0 0,-1 1 0,1-1 0,0 1 0,0-1 0,1 1 0,-1 0 0,7-5 0,-9 9-5,-1-1 1,1 1 0,0 0-1,-1 0 1,1 0 0,0 0-1,-1 0 1,1-1 0,0 1-1,0 0 1,-1 1 0,1-1-1,0 0 1,-1 0 0,1 0-1,0 0 1,0 0 0,-1 1-1,1-1 1,0 0-1,-1 1 1,1-1 0,-1 0-1,1 1 1,0-1 0,-1 1-1,1-1 1,-1 1 0,1-1-1,-1 1 1,0-1 0,1 1-1,-1 0 1,1 0 0,16 26-223,-13-20 187,3 5 5,-3-5 58,1 1 0,-1-1 0,1-1 0,9 10 0,-12-14 3,0-1 0,1 1 0,-1 0 0,1 0 0,-1-1 0,1 0 0,0 1 0,0-1 0,0 0 0,0 0 0,-1-1 0,1 1 0,0-1 0,0 1 0,6-1 0,2 0 51,0-1 0,0 0-1,-1-1 1,1 0-1,-1 0 1,0-1 0,1-1-1,-1 1 1,15-10-1,-11 5-42,-2 0-1,1-1 0,-1-1 0,-1 0 1,0 0-1,10-13 0,-1-1-29,-2-1 0,18-30 1,23-54 128,-51 95-77,26-50-33,44-93 5,-71 139-18,0-1-1,-1 1 1,-2-1-1,0 0 1,0-1 0,0-34-1,-6 36-61,2 18 59,0 1 0,0-1 0,0 0 0,0 0 0,0 0-1,0 0 1,0 1 0,0-1 0,0 0 0,0 0 0,-1 0 0,1 0 0,0 1 0,0-1 0,0 0 0,0 0 0,0 0 0,-1 0-1,1 0 1,0 0 0,0 1 0,0-1 0,0 0 0,-1 0 0,1 0 0,0 0 0,0 0 0,0 0 0,-1 0 0,1 0 0,0 0-1,0 0 1,0 0 0,0 0 0,-1 0 0,1 0 0,0 0 0,0 0 0,0 0 0,-1 0 0,1 0 0,0 0 0,0 0-1,0-1 1,0 1 0,-1 0 0,1 0 0,0 0 0,0 0 0,0 0 0,0 0 0,-1-1 0,1 1 0,0 0 0,0 0 0,0 0-1,0 0 1,0-1 0,0 1 0,0 0 0,0 0 0,0 0 0,0 0 0,0-1 0,-1 1 0,1 0 0,0 0 0,-4 8-97,-1 1-1,1 0 1,0 0 0,-3 13 0,-3 9-24,2-9 143,2 0 0,0 0 0,2 1 0,0 0 0,2 0 0,0 31 0,15 136 551,-13-185-541,3 18 36,0-1 0,1 0 0,1 0-1,1 0 1,13 28 0,-12-28 84,-6-17-717,1 0 1,-1 0-1,1-1 1,3 6-1,-25-24-15113,14 9 14385,-8-7-929</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7:44.266"/>
    </inkml:context>
    <inkml:brush xml:id="br0">
      <inkml:brushProperty name="width" value="0.05" units="cm"/>
      <inkml:brushProperty name="height" value="0.05" units="cm"/>
    </inkml:brush>
  </inkml:definitions>
  <inkml:trace contextRef="#ctx0" brushRef="#br0">1 44 9376,'13'-16'4256,"-8"8"-3680,0 4 800,-5 0-864,3 0-65,2-1-287,0 2-735,-5 11-5217,-5 4 3904</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6:56.165"/>
    </inkml:context>
    <inkml:brush xml:id="br0">
      <inkml:brushProperty name="width" value="0.05" units="cm"/>
      <inkml:brushProperty name="height" value="0.05" units="cm"/>
      <inkml:brushProperty name="color" value="#66CC00"/>
    </inkml:brush>
  </inkml:definitions>
  <inkml:trace contextRef="#ctx0" brushRef="#br0">51 168 4640,'-34'-25'1504,"26"16"-912,6 7-405,1 0 1,0-1 0,0 1-1,0 0 1,0-1 0,0 1-1,0-4 1,1 5 22,0 0-1,0 0 1,0 0 0,0 0-1,0 0 1,1-1 0,-1 1-1,0 0 1,1 0 0,-1 0-1,0 0 1,1 0 0,0 0-1,-1 0 1,1 0 0,-1 0-1,1 0 1,0 1 0,0-1-1,-1 0 1,1 0 0,0 0-1,1 0 1,4-3 319,0 1 0,0-1 1,0 1-1,0 1 0,1-1 0,7-1 1,43-9 1052,-42 11-1216,33-8 249,170-27-57,-203 35-1291,1 1 0,19 2 0,-29 0 34,1-1 0,-1 1 0,1 1 0,-1-1 0,0 1 0,0 0 0,11 6 0,6 6-1301</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6:56.540"/>
    </inkml:context>
    <inkml:brush xml:id="br0">
      <inkml:brushProperty name="width" value="0.05" units="cm"/>
      <inkml:brushProperty name="height" value="0.05" units="cm"/>
      <inkml:brushProperty name="color" value="#66CC00"/>
    </inkml:brush>
  </inkml:definitions>
  <inkml:trace contextRef="#ctx0" brushRef="#br0">23 630 3072,'-3'2'653,"0"0"1,0 0-1,0 0 0,0 0 1,-5 7 3185,19-20-1799,37-43 169,57-56 979,-103 108-3071,1 0 0,-1-1 0,1 1-1,-1 1 1,1-1 0,0 0-1,0 1 1,0-1 0,0 1 0,6-2-1,-8 3-82,-1 0-1,1 0 1,0 0-1,0 0 1,-1 0-1,1 0 1,0 0-1,-1 0 1,1 1-1,0-1 1,0 0-1,-1 0 1,1 1-1,0-1 1,-1 1-1,1-1 0,-1 0 1,1 1-1,0 0 1,1 0-5,-1 1 0,0 0 0,0-1 0,0 1 0,-1-1 0,1 1 0,0 0 0,0 0-1,-1-1 1,1 4 0,1 11 148,0-1 0,-1 1 0,-1-1 0,-1 1 0,-2 15 0,2-17-291,-1 0 1,2 0-1,0 0 1,0 0-1,1 0 1,6 24-1,-7-28-4536,-5-17-710,1-9 2298,-1-1 1068</inkml:trace>
  <inkml:trace contextRef="#ctx0" brushRef="#br0" timeOffset="1">129 145 3904,'9'-70'1760,"9"43"-1536,-5 16 864,0 7-640,5-9-96,-2 10-224,7-5-256,-2 5 64,2-2-736,2 10 416</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6:58.254"/>
    </inkml:context>
    <inkml:brush xml:id="br0">
      <inkml:brushProperty name="width" value="0.05" units="cm"/>
      <inkml:brushProperty name="height" value="0.05" units="cm"/>
      <inkml:brushProperty name="color" value="#66CC00"/>
    </inkml:brush>
  </inkml:definitions>
  <inkml:trace contextRef="#ctx0" brushRef="#br0">6 468 3552,'-5'-2'942,"7"2"402,12-1 1863,-10 1-3007,0-1 0,0 0 0,0 0 1,0 0-1,0-1 0,0 1 0,0-1 0,-1 0 0,1 0 0,-1 0 1,1-1-1,-1 1 0,0-1 0,0 0 0,0 0 0,0 0 0,-1 0 0,3-4 1,5-10 55,0-1 1,-2-1-1,0 0 1,-2 0-1,10-39 1,1-6 81,-7 29 74,17-49 603,-22 71-824,1 1-1,0 0 0,0 0 0,13-16 0,-19 27-164,1 0-1,-1 0 0,1 0 0,0 0 0,-1 1 0,1-1 1,0 0-1,0 1 0,-1-1 0,1 0 0,0 1 0,0-1 1,0 1-1,0-1 0,0 1 0,0 0 0,2-1 0,-3 1-15,1 0-1,0 1 0,0-1 0,0 0 0,0 1 0,0-1 1,0 0-1,-1 1 0,1 0 0,0-1 0,0 1 0,-1-1 1,1 1-1,0 0 0,-1-1 0,1 1 0,-1 0 0,1 0 0,-1 0 1,2 1-1,1 4 8,-1-1 0,1 1 0,-1 0 0,0 0 0,0 0 0,-1 1 0,0-1 1,0 0-1,0 8 0,-2 61 302,0-56-164,-1 26 277,-14 80 0,13-111-318,0 0 0,-1-1-1,-1 1 1,0-1-1,-1 0 1,0 0-1,-1-1 1,0 0-1,-18 22 1,23-32-94,1 0 1,-1-1-1,-1 1 0,1 0 0,0-1 1,0 1-1,-1-1 0,1 0 0,-1 1 1,1-1-1,-1 0 0,1-1 0,-1 1 1,0 0-1,1-1 0,-1 0 0,0 1 1,1-1-1,-1 0 0,0 0 0,1-1 1,-1 1-1,0-1 0,0 1 0,1-1 1,-1 0-1,1 0 0,-3-1 0,-2-1-99,1 0-1,0 0 1,1-1-1,-1 0 1,0 0-1,1-1 0,0 1 1,0-1-1,1 0 1,-6-7-1,9 11 62,1 0 1,-1-1-1,0 1 0,0 0 1,1 0-1,-1 0 0,1 0 1,-1-1-1,1 1 0,-1-2 1,4 1-262,5 4 133,0 1 135,-1 0 0,1-1 0,0 0 0,0 0 0,0-1 0,1 0 0,13 0 0,5-2 311,27-5 0,-39 4-218,1-2-1,-1 0 1,1 0-1,-1-2 1,0 0-1,15-8 0,-9 2 9,-1-1-1,0 0 1,25-23-1,-26 17-140,-1-1 1,-1 0-1,15-25 0,-14 20 36,-11 9-184,-4 11-196,1 16 311,27 119 351,-30-125-203,0-1-1,0 0 1,0 1 0,1-1-1,-1 0 1,1 0-1,0 0 1,0 0 0,1-1-1,-1 1 1,1-1-1,0 1 1,3 2 0,-5-5-41,-1-1 0,1 1 0,0-1 1,-1 0-1,1 1 0,0-1 0,-1 0 0,1 0 1,0 0-1,0 1 0,-1-1 0,1 0 1,0 0-1,0 0 0,-1 0 0,1 0 0,0 0 1,0 0-1,-1 0 0,1-1 0,0 1 1,0 0-1,-1 0 0,1-1 0,0 1 0,-1 0 1,1-1-1,1 0 0,0-1 18,1 1 0,-1-1 0,0 0 0,0 0 0,1-1 0,1-2 0,7-12 18,0-1 1,-1 0-1,-1-1 1,8-23 0,-11 24-105,2 0 1,0 0 0,0 1-1,2 1 1,14-19 0,-24 34 36,0 1 0,0 0 0,0 0 1,0-1-1,0 1 0,0 0 0,1 0 1,-1 0-1,0 0 0,0-1 0,0 1 0,1 0 1,-1 0-1,0 0 0,0 0 0,0 0 1,1-1-1,-1 1 0,0 0 0,0 0 1,1 0-1,-1 0 0,0 0 0,0 0 1,1 0-1,-1 0 0,0 0 0,0 0 0,1 0 1,-1 0-1,0 0 0,0 0 0,1 0 1,-1 1-1,5 7-89,-3 13 55,-3 6 96,-1 0 1,-2 0-1,-1 0 1,-14 47-1,-98 269 101,99-299-89,0-1 0,-39 63 0,45-86 56,-1-1 1,-1-1 0,0-1-1,-1 0 1,-1 0-1,-1-2 1,-26 19-1,42-33-114,-6 5 128,-1-2 0,-14 8 0,20-11-122,0-1 1,1 1-1,-1-1 0,0 1 1,0-1-1,0 0 0,0 1 1,-2-1-1,3 0-21,0 0 1,1-1-1,-1 1 1,0 0-1,1 0 1,-1 0-1,1-1 1,-1 1-1,0 0 1,1 0-1,-1-1 1,1 1-1,-1-1 1,1 1-1,-1 0 1,1-1-1,-1 1 1,1-1-1,-1 1 1,1-1-1,0 0 0,-1 0 1,0 0-1,1 1 0,0-1 0,0 0 0,0 1 0,0-1 0,0 1 0,-1-1 0,1 0 0,0 1 0,0-1 0,1 0 0,-1 1 0,0-1 0,0 1 0,0-1 0,0 0 0,0 1 0,1-2 0,4-9-49,0 1 0,1-1 0,10-13 0,-12 18 40,149-214-440,-122 180 464,2 2-1,1 2 0,55-45 0,71-40 110,-75 59-146,103-96 0,-162 132 111,-12 11 11,0 0 0,1 2-1,21-15 1,-36 28-91,1-1 0,-1 1 0,1 0 0,-1-1 0,1 1 1,-1 0-1,1 0 0,-1-1 0,1 1 0,-1 0 0,1 0 0,-1 0 0,1 0 0,0 0 1,-1 0-1,1 0 0,-1 0 0,1 0 0,-1 0 0,1 0 0,-1 0 0,1 0 0,0 0 1,-1 1-1,2-1 0,-2 1 3,1 0 1,0-1 0,-1 1-1,1 0 1,0 0 0,-1 0-1,1 0 1,-1-1 0,1 1-1,-1 0 1,0 0-1,1 0 1,-1 2 0,2 3 24,-1 0 1,-1 0-1,1 11 1,-2 5 54,-2 0 1,0 0-1,-1 0 0,-1-1 1,-1 0-1,-1 0 0,-14 29 1,16-36 288,5-14-367,0 0-1,0 0 1,0-1-1,0 1 1,0 0 0,0 0-1,0 0 1,0 0 0,0 0-1,0 0 1,0 0-1,0 0 1,0 0 0,0 0-1,0 0 1,0 0 0,0 0-1,0 0 1,1 0-1,-1-1 1,0 1 0,0 0-1,0 0 1,0 0 0,0 0-1,0 0 1,0 0-1,0 0 1,0 0 0,0 0-1,0 0 1,0 0 0,0 0-1,1 0 1,-1 0-1,0 0 1,0 0 0,0 0-1,0 0 1,0 0 0,0 0-1,0 0 1,0 0-1,0 0 1,0 0 0,0 0-1,0 0 1,0 1 0,1-1-1,-1 0 1,0 0-1,0 0 1,0 0 0,0 0-1,0 0 1,0 0-1,0 0 1,0 0 0,0 0-1,0 0 1,0 0 0,0 0-1,0 0 1,0 0-1,0 1 1,0-1 0,0 0-1,0 0 1,20-24 298,-4-2-200,24-51 0,-29 54-209,0 1-1,1 1 0,29-39 1,-40 58 83,1 0 0,0 0 0,-1 1 0,1-1 0,0 1 0,0 0 0,0 0 1,0-1-1,3 0 0,-5 2 16,1 0 0,-1 0-1,1-1 1,0 1 0,-1 0 0,1 0 0,0 0 0,0 0-1,-1 0 1,1 0 0,0 0 0,-1 0 0,1 0 0,0 0-1,-1 0 1,1 0 0,0 1 0,-1-1 0,1 0 0,0 0-1,-1 1 1,1-1 0,-1 1 0,1-1 0,-1 0 0,1 1 0,-1-1-1,1 1 1,-1-1 0,1 1 0,-1-1 0,1 1 0,-1 0-1,1 0 1,1 4-6,-1-1 0,1 0 0,-1 1 1,0-1-1,0 1 0,-1-1 0,1 1 0,-1 5 0,-3 43 49,1-26 1,-5 85 580,7-112-605,-1 0 1,1 0 0,0 1 0,0-1 0,0 0-1,0 0 1,0 1 0,0-1 0,0 0 0,0 0-1,0 1 1,0-1 0,1 0 0,-1 0 0,0 1-1,0-1 1,0 0 0,0 0 0,0 1-1,0-1 1,0 0 0,1 0 0,-1 0 0,0 1-1,0-1 1,0 0 0,0 0 0,1 0 0,-1 0-1,0 1 1,0-1 0,0 0 0,1 0 0,-1 0-1,0 0 1,0 0 0,1 0 0,-1 0 0,0 0-1,0 0 1,1 0 0,-1 0 0,0 0 0,0 0-1,1 0 1,-1 0 0,0 0 0,0 0 0,1 0-1,-1 0 1,0 0 0,0 0 0,1 0 0,-1 0-1,0 0 1,0 0 0,0-1 0,1 1 0,-1 0-1,0 0 1,0 0 0,0 0 0,1-1 0,-1 1-1,13-11 209,31-46-245,-36 44 24,2 0 1,0 1-1,0 0 0,1 1 1,0 0-1,16-11 0,-19 17-23,0 0-1,0 0 0,0 1 1,1 1-1,-1-1 1,1 1-1,0 1 1,0 0-1,0 0 1,0 0-1,0 1 0,1 1 1,-1 0-1,0 0 1,0 0-1,1 1 1,-1 1-1,0 0 0,0 0 1,0 0-1,0 1 1,14 7-1,0 4-1,0 0-1,0 1 0,-2 2 0,34 32 1,-7-7-4899,-35-30-235,0 4 1595</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7:00.017"/>
    </inkml:context>
    <inkml:brush xml:id="br0">
      <inkml:brushProperty name="width" value="0.05" units="cm"/>
      <inkml:brushProperty name="height" value="0.05" units="cm"/>
      <inkml:brushProperty name="color" value="#66CC00"/>
    </inkml:brush>
  </inkml:definitions>
  <inkml:trace contextRef="#ctx0" brushRef="#br0">1 860 1472,'-1'0'8945,"6"-1"-9352,-1-1 845,1 1-1,-1-1 1,1 0 0,-1 0-1,0-1 1,0 1-1,0-1 1,0 0-1,5-4 1,0-3 471,17-22 0,-20 24-649,20-30 354,-1-2 0,21-48 0,11-18-179,-31 65-228,50-58 0,39-29 82,25-31 64,-123 137-266,-7 8-48,1 1-1,14-14 0,-17 21-57,-4 6 10,-4 2 7,0-1 1,0 0-1,0 1 1,-1-1-1,1 0 1,0 0-1,-1 1 1,1-1-1,-1 0 1,1 0-1,-1 0 1,-1 2-1,-53 82-109,4-10 84,-85 180-151,125-233 190,-260 480 1023,264-490-864,-1-1-1,-16 20 1,23-31-146,1 1 0,0-1-1,-1 1 1,1-1 0,-1 1 0,1-1 0,-1 1 0,0-1-1,1 0 1,-1 1 0,1-1 0,-1 0 0,1 0 0,-1 1-1,0-1 1,1 0 0,-1 0 0,-1 0 0,2 0-16,0 0 1,-1 0 0,1 0 0,0 0 0,0-1 0,-1 1-1,1 0 1,0 0 0,0 0 0,-1-1 0,1 1 0,0 0-1,0-1 1,0 1 0,-1 0 0,1 0 0,0-1-1,0 1 1,0 0 0,0-1 0,0 1 0,0 0 0,0-1-1,0 1 1,0 0 0,0-1 0,-1-2 0,1 1 1,0-1 0,1 0-1,-1 1 1,0-1-1,1 0 1,0 1-1,1-6 1,3-2 3,1 1 0,0-1 0,0 1 0,1 0 0,0 1 0,11-12 0,54-43 5,-53 47-19,304-236 0,-306 244-19,-8 7-31,-9 1 48,0 0 0,0 0 0,0 0 0,1 0 0,-1 0 0,0 0 0,0 0 0,0 1 0,0-1 0,0 0 0,1 0 0,-1 0 0,0 0 0,0 0 0,0 0 0,0 1 0,0-1 0,0 0 0,0 0 0,0 0 0,1 0 0,-1 0 0,0 1 0,0-1 0,0 0 0,0 0 0,0 0 0,0 1 0,0-1 0,0 0 0,0 0 0,0 0 0,0 0 0,0 1 0,0-1 0,0 0 0,0 0 0,-1 0 0,1 1 0,-3 9-24,0 0 1,-1 0-1,-1 0 1,0 0-1,-8 13 0,-38 45-16,32-45 175,-20 35-1,38-57-121,1-1 1,0 1-1,-1-1 0,1 1 0,0-1 0,0 1 0,-1-1 0,1 1 0,0-1 0,0 1 0,0 0 1,0-1-1,-1 1 0,1-1 0,0 1 0,0 0 0,0-1 0,0 1 0,0-1 0,1 1 0,-1-1 0,0 1 1,0 0-1,0-1 0,0 1 0,1-1 0,-1 1 0,0-1 0,1 1 0,0 0 12,0 0-1,0-1 0,0 1 1,0-1-1,0 1 0,0-1 0,0 1 1,0-1-1,0 0 0,0 0 1,0 1-1,0-1 0,0 0 1,2 0-1,3 0 43,0-1 0,1 1 0,-1-1-1,9-2 1,-3-2-21,0-1 0,0 0 0,-1 0 0,1-1-1,-2 0 1,1-1 0,-1 0 0,0-1 0,0 0-1,-1-1 1,-1 0 0,0 0 0,11-17 0,-13 16-70,0-1 0,0 1 1,-1-1-1,-1 0 0,0-1 0,-1 1 1,0-1-1,0 1 0,-2-1 1,1-24-1,-1 36 19,-1 0-1,1 0 1,-1 1 0,1-1-1,-1 0 1,1 0 0,-1 1-1,1-1 1,0 1 0,0-1-1,-1 0 1,1 1 0,0-1 0,0 1-1,0-1 1,-1 1 0,1 0-1,0-1 1,0 1 0,0 0-1,0 0 1,0 0 0,0-1-1,0 1 1,0 0 0,-1 0-1,2 0 1,32-1 32,-33 1-37,3 0 20,0 0 1,0 0-1,0 1 1,0 0-1,0 0 1,0 0-1,0 0 1,0 1-1,0-1 1,-1 1-1,1 0 1,-1 0-1,0 1 1,1-1-1,-1 1 1,0-1-1,0 1 1,0 0-1,-1 0 1,3 4-1,4 6 94,-1 1-1,0 0 1,10 27-1,-2-4 318,-11-26-261,1-1 0,0 1 1,0-1-1,1-1 1,12 15-1,-15-20-99,0 0-1,0-1 1,1 0-1,-1 0 1,1 0 0,-1-1-1,1 1 1,0-1-1,0 0 1,0-1 0,0 1-1,0-1 1,1 0-1,-1 0 1,6 0 0,8 0-285,0-2 0,-1 0 0,1-1 0,-1-1 0,33-9 0,-26 4-2971,40-18 0,-58 22 2228,0 1-1,0-1 0,0-1 1,0 1-1,-1-1 0,0 0 1,0-1-1,-1 1 0,1-1 1,6-9-1,18-25-3435</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7:01.596"/>
    </inkml:context>
    <inkml:brush xml:id="br0">
      <inkml:brushProperty name="width" value="0.05" units="cm"/>
      <inkml:brushProperty name="height" value="0.05" units="cm"/>
      <inkml:brushProperty name="color" value="#66CC00"/>
    </inkml:brush>
  </inkml:definitions>
  <inkml:trace contextRef="#ctx0" brushRef="#br0">240 523 2496,'0'-3'181,"-1"0"-1,1 0 1,0-1-1,-1 1 1,1 0-1,1-6 1,0-4 1339,-1 13-1428,0-1-1,0 0 1,0 0 0,0 1 0,0-1 0,0 0 0,0 1-1,0-1 1,0 0 0,-1 1 0,1-1 0,0 0-1,-1 1 1,1-1 0,0 0 0,-1 1 0,1-1-1,-1 1 1,1-1 0,-1 1 0,1-1 0,-1 1-1,1-1 1,-1 1 0,1-1 0,-1 1 0,0 0 0,1-1-1,-1 1 1,0 0 0,1 0 0,-1-1 0,0 1-1,1 0 1,-1 0 0,0 0 0,0 0 0,1 0-1,-1 0 1,0 0 0,0 0 0,1 0 0,-1 0-1,0 0 1,1 1 0,-1-1 0,-1 1 0,-4 1 254,0 0 1,0 0-1,-11 6 0,15-6-154,-17 10 583,0 1 0,1 1 0,0 1 0,-20 21 0,29-26-405,0-2-81,1 1 1,0 0 0,-7 11-1,13-16-202,0-1-1,0 0 1,0 1-1,0 0 1,1-1-1,0 1 1,-1 0-1,1 0 1,1 0-1,-1 0 1,0-1-1,1 8 0,0-9-38,0 0 0,1 0 0,-1 0-1,1 0 1,-1 0 0,1 0 0,0 0-1,0 0 1,0 0 0,0 0 0,0 0-1,0 0 1,1-1 0,-1 1 0,3 2-1,-1-1 1,0-1-1,1 0 1,-1 0 0,0 0-1,1 0 1,-1 0-1,1-1 1,4 2-1,1-1 69,0 0-1,0 0 1,0-1-1,0 0 1,0-1-1,15-1 0,-16 0-19,0 0-1,-1 0 0,1-1 1,-1 0-1,14-6 1,-18 7-73,0-1 0,0 0 0,0 1 0,-1-1 0,1 0 0,-1 0 0,1 0 0,-1-1 0,0 1 0,0-1 0,0 1 0,0-1 0,0 0 0,-1 1 0,1-1 0,-1 0 0,2-5 0,-1 2-27,-1 0 0,1-1 0,-1 1 0,-1-1 0,1 1 0,-1-1 0,0 1 0,-1-1 0,1 1 0,-1-1 0,-2-7 0,1 10-13,1-1 0,-1 1 1,0-1-1,0 1 1,-1 0-1,1 0 0,-1 0 1,0 0-1,0 0 0,0 0 1,0 1-1,-1 0 0,1 0 1,-1 0-1,-8-5 0,10 7 11,1 0-1,-1 0 0,0 0 1,0 1-1,0-1 0,0 0 1,0 1-1,0 0 0,1-1 1,-1 1-1,0 0 0,0 0 0,0 0 1,0 0-1,-3 1 0,0 1 7,0-1-1,0 1 1,0 0 0,-5 3-1,-3 2-2,12-7 4,0 1-1,0-1 0,1 0 0,-1 1 1,0-1-1,0 1 0,1-1 0,-1 1 1,0 0-1,1-1 0,-1 1 0,0 0 1,0 0-1,1 0 2,0-1 1,0 0-1,0 0 0,0 1 1,0-1-1,-1 0 0,1 1 1,0-1-1,0 0 0,0 0 1,0 1-1,0-1 0,1 0 1,-1 1-1,0-1 0,0 0 1,0 0-1,0 1 0,0-1 1,0 0-1,0 1 0,0-1 1,1 0-1,-1 0 0,0 0 1,1 1-1,0 0 14,0 0-1,0 0 1,1-1-1,-1 1 0,0 0 1,1-1-1,-1 1 1,0-1-1,1 1 1,-1-1-1,1 0 1,-1 1-1,1-1 1,2 0-1,45 1 206,64-3-10,53-7-382,-17 1 411,-149 7-232,1 1 0,-1 0 0,1 0 0,-1 0 0,1 0 0,-1 0 0,1 0 0,-1 1 0,1-1 0,-1 0-1,1 0 1,-1 0 0,1 0 0,-1 1 0,1-1 0,-1 0 0,1 0 0,-1 1 0,1-1 0,0 1 0,-1-1-2,0 1 0,0-1 0,0 1 0,0-1 1,0 0-1,0 1 0,0-1 0,0 0 0,0 1 1,0-1-1,0 1 0,0-1 0,0 0 0,-1 1 1,1-1-1,0 0 0,0 1 0,0-1 0,0 0 1,-1 1-1,1-1 0,0 1 0,-22 21 186,15-15-159,-52 46-7,-4 2-59,54-45 54,0-1 1,1 1 0,0 0-1,-9 17 1,16-26 0,0 0 0,1 1 0,-1-1 0,0 0 0,1 1 0,-1-1 0,1 1 0,-1-1-1,1 1 1,0-1 0,0 1 0,0-1 0,0 2 0,0-2-12,0-1 0,0 0 1,0 1-1,0-1 0,0 0 0,1 0 0,-1 1 0,0-1 0,0 0 0,0 0 0,1 1 1,-1-1-1,0 0 0,0 0 0,1 1 0,-1-1 0,0 0 0,0 0 0,1 0 0,-1 0 0,0 0 1,1 0-1,-1 1 0,1-1 0,15-1 177,0-4-114,-1 0 0,1-1-1,-1-1 1,18-11 0,-21 12-16,7-5-44,0 0 1,-1-2-1,32-27 0,-31 22-2,-1 0 0,0-2 0,17-25 0,36-70 137,14-60-53,-61 124-94,-13 29-54,-2 1 0,0-1-1,-1-1 1,-2 1 0,6-33-1,-12 55 44,0-18-216,0 18 223,0 0-1,0 0 0,-1 0 1,1-1-1,0 1 1,0 0-1,0 0 1,0 0-1,0 0 1,0-1-1,0 1 0,-1 0 1,1 0-1,0 0 1,0 0-1,0 0 1,0 0-1,0 0 1,-1-1-1,1 1 0,0 0 1,0 0-1,0 0 1,-1 0-1,1 0 1,0 0-1,0 0 1,0 0-1,-1 0 0,1 0 1,0 0-1,0 0 1,-12 7-92,2 3 75,1 1-1,-1 0 0,2 0 1,-1 1-1,-7 15 1,3-2 9,-19 50 1,18-35-45,-17 80 0,28-103 117,1 0 1,0 0-1,2 0 1,0-1-1,0 1 1,2 0-1,6 32 1,-6-42-13,0 1 0,1-1 1,0 0-1,0-1 0,1 1 0,0-1 1,0 1-1,0-1 0,1 0 1,0-1-1,0 1 0,12 8 1,-8-7 12,1 0 1,0-1-1,1-1 1,-1 0 0,1 0-1,0-1 1,16 4-1,-20-7-45,1 0 0,-1 0-1,0-1 1,0 0 0,1 0-1,-1-1 1,0 0-1,0 0 1,0-1 0,0 0-1,0 0 1,0 0 0,0-1-1,12-7 1,-2 0-17,0-1 1,-1 0-1,0-1 1,18-19-1,-28 26-21,0-1 0,-1 0 0,1 0 0,-1 0 0,0-1 0,-1 0 0,0 0 0,0 0 0,0 0 0,-1-1 0,3-9 0,-5 16 6,-1 0-1,0 0 0,0 0 0,0 0 1,0 1-1,1-1 0,-1 0 0,0 0 1,0 0-1,-1 0 0,1 0 1,0 1-1,0-1 0,0 0 0,-1-1 1,1 1 1,-1 1 1,1 0 0,0-1 0,0 1 0,-1 0-1,1 0 1,0-1 0,-1 1 0,1 0 0,0 0-1,-1-1 1,1 1 0,-1 0 0,1 0 0,0 0-1,-1 0 1,1 0 0,-1 0 0,1 0-1,0 0 1,-1 0 0,1 0 0,-1 0 0,-1 0-28,-1 1 1,1-1-1,0 1 1,0 0 0,-1 0-1,1 0 1,0 0-1,0 0 1,-3 3 0,-9 8-83,1 0 1,1 1-1,-18 23 1,-1 2-108,24-31 195,-8 9 33,-16 24-1,28-36 14,0 0 0,1 0 0,-1 0 0,1 1 0,0-1 0,0 1 0,1-1 0,-1 1 0,1 0 0,0 0 0,0 7 0,1-10 10,0 0 0,0-1 0,0 1 0,0 0 0,0 0 0,1-1 0,-1 1 1,1 0-1,-1-1 0,1 1 0,0 0 0,0-1 0,1 3 0,-2-4-5,1 1 0,0 0 0,0 0 0,0-1 0,-1 1 0,1 0 0,0-1 0,0 1 0,0-1 0,0 1 0,0-1 0,0 0 0,0 1 0,0-1 0,0 0 0,2 1 0,2-1 36,-1-1 0,1 1 1,-1-1-1,1 0 0,-1 0 0,1 0 1,-1 0-1,6-4 0,-1 1-14,0 0 0,0-1 0,-1 0 0,0-1 0,0 1 0,0-2 0,-1 1 0,7-9 0,4-5 23,25-39 0,-3-5 19,44-97 1,-78 150-80,45-94-18,43-124 0,-91 220 28,-2 5-58,1 1 0,-1-1 0,0 0 1,0 0-1,0 0 0,-1 0 0,0 0 1,0-7-1,0 11 40,0 0 0,0-1 1,0 1-1,0 0 0,0 0 0,0 0 1,0 0-1,0 0 0,0-1 0,0 1 1,0 0-1,0 0 0,0 0 0,-1 0 1,1 0-1,0 0 0,0 0 0,0-1 0,0 1 1,0 0-1,0 0 0,-1 0 0,1 0 1,0 0-1,0 0 0,0 0 0,0 0 1,0 0-1,-1 0 0,1 0 0,0 0 1,0 0-1,0 0 0,0 0 0,0 0 1,-1 0-1,1 0 0,0 0 0,0 0 0,0 0 1,0 0-1,-1 0 0,1 0 0,0 0 1,0 0-1,0 0 0,0 0 0,0 1 1,0-1-1,-1 0 0,1 0 0,0 0 1,0 0-1,0 0 0,0 0 0,0 0 1,0 1-1,-8 7-39,0 1 38,1 1-1,0 0 1,1 0 0,0 0-1,1 1 1,-6 15-1,-16 70 12,11-26-78,-11 122-1,25-78-5658,3-97 546,6 34 1,1-21 930</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7:02.324"/>
    </inkml:context>
    <inkml:brush xml:id="br0">
      <inkml:brushProperty name="width" value="0.05" units="cm"/>
      <inkml:brushProperty name="height" value="0.05" units="cm"/>
      <inkml:brushProperty name="color" value="#66CC00"/>
    </inkml:brush>
  </inkml:definitions>
  <inkml:trace contextRef="#ctx0" brushRef="#br0">460 1 4640,'3'2'8104,"-1"4"-3876,-3-1-4747,-6 31 2059,1 1 1,-3 71-1,15 76-1095,15 72 681,-20-248-963,0 0-1,-1-1 1,-1 14 0,1-20-122,0 0 0,0 0 0,0 0 0,0 1 0,-1-1 0,1 0 0,0 0-1,-1 0 1,1 0 0,0 0 0,-1 0 0,1 0 0,-1 0 0,0 0 0,1 0 0,-1 0 0,0 0 0,0-1-1,1 1 1,-1 0 0,0 0 0,0-1 0,0 1 0,0 0 0,0-1 0,0 1 0,0-1 0,0 1 0,0-1 0,0 0-1,0 0 1,-1 1 0,-1-1 0,-18-1 330,0-1 0,0-1 0,-24-7-1,-35-5-290,48 11-44,-158-12-179,188 16-164,-19-1-163,20 1 197,0 0-1,0-1 0,1 1 0,-1 0 0,0 0 1,1 0-1,-1 0 0,0-1 0,1 1 1,-1 0-1,1-1 0,-1 1 0,0 0 1,1-1-1,-1 0 0,1 1 59,0-1-1,0 1 1,0-1-1,0 1 1,0-1-1,0 1 1,0-1-1,0 1 1,1-1-1,-1 1 1,0-1-1,0 1 1,1 0-1,-1-1 1,0 1-1,0-1 1,1 1-1,-1 0 1,0-1-1,1 1 1,-1 0-1,1 0 1,-1-1-1,0 1 1,1 0-1,-1 0 1,1-1-1,-1 1 1,1 0-1,-1 0 1,1 0-1,12-2-2514</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7:02.685"/>
    </inkml:context>
    <inkml:brush xml:id="br0">
      <inkml:brushProperty name="width" value="0.05" units="cm"/>
      <inkml:brushProperty name="height" value="0.05" units="cm"/>
      <inkml:brushProperty name="color" value="#66CC00"/>
    </inkml:brush>
  </inkml:definitions>
  <inkml:trace contextRef="#ctx0" brushRef="#br0">33 184 4736,'-33'-26'10701,"42"24"-8594,7-1-212,140 1 2814,-40 3-3476,140-19 619,-203 11-3085,0-3 1,91-28-1,-92 17-2108,-43 16 1422,0 0-1,0-1 1,9-7 0,15-16-3270</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7:24.705"/>
    </inkml:context>
    <inkml:brush xml:id="br0">
      <inkml:brushProperty name="width" value="0.05" units="cm"/>
      <inkml:brushProperty name="height" value="0.05" units="cm"/>
      <inkml:brushProperty name="color" value="#66CC00"/>
    </inkml:brush>
  </inkml:definitions>
  <inkml:trace contextRef="#ctx0" brushRef="#br0">15 15 3328,'8'-5'1111,"-8"5"-1023,0 0 1,1-1-1,-1 1 0,0 0 0,0 0 0,0-1 1,1 1-1,-1 0 0,0 0 0,0 0 0,1-1 1,-1 1-1,0 0 0,1 0 0,-1 0 0,0 0 1,0 0-1,1-1 0,-1 1 0,0 0 0,1 0 1,-1 0-1,0 0 0,1 0 0,0 1 1422,9-8 1877,-10 22-151,-1 2-3336,-16 151 818,0-4-444,15-148-207,0-1 1,1 1-1,1 0 0,0 0 1,1-1-1,0 1 0,7 24 1,-8-39-52,1 0 1,-1 1 0,0-1 0,1 0 0,0 0 0,-1 1 0,1-1 0,0 0 0,-1 0 0,1 0 0,0 0 0,0 0 0,0 0 0,0 0 0,0 0 0,0 0 0,0-1 0,2 2 0,-1-2 12,-1 1 1,1-1-1,0 1 0,0-1 1,0 0-1,0 0 0,0 0 1,0 0-1,-1 0 0,1 0 1,0 0-1,4-2 0,5-1 30,0-1 0,-1-1 0,1 0 0,-1-1-1,10-6 1,-11 5-147,1 1 0,0 1 0,1 0 0,-1 0-1,18-5 1,-24 9 79,-1 1-1,1-1 0,-1 1 0,1 0 1,-1 0-1,1 0 0,0 1 0,-1-1 1,1 1-1,-1 0 0,0 0 1,1 0-1,-1 0 0,0 1 0,1-1 1,-1 1-1,0 0 0,0 0 0,0 0 1,-1 0-1,1 1 0,3 3 0,1 1 60,-1 0-1,0 0 0,-1 1 1,0 0-1,0 0 0,-1 0 1,1 0-1,-2 1 0,1-1 1,-1 1-1,-1 0 0,0 0 1,0 0-1,-1 0 0,0 1 1,0-1-1,-1 0 0,0 1 1,-3 15-1,-10 52 355,-1 4 40,6-19-354,6-45-2670,0-6-3548,6-25 3120,4-5-800</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7:25.453"/>
    </inkml:context>
    <inkml:brush xml:id="br0">
      <inkml:brushProperty name="width" value="0.05" units="cm"/>
      <inkml:brushProperty name="height" value="0.05" units="cm"/>
      <inkml:brushProperty name="color" value="#66CC00"/>
    </inkml:brush>
  </inkml:definitions>
  <inkml:trace contextRef="#ctx0" brushRef="#br0">225 52 2912,'-2'-12'952,"2"11"-869,-1 1 0,1-1 1,0 1-1,0-1 0,-1 0 0,1 1 0,0-1 0,0 0 1,0 1-1,0-1 0,0 0 0,0 0 0,0 1 0,0-1 1,0 0-1,1 1 0,-1-1 0,0 0 0,0 1 0,0-1 1,1 1-1,-1-1 0,0 0 0,1 1 0,0-1 0,-1 0 81,1 0-1,0 1 0,-1-1 0,1 0 0,0 1 0,-1-1 0,1 0 0,-1 0 0,1 0 1,-1 0-1,0 0 0,1 1 0,-1-1 0,0 0 0,0 0 0,1 0 0,-1 0 0,0 0 1,0 0-1,0 0 0,0 0 0,0 0 0,-1-1 0,-12 29 2162,-1-4-1557,-32 40-1,25-36-286,15-19-378,-94 136 845,99-142-936,0 1 81,0-1-1,-1 1 0,0 0 0,1-1 1,-1 0-1,0 0 0,0 1 1,0-1-1,0 0 0,0 0 1,-5 3-1,6-6-69,1 1 1,0 0-1,-1 0 1,1 0-1,0-1 1,0 1 0,-1 0-1,1-1 1,0 1-1,0 0 1,0 0-1,-1-1 1,1 1-1,0 0 1,0-1-1,0 1 1,0 0-1,0-1 1,0 1-1,0 0 1,-1-1 0,1 1-1,0 0 1,0-1-1,0 1 1,1 0-1,-1-1 1,0 1-1,0-1 1,0 1-1,0 0 1,0-1-1,1-12 43,3 1-41,-1 0 0,2 0 0,-1 0 0,2 1 0,6-12 0,38-50-289,-18 28-86,-28 39 367,0-1-1,1 2 0,-1-1 0,2 0 0,10-8 1,-15 13-21,0 0 0,0 0 0,0 1 0,0-1 1,0 0-1,1 1 0,-1-1 0,0 1 0,0-1 1,1 1-1,-1-1 0,0 1 0,1 0 0,-1 0 1,0 0-1,1 0 0,-1 0 0,1 0 0,-1 0 1,0 0-1,1 0 0,-1 1 0,0-1 0,1 1 1,-1-1-1,0 1 0,0-1 0,1 1 0,-1 0 1,0 0-1,0-1 0,0 1 0,0 0 0,0 0 1,0 0-1,0 0 0,0 0 0,0 0 0,-1 0 1,2 3-1,10 12 18,-6-7 91,1-1 0,-1 1 0,-1 0 0,0 1 1,0 0-1,-1-1 0,0 1 0,4 15 0,-8-23-27,0 0 0,1 0 0,-1 0 1,0 0-1,0 0 0,0 0 0,0 0 0,-1 0 0,1 0 1,-1 0-1,1 0 0,-1 0 0,1 0 0,-1 0 1,0 0-1,0 0 0,0-1 0,0 1 0,0 0 1,-1-1-1,1 1 0,-2 1 0,1-1-29,-1-1 0,1 1 0,-1-1 0,1 0 0,-1 1 0,1-1 0,-1-1 0,0 1 0,0 0-1,1-1 1,-1 1 0,0-1 0,0 0 0,0 0 0,-5 0 0,-33-4-337,-46-10 0,67 10-507</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7:29.931"/>
    </inkml:context>
    <inkml:brush xml:id="br0">
      <inkml:brushProperty name="width" value="0.05" units="cm"/>
      <inkml:brushProperty name="height" value="0.05" units="cm"/>
      <inkml:brushProperty name="color" value="#66CC00"/>
    </inkml:brush>
  </inkml:definitions>
  <inkml:trace contextRef="#ctx0" brushRef="#br0">30 824 2720,'-18'0'3488,"12"-19"1946,6 19-5395,-1-1 90,1 0-1,-1 0 1,1 1 0,-1-1-1,1 0 1,-1 0 0,1 0-1,0 0 1,-1 0-1,1 0 1,0 0 0,0 0-1,0 1 1,0-1 0,0 0-1,0 0 1,0 0-1,0 0 1,0 0 0,0 0-1,0 0 1,1-2 0,9 10-124,-7-5 77,0 1 0,0-1 1,1 1-1,-1-1 0,1 0 1,6 2-1,-9-3-40,1-1 0,0 0 0,-1 1 0,1-1-1,-1 0 1,1 0 0,0 0 0,-1 0 0,1 0 0,0-1 0,-1 1 0,1 0 0,-1-1 0,1 1 0,-1-1 0,1 0 0,-1 1 0,1-1 0,-1 0 0,1 0 0,0-1 0,7-6 98,-1 0 0,0-1 1,-1 0-1,0-1 1,0 1-1,8-18 0,11-16 179,12-20-33,-23 35-172,-4 6-105,4-6-216,-15 28 200,0-1-1,1 1 0,-1 0 1,1 0-1,-1 0 0,0 0 0,1 0 1,-1 0-1,0 0 0,1 0 0,-1 0 1,0 0-1,1 0 0,-1 0 1,0 0-1,1 1 0,-1-1 0,0 0 1,1 0-1,-1 0 0,0 0 0,1 0 1,-1 1-1,0-1 0,0 0 1,1 0-1,-1 1 0,0-1 0,0 0 1,1 0-1,-1 1 0,0-1 0,0 0 1,0 1-1,0-1 0,1 0 1,-1 1-1,12 18-39,-8-12 25,0-2 20,0 1 3,1 0 0,-1 1 0,0 0 0,-1 0 0,0 0-1,0 0 1,2 8 0,4 23-11,7 59 0,-14-79 94,-1-1 0,-1 1 1,-1 0-1,0 0 0,-7 29 0,8-45-44,0-1 0,-1 1 0,1-1 0,-1 1 0,1-1 0,-1 0 0,0 1 0,1-1-1,-1 0 1,0 1 0,0-1 0,0 0 0,0 0 0,0 0 0,0 0 0,0 0-1,0 0 1,-2 1 0,2-1-14,0-1 0,-1 0-1,1 0 1,0 1 0,0-1-1,-1 0 1,1 0 0,0 0-1,0-1 1,-1 1 0,1 0-1,0 0 1,0-1 0,-1 1-1,1-1 1,0 1 0,0-1-1,0 1 1,0-1 0,0 0-1,-2 0 1,-4-5 81,0 0-1,0 0 0,0-1 1,-11-13-1,-18-31 34,26 36-216,-9-22 0,-6-10-231,24 47 279,1-1-1,-1 1 0,1-1 0,-1 0 0,1 0 0,-1 1 0,1-1 0,0 0 0,-1 0 1,1 0-1,0 1 0,-1-1 0,1 0 0,0 0 0,0 0 0,0 0 0,0 0 0,0 0 1,0 1-1,0-1 0,0 0 0,0 0 0,0-1 0,1 2 17,-1 0 0,0 0 0,0 0-1,0 0 1,0 0 0,0 0 0,0 0 0,0 0-1,0 0 1,0 0 0,0 0 0,1 0 0,-1 0-1,0 0 1,0 0 0,0 0 0,0 0 0,0 0-1,0-1 1,0 1 0,0 0 0,0 0 0,0 0-1,0 0 1,0 0 0,0 0 0,0 0 0,0 0 0,0 0-1,0 0 1,0-1 0,0 1 0,0 0 0,0 0-1,0 0 1,0 0 0,0 0 0,0 0 0,0 0-1,0 0 1,0 0 0,0 0 0,0-1 0,0 1-1,0 0 1,0 0 0,0 0 0,0 0 0,0 0-1,0 0 1,0 0 0,0 0 0,0 0 0,5 1 30,13 4-86,25 5-157,-25-9 242,0 0 0,0-1 0,0-1 0,-1 0 0,23-6-1,-5-1 158,55-20-1,-62 19 9,-21 8-176,0-1 1,-1 0 0,1-1 0,-1 1 0,1-2-1,7-4 1,56-42 46,-56 34-21,-13 16 32,-2-2-81,-1 4 14,-4 13-56,-7 21-59,-2 4 102,3 1 0,1 0 0,-7 62 0,17-100 40,1 0 0,0 0-1,0 0 1,0 0 0,0 0 0,0 0-1,1 0 1,0 0 0,-1 0 0,3 5-1,-3-7-22,1-1-1,-1 1 0,0-1 0,0 0 1,1 0-1,-1 1 0,0-1 0,1 0 1,-1 1-1,0-1 0,1 0 0,-1 0 1,0 1-1,1-1 0,-1 0 0,0 0 1,1 0-1,-1 0 0,1 0 0,-1 0 0,0 1 1,1-1-1,-1 0 0,1 0 0,-1 0 1,0 0-1,1 0 0,-1-1 0,1 1 1,-1 0-1,1 0 0,-1 0 0,0 0 1,1 0-1,-1 0 0,0-1 0,1 1 1,-1 0-1,0 0 0,1-1 0,-1 1 1,0 0-1,1 0 0,-1-1 0,1 0 1,17-18-107,-14 13 147,99-133 689,-22 28-735,-80 108-6,1 0-5,1 0-1,-1 0 1,0 1-1,1-1 1,-1 1-1,1-1 1,0 1-1,0 0 1,6-4-1,-9 7 17,1-1 0,-1 0 0,1 0-1,-1 1 1,0-1 0,0 0 0,1 0 0,-1 1-1,0-1 1,1 0 0,-1 1 0,0-1-1,0 1 1,0-1 0,1 0 0,-1 1-1,0-1 1,0 1 0,0-1 0,0 0 0,0 1-1,0 0 1,1 2 0,-1 1-1,0-1 1,0 0-1,0 1 1,0-1-1,-1 1 1,-1 4-1,0 4-16,-1 7 26,-66 297 70,58-284-19,0 1 0,-2-1 1,-2-1-1,0 0 0,-2-2 1,-2 1-1,-31 37 0,47-63-14,-1 0 0,0 0-1,0-1 1,0 1-1,-1-1 1,-4 3 0,8-5-36,1-1 1,-1 1 0,0-1-1,0 0 1,0 1-1,0-1 1,0 0 0,1 0-1,-1 0 1,0 0-1,0 0 1,0 0 0,0 0-1,0 0 1,0 0-1,0 0 1,0 0 0,0-1-1,0 1 2,0-1 1,0 1-1,0-1 0,1 0 1,-1 1-1,0-1 0,1 0 0,-1 0 1,1 1-1,-1-1 0,1 0 1,-1 0-1,1 0 0,-1 0 0,1 0 1,0 0-1,-1 0 0,1 0 0,0 0 1,0-1-1,0 0 4,0 0-1,0 0 0,0 1 1,0-1-1,0 0 1,0 0-1,1 0 1,-1 1-1,1-1 1,0 0-1,-1 1 1,1-1-1,0 0 1,2-2-1,19-24 68,-4 6-147,92-171-166,-30 50 230,-60 111-2,2 2-1,2 0 0,0 1 1,2 1-1,1 2 0,2 1 1,46-33-1,-61 48-54,-6 4 13,1 0-1,-1 1 1,1 0-1,0 0 1,0 1-1,14-5 1,-22 9 37,0 0 1,-1-1-1,1 1 0,0 0 1,0 0-1,0 0 0,0-1 0,0 1 1,0 0-1,0 0 0,0 1 1,0-1-1,0 0 0,0 0 0,0 0 1,0 1-1,0-1 0,-1 0 1,1 1-1,2 0 0,-3 0 9,1-1 0,-1 1 0,1 0 0,-1 0 0,0-1 0,1 1 0,-1 0 0,0 0 0,1-1 0,-1 1 0,0 0 0,0 0 0,0 0 0,0 0 0,0-1 0,0 1 0,0 0 0,0 1 0,-1 4 25,0 0 0,-1 0 0,1-1 0,-1 1 0,-3 6 0,-21 39 210,-52 81 0,85-146 404,12-13-583,-3 10-105,0 1 0,0 0 0,2 2 1,24-17-1,-32 24 32,1 1 1,0 0-1,0 0 1,1 1 0,0 1-1,0 0 1,0 0-1,0 1 1,16-1-1,-26 4 0,0-1-1,-1 1 0,1 0 0,0 0 0,0 1 0,-1-1 1,1 0-1,0 0 0,-1 1 0,1-1 0,0 1 1,-1 0-1,1-1 0,-1 1 0,1 0 0,-1 0 0,1 0 1,-1 0-1,0 0 0,1 0 0,1 2 0,-2 0 28,1 0 0,-1-1 0,1 1 0,-1 0-1,0 0 1,0 0 0,0 0 0,0 0 0,-1 0 0,1 0-1,-1 3 1,0 8-13,0-1-1,-1 1 1,-1-1-1,-3 16 1,1-2 81,4-27-77,0 0 0,0 0-1,0 0 1,0 1 0,0-1-1,0 0 1,0 0 0,0 0 0,1 0-1,-1 0 1,0 0 0,0 0 0,0 0-1,0 0 1,0 0 0,0 0 0,0 1-1,0-1 1,0 0 0,0 0-1,0 0 1,0 0 0,0 0 0,0 0-1,1 0 1,-1 0 0,0 0 0,0 0-1,0 0 1,0 0 0,0 0 0,0 0-1,0 0 1,0 0 0,0 0 0,1 0-1,-1 0 1,0 0 0,0 0-1,0 0 1,0 0 0,0 0 0,0 0-1,0 0 1,0 0 0,0 0 0,0 0-1,1 0 1,-1 0 0,0 0 0,0 0-1,0 0 1,0-1 0,0 1 0,0 0-1,0 0 1,0 0 0,0 0-1,0 0 1,0 0 0,1 0 17,4-4 46,-1-1 0,1 1-1,-1-1 1,0 0 0,0 0 0,5-9 0,8-9-53,-12 18-43,2-5-47,1 1 0,0 1 0,0-1 0,20-13-1,-27 23 56,0 1-1,0-1 0,0 0 1,0 1-1,0-1 0,0 1 1,0 0-1,-1-1 0,1 1 1,0-1-1,0 3 0,1 5 9,-1-1 0,0 1 0,0 0 0,0 10 0,-2-13 19,1 0-1,1 1 1,-1-1-1,1 0 0,0 1 1,0-1-1,1 0 1,0 0-1,0 0 1,5 9-1,-7-14 5,1 0 0,-1-1 1,1 1-1,0-1 0,-1 1 0,1 0 0,0-1 0,-1 1 0,1-1 1,0 0-1,0 1 0,0-1 0,-1 0 0,1 1 0,0-1 1,0 0-1,0 0 0,0 1 0,0-1 0,-1 0 0,1 0 1,0 0-1,0 0 0,0 0 0,0-1 0,0 1 0,0 0 0,-1 0 1,2-1-1,4-1 15,-1 0 0,0 0 0,8-6 0,-4 3-70,109-68 271,-58 34-183,-14 10-45,65-31 1,-100 55-55,-6 3 30,-1 0-1,1 0 1,0 0-1,0 0 1,0 1-1,0 0 1,0 0-1,7-1 1,-11 3 19,-1-1 0,0 0 0,1 1 0,-1-1 0,0 1 0,1-1 0,-1 1-1,0-1 1,0 1 0,1-1 0,-1 1 0,0 0 0,0-1 0,0 1 0,0-1 0,0 1 0,0-1 0,0 1 0,0 0 0,0 0-2,0 4 29,0 1 0,-1 0 0,0 0 0,0 0 0,0 0 0,-1-1 0,0 1 0,0-1 0,-1 1 0,-4 8 0,1-2-15,-23 60 28,17-41 88,-25 47 0,29-66-32,8-13-85,0 1-1,0 0 1,0 0 0,0 0-1,0 0 1,0 0-1,0 0 1,0 0 0,0 0-1,0 0 1,0 0 0,0 0-1,0 0 1,0 0 0,0 0-1,0 0 1,0 0-1,0 0 1,0 0 0,0 0-1,0 0 1,0 0 0,0-1-1,0 1 1,0 0 0,0 0-1,0 0 1,0 0-1,0 0 1,0 0 0,0 0-1,0 0 1,0 0 0,0 0-1,0 0 1,0 0 0,0 0-1,0 0 1,0 0-1,0 0 1,0 0 0,0 0-1,0 0 1,-1 0 0,1 0-1,10-22 173,0 4-184,1 1 1,1 0-1,0 1 0,1 1 0,1 0 0,0 1 0,1 0 0,1 1 0,0 1 0,1 0 1,20-10-1,-34 20-11,1 1 0,-1-1 0,0 1 0,0 0 0,6-1 0,-8 2 12,-1 0 0,1 0 0,0 0 0,0 0 0,-1 0 0,1 0 0,0 0-1,0 0 1,-1 1 0,1-1 0,0 0 0,0 0 0,-1 1 0,1-1 0,0 0 0,-1 1 0,1-1-1,-1 1 1,1-1 0,0 1 0,-1-1 0,1 1 0,-1-1 0,1 1 0,-1-1 0,1 1 0,-1 0-1,0-1 1,1 1 0,-1 0 0,1 1 0,0 5 11,0 0 0,0 0-1,0 0 1,-1 0 0,0 0-1,0 0 1,-1 0 0,0-1 0,-1 8-1,-3 29-8,28-74 540,-14 16-498,29-41-71,-34 51 12,1-1 0,-1 1 0,1 0 1,1 0-1,-1 1 0,1 0 0,8-6 0,-13 10 18,0-1 0,-1 1-1,1-1 1,0 1-1,0 0 1,-1-1 0,1 1-1,0 0 1,0-1-1,0 1 1,0 0 0,-1 0-1,1 0 1,0 0-1,0 0 1,0 0 0,0 0-1,0 0 1,0 0 0,-1 0-1,1 0 1,0 0-1,0 1 1,0-1 0,-1 0-1,1 1 1,0-1-1,0 1 1,0-1 0,-1 1-1,1-1 1,0 1-1,-1-1 1,1 1 0,-1 0-1,1-1 1,-1 1 0,1 0-1,-1-1 1,1 1-1,-1 0 1,1 0 0,-1 0-1,0-1 1,0 1-1,1 0 1,-1 0 0,0 0-1,0 1 1,2 7-24,-1-1 0,-1 1 0,0 0 1,0 9-1,-1-5 32,1-11-13,0 11-40,0 0 0,1 0 0,1 0-1,4 21 1,-5-31 54,0-1 1,0 1-1,0 0 0,1 0 0,-1-1 1,1 1-1,-1 0 0,1-1 0,0 0 1,0 1-1,3 2 0,-3-4 10,0 0 1,0 1-1,0-1 0,0 0 1,0-1-1,0 1 0,0 0 1,0-1-1,0 1 0,0-1 1,0 1-1,1-1 0,-1 0 0,0 0 1,0 0-1,0 0 0,4-1 1,7-2 46,0 0 1,0-1-1,-1-1 0,1 0 1,21-12-1,54-42 147,-51 32-167,-2-2-1,39-40 1,-63 53-109,-12 9 7,1 7 57,-1 0 0,1 0 0,-1-1 0,1 1 0,-1 0-1,1 0 1,-1 0 0,1 0 0,-1 0 0,1 0 0,-1 0-1,1 0 1,-1 0 0,1 0 0,-1 0 0,1 0 0,-1 0 0,0 1-1,-7 1-21,1 1 0,0 0 0,-1 0-1,1 1 1,0 0 0,1 0 0,-1 0 0,1 1-1,0 0 1,0 0 0,0 1 0,1 0-1,0 0 1,0 0 0,0 0 0,1 1 0,0 0-1,-5 12 1,6-13 24,0 1 1,1-1-1,-1 1 0,1 0 1,1 0-1,0 0 0,0 0 1,0 0-1,0 0 0,1 0 1,1 0-1,-1 0 0,1 0 1,0 0-1,0 0 0,1 0 1,0-1-1,1 1 0,-1 0 1,8 11-1,-9-16 10,0 0-1,1 1 1,0-2 0,-1 1-1,1 0 1,0 0 0,0 0-1,0-1 1,0 1-1,0-1 1,0 0 0,1 1-1,-1-1 1,0 0 0,1 0-1,3 0 1,-2 0 6,-1-1 0,1 0 0,-1 1 0,1-2 0,0 1 0,-1 0 0,1-1 0,-1 0 1,1 1-1,5-4 0,0 0 13,0 0 1,0-1 0,0 0 0,-1-1-1,0 0 1,0 0 0,11-11 0,23-32 146,-1-1 0,48-78 0,-78 109-168,0-1 0,-1 0 0,-1 0 0,7-27 0,19-88-33,-27 100 24,-4 16-14,32-158-142,-35 166 125,0 0-1,0 0 1,-2-15-1,1 23 20,0 1-1,-1-1 1,1 0-1,-1 1 0,0-1 1,0 1-1,0-1 1,-2-3-1,2 5 6,1 1 0,-1-1-1,1 0 1,-1 0-1,0 1 1,0-1 0,1 0-1,-1 1 1,0-1-1,0 0 1,0 1 0,0 0-1,0-1 1,0 1-1,0-1 1,0 1-1,1 0 1,-1 0 0,0-1-1,-1 1 1,1 0-1,-1 0 1,0 1-3,0-1 1,-1 1-1,1 0 0,0 0 1,-1 0-1,1 0 1,0 0-1,0 1 0,0-1 1,0 1-1,0-1 0,0 1 1,0 0-1,1 0 1,-1 0-1,1 0 0,-1 0 1,-1 3-1,-2 4-18,0 0 1,0 1-1,1-1 1,0 1-1,-3 13 1,-11 57-159,14-60 172,-27 172 91,23-135 65,3-16-63,2 1 1,6 78-1,-2-103-337,1 0 0,0 1-1,2-1 1,8 26 0,-13-50-4239,-3-8 2787,0 5 1465,-1 1 1,-1-1 0,0 1 0,0 0-1,-1 0 1,0 1 0,0 0-1,-1 0 1,0 1 0,-14-10 0,10 8 818,0 0 1,-1 2-1,0-1 1,0 2-1,-17-7 1,24 11-194,1 0 0,-1 0 1,1-1-1,-7-3 0,11 5-349,1 1 0,-1 0 1,1 0-1,-1-1 0,1 1 0,-1 0 0,1-1 1,-1 1-1,1-1 0,-1 1 0,1-1 0,0 1 0,-1-1 1,1 1-1,0-1 0,-1 1 0,1-1 0,0 0 0,0 1 1,-1-1-1,1 1 0,0-1 0,0 0 0,0 1 0,0-1 1,0 1-1,0-1 0,0 0 0,0 1 0,0-1 1,0 0-1,0 1 0,0-1 0,1 1 0,-1-1 0,0 0 1,0 1-1,1-1 0,-1 1 0,0-1 0,1 1 0,-1-1 1,0 1-1,1-1 0,-1 1 0,1-1 0,-1 1 0,1 0 1,-1-1-1,1 1 0,-1 0 0,1-1 0,0 1 0,12-8 54,-1 1 0,1 1-1,1 0 1,-1 1-1,1 0 1,20-3 0,2-2-128,-26 7-51,0 0 0,0 1 0,1 1 0,-1 0-1,1 0 1,13 1 0,-18 1-610,1-1 1,-1 1-1,1 1 0,-1-1 0,1 1 0,-1 0 0,0 1 0,0-1 0,0 1 1,10 7-1,-13-7 176,0-1 1,-1 1 0,0-1-1,1 1 1,-1 0 0,0 0-1,0 0 1,0 0 0,-1 0 0,1 0-1,1 6 1,6 21-1679</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7:44.627"/>
    </inkml:context>
    <inkml:brush xml:id="br0">
      <inkml:brushProperty name="width" value="0.05" units="cm"/>
      <inkml:brushProperty name="height" value="0.05" units="cm"/>
    </inkml:brush>
  </inkml:definitions>
  <inkml:trace contextRef="#ctx0" brushRef="#br0">31 25 9312,'-9'-25'4192,"5"33"-3616,0-8-320,-5 0 352,5 0-352,8 0-160</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7:30.957"/>
    </inkml:context>
    <inkml:brush xml:id="br0">
      <inkml:brushProperty name="width" value="0.05" units="cm"/>
      <inkml:brushProperty name="height" value="0.05" units="cm"/>
      <inkml:brushProperty name="color" value="#66CC00"/>
    </inkml:brush>
  </inkml:definitions>
  <inkml:trace contextRef="#ctx0" brushRef="#br0">22 379 3392,'-21'36'5013,"21"-36"-4968,0 0-1,0 0 0,0 0 1,1 0-1,-1 0 1,0 0-1,0 0 1,0 0-1,0 0 1,0 0-1,1 0 0,-1 0 1,0 0-1,0 0 1,0 0-1,0 0 1,0 0-1,1 0 0,-1 0 1,0 0-1,0 0 1,0 0-1,0 0 1,0 0-1,1 0 1,-1 0-1,0 0 0,0 0 1,0 0-1,0 0 1,0 0-1,0-1 1,1 1-1,-1 0 1,0 0-1,0 0 0,0 0 1,0 0-1,0 0 1,0-1-1,0 1 1,0 0-1,0 0 1,0 0-1,8-10 529,0 1 0,-1-2 0,10-16 0,4-6-54,2 1-173,2 0 0,2 2 0,0 1 0,2 2 0,1 0 0,1 2 0,52-32 0,-80 54-278,1 2 0,-1-1 1,1 0-1,-1 1 1,1-1-1,0 1 1,-1 0-1,1 0 1,0 1-1,0-1 0,6 0 1,-2 16 379,-6-12-377,1 0 1,-1 0-1,1 0 0,-1 0 1,1-1-1,0 1 0,0-1 1,0 0-1,1 0 0,-1 0 1,0 0-1,1 0 1,-1-1-1,1 0 0,0 0 1,-1 0-1,1 0 0,0 0 1,-1-1-1,8 1 0,-7-1-46,0 0 0,0 1 0,0-1 0,0 1 0,0 0 0,0 0 0,0 1 0,6 2 0,-9-3-25,0-1 0,1 1 1,-1 0-1,0 0 0,0-1 0,0 1 0,0 0 0,0 0 1,0 0-1,0 0 0,0 0 0,0 0 0,-1 0 0,1 1 1,0-1-1,-1 0 0,1 0 0,0 1 0,-1-1 0,0 0 0,1 1 1,-1-1-1,0 0 0,0 1 0,0-1 0,0 0 0,0 1 1,0 1-1,-5 18 156,-1-1 0,-1 1 1,-10 21-1,10-28-59,1 1-1,0 0 1,1 0-1,1 1 1,0-1-1,1 1 1,-1 19-1,4-35-89,0 1-1,0 0 0,0-1 1,0 1-1,0 0 1,0-1-1,0 1 1,0 0-1,0-1 1,0 1-1,0-1 1,1 1-1,-1 0 1,0-1-1,0 1 1,1-1-1,-1 1 1,0-1-1,1 1 1,-1 0-1,1-1 1,-1 0-1,0 1 1,1-1-1,-1 1 1,1-1-1,-1 1 0,1-1 1,0 0-1,-1 1 1,1-1-1,-1 0 1,1 0-1,-1 0 1,1 1-1,0-1 1,-1 0-1,1 0 1,0 0-1,-1 0 1,1 0-1,0 0 1,-1 0-1,1 0 1,-1 0-1,1 0 1,0-1-1,0 1 1,2-1 31,0 0 1,0 0 0,0-1-1,0 1 1,0-1-1,0 0 1,-1 0 0,1 0-1,3-3 1,12-15 216,-1-1 0,21-35 0,8-9-471,-22 32 128,-13 18-9,-1 1 0,24-24 1,-33 38 93,-1-1 0,0 1 0,1 0-1,-1-1 1,0 1 0,1 0 0,-1-1 0,0 1 0,1 0 0,-1-1 0,1 1 0,-1 0 0,1 0 0,-1-1 0,1 1 0,-1 0 0,1 0 0,-1 0 0,1 0 0,-1 0 0,1 0 0,-1 0 0,1 0 0,-1 0-1,1 0 1,0 0 0,0 0 0,-1 1 1,1-1 0,-1 1-1,0-1 1,1 1-1,-1 0 1,0-1 0,1 1-1,-1-1 1,0 1 0,0 0-1,1-1 1,-1 1 0,0 0-1,0 0 1,0-1-1,0 1 1,0 1 0,0 7 5,-1 0 1,-2 13-1,2-16 13,-7 79 275,3 94 0,5-176-547,0 0 0,0 0 0,0-1 0,0 1 0,0 0 0,1 0 0,-1 0 0,1 0 0,0 0 0,0-1 0,0 1 0,3 5 0,-4-8 230,0 0 0,0 0 0,0-1 1,0 1-1,0 0 0,0 0 0,0 0 0,0 0 1,0 0-1,0 0 0,0 0 0,0 0 0,0 0 1,0 0-1,0 0 0,0 0 0,0 0 0,0 0 1,0 0-1,0 0 0,0-1 0,0 1 0,0 0 0,0 0 1,0 0-1,0 0 0,0 0 0,0 0 0,0 0 1,0 0-1,0 0 0,0 0 0,0 0 0,0 0 1,0 0-1,0 0 0,0 0 0,1 0 0,-1 0 1,0 0-1,0 0 0,0 0 0,0 0 0,0 0 1,0 0-1,0 0 0,0 0 0,0 0 0,0 0 1,0 0-1,0 0 0,0 0 0,0 0 0,0 0 1,0 0-1,1 0 0,-1 0 0,0 0 0,0 0 1,0 0-1,0 0 0,0 0 0,0 0 0,0 0 1,0 0-1,0 0 0,0 0 0,4-10-937,0 0 0,0-1 0,-1 1 0,-1-1 0,0 0-1,1-12 1,-1 5-81,8-76-1511,7-39 1201,-12 107 1427,-2 10 446,0 0 0,1 1 0,11-30 0,-13 43-505,-1 0-1,0 0 1,1-1 0,0 1 0,-1 0 0,1 1 0,0-1 0,0 0-1,0 0 1,0 1 0,0-1 0,1 1 0,-1 0 0,0 0 0,1 0-1,-1 0 1,0 0 0,1 0 0,4 0 0,4-1-19,0 1 0,0 0 1,16 1-1,-12 0 77,14 1 355,0 0 0,1 2-1,-1 1 1,0 1 0,37 12-1,-64-16-327,1 0-1,0 0 1,-1 0-1,1 0 1,-1 0-1,0 1 1,1-1 0,-1 1-1,0-1 1,0 1-1,0 0 1,0 0-1,0 0 1,-1 0-1,1 0 1,2 4-1,-3-3 53,0 0-1,0 0 0,-1 0 1,1 0-1,-1 0 0,1 0 1,-1 0-1,0 1 1,0-1-1,0 0 0,-1 0 1,1 0-1,-1 0 1,-1 4-1,-6 17 586,-2-1-1,0 0 1,-1-1 0,-16 25 0,12-23 69,2 0 1,-21 52 0,33-73-769,0 0 1,0 0 0,0 0-1,1 0 1,-1 1 0,1-1-1,0 0 1,0 1-1,0-1 1,0 0 0,1 0-1,-1 1 1,1-1 0,0 0-1,0 0 1,2 4-1,-2-5-19,0 0 0,1 0-1,-1 0 1,1 0-1,0 0 1,0 0-1,0 0 1,0-1-1,0 1 1,0-1-1,0 1 1,0-1-1,1 0 1,-1 0-1,0 0 1,1 0 0,-1 0-1,1 0 1,-1-1-1,4 1 1,1 0-29,0 0 1,1-1-1,-1 0 1,0-1-1,0 1 0,1-1 1,-1-1-1,0 1 1,0-1-1,0 0 1,-1-1-1,1 0 1,12-6-1,1-5-1611,0 0-1,32-29 1,-19 15-2510,10-5 570</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7:32.288"/>
    </inkml:context>
    <inkml:brush xml:id="br0">
      <inkml:brushProperty name="width" value="0.05" units="cm"/>
      <inkml:brushProperty name="height" value="0.05" units="cm"/>
      <inkml:brushProperty name="color" value="#66CC00"/>
    </inkml:brush>
  </inkml:definitions>
  <inkml:trace contextRef="#ctx0" brushRef="#br0">395 89 4064,'1'-5'363,"-1"4"-211,0 1 0,0-1 0,0 0 0,1 0 0,-1 0 0,0 0 0,0 1 0,0-1 0,-1 0 0,1 0 0,0 0 0,0 1 0,0-1 0,0 0 0,-1 0 0,1 0 0,0 1 0,-1-1 0,1 0 0,-1 0 0,1 1 0,-1-1 0,1 1 0,-1-1 0,1 0 0,-1 1 0,0-1 0,1 1 0,-1-1 0,0 1 0,0-1 0,1 1 0,-1 0 0,0-1 0,0 1-1,1 0 1,-1 0 0,0 0 0,0-1 0,0 1 0,-1 0 0,-13-1 200,0 1 0,-1 1 0,1 0 0,0 1 0,0 1 0,-20 5 0,13-2 6,13-4-272,-18 3 139,0 2-1,-44 18 0,65-23-204,0 1-1,0 0 0,0 0 1,0 1-1,1-1 0,-1 1 0,1 1 1,0-1-1,0 1 0,1-1 1,-1 2-1,1-1 0,0 0 1,0 1-1,1 0 0,-6 11 1,8-13 19,0 0 0,0 0 1,0-1-1,1 1 0,-1 0 1,1 0-1,0 0 0,0 0 1,0 0-1,1 0 0,-1 0 1,1 0-1,2 5 0,-3-7-9,1-1 0,0 1 0,0-1-1,0 1 1,0-1 0,0 1-1,0-1 1,0 0 0,0 1-1,0-1 1,1 0 0,-1 0-1,0 0 1,1 0 0,-1 0-1,1 0 1,-1-1 0,1 1 0,0 0-1,-1-1 1,1 1 0,0-1-1,-1 1 1,1-1 0,0 0-1,0 0 1,-1 0 0,1 0-1,0 0 1,0 0 0,-1-1-1,3 1 1,8-3 99,0 0 0,0-1 0,-1 0 0,1-1 0,16-10 0,52-36 289,-68 43-362,6-5 118,19-17 0,-31 26-154,-1-1 0,-1 0-1,1-1 1,-1 1 0,1-1 0,-1 0 0,5-11 0,-9 17-27,0 0 1,0-1 0,0 1-1,0 0 1,0-1-1,-1 1 1,1 0-1,0-1 1,0 1 0,0 0-1,0-1 1,0 1-1,-1 0 1,1-1-1,0 1 1,0 0 0,-1 0-1,1-1 1,0 1-1,0 0 1,-1 0-1,1-1 1,0 1 0,0 0-1,-1 0 1,1 0-1,0 0 1,-1 0-1,1-1 1,-1 1 0,-14-6 18,10 5 20,-3-3 11,6 2 30,0 1 1,0 0-1,0 0 0,-1 0 1,1 0-1,0 0 0,-4-1 0,67-14 177,-40 11-82,0 0-1,33-15 0,-46 16-99,1 1 0,-1-1 0,1 1 0,0 1 0,-1 0 0,16-2 0,-22 3-31,1 1 0,-1 0 0,1 1-1,0-1 1,-1 0 0,1 1-1,-1-1 1,1 1 0,0 0-1,-1 0 1,0 0 0,1 0-1,-1 0 1,0 0 0,1 1-1,-1-1 1,0 1 0,0 0 0,0 0-1,0-1 1,-1 1 0,1 0-1,0 1 1,-1-1 0,1 0-1,1 5 1,32 70 608,-33-72-624,0 1 0,1-1-1,0 0 1,0 0-1,0 0 1,1 0-1,0 0 1,0-1 0,0 1-1,0-1 1,10 7-1,-6-6 24,-1-1 0,1 0 0,0 0 0,1 0 0,-1-1 0,1-1-1,10 3 1,6-1-82,0-2-1,-1 0 1,1-2-1,43-4 1,49-11-3703,0-5-4694,-64 8 3086</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7:35.415"/>
    </inkml:context>
    <inkml:brush xml:id="br0">
      <inkml:brushProperty name="width" value="0.05" units="cm"/>
      <inkml:brushProperty name="height" value="0.05" units="cm"/>
      <inkml:brushProperty name="color" value="#66CC00"/>
    </inkml:brush>
  </inkml:definitions>
  <inkml:trace contextRef="#ctx0" brushRef="#br0">118 384 2816,'4'-4'260,"1"1"-1,-1 0 1,0 0 0,1 0 0,0 0-1,0 1 1,-1 0 0,1 0-1,7-2 1,-11 4-76,0-1-1,1 1 1,-1-1-1,0 1 1,0-1-1,1 0 1,-1 0-1,0 0 0,0 0 1,0 0-1,0 0 1,0 0-1,0 0 1,0 0-1,-1 0 1,1 0-1,1-2 1,-2 2-105,0 1 1,0 0-1,0-1 1,1 1-1,-1 0 0,0-1 1,0 1-1,0 0 1,0-1-1,0 1 1,0-1-1,0 1 0,0 0 1,0-1-1,0 1 1,0 0-1,0-1 1,0 1-1,-1 0 1,1-1-1,0 1 0,0-1 1,0 1-1,0 0 1,-1-1-1,0 1-19,1-1 1,-1 1-1,0-1 0,1 1 0,-1 0 0,0 0 1,0-1-1,0 1 0,1 0 0,-1 0 0,0 0 1,0 0-1,0 0 0,1 0 0,-1 0 0,0 0 1,0 0-1,0 1 0,-8 1-3,-1 0 0,2 1 1,-1 0-1,0 1 0,1-1 0,-1 2 0,1-1 1,0 1-1,1 1 0,-1-1 0,1 1 0,0 1 1,0-1-1,1 1 0,0 0 0,0 1 1,1-1-1,0 1 0,0 0 0,1 0 0,-7 18 1,8-18-42,1 0 0,0 0 1,0 0-1,1 0 0,0 1 1,0-1-1,1 0 1,0 1-1,0-1 0,1 0 1,0 1-1,1-1 1,2 9-1,-3-16 17,-1 1 0,0-1 0,1 0 1,0 0-1,-1 0 0,1 1 0,-1-1 0,1 0 0,0 0 1,0 0-1,0 0 0,0 0 0,0 0 0,0-1 0,0 1 0,0 0 1,0 0-1,0-1 0,0 1 0,0 0 0,0-1 0,1 1 1,0-1-1,0 0 15,0 0 1,0 0-1,0 0 1,0 0-1,0 0 1,0-1 0,0 1-1,0-1 1,-1 0-1,1 1 1,0-1-1,0 0 1,2-2-1,5-3 110,-1-1-1,0 0 0,0 0 0,9-12 0,42-54 529,-51 62-599,0 0 0,-1-1 0,-1-1-1,10-22 1,-15 28-234,1 0-1,-1 1 1,-1-1-1,1 0 0,-1-8 1,-8 25-162,5-3 342,1-1 1,0 1-1,0 0 1,0 0 0,1-1-1,0 1 1,1 0-1,0 0 1,0 0 0,0 1-1,1-2 1,0 1-1,0 0 1,1 0 0,0 0-1,0 0 1,0-1-1,1 1 1,4 7 0,-6-13-3,0 1 0,-1-1 0,1 1 0,0-1 1,0 0-1,0 1 0,0-1 0,0 0 0,0 0 1,1 1-1,-1-1 0,0 0 0,0 0 0,1-1 1,-1 1-1,1 0 0,2 1 0,-3-2 10,1 0 1,0 0-1,0 0 0,0 0 0,0 0 0,0 0 0,0 0 0,0 0 0,0-1 1,0 1-1,-1-1 0,1 0 0,0 1 0,3-3 0,112-68 848,-24 13-925,-89 55 60,0 1 0,1 0-1,-1 0 1,1 0-1,0 0 1,-1 1-1,1-1 1,0 1-1,0 0 1,0 1 0,9-1-1,-14 2-16,1-1 0,0 0-1,0 1 1,-1-1 0,1 1 0,0-1 0,-1 1-1,1 0 1,0-1 0,-1 1 0,1 0 0,-1-1-1,1 1 1,-1 0 0,0 0 0,1-1 0,-1 1-1,1 0 1,-1 0 0,0 0 0,0 0-1,0-1 1,1 1 0,-1 0 0,0 0 0,0 0-1,0 0 1,0 0 0,-1-1 0,1 3 0,0 1 21,-1 1 1,0-1 0,0 1 0,0-1 0,-2 5 0,-21 65 296,23-61-265,-3 4 243,9-33 396,-2 11-718,0-1 0,0 1 0,1 0 0,0 1 0,0-1 0,1 1 1,-1-1-1,1 1 0,0 0 0,0 1 0,0-1 0,7-2 0,-11 6 9,0 0-1,-1 0 0,1 0 0,-1 0 0,1 1 1,-1-1-1,1 0 0,-1 1 0,1-1 1,-1 0-1,1 1 0,-1-1 0,1 0 0,-1 1 1,0-1-1,1 1 0,-1-1 0,0 1 0,1-1 1,-1 2-1,0-2-3,14 30-189,-13-26 205,0 0 1,1-1-1,-1 1 0,1-1 1,0 1-1,-1-1 0,1 1 1,1-1-1,-1 0 0,1 0 1,-1 0-1,1 0 0,4 3 1,-6-6 12,0 1 0,1-1 0,-1 1 1,1-1-1,-1 0 0,0 0 0,1 0 0,-1 1 1,1-1-1,-1 0 0,0-1 0,1 1 0,-1 0 1,0 0-1,1-1 0,-1 1 0,1 0 0,-1-1 1,0 0-1,2 0 0,27-19 180,-20 14-165,106-64 287,-78 49-261,0-2 0,62-49 0,-81 52-15,-1 0 1,0 0-1,-2-2 0,0 0 1,-1-1-1,-2-1 0,20-46 1,-27 56-44,0-1-1,-1 1 1,-1-1 0,3-21 0,-6 35-11,-1 0 0,0 0 0,0-1 0,0 1 0,0 0 0,0 0 0,-1 0 0,1-1 0,0 1 0,0 0 0,-1 0 0,0-1 0,-3 0-84,-3 10 59,-7 20-62,-17 46 1,0 0-59,21-53 125,-29 68 136,33-74-34,1 0 0,1 1 0,0-1 0,-1 18 1,5-29-47,-1 0 0,1 0 0,0 0 0,1 0 0,-1 0 1,1 0-1,-1 0 0,1 0 0,0 0 0,1 0 0,-1 0 0,1-1 1,0 1-1,0 0 0,0-1 0,0 1 0,0-1 0,1 0 0,0 0 1,-1 0-1,1 0 0,0 0 0,4 2 0,-1-1 21,0 0 1,1-1-1,-1 0 0,1 0 0,0-1 1,0 0-1,0 0 0,0 0 0,0-1 1,0 0-1,1 0 0,7-1 0,68-8-38,-82 8-28,3 5 90,-4-5-63,0 0 0,1 0 0,-1 0 1,0 0-1,0 0 0,0 0 1,0 1-1,0-1 0,0 0 0,0 0 1,0 0-1,1 0 0,-1 0 1,0 0-1,0 0 0,0 0 0,0 0 1,0 0-1,0 0 0,0 1 1,0-1-1,0 0 0,0 0 0,0 0 1,1 0-1,-1 0 0,0 0 1,0 0-1,0 1 0,0-1 0,0 0 1,0 0-1,0 0 0,0 0 1,0 0-1,0 0 0,0 0 0,0 1 1,0-1-1,0 0 0,0 0 1,-1 0-1,1 0 0,0 0 0,0 0 1,0 0-1,0 1 0,0-1 1,0 0-1,0 0 0,0 0 0,0 0 1,0 0-1,0 0 0,0 0 1,-1 0-1,1 0 0,0 0 0,0 1 1,0-1-1,0 0 0,0 0 1,0 0-1,0 0 0,-1 0 0,1 0 1,0 0-1,0 0 0,0 0 0,-1 1-1,1-1 0,0 0 1,0 1-1,0-1 0,-1 1 1,1-1-1,0 1 0,0-1 0,0 1 1,0-1-1,0 1 0,0-1 1,0 1-1,0-1 0,0 1 1,0-1-1,0 1 0,0-1 1,0 1-1,1 0-7,-1-1 1,0 1-1,0 0 1,0-1-1,0 1 1,0 0-1,0-1 1,0 1-1,0 0 0,0-1 1,0 1-1,0 0 1,0-1-1,-1 1 1,1-1-1,0 1 1,0 0-1,-1-1 1,1 1-1,0-1 0,-1 1 1,0 0-1,0 0-66,-4 1 188,-2-10 98,3 4-273,1 1-82,13 2-84,-10 1 136,0 0-1,0 0 1,1 0 0,-1 0 0,0 0-1,0 0 1,0 0 0,1 0-1,-1 0 1,0 0 0,0 0 0,0 0-1,0 0 1,1-1 0,-1 1 0,0 0-1,0 0 1,0 0 0,1 0-1,-1 0 1,0 0 0,0 0 0,0-1-1,0 1 1,0 0 0,0 0 0,1 0-1,-1 0 1,0 0 0,0-1-1,0 1 1,0 0 0,0 0 0,0 0-1,0-1 1,0 1 0,0 0-1,0 0 1,0 0 0,0 0 0,0-1-1,0 1 1,0 0 0,0 0 0,0 0-1,0-1 1,0 1 0,0 0-1,0 0 1,0-1 0,-3-4-3454</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7:35.759"/>
    </inkml:context>
    <inkml:brush xml:id="br0">
      <inkml:brushProperty name="width" value="0.05" units="cm"/>
      <inkml:brushProperty name="height" value="0.05" units="cm"/>
      <inkml:brushProperty name="color" value="#66CC00"/>
    </inkml:brush>
  </inkml:definitions>
  <inkml:trace contextRef="#ctx0" brushRef="#br0">13 99 5984,'-12'-7'2010,"19"5"297,8-1-1536,156-28 2258,-9 6-2330,52-4 42,-207 28-907,0 1-1,-1 0 1,1 0 0,0 1 0,0 0-1,6 1 1,-11-1-188,0 0-1,0-1 1,0 1 0,0 0-1,-1 0 1,1 0-1,0 0 1,-1 1 0,1-1-1,-1 0 1,1 1-1,-1-1 1,0 1-1,1-1 1,-1 1 0,0-1-1,0 1 1,0 0-1,0 0 1,0 0 0,-1-1-1,1 1 1,-1 0-1,1 0 1,0 2 0,-1 12-2505</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7:36.169"/>
    </inkml:context>
    <inkml:brush xml:id="br0">
      <inkml:brushProperty name="width" value="0.05" units="cm"/>
      <inkml:brushProperty name="height" value="0.05" units="cm"/>
      <inkml:brushProperty name="color" value="#66CC00"/>
    </inkml:brush>
  </inkml:definitions>
  <inkml:trace contextRef="#ctx0" brushRef="#br0">1 199 3328,'-1'7'3216,"7"-11"-1926,6-4-548,0 0-1,-1-1 0,-1-1 1,0 0-1,0 0 0,9-13 1,7-7 79,-12 15-388,41-47 1289,-51 55-1404,4-3 522,-6 11-556,-4 7-260,-1 3 7,-6 22 91,1 1-1,1 0 1,-3 62-1,10-14-137,8-94-3509,-4 3 2552,-1-1 1,0 1-1,0-1 0,2-14 0,3-21-2813</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7:36.512"/>
    </inkml:context>
    <inkml:brush xml:id="br0">
      <inkml:brushProperty name="width" value="0.05" units="cm"/>
      <inkml:brushProperty name="height" value="0.05" units="cm"/>
      <inkml:brushProperty name="color" value="#66CC00"/>
    </inkml:brush>
  </inkml:definitions>
  <inkml:trace contextRef="#ctx0" brushRef="#br0">0 106 4992,'10'-47'1824,"-5"28"-1408,3-1-128,-3 12 768,-5 0-640,3 5-288,7 11-160,3 6-416,5 11 256</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7:39.298"/>
    </inkml:context>
    <inkml:brush xml:id="br0">
      <inkml:brushProperty name="width" value="0.05" units="cm"/>
      <inkml:brushProperty name="height" value="0.05" units="cm"/>
      <inkml:brushProperty name="color" value="#66CC00"/>
    </inkml:brush>
  </inkml:definitions>
  <inkml:trace contextRef="#ctx0" brushRef="#br0">15 753 4736,'-12'-7'1530,"12"7"-1493,0 0 0,-1 0 0,1 0 0,0 0 0,0 0 0,0-1 0,0 1 0,0 0 0,0 0 0,-1 0 0,1 0 0,0 0 0,0-1 0,0 1 0,0 0 0,0 0 0,0 0 0,0-1 0,0 1 0,0 0 0,0 0 0,0 0 0,0 0 0,0-1 0,0 1 0,0 0 0,0 0 0,0 0 0,0-1 0,0 1 0,0 0 0,0 0 0,0 0 0,0 0 0,0-1 0,1 1 0,-1 0 0,0 0 0,0 0 0,0 0 0,0 0 0,0-1 0,0 1 0,1 0 0,-1 0 0,0 0 0,0 0 0,0 0 0,0 0 0,0 0 0,1 0 0,-1-1 0,0 1 0,0 0 0,2-1 451,2-4-83,-1 0 0,0 1 0,0-2 0,4-9 0,4-7 87,94-158 2314,-26 59-2278,-79 120-529,11-13-222,-11 13 217,0 1 0,0 0 0,0 0 0,1 0 0,-1-1 0,0 1-1,0 0 1,0 0 0,1 0 0,-1 0 0,0 0 0,1 0-1,-1 0 1,0 0 0,0 0 0,1-1 0,-1 1 0,0 0-1,0 0 1,1 0 0,-1 0 0,0 1 0,0-1 0,1 0-1,-1 0 1,0 0 0,1 0 0,-1 0 0,0 0 0,0 0-1,1 0 1,-1 1 0,0-1 0,0 0 0,0 0 0,1 0-1,-1 0 1,0 1 0,0-1 0,0 0 0,0 0 0,1 1 0,-1-1-1,0 0 1,0 0 0,0 1 0,0-1 0,0 0 0,0 0-1,0 1 1,0-1 0,0 0 0,0 0 0,0 1 0,0-1-1,0 0 1,0 1 0,0-1 0,2 7-1,-1-1 0,0 1 1,0 0-1,-1 0 0,1-1 0,-2 1 1,1 0-1,-1 0 0,-2 9 0,-3 7 158,-13 31 0,5-14 58,-4 21 9,12-36 11,-2 1 1,0-1-1,-23 43 1,16-48 512,15-19-707,0-1 0,-1 1-1,1-1 1,-1 0 0,1 1-1,0-1 1,-1 1 0,1-1-1,-1 0 1,1 1 0,-1-1 0,1 0-1,-1 0 1,1 1 0,-1-1-1,1 0 1,-1 0 0,1 0-1,-1 0 1,1 0 0,-1 0 0,1 0-1,-1 0 1,0 0 0,1 0-1,-1 0 1,1 0 0,-1 0-1,1 0 1,-1 0 0,1 0 0,-1-1-1,1 1 1,-1 0 0,1 0-1,-1-1 1,1 1 0,-1 0-1,1-1 1,-1 0 0,-5-7 125,1-2 0,0 1 0,0 0 0,1-1 0,-6-20 0,1 3-64,-4-19-239,11 34 22,-1 0 0,-6-15-1,4 19-1033,10 15 481,1 1 450,-3-3 165,1-1 1,0 0 0,0 1 0,6 4 0,-8-8 82,-1 0 0,1 0 1,0 0-1,-1 0 0,1 0 1,0-1-1,0 1 0,0 0 1,0-1-1,0 0 0,0 1 1,0-1-1,0 0 0,0 0 1,0 0-1,4-1 0,13-3 96,1-2 0,-1 0-1,0-1 1,20-12 0,15-5 7,-41 19-68,45-16 154,-2-3 0,80-46 0,-134 68-202,11-6-37,-9 7-289,-5 5-400,-6 5 702,0 0 1,1 1-1,1-1 0,-1 1 0,2 1 1,-1-1-1,-2 14 0,5-19 19,1 0-1,1 0 1,-1 0-1,1 0 0,-1-1 1,2 1-1,-1 0 1,1 7-1,0-9 13,0 0-1,0 0 1,0 0 0,0-1-1,0 1 1,1 0 0,-1-1-1,1 1 1,-1-1 0,1 0-1,0 0 1,0 1 0,0-1-1,0 0 1,4 2-1,-4-3 26,0 0-1,1 0 0,-1 0 0,0 0 1,1-1-1,-1 1 0,1 0 0,-1-1 0,1 0 1,-1 0-1,1 0 0,-1 0 0,1 0 1,-1 0-1,1 0 0,-1-1 0,1 0 0,-1 1 1,1-1-1,-1 0 0,0 0 0,4-2 1,7-4 190,-1 0 0,20-16 1,-25 18-178,103-83 264,-90 76-746,-20 24-28,-2 2 498,-1 0-1,-1 0 0,0-1 1,-10 22-1,-2 6-25,2-2-13,-1 6-33,-2 0-1,-38 71 1,26-72 70,-52 65-1,-44 30 335,116-128-275,2-3 17,-1 0 0,1-1 0,-1 0 0,0 0 0,-1 0 1,-15 8-1,23-14-101,0-1 0,0 1 0,0-1-1,0 1 1,0-1 0,0 0 0,0 1 0,0-1 0,-1 0 0,1 0 0,0 0 0,0 0 0,0 0 0,0 0 0,-1 0 0,1 0-1,-2-1 1,2 1-8,1-1 0,-1 1 0,0-1 0,1 1 0,-1-1 0,0 1 0,1-1 0,-1 0 0,1 1 0,-1-1 0,1 0 0,-1 1 0,1-1 0,0 0 0,-1 0 0,1 1 0,0-1-1,-1 0 1,1-1 0,0-1-9,-1 0 1,1 0-1,0 0 0,0 0 0,0 1 0,1-1 0,-1 0 0,1 0 1,-1 0-1,1 0 0,0 0 0,2-4 0,5-4-32,-1 1 0,1 0 0,1 0 0,0 0 0,18-14 0,6-6-27,24-31 67,96-131 0,-123 150-147,61-65 0,-72 88 129,1 2-1,0-1 1,1 2-1,1 1 1,28-15-1,-16 13-26,1 2-1,1 0 1,0 3 0,1 1-1,59-10 1,-87 20-37,0 0 1,0 1-1,17 1 0,-21-1 84,-1 1 0,0 0 0,0 0-1,0 0 1,0 0 0,0 1 0,0-1 0,0 1 0,0 0 0,3 3-1,-6-4-3,1 1-1,-1-1 0,0 0 1,-1 1-1,1-1 0,0 1 1,0-1-1,-1 0 0,1 1 1,-1 0-1,1-1 0,-1 1 1,1-1-1,-1 1 0,0 0 1,0-1-1,0 1 0,0 0 1,0-1-1,0 1 0,-1-1 1,1 1-1,0 0 0,-1-1 1,1 1-1,-1-1 0,-1 3 1,-1 4 40,-1 1 1,0-1 0,-8 11-1,-4 5 30,6-11 46,-10 20 0,20-32 241,4-4-129,5-8-9,2-1-137,0 0 0,1 0 0,1 2 1,26-19-1,-17 15-214,2 0 0,31-12 1,-53 25 105,-1 0 0,1 1 0,-1-1 1,1 1-1,-1-1 0,1 1 0,0-1 1,-1 1-1,1 0 0,-1 0 0,1 0 0,0 0 1,-1 0-1,1 0 0,0 0 0,-1 1 1,1-1-1,0 1 0,-1-1 0,3 2 1,-3-1 12,0 0 1,0 0-1,0 0 1,0 0 0,0 1-1,0-1 1,0 0-1,-1 1 1,1-1 0,0 1-1,-1-1 1,1 1-1,-1-1 1,1 1 0,-1-1-1,0 1 1,0-1 0,0 1-1,0-1 1,0 4-1,-1 9-7,0 0 0,-6 24 0,4-25 71,1 1 0,-2 22-1,4-36-53,0 0 0,0 0-1,0 0 1,1 0 0,-1 0-1,0 0 1,0 0 0,0 0-1,0 0 1,0 0 0,0 0-1,0 0 1,0 0 0,0 0-1,0 0 1,0 0 0,0 0-1,0 0 1,0 0 0,0 0-1,0 0 1,0 0 0,0 0-1,1 0 1,-1 0 0,0 0-1,0 0 1,0 0 0,0 0-1,0 0 1,0 0 0,0 0-1,0 0 1,0 0 0,0 0-1,0 0 1,0 0 0,0 0-1,0 0 1,0 0 0,0 0-1,0 0 1,0 0 0,1 0-1,-1 0 1,0 0 0,0 1-1,0-1 1,0 0 0,0 0-1,0 0 1,0 0 0,0 0-1,0 0 1,0 0 0,0 0-1,0 0 1,0 0 0,0 0-1,8-5 132,0-1-1,0-1 1,12-13-1,9-7-5,-9 11-196,1 1 0,0 1 0,26-11 0,-45 24 34,0 0 1,0 0-1,0 0 1,0 1 0,0-1-1,0 0 1,0 1-1,0 0 1,1-1 0,-1 1-1,4 1 1,-5-1 21,0 0 1,0 0-1,-1 0 0,1 1 1,0-1-1,0 0 1,-1 1-1,1-1 1,0 1-1,-1-1 0,1 1 1,-1-1-1,1 1 1,0 0-1,-1-1 1,1 1-1,-1-1 0,1 1 1,-1 0-1,0 0 1,1-1-1,-1 1 0,0 0 1,0 0-1,1-1 1,-1 1-1,0 0 1,0 0-1,0 0 0,0-1 1,0 1-1,0 0 1,0 1-1,0 3-14,0 4 13,0 0-1,0 1 1,1-1-1,3 13 1,-3-19 17,0-1 0,-1 0 1,1 0-1,0 0 0,0 1 0,1-1 1,-1 0-1,0 0 0,1 0 1,-1-1-1,1 1 0,-1 0 0,1 0 1,0-1-1,0 1 0,0-1 1,0 0-1,0 0 0,0 1 1,0-1-1,0 0 0,4 1 0,1-1 31,0 0 0,-1 0 0,1 0 0,0-1 0,0 0-1,-1 0 1,1 0 0,0-1 0,-1 0 0,1-1 0,0 0 0,7-3-1,7-3 76,0-2-1,24-15 1,-31 17-86,31-22 95,8-3-78,-40 25-203,-11 7 121,0-1 0,-1 1 1,1 0-1,0 0 0,0 0 0,0 0 1,0 0-1,-1 0 0,1 1 1,0-1-1,3 0 0,-7 14-178,-1-3 238,0-1-1,-1 0 1,0 1-1,-8 13 0,7-14-54,0 0 0,1 1-1,-6 17 1,4-10 75,2-3 384,7-14-236,4-8-111,14-14 54,-12 10-102,1 1 0,0 0 0,1 1 0,0 0 0,0 1 0,21-13 0,-31 21-46,-1 1 1,1-1-1,-1 1 1,1 0-1,0-1 1,-1 1-1,1 0 1,0 0-1,-1-1 1,1 1-1,-1 0 1,1 0-1,0 0 1,0 0 0,-1 0-1,1 0 1,0 0-1,-1 0 1,1 0-1,0 0 1,-1 0-1,1 0 1,0 0-1,-1 1 1,1-1-1,0 0 1,-1 0-1,1 1 1,-1-1-1,1 0 1,0 1-1,-1-1 1,1 1 0,-1-1-1,1 1 1,0 0-1,-1 1 9,1 0 0,-1-1 0,1 1 0,-1 0 0,0 0 0,1 0 0,-1 0 0,0-1 0,0 1 0,0 0 0,-1 0-1,1 0 1,-1 3 0,-6 18-41,5-16 80,0 0-1,0 0 0,1 0 0,-2 14 0,13-26 339,16-30-107,-19 25-213,-1 1 0,15-16 1,-10 14-73,0 1 1,1-1-1,0 2 1,26-15-1,-37 23-25,1 0-1,0 0 0,0 1 0,0-1 0,0 1 1,0-1-1,1 1 0,1 0 0,-3 11-435,-3 17 472,0-21-1,1 0 0,1-1 0,-1 1 0,1 0 0,2 10 0,-2-15 24,0 0 0,1-1 0,-1 1 0,1-1 0,0 1 0,-1-1 0,1 1 0,0-1-1,0 1 1,0-1 0,0 0 0,0 1 0,0-1 0,0 0 0,0 0 0,1 0 0,-1 0 0,0 0 0,1 0 0,-1 0 0,1 0 0,-1-1 0,1 1 0,-1-1 0,1 1 0,0-1-1,2 1 1,6 0 39,-1-1 0,1-1-1,0 0 1,-1 0 0,0 0-1,1-1 1,16-6 0,-6 2-39,73-22 168,-79 23-144,0-1-1,0-1 1,-1 0 0,18-12 0,-29 17-25,0 1 0,1-1 0,-1 0 0,0 0 0,0 0 0,0 0 0,0 0 0,-1-1 0,1 1 0,-1 0 0,1-1 0,1-3 0,-3 6-18,0 0 0,0 0 0,0-1 0,0 1 0,0 0 0,0 0-1,0 0 1,1-1 0,-1 1 0,0 0 0,0 0 0,0 0 0,0-1 0,0 1-1,0 0 1,0 0 0,-1 0 0,1-1 0,0 1 0,0 0 0,0 0 0,0 0-1,0-1 1,0 1 0,0 0 0,0 0 0,0 0 0,-1-1 0,1 1-1,0 0 1,0 0 0,0 0 0,-1-1 0,-6 2-134,-9 8 11,15-9 120,-8 5-93,1 1 0,-1 0 0,1 1 0,0-1 0,-14 17 0,21-21 102,-1 0 0,0 0 0,1 1 0,0-1 1,-1 0-1,1 1 0,0 0 0,0-1 0,1 1 0,-1-1 1,0 1-1,1 0 0,-1 0 0,1-1 0,0 1 1,0 0-1,0 0 0,1-1 0,-1 1 0,0 0 0,1-1 1,0 1-1,0 0 0,0-1 0,0 1 0,0-1 1,2 4-1,-1-2 27,0-1-1,1 1 1,-1-1 0,1 0 0,0 0 0,0 0 0,0 0-1,0-1 1,0 1 0,0-1 0,1 0 0,-1 0 0,1 0 0,0 0-1,0 0 1,-1-1 0,1 0 0,0 0 0,0 0 0,0 0-1,0 0 1,0-1 0,1 0 0,-1 0 0,0 0 0,0 0-1,0-1 1,0 0 0,0 0 0,0 0 0,0 0 0,0 0 0,6-4-1,8-5 43,0 0 0,0-2 0,20-16 0,44-48 118,-59 52-150,-3-1-1,0 0 0,-1-2 0,26-48 0,43-120 4,-76 168-11,-7 15-53,1 0 0,-2-1-1,0 1 1,0-1-1,-1 0 1,1-14 0,-3 25 0,-1 0 0,0 1 1,0-1-1,0 1 0,0-1 0,-1 1 1,1-1-1,0 1 0,-1-1 0,1 1 1,-1-1-1,1 1 0,-1-1 1,-1-1-1,1 2 9,0 1 0,1-1-1,-1 1 1,1 0 0,-1-1 0,0 1 0,0 0-1,1-1 1,-1 1 0,0 0 0,0 0 0,1 0 0,-1 0-1,0 0 1,0 0 0,1 0 0,-1 0 0,0 0 0,0 0-1,1 0 1,-1 0 0,0 1 0,1-1 0,-1 0 0,0 0-1,1 1 1,-1-1 0,0 1 0,1-1 0,-1 1 0,0-1-1,1 1 1,-2 0 0,-3 3-18,0 1 1,0-1-1,0 1 1,1 0-1,-1 0 1,-4 9-1,-21 38-10,17-27 42,-21 43-68,-46 128 0,69-160 149,3 0 0,0 0 0,3 0 0,-2 50-1,5-62-152,1-1 0,4 39-1,-1-53-1776,-1-13-866,-1-16 182,-4-2 1173,-1 0 0,0 1 0,-12-26 0,13 38 1510,-1 0 0,0 0-1,0 0 1,-1 1 0,-14-16-1,13 17 719,1-1-1,-1-1 0,2 1 0,-1-1 0,-5-11 0,11 19-801,0 0-1,-1 0 1,1 0-1,0 0 1,0 0-1,-1 0 1,1 0-1,0 0 1,0 0 0,0 0-1,0 0 1,0 0-1,1 0 1,-1 1-1,0-1 1,0 0-1,1 0 1,-1 0-1,0 0 1,1 0-1,-1 0 1,1 0-1,-1 0 1,1 1-1,-1-1 1,1 0-1,0 0 1,0 1-1,-1-1 1,1 0 0,0 1-1,0-1 1,0 1-1,-1-1 1,1 1-1,0-1 1,0 1-1,2-1 1,4-1 2,0-1 0,1 2 0,-1-1 0,9 0 0,-11 1 43,35-4-12,43 0 0,-64 5-411,1 1-1,0 1 1,-1 0-1,25 7 1,-42-8 37,-1-1 0,1 1-1,-1-1 1,0 1 0,1-1 0,-1 1 0,1 0-1,-1-1 1,0 1 0,0 0 0,1 0 0,-1 0-1,0 0 1,0 0 0,0 0 0,0 0 0,0 1-1,0-1 1,0 2 0,1 8-4750</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7:40.217"/>
    </inkml:context>
    <inkml:brush xml:id="br0">
      <inkml:brushProperty name="width" value="0.05" units="cm"/>
      <inkml:brushProperty name="height" value="0.05" units="cm"/>
      <inkml:brushProperty name="color" value="#66CC00"/>
    </inkml:brush>
  </inkml:definitions>
  <inkml:trace contextRef="#ctx0" brushRef="#br0">54 193 3904,'-5'3'286,"0"1"-1,0-1 1,1 1 0,0 0 0,0 0-1,0 1 1,0-1 0,0 1 0,1 0 0,0 0-1,-3 7 1,5-11-192,1-1-1,0 1 1,0-1-1,-1 1 1,1-1-1,0 1 1,0-1-1,0 1 1,0-1-1,0 1 1,0-1-1,0 1 0,0 0 1,0-1-1,0 1 1,0-1-1,0 1 1,1-1-1,-1 1 1,0 0-1,1-1-14,-1 0-1,0 0 1,1 0-1,-1 0 0,0 0 1,1 1-1,-1-1 0,0 0 1,1 0-1,-1 0 0,0 0 1,1 0-1,-1-1 1,0 1-1,1 0 0,-1 0 1,0 0-1,0 0 0,1 0 1,-1 0-1,0 0 1,1-1-1,-1 1 0,22-16 1539,-21 15-1697,45-38 930,-20 15-709,1 2 0,2 0 0,35-20 0,-15 16 909,77-31 1,-114 52-828,6-1-142,-17 6 15,0 0-97,-1-1-1,0 1 1,1 0 0,-1 0-1,1 0 1,-1 0 0,0 0-1,1 0 1,-1 0 0,1 0-1,-1 0 1,1 0 0,-1 0 0,0 0-1,1 0 1,-1 0 0,1 0-1,-1 0 1,0 0 0,1 1-1,-1-1 1,0 0 0,1 0-1,-1 0 1,0 1 0,1-1-1,-1 1 1,13 5 145,-12-4-108,0-1 1,-1 1 0,1-1 0,0 1-1,0 0 1,-1-1 0,1 1 0,-1 0-1,1-1 1,-1 1 0,0 0 0,0 0-1,0-1 1,0 1 0,0 0 0,0 0-1,0 0 1,0-1 0,-1 1 0,1 0 0,-1-1-1,1 1 1,-1 0 0,0-1 0,-1 3-1,-3 6 92,0 1 0,-12 15 0,14-22-76,-2 3 16,1 0 0,-1 0-1,1 1 1,1 0-1,-1 0 1,1 0-1,1 0 1,-1 0-1,1 0 1,1 1 0,-1 9-1,2-18-38,1 0 0,-1 0-1,1 1 1,0-1 0,-1 0 0,1 0 0,0 0-1,-1 0 1,1 0 0,0 0 0,-1 0 0,1 0-1,0 0 1,-1 0 0,1 0 0,0 0 0,-1 0-1,1 0 1,0-1 0,4 0 26,0-1 0,-1 0 0,1 0 0,-1-1 1,1 1-1,-1-1 0,4-4 0,29-26 242,-18 15-208,12-9-348,34-23 0,-65 50 250,0 0-1,0 0 0,1 0 0,-1 0 0,0 0 0,0 0 0,0 1 1,1-1-1,-1 0 0,0 0 0,0 0 0,0 0 0,0 1 1,1-1-1,-1 0 0,0 0 0,0 0 0,0 1 0,0-1 0,0 0 1,0 0-1,1 1 0,-1-1 0,0 0 0,0 0 0,0 1 1,0-1-1,0 0 0,0 0 0,0 1 0,1 9-111,-1 4 79,0-3 86,0 0 0,0 0 0,1 0 0,4 17-1,-5-26-23,0 0-1,1 0 1,0 0-1,-1 0 0,1 0 1,0 0-1,0 0 0,0 0 1,0-1-1,1 1 1,-1 0-1,0-1 0,1 1 1,-1-1-1,1 1 1,0-1-1,-1 0 0,1 0 1,0 1-1,0-1 1,0 0-1,-1-1 0,1 1 1,0 0-1,0 0 0,1-1 1,-1 0-1,0 1 1,0-1-1,4 0 0,1 0 18,0-1 0,1 0-1,-1 0 1,1-1 0,-1 0-1,9-4 1,45-23 204,-36 17-83,41-20-227,-2-3 0,64-45-1,-131 84-149,-8 6 237,1 1 0,-13 19 0,16-13-574,6-5-6157</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7:40.606"/>
    </inkml:context>
    <inkml:brush xml:id="br0">
      <inkml:brushProperty name="width" value="0.05" units="cm"/>
      <inkml:brushProperty name="height" value="0.05" units="cm"/>
      <inkml:brushProperty name="color" value="#66CC00"/>
    </inkml:brush>
  </inkml:definitions>
  <inkml:trace contextRef="#ctx0" brushRef="#br0">106 28 5632,'-36'-24'2112,"19"21"-1664,-4 3-96,11 0 768,2 0-672,0 0-96,3 3-224,5 5-192,5 3 32,3 1-3008,0 4 1664,2-8-2112</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7:40.950"/>
    </inkml:context>
    <inkml:brush xml:id="br0">
      <inkml:brushProperty name="width" value="0.05" units="cm"/>
      <inkml:brushProperty name="height" value="0.05" units="cm"/>
      <inkml:brushProperty name="color" value="#66CC00"/>
    </inkml:brush>
  </inkml:definitions>
  <inkml:trace contextRef="#ctx0" brushRef="#br0">279 0 3552,'0'0'104,"1"0"0,-1 0 0,0 0 0,0 0 0,0 0 0,1 0 0,-1 0 1,0 0-1,0 1 0,0-1 0,1 0 0,-1 0 0,0 0 0,0 0 0,0 0 0,1 0 0,-1 0 0,0 1 0,0-1 0,0 0 1,0 0-1,0 0 0,1 0 0,-1 0 0,0 1 0,0-1 0,0 0 0,0 0 0,0 0 0,0 1 0,0-1 0,0 0 0,0 0 1,0 0-1,0 1 0,0-1 0,0 0 0,0 0 0,0 0 0,0 1 0,-11 9 3789,-2-3-2547,-1 0 1,-25 8-1,-15 8 28,40-16-954,0 1 1,1 1-1,0 0 1,1 1-1,0 0 1,-11 13-1,18-17-305,-1 0-1,2 0 0,-1 0 1,1 1-1,0 0 0,0 0 0,0 0 1,1 0-1,1 0 0,-1 1 1,1-1-1,0 1 0,-1 15 1,3-19-80,0-1 1,0 1 0,0 0-1,0-1 1,1 1-1,0-1 1,0 1 0,0-1-1,0 1 1,0-1 0,1 0-1,-1 0 1,1 1-1,0-1 1,2 3 0,-1-3 0,1 0 1,-1 0-1,1 0 1,-1 0-1,1 0 1,0-1-1,0 1 1,0-1-1,0 0 1,1-1-1,5 3 1,3-1-14,0 0 1,1-1 0,-1 0-1,0-1 1,1 0 0,-1-1-1,1-1 1,20-3 0,11-5-1181,51-17 0,-9 2-2572,23 1-249,-7-6-3035</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7:46.164"/>
    </inkml:context>
    <inkml:brush xml:id="br0">
      <inkml:brushProperty name="width" value="0.05" units="cm"/>
      <inkml:brushProperty name="height" value="0.05" units="cm"/>
    </inkml:brush>
  </inkml:definitions>
  <inkml:trace contextRef="#ctx0" brushRef="#br0">294 1 3648,'-11'1'7255,"17"6"-3465,4-4-2329,-8-2-1456,-1 0-1,1 0 0,0 0 0,-1 0 1,1 0-1,-1 1 0,0-1 1,1 0-1,-1 1 0,0-1 1,0 1-1,0 0 0,0-1 1,0 1-1,0 0 0,-1 0 1,1-1-1,0 1 0,0 3 1,9 40-94,-10-43 91,5 32 98,34 235 989,-27-152-769,-7-59-48,-5-56-263,0-1-1,0 0 0,1 0 0,-1 1 1,0-1-1,0 0 0,1 0 0,-1 0 1,1 1-1,0 1 0,0-2 67,-1 3 53,0-1-86,-6 10-10,4-9-31,-1 1-1,1-1 0,-1-1 0,0 1 0,0 0 0,0-1 0,0 1 0,-1-1 0,1 0 1,-1 0-1,0 0 0,-5 2 0,-9 5-8,-30 12 0,8-4-63,-55 23 113,47-21 113,24-10 704,-45 12 0,65-21-376,4-3-164,12-5 2,20-8 268,18 6-293,77-4 0,-55 7-238,141-3-143,-133 5-2166,-80 4 2013,1 0 0,0 0 0,0 0 0,0-1 0,0 1 0,0 0 0,0 0 0,0-1 0,0 1 0,0 0 0,-1-1 0,1 1 0,0 0 0,0-1 0,0 0 0,-1 1 0,1-1 0,0 1 0,-1-1 0,1 0 0,0 1-1,-1-1 1,1 0 0,-1 0 0,1 1 0,-1-1 0,0 0 0,1 0 0,-1 0 0,1-1 0,-1-2-874,1 1 0,0-1 1,-1 1-1,0-1 0,0 1 0,-1-5 0,1-12-1965</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9:06.770"/>
    </inkml:context>
    <inkml:brush xml:id="br0">
      <inkml:brushProperty name="width" value="0.05" units="cm"/>
      <inkml:brushProperty name="height" value="0.05" units="cm"/>
      <inkml:brushProperty name="color" value="#E71224"/>
    </inkml:brush>
  </inkml:definitions>
  <inkml:trace contextRef="#ctx0" brushRef="#br0">304 56 2080,'-1'-2'405,"0"1"0,0-1 0,1 0 0,-1 1 1,0-1-1,1 0 0,0 0 0,-1 0 0,1 1 0,0-1 0,0 0 1,0-3-1,1-24 3010,-18 45-3004,12-10-221,-1-1 0,2 1-1,-1 0 1,1 0 0,0 0 0,-6 13 0,-17 46 455,22-51-550,-46 144 747,-4 10 55,31-98-532,-8 20 177,24-70-389,-4 22 1,7-21 82,-10 21-1,15-42-263,0 1 0,0-1-1,0 0 1,0 1 0,0-1 0,0 1-1,0-1 1,-1 1 0,1-1-1,0 0 1,0 1 0,0-1 0,-1 1-1,1-1 1,0 0 0,-1 1 0,1-1-1,0 0 1,-1 0 0,1 1-1,0-1 1,-1 0 0,1 0 0,-1 1-1,0-1 1,1-1-345,0 1 1,-1-1-1,1 0 0,0 1 1,-1-1-1,1 0 0,0 0 1,0 1-1,0-1 0,0 0 1,0 0-1,0 1 0,0-1 1,0-1-1,0-11-4496</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9:07.333"/>
    </inkml:context>
    <inkml:brush xml:id="br0">
      <inkml:brushProperty name="width" value="0.05" units="cm"/>
      <inkml:brushProperty name="height" value="0.05" units="cm"/>
      <inkml:brushProperty name="color" value="#E71224"/>
    </inkml:brush>
  </inkml:definitions>
  <inkml:trace contextRef="#ctx0" brushRef="#br0">54 95 2144,'-1'-2'123,"-1"1"0,1 0-1,-1 0 1,1 0 0,-1 1 0,0-1 0,1 0 0,-4 0 0,0 0 1481,0 0 0,-1 0 0,-9 1 0,10 0-396,48-5 3985,33-12-5192,-66 14 347,73-15-213,2 2 1,-1 5 0,126-1 0,-186 14 526,-17 0-2098</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9:08.541"/>
    </inkml:context>
    <inkml:brush xml:id="br0">
      <inkml:brushProperty name="width" value="0.05" units="cm"/>
      <inkml:brushProperty name="height" value="0.05" units="cm"/>
      <inkml:brushProperty name="color" value="#E71224"/>
    </inkml:brush>
  </inkml:definitions>
  <inkml:trace contextRef="#ctx0" brushRef="#br0">379 5 2912,'-3'-5'1354,"6"23"2006,-4-5-2696,0 1-1,-1-1 1,0 0-1,-5 14 1,-20 55 1627,9-29-1868,3-6-265,-62 181 699,57-176-588,-3-2 1,-40 65 0,-58 65 978,119-174-553,9-9-381,15-13-96,-18 13-96,18-14-95,-1-2 0,-1 0-1,0-1 1,28-40 0,-17 22-126,-16 20-180,22-35 1,-36 52 248,0 0-1,-1-1 1,1 1 0,0 0 0,0 0-1,0 0 1,0 0 0,0 0 0,0 0 0,0 0-1,0 0 1,0 1 0,0-1 0,2-1-1,-2 2 20,-1 0-1,1 1 0,-1-1 1,0 0-1,1 0 0,-1 0 1,0 1-1,1-1 0,-1 0 1,0 0-1,0 1 0,1-1 1,-1 0-1,0 1 0,0-1 0,1 0 1,-1 1-1,0-1 0,0 0 1,0 1-1,0-1 0,1 0 1,-1 1-1,0-1 0,0 1 1,0 0-1,3 9-3,-3 3 40,1 0 0,-1 0 1,-1 0-1,-4 19 0,1-3 89,-4 17 18,5-32 27,1-1 0,0 1 0,0 14 0,-2-21-106,6-4-50,-1-1-1,1 1 0,0-1 1,0 0-1,0 1 1,0-1-1,0 0 1,1 0-1,-1 0 1,1-1-1,-1 1 1,1 0-1,-1-1 0,1 0 1,0 0-1,0 0 1,0 0-1,0 0 1,0 0-1,0-1 1,0 1-1,0-1 1,4 0-1,2-1 53,1 0 0,-1 0 0,1-1 0,-1-1 0,13-4 0,-15 4 9,8-2 19,0-1 0,0 0-1,-1-2 1,0 1 0,18-15-1,-30 21-78,0-1 0,0 0 0,0 0-1,0 0 1,0 0 0,-1 0-1,1 0 1,-1-1 0,0 1-1,1 0 1,-1-1 0,0 1-1,0-1 1,0 1 0,0-6 0,-1 7-18,0-1 0,0 1 1,0 0-1,0 0 1,0 0-1,-1-1 1,1 1-1,0 0 1,-1 0-1,1 0 0,-1 0 1,1-1-1,-1 1 1,0 0-1,1 0 1,-1 0-1,0 0 0,0 1 1,0-1-1,0 0 1,0 0-1,1 0 1,-2 1-1,1-1 1,0 0-1,0 1 0,0-1 1,0 1-1,0-1 1,0 1-1,-1 0 1,1 0-1,0-1 0,0 1 1,0 0-1,-2 0 1,-2 0-33,0 0 0,1 0 0,-1 0 0,0 0 1,0 1-1,1 0 0,-1 0 0,0 1 0,1-1 0,-1 1 0,1 0 1,-5 2-1,4-1 22,-1 0 1,1 1 0,-1 0 0,1 0-1,1 0 1,-1 0 0,0 1 0,-6 8-1,9-9 84,0 0-1,-1 0 0,1 0 0,1 0 1,-1 0-1,1 1 0,-1-1 0,1 1 1,0-1-1,1 1 0,-1-1 0,1 1 1,0 5-1,0-8-24,1 0 1,-1 0-1,0 0 0,1 0 1,-1 0-1,1 0 0,0 0 1,-1 0-1,1 0 0,0 0 1,0-1-1,1 1 0,-1 0 1,0 0-1,0-1 1,1 1-1,-1-1 0,1 1 1,0-1-1,-1 0 0,1 0 1,0 0-1,0 0 0,-1 0 1,1 0-1,0 0 0,0 0 1,0-1-1,0 1 0,3 0 1,2 0 50,0-1 1,1 1-1,-1-2 0,0 1 1,15-3-1,37-11-203,-38 8-279,21-5-786,51-12-6132,-53 18 1336</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9:13.122"/>
    </inkml:context>
    <inkml:brush xml:id="br0">
      <inkml:brushProperty name="width" value="0.05" units="cm"/>
      <inkml:brushProperty name="height" value="0.05" units="cm"/>
      <inkml:brushProperty name="color" value="#E71224"/>
    </inkml:brush>
  </inkml:definitions>
  <inkml:trace contextRef="#ctx0" brushRef="#br0">3 893 2816,'0'0'27,"0"0"1,0 0 0,0 1-1,0-1 1,-1 0-1,1 0 1,0 0-1,0 0 1,0 0 0,0 0-1,0 0 1,-1 0-1,1 0 1,0 0-1,0 1 1,0-1 0,0 0-1,0 0 1,0 0-1,0 0 1,0 0-1,0 1 1,0-1 0,0 0-1,-1 0 1,1 0-1,0 0 1,0 0-1,0 1 1,0-1 0,0 0-1,0 0 1,0 0-1,0 0 1,0 0-1,0 1 1,0-1 0,1 0-1,-1 0 1,0 0-1,0 0 1,0 0-1,0 1 1,0-1-1,0 0 1,0 0 0,0 0-1,0 0 1,0 0-1,1 0 1,-1 1-1,0-1 1,0 0 0,0 0-1,0 0 1,0 0-1,0 0 1,1 0-1,-1 0 1,0 0 0,17 5 1812,17-2 414,-27-3-1979,0-1 1,-1 0-1,1 0 1,-1 0 0,1-1-1,-1 0 1,1 0-1,-1 0 1,0-1 0,0 0-1,0-1 1,9-6-1,2-4 163,-1 0 0,23-27 0,-31 32-378,-1-1 0,-1 0 1,1 0-1,-2 0 0,1 0 1,-1-1-1,4-12 1,18-83 299,-15 57 151,-10 39-433,2-9-84,-1 15-48,1 10-22,-1 6 76,1 1 1,-1 0-1,1 19 1,-1-7-142,0-2 190,-2-1 1,-1 0-1,-1 1 1,-1-1-1,-1 0 1,-8 33 0,10-50-5,-1 1 0,0-1 0,0 1 0,0-1 1,-1 1-1,-3 5 0,5-10 1,0 1-1,0-1 0,0 1 1,0-1-1,0 0 0,0 0 1,0 1-1,0-1 0,-1 0 1,1 0-1,0 0 0,-1 0 1,1 0-1,-1-1 1,1 1-1,-1 0 0,1-1 1,-1 1-1,0-1 0,1 1 1,-1-1-1,0 0 0,1 0 1,-1 0-1,0 0 0,-1 0 1,0 0-14,0-1 1,0 0-1,0 0 0,0 0 1,0 0-1,0 0 0,0-1 1,1 1-1,-1-1 0,1 1 1,-1-1-1,1 0 0,-1 0 1,-1-3-1,-15-18-149,14 18-72,5 11-426,0-5 569,0 1 1,1-1 0,-1 1 0,0-1 0,1 1 0,-1-1-1,1 1 1,0-1 0,0 0 0,1 3 0,0-2 60,0 0 0,1 0 0,0 0 0,-1 0 0,1 0 0,0 0 0,0-1 0,0 1 1,0-1-1,0 0 0,0 0 0,0 0 0,0 0 0,1-1 0,-1 1 0,0-1 0,5 0 1,8-1 73,0 0 0,1-1 0,-1-1 1,27-8-1,61-28 772,-81 30-750,-12 4-111,0 0 0,0 0 0,-1-1 0,1 0 0,-1-1 0,-1 0 0,1 0 0,-1-1 0,0 0 0,-1-1 0,0 0 0,12-18 0,-17 21 65,1-1-170,-4 13-52,-13 47-192,9-40 390,0 1 0,1-1 0,-3 26 0,6-35-28,0 1 1,1-1 0,-1 0 0,1 1-1,-1-1 1,1 0 0,1 0-1,-1 0 1,1 0 0,-1 0 0,1 0-1,0 0 1,0 0 0,1 0-1,-1-1 1,5 5 0,-6-7 13,0 0 0,1 0 0,-1 0 0,0-1 0,0 1 0,0 0 0,0-1 0,1 1 0,-1-1 0,0 0 0,1 1 0,-1-1 0,0 0 0,1 0 0,-1 0 0,0 0 0,1 0 0,-1 0 0,0 0 0,1 0 0,-1 0 0,0-1 0,1 1 0,-1-1 0,0 1 0,2-2 0,4-1 89,-1 0 1,1 0-1,8-8 0,1-2-69,-1 0-1,-1-2 1,0 0-1,0 0 1,-2-1-1,14-24 1,-20 31-39,2-1-600,-8 10 570,0 1 0,1 0 0,-1-1 0,0 1 0,0 0 0,0 0 0,1-1 0,-1 1 0,0 0 0,0 0 0,0-1 0,0 1 0,0 0 0,0 0 0,-1-1 0,1 1 0,0 0 0,0-1 0,-1 2 0,-2 17 76,-1-1 1,-1 0-1,-8 18 1,0 3-140,-5 22 65,-46 127 183,55-166-110,-1-1-1,-1-1 1,-1 1 0,-1-2 0,-1 0-1,-23 25 1,36-43-34,-13 13 214,-27 23 0,37-34-198,0 0 1,0 0-1,-1 0 0,1-1 1,-1 0-1,0 0 0,1 0 1,-1 0-1,0-1 0,0 0 0,0 0 1,-7 0-1,11 0-26,1-1 0,-1 0 0,0 0 0,1 0 0,-1 0 0,1 0 0,-1 0 0,1-1-1,-1 1 1,1 0 0,-1 0 0,1 0 0,-1 0 0,1-1 0,-1 1 0,1 0 0,-1 0 0,1-1 0,-1 1 0,1 0 0,0-1 0,-1 1 0,1-1-1,-1 1 1,1 0 0,0-1 0,-1 0 0,1 0 0,0 0 1,0 0-1,0 0 0,0 0 0,0 0 0,0 1 0,0-1 1,0 0-1,0 0 0,0 0 0,1 0 0,-1 0 0,0 0 1,1-1-1,3-4 8,-1 0 1,1 0 0,6-6 0,83-100-56,124-113 1,-190 200 45,2 1 0,0 2 0,45-27 0,-51 36-76,1 1-1,1 1 1,-1 1-1,2 1 1,36-8-1,-24 12 69,-35 5-11,0-1 0,1 1 0,-1 1-1,0-1 1,0 0 0,0 1 0,0 0 0,0 0 0,5 1-1,-7-1 11,-1-1 0,1 1 0,0-1 0,-1 1 0,1-1 0,-1 1 0,1-1 0,-1 1 0,1 0 0,-1-1-1,0 1 1,1-1 0,-1 1 0,0 0 0,1 0 0,-1-1 0,0 1 0,0 0 0,0-1 0,0 1 0,0 0 0,0 0-1,0-1 1,0 1 0,0 0 0,0 0 0,0-1 0,0 1 0,0 0 0,0 0 0,-1-1 0,1 1 0,-1 1 0,-14 27-168,10-20 140,-4 9 183,-1-2 1,-1 0 0,-23 26-1,34-41-142,0-1-1,0 1 0,-1-1 0,1 1 0,0-1 0,-1 0 0,1 1 0,-1-1 0,1 0 0,0 1 1,-1-1-1,1 0 0,-1 1 0,1-1 0,-1 0 0,1 0 0,-1 1 0,1-1 0,-1 0 0,1 0 1,-1 0-1,1 0 0,-1 0 0,1 0 0,-1 0 0,0 0 0,1 0-2,0-1 1,0 0-1,-1 1 0,1-1 1,0 0-1,0 1 0,0-1 0,0 1 1,1-1-1,-1 0 0,0 1 1,0-1-1,0 1 0,0-1 0,1 0 1,-1 1-1,0-1 0,0 1 1,1-1-1,-1 1 0,1-1 0,-1 1 1,1-1-1,5-7 14,0 0-1,1 1 0,0 0 1,0 0-1,0 0 1,1 1-1,0 0 1,0 1-1,11-6 1,7-2-109,52-18 0,-69 29 29,0-1-1,0 1 0,0 0 0,1 1 1,-1 0-1,12 1 0,-19 0 36,1 0 0,0 0 0,0 1 0,-1-1 0,1 1 0,0 0 0,-1 0 0,1 0 0,-1 0 0,1 0 1,2 2-1,-4-2 20,0 0 1,0 0 0,0 1 0,0-1-1,0 0 1,0 0 0,0 1 0,0-1 0,0 0-1,0 1 1,-1-1 0,1 1 0,-1-1 0,1 1-1,-1 0 1,0-1 0,1 1 0,-1-1-1,0 1 1,0 2 0,0 39 348,1-46-247,1 0 1,0 0-1,0 0 1,0 0 0,0 1-1,4-5 1,5-5-64,24-18-1,-31 26-88,1 1 0,-1 0 0,1 0 0,0 0 0,0 1-1,0 0 1,0 0 0,0 0 0,6-1 0,-9 3 43,-1 0 0,0 0 0,1 1 0,-1-1 0,0 1 0,1-1 0,-1 0 0,0 1 0,0 0 0,1-1 0,-1 1 0,0 0 0,0 0 0,0 0 0,0 0 0,0 0 0,0 0-1,0 0 1,0 0 0,0 0 0,-1 0 0,1 0 0,0 0 0,-1 1 0,1 0 0,4 7-53,-1 0-1,3 11 0,-6-18 11,0 2 42,0 0-1,1 0 1,-1-1-1,1 1 1,0 0-1,0-1 1,1 0-1,-1 1 1,4 3-1,-4-5 37,0-1-1,1 1 1,-1-1-1,0 1 1,1-1-1,-1 0 1,1 0 0,-1 0-1,1 0 1,-1-1-1,1 1 1,-1 0-1,1-1 1,0 0 0,4 0-1,-1 0 29,0 0 0,-1-1 0,1 1 0,-1-1-1,1-1 1,-1 1 0,1-1 0,-1 0 0,10-5 0,113-63 298,67-31-528,-181 94 63,11-5 16,-24 12 89,0 0-1,0-1 1,0 1 0,0 0 0,0 0-1,0 0 1,0 0 0,1 0-1,-1 0 1,0 0 0,0 0 0,0 0-1,0 1 1,0-1 0,0 0 0,0 1-1,0-1 1,0 1 0,0-1-1,-1 1 1,1-1 0,1 2 0,3 2-15,-1 0 0,1 0 1,-1 1-1,7 10 0,-10-13 21,0 0-1,0 0 0,0 0 1,0 1-1,0-1 1,-1 0-1,1 1 1,-1-1-1,0 1 0,0-1 1,1 0-1,-1 1 1,-1-1-1,1 1 1,-1 3-1,0 0 87,-1-1-1,0 1 1,0-1-1,0 1 1,-5 8-1,6-14 88,2-11 538,2 7-711,0 0 1,0 1-1,0-1 0,0 1 0,1 0 0,-1 0 0,8-5 0,12-11-31,-19 14-10,0 1 0,1 0 0,0 0 0,0 0 0,0 1-1,0-1 1,0 1 0,1 0 0,-1 1 0,12-4 0,-16 5 33,-1 1 1,1 0-1,0 0 1,0 0-1,0 0 1,-1 0-1,1 0 1,0 0-1,0 0 0,-1 1 1,1-1-1,0 0 1,0 0-1,-1 1 1,1-1-1,0 0 1,0 1-1,-1-1 1,1 0-1,0 1 1,-1-1-1,1 1 1,-1-1-1,1 1 1,-1 0-1,1-1 1,-1 1-1,1 0 1,-1-1-1,1 1 0,-1 0 1,0-1-1,0 1 1,1 0-1,-1 1 1,1 0-2,0 1 0,-1-1 0,1 1-1,-1-1 1,1 1 0,-1 0 0,0-1 0,-1 6 0,-8 34 150,51-91 586,-37 45-714,0 0 1,0 0-1,0 1 0,0 0 1,8-4-1,12-8-52,-21 12 15,0 0 0,0 1 0,0 0 0,1 0 0,-1 0 0,6-2 0,-9 4 13,1-1-1,0 1 1,-1 0 0,1 0-1,0 0 1,-1-1 0,1 2-1,0-1 1,0 0 0,-1 0 0,1 0-1,0 1 1,-1-1 0,1 1-1,-1 0 1,1-1 0,-1 1-1,1 0 1,-1 0 0,1 0-1,1 1 1,20 23-180,-19-20 177,1 1 1,0-1-1,0 0 0,0-1 0,9 7 0,-7-8 36,-1 1 0,1-1 0,-1-1 0,1 1 0,0-1 0,0-1 0,0 1 0,0-1 0,0 0 0,0 0 0,10-1 0,-17 0-18,26 0 122,0-1 0,41-7 1,-60 7-104,0 0 1,0-1-1,0 0 1,-1-1 0,1 0-1,-1 0 1,1 0-1,-1 0 1,0-1 0,0 0-1,-1-1 1,1 1-1,-1-1 1,8-9 0,-11 11-22,0-1 0,0 1 1,0-1-1,-1 1 0,1-1 1,-1 0-1,0 1 1,0-1-1,0 0 0,-1 0 1,1 0-1,-1 0 0,0 0 1,0-6-1,0 10-9,0-1 1,0 1-1,0 0 1,-1-1-1,1 1 1,0 0-1,0-1 1,0 1-1,0-1 1,0 1-1,0 0 1,-1 0-1,1-1 1,0 1-1,0 0 1,0-1-1,-1 1 0,1 0 1,0 0-1,-1-1 1,1 1-1,0 0 1,0 0-1,-1 0 1,1-1-1,0 1 1,-1 0-1,1 0 1,0 0-1,-1 0 1,1 0-1,-1 0 1,-12 4-288,9-2 265,1 1 0,0 0 0,-1-1 0,1 1 0,-2 3 0,-4 6-12,3-5-10,1 1 0,0-1 0,0 1 1,-4 9-1,8-15 55,1 0 1,-1 1-1,0-1 1,1 0 0,-1 1-1,1-1 1,0 0-1,0 1 1,0-1 0,0 1-1,0-1 1,0 1-1,1-1 1,-1 0-1,1 1 1,-1-1 0,1 0-1,0 0 1,2 4-1,-1-3 20,-1 1 0,1-1-1,0-1 1,0 1 0,0 0-1,1 0 1,-1-1 0,1 1-1,-1-1 1,1 0 0,0 0-1,0 0 1,0 0 0,0 0-1,0-1 1,0 1 0,0-1-1,1 0 1,-1 0 0,0 0-1,1 0 1,-1-1 0,1 1-1,-1-1 1,1 0 0,-1 0-1,1 0 1,-1 0 0,1-1-1,-1 0 1,5-1 0,3-1 66,-1-1 1,1-1-1,-1 0 0,0 0 1,0-1-1,-1-1 1,0 1-1,0-2 0,15-14 1,3-8-38,34-48 1,-56 71-42,176-266 43,-154 230 17,-3 6-80,-2-2 0,-2 0 1,-2-1-1,17-54 1,-27 70-57,-3 10-128,5-26 0,-10 28-61,0 12 246,0 0 0,-1 0-1,1 0 1,0 0 0,0 0-1,0 0 1,0 0 0,0 0 0,0 0-1,-1-1 1,1 1 0,0 0 0,0 0-1,0 0 1,0 0 0,0 0 0,-1 1-1,1-1 1,0 0 0,0 0 0,0 0-1,0 0 1,0 0 0,0 0-1,-1 0 1,1 0 0,0 0 0,0 0-1,0 0 1,0 0 0,0 0 0,0 0-1,0 1 1,0-1 0,-1 0 0,1 0-1,0 0 1,0 0 0,0 0 0,-13 19-363,-21 36 82,16-27 324,1 1 1,-19 43-1,14-7-32,2 1-1,3 1 0,-10 95 1,23-139 32,2 1 1,0 25-1,2-43-6,0-1-1,1 1 1,-1 0-1,1 0 1,1-1 0,-1 1-1,1-1 1,0 1-1,0-1 1,0 1 0,1-1-1,0 0 1,0 0-1,5 5 1,-7-8 10,1 0-1,0-1 1,1 1-1,-1-1 1,0 0-1,0 0 1,0 0 0,1 0-1,-1 0 1,1 0-1,-1 0 1,0-1 0,1 1-1,3-1 1,4 1 107,0-1 0,13-1 0,-12 0-115,-1 0-9,0 0-1,1 0 0,-1-1 1,0-1-1,0 1 0,0-2 1,0 1-1,-1-2 0,1 1 1,-1-1-1,0-1 0,0 1 1,-1-1-1,0-1 0,15-14 1,-12 8-6,-4 6-25,0-1-1,0 0 0,-1 0 1,0-1-1,0 0 1,5-12-1,-11 20 2,0-1 1,1 0-1,-1 0 0,0 0 1,0 1-1,0-1 0,0 0 1,-1 0-1,1 0 0,0 1 1,-1-1-1,1 0 0,-1 0 1,1 1-1,-2-3 0,1 3 5,1 1 0,0 0 0,-1 0 0,1-1 0,0 1 0,0 0 0,-1 0 0,1 0-1,0 0 1,-1-1 0,1 1 0,-1 0 0,1 0 0,0 0 0,-1 0 0,1 0 0,0 0 0,-1 0 0,1 0-1,-1 0 1,1 0 0,0 0 0,-1 0 0,1 0 0,0 0 0,-1 0 0,1 0 0,0 1 0,-1-1 0,1 0-1,0 0 1,-1 0 0,1 1 0,0-1 0,-1 0 0,-15 4-227,16-4 156,16 8-37,-9-3 128,1 0 0,-1 0 0,0 0 0,10 12 0,-15-15-32,1 1 0,-1 0-1,-1-1 1,1 1 0,0 0-1,-1 0 1,1 1 0,-1-1-1,0 0 1,0 0-1,0 1 1,-1-1 0,1 0-1,-1 1 1,1 3 0,-1 5-17,0-3 33,0 0 0,0 0 0,0 0 0,-1 0 0,-1 0 0,0 0 1,0-1-1,-4 11 0,4-16 42,1 0 1,-1 0 0,1 0-1,0 0 1,0 1 0,0-1-1,0 0 1,1 1 0,-1-1-1,1 0 1,0 1 0,0 6-1,1-9 145,5-8 101,20-11-182,1 1 0,1 1 0,39-15 0,-55 25-119,-5 3-15,1 0 0,0 0 0,-1 1 1,1 0-1,0 0 0,10-1 0,-17 3 15,1 0 0,-1 0-1,1 0 1,-1 0 0,1 0 0,-1 0-1,1 0 1,-1 0 0,1 1-1,-1-1 1,1 1 0,-1-1 0,1 1-1,-1-1 1,0 1 0,1 0 0,-1 0-1,0 0 1,0-1 0,0 1-1,0 0 1,0 1 0,0-1 0,0 0-1,0 0 1,0 0 0,0 1-1,0-1 1,-1 0 0,1 1 0,0-1-1,-1 0 1,1 1 0,-1-1 0,0 1-1,1-1 1,-1 1 0,0-1-1,0 1 1,0-1 0,0 3 0,-1 3 41,0 1 0,0-1 0,0 0 1,-1 1-1,0-1 0,0 0 1,-1 0-1,0 0 0,-5 9 0,7-15 356,21-3 202,-15 1-635,0 0 0,0 1-1,-1 0 1,1-1 0,8 2 0,-12 0 34,0-1 0,0 0 0,0 0 0,0 1 0,1-1 0,-1 1 0,0-1 0,0 1 0,0 0 0,-1-1 0,1 1 0,0 0 0,0 0 0,0-1 0,0 1 0,-1 0 0,1 0 0,0 0 0,-1 0 0,1 0 0,-1 0 0,1 0 0,-1 0 0,1 0 0,-1 0 0,0 1 0,1-1 0,-1 2 0,0 5 3,0 0-1,0 1 0,-1-1 0,0 0 0,0 0 1,-1 0-1,0 0 0,-5 13 0,2-8 27,-9 32 14,-3-1 1,-2 0-1,-1-1 1,-3-2-1,-44 65 1,59-96 34,0 0 0,-1 0 0,0-1 0,0 0 0,-1-1 0,0 0 0,0-1 0,-1 0 0,0 0 0,-22 9 0,31-15-41,0 0-1,0 0 1,-1-1-1,1 1 1,0 0 0,0-1-1,0 0 1,-1 0-1,1 1 1,0-1 0,0 0-1,-1-1 1,1 1-1,0 0 1,0-1 0,-1 1-1,1-1 1,0 0-1,0 0 1,0 0 0,0 0-1,0 0 1,0 0-1,0 0 1,1-1 0,-1 1-1,0 0 1,1-1-1,-1 0 1,1 1 0,-1-1-1,1 0 1,0 0-1,0 0 1,-1 0 0,2 0-1,-1 0 1,0 0-1,-1-4 1,1-3-2,-1-1 1,1 0-1,1 1 1,0-1-1,0 0 1,1 0-1,3-12 1,0 4-5,0 0 1,15-34-1,-13 39-21,0 1 0,1-1 0,1 2 0,0-1 0,1 1 0,0 1 0,1-1 0,0 1 0,19-14 0,-1 5 22,0 1 0,57-28-1,-7 12-354,133-40-1,-147 59-1575,-23 9-2225,-41 6 3967,1 0 1,0 0-1,-1 0 1,1 0-1,0 0 1,-1 0-1,1 0 1,0 0-1,0 0 1,-1 0-1,1 0 1,0 1-1,-1-1 1,1 0-1,-1 0 1,1 1-1,1 0 1,-2-1 43,0 0 0,0 1 1,0-1-1,0 0 1,0 1-1,1-1 0,-1 0 1,0 1-1,0-1 0,0 0 1,0 1-1,0-1 1,0 0-1,-1 1 0,1-1 1,0 0-1,0 0 0,0 1 1,0-1-1,0 0 1,0 1-1,0-1 0,-1 0 1,1 0-1,0 1 0,-1-1 1,-1 4-889,-1-1 0,0 0 0,0-1 0,0 1 0,-5 3 0,-22 12-1485,-11-2 762</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9:13.489"/>
    </inkml:context>
    <inkml:brush xml:id="br0">
      <inkml:brushProperty name="width" value="0.05" units="cm"/>
      <inkml:brushProperty name="height" value="0.05" units="cm"/>
      <inkml:brushProperty name="color" value="#E71224"/>
    </inkml:brush>
  </inkml:definitions>
  <inkml:trace contextRef="#ctx0" brushRef="#br0">13 79 9632,'-13'-44'3584,"21"49"-2784,10-2-256,0-3-352,13 0-224,8-8 1216,19-3-641,25-1-63,14 4-320,-6 5-544,-12 3 192,1 8-6655,12 12 3711,-9-1-864</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9:15.034"/>
    </inkml:context>
    <inkml:brush xml:id="br0">
      <inkml:brushProperty name="width" value="0.05" units="cm"/>
      <inkml:brushProperty name="height" value="0.05" units="cm"/>
      <inkml:brushProperty name="color" value="#E71224"/>
    </inkml:brush>
  </inkml:definitions>
  <inkml:trace contextRef="#ctx0" brushRef="#br0">106 566 2720,'0'-1'79,"-1"1"0,1-1 0,0 0 0,0 1-1,0-1 1,0 1 0,0-1 0,0 1 0,0-1 0,0 0 0,0 1 0,1-1 0,-1 1-1,0-1 1,0 1 0,0-1 0,1 1 0,-1-1 0,0 1 0,1-1 0,-1 1 0,0-1 0,1 0-1,2-5 2468,-14 7 172,-19 17-339,28-16-2230,-8 2 219,1 1 0,-1 0 0,-8 7 0,16-11-347,1-1 0,-1 1 0,1 1-1,0-1 1,-1 0 0,1 0-1,0 0 1,0 1 0,0-1 0,0 1-1,0-1 1,0 1 0,0-1 0,0 1-1,0-1 1,1 1 0,-1 0-1,1 0 1,-1-1 0,1 1 0,0 0-1,0 0 1,0-1 0,0 1-1,0 0 1,0 2 0,1-1-20,0-1 0,0 0 0,1 0 0,-1-1 0,0 1 0,1 0 0,0 0 0,-1-1 0,1 1 0,0-1 0,-1 1 0,4 1 0,-1-1 40,0 1 0,0-1 1,0 0-1,1 0 1,5 1-1,-4-2 24,1-1-1,-1 0 1,1 0-1,-1 0 1,1-1-1,-1 0 0,1-1 1,-1 1-1,9-4 1,8-2 160,-15 5-214,0 0 1,-1-1 0,1-1 0,-1 1 0,0-1 0,0 0-1,0-1 1,8-6 0,-15 11-5,1-1-1,-1 1 1,1-1-1,-1 1 1,1-1-1,-1 0 1,1 1-1,-1-1 1,0 1-1,1-1 1,-1 0-1,0 1 1,0-1-1,1 0 1,-1 1-1,0-1 1,0 0-1,0 0 1,0 1-1,0-1 1,0 0-1,0 1 1,0-2-1,0 0 33,-1 1-1,1 0 1,-1-1-1,0 1 1,1 0-1,-1 0 1,0 0-1,0-1 1,0 1-1,0 0 1,-1-1-1,-1 0 15,1-1 0,-1 2 0,0-1 0,1 0 0,-1 1 0,0-1 0,0 1 0,0 0-1,0 0 1,-5-1 0,-18-2 54,-29-1-27,14 5-59,60 7 48,-12-6-35,0 0-1,1-1 1,-1 0-1,1-1 0,-1 1 1,14-4-1,42-17 338,-48 15-453,8-3 194,0-1-1,-1-1 1,-1-1-1,0-1 1,0 0-1,-2-2 1,0-1 0,30-30-1,-26 20 33,-2 0 0,-1-1-1,-2-1 1,0-1 0,24-56 0,-3 11-88,-12 24 10,-24 42-82,-1 4-15,0 0 1,0 0 0,0 0-1,0 1 1,1-1 0,-1 1-1,1-1 1,0 1 0,3-3-1,-6 30-299,-26 127 66,12-81 325,5-15-13,-4-1 0,-1 0 0,-34 79 0,-61 99-50,-17-10 228,106-191-23,-1-1-1,-2-1 1,0-1 0,-30 26-1,41-44 40,12-10-234,0 0 0,0 0 0,0 0 0,0 0 0,0 0 0,0 0 0,0 0 0,0 0 0,0 0 0,0 0 0,0 0 0,0 0 0,0 0 0,0-1 0,0 1 0,0 0 0,0 0 0,0 0 0,0 0 0,0 0 0,0 0 0,0 0 0,0 0 0,0 0 0,0 0 0,0 0 0,0 0 0,0 0 0,0 0 0,0 0 0,0 0 0,0 0 0,-1 0 0,1 0 0,0 0 0,0 0 0,0 0 0,0 0 0,0 0 0,0 0 0,20-21 388,164-132 992,-38 32-1006,-122 100-608,0 1-1,1 2 0,51-29 1,-75 47 49,0-1-119,1 0-1,-1 1 0,0-1 1,0 1-1,0-1 1,1 1-1,-1-1 1,0 1-1,1-1 0,-1 1 1,0 0-1,1 0 1,-1 0-1,0 0 0,1 0 1,-1 0-1,1 0 1,-1 0-1,0 1 0,1-1 1,-1 0-1,0 1 1,0-1-1,1 1 0,0 0 1,15 16-7357</inkml:trace>
</inkml:ink>
</file>

<file path=ppt/ink/ink1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9:17.685"/>
    </inkml:context>
    <inkml:brush xml:id="br0">
      <inkml:brushProperty name="width" value="0.05" units="cm"/>
      <inkml:brushProperty name="height" value="0.05" units="cm"/>
      <inkml:brushProperty name="color" value="#E71224"/>
    </inkml:brush>
  </inkml:definitions>
  <inkml:trace contextRef="#ctx0" brushRef="#br0">377 257 5632,'-4'6'11686,"-2"2"-9843,2-2-2080,0-1 1,0 1-1,0 1 1,-2 6-1,1 15 241,4-21-13,0-1 0,0 0 0,-4 10 0,-12 35 175,6-15-73,-21 43 0,-16 23 254,47-100-303,0 0 0,0 0-1,-1 0 1,1 1 0,0-1 0,-1 0 0,0-1 0,1 1 0,-1 0 0,0 0 0,0-1 0,-3 2 0,4-2-18,0-1 0,0 1 0,-1-1 0,1 0 1,-1 1-1,1-1 0,0 0 0,-1 0 0,1 0 1,0 0-1,-1 0 0,1 0 0,0 0 1,-1-1-1,1 1 0,0 0 0,-1-1 0,1 1 1,0-1-1,-1 0 0,1 1 0,0-1 1,-2-1-1,-4-3 26,0-1 0,1 0 0,0 0 0,0 0 0,0 0 0,1-1-1,-7-10 1,-28-57 53,37 67-92,-9-23-32,1-1 1,1-1-1,-8-51 1,9 42-41,8 35 59,-1-2 55,0 0 0,0 1 0,1-1 0,0 0 0,1 0 0,-1 0 0,2 0 1,1-12-1,-2 19-34,1-1 0,0 1 0,-1 0-1,1-1 1,0 1 0,0 0 0,0 0 0,0 0 0,0-1 0,0 1 0,0 0 0,0 1 0,1-1 0,-1 0 0,0 0 0,0 0 0,1 1 0,-1-1 0,1 1 0,-1-1 0,1 1-1,1-1 1,6 0 152,-1 0-1,0 0 0,9 1 0,-4 0-4,20-3 349,0-1-1,51-13 0,63-26 195,-11 2-453,-68 24-98,70-19-1086,-47 15-3268,-50 13-1715</inkml:trace>
</inkml:ink>
</file>

<file path=ppt/ink/ink1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9:20.635"/>
    </inkml:context>
    <inkml:brush xml:id="br0">
      <inkml:brushProperty name="width" value="0.05" units="cm"/>
      <inkml:brushProperty name="height" value="0.05" units="cm"/>
      <inkml:brushProperty name="color" value="#E71224"/>
    </inkml:brush>
  </inkml:definitions>
  <inkml:trace contextRef="#ctx0" brushRef="#br0">358 673 992,'0'-1'150,"1"0"0,-1 0 0,1 0 0,-1 1 0,0-1 0,0 0 0,1 0 0,-1 0 0,0 0 0,0 0 0,0 0 0,0 0 0,0 0 0,0 0 0,0 0 0,0 1 0,0-1 0,-1 0 0,1-1 0,-2-10 2455,2 11-2516,0 0 0,0 1-1,0-1 1,0 1 0,0-1-1,-1 0 1,1 1 0,0-1-1,0 1 1,-1-1 0,1 1 0,0-1-1,-1 1 1,1-1 0,0 1-1,-1-1 1,1 1 0,-1-1 0,1 1-1,0-1 1,-1 1 0,1 0-1,-1-1 1,0 1 0,0-1-1,-1 1 65,0-1-1,0 0 1,0 1-1,0-1 0,0 1 1,-1 0-1,-2 0 0,-2 0 116,0 0 0,0 1 0,-14 3 0,0 2-14,0 2-1,0 0 0,0 1 1,1 1-1,0 1 0,-18 14 1,26-17-198,1 1 1,0 1-1,1-1 1,0 2-1,0 0 1,1 0-1,1 0 1,0 1-1,0 0 0,-8 21 1,14-28 13,0 0 0,0 1 0,0-1 0,1 1 0,0-1 0,-1 11 0,2-15-50,0 0 1,0 0-1,0 0 0,0 0 0,1 1 1,-1-1-1,0 0 0,0 0 1,1 0-1,-1 0 0,1 0 0,-1 0 1,1 0-1,-1 0 0,1 0 0,-1 0 1,1 0-1,0 0 0,0 0 1,0 0-1,-1-1 0,1 1 0,0 0 1,0 0-1,0-1 0,0 1 1,0-1-1,0 1 0,0-1 0,0 1 1,0-1-1,1 0 0,-1 1 1,0-1-1,0 0 0,0 0 0,0 0 1,0 0-1,2 0 0,3-1 35,-1 1 0,1-1-1,-1-1 1,1 1 0,-1-1-1,0 0 1,0 0 0,0 0-1,0-1 1,0 0 0,5-4-1,7-5 125,25-24 0,-3-4-27,-1-1 1,41-60 0,-67 84-168,-2-1 1,0 0-1,-1 0 0,11-31 0,17-79 91,-28 96-83,-2 5-16,23-98 95,-25 98-337,-1 0 0,1-43-1,-5 66 130,0 1-1,0 0 1,0 0-1,-1-1 1,-1-4-1,2 7 121,0 1-1,-1-1 1,1 1-1,0 0 1,0-1-1,0 1 1,0 0 0,-1-1-1,1 1 1,0 0-1,0-1 1,-1 1-1,1 0 1,0-1 0,-1 1-1,1 0 1,0 0-1,-1-1 1,1 1-1,0 0 1,-1 0 0,1 0-1,0 0 1,-1-1-1,1 1 1,-1 0-1,1 0 1,0 0 0,-1 0-1,1 0 1,-1 0-1,1 0 1,-1 0 0,1 0-1,0 0 1,-1 0-1,1 0 1,-1 1-1,1-1 1,0 0 0,-1 0-1,1 0 1,0 0-1,-1 1 1,1-1-1,0 0 1,-1 0 0,1 1-1,0-1 1,-1 0-1,1 1 1,0-1-1,0 0 1,-1 1 0,-2 3 6,0 1 0,0-1 0,0 1 0,0 0 1,1 0-1,0 0 0,0 0 0,0 0 0,-1 7 0,-1 4 23,-13 41 124,-11 83 0,7-28 32,15-85-150,1 0 0,1 0 0,0 33 0,4-52 47,0 0-1,0 0 0,1-1 0,0 1 0,1 0 1,-1-1-1,1 1 0,1-1 0,0 0 1,0 0-1,0 0 0,1 0 0,0 0 0,0-1 1,10 12-1,-11-15-37,-1-1-1,1 0 1,0-1 0,-1 1 0,1 0 0,0-1-1,0 1 1,0-1 0,0 0 0,0 0 0,0 0-1,1 0 1,-1-1 0,0 1 0,0-1 0,1 0-1,-1 0 1,0 0 0,0-1 0,4 0-1,6-1 118,0-2 0,-1 1-1,20-10 1,-20 9-11,2-2-42,1-1 1,-1 0 0,13-10-1,-21 14-100,-1-1 0,0 0 0,0 0 0,-1-1 0,1 1 0,-1-1 0,0 0 0,0 0 0,-1-1 0,4-5 0,-7 10-5,1 0-1,-1 1 0,1-1 0,-1 0 0,0 0 0,1 0 0,-1 1 0,0-1 0,0 0 0,1 0 0,-1 0 0,0 0 0,0 0 1,0 1-1,0-1 0,0 0 0,0 0 0,-1 0 0,1 0 0,0 0 0,0 0 0,0 1 0,-1-1 0,1 0 0,-1 0 0,1 0 1,0 1-1,-1-1 0,0 0 0,1 1 0,-1-1 0,1 0 0,-1 1 0,0-1 0,1 1 0,-1-1 0,0 1 0,0-1 0,1 1 0,-1-1 1,0 1-1,0 0 0,0-1 0,1 1 0,-1 0 0,0 0 0,0 0 0,-1 0 0,-3-1-78,1 0 0,-1 1 0,0 0 0,0 0 0,1 0 0,-1 1 0,-7 1 0,5 0 67,0 1 0,-1-1 0,1 2 0,1-1 0,-1 1 0,1 0 0,-9 6 0,12-7 18,0-1 0,0 1 1,0 0-1,0 0 0,0 0 0,1 0 0,0 0 0,-1 0 0,1 1 1,0-1-1,1 1 0,-1 0 0,1-1 0,0 1 0,-2 7 1,2-7 25,1 1 0,0 0 0,0 0 0,0 0 0,0 0 0,1 0 0,-1-1 0,1 1 0,1 0 0,-1 0 0,1-1 0,0 1 0,0-1 0,0 0 0,0 1 0,1-1 0,-1 0 0,1 0 0,0 0 0,1-1 0,-1 1 0,1-1 0,-1 0 0,1 0 0,0 0 0,0 0 0,0-1 0,1 0 0,6 3 0,-3-2 52,1 0-1,1-1 1,-1 0-1,0-1 0,0 0 1,1-1-1,-1 1 1,14-3-1,-8 0 20,1-1-1,-1 0 0,0-1 0,22-10 1,-5 0 34,-1-2 1,-1-2-1,49-36 1,-63 41-110,0-2-1,0 1 1,-2-2 0,0 0 0,16-23 0,48-93 178,-23 29-345,56-150 0,-98 209-11,-12 41 130,0-1 0,-1 1 0,0 0 0,1-1 0,-2 1 0,1 0 0,0-1 0,0 1 0,-1 0 0,0 0 0,-1-4-1,2 7 28,0-1-1,0 1 0,0-1 1,-1 1-1,1 0 0,0-1 0,0 1 1,-1 0-1,1-1 0,0 1 1,-1 0-1,1-1 0,0 1 0,-1 0 1,1 0-1,0-1 0,-1 1 1,1 0-1,0 0 0,-1 0 0,1 0 1,-1-1-1,1 1 0,0 0 1,-1 0-1,1 0 0,-1 0 0,1 0 1,-1 0-1,0 0 0,0 0-4,-1 1-1,1-1 1,-1 1-1,1 0 0,-1-1 1,1 1-1,0 0 1,-1 0-1,-1 1 1,-1 1-4,0 1 1,0 0 0,0 0 0,-6 8 0,-1 5 29,2 1-1,0 0 1,1 0 0,-11 35 0,-14 81 26,30-122-39,-9 43-12,-55 303 404,67-350-573,-8 69 1025,7-44-3598,7-49-3771,-2 9 4966,4-8-2160</inkml:trace>
</inkml:ink>
</file>

<file path=ppt/ink/ink1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9:21.004"/>
    </inkml:context>
    <inkml:brush xml:id="br0">
      <inkml:brushProperty name="width" value="0.05" units="cm"/>
      <inkml:brushProperty name="height" value="0.05" units="cm"/>
      <inkml:brushProperty name="color" value="#E71224"/>
    </inkml:brush>
  </inkml:definitions>
  <inkml:trace contextRef="#ctx0" brushRef="#br0">19 92 4896,'-15'-16'1584,"15"15"-1542,-1 1-1,1 0 1,0-1 0,-1 1-1,1 0 1,0-1 0,0 1 0,-1 0-1,1-1 1,0 1 0,0 0-1,0-1 1,0 1 0,0-1 0,-1 1-1,1 0 1,0-1 0,0 1-1,0-1 1,0 1 0,0-1 0,0 1-1,0 0 1,0-1 0,1 1-1,-1-1 1,0 1 0,0 0 0,0-1-1,0 1 1,0-1 0,1 1-1,-1 0 1,0-1 0,0 1 0,1 0-1,-1-1 1,0 1 0,0 0 0,1 0-1,-1-1 1,1 1 0,14-7 2254,62-11 1553,-6 1-3346,-51 13-467,76-9 112,-86 13-821,0-1 0,0 2 0,1 0 0,-1 0 0,0 0 0,0 2 0,14 3 0,2 6-1337</inkml:trace>
</inkml:ink>
</file>

<file path=ppt/ink/ink1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9:23.620"/>
    </inkml:context>
    <inkml:brush xml:id="br0">
      <inkml:brushProperty name="width" value="0.05" units="cm"/>
      <inkml:brushProperty name="height" value="0.05" units="cm"/>
      <inkml:brushProperty name="color" value="#E71224"/>
    </inkml:brush>
  </inkml:definitions>
  <inkml:trace contextRef="#ctx0" brushRef="#br0">1 122 2816,'0'1'46,"0"0"1,0 0-1,0-1 1,1 1-1,-1 0 0,0-1 1,1 1-1,-1-1 1,1 1-1,-1 0 1,1-1-1,-1 1 0,1-1 1,-1 1-1,1-1 1,-1 1-1,1-1 0,0 0 1,-1 1-1,1-1 1,-1 0-1,1 1 1,0-1-1,0 0 0,-1 0 1,1 0-1,0 0 1,-1 1-1,2-1 0,26 1 1479,-14-3-878,-1-1-1,0 0 1,1 0 0,-1-1-1,21-10 1,-25 9-544,-1 1-1,0-1 1,0 0 0,0-1-1,-1 0 1,1 0 0,-1 0-1,-1-1 1,7-8 0,-12 14-107,-1 0 0,1 0 0,0 0 0,-1 0 0,1 0 0,-1-1 0,1 1 0,-1 0 0,1 0 0,-1-1 0,0 1 1,0 0-1,1-1 0,-1 1 0,0 0 0,0 0 0,0-1 0,-1 1 0,1 0 0,0-1 0,0 1 0,-2-2 0,2 2 16,-1 0 0,1 0-1,-1 0 1,1 1 0,-1-1-1,0 0 1,1 1 0,-1-1-1,0 0 1,0 1 0,0-1 0,1 1-1,-1-1 1,0 1 0,0-1-1,0 1 1,0 0 0,0 0-1,0-1 1,0 1 0,0 0-1,0 0 1,0 0 0,0 0 0,0 0-1,0 0 1,0 0 0,1 0-1,-1 1 1,-2-1 0,-4 2 99,1-1 1,-1 1-1,0 1 0,1-1 1,-1 1-1,1 0 1,0 0-1,0 1 1,0 0-1,0 0 1,1 1-1,-1-1 0,1 1 1,0 0-1,1 0 1,-1 1-1,1 0 1,0-1-1,1 1 1,-1 1-1,1-1 0,0 0 1,1 1-1,0 0 1,0-1-1,0 1 1,1 0-1,-2 13 1,3-9-15,0 1 1,0-1 0,1 1 0,1-1 0,5 21 0,-5-25 7,0-1 0,1 1 0,0-1 0,0 0 0,1 0 1,0 0-1,0-1 0,0 1 0,0-1 0,9 8 1,-10-11-66,-1 0 0,1 0 0,0 0 0,0 0 0,0-1 0,-1 1 0,1-1 0,1 0 0,-1 0 0,0 0 0,0 0 0,0-1 0,0 1 0,1-1 0,-1 0 0,0 0 0,0 0 0,1 0 0,-1-1 0,0 1 0,0-1 0,1 0 0,-1 0 0,0 0 0,0 0 0,0-1 0,5-2 0,3-3 34,0-1-1,0 0 1,-1 0 0,0-1-1,13-14 1,103-121-15,-119 137-54,-2 3-37,0-1 1,0-1 0,-1 1 0,1-1-1,-1 1 1,0-1 0,6-13-1,-9 7-138,-1 12 169,0-1 0,0 1 0,0 0 0,0 0 1,0 0-1,-1 0 0,1-1 0,0 1 0,0 0 0,0 0 1,0 0-1,0 0 0,0-1 0,0 1 0,0 0 0,0 0 1,0 0-1,-1 0 0,1 0 0,0 0 0,0 0 0,0-1 0,0 1 1,0 0-1,-1 0 0,1 0 0,0 0 0,0 0 0,0 0 1,0 0-1,-1 0 0,1 0 0,0 0 0,0 0 0,0 0 1,0 0-1,-1 0 0,1 0 0,0 0 0,0 0 0,0 0 0,0 0 1,-1 0-1,1 0 0,0 0 0,0 0 0,0 0 0,0 0 1,-1 1-1,-6 2 53,6-2-54,0 0 0,0 1 0,0-1 0,0 1 0,0-1 0,0 1 0,1 0 0,-1-1 0,0 1 0,1 0 0,-1-1 0,1 1 0,0 0 0,-1 2 0,0 27-13,1-30 7,0 6 73,0-1 0,1 0-1,0 0 1,0 0 0,0 0-1,1 0 1,0 0 0,0 0-1,0-1 1,1 1 0,0 0-1,0-1 1,7 10 0,-7-12-21,0-1-1,0 1 1,-1 0 0,2-1 0,-1 1 0,0-1 0,1 0 0,-1 0 0,1 0-1,-1 0 1,1-1 0,0 0 0,0 1 0,-1-1 0,1-1 0,0 1 0,0 0-1,0-1 1,0 0 0,0 0 0,0 0 0,5-1 0,10-4 90,0 0 0,0-1 0,0-1 0,32-18 0,-15 8-36,-11 6-48,-1 1-73,31-19 1,-19 7 22,60-26 0,-93 47-25,-1-1-1,1 1 1,0 1-1,0-1 1,0 0-1,0 1 1,0-1-1,0 1 1,0 0 0,5 0-1,-7 0 23,0 1 1,0-1-1,0 0 0,-1 1 1,1-1-1,0 0 0,0 1 1,0-1-1,0 1 0,0-1 1,0 1-1,-1 0 0,1-1 1,0 1-1,0 0 0,-1-1 1,1 1-1,0 0 0,-1 0 1,1 0-1,-1 0 0,1-1 1,-1 1-1,0 0 0,1 0 1,-1 0-1,0 0 0,0 0 1,1 0-1,-1 0 0,0 0 1,0 0-1,0 0 0,0 2 1,-2 14 64,0 1 0,0-1 0,-8 26 0,9-39-54,1-4 5,0 0-1,0 0 1,0 0 0,0 0 0,0 0 0,0 0-1,0-1 1,0 1 0,0 0 0,0 0 0,0 0-1,0 0 1,1 0 0,-1 0 0,0 0 0,0 0-1,0 0 1,0 0 0,0 0 0,0 0 0,0 0 0,0 0-1,0 0 1,0 0 0,1 0 0,-1 0 0,0 0-1,0 0 1,0 0 0,0 0 0,0 0 0,0 0-1,0 0 1,0 0 0,0 0 0,0 1 0,1-1-1,-1 0 1,0 0 0,0 0 0,0 0 0,0 0-1,0 0 1,0 0 0,0 0 0,0 0 0,0 0 0,0 0-1,0 0 1,0 1 0,0-1 0,0 0 0,0 0-1,0 0 1,0 0 0,0 0 0,0 0 0,0 0-1,0 0 1,0 0 0,0 1 0,0-1 0,0 0-1,0 0 1,0 0 0,0 0 0,0 0 0,0 0-1,0 0 1,11-7 371,15-16-254,-23 21-84,3-4-28,8-7-39,27-19 1,-36 29-25,-1 0 0,1 0 0,0 1 1,-1 0-1,1 0 0,0 0 0,0 1 1,1 0-1,-1 0 0,0 0 0,7 0 1,-11 1 35,0-1 1,0 1-1,0 0 1,0 0-1,0 0 1,-1 1 0,1-1-1,0 0 1,0 0-1,0 0 1,0 1-1,0-1 1,0 0-1,0 1 1,0-1-1,-1 1 1,1-1-1,0 1 1,0 0 0,-1-1-1,1 1 1,0 0-1,-1-1 1,1 1-1,0 0 1,-1 0-1,1-1 1,-1 1-1,1 0 1,-1 0-1,0 0 1,1 0 0,-1 0-1,0 0 1,0 0-1,0-1 1,1 1-1,-1 0 1,0 0-1,0 0 1,-1 2-1,1 3-13,-2 1 0,1-1 0,-1 1 0,0-1 0,-2 7 0,-1 1-13,-14 36 371,30-59-67,0 1 0,14-8 0,0-1-249,-10 6-30,1 1 1,0 0 0,1 1-1,0 0 1,0 2 0,1 0-1,28-7 1,-45 14-2,0 0 1,0-1-1,0 1 0,0 0 0,0 0 1,0 0-1,0 0 0,0 0 0,0 1 1,0-1-1,0 0 0,0 0 1,0 0-1,0 1 0,0-1 0,0 1 1,0-1-1,0 1 0,-1-1 0,1 1 1,0-1-1,0 1 0,-1 0 0,1-1 1,0 1-1,-1 0 0,1 0 1,0 0-1,-1-1 0,1 1 0,-1 0 1,0 0-1,1 0 0,-1 0 0,0 0 1,1 0-1,-1 1 0,1 5 30,0 1-1,0-1 0,-1 0 1,0 11-1,0 1-27,1-8 30,0 0 0,1 0 0,5 14 0,-6-22-11,0 1 0,0-1 0,1 0 0,-1 1 0,1-1 0,0 0 0,0 0 0,0 0 0,0-1 0,0 1 0,1 0 0,-1-1 0,1 1 0,3 1 0,-4-3 33,0 0 0,0-1-1,1 1 1,-1-1 0,0 0-1,0 1 1,1-1-1,-1 0 1,0 0 0,1-1-1,-1 1 1,0 0 0,0-1-1,1 1 1,-1-1-1,0 0 1,0 0 0,0 0-1,0 0 1,4-2 0,3-3 49,0 0 1,15-13 0,-23 18-89,13-11-3,-1-1-1,17-20 0,6-7 150,6-6-471,-51 93-420,6-31 792,1-1-1,1 1 1,0-1 0,2 19-1,0-2-175,-1-31 145,0 0-1,0 0 0,0 0 1,0 0-1,0-1 1,0 1-1,0 0 1,0 0-1,0 0 1,1 0-1,-1 0 1,0 0-1,1 0 1,-1-1-1,1 1 1,-1 0-1,1 0 1,-1 0-1,1-1 1,-1 1-1,1 0 1,0-1-1,-1 1 1,1-1-1,0 1 1,0 0-1,1 0 1,0-1 9,-1 0 1,1 1 0,0-1 0,-1 0 0,1 0 0,0 0 0,0 0 0,-1-1 0,1 1 0,0 0-1,-1-1 1,1 1 0,0-1 0,-1 0 0,2 0 0,3-2 19,-1-1-1,0 1 1,0-1-1,-1 0 1,1-1 0,-1 1-1,0-1 1,6-8-1,18-19 64,-12 20-145,-1 0 0,2 1 0,34-18 0,-16 13 6,40-12 0,-72 27 8,0 0 1,1 0-1,-1 1 1,1-1-1,-1 1 1,1 0-1,7 0 1,-11 0 7,1 0 0,0 0 0,0 0 0,0 1 0,-1-1 0,1 0 0,0 0 0,0 1 0,-1-1 0,1 0 0,0 1 0,-1-1 0,1 0 0,0 1 0,-1-1 0,1 1 0,-1-1 1,1 1-1,-1 0 0,1-1 0,-1 1 0,1 0 0,-1-1 0,1 1 0,-1 0 0,0-1 0,0 1 0,1 0 0,-1 0 0,0-1 0,0 1 0,0 0 0,0 0 0,1-1 0,-1 1 0,0 0 0,-1 0 0,1 0 0,0-1 0,0 2 0,-3 8-21,0 0-1,0-1 0,-1 0 1,-8 16-1,-6 12 95,-7 14 573,33-60-534,1 0 0,0 0 0,1 1 0,-1 0 0,1 1 0,14-8 0,-4 2-35,-8 4-94,2 1 0,-1 0 0,1 1 0,0 1 0,0 0 0,1 1 0,20-4 0,-33 8 9,0 1-1,-1-1 1,1 1-1,0 0 1,0 0-1,0 0 1,-1 0-1,1 0 1,0 0-1,0 0 1,0 1 0,-1-1-1,1 0 1,0 1-1,-1 0 1,1-1-1,0 1 1,-1 0-1,1 0 1,-1 0 0,1 0-1,2 2 1,-3-1 1,1 0-1,-1 1 1,0-1 0,1 1 0,-1-1 0,0 1-1,0-1 1,-1 1 0,1 0 0,-1-1 0,1 1 0,-1 0-1,0-1 1,0 6 0,-3 25 7,-1 5 25,4-35 8,0 0 1,0 0 0,0 0-1,1 0 1,-1 0 0,1-1-1,0 1 1,0 0 0,2 4-1,-1-4-10,-1 0-1,1 0 1,0 0-1,0-1 0,0 1 1,1-1-1,-1 0 1,1 0-1,-1 0 0,1 0 1,0 0-1,0 0 1,0-1-1,0 1 1,5 1-1,-5-2 3,-1-1-1,1 1 1,-1-1-1,1 0 1,-1 0 0,1 0-1,-1 0 1,1 0 0,-1 0-1,0-1 1,1 1-1,-1-1 1,1 0 0,-1 0-1,0 0 1,0 0 0,1 0-1,-1 0 1,0 0-1,0-1 1,0 1 0,2-3-1,0 0-5,12-10-2,0-1 0,-1-1 0,23-32 0,-24 29-6,7-12 0,-8 12 1,-9 14-5,-1 1 0,0-1-1,5-9 1,7-1-220,-14 14 267,3-11-43,-6 11 3,1-1 1,-1 1-1,0-1 1,1 1-1,-1-1 0,0 1 1,0 0-1,0 0 1,0 0-1,0 0 0,0 1 1,0-1-1,-1 0 1,1 1-1,-3-1 1,-36-1-232,35 2 214,3 0 5,0 0-1,1 1 1,-1-1-1,0 1 1,1 0-1,-1 0 1,1 0-1,-1 0 0,1 0 1,0 0-1,-1 1 1,1-1-1,0 1 1,0-1-1,0 1 1,0 0-1,0 0 1,1 0-1,-1 0 1,-2 4-1,1-1-36,0 1 1,0-1-1,0 1 1,1-1-1,0 1 0,0 0 1,-2 11-1,4-15 42,-3 12 7,2 1 1,-1 27 0,2-38 13,0-1-1,0 0 0,1 0 1,-1 0-1,1 0 1,0 0-1,0 0 0,0 0 1,0 0-1,0 0 1,1 0-1,-1 0 1,1-1-1,0 1 0,0 0 1,0-1-1,0 0 1,0 1-1,0-1 1,3 2-1,-3-3-2,0-1 1,-1 1-1,1 0 1,0-1-1,0 1 1,0-1-1,-1 1 0,1-1 1,0 0-1,0 0 1,0 0-1,0 0 1,0 0-1,-1-1 1,1 1-1,2-1 0,30-11 164,-30 10-158,112-61 364,-37 17-230,-47 30-201,-3 0-151,41-16 1,-69 31 178,0 1 1,0 0 0,0-1 0,0 1 0,0 0 0,0-1 0,0 1-1,0 0 1,0 0 0,0 0 0,0 0 0,0 0 0,0 0-1,0 0 1,0 1 0,0-1 0,2 0 0,-3 1 10,0-1 0,1 1 0,-1-1 0,1 0 0,-1 1 0,0-1-1,1 1 1,-1-1 0,0 1 0,1-1 0,-1 1 0,0-1 0,0 1 0,0-1 0,0 1 0,1-1 0,-1 1 0,0 0 0,0-1 0,0 1 0,0-1 0,0 2 0,-1 4-7,0 0 0,-1-1 0,1 1 0,-5 10 0,5-14 20,-16 43 25,-3-1-1,-2 0 0,-1-2 1,-2-1-1,-2-1 0,-2-1 1,-48 51-1,74-87 4,1 0-1,-1-1 1,0 1-1,0-1 1,0 0 0,0 0-1,0 0 1,-7 3-1,10-5-29,0 0-1,0 0 1,0 0-1,-1 0 1,1 0-1,0 0 1,0 0-1,0 0 1,0 1-1,0-1 1,0 0-1,0 0 1,-1 0-1,1 0 0,0 0 1,0 0-1,0 0 1,0 0-1,0-1 1,0 1-1,-1 0 1,1 0-1,0 0 1,0 0-1,0 0 1,0 0-1,0 0 1,0 0-1,0 0 1,-1 0-1,1 0 1,0 0-1,0 0 1,0 0-1,0-1 1,0 1-1,0 0 1,0 0-1,0 0 1,0 0-1,0 0 0,0 0 1,0 0-1,0-1 1,0 1-1,0 0 1,0 0-1,0 0 1,0 0-1,0 0 1,0 0-1,0-1 1,0 1-1,5-8 206,4 0-172,1-1 0,0 2 0,1-1 0,13-6 0,51-23-124,-71 35 86,21-10-53,197-85-274,-186 80-1059,9-3-3168,-41 19 2967,0 0 0,0 0 1,0 0-1,0 0 0,5 1 0,-20-9-4565</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1:30.844"/>
    </inkml:context>
    <inkml:brush xml:id="br0">
      <inkml:brushProperty name="width" value="0.05" units="cm"/>
      <inkml:brushProperty name="height" value="0.05" units="cm"/>
    </inkml:brush>
  </inkml:definitions>
  <inkml:trace contextRef="#ctx0" brushRef="#br0">32 111 3072,'-1'0'192,"1"-1"1,-1 1-1,1-1 1,-1 1-1,0 0 1,1-1-1,-1 1 1,1 0-1,-1 0 1,1 0-1,-1-1 1,0 1-1,1 0 1,-1 0-1,1 0 1,-1 0-1,0 0 1,1 0-1,-1 0 1,0 0-1,1 0 1,-1 0-1,1 1 1,-1-1-1,0 0 0,1 0 1,-1 0-1,1 1 1,-1-1-1,1 0 1,-1 1-1,1-1 1,-1 0-1,0 1 1,-10 4 2510,31-7 3759,42-8-6338,198-36 479,-169 29-293,43-5 212,-81 22-389,-30-4 130,-22 4-341,-1 0 0,1 0-1,0-1 1,-1 1 0,1 0-1,0-1 1,-1 1 0,1 0-1,-1-1 1,1 1-1,-1-1 1,1 1 0,-1-1-1,1 1 1,-1-1 0,1 1-1,-1-1 1,0 1 0,1-1-1,-1 0 1,0 1 0,1-1-1,-1 0 1,0 1 0,0-1-1,0 0 1,1-1-1</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7:46.552"/>
    </inkml:context>
    <inkml:brush xml:id="br0">
      <inkml:brushProperty name="width" value="0.05" units="cm"/>
      <inkml:brushProperty name="height" value="0.05" units="cm"/>
    </inkml:brush>
  </inkml:definitions>
  <inkml:trace contextRef="#ctx0" brushRef="#br0">9 150 6304,'-7'-20'2032,"7"19"-1967,0 0 0,-1 0 0,1 0 0,0 0 0,0 0 0,-1 0 0,1 0 0,0 0 0,0 0 0,0 1 0,0-1 0,0 0 0,1 0 1,-1 0-1,0 0 0,0 0 0,1-2 0,1-1 268,-2 0 173,1 1 0,-1-1 1,1 0-1,0 0 1,1 0-1,-1 1 0,1-1 1,-1 0-1,1 1 0,0 0 1,0-1-1,1 1 1,3-5-1,-2 5-205,1-1 1,-1 0-1,0 1 0,1 0 1,0 0-1,0 1 0,0-1 1,9-2-1,7-1-82,0 2-1,0 0 1,0 1 0,23 1-1,-33 1 50,62 0 4,1 3 0,122 20 0,-82-6 14,-65-9-2855,-39-6 911,0 0-1,1-1 1,14-2-1,-2 2-1258</inkml:trace>
</inkml:ink>
</file>

<file path=ppt/ink/ink1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9:23.986"/>
    </inkml:context>
    <inkml:brush xml:id="br0">
      <inkml:brushProperty name="width" value="0.05" units="cm"/>
      <inkml:brushProperty name="height" value="0.05" units="cm"/>
      <inkml:brushProperty name="color" value="#E71224"/>
    </inkml:brush>
  </inkml:definitions>
  <inkml:trace contextRef="#ctx0" brushRef="#br0">45 65 7648,'-44'-61'3456,"54"57"-3008,-2 4-3968</inkml:trace>
</inkml:ink>
</file>

<file path=ppt/ink/ink1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9:26.047"/>
    </inkml:context>
    <inkml:brush xml:id="br0">
      <inkml:brushProperty name="width" value="0.05" units="cm"/>
      <inkml:brushProperty name="height" value="0.05" units="cm"/>
      <inkml:brushProperty name="color" value="#E71224"/>
    </inkml:brush>
  </inkml:definitions>
  <inkml:trace contextRef="#ctx0" brushRef="#br0">3 1021 3072,'-1'1'125,"1"0"0,0 0 0,-1 0 0,1 0 0,0 0 0,0 0 0,0 0 0,0 0-1,0 0 1,0 0 0,0 0 0,0 0 0,0 0 0,0 0 0,1 0 0,-1 0 0,0 0 0,1 0 0,-1 0 0,1 0 0,-1 0 0,1 0 0,-1 0 0,1 0 0,0-1 0,0 1 0,-1 0 0,3 1 0,-1 0 115,0 0 0,0-1 0,0 1 0,0-1 1,1 1-1,-1-1 0,1 0 0,-1 1 1,1-1-1,-1 0 0,4 0 0,-2-1-63,0 1 0,-1-1 0,1-1 0,0 1 0,-1-1 0,1 1 0,0-1 0,-1 0 0,1 0 0,-1 0 0,5-3-1,4-2 212,-1 0-1,11-9 1,13-13 157,0-2 0,39-45 0,5-4-79,29-26-260,-83 77-250,44-60-1,113-247 109,-176 322-19,5-8-70,12-37 0,-21 49-3,-6 9-28,3 2 37,-1-1-1,1 1 1,0-1-1,-1 1 1,1-1-1,0 1 0,-1 3 1,-9 21-37,-8 35 0,2-6 56,-88 264 245,97-293-196,-4 29 1,11-47 54,-1 0 0,2 0 0,-1 0 0,1 0 0,1 0 0,-1 0 0,1 0 0,4 12 0,-5-19-81,0 0 0,0 0 0,0 0 0,1 0 1,-1 0-1,0-1 0,1 1 0,-1 0 0,1 0 0,-1 0 0,1-1 0,-1 1 1,1 0-1,-1 0 0,1-1 0,0 1 0,-1-1 0,1 1 0,0-1 1,0 1-1,0-1 0,-1 1 0,1-1 0,0 1 0,0-1 0,0 0 0,0 0 1,0 1-1,-1-1 0,1 0 0,0 0 0,0 0 0,0 0 0,2 0 1,1-1 46,0-1 0,0 1 0,0-1 0,0 0 0,0 0 0,4-4 0,2 0-26,109-56 357,6-3-99,-103 52-250,-1-1 0,-1-1 0,30-28 1,-20 10-52,-2-2 0,-1-1 1,41-71-1,-43 61 134,-2-2 0,30-91 0,-49 127-121,0-1-1,-1 1 0,0-1 1,-1 0-1,-1 0 0,0 0 1,-1-17-1,0 29-24,0 0-1,0 0 1,0 0 0,0 0 0,0 0-1,0 0 1,-1 0 0,1 0-1,0 0 1,-1 0 0,1 0-1,-1 0 1,1 0 0,-1 0 0,0 0-1,1 1 1,-1-1 0,0 0-1,1 0 1,-1 1 0,0-1-1,0 0 1,0 1 0,0-1-1,0 1 1,0-1 0,0 1 0,0-1-1,0 1 1,0 0 0,0-1-1,0 1 1,0 0 0,0 0-1,0 0 1,0 0 0,0 0 0,0 0-1,0 0 1,0 0 0,0 0-1,0 1 1,0-1 0,0 0-1,-1 1 1,-3 1-19,0 0 0,1 0 0,0 0 0,-1 1 0,1-1 1,0 1-1,0 0 0,-5 6 0,-7 9 45,2 0 0,0 1 0,-19 32 0,-26 67-83,28-54 70,-61 100 212,2-6 138,22 2 85,67-158-376,-5 17 326,7-14-67,6-7 133,32-31-41,-25 21-379,0 0 0,0 1 0,32-18 0,-26 19-71,-6 2-16,0 1 1,1 1 0,0 0 0,0 1 0,0 1 0,16-3 0,-29 6 39,-1 1 1,0 0 0,1 0 0,-1 0-1,0 0 1,1 0 0,-1 0-1,0 0 1,0 0 0,1 1-1,-1-1 1,0 0 0,1 1 0,-1-1-1,0 1 1,0 0 0,0-1-1,0 1 1,0 0 0,0-1-1,0 1 1,0 0 0,0 0 0,0 0-1,0 0 1,0 0 0,0 0-1,-1 0 1,1 1 0,0 0 0,1 3-15,-1 0 0,0 0 0,0 0 0,0 0 0,-1 0 0,0 9 0,0-9 84,0-1 0,1 1 0,-1-1 0,1 1 0,0-1 0,1 1 0,-1-1 0,3 7 0,-3-10-31,0 1 0,0-1 0,-1 0 0,1 1 0,0-1-1,0 0 1,0 0 0,1 1 0,-1-1 0,0 0 0,0 0-1,1 0 1,-1 0 0,0-1 0,1 1 0,-1 0 0,1-1-1,-1 1 1,1-1 0,0 1 0,-1-1 0,1 1 0,-1-1-1,1 0 1,0 0 0,-1 0 0,3 0 0,3-1 21,-1-1 1,1 1 0,-1-1 0,1 0-1,-1-1 1,10-4 0,36-25 111,-10 5-78,-33 22-113,1-1-1,-1 0 1,13-12 0,-22 18 29,0 0 0,0 0 0,0 0 0,0 0 0,0 0 1,0 0-1,0 0 0,0 0 0,-1 0 0,1 0 0,0 0 0,0 0 1,0 0-1,0 0 0,0 0 0,0 0 0,0 0 0,-1 0 1,1 0-1,0 0 0,0 0 0,0 0 0,0 0 0,0 0 0,0 0 1,0 0-1,0 0 0,0 0 0,0-1 0,-1 1 0,1 0 0,0 0 1,0 0-1,0 0 0,0 0 0,0 0 0,0 0 0,0 0 0,0 0 1,0-1-1,0 1 0,0 0 0,0 0 0,0 0 0,0 0 1,0 0-1,0 0 0,0 0 0,0-1 0,0 1 0,0 0 0,0 0 1,0 0-1,-15 16-152,1 0 0,0 1 1,-17 28-1,24-32 170,0 0-1,0 0 1,2 1-1,-1-1 1,2 2-1,-4 15 1,6-22 53,-3 15 115,6-16-27,-1-7-149,1 0 1,-1 1 0,0-1 0,0 0 0,0 0 0,0 0-1,1 0 1,-1 0 0,0 0 0,0 0 0,0 0 0,0 0-1,1 0 1,-1 0 0,0 0 0,0 0 0,0 0 0,1 0-1,-1 0 1,0 0 0,0 0 0,0 0 0,1 0 0,-1 0-1,0 0 1,0 0 0,0 0 0,0 0 0,1 0 0,-1 0-1,0-1 1,0 1 0,6-4 56,-1 0 0,0 0 0,-1-1 0,1 0 0,-1 1 0,0-2 0,0 1 0,0 0 0,4-9 1,10-14 62,69-79-78,-67 87-522,-19 38-108,1-12 599,-1 0 1,0 0-1,1 0 0,0-1 0,0 1 0,5 8 0,-6-13-6,1 1 1,-1-1-1,0 1 1,0-1-1,1 1 0,-1-1 1,1 0-1,-1 0 1,1 1-1,0-1 0,-1 0 1,1 0-1,0-1 1,0 1-1,-1 0 0,1-1 1,0 1-1,0-1 1,0 1-1,0-1 0,0 0 1,0 0-1,0 0 1,0 0-1,2-1 0,11-1 40,0-1-1,0-1 0,0 0 0,14-7 1,57-28 122,-48 20-43,-13 8-94,-1-2 0,37-25-1,-51 30-25,-1 0-1,0 0 1,0-1-1,-1 0 0,0 0 1,0-1-1,-1 0 1,7-14-1,-2 1-23,-1-1 0,-1 0-1,-1-1 1,-2 0 0,7-35 0,3-24-253,-17 78 34,-3 11 57,-6 15 4,-17 65-87,-6 15 310,24-72 53,1-1-1,1 1 1,2 0 0,-2 36 0,4-32 70,0-14-490,2 26 0,5-5-4300,-4-20-1538</inkml:trace>
</inkml:ink>
</file>

<file path=ppt/ink/ink1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9:26.405"/>
    </inkml:context>
    <inkml:brush xml:id="br0">
      <inkml:brushProperty name="width" value="0.05" units="cm"/>
      <inkml:brushProperty name="height" value="0.05" units="cm"/>
      <inkml:brushProperty name="color" value="#E71224"/>
    </inkml:brush>
  </inkml:definitions>
  <inkml:trace contextRef="#ctx0" brushRef="#br0">0 90 7296,'4'-15'2720,"5"10"-2112,17 2-192,0 0 1120,15-2-928,3-10 608,7 7-704,3-3-128,-2 3-256,1 0 64,-1 3-128,-8 2-2080,-8 3 1120,-10 8-4160,-9 3 2816,-13 0-1024</inkml:trace>
</inkml:ink>
</file>

<file path=ppt/ink/ink1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9:26.749"/>
    </inkml:context>
    <inkml:brush xml:id="br0">
      <inkml:brushProperty name="width" value="0.05" units="cm"/>
      <inkml:brushProperty name="height" value="0.05" units="cm"/>
      <inkml:brushProperty name="color" value="#E71224"/>
    </inkml:brush>
  </inkml:definitions>
  <inkml:trace contextRef="#ctx0" brushRef="#br0">21 70 5824,'-21'-20'2144,"26"17"-1664,3 3-128,5 0 768,13-5-672,5 2 1024,13-2-832,12-1-160,24-7-320,12 6 224,5 2-192,-6 2-2720,-3 6 1376</inkml:trace>
</inkml:ink>
</file>

<file path=ppt/ink/ink1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9:27.907"/>
    </inkml:context>
    <inkml:brush xml:id="br0">
      <inkml:brushProperty name="width" value="0.05" units="cm"/>
      <inkml:brushProperty name="height" value="0.05" units="cm"/>
      <inkml:brushProperty name="color" value="#E71224"/>
    </inkml:brush>
  </inkml:definitions>
  <inkml:trace contextRef="#ctx0" brushRef="#br0">193 456 1888,'1'0'164,"-1"0"-1,1-1 1,-1 1-1,1 0 1,-1 0-1,1-1 1,-1 1 0,1 0-1,-1-1 1,1 1-1,-1 0 1,0-1-1,1 1 1,-1-1 0,1 1-1,-1-1 1,0 1-1,0 0 1,1-1-1,-1 0 1,0 1 0,0-1-1,0 1 1,1-1-1,-1 0 1,0 1-33,-1-1 0,1 1 1,-1-1-1,1 1 0,0 0 0,-1-1 1,1 1-1,-1 0 0,1-1 0,-1 1 1,1 0-1,-1-1 0,1 1 1,-1 0-1,1 0 0,-1 0 0,1 0 1,-1-1-1,1 1 0,-1 0 0,0 0 1,1 0-1,-1 0 0,1 0 1,-1 0-1,0 1 0,-12-1 561,0 0-1,0 1 0,1 0 1,-1 1-1,-14 5 1,22-5-647,-1 0 0,0 0 0,1 1 1,0 0-1,-1 0 0,1 1 0,0-1 0,1 1 0,-1 0 0,0 0 1,1 1-1,-7 8 0,7-6 2,1-1-1,0 0 1,0 1 0,0 0-1,1 0 1,0-1 0,0 1-1,1 1 1,0-1 0,0 0-1,0 0 1,1 0 0,0 0-1,1 1 1,0-1 0,0 0-1,0 0 1,1 0 0,3 8-1,-5-13-27,1 0-1,-1 0 0,1 0 0,0 0 1,0 0-1,0 0 0,0 0 1,1-1-1,-1 1 0,0 0 1,1-1-1,-1 1 0,1-1 1,-1 1-1,1-1 0,0 0 1,0 1-1,-1-1 0,1 0 1,0 0-1,0-1 0,0 1 0,0 0 1,0-1-1,1 1 0,-1-1 1,0 1-1,0-1 0,0 0 1,0 0-1,0 0 0,1 0 1,-1 0-1,0-1 0,3 0 1,5-2 71,-1 1 0,1-2 0,-1 1 0,0-2 0,0 1 1,11-8-1,-5 2-41,-2-1 1,0 1 0,0-2-1,-1 0 1,0-1-1,-1 0 1,0 0 0,-2-1-1,12-21 1,-19 33-60,-1 0 1,0 0-1,0-1 0,0 1 1,0 0-1,0-1 1,-1 1-1,1 0 0,-1-1 1,1 1-1,-1-1 1,0 1-1,0-1 1,0 1-1,0-1 0,-1 1 1,1-1-1,-1 1 1,1-1-1,-1 1 0,-1-3 1,1 3-21,-1 0 0,1 0 1,-1 1-1,1-1 0,-1 0 1,0 0-1,0 1 0,0-1 1,0 1-1,0 0 0,0 0 1,0-1-1,0 1 0,-1 1 1,1-1-1,0 0 0,-1 0 1,1 1-1,-1-1 0,1 1 1,-3 0-1,-4-1 9,0 1 0,0 0 1,-15 1-1,20 0-5,1 0 0,0-1 0,-1 1 0,1 0 0,0 1 0,0-1 0,0 1 0,0-1 0,0 1 0,0 0 0,0 0 0,-3 3 0,6-4 23,0-1 0,0 0 0,0 0 0,-1 1 0,1-1 0,0 0 0,0 0 0,0 1 0,0-1 0,0 0 0,0 0 0,0 1 0,0-1 0,0 0 0,1 0 0,-1 1 0,0-1 0,0 0 0,0 0 0,0 1 0,0-1 0,0 0 0,0 0 0,1 0 0,-1 1 0,0-1 0,0 0 0,0 0 0,0 0 0,1 0 0,-1 1 0,0-1 0,0 0 0,0 0 0,1 0 0,-1 0 0,0 0 0,1 0 0,9 5 66,-4-4 41,1-1-1,-1 0 0,1-1 1,-1 0-1,0 0 0,7-1 1,5-2 207,14-1 0,-1-2 0,0-1 0,42-18 0,-59 20-232,0 0-1,0-1 1,-1-1 0,0 0 0,0-1 0,-1-1-1,0 0 1,0 0 0,11-15 0,-2-3-74,0-2 0,28-55 1,20-69-406,-69 154 400,6-12-367,-7 23 0,0-5 391,-4 22-144,-2-1-1,-10 29 1,3-14 55,-92 263-15,85-252 124,-2 0 0,-3-2-1,-1-1 1,-3-2 0,-2-1 0,-2-1 0,-2-1 0,-57 54-1,78-84 132,0 0 316,-24 18 1,32-29-140,7-5 107,13-9-33,90-42 342,-55 30-520,56-37 0,39-48-32,-95 68-576,2 2 0,56-31 0,-45 37-1574,-37 21-1851,48-15 0,-28 16-2241</inkml:trace>
</inkml:ink>
</file>

<file path=ppt/ink/ink1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1:49:41.772"/>
    </inkml:context>
    <inkml:brush xml:id="br0">
      <inkml:brushProperty name="width" value="0.05" units="cm"/>
      <inkml:brushProperty name="height" value="0.05" units="cm"/>
      <inkml:brushProperty name="color" value="#E71224"/>
    </inkml:brush>
  </inkml:definitions>
  <inkml:trace contextRef="#ctx0" brushRef="#br0">51 1158 4576,'-1'1'362,"-1"0"0,1 0 0,-1 1 1,1-1-1,-1 0 0,1 1 0,-2 2 0,2-3-125,0 0-1,0 0 0,0 0 0,0 0 0,0 0 0,0 0 0,0 0 0,0 0 1,0 0-1,-1 0 0,1 0 0,0-1 0,0 1 0,-1-1 0,1 1 1,-3 0 3311,2-1-2527,-5-1 27,6-2-947,0 1 0,0 0 0,0-1 0,0 1 0,1 0 0,-1-1 0,1 1 0,0-1 0,-1 1 0,1-1 0,0 1 0,1-1 0,-1 1 0,0-1 0,1 1 0,-1-1 0,1 1 0,0 0 0,0-1 0,2-3 0,3-5 28,0 0-1,16-20 1,-8 12 238,39-61 329,43-90 0,-80 140-634,2 0-1,1 2 0,1 0 1,2 1-1,41-41 0,-15 20 130,-3-3 0,-3-1 0,-1-3 0,37-66 0,10-17 124,-78 125-282,1 1 0,1-1 0,0 2 0,25-19 0,-27 23-23,0 0 0,1 1 0,0 0 0,0 1 0,1 0 0,-1 1 0,15-4 0,-19 7-8,0-1-1,0 2 1,0-1 0,0 1 0,0 0 0,0 0-1,0 1 1,0 0 0,-1 0 0,1 1-1,0 0 1,-1 0 0,1 0 0,7 5-1,-6-3 11,-2 1-1,1-1 1,0 1 0,-1 1-1,0-1 1,0 1-1,-1 0 1,1 0 0,-1 1-1,-1-1 1,8 14-1,-4-5 82,-1 1 0,-1 0 0,0 0 0,-1 1 0,-1 0 0,0-1-1,-1 2 1,-1-1 0,-1 0 0,0 0 0,-3 34 0,0-37 12,0 0 1,-1-1-1,0 0 1,-1 1-1,-6 13 0,7-22-69,1 0 0,-1 0-1,0-1 1,0 1-1,0-1 1,0 0-1,-1 0 1,0 0 0,1 0-1,-2-1 1,1 1-1,0-1 1,-1 0-1,1-1 1,-1 1 0,-7 2-1,-8 2 88,0-2 0,0 0 1,0-2-1,-24 2 0,-82-1 342,123-4-452,-48-1-144,1-2 1,0-2 0,1-3 0,-53-14 0,89 18-670,0 0 0,0-1 0,0 0 0,0-1 0,1-1 0,-14-10 0,24 16 193,0 0-1,0-1 1,0 0-1,1 1 1,-1-1-1,0 0 1,1 0-1,0 0 1,-2-3 0,-4-21-3649</inkml:trace>
</inkml:ink>
</file>

<file path=ppt/ink/ink1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3:54:58.126"/>
    </inkml:context>
    <inkml:brush xml:id="br0">
      <inkml:brushProperty name="width" value="0.05" units="cm"/>
      <inkml:brushProperty name="height" value="0.05" units="cm"/>
      <inkml:brushProperty name="color" value="#66CC00"/>
    </inkml:brush>
  </inkml:definitions>
  <inkml:trace contextRef="#ctx0" brushRef="#br0">29 0 2816,'0'0'917,"9"0"6614,-20 3-6491,8-1-941,4-2-92,0 1-65,-1 14-160,-1-12 261,1-1 0,-1 1 0,1 0 0,0 0 0,0-1 0,0 1 0,1 0 0,-1-1 0,1 1 0,-1 0 0,3 4 0,-2-6 58,1-1 0,-1 0 0,0 0 1,1 1-1,-1-1 0,0 0 0,1 0 0,-1 0 0,0 0 0,1-1 0,-1 1 0,0 0 0,1-1 0,-1 1 0,0 0 0,1-1 0,-1 0 0,0 1 0,2-2 1,4-9 393,-7 11-469,0 0 1,0 0-1,0-1 0,0 1 1,0 0-1,0-1 1,0 1-1,0 0 1,0 0-1,0-1 1,0 1-1,0 0 0,0 0 1,0-1-1,0 1 1,0 0-1,0-1 1,-1 1-1,1 0 0,0 0 1,0 0-1,0-1 1,0 1-1,-1 0 1,1-1-1,-1 1 26,0-1 1,-1 1-1,1 0 0,0-1 0,0 1 0,0 0 1,-1 0-1,1 0 0,0 0 0,0 0 1,0 0-1,-1 0 0,1 0 0,0 0 0,0 1 1,0-1-1,-3 1 0,-1 1 41,0-1-1,0 1 0,0 0 1,0 1-1,-5 2 1,7-4 216,7-1-80</inkml:trace>
</inkml:ink>
</file>

<file path=ppt/ink/ink1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3:55:09.675"/>
    </inkml:context>
    <inkml:brush xml:id="br0">
      <inkml:brushProperty name="width" value="0.05" units="cm"/>
      <inkml:brushProperty name="height" value="0.05" units="cm"/>
      <inkml:brushProperty name="color" value="#66CC00"/>
    </inkml:brush>
  </inkml:definitions>
  <inkml:trace contextRef="#ctx0" brushRef="#br0">57 273 3136,'1'-1'243,"0"-1"593,0 5 1765,-1-10 321,-5 32 1425,0 0-4512,0 1 544,-1-1-284,-4 25 176,7-38-232,0 1 0,1-1 0,-1 21 0,-13 180 761,15-196-687,1 0 1,1 17 0,0 1-231,0-29 168,0 0-1,0 0 1,1 0 0,-1 0-1,1 0 1,1 0 0,-1 0-1,1-1 1,4 7 0,-6-11-11,1 0 0,-1 0 0,1-1 0,0 1 0,-1 0 0,1-1 0,0 1 0,0-1 0,-1 1 0,1-1 0,0 0 0,3 0 1,0 1 72,-3 0-63,1-1 0,0 0 0,0 1 0,-1-1 0,1 0 0,0 0 0,0 0 0,-1-1 0,1 1 0,0-1 0,-1 1 0,1-1 0,0 0 0,-1 0 0,1 0 0,2-2 0,2-1 50,0-1 0,-1-1 0,12-10 0,-2 1-102,-6 6 88,1-2 0,-2 1 1,1-2-1,-2 1 0,1-1 0,-2 0 0,7-15 1,36-95 127,-29 65-105,-6 20-22,-5 13-77,-1-1 0,9-34 1,-17 50-31,4-13 9,10-35-1,-14 26-63,-3 29-92,-3-6 59,5 8 97,-1 0-1,1-1 0,0 1 1,0 0-1,0 0 1,0 0-1,0 0 1,0 0-1,-1-1 1,1 1-1,0 0 1,0 0-1,0 0 1,0 0-1,0 0 0,-1 0 1,1 0-1,0 0 1,0 0-1,0 0 1,-1 0-1,1 0 1,0 0-1,0 0 1,0 0-1,0 0 1,-1 0-1,1 0 1,0 0-1,0 0 0,0 0 1,-1 0-1,1 0 1,0 0-1,0 0 1,0 0-1,0 0 1,-1 0-1,-12 12-835,9-9 772,0 0 0,0 1 0,0 0 1,-5 6-1,0 4 40,1 0-1,0 1 1,1 0 0,-5 17 0,4-4 28,1 1 0,1 0-1,2 0 1,1 0 0,1 33 0,2-30 135,7 57 0,-4-76-128,2 13 72,9 31 0,-11-51-41,-1-1 0,1 0 0,0 0 0,1 0 0,-1 0 0,1-1 0,0 1 0,1-1 0,-1 0-1,0 0 1,1-1 0,0 0 0,0 1 0,7 2 0,-8-4 35,0-1-1,1 1 0,-1-1 1,0 0-1,1 0 1,-1-1-1,1 1 1,-1-1-1,1 0 0,6-1 1,2-1 106,0-1 0,15-5 1,-14 4-55,-10 2-90,0 0 1,-1 0-1,1 0 0,0 0 1,-1 0-1,0-1 1,0 0-1,0 0 0,0 0 1,0 0-1,0 0 1,-1 0-1,4-5 0,4-9 80,12-26-1,-19 36-111,32-75-695,-34 81 682,0-1 0,0 1 0,-1 0 0,1 0 0,0 0 1,0 0-1,0-1 0,0 2 0,0-1 0,0 0 0,1 0 0,1-1 0,-2 1 11,-1 1 1,0 0-1,1 0 1,-1 0-1,1 0 1,-1 0-1,1 0 0,-1 0 1,1 0-1,-1 0 1,1 0-1,-1 0 1,1 0-1,-1 0 0,1 0 1,-1 0-1,1 0 1,-1 0-1,1 1 0,-1-1 1,1 0-1,-1 0 1,1 1-1,-1-1 1,0 0-1,1 0 0,-1 1 1,1-1-1,-1 1 1,0-1-1,1 0 1,-1 1-1,0-1 0,0 1 1,1-1-1,-1 1 1,0 0-1,8 14-294,-3-5 268,0-1-1,0 1 0,-2 0 0,6 18 0,-1 7 88,-4-19-135,0 1-1,-2-1 1,2 28-1,-4-40 55,0 3 120,0 1-1,0-1 1,-3 12 0,3-17-69,0-1 1,-1 0-1,1 0 0,0 0 0,-1 0 1,1 0-1,0 0 0,-1 0 0,1 0 0,-1 0 1,0 0-1,1 0 0,-1 0 0,0 0 1,0 0-1,1-1 0,-1 1 0,0 0 0,0-1 1,0 1-1,0 0 0,0-1 0,0 1 1,0-1-1,0 1 0,0-1 0,0 0 0,0 1 1,0-1-1,-3 0 0,-6-1 127,-1-1-1,0 0 1,1 0 0,-1-1 0,-18-8-1,-1 0-144,8 3-227,0-1 0,-34-18-1,54 26 79,-1-1-51,5 3 154,9 0 2,-7 0-23,1 0-1,0-1 1,0 2-1,-1-1 1,7 3-1,15 4 46,58 11 105,-66-16 27,0-1 0,0 0 0,37-3 0,-49 1-83,-1-1 0,1 0 0,0-1 0,0 1 0,-1-1 0,1 0 0,-1-1 0,0 1 0,0-1 0,0 0 0,0-1 0,0 1 0,0-1 0,-1 0 0,0 0 0,5-6 0,-1 0 16,-1 0 0,11-19 1,-15 24-100,-1 0 0,1 0 0,-2 0 1,1-1-1,0 1 0,-1 0 0,0-1 1,0-8-1,-1 34-327,-1-4 297,0-1 1,2 0-1,2 16 0,-3-27 91,1-1 1,-1 1 0,1 0 0,0-1-1,0 0 1,1 1 0,-1-1-1,1 0 1,-1 0 0,1 1-1,0-1 1,0-1 0,1 1-1,-1 0 1,1 0 0,-1-1-1,1 1 1,0-1 0,3 2-1,-4-3 21,0 0 0,0 0 0,0-1 0,-1 1 0,1-1 0,0 1 0,0-1 0,0 0 0,0 0 0,0 0 0,0 0 0,0 0 0,0 0 0,0 0 0,3-1 0,0-1 20,-1 1-1,0-1 0,1 0 0,-1 0 0,0-1 0,5-3 1,3-3 33,-1-1 0,0 0 0,13-16 0,-10 7-136,-1-1 1,0-1 0,12-26-1,-26 55-141,0-1 0,1 1 0,1 9-1,0 5 189,-1-18 8,0 1 0,1-1 0,-1 1 0,1-1 0,0 0-1,0 1 1,1-1 0,-1 0 0,1 0 0,0 1-1,0-1 1,0-1 0,1 1 0,-1 0 0,1-1 0,0 1-1,0-1 1,0 0 0,1 0 0,4 4 0,-1-3 36,1 0 0,-1 0 1,1-1-1,-1 0 0,1 0 1,0-1-1,13 2 0,-13-4-18,0 1 0,-1-2 0,1 1 0,0-1 0,0 0 0,-1-1 0,1 0 0,-1 0 0,0 0 0,1-1 0,-1 0 0,0-1 0,-1 1 0,1-2 0,-1 1 0,1 0 0,-1-1 0,-1 0 0,1-1 0,-1 1 0,0-1 0,0 0 0,0-1 0,-1 1 0,4-7 0,-7 11-35,0 0 1,1 0 0,-1 0 0,0 0-1,1 0 1,0 1 0,-1-1-1,1 1 1,0-1 0,0 1 0,0 0-1,0-1 1,0 1 0,0 0-1,0 0 1,0 1 0,0-1 0,1 0-1,-1 1 1,0-1 0,1 1-1,-1 0 1,0 0 0,0 0 0,1 0-1,-1 0 1,0 0 0,1 1-1,-1-1 1,0 1 0,0-1 0,1 1-1,-1 0 1,0 0 0,0 0-1,0 0 1,0 0 0,0 1 0,0-1-1,-1 1 1,1-1 0,2 3-1,7 5-15,-9-8 17,0 1 0,0-1 0,-1 0 0,1 1 0,-1-1 0,1 1 0,-1-1 0,2 3 0,-3-4 16,0 0-1,0 0 1,0 0 0,0 0-1,0 1 1,0-1 0,0 0-1,0 0 1,0 0 0,0 0-1,0 0 1,0 0 0,0 0-1,0 0 1,0 0 0,0 0-1,0 0 1,0 1 0,0-1-1,0 0 1,0 0 0,0 0-1,0 0 1,0 0 0,0 0-1,0 0 1,-1 0 0,1 0-1,0 0 1,0 0 0,0 0-1,0 0 1,0 0 0,0 1-1,0-1 1,0 0 0,0 0-1,0 0 1,0 0 0,0 0-1,0 0 1,-1 0 0,1 0-1,0 0 1,0 0 0,0 0-1,0 0 1,0 0 0,0 0-1,0 0 1,0 0-1,0 0 1,0 0 0,-10 0 140,-21-5-147,-1 0-66,25 6 61,1-1-1,-1 1 1,1 1 0,-1-1-1,1 1 1,0 0 0,-1 1-1,1-1 1,0 1-1,-5 4 1,8-5 6,0-1 0,0 1 0,0 0 0,0 0 0,1 0 0,-1 1 0,1-1 0,0 1 0,0-1 0,0 1 0,0 0 0,0 0 0,0 0 0,1 0 0,-1 0 1,1 0-1,0 0 0,0 0 0,0 0 0,1 1 0,-1 3 0,1-5 10,0-1 0,0 1 0,1 0 1,-1 0-1,1-1 0,-1 1 0,1 0 0,0-1 1,0 1-1,0-1 0,0 1 0,0-1 0,0 1 1,0-1-1,0 0 0,0 1 0,1-1 0,-1 0 1,1 0-1,-1 0 0,1 0 0,-1 0 0,4 1 1,-3-1 26,1 0 1,0 1 0,-1-1 0,1-1-1,0 1 1,0 0 0,0-1 0,0 0-1,0 1 1,0-1 0,0 0 0,0 0-1,4-1 1,0-2 5,0 0-1,0-1 1,0 1 0,0-1-1,0-1 1,-1 1 0,1-1-1,-1 0 1,0-1 0,-1 1-1,8-11 1,-4-5-195,-5 10-278,-2 25 84,-2-8 334,0-1 0,0 0-1,1 0 1,0 0 0,0 0-1,1 1 1,-1-1 0,1-1 0,3 7-1,-4-7 10,1-1 1,0 1-1,0-1 0,0 0 0,1 0 0,3 4 0,-4-5 15,-1-1 1,1 0-1,-1 0 0,1 0 0,0 0 1,-1-1-1,1 1 0,0 0 0,-1-1 1,1 1-1,0-1 0,0 0 1,0 1-1,0-1 0,2 0 0,3-1 64,0 0-1,0 0 0,-1 0 1,1-1-1,-1 0 0,1-1 1,-1 1-1,10-7 0,7-2-86,-5 2 52,0 0 1,-1-1-1,-1-1 0,0-1 1,0-1-1,-1 0 0,0-1 1,-1 0-1,-1-1 0,18-26 1,0-7-9,-2-1 0,32-77 1,22-83-248,-79 199 149,-1-1-1,-1 1 0,0-1 0,0 0 0,-1 1 1,0-1-1,-1 0 0,-1-14 0,1 24 34,0 0 0,-1 0-1,1 0 1,0 0 0,0 0-1,-1 0 1,1 0 0,0 1-1,-1-1 1,1 0 0,-1 0-1,0 0 1,1 0 0,-2 0 0,2 0 6,0 1 1,-1 0-1,1 0 1,-1-1 0,1 1-1,-1 0 1,1 0-1,-1 0 1,1-1 0,-1 1-1,1 0 1,-1 0-1,1 0 1,-1 0-1,1 0 1,-1 0 0,1 0-1,-1 0 1,1 0-1,-1 1 1,-2 0-14,1-1 1,0 1-1,0 1 0,0-1 1,0 0-1,0 0 0,1 1 1,-1-1-1,0 1 0,1 0 0,-2 1 1,-8 12 25,2 1 0,0 0-1,0 0 1,2 1 0,-10 28 0,12-29 6,-9 24-15,2 1 0,1 0 0,3 0 0,1 1-1,-1 82 1,8-112 52,0 0-1,2 0 0,-1 0 1,2 0-1,-1 0 1,2 0-1,-1-1 0,9 17 1,-10-23 7,0-1 0,0 0 0,1 0 0,0 0 0,-1 0 0,1-1 0,1 1 0,-1-1 0,0 0 0,1 0 0,0 0 0,0 0 0,0 0 0,0-1 0,0 0 0,0 0 0,0 0 0,1 0 0,-1-1-1,1 0 1,0 1 0,-1-2 0,1 1 0,6 0 0,-8-2-6,1 1-1,-1 0 0,0-1 0,1 0 1,-1 0-1,0 0 0,0 0 0,0-1 1,0 1-1,0-1 0,0 0 1,0 0-1,3-3 0,1-1-9,0-1 0,0 1-1,8-13 1,2-7-59,-1-1 1,-1-1-1,17-45 0,-23 52-40,115-280-100,-117 282 174,2-5-34,0-1 0,-2 0-1,7-50 1,-12 57-32,-1 1-1,0-1 1,-1 0 0,-1 0 0,-1 1-1,-7-28 1,8 41-4,0-1-1,-1 1 1,1 0-1,-1-1 1,0 1-1,0 0 1,-4-4-1,6 7 46,-1 0 0,1 0-1,-1 1 1,0-1-1,1 1 1,-1-1-1,0 0 1,1 1 0,-1-1-1,0 1 1,0 0-1,1-1 1,-1 1-1,0 0 1,0-1 0,0 1-1,0 0 1,0 0-1,1 0 1,-1-1-1,0 1 1,0 0-1,0 0 1,0 0 0,0 1-1,0-1 1,1 0-1,-1 0 1,0 0-1,0 1 1,0-1 0,0 0-1,1 1 1,-1-1-1,0 1 1,0-1-1,1 1 1,-1-1 0,0 1-1,1-1 1,-1 1-1,0 1 1,-6 5-74,1 0-1,0 1 1,0-1 0,0 1 0,1 1 0,-7 15-1,-18 60 95,29-84 10,-15 52 228,-15 75 1,14 88 200,11-111-188,6-31-19,1-32-84,-1-36-140,1 1-1,0-1 0,0 0 0,0 0 0,0 0 0,3 7 0,5 20 447,-8-30-424,0-1-1,-1 1 0,1-1 0,0 1 1,-1-1-1,1 1 0,0-1 1,0 1-1,0-1 0,1 0 0,-1 0 1,0 1-1,0-1 0,2 1 0,-1-1 82,11 3 212,-10-3-287,-1-1 0,0 1 0,1-1-1,-1 0 1,0 0 0,1 0-1,-1 0 1,1 0 0,-1 0 0,0-1-1,1 1 1,-1-1 0,0 0 0,0 0-1,1 0 1,-1 0 0,2-1-1,4-3 10,-1 1 0,1-2 0,7-7-1,1-1 45,-2-2 0,0 0 0,-1 0 0,14-24 0,35-66-128,-62 106 36,0-1-1,1 0 1,-1 1-1,1-1 1,-1 0-1,1 1 0,-1-1 1,1 1-1,0-1 1,-1 1-1,1-1 1,-1 1-1,1 0 0,1-1 1,-1 1 0,-1 0 0,0 0-1,0 0 1,1 0 0,-1 0 0,0 0 0,0 0 0,1 0-1,-1 0 1,0 0 0,0 0 0,0 0 0,1 1 0,-1-1 0,0 0-1,0 0 1,0 0 0,1 0 0,-1 1 0,0-1 0,0 0 0,0 0-1,0 0 1,1 1 0,-1-1 0,0 0 0,0 0 0,0 1-1,5 25-375,-4-23 437,3 101-54,-3-94 14,0-4 43,-1 1 0,1-1 0,0 0 0,0 0 0,0 0 0,1 0 0,0 0 0,0 0 0,1-1 0,5 11 0,-7-15-32,-1-1-1,0 1 1,1-1-1,-1 1 1,1-1-1,-1 1 1,1 0-1,-1-1 1,1 0-1,-1 1 1,1-1-1,0 1 1,-1-1-1,1 0 1,-1 1-1,1-1 1,0 0-1,-1 0 1,1 1-1,0-1 1,-1 0-1,1 0 1,0 0-1,0 0 1,-1 0-1,1 0 1,1 0-1,0-1 14,-1 1 0,1-1-1,-1 0 1,1 0-1,-1 0 1,1 0-1,-1 0 1,1 0 0,-1 0-1,0 0 1,2-2-1,3-4 75,0-1 0,0 0 1,5-10-1,2-8-102,13-35 1,-3 7-257,-15 44 30,-8 10 211,0 0 0,0 0 0,0 0 0,1 0 1,-1 0-1,0 0 0,0 0 0,0 0 0,1 0 0,-1 0 0,0 0 1,0 0-1,0 0 0,0 0 0,1 0 0,-1 0 0,0 0 0,0 0 1,0 1-1,0-1 0,1 0 0,-1 0 0,0 0 0,0 0 0,0 0 1,0 0-1,0 1 0,0-1 0,1 0 0,-1 0 0,0 0 1,0 0-1,0 1 0,0-1 0,1 2-42,0 1 0,-1-1 0,1 0 0,-1 1 0,1-1 0,-1 1 0,0 3 0,-10 199-300,3-144 374,-17 125-57,17-148 180,-1-1 0,-27 69 0,32-98-107,-1 0 0,0-1 1,0 0-1,-1 0 0,1 0 0,-2 0 1,1-1-1,-1 0 0,0 0 1,0 0-1,-7 4 0,9-7-7,0-1 0,0 1 0,-1-1 0,1 0 0,0 0-1,-1 0 1,0-1 0,1 0 0,-1 0 0,0 0 0,0 0 0,1-1 0,-1 0 0,0 1 0,0-2-1,0 1 1,1-1 0,-1 0 0,-8-2 0,5 0-9,-1-1 1,1 0-1,0 0 0,0-1 1,1 0-1,0-1 0,-1 1 1,2-1-1,-1-1 0,1 1 1,-8-11-1,7 8-25,1 0 0,0 0 1,1-1-1,0 0 0,1 0 0,0 0 0,0 0 1,1-1-1,-2-11 0,4 18 31,1 0 0,-1 0-1,1 0 1,0 0 0,1-1 0,-1 1 0,1 0-1,-1 0 1,1 0 0,0 0 0,1 0 0,-1 0-1,1 0 1,0 0 0,-1 1 0,2-1 0,-1 1-1,0-1 1,1 1 0,0 0 0,-1 0 0,1 0 0,6-4-1,4-3 140,1 2-1,1 0 0,-1 0 1,27-9-1,-40 17-161,44-16 565,62-14 0,-2 2-2296,-38 3-4568,-63 23 5651,6-3-2259,-10 4 2709,0 1 0,0 0 0,0 0 0,0-1 0,1 1 0,-1 0 0,0 0 0,0-1 0,0 1 0,0 0 0,0-1 0,0 1-1,0 0 1,0 0 0,0-1 0,0 1 0,0 0 0,0-1 0,0 1 0,0 0 0,0 0 0,0-1 0,-1 1 0,1 0 0,0 0 0,0-1 0,0 1 0,0 0 0,0 0 0,-1-1 0,1 1 0,-5-5-4047</inkml:trace>
</inkml:ink>
</file>

<file path=ppt/ink/ink1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3:55:14.362"/>
    </inkml:context>
    <inkml:brush xml:id="br0">
      <inkml:brushProperty name="width" value="0.05" units="cm"/>
      <inkml:brushProperty name="height" value="0.05" units="cm"/>
      <inkml:brushProperty name="color" value="#66CC00"/>
    </inkml:brush>
  </inkml:definitions>
  <inkml:trace contextRef="#ctx0" brushRef="#br0">0 929 3072,'7'-2'5043,"13"-1"-1955,-4 2-1802,21-6 1,-32 6-1136,0-1 1,0 0-1,0 0 1,0-1 0,0 1-1,-1-1 1,1 0-1,-1 0 1,0-1 0,0 1-1,0-1 1,0 0 0,6-7-1,2-8 74,-1 0 0,0 0-1,-1-1 1,-1-1 0,10-33-1,20-112 151,-36 146-459,2 0-1,0 0 1,1 0 0,10-20-1,-16 40 77,0 0-1,0 0 0,0-1 0,0 1 0,0 0 0,0 0 0,0 0 0,0 0 0,0 0 0,1 0 0,-1-1 1,0 1-1,0 0 0,0 0 0,0 0 0,0 0 0,0 0 0,0 0 0,0 0 0,1-1 0,-1 1 0,0 0 1,0 0-1,0 0 0,0 0 0,0 0 0,1 0 0,-1 0 0,0 0 0,0 0 0,0 0 0,0 0 0,0 0 0,1 0 1,-1 0-1,0 0 0,0 0 0,0 0 0,0 0 0,1 0 0,-1 0 0,5 7-144,2 16 135,-6-19 4,9 42 75,-2 0 0,-1 0 0,-3 1 1,-2-1-1,-4 60 0,1-99 6,1 0 0,-1-1 0,-1 1 0,1 0 0,-1 0 0,0 0 0,-1-1 0,-5 13 0,6-17-6,1 0 0,-1 0 0,1 0 0,-1 0 0,0 0 0,1 0 0,-1 0 0,0-1 0,0 1 0,0-1 0,0 1 0,-1-1 0,1 0 1,0 0-1,-1 0 0,1 0 0,-1 0 0,1-1 0,0 1 0,-1-1 0,0 1 0,1-1 0,-1 0 0,1 0 0,-1 0 0,-4-1 0,0-1-58,0 0 0,0-1-1,0 0 1,0 0 0,1 0 0,-1-1-1,-7-5 1,3 1-201,-6 0-366,14 7 148,8 4 137,40 25-233,-34-24 649,0 0 0,0-1 0,1 0-1,-1-1 1,1 0 0,0-1 0,0-1 0,-1 1-1,1-2 1,0 1 0,0-2 0,-1 0-1,1 0 1,-1-1 0,18-6 0,-4-1-19,1-2-1,-1 0 1,-1-1 0,0-2 0,30-24 0,-39 26-102,0-1-1,-1 0 0,-1-1 1,16-24-1,-14 19-81,-11 15 18,-1 0 1,-1 0-1,1 0 0,3-11 0,-5 11-108,-3 4-3,-13 17-98,9-5 237,0 0-1,1 0 1,0 1-1,1-1 1,-6 24-1,7-22-21,0-1 58,0-1 1,1 1-1,-1 19 0,3-28-1,-1 0-1,1 0 1,1 0-1,-1 1 1,0-1-1,1 0 1,-1 0-1,1 0 1,0 0-1,0 0 1,0 0 0,1 0-1,-1 0 1,1 0-1,0-1 1,-1 1-1,1 0 1,3 2-1,-3-3 43,0-1 0,1 1-1,-1 0 1,1-1-1,-1 0 1,1 1-1,-1-1 1,1 0 0,0 0-1,0-1 1,0 1-1,-1-1 1,1 1-1,0-1 1,5 0 0,-3 0 2,0-1 0,0 0 0,0 0 0,0 0 0,-1-1 0,1 0 1,0 0-1,6-3 0,-2-1-16,0 0 0,0 0 0,-1-1 0,0 0 0,0-1 0,-1 0 0,11-14 0,-9 7 8,0 0 1,-1-1-1,10-32 1,3-3-152,-11 21-252,-5 42-293,-5 3 592,0 0 0,0 0 0,-2-1 0,0 1 0,-1 0 0,-7 24 0,-2 10 45,-2 19 118,-38 115 0,43-159-60,-1 0 0,-1 0 0,-1-2 0,-1 1-1,-1-1 1,-1-1 0,-33 35 0,41-48 3,-2-1-1,1 0 1,-1 0 0,0-1-1,0 0 1,-1 0-1,-12 5 1,18-10-41,1 1 1,-1-1 0,0 0-1,0 0 1,0 0-1,0-1 1,0 1-1,0-1 1,0 0-1,0 0 1,0 0-1,0-1 1,0 1 0,0-1-1,1 0 1,-1 0-1,0 0 1,0-1-1,1 1 1,-1-1-1,0 0 1,-3-3-1,5 4-6,1-1 0,-1 1 0,1-1-1,0 1 1,-1-1 0,1 1 0,0-1-1,0 0 1,0 0 0,0 0 0,0 0-1,0 0 1,1 0 0,-1 0 0,0-2-1,1-1-4,-1 0-1,1 0 1,0 0-1,0 0 0,1 0 1,0-6-1,2-1-3,0 0 0,1 1 0,0-1 0,8-13 0,-5 12-27,0 1 0,1 0-1,0 0 1,1 1-1,1 0 1,-1 1 0,16-13-1,-7 10 11,1 0-1,0 0 1,37-16-1,20-6-47,-21 11 145,101-61-1,-126 66-76,1 0 0,1 2 0,44-17 0,-73 33 9,0 0 1,0 0-1,1 0 0,-1 1 0,1-1 0,-1 1 0,0-1 0,7 1 0,-8 1-15,0-1 0,0 1 0,0-1 0,-1 1 0,1-1 0,0 1 0,0 0 0,0 0 0,-1 0 0,1 0-1,-1 0 1,1 0 0,-1 1 0,1-1 0,-1 0 0,3 4 0,-1-2-6,-1 1 0,1 0 1,-1 0-1,1 1 0,-1-1 0,0 0 0,-1 1 0,3 7 1,-2-1 44,-1-1 1,0 22 0,-1-32-22,0 0 0,0 0 0,0 0 0,0 0 0,0 0-1,0 0 1,0 0 0,1 0 0,-1 0 0,0 0 0,0 0 0,0 0 0,0 0 0,0 0 0,0 0 0,0 1 0,1-1 0,-1 0 0,0 0 0,0 0 0,0-1 0,0 1 0,0 0 0,0 0 0,0 0 0,1 0 0,-1 0 0,0 0 0,0 0 0,0 0 0,0 0 0,0 0 0,0 0 0,0 0 0,0 0 0,0 0 0,1 0-1,-1 0 1,0 0 0,0-1 0,0 1 0,0 0 0,0 0 0,0 0 0,0 0 0,0 0 0,0 0 0,0 0 0,0 0 0,0-1 0,11-9 186,14-20-212,39-35 100,-33 35-92,-20 19-84,21-16-1,-27 24 64,-1 0 0,1 0-1,0 1 1,-1-1-1,1 1 1,0 0 0,11-3-1,-15 5 9,1-1 0,0 1-1,0 0 1,-1 0 0,1 0-1,0 0 1,-1 0 0,1 0-1,0 0 1,0 0-1,-1 1 1,1-1 0,0 1-1,-1-1 1,1 1 0,-1 0-1,1 0 1,0 0 0,-1 0-1,0 0 1,1 0 0,-1 0-1,0 0 1,1 0 0,-1 0-1,0 1 1,0-1 0,0 1-1,0-1 1,0 1 0,-1-1-1,1 1 1,0-1-1,-1 1 1,1 0 0,-1-1-1,1 3 1,1 4 41,-1 1 0,0 0 0,-1-1 0,0 1 1,-1 14-1,-1 7 185,2-18 17,0-12-214,0 0 0,0 0 0,0 0 0,0 0-1,0 0 1,1 0 0,-1 0 0,0 0 0,0 0 0,0 0 0,0 0-1,0 0 1,0 0 0,0 0 0,0 0 0,0 0 0,0 0 0,0 0-1,0 0 1,0 0 0,0 0 0,0 0 0,0 0 0,0 0 0,1 0-1,-1 0 1,0 0 0,0 0 0,0 0 0,0 0 0,0 0 0,0 0-1,0 0 1,0 0 0,0 0 0,0 0 0,0 0 0,0 0 0,0 0-1,0 0 1,0 0 0,0 0 0,0 0 0,0 0 0,0 0 0,0 0-1,0 0 1,0 1 0,0-1 0,0 0 0,0 0 0,26-57 179,-17 34-222,2-1 0,18-28 0,-27 48 22,1 1 0,0-1 0,0 0 0,0 1-1,0 0 1,1 0 0,-1 0 0,5-3 0,-7 6-3,0-1 1,0 1 0,0-1-1,0 1 1,0-1 0,1 1-1,-1 0 1,0-1 0,0 1-1,0 0 1,0 0 0,0 0-1,1 0 1,-1 0-1,0 0 1,0 0 0,0 0-1,0 1 1,0-1 0,0 0-1,0 1 1,1-1 0,-1 1-1,0-1 1,0 1 0,0-1-1,0 1 1,-1 0 0,1-1-1,0 1 1,0 0-1,0 0 1,-1 0 0,1 0-1,0 0 1,-1 0 0,2 1-1,2 6-1,-1 1 0,0-1 0,0 1 0,-1-1 0,0 1 0,0 0 0,1 15 0,-2-12 30,1 1 1,0 0-1,8 23 1,-9-33 12,1 0 1,-1 0 0,1 0 0,0 0 0,0 0-1,0 0 1,0-1 0,0 1 0,0-1 0,1 1-1,-1-1 1,1 0 0,0 0 0,-1 0 0,1 0-1,0-1 1,0 1 0,0-1 0,5 2 0,-6-3-5,1 1 0,-1-1 0,1 0 0,-1 0 1,1 0-1,0 0 0,-1 0 0,1 0 0,-1-1 1,1 1-1,-1-1 0,1 0 0,3-1 0,31-18 225,-27 13-212,2 0-59,-1-1 0,0 0 0,-1-1 1,0 0-1,11-13 0,40-57 104,-47 60-49,1-3 18,-8 12-94,0 0 0,0 0 0,1 1 0,0 0-1,0 1 1,12-9 0,-18 15 19,1 0 7,0 0-1,0 0 0,0 0 1,0 1-1,0-1 1,4-1-1,-6 3 13,0 0 1,0 0-1,0 0 0,-1 0 1,1 0-1,0 0 0,0 0 1,0 0-1,0 0 0,0 0 0,0 0 1,0 1-1,0-1 0,-1 0 1,1 1-1,0-1 0,0 0 0,0 1 1,-1-1-1,1 1 0,0 0 1,0-1-1,-1 1 0,1-1 1,-1 1-1,1 0 0,0 0 0,-1-1 1,1 2-1,3 5-4,0 0 0,-1 0 0,0 0-1,-1 0 1,1 0 0,-1 1 0,-1-1 0,1 1 0,-1 0 0,0 9 0,-1-3 45,-1-1 0,0 1 0,0-1 0,-7 25 0,-1 6 391,8-52-75,3-11-320,29-66-141,-29 80 116,1-1-28,-1 0 1,1 0-1,0 1 0,1-1 0,-1 1 0,1 0 0,0 0 0,0 0 0,1 0 0,-1 1 1,10-7-1,-13 10 9,-1 1 1,1-1 0,0 1 0,-1 0 0,1-1-1,0 1 1,0 0 0,-1 0 0,1-1 0,0 1 0,0 0-1,0 0 1,-1 0 0,1 0 0,0 0 0,0 0-1,0 0 1,-1 0 0,1 1 0,0-1 0,0 0-1,0 0 1,-1 1 0,1-1 0,0 0 0,0 1-1,0 0 0,1 1-1,-1-1 1,0 0-1,0 0 0,0 1 1,0-1-1,-1 1 0,1-1 1,0 1-1,0-1 1,-1 1-1,1 1 0,1 5 3,-1 0 0,1 1 0,-2-1 0,1 9-1,-1-2 65,-1 0-1,-1 0 0,0 1 1,-7 23-1,5-32 218,1-8-101,3 0-162,-1 1-1,1-1 0,0 0 1,0 0-1,0 0 0,-1 1 0,1-1 1,0 0-1,0 0 0,0 0 1,0 0-1,1 1 0,-1-1 0,0 0 1,0 0-1,1-1 0,3-15-87,2-1-1,0 1 0,1 1 0,1-1 1,0 1-1,14-19 0,-21 34 74,-1 1-1,0-1 1,1 0 0,-1 1-1,0-1 1,1 1 0,-1-1 0,1 1-1,-1 0 1,1-1 0,0 1-1,-1-1 1,1 1 0,-1 0-1,1-1 1,0 1 0,-1 0 0,1 0-1,0-1 1,-1 1 0,1 0-1,0 0 1,-1 0 0,1 0-1,0 0 1,-1 0 0,1 0 0,1 0-1,-1 1 4,0 0 0,0-1 0,0 1 0,0 0 0,0 0 0,0 0 0,0 0 0,-1 0 0,1 0 0,0 0 0,0 0 0,-1 0 0,1 0 0,0 1 0,2 5-60,0 0 0,-1 0 0,3 15 0,-1 6 0,0-6 133,5 21 1,-9-41-55,1 0 0,0 0 0,0 0 0,0 0 0,0 0 1,0 0-1,0 0 0,0 0 0,1 0 0,-1-1 0,1 1 0,-1-1 0,1 1 1,0-1-1,-1 0 0,1 1 0,2 0 0,-1-1 2,1 1 1,-1-1-1,1 0 0,0 0 0,-1 0 1,1-1-1,-1 1 0,1-1 0,5 0 0,2-1 14,0 0 0,0-1 0,0 0-1,0-1 1,18-7 0,-15 4-18,0 0 1,-1-1-1,0 0 0,25-19 0,-32 22-14,-1-2 0,1 1 0,-1-1 0,0 1 0,0-1 0,-1-1 0,0 1 0,0-1 0,0 1 0,-1-1 0,0 0 0,2-8 0,-1 2-21,-1 0 0,2-23-1,-5 31 18,1 1-1,-1-1 1,0 1-1,-1-1 1,1 0-1,-1 1 1,0-1-1,0 1 1,-1-1-1,1 1 1,-3-5-1,3 8-9,1 0-1,-1 0 1,1 0 0,-1 0-1,0 1 1,1-1 0,-1 0 0,0 1-1,0-1 1,0 0 0,1 1-1,-1-1 1,0 1 0,0-1-1,0 1 1,0-1 0,0 1 0,0 0-1,0-1 1,0 1 0,0 0-1,0 0 1,0 0 0,0 0-1,0 0 1,0 0 0,0 0-1,0 0 1,0 0 0,-2 1 0,0 0-20,1 0 0,-1 0 0,0 0 0,1 0 0,-1 1 0,1-1 0,-1 1 0,-3 3 0,-2 3 47,-1 1 0,1 0 0,1 1 0,0-1 0,0 2 0,1-1 0,0 0 0,-6 19 0,9-22-25,0 0 0,1 1 0,0-1 0,1 1 0,-1-1 0,2 1 1,-1 0-1,1 0 0,0-1 0,0 1 0,1 0 0,0-1 0,1 1 0,2 9 0,-2-13 43,-1 0 0,1 0 0,0 0 0,0 0 0,1-1-1,-1 1 1,1-1 0,-1 0 0,1 1 0,0-1 0,0 0 0,1-1-1,-1 1 1,1-1 0,3 3 0,-2-3-3,0 1 1,0-2-1,1 1 0,-1 0 1,0-1-1,1 0 0,-1-1 1,1 1-1,-1-1 1,9 0-1,-3-1 8,-1-1 0,1 0 0,-1 0 0,0-1 1,0-1-1,0 1 0,0-2 0,0 1 0,-1-1 0,0-1 0,13-9 0,-9 3-31,-1 0 1,0-1-1,-1-1 0,0 0 0,-1 0 0,-1-1 0,0 0 0,7-19 0,7-21 87,16-60-1,-34 98-52,10-29-158,-3-1 0,-2-1 0,-1 0 0,-3-1 0,-2 1 0,-3-1 0,-5-68 0,2 108-119,-3 8 18,5 2 204,-1 0 0,0-1 0,0 1 0,1 0-1,-1 0 1,0 0 0,1 0 0,-1 0-1,1 0 1,-1 0 0,0 2 0,-43 174-431,32-111 565,4 1 0,2 1 1,3-1-1,4 1 0,8 68 1,-8-132-76,-1 1 0,1-1 0,0 0 0,0 0 1,2 6-1,-2-9-31,-1-1 0,0 1 0,1 0 0,-1-1 0,0 1 1,1 0-1,-1-1 0,1 1 0,-1-1 0,1 1 0,-1-1 1,1 1-1,-1-1 0,1 1 0,-1-1 0,1 0 0,0 1 0,-1-1 1,1 0-1,0 1 0,-1-1 0,1 0 0,0 0 0,0 1 1,-1-1-1,1 0 0,0 0 0,0 0 0,-1 0 0,1 0 0,0 0 1,0-1-1,-1 1 0,1 0 0,0 0 0,-1 0 0,1-1 0,1 1 1,1-2 11,0 0 0,0 0 0,-1 0 0,1 0 0,0 0 0,-1-1 0,0 1 1,4-6-1,18-27-4,-13 18 10,7-10 15,75-103 253,-79 109-281,-12 17-83,1 1 0,0-1-1,-1 0 1,6-4 0,-7 60-210,0-38 310,0 0 0,1-1 1,6 19-1,1 12-113,-5-15 187,1 47-1,-4-64-15,-1 0-1,4 17 0,-3-25-65,-1-1 0,1 1 0,0-1 0,1 1 0,-1 0 0,0-1 0,1 0 0,0 1 0,0-1 0,0 0 0,5 6 0,-6-8 15,1 0 1,-1 0-1,1-1 1,-1 1-1,1 0 0,0 0 1,-1-1-1,1 1 1,0-1-1,0 1 0,0-1 1,-1 0-1,1 0 1,0 0-1,0 0 0,0 0 1,-1 0-1,1 0 1,0-1-1,0 1 0,1-1 1,5-2-2,0 1 0,-1-2 0,9-3 0,-15 6-39,13-7-4,0-1 0,-1 0 0,0-1 0,17-17 0,-7 4 25,23-30 0,-35 38-36,0 0 0,-1 0 1,14-29-1,12-23 239,-35 65-255,1-1 0,-1 1 0,0 0 0,1-1 0,-1 1 0,0-1 0,-1 1 0,1-1 0,0 0 0,0-3 0,-12 18-412,0 12 483,1 0 1,2 1-1,-11 48 0,11-38 71,7-30-107,0-1 0,1 0 0,-1 1 0,1-1 0,1 1 0,0 7 0,-1-10 2,0 0-1,1 0 1,-1 0 0,1-1 0,-1 1 0,1 0 0,0 0 0,0 0 0,0 0 0,0-1 0,0 1-1,0 0 1,0-1 0,1 1 0,-1-1 0,2 2 0,-1-2 17,0-1-1,0 1 1,0-1-1,-1 0 1,1 0 0,0 0-1,0 0 1,0 0 0,0 0-1,0-1 1,0 1 0,-1 0-1,1-1 1,2-1 0,1 1 16,0 0-39,1-1 0,-1 0 0,-1 0 0,1 0 0,0-1 0,0 0 0,7-6 0,30-27 0,-25 19 96,100-93-48,-109 100-113,-12 16-20,-13 19 142,13-20-76,0 1-1,1-1 0,-7 12 1,7-9 52,0 0 1,0 1 0,1-1-1,0 1 1,0-1-1,1 1 1,0 15-1,1-21-11,0 0 0,0 0-1,1 0 1,-1 0 0,1 0-1,0 0 1,0 0 0,0 0-1,0 0 1,0 0 0,1-1-1,-1 1 1,1 0 0,0-1 0,0 1-1,0-1 1,0 0 0,0 0-1,0 0 1,1 0 0,-1 0-1,1 0 1,-1 0 0,1-1-1,4 3 1,-1-2-80,1 0 0,-1-1 0,0 1 0,1-1 1,-1 0-1,1-1 0,8 0 0,50-6-4706,-36 3 738,-12 2 2117</inkml:trace>
</inkml:ink>
</file>

<file path=ppt/ink/ink1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3:55:14.728"/>
    </inkml:context>
    <inkml:brush xml:id="br0">
      <inkml:brushProperty name="width" value="0.05" units="cm"/>
      <inkml:brushProperty name="height" value="0.05" units="cm"/>
      <inkml:brushProperty name="color" value="#66CC00"/>
    </inkml:brush>
  </inkml:definitions>
  <inkml:trace contextRef="#ctx0" brushRef="#br0">26 20 8896,'-26'-8'4032,"26"1"-3520,0 3-256,0 8-256</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7:48.050"/>
    </inkml:context>
    <inkml:brush xml:id="br0">
      <inkml:brushProperty name="width" value="0.05" units="cm"/>
      <inkml:brushProperty name="height" value="0.05" units="cm"/>
    </inkml:brush>
  </inkml:definitions>
  <inkml:trace contextRef="#ctx0" brushRef="#br0">16 127 3392,'-2'-4'823,"1"1"1,0-1 0,0 1-1,0-1 1,1 0-1,-1-4 1,-3-17 2029,3 17-1694,-1 1 0,2-1-1,-1-9 1,1 19-635,0-1-484,0-1 0,0 1 1,0 0-1,0 0 0,0-1 0,0 1 0,0 0 1,0-1-1,1 1 0,-1 0 0,0-1 0,0 1 0,1 0 1,-1-1-1,1 1 0,-1 0 0,0-1 0,1 1 1,-1-1-1,1 1 0,-1-1 0,1 1 0,0-1 0,-1 1 1,1-1-1,-1 0 0,1 1 0,0-1 0,-1 0 1,1 0-1,0 1 0,-1-1 0,1 0 0,1 0 0,6 3 194,0-1 0,0-1 0,0 1-1,0-2 1,0 1 0,14-1-1,52-8 311,-38 3-281,291-24 478,-319 27-739,-6 2 7,-1-1 1,1 1 0,-1 0 0,1 0-1,-1 0 1,1 0 0,-1 0 0,1 0-1,-1 0 1,1 0 0,-1 0 0,2 1-1,-1 0 162,-2-1-166,0 0 0,0-1 0,0 1 0,0 0-1,0 0 1,0-1 0,0 1 0,0 0 0,0 0 0,0 0 0,0-1 0,0 1 0,0 0-1,0 0 1,0 0 0,0-1 0,0 1 0,0 0 0,0 0 0,1 0 0,-1-1 0,0 1-1,0 0 1,0 0 0,0 0 0,0 0 0,1 0 0,-1-1 0,0 1 0,0 0-1,0 0 1,0 0 0,1 0 0,-1 0 0,0 0 0,0 0 0,1 0 0,-1 0 0,0 0-1,2-1-811,-4-5-2458,2 6 3025,-1 0-1,1-1 1,0 1 0,0 0 0,-1-1-1,1 1-479,-1-1 479,1 1 1,0 0 0,-1 0 0,1 0-1,0-1 1,-1 1 0,1 0 0,0 0-1,-1 0 1,1 0 0,0 0 0,-1 0-1,1 0 1,-1 0 0,1 0 0,0 0-1,-1 0 1,1 0 0,-1 0 0,-13 5-5866,13-4 6139,-9 5-2486</inkml:trace>
</inkml:ink>
</file>

<file path=ppt/ink/ink1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3:55:15.138"/>
    </inkml:context>
    <inkml:brush xml:id="br0">
      <inkml:brushProperty name="width" value="0.05" units="cm"/>
      <inkml:brushProperty name="height" value="0.05" units="cm"/>
      <inkml:brushProperty name="color" value="#66CC00"/>
    </inkml:brush>
  </inkml:definitions>
  <inkml:trace contextRef="#ctx0" brushRef="#br0">36 197 10880,'-35'-27'4928,"70"18"-4289,4 6 385,7-2-704,28-6 832,4 0-640,45-9 64,1 4-384,15-7-1664,-16 7 800,5-15-7711,-14 7 4639</inkml:trace>
</inkml:ink>
</file>

<file path=ppt/ink/ink1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3:57:47.036"/>
    </inkml:context>
    <inkml:brush xml:id="br0">
      <inkml:brushProperty name="width" value="0.05" units="cm"/>
      <inkml:brushProperty name="height" value="0.05" units="cm"/>
      <inkml:brushProperty name="color" value="#E71224"/>
    </inkml:brush>
  </inkml:definitions>
  <inkml:trace contextRef="#ctx0" brushRef="#br0">13 78 9056,'-4'-39'3360,"-5"36"-2624,9-5-192,0 5 1024,0-6-960,0 6 671,0-2-735,5 2-576,3-2 0,5 10-3263,-3 3-641,-2 4 2208,0 10-3232</inkml:trace>
</inkml:ink>
</file>

<file path=ppt/ink/ink1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3:57:43.823"/>
    </inkml:context>
    <inkml:brush xml:id="br0">
      <inkml:brushProperty name="width" value="0.05" units="cm"/>
      <inkml:brushProperty name="height" value="0.05" units="cm"/>
      <inkml:brushProperty name="color" value="#E71224"/>
    </inkml:brush>
  </inkml:definitions>
  <inkml:trace contextRef="#ctx0" brushRef="#br0">255 21 2304,'-5'-6'14744,"5"6"-14769,0 0-1,0-1 1,0 1 0,-1 0 0,1 0 0,0 0-1,0 0 1,0 0 0,0 0 0,-1 0 0,1-1-1,0 1 1,0 0 0,0 0 0,0 0 0,0 0-1,0-1 1,-1 1 0,1 0 0,0 0 0,0 0-1,0-1 1,0 1 0,0 0 0,0 0-1,0 0 1,0-1 0,0 1 0,0 0 0,0 0-1,0 0 1,0-1 0,0 1 0,0 0 0,0 0-1,0 0 1,0-1 0,0 1 0,0 0 0,1 0-1,-1 0 1,0-1 0,0 1 0,0 0 0,0 0-1,0 0 1,0 0 0,1-1 0,-1 1 0,0 0-1,0 0 1,0 0 0,0 0 0,1 0 0,-1 0-1,0 0 1,0 0 0,0-1 0,1 1 0,0 0-135,-15 16 800,-21 4-173,33-18-435,0-1 0,0 0-1,0-1 1,0 1 0,0 0 0,-1-1 0,1 1-1,0-1 1,-1 1 0,1-1 0,0 0-1,-1 0 1,1 0 0,0-1 0,-3 0-1,5 1-35,-1 0-1,1 0 0,0 0 0,-1 0 1,1 0-1,0 0 0,0 0 0,-1-1 1,1 1-1,0 0 0,0 0 0,-1 0 0,1 0 1,0-1-1,0 1 0,0 0 0,0 0 1,-1-1-1,1 1 0,0 0 0,0 0 1,0-1-1,0 1 0,0 0 0,0-1 0,0 1 1,-1 0-1,1 0 0,0-1 0,0 1 1,0 0-1,0-1 0,0 1 0,0 0 0,1 0 1,-1-1-1,0 1 0,0 0 0,0-1 1,0 1-1,0 0 0,0 0 0,0-1 1,0 1-1,1 0 0,-1 0 0,0-1 0,0 1 1,0 0-1,1 0 0,-1 0 0,0-1 1,0 1-1,1 0 0,-1 0 0,15-10-256,-9 8 253,0 0 0,1 1-1,-1 0 1,1 0 0,-1 0-1,1 1 1,-1 0 0,1 0-1,-1 1 1,1 0 0,-1 0-1,0 0 1,1 1 0,-1 0-1,0 0 1,0 1 0,0-1-1,0 1 1,-1 1 0,1-1-1,-1 1 1,7 5 0,-12-8 35,1-1 1,0 1-1,-1-1 1,1 1 0,-1 0-1,1-1 1,-1 1-1,1 0 1,-1-1 0,1 1-1,-1 0 1,0 0 0,1 0-1,-1-1 1,0 1-1,1 0 1,-1 0 0,0 0-1,0-1 1,0 1 0,0 0-1,0 0 1,0 0-1,0 1 1,-1-2 2,1 1 0,0-1 0,-1 1 0,1-1 0,0 1 0,-1-1 0,1 1 0,-1-1 0,1 0 0,-1 1 0,1-1 0,-1 0-1,1 1 1,-1-1 0,0 0 0,1 1 0,-1-1 0,1 0 0,-1 0 0,0 0 0,1 0 0,-1 0 0,1 0 0,-1 0 0,0 0 0,1 0 0,-1 0 0,0 0 0,0 0 0,-3-1 15,1 0 1,0 1-1,0-1 0,-1-1 1,1 1-1,0 0 0,0-1 1,0 0-1,0 1 1,1-1-1,-5-4 0,-2-3-126,-15-18 0,2 2-563,21 25 625,1 0 0,0 0-1,0-1 1,-1 1-1,1 0 1,0 0-1,-1 0 1,1 0-1,0 0 1,-1 0-1,1 0 1,0 0-1,-1 0 1,1 0-1,0 0 1,-1 0-1,1 0 1,0 0-1,-1 1 1,1-1-1,0 0 1,0 0 0,-1 0-1,1 0 1,0 1-1,-1-1 1,1 0-1,0 0 1,0 0-1,-1 1 1,1-1-1,0 0 1,0 0-1,0 1 1,0-1-1,-1 0 1,1 1-1,0-1 1,0 1-1,-11 17 10,6-9 26,-2 1 20,2-2 81,0 0 0,-9 10 0,12-16-86,0 0 0,0 0 0,0 0 0,0 0 0,0-1 0,0 1 0,-1-1 0,1 0 0,0 1 0,-1-1 0,0 0 0,1 0 0,-4 0 0,6-1-24,-1 0 0,1 0 0,-1 0-1,1 1 1,-1-1 0,1 0 0,-1 0-1,1 0 1,-1-1 0,0 1 0,1 0-1,-1 0 1,1 0 0,-1 0-1,1 0 1,-1-1 0,1 1 0,-1 0-1,1 0 1,0-1 0,-1 1 0,1 0-1,-1-1 1,1 1 0,0 0 0,-1-1-1,1 1 1,-1-1 0,0-1-5,1 1 0,-1 0 1,1-1-1,0 1 0,-1-1 1,1 1-1,0-1 0,0 1 1,0-3-1,17 4 697,-14 0-639,8 0 47,0 0 0,-1 0 0,20 5 0,-27-4-86,1 0 0,-1 0 1,0 0-1,0 1 0,1-1 0,-1 1 0,0 0 0,0 0 0,-1 0 1,1 1-1,0-1 0,-1 0 0,1 1 0,-1 0 0,3 4 0,0 1 88,0-1 0,0 2 0,-1-1 0,0 0 0,0 1 0,-1 0 0,0 0 0,2 14-1,-5-20-64,0 1-1,1 0 0,-1-1 0,-1 1 0,1 0 0,-1-1 0,1 1 1,-1 0-1,0-1 0,0 1 0,0-1 0,-1 1 0,0-1 0,1 0 1,-1 0-1,0 0 0,0 0 0,-1 0 0,1 0 0,-1 0 0,1-1 1,-1 1-1,0-1 0,-3 3 0,-1-1 19,0 0-1,0 0 1,0-1-1,0 1 1,-1-2-1,1 1 1,-1-1-1,1 0 1,-1-1-1,-8 1 1,-9-1-1499,-45-3-1,57 1 239,-21 3-6561,24-1 2107</inkml:trace>
</inkml:ink>
</file>

<file path=ppt/ink/ink1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3:57:46.691"/>
    </inkml:context>
    <inkml:brush xml:id="br0">
      <inkml:brushProperty name="width" value="0.05" units="cm"/>
      <inkml:brushProperty name="height" value="0.05" units="cm"/>
      <inkml:brushProperty name="color" value="#E71224"/>
    </inkml:brush>
  </inkml:definitions>
  <inkml:trace contextRef="#ctx0" brushRef="#br0">178 37 3328,'0'0'34,"0"0"0,0 0 0,-1 0 0,1 0 0,0 0 0,0 0 0,0 0 0,-1 1 1,1-1-1,0 0 0,0 0 0,-1 0 0,1 0 0,0 0 0,0-1 0,0 1 0,-1 0 0,1 0 0,0 0 0,0 0 0,-1 0 0,1 0 0,0 0 1,0 0-1,0 0 0,0-1 0,-1 1 0,1 0 0,0 0 0,0 0 0,0 0 0,0-1 0,-1 1 0,-1-3 1981,3 0-602,1 0-1,-1-1 1,1 1-1,-1-1 1,0 1-1,0-5 1,-1 8-1374,0-1 0,0 1 0,0 0 0,0 0 0,-1 0 0,1-1 0,0 1 1,0 0-1,0 0 0,0 0 0,-1-1 0,1 1 0,0 0 0,0 0 0,0 0 0,-1 0 0,1 0 1,0 0-1,0-1 0,-1 1 0,1 0 0,0 0 0,0 0 0,-1 0 0,1 0 0,0 0 0,-1 0 0,1 0 1,0 0-1,0 0 0,-1 0 0,1 0 0,0 0 0,0 1 0,-1-1 0,1 0 0,0 0 0,0 0 0,0 0 1,-1 0-1,1 1 0,-1-1 69,-1 1 1,1-1 0,0 1-1,0-1 1,0 1 0,0-1-1,0 1 1,0 0 0,0 0-1,-1 1 1,-30 38 318,-49 48-1,74-82-383,1 1-1,1 0 1,-1 0-1,-6 11 1,11-16-27,0 0-1,0 0 1,0 0 0,1 0 0,-1 0 0,1 0 0,-1 0 0,1 0 0,0 0-1,-1 0 1,1 3 0,1-4 5,-1 0 0,0 0-1,0 0 1,1 0 0,-1 1-1,1-1 1,-1 0 0,1 0 0,-1 0-1,1 0 1,0-1 0,-1 1 0,1 0-1,0 0 1,0 0 0,0 0-1,0-1 1,0 1 0,0 0 0,0-1-1,2 2 1,5 1 65,0 1 0,0-2 1,1 1-1,-1-1 0,1 0 0,0-1 1,-1 0-1,1 0 0,17-1 0,-12-1-107,1-1 0,0-1 0,-1 0 0,0-1 0,16-6 0,-29 10-433,17-10-1386</inkml:trace>
</inkml:ink>
</file>

<file path=ppt/ink/ink1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3:57:47.709"/>
    </inkml:context>
    <inkml:brush xml:id="br0">
      <inkml:brushProperty name="width" value="0.05" units="cm"/>
      <inkml:brushProperty name="height" value="0.05" units="cm"/>
      <inkml:brushProperty name="color" value="#E71224"/>
    </inkml:brush>
  </inkml:definitions>
  <inkml:trace contextRef="#ctx0" brushRef="#br0">0 135 2400,'11'-2'7963,"44"-4"-3953,-38 5-3501,0-1-1,23-6 1,-18 4-387,-12 2-65,1 0 1,-1-1 0,19-8-1,-26 9-7,1 0 0,0 0 0,-1 0 0,1-1 0,-1 1 0,1-1 0,-1 0 0,0 0 0,0 0 0,-1 0 0,1 0 0,3-6 0,-6 8-39,1 0 0,-1 0 0,1 0 1,-1 0-1,0 0 0,1 0 0,-1 0 0,0 0 0,0 0 1,0 0-1,1 0 0,-1 0 0,0 0 0,-1 0 1,1 0-1,0 0 0,0 0 0,0 0 0,-1 0 0,1 0 1,0 0-1,-1 0 0,1 0 0,-1-1 0,0 1-12,-1-1-1,1 0 0,-1 1 1,0-1-1,1 1 0,-1 0 1,0-1-1,0 1 0,0 0 1,-4-2-1,1 1-7,-1 0-1,0 0 1,0 1 0,0 0-1,0 0 1,0 0 0,-9 1-1,3 1 111,0 0 0,1 2 0,-1-1-1,1 1 1,0 1 0,0 0-1,-18 10 1,23-11-14,0 0-1,1 1 1,-1 0 0,1 0-1,0 0 1,0 1 0,0 0-1,1 0 1,0 0 0,0 0-1,0 1 1,0-1-1,1 1 1,0 0 0,-2 6-1,4-9-26,0-1 0,1 1-1,-1-1 1,1 1 0,0-1-1,-1 1 1,1-1-1,1 1 1,-1-1 0,0 1-1,0-1 1,1 1 0,0-1-1,-1 1 1,1-1 0,0 0-1,0 1 1,0-1-1,1 0 1,-1 0 0,0 0-1,1 0 1,-1 0 0,1 0-1,0 0 1,0 0 0,0-1-1,0 1 1,4 2-1,3 2 117,0-1 0,1-1-1,-1 1 1,1-1-1,20 4 1,7 0-371,1-1 0,0-2-1,0-2 1,65-3 0,-84-2-1740,-1 0 0,21-5-1,7-5-6007,-35 8 3650</inkml:trace>
</inkml:ink>
</file>

<file path=ppt/ink/ink1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3:57:50.395"/>
    </inkml:context>
    <inkml:brush xml:id="br0">
      <inkml:brushProperty name="width" value="0.05" units="cm"/>
      <inkml:brushProperty name="height" value="0.05" units="cm"/>
      <inkml:brushProperty name="color" value="#E71224"/>
    </inkml:brush>
  </inkml:definitions>
  <inkml:trace contextRef="#ctx0" brushRef="#br0">11 821 2144,'-10'5'1458,"15"-5"1691,17-6-263,-13 1-2274,0 0 0,-1 0-1,0-1 1,15-13 0,9-7 324,-7 7-622,-2 0 1,1-1 0,-2-2-1,24-29 1,-15 17 167,-24 27-348,1-1 0,-1-1 0,9-13 1,-14 25-87,-1 8 34,1 19 110,-1-19-115,1 0 49,1 1 0,0-1-1,1 0 1,1 0-1,-1 0 1,2 0 0,-1-1-1,1 0 1,1 0-1,9 11 1,-15-19-93,1 0-1,0-1 1,-1 1 0,1 0 0,0-1-1,0 1 1,0-1 0,0 1 0,0-1-1,1 0 1,-1 0 0,0 0 0,0 0-1,1-1 1,3 2 0,-2-2 36,0 0 0,0 1 0,1-2 0,-1 1 0,0 0 1,0-1-1,0 0 0,6-2 0,4-3 76,0 0 0,0-1-1,24-17 1,-36 22-158,5-2 8,-1-1 0,1 0 0,-1 0 1,0 0-1,-1-1 0,1 0 0,-1 0 0,0-1 1,-1 1-1,6-11 0,-9 13-9,1 0 1,-1 0-1,1 0 0,-1 0 0,0-1 1,-1 1-1,1 0 0,-1-1 0,0 1 1,0 0-1,0-1 0,0 1 0,-1 0 1,0-1-1,0 1 0,0 0 0,0 0 1,-1 0-1,0 0 0,-2-6 0,3 9-22,0-1 0,0 1-1,1-1 1,-1 1-1,0-1 1,0 1-1,0 0 1,-1-1 0,1 1-1,0 0 1,0 0-1,-1 0 1,1 0 0,-1 0-1,1 0 1,-1 0-1,1 0 1,-1 1-1,0-1 1,1 1 0,-1-1-1,0 1 1,1-1-1,-1 1 1,-2 0 0,2 0-14,-1 1 0,1 0 0,-1-1 1,1 1-1,0 0 0,0 0 1,-1 1-1,1-1 0,0 0 0,0 1 1,0-1-1,0 1 0,1 0 1,-1-1-1,0 1 0,-2 4 0,1-1 63,-1 0 0,2 0 0,-1 0 0,0 0 0,1 1-1,0-1 1,0 1 0,1-1 0,-1 1 0,1 0-1,1-1 1,-1 1 0,1 0 0,0 0 0,0 0 0,1 0-1,-1-1 1,4 11 0,-2-8 46,0-1 1,1 0-1,0 0 1,0 0-1,0 0 1,1-1-1,0 1 1,1-1-1,-1 0 1,1 0-1,0-1 1,1 0-1,-1 1 1,10 5-1,-11-8 1,0-1-1,1 0 1,-1 0-1,1-1 0,-1 1 1,1-1-1,-1 0 0,1 0 1,0-1-1,0 0 0,-1 1 1,1-1-1,0-1 0,0 1 1,-1-1-1,1 0 1,0 0-1,-1 0 0,6-2 1,6-4 77,1 0 1,-2 0 0,28-18 0,-34 18-113,1 0 0,-1-1 0,-1 1 0,1-2 0,-1 1 0,-1-1 0,0-1 0,0 1 0,-1-1 0,0-1 0,-1 1 0,5-13 0,-3-1-570,-7 23-5,-2 15 157,-2-2 350,1 0 0,-1 1 0,-10 18 0,4-7 109,5-14 30,0-1 0,0 1 0,-1-1 0,0 0 0,0 0 0,-1-1 0,-1 0 0,1 0 0,-13 9 0,18-15-45,0-1 0,0 0 0,0-1 0,0 1 0,0 0 0,0-1 0,0 1-1,0-1 1,0 0 0,0 1 0,-1-1 0,1 0 0,0 0 0,0 0 0,-4-2 0,1 2-70,1-1 0,-1-1 0,1 1 0,0-1 0,0 1 0,-7-5 0,10 6 0,1 0 0,-1-1 0,0 1 0,1-1-1,-1 1 1,0 0 0,1-1 0,-1 1 0,1-1 0,-1 0-1,1 1 1,-1-1 0,1 1 0,-1-1 0,1 0 0,0 1-1,-1-1 1,1 0 0,0 1 0,0-1 0,-1 0-1,1 0 1,0 1 0,0-1 0,0 0 0,0-1 0,0 1-6,1 1 0,-1-1-1,1 1 1,-1-1 0,1 1 0,-1-1 0,1 1 0,-1-1 0,1 1 0,-1 0 0,1-1 0,0 1 0,-1 0 0,1 0 0,0-1 0,-1 1 0,1 0 0,0 0 0,-1 0 0,1 0 0,0 0-1,-1 0 1,1 0 0,0 0 0,0 0 0,-1 0 0,1 0 0,0 0 0,0 1 0,44 4 91,0-2 0,67-4-1,-97-1 10,0 0-1,0-1 0,0 0 0,0-1 0,-1-1 0,0 0 0,0-1 0,0-1 1,23-14-1,-15 8 40,0 0 0,-1-2 0,-1 0 0,34-33 0,-38 30-74,-1-1 0,0-1 0,-1-1 0,-2 0 0,0 0 0,-1-1 0,8-25 0,-5 6-13,-2-1-1,-1-1 1,4-48 0,-13 78-45,-1-1-1,-1 1 1,0-1-1,-2-16 1,1 24-46,0-1-1,0 1 1,-1-1 0,0 1-1,0 0 1,-1 0-1,1 0 1,-1 0 0,-1 1-1,-6-10 1,9 14 39,1 0-1,-1 0 1,0 0-1,0 1 1,0-1 0,0 0-1,0 1 1,0-1-1,0 1 1,0-1 0,0 1-1,0 0 1,-1-1-1,1 1 1,0 0 0,0 0-1,0 0 1,0-1 0,0 1-1,-1 1 1,1-1-1,0 0 1,0 0 0,0 0-1,0 1 1,0-1-1,0 0 1,-1 1 0,1-1-1,0 1 1,0-1-1,0 1 1,0 0 0,1-1-1,-3 3 1,-1 0 31,0 1 1,0-1-1,0 1 0,0 0 1,1 1-1,-5 6 1,1 1 26,1 1 0,0 0-1,1 0 1,-7 26 0,-6 58 124,11-53-41,-9 48 318,4 2 0,1 101-1,11-180-366,1 1 0,1-1 0,0 0 0,1 0 0,1 0 0,0-1 0,1 1 0,9 18 0,-14-32-112,0 0 1,1 0-1,-1 0 0,1-1 1,-1 1-1,1 0 0,-1 0 1,1 0-1,-1 0 0,1-1 1,0 1-1,-1 0 0,1 0 1,0-1-1,0 1 0,0-1 1,-1 1-1,1 0 0,0-1 1,0 0-1,0 1 0,0-1 1,0 0-1,0 1 1,0-1-1,0 0 0,0 0 1,0 0-1,0 0 0,2 0 1,-1-1-376,0 1 0,0-1 1,0 0-1,0 0 0,0-1 0,0 1 1,-1 0-1,1 0 0,0-1 1,-1 0-1,1 1 0,-1-1 1,1 0-1,1-2 0,9-14-4662</inkml:trace>
</inkml:ink>
</file>

<file path=ppt/ink/ink1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3:57:50.766"/>
    </inkml:context>
    <inkml:brush xml:id="br0">
      <inkml:brushProperty name="width" value="0.05" units="cm"/>
      <inkml:brushProperty name="height" value="0.05" units="cm"/>
      <inkml:brushProperty name="color" value="#E71224"/>
    </inkml:brush>
  </inkml:definitions>
  <inkml:trace contextRef="#ctx0" brushRef="#br0">12 203 7232,'-11'-1'1626,"11"1"-1595,0 0-1,0 0 1,0 0 0,0 0 0,0 0 0,0 0 0,0 0 0,0 0 0,0 0 0,0 0 0,0 0 0,0 0 278,1 0-278,-1 0 0,0 0 0,0 0 0,0 0 0,0 0 0,0 0 0,0 0 0,0 0 0,0 0 0,0 0 0,0-1 0,0 1 0,0 0 0,0 0 0,0 0 0,0 0 0,0 0-1,0 0 1,0 0 0,0 0 0,0 0 0,0 0 0,0 0 0,0 0 0,0 0 0,-1 0 279,1-1-280,0 1 1,0 0 0,0 0 0,21-6 3644,0 0-1982,175-68 1115,-3-1-3862,-179 70 919,6-3-1091,0 1 0,1 0 0,22-3-1,-41 9 931,0 1 0,0 0 0,0 0 0,0-1 0,0 1-1,0 0 1,-1 1 0,1-1 0,0 0 0,0 1 0,0-1 0,0 1 0,0-1-1,0 1 1,-1 0 0,1 0 0,0 0 0,2 2 0,3 10-3640</inkml:trace>
</inkml:ink>
</file>

<file path=ppt/ink/ink1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3:57:52.391"/>
    </inkml:context>
    <inkml:brush xml:id="br0">
      <inkml:brushProperty name="width" value="0.05" units="cm"/>
      <inkml:brushProperty name="height" value="0.05" units="cm"/>
      <inkml:brushProperty name="color" value="#E71224"/>
    </inkml:brush>
  </inkml:definitions>
  <inkml:trace contextRef="#ctx0" brushRef="#br0">18 713 3488,'-3'1'267,"2"-1"-209,1 0 0,-1 0 0,1 0 0,-1 0 0,0 0 0,1 0 0,-1 0 0,0 0 0,1 0-1,-1 1 1,1-1 0,-1 0 0,1 0 0,-1 1 0,1-1 0,-1 0 0,1 1 0,-1-1 0,1 1 0,-1-1 0,1 1 0,-1-1 0,1 1 0,-2 3 3841,8-4-2640,1 0 1,-1-1-1,9-2 0,36-14 642,-17 5-1293,15-2-358,107-36 578,-121 39-639,-21 7 16,-1-1 1,21-9-1,-24 8 71,0 1 1,0 0-1,1 0 0,14-4 0,-16 3 262,-5 4-76,2 8-470,-3-2 19,-1 0-1,1 1 0,-1 0 1,0-1-1,0 1 1,0 0-1,-1 0 0,1 0 1,-1 0-1,0 10 1,2 3 72,-2-14-44,0 0 1,1 1 0,-1-1 0,1-1-1,0 1 1,0 0 0,4 6-1,-5-9-20,0 0-1,-1 0 0,1 0 1,0 0-1,0 0 0,0 0 1,-1 0-1,1 0 0,0-1 1,0 1-1,0 0 0,0-1 0,0 1 1,0-1-1,1 1 0,-1-1 1,0 1-1,0-1 0,0 0 1,0 1-1,1-1 0,-1 0 1,0 0-1,0 0 0,0 0 0,1 0 1,-1 0-1,0-1 0,0 1 1,2-1-1,6-3 173,-1 1-161,-1 0 0,0-1 0,1 0 0,-1 0-1,-1 0 1,10-9 0,51-46-25,-46 45-186,-18 14 176,-2 6 16,0 7 28,-1-13-36,0 4 24,0-1 1,0 1-1,0 0 1,1 0-1,-1-1 0,1 1 1,0 0-1,0-1 1,1 1-1,2 5 0,-3-7 1,1 0-1,-1 0 0,1-1 0,0 1 0,0 0 0,-1-1 0,1 1 0,0-1 0,1 1 0,-1-1 1,0 0-1,0 0 0,0 0 0,1 0 0,-1 0 0,1-1 0,2 1 0,8 1 5,-1-1-1,1 0 1,0-1 0,-1-1-1,1 0 1,14-4-1,11 0-70,143-25 316,-114 10-314,-59 16 29,-11 1-142,2 3 139,-1-1 0,0 1 0,0 0 0,0 0 0,0 0 0,0 0 0,-3 1 0,-5 0-23,0 2-1,1-1 1,0 1 0,-1 1-1,1 0 1,1 0-1,-1 0 1,0 1-1,1 1 1,-15 11 0,23-16 36,-1-1 0,1 1 0,-1 0 0,1-1 0,-1 1 0,1-1 0,-1 1 0,1 0 0,0-1 0,-1 1 0,1 0 0,0 0 0,0-1 0,-1 1 0,1 0 0,0 0 0,0-1 0,0 1 0,0 0 0,0 0 0,0-1 0,0 1 0,0 0 0,0 0 0,1 0 0,-1-1 0,0 2 0,1-1 3,0 1 0,0-1 0,0 0 0,0 1 0,0-1 1,1 0-1,-1 0 0,0 0 0,1 0 0,-1 0 0,1 0 0,1 0 1,3 2 45,-1-1 0,1 1 0,1-1 0,-1-1 0,0 1 0,7 0 0,2-1-47,-1-1 1,1 0 0,0-1-1,-1-1 1,20-4-1,-24 3-35,0 0 1,0 0-1,0-1 0,-1-1 0,0 0 0,1 0 0,-2-1 0,11-7 0,-16 10 15,10-7-38,-1 0 0,1-1-1,-2-1 1,0 0 0,14-20 0,-12 12 90,-1-2 0,-1 0 0,-1 0 0,0-1 0,-2 0 0,-1-1 0,4-26 0,1-12-19,30-123-29,-38 169-33,0 0 0,-1 0 1,-1 0-1,1-26 0,-5 38 61,-3 7 9,-5 10 30,4-3-30,1 0 0,0 0 1,0 1-1,-5 18 0,-8 48 17,9-39-39,-7 38 228,3 1 0,-4 90 0,17-155-174,-1 0 0,2 0 1,3 20-1,-4-29-27,1 0 1,-1 0-1,1 0 1,0 0-1,0 0 1,1 0-1,-1-1 0,0 1 1,1 0-1,0-1 1,0 1-1,0-1 0,0 1 1,0-1-1,0 0 1,0 0-1,1 0 0,-1 0 1,4 1-1,-4-2 4,1 0 0,0 0 0,0-1-1,0 1 1,0-1 0,0 0 0,0 1 0,0-1-1,0-1 1,0 1 0,0 0 0,0-1 0,3-1-1,4 0 0,-1-1-1,15-7 1,133-68-182,-153 77 130,0-1 1,0 1 0,0 0 0,7-1 0,-11 2 17,1 0 0,-1 0 0,0 0 1,0 0-1,0 0 0,1 0 0,-1 0 0,0 0 1,0 0-1,0 0 0,1 0 0,-1 0 0,0 0 1,0 0-1,0 0 0,1 0 0,-1 1 0,0-1 0,0 0 1,0 0-1,0 0 0,1 0 0,-1 0 0,0 1 1,0-1-1,0 0 0,0 0 0,0 0 0,0 0 1,0 1-1,1-1 0,-1 0 0,0 0 0,0 0 0,0 1 1,0-1-1,0 0 0,0 0 0,0 0 0,0 1 1,0-1-1,0 0 0,0 0 0,0 1 0,0-1 1,0 0-1,0 0 0,0 0 0,-1 1 0,1-1 0,0 0 1,0 0-1,0 0 0,0 0 0,0 1 0,-1-1 1,-4 10 3,1-5 21,0 0-1,-1-1 0,1 0 0,-1 0 1,0-1-1,-10 6 0,2-1-10,-18 11-16,22-14 3,-1 1-1,1-1 1,1 2 0,-1-1 0,1 1 0,0 0-1,1 1 1,-8 8 0,15-15 16,-1 0 1,1 0-1,-1-1 1,1 1-1,-1 0 1,1 0-1,0 0 0,-1 0 1,1 0-1,0-1 1,0 1-1,0 0 1,0 0-1,0 0 1,0 0-1,0 0 0,0 0 1,0 0-1,0 0 1,0 0-1,1-1 1,-1 1-1,0 0 1,1 0-1,-1 0 0,0 0 1,1 0-1,-1-1 1,1 1-1,-1 0 1,1-1-1,0 1 1,-1 0-1,1-1 0,0 1 1,-1 0-1,1-1 1,0 1-1,1-1 1,2 3 65,0-1 0,0 0 0,1 0 0,-1 0 0,1-1 0,5 2 0,16 1-344,0-2 0,0 0 0,-1-2 0,1-1-1,0-1 1,27-6 0,-45 7-526,-1 0-1,0-1 1,1 0 0,8-4-1,-14 5 399,-1 0 0,1 0 0,0 0-1,-1 0 1,1 0 0,0-1 0,-1 1 0,0 0 0,3-3-1,-3 3 160,-1 0-1,0 0 1,1 0-1,-1 0 1,1 1-1,-1-1 0,0 0 1,0 0-1,0 0 1,1 0-1,-1 0 1,0 0-1,0 0 0,0 0 1,0 0-1,0 0 1,-1 0-1,1 1 1,0-1-1,0 0 1,-1-1-1,-10-17-5725</inkml:trace>
</inkml:ink>
</file>

<file path=ppt/ink/ink1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3:57:52.758"/>
    </inkml:context>
    <inkml:brush xml:id="br0">
      <inkml:brushProperty name="width" value="0.05" units="cm"/>
      <inkml:brushProperty name="height" value="0.05" units="cm"/>
      <inkml:brushProperty name="color" value="#E71224"/>
    </inkml:brush>
  </inkml:definitions>
  <inkml:trace contextRef="#ctx0" brushRef="#br0">879 212 11296,'-41'-33'4192,"38"22"-3264,-2 3-257,13 5-927,5-9 0,10-1 672,8 2-224,4 3-384,4 5 96,5 6-2399,-5 10 1375,-12 1-5728,-14 3 3808,-17-6 800</inkml:trace>
  <inkml:trace contextRef="#ctx0" brushRef="#br0" timeOffset="1">58 93 9312,'-43'-58'3424,"28"58"-2656,15-8-192,10 1-3232,8-6 1344,-2 7-1280</inkml:trace>
</inkml:ink>
</file>

<file path=ppt/ink/ink1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3:57:57.390"/>
    </inkml:context>
    <inkml:brush xml:id="br0">
      <inkml:brushProperty name="width" value="0.05" units="cm"/>
      <inkml:brushProperty name="height" value="0.05" units="cm"/>
      <inkml:brushProperty name="color" value="#E71224"/>
    </inkml:brush>
  </inkml:definitions>
  <inkml:trace contextRef="#ctx0" brushRef="#br0">7 731 2304,'-6'1'8623,"5"-3"-7614,2-1-681,0 0 0,0 0 0,1 0 0,-1 0 0,0 0 0,1 0 0,0 0 0,3-4 0,4-8 304,-1 1-39,0 0 1,19-24 0,-9 11-205,-18 27-396,0 0 0,1 0 1,-1 0-1,0 0 0,1 0 0,-1 0 0,1 0 1,-1 0-1,0 0 0,1 0 0,-1 1 0,0-1 0,1 0 1,-1 0-1,0 0 0,1 0 0,-1 1 0,0-1 0,1 0 1,-1 0-1,0 0 0,1 1 0,-1-1 0,0 0 0,0 1 1,1-1-1,7 8 42,-7-4 41,-1-1 0,1 1 0,0 0 0,-1 0 0,0-1 0,0 1 0,0 0 0,-1 4 0,1 16 168,4 13 111,1 0 1,12 40-1,-16-73-292,0 0 0,1 0 0,0 0 0,0 0 0,0 0 0,0-1-1,0 1 1,4 3 0,-6-6-25,1-1 0,0 1-1,0 0 1,-1-1 0,1 1 0,0 0-1,0-1 1,0 1 0,-1-1-1,1 1 1,0-1 0,0 0 0,0 1-1,0-1 1,0 0 0,0 0-1,0 1 1,0-1 0,0 0 0,0 0-1,0 0 1,0 0 0,0 0-1,0 0 1,0-1 0,0 1 0,0 0-1,0 0 1,0-1 0,0 1 0,0-1-1,-1 1 1,1-1 0,0 1-1,0-1 1,0 1 0,0-1 0,-1 0-1,2 0 1,46-54 300,-18 20-628,-26 30 301,-1 1 0,1-1 0,-1 0 0,0-1 0,0 1 0,-1 0 0,1-1 0,-1 0 0,0 0 0,-1 1 0,2-9 0,-1-5-66,0 0 0,-2-22 0,0 26-93,0 14 128,0 1 1,0-1-1,0 0 0,0 1 1,0-1-1,0 0 1,1 1-1,-1-1 1,0 0-1,0 1 1,1-1-1,-1 1 1,0-1-1,1 0 0,-1 1 1,1-1-1,-1 1 1,0-1-1,1 1 1,-1-1-1,1 1 1,1-1-1,-1 0 16,1 0 0,-1 1 0,1-1-1,-1 1 1,1-1 0,0 1 0,-1 0 0,1-1 0,2 1 0,5 0 91,0 1 1,17 3 0,-17-2-127,185 18 202,-155-18-48,1-2-1,76-11 1,-107 10-33,-5 0-33,0 1-1,-1-1 1,1 1 0,-1-1 0,1 0-1,-1 0 1,0-1 0,1 1 0,-1-1 0,5-3-1,-9 3 63,-7 1-177,-8 1-101,13 1 146,1 0 1,-1 0 0,1 0 0,0 1 0,-1-1-1,1 1 1,0-1 0,0 1 0,0 0 0,0 0-1,-1 2 1,-9 7-36,-21 12-51,21-15 171,1 0 0,-1 1 0,1 0 0,1 1 0,0 0 0,-17 22 0,22-25-12,4-6-44,0 0 1,0 0-1,0 0 1,0 0-1,1 1 1,-1-1-1,0 0 1,1 0-1,-1 1 1,1-1-1,-1 0 1,1 1-1,-1 1 1,2-3 3,-1 0-1,1 1 1,-1-1-1,0 0 1,1 1 0,-1-1-1,1 0 1,-1 1-1,0-1 1,1 0 0,-1 0-1,1 0 1,-1 1-1,1-1 1,-1 0-1,1 0 1,-1 0 0,1 0-1,-1 0 1,1 0-1,-1 0 1,2 0 0,2 0-21,-1-1 1,1 0 0,0 1-1,0-1 1,0-1-1,0 1 1,-1-1 0,1 1-1,0-1 1,-1 0 0,6-4-1,4-4-240,18-17-1,-18 15 268,-2-1-172,-10 11 105,0 0 0,1 0 0,0 0 0,-1 0 0,1 0 0,0 0 0,0 0 1,0 1-1,0-1 0,1 1 0,1-2 0,-3 4 55,0 0 0,-1 0 0,1 0 0,-1 0 0,1 0 0,-1 0 0,0 0 0,1 0 0,-1 0 0,0 0 0,0 0 0,0 2 0,1 2 97,13 44 681,-13-46-757,0 0-1,0 0 1,1 0-1,-1-1 1,1 1-1,-1-1 1,1 1-1,0-1 1,0 1-1,0-1 1,1 0-1,-1 0 1,0 0 0,1 0-1,0-1 1,-1 1-1,1-1 1,0 1-1,0-1 1,-1 0-1,1 0 1,0 0-1,0-1 1,0 1-1,0-1 1,0 1-1,1-1 1,-1 0-1,0 0 1,0 0-1,0-1 1,0 1-1,0-1 1,6-2-1,11-6-86,0-2 0,-1-1 0,0 0 0,-1-1 0,0-1 0,-1-1-1,-1 0 1,0-2 0,-1 1 0,16-25 0,55-113-569,-12-9 632,-55 119-76,0 0 125,-2-1-1,17-77 1,-34 121-52,1 1-1,-1 0 1,0-1 0,0 1-1,0-1 1,0 1 0,0-1-1,0 1 1,0 0 0,0-1-1,0 1 1,0-1 0,0 1 0,0 0-1,0-1 1,0 1 0,-1-1-1,1 1 1,0 0 0,0-1-1,0 1 1,-1-1 0,1 1-1,-1 0 3,1 0 0,0 0-1,-1 0 1,1 0 0,0 0-1,0 0 1,-1 0 0,1 0 0,0 0-1,-1 0 1,1 0 0,0 0-1,-1 1 1,1-1 0,0 0-1,0 0 1,-1 0 0,1 0-1,0 1 1,0-1 0,-1 0-1,1 0 1,0 1 0,0-1 0,0 0-1,0 0 1,-1 1 0,1-1-1,0 0 1,0 1 0,0-1-1,0 0 1,-12 23 102,2-1 0,-16 46 0,-5 49 150,19-68-180,-58 274 811,68-308-825,0 1-1,1-1 1,0 1-1,2-1 0,-1 0 1,5 19-1,-5-32-43,0-1 0,1 1-1,-1 0 1,1-1-1,-1 1 1,1 0 0,0-1-1,-1 1 1,1-1 0,0 1-1,0-1 1,0 0-1,1 1 1,-1-1 0,0 0-1,0 0 1,1 0 0,-1 1-1,0-1 1,1-1-1,0 1 1,2 1 0,-2-1 4,1-1 0,-1 1 0,0-1 0,1 0 0,0 0 0,-1 0 1,1 0-1,-1-1 0,1 1 0,-1-1 0,0 1 0,1-1 0,-1 0 0,4-2 1,5-2-64,0-1 0,-1 0 0,0 0 0,-1-1 0,0-1 0,16-15 1,42-59 27,-43 51-129,-7 7 128,-15 42 12,0-9 56,-10 42 209,9-33-134,5 27-1,-3-24-96,0-12-25,-3-8-4,0-1-1,0 1 1,0-1-1,0 0 1,1 1-1,-1-1 1,0 1-1,0-1 1,0 0-1,1 1 0,-1-1 1,0 1-1,0-1 1,1 0-1,-1 1 1,0-1-1,1 0 1,-1 0-1,0 1 1,1-1-1,-1 0 1,0 0-1,1 1 1,-1-1-1,1 0 1,-1 0-1,1 0 1,-1 0-1,0 0 0,1 0 1,-1 0-1,1 0 1,-1 0-1,1 0 1,-1 0-1,0 0 1,1 0-1,-1 0 1,1 0-1,0 0 1,0-1 11,1 1-4,0 0 0,0 0 0,1-1-1,-1 1 1,0-1 0,0 1 0,0-1-1,0 0 1,0 0 0,0 0 0,0 0 0,0 0-1,0 0 1,-1-1 0,1 1 0,1-2-1,3-4-165,0 1 0,8-14 0,-7 9-28,20-32-215,-22 33 294,1-1 1,1 1 0,0 0-1,0 0 1,17-15-1,-23 24 112,0 0-1,0 0 0,1 0 0,-1 0 0,0 0 1,0 0-1,0 1 0,1-1 0,-1 0 0,0 1 1,1-1-1,-1 1 0,1 0 0,-1 0 0,0-1 1,1 1-1,-1 0 0,1 0 0,1 0 0,0 1 82,0 0-1,-1 0 1,0 0-1,1 0 0,-1 1 1,0-1-1,5 4 1,13 7 362,-13-9-414,0 0-1,1 0 1,-1-1-1,1 0 1,12 1-1,-18-3-21,0 0-1,0 0 1,0 0-1,0 0 1,1 0-1,-1-1 1,0 1 0,0-1-1,0 0 1,0 1-1,0-1 1,-1 0-1,1 0 1,0 0-1,0-1 1,0 1 0,-1 0-1,1-1 1,-1 1-1,1-1 1,-1 1-1,1-1 1,-1 0-1,0 1 1,1-4 0,-1 4-16,0-1 0,0 0 1,-1 1-1,1-1 0,-1 0 0,0 1 1,1-1-1,-1 0 0,0 0 1,0 0-1,0 1 0,0-1 1,0 0-1,0 0 0,-1 0 1,1 1-1,-1-1 0,1 0 1,-1 1-1,0-1 0,1 0 0,-1 1 1,0-1-1,0 1 0,-2-3 1,2 3-4,1 0 1,-1 1 0,0-1-1,0 0 1,0 0-1,0 0 1,0 0 0,0 1-1,0-1 1,0 1 0,-1-1-1,1 1 1,0-1-1,0 1 1,0-1 0,-1 1-1,1 0 1,0 0 0,0 0-1,-1 0 1,1 0-1,0 0 1,-1 0 0,1 0-1,0 0 1,0 0 0,-1 1-1,1-1 1,0 1-1,0-1 1,0 1 0,0-1-1,0 1 1,-1 0 0,0 1-1,-2 1 35,0 0 0,0 0 0,1 0 0,0 1-1,-1 0 1,1 0 0,0-1 0,1 2 0,-1-1 0,1 0 0,0 1-1,0-1 1,0 1 0,1-1 0,-1 1 0,0 6 0,2-7 35,0 0 0,-1 0 0,2 0 1,-1 0-1,0 0 0,1 1 0,0-1 1,0 0-1,0 0 0,0 0 0,1 0 1,0-1-1,-1 1 0,1 0 1,1-1-1,-1 1 0,0-1 0,1 0 1,4 5-1,1-2-6,0 0 0,0 0 0,1-1 0,-1 0 1,1-1-1,0 0 0,0 0 0,1-1 0,-1 0 0,1-1 0,-1 0 1,1 0-1,14 0 0,-9-2-201,0 0 0,1 0 0,-1-2 0,0 1 0,17-6 0,-25 6-364,-1-1 0,0 0 0,-1-1 0,1 1 0,0-1 0,-1 0 0,1-1 0,-1 1 0,0-1 0,0 0 0,0 0 0,-1-1 0,0 1 0,1-1 0,3-6 0,-6 8-402,0 0 0,-1 0-1,1 0 1,-1 0 0,1 0-1,-1-1 1,2-5 0,-3 7 570,0 1 0,0 0 1,0-1-1,0 1 0,-1 0 1,1-1-1,0 1 0,-1 0 0,1 0 1,0-1-1,-1 1 0,0 0 0,1 0 1,-1 0-1,0-1 0,1 1 0,-1 0 1,0 0-1,0 0 0,0 0 1,0 1-1,0-1 0,0 0 0,-2-1 1,-21-11-1448</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7:48.536"/>
    </inkml:context>
    <inkml:brush xml:id="br0">
      <inkml:brushProperty name="width" value="0.05" units="cm"/>
      <inkml:brushProperty name="height" value="0.05" units="cm"/>
    </inkml:brush>
  </inkml:definitions>
  <inkml:trace contextRef="#ctx0" brushRef="#br0">10 55 3552,'-9'-4'10421,"15"5"-5199,33-6-4092,13-7-251,83-7 0,-73 11-600,-20 4-306,-1 1 1,1 2-1,45 6 0,-76-4-51,-1 2-1,0-1 1,0 1-1,0 1 1,18 8-1,-10-3-484,-6-1-2055,-12-8 2484,0 0 0,0 0 0,0 0 0,0 0 0,1 1 1,-1-1-1,0 0 0,0 0 0,0 1 0,0-1 0,0 0 0,0 0 0,0 1 0,0-1 0,0 0 1,0 0-1,0 1 0,0-1 0,0 0 0,0 0 0,0 1 0,0-1 0,0 0 0,0 0 0,0 1 1,0-1-1,0 0 0,-1 0 0,1 0 0,0 1 0,0-1 0,0 0 0,0 0 0,0 0 1,-1 1-1,1-1 0,0 0 0,-1 0 0,-2 3-2207</inkml:trace>
</inkml:ink>
</file>

<file path=ppt/ink/ink1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3:57:58.431"/>
    </inkml:context>
    <inkml:brush xml:id="br0">
      <inkml:brushProperty name="width" value="0.05" units="cm"/>
      <inkml:brushProperty name="height" value="0.05" units="cm"/>
      <inkml:brushProperty name="color" value="#E71224"/>
    </inkml:brush>
  </inkml:definitions>
  <inkml:trace contextRef="#ctx0" brushRef="#br0">167 500 3232,'25'-19'13653,"-50"28"-12964,0 0 0,1 2 0,0 0 0,-29 20 0,48-28-670,-1 1 0,1-1 0,-7 7 0,11-9 2,0 1 0,0-1 1,0 1-1,0-1 0,0 0 0,0 1 1,0 0-1,0-1 0,0 1 0,1 0 1,-1-1-1,1 1 0,-1 0 1,1-1-1,0 1 0,-1 3 0,1-5-3,0 1 0,0 0-1,0-1 1,1 1 0,-1 0-1,0-1 1,0 1-1,0 0 1,1-1 0,-1 1-1,0 0 1,1-1 0,-1 1-1,1-1 1,-1 1 0,0 0-1,1-1 1,-1 1 0,1-1-1,0 0 1,-1 1-1,1-1 1,0 1 0,1 0 33,0 0 1,0 0-1,0 0 0,0-1 1,1 1-1,-1-1 1,3 1-1,3-1 118,0 1-1,0-2 1,10 0 0,-11 0-56,4 0-94,0-1-1,0 0 0,19-7 0,-26 7 68,-1-1-1,1 1 1,0 0-1,-1-1 1,0 0-1,0 0 1,0 0-1,0 0 1,4-7 0,21-37 264,-9 14 12,-2 5-156,-2 0-1,0-1 0,15-48 0,21-95 242,-49 165-424,25-73 178,-9 29-333,-14 32 63,-13 173-129,4-89 161,-23 180-44,8-93 61,14-88 88,-18 128 23,16-151-9,0 0 0,-25 64 0,30-97-21,-1 1 0,0-1 0,0 0-1,-1 0 1,-1 0 0,1-1 0,-1 1-1,0-1 1,-9 7 0,12-11-35,1-1 0,-1 0 0,0 0 0,0 0 0,0 0 1,-1-1-1,1 1 0,0-1 0,-1 0 0,1 0 0,0 0 0,-1 0 0,0 0 0,1-1 0,-1 0 0,1 1 0,-1-1 0,1-1 1,-1 1-1,0-1 0,1 1 0,-1-1 0,1 0 0,0 0 0,-1 0 0,-3-3 0,2 2-11,1-1 0,-1 0 0,1-1 1,0 1-1,0-1 0,0 0 0,0 0 0,1 0 0,0 0 0,0-1 0,0 1 0,0-1 0,0 0 0,-2-9 1,2 6-16,0 0 1,1 0 0,0 0 0,1 0 0,0 0 0,0 0-1,1-1 1,0 1 0,1-10 0,0 11 0,0 1 0,1-1 0,0 0 0,0 0 0,0 1 0,1-1 0,0 1 0,0 0 0,1 0 0,-1 0 0,1 0 0,1 1 0,-1 0 0,1 0 0,0 0 0,0 0 0,0 0 0,8-4 0,-2 3-35,0 0 0,1 0-1,0 1 1,0 1 0,0 0 0,0 0 0,1 1 0,24-2 0,-13 3-1573,45 2 0,24 9-9514,-89-9 10459,36 3-3109,3-6-751</inkml:trace>
</inkml:ink>
</file>

<file path=ppt/ink/ink1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3:57:59.223"/>
    </inkml:context>
    <inkml:brush xml:id="br0">
      <inkml:brushProperty name="width" value="0.05" units="cm"/>
      <inkml:brushProperty name="height" value="0.05" units="cm"/>
      <inkml:brushProperty name="color" value="#E71224"/>
    </inkml:brush>
  </inkml:definitions>
  <inkml:trace contextRef="#ctx0" brushRef="#br0">649 11 4384,'-8'-8'1108,"-1"6"6080,7 2-6285,1 1-1,0 0 1,-1-1 0,1 1 0,0 0 0,0 0 0,0 0 0,0 0-1,0 0 1,0 1 0,-1 0 0,-6 8-2268,3-4 1642,0 1 0,0 0-1,1 0 1,0 0 0,0 0 0,1 1 0,0 0 0,0-1 0,1 1 0,0 0 0,-1 11 0,0 11-65,0 52 1,3-72-121,3 54 126,17 93 0,-20-157-217,38 200 148,-30-150-205,-2-14 420,3 69 0,-9-105-353,0 1 0,0-1-1,0 0 1,0 1 0,0-1-1,0 1 1,0-1 0,0 0-1,0 1 1,0-1 0,0 1 0,0-1-1,-1 0 1,1 1 0,0-1-1,0 0 1,-1 1 0,1-1-1,0 0 1,0 1 0,-1-1 0,1 0-1,0 1 1,-1-1 0,1 0-1,0 0 1,-1 1 0,1-1-1,0 0 1,-1 0 0,1 0-1,-1 0 1,1 0 0,0 0 0,-1 1-1,0-1 1,-17-3 236,12 2-207,-44-11 279,-54-22 0,46 15-259,-247-86 111,220 73-3840,85 32 3448,-1 0 0,1 0 0,-1 0 0,1-1 0,-1 1-1,1 0 1,-1 0 0,1-1 0,-1 1 0,1 0 0,-1 0 0,1-1 0,0 1 0,-1 0 0,1-1 0,0 1 0,-1-1 0,0 0 0,7-2-4318,20 2-818,8 7-685</inkml:trace>
</inkml:ink>
</file>

<file path=ppt/ink/ink1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3:57:59.721"/>
    </inkml:context>
    <inkml:brush xml:id="br0">
      <inkml:brushProperty name="width" value="0.05" units="cm"/>
      <inkml:brushProperty name="height" value="0.05" units="cm"/>
      <inkml:brushProperty name="color" value="#E71224"/>
    </inkml:brush>
  </inkml:definitions>
  <inkml:trace contextRef="#ctx0" brushRef="#br0">10 81 3808,'-10'-1'15749,"16"-1"-14485,101-18 3408,56 6-2912,-144 12-1521,183-14 373,110-7-578,-104 21-5511,-201 2 4815,39 2-3981,-41-1 3946,-1-1-1,1 1 0,-1 0 1,0 1-1,1-1 1,-1 1-1,5 2 1,-8-4 281,0 1 0,-1-1 0,1 1 0,0 0 0,0-1 0,-1 1 0,1 0 0,-1-1 0,1 1 0,0 0 0,-1 0 0,0-1 0,1 1 0,-1 0 0,1 2 0</inkml:trace>
</inkml:ink>
</file>

<file path=ppt/ink/ink1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3:55:50.158"/>
    </inkml:context>
    <inkml:brush xml:id="br0">
      <inkml:brushProperty name="width" value="0.05" units="cm"/>
      <inkml:brushProperty name="height" value="0.05" units="cm"/>
    </inkml:brush>
  </inkml:definitions>
  <inkml:trace contextRef="#ctx0" brushRef="#br0">319 204 2240,'-7'0'8427,"7"0"-8211,-12 12 3161,-15 25-3756,15-20 1420,-1 0-793,-1-2-1,-1 1 0,0-2 1,-1 0-1,-1-1 0,0 0 0,-19 9 1,34-20-202,1-1 1,-1 0-1,0 0 0,0 0 1,0-1-1,1 1 1,-1 0-1,0-1 0,0 1 1,0-1-1,0 0 1,0 1-1,0-1 0,0 0 1,-1 0-1,1 0 1,0-1-1,0 1 0,0 0 1,0-1-1,0 1 1,1-1-1,-1 0 0,0 0 1,0 0-1,0 0 1,0 0-1,1 0 0,-3-2 1,-1-1-53,0 0 0,1 0 1,-1 0-1,1-1 0,0 1 1,0-1-1,1 0 0,-1-1 1,1 1-1,0-1 0,1 1 1,-1-1-1,1 0 0,0 0 1,1 0-1,-1 0 0,1 0 1,0 0-1,1 0 1,-1 0-1,1-1 0,1 1 1,0-6-1,0 5-53,0 1 0,0 0 0,1-1 1,-1 1-1,1 0 0,1 0 0,-1 0 1,1 0-1,0 1 0,1-1 0,-1 1 0,1 0 1,0 0-1,1 0 0,-1 0 0,1 1 1,0 0-1,0 0 0,0 0 0,0 0 0,1 1 1,10-5-1,-7 4 108,1 1 1,0 0 0,0 1-1,0 0 1,0 0 0,0 1-1,1 1 1,-1-1 0,0 2-1,1-1 1,-1 2-1,13 2 1,190 54 1456,-211-57-1492,14 4 147,1 0-1,0-1 1,0-1-1,0-1 0,0 0 1,0-1-1,0-1 1,1-1-1,-1 0 1,29-6-1,104-42 229,-82 25-292,-67 24-109,101-39 286,-91 34-521,-1 0 1,0-1-1,0 0 0,-1-1 0,0 0 0,0 0 1,11-12-1,-20 18 78,1 1 0,-1 0 0,0-1 0,1 1 0,-1-1 0,1 0 0,-1 1 0,0-1 0,1 1 0,-1-1 0,0 1 0,0-1 0,0 0 0,1 1 0,-1-1 0,0 0 0,0 1 0,0-1 0,0 0 0,0 1 0,0-1 0,0 0 0,0 0 0,-1 1 7,1-1 0,0 1 1,0 0-1,-1-1 1,1 1-1,0 0 0,-1-1 1,1 1-1,0 0 0,-1 0 1,1 0-1,0-1 1,-1 1-1,1 0 0,0 0 1,-1 0-1,1 0 0,-1 0 1,1-1-1,0 1 1,-1 0-1,1 0 0,-1 0 1,1 0-1,0 0 0,-1 0 1,1 1-1,-1-1 1,1 0-1,-1 0 0,-8 4-2440</inkml:trace>
</inkml:ink>
</file>

<file path=ppt/ink/ink1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3:55:50.625"/>
    </inkml:context>
    <inkml:brush xml:id="br0">
      <inkml:brushProperty name="width" value="0.05" units="cm"/>
      <inkml:brushProperty name="height" value="0.05" units="cm"/>
    </inkml:brush>
  </inkml:definitions>
  <inkml:trace contextRef="#ctx0" brushRef="#br0">265 0 4896,'-1'0'4884,"4"6"-2103,17 33-313,-10 6-1764,-1 0 0,5 79 0,-10-72-260,-2 1 1,-2 1-1,-2-1 1,-3-1-1,-22 99 0,25-143-370,-10 27 505,11-33-528,0 0 0,0 0 1,0 1-1,-1-1 0,1-1 0,-1 1 1,0 0-1,0 0 0,1 0 1,-1-1-1,0 1 0,0-1 1,-3 2-1,1-2-4,0 0 0,1 0-1,-1 0 1,0 0 0,0-1 0,0 0 0,0 1-1,0-1 1,0-1 0,0 1 0,1-1-1,-1 1 1,0-1 0,0 0 0,-5-3 0,-8-2-37,-30-17-1,45 22-25,-30-15-40,21 11-169,1 0-1,0 0 1,0-1 0,0-1-1,-16-14 1,25 20 45,0 0 1,0 1-1,0-1 0,0 0 1,1 0-1,-1 0 1,0 0-1,1 0 0,-1-1 1,1 1-1,-1 0 0,1 0 1,-1 0-1,1 0 0,0-1 1,0 1-1,-1 0 0,1 0 1,0 0-1,0-1 0,0 1 1,0 0-1,1 0 1,-1-1-1,0 1 0,0 0 1,1 0-1,-1 0 0,1 0 1,-1-1-1,1 1 0,-1 0 1,2-1-1,1-2-572,0 0-1,1 1 1,-1 0-1,1 0 1,-1 0-1,1 0 1,8-4-1,13-5-1433</inkml:trace>
</inkml:ink>
</file>

<file path=ppt/ink/ink1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3:55:50.998"/>
    </inkml:context>
    <inkml:brush xml:id="br0">
      <inkml:brushProperty name="width" value="0.05" units="cm"/>
      <inkml:brushProperty name="height" value="0.05" units="cm"/>
    </inkml:brush>
  </inkml:definitions>
  <inkml:trace contextRef="#ctx0" brushRef="#br0">63 59 6304,'-26'-14'2032,"25"14"-1940,-1-1-1,1 0 1,-1 0 0,1 1 0,-1-1-1,1 1 1,-1-1 0,1 1 0,-1 0-1,1 0 1,-4 0 0,4 0 166,0 0 0,0-1-1,0 1 1,0 0 0,0 0 0,0 0 0,0 0 0,0-1-1,1 1 1,-1-1 0,0 1 0,0 0 0,0-1 0,0 0-1,-1 0 1,7 1 3464,57-7-1231,30 6-1918,-62 1-596,-1 0 0,1-2 0,39-7-1,-5-1-3556,-28 6-6338,-25 4 6073</inkml:trace>
</inkml:ink>
</file>

<file path=ppt/ink/ink1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3:55:51.609"/>
    </inkml:context>
    <inkml:brush xml:id="br0">
      <inkml:brushProperty name="width" value="0.05" units="cm"/>
      <inkml:brushProperty name="height" value="0.05" units="cm"/>
    </inkml:brush>
  </inkml:definitions>
  <inkml:trace contextRef="#ctx0" brushRef="#br0">172 50 3808,'0'-1'100,"0"1"0,0 0 0,0-1 0,0 1 0,-1-1 1,1 1-1,0 0 0,0-1 0,0 1 0,-1 0 0,1-1 0,0 1 0,0 0 0,-1-1 1,1 1-1,0 0 0,-1-1 0,1 1 0,0 0 0,-1 0 0,1-1 0,0 1 0,-1 0 1,1 0-1,-1 0 0,1 0 0,0 0 0,-1 0 0,1-1 0,-1 1 0,1 0 1,-1 0-1,1 0 0,0 0 0,-1 0 0,0 1 0,1-1-87,-17-7 5235,10 7-5045,0 1-1,0-1 1,0 2 0,0-1-1,0 1 1,1 0 0,-1 0-1,1 1 1,-1 0 0,1 0-1,0 0 1,0 1 0,1 0-1,-1 0 1,1 1 0,0-1-1,0 1 1,0 0-1,0 1 1,-5 9 0,8-13-164,1 1 0,0-1 1,-1 1-1,1 0 0,1 0 0,-1-1 1,0 1-1,1 0 0,-1 0 0,1 0 1,0 0-1,0 0 0,0 0 0,0-1 1,0 1-1,1 0 0,-1 0 0,1 0 1,0 0-1,0-1 0,0 1 0,0 0 1,1-1-1,-1 1 0,1-1 0,2 5 1,0-3 20,0 0 1,-1 0 0,2 0 0,-1-1 0,0 1 0,1-1-1,-1 0 1,1 0 0,0-1 0,0 1 0,0-1 0,11 3-1,-11-4 1,0 0-1,0 0 0,0-1 0,0 0 0,0 0 0,0 0 1,0 0-1,0-1 0,0 0 0,0 0 0,0 0 0,0-1 1,0 0-1,0 0 0,-1 0 0,1 0 0,-1-1 0,1 1 1,-1-1-1,0 0 0,0-1 0,-1 1 0,1-1 0,-1 1 1,1-1-1,-1 0 0,0-1 0,0 1 0,-1 0 0,0-1 1,3-4-1,-3 3-72,-1 1 1,1 0 0,-1 0-1,0 0 1,0-8 0,-1 11-5,0-1 0,-1 0 0,1 1 1,-1-1-1,1 1 0,-1-1 1,0 1-1,0-1 0,0 1 1,0-1-1,0 1 0,-1 0 0,-2-4 1,-3-1 64,0 0 0,-1 1 0,1 0 0,-16-8 0,23 14-42,0 0-1,0 0 1,0 0-1,-1 0 1,1 0-1,0-1 1,0 1 0,0 0-1,-1 0 1,1 0-1,0 0 1,0 0-1,0-1 1,0 1-1,-1 0 1,1 0 0,0 0-1,0-1 1,0 1-1,0 0 1,0 0-1,0 0 1,0-1-1,0 1 1,0 0 0,-1 0-1,1 0 1,0-1-1,0 1 1,0 0-1,0 0 1,0-1 0,0 1-1,1 0 1,-1 0-1,0-1 1,0 1-1,0 0 1,0 0-1,0 0 1,0-1 0,0 1-1,12-7 229,19-2 11,84-6 2,-99 13-166,-9 1-12,1 1 0,0 0-1,-1 0 1,1 0 0,-1 1 0,1 0-1,-1 1 1,1-1 0,-1 2-1,0-1 1,0 1 0,0 0 0,10 6-1,-13-6 44,0 0-1,-1 0 1,0 1-1,0-1 0,0 1 1,0-1-1,3 6 1,1 2 81,15 28 370,-18-32-420,-1 0 1,1 0 0,1 0 0,8 11 0,-10-16-228,-1 0-1,0 0 1,0 0-1,1 0 1,-1-1 0,1 1-1,-1-1 1,1 0-1,0 0 1,0 0-1,-1 0 1,1 0-1,0-1 1,0 1 0,0-1-1,0 1 1,4-1-1,22 0-844</inkml:trace>
</inkml:ink>
</file>

<file path=ppt/ink/ink1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3:55:53.072"/>
    </inkml:context>
    <inkml:brush xml:id="br0">
      <inkml:brushProperty name="width" value="0.05" units="cm"/>
      <inkml:brushProperty name="height" value="0.05" units="cm"/>
    </inkml:brush>
  </inkml:definitions>
  <inkml:trace contextRef="#ctx0" brushRef="#br0">488 43 4480,'9'-18'2308,"-2"5"117,-5 2 2052,-4 12-4251,1-1-1,0 1 1,0 0-1,0 0 0,0 0 1,0 0-1,0 0 1,0 0-1,0 0 1,-1 1-1,-7 15 173,1 1 1,0 0-1,2 0 0,0 0 0,-5 26 0,-30 222 1322,27-152-1232,11-97-426,-2 24 168,-2 46 1,9-55 462,-2-31-671,0-1-1,0 1 1,-1-1-1,1 0 1,0 1-1,-1-1 1,1 0-1,-1 0 0,1 1 1,0-1-1,-1 0 1,1 0-1,-1 1 1,1-1-1,-1 0 1,1 0-1,-1 0 1,1 0-1,-1 0 0,1 0 1,-1 0-1,0 0 1,-16 2 55,-15-3-311,11 0 222,0 1-1,0 1 1,-41 7 0,13 3 18,18-4-44,-46 15 1,62-18 44,13-3-30,0-1 1,0 0-1,1 1 1,-1-1 0,0 1-1,1-1 1,-1 1-1,1 0 1,-1 0-1,-1 1 1,48-14 1105,-3-1-919,0 2 0,64-7 1,88 2-45,-73 15-134,-72 2 44,10 7 199,-55-20-9610,-4 4 6731</inkml:trace>
</inkml:ink>
</file>

<file path=ppt/ink/ink1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3:55:53.526"/>
    </inkml:context>
    <inkml:brush xml:id="br0">
      <inkml:brushProperty name="width" value="0.05" units="cm"/>
      <inkml:brushProperty name="height" value="0.05" units="cm"/>
    </inkml:brush>
  </inkml:definitions>
  <inkml:trace contextRef="#ctx0" brushRef="#br0">54 86 3904,'-10'-5'1792,"-1"0"0,-12-3 0,20 7-230,-3-2 2083,5 5-3023,47 10 2839,10-7-2409,67-2 0,-119-3-1017,325-26 1015,-318 25-940,-1-1-1,1 0 0,0-1 1,11-5-1,-17 6-462,0 0-1,0-1 0,-1 1 1,6-5-1,-8 5-492,1 0 0,-1 0 0,1-1 0,-1 1 0,0-1 0,0 0 0,2-3 0,1 1-1724</inkml:trace>
</inkml:ink>
</file>

<file path=ppt/ink/ink1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3:55:54.164"/>
    </inkml:context>
    <inkml:brush xml:id="br0">
      <inkml:brushProperty name="width" value="0.05" units="cm"/>
      <inkml:brushProperty name="height" value="0.05" units="cm"/>
    </inkml:brush>
  </inkml:definitions>
  <inkml:trace contextRef="#ctx0" brushRef="#br0">18 54 4576,'-4'-3'642,"3"2"-530,1 1 1,-1-1 0,0 1 0,1 0-1,-1-1 1,0 1 0,1 0 0,-1-1 0,0 1-1,1 0 1,-1 0 0,0-1 0,0 1 0,1 0-1,-1 0 1,0 0 0,-1 0 0,65-4 10858,35-11-8353,31-4-2688,37 12 540,-57 10-193,-124 24-18399</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7:56.034"/>
    </inkml:context>
    <inkml:brush xml:id="br0">
      <inkml:brushProperty name="width" value="0.05" units="cm"/>
      <inkml:brushProperty name="height" value="0.05" units="cm"/>
    </inkml:brush>
  </inkml:definitions>
  <inkml:trace contextRef="#ctx0" brushRef="#br0">553 0 1728,'0'1'418,"0"0"0,-1-1 0,1 1 0,0-1 0,0 1 0,0 0 0,0-1 1,-1 1-1,1-1 0,0 1 0,0-1 0,-1 1 0,1 0 0,-1-1 418,0 2-418,-10 4 1678,-13 1-1310,-109 20 2147,100-18-2605,1 1 0,0 3-1,0 0 1,-33 20 0,52-25-162,0 0 1,0 1-1,1 1 1,1 0-1,-1 1 1,1 0 0,1 1-1,0 0 1,1 0-1,0 1 1,-10 19-1,12-16-4,0 1-1,0 0 0,2 0 0,0 0 0,1 0 0,1 1 0,0-1 0,1 1 0,2 34 0,1-40-82,1 0 1,1 0-1,0 0 0,1-1 0,0 1 0,1-1 1,0 0-1,1 0 0,0-1 0,1 0 1,0 0-1,0 0 0,11 10 0,-10-13-30,1 0 0,0-1-1,0 0 1,1 0 0,-1-1 0,1-1-1,0 1 1,0-1 0,1-1-1,0 0 1,-1-1 0,1 0 0,0 0-1,0-1 1,13 0 0,3-2 136,0-1 1,0-1-1,0-1 1,50-14-1,-56 11-136,-1 0 1,-1-2-1,0 0 0,0-1 0,0-1 1,-2 0-1,1-2 0,-1 0 1,26-27-1,-30 26-37,0-1 0,-1 0 1,-1 0-1,-1-1 0,0 0 0,-1-1 1,-1 0-1,0-1 0,-1 1 0,-1-1 1,4-20-1,-8 26-5,-1 1 0,0-1 1,-1 1-1,0-1 0,-1 1 0,0 0 1,-1-1-1,0 1 0,0 0 0,-2 0 1,1 0-1,-1 0 0,-1 1 0,-11-20 0,11 22-51,0 0 1,-1 0-1,0 0 0,-1 1 0,1 0 0,-1 1 0,-1 0 0,1 0 0,-1 0 0,0 1 0,0 0 0,-1 0 0,1 1 0,-1 0 0,0 1 0,0 0 0,-17-3 0,8 4-64,-1 1-1,1 1 1,-1 0 0,1 2-1,0 0 1,-1 1-1,1 1 1,0 0-1,1 2 1,-1 0-1,1 1 1,0 0 0,0 2-1,-25 16 1,42-24 148,-20 17-2570,19-18 2365,1 1 1,-1-1 0,1 1-1,-1 0 1,1-1-1,0 1 1,-1-1 0,1 1-1,0 0 1,0 0-1,-1-1 1,1 1 0,0 0-1,0-1 1,0 1-1,0 0 1,0-1 0,0 1-1,0 0 1,0 0-1,0-1 1,0 1-1,1 0 1,-1-1 0,0 1-1,0 0 1,0-1-1,1 1 1,-1 0 0,1-1-1,-1 1 1,0 0-1,2 0 1,18 12-4188,5-1 1499</inkml:trace>
</inkml:ink>
</file>

<file path=ppt/ink/ink1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3:55:54.522"/>
    </inkml:context>
    <inkml:brush xml:id="br0">
      <inkml:brushProperty name="width" value="0.05" units="cm"/>
      <inkml:brushProperty name="height" value="0.05" units="cm"/>
    </inkml:brush>
  </inkml:definitions>
  <inkml:trace contextRef="#ctx0" brushRef="#br0">0 98 7552,'17'-5'6433,"18"-4"-3623,4-2-1440,191-40 1752,-170 42-2617,115-4 1,-159 14-423,30 5-1,-20-2-7,-25-4-94,-1 0 1,1 0-1,-1 0 0,1 0 1,-1 0-1,1 0 0,-1 0 1,1 0-1,-1 0 0,1 0 1,-1 0-1,1 1 0,-1-1 1,1 0-1,-1 0 0,1 0 1,-1 1-1,1-1 0,-1 0 1,0 1-1,1-1 0,-1 0 1,1 1-1,-1-1 0,0 1 1,1-1-1,-1 1 0,0-1 1,0 0-1,1 1 0,-1-1 1,0 2-1,1 6-3725,-1-5 2067,21-18-11944</inkml:trace>
</inkml:ink>
</file>

<file path=ppt/ink/ink1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3:55:54.959"/>
    </inkml:context>
    <inkml:brush xml:id="br0">
      <inkml:brushProperty name="width" value="0.05" units="cm"/>
      <inkml:brushProperty name="height" value="0.05" units="cm"/>
    </inkml:brush>
  </inkml:definitions>
  <inkml:trace contextRef="#ctx0" brushRef="#br0">95 67 6304,'-1'0'140,"0"0"1,0 0-1,0-1 1,0 1-1,0 0 0,0 0 1,0 1-1,0-1 1,0 0-1,0 0 1,1 0-1,-1 1 1,0-1-1,0 0 1,0 1-1,0-1 0,0 1 1,1-1-1,-1 1 1,0-1-1,0 1 1,1 0-1,-1-1 1,0 1-1,1 0 0,-1 0 1,1-1-1,-1 1 1,1 0-1,-1 0 1,0 1-1,-3 6 506,0 0-1,-5 13 0,5-9 119,-5 8-302,1 0 0,1 1 0,1 0 0,0 0 0,2 0 0,1 1-1,-2 27 1,5-40-366,0 1-1,1-1 0,0 0 0,0 1 1,1-1-1,0 0 0,1 0 0,0 0 0,0-1 1,1 1-1,0-1 0,0 0 0,1 0 1,0 0-1,1 0 0,0-1 0,0 0 1,0 0-1,12 9 0,-5-6 98,0-1 0,1 0-1,0-2 1,0 1 0,24 8-1,-30-13-91,0-1 0,0 0-1,1 0 1,-1 0-1,0-1 1,1 0-1,-1-1 1,1 0 0,-1-1-1,1 1 1,-1-1-1,13-4 1,-6 0-16,-1 0 1,-1-2-1,1 1 0,-1-2 1,0 0-1,-1 0 0,0-1 1,0-1-1,-1 0 0,0 0 1,14-19-1,-10 9-65,-1 0 0,-1-1 0,0-1-1,-2 0 1,-1-1 0,0 0 0,-2 0 0,0-1 0,-2 0 0,5-40 0,-10 57-25,-1 0 1,0 0 0,0 0-1,0 0 1,-1 0-1,0 0 1,-1 0 0,1 0-1,-1 0 1,-4-8 0,4 10-14,-1 1 1,1 0 0,-1-1 0,0 1-1,0 0 1,0 0 0,0 1 0,-1-1-1,1 1 1,-1-1 0,-7-3 0,5 3-15,-1 0 1,0 1-1,0 0 0,0 0 1,-1 1-1,-14-4 1,5 4-14,0 1 0,0 0 0,0 1 1,0 0-1,1 2 0,-22 4 0,19-3-9,0 2 0,0 0 0,-29 12 0,42-14-315,0 0 0,0 0 1,1 0-1,-1 1 0,1 0 0,0 0 0,0 0 1,1 0-1,-1 1 0,1 0 0,0 0 0,0 0 1,0 1-1,1-1 0,-4 8 0,-4 20-4281,5 3 1498</inkml:trace>
</inkml:ink>
</file>

<file path=ppt/ink/ink1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3:55:58.397"/>
    </inkml:context>
    <inkml:brush xml:id="br0">
      <inkml:brushProperty name="width" value="0.05" units="cm"/>
      <inkml:brushProperty name="height" value="0.05" units="cm"/>
    </inkml:brush>
  </inkml:definitions>
  <inkml:trace contextRef="#ctx0" brushRef="#br0">320 19 4064,'-5'-12'2482,"5"5"1569,2 8-3644,-1 0 1,1-1-1,-1 1 0,1 0 1,-1 0-1,1 0 1,-1 0-1,0 0 0,1 0 1,-1 1-1,0-1 0,0 0 1,0 1-1,2 1 0,14 24 1024,-13-20-1304,-1 1 0,0-1 0,0 1 0,-1-1 0,0 1-1,0 0 1,-1 0 0,0 0 0,0 0 0,-1 0 0,0 0 0,0 0 0,-1 0 0,0 0 0,-1 0-1,0 0 1,0 0 0,0 0 0,-1-1 0,0 1 0,-1-1 0,-7 12 0,7-12-12,-1 0 1,1-1-1,-2 1 0,1-1 1,-1 0-1,1-1 1,-2 1-1,1-1 0,0 0 1,-1-1-1,0 0 1,0 0-1,-1 0 1,1-1-1,-1 0 0,1 0 1,-1-1-1,0 0 1,0-1-1,0 1 0,0-1 1,-15-1-1,8-2-924,0 0-1,0-2 1,1 0-1,-1 0 0,1-1 1,0-1-1,0-1 1,0 0-1,-15-10 1,26 15 223,2 1 213,0 1 1,0-1-1,0 1 0,0-1 0,1 1 0,-1-1 1,0 1-1,0-1 0,0 0 0,1 0 0,-1 1 1,0-1-1,1 0 0,-1 0 0,1 0 0,-1 0 1,0-1-1,7 0-2507</inkml:trace>
</inkml:ink>
</file>

<file path=ppt/ink/ink1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3:55:59.347"/>
    </inkml:context>
    <inkml:brush xml:id="br0">
      <inkml:brushProperty name="width" value="0.05" units="cm"/>
      <inkml:brushProperty name="height" value="0.05" units="cm"/>
    </inkml:brush>
  </inkml:definitions>
  <inkml:trace contextRef="#ctx0" brushRef="#br0">421 69 4480,'0'0'1445,"0"0"-1305,0 0 0,-1 1 0,1-1 0,0 0 0,0 0 0,-1 0 0,1 0 0,0 0 0,0 0 0,-1 0 0,1 1-1,0-1 1,0 0 0,0 0 0,-1 0 0,1 1 0,0-1 0,0 0 0,0 0 0,0 1 0,-1-1 0,1 0 0,0 0 0,0 1 0,1 2 212,-1 1 0,1-1 0,-1 1 0,0-1 0,0 1 0,0 0 0,-1 3 0,0 8 341,1 5-213,-1-1 0,-1 1 0,0-1 0,-2 1 0,-1-1 0,0 0 0,-1-1 0,-1 1 0,-1-1 0,0 0 0,-1-1 0,-1 0 0,-24 30 0,29-42-350,1-1 1,0 1 0,-1-1-1,0-1 1,0 1-1,-6 3 1,8-6-78,0 1 0,0-1 1,0 0-1,-1 1 0,1-1 0,0-1 0,-1 1 0,1 0 0,0-1 1,-1 0-1,1 0 0,-7 0 0,3-2-5,0 1 0,0-1 1,0 0-1,1-1 0,-1 1 0,1-1 0,-1-1 1,1 1-1,-10-8 0,8 4-45,-1-1 1,1 0-1,0 0 1,1-1 0,-10-14-1,3-2-67,0 0-1,2 0 1,1-2 0,-9-29-1,16 43 97,-2-3-224,-4-23 1,9 35 181,1 0 0,-1 0 1,1 0-1,0-1 0,0 1 0,0 0 0,0 0 0,1 0 1,0 0-1,0 0 0,1-4 0,-1 6 73,0 0 1,1 1-1,-1-1 0,0 1 1,1-1-1,-1 1 0,1-1 1,-1 1-1,1 0 0,0 0 1,-1 0-1,1 0 0,0 0 1,0 0-1,0 0 0,0 0 1,2 0-1,40-8 542,-38 8-542,188-16 1126,-116 13-895,146-3 271,-214 8-582,0-1 0,1-1 1,-1 0-1,0-1 0,1 0 0,11-4 1,-19 5-157,5-3-3601</inkml:trace>
</inkml:ink>
</file>

<file path=ppt/ink/ink1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3:56:01.270"/>
    </inkml:context>
    <inkml:brush xml:id="br0">
      <inkml:brushProperty name="width" value="0.05" units="cm"/>
      <inkml:brushProperty name="height" value="0.05" units="cm"/>
    </inkml:brush>
  </inkml:definitions>
  <inkml:trace contextRef="#ctx0" brushRef="#br0">0 412 1728,'0'0'7589,"11"-1"-3280,10-14-2106,-9 4-1998,-1-2 1,-1 1 0,0-1-1,0-1 1,7-15-1,35-77 153,-25 47 45,24-51 712,-50 109-1096,-1 0 0,1 0-1,-1-1 1,0 1 0,0 0-1,1-1 1,-1 1 0,0 0 0,0-1-1,0 1 1,0 0 0,-1-3 0,1 4-16,0 0 0,0 0 0,0 0 0,0 0 1,0 0-1,0 0 0,0 0 0,0 0 0,0 0 1,0 0-1,0 0 0,0 0 0,0 0 0,0 0 1,0 0-1,0 0 0,0-1 0,0 1 0,0 0 1,0 0-1,0 0 0,0 0 0,0 0 0,-1 0 1,1 0-1,0 0 0,0 0 0,0 0 0,0 0 1,0 0-1,0 0 0,0 0 0,0 0 1,0 0-1,0 0 0,0 0 0,0 0 0,0 0 1,0 0-1,0 0 0,0 0 0,-1 0 0,1 0 1,0 0-1,0 0 0,0 0 0,0 0 0,0 0 1,0 0-1,0 0 0,0 0 0,0 0 0,0 0 1,0 0-1,0 0 0,0 0 0,0 1 0,0-1 1,0 0-1,0 0 0,0 0 0,0 0 0,0 0 1,0 0-1,0 0 0,0 0 0,0 0 0,-1 0 1,-2 13 118,-5 38 432,-1 84 1,9-123-453,1 0 0,0 0 0,1 0-1,0 0 1,0-1 0,6 15 0,-6-21-60,-1-1 0,1 0 0,0 0 0,0-1 0,0 1 0,1 0 0,-1-1 0,1 1 0,0-1 0,0 0 0,0 0 0,1 0 0,-1 0 0,0-1 0,1 1 0,0-1 0,0 0 0,0 0 0,0 0 0,5 1 0,-5-2-5,0-1 0,0 1 0,0-1 0,0 0 0,0 0 0,0-1 0,0 1 0,0-1 0,0 0 0,0 0 0,0 0 0,7-4 0,-1 0 53,0 0 1,-1-1-1,13-9 0,-7 2-38,0 0-1,-1-1 1,-1-1-1,0 0 1,17-28-1,44-89-98,-51 94 9,-16 28-19,-1 0 0,6-14 1,-8 18-243,-1 10 137,-1 16 43,-2-16 101,2 15 8,2 156-63,-5-156 159,-1 1-1,0-1 1,-2 0 0,0 0 0,-1 0-1,-1-1 1,-9 19 0,14-33-25,-1-1 0,0 0 0,0 0-1,0 1 1,0-1 0,0 0 0,-1-1 0,1 1 0,-1 0 0,0-1 0,0 0 0,-4 3-1,5-4-36,0 0-1,0 0 1,0-1-1,0 1 1,-1 0-1,1-1 1,0 0 0,0 1-1,-1-1 1,1 0-1,0 0 1,-1 0-1,1-1 1,0 1-1,-1 0 1,1-1-1,0 0 1,0 1-1,0-1 1,-4-2-1,-21-15-117,26 17 75,-1 0 1,1 0-1,-1-1 1,1 1 0,0 0-1,0-1 1,0 1-1,0-1 1,0 1-1,0-1 1,0 1 0,0-1-1,1 0 1,-1 1-1,0-4 1,1 4 1,0 0 0,0 1 0,1-1 0,-1 0 0,0 0 0,1 1 0,-1-1 0,1 0 0,-1 1 0,0-1 0,1 0 0,0 1 0,-1-1 0,1 0 0,-1 1-1,1-1 1,0 1 0,-1 0 0,1-1 0,0 1 0,0-1 0,-1 1 0,1 0 0,0-1 0,0 1 0,-1 0 0,3 0 0,25-4-109,3 6 64,61 10 0,-32-2-27,-7 0-1108,8 0-7611,-59-9 8033,7 0-511</inkml:trace>
</inkml:ink>
</file>

<file path=ppt/ink/ink1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3:56:01.643"/>
    </inkml:context>
    <inkml:brush xml:id="br0">
      <inkml:brushProperty name="width" value="0.05" units="cm"/>
      <inkml:brushProperty name="height" value="0.05" units="cm"/>
    </inkml:brush>
  </inkml:definitions>
  <inkml:trace contextRef="#ctx0" brushRef="#br0">58 31 6400,'-39'-24'2880,"26"21"-2496,8-1 224,10 8-416,-2-4-512,10 0 160</inkml:trace>
</inkml:ink>
</file>

<file path=ppt/ink/ink1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3:56:05.635"/>
    </inkml:context>
    <inkml:brush xml:id="br0">
      <inkml:brushProperty name="width" value="0.05" units="cm"/>
      <inkml:brushProperty name="height" value="0.05" units="cm"/>
    </inkml:brush>
  </inkml:definitions>
  <inkml:trace contextRef="#ctx0" brushRef="#br0">7 1133 3072,'-7'1'2959,"20"-5"2354,-9 2-4995,36-16 2077,50-30 1,-71 34-2008,0-1-1,0 0 1,-2-2 0,0 0-1,-1 0 1,22-32 0,68-127 1205,-81 131-1282,-22 40-208,22-34 274,-24 37-380,1 0 0,-1 0 0,1 0 0,0 0 1,0 0-1,0 0 0,0 1 0,0-1 0,0 1 1,0 0-1,1 0 0,-1-1 0,1 1 0,4-1 1,-6 2-7,1 0 0,-1 0 0,0 0 1,1 1-1,-1-1 0,1 0 0,-1 1 0,0-1 1,0 1-1,1-1 0,-1 1 0,0 0 1,0-1-1,1 1 0,-1 0 0,0 0 0,0 0 1,0 0-1,0 0 0,0 0 0,0 0 0,-1 0 1,1 0-1,0 0 0,-1 1 0,1-1 1,0 0-1,0 3 0,3 5-25,-1 1 1,4 19-1,-5-21 32,5 28 120,-1 0 0,1 61 0,-6-74-25,-2 0 0,-1 0 0,-1 0 0,0 0 0,-11 31 0,12-48-37,0-1 1,0 0-1,-1 1 0,1-1 0,-8 9 0,9-12-8,-1 0-1,0 0 1,0 0-1,0 0 1,0 0 0,-1 0-1,1-1 1,0 1-1,-1-1 1,1 0 0,-1 1-1,1-1 1,-1 0-1,-3 1 1,-1-2-43,1 1 0,-1-1-1,1 0 1,-1 0 0,1 0 0,0-1 0,-1 0 0,1-1 0,0 1-1,-1-1 1,1 0 0,0-1 0,0 1 0,1-1 0,-8-5-1,-6-5-380,0-1 0,-29-29 0,33 31 318,13 11-34,0-1 1,-1 0-1,1 0 1,0 0 0,0 0-1,-2-3 1,30 21-1152,-14-8 1260,0 0-1,1 0 1,0-2-1,0 1 1,1-2-1,-1 0 1,1 0 0,20 3-1,-25-6 33,0-1 0,-1 0 0,1 0 0,0-1 0,0 0 0,-1-1 0,1 0 0,0 0 0,-1-1 0,1 0 0,-1-1 0,1 1 0,-1-1 0,0-1 0,10-6 0,-3 0 43,0-2-1,-1 0 0,0-1 0,-1 0 1,-1-1-1,20-29 0,-19 23-110,0-1 0,-2 0 0,-1-1 0,15-44 0,-24 64-725,-5 11 465,-4 16 193,2-4 112,2-1 0,0 1 0,1 0 0,2 0 0,0 1-1,2 23 1,-1-42 20,1 0-1,-1 0 1,1 0-1,0 1 1,0-1-1,0 0 1,0 0-1,0-1 1,1 1-1,-1 0 1,1 0-1,0-1 1,3 5-1,-3-5-12,0-1 0,-1 0 0,1 0 0,0 1 0,0-1 0,0 0-1,0-1 1,0 1 0,0 0 0,0 0 0,0-1 0,0 0 0,1 1-1,-1-1 1,0 0 0,0 0 0,0 0 0,0 0 0,1 0 0,-1-1-1,3 0 1,4-1 40,0-1 0,0 0-1,0-1 1,0 0-1,-1 0 1,11-7-1,47-39 199,-39 26-240,37-45-1,-9 9-379,-40 48 157,-14 12 185,-1-1 0,0 1-1,0 0 1,0 0 0,1 0 0,-1-1-1,0 1 1,0 0 0,1 0 0,-1 0 0,0 0-1,0 0 1,1-1 0,-1 1 0,0 0-1,1 0 1,-1 0 0,0 0 0,1 0 0,-1 0-1,0 0 1,0 0 0,1 0 0,-1 0-1,0 0 1,1 0 0,-1 0 0,0 1 0,0-1-1,1 0 1,-1 0 0,0 0 0,1 0-1,-1 0 1,0 1 0,0-1 0,0 0 0,1 0-1,-1 0 1,0 1 0,0-1 0,0 0 0,1 0-1,-1 1 1,0-1 0,0 0 0,0 0-1,0 1 1,0-1 0,0 0 0,1 1 0,-1-1-1,0 0 1,0 0 0,0 1 0,0-1-1,0 0 1,0 1 0,0-1 0,-1 23 136,1-20-124,-2 12 39,-1 0-1,0 0 0,-1 0 1,-11 25-1,-30 56 84,42-90-113,-196 465 688,140-320-210,53-133-375,4-13-36,0 1 0,0-1 0,0 0 0,0 0 1,-1 0-1,0 0 0,0-1 0,0 1 0,-5 5 0,7-10-80,1 0 0,0 1 0,0-1-1,0 0 1,-1 1 0,1-1 0,0 0 0,0 0-1,0 0 1,-1 1 0,1-1 0,0 0 0,-1 0-1,1 0 1,0 0 0,0 0 0,-1 1 0,1-1-1,0 0 1,-1 0 0,1 0 0,0 0 0,-1 0-1,1 0 1,0 0 0,-1 0 0,1 0 0,0 0-1,-1 0 1,1 0 0,0 0 0,-1-1 0,1 1-1,0 0 1,0 0 0,-1 0 0,1 0 0,0-1-1,-1 1 1,1 0 0,0 0 0,0 0 0,-1-1-1,1 1 1,0 0 0,0 0 0,0-1 0,0 1-1,-1 0 1,1 0 0,0-1 0,0 1 0,0 0-1,0-1 1,0 0 0,-4-22-94,3 18 77,0-9-45,1 0-1,1 0 0,3-20 1,10-44-330,-10 57 266,1 1 83,0 1 1,1 0-1,1 0 1,1 1-1,0 0 0,1 0 1,2 0-1,-1 2 1,2-1-1,0 1 1,1 1-1,0 0 1,28-22-1,67-43-35,27-23-107,-97 66 412,66-82-1,-35 37 481,-66 78-688,1 0 1,0 0 0,0 1 0,0 0 0,0-1-1,5-2 1,-8 6-22,0-1-1,0 1 0,0 0 0,0-1 1,0 1-1,0 0 0,-1-1 0,1 1 1,0 0-1,0 0 0,0 0 0,0 0 1,0 0-1,0 0 0,0 0 1,0 0-1,0 0 0,0 0 0,0 1 1,0-1-1,0 0 0,0 1 0,0-1 1,-1 1-1,1-1 0,0 1 1,0-1-1,0 1 0,-1-1 0,1 1 1,0 0-1,-1-1 0,1 1 0,0 0 1,-1 0-1,1 0 0,-1-1 0,1 1 1,-1 0-1,1 1 0,1 3 16,-1 0 0,1 0 0,-1 0 0,0 0 0,0 0 0,0 0 0,-1 9 0,-2 41 141,0-37-123,-1 5 13,-5 24 0,4-30 143,1 0 1,-1 26 0,4-43-183,0 0 0,0 0 1,0 0-1,0 0 0,0 0 0,0-1 1,0 1-1,0 0 0,0 0 1,0 0-1,0 0 0,0 0 0,1 0 1,-1 0-1,0-1 0,0 1 0,0 0 1,0 0-1,0 0 0,0 0 0,0 0 1,0 0-1,0 0 0,0 0 0,1 0 1,-1 0-1,0 0 0,0-1 0,0 1 1,0 0-1,0 0 0,0 0 1,0 0-1,1 0 0,-1 0 0,0 0 1,0 0-1,0 0 0,0 0 0,0 0 1,0 0-1,0 0 0,1 0 0,-1 0 1,0 0-1,0 1 0,0-1 0,0 0 1,0 0-1,0 0 0,0 0 1,1 0-1,-1 0 0,0 0 0,0 0 1,0 0-1,0 0 0,0 0 0,0 0 1,0 1-1,0-1 0,0 0 0,0 0 1,0 0-1,0 0 0,0 0 0,0 0 1,1 1-1,39-64-69,50-70-33,-76 115 30,1 0-1,1 1 1,0 1 0,35-27-1,-48 41 52,-1 1 0,1-1 0,-1 1-1,1-1 1,-1 1 0,1 0 0,0 0 0,-1 0-1,1 0 1,0 1 0,0-1 0,0 1 0,-1 0-1,5 0 1,-5 0 8,-1 0 0,0 1-1,1-1 1,-1 1 0,1-1 0,-1 1-1,0 0 1,0-1 0,1 1-1,-1 0 1,0 0 0,0 0 0,0 0-1,0 0 1,0 0 0,0 0-1,0 0 1,0 1 0,0-1 0,-1 0-1,1 0 1,0 1 0,-1-1-1,1 0 1,-1 1 0,0-1 0,1 3-1,1 7 9,-1-1 0,-1 0 0,0 0 0,0 1 0,-1-1 0,0 0 0,-1 0 0,0 1 0,-6 16 0,2-7 21,-3 26 0,9-45-4,0 1 1,0 0-1,0 0 1,0-1-1,0 1 1,0 0 0,1-1-1,0 4 1,-1-4-10,0-1-1,0 1 1,1-1 0,-1 0 0,0 1 0,1-1 0,-1 1-1,0-1 1,1 1 0,-1-1 0,0 0 0,1 1 0,-1-1 0,1 0-1,-1 0 1,1 1 0,-1-1 0,1 0 0,-1 0 0,1 0-1,-1 1 1,1-1 0,-1 0 0,1 0 0,-1 0 0,1 0-1,-1 0 1,1 0 0,-1 0 0,1 0 0,-1 0 0,1 0-1,-1-1 1,1 1 0,0 0 0,6-2 25,-1-1 1,1 1-1,-1-1 0,0-1 1,0 1-1,11-9 0,31-31 150,-24 21-261,-23 20 51,1 1 0,-1 0 0,1-1-1,-1 1 1,1 0 0,0 0 0,0 0 0,-1 0 0,1 1 0,0-1 0,0 0 0,0 1 0,2-1 0,-3 1 14,0 0 0,0 0 0,0 0 0,0 1 0,0-1-1,0 0 1,0 1 0,0-1 0,0 1 0,-1-1 0,1 1 0,0-1 0,0 1-1,0-1 1,-1 1 0,1 0 0,0-1 0,-1 1 0,1 0 0,0 0 0,-1 0-1,1-1 1,-1 1 0,1 0 0,-1 0 0,0 0 0,1 2 0,2 8-11,0 1 1,0 0-1,-2 0 1,1 0-1,-2 1 1,1-1 0,-3 18-1,1 3 197,1-31-162,0 1 1,1-1-1,-1 1 0,0 0 0,1-1 0,0 1 0,-1-1 0,1 1 0,0-1 1,1 1-1,-1-1 0,0 0 0,0 0 0,1 1 0,0-1 0,-1 0 1,1 0-1,3 2 0,-4-3 11,1 0 0,-1 0 1,1 0-1,0 0 0,-1 0 1,1 0-1,0-1 0,0 1 1,0-1-1,-1 1 0,1-1 1,0 0-1,0 0 1,0 0-1,0 0 0,0 0 1,0 0-1,-1 0 0,1 0 1,0-1-1,0 1 0,0-1 1,0 1-1,-1-1 0,4-1 1,0-2 5,1 1 1,-1-1 0,0 0 0,0 0-1,0 0 1,-1-1 0,5-6 0,26-39-77,-23 31 0,40-65 202,10-16-318,-49 80 41,1 2 0,33-34 0,-46 52 110,-1-1 0,1 0 0,0 1 0,-1-1 0,1 1 0,0-1 0,-1 1 0,1-1 1,0 1-1,0-1 0,-1 1 0,1-1 0,0 1 0,0 0 0,0 0 0,0-1 0,0 1 0,-1 0 0,1 0 0,0 0 0,0 0 0,0 0 0,0 0 0,0 0 0,-1 0 0,2 1 0,0 0 3,-1-1 0,0 1 0,0 0-1,0 0 1,0 0 0,0 0 0,-1 0 0,1 0 0,0 0-1,0 1 1,-1-1 0,1 0 0,-1 0 0,1 0 0,0 2-1,1 4 29,0 1-1,-1-1 0,1 1 0,-1 14 1,-1 4 105,-2 1 0,0-1 0,-12 49 0,8-56-68,4-11 138,-1 0 0,1 0 0,-1 14 0,3-21-184,0-1 1,0 0 0,0 0 0,0 0-1,0 0 1,0 0 0,0 0-1,0 0 1,0 0 0,1 0 0,-1 0-1,0 1 1,0-1 0,0 0 0,0 0-1,0 0 1,0 0 0,0 0 0,0 0-1,0 0 1,0 0 0,0 0 0,1 0-1,-1 0 1,0 0 0,0 0 0,0 0-1,0 0 1,0 0 0,0 0 0,0 0-1,0 0 1,1 0 0,-1 0 0,0 0-1,0 0 1,0 0 0,0 0-1,0 0 1,0 0 0,0 0 0,0 0-1,0 0 1,0 0 0,1 0 0,-1 0-1,0 0 1,0 0 0,0 0 0,0-1-1,0 1 1,0 0 0,0 0 0,0 0-1,0 0 1,0 0 0,0 0 0,0 0-1,0 0 1,0 0 0,0 0 0,0-1-1,0 1 1,0 0 0,0 0 0,0 0-1,0 0 1,0 0 0,0 0 0,45-61-96,13-17 0,-47 65 6,0 1 0,0 1 0,23-18 0,-30 26 46,-1 1-1,0 0 0,1 0 1,-1 0-1,1 0 1,-1 1-1,1-1 1,0 1-1,6-2 1,-9 3 18,1 0 0,-1 0 1,0 1-1,1-1 0,-1 0 0,0 0 1,1 1-1,-1-1 0,0 0 1,0 1-1,1-1 0,-1 1 1,0 0-1,0-1 0,0 1 1,0 0-1,0 0 0,0 0 1,0 0-1,0 0 0,0 0 1,0 0-1,0 0 0,-1 0 1,1 0-1,0 0 0,-1 1 1,1-1-1,-1 0 0,1 0 1,-1 3-1,3 3 6,-1 1 0,0 0 0,-1 1-1,0-1 1,0 0 0,-1 13 0,-8 49 119,5-46-37,-1 29 0,4-52-55,-1-1 0,1 1 0,0-1 0,0 1 0,0-1 0,0 1 0,0-1 0,0 0 0,0 1 0,0-1 0,1 1 0,-1-1 0,0 1 0,0-1 0,0 1 0,0-1 0,1 0 0,-1 1 0,0-1 0,0 1 0,1-1 0,-1 0 0,0 1 0,0-1 0,1 0 0,-1 1 0,1-1 0,-1 0 0,0 0 0,1 1 0,-1-1 0,1 0 0,0 1 0,0-2-6,0 1 1,0 0 0,0 0-1,1 0 1,-1-1-1,0 1 1,0-1-1,0 1 1,0-1-1,0 1 1,0-1 0,0 1-1,1-2 1,4-3-32,0 0 1,0-1 0,8-8 0,33-58-114,-32 48 51,24-31 0,-21 39-110,-18 15 179,0 1-1,1 0 1,-1-1 0,1 1-1,-1 0 1,1 0-1,0-1 1,-1 1-1,1 0 1,-1 0 0,1 0-1,-1 0 1,1-1-1,0 1 1,-1 0-1,1 0 1,-1 0 0,1 0-1,-1 0 1,1 1-1,0-1 1,-1 0 0,1 0-1,-1 0 1,1 0-1,-1 1 1,1-1-1,-1 0 1,1 0 0,-1 1-1,1-1 1,-1 1-1,1-1 1,-1 0-1,1 1 1,-1 0 0,3 2-29,-1 1 0,-1-1 1,1 1-1,0 0 1,-1 0-1,0 0 1,0 0-1,0 0 1,0 0-1,-1 5 1,1 46 22,-2-29 55,1 40 363,0-65-377,0 0-1,0 0 1,0 0 0,0-1-1,0 1 1,0 0 0,0 0 0,1 0-1,-1 0 1,0 0 0,1-1-1,-1 1 1,1 0 0,-1 0 0,1-1-1,-1 1 1,1 0 0,-1-1-1,1 1 1,0 0 0,-1-1 0,1 1-1,1 0 1,0 0 15,-1 0-1,1-1 1,0 1-1,0-1 1,0 1-1,0-1 1,0 0 0,0 1-1,0-1 1,2 0-1,4-1 4,-1 0-1,0 0 0,0-1 0,1 0 1,7-3-1,-1-2-30,0 0 0,0 0 0,0-2 0,-1 0 0,0 0 0,-1-1 0,17-18 0,-13 10 2,0 0 0,-2-1-1,0 0 1,16-31-1,-23 36-38,0-1-1,-1 1 1,0-2-1,-1 1 1,6-31-1,-11 45 17,0 0 0,1 0 0,-1 0 0,0 0 0,0 0 0,0 0 0,0 0 0,0 0 0,0 0 0,-1 0 0,1 0 0,0 0 0,0 0 0,-1 1 0,1-1 0,0 0-1,-1 0 1,1 0 0,-1 0 0,1 1 0,-1-1 0,0 0 0,1 0 0,-1 1 0,0-1 0,1 0 0,-1 1 0,-1-1 0,1 0 1,0 1 0,-1 0 0,1 0 1,0 0-1,0 0 0,0 0 0,-1 0 0,1 0 0,0 1 1,0-1-1,0 0 0,0 1 0,0-1 0,-1 0 0,1 1 1,0 0-1,0-1 0,0 1 0,0 0 0,0-1 0,1 1 1,-1 0-1,0 0 0,0 0 0,0 1 0,-19 20-88,2 1 0,1 1 0,1 0 0,-21 44 0,33-60 108,1 0 1,0 0-1,0 1 1,1-1-1,0 1 1,0 0-1,1 0 1,0 0-1,1-1 1,0 14 0,1-18-2,-1 1 1,1-1-1,0 0 1,0 0 0,1 0-1,-1 0 1,1 0-1,0 0 1,0 0 0,0 0-1,0-1 1,1 1 0,-1-1-1,1 0 1,0 0-1,0 0 1,0 0 0,0 0-1,1 0 1,-1-1-1,1 0 1,0 0 0,4 2-1,2 1 37,-1-1-1,1 0 0,0-1 1,1 0-1,-1 0 0,0-1 1,1-1-1,-1 0 0,13 0 1,-13-1-20,-1-2 1,0 1 0,-1-1-1,1 0 1,0-1 0,0 0-1,-1 0 1,0-1 0,0 0-1,0 0 1,0-1 0,0 0-1,13-12 1,-4 0-7,-1 0 0,0-2 1,-1 0-1,17-30 0,0-4 85,37-68 4,-61 106-92,76-158-61,3-67-52,-27 3 133,-60 237-51,5-33-307,-5 32 299,0 0 0,1 0 0,-1 0 0,0 0 0,0 0 0,0 0 0,0 0 0,0 0 0,0 0 0,0 0 0,-1 0 0,1 1 0,0-1 0,0 0 0,-1 0 0,1 0 0,0 0 0,-1 0 0,1 0 0,-1 1 0,1-1 0,-1 0 0,0 0 0,1 1 1,-2-2-1,1 2 12,1 0 0,-1 0 0,0 0 0,1 0 0,-1 0 0,1 1 0,-1-1 0,1 0 0,-1 0 0,1 1 0,-1-1 0,1 0 0,-1 0 0,1 1 0,-1-1 1,1 1-1,0-1 0,-1 0 0,1 1 0,0-1 0,-1 1 0,-8 9-79,1 1 0,0 0 0,1 0-1,-10 20 1,-20 55-88,24-54 128,-9 22 125,2 2-1,2 0 1,3 1 0,-10 73 0,25-129-73,-15 159-40,13-114 1,5 66-1,-2-105 79,0 5 97,0 0 0,6 23 0,-6-32-108,0-1 0,-1 1 0,1-1 0,0 0 0,0 0-1,0 1 1,1-1 0,-1 0 0,1 0 0,-1 0 0,1 0 0,0 0 0,-1-1 0,1 1 0,0 0 0,0-1 0,0 1 0,0-1 0,1 0 0,2 2 0,0-2 4,0 0-1,0-1 0,0 1 1,0-1-1,0 0 1,0 0-1,0 0 1,0-1-1,-1 0 0,1 0 1,0 0-1,5-2 1,4-2 15,0-1 0,24-14-1,-11 4-41,-1-2 0,-1-1-1,-1 0 1,-1-2 0,0-1-1,25-32 1,-46 51 27,4-4-26,-1 0 0,0 0 0,6-12 0,-10 17-20,0 1 1,-1-1-1,1 1 1,-1-1-1,1 0 1,-1 1-1,1-1 1,-1 0-1,0 1 1,0-1-1,0 0 1,0 1-1,0-1 1,0 0-1,0 0 1,-1 1-1,1-1 0,-1 0 1,1 1-1,-1-1 1,1 1-1,-1-1 1,0 1-1,-1-3 1,-3-2-142,-4-6 192,10 11-43,-1 1-1,1 0 1,-1-1-1,1 1 0,-1 0 1,1 0-1,-1-1 1,1 1-1,-1 0 1,1 0-1,-1 0 0,1 0 1,0 0-1,-1 0 1,1 0-1,-1 0 1,1 0-1,-1 0 0,1 0 1,-1 0-1,1 0 1,0 0-1,-1 0 1,1 0-1,-1 1 0,1-1 1,18 1-8,-16-1-6,-1 0 0,1 0 0,-1 0 0,1 0 0,-1 0-1,1 1 1,-1-1 0,1 1 0,-1 0 0,0-1 0,1 1-1,-1 0 1,3 2 0,-3-2 7,1 1 0,-1 0 0,0-1 0,1 1 0,-1 0 0,0 0-1,0 0 1,0 1 0,0-1 0,0 0 0,-1 1 0,1-1 0,-1 1 0,0 0 0,1-1 0,-1 1-1,0 0 1,0 4 0,2 15 19,-1 0 0,-1 0 0,-1 0 0,-6 37 0,1 27 181,5-82-182,0 0 1,0-1 0,1 1-1,-1-1 1,1 1 0,0-1-1,2 5 1,-3-7 4,1 0 0,-1 0 0,1 0-1,-1 0 1,1 0 0,-1 0 0,1 0 0,0-1 0,-1 1 0,1 0 0,0 0 0,0-1 0,0 1 0,0-1 0,-1 1-1,1 0 1,0-1 0,0 0 0,0 1 0,0-1 0,0 0 0,0 1 0,0-1 0,0 0 0,0 0 0,1 0 0,-1 0-1,0 0 1,0 0 0,2 0 0,2-1 25,0-1-1,0 1 0,0-1 1,0 0-1,0 0 1,-1-1-1,1 1 0,-1-1 1,1 0-1,4-5 1,6-5 22,19-23 0,-10 9-16,112-114-209,-129 135 136,0-1 1,0 1-1,0 1 1,1-1 0,8-4-1,-15 10 27,-1 0-1,0 0 0,0 0 1,0 0-1,0 0 0,1 0 1,-1-1-1,0 1 0,0 0 1,0 0-1,1 0 1,-1 0-1,0 0 0,0 0 1,0 0-1,1 0 0,-1 0 1,0 0-1,0 0 0,1 0 1,-1 0-1,0 0 1,0 0-1,0 0 0,1 0 1,-1 0-1,0 1 0,0-1 1,0 0-1,1 0 0,-1 0 1,0 0-1,0 0 1,0 0-1,0 1 0,0-1 1,1 0-1,-1 0 0,0 0 1,0 0-1,0 1 0,0-1 1,0 0-1,0 0 1,0 0-1,0 1 0,1-1 1,-1 0-1,0 0 0,0 0 1,0 1-1,0-1 0,0 0 1,0 0-1,0 1 0,-2 12-108,1-12 98,-5 23 24,-18 37-1,15-39 129,-12 42 0,18-55-118,1-2 45,1 0 0,-1 0 1,1 0-1,0 13 1,1-19-49,0 1-1,0-1 1,0 1 0,1-1 0,-1 0 0,0 1 0,1-1 0,-1 0-1,1 1 1,-1-1 0,1 0 0,0 0 0,-1 1 0,1-1 0,0 0-1,0 0 1,0 0 0,0 0 0,0 0 0,0 0 0,0 0 0,0 0 0,0-1-1,1 1 1,-1 0 0,0-1 0,0 1 0,1-1 0,-1 1 0,3 0-1,5 0 34,-1 0 0,1-1 0,0 1 0,0-2 0,-1 1 0,1-1 0,13-4 0,60-19 101,-44 9-155,-1-1 0,0-3 0,-2-1 0,63-45-1,-80 53-177,-18 12 176,0 0-1,0 0 1,0 1 0,0-1-1,0 0 1,0 0 0,1 0-1,-1 0 1,0 0 0,0 0-1,0 0 1,0 0 0,0 0-1,0 1 1,0-1 0,0 0-1,0 0 1,0 0 0,0 0-1,0 0 1,0 0 0,0 1-1,0-1 1,0 0 0,0 0-1,0 0 1,0 0 0,0 0-1,0 0 1,0 1 0,0-1-1,0 0 1,0 0 0,0 0-1,0 0 1,0 0 0,0 0-1,0 1 1,0-1 0,0 0-1,-1 0 1,1 0 0,0 0-1,0 0 1,0 0 0,0 0-1,-18 28-189,-17 31 274,32-54-54,1 1 0,-1 0-1,1 0 1,0 0 0,1 0 0,-1 0 0,1 0-1,0 9 1,1-12 5,0 0 1,0 0-1,1 0 0,-1 0 0,1-1 1,0 1-1,-1 0 0,1 0 0,1 0 1,-1-1-1,0 1 0,1-1 0,-1 1 1,1-1-1,-1 1 0,1-1 0,0 0 1,3 2-1,-2-1-31,0-1 1,1 1 0,-1-1 0,1 0-1,-1-1 1,1 1 0,0-1-1,0 1 1,0-1 0,0 0-1,0 0 1,5 0 0,1-1-596,0 1 1,1-2-1,-1 1 0,0-2 1,13-2-1,-12 1-1161,0 0 1,0 0-1,-1-2 0,16-7 1,-3-1-1273</inkml:trace>
</inkml:ink>
</file>

<file path=ppt/ink/ink1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3:56:05.985"/>
    </inkml:context>
    <inkml:brush xml:id="br0">
      <inkml:brushProperty name="width" value="0.05" units="cm"/>
      <inkml:brushProperty name="height" value="0.05" units="cm"/>
    </inkml:brush>
  </inkml:definitions>
  <inkml:trace contextRef="#ctx0" brushRef="#br0">40 24 9152,'-31'-16'4128,"27"19"-3584,0-6 480,8 3-672,-4-5-512,9 5 96,4-3-320,4 6 224,-4-3-4864,5 0 2784</inkml:trace>
</inkml:ink>
</file>

<file path=ppt/ink/ink1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3:56:06.376"/>
    </inkml:context>
    <inkml:brush xml:id="br0">
      <inkml:brushProperty name="width" value="0.05" units="cm"/>
      <inkml:brushProperty name="height" value="0.05" units="cm"/>
    </inkml:brush>
  </inkml:definitions>
  <inkml:trace contextRef="#ctx0" brushRef="#br0">31 114 10720,'-31'-23'4864,"83"15"-4256,-8 3 127,5 2-543,48-9 1248,3 1-800,50-5-64,-14 4-352,21-4-32,-16 8-96</inkml:trace>
</inkml:ink>
</file>

<file path=ppt/ink/ink1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3:56:22.808"/>
    </inkml:context>
    <inkml:brush xml:id="br0">
      <inkml:brushProperty name="width" value="0.05" units="cm"/>
      <inkml:brushProperty name="height" value="0.05" units="cm"/>
    </inkml:brush>
  </inkml:definitions>
  <inkml:trace contextRef="#ctx0" brushRef="#br0">410 177 2496,'1'0'122,"0"-1"-1,-1 1 1,1-1 0,-1 1 0,1-1-1,-1 1 1,1-1 0,-1 1-1,1-1 1,-1 0 0,0 1 0,1-1-1,-1 0 1,0 1 0,0-1 0,1 0-1,-1 1 1,0-1 0,0 0-1,0 0 1,0 1 0,0-1 0,0 0-1,0 0 1,0 1 0,0-1 0,0 0-1,-1 1 1,1-1 0,0 0 0,0 0-1,-1 1 1,0-2 0,-3-13 704,3 12-715,0 1 1,0-1-1,0 1 0,0 0 0,0-1 0,-1 1 1,1 0-1,-1 0 0,1 0 0,-1 0 0,0 0 1,0 0-1,0 0 0,0 0 0,0 1 0,0-1 1,-1 1-1,-2-2 0,-3-1 112,1 1-1,0 0 1,-1 1 0,-12-4 0,5 4-126,-1 0 1,1 0-1,0 2 1,-1 0-1,1 0 1,-24 5-1,27-3-35,0 1 0,1 0-1,-1 1 1,1 0-1,0 1 1,0 0 0,1 1-1,-20 13 1,24-13-50,-1 0 0,1 0 0,0 0-1,0 1 1,1 0 0,0 0 0,0 1 0,1-1 0,0 1 0,0 0 0,1 0 0,-1 0-1,2 1 1,0-1 0,0 1 0,0-1 0,1 1 0,0 0 0,1 0 0,0-1-1,2 18 1,-2-18 80,1 1 0,0-1 0,1 1 0,0-1 0,0 0-1,1 0 1,0 0 0,4 7 0,-3-8 7,0-1 1,0 1-1,0-1 0,1-1 1,6 8-1,-8-11-58,0 1 1,0-1-1,0 0 1,0 0-1,1 0 1,-1 0-1,1 0 0,-1-1 1,1 1-1,0-1 1,5 1-1,30 4 301,45 11-278,-71-14-98,-1 1 0,0 0-1,0 1 1,18 11 0,-21-11 64,-1 0-1,0 1 1,0 0 0,-1 0 0,1 1-1,-1 0 1,-1 0 0,1 1-1,6 12 1,-11-18 0,0 1 1,-1 0-1,0 1 0,1-1 0,-1 0 0,-1 0 0,1 0 0,0 1 1,-1-1-1,1 0 0,-1 1 0,0-1 0,0 0 0,0 1 0,-1-1 1,1 0-1,-1 1 0,0-1 0,0 0 0,0 0 0,0 0 1,-1 0-1,1 0 0,-1 0 0,0 0 0,1 0 0,-1 0 0,-1-1 1,1 1-1,-4 3 0,-1 0 44,0 0 1,0-1-1,0 0 0,-1 0 1,0 0-1,0-1 1,0 0-1,0-1 0,-11 4 1,-4-2 84,1 0 0,-35 3 0,2-2-202,54-6-31,7 0 47,21-3 136,1 0 1,0-1-1,44-14 1,-15 3-20,-17 6-46,0-2 0,-2-2 0,39-18-1,-52 19 5,0-1-1,-1-2 0,-1 0 0,0-1 1,28-28-1,21-28 241,112-147 0,-166 195-239,0-2 0,-2 0 0,-1 0 0,17-41 0,-23 34-378,-8 31 275,-1 0-1,1 0 0,-1 0 0,0 0 1,0 0-1,0 0 0,0 0 1,0 0-1,0 0 0,-1 0 1,1 0-1,-2-4 0,1 6 25,1-1 0,-1 1-1,0-1 1,1 1 0,-1-1 0,0 1 0,0-1-1,1 1 1,-1 0 0,0 0 0,0-1-1,0 1 1,1 0 0,-1 0 0,0 0 0,0 0-1,0 0 1,0 0 0,0 0 0,1 0-1,-1 0 1,0 0 0,0 1 0,0-1 0,0 0-1,1 0 1,-3 2 0,-19 8-201,15-6 173,1 0 0,-1 1 0,1 0 0,0 0 0,1 0 0,-9 10 0,-23 38-48,33-48 117,-10 19-36,1 0 0,0 1 1,2 0-1,-15 51 0,-15 110 423,39-174-347,0-1-5,-9 57 85,10-60-74,1-1 0,0 1 0,0 0 0,1-1 0,0 1 0,3 13 0,-3-20-35,-1 1 0,1 0 1,0 0-1,0 0 0,0-1 1,0 1-1,0-1 0,0 1 1,0 0-1,1-1 0,-1 0 1,1 1-1,-1-1 0,1 0 1,-1 0-1,1 0 0,0 0 1,-1 0-1,1 0 0,0 0 1,0-1-1,0 1 0,-1 0 1,1-1-1,0 0 0,0 1 1,0-1-1,0 0 0,3 0 0,4-1 105,0 0 0,0 0 0,1-1-1,14-5 1,-23 7-102,89-29 53,-2-4 0,83-45 0,-150 66-55,-15 8-20,0 1 0,0 0 0,1 0 0,7-2 0,3-3-167,-10 4 5,-10 7-9,-4 1 148,0-1-1,-1 1 1,-12 3 0,-7 2-102,-10 9 96,-36 25 1,32-18-20,19-13 96,2 2 0,0 0-1,-18 18 1,36-31-46,1 1 0,0-1 1,0 0-1,0 1 0,0-1 0,0 0 0,0 1 0,0-1 0,1 1 1,-1 0-1,0-1 0,1 1 0,-1-1 0,1 3 0,0-3 9,0 0 0,0 0 0,0 0 0,0 0-1,0 0 1,0 0 0,0 0 0,1-1 0,-1 1-1,0 0 1,1 0 0,-1 0 0,1 0 0,-1 0 0,1-1-1,-1 1 1,1 0 0,-1-1 0,1 1 0,0 0-1,-1-1 1,1 1 0,0 0 0,0-1 0,0 1-1,-1-1 1,2 1 0,1 0 31,-1-1 0,1 1 0,-1-1 0,1 0 0,-1 1 0,1-1 0,-1 0 0,1 0 0,-1-1 1,1 1-1,-1-1 0,0 1 0,1-1 0,4-1 0,4-1 154,4-2-154,1-1 0,0 0-1,-1-1 1,0 0 0,-1-2 0,0 1 0,0-2 0,-1 0 0,0 0 0,0-1 0,13-17-1,-24 26-44,13-12-457,-14 14 446,-1 0 0,0 0 0,1 0 1,-1-1-1,0 1 0,1 0 0,-1 0 0,0 0 1,1 0-1,-1 0 0,0 0 0,1 0 0,-1 0 1,0 0-1,1 0 0,-1 0 0,0 0 0,1 0 1,-1 0-1,0 1 0,1-1 0,-1 0 0,0 0 1,1 0-1,-1 0 0,0 1 0,1-1 1,-1 0-1,0 0 0,0 0 0,1 1 0,-1-1 1,0 0-1,0 1 0,0-1 0,1 0 0,-1 0 1,0 1-1,0-1 0,0 0 0,0 1 0,0-1 1,0 0-1,0 1 0,1-1 0,-1 0 0,0 1 1,0-1-1,0 1 0,2 9-79,0 0 50,1 0 0,0 1 0,0-1 0,8 13 0,-10-20 59,1-1-1,-1 0 0,1 0 1,-1 0-1,1 0 0,0 0 0,0 0 1,-1 0-1,1 0 0,1-1 1,-1 1-1,0-1 0,0 0 0,1 1 1,-1-1-1,0 0 0,1-1 1,-1 1-1,1 0 0,-1-1 1,1 1-1,0-1 0,3 1 0,1-2 43,-1 0 0,1 0-1,-1 0 1,1-1-1,-1 1 1,0-2-1,0 1 1,0-1 0,0 1-1,0-2 1,-1 1-1,1-1 1,5-5-1,8-7-55,-2 0 0,19-23 0,-36 39-4,36-41 79,-2-2 0,40-66 0,67-161-64,-131 248-61,-6 15-47,0-1 1,-1 1-1,0-1 1,0 0-1,-1 0 1,0 0-1,0 0 1,0-15-1,-2 23 73,0-1 0,0 0-1,0 0 1,0 0 0,0 1-1,0-1 1,0 0 0,0 0 0,0 0-1,-1 1 1,1-1 0,0 0-1,-1 0 1,1 1 0,0-1 0,-1 0-1,1 0 1,-1 1 0,1-1-1,-1 1 1,1-1 0,-1 0 0,0 1-1,1-1 1,-1 1 0,0 0-1,1-1 1,-1 1 0,0-1 0,0 1-1,1 0 1,-1 0 0,0-1-1,0 1 1,0 0 0,1 0 0,-1 0-1,-1 0 1,0 0 7,1 0 0,0 0 0,-1 0 0,1 0 0,0 1 0,-1-1 0,1 1 1,0-1-1,0 1 0,-1-1 0,1 1 0,0 0 0,0-1 0,0 1 0,0 0 0,0 0 0,0 0 0,0 0 0,0 0 0,-1 1 0,-31 45-100,22-29 59,4-5 30,-1 0 1,1 1-1,-6 20 0,-4 25 42,3 1 0,2 1-1,-5 92 1,16-142 2,1 1 0,0 0 0,1-1-1,0 1 1,1-1 0,0 1 0,5 14 0,-4-19 16,-1-1 1,1 1 0,1-1-1,-1 0 1,1 0-1,0-1 1,0 1 0,0-1-1,1 0 1,0 0 0,0 0-1,0-1 1,11 7-1,-13-9 12,1-1-1,-1 1 1,1-1-1,0 1 1,-1-1-1,1 0 0,0 0 1,0-1-1,0 1 1,0-1-1,-1 0 1,1 0-1,0 0 0,0-1 1,0 1-1,0-1 1,0 0-1,-1 0 1,1 0-1,0-1 0,3-1 1,1-1-6,0-1-1,0 0 1,0 0 0,0 0 0,-1-1 0,0 0 0,11-13-1,-6 4-16,-1-1-1,0 0 0,11-24 1,-20 36-89,-1 3 44,-1 1 1,0-1 0,1 0-1,-1 1 1,0-1 0,1 0 0,-1 1-1,1-1 1,-1 0 0,1 1-1,-1-1 1,1 1 0,0-1 0,-1 1-1,1-1 1,0 1 0,-1-1-1,2 1 1,-1 20-537,-1 75 422,1-91 148,-1 0 0,1-1 1,0 1-1,-1 0 0,2-1 0,-1 1 0,0-1 0,1 0 1,-1 1-1,1-1 0,0 0 0,4 5 0,-5-7 19,0 1 0,0-1-1,1 1 1,-1-1 0,1 1 0,-1-1-1,1 0 1,-1 0 0,1 0-1,0 0 1,-1 0 0,1 0 0,0 0-1,0 0 1,0-1 0,0 1-1,0-1 1,0 1 0,0-1 0,0 0-1,0 0 1,0 0 0,0 0-1,2 0 1,-1-1 10,0 0 0,0 0 0,0-1 0,0 1 0,0 0 0,0-1 0,-1 0 0,1 0 0,-1 0 0,1 0 1,3-4-1,0-1 25,-1 0 0,8-14 1,-6 11-39,33-64 53,7-11-339,-30 69 45,-8 12-22,-9 4 224,0 0 0,1 0 0,-1 0 0,0 0 0,0 1 0,1-1 0,-1 0 0,0 0 0,0 0 0,0 0 0,1 0 0,-1 1 0,0-1 0,0 0 0,0 0 0,0 0 0,1 1 0,-1-1 0,0 0 0,0 0 0,0 0 0,0 1 0,0-1 0,0 0 0,0 0 0,0 1 0,0-1 0,0 0 0,0 0 0,0 1 0,0-1 0,0 0 0,0 0 0,0 1 0,0-1 0,0 27-55,-1-1 0,-2 1-1,0-1 1,-2 0 0,-15 49 0,-15 25 586,32-90-547,3-7 88,-1 0 1,0 0-1,0-1 1,0 1-1,0 0 1,-2 3-1,2-6-52,1 1 0,0-1 0,-1 1 0,1-1 0,0 0 0,-1 1 0,1-1 0,-1 0 0,1 0 0,-1 1 0,1-1 0,-1 0 0,1 0 0,-1 0 0,1 0 0,-1 0 0,1 0 0,-1 1 0,1-1 0,-1 0 0,1 0 1,-1 0-1,1-1 0,-1 1 0,1 0 0,-1 0 0,1 0 0,-1 0 0,1 0 0,-1-1 0,1 1 0,-1 0 0,1 0 0,0-1 0,-1 1 0,1 0 0,-1-1 0,1 1 0,0 0 0,-1-1 0,1 1 0,-1-1 0,0-1-9,0 1 0,0-1 0,0 0 0,0 1 0,0-1 0,0 0 0,0 0 0,1 0 0,-1 1 0,1-1 0,-1 0 0,1 0 0,0-2 0,-1 1-18,1 1 1,0-1-1,-1 1 1,0-1-1,1 1 1,-1 0-1,0 0 1,0-1-1,0 1 1,-2-2-1,2 3 0,1 0 0,-1 1 0,1-1 0,-1 0-1,1 1 1,-1-1 0,1 0 0,0 0 0,-1 1-1,1-1 1,0 0 0,0 0 0,-1 1 0,1-1-1,0 0 1,0 0 0,0 0 0,0 0 0,0 0-1,20 6-373,-10-5 416,1 0-1,-1-1 1,1 0 0,-1 0-1,1-1 1,-1-1 0,0 0-1,16-7 1,-5 0 33,-1 1 55,0-2 0,28-19 0,-27 12-88,-1-1 0,0 0 0,-2-2 0,0 0 0,-1-1 0,-2-1 0,0-1 0,14-30 0,3-16-23,40-125 0,-26 44-361,-42 133 128,-4 11-14,-2 9-283,-7 10 317,-3 8 130,-1 18 38,2 0-1,2 0 1,1 1-1,-3 53 0,8-45 62,-4 123 189,8-150-131,1 0 1,1 0 0,0 0-1,2 0 1,0 0-1,10 24 1,-11-37 5,0 0-1,0 0 1,1 0-1,0 0 1,0-1-1,0 0 1,1 0-1,9 8 1,-13-13-64,0 1 1,1-1-1,-1 0 0,1 1 1,-1-1-1,1-1 0,0 1 1,-1 0-1,1-1 0,0 1 1,-1-1-1,1 0 1,0 1-1,0-2 0,-1 1 1,1 0-1,0 0 0,-1-1 1,1 1-1,0-1 0,-1 0 1,1 0-1,-1 0 0,1 0 1,-1-1-1,5-2 0,-6 3-4,1 0-1,0-1 1,-1 1-1,1 0 1,0 0-1,0 0 1,0 1 0,0-1-1,3 0 1,-3 0-20,0 0 1,0 1-1,0-1 1,0 0 0,0 0-1,0 0 1,3-2-1,6-8 26,-1 1 0,0-1 0,-1-1 0,0 0 0,0 0 0,-1-1 0,9-21 0,-4-7-198,-14 47-219,0 0 358,0 0 1,0 0 0,-1 0 0,1 0-1,-4 6 1,2-5 39,0 0 1,0 0-1,-2 9 0,-8 19-21,2-9 223,11-25-197,-1 0 0,1 0 0,-1 0 0,1 1 0,0-1 0,-1 0 0,1 1 0,0-1 0,0 0 0,0 0 0,0 1 0,0-1 0,0 0 0,1 3 0,-1-3 67,19 4 197,0-7-195,0 0 0,0-1 0,21-6 0,12-2-12,205-40-124,-243 47 64,0 0 0,-1-1-1,0-1 1,0 0 0,-1-1-1,1 0 1,18-16 0,-29 22-106,-3 2-7,-9 6-84,-13 16 198,-6 11-315,21-25 349,0-1 1,1 1-1,0 1 1,-7 13-1,13-22-33,1 0-1,-1 0 1,0 1-1,1-1 1,-1 0-1,1 1 1,-1-1-1,1 0 1,0 1-1,0-1 1,-1 1-1,1-1 1,0 1-1,0-1 1,1 0-1,-1 1 1,0-1-1,0 1 1,1-1-1,-1 0 1,0 1-1,1-1 1,0 0-1,-1 0 1,1 1-1,0-1 1,-1 0-1,1 0 1,0 0-1,0 0 1,0 0-1,0 0 1,0 0-1,0 0 1,2 1-1,0-1 12,0 1 0,0-1 0,0 0-1,0 0 1,0 0 0,0 0 0,0 0 0,0-1 0,1 1-1,-1-1 1,0 0 0,0 0 0,1 0 0,4-1 0,27-8 94,0-1 0,-1-2 1,59-28-1,-54 22-87,-12 5 6,157-72-323,-245 140-151,15-23 376,36-26 72,0 1-1,0 0 0,1 1 0,0 0 0,-11 12 0,-2 7 209,22-27-204,0 0 1,0 0-1,0 0 1,-1 0-1,1 0 1,0 0-1,0 0 1,0 1-1,0-1 1,0 0-1,0 0 1,0 0-1,0 0 1,0 0-1,0 0 1,0 1-1,-1-1 1,1 0-1,0 0 1,0 0-1,0 0 1,0 1-1,0-1 1,0 0-1,0 0 1,0 0-1,0 0 1,0 0-1,0 1 1,0-1-1,1 0 1,-1 0-1,0 0 1,0 0-1,0 0 1,0 1-1,0-1 1,0 0-1,7 0 177,16-6-52,-16 4-72,9-5 48,0 0 0,0 0 0,17-12 0,-6 4-65,-15 7-59,0 0-1,-1-1 0,0 0 1,12-14-1,0 1-61,-17 15-256,-16 13 150,-15 14 141,9-5-27,10-10-22,-1 1 1,1 1 0,1-1-1,-8 11 1,12-15 99,0-1 1,0 1 0,0-1-1,0 1 1,1 0-1,-1-1 1,1 1 0,-1 0-1,1-1 1,0 1-1,-1 0 1,1 0 0,0 0-1,0-1 1,0 1-1,1 0 1,-1 0 0,0-1-1,1 1 1,-1 0-1,1-1 1,-1 1 0,1 0-1,0-1 1,0 1-1,0-1 1,1 2 0,-1-1 11,1 0-1,0 0 1,0 0 0,1-1 0,-1 1 0,0-1 0,0 0 0,1 1-1,-1-1 1,0 0 0,1 0 0,0-1 0,-1 1 0,1 0 0,-1-1-1,5 1 1,2-1 21,0 0 0,0 0 1,15-2-1,-15 0-29,0 0 1,0 0 0,0-1 0,-1 0 0,1-1 0,-1 0-1,0 0 1,0 0 0,-1-1 0,1-1 0,-1 1-1,0-1 1,0 0 0,-1-1 0,0 1 0,0-1-1,9-14 1,-3 0 5,0-2-1,-1 1 0,-1-1 0,10-35 0,49-266 205,-66 309-341,-1 1 0,0 0-1,-2 0 1,-1-29 0,1 42 98,0 0 1,0 0-1,0 1 1,0-1-1,-1 0 1,1 0-1,0 0 1,0 1-1,-1-1 1,1 0-1,-1 0 1,1 1 0,0-1-1,-1 0 1,1 1-1,-1-1 1,0 0-1,0 0 6,1 1 1,-1 0-1,1 0 0,-1 0 1,1 0-1,0 0 0,-1 0 0,1 0 1,-1 0-1,1 0 0,-1 0 0,1 0 1,-1 0-1,1 0 0,-1 0 1,1 0-1,0 0 0,-1 0 0,1 0 1,-1 1-1,1-1 0,-1 0 1,-2 3-34,0-1 0,0 0 1,1 1-1,-1-1 1,0 1-1,-2 3 1,-2 4-4,1 1 1,0-1-1,0 1 1,1 0-1,0 0 1,-6 24-1,-10 72 122,14-46 28,1 95 1,10-96-1355,-1-13-2242,-2-36 951,-1 0 1,-2 12-1,1-7-490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7:56.537"/>
    </inkml:context>
    <inkml:brush xml:id="br0">
      <inkml:brushProperty name="width" value="0.05" units="cm"/>
      <inkml:brushProperty name="height" value="0.05" units="cm"/>
    </inkml:brush>
  </inkml:definitions>
  <inkml:trace contextRef="#ctx0" brushRef="#br0">184 20 3552,'0'-1'63,"-1"1"0,1-1 0,-1 1 0,1-1 0,0 1 0,0-1 0,-1 1 0,1-1 0,0 1 0,0-1 0,-1 1 0,1-1 0,0 1 0,0-1 0,0 1 0,0-1 0,0 0-1,0 1 1,0-1 0,0 1 0,0-2 0,1-5 3026,7 7 149,-6 0-3102,0 0-1,0 0 1,0 1 0,1-1 0,-1 0 0,0 1 0,0 0 0,0-1-1,0 1 1,0 0 0,0 0 0,0 0 0,-1 0 0,1 0 0,0 1 0,0-1-1,-1 0 1,1 1 0,-1-1 0,1 1 0,-1 0 0,0 0 0,0-1 0,0 1-1,1 0 1,-2 0 0,1 0 0,0 0 0,0 0 0,-1 0 0,1 0 0,-1 0-1,1 4 1,0 3 33,-1 1 0,1-1 0,-1 1 0,-1-1 0,0 1 0,-3 12 0,-28 85 955,24-83-941,0 0 155,-12 26 0,17-43-278,-1-1 1,1 1 0,-1-1-1,-1 0 1,1 0-1,-1 0 1,0 0-1,-7 5 1,10-9-48,0-1-1,1 0 1,-1 0-1,0 0 1,0 0 0,0 0-1,0 0 1,0 0-1,0 0 1,0-1-1,0 1 1,0-1 0,0 1-1,0-1 1,0 0-1,0 0 1,0 0 0,0 0-1,-3-1 1,2 0-170,1 0 0,-1 0 1,1 0-1,-1 0 0,1-1 0,-1 1 1,1-1-1,0 1 0,0-1 0,0 0 1,0 0-1,-3-4 0,-1-3-745,0 0 0,1 0 0,0 0-1,1 0 1,0-1 0,-4-16 0,5 15-493,1 0 0,0-1 0,1 1-1,0-12 1,1-1-1298</inkml:trace>
</inkml:ink>
</file>

<file path=ppt/ink/ink1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3:56:23.164"/>
    </inkml:context>
    <inkml:brush xml:id="br0">
      <inkml:brushProperty name="width" value="0.05" units="cm"/>
      <inkml:brushProperty name="height" value="0.05" units="cm"/>
    </inkml:brush>
  </inkml:definitions>
  <inkml:trace contextRef="#ctx0" brushRef="#br0">14 72 5728,'-13'-20'2592,"21"12"-2240,0 3 288,5 2-416,9-8 256,9 3-256,0 0 0,5 4-128,-7 0-544,-2 4 224,-9 0-3648,-5 8 2144</inkml:trace>
</inkml:ink>
</file>

<file path=ppt/ink/ink1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3:56:23.511"/>
    </inkml:context>
    <inkml:brush xml:id="br0">
      <inkml:brushProperty name="width" value="0.05" units="cm"/>
      <inkml:brushProperty name="height" value="0.05" units="cm"/>
    </inkml:brush>
  </inkml:definitions>
  <inkml:trace contextRef="#ctx0" brushRef="#br0">1 152 6400,'3'-7'2880,"68"-6"-2496,-27 7 1472,5-2-1088,16-12 352,4 4-704,16-7-160,2 4-160,-4-1 64,-9 12-96,-12 0-1504,-9 5 768</inkml:trace>
</inkml:ink>
</file>

<file path=ppt/ink/ink1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3:56:23.884"/>
    </inkml:context>
    <inkml:brush xml:id="br0">
      <inkml:brushProperty name="width" value="0.05" units="cm"/>
      <inkml:brushProperty name="height" value="0.05" units="cm"/>
    </inkml:brush>
  </inkml:definitions>
  <inkml:trace contextRef="#ctx0" brushRef="#br0">1 94 5984,'0'-3'2688,"31"6"-2336,-14-6 1376,4 3-1024,15-8 352,3 0-640,10-7 64,-6 7-320,1-8-64,-5 8-64,-3-3 96,-5 7-64,-1-4-1856,-4 3 960</inkml:trace>
</inkml:ink>
</file>

<file path=ppt/ink/ink1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3:56:24.232"/>
    </inkml:context>
    <inkml:brush xml:id="br0">
      <inkml:brushProperty name="width" value="0.05" units="cm"/>
      <inkml:brushProperty name="height" value="0.05" units="cm"/>
    </inkml:brush>
  </inkml:definitions>
  <inkml:trace contextRef="#ctx0" brushRef="#br0">23 92 5984,'-23'-13'2688,"49"26"-2336,-8-10 896,5 0-768,33-9 576,6-2-608,39-12 256,9 4-416,16-12-1856,-7 9 864</inkml:trace>
</inkml:ink>
</file>

<file path=ppt/ink/ink1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3:56:27.915"/>
    </inkml:context>
    <inkml:brush xml:id="br0">
      <inkml:brushProperty name="width" value="0.05" units="cm"/>
      <inkml:brushProperty name="height" value="0.05" units="cm"/>
    </inkml:brush>
  </inkml:definitions>
  <inkml:trace contextRef="#ctx0" brushRef="#br0">236 586 2816,'5'-11'1163,"-5"11"-1116,0 0 1,0 0-1,0 0 1,0 0-1,0 0 0,0 0 1,0 0-1,1-1 1,-1 1-1,0 0 1,0 0-1,0 0 1,0 0-1,0 0 1,0 0-1,0 0 1,0-1-1,0 1 1,0 0-1,0 0 1,0 0-1,0 0 1,0 0-1,0 0 0,0-1 1,0 1-1,0 0 1,0 0-1,0 0 1,0 0-1,0 0 1,0-1-1,0 1 1,0 0-1,0 0 1,0 0-1,0 0 1,0 0-1,0 0 1,-1 0-1,1-1 1,0 1-1,0 0 0,0 0 1,0 0-1,0 0 1,0 0-1,0 0 1,-1 0-1,1 0 1,-21 6 2640,13 0-2393,0 0 1,0 0-1,0 1 0,1 1 1,0-1-1,-11 15 1,4-4 110,-64 86 856,66-87-1049,2 2 0,0-1-1,1 2 1,-7 21 0,14-37-151,1 0 0,1 0 0,-1 0 1,0 0-1,1 8 0,0-11-28,0 1 0,0-1 0,0 1 0,0-1 0,1 0 0,-1 1 0,1-1 0,-1 1 0,1-1 0,-1 0 0,1 1 0,0-1 0,-1 0 0,1 0 0,0 0 0,0 1 0,0-1 0,0 0 1,0 0-1,2 1 0,-1-1 31,1 1 0,0-1 0,0 0 1,0 0-1,0 0 0,0-1 1,-1 1-1,1-1 0,0 0 1,0 1-1,5-2 0,33-4 412,-36 4-410,12-3 45,-1 0-1,0-1 1,0-1-1,0-1 1,-1 0-1,0-1 1,28-19-1,-21 11-120,-1-2-1,0-1 0,-2 0 0,20-24 0,26-30-1046,-64 73 1052,-1 0-1,0-1 1,0 1-1,0 0 1,0 0-1,0 0 1,1 0 0,-1-1-1,0 1 1,0 0-1,0 0 1,1 0-1,-1 0 1,0 0-1,0 0 1,1 0-1,-1 0 1,0 0 0,0 0-1,0-1 1,1 1-1,-1 0 1,0 0-1,0 0 1,1 0-1,-1 1 1,0-1-1,0 0 1,1 0 0,-1 0-1,0 0 1,0 0-1,0 0 1,1 0-1,-1 0 1,0 0-1,0 1 1,0-1-1,1 0 1,-1 0 0,0 0-1,0 0 1,0 0-1,0 1 1,1-1-1,-1 0 1,0 0-1,0 0 1,0 1-1,0-1 1,0 0 0,0 0-1,0 1 1,0-1-1,0 0 1,0 0-1,0 1 1,0-1-1,0 0 1,0 0-1,0 0 1,0 1 0,0-1-1,0 0 1,0 1-1,1 23-254,0-15 210,1 15 100,-2-11 81,6 23 1,-6-33-115,1 0 1,0 0-1,0 0 0,1 0 1,-1 0-1,0 0 0,1 0 1,0 0-1,0-1 0,0 1 1,0-1-1,3 4 0,-3-5 13,-1 0-1,1 1 0,-1-1 1,1 0-1,0 0 1,-1-1-1,1 1 0,0 0 1,0 0-1,0-1 1,0 1-1,0-1 0,0 0 1,0 1-1,0-1 0,0 0 1,0 0-1,0 0 1,0-1-1,0 1 0,-1 0 1,1-1-1,0 1 1,0-1-1,0 0 0,0 1 1,0-1-1,-1 0 1,1 0-1,0 0 0,2-3 1,4-3 78,0 0 0,-1 0 0,0-1 0,10-14 0,-12 15 21,10-16-87,0-1-1,-2 0 1,-1-1 0,17-48-1,-26 63-133,0 1 0,-1-1-1,0 0 1,-1 1-1,1-1 1,-2-12-1,2 11-271,-2 11 355,1 0-1,-1 0 1,0 0-1,0 0 1,0 0 0,0 0-1,0 0 1,1 0-1,-1-1 1,0 1-1,0 0 1,0 0-1,0 0 1,1 0 0,-1 0-1,0 0 1,0 0-1,0 0 1,0 0-1,1 0 1,-1 0-1,0 0 1,0 1 0,0-1-1,0 0 1,1 0-1,-1 0 1,0 0-1,0 0 1,0 0-1,0 0 1,0 0-1,1 1 1,13 14-344,-9-8 288,7 7 82,2 0-1,0-1 1,0 0 0,1-1-1,1-1 1,0 0-1,0-1 1,19 8 0,-24-14 51,1 1 0,-1-1 0,1-1 0,0 0 0,0-1 0,0-1 0,0 1 0,1-2 0,-1 0 0,0 0 0,0-1 0,0-1 0,24-5 0,-24 3-6,0-1 0,-1 0 0,1-1 0,-1 0-1,16-12 1,-8 4 20,0-1-1,18-20 0,-22 18-17,0 0 0,-1-2 0,-1 0 0,13-24 0,-23 38-45,0-1-1,-1 1 0,1-1 0,1-10 0,-3 14-40,-1 0 1,0 0 0,1 0-1,-1 0 1,0 0 0,0 0-1,0 0 1,-1 0 0,1-1-1,0 1 1,-1 0 0,1 1-1,-1-1 1,0 0-1,0 0 1,-1-2 0,2 3-10,-1 0 0,0 1 0,0-1 0,0 1 0,0-1 0,0 1 0,0-1 0,0 1 0,0-1 0,0 1 0,0 0 0,0 0 0,0 0 1,0-1-1,0 1 0,0 0 0,0 0 0,0 0 0,0 0 0,0 1 0,0-1 0,0 0 0,0 0 0,0 1 0,-2 0 0,-22 10-29,19-6 37,0 1-1,0-1 1,0 1-1,1 0 1,0 0-1,0 1 1,1 0-1,-5 7 1,7-9 16,-10 16 28,2 1-1,1 0 0,1 1 1,0-1-1,2 2 0,1-1 1,0 0-1,-1 41 0,6-47 37,0-1 0,3 23 0,-2-32 3,0 1 0,1-1 0,0 0 0,0 0 0,1 0 0,0 0 0,6 10 0,-7-14-12,0 0 0,0-1 0,1 0-1,-1 1 1,1-1 0,-1 0 0,1 0 0,0-1 0,0 1 0,-1 0 0,1-1 0,0 0 0,1 0 0,-1 0 0,0 0-1,0 0 1,0-1 0,0 1 0,1-1 0,-1 0 0,0 0 0,1 0 0,-1 0 0,4-1 0,8-1 58,0-1 1,0-1-1,26-10 1,-2 0-49,-2-3 1,0-1-1,49-32 0,-61 32-47,-1 0 0,0-1 0,-2-2 0,0 0 0,25-35 0,-33 39-40,17-23-24,-23 31 9,-1 0-1,10-19 0,-14 23 26,-1 1-89,0 1-42,-2 5 90,0-1 75,-1-1-19,0 0 0,0 1-1,-1-1 1,1 1 0,0-1-1,0 1 1,0-1 0,0 1-1,0 0 1,0-1-1,0 1 1,0 0 0,0 0-1,0 0 1,1 0 0,-1-1-1,0 1 1,0 1 0,1-1-1,-1 1 1,-13 30-50,8-18-10,-3 10 69,1 1 0,1 0 0,1 1 0,1-1 0,2 1 0,-2 45 0,5-62 12,1-1 0,-1 1-1,1 0 1,5 15 0,-6-21 1,1 0 1,0-1 0,0 1 0,0-1 0,1 1 0,-1-1 0,0 0-1,1 0 1,0 1 0,-1-1 0,1 0 0,0 0 0,0-1 0,0 1-1,1 0 1,-1-1 0,0 1 0,0-1 0,5 2 0,-1-1 16,1 0 1,-1-1-1,1 0 0,-1 0 1,1 0-1,-1-1 1,1 0-1,-1 0 1,1-1-1,0 0 0,-1 0 1,0-1-1,1 1 1,-1-2-1,10-3 1,6-5 21,1-1 1,34-26-1,-36 24-70,10-7 38,4-1 76,-1-3-1,32-29 1,-58 46-122,47-46 6,-48 46 36,-1 0 1,0 0 0,0-1-1,0 1 1,5-13-1,-11 20-35,0 1-1,1-1 1,-1 0-1,0 1 1,1-1-1,-1 0 1,0 0-1,0 1 0,0-1 1,0 0-1,1 0 1,-1 1-1,0-1 1,0 0-1,-1 0 1,1 0-1,0 1 1,0-1-1,0 0 0,-1-1 1,1 2 7,-1-1 0,1 1 0,-1 0 1,1-1-1,-1 1 0,1 0 0,-1 0 0,1-1 1,-1 1-1,1 0 0,-1 0 0,1 0 0,-1 0 1,1-1-1,-1 1 0,1 0 0,-1 0 1,0 0-1,1 0 0,-1 0 0,0 1 0,-3-1-11,0 1-1,0 0 1,0 0-1,0 1 1,-7 2-1,-5 6-32,0 0 1,1 1-1,0 1 0,0 0 1,2 1-1,-1 0 1,2 1-1,0 1 0,0 0 1,2 0-1,0 1 0,-10 21 1,17-31 79,0 0 0,1 0 1,0 0-1,0 0 0,1 0 1,0 0-1,0 0 0,0 1 0,1-1 1,0 11-1,0-14-23,1 0 1,0 0-1,0 0 0,0 0 1,0 0-1,0 0 0,1 0 1,-1 0-1,1 0 0,0-1 0,0 1 1,0-1-1,0 1 0,0-1 1,0 0-1,1 0 0,-1 0 1,1 0-1,-1 0 0,1-1 0,0 1 1,5 1-1,0 0 30,0-1 0,0 0 0,0 0-1,0-1 1,0 0 0,0-1 0,0 0 0,1 0 0,-1-1 0,0 1-1,0-2 1,0 1 0,0-1 0,0-1 0,-1 1 0,1-1-1,-1-1 1,1 1 0,-1-1 0,0-1 0,11-8 0,-6 1-34,-1-1 1,0-1-1,-1 0 1,0 0-1,-1-1 1,-1 0 0,0-1-1,-1 1 1,0-2-1,-2 1 1,7-29-1,-12 43-33,1 0-1,-1 0 0,1 0 1,-1 0-1,0 0 0,0 0 1,0 0-1,0 0 0,0 0 1,0-1-1,-1-2 0,-4 10-81,1 1 0,0 0 0,-6 12 0,-98 199 150,85-175 24,1 2-1,3 0 1,1 1 0,-21 89 0,33-110 14,-18 68 68,19-76 20,-2 1-1,0-1 1,-10 19 0,16-33-149,1-1 1,-1 0-1,1 0 1,-1 0-1,0 0 1,0 0-1,1 0 1,-1 0-1,0 0 1,0 0-1,0 0 1,0 0-1,0-1 1,0 1-1,0 0 1,-1-1-1,1 1 1,0-1-1,0 1 1,0-1-1,-1 1 1,1-1-1,0 0 1,-2 1-1,1-2 1,1 1 0,-1-1 0,1 1 0,-1-1 0,1 0 0,-1 1 0,1-1 0,0 0-1,-1 0 1,1 0 0,0 0 0,-1 0 0,1 0 0,0-1 0,0 1 0,-1-2 0,-2-3-30,-1-1 0,2 0 0,-1 0 0,1 0 0,0 0 0,-3-10 0,4 6-44,0 0 0,0 0 0,1 0 1,1-1-1,0 1 0,0 0 0,1-1 0,1 1 1,-1 0-1,2 0 0,0 0 0,0 0 1,1 1-1,0-1 0,1 1 0,0 0 0,12-17 1,-5 12 73,0 1 0,1 1 0,0 0 0,2 1 0,-1 0 0,1 1 0,17-9 0,-8 6-62,108-65-61,-108 62 126,-2 0 1,0-2-1,30-32 1,39-63-12,-55 66-64,139-149 179,-9 12-107,-149 161-26,-1-1 0,-1 0 0,17-41 0,-1 3-329,-19 46-70,-9 16 77,-5 10 145,-22 51-12,-45 80 1,42-88 184,-40 86 109,51-102 31,-20 74 0,34-101-47,0 0 0,1 0 0,0-1 0,0 1 1,2 17-1,-1-25-59,0 0 1,0 0 0,0 0-1,0 0 1,0 0-1,0 0 1,1 0 0,-1 0-1,0 0 1,1 0 0,-1-1-1,1 1 1,-1 0-1,1 0 1,-1 0 0,1-1-1,0 1 1,-1 0 0,1 0-1,0-1 1,1 2-1,-1-2 3,1 1-1,-1-1 0,1 0 0,-1 0 1,1 0-1,-1 1 0,1-1 0,-1-1 1,0 1-1,1 0 0,-1 0 0,1 0 1,-1-1-1,0 1 0,1-1 0,2-1 1,10-5 26,0 0-1,0-1 1,19-16 0,-20 14-118,0 1 0,1 0 1,29-13-1,-42 21 54,0 1 0,0 0 0,1-1 0,-1 1 0,0 0 0,0 0 0,0 0 0,0 0 0,1 0 0,-1 0 0,0 0 0,0 0 0,0 1 0,0-1 0,0 0 0,0 1 0,1-1 0,-1 1 0,0-1 0,0 1 0,0-1 0,0 1 0,-1 0 1,1-1-1,0 1 0,0 0 0,0 0 0,0 0 0,-1 0 0,1 0 0,0 1 0,3 4-22,-1 0-1,0 0 1,0 1 0,2 7-1,-1-4 32,2 7 23,-4-8 2,2 0 0,-1 0-1,10 15 1,-12-22-1,0 0-1,0 0 1,0-1 0,1 1-1,-1 0 1,1-1-1,0 1 1,-1-1 0,1 0-1,0 1 1,0-1 0,-1 0-1,1 0 1,0 0-1,0 0 1,1-1 0,-1 1-1,0-1 1,0 1-1,0-1 1,4 1 0,-3-1 0,-1-1 0,1 1-1,-1-1 1,0 0 0,0 1 0,1-1 0,-1 0 0,0 0 0,0 0 0,0-1 0,0 1 0,0-1 0,0 1 0,0-1-1,-1 1 1,1-1 0,1-2 0,5-6 35,-1 1 0,7-13 0,-8 12-12,55-101 207,14-19-186,-45 88-82,-3-1 1,31-64-1,-43 78-377,-14 27 229,-1 4 30,-10 15 73,-17 25-96,17-29 189,1 0 1,1 1-1,1 0 0,-1 0 1,2 1-1,-5 16 0,6-6 71,1 0-1,1 1 1,1 0-1,1-1 0,2 1 1,0-1-1,2 1 1,0-1-1,2 0 1,12 35-1,-2-17-4029,-13-36-1254,-3-13 1245,0-2 1370</inkml:trace>
</inkml:ink>
</file>

<file path=ppt/ink/ink1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3:56:28.251"/>
    </inkml:context>
    <inkml:brush xml:id="br0">
      <inkml:brushProperty name="width" value="0.05" units="cm"/>
      <inkml:brushProperty name="height" value="0.05" units="cm"/>
    </inkml:brush>
  </inkml:definitions>
  <inkml:trace contextRef="#ctx0" brushRef="#br0">5 54 7136,'-5'-19'3232,"28"15"-2816,-10 0 1344,5 4-1056,8-7-64,9 2-416,12-3-160,2 5-32,5 0 224,-7 3-128,-7 0-1728,-9 3 864</inkml:trace>
</inkml:ink>
</file>

<file path=ppt/ink/ink1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3:56:28.600"/>
    </inkml:context>
    <inkml:brush xml:id="br0">
      <inkml:brushProperty name="width" value="0.05" units="cm"/>
      <inkml:brushProperty name="height" value="0.05" units="cm"/>
    </inkml:brush>
  </inkml:definitions>
  <inkml:trace contextRef="#ctx0" brushRef="#br0">52 44 6976,'-47'-24'3168,"42"20"-2752,13 1-32,5 3-288,18-5-384,5 2 160,16-2-4064,1 5 2304</inkml:trace>
</inkml:ink>
</file>

<file path=ppt/ink/ink1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3:56:37.318"/>
    </inkml:context>
    <inkml:brush xml:id="br0">
      <inkml:brushProperty name="width" value="0.05" units="cm"/>
      <inkml:brushProperty name="height" value="0.05" units="cm"/>
    </inkml:brush>
  </inkml:definitions>
  <inkml:trace contextRef="#ctx0" brushRef="#br0">196 348 2560,'0'-6'563,"1"3"-56,-1 1 0,0-1 0,0 1 0,-1-1 0,1 1 0,0 0 0,-2-5 0,2 7-422,-1-1 0,1 1-1,-1-1 1,1 1 0,-1-1 0,1 1 0,-1-1-1,1 1 1,-1-1 0,1 1 0,-1 0 0,0-1 0,1 1-1,-1 0 1,1-1 0,-1 1 0,0 0 0,1 0-1,-1 0 1,0 0 0,0 0 0,1 0 0,-1 0 0,0 0-1,1 0 1,-1 0 0,0 0 0,1 0 0,-1 0-1,0 0 1,0 1 0,-15 0 816,13-1-799,1 0-1,-1 0 0,0 0 1,1 1-1,-1-1 0,1 1 1,-1-1-1,1 1 0,-1 0 1,1 0-1,-3 1 0,-4 5 32,-1 0-1,1 0 0,0 0 0,1 1 1,0 1-1,0-1 0,0 1 0,1 1 1,1-1-1,0 1 0,0 0 0,1 1 1,0-1-1,1 1 0,0 0 1,1 0-1,0 0 0,0 1 0,0 13 1,3-19-72,0 1 1,0-1-1,1 0 1,-1 0-1,2 0 1,-1 0-1,1-1 1,0 1-1,4 10 1,-4-13-22,-1 0 0,1 0 0,-1-1 1,1 1-1,0-1 0,0 1 0,0-1 0,0 0 0,1 0 0,-1 0 1,0 0-1,1 0 0,0-1 0,-1 1 0,1-1 0,0 1 0,0-1 1,-1 0-1,1 0 0,0-1 0,4 2 0,-1-2 29,0 0 0,0 0 0,0 0 0,0-1 0,0 0 0,0 0 0,0 0 0,0-1 0,0 0 0,0 0 0,-1 0 0,1-1 0,-1 0 0,6-4 0,-7 4-27,0 1 0,-1-1 0,0 0-1,0 0 1,0 0 0,0-1 0,0 1 0,0-1 0,-1 0 0,0 1 0,0-1 0,0 0 0,0 0-1,0 0 1,-1-1 0,0 1 0,0 0 0,0-1 0,0 1 0,-1-6 0,0-1-54,-1 1 1,0 0 0,-1 0-1,0 0 1,0 1 0,-6-14-1,7 19-53,0 1 0,-1-1-1,0 0 1,1 1 0,-2 0-1,1-1 1,0 1-1,-1 0 1,1 0 0,-1 0-1,0 0 1,0 1 0,0-1-1,0 1 1,0-1 0,-1 1-1,1 0 1,-1 1 0,-4-3-1,6 4 37,1-1 0,-1 1 0,1 0 0,-1 0-1,1 0 1,-1 0 0,0 0 0,1 0 0,-1 0 0,1 0 0,-1 1-1,1-1 1,-1 0 0,1 1 0,0-1 0,-1 1 0,1 0 0,-1 0-1,1-1 1,-2 3 0,1-1 7,0 0-1,0 0 0,0 0 1,0 1-1,1-1 0,-1 0 1,1 1-1,-1-1 0,1 1 1,-1 5-1,0-5 43,1 0 0,1 0 0,-1 1 1,0-1-1,1 0 0,0 0 0,-1 1 0,1-1 0,0 1 0,1-1 0,-1 0 1,1 1-1,0-1 0,-1 0 0,1 0 0,1 0 0,-1 1 0,0-1 0,3 4 1,-2-5 33,0 0 0,1-1 0,-1 1 0,0 0 0,1-1 0,-1 0 0,1 1 0,0-1 0,-1 0 0,1 0 0,0 0 0,0-1 0,-1 1 0,1-1 0,0 1 0,0-1 0,0 0 0,0 0 0,0-1 0,-1 1 0,1 0 0,0-1 0,0 0 0,5-1 0,6-3 76,0-1 0,-1-1 0,21-12 0,-22 12-214,-1 2 203,-1 0 0,13-4 0,-14 6-175,0 0 0,-1-1 0,9-5 0,-7 3 212,0-1 0,-1 0 0,1-1 0,-2 0 0,1 0 0,-1-1 0,9-11 0,34-59 255,-26 42-301,25-47 0,-11 16-277,-22 37 7,-12 20 36,1 0-1,9-13 1,-14 24 108,-1-1 1,0 1-1,0-1 0,1 1 1,-1 0-1,0-1 0,1 1 1,-1 0-1,0 0 0,1-1 1,-1 1-1,0 0 0,1 0 1,-1-1-1,1 1 0,-1 0 1,0 0-1,1 0 0,-1 0 1,1 0-1,0 0 0,4 5-208,-2 18-32,-3-21 233,1 44-113,-2 0 0,-11 67-1,8-79 119,-4 26 93,-3-1 0,-3 0-1,-26 73 1,28-101 102,-1-1 1,-1-1-1,-2 0 0,-1-1 1,-1 0-1,-1-2 0,-32 36 1,45-56-73,-1 1 0,1-1 0,-1 0 0,0-1 1,-13 8-1,17-12-67,0 1 0,0-1 0,0 0 0,0 0 0,0 0 0,-1 0 0,1 0 0,0-1 1,-1 1-1,1-1 0,0 0 0,-1 0 0,1 0 0,0-1 0,-1 1 0,1-1 0,0 0 0,-4-1 0,3 0-16,0 1 0,0-1-1,1-1 1,-1 1-1,1 0 1,0-1-1,-1 0 1,1 0 0,0 0-1,1 0 1,-1 0-1,0 0 1,1-1-1,0 0 1,-3-5 0,4 6-17,0 0 1,0 1-1,0-1 1,0 0 0,0 1-1,1-1 1,0 0-1,-1 0 1,1 0-1,0 0 1,0 1 0,1-1-1,-1 0 1,1 0-1,-1 0 1,1 1 0,0-1-1,0 0 1,0 1-1,0-1 1,0 1 0,1-1-1,-1 1 1,1 0-1,2-3 1,4-4 10,1 2 0,0-1 0,0 1 0,1 0 0,0 1 0,0 0 1,13-5-1,81-28-1,-92 35-10,25-9-44,87-26 289,-102 33-590,0 2 1,0 0 0,40-1 0,-56 5-571,0 0 0,-1 1 0,1-1 0,-1 1 0,1 0 0,-1 0 0,1 1 0,-1 0 0,0 0 0,0 0 1,1 1-1,3 2 0,13 9-2594</inkml:trace>
</inkml:ink>
</file>

<file path=ppt/ink/ink1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3:56:41.822"/>
    </inkml:context>
    <inkml:brush xml:id="br0">
      <inkml:brushProperty name="width" value="0.05" units="cm"/>
      <inkml:brushProperty name="height" value="0.05" units="cm"/>
    </inkml:brush>
  </inkml:definitions>
  <inkml:trace contextRef="#ctx0" brushRef="#br0">1 1049 3488,'0'0'1115,"16"0"3327,-12-1-4128,-1 1 0,1-1 1,-1 1-1,1-1 0,-1 0 0,1 0 0,-1-1 0,0 1 1,0-1-1,0 0 0,6-3 0,2-4 285,16-15 0,-22 19-394,38-42 271,-1-2 0,37-57 0,40-49 576,-114 149-1054,0 0-1,0 1 0,1-1 0,-1 1 1,1 0-1,0 0 0,1 1 1,-1 0-1,14-7 0,-19 11-16,0 0-1,0 0 0,1-1 0,-1 1 0,0 0 0,0 0 0,0 0 0,0 0 0,0 0 0,0 0 0,0 1 0,0-1 0,0 0 0,0 0 0,0 1 0,0-1 0,0 1 0,0-1 0,0 1 0,0-1 0,-1 1 0,1-1 0,0 1 0,0 0 0,0-1 0,-1 1 0,1 0 0,0 0 0,-1 0 0,2 1 0,0 2 25,0-1 1,0 1-1,0 0 1,-1-1-1,0 1 1,2 7-1,1 15 18,-2 0 1,-1 0-1,-4 39 0,2-29 98,-1-10 51,0 1-1,-2-1 1,-11 45 0,13-64-58,0-1-1,-1 1 0,0-1 0,-4 7 0,7-12-93,-1 0 0,1 0 0,-1 0 0,0 0 0,1 0 0,-1-1 0,0 1 0,0 0 0,1-1 0,-1 1 1,0 0-1,0-1 0,0 1 0,0-1 0,0 1 0,0-1 0,0 1 0,0-1 0,0 0 0,0 0 0,0 1 0,0-1 0,0 0 0,-2 0 0,1-1 24,-1 1 1,1-1-1,-1 1 0,1-1 0,0 0 0,-1 0 0,1 0 0,0 0 0,0 0 0,-3-2 0,-2-3 48,-1 0 0,1 0-1,0 0 1,-10-14 0,-16-24-15,-44-53-613,77 97 519,-1 0 0,1-1-1,0 1 1,0-1-1,-1 1 1,1 0 0,0-1-1,-1 1 1,1-1-1,0 1 1,-1 0 0,1 0-1,-1-1 1,1 1-1,-1 0 1,1 0 0,-1-1-1,1 1 1,0 0-1,-1 0 1,1 0 0,-1 0-1,1 0 1,-1 0-1,1 0 1,-1 0 0,1 0-1,-1 0 1,1 0-1,-1 0 1,1 0 0,-1 0-1,1 0 1,-2 1 0,2 0 8,0-1 0,-1 1 0,1 0 0,0-1-1,-1 1 1,1 0 0,0-1 0,0 1 0,0 0 0,0 0 0,-1-1 0,1 1 0,0 0 0,0 0 0,1-1 0,-1 1 0,0 0 0,0 0 0,0-1 0,0 1 0,1 0 0,-1 1 0,4 6 1,0 1-1,1-1 0,0 0 1,0 0-1,0-1 0,1 1 1,0-1-1,1 0 0,-1-1 0,2 1 1,-1-2-1,0 1 0,1-1 1,0 0-1,0 0 0,1-1 1,-1 0-1,12 3 0,-13-6 63,0 0 0,-1 0-1,1 0 1,0-1 0,0 0-1,0 0 1,0-1 0,0 0 0,0 0-1,0-1 1,0 0 0,-1 0 0,1-1-1,-1 1 1,1-1 0,-1-1-1,9-6 1,6-5 65,-1-2-1,0 0 1,23-27-1,-32 33-178,25-30 114,21-18 164,-30 34-279,-5 5-111,0-2 1,29-35-1,-50 53-199,-8 7 190,-9 11 77,5 1 85,0 1-1,1 0 1,1 1-1,0 0 1,1 0-1,1 1 1,1 0-1,0 0 0,2 1 1,0-1-1,-2 28 1,5-41 62,1 0-1,0-1 1,0 1 0,0 0 0,1 0 0,0 0-1,0-1 1,0 1 0,0-1 0,1 1 0,-1-1-1,4 6 1,-4-9-17,0 0 1,-1 0-1,1 0 0,0 0 1,0 0-1,0 0 0,0 0 1,0 0-1,0-1 0,0 1 0,0 0 1,0-1-1,1 1 0,-1-1 1,0 1-1,0-1 0,0 0 0,3 1 1,-1-1 3,-1 0 0,1 0 0,-1-1 0,0 1 0,1-1 0,-1 1 0,0-1 1,1 0-1,-1 0 0,0 0 0,0 0 0,0-1 0,3-1 0,17-15 69,-1 0 0,-2-2 0,0 0 0,23-31 0,-7 8-109,49-55-262,-82 96 224,0 0 0,1 0-1,-1 0 1,1 0 0,0 1-1,-1-1 1,5-1 0,-7 3 37,0 0 1,1-1 0,-1 1-1,0 0 1,1 0 0,-1 0-1,0 0 1,1 0 0,-1-1-1,0 1 1,1 0-1,-1 0 1,0 0 0,1 0-1,-1 0 1,0 0 0,1 0-1,-1 0 1,0 0-1,1 1 1,-1-1 0,1 0-1,-1 0 1,0 0 0,1 0-1,-1 0 1,0 1-1,0-1 1,1 0 0,-1 0-1,0 0 1,1 1 0,-1-1-1,0 0 1,0 1-1,0-1 1,1 0 0,-1 0-1,0 1 1,0-1 0,0 0-1,0 1 1,1-1-1,-1 0 1,0 1 0,0-1-1,0 1 1,0-1 0,0 0-1,0 1 1,0-1-1,0 0 1,0 1 0,0-1-1,0 0 1,0 1 0,0-1-1,-1 0 1,1 1-1,0-1 1,0 0 0,0 1-1,-12 49-1,-2-1-1,-1 0 0,-3-1 0,-42 79 0,-55 66 569,7-12 350,97-160-751,-1 0 1,-1 0 0,-1-1 0,-20 22-1,33-41-126,0 0 1,1 0-1,-1 0 0,0 0 0,0 0 0,0 0 0,-1 0 0,1 0 0,0-1 1,0 1-1,0 0 0,-1-1 0,1 1 0,0-1 0,0 0 0,-1 1 0,1-1 0,-3 1 1,3-2-16,0 1 1,0-1-1,0 0 1,0 1-1,0-1 1,0 0-1,0 1 1,0-1-1,1 0 1,-1 0-1,0 0 1,0 0-1,1 0 1,-1 0-1,1 0 1,-1 0-1,1 0 1,-1 0-1,1 0 1,-1 0-1,1 0 1,0 0-1,0-2 1,-2-5 3,0 1 0,1 0 0,0 0 0,1 0 0,0-1 1,0 1-1,0 0 0,1 0 0,0-1 0,1 1 0,-1 0 1,2 0-1,2-9 0,0 6-15,0 0 0,1 0 0,0 0 1,1 1-1,0 0 0,0 0 0,0 1 0,12-10 0,99-80-3,-56 48 0,77-79 0,-56 35-33,44-45-155,-100 113 158,0 1 0,2 1 0,32-20 0,-59 43 27,30-17-172,-30 17 160,-1 1 0,1-1 0,-1 1-1,0-1 1,1 1 0,-1-1 0,1 1 0,0 0 0,-1 0 0,1 0 0,-1 0 0,1 0 0,-1 0 0,1 0 0,-1 1-1,1-1 1,-1 0 0,1 1 0,1 0 0,-2 0 15,0 0-1,0 0 1,0 0 0,0 0 0,0 0-1,-1 0 1,1 0 0,0 1-1,-1-1 1,1 0 0,-1 0 0,1 1-1,-1-1 1,0 0 0,1 1-1,-1-1 1,0 0 0,0 1 0,0-1-1,0 0 1,0 1 0,0-1-1,-1 2 1,-7 34 104,6-31-94,-67 216 870,85-248-424,35-43 0,-37 53-471,1-1 1,0 2 0,1 0 0,1 0 0,0 2-1,1 0 1,1 1 0,36-17 0,-39 22-57,29-11-126,-42 18 169,0-1-1,1 0 1,-1 1 0,0-1 0,0 1 0,0 0-1,0 0 1,1 0 0,-1 0 0,0 1-1,0-1 1,3 2 0,-4-1 13,-1-1 0,1 1 0,-1 0 1,0 0-1,1 0 0,-1 0 0,0 0 0,0 1 0,0-1 0,1 0 0,-1 0 1,-1 1-1,1-1 0,0 1 0,0-1 0,0 1 0,-1-1 0,1 1 1,-1-1-1,1 1 0,-1-1 0,1 4 0,-1 3-25,1-1 0,-1 1 1,-1 11-1,0 0 1,-1 2 141,-4 23 0,4-19 217,2-25-309,0 0-1,0 1 0,0-1 0,0 0 1,0 1-1,0-1 0,0 0 1,0 1-1,0-1 0,1 0 0,-1 1 1,0-1-1,0 0 0,0 1 1,0-1-1,0 0 0,0 1 0,1-1 1,-1 0-1,0 0 0,0 1 1,1-1-1,-1 0 0,0 0 0,0 1 1,1-1-1,-1 0 0,0 0 0,1 0 1,-1 1-1,0-1 0,0 0 1,1 0-1,-1 0 0,0 0 0,1 0 1,-1 0-1,0 0 0,1 0 1,-1 0-1,1 0 0,-1 0 0,0 0 1,1 0-1,-1 0 0,0 0 1,1 0-1,-1 0 0,0 0 0,1 0 1,-1-1-1,0 1 0,0 0 1,1 0-1,-1 0 0,0 0 0,1-1 1,-1 1-1,0 0 0,0 0 1,1-1-1,-1 1 0,0 0 0,0-1 1,5-3 25,-1-1 1,0 0-1,-1 1 1,1-1 0,2-6-1,8-10-24,0 2-9,38-44 39,-46 57-65,1 0 1,-1 0 0,1 1-1,0 0 1,0 0-1,1 0 1,9-3 0,-16 7 4,0 0 0,0 1 0,0-1 1,0 1-1,0 0 0,0-1 0,0 1 0,0 0 1,0-1-1,0 1 0,0 0 0,0 0 0,0 0 1,0 0-1,0 0 0,0 0 0,0 0 1,0 0-1,0 1 0,0-1 0,0 0 0,0 1 1,0-1-1,0 1 0,0-1 0,1 1 0,0 2 10,-1-1-1,1 0 1,-1 1-1,0-1 1,0 1-1,0-1 1,0 1-1,0 0 1,0 3-1,9 55-204,-7-38 309,10 37-1,-11-54-67,0 0 0,0-1 0,0 1 0,1 0 0,0-1 0,0 1 0,1-1 0,-1 0 0,1 0 0,8 7 0,-10-10-6,0-1 1,0 1-1,0-1 1,0 0-1,1 0 1,-1 0-1,0 0 1,0 0-1,1-1 1,-1 1-1,1-1 1,-1 1-1,1-1 0,-1 0 1,0 0-1,1 0 1,-1 0-1,1 0 1,-1-1-1,1 1 1,-1-1-1,1 1 1,-1-1-1,0 0 0,0 0 1,1 0-1,-1-1 1,2 0-1,8-6 3,0 0-1,-1-1 1,18-17-1,-13 10-8,38-31 23,92-74-12,-125 105-102,-12 9 16,1 0 0,-1 1-1,16-8 1,-22 12 53,-1 1 0,1 0 0,0 0-1,0 1 1,0-1 0,0 0 0,0 1 0,-1 0-1,1 0 1,0 0 0,0 0 0,0 0 0,0 0-1,0 1 1,0 0 0,0-1 0,0 1 0,2 2-1,-3-2-13,-1 0 0,1 0-1,-1 0 1,0 0 0,1 1 0,-1-1-1,0 0 1,0 1 0,0 0-1,0-1 1,0 1 0,0-1-1,-1 1 1,1 0 0,-1-1 0,1 1-1,-1 0 1,1 0 0,-1 0-1,0 3 1,1 4 10,-1-1 0,-1 18 0,-2-3 123,-1 0 0,0-1 0,-2 0 0,0 0 0,-17 36 0,22-55 402,6-12-231,7-15-130,27-64-100,-33 78-67,0 0 0,1 0 1,0 0-1,0 1 0,1 0 1,9-8-1,-13 14 0,4-5-66,1 1 0,12-8 0,-20 14 53,0 0 0,1 0 0,-1 0 0,0 0 0,1 1 0,-1-1 0,1 0 0,-1 1 0,1-1 0,-1 1 0,1-1 0,-1 1 0,1 0 0,0 0 0,-1 0 0,1 0 1,-1 0-1,1 0 0,0 0 0,-1 0 0,1 1 0,-1-1 0,1 1 0,1 0 0,-2 0 18,0 0-1,0 0 1,0 0 0,0 0-1,-1 0 1,1 0 0,0 0 0,-1 0-1,1 0 1,-1 0 0,1 1-1,-1-1 1,1 0 0,-1 0-1,0 1 1,0-1 0,0 0-1,0 0 1,0 1 0,0-1 0,0 2-1,-7 29-114,5-25 117,-14 55 370,15-49-195,3-6 19,-2-7-183,0 0 0,0 0-1,0 0 1,0 0-1,0 1 1,0-1 0,0 0-1,0 0 1,0 0-1,0 0 1,0 0-1,0 0 1,0 0 0,0 0-1,0 0 1,1 0-1,-1 0 1,0 0 0,0 0-1,0 0 1,0 0-1,0 0 1,0 0-1,0 0 1,0 0 0,0 0-1,1 0 1,-1 0-1,0 0 1,0 0 0,0 0-1,0 0 1,0 0-1,0 0 1,0 0 0,0 0-1,0 0 1,0 0-1,1 0 1,-1 0-1,0 0 1,0 0 0,0 0-1,0 0 1,0 0-1,0 0 1,0 0 0,0 0-1,0 0 1,0-1-1,31-28 369,-18 15-327,1 1 0,29-21 0,-23 22-108,30-15 0,-44 25 22,0-1 0,0 1 0,0 0 0,0 0 1,0 0-1,1 1 0,-1 0 0,0 1 0,1-1 0,8 2 0,-13-1 18,-1 0-1,1 0 1,0 1 0,0 0-1,-1-1 1,1 1 0,-1 0-1,1-1 1,-1 1 0,1 0-1,-1 0 1,1 0 0,-1 0-1,0 1 1,0-1-1,1 0 1,-1 1 0,0-1-1,0 0 1,0 1 0,0-1-1,-1 1 1,1 0 0,0-1-1,-1 1 1,1-1 0,0 4-1,0 4 5,0 0 0,0 0 0,0 0-1,-2 13 1,1 15 182,1-33-135,0 1-1,0-1 1,0 0-1,1 1 0,-1-1 1,1 0-1,0 0 1,0 0-1,1 0 0,-1 0 1,1-1-1,0 1 1,6 5-1,-7-7-7,1 0 0,-1 0 0,1 0 0,0-1 0,-1 1 0,1-1 0,0 0 1,0 0-1,0 0 0,0 0 0,0-1 0,0 1 0,0-1 0,0 0 0,1 0 0,-1 0 0,0 0 0,0 0 0,0-1 1,6-1-1,1-1 13,0-1 1,0 0 0,0-1 0,0 0-1,-1-1 1,0 0 0,0 0 0,-1-1 0,14-13-1,-8 6 8,-1-1-1,0-1 0,-2 0 0,15-25 0,-20 29-86,-1 1 1,0-1-1,-1 0 0,3-15 0,-7 27 35,0-1 0,0 1 1,1 0-1,-1 0 0,0-1 0,0 1 1,0 0-1,0-1 0,0 1 1,0 0-1,0-1 0,0 1 0,0 0 1,0-1-1,0 1 0,-1 0 0,1 0 1,0-1-1,0 1 0,0 0 0,0-1 1,0 1-1,-1 0 0,1 0 0,0-1 1,0 1-1,0 0 0,-1 0 0,1 0 1,0-1-1,0 1 0,-1 0 1,1 0-1,0 0 0,0 0 0,-1-1 1,1 1-1,0 0 0,-1 0 0,1 0 1,0 0-1,0 0 0,-1 0 0,1 0 1,0 0-1,-1 0 0,1 0 0,0 0 1,-1 0-1,1 0 0,0 0 0,0 0 1,-1 0-1,1 0 0,0 1 1,-1-1-1,1 0 0,0 0 0,-1 0 1,-1 1-27,-1 0 1,1 0 0,0 0 0,0 0 0,-1 1 0,1-1 0,-3 3 0,-1 2 1,1 0 0,1 0 0,-1 0 0,1 1 0,0 0 0,1-1 0,-1 1 0,2 1 0,-1-1 0,-3 14 0,1 2 83,1 1 1,-1 28-1,4-41-23,1-1 0,0 1 0,1-1 1,1 1-1,4 19 0,-5-26 5,0-1 0,0 0-1,0 0 1,0 0 0,0 0-1,1 0 1,-1 0 0,1-1-1,0 1 1,0 0 0,0-1-1,0 0 1,1 1 0,-1-1-1,0 0 1,1 0 0,0 0 0,-1 0-1,1-1 1,0 1 0,0-1-1,0 0 1,4 2 0,-3-3 0,0 0 0,-1 1 0,1-2 0,0 1 0,-1 0 1,1-1-1,0 0 0,-1 1 0,1-2 0,-1 1 1,1 0-1,-1-1 0,1 1 0,3-3 0,7-5 82,24-20-1,-25 18-82,183-152 67,-183 153-75,14-11 7,-1-1 0,-1-1 0,33-40 0,-37 33-27,-1-2 0,-2-1 0,-1 0 0,13-38 0,42-137 65,-65 185-94,-2 6-2,9-28-221,-13 42 199,-1 0 0,1 1 1,-1-1-1,0 0 0,1 0 0,-2 1 0,1-1 0,0 0 0,0 0 1,-1 1-1,1-1 0,-2-4 0,2 7 41,-1 0 0,1-1 1,0 1-1,0 0 0,0 0 0,0-1 0,0 1 0,-1 0 1,1 0-1,0-1 0,0 1 0,-1 0 0,1 0 1,0 0-1,0 0 0,0-1 0,-1 1 0,1 0 1,0 0-1,-1 0 0,1 0 0,0 0 0,0 0 1,-1 0-1,1 0 0,0 0 0,-1 0 0,1 0 1,0 0-1,0 0 0,-1 0 0,1 0 0,0 0 1,-1 0-1,1 0 0,0 0 0,-1 0 0,1 0 1,0 0-1,0 0 0,-1 1 0,1-1 0,0 0 0,-12 12-206,3 4 156,0 0 0,2 0 0,0 0 0,-10 34 0,0 3 40,6-26-13,-19 52 131,-38 156 0,64-214-68,2 1 1,0 0-1,1 0 0,3 31 0,-1-40 29,1 0 0,0-1 0,1 1 0,0-1 0,1 0 0,1 0 0,0 0 0,1 0 0,6 10 0,-9-17 3,0-2 0,0 1 0,0 0 1,7 5-1,-9-8-30,1 0 0,-1 0-1,1 0 1,-1 0 0,1 0 0,0 0 0,-1 0 0,1 0 0,0-1-1,0 1 1,-1-1 0,1 1 0,0-1 0,0 0 0,3 0 0,0-1-6,0-1 1,0 0 0,0 0-1,0 0 1,-1-1 0,1 1-1,-1-1 1,1 0 0,-1-1 0,7-7-1,6-5 15,-1-2-1,-1 0 1,-1-1-1,20-34 1,-32 50-46,-1-1 0,1 1 0,0-1 0,-1 0 0,0 0 1,0 0-1,0 0 0,0 1 0,-1-1 0,1 0 0,-1 0 0,0 0 1,0 0-1,-1 0 0,1 0 0,-1 0 0,0 0 0,0 0 1,0 0-1,-4-6 0,5 10 4,0-1-1,0 1 1,0 0 0,0 0 0,0 0-1,0-1 1,0 1 0,0 0 0,0 0-1,0 0 1,0-1 0,0 1 0,0 0-1,0 0 1,0-1 0,0 1 0,0 0-1,0 0 1,0 0 0,0-1 0,0 1-1,1 0 1,-1 0 0,0 0 0,0 0-1,0-1 1,0 1 0,0 0 0,0 0-1,1 0 1,-1 0 0,0 0 0,0-1-1,0 1 1,0 0 0,1 0 0,-1 0-1,0 0 1,0 0 0,1 0 0,14-4-34,-10 3 13,1 0 1,-1 1 0,1 0-1,6 1 1,9 0-66,3 0-9,-23-1 90,0 1 0,0-1-1,0 0 1,0 1 0,0 0 0,0-1 0,0 1-1,0 0 1,0-1 0,0 1 0,0 0-1,0 0 1,0 0 0,0 0 0,-1 0 0,1 0-1,1 2 1,-1 0-15,1 0 0,-1 1 0,0-1 0,0 1 0,0-1 0,-1 1 1,1 0-1,-1-1 0,0 1 0,0 0 0,0-1 0,-2 8 0,0 3 13,-11 28 0,5-16 51,2-3-3,2 1 1,0 1-1,1-1 1,2 26-1,0-48-22,1-1 0,0 1 0,0-1 0,0 1-1,0-1 1,1 1 0,-1-1 0,0 1 0,0-1-1,1 0 1,-1 1 0,1-1 0,-1 0 0,1 1-1,0-1 1,0 0 0,-1 1 0,1-1 0,0 0-1,0 0 1,0 0 0,0 0 0,0 0 0,0 0-1,3 1 1,-2-1 0,0-1 1,0 0-1,0 1 0,0-1 0,-1 0 0,1 0 1,0 0-1,0 0 0,0-1 0,0 1 0,0 0 1,0-1-1,0 1 0,0-1 0,-1 0 1,1 0-1,2-1 0,31-19 31,-1-1 0,40-34 1,6-4 73,57-30-570,-136 90 442,-1 0 0,0-1 1,0 1-1,1 0 0,-1 0 1,0-1-1,0 1 0,1 0 1,-1 0-1,0 0 0,1 0 1,-1 0-1,0 0 1,1-1-1,-1 1 0,1 0 1,-1 0-1,0 0 0,1 0 1,-1 0-1,0 0 0,1 0 1,-1 0-1,0 1 0,1-1 1,-1 0-1,1 0 0,0 10-151,-12 21-89,7-20 189,-1 5 152,1 1 0,0-1 0,1 1 0,0 29 0,3-44-84,-1 0 1,1 0 0,1-1 0,-1 1 0,0 0 0,0 0 0,0-1 0,1 1 0,-1 0 0,1-1-1,0 1 1,-1-1 0,1 1 0,0 0 0,0-1 0,0 0 0,0 1 0,0-1 0,2 2 0,-2-2-3,1 0 0,-1 0 0,1-1 1,-1 1-1,1-1 0,-1 1 1,1-1-1,0 1 0,-1-1 0,1 0 1,-1 0-1,1 0 0,0 0 1,-1 0-1,1 0 0,2-1 0,5-2 14,0 1 0,-1-2 0,0 1 0,0-1 0,15-9 0,36-24 76,1 2 1,83-34 0,29-1-474,-229 86 70,44-11 302,0 1 1,0 1-1,1 0 0,0 1 0,0 0 0,1 0 0,0 2 0,-11 10 1,17-14 17,-1 1 0,1-1 1,0 1-1,1 0 0,-1 0 1,1 0-1,1 1 1,-1-1-1,1 1 0,1 0 1,0 0-1,0 0 0,0 0 1,1 1-1,-1 9 1,2-14-14,1 0 0,-1 0 0,0 0 0,1 0 0,0 0 0,0 0 0,0 0 0,0 0 0,1-1 1,0 1-1,-1-1 0,1 1 0,0-1 0,5 6 0,-3-5 61,0 0 1,1 0-1,-1-1 1,1 1-1,-1-1 0,1 0 1,0-1-1,0 1 1,9 2-1,-1-1-340,0-1 1,1 0-1,0-1 0,0 0 1,0-1-1,0-1 1,21-2-1,-23 1-1149,-7 1 486,0 0-1,-1 0 1,1-1 0,0 1 0,-1-1 0,1 0 0,-1-1 0,0 1 0,7-4 0,-9-2-2677,-2 0 1238</inkml:trace>
</inkml:ink>
</file>

<file path=ppt/ink/ink1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3:56:42.157"/>
    </inkml:context>
    <inkml:brush xml:id="br0">
      <inkml:brushProperty name="width" value="0.05" units="cm"/>
      <inkml:brushProperty name="height" value="0.05" units="cm"/>
    </inkml:brush>
  </inkml:definitions>
  <inkml:trace contextRef="#ctx0" brushRef="#br0">8 25 7392,'-8'-8'3360,"12"11"-2944,0-6 768,5 3-736,4-4-224,4 4-192,-4-8-672,5 8 352,-8-5-2496,3 5 1536</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7:58.413"/>
    </inkml:context>
    <inkml:brush xml:id="br0">
      <inkml:brushProperty name="width" value="0.05" units="cm"/>
      <inkml:brushProperty name="height" value="0.05" units="cm"/>
    </inkml:brush>
  </inkml:definitions>
  <inkml:trace contextRef="#ctx0" brushRef="#br0">214 116 2144,'0'-2'237,"-1"1"-1,1-1 1,0 1 0,0-1 0,0 1-1,0-1 1,0 1 0,0-1-1,0 1 1,0-1 0,0 1 0,1 0-1,-1-1 1,1 1 0,-1-1 0,1 0-1,1-3 454,-2 5-557,1-1 0,-1 1-1,0-1 1,1 0 0,-1 1-1,0-1 1,0 0-1,0 1 1,0-1 0,0 0-1,0 1 1,0-1 0,0 0-1,0 1 1,0-1-1,0 0 1,0 0 0,0 1-1,0-1 1,-1 0 0,1 1-1,0-1 1,-1 0-1,1 0-60,-1 1 0,0 0 0,1-1 0,-1 1 0,0 0 0,1-1 0,-1 1 0,0 0 0,1 0 0,-1 0-1,0 0 1,1-1 0,-1 1 0,0 0 0,0 0 0,1 0 0,-1 1 0,-1-1 0,-3 1 153,-1 0 0,0 1 1,-10 4-1,15-5-124,-12 4 200,0 2 0,0-1 0,1 2-1,0 0 1,0 0 0,1 1 0,0 0-1,-13 16 1,19-19-217,-1 0-1,2 1 1,-1-1-1,1 1 1,0 0 0,1 0-1,-1 1 1,1-1-1,1 1 1,0 0 0,0-1-1,0 1 1,1 0-1,0 0 1,0 0 0,2 13-1,-1-17-40,0 0 1,1 0-1,0 1 0,0-1 0,0 0 1,1 0-1,-1 0 0,1-1 0,0 1 1,0 0-1,0-1 0,0 1 0,1-1 1,0 0-1,-1 1 0,1-1 0,7 5 1,-6-5 24,1 0 1,0-1-1,-1 0 1,1 1-1,0-1 1,0-1 0,0 1-1,1-1 1,-1 0-1,0 0 1,0-1 0,1 1-1,9-2 1,-4 1 8,1-2 0,-1 1 0,0-2 0,0 1 0,0-1 1,18-9-1,-22 9-58,-1 0 0,0-1 0,0 0 0,0 0 0,-1 0 0,1-1 0,-1 0 0,0 0 0,0-1 0,-1 1 0,8-12 0,-10 14-26,-1-1 0,1 1 0,-1 0 1,0-1-1,0 1 0,0-1 0,-1 1 1,1-1-1,-1 0 0,0 1 0,0-1 1,0 1-1,0-1 0,-1 1 0,1-1 1,-1 0-1,0 1 0,0 0 0,0-1 1,-1 1-1,1 0 0,-1-1 0,1 1 1,-1 0-1,0 0 0,-5-4 0,1-1 6,-1 1 0,0 0 0,0 1 0,0-1 0,-1 1 0,0 1 0,-1 0 0,-15-8 0,20 12 20,1 0 0,-1 0 0,0 1 0,0-1 1,0 1-1,1 0 0,-1 0 0,0 0 0,0 1 1,0-1-1,0 1 0,-6 2 0,7-2 238,37-12 404,0-1 0,36-19 0,31-11-436,-49 24 127,57-12 0,-107 30-357,0 0 0,0-1-1,0 1 1,0 0 0,0 0 0,-1 0-1,1 0 1,0 0 0,0 0-1,0 0 1,0 1 0,3 0 0,-4 0 0,0 0 0,0-1 0,-1 1 0,1 0 0,0 0 0,0-1 0,-1 1 0,1 0 0,0 0 0,-1 0 0,1 0 0,-1 0 1,1 0-1,-1 0 0,0 0 0,0 0 0,1 0 0,-1 0 0,0 1 0,0-1 0,0 0 0,0 0 0,0 0 0,0 1 0,-1 9 35,0 0-1,-1 0 1,0 0-1,-7 17 0,0 4 91,-21 119 856,29-144-892,0 0-1,0 0 1,1 0 0,1 0 0,-1 0 0,1-1-1,0 1 1,2 8 0,-2-14-58,-1 1-1,1-1 1,-1 1 0,1-1 0,0 0 0,0 1 0,0-1-1,-1 0 1,1 1 0,0-1 0,1 0 0,-1 0-1,0 0 1,0 0 0,0 0 0,1 0 0,-1 0 0,0 0-1,1-1 1,-1 1 0,1 0 0,-1-1 0,1 1-1,-1-1 1,1 0 0,-1 1 0,1-1 0,-1 0 0,1 0-1,0 0 1,-1 0 0,1 0 0,-1-1 0,1 1-1,-1 0 1,1-1 0,-1 1 0,1-1 0,2 0 0,19-8-234,1-1 0,24-16 0,43-30-5356,-50 30 1880,-2 1-2561</inkml:trace>
</inkml:ink>
</file>

<file path=ppt/ink/ink1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3:56:42.547"/>
    </inkml:context>
    <inkml:brush xml:id="br0">
      <inkml:brushProperty name="width" value="0.05" units="cm"/>
      <inkml:brushProperty name="height" value="0.05" units="cm"/>
    </inkml:brush>
  </inkml:definitions>
  <inkml:trace contextRef="#ctx0" brushRef="#br0">19 195 9152,'-18'-11'4128,"66"3"-3584,-9 0 1376,0 0-1153,54-15 129,7 3-544,49-15 32,-13 7-224,18-3-128,-17 9-64</inkml:trace>
</inkml:ink>
</file>

<file path=ppt/ink/ink1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3:56:45.727"/>
    </inkml:context>
    <inkml:brush xml:id="br0">
      <inkml:brushProperty name="width" value="0.05" units="cm"/>
      <inkml:brushProperty name="height" value="0.05" units="cm"/>
    </inkml:brush>
  </inkml:definitions>
  <inkml:trace contextRef="#ctx0" brushRef="#br0">457 26 3328,'0'-14'8874,"-1"14"-8632,0 1-1,0-1 1,0 1 0,0-1-1,0 1 1,0 0-1,0-1 1,0 1 0,-2 2-1,1 0-85,1 0 0,-1 0 0,1 0 0,-1 0 0,1 1 0,0-1 0,0 1 0,1-1 0,-2 5 0,1 37 644,0-10-365,-1-11-182,-1 1 0,-1-1 1,-10 31-1,2-19 5,3-5-16,-1-1 1,-22 42-1,28-65-175,1 0 0,-1 0 0,-1-1 1,1 1-1,-1-1 0,0 0 0,-1-1 0,0 1 0,1-1 0,-2 0 0,1-1 0,0 1 0,-1-1 1,0-1-1,-10 5 0,12-6-31,0-1-1,1 0 1,-1 0 0,0 0 0,0 0 0,0-1-1,0 0 1,0 0 0,1 0 0,-1-1-1,0 0 1,0 1 0,0-2 0,-8-2 0,7 1-6,0 0 0,1 0 1,-1-1-1,1 0 0,-1 0 1,1 0-1,1-1 0,-1 1 1,-7-10-1,0-4 17,1-1 1,0 0-1,1-1 1,2 1-1,-11-33 1,17 45-48,-22-71 204,22 68-197,-1-1 1,2 0 0,-1 1 0,2-1 0,0-15 0,0 21-2,1-1 0,0 0 1,0 0-1,0 0 0,1 1 0,0-1 1,0 1-1,6-11 0,-6 12 10,1 1 1,0 0-1,0-1 0,0 1 0,0 0 0,1 0 0,-1 1 1,1-1-1,0 1 0,0 0 0,7-4 0,11-2 63,0 0 0,0 2 1,1 0-1,28-3 0,95-3 320,-120 11-298,258-7 268,-178 6-252,164-1-2139,-225 1-2202,-8 4 1185</inkml:trace>
</inkml:ink>
</file>

<file path=ppt/ink/ink1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3:56:49.493"/>
    </inkml:context>
    <inkml:brush xml:id="br0">
      <inkml:brushProperty name="width" value="0.05" units="cm"/>
      <inkml:brushProperty name="height" value="0.05" units="cm"/>
    </inkml:brush>
  </inkml:definitions>
  <inkml:trace contextRef="#ctx0" brushRef="#br0">28 944 1312,'-10'7'421,"9"-7"-417,1 0 1,0 0-1,0 0 0,0 0 0,0 0 0,0 1 1,0-1-1,0 0 0,0 0 0,-1 0 0,1 0 1,0 0-1,0 0 0,0 0 0,0 0 0,0 0 1,0 0-1,0 1 0,0-1 0,0 0 0,0 0 0,0 0 1,0 0-1,0 0 0,0 0 0,0 0 0,0 1 1,0-1-1,0 0 0,0 0 0,0 0 0,0 0 1,0 0-1,0 0 0,0 0 0,0 1 0,0-1 1,0 0-1,0 0 0,0 0 0,0 0 0,0 3 271,0 1-1,0-1 0,0 0 0,-1 0 1,1 0-1,-1 1 0,0-1 0,0 0 1,-2 5-1,1-5 17,1 0 0,0 0 0,0 0 0,0 0 1,0 1-1,1-1 0,-1 0 0,1 1 0,0-1 1,0 0-1,0 1 0,1 4 0,-1-8-249,0 0 0,0 0-1,0 0 1,0 1 0,0-1 0,0 0 0,0 0 0,1 0-1,-1 1 1,0-1 0,0 0 0,0 0 0,0 0-1,0 0 1,1 0 0,-1 1 0,0-1 0,0 0-1,0 0 1,1 0 0,-1 0 0,0 0 0,0 0-1,1 0 1,-1 0 0,0 0 0,0 0 0,0 0-1,1 0 1,-1 0 0,0 0 0,0 0 0,1 0-1,-1 0 1,0 0 0,0 0 0,0 0 0,1 0-1,-1 0 1,0 0 0,1-1 0,13-8 1017,11-18-23,24-48 126,4-6-202,31-32 384,-68 93-1145,2 0 0,0 2-1,38-32 1,-48 45-154,-1-1 0,1 2 0,1-1 0,-1 1 0,0 0-1,1 1 1,12-3 0,-7 2-63,0 1-1,0 1 1,1 1-1,14-1 0,-25 2 19,0 0-1,0 1 1,0-1-1,0 1 1,0 0-1,0 0 1,0 0-1,0 0 0,0 1 1,-1-1-1,1 1 1,-1 0-1,1 0 1,-1 1-1,0-1 0,1 1 1,-1-1-1,5 7 1,-6-5 42,1 0 0,-1 0 1,1 0-1,-1 0 0,0 0 1,-1 1-1,1-1 0,-1 0 1,0 1-1,0 0 0,0-1 1,-1 1-1,1-1 0,-1 1 1,-1 8-1,-3 23 193,1-19-79,1 0 0,1 0 0,1 21 0,1-26-99,0 2 7,1 0 0,0 0 0,5 17 0,-6-28-34,0 0 0,0 0 1,0 0-1,0 0 0,1 0 0,-1-1 1,1 1-1,0 0 0,0-1 1,0 0-1,0 1 0,0-1 1,0 0-1,1 0 0,-1 0 1,1 0-1,-1 0 0,1-1 0,0 1 1,4 1-1,-5-3-2,1 1 1,-1-1-1,0 1 0,1-1 1,-1 0-1,1 0 1,-1 0-1,0 0 0,1-1 1,-1 1-1,1-1 0,-1 1 1,0-1-1,3-1 0,3-2 55,0 0-1,11-8 1,-9 5-57,11-5 48,142-100 396,-156 106-446,-1 0-1,1 0 1,-2 0 0,8-10 0,-12 14-31,1 1-1,-1-1 1,0 0-1,0 0 1,0 0-1,0 0 1,0 0-1,0 0 1,0 0-1,-1 0 1,1 0-1,-1-1 0,0 1 1,0 0-1,0 0 1,0 0-1,0-1 1,0 1-1,0 0 1,0 0-1,-1 0 1,-1-4-1,2 5-13,-1 0 0,0 0 0,1 0-1,-1 0 1,0 1 0,0-1 0,0 0-1,0 0 1,0 1 0,0-1 0,0 0-1,0 1 1,0-1 0,0 1 0,0-1-1,0 1 1,0 0 0,0-1 0,0 1-1,-1 0 1,1 0 0,0 0 0,0 0-1,0 0 1,-1 0 0,1 0 0,0 0-1,0 0 1,0 1 0,0-1 0,0 0 0,-2 1-1,-3 1-48,1 0-1,0 1 0,-1-1 0,1 1 1,-5 4-1,4-2 54,0 0 0,0 1 1,0-1-1,1 1 0,0 0 0,0 1 0,1-1 0,0 1 0,0 0 1,0 0-1,1 0 0,0 1 0,1-1 0,-4 15 0,5-18 31,0 1-1,1-1 0,-1 0 1,1 0-1,0 0 1,0 0-1,1 1 1,-1-1-1,1 0 0,0 0 1,0 0-1,0 0 1,0 0-1,1 0 0,0 0 1,-1 0-1,2-1 1,-1 1-1,0-1 0,1 1 1,-1-1-1,1 0 1,0 0-1,0 0 0,0 0 1,1-1-1,-1 1 1,1-1-1,4 3 0,-2-3 34,-1 0 1,1 0-1,-1 0 0,1-1 0,0 0 0,0 0 0,0 0 0,0-1 0,0 0 0,0 0 0,-1 0 0,7-2 0,7-1 52,0-2-1,23-8 0,-12 2-19,-1-1 0,0-2 0,-1-1 0,-1-1 1,33-24-1,-45 28-54,-1-1 0,0-1 0,-1 0 0,0 0-1,17-28 1,41-82 151,-70 123-176,58-119-107,70-196 1,-126 306 87,16-53-7,-18 57-26,0 1-1,0-1 0,-1 0 1,1 1-1,-1-1 1,-1 0-1,1 1 1,-3-10-1,3 14 41,0 0 0,0 0 0,0 1 0,-1-1 0,1 0 0,0 1-1,-1-1 1,1 0 0,0 1 0,-1-1 0,1 1 0,-1-1-1,1 1 1,-1-1 0,1 1 0,-1-1 0,0 1 0,1-1 0,-1 1-1,1 0 1,-1-1 0,0 1 0,1 0 0,-1-1 0,0 1 0,0 0-1,1 0 1,-1 0 0,0 0 0,1 0 0,-1 0 0,0 0 0,0 0-1,1 0 1,-1 0 0,0 0 0,1 0 0,-1 0 0,0 1 0,0-1-1,1 0 1,-1 1 0,0-1 0,0 1 0,-3 1-46,-1 0-1,1 1 1,1 0 0,-1 0 0,-6 5-1,-1 5 32,0 0-1,0 1 1,1 0 0,1 0-1,1 1 1,0 0-1,-9 24 1,4-1 55,1 0 1,-7 47 0,-7 104-29,24-145 82,1 1 0,6 59-1,-4-94-26,1 1-1,0-1 0,1 0 0,0 0 1,0 0-1,9 16 0,-10-22-17,-1-1 0,1 0 0,1 0 0,-1 1 0,0-2 0,1 1 1,0 0-1,-1 0 0,1-1 0,0 1 0,0-1 0,0 0 0,1 0 0,-1 0 0,0-1 0,1 1 0,0-1 0,-1 0 0,1 0 0,0 0 0,5 1 0,10-2 47,-1-1 1,1-1-1,-1-1 0,1 0 1,24-8-1,18-4-14,104-26-33,-158 40-26,0-1 0,-1 0-1,1-1 1,-1 0 0,0 0-1,0 0 1,0-1 0,0 0-1,0 0 1,-1 0 0,8-9-1,-10 12-5,-3 1-7,0 0 1,0 0 0,0-1-1,0 1 1,0 0 0,0 0 0,0 0-1,0-1 1,0 1 0,0 0 0,0 0-1,0-1 1,0 1 0,0 0-1,0 0 1,0 0 0,0-1 0,-1 1-1,1 0 1,0 0 0,0 0 0,0 0-1,0-1 1,0 1 0,0 0-1,0 0 1,-1 0 0,1 0 0,0-1-1,0 1 1,0 0 0,0 0 0,-1 0-1,1 0 1,0 0 0,0 0-1,0 0 1,-1 0 0,1-1 0,0 1-1,-1 0-17,0 0-1,0-1 0,0 1 1,0 0-1,0 0 0,0 0 1,0 0-1,0 0 0,0 0 1,0 0-1,0 0 0,0 0 1,0 0-1,0 0 0,0 1 1,0-1-1,1 0 0,-2 1 1,-19 10-61,10-4 69,-12 5 19,0 1 0,-32 25-1,47-32 19,0 2 0,0-1 0,0 1 0,1 0 0,0 0 0,1 1 0,0 0 0,0 0 0,-4 11 0,9-18 6,0 1-1,0-1 1,0 1 0,0 0 0,1 0-1,-1 0 1,1-1 0,0 1 0,0 0-1,0 0 1,0 0 0,0-1 0,1 1-1,-1 0 1,1 0 0,1 2 0,-2-3-16,1-1 0,0 0 0,0 0 1,-1 1-1,1-1 0,0 0 1,0 0-1,0 0 0,0 0 1,0 0-1,0 0 0,0-1 0,1 1 1,-1 0-1,0 0 0,0-1 1,1 1-1,-1-1 0,0 1 0,1-1 1,-1 0-1,0 1 0,1-1 1,-1 0-1,1 0 0,-1 0 1,1 0-1,-1 0 0,0 0 0,1-1 1,-1 1-1,3-1 0,5-2 33,0 0 0,-1 0 0,1-1 1,-1 0-1,0 0 0,0-1 0,0 0 0,-1 0 0,0-1 0,11-11 0,3-5 15,33-46 0,-46 56-134,1 1 41,-6 8-26,-1 0 1,0 1-1,0-1 0,0 0 0,2-5 0,3 42-521,-5-14 538,0-8-16,0 1-1,6 21 0,-7-32 77,0 1-1,0-1 0,0 1 1,0-1-1,1 1 0,-1-1 0,1 0 1,-1 1-1,1-1 0,0 0 1,0 0-1,0 0 0,0 0 1,0-1-1,0 1 0,0-1 0,1 1 1,3 1-1,-4-3 4,0 1-1,0-1 1,0 1-1,0-1 1,0 0 0,0 0-1,0 0 1,0 0-1,0 0 1,0-1 0,0 1-1,0-1 1,0 1-1,0-1 1,4-1-1,27-19 235,-23 15-260,154-110 326,-138 94-326,-1 0-1,-1-2 1,-1-1 0,-1-1-1,-2-1 1,0-1 0,20-39 0,-2-8-58,49-141 0,-75 187-14,-9 22 29,0 0 1,0 0-1,-1 0 1,0 0-1,0-1 1,0 1-1,0-11 1,-2 17 24,0 1 0,0-1 1,0 1-1,0-1 1,0 1-1,0-1 1,0 1-1,0-1 0,0 1 1,0-1-1,0 1 1,-1-1-1,1 1 1,0-1-1,0 1 0,0-1 1,-1 1-1,1-1 1,0 1-1,-1-1 0,1 1 1,-1-1-1,1 1 9,-1 0-1,1 0 1,-1 0-1,1 0 0,0 0 1,-1 0-1,1 0 1,-1 0-1,1 0 1,0 0-1,-1 1 1,1-1-1,-1 0 0,1 0 1,0 0-1,-1 1 1,1-1-1,0 0 1,-1 0-1,1 1 0,-1-1 1,-15 21-146,7-4 110,0 1-1,2 0 1,-7 23 0,-12 60-55,19-72 83,-39 201 322,43-211-257,1 0 1,1 1 0,3 30 0,-1-40 12,0-1 1,1 1-1,1-1 1,0 1-1,0-1 1,0 0 0,1 0-1,10 15 1,-14-23-35,1 1 0,0-1 0,0 0 0,0 0 0,0 0 1,0 0-1,0 0 0,0 0 0,0-1 0,0 1 0,0 0 1,0-1-1,0 1 0,1 0 0,-1-1 0,0 1 0,0-1 1,1 0-1,1 1 0,-1-1 0,1 0 0,-1 0 0,0 0 0,0-1 0,0 1 0,0-1 0,0 1 0,0-1 0,0 0 0,0 0 0,3-1 0,4-4 43,1-1 0,-1 0 0,15-16 0,-13 13-12,17-20 0,-23 23-181,1 1 1,1-1 0,-1 1-1,12-9 1,-18 15 115,1 0 1,-1 0 0,0 0 0,0 0-1,0-1 1,0 1 0,1 0 0,-1 0-1,0 0 1,0 0 0,0 0 0,0 0-1,1 0 1,-1 0 0,0 0 0,0 0-1,0 0 1,1 0 0,-1 0 0,0 0-1,0 0 1,0 0 0,0 0 0,1 0-1,-1 0 1,0 0 0,0 0 0,0 0-1,1 0 1,-1 0 0,0 0-1,0 1 1,0-1 0,1 0 0,0 8-175,-4 16 0,1-17 165,0 9 3,-1-2 64,1 0 0,1 0-1,0 1 1,2 22 0,-1-35-29,0-1 0,1 0 0,-1 1 0,0-1 0,0 0 0,1 0 0,-1 1 0,1-1 0,-1 0 0,1 0 0,0 0 0,-1 0 0,1 0 0,0 1 1,0-1-1,0-1 0,0 1 0,0 0 0,1 1 0,-1-1 4,0-1-1,0 0 1,0 0 0,0 0 0,0 0-1,0 0 1,0 0 0,0 0 0,0 0-1,0-1 1,-1 1 0,1 0 0,0-1-1,0 1 1,0 0 0,0-1 0,0 1-1,0-1 1,-1 1 0,1-1 0,0 1-1,-1-1 1,1 0 0,1-1 0,147-147 135,-136 139-332,-13 10 162,-1 1-1,1-1 1,0 0 0,0 0 0,0 0-1,0 0 1,0 0 0,0 1 0,0-1-1,0 0 1,0 0 0,0 0 0,0 0-1,0 1 1,0-1 0,0 0 0,0 0 0,0 0-1,0 0 1,0 1 0,0-1 0,0 0-1,0 0 1,0 0 0,0 0 0,0 1-1,0-1 1,0 0 0,0 0 0,1 0-1,-1 0 1,0 0 0,0 0 0,0 1-1,0-1 1,0 0 0,0 0 0,1 0 0,-1 0-1,0 0 1,0 0 0,0 0 0,0 0-1,0 0 1,1 0 0,-1 0 0,0 0-1,0 1 1,0-1 0,0 0 0,1 0-1,-1 0 1,0 0 0,0 0 0,0 0-1,0-1 1,1 1 0,-1 0 0,0 0 0,0 0-1,0 0 1,0 0 0,0 0 0,1 0-1,-18 59-31,16-54 55,0 1 0,1-1 0,0 1 0,0 0 0,0-1 0,1 1 0,0-1 0,0 1 0,0-1 1,5 11-1,-6-15 3,1-1 1,-1 1 0,1 0 0,-1-1 0,1 1 0,0-1 0,-1 1-1,1 0 1,0-1 0,-1 0 0,1 1 0,0-1 0,0 1 0,-1-1-1,1 0 1,0 0 0,0 1 0,0-1 0,-1 0 0,1 0 0,0 0-1,0 0 1,0 0 0,0 0 0,-1 0 0,1 0 0,0 0 0,1-1-1,24-7 258,0-4-172,-1-2-1,46-31 0,-52 29-195,29-29-1,-14 12-201,-34 33 286,1-1-1,0 0 1,-1 1-1,1-1 1,0 1 0,-1-1-1,1 1 1,0 0 0,0-1-1,-1 1 1,1 0 0,0-1-1,0 1 1,0 0-1,0 0 1,-1 0 0,1-1-1,0 1 1,0 0 0,0 0-1,0 0 1,-1 1 0,1-1-1,0 0 1,0 0-1,0 0 1,1 1 0,0 1-6,1-1-1,0 1 1,-1 0 0,0 0 0,1 0 0,2 4-1,6 4-118,-4-3 172,1-2 0,-1 1 0,2-1-1,-1 0 1,0-1 0,1 0 0,13 5-1,-18-8-9,1 0-1,-1 0 0,1 0 1,0 0-1,-1-1 0,1 0 1,-1 0-1,1 0 0,-1 0 1,1-1-1,0 0 0,-1 0 1,1 0-1,-1 0 0,0-1 1,1 0-1,6-3 0,-8 2-6,0 1-1,-1 0 0,1-1 0,-1 1 1,0-1-1,0 1 0,0-1 1,0 0-1,0 0 0,0 0 0,-1 0 1,3-7-1,-4 9-33,1-1 1,0 0-1,-1 0 1,0 0-1,1 0 1,-1 1-1,0-1 1,0 0-1,0 0 1,0 0-1,0 0 0,0 0 1,-1 0-1,1 1 1,-1-1-1,1 0 1,-1 0-1,0 0 1,1 1-1,-1-1 1,0 0-1,0 1 1,0-1-1,-1 1 0,0-2 1,1 2-10,0 0-1,0 1 1,0-1 0,0 1 0,0 0 0,0-1-1,0 1 1,0 0 0,0-1 0,0 1-1,0 0 1,0 0 0,0 0 0,0 0 0,0 0-1,0 0 1,0 0 0,0 0 0,0 1-1,0-1 1,0 0 0,0 0 0,0 1-1,0-1 1,0 1 0,1-1 0,-1 1 0,0-1-1,0 1 1,0 0 0,1-1 0,-2 2-1,-3 3 5,0 0-1,0 0 1,-6 9-1,9-12 22,-1 3 13,-1 0 1,1 0-1,0 0 0,1 0 0,-1 0 0,1 1 0,0-1 0,0 1 1,1 0-1,-1-1 0,0 12 0,2-14 17,0 1-1,0-1 1,1 1 0,-1-1 0,1 0-1,0 1 1,0-1 0,0 1 0,0-1-1,0 0 1,1 0 0,-1 0-1,1 0 1,0 0 0,0 0 0,0 0-1,1 0 1,-1-1 0,0 1 0,6 3-1,-3-3 14,0 0 0,0 0 0,0 0-1,0-1 1,1 1 0,-1-1 0,1-1 0,-1 1 0,1-1-1,0 0 1,0 0 0,0-1 0,8 0 0,6-1-321,0-1 0,31-8 0,-48 9 183,6-1-611,-1 0-1,1-1 1,0-1 0,-1 1-1,10-7 1,-9 5-1502,-2 0 1,12-10 0,-4 6-499</inkml:trace>
</inkml:ink>
</file>

<file path=ppt/ink/ink1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3:56:49.859"/>
    </inkml:context>
    <inkml:brush xml:id="br0">
      <inkml:brushProperty name="width" value="0.05" units="cm"/>
      <inkml:brushProperty name="height" value="0.05" units="cm"/>
    </inkml:brush>
  </inkml:definitions>
  <inkml:trace contextRef="#ctx0" brushRef="#br0">5 51 5568,'-5'-16'2528,"23"8"-2208,-5 1 736,0 7-640,5-8-32,5 3-224,-2-1-128,5 6 0</inkml:trace>
</inkml:ink>
</file>

<file path=ppt/ink/ink1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3:56:50.236"/>
    </inkml:context>
    <inkml:brush xml:id="br0">
      <inkml:brushProperty name="width" value="0.05" units="cm"/>
      <inkml:brushProperty name="height" value="0.05" units="cm"/>
    </inkml:brush>
  </inkml:definitions>
  <inkml:trace contextRef="#ctx0" brushRef="#br0">1 199 7392,'0'-24'3360,"57"5"-2944,-14 4 1632,1 7-1216,27-20 512,-1 14-800,26-14-160,6 9-257,7-6-158,-7 14-1,-7 3-2016,-15 8 1120</inkml:trace>
</inkml:ink>
</file>

<file path=ppt/ink/ink1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3:56:51.378"/>
    </inkml:context>
    <inkml:brush xml:id="br0">
      <inkml:brushProperty name="width" value="0.05" units="cm"/>
      <inkml:brushProperty name="height" value="0.05" units="cm"/>
    </inkml:brush>
  </inkml:definitions>
  <inkml:trace contextRef="#ctx0" brushRef="#br0">30 835 2976,'-1'0'196,"-3"1"198,1 0 0,0 0 0,-1 0 0,1 0 0,0 1 0,-6 2 0,10-3-35,0-1 0,1 0-1,-1 1 1,0-1-1,1 0 1,-1 0-1,0 0 1,0 0-1,1 0 1,-1 0 0,0-1-1,2 1 1,10-7 349,-1-1 1,-1 0-1,18-14 1,1-2 9,2 1-543,0-1 0,-2-2 0,-1 0 0,-1-2 0,31-41 0,-29 26-162,36-69 0,17-55 65,-40 76 90,-29 65 32,-2-2 0,-1 1 0,9-36 0,-19 62-199,-1-1 0,0 1-1,0 0 1,1-1 0,-1 1 0,0-1-1,0 1 1,0 0 0,-1-1 0,1 1-1,-1-3 1,1 4-1,0-1-1,0 1 1,0 0-1,-1-1 1,1 1-1,0 0 1,0-1-1,-1 1 1,1 0-1,0-1 1,-1 1-1,1 0 1,0 0-1,-1-1 1,1 1 0,0 0-1,-1 0 1,1 0-1,-1 0 1,1 0-1,0-1 1,-1 1-1,1 0 1,-2 0-1,1 0 1,-1 1-1,0-1 1,0 1-1,0-1 1,0 1-1,0-1 1,0 1-1,1 0 1,-1 0-1,0 0 1,1 0-1,-1 0 1,1 1-1,-2 0 1,-3 4 8,1-1 0,0 1 1,1 0-1,0 0 1,0 0-1,0 0 1,0 1-1,-2 7 0,-3 9 65,-5 25-1,12-41-52,-38 171 367,35-138-241,1 0 1,1 60-1,3-93-74,1 1-1,-1-1 1,2 1-1,-1-1 0,1 0 1,0 0-1,0 0 1,7 13-1,-7-16-14,1-1-1,-1 1 0,0-1 0,1 0 1,0 0-1,0 0 0,0-1 0,0 1 1,0-1-1,0 0 0,1 1 0,-1-1 1,1-1-1,0 1 0,-1-1 0,1 1 1,0-1-1,5 1 0,0-1 14,1 0 0,-1 0-1,0-1 1,0-1 0,1 1-1,-1-2 1,11-1 0,66-22 131,-61 16-48,-13 5-96,-1 0-1,21-10 1,-29 12-63,0 1 1,0-1-1,-1 0 1,1 0-1,-1 0 0,1 0 1,-1 0-1,0-1 1,0 1-1,0-1 0,0 1 1,0-1-1,0 0 1,-1 0-1,1 0 0,1-4 1,-3 7-5,0 0 0,0 0 0,0 0 1,0-1-1,0 1 0,0 0 0,0 0 0,0 0 1,0-1-1,1 1 0,-1 0 0,0 0 1,0-1-1,0 1 0,0 0 0,0 0 0,0 0 1,0-1-1,-1 1 0,1 0 0,0 0 0,0-1 1,0 1-1,0 0 0,0 0 0,0 0 1,0-1-1,0 1 0,0 0 0,-1 0 0,1 0 1,0 0-1,0-1 0,0 1 0,0 0 0,-1 0 1,1 0-1,0 0 0,0 0 0,0 0 1,-1 0-1,1-1 0,0 1 0,0 0 0,0 0 1,-1 0-1,1 0 0,0 0 0,0 0 0,-1 0 1,1 0-1,0 0 0,0 0 0,0 0 1,-1 0-1,1 0 0,0 0 0,0 1 0,-1-1 1,1 0-1,0 0 0,0 0 0,0 0 0,0 0 1,-1 1-1,-16 8-277,16-8 292,-9 5-47,1 1 0,-1 0 0,-9 12 0,15-16 39,1 1 0,0 0-1,0 0 1,0 0 0,0 0 0,0 0 0,1 0 0,0 1-1,0-1 1,-2 9 0,4-11 14,-1 0-1,1-1 1,1 1 0,-1 0-1,0-1 1,0 1 0,1 0 0,-1-1-1,1 1 1,-1 0 0,1-1-1,0 1 1,-1-1 0,1 1-1,0-1 1,0 1 0,0-1-1,0 0 1,1 0 0,-1 1-1,0-1 1,0 0 0,1 0-1,-1 0 1,1 0 0,-1 0-1,1-1 1,-1 1 0,4 1-1,0 0 42,1 0 0,0 0 0,-1-1 0,1 1 0,0-1 0,0 0 0,7-1 0,-7 0 32,0 0 0,0 0 0,1-1 0,-1 0 0,0 0 0,0-1 0,10-4 0,-15 6-72,0-1 1,0 1-1,0-1 0,1 0 1,-1 1-1,0-1 0,0 0 1,-1 0-1,1 1 0,0-1 0,0 0 1,0 0-1,0 0 0,-1 0 1,1 0-1,0 0 0,-1 0 1,1 0-1,-1-1 0,1 1 1,-1 0-1,0 0 0,0 0 1,1-1-1,-1 1 0,0 0 1,0 0-1,0 0 0,0-1 1,0 1-1,0 0 0,-1 0 1,1-1-1,0 1 0,-1 0 0,1 0 1,-1 0-1,1 0 0,-1 0 1,1 0-1,-2-2 0,-4-5-24,0 0 0,-1 1-1,1 0 1,-2 0-1,1 1 1,0 0-1,-1 0 1,0 1 0,-13-6-1,2-1-81,4 4-44,0 0 1,0 1 0,-17-5-1,22 9-124,12 6 72,21 8 82,17-5 227,-1 0-1,1-3 1,0-1-1,79-8 0,-99 4-458,1-1 0,-1-1 0,37-12 0,-53 14 14,-1 1-1,1-1 0,0 0 0,-1 1 0,0-2 0,1 1 0,-1 0 0,0-1 0,4-3 0,-6 4-27,1 0 0,-1 1 0,0-1 0,1 0 0,-1 0 0,0 0 0,0 0 0,0 0 0,-1 0 0,1 0 0,0 0-1,-1 0 1,0 0 0,1 0 0,-1 0 0,0-1 0,0-1 0,-3-13-2067</inkml:trace>
</inkml:ink>
</file>

<file path=ppt/ink/ink1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3:56:51.752"/>
    </inkml:context>
    <inkml:brush xml:id="br0">
      <inkml:brushProperty name="width" value="0.05" units="cm"/>
      <inkml:brushProperty name="height" value="0.05" units="cm"/>
    </inkml:brush>
  </inkml:definitions>
  <inkml:trace contextRef="#ctx0" brushRef="#br0">39 152 6816,'-39'-12'3072,"60"4"-2656,2 2 832,8 6-768,16-17 704,1 9-672,40-11-128,-1-1-224,32-2 288,-9 6-224,0-1-672,-17 11 224</inkml:trace>
</inkml:ink>
</file>

<file path=ppt/ink/ink1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3:56:53.973"/>
    </inkml:context>
    <inkml:brush xml:id="br0">
      <inkml:brushProperty name="width" value="0.05" units="cm"/>
      <inkml:brushProperty name="height" value="0.05" units="cm"/>
    </inkml:brush>
  </inkml:definitions>
  <inkml:trace contextRef="#ctx0" brushRef="#br0">249 610 2144,'0'-1'168,"0"1"-1,0-1 1,0 0-1,0 0 1,0 0 0,0 1-1,-1-1 1,1 0-1,0 0 1,0 1 0,-1-1-1,1 0 1,-1 1 0,1-1-1,0 0 1,-1 1-1,1-1 1,-1 1 0,0-1-1,1 1 1,-1-1-1,1 1 1,-1-1 0,0 1-1,1 0 1,-1-1 0,0 1-1,0 0 1,1-1-1,-1 1 1,0 0 0,0 0-1,1 0 1,-1 0-1,0 0 1,0 0 0,1 0-1,-1 0 1,0 0 0,0 0-1,0 0 1,-6 1 223,1 0 0,-1 1 1,-11 3-1,13-3-36,-5 2 18,0 0 1,0 1 0,1 0-1,-18 13 1,-30 28 680,51-40-973,0-1 1,1 1-1,0 0 0,0 1 0,1-1 1,-1 1-1,2 0 0,-1 0 0,1 0 0,0 0 1,-4 14-1,6-17-29,0 1 0,0-1 0,1 1 0,-1 0 1,1-1-1,0 1 0,0 0 0,0-1 0,1 1 0,0-1 0,0 1 0,0 0 1,0-1-1,1 0 0,0 1 0,0-1 0,0 0 0,0 0 0,0 0 0,6 6 1,-7-8-27,0-1 1,1 0 0,-1 0-1,0 0 1,1 0 0,-1 0 0,1 0-1,-1-1 1,1 1 0,0 0 0,-1-1-1,1 1 1,0-1 0,-1 0 0,1 1-1,0-1 1,-1 0 0,1 0 0,0 0-1,0 0 1,-1 0 0,1-1 0,0 1-1,-1 0 1,1-1 0,0 1 0,1-2-1,3-1 65,1 0 1,-2 0-1,1-1 0,0 1 0,9-9 0,2-5 14,-1-1 0,0 0 0,-1-1 0,-1-1 0,22-39 0,-31 50-223,-1 0 1,0 0 0,0-1-1,-1 1 1,0-1 0,4-18-1,-8 28 111,1 0-1,0 0 1,-1 0-1,1 0 1,0 0-1,-1 0 1,1 0-1,0 0 1,-1 1-1,1-1 1,0 0-1,-1 0 1,1 0-1,0 0 1,0 0-1,-1 1 1,1-1-1,0 0 1,0 0-1,0 1 1,-1-1-1,1 0 0,0 0 1,0 1-1,0-1 1,-1 0-1,1 1 1,0-1-1,-8 11-94,5-5 154,1 0 1,0 0-1,0 1 0,1-1 0,-1 0 0,2 1 0,-1 12 0,1-3 142,6 32 1,-6-45-154,1 0 1,-1 0-1,1-1 1,0 1-1,0 0 1,0 0-1,1-1 1,-1 1-1,1 0 1,-1-1-1,1 0 1,0 1-1,0-1 1,0 0-1,0 0 1,0 0 0,1 0-1,-1 0 1,0-1-1,1 1 1,0-1-1,-1 1 1,1-1-1,0 0 1,0 0-1,-1 0 1,1-1-1,0 1 1,0-1-1,0 1 1,0-1-1,0 0 1,0 0-1,0 0 1,0-1-1,4 0 1,8-2 66,-1-2 1,1 1-1,19-11 1,44-26 210,-36 18-240,143-67-85,-180 88-8,-2 0-43,1 0 0,-1 1 0,1-1-1,0 1 1,-1 0 0,9-1 0,-12 2 51,1 0 1,0 0 0,0 0 0,0 0 0,0 0-1,0 1 1,0-1 0,0 0 0,-1 1 0,1-1-1,0 1 1,0-1 0,0 1 0,-1-1-1,1 1 1,0-1 0,-1 1 0,1 0 0,0-1-1,-1 1 1,1 0 0,-1 0 0,1-1-1,-1 1 1,0 0 0,1 0 0,-1 0 0,0 0-1,1 0 1,-1-1 0,0 1 0,0 0 0,0 0-1,0 2 1,1 4 23,-1-1 0,0 1-1,0 0 1,-1 0 0,0-1 0,0 1-1,-1 0 1,-4 11 0,3-9 72,1-1 1,0 0 0,0 1 0,-1 15-1,3-24-78,0 0-1,0 0 1,0 1-1,0-1 1,0 0-1,0 0 1,0 0-1,0 1 1,0-1-1,0 0 0,0 0 1,0 0-1,0 1 1,0-1-1,0 0 1,0 0-1,0 0 1,0 1-1,0-1 1,0 0-1,0 0 1,1 0-1,-1 1 1,0-1-1,0 0 0,0 0 1,0 0-1,0 0 1,1 1-1,-1-1 1,0 0-1,0 0 1,0 0-1,0 0 1,1 0-1,-1 0 1,0 0-1,0 1 1,0-1-1,1 0 0,-1 0 1,0 0-1,0 0 1,0 0-1,1 0 1,-1 0-1,0 0 1,0 0-1,1 0 1,-1 0-1,0 0 1,0 0-1,0 0 0,1-1 1,-1 1-1,0 0 1,0 0-1,11-8 144,-10 8-105,38-37 137,-24 22-201,1 1-1,30-21 1,-32 28-239,-14 7 244,0 0-1,1 0 0,-1 0 1,0 0-1,1 0 1,-1 0-1,0 0 1,1 0-1,-1 0 1,1 1-1,-1-1 1,0 0-1,1 0 1,-1 0-1,0 0 1,1 0-1,-1 1 1,0-1-1,0 0 1,1 1-1,0 0-8,0 1-1,0-1 1,-1 1-1,1 0 0,0-1 1,-1 1-1,1 0 1,-1-1-1,0 1 1,0 2-1,1 2 14,0 1-27,1-1 0,-1 0 0,1 0 0,0 1 0,0-2 0,7 12 0,-8-15 50,0 0 1,0 0-1,0 0 1,1-1 0,-1 1-1,1 0 1,0-1-1,-1 1 1,1-1 0,0 0-1,0 0 1,0 1-1,0-1 1,0-1-1,0 1 1,0 0 0,0 0-1,0-1 1,0 1-1,0-1 1,0 1 0,1-1-1,-1 0 1,3 0-1,5-2 51,1 1-1,0-2 0,-1 1 0,15-7 0,44-21 186,-53 22-219,23-10 130,69-47 0,-92 53-161,-2-1 0,1 0 0,-2-2 0,1 1 0,-2-2 0,0 1 0,18-35 0,-8 9-9,-3-2-1,17-49 1,35-117 123,-67 200-187,-1-1 0,0 0 0,-1 0 1,0 1-1,0-2 0,-1 1 1,0 0-1,-1-13 0,0 23 53,0 0 0,0 0 0,0-1 1,0 1-1,0 0 0,0 0 0,0-1 0,0 1 0,0 0 0,0 0 1,0-1-1,0 1 0,0 0 0,0 0 0,0-1 0,0 1 1,0 0-1,0 0 0,-1 0 0,1-1 0,0 1 0,0 0 0,0 0 1,0 0-1,-1-1 0,1 1 0,0 0 0,0 0 0,0 0 0,-1 0 1,1 0-1,-1-1 0,-5 8-243,-8 21 112,10-20 84,-4 12 54,0 0 0,1 0 0,1 1 0,-5 30 0,-4 89 120,9-76-22,1-18-46,-5 67 287,10-96-236,0 0 0,1 1 0,1-1 0,6 24-1,-7-37-59,0 0 1,0 1-1,1-1 0,0-1 0,0 1 0,0 0 0,0 0 0,0-1 0,1 1 0,0-1 0,-1 0 1,1 0-1,1 0 0,-1 0 0,0 0 0,1-1 0,-1 1 0,1-1 0,0 0 0,0 0 0,-1 0 1,2-1-1,-1 1 0,0-1 0,0 0 0,0 0 0,0-1 0,1 1 0,-1-1 0,0 0 0,1 0 1,4-1-1,19-2 150,30-8 1,4 0-245,-48 11-734,-4 0-2492,-32-8-7439,7 5 8464</inkml:trace>
</inkml:ink>
</file>

<file path=ppt/ink/ink1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3:56:54.317"/>
    </inkml:context>
    <inkml:brush xml:id="br0">
      <inkml:brushProperty name="width" value="0.05" units="cm"/>
      <inkml:brushProperty name="height" value="0.05" units="cm"/>
    </inkml:brush>
  </inkml:definitions>
  <inkml:trace contextRef="#ctx0" brushRef="#br0">36 101 7040,'-12'-5'893,"-11"-7"1392,23 12-2234,0 0-1,0 0 1,0 0-1,0 0 1,0 0-1,0 0 1,0 0-1,0 0 1,0 0-1,0 0 1,0 0-1,0-1 1,0 1-1,-1 0 1,1 0-1,0 0 1,0 0-1,0 0 1,0 0-1,0 0 1,0 0-1,0 0 1,0 0-1,0-1 1,0 1-1,0 0 1,0 0-1,1 0 1,-1 0-1,0 0 1,0 0-1,0 0 1,0 0-1,0 0 1,0 0-1,0 0 1,0 0-1,0-1 0,0 1 1,0 0-1,0 0 1,0 0-1,0 0 1,0 0-1,0 0 1,0 0-1,1 0 1,-1 0-1,0 0 1,0 0-1,0 0 1,0 0-1,0 0 1,0 0-1,0 0 1,0 0-1,0 0 1,0 0-1,1 0 1,-1 0-1,0 0 1,0 0-1,0 0 1,0 0-1,0 0 1,0 0-1,0 0 1,14-2 1419,23-1-473,-35 3-839,76-8 1083,149-34-1,-201 36-1140,-1 0-452,0 1 0,0 1 0,0 1 0,0 1 0,33 2 0,-21 7-1034</inkml:trace>
</inkml:ink>
</file>

<file path=ppt/ink/ink1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3:56:54.768"/>
    </inkml:context>
    <inkml:brush xml:id="br0">
      <inkml:brushProperty name="width" value="0.05" units="cm"/>
      <inkml:brushProperty name="height" value="0.05" units="cm"/>
    </inkml:brush>
  </inkml:definitions>
  <inkml:trace contextRef="#ctx0" brushRef="#br0">27 310 3968,'-23'12'2406,"20"-9"171,16-8 493,6-5-1627,34-22 0,-10 5-900,2 0-150,-9 8-95,-2-2 0,-1-1-1,36-31 1,24-41 475,-77 80-821,-10 14-53,-7 9 186,-33 65 650,26-59-529,0 1 1,0 1-1,2 0 1,0 0-1,-5 25 1,10-35-162,1 0 0,0 0 1,0 0-1,0-1 0,1 1 0,0 0 1,1 0-1,0-1 0,4 12 0,-4-13 16,0-1-1,0 1 0,1 0 0,0-1 1,-1 1-1,2-1 0,-1 0 0,0 0 0,1 0 1,0 0-1,0-1 0,0 1 0,5 2 1,-7-5-134,0 0 1,0 0 0,0 0-1,0-1 1,0 1 0,0-1-1,0 1 1,0-1 0,0 0-1,0 1 1,1-1-1,-1 0 1,0-1 0,0 1-1,0 0 1,0-1 0,3 0-1,-1 0-585,-1-1-1,1 1 0,-1-1 0,1 0 0,-1 0 0,0 0 1,0-1-1,5-4 0,9-9-1666</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7:59.480"/>
    </inkml:context>
    <inkml:brush xml:id="br0">
      <inkml:brushProperty name="width" value="0.05" units="cm"/>
      <inkml:brushProperty name="height" value="0.05" units="cm"/>
    </inkml:brush>
  </inkml:definitions>
  <inkml:trace contextRef="#ctx0" brushRef="#br0">185 298 4384,'-1'1'98,"1"-1"1,-1 0 0,1 0-1,-1 1 1,1-1-1,-1 0 1,1 1 0,-1-1-1,1 1 1,0-1-1,-1 0 1,1 1-1,0-1 1,-1 1 0,1-1-1,0 1 1,-1-1-1,1 1 1,0-1 0,0 1-1,0 0 1,0-1-1,-1 1 1,1-1-1,0 1 1,0-1 0,0 1-1,0 0 1,0-1-1,0 1 1,1-1 0,-1 1-1,0-1 1,0 1-1,0 0 1,0-1-1,1 1 1,-1-1 0,0 1-1,1-1 1,-1 1-1,0-1 1,1 1 0,-1-1-1,0 0 1,1 1-1,0 0 1,1 0 255,-1 0 0,1-1 0,0 1 1,-1 0-1,1 0 0,0-1 0,0 1 0,0-1 0,0 0 1,-1 1-1,1-1 0,0 0 0,4 0 0,2-2-60,-1 0 0,1 0 0,0-1-1,-1 0 1,1 0 0,-1-1 0,0 0 0,0 0 0,-1-1-1,9-6 1,0-3-143,0 0 0,-1 0-1,-1-2 1,17-25 0,-8 7 13,21-47 1,-11 13-160,-31 64-195,-4 8 60,-6 11 18,-51 109 208,25-53 275,-17 41 423,43-90-601,2 0 0,0 0-1,-4 32 1,4 11 178,3 106 1,4-119-123,1-47-227,-1-1 1,0 0-1,0 0 0,-1 0 0,1 0 1,-1 0-1,0 0 0,0 0 0,0 0 1,0 0-1,-1 0 0,0 0 1,0-1-1,0 1 0,0-1 0,-3 4 1,-3 1 23,5-3-31,-1-1 0,0 0 0,0 0 0,0 0 1,-1-1-1,0 1 0,1-1 0,-1 0 0,-7 2 0,-12 6-34,12-5 29,0 0 1,0-1-1,-1-1 0,0 0 1,0 0-1,0-2 1,-23 3-1,-17 0 374,79-13 971,28-5-267,-31 6-868,1 2 0,1 1 0,37-3 0,-38 7-414,0 2 1,43 7 0,-20 4-5281,-25-1-2904,-8-1 4869</inkml:trace>
</inkml:ink>
</file>

<file path=ppt/ink/ink1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3:56:55.145"/>
    </inkml:context>
    <inkml:brush xml:id="br0">
      <inkml:brushProperty name="width" value="0.05" units="cm"/>
      <inkml:brushProperty name="height" value="0.05" units="cm"/>
    </inkml:brush>
  </inkml:definitions>
  <inkml:trace contextRef="#ctx0" brushRef="#br0">28 36 6400,'-14'-27'2880,"6"24"-2496,3-2 352,10 10-480,3-2-352,1 5-736,4 3 448</inkml:trace>
</inkml:ink>
</file>

<file path=ppt/ink/ink1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3:57:00.689"/>
    </inkml:context>
    <inkml:brush xml:id="br0">
      <inkml:brushProperty name="width" value="0.05" units="cm"/>
      <inkml:brushProperty name="height" value="0.05" units="cm"/>
    </inkml:brush>
  </inkml:definitions>
  <inkml:trace contextRef="#ctx0" brushRef="#br0">7 935 2816,'-6'-4'1886,"6"4"-1663,1 0 0,-1 0 0,1 0 0,0 0 0,-1 0 0,1 0 0,-1 0 0,1 0 0,0 0 0,-1-1 0,1 1 0,-1 0 0,1 0 0,0 0 0,-1-1 0,1 1-1,-1 0 1,1-1 0,26-14 2474,-17 9-2087,0 1 1,13-11-1,-16 10-390,22-17 482,-2-1 0,32-35 0,-45 43-526,-1-1 0,0 0 0,-1-1-1,-1 0 1,9-20 0,24-67 315,-42 102-490,0-1 0,0 1 0,-1-1 0,2 1 1,-1 0-1,0 0 0,1 0 0,4-4 0,-7 7-4,1-1 1,-1 1-1,1-1 1,-1 1-1,1 0 1,-1 0-1,1-1 0,0 1 1,-1 0-1,1 0 1,0 0-1,-1-1 1,1 1-1,-1 0 1,1 0-1,0 0 1,-1 0-1,1 0 0,0 0 1,-1 0-1,1 1 1,1-1-1,-1 1 2,0-1-1,0 1 0,0 0 1,0 0-1,0 0 1,0 0-1,0 0 0,0 0 1,-1 0-1,1 0 0,0 0 1,0 1-1,-1-1 1,1 0-1,0 3 0,1 3-30,1 1-1,-2 0 0,1 0 0,-1 0 0,0 1 1,-1 12-1,-5 53 156,-2-22 66,-2-1 0,-2 0 1,-19 51-1,27-92-107,0 0 68,-1 0 0,-5 11 0,8-20-131,0 1 0,0-1 1,0 1-1,0-1 0,0 1 1,0-1-1,0 0 0,0 1 0,0-1 1,-1 0-1,1 0 0,0 0 0,-1 0 1,1 0-1,-1 0 0,1 0 1,-1-1-1,0 1 0,-2 0 0,3-1-10,-1 0 0,1 0-1,0 0 1,-1 0 0,1 0 0,0-1-1,-1 1 1,1 0 0,0-1-1,-1 1 1,1-1 0,0 0-1,0 1 1,0-1 0,-2-1-1,-16-15 54,15 13-44,-1-2 7,0 0-1,1-1 1,-1 1-1,1-1 1,0 1-1,1-1 1,-5-13-1,2 0 52,-8-34-1,13 48-99,0 2-1,0-1 0,0 1 0,1-1 0,-1 0 0,1 1 0,0-1 0,1-8 0,1 8-241,2 7-52,-1 1 347,6 5-31,0-1-1,0 1 0,0-2 1,1 0-1,0 0 1,17 7-1,-21-11 19,0 0-1,0 0 0,0-1 1,1 0-1,-1 0 0,0 0 1,1-1-1,-1 0 1,0 0-1,1-1 0,-1 0 1,0 0-1,11-3 0,22-11 179,62-33 0,-54 24-80,-17 10-96,-1-1 0,0-2 0,-2-1 0,42-35 0,-68 52-44,0 0-1,0 1 0,0-1 0,1 0 0,-1 0 0,0 1 0,0-1 1,1 1-1,-1-1 0,0 1 0,1 0 0,1-1 0,-2 1 20,-1 0-1,1 0 0,-1 0 0,1 0 0,-1 0 1,0 0-1,1 0 0,-1 0 0,1 0 0,-1 0 0,1 0 1,-1 1-1,0-1 0,1 0 0,-1 0 0,0 0 1,1 1-1,-1-1 0,1 0 0,-1 1 0,0-1 0,0 0 1,1 1-1,-1-1 0,0 0 0,0 1 0,1-1 1,-1 0-1,0 1 0,0-1 0,0 1 0,1-1 0,-1 0 1,0 1-1,0-1 0,0 1 0,0-1 0,0 1 1,0-1-1,0 0 0,0 1 0,-1 4 1,1 0-1,-1 0 1,0 0 0,0-1-1,-3 7 1,-3 13 8,-4 83 291,10-92-118,1 0-1,1 0 1,1 0-1,0 0 1,4 17 0,-5-30-136,0 1 0,0-1 0,0 0 1,0 0-1,0 0 0,0 1 0,1-1 0,1 2 1,-2-3-17,-1-1 1,1 1-1,0-1 1,0 1 0,-1 0-1,1-1 1,0 1 0,0-1-1,-1 0 1,1 1-1,0-1 1,0 0 0,0 1-1,0-1 1,0 0 0,0 0-1,-1 0 1,1 0-1,0 1 1,0-1 0,0-1-1,0 1 1,0 0-1,0 0 1,0 0 0,1-1-1,1 0 14,0-1 0,0 1-1,-1-1 1,1 0-1,-1 0 1,1 0 0,-1 0-1,0 0 1,0 0 0,2-3-1,21-31 65,-10 12-58,-6 11-18,1-2-82,0 1 0,1 1 0,24-24 0,-35 37 42,1-1 0,-1 1 1,1-1-1,-1 1 0,1-1 1,-1 1-1,1 0 0,-1-1 1,1 1-1,0 0 0,-1 0 1,1-1-1,-1 1 0,1 0 1,0 0-1,-1 0 0,2 0 1,-2 0 6,0 0 1,1 0-1,-1 1 0,0-1 1,0 0-1,1 0 1,-1 0-1,0 1 0,0-1 1,0 0-1,0 0 1,0 1-1,1-1 0,-1 0 1,0 0-1,0 1 1,0-1-1,0 0 0,0 0 1,0 1-1,0-1 1,0 0-1,0 1 0,0-1 1,0 0-1,0 1 1,-7 28-188,-14 44 17,3-10 268,-2-2-1,-36 75 0,47-116-28,-2 0 1,-1-1-1,0-1 0,-1 0 1,-1-1-1,-1 0 1,0-1-1,-29 23 1,36-33 11,-18 11 181,24-16-234,1 0 0,0-1 0,0 1 0,-1-1 0,1 0-1,0 1 1,-1-1 0,1 0 0,0 0 0,-1 0 0,1 0 0,0 0 0,-1 0 0,1 0 0,0-1 0,0 1 0,-1 0 0,1-1 0,-2 0 0,3 1-15,0 0-1,-1 0 1,1 0 0,0 0 0,0-1 0,-1 1 0,1 0 0,0 0 0,0 0 0,-1 0 0,1-1 0,0 1 0,0 0-1,0 0 1,-1-1 0,1 1 0,0 0 0,0 0 0,0-1 0,0 1 0,0 0 0,0-1 0,0 1 0,0 0-1,0 0 1,-1-1 0,1 1 0,0 0 0,0-1 0,1 1 0,-1 0 0,0-1 0,0 1 0,0 0 0,0 0 0,0-1-1,0 1 1,0 0 0,0 0 0,0-1 0,1 1 0,-1 0 0,0-1 0,12-11 11,-9 9-26,26-26-173,9-8 337,57-72 0,-83 93-125,120-157-15,-109 148-50,0 0 0,2 2 0,0 1 0,38-25 0,55-25-31,-92 58-36,0 2 1,49-17 0,-71 28 96,7-2-24,-1 0 0,21-2 0,-28 5 24,-1 0 1,1 0-1,0 0 0,0 0 1,-1 0-1,1 1 0,3 1 1,-5-2 4,0 0-1,0 1 1,0-1 0,0 1 0,0-1-1,0 1 1,0 0 0,0-1 0,0 1 0,-1 0-1,1-1 1,0 1 0,-1 0 0,1 0-1,0 0 1,-1 0 0,1 0 0,-1 0 0,1 1-1,0 1 14,-1 0-1,0 0 0,1 0 1,-1 0-1,0 0 0,0 0 1,-1 0-1,1 0 0,-1 0 1,1-1-1,-1 1 0,0 0 1,0 0-1,-1 0 0,-1 4 1,-5 7 44,-16 22 0,19-30-37,-50 78 616,51-80-290,4-7-80,5-7-66,0 1-163,1 0 1,0 1 0,1 0 0,0 1 0,0-1-1,1 1 1,11-8 0,65-37-139,-59 38 5,-25 14 95,14-8-85,22-9-1,-33 16 51,1-1 0,-1 1 1,0 0-1,1 0 0,-1 1 0,1-1 0,-1 1 0,1-1 1,-1 1-1,1 0 0,0 1 0,-1-1 0,6 2 1,-8-2 30,0 1 1,0 0 0,0 0 0,0 0 0,0-1 0,0 1-1,0 0 1,-1 0 0,1 0 0,0 1 0,-1-1-1,1 0 1,-1 0 0,1 0 0,-1 0 0,0 1-1,1-1 1,-1 0 0,0 0 0,0 1 0,0-1 0,0 0-1,0 0 1,0 2 0,-3 33-37,-2-16 117,3-15-21,1 0-1,0 0 0,0 0 1,0 6-1,2-6-48,0-1 0,1 1 0,0-1 0,0 0 0,0 0 0,0 0-1,1 0 1,-1 0 0,1 0 0,5 5 0,-7-8 7,0 0 0,1 0 0,-1-1-1,0 1 1,0 0 0,0 0 0,1-1 0,-1 1 0,0-1-1,1 1 1,-1-1 0,0 0 0,1 0 0,-1 1 0,1-1 0,-1 0-1,1 0 1,-1 0 0,0 0 0,1-1 0,-1 1 0,1 0-1,-1-1 1,0 1 0,1-1 0,1 0 0,2-2 17,1 0 0,0-1 0,-1 0 1,8-7-1,2-2-73,84-73 302,-52 42 9,-37 35-302,0 1 1,1 0-1,0 1 1,0 0-1,13-6 1,-6 1-146,-17 12 177,-1-1 0,1 0 0,0 0 0,0 0 0,0 1 0,0-1 0,0 1 0,0-1 0,0 1 0,0-1 0,0 1 0,0-1 0,0 1 0,1 0 0,-1 0 0,0 0 0,0-1 0,0 1-1,0 0 1,0 0 0,1 1 0,-1-1 0,1 0 0,5 2-168,4 2-118,-6 11 75,-4-11 208,0 1-1,0-1 1,-1 0 0,0 1-1,0-1 1,0 0 0,0 1-1,-1-1 1,1 0 0,-1 0-1,0 0 1,-1 1 0,1-1-1,-1 0 1,-3 6 0,3-5 27,0 0 1,0 1 0,0-1-1,0 1 1,1 0 0,0-1-1,0 1 1,0 0 0,1 0-1,0 0 1,0 0 0,0-1-1,1 1 1,0 0 0,3 11-1,-1-12-3,0 0-1,0 0 0,0 0 0,1 0 1,0 0-1,6 5 0,-4-3 4,-4-5-14,0 0 0,1-1 0,-1 1 1,1 0-1,-1-1 0,1 1 0,0-1 1,-1 0-1,1 0 0,0 0 0,0 0 1,0 0-1,0-1 0,0 1 0,0-1 1,3 0-1,4 0 43,0 0 1,0-1-1,16-3 1,-18 2-57,-4 2 14,0 0 1,0-1 0,-1 0 0,1 0-1,-1 0 1,1 0 0,-1-1 0,1 1-1,-1-1 1,0 0 0,0 0-1,0 0 1,4-4 0,107-126 269,-106 121-307,1 1 0,0-1 0,1 2-1,0-1 1,0 1 0,1 1 0,0 0 0,22-11-1,-17 11 13,1 2-1,0 0 1,30-6-1,-39 10-22,0 1 0,0 0-1,0 1 1,0 0 0,0 0 0,0 1-1,0 0 1,0 0 0,0 1 0,12 4-1,-19-6 36,0 0-1,1 1 0,-1 0 1,0-1-1,0 1 0,1 0 1,-1 0-1,0-1 1,0 1-1,0 0 0,0 0 1,0 0-1,0 0 0,0 1 1,-1-1-1,1 0 1,0 0-1,-1 0 0,1 1 1,0-1-1,-1 0 0,0 1 1,1-1-1,-1 0 0,0 1 1,0-1-1,1 1 1,-1-1-1,0 0 0,-1 1 1,1-1-1,0 1 0,0-1 1,0 0-1,-1 1 0,0 1 1,-2 6 21,-1-1 1,0 0-1,0-1 0,-8 13 1,7-13 30,-1 2 8,0-1 0,-9 9 0,9-11-10,0 0 0,1 0 1,0 1-1,-7 11 1,11-12 88,3-6 157,8-7 151,-8 6-511,52-33 136,2 2 0,90-36 0,-134 62-156,-3 2 3,1-1 0,12-3-1,-21 8 71,1-1 0,0 1 0,-1-1-1,1 1 1,0 0 0,-1 0-1,1 0 1,0 0 0,-1 0-1,1 0 1,0 0 0,-1 0-1,1 1 1,0-1 0,-1 0 0,1 1-1,-1 0 1,1-1 0,0 1-1,2 2 1,-3-2 2,0 1 0,0 0 0,0 0-1,0 0 1,0 0 0,0 0 0,0 0 0,0 0 0,-1 0-1,1 0 1,-1 0 0,0 0 0,0 1 0,0-1 0,0 0 0,0 0-1,0 0 1,0 0 0,-1 0 0,1 1 0,-2 2 0,0 2 44,0-1 1,0 0 0,0 1 0,-1-1 0,-7 10-1,-16 26 537,36-57-174,23-26 0,-26 33-427,0 0-1,1 1 0,0 0 1,0 0-1,15-9 0,-21 15 9,-1 0 0,1 1 0,0-1 0,-1 0 1,1 0-1,0 1 0,0-1 0,-1 1 0,1 0 0,0-1 0,0 1 0,0 0 0,0 0 0,-1 0 0,1 0 0,0 0 0,0 1 0,0-1 0,0 1 0,2 0 0,-2 1 13,0-1-1,-1 0 0,1 1 0,0-1 0,-1 1 0,0-1 0,1 1 1,-1 0-1,0-1 0,0 1 0,0 0 0,0 0 0,0 0 1,-1 0-1,1 0 0,-1 0 0,1 0 0,0 2 0,1 17 45,-3-19-26,1 0-1,0 0 1,0-1 0,1 1 0,-1 0-1,0 0 1,1 0 0,-1-1 0,1 1-1,-1 0 1,1-1 0,0 1 0,0 0-1,-1-1 1,1 1 0,1-1 0,-1 1-1,0-1 1,0 0 0,0 1 0,3 1-1,-1-1 10,0 0 0,0 0 0,0-1 0,0 1 0,1-1 0,-1 0 0,1 0 0,-1 0 0,0 0 0,1 0 0,0-1 0,-1 0 0,5 0 0,7 0 125,27-5 1,-27 3-96,13-2 48,-1-1 0,0-1 1,0-1-1,33-14 0,-50 16-88,0 1 0,0-1 0,0-1 0,-1 0-1,0 0 1,0-1 0,-1 0 0,0 0 0,0-1-1,0 0 1,-1 0 0,0-1 0,8-14 0,-14 20-37,0 1 1,0 0 0,0-1-1,0 1 1,-1-1 0,1 1 0,-1-1-1,1 1 1,-1-4 0,0 6 20,0-1 0,0 1 0,0-1 0,0 1 0,0-1 0,0 1 0,-1-1 0,1 1 0,0-1 0,0 1 0,0-1 0,-1 1 0,1-1 0,0 1 0,-1 0 0,1-1 0,0 1 0,-1-1-1,1 1 1,0 0 0,-1-1 0,1 1 0,-1 0 0,1-1 0,0 1 0,-1 0 0,1 0 0,-1 0 0,1-1 0,-1 1 0,1 0 0,-1 0 0,1 0 0,-1 0 0,1 0 0,-1 0 0,1 0 0,-1 0 0,0 0 0,1 0 0,-1 0 0,1 0 0,-1 0 0,1 1 0,-1-1 0,1 0 0,0 0 0,-1 1 0,-7 2-3,0 1 1,0 0-1,1 1 1,0-1-1,0 1 1,0 1-1,0 0 1,-7 8-1,-6 5-79,14-14 104,0 1 0,1-1 1,-1 1-1,2 0 0,-1 1 0,1-1 0,-6 11 0,9-15 3,0 1-1,0-1 1,0 1-1,0-1 1,1 1 0,-1 0-1,1 0 1,-1-1-1,1 1 1,0 0 0,0 0-1,0 0 1,1-1-1,-1 1 1,1 0 0,-1 0-1,1-1 1,0 1-1,0 0 1,0-1 0,0 1-1,0-1 1,1 0-1,2 5 1,-1-4 10,0 0-1,1-1 1,-1 1 0,0-1 0,1 1 0,0-1-1,-1 0 1,1 0 0,0-1 0,0 1-1,0-1 1,0 0 0,0 0 0,0 0 0,0 0-1,1-1 1,-1 0 0,0 0 0,0 0-1,8-1 1,1-1 42,1 0 1,-1-1-1,0-1 0,-1 0 0,19-8 1,-8 1-32,0-1 0,-1-1 0,0-1 0,32-27 0,-30 19-18,-1-2-1,-1 0 1,25-36 0,76-122-170,-86 126 176,147-215-42,-167 241-194,-14 18-109,-4 12 309,1-1 0,-1 1-1,1 0 1,0 0 0,-1 0 0,1 0 0,0 0 0,-1 0-1,1 0 1,-1 0 0,1 0 0,0 0 0,-1 0-1,1 0 1,0 0 0,-1 0 0,1 0 0,-1 0 0,1 0-1,0 0 1,-1 1 0,1-1 0,0 0 0,-1 0-1,1 0 1,0 1 0,-1-1 0,1 0 0,0 0 0,0 1-1,-1-1 1,1 1 0,-10 7-38,0 0 0,0 1 1,1 0-1,0 1 0,0 0 0,2 0 0,-1 1 1,1 0-1,0 0 0,-6 17 0,-5 14 104,-20 70-1,24-64 91,-13 84 0,25-115-131,0 0 0,1 1 1,1-1-1,1 0 0,0 0 0,2 0 0,-1 0 0,10 28 0,-10-39 20,0-1-1,0 0 1,1 1 0,-1-1-1,1 0 1,1-1-1,-1 1 1,1 0-1,-1-1 1,1 0-1,0 0 1,9 6 0,-9-7 16,1-1 0,-1 0 0,1 0 0,0 0 0,-1 0-1,1-1 1,0 0 0,0 0 0,0 0 0,0-1 0,0 0 0,0 0 0,0 0 0,0 0 0,5-2 0,3 0-30,-1 0 0,1-1 1,-1-1-1,0 0 0,0-1 0,20-10 0,-26 11-16,0 0 1,0 0-1,-1 0 0,1-1 1,-1 0-1,0 0 0,0 0 1,-1 0-1,1-1 0,-1 0 1,0 0-1,-1 0 0,6-12 1,-6 9 0,-1 4-18,0 1 1,0-1 0,-1 0 0,0 0 0,0 0 0,0 0 0,-1-6 0,1 10 18,-1-1 1,0 1 0,0 0 0,1 0 0,-1-1 0,0 1 0,1 0-1,-1 0 1,1 0 0,0-1 0,-1 1 0,1 0 0,0 0 0,0 0-1,0 0 1,0 0 0,-1 0 0,1 1 0,0-1 0,1 0 0,-1 0-1,0 1 1,2-2 0,-1 1-9,1 0 1,-1 0-1,1 0 0,0 0 1,-1 1-1,1-1 0,0 1 0,0 0 1,-1-1-1,1 1 0,3 1 1,1 0-29,0 0 1,-1 0-1,1 1 1,0 0 0,-1 0-1,1 1 1,-1 0-1,8 4 1,-12-5 21,0-1-1,0 0 1,0 1 0,0 0 0,0-1-1,-1 1 1,1 0 0,-1 0-1,1 0 1,-1 0 0,0 0-1,0 0 1,0 0 0,0 0-1,0 0 1,0 1 0,-1-1-1,1 0 1,-1 1 0,1-1-1,-1 0 1,0 1 0,0-1 0,0 0-1,0 1 1,-1-1 0,0 5-1,-3 6 25,0-1 0,-10 22 0,-3 4 54,17-36-56,-1 0 0,1-1 1,0 1-1,-1 0 0,1 0 0,0 0 1,0 0-1,0-1 0,0 1 1,0 0-1,1 2 0,-1-4 2,0 1 1,0 0-1,1-1 0,-1 1 0,0-1 1,1 1-1,-1-1 0,0 1 0,1 0 0,-1-1 1,1 0-1,-1 1 0,0-1 0,1 1 1,-1-1-1,1 1 0,0-1 0,-1 0 1,1 1-1,-1-1 0,1 0 0,-1 0 0,1 0 1,0 1-1,-1-1 0,1 0 0,0 0 1,-1 0-1,1 0 0,0 0 0,-1 0 0,1 0 1,-1 0-1,1 0 0,0 0 0,0-1 1,44-9 131,0-2 1,48-19-1,82-47-295,-167 73 122,-5 3-20,0 0 0,0 1 0,1-1 0,-1 1 0,6-2 0,-8 3 43,0 0 1,-1-1 0,1 1-1,-1 0 1,1 0-1,-1 1 1,1-1 0,-1 0-1,1 0 1,-1 0 0,1 0-1,-1 0 1,1 0-1,-1 1 1,1-1 0,-1 0-1,1 1 1,-1-1 0,1 0-1,-1 1 1,0-1 0,1 0-1,-1 1 1,1-1-1,-1 0 1,0 1 0,0-1-1,1 1 1,-1-1 0,0 1-1,0-1 1,1 1-1,-1-1 1,0 1 0,0-1-1,0 1 1,0-1 0,0 1-1,0 0 1,0-1-1,0 1 1,0-1 0,0 1-1,0-1 1,0 1 0,0 0-1,-1 5 12,0 1-1,0-1 1,0 1-1,-1-1 1,0 0-1,0 0 1,-6 12-1,4-13 36,2 1 0,-1 0 1,1 1-1,0-1 0,0 0 0,1 1 0,-2 12 1,3-18-22,0-1 0,1 1 1,-1-1-1,0 1 0,0 0 1,0-1-1,0 1 0,1 0 1,-1-1-1,0 1 1,1-1-1,-1 1 0,0-1 1,1 1-1,-1-1 0,1 1 1,-1-1-1,1 1 0,-1-1 1,1 1-1,-1-1 1,1 0-1,-1 1 0,1-1 1,0 0-1,-1 0 0,1 1 1,-1-1-1,1 0 0,0 0 1,-1 0-1,1 0 1,0 0-1,-1 0 0,1 0 1,0 0-1,-1 0 0,1 0 1,0 0-1,30-6 453,-29 6-454,84-28-637,-62 21 434,0-1 1,0-1 0,-1-2 0,-1 0 0,27-17 0,-24 13 145,-21 13-118,-14 8-55,-7 5 103,1 0 1,-25 23 0,37-31 145,1 0 1,-1 1 0,1 0-1,0 0 1,0 0 0,0 0 0,0 0-1,1 0 1,0 1 0,0-1-1,0 1 1,0 0 0,1-1-1,0 1 1,0 0 0,-1 7 0,2-12-27,1 1 1,-1-1 0,0 1 0,0-1-1,0 1 1,0-1 0,1 1 0,-1-1-1,0 1 1,0-1 0,1 1 0,-1-1-1,0 1 1,1-1 0,-1 0 0,1 1-1,-1-1 1,0 0 0,1 1 0,-1-1-1,1 0 1,-1 1 0,1-1 0,-1 0-1,1 0 1,-1 0 0,1 1 0,-1-1-1,1 0 1,0 0 0,-1 0 0,1 0-1,-1 0 1,1 0 0,-1 0 0,1 0-1,25-3 71,-21 2-61,42-6-153,146-26-2005,-189 32 1865,38-10-3181,-39 11 2986,-1-1 0,1 0 0,-1 0 0,1 0 0,-1-1 0,0 1 0,1 0 0,-1-1 0,0 0 0,0 1 0,0-1 0,3-3 0,-5 4 289,0 1 1,1-1-1,-1 0 1,0 1-1,0-1 0,1 0 1,-1 1-1,0-1 1,0 0-1,0 1 0,0-1 1,0 0-1,0 0 1,0 1-1,0-1 0,0 0 1,0 1-1,0-1 1,0 0-1,-1 0 0,1 1 1,0-1-1,-1 0 1,1 1-1,0-1 0,-1 1 1,1-1-1,-1 0 1,1 1-1,0-1 1,-1 1-1,0-1 0,0 0 1,1 1 111,-13-12-2319</inkml:trace>
</inkml:ink>
</file>

<file path=ppt/ink/ink1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3:57:01.036"/>
    </inkml:context>
    <inkml:brush xml:id="br0">
      <inkml:brushProperty name="width" value="0.05" units="cm"/>
      <inkml:brushProperty name="height" value="0.05" units="cm"/>
    </inkml:brush>
  </inkml:definitions>
  <inkml:trace contextRef="#ctx0" brushRef="#br0">14 34 6304,'-13'-19'2848,"13"16"-2464,0-2 2240,0 1-768,0 1-1632,0 6-128</inkml:trace>
</inkml:ink>
</file>

<file path=ppt/ink/ink1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3:57:01.412"/>
    </inkml:context>
    <inkml:brush xml:id="br0">
      <inkml:brushProperty name="width" value="0.05" units="cm"/>
      <inkml:brushProperty name="height" value="0.05" units="cm"/>
    </inkml:brush>
  </inkml:definitions>
  <inkml:trace contextRef="#ctx0" brushRef="#br0">4 176 10816,'-4'-56'4864,"87"40"-4224,-29 2-65,-3 2-447,68-7 160,-1 3-160,41-4 64,-7 4-96,20 10-4063,-23 6 2143</inkml:trace>
</inkml:ink>
</file>

<file path=ppt/ink/ink1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3:57:02.243"/>
    </inkml:context>
    <inkml:brush xml:id="br0">
      <inkml:brushProperty name="width" value="0.05" units="cm"/>
      <inkml:brushProperty name="height" value="0.05" units="cm"/>
    </inkml:brush>
  </inkml:definitions>
  <inkml:trace contextRef="#ctx0" brushRef="#br0">471 289 4576,'-5'-15'1337,"4"13"-869,0-1 0,0 1-1,1 0 1,-1-1 0,0 0-1,1 1 1,0-1 0,-1-3-1,2-6 2490,-1 12-2896,0 0-1,0 0 1,0 0 0,0 0-1,0 1 1,0-1-1,0 0 1,-1 0 0,1 0-1,0 0 1,0 0 0,0 0-1,0 0 1,0 0-1,-1 0 1,1 0 0,0 0-1,0 0 1,0 0 0,0 1-1,0-1 1,-1 0-1,1 0 1,0 0 0,0 0-1,0-1 1,0 1 0,0 0-1,-1 0 1,1 0 0,0 0-1,0 0 1,0 0-1,0 0 1,0 0 0,-1 0-1,1 0 1,0 0 0,0 0-1,0 0 1,0 0-1,0-1 1,0 1 0,0 0-1,0 0 1,-1 0 0,1 0-1,0 0 1,0 0-1,0-1 1,0 1 0,0 0-1,0 0 1,0 0 0,0-1-1,-22 34 834,-18 23-316,22-35-313,-1-1-1,-1 0 1,0-2-1,-46 32 1,61-47-205,-9 7 118,0-1 1,-1 0-1,0-1 1,-23 8-1,35-15-142,-1 1 0,0-1 0,1 0-1,-1-1 1,0 1 0,0 0 0,0-1-1,0 0 1,0 0 0,1 0 0,-1-1 0,0 1-1,0-1 1,0 0 0,0 0 0,1 0-1,-1-1 1,1 1 0,-1-1 0,1 0-1,-1 0 1,1 0 0,0 0 0,0-1 0,-6-5-1,5 2-21,-1 0-1,1-1 1,0 0-1,0 0 1,1 0-1,0 0 1,0 0-1,1-1 0,0 1 1,-1-9-1,-2-14 20,0-35 0,4 55-47,1-1 1,0 1-1,0 0 0,1 0 1,1 0-1,0 0 1,6-17-1,-6 21 14,1 0 0,-1 1 0,1 0 1,1-1-1,-1 1 0,1 0 0,0 0 0,0 1 0,1 0 0,-1-1 1,1 1-1,0 1 0,0-1 0,7-3 0,3-1 91,1 0 0,1 2 0,-1 0 0,29-6 0,75-9 440,-77 15-370,480-47 703,-296 41-4230,-191 11 1254</inkml:trace>
</inkml:ink>
</file>

<file path=ppt/ink/ink1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3:57:04.968"/>
    </inkml:context>
    <inkml:brush xml:id="br0">
      <inkml:brushProperty name="width" value="0.05" units="cm"/>
      <inkml:brushProperty name="height" value="0.05" units="cm"/>
    </inkml:brush>
  </inkml:definitions>
  <inkml:trace contextRef="#ctx0" brushRef="#br0">9 480 3136,'0'-1'29,"0"1"0,0 0 0,0 0 0,0 0 0,0 0 0,0-1 0,0 1 0,0 0 0,0 0 0,0 0 0,0 0 0,-1-1 0,1 1 0,0 0 0,0 0 0,0 0 0,0 0-1,0 0 1,-1 0 0,1 0 0,0-1 0,0 1 0,0 0 0,0 0 0,-1 0 0,1 0 0,0 0 0,0 0 0,0 0 0,-1 0 0,1 0 0,0 0 0,0 0 0,0 0 0,-1 0 0,1 0 0,0 0 0,0 0 0,0 0 0,0 0 0,-1 0 0,1 0 0,0 1 0,0-1 0,0 0 0,0 0 0,-1 0 0,1 0 0,0 0 0,0 0 0,0 0 0,0 1 0,0-1 0,0 0 0,-1 0 0,1 0 0,0 0 0,0 1 0,0-1 0,0 0 0,0 0-1,0 0 1,0 0 0,0 1 0,0-1 0,-1 12 2059,2-11-1781,0 0 0,-1 0 0,1 0 0,0 0 1,-1-1-1,1 1 0,0 0 0,0-1 0,-1 1 0,1 0 1,0-1-1,0 1 0,0-1 0,0 0 0,0 1 0,0-1 0,0 0 1,0 1-1,1-1 0,1 0-60,-1 0-1,1 0 1,-1 0 0,1 0 0,-1-1-1,0 1 1,1-1 0,2 0 0,4-3-16,0 0 1,0 0 0,10-8-1,-10 6-125,0-1-1,0 0 1,-1-1 0,0 0-1,11-13 1,28-46 188,-24 29-259,33-78-1,29-58-156,-77 158 158,-4 7-115,-5 25 4,-14 100 391,4-37 30,-2 99 0,13-170-296,0-1-1,1 1 1,0-1-1,0 0 1,1 0-1,-1 0 1,2 0-1,4 10 1,-7-15-29,1 0 0,1 0 1,-1-1-1,0 1 0,0 0 1,1-1-1,-1 1 0,0-1 1,1 0-1,0 0 0,-1 1 1,1-1-1,0 0 0,-1 0 1,3 0-1,-1 0 7,-1-1 0,0 1 0,0-1 0,0 0 0,0 0 0,1 0 0,-1 0 0,0 0 0,0-1 0,0 1 0,1-1 0,-1 1 0,0-1 0,0 0 0,0 0 0,0 0 0,2-1 0,10-7 76,-1-1 0,0-1 0,-1 0 1,0-1-1,18-22 0,-28 32-100,33-42-5,36-59 1,-8 10-52,-56 82 3,1 1-1,0 0 1,1 0 0,0 0-1,1 1 1,-1 1 0,23-15-1,-31 22 37,0 1-1,0-1 0,0 1 1,0-1-1,0 1 0,0 0 1,0-1-1,0 1 0,0 0 1,0 0-1,0 0 0,0 0 1,0 0-1,0 0 0,0 0 1,0 0-1,0 0 0,0 0 1,0 0-1,0 1 0,0-1 1,0 0-1,0 1 0,1 0 1,-1 0 5,1 0 0,-1 1 0,0-1 0,0 0 0,0 1 0,0-1 0,0 1 0,0-1 0,-1 1 0,1-1 0,0 1 0,-1 0 0,1 2 0,1 6 33,0 0 0,-1 0 0,0 19 0,-1-27-18,0 36 31,-10 72-1,7-95 55,0 0-1,-1 0 0,-1-1 0,0 0 0,-1 1 1,0-2-1,-15 23 0,13-22 53,6-11-106,0 1 1,0-1-1,0 0 1,0 0 0,0 0-1,-1 0 1,0 0-1,1 0 1,-1-1 0,0 1-1,0-1 1,-7 4-1,9-6-23,-1 0 0,1 0 0,-1 0-1,1 1 1,0-2 0,-1 1 0,1 0-1,-1 0 1,1 0 0,-1-1 0,1 1 0,-1-1-1,1 1 1,0-1 0,-1 1 0,1-1-1,0 0 1,0 0 0,-1 1 0,1-1-1,0 0 1,0 0 0,0 0 0,0-1-1,-1 0 1,1 1-11,0 0 0,0 0 0,0-1 0,1 1-1,-1 0 1,0 0 0,0 0 0,1-1 0,-1 1 0,1-1-1,-1 1 1,1 0 0,-1-1 0,1 1 0,0-1 0,0 1 0,0-1-1,0 1 1,0 0 0,0-1 0,0 1 0,0-1 0,1 1 0,0-3-1,1 1-19,0 1 0,0-1-1,0 1 1,0-1-1,1 1 1,-1 0-1,1-1 1,0 1 0,0 1-1,-1-1 1,1 0-1,0 1 1,1-1 0,-1 1-1,0 0 1,0 0-1,5-1 1,7 0-65,0 0 0,26 1 0,-17 0 27,93 1 143,-56 1-183,-58-1-127,0 0 0,0 0-1,-1 0 1,1 1 0,0-1 0,0 1-1,-1 0 1,1 0 0,-1 0 0,1 0-1,3 3 1,1-1-1406,5 3-117</inkml:trace>
</inkml:ink>
</file>

<file path=ppt/ink/ink1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3:57:05.310"/>
    </inkml:context>
    <inkml:brush xml:id="br0">
      <inkml:brushProperty name="width" value="0.05" units="cm"/>
      <inkml:brushProperty name="height" value="0.05" units="cm"/>
    </inkml:brush>
  </inkml:definitions>
  <inkml:trace contextRef="#ctx0" brushRef="#br0">27 24 5568,'-17'-16'2528,"13"13"-2208,-1-2-256,10 10-96,3-5-192,5 0 128,9 0-672,-1 0 448</inkml:trace>
</inkml:ink>
</file>

<file path=ppt/ink/ink1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3:57:08.048"/>
    </inkml:context>
    <inkml:brush xml:id="br0">
      <inkml:brushProperty name="width" value="0.05" units="cm"/>
      <inkml:brushProperty name="height" value="0.05" units="cm"/>
    </inkml:brush>
  </inkml:definitions>
  <inkml:trace contextRef="#ctx0" brushRef="#br0">251 36 3488,'0'0'75,"0"0"0,-1 0 0,1 0 0,0-1 0,-1 1 0,1 0 0,-1 0 0,1-1 0,0 1 0,-1 0 0,1 0 0,0-1 0,0 1 0,-1 0 0,1-1 1,0 1-1,0 0 0,-1-1 0,1 1 0,0-1 0,0 1 0,0 0 0,0-1 0,0 1 0,0-1 0,0 1 0,-1 0 0,1-1 0,0 1 0,0-1 0,1 1 0,-1 0 0,0-1 0,0 1 0,0-1 0,0 1 0,0 0 0,0-1 0,0 1 0,1-1 1,-1 1-1,0 0 0,0-1 0,0 1 0,1 0 0,-1-1 0,0 1 0,1 0 0,0-1 0,4-10 2594,-2 4 1395,-3 15-2333,-3 26-1507,1-18 354,-8 207 1173,7-134-1235,2-47-336,-3 40 237,4-79-373,0 0 1,-1 0-1,1 0 0,-1 0 0,0 0 1,0 0-1,0 0 0,-1 0 0,1-1 0,-1 1 1,-1 2-1,2-3-19,-1-1 0,1 0 0,0 0 0,-1 1 1,1-1-1,-1 0 0,0 0 0,1-1 0,-1 1 0,0 0 0,0 0 0,1-1 0,-1 1 1,0-1-1,0 0 0,0 1 0,0-1 0,-3 0 0,-12 0-5,7-1-14,0 1-1,0 0 1,-1 1-1,1 1 1,-15 3-1,-3 3-63,19-6 19,1 0 0,-1 1 0,1 0 0,0 0-1,-14 8 1,22-9 50,5-2 45,4 0 48,455-49 824,-363 46-507,-98 3-304,11-3-2286,-14 3 1948,1-1 0,-1 1 0,0 0 0,1 0 0,-1-1 0,0 1 0,0 0 0,1-1 0,-1 1 0,0 0 0,0-1 0,1 1 0,-1 0-1,0-1 1,0 1 0,0 0 0,0-1 0,0 1 0,1-1 0,-1 1 0,0 0 0,0-1 0,0 1 0,0-1 0,0 1 0,0-1 0,-1 1 0,1 0 0,0-1 0,0 1 0,0-1 0,-3-12-2803,2-3 1035</inkml:trace>
</inkml:ink>
</file>

<file path=ppt/ink/ink1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3:57:08.421"/>
    </inkml:context>
    <inkml:brush xml:id="br0">
      <inkml:brushProperty name="width" value="0.05" units="cm"/>
      <inkml:brushProperty name="height" value="0.05" units="cm"/>
    </inkml:brush>
  </inkml:definitions>
  <inkml:trace contextRef="#ctx0" brushRef="#br0">60 98 5056,'-22'-9'1642,"21"8"-1587,0 0 0,0 1-1,0 0 1,0-1-1,0 1 1,0 0-1,0-1 1,0 1 0,-1 0-1,1 0 1,0 0-1,0 0 1,0 0-1,0 0 1,0 0 0,-2 1-1,-2 0 192,-7-1 3786,24-1-1883,59-6-500,465-58 2286,-514 62-4134,33-5 692,-17 6-3283,-34 2 1105</inkml:trace>
</inkml:ink>
</file>

<file path=ppt/ink/ink1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3:57:08.814"/>
    </inkml:context>
    <inkml:brush xml:id="br0">
      <inkml:brushProperty name="width" value="0.05" units="cm"/>
      <inkml:brushProperty name="height" value="0.05" units="cm"/>
    </inkml:brush>
  </inkml:definitions>
  <inkml:trace contextRef="#ctx0" brushRef="#br0">101 15 5408,'5'-14'4904,"-5"21"-2790,-6 76 1749,-15 45-2239,13-91-1138,-37 200 949,41-215-1348,0-3 232,1 1 1,-1 25-1,4-43-187,0 3-2584,-3-17-4139,1-1 2159,-3 0 1440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7:59.821"/>
    </inkml:context>
    <inkml:brush xml:id="br0">
      <inkml:brushProperty name="width" value="0.05" units="cm"/>
      <inkml:brushProperty name="height" value="0.05" units="cm"/>
    </inkml:brush>
  </inkml:definitions>
  <inkml:trace contextRef="#ctx0" brushRef="#br0">343 1 3808,'3'3'363,"0"0"1,0 0-1,0 0 0,0 0 1,0 0-1,0-1 0,1 1 1,4 2-1,13 9 2367,-18-11-2473,0-1 0,0 1 0,-1 0 0,1 0 0,-1 1 1,1-1-1,-1 0 0,0 1 0,0-1 0,-1 1 0,1 0 1,-1 0-1,1 0 0,-1-1 0,-1 1 0,1 0 0,0 0 0,-1 0 1,0 0-1,0 0 0,0 1 0,-1-1 0,1 0 0,-1 0 1,0 0-1,0-1 0,0 1 0,0 0 0,-1 0 0,-2 4 0,-1 1-85,-1 0 0,1 0 0,-2 0-1,1-1 1,-1 0 0,0-1 0,-1 1-1,0-1 1,0-1 0,-14 10 0,11-10-91,0 0 0,0-1 0,-1 0 0,1-1 0,-1 0 0,0-1 0,0 0 0,-1-1 0,1 0 0,0-1 0,-18 0 0,21-2-193,1 0-1,-1 0 1,0-1-1,1 0 1,-1 0-1,1-1 1,-10-5-1,11 5-395,0-1 1,1 0-1,-1-1 1,1 1-1,0-1 1,0-1-1,1 1 0,-10-12 1,-4-14-3564,17 28 3762,1 1 0,0-1 0,0 1 1,0-1-1,1 1 0,-1-1 1,1 0-1,-1 1 0,1-1 1,0 0-1,0-3 0,1 3-213,0 0 0,0 0-1,0 0 1,0 0 0,1 1-1,-1-1 1,4-5 0,-5 8 503</inkml:trace>
</inkml:ink>
</file>

<file path=ppt/ink/ink1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3:57:09.186"/>
    </inkml:context>
    <inkml:brush xml:id="br0">
      <inkml:brushProperty name="width" value="0.05" units="cm"/>
      <inkml:brushProperty name="height" value="0.05" units="cm"/>
    </inkml:brush>
  </inkml:definitions>
  <inkml:trace contextRef="#ctx0" brushRef="#br0">4 157 7552,'0'0'80,"0"0"0,0 0 0,0-1-1,-1 1 1,1 0 0,0 0 0,0 0 0,0 0 0,0 0 0,-1 0 0,1 0 0,0-1 0,0 1 0,0 0 0,0 0 0,0 0-1,-1 0 1,1-1 0,0 1 0,0 0 0,0 0 0,0 0 0,0 0 0,0-1 0,0 1 0,0 0 0,0 0 0,0 0-1,0-1 1,0 1 0,0 0 0,0 0 0,0 0 0,0-1 0,0 1 0,0 0 0,0 0 0,0 0 0,0-1 0,0 1 0,0 0-1,0 0 1,0 0 0,0-1 0,1 1 0,11-10 2270,27-8-45,-30 15-1821,162-65 2539,-127 54-2574,91-17-1,-124 29-369,0 1 0,1 0 0,-1 0-1,22 2 1,-30 0-208,0-1-1,0 1 1,0 0 0,1 0-1,-1 0 1,-1 0-1,1 1 1,0-1-1,0 1 1,0-1 0,-1 1-1,1 0 1,-1 0-1,1 0 1,-1 1 0,0-1-1,0 0 1,0 1-1,0 0 1,-1-1 0,4 6-1,-5-6-92,2 1-641,0 1-1,-1-1 1,0 1 0,0 0-1,1 4 1,2 7-1361</inkml:trace>
</inkml:ink>
</file>

<file path=ppt/ink/ink1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3:57:09.545"/>
    </inkml:context>
    <inkml:brush xml:id="br0">
      <inkml:brushProperty name="width" value="0.05" units="cm"/>
      <inkml:brushProperty name="height" value="0.05" units="cm"/>
    </inkml:brush>
  </inkml:definitions>
  <inkml:trace contextRef="#ctx0" brushRef="#br0">82 10 3552,'0'0'173,"0"-1"0,0 1 0,0-1 0,0 1 0,0-1 0,0 1 0,0-1 0,0 1 0,0-1 0,0 1 0,0 0 0,0-1 0,0 1 0,1-1 0,-1 1 0,0-1 0,0 1 0,0-1 0,1 1 0,-1-1 0,6 5 3378,-5-2-3160,0 0 0,0 0 0,0 0 0,0 0 0,0 0 0,-1 0 0,1 0 0,0 5 1,-4 44 1020,-2-1 1,-13 56-1,11-65-860,-46 260 1426,50-269-1625,2-22-547,0 0 0,-4 18 0,4-21-4526</inkml:trace>
</inkml:ink>
</file>

<file path=ppt/ink/ink1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3:57:10.485"/>
    </inkml:context>
    <inkml:brush xml:id="br0">
      <inkml:brushProperty name="width" value="0.05" units="cm"/>
      <inkml:brushProperty name="height" value="0.05" units="cm"/>
    </inkml:brush>
  </inkml:definitions>
  <inkml:trace contextRef="#ctx0" brushRef="#br0">35 244 3712,'-16'-18'1690,"16"17"-1497,-1 1 1,1-1-1,-1 1 1,1-1-1,-1 0 0,0 1 1,1 0-1,-1-1 1,1 1-1,-1-1 1,0 1-1,1 0 1,-1-1-1,0 1 1,0 0-1,1 0 1,-1 0-1,0 0 0,0-1 1,1 1-1,-1 0 1,0 0-1,0 0 1,1 1-1,-2-1 1,3 12 3902,0-11-4003,-1 1 0,1-1 0,0 1 0,-1-1 0,1 0 0,0 1-1,0-1 1,0 0 0,0 0 0,0 0 0,0 1 0,0-1 0,1 0 0,-1 0-1,0 0 1,1-1 0,-1 1 0,2 1 0,3-1 38,-1-1 0,0 1 0,1-1 0,-1 0 0,1-1 0,7 0 0,109-12 989,120-27-255,-131 20-583,349-59 379,468-18-69,-798 93-1504,-146 17-10437,3-7 8384</inkml:trace>
</inkml:ink>
</file>

<file path=ppt/ink/ink1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3:57:12.862"/>
    </inkml:context>
    <inkml:brush xml:id="br0">
      <inkml:brushProperty name="width" value="0.05" units="cm"/>
      <inkml:brushProperty name="height" value="0.05" units="cm"/>
    </inkml:brush>
  </inkml:definitions>
  <inkml:trace contextRef="#ctx0" brushRef="#br0">260 21 5824,'-1'-1'333,"1"0"-1,-1 0 1,1 0 0,-1 0-1,1-1 1,0 1 0,0 0 0,-1 0-1,1 0 1,0-3 0,0 4-257,0 0 0,0 0 0,0-1 1,0 1-1,0 0 0,0 0 0,0 0 0,0 0 1,0 0-1,0 0 0,0-1 0,0 1 1,0 0-1,0 0 0,0 0 0,0 0 0,0-1 1,0 1-1,0 0 0,0 0 0,0 0 0,0 0 1,0 0-1,0 0 0,0-1 0,0 1 1,0 0-1,0 0 0,0 0 0,0 0 0,1 0 1,-1 0-1,0 0 0,0-1 0,0 1 0,0 0 1,0 0-1,0 0 0,0 0 0,1 0 1,-1 0-1,0 0 0,0 0 0,0 0 0,0 0 1,0 0-1,1 0 0,-1 0 0,0 0 1,0 0-1,0 0 0,0 0 0,0 0 0,1 0 1,-1 0-1,0 0 0,0 0 0,0 0 0,0 0 1,1 0-1,11 2 2313,-10 0-2273,-1 0-1,1 0 1,0 0-1,-1 0 1,1 0-1,-1 0 1,0 0-1,0 0 1,0 1-1,0-1 1,0 0-1,0 1 1,0-1 0,-1 1-1,1 3 1,0 3 43,-1 1 0,-1 16 0,0-18-42,-32 245 952,10-106-293,21-126-459,-2-1 1,0 0-1,-10 29 0,13-48-298,0-1-1,1 1 1,-1-1 0,1 1-1,-1-1 1,0 1-1,1-1 1,-1 0-1,0 1 1,0-1 0,1 0-1,-1 0 1,0 0-1,0 1 1,1-1-1,-1 0 1,0 0 0,0 0-1,-1 0 1,-23-1-85,10 1 80,-14 3-25,22-3-6,0 0 1,0 1-1,1 0 0,-1 0 1,1 1-1,-7 2 0,5-1 18,3 0 0,0-1 0,-1 0 0,1 0 0,-1 0 0,1-1 0,-1 1 0,0-2 0,0 1 0,-8 0 0,28-1 351,164-35 663,4 15-997,-124 14-27,93 0 270,-147 6-1195</inkml:trace>
</inkml:ink>
</file>

<file path=ppt/ink/ink1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3:57:13.298"/>
    </inkml:context>
    <inkml:brush xml:id="br0">
      <inkml:brushProperty name="width" value="0.05" units="cm"/>
      <inkml:brushProperty name="height" value="0.05" units="cm"/>
    </inkml:brush>
  </inkml:definitions>
  <inkml:trace contextRef="#ctx0" brushRef="#br0">32 49 4480,'-12'-6'2164,"-7"-4"4786,37 10-783,35-4-5412,-45 3-269,28-2-37,203-16 1265,3 15-1029,-123 4-445,-107-1-2213</inkml:trace>
</inkml:ink>
</file>

<file path=ppt/ink/ink1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3:57:14.266"/>
    </inkml:context>
    <inkml:brush xml:id="br0">
      <inkml:brushProperty name="width" value="0.05" units="cm"/>
      <inkml:brushProperty name="height" value="0.05" units="cm"/>
    </inkml:brush>
  </inkml:definitions>
  <inkml:trace contextRef="#ctx0" brushRef="#br0">95 24 4640,'1'-1'616,"0"0"0,0-1-1,0 1 1,0-1 0,0 1 0,0-1 0,0 1 0,0-1 0,0 0 0,-2-5 2304,1 6-2766,0 1 0,0 0-1,0 0 1,-1 0 0,1 0-1,0 0 1,0 0 0,0 0-1,-1 0 1,1 0 0,0 0-1,0 0 1,-1 0 0,1 0-1,-15 1 1662,11 1-1590,-1-1-1,0 1 0,1 0 0,-1 0 1,1 0-1,-6 4 0,-6 4 313,-4 1-42,19-11-462,0 1-1,0 0 0,0-1 1,1 1-1,-1 0 0,0-1 1,0 1-1,0 0 0,1 0 1,-1 0-1,0 0 0,1 0 1,-1 0-1,1 0 0,-1 0 1,1 0-1,-1 2 0,1-3 40,0 0 0,1 1 0,-1-1 0,0 0 0,0 0 0,1 1 0,-1-1 0,0 0 0,0 0 0,1 0 0,-1 1 0,0-1 0,1 0 0,-1 0 0,0 0 0,1 0 0,-1 0 0,0 1 0,1-1 0,-1 0 0,0 0 0,1 0 0,-1 0 0,0 0 0,1 0 0,-1 0 0,0 0 0,1 0 0,-1-1 0,1 1 0,0 0 235,-2 2-306,0-1 1,0 1-1,0-1 0,0 1 1,0 0-1,1-1 0,-1 1 1,0 0-1,1-1 0,-1 1 1,1 0-1,0 0 0,0 0 1,0 0-1,0 2 0,0-3 143,1-1-425,-1 1 1,1-1-1,-1 0 0,0 0 0,1 1 0,-1-1 0,1 0 0,-1 0 0,1 0 0,-1 0 1,1 0-1,-1 0 0,1 0 0,-1 0 0,1 0 0,0 0 0,0 0 0,12-21-13302</inkml:trace>
</inkml:ink>
</file>

<file path=ppt/ink/ink1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1:31.381"/>
    </inkml:context>
    <inkml:brush xml:id="br0">
      <inkml:brushProperty name="width" value="0.05" units="cm"/>
      <inkml:brushProperty name="height" value="0.05" units="cm"/>
      <inkml:brushProperty name="color" value="#004F8B"/>
    </inkml:brush>
  </inkml:definitions>
  <inkml:trace contextRef="#ctx0" brushRef="#br0">5 432 2656,'0'1'129,"0"-1"0,-1 1 0,1-1 0,-1 1 1,1-1-1,0 1 0,-1 0 0,1-1 0,0 1 0,0-1 0,-1 1 1,1 0-1,0-1 0,0 1 0,0-1 0,0 1 0,0 0 0,0-1 1,0 1-1,0 0 0,0-1 0,0 1 0,0-1 0,0 1 0,0 0 1,1-1-1,-1 1 0,0 0 0,0-1 0,1 1 0,-1-1 0,1 1 0,-1-1 1,0 1-1,1 0 0,0-1 8,0 1 0,0-1 0,0 1-1,0-1 1,0 0 0,1 1 0,-1-1 0,0 0 0,0 0 0,0 0 0,0 1-1,0-1 1,0-1 0,0 1 0,0 0 0,1 0 0,-1 0 0,0 0-1,2-2 1,14-5 213,-1 0 0,1-2 0,-2 0 0,1-1 0,14-12-1,67-65 315,-71 55-502,-19 24-358,-1 0-1,14-13 1,-20 21 191,0 0 0,1-1 0,-1 1 0,0 0 0,0 0 0,0 0 0,0 0-1,1-1 1,-1 1 0,0 0 0,0 0 0,0 0 0,1 0 0,-1 0 0,0 0 0,0-1-1,1 1 1,-1 0 0,0 0 0,0 0 0,0 0 0,1 0 0,-1 0 0,0 0 0,0 0 0,1 0-1,-1 0 1,0 0 0,0 0 0,1 0 0,-1 1 0,0-1 0,0 0 0,1 0 0,1 9-34,-4 16 96,-36 122 438,7-35-200,3 26-105,-16 67 361,5-85 378,24-76-55,15-44-801,0 1 0,0 0 0,-1 0 0,1 0 0,0-1 0,-1 1 0,1 0 0,-1 0 0,1-1 0,-1 1 0,1 0 0,-1-1 0,0 1 0,1-1 0,-2 2 0,-1-4 543,4-7-545,4-15 119,2-12-109,20-56 0,51-107-242,-49 134 223,39-64 0,11-21-395,12-20-550,-90 168 874,0 0-22,1 0 1,-1-1 0,1 1-1,0 0 1,-1 0 0,1 0-1,3-2 1,-5 4 26,0 0 1,0 0-1,1-1 0,-1 1 1,0 0-1,0 0 1,1 0-1,-1 0 1,0 0-1,0 0 0,1 0 1,-1 0-1,0 0 1,1 0-1,-1 0 0,0 0 1,0 0-1,1 0 1,-1 0-1,0 0 0,0 0 1,1 0-1,-1 1 1,0-1-1,0 0 1,1 0-1,-1 0 0,7 13-21,-3 1 18,0-1 1,-1 1 0,-1 0 0,0 0 0,-1 28 0,-3-4 152,-7 37 0,5-53-93,-1 0 0,-1 0 0,-9 22 0,-31 61 161,36-85-165,-32 58 85,0 0 260,21-43-313,16-27-215,5-7 109,-1 0 0,1 0 0,-1 0 0,1 1 0,0-1 1,0 0-1,-1 1 0,1-1 0,0 0 0,0 1 0,0-1 0,0 0 0,1 0 1,-1 3-1,8 21-109,-5-16 145,4 16-72,16 34 0,-20-52 114,1 1-1,0-1 1,0 0 0,1-1-1,-1 1 1,2-1 0,-1 0-1,12 10 1,-15-14-12,0-1 1,0 1 0,0-1 0,0 0-1,0 0 1,0 0 0,0 0-1,0-1 1,1 1 0,-1 0-1,0-1 1,0 0 0,1 1-1,-1-1 1,0 0 0,1 0-1,-1 0 1,0-1 0,1 1-1,-1-1 1,0 1 0,1-1-1,-1 0 1,0 1 0,0-1-1,0 0 1,0-1 0,0 1-1,0 0 1,0 0 0,0-1-1,3-3 1,4-4 26,0-1 0,-1 0-1,0-1 1,10-18 0,-12 19-54,29-40-9,-45 103-672,9-43 633,0 0-1,0 0 0,0-1 1,1 1-1,1 0 0,0 0 1,2 11-1,9 2 339,-12-22-59,5-10 561,-3 5-763,1 0 1,-1 0 0,0-1-1,-1 1 1,1-1 0,-1 1-1,0-1 1,1-6-1,0-40-45,-2 40-31,0 8-4,0 0 0,-1 0 0,1 0 0,-1 0 0,0 0 0,0 0 0,0 0 0,0 0 0,-2-4 0,-2-3-84,4 4 61,3 1-173,-1 6 203,0 1 0,0 0 0,1-1 0,-1 1 0,0-1 0,1 0 0,-1 1-1,1-1 1,0 0 0,-1 0 0,1 0 0,0 0 0,0 0 0,0-1 0,-1 1 0,4 0 0,1 1 45,-1 1 0,1-2 0,1 1 0,-1-1 0,9 1 0,-5-2 20,-1-1-1,0 0 1,0-1 0,0 0 0,0-1 0,0 0 0,-1 0-1,1-1 1,-1 0 0,0 0 0,0-1 0,0 0-1,-1 0 1,0-1 0,13-13 0,4-7 133,-2 0 0,35-55 0,-40 57-147,59-101-68,-42 66 105,-22 39-58,-2-1 1,0 0-1,-1-1 1,-1 0-1,-1 0 1,-1-1-1,-1 1 0,-1-2 1,-1 1-1,-1 0 1,-1 0-1,-3-31 0,2 44-88,-2-7-160,-1 15 100,-2 8-2,-10 24-49,2 1 0,-14 43 0,17-45 230,-1 3-42,1 1 0,2 0-1,2 1 1,0 0-1,3 0 1,0 68-1,7 57 306,-3-140-255,0 0 0,1-1 0,0 1 0,2-1 0,7 25 0,-9-38-11,0 0 0,0-1 0,1 0 0,-1 1 0,1-1 0,4 5 0,-5-7 10,-1 0-1,1 0 1,0 0-1,0 0 0,0-1 1,0 1-1,0-1 1,1 0-1,-1 1 1,0-1-1,1 0 1,-1 0-1,4 0 0,-4-1 3,0 0-1,0 0 0,1 0 0,-1-1 0,0 1 1,0-1-1,0 1 0,0-1 0,0 0 1,0 0-1,0 0 0,0 0 0,2-2 0,25-19-28,-1-9-8,41-60 0,-19 24 13,6 0 234,-53 62-309,-6 7-80,-8 13-63,-14 30 115,2 1 0,-24 71 0,45-111 122,-6 20-40,8-25 1,0 1 0,-1-1 0,1 0-1,0 1 1,0-1 0,0 1 0,0-1 0,0 0 0,0 1 0,1-1 0,-1 1-1,0-1 1,1 0 0,0 2 0,-1-2 16,0-1 0,0 0 1,1 0-1,-1 1 0,0-1 0,0 0 0,0 0 0,1 0 1,-1 1-1,0-1 0,1 0 0,-1 0 0,0 0 0,0 0 1,1 0-1,-1 0 0,0 1 0,1-1 0,-1 0 0,0 0 1,1 0-1,-1 0 0,0 0 0,0 0 0,1 0 0,-1 0 1,0 0-1,1 0 0,-1-1 0,0 1 0,1 0 0,-1 0 1,0 0-1,0 0 0,1 0 0,-1 0 0,0-1 0,0 1 1,1 0-1,-1 0 0,0 0 0,1-1 0,8-9 153,-9 10-122,13-17 17,-1-1 1,-1 0-1,-1-1 0,13-30 1,-21 45-75,-1 2-2,15-30-82,-16 31 82,1-1-1,0 1 0,0 0 0,-1 0 1,1-1-1,0 1 0,0 0 0,0 0 0,1 0 1,-1 0-1,0 0 0,0 0 0,0 0 1,1 0-1,-1 1 0,0-1 0,1 1 0,1-2 1,-2 2 3,0 1 0,-1-1 0,1 0-1,0 0 1,-1 1 0,1-1 0,0 0 0,-1 1 0,1-1 0,-1 0 0,1 1 0,-1-1 0,1 1 0,-1-1 0,1 1 0,-1-1 0,1 1 0,-1 0 0,1-1 0,-1 1-1,0-1 1,1 2 0,6 16-157,-6-14 161,1 2 34,3 10-51,1 0 0,0 0 0,1-1 0,11 18 0,-16-30 28,1 1 1,-1-1 0,1 0 0,0 0-1,0 0 1,0 0 0,0-1 0,1 1-1,6 3 1,-8-5 25,1 0 0,-1 0 0,1-1 1,-1 1-1,1 0 0,0-1 0,-1 0 0,1 0 0,0 0 0,-1 0 0,1 0 0,0 0 0,-1 0 0,1-1 1,-1 0-1,6-1 0,-2-1 16,1 0 1,-1 0-1,0-1 0,0 0 1,0 0-1,-1 0 1,1-1-1,-1 0 1,6-7-1,0-2-77,0 0 1,12-22-1,14-33 136,-3-2 1,30-92-1,-44 98-81,-2 0-1,8-69 1,-20 99-109,-5 27-14,0-1-1,-1-14 1,0 11-117,-4 19 55,0 0 0,1 1 1,-4 12-1,-9 71-34,5-22 85,7-44 110,0 1 1,2 0 0,2 45-1,2-3 58,2 34-101,0-53 161,-3-29-3,7 36-1,-7-52-66,0 0-1,0 0 1,1 0 0,-1 0-1,1 0 1,0 0-1,0-1 1,0 1-1,0-1 1,1 1-1,0-1 1,5 6-1,-7-9-30,-1 0 0,1 1-1,0-1 1,-1 0-1,1 0 1,0 0 0,0 0-1,-1 0 1,1 0-1,0 0 1,-1 0 0,1 0-1,0 0 1,0 0-1,-1 0 1,1 0 0,0 0-1,-1-1 1,1 1-1,0 0 1,-1-1 0,1 1-1,0 0 1,-1-1-1,1 1 1,-1-1 0,2 0-1,13-15 31,-11 11-28,-1 0 0,-1 0 0,1 0 0,-1-1 0,2-5 0,6-12 57,28-55-400,-34 87 113,-2 6 120,0 0 1,-2 1-1,-2 27 0,1-22 103,2 34-1,-1-51-7,1 1 21,-1 1 0,1 0-1,0-1 1,1 1 0,1 5-1,-2-10-13,0 0-1,-1 1 0,1-1 0,0 0 1,0 1-1,0-1 0,0 0 0,0 0 0,0 0 1,0 0-1,0 0 0,1 0 0,-1 0 1,0 0-1,1 0 0,-1-1 0,0 1 1,1 0-1,-1-1 0,1 1 0,-1-1 1,1 0-1,1 1 0,1-1 18,0 0 1,0 0-1,0-1 0,0 1 0,1-1 1,-2 0-1,1 0 0,0 0 1,0-1-1,0 1 0,0-1 0,3-2 1,8-5-24,19-15 0,-23 16 97,7-6-73,-1-1-1,0-1 1,-1 0 0,24-33-1,-3 3-367,-38 49 301,0 1 0,-1-1 0,1 0-1,0 1 1,0 3 0,-3 10-7,1-7-22,0 0 0,1 1 0,-2 11 0,3-18 66,1-1 0,0 1-1,0-1 1,0 1 0,0-1 0,1 1 0,0-1 0,-1 1 0,1-1 0,0 1-1,0-1 1,1 0 0,1 4 0,-1-5 30,-1 1 1,1-1-1,0 1 0,0-1 1,0 0-1,0 0 0,0 0 0,0 0 1,0-1-1,1 1 0,3 2 1,-4-3-6,0-1 0,1 1 0,-1-1 1,0 1-1,0-1 0,1 0 0,-1 0 1,0 0-1,0 0 0,1 0 0,-1-1 1,0 1-1,0-1 0,4-1 0,-2 1-1,0-1-1,0 1 0,0-1 0,0-1 0,-1 1 1,1 0-1,-1-1 0,0 0 0,1 0 0,-1 0 0,0 0 1,4-6-1,-6 7-7,1-1 0,0 0 0,-1 1 0,1-1 0,-1 0 0,0 0 0,0 0 0,0 0 0,0 0 0,-1 0 0,1 0 0,-1 0-1,0 0 1,0-1 0,0 1 0,0 0 0,-1-5 0,0 7-16,1-1-1,-1 1 0,1 0 1,-1-1-1,0 1 1,0 0-1,0 0 0,1 0 1,-1-1-1,0 1 0,0 0 1,0 0-1,-1 0 0,1 1 1,0-1-1,0 0 1,-1 0-1,1 1 0,0-1 1,-1 0-1,1 1 0,0 0 1,-1-1-1,1 1 1,-3-1-1,-5 0-24,0 1-1,1 0 1,-13 1 0,4 0-47,1-3 48,14-3-73,8-2-35,11-7 162,0 1 0,1 0-1,1 2 1,0 0 0,0 1-1,29-10 1,-45 19-43,1 0 0,-1 0 0,1 0 0,0 0 0,0 0 0,0 1 0,-1 0 0,1-1 1,0 1-1,0 1 0,0-1 0,0 1 0,-1-1 0,6 3 0,-7-2 18,0 0 1,1 0-1,-1 0 0,0 1 1,0-1-1,0 1 1,0-1-1,0 1 0,0 0 1,0 0-1,-1 0 1,1 0-1,-1 0 0,1 0 1,-1 1-1,0-1 0,0 0 1,0 1-1,0-1 1,0 1-1,0 3 0,3 28 582,-2 61 0,9-123-528,2 1 0,18-30-1,-26 48-94,-1 1-20,1 0-1,0 1 1,0 0-1,12-13 1,-15 19 43,-1 0 1,1 0-1,-1-1 1,1 1-1,-1 0 1,1 0-1,0 0 1,0 0-1,0 1 1,-1-1-1,1 1 1,4-2-1,-5 2 5,0 0-1,0 1 1,1-1-1,-1 0 1,0 0-1,0 1 1,1-1-1,-1 0 1,0 1-1,0-1 1,0 1-1,0 0 1,1-1-1,-1 1 1,0 0-1,0 0 1,-1-1-1,1 1 1,0 0-1,0 0 1,1 2-1,2 3 11,-1 0 0,0 0-1,0 1 1,-1-1-1,0 1 1,0-1 0,-1 1-1,1-1 1,-1 1 0,-1 0-1,1 8 1,-1-4 4,1 0-1,1 0 1,3 11 0,-5-20 8,1-1 1,-1 0-1,0 1 0,1-1 1,-1 0-1,1 0 0,0 1 1,-1-1-1,1 0 0,0 0 1,0 0-1,0 0 0,0 0 1,0 0-1,0 0 0,0 0 1,0-1-1,0 1 0,0 0 1,0 0-1,1-1 0,-1 1 0,0-1 1,0 1-1,1-1 0,-1 0 1,0 1-1,1-1 0,2 0 1,-1 0 7,1-1 0,0 1 0,0-1 0,-1 0 0,1 0 1,-1-1-1,1 1 0,6-4 0,26-16 15,0-1 0,58-49-1,-54 38-198,61-39 0,-100 73 153,-1 0 0,0 0 1,0 0-1,0 1 1,1-1-1,-1 0 0,0 0 1,-1 0-1,1 0 1,0 0-1,0 1 0,0-1 1,-1 0-1,1 0 1,0 0-1,-2 2 0,-19 41-25,-37 60 0,12-25 21,45-77 35,0 0 1,0 0 0,0 0-1,1 0 1,-1 0-1,1 0 1,-1 0 0,1 0-1,-1 4 1,1-6-12,0 1 1,0-1-1,0 1 0,0-1 1,1 1-1,-1-1 0,0 1 1,0-1-1,0 1 0,1-1 1,-1 1-1,0-1 0,0 0 1,1 1-1,-1-1 0,0 1 1,1-1-1,-1 0 0,1 1 1,-1-1-1,0 0 0,1 0 1,-1 1-1,1-1 0,-1 0 1,1 0-1,-1 1 0,1-1 1,-1 0-1,1 0 0,-1 0 1,1 0-1,-1 0 0,1 0 1,-1 0-1,1 0 0,-1 0 1,1 0-1,-1 0 0,1 0 1,-1 0-1,1-1 0,3 1 12,0-1 0,0 0 0,0-1-1,-1 1 1,1-1 0,0 1 0,-1-1-1,1 0 1,-1 0 0,0-1 0,0 1-1,5-5 1,3-4-16,18-25 0,-7 9 115,-15 21-400,-4 6 67,-3 15 192,-2-4-73,2 0-1,0 19 1,1-9 66,-1-19 34,0-1 0,0 1 0,1-1 0,-1 0 0,0 1-1,1-1 1,-1 0 0,1 1 0,-1-1 0,1 0 0,0 1 0,-1-1-1,1 0 1,0 0 0,0 0 0,0 0 0,0 0 0,0 0-1,0 0 1,0 0 0,1 0 0,-1 0 0,0-1 0,0 1 0,3 1-1,-2-2 12,0 1 1,-1-1-1,1 1 0,0-1 0,0 0 0,-1 0 0,1 1 0,0-1 0,0 0 0,0-1 0,0 1 0,-1 0 1,1 0-1,0-1 0,0 1 0,-1-1 0,1 0 0,0 1 0,0-1 0,-1 0 0,2-1 0,4-3 56,-1-1-1,0 0 1,0 0-1,0-1 1,9-13-1,21-44 180,-31 55-232,30-60 55,22-40 12,93-182 21,-144 274-126,45-114 14,-40 99-67,-2 0 0,5-37 0,-14 69 71,1-3-34,0-1 1,0 1-1,-1 0 0,1 0 1,-1 0-1,0 0 1,0-1-1,0 1 0,-1 0 1,1 0-1,-1 0 0,0-1 1,0 1-1,0 0 1,-2-4-1,3 7 28,0 0-1,0-1 1,0 1-1,0 0 1,-1-1-1,1 1 1,0 0-1,0 0 1,0-1 0,-1 1-1,1 0 1,0 0-1,0-1 1,-1 1-1,1 0 1,0 0 0,-1 0-1,1-1 1,0 1-1,-1 0 1,1 0-1,0 0 1,-1 0-1,1 0 1,0 0 0,-1 0-1,1 0 1,0 0-1,-1 0 1,1 0-1,-1 0 1,1 0 0,0 0-1,-1 0 1,1 0-1,0 0 1,-1 1-1,-5 3-38,0 1-1,0 0 0,1 0 0,-1 0 0,1 1 0,1 0 1,-1 0-1,-4 9 0,-94 167-27,101-178 73,-14 28 100,2 1 0,1 0-1,2 0 1,-11 57 0,5 48-1539,14-46-3240,0-70 595,3-3 1381</inkml:trace>
</inkml:ink>
</file>

<file path=ppt/ink/ink1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1:31.761"/>
    </inkml:context>
    <inkml:brush xml:id="br0">
      <inkml:brushProperty name="width" value="0.05" units="cm"/>
      <inkml:brushProperty name="height" value="0.05" units="cm"/>
      <inkml:brushProperty name="color" value="#004F8B"/>
    </inkml:brush>
  </inkml:definitions>
  <inkml:trace contextRef="#ctx0" brushRef="#br0">22 23 5728,'-21'-6'2592,"25"6"-2240,-4-5-352,9 5-64,3-8-96,6 8 64,3-3-224,7 6 192,-7-3-2912,2 0 1664</inkml:trace>
</inkml:ink>
</file>

<file path=ppt/ink/ink1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1:32.092"/>
    </inkml:context>
    <inkml:brush xml:id="br0">
      <inkml:brushProperty name="width" value="0.05" units="cm"/>
      <inkml:brushProperty name="height" value="0.05" units="cm"/>
      <inkml:brushProperty name="color" value="#004F8B"/>
    </inkml:brush>
  </inkml:definitions>
  <inkml:trace contextRef="#ctx0" brushRef="#br0">913 110 6048,'-10'-17'2752,"51"9"-2400,-10 5 256,0 0-416,16-10 480,1 1-384,19-2-192,2 1-96,6 2 352,-9 2-192,-9 3-1920,-8 6 960,-23 0-4064,-8 3 2720</inkml:trace>
  <inkml:trace contextRef="#ctx0" brushRef="#br0" timeOffset="1">36 191 6464,'-36'-12'2944,"41"4"-2560,8 2 288,8 1-448,28-10-96,8-1-64,17-3 0,1 2-32,17-2-224,1 8 96,12 2-4736,-4 9 2624</inkml:trace>
</inkml:ink>
</file>

<file path=ppt/ink/ink1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1:35.247"/>
    </inkml:context>
    <inkml:brush xml:id="br0">
      <inkml:brushProperty name="width" value="0.05" units="cm"/>
      <inkml:brushProperty name="height" value="0.05" units="cm"/>
      <inkml:brushProperty name="color" value="#004F8B"/>
    </inkml:brush>
  </inkml:definitions>
  <inkml:trace contextRef="#ctx0" brushRef="#br0">0 407 2976,'0'0'63,"0"-1"1,0 1 0,0 0-1,0-1 1,0 1-1,0-1 1,0 1-1,1 0 1,-1-1 0,0 1-1,0 0 1,0-1-1,0 1 1,1 0-1,-1-1 1,0 1-1,0 0 1,1-1 0,-1 1-1,0 0 1,1 0-1,-1-1 1,0 1-1,1 0 1,-1 0 0,0 0-1,1-1 1,-1 1-1,0 0 1,1 0-1,-1 0 1,1 0-1,-1 0 1,1 0 0,22-6 1302,-6 2-653,8-5-40,-2-1-1,0 0 1,43-27 0,-53 27-570,1 0 0,-2 0 0,1-2 0,-1 1 0,-1-1 0,0-1-1,10-17 1,-9 13 92,-2 0 0,11-25 0,-18 37-173,-1-1-1,0 0 1,0 0-1,-1 0 1,0 0-1,0 0 1,0 0-1,-1 0 0,0 0 1,0 0-1,0-1 1,-2-5-1,2 10-34,-1 0-1,1 0 0,-1 0 1,1 0-1,-1 0 0,0 0 1,0 1-1,0-1 0,0 0 1,0 0-1,0 1 0,0-1 1,0 1-1,-1-1 0,1 1 0,-1-1 1,1 1-1,-1 0 0,0 0 1,1 0-1,-1 0 0,0 0 1,0 0-1,0 0 0,1 0 1,-1 1-1,0-1 0,0 1 1,0-1-1,0 1 0,0 0 1,0 0-1,0 0 0,0 0 1,0 0-1,0 1 0,0-1 1,0 0-1,-3 2 0,-3 0-35,1 0 1,-1 1-1,1 0 0,-1 1 0,1 0 0,0 0 0,1 0 1,-9 7-1,-1 5 74,0 0 0,1 1 0,1 0 1,1 1-1,0 1 0,1 0 0,2 1 0,-1 0 1,2 1-1,-12 39 0,19-51 85,-1 0 0,1 1 1,0 0-1,1-1 0,0 1 0,1 0 0,0-1 1,2 17-1,-2-22-34,1 0 0,0 0 1,0-1-1,1 1 1,-1 0-1,1-1 0,0 1 1,-1-1-1,2 0 1,-1 1-1,0-1 0,1 0 1,-1 0-1,1-1 0,0 1 1,0 0-1,0-1 1,0 0-1,0 1 0,1-2 1,-1 1-1,1 0 0,-1 0 1,5 0-1,0 1 23,0-2 0,0 1 0,0-1 0,0 0 0,0-1 0,0 0 0,0 0 0,1-1 0,-1 0 0,0 0 0,-1-1 0,1 0 0,0 0 0,0-1 0,-1 0 0,0-1 0,1 1 0,6-6 0,4-3 3,-1 0-1,0-2 1,-1 0 0,-1 0-1,21-26 1,18-31-109,9-10-138,-53 70-17,1 0 0,0 0 1,1 1-1,20-13 1,-30 21 117,0 1 0,0 0 0,1 0 0,-1 0 1,0 0-1,1 0 0,-1 1 0,4-2 0,-5 2 39,-1 0 0,1 0 0,0 0 0,0 0 0,-1 0 0,1 0 0,0 1 0,-1-1 0,1 0 0,0 0 0,-1 0 0,1 1 0,-1-1 0,1 0 0,0 1 0,-1-1-1,1 0 1,-1 1 0,1-1 0,-1 1 0,1-1 0,-1 1 0,1-1 0,-1 1 0,1-1 0,-1 1 0,0 0 0,1-1 0,-1 1 0,0-1 0,0 1 0,1 0 0,-1-1 0,0 1 0,0 1 0,2 10 113,-2 1 1,1-1-1,-1 0 1,-4 24-1,3-22-101,-2 3 27,-7 28 0,6-32 132,1 1-1,0-1 1,-1 26 0,4-39-152,0 0 0,0-1-1,0 1 1,0 0 0,0 0 0,0 0 0,1 0 0,-1-1 0,0 1-1,0 0 1,0 0 0,0 0 0,1 0 0,-1 0 0,0 0 0,0-1-1,0 1 1,1 0 0,-1 0 0,0 0 0,0 0 0,0 0 0,1 0-1,-1 0 1,0 0 0,0 0 0,1 0 0,-1 0 0,0 0 0,0 0 0,0 0-1,1 0 1,-1 0 0,0 0 0,0 0 0,0 1 0,1-1 0,-1 0-1,0 0 1,0 0 0,0 0 0,0 0 0,1 0 0,-1 1 0,0-1-1,0 0 1,0 0 0,0 0 0,0 0 0,1 1 0,-1-1 0,0 0-1,0 0 1,0 0 0,0 1 0,0-1 0,0 0 0,0 0 0,0 0-1,0 1 1,0-1 0,0 0 0,0 0 0,0 1 0,0-1 0,0 0-1,0 0 1,0 1 0,13-16 306,-11 14-231,46-59 313,-15 18-459,45-43 0,-62 69-86,-8 8 9,0 0 0,1 0-1,0 1 1,0 0-1,16-8 1,-24 14 120,0 1 1,0-1-1,0 1 1,0-1 0,0 1-1,0 0 1,0-1-1,0 1 1,0 0-1,0 0 1,0 0-1,1 0 1,-1 0-1,0 0 1,0 0 0,0 0-1,0 0 1,0 1-1,0-1 1,0 0-1,1 1 1,-1-1-1,0 1 1,0-1-1,0 1 1,-1 0 0,1-1-1,0 1 1,0 0-1,0 0 1,0-1-1,-1 1 1,2 1-1,1 3 2,0 0-1,0 0 0,-1 0 0,1 1 0,1 6 0,-3-8 15,21 76-3,-17-54 84,11 29 0,-14-52-16,-1 0-1,0 0 1,1 0 0,-1 0 0,1-1 0,0 1-1,0-1 1,0 1 0,4 2 0,-5-4-26,0 0 1,0 0 0,0 0-1,0-1 1,1 1 0,-1 0 0,0-1-1,1 1 1,-1-1 0,0 1-1,1-1 1,-1 1 0,0-1-1,1 0 1,-1 0 0,1 0-1,-1 0 1,1 0 0,-1 0-1,1 0 1,-1 0 0,2-1-1,2-1 6,-1 0-1,0-1 0,0 1 0,0-1 0,0 0 0,0 0 0,-1 0 0,1 0 1,-1 0-1,0-1 0,4-5 0,5-8 97,12-23 1,-21 33-131,107-209 88,-107 211-81,-3 4-35,0 0 0,1 0 0,-1 1 0,0-1 1,1 0-1,-1 0 0,0 0 0,0 1 0,1-1 0,-1 0 0,0 0 1,0 0-1,0 0 0,0 1 0,0-1 0,0 0 0,-1 0 0,1 0 1,0-1-1,0 2 2,0 0 1,-1 0-1,1-1 1,0 1-1,0 0 1,0-1-1,0 1 1,0 0-1,0 0 1,-1-1 0,1 1-1,0 0 1,0 0-1,0 0 1,-1-1-1,1 1 1,0 0-1,0 0 1,-1 0-1,1 0 1,0 0-1,-1-1 1,1 1-1,0 0 1,0 0-1,-1 0 1,1 0-1,0 0 1,-1 0 0,1 0-1,0 0 1,0 0-1,-1 0 1,1 0-1,-13 6-212,-6 13 97,13-10 71,0 0-1,0 0 1,1 1-1,-6 16 0,-13 44-105,22-61 182,-4 11 21,1 1 0,1-1-1,-2 34 1,5-45-7,1 0 0,0 1 0,1-1 0,0 0 0,0 0 1,1 1-1,0-1 0,1-1 0,0 1 0,6 12 0,-8-18 17,1 0-1,0 0 0,0 0 1,1 0-1,-1-1 1,1 1-1,-1-1 0,1 1 1,0-1-1,0 0 1,0 0-1,0 0 1,0 0-1,0-1 0,0 1 1,1-1-1,3 1 1,-2-1-3,0 0 1,0 0 0,0-1-1,0 0 1,0 0 0,0 0-1,0-1 1,0 1 0,0-1-1,0 0 1,-1-1 0,6-1-1,10-7 37,0 0 0,-1-2-1,0 0 1,0-1-1,16-16 1,11-12 28,63-72 1,-46 46-216,-19 24-515,-43 43 615,-1 0-1,0 0 1,0 0 0,0 0 0,0 0 0,0-1-1,0 1 1,1 0 0,-1 0 0,0 0 0,0 0-1,0 0 1,0 0 0,0 0 0,0 0-1,1 0 1,-1 0 0,0 0 0,0 0 0,0 0-1,0 0 1,0 0 0,0 0 0,1 1 0,-1-1-1,0 0 1,0 0 0,0 0 0,0 0 0,0 0-1,0 0 1,0 0 0,1 0 0,-1 0 0,0 0-1,0 0 1,0 1 0,0-1 0,0 0 0,0 0-1,0 0 1,0 0 0,0 0 0,0 0 0,0 1-1,0-1 1,0 0 0,0 0 0,0 0 0,0 0-1,0 0 1,0 0 0,0 1 0,0-1 0,0 0-1,0 0 1,0 0 0,0 0 0,0 0 0,0 1-1,0 11-8,0-9 6,0 43-110,1 61 93,0-94 47,1 0 1,0 0-1,1-1 1,1 1-1,-1-1 1,8 15-1,-9-24 15,-1 0-1,1 1 0,0-1 0,1 0 0,-1-1 1,0 1-1,1 0 0,-1-1 0,1 1 0,0-1 1,4 3-1,-5-4-1,0 0-1,0 0 1,0 0 0,1 0 0,-1 0 0,0-1-1,0 1 1,1-1 0,-1 0 0,0 1-1,0-1 1,1 0 0,-1 0 0,0-1 0,1 1-1,-1 0 1,0-1 0,4-1 0,5-3 35,0-1 0,-1-1 1,0 1-1,-1-2 1,0 1-1,0-1 0,12-15 1,-9 11-55,175-182 89,-97 111-229,-77 71 94,-25 24-124,1 1-1,0 0 1,0 0-1,-8 16 1,-37 66 109,36-57 25,1 1 0,-19 59 1,36-93 69,1 1 1,0 0-1,0-1 1,1 1 0,0 9-1,0-14-33,0 0 0,0 1 0,0-1 0,0 0 0,1 0 0,-1 0 0,0 0 0,1 0 0,-1 0 0,1 0 0,-1 1-1,1-1 1,-1-1 0,2 3 0,-1-3-6,0 1 0,-1-1 0,1 0 0,0 1 0,-1-1 0,1 0 0,0 0 0,-1 0 0,1 1 0,0-1 0,-1 0 0,1 0 0,0 0 0,-1 0 0,1 0 0,0 0-1,0-1 1,-1 1 0,1 0 0,0 0 0,-1 0 0,1-1 0,0 1 0,-1 0 0,1-1 0,1 0 0,4-3 22,0 0 1,0-1-1,0 0 1,0 0-1,-1 0 0,0-1 1,0 0-1,0 0 1,-1 0-1,0 0 0,6-13 1,3-9-43,14-46 0,-21 55-20,18-48-90,-20 61-282,-4 12 156,-2 14-27,-11 50 88,-22 72 1,-78 314 266,102-400 54,-27 80 0,36-132-89,1 0 0,-1 0 0,0 0 0,0 0 0,0 0 0,-1 0 1,0-1-1,1 1 0,-5 3 0,7-6-32,-1 0-1,0 0 1,0-1-1,0 1 1,1 0-1,-1-1 1,0 1-1,0 0 1,0-1-1,0 1 1,0-1 0,0 1-1,0-1 1,-1 0-1,1 0 1,0 1-1,0-1 1,0 0-1,0 0 1,0 0-1,0 0 1,-2 0-1,1-1-9,1 1 0,-1-1-1,1 0 1,0 0-1,-1 0 1,1 1 0,0-1-1,-1 0 1,1-1-1,0 1 1,0 0 0,0 0-1,0 0 1,-1-2-1,-2-4-13,0-1 0,0 1-1,1-1 1,-4-13-1,3 5-30,2 0 0,-1 0 0,2 0 0,0 0 0,1 0 0,3-22-1,-2 14-123,-1 17 151,1-1 0,0 1 0,0-1 1,1 1-1,0-1 0,0 1 0,0 0 0,1 0 0,0 0 1,1 0-1,-1 1 0,9-12 0,-3 6-14,1 1 1,-1 0-1,2 0 0,-1 1 1,1 1-1,1 0 0,0 0 0,19-9 1,7 2 34,53-15 1,-23 10 50,-36 9-10,-1 0 0,35-19-1,-53 23-20,0 0 0,-1-1-1,0 0 1,0-1-1,-1-1 1,0 1-1,12-16 1,-13 13-40,0-1 1,-1 0-1,0 0 0,-1-1 1,-1 0-1,0 0 0,5-21 1,8-44-238,-18 74 274,2-12-104,-4 16 72,0 1-1,0-1 0,1 1 0,-1 0 0,0-1 1,1 1-1,0 0 0,-1-1 0,2-1 0,5-13-37,6-29 308,-2 14-335,-11 31 61,0 0 0,0 1 0,0-1 0,0 0 0,0 0 0,0 0 0,0 0 0,0 0 0,0 1 0,0-1 1,0 0-1,0 0 0,0 0 0,1 0 0,-1 0 0,0 0 0,0 0 0,0 1 0,0-1 0,0 0 0,0 0 0,0 0 0,0 0 0,1 0 0,-1 0 0,0 0 0,0 0 0,0 0 0,0 0 0,0 0 0,0 0 0,1 0 1,-1 0-1,0 0 0,0 0 0,0 0 0,0 0 0,0 0 0,1 0 0,-1 0 0,0 0 0,0 0 0,0 0 0,0 0 0,0 0 0,0 0 0,1 0 0,-1 0 0,0 0 0,0 0 0,0-1 0,0 1 0,0 0 0,0 0 1,0 0-1,0 0 0,1 0 0,-1 0 0,-2 40-359,-7 41 0,-2 24 391,8-65-76,2-29 123,-1 1 0,2 0 0,0 0 0,0 0 0,3 13 0,-3-25-54,0 1 1,0 0-1,0-1 0,1 1 1,-1 0-1,0-1 1,0 1-1,1 0 0,-1-1 1,0 1-1,0-1 0,1 1 1,-1 0-1,1-1 1,-1 1-1,1-1 0,-1 1 1,1-1-1,-1 0 1,1 1-1,-1-1 0,1 1 1,-1-1-1,1 0 1,-1 0-1,1 1 0,0-1 1,-1 0-1,1 0 1,0 0-1,-1 1 0,1-1 1,0 0-1,-1 0 1,1 0-1,0 0 0,-1 0 1,1 0-1,0-1 1,-1 1-1,1 0 0,0 0 1,-1 0-1,1-1 1,0 1-1,-1 0 0,2-1 1,2-2 22,-1 1 0,1 0 0,-1-1 0,1 0-1,-1 0 1,4-5 0,33-41-85,59-96 0,-99 144 35,13-17-349,-13 17 352,1 1 1,-1 0 0,0 0 0,0-1 0,0 1-1,1 0 1,-1 0 0,0-1 0,0 1-1,1 0 1,-1 0 0,0 0 0,0-1-1,1 1 1,-1 0 0,0 0 0,1 0-1,-1 0 1,0 0 0,1 0 0,-1 0 0,0 0-1,1 0 1,-1 0 0,0 0 0,1 0-1,-1 0 1,0 0 0,1 0 0,-1 0-1,0 0 1,0 0 0,1 0 0,-1 0-1,0 1 1,1-1 0,-1 0 0,0 0-1,0 0 1,1 0 0,-1 1 0,0-1 0,0 0-1,1 0 1,-1 1 0,0-1 0,0 0-1,0 0 1,1 1 0,-1-1 0,0 0-1,0 1 1,0-1 0,0 0 0,0 1-1,0-1 1,0 1 0,1 2-12,0 1 0,-1-1 0,1 1 1,-1-1-1,0 1 0,0 0 0,0-1 0,-1 1 0,1-1 0,-1 1 0,-2 6 1,1 1-20,-47 155-194,16-62 158,-4 31 38,-56 179 406,91-309-304,-2 7 66,0-2 0,-9 17 1,12-26-101,0 1 0,0 0 0,-1 0 0,1 0-1,0-1 1,-1 1 0,1-1 0,-1 1 0,1-1 0,-1 0 0,0 1 0,1-1 0,-1 0 0,0 0 0,0 0 0,0 0 0,0-1 0,0 1 0,-4 0 0,5-1-18,0 1 0,0-1 0,0 0 0,0-1 0,0 1 0,0 0 1,0 0-1,0 0 0,0-1 0,0 1 0,0 0 0,0-1 0,0 1 0,0-1 1,0 1-1,0-1 0,1 1 0,-1-1 0,0 0 0,0 0 0,1 1 0,-1-1 1,-1-1-1,0-1 15,1 0 0,-1-1 1,1 1-1,-1-1 0,0-3 1,0 2 10,-2-11 1,0-1 0,1 0 0,1 0 0,0 0 0,1 0 0,3-24 0,-2 3-21,0 14-19,1 0 1,2-1-1,0 1 0,1 0 0,2 0 1,15-44-1,-19 63 1,3-7 26,0 1 1,10-19 0,-12 26-22,-1 1 0,1 0 0,-1-1 0,1 1 0,0 0 1,1 0-1,-1 1 0,0-1 0,1 1 0,-1-1 0,1 1 0,5-2 0,6-1-30,0 1-1,0 0 0,0 1 0,0 1 1,0 0-1,22 1 0,6 2-1156,43 7 0,-73-7 209,5 1-963,-1 0 0,0 1 0,0 1 1,21 8-1,-3 3-1155</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8:00.808"/>
    </inkml:context>
    <inkml:brush xml:id="br0">
      <inkml:brushProperty name="width" value="0.05" units="cm"/>
      <inkml:brushProperty name="height" value="0.05" units="cm"/>
    </inkml:brush>
  </inkml:definitions>
  <inkml:trace contextRef="#ctx0" brushRef="#br0">225 26 2912,'2'-2'438,"0"0"-1,0 0 1,1 0 0,-1 1-1,1-1 1,0 1 0,-1 0 0,1-1-1,0 1 1,0 0 0,-1 1-1,1-1 1,7 0 3712,-10 1-4042,-1 1 0,1 0-1,-1-1 1,1 1 0,-1-1 0,0 1 0,1-1 0,-1 1 0,0-1 0,1 0 0,-1 1 0,0-1 0,0 0 0,1 1 0,-2-1 0,-2 2 63,-23 13 203,0 2-1,-32 26 0,44-31-281,-1 1-1,2 1 1,-1 0-1,-16 24 1,25-30-47,1 0 0,-1 0 0,1 1 1,1 0-1,0 0 0,0 0 0,1 0 0,0 1 0,0-1 1,-2 20-1,5-26 3,0 0 1,0 0-1,0 0 0,0 0 1,1-1-1,-1 1 0,1 0 1,-1 0-1,1 0 0,0-1 1,0 1-1,0 0 0,0-1 1,1 1-1,-1-1 1,1 1-1,0-1 0,-1 0 1,1 0-1,0 0 0,0 0 1,1 0-1,-1 0 0,0 0 1,1-1-1,3 3 0,-1-2 11,0 0-1,0-1 0,0 1 1,0-1-1,1 0 1,-1 0-1,0-1 0,0 0 1,1 0-1,-1 0 0,0 0 1,1-1-1,8-2 0,-3 0 9,0-1-1,0 0 1,0 0-1,0-1 1,-1 0-1,0-1 1,0 0-1,0-1 1,9-8-1,-13 9-34,0 0 0,0-1-1,0 1 1,-1-1 0,0 0 0,-1 0-1,1-1 1,-1 1 0,-1-1 0,1 0-1,-1 0 1,-1 0 0,3-10 0,-5 15-29,1-1 1,-1 1 0,0 0 0,0-1-1,0 1 1,0-1 0,0 1 0,-1-1-1,0 1 1,0-1 0,0 1 0,0 0-1,0-1 1,0 1 0,-1 0 0,0 0-1,1 0 1,-1 0 0,-1 1 0,1-1-1,0 0 1,0 1 0,-1-1 0,0 1-1,1 0 1,-6-3 0,2 1 127,0 1 0,-1 0 0,1 0 0,-1 0 0,1 1-1,-1 0 1,0 0 0,0 1 0,1 0 0,-12 0 0,43 0 318,0-1 1,0-1-1,41-11 1,71-29-25,-92 28-360,-41 13-51,4-1 7,0 1 0,0-1-1,1 2 1,14-3-1,-22 6-44,-1 0 0,1 0-1,-1 0 1,0 0 0,0 0-1,0 0 1,0 0 0,-1 3 0,-11 42 204,8-34-41,-5 26 0,6-21 69,1 0 0,1-1 0,0 1 0,1 0 0,1 0 0,5 26 0,-5-41-153,0-1 0,0 1 0,0 0 0,0-1 0,0 1 0,0-1 0,1 0 0,-1 1 0,1-1 0,0 0 0,0 0 0,0 0 0,0 0 0,0 0 0,0-1 0,0 1 0,3 1 0,-1-1 0,0 0 0,0-1 1,0 0-1,-1 0 0,1 0 0,0 0 0,0-1 1,1 0-1,-1 0 0,6 0 0,3-2-59,-1 0 0,1-1 0,-1 0 0,0-1 0,0 0-1,16-9 1,-12 4-821,0 0 1,-1-1-1,0-1 0,26-25 0,-23 18-2943,-1-2 0,28-38-1,-30 32-2721</inkml:trace>
</inkml:ink>
</file>

<file path=ppt/ink/ink1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1:37.701"/>
    </inkml:context>
    <inkml:brush xml:id="br0">
      <inkml:brushProperty name="width" value="0.05" units="cm"/>
      <inkml:brushProperty name="height" value="0.05" units="cm"/>
      <inkml:brushProperty name="color" value="#004F8B"/>
    </inkml:brush>
  </inkml:definitions>
  <inkml:trace contextRef="#ctx0" brushRef="#br0">12 1061 2720,'-1'0'71,"1"0"1,-1 0-1,1 0 1,-1 0-1,0 1 1,1-1-1,-1 0 1,1 0-1,-1 1 1,1-1-1,-1 0 1,0 1-1,1-1 1,-1 0-1,1 1 1,0-1-1,-1 1 0,1-1 1,-1 1-1,0 0 1,1 0 21,0-1 1,1 1-1,-1 0 0,0-1 1,0 1-1,0-1 0,0 1 1,1-1-1,-1 1 0,0-1 1,1 1-1,-1-1 0,0 1 1,1-1-1,-1 1 0,0-1 1,1 0-1,-1 1 0,1-1 1,-1 0-1,1 1 0,-1-1 1,1 0-1,0 1 0,3 0 225,0 0 0,0 0 0,-1 0 0,1 0 0,0-1 0,0 1-1,0-1 1,0 0 0,6-1 0,0 0-60,1 0-1,-1-1 1,0 0-1,0 0 1,0-2 0,0 1-1,0-1 1,-1 0-1,1-1 1,-1 0-1,9-8 1,1-1 6,-2-1 0,0-1 0,-1-1 0,16-21 0,129-143 642,-7 6-482,-122 133-343,-2-2 0,33-65 0,10-54 107,-65 140-250,-1 1-1,-1-1 1,-1 0-1,-1 0 1,2-41-1,-6 61 9,0 0 0,0 0 1,0 0-1,-1 1 0,1-1 0,-1 0 0,0 0 0,0 0 0,0 1 1,0-1-1,-2-3 0,2 5 32,1 0-1,-1 0 1,0 1 0,0-1 0,0 0 0,1 1-1,-1-1 1,0 1 0,0-1 0,0 1 0,0-1 0,0 1-1,0 0 1,0-1 0,0 1 0,0 0 0,0 0-1,0 0 1,0 0 0,0-1 0,0 2 0,0-1-1,0 0 1,0 0 0,0 0 0,0 0 0,0 1-1,0-1 1,0 0 0,0 1 0,0-1 0,0 1-1,0-1 1,0 1 0,-1 0 0,-2 2-25,-1 0 1,1 1-1,-1-1 1,1 1-1,0 0 1,0 0-1,1 0 1,-1 1-1,1-1 0,-4 8 1,-7 14 95,1 0 0,-17 50-1,-11 63 346,39-132-374,-9 37 269,1 1 0,-6 64 1,14-82-182,2 0 1,1 0 0,0 0-1,3 0 1,8 38 0,-9-56-35,-1 0-1,2 1 1,0-2 0,0 1 0,0 0 0,1-1-1,9 12 1,-12-17-25,0 0-1,1 0 1,-1-1-1,1 1 1,0 0-1,0-1 1,0 0 0,0 0-1,0 0 1,0 0-1,0 0 1,1-1-1,-1 1 1,1-1-1,0 0 1,-1 0-1,1 0 1,0-1-1,-1 1 1,1-1-1,0 0 1,4 0-1,4-2 32,-1-1-1,1 0 1,-1-1-1,0 0 0,1-1 1,-2 0-1,1-1 0,-1 0 1,0-1-1,0 0 1,-1-1-1,1 1 0,-2-2 1,1 1-1,-1-1 0,12-19 1,-16 23-93,-1-1 1,1 1-1,-2-1 1,1 0 0,0 0-1,-1 0 1,0 0-1,2-11 1,-4 16-11,0 1 1,0-1-1,0 1 1,0-1-1,0 1 1,0-1-1,0 1 1,0-1-1,0 1 1,0-1-1,0 1 1,0-1-1,-1 1 1,1-1-1,0 1 1,0 0-1,0-1 1,-1 1-1,1-1 1,0 1-1,0-1 1,-1 1-1,1 0 1,0-1-1,-1 1 1,1 0-1,-1-1 1,1 1-1,0 0 1,-1 0-1,1-1 1,-1 1-1,1 0 1,-1 0-1,1 0 1,-1 0-1,1 0 1,0-1-1,-1 1 1,1 0-1,-1 0 1,1 0-1,-1 0 1,1 0-1,-1 0 1,1 1-1,-1-1 1,0 0 0,-1 1-27,0-1 1,0 1 0,0 0 0,0 0 0,0 0 0,0 1-1,1-1 1,-1 0 0,0 1 0,-2 1 0,0 4 35,-1 0 0,1-1 0,0 1 0,0 1 0,1-1 0,0 0 0,1 1 0,-1 0 0,1 0 0,1 0 0,-1-1 0,1 1 0,1 10 0,-1-2 80,1 0 1,1 0 0,1 1-1,1-1 1,6 26 0,-5-29 36,1 0 0,8 17 0,-11-27-31,-1 1-1,1-1 1,1 0-1,-1 0 1,0 1-1,1-1 1,0-1-1,-1 1 1,1 0 0,0-1-1,0 0 1,1 1-1,3 1 1,-6-4-39,1 1 0,0-1 1,-1 1-1,1-1 0,0 1 1,0-1-1,0 0 0,-1 0 0,1 0 1,0 0-1,0 0 0,0 0 1,-1-1-1,1 1 0,0 0 0,0-1 1,-1 0-1,1 1 0,0-1 1,-1 0-1,1 0 0,-1 0 1,1 0-1,-1 0 0,1 0 0,1-2 1,3-3 9,0-1 0,-1 0 0,0 0 0,6-9 0,-9 12-38,5-8 29,33-51-54,2 1 0,53-60 0,-90 116-166,-3 4 17,-3 3 30,-5 11 53,-3 13 55,1 0-1,2 1 0,-7 40 0,11-50 26,-1 1 121,0 0 0,2 0-1,0 1 1,2-1-1,2 24 1,-3-41-106,0 0 0,0 0 1,0 0-1,0 1 1,0-1-1,0 0 0,0 0 1,0 0-1,0 0 0,0 0 1,0 1-1,0-1 1,1 0-1,-1 0 0,0 0 1,0 0-1,0 0 0,0 1 1,0-1-1,0 0 1,1 0-1,-1 0 0,0 0 1,0 0-1,0 0 0,0 0 1,1 0-1,-1 0 0,0 0 1,0 0-1,0 0 1,0 1-1,1-1 0,-1 0 1,0 0-1,0 0 0,0-1 1,0 1-1,1 0 1,-1 0-1,0 0 0,0 0 1,0 0-1,1 0 0,6-5 126,2-8 51,12-22 0,1-2-166,-16 28-24,63-89-59,-56 81-55,2 1 0,-1 0 0,26-20 0,-39 35 102,1 0 1,-1-1 0,1 1 0,-1 0-1,1 0 1,-1 0 0,1 0 0,0 1-1,-1-1 1,1 0 0,0 1-1,0-1 1,-1 1 0,1-1 0,0 1-1,0 0 1,0 0 0,0 0 0,-1 0-1,1 0 1,0 0 0,0 1 0,0-1-1,-1 1 1,1-1 0,0 1-1,0 0 1,-1-1 0,1 1 0,0 0-1,-1 0 1,1 0 0,-1 0 0,0 0-1,1 1 1,1 0 0,8 8-60,0 1 81,1-1 0,1 0 0,14 8-1,-23-16 26,-1 0 0,1 0-1,0-1 1,0 1-1,1-1 1,-1 0-1,0 0 1,0 0 0,0 0-1,1-1 1,-1 0-1,0 0 1,1 0 0,-1 0-1,0-1 1,5 0-1,0-2 9,-1 1-1,0-1 1,0-1-1,0 0 0,0 0 1,0 0-1,-1-1 1,0 0-1,0 0 0,0-1 1,-1 0-1,0 0 1,0-1-1,0 1 0,-1-1 1,0-1-1,7-12 1,-11 18-68,0 0 0,-1 0 0,1 1 0,-1-1 0,1 0 0,-1 0 1,0 0-1,0-3 0,0 4 14,0 1 1,0 0-1,0-1 1,0 1-1,0-1 1,0 1-1,-1-1 1,1 1-1,0 0 1,0-1-1,-1 1 1,1-1-1,0 1 1,-1 0-1,1-1 1,0 1-1,-1 0 1,1 0-1,0-1 1,-1 1-1,1 0 1,-1 0-1,1-1 1,0 1-1,-1 0 0,1 0 1,-1 0-1,1 0 1,-1 0-1,1 0 1,-1 0-1,1 0 1,-1 0-1,1 0 1,0 0-1,-1 0 1,1 0-1,-1 0 1,1 0-1,-1 0 1,1 0-1,-1 1 1,-2 0-8,0 0 1,0 1 0,0 0 0,1-1 0,-1 1-1,0 0 1,1 0 0,-1 0 0,-1 3-1,-3 2-80,3-4 92,1 1 1,0 0 0,0 0-1,0 0 1,0 0 0,0 0-1,1 1 1,0-1-1,0 1 1,0 0 0,1-1-1,-1 1 1,1 0 0,-1 10-1,1-2 98,1 1 0,0 0 1,1-1-1,3 17 0,-2-12 55,2 0 0,1 0 0,0-1 0,1 0 0,16 32 0,-20-45-78,0 0 0,1 0 0,-1-1 1,1 1-1,0-1 0,0 1 0,7 4 0,-9-7-52,1 0 0,-1 0 0,1 0 0,-1 0 0,1 0-1,0 0 1,-1-1 0,1 1 0,0-1 0,0 0 0,-1 1-1,1-1 1,0 0 0,0 0 0,0 0 0,-1 0 0,1 0-1,0 0 1,0-1 0,0 1 0,-1-1 0,3 0 0,3-2 9,-1 0 1,0 0-1,0-1 1,0 1 0,-1-1-1,10-9 1,0-2 117,12-18 0,-14 17-119,44-51 122,76-69 0,-112 114-153,-1 0 1,0-2-1,-2 0 1,20-35-1,-16 18 29,-1 0 0,19-59 0,-36 88-16,42-135-29,-14 37-254,-31 108 253,-1 0-1,0 1 0,0-1 0,1 0 1,-1 0-1,0 0 0,-1 0 1,1 0-1,0 1 0,0-1 0,-2-3 1,2 5 17,0-1 1,0 1 0,0 0-1,0 0 1,0-1-1,-1 1 1,1 0 0,0 0-1,0-1 1,0 1-1,0 0 1,-1 0 0,1 0-1,0-1 1,0 1 0,0 0-1,-1 0 1,1 0-1,0 0 1,0-1 0,-1 1-1,1 0 1,0 0-1,0 0 1,-1 0 0,1 0-1,0 0 1,-1 0 0,0 0-7,1 0 1,-1 1 0,0-1 0,1 1 0,-1-1-1,0 1 1,1-1 0,-1 1 0,1-1-1,-1 1 1,1-1 0,-1 1 0,1 0 0,-1-1-1,1 1 1,-1 1 0,-5 9-23,1 1 0,0 0 0,0 1 0,-2 12 0,-11 57-101,16-71 136,-4 24 7,-8 33 65,4 0-1,-3 86 0,13-142-21,1 1 0,3 20 0,-3-29 14,0 0-1,0 0 0,0 0 0,1 0 0,-1 0 0,1 0 0,0-1 0,0 1 0,0-1 0,1 1 0,-1-1 1,4 4-1,-5-7-39,0 1 1,0 0-1,0-1 1,0 1-1,0-1 0,0 1 1,0-1-1,0 0 1,1 1-1,-1-1 1,0 0-1,0 0 1,0 0-1,0 0 1,1 0-1,-1 0 0,0 0 1,0 0-1,0-1 1,0 1-1,0 0 1,1 0-1,-1-1 1,0 1-1,0-1 1,1 0-1,5-3 17,0-1-1,13-9 1,-6 2-100,-1 3 68,18-11-202,-30 20 164,1-1-1,-1 0 1,1 1 0,-1-1-1,1 1 1,-1-1 0,1 1-1,-1 0 1,1-1-1,0 1 1,-1 0 0,1 0-1,-1 0 1,1 0 0,-1 1-1,1-1 1,0 0-1,1 1 1,-3 0 22,1 0 0,0-1-1,-1 1 1,1 0 0,-1-1 0,1 1-1,-1 0 1,0 0 0,1 0 0,-1 0-1,0-1 1,1 1 0,-1 0 0,0 0 0,0 0-1,0 0 1,0 0 0,0 0 0,0 0-1,0 0 1,0 0 0,0-1 0,0 1-1,-1 1 1,-6 31-45,5-22 56,-4 17 64,-15 71 128,16-81-105,0 0 1,-1-1 0,-13 23 0,19-38-76,-1-1-1,0 0 1,0 1-1,0-1 1,0 0-1,0 0 1,0 1-1,0-1 1,0 0-1,-2 1 1,2-2-5,1 1 0,-1-1 1,1 0-1,-1 0 0,1 0 0,-1 1 1,1-1-1,-1 0 0,1 0 0,-1 0 0,0 0 1,1 0-1,-1 0 0,1 0 0,-1 0 1,1 0-1,-1 0 0,1-1 0,-1 1 1,1 0-1,-1-1 0,-1 0 9,0 0 1,0-1-1,1 0 0,-1 1 0,1-1 1,-1 0-1,1 0 0,0 0 1,0 0-1,0 0 0,0 0 0,0 0 1,-1-4-1,1 4-15,0 0 0,1 0 1,-1-1-1,1 1 0,-1 0 1,1 0-1,0-1 0,0 1 0,0 0 1,0 0-1,0-1 0,1 1 0,-1 0 1,1 0-1,-1 0 0,1-1 0,2-3 1,-2 3 7,1 1 1,1-1-1,-1 0 1,0 1-1,0-1 1,1 1-1,0 0 1,-1 0-1,1 0 1,5-3-1,4 0 16,-1 0 0,1 0 0,0 2 0,0-1 0,19-1 0,-6 0 98,63-8-1048,0 7-3709,-49 7 419,-3 6 1371</inkml:trace>
</inkml:ink>
</file>

<file path=ppt/ink/ink1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1:40.678"/>
    </inkml:context>
    <inkml:brush xml:id="br0">
      <inkml:brushProperty name="width" value="0.05" units="cm"/>
      <inkml:brushProperty name="height" value="0.05" units="cm"/>
      <inkml:brushProperty name="color" value="#004F8B"/>
    </inkml:brush>
  </inkml:definitions>
  <inkml:trace contextRef="#ctx0" brushRef="#br0">303 701 3552,'11'-7'950,"-7"5"-196,0 0 1,0-1-1,0 0 1,0 0-1,5-5 1,-9 8-717,0 0-1,0 0 1,0 0-1,1 0 1,-1 0 0,0-1-1,0 1 1,0 0-1,0 0 1,0 0 0,0 0-1,1 0 1,-1-1-1,0 1 1,0 0 0,0 0-1,0 0 1,0 0-1,0-1 1,0 1-1,0 0 1,0 0 0,0 0-1,0 0 1,0-1-1,0 1 1,0 0 0,0 0-1,0 0 1,0 0-1,0-1 1,0 1 0,0 0-1,0 0 1,0 0-1,-1 0 1,1-1 0,0 1-1,0 0 1,0 0-1,0 0 1,0 0 0,-10-1 799,-16 8-288,7 1-459,0 0 1,1 1 0,0 1-1,0 0 1,1 1 0,1 2-1,0-1 1,0 2 0,1 0-1,1 1 1,0 0 0,-11 18-1,8-10 89,-16 31 1,27-43-96,1 0 0,0 0 0,1 0 1,0 0-1,-4 19 0,8-29-42,0 1 0,-1-1 0,1 1 0,0-1 0,0 1 0,0-1 1,0 1-1,1-1 0,-1 1 0,0-1 0,0 1 0,2 2 0,-2-4-21,0 1 0,1-1 0,-1 0 0,0 1 0,1-1 1,-1 0-1,0 1 0,1-1 0,-1 0 0,0 0 0,1 1 0,-1-1 1,1 0-1,-1 0 0,1 0 0,-1 1 0,0-1 0,1 0 0,-1 0 0,1 0 1,-1 0-1,1 0 0,-1 0 0,1 0 0,-1 0 0,2 0 0,2-1 61,0-1 1,0 0-1,0 1 0,0-1 0,0-1 0,-1 1 0,1 0 0,5-6 0,94-82 598,-56 47-437,46-44 88,-74 66-250,-1-1 1,24-35 0,-21 21-35,25-57 1,10-43 81,-26 54-217,27-119 0,-52 182-5,2-29 0,-7 44 20,0 0 1,0-1-1,0 1 0,0 0 1,0-1-1,-1 1 0,0 0 1,0 0-1,0-1 0,0 1 1,-1 0-1,-2-4 0,4 7 51,-1 1-1,1-1 1,-1 0-1,1 1 1,-1-1-1,1 0 1,-1 1-1,1-1 1,-1 1-1,0-1 1,1 1-1,-1-1 1,0 1-1,0 0 1,1-1-1,-1 1 1,0 0-1,0-1 1,0 1 0,1 0-1,-1 0 1,0 0-1,0 0 1,0 0-1,1 0 1,-1 0-1,0 0 1,0 0-1,0 0 1,0 1-1,1-1 1,-1 0-1,0 0 1,0 1-1,1-1 1,-1 0-1,0 1 1,1-1-1,-2 2 1,-2 1-30,-1 0-1,1 1 1,1 0 0,-7 6 0,9-8 71,-4 5-20,0 0 1,1 0 0,-1 0-1,2 1 1,-6 13-1,5-11 4,-8 21 48,2 1-1,1-1 1,-6 41-1,-1 99 276,16-151-229,0 0 1,1 0-1,1 1 1,1-1-1,1-1 1,0 1-1,2 0 0,0-1 1,1 0-1,12 21 1,-16-34-22,0-1-1,1 1 1,0-1 0,0 0-1,0 0 1,1 0 0,-1-1 0,1 0-1,0 0 1,11 7 0,-12-9-25,-1 0 1,1-1-1,0 1 1,0-1-1,0 1 1,0-1-1,0-1 1,0 1-1,1-1 1,-1 1-1,0-1 1,0 0-1,0 0 1,0-1-1,1 1 1,-1-1-1,6-2 1,0-1-24,0 0 1,0 0 0,-1-1-1,0 0 1,0 0 0,0-1-1,0 0 1,-1-1-1,0 0 1,-1 0 0,0-1-1,0 0 1,0 0 0,-1-1-1,0 0 1,-1 0-1,0 0 1,8-19 0,-13 27-45,0 0-1,0 0 1,1 1 0,-1-1 0,0 0 0,0 0-1,0 0 1,0 0 0,0 0 0,0 0 0,0 0-1,0 0 1,-1-1 0,1 2 2,0-1 0,0 1 0,0 0-1,-1-1 1,1 1 0,0 0 0,0 0 0,-1-1 0,1 1 0,0 0-1,0-1 1,-1 1 0,1 0 0,0 0 0,-1 0 0,1 0-1,0-1 1,-1 1 0,1 0 0,-1 0 0,1 0 0,-1 0 0,-1 0-31,1 0 1,-1 0 0,0 0-1,1 1 1,-1-1-1,0 0 1,1 1 0,-1-1-1,1 1 1,-1 0 0,1 0-1,-1-1 1,-1 3-1,-4 2 18,1 0 0,0 0 0,1 1 0,-1 0 0,1 0 0,-5 8 0,-1 3-6,-11 23-1,15-25 49,0 1 0,1 0 0,1 0-1,-5 28 1,8-34 52,0 1 0,2-1 0,-1 0 0,1 0 0,1 1 0,0-1 1,0 0-1,5 19 0,-5-28-46,-1 1 0,1 0-1,0-1 1,-1 1 0,1-1 0,0 1 0,0-1 0,0 1 0,0-1 0,0 0 0,1 0 0,-1 1-1,0-1 1,1 0 0,-1 0 0,1 0 0,-1 0 0,1-1 0,-1 1 0,1 0 0,-1 0 0,1-1-1,0 1 1,-1-1 0,1 0 0,0 0 0,0 1 0,-1-1 0,1 0 0,0 0 0,-1 0 0,1-1-1,0 1 1,0 0 0,-1-1 0,3 0 0,15-5 68,0 0-1,27-15 1,-23 10-182,26-8 0,-46 18 84,-1 0 1,1 0-1,-1 1 1,1-1-1,-1 1 0,1 0 1,0 0-1,-1 0 0,1 0 1,0 0-1,-1 0 0,1 1 1,-1-1-1,1 1 0,-1 0 1,1 0-1,2 1 1,-2 0-9,0 0 1,-1 0 0,1 0-1,-1 0 1,0 1 0,0-1-1,0 1 1,0-1 0,0 1-1,0 0 1,-1 0 0,1 0-1,1 5 1,1 3 6,-1 1-1,0 1 1,-1-1 0,0 0-1,-1 1 1,0 14 0,-1 0 97,-8 46-1,2-45 13,-1-1 0,-12 32-1,10-32-15,4-12 52,-2 0 0,0 0 0,0 0 1,-2-1-1,-12 17 0,21-30-92,-1 0 1,0 0 0,1 0 0,-1 0-1,0 0 1,0 0 0,0-1-1,1 1 1,-1 0 0,0 0-1,0-1 1,0 1 0,0-1 0,0 1-1,-3 0 1,4-1-29,0 0 0,-1 0 0,1 0 0,0-1 0,-1 1 0,1 0 0,0 0 0,-1 0 0,1 0 0,0-1 0,-1 1 0,1 0 0,0-1 0,0 1 0,-1 0 0,1 0 0,0-1 0,0 1 0,0 0 0,0-1 0,-1 1 0,1 0 0,0-1 0,0 1 0,0 0 0,0-1 0,0 1 0,0-1 0,0 1 0,0-1 0,-1-4 25,1 1 1,0-1 0,0 0-1,1 0 1,1-8 0,4-9-23,12-28 0,-7 21-38,17-42-40,3 2 1,3 1-1,3 1 0,3 2 1,82-100-1,-115 155-11,1 2-1,19-17 0,-24 23 32,0 0-1,0-1 1,0 1-1,0 0 1,1 1-1,-1-1 1,0 0-1,1 1 1,0 0-1,-1 0 1,1 0 0,6 0-1,-9 1 34,0 0 0,0 0 0,0 0 0,0 0 0,0 0 0,0 1 0,0-1 1,0 0-1,0 1 0,0-1 0,0 1 0,0-1 0,0 1 0,0-1 0,0 1 0,0 0 0,-1-1 0,1 1 0,0 0 0,-1 0 0,1 0 0,0-1 0,-1 1 1,1 0-1,-1 0 0,1 0 0,-1 0 0,0 0 0,1 0 0,-1 0 0,0 0 0,0 0 0,1 0 0,-1 0 0,0 0 0,0 0 0,-1 2 0,1 4-8,0-1-1,-1 0 1,0 0-1,-3 12 1,-5 10 50,-19 37-1,4-7 147,15-41 1,4-6 115,15-18-168,8-9-128,0 2-1,0 0 0,40-20 0,67-23-97,43 7 14,-96 32 38,-62 15 12,-1 1 0,1 0-1,13 0 1,-23 3 28,0-1 0,0 0 0,0 1-1,0-1 1,0 0 0,0 1 0,-1-1 0,1 0 0,0 0 0,0 1 0,0-1-1,0 0 1,0 1 0,-1-1 0,1 0 0,0 0 0,0 0 0,-1 1-1,1-1 1,0 0 0,0 0 0,-1 0 0,1 1 0,0-1 0,0 0-1,-1 0 1,-36 18-206,26-14 208,1 0 0,0 1 0,-9 6 0,17-10 13,0 1-1,0 0 1,0 0 0,-1 0-1,2-1 1,-1 2 0,0-1-1,0 0 1,1 0 0,-1 1 0,1-1-1,0 0 1,-1 1 0,1 0-1,1-1 1,-2 5 0,1-5-4,1-1 0,0 0 0,0 0 0,0 0 0,0 1 0,0-1 0,0 0 0,0 0 0,0 1 0,0-1 0,1 0 0,-1 0 0,1 0 0,-1 0 0,0 1 0,1-1 0,0 0 0,-1 0 0,1 0 0,0 0 0,1 1 1,0 0 7,-1-1 1,1 0-1,0 0 1,0 0-1,0 0 1,0 0-1,0 0 0,0 0 1,0-1-1,0 1 1,4 0-1,1-1 38,1 1-1,-1-1 1,0 0-1,1-1 1,-1 0-1,11-2 0,-5-1-13,0-1-1,-1 0 0,0 0 1,0-1-1,0-1 0,-1 0 1,0-1-1,-1 0 0,1-1 1,-1 0-1,-1 0 0,0-1 1,0 0-1,-1-1 0,9-16 1,-14 23-71,-1 0 1,1-1-1,-1 1 0,1-7 1,-2 9 14,-1 1 1,0-1 0,1 1-1,-1-1 1,0 1 0,0-1 0,0 1-1,0-1 1,0 0 0,-1 1-1,1-1 1,0 1 0,-1-1-1,1 1 1,-1 0 0,0-1-1,-1-2 1,1 4 3,1-1 1,-1 1-1,0-1 0,0 1 1,1-1-1,-1 1 0,0-1 1,0 1-1,0 0 0,0 0 1,0-1-1,1 1 0,-1 0 0,0 0 1,0 0-1,0 0 0,0 0 1,0 0-1,0 0 0,0 0 1,0 1-1,0-1 0,0 0 1,-20 7-107,-4 9 112,19-9-4,7-7 9,-1 0 0,1 0 0,-1 1 0,1-1 0,-1 0-1,1 0 1,0 0 0,-1 0 0,1 0 0,-1 0 0,1 0 0,-1 0 0,1 0 0,0 0-1,-1 0 1,1 0 0,-1 0 0,1-1 0,-1 1 0,1 0 0,96-19 269,-77 15-225,0-1 0,0 2 0,36-1 0,-49 4-35,0 0 0,0 1 0,1 0 1,-1 0-1,0 1 0,0-1 0,0 2 1,0-1-1,0 1 0,-1 0 0,1 0 1,-1 1-1,11 7 0,-16-10-1,1 0-1,-1 1 1,0-1 0,0 0 0,0 0-1,0 0 1,-1 1 0,1-1-1,0 0 1,-1 1 0,1-1-1,0 1 1,-1-1 0,0 1 0,1-1-1,-1 1 1,0-1 0,0 1-1,0-1 1,0 1 0,0-1-1,0 1 1,0 0 0,0-1 0,-1 1-1,1-1 1,0 1 0,-1-1-1,0 0 1,1 1 0,-1-1-1,0 1 1,0-1 0,-1 2-1,-3 4 126,0 0-1,-1 0 0,0-1 0,-12 11 1,15-15 157,9-8-127,14-10-42,-3 5-100,77-44 81,-84 51-132,-1-1 1,1 2-1,0-1 1,0 1-1,1 1 1,-1 0-1,0 0 0,12 0 1,-20 2 7,1 0-1,-1 0 1,0 0 0,0 0-1,1 1 1,-1-1 0,0 1-1,0-1 1,0 1 0,1 0 0,-1 0-1,0 0 1,0 0 0,0 0-1,-1 1 1,1-1 0,0 0-1,0 1 1,-1 0 0,1-1-1,-1 1 1,1 0 0,-1 0 0,0 0-1,2 3 1,0 1 26,-1 0 1,0 1 0,-1-1-1,0 0 1,0 1-1,0-1 1,-1 13 0,0-15 31,0 0 0,1 0 1,-1 0-1,1 0 0,0 0 1,0 0-1,0 0 0,0-1 1,3 6-1,-3-7-5,0 0 0,0 0 0,1 0 0,-1 0 0,1-1 0,0 1 0,-1 0 0,1-1 0,0 1 0,0-1 0,0 0 0,0 0 0,0 1 0,0-1 0,0 0 0,1-1 0,2 2 0,1-1 9,0 0-1,0 0 1,0-1-1,0 0 1,0 0-1,-1-1 1,1 1 0,0-1-1,7-2 1,9-4 61,23-9-1,-9 2-34,40-11 74,150-53-573,-214 74 362,-12 4 73,0 0 0,0 0 0,0 0 1,0 0-1,1 0 0,-1 0 0,0 0 1,0 0-1,0 0 0,0 0 0,0 0 1,0 0-1,0 0 0,0 0 0,0 0 1,0-1-1,0 1 0,0 0 0,0 0 1,0 0-1,0 0 0,1 0 0,-1 0 1,0 0-1,0 0 0,0 0 0,0 0 1,0 0-1,0-1 0,0 1 0,0 0 1,0 0-1,0 0 0,0 0 0,0 0 1,0 0-1,0 0 0,0 0 0,0 0 1,0 0-1,0-1 0,-1 1 0,1 0 1,0 0-1,0 0 0,0 0 0,0 0 1,0 0-1,0 0 0,0 0 0,0 0 1,0 0-1,0 0 0,0 0 0,0 0 1,0 0-1,0 0 0,0 0 0,-1-1 1,1 1-1,0 0 0,0 0 0,0 0 1,-3 0-11,0 1 0,-1-1 1,1 1-1,0-1 0,0 1 1,0 0-1,0 0 1,0 0-1,0 1 0,-5 1 1,-3 2 9,-8 2-10,-73 31-159,82-33 172,0 0 1,1 1-1,0 0 0,0 1 0,0 0 1,-13 14-1,18-15 2,0 0 0,0 0 1,0 1-1,1 0 0,0-1 0,0 1 0,1 0 1,0 0-1,0 1 0,1-1 0,0 0 0,0 1 0,1 11 1,0-18 0,0 0 0,0 1 0,0-1 0,0 1 0,0-1 0,0 0 0,1 1 0,-1-1 0,1 0 0,-1 0 0,1 1 0,-1-1 0,1 0 0,0 0 0,-1 0 0,1 0 0,0 0 0,1 2 1,-1-3 6,0 1 0,0-1 0,-1 1 0,1-1 0,0 0 0,0 0 1,0 1-1,0-1 0,0 0 0,0 0 0,-1 0 0,1 0 0,0 0 1,0 0-1,0 0 0,0 0 0,0 0 0,0-1 0,0 1 0,-1 0 0,1-1 1,0 1-1,0 0 0,0-1 0,-1 1 0,1-1 0,0 1 0,1-2 1,96-65 327,62-47-446,-148 104 125,0-1-1,-1 0 1,0-1 0,-1 0-1,-1-1 1,12-20-1,-5 3 40,23-60 0,92-321-128,-129 401-22,0 0 0,0 0 0,0-19 0,-4 18-94,2 11 179,0 0-1,0 0 1,0-1-1,0 1 1,0 0-1,-1 0 1,1 0 0,0 0-1,0 0 1,0 0-1,0 0 1,-1 0-1,1 0 1,0 0-1,0 0 1,0-1 0,0 1-1,-1 0 1,1 0-1,0 0 1,0 0-1,0 0 1,-1 0-1,1 1 1,0-1 0,0 0-1,0 0 1,0 0-1,-1 0 1,1 0-1,0 0 1,0 0-1,-2 2-34,0-1-1,0 1 0,0 0 1,0 0-1,1-1 0,-1 1 1,-1 3-1,-11 17-10,0 1-1,2 0 1,-17 43-1,15-26 86,-13 66 1,20-70-109,2 0 0,1 0 0,2 50 0,6-42-2191,7-7 608</inkml:trace>
</inkml:ink>
</file>

<file path=ppt/ink/ink1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1:41.876"/>
    </inkml:context>
    <inkml:brush xml:id="br0">
      <inkml:brushProperty name="width" value="0.05" units="cm"/>
      <inkml:brushProperty name="height" value="0.05" units="cm"/>
      <inkml:brushProperty name="color" value="#004F8B"/>
    </inkml:brush>
  </inkml:definitions>
  <inkml:trace contextRef="#ctx0" brushRef="#br0">246 153 1824,'-3'-7'345,"1"6"-155,1-1 1,0 0-1,0 0 1,0 0 0,0-1-1,0 1 1,1 0 0,-1 0-1,1 0 1,-1-1-1,1 1 1,0 0 0,0-4-1,0 4 91,1-1 1,-1 1-1,0 0 0,0-1 0,0 1 0,0 0 1,0-1-1,0 1 0,-1 0 0,1 0 0,-1-1 0,0 1 1,0 0-1,1 0 0,-1 0 0,-3-4 0,4 5-167,-1 0 0,0-1-1,0 1 1,0 0-1,0-1 1,-1 1-1,1 0 1,0 0 0,0 0-1,-1 0 1,1 0-1,-1 0 1,1 1-1,-1-1 1,1 0 0,-1 1-1,1-1 1,-1 1-1,1 0 1,-1-1-1,0 1 1,1 0 0,-1 0-1,0 0 1,-1 0-1,-5 2 32,0 0 0,0 0 0,0 0-1,0 1 1,0 1 0,0-1 0,-7 6-1,-4 3 99,-26 23-1,38-30-177,1 1 1,0 0-1,0 0 1,1 0-1,-1 1 1,-4 9-1,9-15-27,0 1-1,0-1 0,1 1 0,-1 0 0,0-1 0,1 1 1,0 0-1,-1 0 0,1-1 0,0 1 0,0 0 1,0 0-1,0-1 0,0 1 0,1 3 0,-1-3 13,1-1-1,0 1 1,0-1-1,0 1 1,0-1-1,0 0 1,0 1-1,0-1 0,1 0 1,-1 0-1,0 1 1,1-1-1,-1 0 1,1-1-1,-1 1 1,1 0-1,-1 0 1,1 0-1,2 0 1,1 0 18,-1 0 0,1-1 0,0 1 1,0-1-1,-1 0 0,1 0 1,0 0-1,0-1 0,-1 0 1,1 0-1,0 0 0,-1 0 1,1-1-1,6-3 0,1 0 26,0-1 0,0-1-1,-1 0 1,12-9 0,-18 12-45,-1-1 0,1 0 0,-1 0 0,0-1 1,0 1-1,0-1 0,-1 0 0,0 0 0,0 0 0,-1 0 1,1 0-1,2-13 0,-4 15-87,0 0 0,-1 0 0,1 0 0,-1 0 0,1-1 0,-1 1 0,-1 0 0,1 0 0,-1 0 0,1 0 0,-1 0 0,0 0 0,0 0 0,-1 0 0,1 1 0,-1-1 0,0 0 0,0 1 0,0-1-1,0 1 1,-6-6 0,7 9 17,0-1 0,0 0 0,0 1-1,0-1 1,0 1 0,0-1-1,-1 1 1,1-1 0,0 1-1,0 0 1,-1 0 0,1 0-1,0-1 1,0 1 0,-1 0-1,1 1 1,0-1 0,-1 0-1,1 0 1,0 0 0,0 1 0,0-1-1,-1 1 1,1-1 0,0 1-1,0-1 1,0 1 0,0 0-1,-1 1 1,-1-1 15,1 0 0,0 1 0,0 0 0,0-1-1,1 1 1,-1 0 0,0 0 0,1 0 0,-1 0 0,1 0 0,-1 0-1,1 1 1,-1 2 0,2-4 13,0-1 0,-1 1 0,1-1 0,0 1 0,0-1 0,0 1 1,0-1-1,0 1 0,0-1 0,0 1 0,0-1 0,0 1 0,0-1 0,0 1 0,1 0 0,-1-1 0,0 0 0,0 1 0,0-1 0,1 1 0,-1-1 0,0 1 0,1-1 0,-1 1 1,0-1-1,1 0 0,-1 1 0,1-1 0,-1 0 0,0 1 0,1-1 0,-1 0 0,1 1 0,-1-1 0,1 0 0,-1 0 0,1 0 0,-1 0 0,1 1 0,-1-1 0,1 0 0,-1 0 1,2 0-1,26-2 262,-24 2-236,336-31 522,-317 30-369,44 5 0,-60-3-157,-1 0-1,1 0 0,-1 1 0,0 0 0,1 0 0,-1 0 0,0 1 0,0 0 0,0 0 0,-1 1 0,7 4 0,-10-6 5,0-1-1,-1 1 0,1 0 1,-1-1-1,1 1 0,-1 0 1,0 0-1,0 0 0,0 0 0,0 0 1,0 0-1,0 0 0,0 1 1,-1-1-1,1 0 0,-1 0 1,0 0-1,1 1 0,-1-1 1,0 0-1,0 1 0,-1-1 0,1 0 1,0 0-1,-1 3 0,-2 3 61,0 0-1,-1-1 1,0 1-1,0 0 1,-6 7-1,1 0 97,14-20 35,0 0 0,1 0 0,11-7 0,6-4-250,-17 11-15,1-1 0,0 2 0,0-1-1,0 1 1,9-4 0,-15 8 35,1-1-1,0 0 0,-1 1 0,1-1 0,0 1 0,0 0 0,-1-1 1,1 1-1,0 0 0,0 0 0,-1 0 0,1 0 0,0 0 1,0 1-1,-1-1 0,1 0 0,0 1 0,0 0 0,-1-1 0,1 1 1,-1 0-1,1 0 0,0 0 0,-1 0 0,0 0 0,1 0 0,-1 0 1,0 0-1,1 1 0,0 1 0,3 4 65,0 1-1,0 0 1,3 11-1,-5-12 44,0 0 1,1 0-1,0-1 0,0 1 0,8 9 0,-10-13-55,1-1 0,0 1 0,0-1 0,0 1 0,0-1 0,0 0 0,0 0 0,0 0 0,1-1 0,-1 1 0,1-1 0,-1 0 0,1 0 0,5 1 0,-2-2-100,1 0-1,-1 0 1,1 0 0,-1-1-1,1 0 1,8-3 0,75-21-9562,-63 20 6475</inkml:trace>
</inkml:ink>
</file>

<file path=ppt/ink/ink1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1:42.987"/>
    </inkml:context>
    <inkml:brush xml:id="br0">
      <inkml:brushProperty name="width" value="0.05" units="cm"/>
      <inkml:brushProperty name="height" value="0.05" units="cm"/>
      <inkml:brushProperty name="color" value="#004F8B"/>
    </inkml:brush>
  </inkml:definitions>
  <inkml:trace contextRef="#ctx0" brushRef="#br0">395 2 3072,'-8'-1'9951,"8"1"-9499,-12 6 2428,10-5-2843,1 1 0,-1-1 0,1 1 0,-1-1 0,1 1 0,-1-1 0,1 1 0,0 0 0,0 0 0,0 0 0,-1 2 0,-2 10 154,2 0 0,-1 0-1,2 0 1,0 1-1,1-1 1,1 15 0,3 9-64,9 40 1,-4-39 40,1 1 1,2-2-1,1 0 0,2 0 1,2-1-1,43 68 0,-58-102-145,24 40 89,-24-40-45,0 2-1,0-1 0,0 0 0,-1 0 0,0 0 0,1 1 1,-2-1-1,2 7 0,-2-10-31,0-1-1,0 1 1,-1 0 0,1-1-1,0 1 1,0 0 0,0-1 0,-1 1-1,1-1 1,0 1 0,-1-1-1,1 1 1,-1 0 0,1-1-1,0 1 1,-1-1 0,1 0-1,-1 1 1,1-1 0,-1 1 0,0-1-1,1 0 1,-1 1 0,1-1-1,-1 0 1,0 0 0,1 1-1,-1-1 1,1 0 0,-1 0-1,0 0 1,1 0 0,-2 0-1,-27-1 750,23 1-752,-155-12 842,102 11-835,-2 0 27,-65-10 0,120 10-149,-6 0-153,0-1-1,1-1 1,-1 0 0,-14-5 0,24 7-74,-2-1-898,14 0-3604</inkml:trace>
</inkml:ink>
</file>

<file path=ppt/ink/ink1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1:43.724"/>
    </inkml:context>
    <inkml:brush xml:id="br0">
      <inkml:brushProperty name="width" value="0.05" units="cm"/>
      <inkml:brushProperty name="height" value="0.05" units="cm"/>
      <inkml:brushProperty name="color" value="#004F8B"/>
    </inkml:brush>
  </inkml:definitions>
  <inkml:trace contextRef="#ctx0" brushRef="#br0">9 95 3648,'-8'-1'13159,"18"-1"-10036,25-4-3432,56-9 1237,524-54 309,-276 67-1472,-326 3-1582,12 1-621,-10 5-5029,-5 3 3238</inkml:trace>
</inkml:ink>
</file>

<file path=ppt/ink/ink1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2:05.186"/>
    </inkml:context>
    <inkml:brush xml:id="br0">
      <inkml:brushProperty name="width" value="0.05" units="cm"/>
      <inkml:brushProperty name="height" value="0.05" units="cm"/>
      <inkml:brushProperty name="color" value="#004F8B"/>
    </inkml:brush>
  </inkml:definitions>
  <inkml:trace contextRef="#ctx0" brushRef="#br0">22 578 2496,'-1'0'213,"0"0"0,0 0 0,0 1 1,0-1-1,0 1 0,-1-1 0,1 1 0,0 0 0,0-1 1,1 1-1,-1 0 0,0 0 0,0-1 0,0 1 0,0 0 0,1 0 1,-1 0-1,0 0 0,1 0 0,-1 0 0,1 0 0,-1 0 1,1 1-1,-1-1 0,1 0 0,0 0 0,0 0 0,-1 0 1,1 1-1,0-1 0,0 1 0,2 1-93,0-1 0,-1 0-1,1 0 1,0 0 0,0-1 0,0 1 0,1 0-1,-1-1 1,0 1 0,0-1 0,1 0 0,-1 0-1,1 0 1,-1 0 0,1 0 0,0-1 0,-1 1-1,1-1 1,-1 1 0,1-1 0,0 0-1,0 0 1,-1 0 0,1 0 0,3-2 0,8 0 141,0-1 1,0-1-1,19-7 1,-32 10-263,13-4 96,0 0-1,-1-1 1,0 0 0,0-2-1,0 1 1,-1-1 0,19-17-1,-12 5 57,0 0-1,-1-2 0,-1 0 1,28-49-1,-16 14 21,24-65 0,-46 105-131,-2 1 0,8-32 0,-12 38-17,0-1 1,0 1-1,-1 0 1,0-1-1,-4-16 1,3 16-26,1 9-23,0 0 1,0 0-1,0 0 0,0 0 1,-1 0-1,1 0 0,-1 1 1,1-1-1,-1 0 0,0 0 1,0 0-1,1 1 0,-1-1 1,-1 0-1,1 1 0,-2-3 1,3 4 15,-1 0 0,1-1 1,0 1-1,-1 0 1,1 0-1,0 0 0,-1 0 1,1 0-1,-1 0 1,1 0-1,0 0 0,-1 0 1,1 0-1,-1 0 1,1 0-1,0 0 1,-1 1-1,1-1 0,0 0 1,-1 0-1,1 0 1,0 0-1,-1 1 0,1-1 1,0 0-1,-1 0 1,1 1-1,0-1 0,0 0 1,-1 0-1,1 1 1,0-1-1,0 0 1,-1 1-1,-7 14-121,6-11 38,-3 6 74,0 0-1,1-1 1,1 2 0,0-1 0,-3 13 0,-4 55 306,7-43-243,-13 136 145,-5 36 385,14-156-387,-3-1-1,-18 54 1,16-69-64,-26 50 1,29-67-23,-2 1 1,0-2 0,-2 1 0,-16 18-1,24-31-29,0 0 0,-1 0 0,0 0-1,0-1 1,0 0 0,0 0-1,-1 0 1,-8 2 0,12-4-42,0-1 0,-1 0 0,1 0 0,-1 0 0,1-1 0,-1 1 0,0-1-1,1 0 1,-1 0 0,0 0 0,1 0 0,-1-1 0,1 1 0,-1-1 0,1 0 0,-1 0 0,1 0 0,-5-3 0,6 3-29,0 0-1,1-1 1,-1 1-1,0 0 1,1-1 0,-1 0-1,1 1 1,0-1-1,0 0 1,-1 1-1,1-1 1,0 0 0,0 0-1,1 0 1,-1 0-1,0 0 1,1 0 0,-1 0-1,1 0 1,-1-4-1,1 1-26,0 0-1,0 1 1,1-1-1,-1 0 1,1 1-1,0-1 1,2-7-1,0 7-5,-1 0-1,0 1 0,1-1 0,0 1 1,0-1-1,0 1 0,0 0 0,1 0 1,0 1-1,-1-1 0,1 1 0,1-1 0,-1 1 1,0 1-1,1-1 0,6-2 0,6-3-106,2 2-1,-1 0 0,21-3 0,-27 6 120,31-6-55,1 3 1,0 1 0,57 1-1,-65 3 158,-1-1 0,46-9-1,-68 9 56,-1-1 0,0-1-1,0 0 1,21-12 0,-26 13-35,-1-1 1,0 0-1,1-1 1,-2 1-1,1-1 1,0 0-1,-1-1 1,0 1-1,5-8 1,-9 11-113,0-1 1,0 1-1,0 0 1,0 0-1,0-1 1,-1 1-1,1 0 1,-1-1-1,0 1 1,0-1-1,0 1 1,0 0-1,0-3 1,0 4-13,0 0 0,0 0 0,-1 0 1,1 0-1,0 0 0,0 0 0,-1 0 0,1 0 1,-1 0-1,1 0 0,-1 0 0,1 0 0,-1 0 0,0 1 1,1-1-1,-1 0 0,0 0 0,1 1 0,-1-1 1,0 0-1,0 1 0,0-1 0,0 1 0,0-1 0,0 1 1,0 0-1,0-1 0,1 1 0,-1 0 0,0 0 1,-1-1-1,1 1 0,-2 0 0,-1 0-23,0 0 0,0 1 0,0 0 0,0-1 0,0 1 0,0 0 0,0 1 0,0-1 0,0 1 0,1 0 0,-1 0 0,0 0 0,1 0-1,0 0 1,-1 1 0,1 0 0,-3 3 0,1 0 91,1-1 1,0 1-1,0-1 0,1 1 0,-1 0 0,1 1 0,1-1 0,-1 0 1,-2 13-1,2-5 12,1 0 0,1 0 1,0 0-1,0 1 0,2-1 0,0 0 1,0 1-1,1-1 0,1 0 0,7 19 1,-8-26-10,1 0 0,0 0 0,1 0 1,0 0-1,0 0 0,0-1 1,1 0-1,0 0 0,6 7 1,-6-10-16,-1 0 1,0 1 0,1-1 0,-1-1 0,1 1-1,0-1 1,0 1 0,0-2 0,0 1 0,0 0-1,1-1 1,-1 0 0,0 0 0,8 0 0,-4-1 14,1-1 1,-1 0-1,0-1 1,1 1-1,-1-2 1,0 1-1,0-1 1,0-1-1,0 0 0,-1 0 1,1 0-1,13-11 1,-4 1-20,0-1 1,-1 0 0,-1-1-1,18-22 1,13-29 38,-35 48-177,2 0 1,23-28-1,-33 44 70,3-4-214,-8 12-20,-4 11 181,1 11 101,1 1 0,1 0 1,2 45-1,1-26 152,-1-40-100,0 0 0,1 1 0,0-1-1,2 8 1,-2-14-53,-1 0 1,0 0-1,1 0 0,-1 0 1,1 0-1,-1 0 0,1 0 0,-1 0 1,1 0-1,0 0 0,0 0 0,-1 0 1,3 1-1,-3-2-2,1 0-1,0 0 1,-1 1-1,1-1 1,-1 0-1,1 0 1,0 0-1,-1 0 1,1 0-1,0 0 1,-1 0-1,1 0 1,-1 0-1,1 0 1,0 0-1,-1-1 1,1 1-1,-1 0 1,1 0-1,0 0 1,-1-1-1,1 1 1,-1 0-1,1-1 1,-1 1-1,1-1 1,0 0-1,2-1 34,0-1 0,-1 0 1,1-1-1,0 1 0,-1 0 0,0-1 0,0 1 0,3-7 0,12-34 153,-12 28-150,9-20-291,29-53 1,-36 76 215,-5 9-21,0-1-1,1 1 0,-1-1 0,1 1 1,0 0-1,0 0 0,0 1 0,1-1 1,-1 0-1,1 1 0,5-4 0,-8 7 39,0 0 1,0-1-1,0 1 0,0 0 0,0 0 0,0 0 0,0 0 0,0 0 0,0 0 0,0 0 0,0 0 0,1 0 0,-1 1 0,0-1 0,0 0 0,0 1 0,0-1 0,0 0 0,0 1 1,-1-1-1,1 1 0,0 0 0,1 0 0,26 21-37,-14-10 85,2-2 10,0 0 1,2-2-1,-1 0 0,1-1 1,0 0-1,0-1 0,27 4 1,-39-9-13,0-1 1,-1 1 0,1-1 0,0 0-1,0-1 1,0 0 0,0 0-1,0 0 1,0 0 0,0-1 0,-1 0-1,1 0 1,-1 0 0,1-1-1,-1 0 1,0 0 0,0 0 0,0-1-1,-1 0 1,1 0 0,-1 0-1,0 0 1,0-1 0,0 1 0,-1-1-1,1 0 1,4-10 0,-8 13-54,1-1 0,0 1 0,-1-1 0,0 1 0,1-1 0,-1 1 0,0-1 1,0 1-1,-1-1 0,1 1 0,0-1 0,-1 1 0,-1-5 0,2 6-5,-1 0 0,1 0 0,-1 0 0,1 0 0,-1 0-1,1 0 1,-1 0 0,1 0 0,-1 0 0,0 0 0,0 0 0,0 0 0,1 1-1,-1-1 1,0 0 0,0 0 0,0 1 0,0-1 0,0 1 0,0-1 0,0 1-1,0-1 1,-1 1 0,1 0 0,0-1 0,0 1 0,0 0 0,0 0-1,0 0 1,-1 0 0,-1 0 0,-2 1 13,-1 0-1,1 1 1,-1 0-1,1 0 1,0 0-1,0 1 1,0-1-1,0 1 1,0 0-1,0 1 1,1-1-1,0 1 1,0 0-1,0 0 1,0 0 0,0 0-1,1 1 1,0 0-1,0-1 1,0 1-1,-2 7 1,2-6 16,1 0 0,0 0 0,0 1 0,1-1 0,0 0 0,0 0 0,0 1 0,1-1 0,0 1 0,0-1 0,1 1 0,0-1 0,0 0 0,0 1 1,1-1-1,0 0 0,0 0 0,6 11 0,-4-11 32,0 0 0,0 0 0,1-1 0,0 1 0,0-1 0,0 0-1,0 0 1,1-1 0,0 0 0,10 6 0,-12-8-17,-1 0 0,1 0 0,0 0 0,0-1 0,0 0 0,0 0 0,0 0-1,0 0 1,0 0 0,0-1 0,0 0 0,1 0 0,-1 0 0,0 0 0,0-1 0,0 0-1,0 0 1,0 0 0,6-2 0,-1-2 28,0 0 1,-1-1-1,0 1 1,0-2-1,0 1 0,-1-1 1,0 0-1,7-11 1,48-72 206,-42 58-204,2-5 7,-2-2 0,-2 0 0,-1-1 0,-2 0 0,-1-2 1,10-58-1,-11 43-251,-4 0 0,6-98 0,-15 153 145,0-1 0,0 0-1,-1 0 1,1 0 0,0 1-1,-1-1 1,0 0 0,0 0-1,0 1 1,0-1 0,-2-3-1,3 5 42,0 1-1,0 0 1,-1-1-1,1 1 1,0 0-1,0-1 1,0 1-1,-1 0 0,1-1 1,0 1-1,0 0 1,-1 0-1,1-1 1,0 1-1,-1 0 1,1 0-1,0-1 0,-1 1 1,1 0-1,0 0 1,-1 0-1,1 0 1,0 0-1,-1 0 1,1 0-1,0-1 0,-1 1 1,1 0-1,-1 0 1,1 0-1,0 0 1,-1 1-1,1-1 1,0 0-1,-1 0 1,1 0-1,-1 0 0,1 0 1,0 0-1,-1 1 1,1-1-1,0 0 1,0 0-1,-1 0 1,0 1-1,0 1-8,-1-1 1,1 1-1,-1 0 0,1 0 1,0 0-1,0 0 0,0 0 1,0 0-1,-1 3 0,-8 27-23,1 1 0,-5 38-1,-3 72 184,12-99 141,3 78 1,3-106-226,0 0 1,2 0-1,0-1 1,0 1-1,1-1 0,1 0 1,1 0-1,9 18 1,-13-29-10,0-1-1,1 1 1,-1-1 0,1 1 0,0-1 0,0 0 0,0 0-1,0 0 1,6 3 0,-7-4 1,0-1-1,0 0 1,0 0-1,1 0 1,-1-1-1,0 1 1,1 0-1,-1-1 1,0 1-1,1-1 1,-1 0 0,0 0-1,1 0 1,-1 0-1,1-1 1,-1 1-1,5-2 1,1 0 14,0-2 0,-1 1 0,1-1 1,-1 0-1,0 0 0,6-6 0,40-36 45,-15 13-132,-1 1-66,22-16-315,-58 46 366,1 1 1,0 0-1,-1 0 0,1 0 1,0 1-1,0-1 0,0 0 1,0 1-1,0-1 1,0 1-1,0-1 0,0 1 1,0 0-1,0 0 0,0 0 1,2 0-1,-3 1 21,0-1 1,0 0-1,1 1 0,-1-1 1,0 1-1,0-1 0,0 1 1,0-1-1,0 1 0,-1 0 1,1-1-1,0 1 0,0 0 1,0 0-1,0 0 0,-1 0 1,1 0-1,0 0 0,-1 0 1,1 0-1,-1 0 0,1 0 1,-1 0-1,0 0 0,1 0 1,-1 0-1,0 0 0,0 3 1,0 2 1,0 1 1,-1 0-1,0 0 1,0-1-1,-1 1 1,0-1-1,0 1 1,0-1-1,-5 8 1,1 1 14,-1 2 14,-2 8 101,-1 0 1,-2-1-1,-24 39 0,33-59-52,0 0 0,0 0 0,-1-1-1,1 1 1,-1-1 0,-6 5 0,9-8-40,0 1 1,-1 0 0,1 0 0,0-1 0,0 1-1,-1-1 1,1 1 0,0-1 0,-1 1 0,1-1 0,0 0-1,-1 0 1,1 0 0,0 1 0,-1-1 0,1-1-1,-1 1 1,1 0 0,0 0 0,-1 0 0,1-1 0,0 1-1,-1-1 1,-1 0 0,2 0-24,1 1 0,-1-1 0,1 0 0,-1 0 0,1 1 0,-1-1 0,1 0 0,-1 0 0,1 0 0,0 1 0,-1-1-1,1 0 1,0 0 0,0 0 0,-1 0 0,1 0 0,0 0 0,0 0 0,0 1 0,0-1 0,0 0 0,1 0 0,-1 0 0,0 0 0,0 0 0,0 0 0,1 0 0,0 0 0,11-24 78,-9 21-78,0 1 1,0-1 0,1 1 0,0 0 0,-1 0 0,1 0-1,0 0 1,1 1 0,-1-1 0,0 1 0,1 0 0,-1 0-1,1 1 1,9-3 0,6 1 8,0 0 0,26 0 0,-22 2 34,16-1-516,46 5 0,-83-3-50,-1 0 0,1 1 0,-1-1-1,1 1 1,-1-1 0,1 1 0,-1 0 0,0 0 0,1 0 0,-1 0-1,0 1 1,1-1 0,-1 0 0,0 1 0,0 0 0,0-1 0,-1 1-1,1 0 1,0 0 0,2 4 0,9 13-2795</inkml:trace>
</inkml:ink>
</file>

<file path=ppt/ink/ink1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2:07.484"/>
    </inkml:context>
    <inkml:brush xml:id="br0">
      <inkml:brushProperty name="width" value="0.05" units="cm"/>
      <inkml:brushProperty name="height" value="0.05" units="cm"/>
      <inkml:brushProperty name="color" value="#004F8B"/>
    </inkml:brush>
  </inkml:definitions>
  <inkml:trace contextRef="#ctx0" brushRef="#br0">112 659 2976,'5'-8'9269,"-23"22"-5897,1-1-2941,11-6-359,0 0 0,0 1 0,1 0 0,0 0 1,0 0-1,1 0 0,0 1 0,1 0 1,0 0-1,-4 17 0,-2 6 188,-7 57 0,15-79-179,0 0 0,1 0 1,0-1-1,0 1 0,1 0 0,1 0 0,0-1 1,0 1-1,0-1 0,8 17 0,-10-25-56,1 0-1,-1 0 0,1 0 1,0 0-1,-1 0 0,1 0 0,0 0 1,0 0-1,0-1 0,0 1 0,0 0 1,-1 0-1,1-1 0,1 1 1,-1-1-1,0 1 0,0-1 0,0 1 1,0-1-1,0 1 0,0-1 0,0 0 1,1 0-1,-1 0 0,0 0 1,0 0-1,0 0 0,1 0 0,-1 0 1,0 0-1,0 0 0,0-1 1,0 1-1,1 0 0,-1-1 0,0 1 1,1-2-1,4-1 43,0 0 1,-1 0 0,0-1-1,0 0 1,8-7-1,17-20 93,29-38 0,-7 7-122,65-61-689,-112 118 439,-1 2-192,-4 13 204,1 4 232,0 0-1,1 1 1,1-1-1,0 0 1,1 0-1,0 0 1,1-1 0,1 0-1,0 0 1,1 0-1,9 14 1,-12-23 24,-1 1 1,1-1-1,1 0 1,-1 0-1,1 0 1,8 5-1,-12-8-31,1 0-1,0 0 0,-1 0 1,1 0-1,0 0 1,-1-1-1,1 1 0,0-1 1,0 1-1,0-1 0,0 0 1,-1 1-1,1-1 1,0 0-1,0 0 0,0 0 1,0-1-1,0 1 0,-1 0 1,1-1-1,0 1 1,0-1-1,0 0 0,-1 1 1,3-3-1,3-2 30,-1 0-1,0-1 1,-1 0-1,0-1 1,0 1 0,0-1-1,-1 0 1,0 0-1,0-1 1,5-13 0,-2 0-182,-1 0 1,7-40 0,-13 58 94,1 1-1,-1-1 1,0 0-1,1 0 1,-1 0-1,-1 1 1,1-1-1,0 0 1,-1 0 0,-1-5-1,-2 2-3,4 6 33,-2-3-78,3 3-17,0 1 84,0-1 1,0 0-1,0 1 0,0-1 0,0 0 0,0 0 0,0 0 0,0 0 0,0 0 0,0 0 0,0 0 0,2 0 0,99-15 382,-33 6-334,27-3-15,-80 11-78,0 0 0,0 2-1,0 0 1,16 4 0,-29-5 72,0 1 0,-1-1 0,1 1-1,-1 0 1,1 0 0,0 0 0,-1 1-1,4 1 1,-5-2 3,0 0 0,0 0 0,0 0 0,0 0 0,0 0 0,-1 0 0,1 0 0,0 0 0,-1 1 0,1-1 0,0 0 0,-1 0 0,0 1 0,1-1 0,-1 0 0,0 1 0,1-1 0,-1 0 0,0 3 0,-2 14 146,0 0 1,0 0-1,-2 0 1,-6 17 0,-4 25 22,8-32-45,-5 28-31,10-52-91,1 1-1,0 0 1,0 0 0,0-1 0,1 1 0,-1 0 0,1-1 0,0 1 0,2 5 0,-2-8 8,-1-1-1,1 0 1,-1 0 0,1 0 0,-1 0 0,1 0 0,-1 0-1,1 0 1,0 0 0,0 0 0,0-1 0,-1 1 0,1 0 0,0 0-1,0-1 1,0 1 0,0 0 0,0-1 0,0 1 0,0-1-1,1 0 1,-1 1 0,1-1 0,0 0 0,0 0-1,0 0 1,0 0 0,0 0 0,0-1-1,-1 1 1,1-1 0,0 1-1,0-1 1,0 0 0,-1 1-1,4-3 1,4-3 19,-1-1-1,0 1 1,14-17-1,-21 22-41,46-54 106,-2-3 1,61-102-1,2-30-49,45-111 96,-77 139-630,-73 155 397,-2 6 54,-1 1 0,0-1 0,1 1 0,-1-1 0,0 0 0,0 1 0,1-1 0,-1 1 0,0-1 0,0 0 0,0 1 0,1-1 0,-1 1 0,0-1 0,0 0 0,0 1 0,0-1 0,0 0 0,-1 1 0,1-1 1,0 0-1,0 1 0,0-1 0,-1-1 0,1 2 19,0 0-1,0 0 1,0 0 0,0 0 0,0 0 0,-1 0 0,1 0 0,0 0-1,0 0 1,0 0 0,0 0 0,0 0 0,0 0 0,0 0 0,0 0-1,0 0 1,-1 0 0,1 0 0,0 0 0,0 0 0,0 0 0,0 0-1,0 0 1,0 0 0,0 0 0,0 0 0,-1 0 0,1 0 0,0 0-1,0 0 1,0 0 0,0 0 0,0 0 0,0 1 0,0-1 0,0 0-1,0 0 1,0 0 0,0 0 0,0 0 0,-1 0 0,1 0 0,0 0-1,0 0 1,0 0 0,0 1 0,0-1 0,0 0 0,0 0 0,0 0-1,0 0 1,0 0 0,0 0 0,0 0 0,0 1 0,-5 5-31,0 0 1,1 0-1,0 1 0,0 0 1,-5 10-1,-72 192-348,75-191 363,-69 213 63,63-186 34,2 0 0,2 1 0,-2 53 1,10-91 7,-1 1 0,2-1 0,-1 1 1,3 11-1,-3-19-69,0-1 0,0 1 0,0-1 0,0 1 0,0-1 0,0 0 0,1 1 0,-1-1 0,0 1 0,0-1 1,0 0-1,1 1 0,-1-1 0,0 1 0,0-1 0,1 0 0,-1 1 0,0-1 0,0 0 0,1 0 0,-1 1 0,0-1 0,1 0 0,-1 0 0,1 1 0,-1-1 0,0 0 0,1 0 0,-1 0 0,1 0 0,-1 0 0,1 1 1,-1-1-1,0 0 0,1 0 0,-1 0 0,1 0 0,-1 0 0,1 0 0,-1-1 0,0 1 0,1 0 0,-1 0 0,1 0 0,-1 0 0,0 0 0,1-1 0,0 1 0,17-16 145,-15 14-124,139-141 167,-122 121-209,-1-1 1,-1-1-1,19-32 1,32-78-32,19-79 93,-26 57-149,-40 98-563,-31 121 149,0-2 429,-24 168 202,-20 0 769,30-150-597,-16 51 395,38-125-178,7-12-286,13-23-234,-9 13-6,2-1-39,-5 7 23,1-1-1,11-12 0,-16 22 1,-1-1-1,1 1 1,0-1-1,0 1 0,0 0 1,0 0-1,0 0 1,0 1-1,0-1 0,1 1 1,-1-1-1,1 1 1,4-1-1,-6 2 8,1 0 1,-1 1-1,1-1 1,-1 0-1,1 1 0,-1 0 1,1-1-1,-1 1 1,1 0-1,-1 0 0,0 0 1,0 1-1,1-1 1,-1 1-1,0-1 0,0 1 1,0-1-1,0 1 1,2 3-1,5 6-2,0 0 0,9 15 1,-16-23-2,12 19-189,21 45 0,-21-29-4670,-14-38 4801,1 0 0,-1 0 0,0 0 0,0 1 0,0-1 0,0 0 0,0 0 0,0 0 0,0 0 0,0 0 0,1 0 0,-1 0 0,0 1-1,0-1 1,0 0 0,0 0 0,0 0 0,0 0 0,0 0 0,0 1 0,0-1 0,0 0 0,0 0 0,0 0 0,0 0 0,0 1 0,0-1 0,0 0 0,0 0 0,0 0 0,0 0 0,0 0 0,0 1 0,-1-1 0,1 0 0,0 0-1,0 0 1,0 0 0,0 0 0,0 0 0,0 0 0,0 1 0,0-1 0,0 0 0,-1 0 0,1 0 0,0 0 0,0 0 0,0 0 0,0 0 0,0 0 0,-1 0 0,1 0 0,0 0 0,0 0 0,0 0 0,0 0 0,0 0 0,-1 0-1,1 0 1,0 0 0,0 0 0,0 0 0,-1 0 0,-6-4-3180,3 0 1002</inkml:trace>
</inkml:ink>
</file>

<file path=ppt/ink/ink1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2:07.870"/>
    </inkml:context>
    <inkml:brush xml:id="br0">
      <inkml:brushProperty name="width" value="0.05" units="cm"/>
      <inkml:brushProperty name="height" value="0.05" units="cm"/>
      <inkml:brushProperty name="color" value="#004F8B"/>
    </inkml:brush>
  </inkml:definitions>
  <inkml:trace contextRef="#ctx0" brushRef="#br0">5 93 7296,'-5'-12'3328,"28"9"-2912,-5-2 1056,0 2-896,21-8 896,4 2-832,19-2-128,3 3-320,-4-3-256,-4 6 0,-12-3-320,-6 8 224,-13-7-2272,0 7 1344</inkml:trace>
</inkml:ink>
</file>

<file path=ppt/ink/ink1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2:08.247"/>
    </inkml:context>
    <inkml:brush xml:id="br0">
      <inkml:brushProperty name="width" value="0.05" units="cm"/>
      <inkml:brushProperty name="height" value="0.05" units="cm"/>
      <inkml:brushProperty name="color" value="#004F8B"/>
    </inkml:brush>
  </inkml:definitions>
  <inkml:trace contextRef="#ctx0" brushRef="#br0">35 28 7296,'-31'-19'3328,"28"14"-2912,3 2-416,8 6-96,5-3-320,4 5 256,1 3-3104,3 3 1792</inkml:trace>
</inkml:ink>
</file>

<file path=ppt/ink/ink1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2:20.421"/>
    </inkml:context>
    <inkml:brush xml:id="br0">
      <inkml:brushProperty name="width" value="0.05" units="cm"/>
      <inkml:brushProperty name="height" value="0.05" units="cm"/>
      <inkml:brushProperty name="color" value="#004F8B"/>
    </inkml:brush>
  </inkml:definitions>
  <inkml:trace contextRef="#ctx0" brushRef="#br0">9 167 1824,'-8'8'7258,"9"-7"-7177,-1-1-1,1 1 0,0 0 1,0-1-1,0 1 0,-1 0 0,1 0 1,0 0-1,-1-1 0,1 1 0,0 0 1,0 1-1,2 3 290,2 0-10,-1 0-16,1 0 0,0 0 1,9 7-1,-13-11-278,1 0 0,0 0-1,0 0 1,0 0 0,0 0 0,0 0-1,0 0 1,1-1 0,-1 1-1,0-1 1,0 0 0,0 0 0,0 0-1,1 0 1,3 0 0,-1-1 28,0-1 1,0 1-1,0-1 1,-1 0 0,1 0-1,-1-1 1,1 1-1,-1-1 1,0 0-1,0 0 1,0-1-1,0 1 1,-1-1-1,1 0 1,-1 0-1,4-6 1,0 0 1,-1 0 1,-1 0-1,0-1 1,0 0-1,-1 0 1,3-14 0,-6 21-88,0 1 1,-1 0 0,0-1 0,1 0 0,-1 1 0,-1-1-1,1 1 1,0-1 0,-1 1 0,0 0 0,0-1 0,0 1 0,0-1-1,-2-3 1,2 6-17,0-1-1,0 0 0,0 1 1,0 0-1,0-1 0,0 1 1,0-1-1,-1 1 0,1 0 1,0 0-1,-1 0 0,1 0 1,-1 0-1,1 0 0,-1 0 1,0 1-1,1-1 0,-1 0 1,0 1-1,1-1 0,-1 1 1,0 0-1,0 0 0,1 0 1,-1-1-1,0 2 0,0-1 1,-2 0-1,-1 1 73,1 0-1,-1 0 1,1 0 0,0 0 0,-1 1 0,1 0 0,0 0-1,0 0 1,0 0 0,1 1 0,-1-1 0,0 1-1,1 0 1,-6 6 0,6-5 20,0 1 0,1 0 1,-1 0-1,1 0 0,0 0 0,0 0 0,1 0 1,-1 0-1,1 1 0,0-1 0,0 10 0,0 1 49,1 1 0,1-1 0,0 1-1,2-1 1,-1 0 0,2 0-1,7 20 1,-7-22-65,2-1 0,-1 0 0,2-1 0,0 1 0,0-1 0,1-1 0,1 1 0,17 17 0,-23-26-9,1 0 0,-1 0-1,1 0 1,0-1 0,0 1 0,0-1 0,4 2-1,-5-3-24,-1-1 0,0 1 0,0-1 0,0 1 0,1-1 0,-1 0 0,0 1 0,0-1 0,1 0 0,-1-1 0,0 1-1,0 0 1,1-1 0,-1 1 0,0-1 0,3-1 0,5-3 70,-1-2 0,1 1 0,-1-2 0,-1 1 0,15-17 1,-13 15-49,17-19 41,-2-1 0,-1-2 0,-1 0 1,26-48-1,-10-6-210,-35 75 149,-2-2-745,-2 10 257,0 8 367,2 31 228,12 69-1,-7-67-14,-3-18-14,0 0 0,1 0-1,2 0 1,0-1 0,18 37-1,-24-56-100,-1-1-1,0 1 0,0-1 0,0 0 1,0 1-1,1-1 0,-1 1 0,0-1 1,0 1-1,1-1 0,-1 0 0,0 1 1,1-1-1,-1 1 0,0-1 0,1 0 1,-1 0-1,1 1 0,-1-1 0,0 0 1,1 0-1,-1 1 0,1-1 0,-1 0 0,1 0 1,-1 0-1,1 0 0,-1 0 0,1 1 1,-1-1-1,1 0 0,-1 0 0,1 0 1,-1-1-1,1 1 0,-1 0 0,1 0 1,-1 0-1,1 0 0,-1 0 0,0 0 1,1-1-1,-1 1 0,1 0 0,-1 0 1,1-1-1,-1 1 0,0 0 0,1-1 1,-1 1-1,0 0 0,1-1 0,-1 1 1,0-1-1,1 0 0,1-2 51,0 0 0,0-1 0,0 0 0,0 1 0,1-6 0,26-96-256,13-34-470,-41 135 595,1-1 0,0 1 0,1 0 0,-1 0-1,0 0 1,1 1 0,0-1 0,0 1 0,6-6-1,-7 8 65,-1 1 0,0-1-1,0 1 1,1 0-1,-1-1 1,0 1 0,1 0-1,-1 0 1,0 0 0,0 0-1,1 0 1,-1 0-1,0 0 1,1 1 0,-1-1-1,0 0 1,0 1-1,1-1 1,-1 1 0,0 0-1,0-1 1,2 2-1,25 21 100,-21-16-55,0-1 28,1-1-1,0 1 1,0-1-1,0 0 1,1-1-1,-1 0 1,1 0-1,0-1 1,0 0-1,1-1 1,18 3-1,-22-5-18,0 1-1,1-1 1,-1 0 0,1-1-1,-1 0 1,0 0 0,0 0-1,1-1 1,-1 1 0,0-2-1,0 1 1,0-1-1,-1 1 1,1-2 0,-1 1-1,0-1 1,1 1 0,5-8-1,-10 10-45,7-7 37,0 0 1,0 0-1,-1-1 1,8-14-1,-14 21-51,0 0-1,0-1 0,0 1 1,0 0-1,0-1 0,0 1 1,-1-1-1,1 1 0,-1-1 1,0 1-1,0-5 0,0 5-14,-1 0 1,1 1-1,0-1 0,-1 1 0,0-1 1,1 1-1,-1-1 0,0 1 0,0-1 1,0 1-1,0 0 0,0-1 0,0 1 0,0 0 1,0 0-1,-1 0 0,1 0 0,0 0 1,-1 0-1,-1-1 0,1 1-6,1 0 0,-1 0 0,0 0 0,0 1 0,0-1 0,0 0 0,0 1 0,0 0 0,0-1 0,0 1 0,0 0 0,0 0 0,0 0 0,0 0 0,0 0 0,0 0 0,-4 2 0,3-1 12,0 0-1,0 1 0,0-1 1,0 1-1,1 0 0,-1 0 1,0 0-1,1 0 0,-1 0 1,-2 4-1,0 1 31,-1 0 0,1 1-1,1 0 1,-1 0 0,2 0 0,-1 0-1,-4 16 1,5-11 54,1 0 0,0 1-1,1-1 1,1 0 0,0 1 0,1-1 0,0 1 0,1-1-1,1 0 1,0 0 0,1 0 0,8 19 0,-11-28-28,1 0 0,-1-1 0,1 0 0,0 1 0,0-1 0,0 0 0,5 5 0,-6-7-16,0 0 0,0 0 0,0 0-1,0 0 1,0-1 0,1 1 0,-1 0-1,0-1 1,0 1 0,1-1 0,-1 1 0,0-1-1,1 1 1,-1-1 0,0 0 0,1 0-1,-1 0 1,0 0 0,1 0 0,-1 0 0,0 0-1,1 0 1,-1 0 0,2-1 0,2-1 21,0 0 1,0-1 0,-1 1 0,1-1-1,-1 0 1,1 0 0,-1-1 0,5-5-1,32-37 137,-13 14-140,-2 7-108,0 1 0,56-38-1,-80 61 59,3-2-36,-1 0 1,1 0 0,-1 1-1,7-3 1,-10 5 30,0-1 0,1 1 0,-1 0 0,0-1 0,1 1 1,-1 0-1,0 0 0,0 0 0,1 0 0,-1 0 0,0 0 1,1 0-1,-1 1 0,0-1 0,0 0 0,1 1 0,-1-1 1,0 1-1,0-1 0,0 1 0,1 0 0,1 1 0,-1 1-2,1 0-1,0 0 0,-1 0 1,1 1-1,-1-1 0,0 1 1,0 0-1,0-1 1,-1 1-1,1 0 0,-1 0 1,0 0-1,1 5 0,0 8 95,2 34 0,-3-21-15,-1-4 97,-1-22-117,1 0 1,-1 0-1,1 0 1,0 0-1,1 0 0,-1 0 1,1 0-1,0 0 1,0 0-1,2 7 1,-2-11-31,-1 0 1,1 0-1,-1 0 1,0 0-1,1 1 1,-1-1 0,1 0-1,-1 0 1,0 0-1,1 0 1,-1 0-1,1 0 1,-1-1-1,1 1 1,-1 0-1,0 0 1,1 0 0,-1 0-1,1 0 1,-1-1-1,0 1 1,1 0-1,-1 0 1,0 0-1,1-1 1,-1 1 0,0 0-1,1-1 1,-1 1-1,0 0 1,0-1-1,1 1 1,-1 0-1,0-1 1,0 0 0,10-14 100,14-29 0,-6 9-91,-15 29-15,4-9-70,2 1 0,0 1-1,16-20 1,-24 32 54,-1 0-1,1 0 1,0 1 0,0-1-1,-1 0 1,1 1-1,0-1 1,0 0 0,0 1-1,0-1 1,0 1-1,-1 0 1,1-1 0,0 1-1,0 0 1,0 0-1,0-1 1,0 1 0,0 0-1,0 0 1,0 0-1,0 0 1,2 1 0,-1-1 23,-1 1 1,1 0 0,-1-1 0,1 1 0,-1 0 0,0 0 0,0 0 0,1 0 0,-1 0 0,0 0 0,0 1 0,0-1 0,0 0 0,0 1 0,1 1 0,8 17 434,14 38-1,6 12 6,-26-63-399,0 0 0,0 0 0,1-1 0,0 1 1,0-1-1,0-1 0,9 8 0,-12-11-67,0-1 1,0 1-1,1 0 1,-1-1-1,1 0 1,-1 1-1,1-1 1,0 0-1,-1-1 1,1 1-1,0 0 1,0-1-1,-1 1 1,1-1-1,0 0 1,0 0-1,0 0 1,0 0-1,0-1 1,-1 1-1,1-1 1,0 0-1,0 0 1,-1 1-1,1-2 1,4-1-1,3-4-1064,0 1 0,0-2 0,-1 1 0,16-18 0,-12 13-992,27-31-7125,-26 26 5226</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8:01.638"/>
    </inkml:context>
    <inkml:brush xml:id="br0">
      <inkml:brushProperty name="width" value="0.05" units="cm"/>
      <inkml:brushProperty name="height" value="0.05" units="cm"/>
    </inkml:brush>
  </inkml:definitions>
  <inkml:trace contextRef="#ctx0" brushRef="#br0">153 185 3072,'-39'-7'6727,"39"7"-6652,4-4 1347,57-32 3685,36-10-2780,-54 28-1914,4-3-92,2 3 0,56-15 0,-103 33-324,1-1 0,0 1 0,-1-1 0,1 1-1,0 0 1,-1 0 0,1 0 0,0 0 0,-1 1 0,1-1 0,-1 1-1,1 0 1,0-1 0,-1 1 0,0 0 0,1 0 0,-1 1 0,1-1 0,2 2-1,-3 0-4,1 0 0,-1-1 0,1 1 0,-1 0 0,0 0-1,0 0 1,0 0 0,-1 0 0,1 1 0,-1-1-1,0 1 1,2 5 0,-2-1 15,1 0-1,-1 0 0,-1-1 1,0 1-1,0 0 1,0 0-1,-1 0 1,0 0-1,-1-1 0,1 1 1,-1 0-1,-5 10 1,-8 6 20,0 0 1,-1-1 0,-35 36-1,38-43-4,-156 154 123,-13-13 148,172-148-254,-36 25 27,30-22 121,1-1-1,-18 18 0,32-28-122,1 0-1,-1 0 1,0-1-1,0 1 1,1 0-1,-1 0 1,1 0-1,-1 0 0,1 0 1,-1 0-1,1 0 1,-1 0-1,1 0 1,-1 2-1,1-3-33,0 1-1,1-1 1,-1 1-1,0-1 1,0 0-1,0 1 1,0-1-1,0 0 1,1 1-1,-1-1 1,0 0-1,0 0 1,1 1-1,-1-1 1,0 0-1,0 1 1,1-1-1,-1 0 1,0 0-1,1 0 1,-1 1-1,0-1 1,1 0-1,-1 0 1,0 0-1,1 0 1,0 0-1,3 1 103,0 0 0,0-1 0,0 0 0,0 0 0,0 0 0,5-1 0,253-6 1781,-177 7-1716,-45 0-288,66 0 296,-36 0-2828,-59-1 357,-6 0 439</inkml:trace>
</inkml:ink>
</file>

<file path=ppt/ink/ink1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2:22.127"/>
    </inkml:context>
    <inkml:brush xml:id="br0">
      <inkml:brushProperty name="width" value="0.05" units="cm"/>
      <inkml:brushProperty name="height" value="0.05" units="cm"/>
      <inkml:brushProperty name="color" value="#004F8B"/>
    </inkml:brush>
  </inkml:definitions>
  <inkml:trace contextRef="#ctx0" brushRef="#br0">214 61 3136,'2'-4'314,"0"0"701,0-1 0,0 1 0,-1 0 0,0-1-1,0 1 1,1-9 0,3-1 2825,-3 11-1582,-3 8 561,0 0-2697,1 1 0,-1-1 0,1 0 0,0 1-1,1-1 1,-1 0 0,4 11 0,0 6 82,23 150 537,-18-117-574,3 23 152,-9-44-1,-1-17-48,0 0 1,-1 1-1,-1-1 1,-1 0-1,-4 26 1,4-42-243,1 0 1,0 0-1,-1 0 1,1 0-1,-1 0 1,1 0-1,-1 0 1,1-1-1,-1 1 1,0 0-1,0 0 1,1-1-1,-1 1 1,0 0-1,0-1 0,0 1 1,1 0-1,-1-1 1,0 0-1,0 1 1,0-1-1,0 1 1,0-1-1,0 0 1,0 0-1,0 0 1,0 1-1,0-1 1,-1 0-1,1 0 1,0 0-1,0-1 1,-1 1-1,-6-1 19,0-1-1,0 1 1,-12-5 0,0 0 35,5 4-56,0 0 0,0 2 0,-23 1-1,23 0-285,0-1 0,0 0-1,-18-4 1,22 2-549,-14-4-5001,25 6 5591,0 0-1,0-1 0,0 1 1,0 0-1,0-1 0,0 1 1,1 0-1,-1 0 0,0-1 1,0 1-1,0 0 0,0-1 1,0 1-1,0 0 1,1 0-1,1-3-1976,6-2-312</inkml:trace>
</inkml:ink>
</file>

<file path=ppt/ink/ink1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2:22.705"/>
    </inkml:context>
    <inkml:brush xml:id="br0">
      <inkml:brushProperty name="width" value="0.05" units="cm"/>
      <inkml:brushProperty name="height" value="0.05" units="cm"/>
      <inkml:brushProperty name="color" value="#004F8B"/>
    </inkml:brush>
  </inkml:definitions>
  <inkml:trace contextRef="#ctx0" brushRef="#br0">28 138 2400,'-9'-12'872,"7"10"413,0 0 0,1 0 0,-1 0 0,1 0 0,-1-1 0,1 1 0,-2-4 0,-2-3 3524,16 12-1912,17-2-1982,-18 0-717,0 0 0,17-2 0,14-6 55,1-2-1,39-14 1,48-11-317,-119 32 42,111-18 34,-97 17-99,0 1 0,0 2 0,26 2 0,-43-2-238,-1 2-1,1-1 0,-1 1 1,1 0-1,7 3 0,-11-3-355,0-1-1,0 1 1,0 0-1,0 0 0,0 0 1,4 5-1,2 4-1264</inkml:trace>
</inkml:ink>
</file>

<file path=ppt/ink/ink1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2:50.941"/>
    </inkml:context>
    <inkml:brush xml:id="br0">
      <inkml:brushProperty name="width" value="0.05" units="cm"/>
      <inkml:brushProperty name="height" value="0.05" units="cm"/>
      <inkml:brushProperty name="color" value="#004F8B"/>
    </inkml:brush>
  </inkml:definitions>
  <inkml:trace contextRef="#ctx0" brushRef="#br0">85 614 1056,'-7'4'15898,"3"1"-11911,1-2-6427,0 0 2548,-1 0 0,1 0 0,0 0 0,0 0 0,0 1 1,1 0-1,-1-1 0,1 1 0,0 0 0,0 0 0,-2 7 0,-6 10 269,6-12-315,0-1 0,1 1 0,0 0-1,0 0 1,1 0 0,-2 18 0,1 57 252,3-65-271,0-18-29,0-1 1,0 1 0,0 0-1,0 0 1,0-1 0,1 1 0,-1 0-1,0 0 1,0-1 0,0 1-1,1 0 1,-1-1 0,1 1-1,-1 0 1,0-1 0,1 1 0,-1-1-1,1 1 1,-1-1 0,1 1-1,0-1 1,0 1 0,3 3 255,6-12 450,-2-2-786,0 0-1,-1 0 1,-1-1 0,10-21 0,-9 16-187,15-23-1,-15 29-102,-1 0 0,-1 0 0,9-22 0,-14 48 535,1 1-1,6 31 1,-5-39-117,1-1 1,-1 1-1,1-1 0,1 0 1,-1 0-1,1 0 1,6 8-1,-9-15-28,0 0 0,-1 0-1,1 0 1,0 0 0,0 0 0,0 0 0,0 0-1,0 0 1,1-1 0,-1 1 0,0-1-1,0 1 1,0 0 0,1-1 0,-1 0 0,0 1-1,0-1 1,1 0 0,-1 0 0,0 1 0,1-1-1,-1 0 1,0 0 0,1-1 0,-1 1 0,0 0-1,1 0 1,-1-1 0,0 1 0,0 0 0,1-1-1,-1 0 1,0 1 0,2-2 0,2-1 16,0 0 0,0-1 0,-1 0 0,1 0 0,7-8 0,10-13-419,-12 15 224,0-1 0,12-19 0,-19 26 139,0-1 0,-1 0 0,0 1 0,0-1 0,-1 0 0,1 0 0,-1 0 1,0 0-1,0 0 0,0 0 0,-1-6 0,0-29-133,-3 32-387,3 6-210,7 4 363,-6-1 376,50 14-19,-42-12 109,0-1 1,-1 1-1,1-2 0,0 1 0,0-1 0,0 0 0,15-1 0,-7-1-25,0-1 1,0-1-1,18-4 1,-28 5-120,-1 0 96,-1 1 1,1 0-1,0 0 1,7-1-1,-11 2-13,1-2-53,-2 1-97,-2 3-180,0-1 260,-46 71-383,44-67 453,1-1 0,-1 1 0,0 0 0,1 1 0,0-1 0,1 0 0,-1 1 0,-1 8 0,3-11-11,0-1-5,-1-1-1,1 1 0,0-1 1,0 1-1,1-1 0,-1 1 1,0-1-1,0 1 0,1-1 1,-1 1-1,1-1 0,-1 1 1,1-1-1,0 1 1,-1-1-1,1 0 0,0 1 1,0-1-1,0 0 0,0 0 1,0 0-1,0 0 0,1 0 1,-1 0-1,0 0 0,2 1 1,-1-1 21,0 0 0,0 0 0,-1 0 0,1 0 0,0-1 1,0 1-1,0 0 0,0-1 0,0 0 0,0 1 0,-1-1 1,1 0-1,0 0 0,0 0 0,0 0 0,0 0 0,0-1 1,0 1-1,0-1 0,3 0 0,21-14 84,-1 0 0,0-1 0,-1-2 0,24-22 0,-15 8-346,57-69 0,39-96 111,-61 86-39,-61 101 91,-1-1 1,0-1-1,-1 1 1,0-1-1,0 0 1,-2 0-1,1 0 0,-2-1 1,0 1-1,2-24 1,-4 32 3,-1-1-53,-1 5 56,-8 2-36,2-1 274,8-1-166,0 0 1,0 0 0,0 0 0,0 0 0,0-1-1,0 1 1,0 0 0,0 0 0,0 0 0,0 0-1,0 0 1,-1 0 0,1 0 0,0 0 0,0 0-1,0 0 1,0 0 0,0 0 0,0 0 0,0 0-1,0 0 1,0 0 0,0 0 0,0 0 0,0 0-1,0 0 1,0 0 0,0 0 0,0-1 1,0 1 1,0 0 0,1-1-1,-1 1 1,0 0 0,0-1-1,0 1 1,0 0-1,0-1 1,1 1 0,-1-1-1,0 1 1,0 0 0,0-1-1,0 1 1,0 0 0,0-1-1,0 1 1,-1-1 0,1-2 51,2 0-39,-1 0 1,-1 0-1,1 0 1,0 1-1,-1-1 0,1 0 1,-1 0-1,0 0 1,0 0-1,0-5 1,-6-28-230,6 34 160,0 1 0,0-1 0,-1 0-1,1 1 1,-1 0 0,1-1 0,-1 1 0,0-1 0,1 1 0,-1 0 0,0-1 0,0 1 0,0 0 0,0 0 0,0 0 0,0 0 0,-2-2 0,2 3-6,0 0 0,0 0-1,0-1 1,0 1 0,0 0 0,0 0-1,0 0 1,0 0 0,0 0 0,0 1 0,0-1-1,0 0 1,0 0 0,0 1 0,0-1 0,0 0-1,0 1 1,0-1 0,1 1 0,-1-1-1,0 1 1,0 0 0,0-1 0,1 1 0,-1 0-1,0-1 1,0 1 0,0 1 0,-14 14 28,1 0 1,1 1 0,0 1-1,1 0 1,1 0-1,1 2 1,1-1 0,0 1-1,-7 25 1,-2 15 267,2 1 0,3 0 1,-10 118-1,22-159-134,2 1 0,0 0 0,5 26 0,-4-37-47,0 0-1,1 0 1,0-1-1,1 1 1,0-1-1,0 0 1,1 0-1,10 15 1,-12-21-39,0 0-1,0 0 1,0 0 0,1-1-1,-1 1 1,1-1 0,0 0-1,0 0 1,0 0 0,0 0 0,0-1-1,0 1 1,0-1 0,1 0-1,-1-1 1,0 1 0,1-1-1,-1 0 1,6 0 0,1 0 98,0-2 0,-1 1 1,1-1-1,-1-1 1,0 1-1,19-9 0,-13 3-121,-1 1 0,0-2 0,-1 0 0,0-1 0,0 0 0,-1-1 0,-1 0 0,0-1-1,0-1 1,-1 0 0,-1 0 0,0-1 0,10-19 0,-1-7-211,-1-1 0,-1-2 0,10-44 0,19-134-376,-41 194 473,-1-1 0,-1 1 0,-2-1 0,0 0 0,-5-30 0,4 58 100,0 0 1,0-1 0,0 1-1,0 0 1,0 0 0,0-1-1,0 1 1,0 0 0,0 0 0,0-1-1,0 1 1,0 0 0,0 0-1,0 0 1,0-1 0,0 1-1,-1 0 1,1 0 0,0 0-1,0-1 1,0 1 0,0 0-1,-1 0 1,1 0 0,0 0-1,0 0 1,0-1 0,-1 1 0,1 0-1,0 0 1,0 0 0,0 0-1,-1 0 1,1 0 0,0 0-1,0 0 1,-1 0 0,1 0-1,0 0 1,0 0 0,0 0-1,-1 0 1,1 0 0,-13 8 31,-7 18 234,14-15-157,1 1 0,1 1 1,0-1-1,1 0 0,-4 26 1,3-13-8,-4 21 40,2 1 1,3 0-1,1 1 0,2-1 0,3 0 0,1 0 0,3 0 0,2-1 0,23 73 1,-25-99-896,18 32 1,-9-23-7758</inkml:trace>
</inkml:ink>
</file>

<file path=ppt/ink/ink1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2:51.282"/>
    </inkml:context>
    <inkml:brush xml:id="br0">
      <inkml:brushProperty name="width" value="0.05" units="cm"/>
      <inkml:brushProperty name="height" value="0.05" units="cm"/>
      <inkml:brushProperty name="color" value="#004F8B"/>
    </inkml:brush>
  </inkml:definitions>
  <inkml:trace contextRef="#ctx0" brushRef="#br0">62 36 9056,'-54'-27'3360,"49"27"-2624,2-5-192,3 2-640,8 3-2144,10 0-736,8 3 1664,18 16-2688</inkml:trace>
</inkml:ink>
</file>

<file path=ppt/ink/ink1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2:53.378"/>
    </inkml:context>
    <inkml:brush xml:id="br0">
      <inkml:brushProperty name="width" value="0.05" units="cm"/>
      <inkml:brushProperty name="height" value="0.05" units="cm"/>
      <inkml:brushProperty name="color" value="#004F8B"/>
    </inkml:brush>
  </inkml:definitions>
  <inkml:trace contextRef="#ctx0" brushRef="#br0">321 17 4480,'-7'-12'1445,"7"7"2364,2 11-2055,-3 4-1215,0 1 0,-1-2 0,0 1 1,0 0-1,-1 0 0,-5 10 0,-7 23 444,-19 96 631,-10 33-356,30-128-804,-34 77 1,-44 51 148,79-146-390,11-21-75,-1 1-1,0-1 0,0 1 0,-1-1 1,1 0-1,-1 0 0,-5 5 1,9-10-132,0 0 1,0 1-1,0-1 1,0 0 0,0 0-1,0 0 1,-1 0-1,1 0 1,0 0 0,0 0-1,0 0 1,0 0-1,0 0 1,0 1-1,0-1 1,0 0 0,0 0-1,-1 0 1,1 0-1,0 0 1,0 0 0,0 0-1,0 0 1,0 0-1,0 0 1,-1 0 0,1 0-1,0 0 1,0 0-1,0 0 1,0 0-1,0 0 1,0 0 0,0 0-1,-1 0 1,1 0-1,0 0 1,0 0 0,0 0-1,0 0 1,0-1-1,0 1 1,0 0 0,0 0-1,-1 0 1,1 0-1,0 0 1,0 0-1,0 0 1,0 0 0,0 0-1,0 0 1,0-1-1,0 1 1,1-7 52,7-8-214,2 0 0,-1 0 0,2 1 1,18-19-1,55-48-143,-52 52 202,20-21 9,-21 19-19,61-47 0,-91 77 115,0 0-1,0 0 0,1 0 0,-1 0 0,1 1 0,-1-1 1,0 0-1,1 1 0,-1-1 0,1 1 0,0 0 1,-1-1-1,1 1 0,-1 0 0,1 0 0,1 0 0,-1 1 3,-1-1 0,0 0 0,0 1 0,0-1 0,0 1 0,1-1-1,-1 1 1,0 0 0,0-1 0,0 1 0,0 0 0,-1 0 0,1 0 0,0 0-1,0 0 1,1 1 0,0 2 41,0 1-1,0-1 1,-1 0-1,1 0 1,-1 1-1,0-1 1,0 1-1,0-1 1,-1 1-1,0 6 1,-9 99 980,1-38-763,8-70-253,-1 4 19,1 1 0,0 0-1,0 0 1,2 7 0,-2-13-17,0 0 1,0 0-1,0 0 1,1 0-1,-1 0 1,0 0-1,1 0 1,-1-1-1,0 1 1,1 0-1,-1 0 1,1 0-1,-1 0 1,1 0-1,0-1 1,-1 1 0,1 0-1,0 0 1,0-1-1,-1 1 1,1 0-1,0-1 1,0 1-1,0-1 1,0 0-1,0 1 1,0-1-1,0 1 1,0-1-1,0 0 1,0 0-1,0 0 1,0 0-1,0 0 1,0 0-1,1 0 1,3-1 19,1 0 0,-1 0 1,0-1-1,0 0 0,-1 0 0,1 0 1,6-4-1,33-25-302,-11 7 25,9 0 243,58-26-1,-51 27-229,-26 11 68,-19 10 18,-19 12 1,-1 2 252,0 1 0,1 0 0,-22 26 0,-34 55 443,64-82-527,0 1 0,1 0 1,1 0-1,0 1 0,-5 25 1,9-26 242,1-13-263,0 0 0,1 0 0,-1 0 0,0 0 0,0 0 1,0 0-1,1 0 0,-1 0 0,0 0 0,0 0 0,1 0 0,-1 0 1,0 0-1,0 0 0,1-1 0,-1 1 0,0 0 0,0 0 0,0 0 1,1 0-1,-1 0 0,0-1 0,0 1 0,0 0 0,0 0 1,0 0-1,1 0 0,-1-1 0,17-21 19,78-136-2668,-95 157 2400,10 13 373,17 31 648,-21-32-637,0-1-1,1 0 1,1 0 0,-1 0-1,15 12 1,-14-14-89,-3-3 59,0-1 1,1 1-1,-1-1 1,12 6 0,-15-9-92,0 0 0,0-1 1,0 1-1,0-1 1,0 1-1,0-1 1,0 0-1,0 0 1,0 0-1,1 0 0,-1 0 1,0 0-1,0 0 1,0-1-1,0 1 1,0-1-1,0 1 1,0-1-1,0 0 0,3-2 1,16-10 159,20-17 0,-28 21-101,3-5-63,-1 0 0,0 0 0,0-2 0,-2 0 0,0 0 0,13-24 0,-12 26-220,-5 7-206,-10 9 401,1 0-1,0 0 1,0 0-1,-1 0 0,1 0 1,1 0-1,-1 4 1,1 1 53,2 121 961,-3-122-986,1-1-1,-1 1 1,1-1 0,2 7-1,-2-7 8,0 0-1,0 1 1,0-1-1,0 7 1,3 5 25,0-4-60,5-21 288,-2-1-283,-1-1 0,-1 1-1,7-15 1,6-14-580,48-88 181,-64 120 348,1 1 0,-1 0 1,1 0-1,0 1 1,6-9-1,-8 12 40,0 1 0,-1-1 1,1 0-1,0 0 0,0 0 0,0 0 0,0 1 0,0-1 0,0 0 0,0 1 1,0-1-1,0 1 0,1-1 0,-1 1 0,0 0 0,0-1 0,0 1 1,0 0-1,1 0 0,-1 0 0,0 0 0,0 0 0,1 0 0,-1 0 0,0 0 1,0 0-1,0 1 0,1-1 0,-1 0 0,2 2 0,101 62 124,-82-52-121,2 1 180,43 18 0,-59-29-123,0 1 1,-1-1 0,1 0 0,0-1 0,0 0 0,0 0-1,0 0 1,0-1 0,0-1 0,12-1 0,-17 1-33,0 0 0,0 0 0,0 0 1,0 0-1,0-1 0,0 1 1,0-1-1,0 0 0,0 0 0,-1 0 1,1 0-1,-1 0 0,5-6 1,-4 4-16,0 0-1,0-1 1,-1 0 0,1 1 0,-1-1 0,0 0 0,0 0 0,1-9 0,-2 9-24,0 0 0,0 0 0,-1 0 0,0 0 1,0 0-1,0 0 0,-1 0 0,0 0 0,-1-5 0,1 6-9,0 1 0,0 0 0,0 1 0,-1-1-1,1 0 1,-1 0 0,0 1 0,1-1 0,-1 0 0,-1 1 0,1 0-1,0 0 1,0 0 0,-6-4 0,5 5 24,0-1 1,0 1-1,0 0 1,0 0-1,0 0 1,0 1-1,0-1 1,-1 1-1,1 0 1,0 0-1,0 0 1,-1 0-1,1 0 1,0 1-1,0-1 1,-1 1-1,1 0 0,0 0 1,0 0-1,-3 2 1,-2 1 45,-1 0 0,1 0 0,1 1-1,-1 1 1,-10 8 0,13-9 52,0 1-1,0-1 0,0 1 1,0 0-1,1 0 0,0 0 1,1 1-1,-1-1 0,1 1 1,0 0-1,1 0 0,0 0 1,0 0-1,0 0 0,1 1 1,0-1-1,1 1 0,0 13 1,1-11-23,0 1 1,1 0-1,0-1 1,1 1 0,1-1-1,-1 0 1,2 0-1,-1 0 1,1-1-1,1 1 1,-1-1 0,11 11-1,-5-6 29,1-1 0,1 0 1,0-1-1,1 0 0,23 15 0,-31-23-84,0-1 1,0 1-1,0-1 1,1-1-1,-1 1 0,1-1 1,0 0-1,0 0 1,-1-1-1,1 0 0,0 0 1,0-1-1,0 0 1,0 0-1,0-1 0,0 0 1,11-2-1,-7-1-438,0-1 0,-1 0-1,0 0 1,0-1 0,0 0 0,-1-1-1,15-13 1,-8 5-1665,-1-1-1,0 0 1,14-22-1,-3 1-867</inkml:trace>
</inkml:ink>
</file>

<file path=ppt/ink/ink1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3:01.365"/>
    </inkml:context>
    <inkml:brush xml:id="br0">
      <inkml:brushProperty name="width" value="0.05" units="cm"/>
      <inkml:brushProperty name="height" value="0.05" units="cm"/>
      <inkml:brushProperty name="color" value="#004F8B"/>
    </inkml:brush>
  </inkml:definitions>
  <inkml:trace contextRef="#ctx0" brushRef="#br0">214 151 1728,'1'-9'4337,"-1"7"-3747,0 0-1,0 0 0,0 0 0,0 0 0,0 1 1,-1-1-1,0-4 0,1 6-503,-1-1 1,1 0-1,-1 0 0,1 1 0,-1-1 0,1 0 1,-1 1-1,0-1 0,1 1 0,-1-1 1,0 1-1,1-1 0,-1 1 0,0-1 0,0 1 1,0 0-1,1-1 0,-1 1 0,0 0 1,0 0-1,0-1 0,-1 1 0,-4-1 124,-1 0-1,1 0 1,-1 1-1,1 0 1,0 0-1,-1 0 1,1 1-1,-1 0 1,1 0-1,0 1 1,-1 0-1,1 0 1,-8 4 0,7-3-111,0 1 0,-1 0 0,1 1 1,1 0-1,-1 0 0,1 0 1,0 1-1,0 0 0,0 0 0,1 1 1,-6 9-1,9-13-65,0 0 1,0 1-1,0-1 1,1 1-1,-1-1 1,1 1-1,0-1 1,0 1-1,0 0 1,1 0-1,-1-1 1,1 1-1,0 0 1,0 0-1,0 0 1,1 0-1,-1-1 1,1 1-1,0 0 1,0-1-1,0 1 1,0 0-1,1-1 1,0 1-1,-1-1 1,4 5-1,2-1 85,0 1-1,0 0 1,0-1-1,1-1 1,0 1-1,0-1 1,1-1 0,0 1-1,0-1 1,18 7-1,-21-10-30,0 0 1,0-1-1,1 0 0,-1 0 0,0 0 0,1 0 0,-1-1 0,8-1 0,-10 1-36,0-1 0,0 0 0,0 0-1,0 0 1,0 0 0,0-1-1,-1 1 1,1-1 0,0 0 0,-1 0-1,0-1 1,1 1 0,4-6-1,-5 5-35,-1 0-1,1 0 1,-1 0-1,0-1 1,0 0-1,0 1 1,0-1-1,0 0 1,-1 0-1,0 0 1,0 0-1,0 0 1,0 0-1,-1 0 1,1 0-1,-1 0 1,0 0-1,0 0 1,-1 0-1,1 0 0,-1 0 1,0 0-1,0 0 1,-2-4-1,-1-3-27,0 0 0,-1 0-1,-1 1 1,1 0 0,-2 0-1,1 1 1,-10-11-1,-24-19 83,28 38-97,9 1 249,10-1 265,13-6-287,-1 1-1,1-2 0,-1-1 0,33-20 0,-34 18-96,1 1 0,0 0-1,0 2 1,34-11 0,-44 17-77,1 0 1,-1 1-1,1 0 1,-1 0-1,1 1 1,-1 1-1,14 1 1,-20-2-21,-1 1 1,0-1 0,0 1-1,0-1 1,1 1 0,-1 0 0,0 0-1,0 0 1,0 0 0,0 1-1,0-1 1,0 0 0,-1 1-1,1-1 1,0 1 0,-1 0 0,1-1-1,-1 1 1,0 0 0,1 0-1,-1 0 1,0 0 0,0 0-1,0 0 1,0 0 0,-1 1 0,1-1-1,-1 0 1,1 0 0,-1 1-1,0-1 1,0 0 0,0 1 0,0-1-1,-1 4 1,0 4 6,-1 1 1,0-1-1,-1 0 1,0 0-1,-1-1 1,0 1-1,0-1 1,-7 10-1,-3 2 265,0 1 0,-20 19 0,31-38-128,4-6 29,7-8-34,9-4-143,0 1 0,1 1-1,24-13 1,-19 12-9,-6 3-53,2 1-1,-1 0 0,1 1 1,1 1-1,-1 1 0,1 1 1,36-6-1,-52 11 48,1 1 0,0 0 0,-1 0 1,1 0-1,0 1 0,-1 0 0,1 0 0,-1 0 0,1 0 0,-1 1 1,1-1-1,-1 1 0,0 0 0,0 1 0,0-1 0,0 1 1,0 0-1,-1 0 0,6 5 0,-2-1 32,-1 1 0,0 0 0,-1 0 0,1 0 0,-2 1 0,1-1 0,-1 1 1,4 13-1,-7-17 20,1-1 0,0 1 1,0-1-1,0 1 0,1-1 1,-1 0-1,1 0 0,0 0 1,1 0-1,-1-1 1,0 1-1,1-1 0,5 4 1,-7-5-6,1-1 0,0 1 1,0-1-1,0 0 0,0 0 1,0 0-1,0 0 0,0 0 1,0-1-1,0 0 0,0 1 1,1-1-1,-1 0 0,0-1 1,0 1-1,0 0 0,0-1 1,1 0-1,-1 0 1,0 0-1,3-1 0,-1-1-24,1 0-1,-1 0 1,0 0-1,0 0 1,0-1-1,-1 0 1,1 0 0,-1 0-1,0-1 1,4-5-1,-2 2-48,-1 0 0,0-1 1,0 1-1,-1-1 0,5-16 0,-8 23 4,-1-1 0,1 1 0,-1-1 0,1 1 0,-1-1 0,0 1 0,0-1 1,0 0-1,0 1 0,-1-1 0,1 1 0,-1-1 0,1 1 0,-1-1 0,0 1 0,0 0 0,-2-4 0,2 5 17,1 1-1,-1-1 1,1 1 0,-1 0 0,0-1-1,1 1 1,-1 0 0,1 0-1,-1-1 1,0 1 0,1 0 0,-1 0-1,1 0 1,-1 0 0,0 0-1,1 0 1,-1 0 0,0 0 0,1 0-1,-1 0 1,0 0 0,1 0 0,-1 0-1,0 0 1,1 1 0,-1-1-1,1 0 1,-1 0 0,1 1 0,-1-1-1,0 1 1,1-1 0,-1 0-1,1 1 1,0-1 0,-2 2 0,0 0 42,-1 0 0,1 1 0,-1-1 1,1 1-1,0 0 0,-2 3 0,0 3 114,0 1-1,0-1 1,1 1 0,0 0-1,0 0 1,1 0-1,1 0 1,-1 0 0,2 1-1,0 14 1,0-18-53,1-1 1,0 0 0,0 1-1,0-1 1,1 0 0,0 0-1,0 0 1,0 0 0,1 0-1,0 0 1,0-1 0,1 1-1,-1-1 1,1 0 0,0 0 0,1 0-1,-1-1 1,6 5 0,-1-3 3,1 0 0,0 0 1,0-1-1,1-1 1,-1 0-1,1 0 1,0-1-1,0 0 1,0-1-1,0-1 1,0 1-1,18-1 1,-5-2-772,1-1 0,-1-1 1,0-1-1,41-12 0,-54 12-392,0 1-1,0-2 0,17-8 0,-23 10 485,-1 0 0,1 0 0,-1-1 0,0 1 0,0-1 0,0 0 0,0 0 0,-1-1 0,1 1 0,3-7 0,-3 2-1108,0-1-1,0 0 0,3-13 1,7-33-2862</inkml:trace>
</inkml:ink>
</file>

<file path=ppt/ink/ink1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3:03.857"/>
    </inkml:context>
    <inkml:brush xml:id="br0">
      <inkml:brushProperty name="width" value="0.05" units="cm"/>
      <inkml:brushProperty name="height" value="0.05" units="cm"/>
      <inkml:brushProperty name="color" value="#004F8B"/>
    </inkml:brush>
  </inkml:definitions>
  <inkml:trace contextRef="#ctx0" brushRef="#br0">47 1201 5312,'-45'0'2869,"43"0"-1925,7-2 1749,6-3-1861,0-2-1,-1 1 0,0-1 1,10-9-1,-10 7-611,-1 0 1,-1-1-1,0 0 1,0 0-1,-1-1 0,0 0 1,5-12-1,11-31 346,-3-1 0,15-63-1,-19 60-65,2 0-1,27-56 0,-42 106-456,9-14 45,-12 22-86,0-1-1,1 1 1,-1 0 0,0-1-1,1 1 1,-1 0-1,0 0 1,1 0 0,-1-1-1,0 1 1,1 0-1,-1 0 1,0 0 0,1 0-1,-1-1 1,1 1-1,-1 0 1,0 0 0,1 0-1,-1 0 1,1 0 0,-1 0-1,0 0 1,1 0-1,-1 0 1,1 1 0,-1-1-1,0 0 1,1 0-1,-1 0 1,0 0 0,1 0-1,-1 1 1,0-1-1,1 0 1,-1 0 0,0 1-1,1-1 1,-1 0-1,0 1 1,0-1 0,1 0-1,-1 1 1,0-1-1,0 0 1,1 1 0,-1-1-1,0 0 1,0 1-1,0 0 1,3 6 28,0 0-1,0 0 1,-1 0-1,0 0 1,-1 0 0,1 1-1,-2-1 1,1 1 0,-1 9-1,1 3-5,3 37 189,-6 83 0,0-114-142,-2-1 0,0 1 1,-1-1-1,-2 0 0,-17 43 0,23-65-23,-1 0 0,1-1 0,-1 1 0,1 0 0,-1 0-1,0-1 1,0 1 0,0-1 0,-5 4 0,6-5-36,-1 0-1,1 0 1,-1-1 0,1 1 0,-1 0-1,1-1 1,-1 1 0,1-1 0,-1 0-1,0 0 1,1 1 0,-1-1 0,1 0-1,-1 0 1,0 0 0,1-1 0,-1 1-1,0 0 1,1-1 0,-3 0 0,0 0-27,2 0 1,-1-1 0,0 1-1,0 0 1,0-1 0,1 0-1,-1 0 1,0 0 0,1 0-1,0 0 1,-5-5 0,3 1-131,1 0 0,-1 0 0,-5-13 0,9 18 137,0 1 1,0 0-1,0 0 1,0-1-1,0 1 1,-1 0-1,1 0 1,0-1-1,0 1 1,0 0-1,0 0 1,0-1-1,0 1 1,0 0-1,0 0 1,0-1-1,0 1 1,0 0-1,0-1 1,1 1-1,-1 0 0,0 0 1,0-1-1,0 1 1,0 0-1,0 0 1,0 0-1,1-1 1,-1 1-1,0 0 1,0 0-1,1-1 1,9-1-426,14 6 47,-17-3 446,1 0 0,-1 0 0,1-1 0,0 1 0,-1-2-1,1 1 1,-1-1 0,1 0 0,-1-1 0,15-4 0,3-4 238,40-20-1,-64 30-292,33-19 82,-1-2 1,-2 0 0,0-3-1,-1 0 1,-1-2 0,-1-1 0,-2-1-1,33-45 1,-46 52-62,-1 0 0,-1 0 0,0-1 0,-2 0 0,-1-1 0,0 0 0,-2 0 1,6-37-1,-4-8 59,-1-117 0,-7 140-85,-11-79 0,2 85 4,9 37-5,-1-1-1,0 1 0,0-1 1,-1 1-1,1 0 0,0 0 1,-1-1-1,0 1 0,1 0 1,-1 0-1,-2-1 0,4 2 0,-1 1 0,1 0-1,0 0 1,-1-1 0,1 1 0,0 0-1,-1 0 1,1 0 0,0 0 0,-1-1-1,1 1 1,-1 0 0,1 0 0,0 0-1,-1 0 1,1 0 0,-1 0 0,1 0-1,0 0 1,-1 0 0,1 0 0,-1 0-1,1 0 1,0 1 0,-1-1 0,1 0-1,0 0 1,-1 0 0,1 0-1,0 1 1,-1-1 0,-1 2-5,1-1 0,0 0 1,0 1-1,0-1 0,0 1 0,0 0 1,0-1-1,-1 4 0,-7 22-17,2 0 0,0 0 0,-3 45 0,6-45 88,-15 230 188,23 0 301,-1 7-2611,-3-263 1942,-1 18-3585,-4-21 1233,-3-11-148,-28-51-2142,14 23 2905,-36-50 0,24 49 3303,-76-70 0,98 101-900,4 4 156,1 0 0,0 0 0,0-1-1,1 0 1,0 0 0,0-1 0,1 0-1,-9-18 1,14 25-601,0 1-1,-1 0 1,1-1-1,0 1 0,0 0 1,0-1-1,1 1 1,-1 0-1,0 0 1,0-1-1,1 1 0,-1 0 1,1-1-1,-1 1 1,1 0-1,-1 0 1,1 0-1,0 0 0,0 0 1,0-1-1,-1 1 1,1 0-1,0 1 1,0-1-1,0 0 0,0 0 1,1 0-1,-1 1 1,0-1-1,2-1 1,4-1 207,-1 0 1,1 1-1,0-1 1,8-1-1,3 1 288,1 0 1,-1 1-1,25 0 1,57 6 445,-71-2-851,44 6-438,-1 3 0,0 3 1,105 34-1,-165-44-1345,0 0 1,13 7-1,-21-9 745,0 1 1,1 0-1,-1-1 1,-1 1-1,1 1 0,0-1 1,-1 0-1,5 7 1,-6-8 588,-1 0-1,0 0 1,1-1 0,-1 1 0,1-1 0,0 1 0,-1-1 0,1 1 0,0-1 0,4 2 0,-5-3 428,0 1 1,0-1 0,1 0 0,-1 0-1,0 0 1,0 1 0,0-1 0,1-1-1,-1 1 1,0 0 0,0 0 0,0 0-1,1-1 1,-1 1 0,0 0 0,0-1-1,0 1 1,0-1 0,0 0 0,2-1-1,1-2 2452,-9 4-1079,-11 6 78,11-2-1367,0-1 1,0 1 0,0 0 0,1 0 0,-1 1 0,1-1 0,0 1 0,-5 8 0,-23 46 1025,28-51-1128,-15 36 480,2 1 0,2 1 0,-14 70 0,28-111-598,-7 43 313,7-46-310,1 0 1,0 0-1,0 0 1,0 0-1,0 1 1,0-1-1,0 0 1,1 0-1,-1 0 1,1 0-1,-1 0 1,1 0-1,0 0 1,0 0-1,0 0 1,0 0-1,2 3 1,-2-5-32,0 1 0,-1-1 0,1 1 0,0-1-1,0 0 1,0 1 0,-1-1 0,1 0 0,0 1 0,0-1 0,0 0 0,0 0 0,0 0 0,0 0-1,0 0 1,0 0 0,-1 0 0,1 0 0,0 0 0,0-1 0,0 1 0,0 0 0,0 0 0,0-1-1,-1 1 1,1-1 0,0 1 0,0-1 0,-1 1 0,2-1 0,19-19-654,-21 20 624,8-9-197,-1-1 1,0 0 0,-1 0 0,0 0 0,7-19 0,17-59-459,-24 68 577,11-35-103,18-54-163,-37 119 585,0 0 1,1 0-1,0 0 0,1 0 0,1 11 0,6 71 185,-5-81-334,0 0-1,1 0 0,0 0 1,1 0-1,0 0 0,1-1 0,0 1 1,8 11-1,-8-15-31,0 0 0,1 0 0,0-1-1,0 0 1,1 0 0,0 0 0,0-1 0,0 0 0,0 0 0,1-1-1,11 5 1,-13-6 0,0 0 1,0-1-1,0 0 0,1 0 0,-1-1 0,0 0 1,1 0-1,0 0 0,-1-1 0,1 0 1,-1 0-1,10-2 0,-9 0-23,-1 0-1,0-1 1,1 0 0,-1 0-1,-1-1 1,1 1 0,0-1-1,-1 0 1,0-1 0,0 0 0,0 1-1,0-2 1,-1 1 0,5-8-1,1-3-20,0-1 0,-1-1 1,11-29-1,8-32-249,-3 0 1,22-124-1,-25 75 568,9-243 0,-31 365-283,0 0 9,0 0 1,0 0-1,-1 0 1,-2-11 0,3 17-41,0 0-1,0 0 1,0 1 0,0-1 0,0 0 0,0 0 0,0 0 0,0 0 0,0 0 0,0 1 0,-1-1 0,1 0 0,0 0 0,0 0 0,0 0 0,0 0 0,0 0 0,0 0 0,-1 0-1,1 0 1,0 1 0,0-1 0,0 0 0,0 0 0,0 0 0,-1 0 0,1 0 0,0 0 0,0 0 0,0 0 0,0 0 0,0 0 0,-1 0 0,1 0 0,0 0 0,0 0-1,0 0 1,0 0 0,-1-1 0,1 1 0,0 0 0,0 0 0,0 0 0,0 0 0,0 0 0,0 0 0,-1 0 0,1 0 0,0 0 0,0-1 0,0 1 0,0 0 0,0 0 0,0 0-1,0 0 1,0 0 0,0-1 0,0 1 0,-1 0 0,1 0 0,0 0 0,0 0 0,0 0 0,0-1 0,0 1 0,0 0 0,0 0 0,0 0 0,0-1 0,-5 13 34,-5 25-6,1 0 0,2 0 0,-3 53 0,5 118 250,5-195-253,25 355 284,-24-357-284,4 69-303,-5-27-4816,-14-72-2678,-9-45 3153,14 38 4604,-3 2 0,0 0 0,-1 0 0,-18-25 0,-47-43 7993,77 92-7919,1-1 0,-1 1 0,1-1 0,0 1-1,-1-1 1,1 1 0,0-1 0,-1 0 0,1 1 0,0-1 0,0 0 0,-1 1 0,1-1 0,0 0 0,0 1 0,0-1 0,0 0-1,0 1 1,0-1 0,0 0 0,0 1 0,0-1 0,0 0 0,0 1 0,1-1 0,-1 0 0,0 1 0,0-1 0,1 0 0,-1 1-1,0-1 1,1 1 0,-1-1 0,1 1 0,-1-1 0,0 1 0,1-1 0,-1 1 0,1-1 0,0 1 0,-1 0 0,1-1 0,-1 1 0,1 0-1,0-1 1,0 1 0,4-2 94,0 0-1,0 0 1,0 1-1,9-2 1,18 0-484,-1 1 0,51 2 0,-22 2-835,-39-2 640,-1 1 1,32 6-1,-42-5 473,0 1 0,0 0 0,-1 0 0,1 1 1,-1 0-1,0 0 0,10 8 0,-14-8 102,0 0 1,0 1-1,-1-1 1,0 1-1,0 0 1,0 1-1,0-1 1,-1 0-1,0 1 1,0 0-1,-1 0 1,1 0-1,-1 0 1,-1 0-1,3 12 1,-1 7 344,0 1 1,-2 40 0,-1-49-258,1 43 580,-1-37-2298,0-14-5584,7-17 4796</inkml:trace>
</inkml:ink>
</file>

<file path=ppt/ink/ink1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3:04.292"/>
    </inkml:context>
    <inkml:brush xml:id="br0">
      <inkml:brushProperty name="width" value="0.05" units="cm"/>
      <inkml:brushProperty name="height" value="0.05" units="cm"/>
      <inkml:brushProperty name="color" value="#004F8B"/>
    </inkml:brush>
  </inkml:definitions>
  <inkml:trace contextRef="#ctx0" brushRef="#br0">190 1 6560,'-6'6'6711,"-12"19"-3651,2-4-2261,12-15-724,0 0 1,0 1-1,0 0 0,1-1 0,0 2 0,0-1 0,0 0 1,1 0-1,0 1 0,1-1 0,0 1 0,0 0 1,1 10-1,0-6 34,1-1 1,0 0-1,1 0 0,0 0 1,1 1-1,0-2 1,1 1-1,7 15 0,5 3 254,14 33 430,-27-55-615,0 0-1,-1 1 1,0-1 0,0 0 0,-1 0 0,1 14-1,-2-19-150,0 1 0,0-1 0,0 0 0,0 1 0,-1-1 0,1 0 0,-1 0 0,1 1 0,-1-1 0,0 0 0,0 0 0,0 0 0,0 0 0,0 0 0,-1 0 0,1 0 0,0 0 0,-1-1-1,0 1 1,1 0 0,-1-1 0,0 1 0,0-1 0,0 0 0,0 0 0,0 1 0,0-1 0,0-1 0,0 1 0,0 0 0,-1 0 0,1-1 0,0 1 0,0-1 0,-1 0 0,-3 0 0,-2 0-272,1-1 1,-1-1 0,1 0-1,-1 0 1,1 0 0,-1-1-1,1 0 1,0 0 0,-8-6-1,10 6-118,0 0-1,1-1 0,0 1 1,0-1-1,0 0 0,0 0 1,0-1-1,1 1 0,0-1 1,0 0-1,0 1 0,1-1 1,0-1-1,-3-7 0,-4-32-2932,7 1 1110</inkml:trace>
</inkml:ink>
</file>

<file path=ppt/ink/ink1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3:05.747"/>
    </inkml:context>
    <inkml:brush xml:id="br0">
      <inkml:brushProperty name="width" value="0.05" units="cm"/>
      <inkml:brushProperty name="height" value="0.05" units="cm"/>
      <inkml:brushProperty name="color" value="#004F8B"/>
    </inkml:brush>
  </inkml:definitions>
  <inkml:trace contextRef="#ctx0" brushRef="#br0">360 98 7040,'0'-88'5525,"-2"79"-2577,-4 10-883,4 1-1845,0 0 1,0 0-1,0 0 0,0 1 0,1-1 0,-3 5 0,-5 16 367,1 0 0,1 0-1,-6 35 1,9-38-304,-7 33 602,-8 104 0,18-126-661,2 0 0,1-1 0,1 1 0,13 56 0,19 35 16,61 142 0,-63-194-715,-7-28-4010,-32-52-1651,1-1 3522,-12-20 15,-38-43-1550,37 52 3765,-28-25 0,9 16 1970,-2 2-1,0 2 1,-65-33-1,27 16 2409,74 42-3723,-1 0 1,1-1-1,-1 1 0,1-1 1,0 0-1,0 1 1,1-1-1,-4-5 0,6 8-237,-1 0 0,1-1 0,0 1 0,0-1 0,-1 1-1,1-1 1,0 1 0,0-1 0,0 1 0,-1-1-1,1 1 1,0-1 0,0 1 0,0-1 0,0 1-1,0-1 1,0 1 0,0-1 0,0 1 0,0-1-1,1 1 1,-1-1 0,0 1 0,0-1 0,0 1-1,1-1 1,-1 1 0,0-1 0,0 1 0,1-1-1,-1 1 1,0 0 0,1-1 0,-1 1 0,1-1-1,-1 1 1,0 0 0,1 0 0,-1-1 0,1 1-1,-1 0 1,1 0 0,-1-1 0,1 1 0,28-10 487,-27 10-505,145-22 193,-119 19-205,26-3-133,-1 2-1,81 5 0,-126 0 93,1 0-1,-1 0 1,1 1 0,-1 1-1,0-1 1,0 1-1,0 0 1,0 1 0,13 8-1,-16-9 86,0 1-1,-1 0 1,1 0 0,-1 1 0,0-1-1,0 1 1,0 0 0,0 0-1,-1 0 1,0 1 0,0-1-1,-1 1 1,1 0 0,1 6-1,-1 2 159,0 1 0,-1-1 0,0 1-1,-1-1 1,-3 29 0,-13 74 646,12-99-795,-9 37 324,11-50-484,-1 0 0,1 0 1,-1 0-1,-1 0 0,1-1 1,0 1-1,-1-1 0,-4 6 0,7-10 25,-1 0 0,1 1 0,0-1 0,0 1 0,-1-1 0,1 0-1,0 1 1,-1-1 0,1 0 0,0 0 0,-1 1 0,1-1 0,-1 0 0,1 0-1,-1 1 1,1-1 0,0 0 0,-1 0 0,1 0 0,-1 0 0,0 0-89,1-1 1,-1 0 0,1 0 0,0 0-1,-1 0 1,1 0 0,0 0 0,-1 0 0,1 0-1,0 1 1,0-1 0,0 0 0,0-2 0,-2-128-4486,19-67 3208,-16 188 1482,1 0 0,0 0 1,5-17-1,-6 24-58,0 0-1,0 0 1,0 1 0,1-1-1,-1 0 1,1 1-1,0 0 1,0-1 0,0 1-1,0 0 1,0 0 0,0 0-1,1 0 1,-1 0-1,0 0 1,1 1 0,3-2-1,4-1-73,0 1 0,1 1-1,-1-1 1,1 2 0,-1-1-1,1 2 1,14 0 0,77 10-317,-70-5 371,-20-4 83,46 6 1274,112 29 0,-164-34-809,1 0 0,-1 1 0,8 4 0,-12-6-338,0 0-1,0 0 1,-1 0 0,1 1-1,-1-1 1,1 0 0,-1 1-1,1 0 1,-1-1 0,0 1-1,0 0 1,0-1 0,0 1-1,0 0 1,1 2 0,-1 2 160,0-1 1,0 1-1,-1 0 1,0 0-1,0 0 0,0 0 1,-1-1-1,1 1 1,-3 7-1,-3 8 663,-9 25 0,-1-11 160,-23 40-1,18-36-635,18-33-452,0 0 1,1-1 0,-1 1 0,1 0 0,-1 7 0,2-11-59,1 0 0,0-1 0,0 1 0,0 0 0,0 0-1,0-1 1,0 1 0,0 0 0,0 0 0,1 0 0,-1-1 0,1 1 0,-1 0 0,1-1 0,0 1 0,0 0 0,0-1 0,0 1 0,0-1-1,0 0 1,0 1 0,2 1 0,0-1-95,0 0 0,0 0 0,-1-1 0,1 1 0,1-1 0,-1 0 0,0 1 0,0-1-1,0-1 1,1 1 0,-1 0 0,0-1 0,1 0 0,-1 0 0,1 0 0,-1 0 0,0 0 0,5-2 0,4 0-405,-1-1 1,1-1 0,18-7 0,5-6-200,0-1 0,34-25 0,61-50 889,-79 55 508,-42 32-443,-8 5-142,1 0 0,-1 0 1,1 0-1,-1 0 1,1 0-1,-1-1 1,0 1-1,0 0 1,0-1-1,1 1 1,0-3-1,-2 2 261,-3 3-53,-10 5-29,-1 0-1,1 1 1,0 0 0,1 1-1,-1 1 1,2 0-1,-13 11 1,-70 81 720,89-95-1007,-15 20 88,19-25-84,-1 1-1,1 0 1,0 0-1,0 0 1,0 0-1,0 0 1,1 1-1,-1-1 1,1 0-1,-1 4 1,1-5-34,0 0 0,0 0 0,1 0 0,-1-1 0,0 1 1,1 0-1,-1 0 0,1 0 0,-1-1 0,1 1 0,-1 0 0,1-1 0,0 1 1,-1-1-1,1 1 0,0 0 0,0-1 0,-1 1 0,1-1 0,0 0 0,0 1 1,0-1-1,-1 0 0,1 1 0,0-1 0,0 0 0,0 0 0,0 0 0,0 0 1,1 0-1,33 2-466,-30-2 434,4 0 7,0 1 1,1 0-1,-1 1 0,-1 0 1,1 1-1,0 0 0,-1 0 1,1 1-1,-1 0 0,0 0 1,0 1-1,0 0 0,9 8 1,-9-7 107,0 0 0,1 0 0,0-1 0,14 7 0,-20-11-100,0 0-1,0 0 0,0 0 1,0 0-1,0 0 0,1-1 1,-1 0-1,0 1 0,1-1 1,-1 0-1,0-1 0,0 1 1,1-1-1,-1 1 0,0-1 1,0 0-1,0 0 0,5-2 1,2-3-93,-1 0 0,1-1 1,-1 0-1,0-1 1,-1 0-1,0 0 1,0-1-1,-1 0 1,0 0-1,0 0 1,5-13-1,6-11 131,-3-1 0,0-1 0,-3 0 0,10-40 0,-6 19-82,57-220 79,-31 45 434,-9 38 1079,-31 184-1322,0 1-1,-1-1 1,0 1 0,-1-17 0,-2 22 169,0 10-232,-4 17-2,-9 67 6,4 1 0,4 1 0,5-1 1,11 126-1,7-97-1400,-12-105 255,0 1-1,1-1 0,1 0 1,0 0-1,11 17 1,-13-26 367,-1-1 0,2 0 0,-1 0-1,1 0 1,0 0 0,10 9 0,-7-10-991,0 0 0,0-1-1,0 0 1,18 6 0</inkml:trace>
</inkml:ink>
</file>

<file path=ppt/ink/ink1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3:08.638"/>
    </inkml:context>
    <inkml:brush xml:id="br0">
      <inkml:brushProperty name="width" value="0.05" units="cm"/>
      <inkml:brushProperty name="height" value="0.05" units="cm"/>
      <inkml:brushProperty name="color" value="#004F8B"/>
    </inkml:brush>
  </inkml:definitions>
  <inkml:trace contextRef="#ctx0" brushRef="#br0">140 301 5152,'0'-1'169,"-1"0"0,1 0-1,0 1 1,0-1 0,0 0 0,-1 0 0,1 0 0,0 0 0,0 0-1,0 0 1,1 0 0,-1 0 0,0 0 0,0 0 0,0 1 0,1-1 0,-1 0-1,0 0 1,1 0 0,-1 0 0,1 1 0,-1-1 0,1 0 0,-1 0-1,1 1 1,0-1 0,-1 0 0,1 1 0,3-3 2064,-14 17 1848,-10 5-2069,-4 5-1054,15-10-535,-1 1 1,2 0-1,0 0 1,-7 22-1,3-3 63,-7 35-1,15-52-348,0-1 0,1 1 0,1 0 0,1 0 0,0 0 0,3 24 1,-2-38-101,1 0 1,0 1 0,-1-1 0,1 0 0,0 0 0,1 1 0,-1-1-1,1 0 1,2 3 0,-4-5-26,1 0-1,0 0 0,0 0 1,0 0-1,0 0 1,0 0-1,0 0 0,0 0 1,0-1-1,0 1 1,0 0-1,1-1 0,-1 1 1,0-1-1,0 0 1,1 1-1,-1-1 0,0 0 1,0 0-1,1 1 1,-1-1-1,0 0 0,1 0 1,-1-1-1,0 1 1,1 0-1,-1 0 1,2-1-1,4-2-146,1 0 0,-1-1 0,0 1 0,0-1 0,0-1 0,-1 1 1,0-1-1,1-1 0,-2 1 0,9-10 0,7-11-493,21-33 0,-30 42 435,106-158-810,-117 172 1066,1 1 1,0 0-1,0-1 0,0 1 0,0 0 0,4-4 1,-4 12 555,-2-5-513,7 33 725,14 40 0,-19-66-728,1 0 0,-1-1 0,1 1 0,1-1-1,-1 0 1,10 12 0,-12-17-81,0 0 1,1 0-1,-1 0 1,1-1-1,-1 1 1,1-1-1,0 1 1,-1-1-1,1 1 1,0-1-1,0 0 1,0 0-1,0 0 1,0 0-1,1 0 1,-1-1-1,0 1 1,0-1-1,1 1 1,-1-1-1,0 0 1,0 0-1,1 0 0,1 0 1,7-4-147,0 0 1,0 0-1,-1-1 1,0 0-1,0-1 1,-1 0-1,13-10 0,-1 1-258,67-50-440,-79 58 799,0-2 0,0 1-1,-1-1 1,-1 0 0,1-1 0,-1 0 0,5-10-1,-11 19 22,-1 0-1,1 0 0,-1 0 1,1 0-1,-1 0 0,1 0 1,-1 0-1,0 0 0,1 0 1,-1 0-1,0 0 0,0 0 1,0-1-1,0 1 0,0 0 1,0 0-1,0 0 0,0 0 1,0 0-1,0 0 0,-1 0 1,1 0-1,-1 0 0,1 0 1,0 0-1,-1 0 0,0 0 1,1 0-1,-1 0 0,0 0 1,1 0-1,-1 0 0,-1-1 1,2 2 18,-1 0 1,1 0-1,-1 0 1,1 0-1,-1-1 1,1 1-1,-1 0 1,1 0-1,-1 0 1,1 0-1,-1 0 1,1 0-1,-1 0 1,1 0-1,-1 1 1,1-1-1,-1 0 1,1 0-1,-1 0 1,1 0-1,0 1 1,-1-1-1,1 0 1,-1 0 0,1 1-1,0-1 1,-1 0-1,1 1 1,0-1-1,-1 0 1,1 1-1,0-1 1,-1 1-1,1-1 1,0 0-1,-1 2 1,1-1 30,-1 0 0,0 0 1,1 0-1,-1 1 0,1-1 0,0 0 1,-1 1-1,1-1 0,0 0 1,0 0-1,-1 3 0,2-2-9,0-1 0,0 1 0,0 0 0,-1 0 0,2 0 0,-1 0-1,0-1 1,0 1 0,0-1 0,1 1 0,-1-1 0,1 1 0,0-1 0,2 2-1,27 15 305,-26-15-286,5 1 15,1 0 0,-1 0 0,1-1 1,0 0-1,0-1 0,0-1 1,0 1-1,0-2 0,0 1 0,17-3 1,-24 2-101,1-1 0,-1 0 1,1 0-1,-1 0 0,0 0 0,1-1 1,-1 0-1,0 0 0,0 0 1,0 0-1,0-1 0,0 1 1,-1-1-1,1 0 0,-1 0 1,1-1-1,-1 1 0,0 0 1,-1-1-1,1 0 0,-1 0 1,1 0-1,-1 0 0,0 0 0,0 0 1,-1-1-1,0 1 0,1 0 1,-1-1-1,-1 1 0,1-1 1,-1 0-1,0 1 0,0-1 1,0 1-1,-1-7 0,1 10 3,0-1 0,-1 1 0,1-1 0,-1 1 0,1-1 0,-1 1 0,1-1 0,-1 1 0,0 0 0,0-1 0,1 1 0,-1 0 0,0 0 0,0 0 0,0 0 0,-1-1 0,1 1 0,0 1 0,0-1 0,-2-1 0,2 2 37,0-1 0,1 1-1,-1 0 1,0 0-1,0 0 1,0 0-1,0-1 1,0 1-1,0 0 1,0 1 0,1-1-1,-1 0 1,0 0-1,0 0 1,0 0-1,0 1 1,0-1 0,1 0-1,-1 1 1,0-1-1,0 1 1,0-1-1,1 1 1,-1-1 0,0 1-1,1-1 1,-1 1-1,1 0 1,-1-1-1,0 1 1,1 0-1,0 0 1,-1 0 0,-2 3 89,1 1 1,-1-1 0,1 0 0,0 1-1,0-1 1,1 1 0,0 0-1,0-1 1,0 1 0,0 0 0,0 7-1,1-6-43,1 0-1,0 1 1,0-1-1,0 0 1,1 0-1,0 0 1,0 0-1,5 9 1,10 22 57,34 62 785,-48-94-835,3 5 49,1 0 0,-1-1 0,2 1 0,8 9 0,-14-17-97,0-1-1,0 1 1,1 0-1,-1 0 1,0-1-1,1 1 1,-1-1 0,1 0-1,-1 0 1,1 0-1,0 0 1,-1 0-1,1-1 1,0 1-1,0-1 1,-1 1 0,1-1-1,0 0 1,0 0-1,0-1 1,-1 1-1,6-2 1,-1 0-5,-1 0 0,1-1 0,-1 0 0,0-1 0,12-7-1,26-26-79,-32 26 41,1-1 67,-2 0 0,0 0 0,0-1 0,13-21 0,28-61-149,-50 89 47,0 1 1,1-1-1,-1 1 0,-1-1 0,1 0 0,-1 0 0,0 0 1,0-8-1,-1 14 56,0 0 0,0 0 0,0 0 0,-1 0 0,1 0 0,0 0 0,0-1 0,0 1 0,0 0 1,0 0-1,0 0 0,0 0 0,0 0 0,0 0 0,0 0 0,0 0 0,0 0 0,0 0 0,-1 0 0,1 0 0,0-1 0,0 1 0,0 0 1,0 0-1,0 0 0,0 0 0,0 0 0,0 0 0,0 0 0,-1 0 0,1 0 0,0 0 0,0 0 0,0 0 0,0 0 0,0 0 0,0 0 0,0 0 1,0 0-1,-1 0 0,1 0 0,0 1 0,0-1 0,0 0 0,-9 3-117,-14 10 104,15-8-52,3-2 72,0 0-1,1 1 1,0-1 0,-1 1-1,2 0 1,-1 0 0,0 0 0,1 1-1,0-1 1,0 1 0,0 0-1,0 0 1,1 0 0,0 0 0,-3 9-1,0 2 42,2 0-1,0 1 0,0-1 1,1 18-1,1-18 22,2-1 0,0 0 0,0 0 0,5 19 0,-4-27-34,-1 0-1,1-1 1,1 1-1,-1-1 1,1 1-1,0-1 1,0 0-1,1 0 1,0-1-1,0 1 1,9 8-1,-9-11-10,0 0 0,0 0 0,1-1 1,-1 1-1,1-1 0,-1 0 0,1-1 0,0 1 0,0-1 0,0 0 0,0 0 0,0-1 0,0 1 0,0-1 0,0 0 0,0 0 1,0-1-1,8-1 0,0-1-62,0 0 0,-1-1 0,1-1 0,-1 0 1,0 0-1,12-8 0,-3-1-82,0-1 0,0 0-1,21-23 1,50-59-345,-35 36 8,-49 53 412,-4 4 18,0 0 0,0 0 0,0-1 0,0 1 0,-1-1 0,1 0 0,-1 0 0,2-6 0,-4 10 29,-1 1 0,0 0 0,0 0 0,0 0 0,0 0 0,0-1-1,0 1 1,0 0 0,0 0 0,0 0 0,0-1 0,0 1 0,0 0 0,0 0-1,0 0 1,0-1 0,0 1 0,0 0 0,0 0 0,0 0 0,0 0 0,0-1-1,0 1 1,0 0 0,0 0 0,-1 0 0,1-1 0,0 1 0,0 0 0,0 0-1,0 0 1,0 0 0,0 0 0,-1 0 0,1-1 0,0 1 0,0 0 0,-10 1-138,-13 10 2,18-8 134,-5 2 69,1 0 0,0 1 0,0 0 0,0 0 0,1 1 0,0 1 0,0-1 0,1 1 0,0 0 0,0 1 0,1 0 0,0 0 0,1 0 0,-1 1 0,2 0 0,0 0 0,0 0 0,1 0 0,0 0 0,0 1 0,1 0 0,1-1 0,-1 13 0,2-20-45,0 0 1,1 0-1,-1 0 0,0 0 1,1 0-1,0-1 0,-1 1 1,1 0-1,1 0 1,-1 0-1,0-1 0,1 1 1,-1-1-1,1 1 0,0-1 1,-1 1-1,1-1 1,0 0-1,1 0 0,2 2 1,-4-3-18,1 0 1,0 0 0,0 0-1,0 0 1,0 0 0,1-1-1,-1 1 1,0-1 0,0 1-1,0-1 1,1 0 0,-1 0 0,0 0-1,0 0 1,0 0 0,1 0-1,-1-1 1,0 1 0,0-1-1,0 0 1,0 1 0,0-1-1,0 0 1,0 0 0,0 0-1,0-1 1,2 0 0,3-4-157,0-1 0,0 1 0,0-1 0,0 0 0,-1-1 0,0 0 0,-1 0 0,5-9 0,32-75-296,-32 69 484,-8 20-211,-1 9 160,-4 19 99,3-18-117,-12 86 211,-3-1-1,-4-1 0,-36 101 1,44-158-63,-3 9 114,-1-2 1,-2 1-1,-22 38 1,34-72-209,0-1 1,-1 1-1,0-1 0,0 0 1,-1 0-1,0-1 0,0 0 1,-8 6-1,13-10-31,-1-1 1,1 1-1,-1-1 1,1 1-1,-1-1 1,1 0-1,-1 0 1,0 0-1,0-1 0,0 1 1,1-1-1,-1 1 1,0-1-1,0 0 1,0 0-1,0 0 1,0 0-1,0-1 0,1 1 1,-1-1-1,0 0 1,0 0-1,1 0 1,-1 0-1,0 0 0,1 0 1,-1-1-1,1 1 1,-4-4-1,0-1-76,1 1 1,1-1-1,-1 0 0,1 0 1,0 0-1,0-1 0,1 0 1,0 1-1,0-1 0,1 0 0,0-1 1,0 1-1,-1-10 0,1 8 36,1-1 0,0 1 0,1-1 0,0 1 0,1-1 0,0 1 0,0-1 0,1 1 0,0 0 0,5-13 0,-3 15 16,-1 0 1,1 0 0,1 0 0,-1 1 0,1 0-1,0 0 1,1 0 0,-1 0 0,1 1 0,9-6-1,8-5 213,41-19 0,-22 12-3,2-5 8,52-44 0,-41 30-92,215-167 237,-232 178-52,61-63 0,-81 74-157,-1-1 0,-1-1 0,-1 0-1,23-45 1,-5-12 343,4-7 645,-98 221-1168,27-58 346,26-58-214,-17 34 93,-25 84 0,47-115-57,3-22-117,0 1 0,0-1 0,0 0 0,0 1-1,0-1 1,0 0 0,0 1 0,0-1 0,0 0 0,0 0 0,0 1 0,0-1 0,0 0 0,0 1 0,1-1 0,-1 0 0,0 0 0,0 1 0,0-1 0,0 0 0,1 0 0,-1 0 0,0 1 0,0-1 0,0 0-1,1 0 1,-1 0 0,0 1 0,0-1 0,1 0 0,-1 0 0,0 0 0,0 0 0,1 0 0,-1 0 0,0 0 0,1 1 0,-1-1 0,0 0 0,0 0 0,1 0 0,-1 0 0,0 0 0,1 0 0,-1-1 0,0 1-1,1 0 1,-1 0 0,0 0 0,0 0 0,1 0 0,-1 0 0,0 0 0,0-1 0,1 1 0,-1 0 0,0 0 0,0 0 0,1 0 0,-1-1 0,0 1 0,0 0 0,0 0 0,0-1 0,1 1-1,15-14-905,28-30 0,-32 30 625,2 1 0,28-24 1,-40 37 292,-1-1 0,0 0 0,0 0 0,0 0 1,1 1-1,-1-1 0,0 1 0,1-1 1,-1 1-1,1 0 0,-1-1 0,0 1 0,3 0 1,-3 0 10,-1 0 0,1 0 1,-1 0-1,1 1 1,0-1-1,-1 0 1,1 0-1,-1 1 1,1-1-1,0 0 0,-1 1 1,1-1-1,-1 0 1,1 1-1,-1-1 1,0 1-1,1-1 1,-1 1-1,1-1 0,-1 1 1,1 0-1,0 4 80,1-1 0,-1 1 0,0 0 0,0-1 0,0 1 0,0 7 0,-1-9-58,1 6 44,28 228 1602,-26-220-1438,-2-10-44,0 1-1,5 14 1,-6-21-178,0-1 1,1 1 0,-1 0 0,0-1-1,0 1 1,1-1 0,-1 1-1,0-1 1,1 1 0,-1-1-1,1 1 1,-1-1 0,1 1-1,-1-1 1,1 1 0,0 0-1,0-1-11,-1 0 0,0 0 1,1 0-1,-1 0 0,1 0 0,-1 0 0,0 0 0,1 0 0,-1 0 0,0 0 0,1 0 0,-1 0 0,1 0 0,-1-1 0,0 1 0,1 0 0,-1 0 0,0 0 0,1 0 0,-1-1 0,1 1 0,1-3-13,0 1 0,0-1 1,0 1-1,0-1 0,0 1 1,1-4-1,39-86-397,-10 19 176,98-141 435,-12 21-160,-99 158-78,41-85 231,-45 91 10,-8 19-84,-5 11-54,-3 4 7,-15 65-96,-24 118 272,36-158-249,1-1-1,1 49 1,12 60 12,-8-112 32,28 151-1089,-25-155 119,-4-17 765,0 0-548,0 0 0,0 0 1,0 0-1,-1 0 0,0 0 1,1-1-1,-2 1 1,0 6-1,1-10 574,0-1 0,0 0-1,0 1 1,0-1 0,0 0 0,0 0-1,0 1 1,0-1 0,-1 0 0,1 1 0,0-1-1,0 0 1,0 0 0,0 1 0,-1-1-1,1 0 1,0 0 0,0 0 0,-1 1 0,1-1-1,0 0 1,0 0 0,-1 0 0,1 0-1,0 1 1,0-1 0,-1 0 0,1 0 0,0 0-1,-1 0 1,1 0 0,0 0 0,-1 0-1,1 0 1,0 0 0,-1 0 0,1 0 0,0 0-1,0 0 1,-1 0 0,1 0 0,0 0-1,-1 0 1,1 0 0,-1-1 0,-16-11-4363,-12-20 1510,-10-15-1259</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1:31.569"/>
    </inkml:context>
    <inkml:brush xml:id="br0">
      <inkml:brushProperty name="width" value="0.05" units="cm"/>
      <inkml:brushProperty name="height" value="0.05" units="cm"/>
    </inkml:brush>
  </inkml:definitions>
  <inkml:trace contextRef="#ctx0" brushRef="#br0">57 43 3392,'-1'0'370,"0"0"-168,0 0 1,0 0 0,0 0 0,0 0 0,0 0 0,0 0-1,1 0 1,-1 0 0,0 0 0,0 0 0,0 1 0,0-1-1,0 0 1,1 0 0,-1 1 0,0-1 0,0 1-1,1-1 1,-1 1 0,0-1 0,0 2 0,-24 4 3893,14-2 1461,12-11-4725,4 5-784,0 1 0,0 0 0,0 0 0,0 0 0,1 0 0,9 1 0,-2-1 5,176-13 768,-53 4-223,36-8-140,-125 17-100,-47 1-209,-2 1-2394,1 1 831</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8:02.348"/>
    </inkml:context>
    <inkml:brush xml:id="br0">
      <inkml:brushProperty name="width" value="0.05" units="cm"/>
      <inkml:brushProperty name="height" value="0.05" units="cm"/>
    </inkml:brush>
  </inkml:definitions>
  <inkml:trace contextRef="#ctx0" brushRef="#br0">249 4 6048,'1'-3'2989,"2"6"-986,2 9-270,-4-7-1296,0 1-1,-1-1 1,1 0-1,-1 0 1,0 0-1,-1 1 1,1-1-1,-3 8 1,-15 44 947,14-44-1103,-4 8 133,-1 1 0,0-1-1,-18 27 1,19-35-310,-1-1-1,-1 0 0,0 0 1,0-1-1,-2 0 1,-11 10-1,9-10-116,-19 14 279,30-23-319,0 0 0,0 0 0,-1-1 0,1 1 0,0-1 0,0 0 0,-1 0 0,-5 1 0,9-1-65,-1-1-1,0 0 0,1 0 1,-1 0-1,1 0 1,-1 0-1,0 0 1,1 0-1,-1-1 1,1 1-1,-1 0 1,0 0-1,1 0 1,-1 0-1,1-1 1,-1 1-1,1 0 1,-1-1-1,1 1 1,-1 0-1,1-1 1,-1 1-1,1-1 1,-1 1-1,1-1 1,0 1-1,-1 0 1,1-1-1,0 0 1,-1 1-1,1-1 1,0 1-1,0-1 1,0 1-1,-1-1 1,1 0-1,0 1 1,0-1-1,0 1 0,0-1 1,0 0-1,0 1 1,0-1-1,0-1 1,1-1-555,-1-1 0,1 0 1,0 0-1,0 0 0,1 1 0,1-6 1,21-34-2720,3-4-656</inkml:trace>
</inkml:ink>
</file>

<file path=ppt/ink/ink1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3:09.014"/>
    </inkml:context>
    <inkml:brush xml:id="br0">
      <inkml:brushProperty name="width" value="0.05" units="cm"/>
      <inkml:brushProperty name="height" value="0.05" units="cm"/>
      <inkml:brushProperty name="color" value="#004F8B"/>
    </inkml:brush>
  </inkml:definitions>
  <inkml:trace contextRef="#ctx0" brushRef="#br0">19 67 10720,'-18'-15'3968,"18"10"-3072,8-3-288,2 8 1311,11 0-1183,10 0 1248,17-3-1120,22 0-224,27-2-416,4 1-1568,-4-4 736,-9 0-5343,12 8 3295,-12-8-4288</inkml:trace>
</inkml:ink>
</file>

<file path=ppt/ink/ink1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3:12.334"/>
    </inkml:context>
    <inkml:brush xml:id="br0">
      <inkml:brushProperty name="width" value="0.05" units="cm"/>
      <inkml:brushProperty name="height" value="0.05" units="cm"/>
      <inkml:brushProperty name="color" value="#004F8B"/>
    </inkml:brush>
  </inkml:definitions>
  <inkml:trace contextRef="#ctx0" brushRef="#br0">100 541 3648,'-12'-3'3941,"9"10"38,-6-1-2277,-8 7 1172,10-4-2529,1 0 0,-1 0 0,2 1 0,-1-1 0,2 1 1,-1 0-1,1 1 0,1-1 0,-1 1 0,2-1 1,-3 22-1,4-23-230,1 0 1,0 0-1,1 0 1,0 0-1,0-1 0,1 1 1,0 0-1,0-1 1,1 1-1,0-1 1,1 0-1,-1 0 0,2 0 1,-1 0-1,9 9 1,-12-15-74,1 1-1,0-1 1,0 0 0,0-1 0,1 1 0,-1 0 0,4 2 0,-5-4-21,0 0 0,0 1 1,-1-1-1,1 1 0,0-1 1,0 0-1,0 0 1,0 1-1,0-1 0,1 0 1,-1 0-1,0 0 0,0 0 1,0 0-1,0 0 1,0-1-1,0 1 0,0 0 1,0 0-1,0-1 0,0 1 1,-1-1-1,1 1 1,0-1-1,2 0 0,3-7 32,0 1-1,0-1 1,0 0 0,-1-1-1,-1 1 1,8-18-1,-3 6-51,0 0 0,-2-1 0,0-1 1,4-23-1,-10 41-16,-1-1 1,1 1 0,-1 0 0,0 0 0,0-1 0,-1 1 0,1 0 0,-1-1-1,0 1 1,0 0 0,0 0 0,-1 0 0,1 0 0,-4-5 0,3 6 21,0 0 1,0 1-1,-1-1 1,1 0-1,-1 1 0,0 0 1,0 0-1,0-1 1,0 2-1,0-1 1,0 0-1,-1 1 1,1-1-1,-1 1 0,1 0 1,-7-1-1,-10 2 387,4 1-20,45 1-231,-13-1-20,26 0 1,27-6-201,170-14 134,-1-16 80,-233 33-124,19 0 59,-36 22-376,-75 66 406,84-83-102,-11 13 87,-20 26 1,31-36-68,-1 0 0,1 0 1,0 0-1,0 0 0,0 1 1,1-1-1,0 1 0,0 0 1,0 7-1,2-11-9,-1-1-1,1 0 0,0 0 0,1 1 1,-1-1-1,0 0 0,1 0 1,-1 0-1,1 1 0,-1-1 0,1 0 1,0 0-1,0 0 0,0 0 1,0 0-1,1 0 0,-1-1 0,3 4 1,-3-4 4,0 0 1,0 0-1,0-1 1,1 1-1,-1 0 1,0-1-1,1 1 1,-1 0-1,1-1 1,-1 0 0,0 1-1,1-1 1,-1 0-1,1 0 1,-1 1-1,1-1 1,-1 0-1,1-1 1,-1 1-1,1 0 1,-1 0-1,1-1 1,-1 1-1,0-1 1,1 1-1,-1-1 1,0 1 0,1-1-1,1-1 1,3-2 12,-1 0 0,1-1 0,-1 1 1,0-1-1,0 0 0,-1 0 1,6-9-1,26-44-347,-35 57 310,11-23-107,-1 0 0,-1-1-1,12-43 1,9-78-386,-21 93 445,-5 26 55,7-33-58,-2 0 1,3-89-1,-13 145 46,0 1-18,1 0 0,-1 0-1,-1 0 1,1 0 0,0 0 0,-1 0 0,1 0-1,-1 0 1,-2-5 0,3 8 29,0-1 1,0 1-1,-1 0 1,1 0-1,0 0 1,0-1-1,0 1 1,0 0-1,0 0 1,0-1-1,-1 1 1,1 0-1,0 0 0,0 0 1,0 0-1,-1-1 1,1 1-1,0 0 1,0 0-1,0 0 1,-1 0-1,1 0 1,0 0-1,0 0 1,-1 0-1,1 0 1,0 0-1,0 0 1,-1 0-1,1 0 0,0 0 1,0 0-1,-1 0 1,1 0-1,0 0 1,0 0-1,-1 0 1,1 0-1,0 0 1,0 0-1,-1 0 1,1 0-1,0 0 1,0 1-1,-1-1 1,-7 13 1,0 9 76,1 1 1,2-1-1,0 1 1,-2 27 0,1-8-17,3-24-43,-21 162 226,23-155-175,0-1 0,2 1 0,1-1 1,0 1-1,9 31 0,-9-47 0,1-1 0,-1 0 0,1-1-1,1 1 1,0 0 0,8 12 0,-10-17-52,1 0 0,0 0 0,0 0 0,-1 0 0,2-1 1,-1 1-1,0-1 0,0 0 0,1 0 0,-1 0 0,1 0 1,0-1-1,-1 1 0,1-1 0,0 0 0,6 1 1,4-1 3,-1 0 1,1-1 0,-1-1-1,0 0 1,15-3 0,67-19-9,-72 17-7,183-64-9,-172 59-294,-33 11 289,-1 0 0,0 0 0,0 0 0,0 1 0,0-1 0,0 0 0,1 0 0,-1 0 1,0 1-1,0-1 0,0 0 0,0 0 0,0 0 0,0 1 0,0-1 0,0 0 0,0 0 0,0 1 0,0-1 0,0 0 0,0 0 1,0 1-1,0-1 0,0 0 0,0 0 0,0 0 0,0 1 0,0-1 0,0 0 0,0 0 0,0 1 0,0-1 0,-1 0 0,1 0 1,0 1-1,-2 1-16,0 1 1,0 0 0,0-1 0,0 1-1,0-1 1,-4 3 0,-6 7-1,-27 32-4,2 2-1,-52 88 1,70-104 38,11-17 31,0 0 1,0 0 0,2 1-1,-1-1 1,-7 27 0,14-39-20,0 0 1,0-1 0,-1 1 0,1 0 0,0 0 0,0 0 0,0 0-1,0 0 1,0-1 0,0 1 0,0 0 0,0 0 0,0 0 0,1 0-1,-1 0 1,0 0 0,1-1 0,-1 1 0,0 0 0,2 1-1,-2-2-2,1 1 0,-1-1 0,1 0 0,0 1 0,-1-1 0,1 0 0,-1 0 0,1 0 0,0 0 0,-1 0 0,1 0 0,0 1 0,-1-2 0,1 1 0,0 0 0,-1 0 0,1 0 0,-1 0-1,1 0 1,0 0 0,0-1 0,4-1 38,-1 0-1,1 0 1,-1-1-1,0 1 1,0-1-1,6-5 1,6-8-37,1-2 1,-2 0-1,0 0 0,17-31 1,43-91-160,-52 89 195,-3-2 0,-2 0-1,17-78 1,-28 98 2,29-154 307,-31 164-182,-2 21-87,0 7-67,0 12 3,-2 20 80,-6 49-1,2-51-10,3 71 0,2-77-374,1-1-1,2 0 1,1 0-1,1-1 0,12 30 1,-18-54-189,0 0 0,0 0 0,1 0 0,-1 0 1,1-1-1,0 1 0,0 0 0,0-1 0,0 1 1,0-1-1,1 0 0,-1 1 0,0-1 0,1 0 1,0-1-1,0 1 0,-1 0 0,1-1 0,0 0 1,0 1-1,1-1 0,-1 0 0,0-1 0,0 1 1,0 0-1,7-1 0,42-1-3430</inkml:trace>
</inkml:ink>
</file>

<file path=ppt/ink/ink1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3:13.087"/>
    </inkml:context>
    <inkml:brush xml:id="br0">
      <inkml:brushProperty name="width" value="0.05" units="cm"/>
      <inkml:brushProperty name="height" value="0.05" units="cm"/>
      <inkml:brushProperty name="color" value="#004F8B"/>
    </inkml:brush>
  </inkml:definitions>
  <inkml:trace contextRef="#ctx0" brushRef="#br0">462 41 7872,'-3'-5'1052,"3"4"-889,-1 0-1,0 0 1,1 0-1,-1 0 1,0 0-1,1 0 0,-1 0 1,1 0-1,0 0 1,-1 0-1,1-1 1,0 1-1,0 0 1,0 0-1,0 0 0,0 0 1,0-1-1,0 1 1,0 0-1,0-2 1,0-8 8874,-3 15-7445,0 3-1225,0 0 1,1 0 0,0 0-1,0 0 1,1 1 0,0-1 0,0 10-1,1 3-27,3 29 0,22 123 65,-15-76-263,24 155 516,-31-240-585,-1 1 0,0-1 0,-1 0 0,0 1 0,-1-1-1,-1 1 1,1-1 0,-4 13 0,4-23-52,0 0 0,0 0-1,-1-1 1,1 1 0,0 0 0,-1 0-1,1-1 1,-1 1 0,1 0 0,-1-1-1,1 1 1,-1 0 0,0-1 0,1 1-1,-1-1 1,1 1 0,-1-1 0,0 1 0,0-1-1,1 0 1,-1 1 0,0-1 0,0 0-1,1 0 1,-1 1 0,0-1 0,0 0-1,0 0 1,-1 0 0,-3 0 29,0 0 1,1-1 0,-1 0-1,-6-1 1,-4-1-68,-52-11 259,-111-37 1,156 43-762,0-1 0,0-1 0,1-1 0,0 0 0,-34-27 0,52 36 41,-1-1 1,1 0-1,1 0 1,-1 0-1,0 0 1,1 0 0,-1 0-1,1-1 1,0 0-1,0 1 1,0-1 0,1 0-1,-1 0 1,1 0-1,0 0 1,0 0 0,0 0-1,1 0 1,0 0-1,-1 0 1,1 0-1,1 0 1,-1-1 0,1 1-1,-1 0 1,1 0-1,0 0 1,3-5 0,8-22-4803</inkml:trace>
</inkml:ink>
</file>

<file path=ppt/ink/ink1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3:13.466"/>
    </inkml:context>
    <inkml:brush xml:id="br0">
      <inkml:brushProperty name="width" value="0.05" units="cm"/>
      <inkml:brushProperty name="height" value="0.05" units="cm"/>
      <inkml:brushProperty name="color" value="#004F8B"/>
    </inkml:brush>
  </inkml:definitions>
  <inkml:trace contextRef="#ctx0" brushRef="#br0">32 156 12288,'-26'-31'4575,"21"23"-2847,10 5 384,8-2-1312,8-2 2048,19-1-1600,25 0-160,28 0-672,2-3-448,-2-6 0,9 3-3584,19-2 1952,28-4-8511</inkml:trace>
</inkml:ink>
</file>

<file path=ppt/ink/ink1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3:15.399"/>
    </inkml:context>
    <inkml:brush xml:id="br0">
      <inkml:brushProperty name="width" value="0.05" units="cm"/>
      <inkml:brushProperty name="height" value="0.05" units="cm"/>
      <inkml:brushProperty name="color" value="#004F8B"/>
    </inkml:brush>
  </inkml:definitions>
  <inkml:trace contextRef="#ctx0" brushRef="#br0">501 110 2496,'7'-13'1018,"0"1"0,16-23 0,-7 13 2082,-12 16-2269,-3 5-521,0 0 0,-1 0 0,1 0 0,0 0 0,-1-1 0,1 1 0,0 0 0,-1 0 0,1-1 1,-1 1-1,0 0 0,0-1 0,1 1 0,-1-1 0,0-1 0,0 5 12,-1-1 0,1 1 0,-1-1 0,1 1 0,-1-1 0,0 0 0,1 1 1,-1-1-1,-2 2 0,-3 7 249,-2 10 273,-10 34 0,-4 9-52,11-40-430,-1 0 0,0-1 0,-33 40 0,-56 52 439,-5 6-319,58-52-164,3 1 0,-42 91 0,78-144-248,-11 25 204,18-38-223,1 0-1,0 0 1,0 0 0,0 0-1,1 1 1,-1-1 0,1 0-1,0 0 1,0 0 0,0 5 0,0-8-26,0 1 1,1 0 0,-1 0 0,0 0 0,0 0 0,1 0-1,-1-1 1,1 1 0,-1 0 0,1 0 0,-1-1-1,1 1 1,-1 0 0,1-1 0,0 1 0,-1-1 0,1 1-1,0 0 1,0-1 0,-1 0 0,1 1 0,0-1 0,0 1-1,0-1 1,0 0 0,-1 0 0,1 1 0,0-1-1,0 0 1,0 0 0,0 0 0,1 0 0,4 0 64,-1-1 1,1 0-1,-1 0 1,7-2-1,-9 3-77,188-50 378,2 0-4622,-192 50 3855,0 0-1,0 0 1,0-1-1,0 1 1,1 0-1,-1-1 1,0 1-1,0-1 1,0 1-1,0-1 1,0 1 0,0-1-1,0 0 1,0 0-1,0 1 1,0-1-1,0 0 1,-1 0-1,1 0 1,0 0-1,0 0 1,-1 0 0,1 0-1,0-2 1,-1 1 23,0 1 1,-1 0-1,1-1 0,0 1 1,-1 0-1,1-1 1,-1 1-1,1 0 0,-1 0 1,0-1-1,0 1 1,1 0-1,-1 0 1,0 0-1,0 0 0,0 0 1,0 0-1,0 0 1,-1 0-1,0 0 0,-23-16-2238,-16-9 500</inkml:trace>
</inkml:ink>
</file>

<file path=ppt/ink/ink1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3:16.241"/>
    </inkml:context>
    <inkml:brush xml:id="br0">
      <inkml:brushProperty name="width" value="0.05" units="cm"/>
      <inkml:brushProperty name="height" value="0.05" units="cm"/>
      <inkml:brushProperty name="color" value="#004F8B"/>
    </inkml:brush>
  </inkml:definitions>
  <inkml:trace contextRef="#ctx0" brushRef="#br0">23 452 8384,'-5'-2'593,"4"1"-459,0 1 0,1 0 0,-1-1 1,0 1-1,0 0 0,0-1 0,0 1 1,0-1-1,0 0 0,1 1 0,-1-1 0,0 0 1,0 1-1,1-1 0,-1 0 0,1 0 0,-1 1 1,0-1-1,1 0 0,-1 0 0,1 0 0,0 0 1,-1 0-1,1 0 0,0 0 0,0 0 1,-1 0-1,1-1 0,9-2 2303,7 0-1258,0 0-1,-1 2 0,1 0 1,31 0-1,-14 0-638,102-4 690,134-12-1436,-241 15-1609,-1-1 0,-1-2 0,28-8 0,-44 10 1212,0 0-1,-1 0 1,0 0-1,1-1 1,-2-1 0,1 1-1,-1-2 1,0 1-1,0-1 1,0 0-1,6-9 1,1-6 627,-1-1 0,-1 0 0,-1-1 0,-1 0-1,9-32 1,19-39 5486,-30 82-4100,-9 12-1357,0 1 1,1 0-1,-1 0 0,0 0 1,0 0-1,0 0 0,1 0 0,-1-1 1,0 1-1,0 0 0,1 0 1,-1 0-1,0 0 0,0 0 1,1 0-1,-1 0 0,0 0 1,0 0-1,1 0 0,-1 0 1,0 0-1,0 0 0,0 0 0,1 0 1,-1 0-1,0 1 0,0-1 1,1 0-1,-1 0 0,0 0 1,1 0-1,0 2 100,0 0-1,0 0 1,0-1 0,-1 1-1,1 0 1,0 0 0,-1 0-1,1 0 1,-1 0 0,1-1-1,-1 1 1,0 0 0,0 2-1,1 16 334,-1-1 0,-1 1 0,-1-1 0,0 0 0,-2 1 0,-6 19 0,3-14-144,-2-1 1,-1 0 0,-1-1-1,-16 26 1,-77 154 812,90-174-875,9-22-181,7-14-513,5-2 191,1-1-1,0 1 1,1 0 0,-1 1-1,2 0 1,-1 0 0,18-10-1,-16 11 214,1 1 0,-1 0 0,1 0 0,1 1 0,-1 1 0,0 0 0,17-3 1,-23 6 65,-1 1 1,0-1 0,0 1-1,1 0 1,-1 0 0,0 0 0,0 1-1,0 0 1,1 0 0,-1 0-1,0 1 1,0 0 0,0 0 0,-1 0-1,1 0 1,0 1 0,-1 0-1,0 0 1,1 0 0,-1 0 0,3 4-1,6 10 295,0 0-1,-2 0 0,0 1 1,9 21-1,0-2 32,-19-34-347,1-1 1,-1 1-1,1-1 1,-1 0-1,1 0 1,0 1-1,0-1 1,0 0-1,1-1 1,-1 1-1,4 2 1,-5-3-16,0-1 0,1 1 1,-1-1-1,1 0 0,-1 1 0,0-1 1,1 0-1,-1 0 0,1 0 1,-1 0-1,0 0 0,1 0 0,-1 0 1,1 0-1,-1 0 0,0-1 1,1 1-1,-1-1 0,0 1 0,1-1 1,-1 0-1,0 1 0,0-1 1,2-1-1,8-8-58,-1-1 0,0 0 0,-1 0-1,0-1 1,-1 0 0,9-18 0,-9 15-162,-1-2 0,0 1 0,7-30 0,-13 44 184,-1 0-8,0 1 0,1 0-1,-1 0 1,0 0-1,0 0 1,0 0 0,0-1-1,0 1 1,0 0 0,0 0-1,0 0 1,0 0 0,-1-1-1,1 1 1,0 0 0,-1 0-1,1 0 1,-2-2 0,2 3 9,0-1 1,0 1-1,-1 0 1,1 0-1,0-1 1,-1 1-1,1 0 1,0 0-1,-1 0 1,1-1-1,0 1 1,-1 0-1,1 0 1,0 0-1,-1 0 1,1 0-1,-1 0 1,1 0-1,0 0 1,-1 0-1,1 0 1,-1 0 0,0 0 10,0 0 1,0 1-1,0-1 1,0 1-1,0-1 1,0 1-1,0-1 1,0 1-1,0 0 1,0-1-1,-1 2 1,-1 2 140,0 0 1,0 0-1,0 0 1,1 0-1,-1 0 1,1 1-1,0-1 1,0 1-1,1 0 1,-1 0-1,1-1 1,0 1-1,1 0 1,-1 7-1,0 1 156,1-1-1,0 1 1,1-1 0,4 21-1,-2-18-101,1 1-1,0-1 1,1 0-1,1 0 1,0-1 0,9 15-1,-13-25-174,1 1 1,0-1-1,1 0 0,-1 0 0,1-1 0,0 1 1,0-1-1,0 0 0,0 0 0,0 0 0,1 0 1,-1-1-1,1 0 0,0 0 0,0 0 0,0 0 1,0-1-1,0 0 0,0 0 0,0 0 0,0 0 1,8-1-1,-2-1-327,-1 1 0,1-2-1,-1 1 1,1-2 0,-1 1 0,1-1 0,-1-1 0,17-8 0,-16 6-990,0-1 1,0 0-1,-1 0 0,0-1 1,0-1-1,0 1 0,7-12 1,6-5-2065,19-26-7755,-32 37 8704</inkml:trace>
</inkml:ink>
</file>

<file path=ppt/ink/ink1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3:17.225"/>
    </inkml:context>
    <inkml:brush xml:id="br0">
      <inkml:brushProperty name="width" value="0.05" units="cm"/>
      <inkml:brushProperty name="height" value="0.05" units="cm"/>
      <inkml:brushProperty name="color" value="#004F8B"/>
    </inkml:brush>
  </inkml:definitions>
  <inkml:trace contextRef="#ctx0" brushRef="#br0">182 615 5152,'-6'-1'636,"0"0"0,0 1-1,1 0 1,-1 0 0,0 0 0,0 1 0,1-1 0,-1 2 0,0-1 0,1 0-1,-1 1 1,1 0 0,-1 1 0,1-1 0,0 1 0,-7 5 0,7-4-266,-1 0 1,1 1 0,0-1 0,1 1-1,-5 6 1,3-2-26,0 0 0,2 0 0,-1 0 0,1 1 0,0 0 0,1-1 0,0 1 0,0 0 0,0 13 0,1-8-88,1 0 0,0 0 0,1 0 0,1-1 0,4 28 0,-4-37-181,0-1 1,0 0-1,1 0 1,-1 0-1,1 0 0,0 0 1,0 0-1,0 0 0,1 0 1,3 3-1,-5-6-68,0 0-1,0 0 1,0 0-1,0 0 0,1 0 1,-1 0-1,0-1 1,0 1-1,1 0 1,-1-1-1,0 1 1,1-1-1,-1 0 0,1 1 1,-1-1-1,0 0 1,1 0-1,-1 0 1,1 0-1,-1 0 1,1 0-1,-1 0 0,0-1 1,1 1-1,-1 0 1,1-1-1,-1 1 1,0-1-1,1 0 1,-1 1-1,0-1 0,0 0 1,2-1-1,3-3-99,-1 1 0,0-1-1,0 0 1,-1 0-1,0 0 1,0-1 0,0 1-1,0-1 1,4-11-1,-2 4-68,0-1 0,-2-1 0,5-20 0,-7 28 89,-1 0-1,0 0 0,0 0 1,-1 0-1,-1-15 0,0 20 41,1-1 0,-1 0-1,1 0 1,-1 1-1,0-1 1,0 0 0,-1 1-1,1-1 1,0 1 0,-1-1-1,0 1 1,1 0 0,-1 0-1,0-1 1,0 1 0,0 1-1,0-1 1,-4-2 0,-32-19-320,24 19 367,13 4-21,0 0 1,0 0-1,0 0 0,0-1 1,0 1-1,1 0 0,-1 0 0,0-1 1,0 1-1,0-1 0,0 1 1,-1-1-1,21 0-58,41-3 680,106-19 0,-161 22-595,26-5 116,1-1 1,-2-2-1,34-13 0,-50 16-96,-1 0-1,0-1 1,0 0-1,-1-1 1,0 0 0,-1-1-1,0-1 1,0 1-1,12-15 1,1-9 30,-1-1 0,-1 0-1,24-54 1,39-117 353,-70 167-416,-7 20-31,-6 15 38,0 0-1,-1-1 0,1 1 1,-1 0-1,0-1 0,0 1 0,0-1 1,-1 0-1,1 1 0,-1-1 1,1-4-1,-5 1 27,-2 8 12,-6 15 40,5-3-65,1 0 0,0 1 0,1 0 0,1 0 0,-4 18 0,-10 78 72,11-57-48,-11 56 59,-16 136 7,30-176-247,-4 55 301,6-42-4956,1-64 424,5-34-7157,-2-7 8781</inkml:trace>
</inkml:ink>
</file>

<file path=ppt/ink/ink1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3:18.160"/>
    </inkml:context>
    <inkml:brush xml:id="br0">
      <inkml:brushProperty name="width" value="0.05" units="cm"/>
      <inkml:brushProperty name="height" value="0.05" units="cm"/>
      <inkml:brushProperty name="color" value="#004F8B"/>
    </inkml:brush>
  </inkml:definitions>
  <inkml:trace contextRef="#ctx0" brushRef="#br0">56 619 9728,'-18'-9'1507,"-20"-13"2116,46 18-1250,30-4 1125,-5 1-2116,7-5-617,170-55-799,-159 48-1599,-2-3-1,0-1 1,63-41 0,-98 54 1196,-1-1 0,0 0 0,-1 0 0,-1-1 0,0-1 1,0 0-1,-1 0 0,-1-1 0,0-1 0,-1 1 0,8-21 0,-9 20 659,-1 0 0,0 0 0,0-1 0,-2 0 0,0 0 0,-1 0 0,2-26 0,-3 4 2712,-19 87 1385,-9 79-2242,-17 65-836,-41 77 641,84-268-1925,-8 29 350,8-31-317,0 1 1,0 0 0,0 0-1,0-1 1,0 1-1,0 0 1,0-1 0,0 1-1,0 0 1,0 0-1,0-1 1,0 1 0,1 0-1,0 1 1,-1-2-25,0 0 0,1 0 1,-1 0-1,0 0 0,1 1 1,-1-1-1,0 0 0,1 0 0,-1 0 1,1 0-1,-1 0 0,0 0 1,1 0-1,-1 0 0,0 0 0,1 0 1,-1 0-1,1 0 0,-1 0 1,0 0-1,1 0 0,-1-1 0,0 1 1,1 0-1,-1 0 0,0 0 0,1 0 1,-1-1-1,0 1 0,1-1 1,32-20-1341,-25 15 1268,0 0 1,0 1-1,0 0 0,1 0 1,-1 1-1,1 0 1,19-5-1,-26 9 174,1 0 1,0 0-1,-1 1 1,1-1-1,-1 1 1,1-1-1,0 1 1,-1 0-1,1 0 1,-1 0-1,0 0 1,1 0-1,-1 0 0,0 1 1,0-1-1,0 1 1,0 0-1,0-1 1,0 1-1,0 0 1,0 0-1,1 3 1,3 4 198,0 0 1,0 0-1,-1 1 0,5 11 1,-1 8 200,-6-18-170,1 0 0,8 15-1,-11-23-253,0-1-1,0 0 1,1 0-1,-1 0 1,1 0-1,-1 0 1,1 0 0,0 0-1,0 0 1,0-1-1,0 1 1,0-1-1,0 1 1,1-1-1,-1 0 1,4 1-1,-5-1-38,1-1 0,-1 0 0,0 0 0,1 0 0,-1 0 0,1 0 0,-1 0 0,1 0-1,-1 0 1,0-1 0,1 1 0,-1-1 0,1 1 0,-1-1 0,2 0 0,19-14-247,-16 10 203,108-84-1097,-97 75 1139,-1-2 0,0 0 0,-1-1 0,16-25 1,-11 4 160,-19 36-134,0-1 0,0 0 0,0 0-1,0 0 1,0 0 0,-1 0 0,1 0 0,-1 0 0,0 0-1,0 0 1,0-4 0,0 6-13,0 1 0,0-1 0,-1 1 0,1-1 0,0 1 0,0 0 0,0-1 0,-1 1 0,1-1 0,0 1-1,0 0 1,-1-1 0,1 1 0,0 0 0,-1-1 0,1 1 0,0 0 0,-1 0 0,1-1 0,0 1 0,-1 0 0,1 0 0,-1 0 0,1-1 0,0 1-1,-1 0 1,1 0 0,-1 0 0,0 0 0,-1 0 15,1 0 0,-1 0 0,1 1 0,-1-1 0,1 0 0,-1 1 0,1-1 0,-3 2 0,-26 17 265,16-8-134,1 0-1,1 1 1,0 1-1,-13 17 1,20-22-76,0-1 0,0 1 1,0 0-1,1 0 0,1 1 1,-1-1-1,1 1 0,1 0 0,-4 15 1,6-22-75,0 0 0,0 0 0,0 0 0,0-1 0,0 1 1,0 0-1,0 0 0,0 0 0,1-1 0,-1 1 0,1 0 0,-1-1 0,1 1 1,0 0-1,0-1 0,0 1 0,0-1 0,0 1 0,0-1 0,0 1 0,0-1 1,0 0-1,1 0 0,-1 1 0,1-1 0,-1 0 0,1 0 0,-1 0 1,1-1-1,-1 1 0,1 0 0,0-1 0,1 1 0,6 1 4,0 0 0,-1-1 1,1 0-1,0 0 0,14-2 0,186-21-671,-66 4 524,-131 17 169,0 1-1,0 0 1,0 1-1,0 1 1,-1-1-1,1 2 1,0 0-1,-1 0 1,19 9-1,1 3 714,57 38 1,-38-21-376,-47-30-372,36 22 184,2-1-1,46 18 0,-75-36-393,1 0-1,0-1 0,0-1 0,0 0 1,1 0-1,-1-2 0,1 0 0,-1 0 0,1-1 1,0-1-1,25-4 0,61-26-7183,-48 13 3989,36-9-6610</inkml:trace>
</inkml:ink>
</file>

<file path=ppt/ink/ink1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3:25.792"/>
    </inkml:context>
    <inkml:brush xml:id="br0">
      <inkml:brushProperty name="width" value="0.05" units="cm"/>
      <inkml:brushProperty name="height" value="0.05" units="cm"/>
      <inkml:brushProperty name="color" value="#004F8B"/>
    </inkml:brush>
  </inkml:definitions>
  <inkml:trace contextRef="#ctx0" brushRef="#br0">171 14 1472,'11'-14'12042,"-54"68"-7376,5-7-4329,16-19-1377,1 0 0,-32 63 0,49-75-2283,7-3 977</inkml:trace>
</inkml:ink>
</file>

<file path=ppt/ink/ink1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3:26.162"/>
    </inkml:context>
    <inkml:brush xml:id="br0">
      <inkml:brushProperty name="width" value="0.05" units="cm"/>
      <inkml:brushProperty name="height" value="0.05" units="cm"/>
      <inkml:brushProperty name="color" value="#004F8B"/>
    </inkml:brush>
  </inkml:definitions>
  <inkml:trace contextRef="#ctx0" brushRef="#br0">119 20 6048,'30'-19'2752,"-26"23"-2400,-8 0 2016,4-1-1376,-4 2 1856,-1 6-1633,-8 5 257,0 7-896,-13 5-288,8 2-160,-8 6-1536,8-2 800,0 7-4447,10-7 2815</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8:03.588"/>
    </inkml:context>
    <inkml:brush xml:id="br0">
      <inkml:brushProperty name="width" value="0.05" units="cm"/>
      <inkml:brushProperty name="height" value="0.05" units="cm"/>
    </inkml:brush>
  </inkml:definitions>
  <inkml:trace contextRef="#ctx0" brushRef="#br0">57 364 5312,'39'16'6693,"-32"-14"-6378,0-1 1,0 1-1,0-1 1,0 0-1,0-1 1,1 0-1,-1 0 1,0-1-1,0 1 1,0-1-1,0-1 1,8-2-1,-12 3-282,0-1-1,0 1 1,0-1 0,0 0-1,0 1 1,0-2-1,0 1 1,-1 0 0,1 0-1,-1-1 1,1 0-1,-1 1 1,0-1 0,0 0-1,0 0 1,-1 0-1,1 0 1,1-4-1,-3 5-45,1-1 0,0 1 0,-1-1 0,0 1 0,1 0 0,-1-1 0,0 1 0,0-1 0,-1 1 0,1-1 0,0 1 0,-1-1 0,0 1 0,1-1 0,-1 1 0,0 0-1,0-1 1,0 1 0,-1 0 0,1 0 0,0 0 0,-1 0 0,0 0 0,1 0 0,-1 0 0,-2-1 0,1 1-31,1 0 0,-1 0 0,0 0 0,1 0 0,-1 1 0,0-1 0,0 1 0,0 0 1,0 0-1,0 0 0,0 0 0,-1 0 0,1 1 0,0 0 0,-5-1 0,4 2 57,-1-1-1,0 1 0,0 0 1,0 0-1,1 0 1,-1 1-1,1 0 1,-1 0-1,-5 4 1,1-1 134,0 2 1,0-1 0,1 1 0,0 1 0,0-1-1,1 1 1,0 1 0,-10 14 0,12-13 44,-1 0 0,2 0 0,-1 0 1,1 1-1,1 0 0,0 0 0,0 0 0,1 0 1,1 0-1,-1 22 0,2-29-127,0 1 1,0-1-1,1 0 1,0 1-1,0-1 1,0 0-1,0 1 1,1-1-1,-1 0 1,1 0-1,0 0 1,0 0-1,1-1 1,-1 1-1,1 0 1,0-1-1,0 0 1,0 0-1,0 0 0,0 0 1,1 0-1,0 0 1,-1-1-1,1 0 1,0 0-1,0 0 1,0 0-1,0-1 1,0 1-1,6 0 1,4 1-22,0-1 1,0-1 0,0 0 0,0-1-1,19-2 1,-7-1 63,0-2 0,25-7 0,-46 11-77,71-24 178,-68 22-231,-1 0 0,1 0 0,-1-1 0,0-1 0,0 1 0,0-1 0,8-8 0,-1-1-4,-9 10 4,0 0-1,-1 0 1,0-1-1,0 1 1,4-8 0,-8 12 20,1 0-1,-1-1 1,0 1 0,0 0 0,0-1 0,0 1 0,1 0 0,-1-1-1,0 1 1,0 0 0,0-1 0,0 1 0,0 0 0,0-1 0,0 1-1,0 0 1,0-1 0,0 1 0,0-1 0,0 1 0,0 0 0,0-1-1,0 1 1,-1 0 0,1-1 0,0 1 0,0 0 0,0-1 0,-1 1 0,1 0-1,0 0 1,0-1 0,0 1 0,-1 0 0,1-1 0,0 1 0,-1 0-1,1 0 1,0 0 0,-1-1 0,1 1 0,0 0 0,-1 0 0,1 0-1,0 0 1,-1 0 0,1 0 0,0 0 0,-1 0 0,1 0 0,0 0-1,-1 0 1,1 0 0,-1 0 0,1 0 0,0 0 0,-1 0 0,-2 0-11,1 0 0,0 1 0,0-1 0,-1 0 0,1 1 0,0 0 0,0-1 1,-4 3-1,3-1 35,0-1 0,-1 1 1,1-1-1,-1 0 1,1 0-1,-1 0 0,1 0 1,-1-1-1,-4 1 1,21-13 270,0-1-216,0-1 1,-1 0-1,0 0 0,-1-2 1,15-26-1,16-33 83,69-117-59,-104 178-170,10-24-1,-11 23-164,-6 15 230,0 0 0,1 0 0,-1 0-1,0 0 1,0 0 0,0 0 0,0 0 0,0 0 0,0 0 0,0 0 0,0-1-1,0 1 1,0 0 0,0 0 0,0 0 0,0 0 0,0 0 0,0 0 0,0 0-1,0 0 1,0 0 0,0 0 0,0 0 0,0 0 0,0 0 0,0 0 0,0 0-1,0-1 1,0 1 0,0 0 0,0 0 0,0 0 0,0 0 0,0 0 0,0 0-1,0 0 1,0 0 0,-1 0 0,1 0 0,0 0 0,0 0 0,0 0 0,0 0-1,0 0 1,0 0 0,0 0 0,0 0 0,0 0 0,0 0 0,0 0 0,0 0-1,0 0 1,0 0 0,0 0 0,0 0 0,-1 0 0,1 0 0,0 0 0,-6 2-160,-8 6 0,9-3 149,-1 0-1,1 0 1,0 0-1,0 1 1,0 0-1,1 0 1,-5 9-1,-24 53 213,25-50-179,-27 68 633,-33 119-1,66-196-604,0-1 0,1 1 0,0 0 0,0 0-1,1 0 1,0 0 0,0 0 0,3 11 0,-3-17 0,1 1 0,0-1 0,0 1 1,0 0-1,1-1 0,-1 0 1,1 1-1,0-1 0,-1 0 1,2 0-1,-1 0 0,0 0 1,0 0-1,1-1 0,0 1 0,-1-1 1,1 1-1,0-1 0,0 0 1,1 0-1,-1-1 0,5 3 1,-4-2-35,3 0 35,-1 1 0,0-1 0,1 0-1,-1 0 1,1-1 0,0 0 0,-1 0 0,1-1 0,0 0 0,10-1 0,22-5-22,-1-3 1,-1-1-1,0-1 1,39-19 0,-54 22-203,-21 8 50,-3 1 14,-11 6 23,-63 32 69,40-18 115,35-20-62,-1 0 0,0 0 0,1 0 0,-1 1 0,1-1 0,-1 0 0,1 1 0,0-1 1,-1 1-1,1 0 0,0-1 0,0 1 0,0 0 0,0 0 0,0-1 0,1 1 0,-2 4 1,2-5-11,0 0 1,1 1 0,-1-1-1,0 0 1,1 0-1,-1 1 1,1-1 0,-1 0-1,1 0 1,0 0 0,-1 0-1,1 0 1,0 0 0,0 0-1,0 0 1,0 0 0,0 0-1,0 0 1,0 0 0,0-1-1,0 1 1,0 0 0,0-1-1,1 1 1,-1-1 0,0 1-1,0-1 1,3 1 0,4 1 48,0-1 0,1 0 0,10 1 0,-17-2-58,29 1-1994,51-5-1,-8-8-10006,-58 7 8052,-9-5 32</inkml:trace>
</inkml:ink>
</file>

<file path=ppt/ink/ink1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3:26.707"/>
    </inkml:context>
    <inkml:brush xml:id="br0">
      <inkml:brushProperty name="width" value="0.05" units="cm"/>
      <inkml:brushProperty name="height" value="0.05" units="cm"/>
      <inkml:brushProperty name="color" value="#004F8B"/>
    </inkml:brush>
  </inkml:definitions>
  <inkml:trace contextRef="#ctx0" brushRef="#br0">154 4 7136,'0'-4'3232,"-5"21"-2816,0-14 1824,2 5-1312,-10 11 1184,0 1-1217,-5-1-63,5 4-480,-4 1-160,4-1-128,-5 1-480,5-1 224,0-7-2879,3-4 1695</inkml:trace>
</inkml:ink>
</file>

<file path=ppt/ink/ink1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3:27.079"/>
    </inkml:context>
    <inkml:brush xml:id="br0">
      <inkml:brushProperty name="width" value="0.05" units="cm"/>
      <inkml:brushProperty name="height" value="0.05" units="cm"/>
      <inkml:brushProperty name="color" value="#004F8B"/>
    </inkml:brush>
  </inkml:definitions>
  <inkml:trace contextRef="#ctx0" brushRef="#br0">229 8 7712,'5'-8'3520,"-10"28"-3072,-5-12 1536,2 3-1184,-18 9 640,0-1-833,-14 9-319,9-1-192,-3 4-1087,11 0 543,0 4-4480,15 4 2720</inkml:trace>
</inkml:ink>
</file>

<file path=ppt/ink/ink1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3:27.612"/>
    </inkml:context>
    <inkml:brush xml:id="br0">
      <inkml:brushProperty name="width" value="0.05" units="cm"/>
      <inkml:brushProperty name="height" value="0.05" units="cm"/>
      <inkml:brushProperty name="color" value="#004F8B"/>
    </inkml:brush>
  </inkml:definitions>
  <inkml:trace contextRef="#ctx0" brushRef="#br0">237 4 7648,'-18'-3'3456,"-8"26"-3008,8-7 1440,8 0-1120,-16 10 896,5 2-961,-9 7-223,7-1-320,-3 2-416,13-5 160,-5-4-1663,10-2 959</inkml:trace>
</inkml:ink>
</file>

<file path=ppt/ink/ink1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3:27.972"/>
    </inkml:context>
    <inkml:brush xml:id="br0">
      <inkml:brushProperty name="width" value="0.05" units="cm"/>
      <inkml:brushProperty name="height" value="0.05" units="cm"/>
      <inkml:brushProperty name="color" value="#004F8B"/>
    </inkml:brush>
  </inkml:definitions>
  <inkml:trace contextRef="#ctx0" brushRef="#br0">189 4 8384,'0'-3'3808,"-13"34"-3328,0-15 1088,3 3-960,-11 4 256,-1 5-512,-12 2-512,3 6 96,3 6-3616,12 2 2016</inkml:trace>
</inkml:ink>
</file>

<file path=ppt/ink/ink1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3:28.379"/>
    </inkml:context>
    <inkml:brush xml:id="br0">
      <inkml:brushProperty name="width" value="0.05" units="cm"/>
      <inkml:brushProperty name="height" value="0.05" units="cm"/>
      <inkml:brushProperty name="color" value="#004F8B"/>
    </inkml:brush>
  </inkml:definitions>
  <inkml:trace contextRef="#ctx0" brushRef="#br0">181 1 9888,'-21'11'4480,"-15"25"-3904,18-9 672,10 1-801,-14 17 673,9 2-640,-10 5-320,10-2-128,-3-11-1152,6-3 576</inkml:trace>
</inkml:ink>
</file>

<file path=ppt/ink/ink1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3:28.757"/>
    </inkml:context>
    <inkml:brush xml:id="br0">
      <inkml:brushProperty name="width" value="0.05" units="cm"/>
      <inkml:brushProperty name="height" value="0.05" units="cm"/>
      <inkml:brushProperty name="color" value="#004F8B"/>
    </inkml:brush>
  </inkml:definitions>
  <inkml:trace contextRef="#ctx0" brushRef="#br0">144 5 10208,'-34'-5'4640,"4"88"-4032,12-44-480,5 0-192,-13 8-192,3-5 160</inkml:trace>
</inkml:ink>
</file>

<file path=ppt/ink/ink1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3:29.756"/>
    </inkml:context>
    <inkml:brush xml:id="br0">
      <inkml:brushProperty name="width" value="0.05" units="cm"/>
      <inkml:brushProperty name="height" value="0.05" units="cm"/>
      <inkml:brushProperty name="color" value="#004F8B"/>
    </inkml:brush>
  </inkml:definitions>
  <inkml:trace contextRef="#ctx0" brushRef="#br0">263 12 6816,'-3'-11'3072,"-2"22"-2656,0 0 1664,-3 9-1216,-5 4 1824,-9 7-1505,-9 8 385,0-8-928,-3 4-352,-2-4-192,10-3-192,4-6 64,4-1-2432,10-6 1345,16-7-4641,14-8 3232,0-3-2016</inkml:trace>
</inkml:ink>
</file>

<file path=ppt/ink/ink1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3:30.147"/>
    </inkml:context>
    <inkml:brush xml:id="br0">
      <inkml:brushProperty name="width" value="0.05" units="cm"/>
      <inkml:brushProperty name="height" value="0.05" units="cm"/>
      <inkml:brushProperty name="color" value="#004F8B"/>
    </inkml:brush>
  </inkml:definitions>
  <inkml:trace contextRef="#ctx0" brushRef="#br0">201 1 9568,'-31'19'3520,"18"-11"-2720,0 20-256,0-12 1280,-4 3-1121,-9 4-63,-2 0-416,2 1-1695,8-1 767,2 9-4928</inkml:trace>
</inkml:ink>
</file>

<file path=ppt/ink/ink1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3:30.491"/>
    </inkml:context>
    <inkml:brush xml:id="br0">
      <inkml:brushProperty name="width" value="0.05" units="cm"/>
      <inkml:brushProperty name="height" value="0.05" units="cm"/>
      <inkml:brushProperty name="color" value="#004F8B"/>
    </inkml:brush>
  </inkml:definitions>
  <inkml:trace contextRef="#ctx0" brushRef="#br0">299 1 10208,'-36'36'3776,"28"-6"-2912,-15 13-256,10-19 1503,-8 10-1279,-5-2-192,-9-1-416,-1 0-320,5 0 32,5-4-1152,5-7 640,3-4-3903,14-8 2495</inkml:trace>
</inkml:ink>
</file>

<file path=ppt/ink/ink1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3:30.838"/>
    </inkml:context>
    <inkml:brush xml:id="br0">
      <inkml:brushProperty name="width" value="0.05" units="cm"/>
      <inkml:brushProperty name="height" value="0.05" units="cm"/>
      <inkml:brushProperty name="color" value="#004F8B"/>
    </inkml:brush>
  </inkml:definitions>
  <inkml:trace contextRef="#ctx0" brushRef="#br0">133 0 10304,'-5'7'3808,"5"6"-2944,-5 10-256,1-7 1215,-5 3-1119,-8 1 64,-1 2-448,2 3-1920,-2 2 864,0 12-4863,-5 15 3103</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8:03.947"/>
    </inkml:context>
    <inkml:brush xml:id="br0">
      <inkml:brushProperty name="width" value="0.05" units="cm"/>
      <inkml:brushProperty name="height" value="0.05" units="cm"/>
    </inkml:brush>
  </inkml:definitions>
  <inkml:trace contextRef="#ctx0" brushRef="#br0">8 28 11648,'-8'-27'4288,"21"27"-3329,44 3-255,-8 2 224,20 3-640,16-1 96,2 6-224,1 1-32,4 2-64,9 4-4479,-4 2 2399,-10-5-5472</inkml:trace>
</inkml:ink>
</file>

<file path=ppt/ink/ink1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4:23.917"/>
    </inkml:context>
    <inkml:brush xml:id="br0">
      <inkml:brushProperty name="width" value="0.05" units="cm"/>
      <inkml:brushProperty name="height" value="0.05" units="cm"/>
    </inkml:brush>
  </inkml:definitions>
  <inkml:trace contextRef="#ctx0" brushRef="#br0">53 45 3072,'-1'-2'239,"0"1"-1,0 0 1,0 0 0,1-1 0,-1 1 0,0 0-1,1-1 1,-1 1 0,1-1 0,-1 1-1,1 0 1,0-1 0,0 1 0,0-1-1,0-2 1,0-2 1274,-4-7 1023,4 13-2502,0 0 0,0 0 0,0 1 0,0-1 0,0 0 0,0 0-1,0 0 1,0 0 0,0 0 0,0 1 0,0-1 0,-1 0 0,1 0 0,0 0 0,0 0 0,0 0-1,0 1 1,0-1 0,0 0 0,0 0 0,0 0 0,0 0 0,0 0 0,-1 0 0,1 0 0,0 0-1,0 1 1,0-1 0,0 0 0,0 0 0,0 0 0,-1 0 0,1 0 0,0 0 0,0 0 0,0 0 0,0 0-1,0 0 1,-1 0 0,1 0 0,0 0 0,0 0 0,0 0 0,0 0 0,0 0 0,-1 0 0,1 0-1,0 0 1,0 0 0,0 0 0,0 0 0,0 0 0,-1 0 0,1-1 0,0 1 0,0 0 0,0 0-1,0 0 1,0 0 0,0 0 0,0 0 0,-1-1 0,-14 59 1401,4 48-41,4 140 1,10 243-521,5-503-8945,-6 9 6751,6-7-1096</inkml:trace>
</inkml:ink>
</file>

<file path=ppt/ink/ink1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4:24.403"/>
    </inkml:context>
    <inkml:brush xml:id="br0">
      <inkml:brushProperty name="width" value="0.05" units="cm"/>
      <inkml:brushProperty name="height" value="0.05" units="cm"/>
    </inkml:brush>
  </inkml:definitions>
  <inkml:trace contextRef="#ctx0" brushRef="#br0">118 25 4576,'0'-2'351,"0"0"0,1 1 1,-1-1-1,0 0 0,0 0 0,1 1 0,-1-1 1,1 1-1,0-1 0,-1 0 0,1 1 1,0-1-1,1-1 0,-1 4-210,-1 0 0,1-1 0,-1 1 0,1 0 0,-1 0 1,1-1-1,-1 1 0,0 0 0,1 0 0,-1 0 0,0 0 0,0 0 0,1-1 0,-1 1 0,0 0 0,0 0 0,0 0 1,0 2-1,0 0 351,2 16 371,0 0-1,-2 1 0,-3 36 1,-15 59 275,5-41-451,-51 369 1217,60-405-1813,2-22-58,0 0 0,-1-1 0,0 1 0,-7 17 0,10-32-108,0-1 0,0 0 0,0 1 0,0-1 1,0 0-1,0 1 0,0-1 0,0 0 0,0 1 1,-1-1-1,1 0 0,0 1 0,0-1 0,0 0 1,0 1-1,-1-1 0,1 0 0,0 0 0,0 1 1,-1-1-1,1 0 0,0 0 0,-1 1 0,1-1 1,0 0-1,-1 0 0,1 0 0,0 0 0,-1 1 1,1-1-1,0 0 0,-1 0 0,1 0 0,0 0 1,-1 0-1,1 0 0,-1 0 0,0-1-185,1 1-1,0 0 1,-1-1 0,1 1-1,0-1 1,0 1-1,-1-1 1,1 1 0,0-1-1,0 1 1,-1-1-1,1 1 1,0-1 0,0 1-1,0-1 1,0 1-1,0-1 1,0 1 0,0-1-1,0 1 1,0-2-1,2-11-2596</inkml:trace>
</inkml:ink>
</file>

<file path=ppt/ink/ink1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4:24.858"/>
    </inkml:context>
    <inkml:brush xml:id="br0">
      <inkml:brushProperty name="width" value="0.05" units="cm"/>
      <inkml:brushProperty name="height" value="0.05" units="cm"/>
    </inkml:brush>
  </inkml:definitions>
  <inkml:trace contextRef="#ctx0" brushRef="#br0">53 96 3648,'-26'-8'1700,"2"0"4760,24 7-6384,0 1 0,0 0 0,-1 0 0,1 0 1,0 0-1,0 0 0,0 0 0,0-1 0,0 1 1,-1 0-1,1 0 0,0 0 0,0 0 0,0-1 1,0 1-1,0 0 0,0 0 0,0 0 0,0-1 1,0 1-1,0 0 0,0 0 0,0 0 0,0-1 0,0 1 1,0 0-1,0 0 0,0 0 0,0-1 0,0 1 1,0 0-1,0 0 0,0 0 0,0-1 0,0 1 1,8-8 1828,14-6-335,-5 7-1218,0 1 0,1 1 0,0 0 0,22-3 0,-15 3-224,11-1-68,0 2-1,0 1 1,0 2-1,1 1 1,36 5-1,-46-5 78,-5-1-1171,-9 3-2644</inkml:trace>
</inkml:ink>
</file>

<file path=ppt/ink/ink1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4:26.048"/>
    </inkml:context>
    <inkml:brush xml:id="br0">
      <inkml:brushProperty name="width" value="0.05" units="cm"/>
      <inkml:brushProperty name="height" value="0.05" units="cm"/>
    </inkml:brush>
  </inkml:definitions>
  <inkml:trace contextRef="#ctx0" brushRef="#br0">88 87 3392,'-2'2'1409,"3"-4"-491,1 0 82,-6 5 547,0 2 295,4-5-1712,-1 0 1,1 0 0,0 1-1,0-1 1,0 0-1,0 0 1,0 0-1,-1 0 1,1 1-1,0-1 1,0 0 0,0 0-1,-1 0 1,1 0-1,0 0 1,0 0-1,0 0 1,-1 0-1,1 0 1,0 0-1,0 1 1,-1-1 0,1 0-1,0 0 1,0 0-1,0-1 1,-1 1-1,1 0 1,0 0-1,-3 0 848,3 0-939,0 0 0,0 0 0,0 0 0,-1 0 0,1 0 0,0 0 0,0-1 0,0 1 0,0 0 0,-1 0 0,1 0 0,0 0 0,0-1 0,0 1 0,0 0 0,0 0 0,0 0 0,0-1 0,-1 1 0,1 0 0,0 0 0,0 0 0,0-1 0,0 1 0,0 0 0,0 0 0,0-1 0,0 1 0,0 0 0,0 0 0,0 0 0,0-1 0,0 1 0,0 0 0,0 0 0,1 0 0,-1-1 0,0 1 0,0 0 0,0 0 0,0 0 0,0-1 0,0 1 0,1 0 0,5-10 798,2 5-567,-4 3-170,-1-1 0,1 1 0,-1 0 0,0-1 0,6-5-1,-4 3-61,0 0-1,1 0 0,0 0 1,0 1-1,0 0 0,0 0 1,1 0-1,-1 1 0,1 0 1,0 0-1,0 1 0,10-2 1,-14 3-18,0 1 0,0 0 1,-1 0-1,1 0 0,0 1 0,0-1 1,-1 1-1,1-1 0,2 2 0,-4-2-18,0 1 0,-1 0 0,1-1-1,0 1 1,-1-1 0,1 1-1,-1 0 1,1 0 0,-1-1-1,0 1 1,1 0 0,-1 0 0,1 1-1,2 4 151,-2-4-134,0-1-1,0 1 1,0 0-1,0 0 1,0 0-1,0 0 1,-1 1-1,1-1 1,-1 0-1,1 0 1,-1 0-1,0 0 1,0 1-1,0-1 1,0 3-1,0-3-19,0 7 44,-1-1 0,0 1 1,0-1-1,-1 1 0,0-1 0,-1 1 1,-3 7-1,-4 6 79,-15 24 1,-8 15 150,13-16-162,-1-1 0,-46 67 1,56-96-75,6-9-17,1-1 1,0 1-1,0 0 1,-3 8-1,-3 5 147,10-18-154,-1 0 0,1-1 1,-1 1-1,0 0 0,1 0 0,-1 0 0,0 0 1,1-1-1,-1 1 0,0 0 0,0-1 0,0 1 1,0 0-1,1-1 0,-1 1 0,-2 0 0,3-2-4,0 1-1,0 0 1,0 0-1,0 0 0,0 0 1,0 0-1,0 0 0,0 0 1,0 0-1,0-1 1,0 1-1,0 0 0,0 0 1,0 0-1,0 0 1,0 0-1,0 0 0,0-1 1,0 1-1,0 0 0,0 0 1,0 0-1,0 0 1,0 0-1,0 0 0,0 0 1,0-1-1,0 1 1,0 0-1,0 0 0,0 0 1,0 0-1,1 0 0,-1 0 1,0 0-1,0 0 1,0 0-1,0 0 0,12-5 293,-10 4-268,0 1 1,0-1-1,0 0 0,0 0 1,0 0-1,0 0 0,0 0 0,0 0 1,-1 0-1,1-1 0,0 1 1,-1-1-1,3-2 0,10-13 23,1 1-1,1 0 0,1 1 0,0 0 0,21-12 1,-37 27-48,0-1 1,1 1 0,-1-1-1,0 1 1,1-1 0,-1 1-1,1 0 1,-1 0 0,1 0-1,-1 0 1,1 0 0,-1 0-1,0 0 1,1 0 0,-1 1-1,1-1 1,-1 1 0,1-1-1,-1 1 1,0-1 0,0 1-1,1 0 1,-1 0 0,0-1-1,0 1 1,0 0 0,2 1-1,0 2 11,1-1-1,-1 0 0,0 1 0,0 0 0,0-1 0,0 1 0,2 7 1,2 0-576,6 17 2021,-11-15-3413,-6 1-4397,3-10 3782</inkml:trace>
</inkml:ink>
</file>

<file path=ppt/ink/ink1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4:18.052"/>
    </inkml:context>
    <inkml:brush xml:id="br0">
      <inkml:brushProperty name="width" value="0.05" units="cm"/>
      <inkml:brushProperty name="height" value="0.05" units="cm"/>
    </inkml:brush>
  </inkml:definitions>
  <inkml:trace contextRef="#ctx0" brushRef="#br0">602 158 1888,'7'1'1600,"-6"-1"-1360,0 0 0,0 0 0,0 0 0,0 0 0,0 0 0,0 0 0,0-1 0,0 1 0,0 0 0,0 0 0,0-1 0,2 0 0,-2 0-98,0 0 0,0 0 0,0 0 0,0 0 0,0 0 0,-1 0 0,1 0 0,0 0 0,0 0 0,-1 0 0,1-1 0,0 1 1,-1 0-1,0 0 0,1-1 0,-1 1 0,0 0 0,1-1 0,-1 1 0,0 0 0,0-3 0,0 1 25,0 0 0,0 0 0,0-1 0,0 1 0,-1 0 0,1 0 0,-1 0-1,0 0 1,-2-4 0,0 0-66,-1 2-1,0-1 0,0 0 1,-1 1-1,0 0 0,0 0 0,0 0 1,-1 1-1,1 0 0,-1 0 1,-8-5-1,5 5-65,0-1 0,0 2 0,0-1 1,0 1-1,0 1 0,-1-1 0,1 2 0,-11-2 0,4 3-66,1 1 0,0 0-1,0 1 1,0 0 0,0 1-1,0 1 1,0 0 0,1 2-1,-26 12 1,20-8-15,1 2 0,1 0 0,0 1 0,0 1 0,1 1 1,-18 20-1,31-31 87,0 1 1,1 0 0,-1 1-1,1-1 1,0 0-1,0 1 1,1 0 0,0 0-1,0-1 1,0 1 0,1 1-1,-2 10 1,3-14-14,0 0-1,0 1 1,0-1-1,0 0 1,0 0-1,1 0 1,0 1 0,-1-1-1,1 0 1,0 0-1,1 0 1,-1 0 0,0 0-1,1 0 1,0-1-1,0 1 1,0 0 0,0-1-1,0 0 1,0 1-1,0-1 1,1 0-1,-1 0 1,1 0 0,5 3-1,0-1 108,1-1 0,-1 0 0,1 0 0,0-1 0,0 0 0,18 2 0,-8-3 169,1-1-1,21-2 1,-24-2 124,-16 4-422,-1 0 1,0 0 0,0 0 0,1-1-1,-1 1 1,0 0 0,0 0-1,0 0 1,1 0 0,-1 0-1,0 0 1,0-1 0,0 1-1,1 0 1,-1 0 0,0 0-1,0 0 1,0-1 0,0 1-1,0 0 1,0 0 0,1 0-1,-1-1 1,0 1 0,0 0-1,0 0 1,0-1 0,0 1-1,0 0 1,0 0 0,0-1-1,0 1 1,0 0 0,0 0-1,0-1 1,0 1 0,0 0-1,0 0 1,0 0 0,0-1-1,-1 1 1,1 0 0,0 0-1,0-1 1,0 1 0,0 0 0,-4-1-18,-5 1-90,0 2 1,0-1-1,0 1 0,1 0 1,-1 1-1,1 0 0,-1 0 1,1 1-1,0 0 0,0 1 1,-12 9-1,3-1 31,0 1 0,1 0 0,-26 31 0,27-25 137,0 1 1,2 0 0,0 1-1,2 1 1,0 0-1,2 1 1,0 0-1,2 0 1,0 0-1,2 1 1,-4 46 0,8-67-4,1 0 0,0 1 0,0-1 1,0 0-1,0 0 0,1 1 1,0-1-1,0 0 0,0 0 0,0 0 1,1 0-1,0 0 0,0 0 1,0 0-1,3 5 0,-2-7-19,-1 1 1,1-1-1,-1 0 0,1 0 0,0 0 1,0 0-1,0 0 0,0-1 0,0 1 1,0-1-1,0 0 0,0 0 0,1 0 0,-1-1 1,0 1-1,1-1 0,-1 1 0,1-1 1,-1 0-1,4-1 0,11-1 92,0 0 0,0-1 0,0-1 0,24-9 0,-10 1-31,44-23-1,-54 22-78,-1 0 1,0-2-1,0 0 0,20-21 0,65-78 66,-92 97-162,2 0 0,19-16-1,-34 32 71,1 0-1,-1 0 1,0 0-1,0 0 0,0 0 1,1 1-1,-1-1 1,0 0-1,1 1 0,-1-1 1,1 1-1,-1-1 1,1 1-1,-1 0 0,1 0 1,-1-1-1,3 1 1,-3 1-9,1-1 0,-1 1 0,0-1 0,0 1 0,1-1 0,-1 1 0,0 0 0,0 0 0,0 0 0,0 0 0,0-1 0,0 1 0,0 0 0,0 1 0,0-1 0,-1 0 0,1 0 0,0 0 0,-1 0 0,1 2 0,33 82-175,-25-58 298,24 48 0,-29-68-65,1 1 0,0 0 0,0-1 0,1 0 0,0 0 0,0-1 0,1 0 0,0 0 1,0 0-1,9 5 0,-4-3 22,1-1 1,1 0-1,-1-1 1,1 0-1,0-1 1,0-1-1,1 0 1,0-1 0,27 2-1,-38-5-374,-1 0-1,1-1 1,-1 0-1,0 1 1,1-1-1,-1 0 1,0-1-1,1 1 1,-1 0-1,0-1 1,0 0-1,0 0 1,0 0-1,4-4 1,-1 0-1037,0 0 0,0-1 0,0 0 0,6-10 0,5-4-799</inkml:trace>
</inkml:ink>
</file>

<file path=ppt/ink/ink1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4:18.441"/>
    </inkml:context>
    <inkml:brush xml:id="br0">
      <inkml:brushProperty name="width" value="0.05" units="cm"/>
      <inkml:brushProperty name="height" value="0.05" units="cm"/>
    </inkml:brush>
  </inkml:definitions>
  <inkml:trace contextRef="#ctx0" brushRef="#br0">573 18 3808,'2'-13'1640,"-1"9"359,-4 10 255,-9 16-346,-27 38 0,-51 48-355,77-93-1258,-182 186 1328,140-146-1508,-3 0-66,-41 45 244,98-98-528,-1-1 0,1 1 0,0 0 0,0 0-1,0 0 1,0 1 0,0-1 0,1 0 0,-1 0 0,0 4 0,1-5-44,0 0 0,0 0 0,-1 0 1,1 0-1,0 0 0,1 0 0,-1 0 0,0 0 0,0-1 0,0 1 0,0 0 1,1 0-1,-1 0 0,1 0 0,-1 0 0,0 0 0,1-1 0,-1 1 0,1 0 0,0 0 1,-1-1-1,1 1 0,0 0 0,-1-1 0,1 1 0,0-1 0,0 1 0,8 3-1203</inkml:trace>
</inkml:ink>
</file>

<file path=ppt/ink/ink1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4:20.972"/>
    </inkml:context>
    <inkml:brush xml:id="br0">
      <inkml:brushProperty name="width" value="0.05" units="cm"/>
      <inkml:brushProperty name="height" value="0.05" units="cm"/>
    </inkml:brush>
  </inkml:definitions>
  <inkml:trace contextRef="#ctx0" brushRef="#br0">208 862 2912,'3'-6'1068,"1"0"-1,-1 0 1,1 0 0,8-8-1,-12 14-1012,0 0-1,-1 0 0,1 0 0,0 0 0,0 0 1,0 0-1,0 0 0,0 0 0,0 0 1,0 0-1,0 0 0,0 0 0,0 0 0,0 0 1,-1-1-1,1 1 0,0 0 0,0 0 0,0 0 1,0 0-1,0 0 0,0 0 0,0 0 0,0 0 1,0 0-1,0 0 0,0 0 0,0-1 1,0 1-1,0 0 0,0 0 0,0 0 0,0 0 1,0 0-1,0 0 0,0 0 0,0 0 0,0 0 1,0-1-1,0 1 0,0 0 0,0 0 0,0 0 1,0 0-1,0 0 0,0 0 0,0 0 1,0 0-1,0 0 0,1 0 0,-1 0 0,0-1 1,0 1-1,0 0 0,0 0 0,0 0 0,0 0 1,-8 3 1115,-6 8-618,0 1 0,1 0 0,-19 24 0,-30 47 498,47-62-788,14-19-251,-41 61 340,36-53-258,1 0 0,0 0 0,0 1 0,-4 16-1,9-25-65,-1 0-1,1 1 0,-1-1 0,1 0 0,0 1 0,0-1 0,0 1 0,1-1 0,-1 0 0,0 1 0,1-1 1,0 0-1,1 5 0,-1-6-3,-1 0 1,1-1 0,-1 1-1,1 0 1,0 0-1,-1 0 1,1 0-1,0-1 1,0 1 0,0 0-1,-1-1 1,1 1-1,0-1 1,0 1 0,0-1-1,0 1 1,0-1-1,0 0 1,0 1-1,0-1 1,0 0 0,0 0-1,0 0 1,0 0-1,0 0 1,0 0 0,1 0-1,-1 0 1,0 0-1,0 0 1,1-1-1,2 0 29,-1-1 0,1 1 0,-1-1-1,0 1 1,0-1 0,0 0 0,0 0-1,0 0 1,0-1 0,-1 1 0,1-1-1,3-3 1,1-4 74,0 0 1,7-14-1,-8 13-63,7-11-98,-1-1 0,-1-1-1,-1 0 1,9-35 0,-17 47-229,-1 6-424,-1 13 264,-3 39 283,2-33 253,0-1 0,0 1 0,1 0 0,3 19 1,-2-29-67,0 1 0,0 0 1,0 0-1,1 0 1,-1 0-1,1-1 0,0 1 1,0-1-1,0 0 1,1 1-1,-1-1 1,1 0-1,0 0 0,0 0 1,0-1-1,0 1 1,0-1-1,7 4 0,-8-4-12,1-1-1,0 1 1,0-1-1,0 0 1,0 0-1,0 0 1,0 0-1,0 0 1,0-1-1,0 1 1,0-1-1,1 0 1,-1 0-1,0 0 1,0 0-1,0-1 1,4 0-1,6-3 26,-1-1-1,0 0 1,0-1 0,-1 0-1,0-1 1,0 0 0,0 0-1,-1-1 1,0-1 0,10-11-1,11-13-165,39-59-1,-60 78 83,8-5-27,-9 13 34,-9 6 16,0-1 0,0 1 0,0 0 1,0 0-1,1 0 0,-1 0 0,0 0 0,0 0 0,0 0 1,0 0-1,0 0 0,1 0 0,-1 0 0,0 0 0,0 0 1,0 0-1,0 0 0,0 0 0,1 0 0,-1 0 0,0 0 1,0 0-1,0 0 0,0 0 0,0 0 0,0 0 0,1 0 1,-1 1-1,0-1 0,0 0 0,0 0 0,0 0 0,0 0 1,0 0-1,0 0 0,1 0 0,-1 0 0,0 1 0,0-1 1,0 0-1,0 0 0,0 0 0,2 11 71,-1 0 0,0 0-1,-1 0 1,0 0 0,0 0 0,-2 0-1,-3 19 1,3-17-6,-2 6 28,2-11-13,0 1 0,1-1 0,0 0 0,0 0 0,1 0 0,0 1 0,1 9 0,1-8 208,-2-8-7,4-5-26,0-2-143,10-11-82,-1 0-1,0-1 1,-1 0 0,14-29 0,-25 44-26,7-15-97,1 1 0,0 0-1,22-28 1,-31 44 90,0-1 0,1 1 1,-1-1-1,0 1 0,1-1 0,-1 1 1,1 0-1,-1-1 0,1 1 0,-1 0 1,1-1-1,-1 1 0,1 0 0,-1-1 1,1 1-1,-1 0 0,1 0 0,-1 0 1,1-1-1,-1 1 0,1 0 0,0 0 1,-1 0-1,1 0 0,-1 0 0,1 0 1,-1 0-1,1 0 0,0 1 0,-1-1 1,1 0-1,-1 0 0,1 0 0,-1 1 1,1-1-1,-1 0 0,1 0 0,-1 1 1,1-1-1,-1 0 0,1 1 0,-1-1 1,1 1-1,-1-1 0,0 1 0,1-1 1,-1 1-1,0-1 0,0 1 0,1-1 1,-1 1-1,0-1 0,0 1 0,1-1 1,-1 2-1,2 3 30,0 1 0,0 0-1,1 11 1,-3-16-18,2 9-5,-1 0-1,-1 0 1,-1 15-1,0 11 388,1-35-491,0 14-127,0 19 480,0-33-139,2-13 341,36-80-661,-37 89 202,0 1 0,1-1-1,-1 1 1,1 0 0,-1 0 0,1-1 0,0 1-1,0 0 1,0 0 0,4-2 0,-6 3-5,0 1 0,1 0 0,-1 0-1,1 0 1,-1-1 0,1 1 0,-1 0 0,1 0 0,-1 0 0,1 0 0,-1 0 0,1 0-1,-1 0 1,1 0 0,-1 0 0,1 0 0,-1 0 0,1 0 0,-1 0 0,1 0 0,-1 1 0,1-1-1,0 1 0,0 0-1,0-1 0,0 1 0,0 0 0,-1 0 0,1 0 0,0 0 0,-1 0 0,1 0 0,-1 0 0,1 0 0,-1 0 1,0 0-1,1 2 0,2 6-11,-1 1 1,0-1-1,-1 1 1,1 19-1,-2-27 39,0 0-1,0 0 0,0 0 0,0-1 0,1 1 0,-1 0 1,1 0-1,0-1 0,-1 1 0,1 0 0,0-1 0,0 1 1,0 0-1,2 1 0,-3-2 1,1-1 0,-1 1 0,1-1 1,-1 1-1,1-1 0,0 0 0,-1 1 0,1-1 1,-1 0-1,1 1 0,0-1 0,-1 0 0,1 0 0,0 0 1,0 0-1,-1 0 0,1 1 0,0-1 0,-1 0 0,1-1 1,0 1-1,-1 0 0,1 0 0,0 0 0,-1 0 1,1 0-1,0-1 0,-1 1 0,1 0 0,0-1 0,-1 1 1,1 0-1,-1-1 0,1 1 0,0-1 0,-1 1 0,1-2 1,54-58 195,-9 9-220,-43 48-16,0 0 0,1 0 0,-1 0 0,1 1 0,5-4 0,-8 5 8,0 1-1,0-1 1,0 1 0,0 0 0,0-1 0,0 1 0,1 0 0,-1 0 0,0-1 0,0 1 0,0 0 0,0 0-1,0 0 1,0 0 0,0 0 0,1 1 0,-1-1 0,0 0 0,0 0 0,0 1 0,0-1 0,0 1 0,0-1-1,0 1 1,0-1 0,0 1 0,1 1 0,1 1-12,-1 0 0,1 0 0,-1 1 0,1-1 1,-1 1-1,0 0 0,0 0 0,1 4 0,11 36-44,-10-29 38,69 208 515,-68-204-558,-2 1-1,0 0 1,-1 33-1,0-14 206,-2 4-18,-1 1-1,-10 61 0,8-84-81,3-19 6,0 0 0,0 0-1,0 0 1,-1 0-1,1 1 1,-1-1-1,1 0 1,-1 0 0,0-1-1,0 1 1,0 0-1,0 0 1,0 0 0,0 0-1,0-1 1,0 1-1,-3 2 1,3-4-21,1 0 1,0 0 0,0 0-1,-1 0 1,1 0-1,0 0 1,-1 0-1,1 0 1,0 0-1,-1 0 1,1-1-1,0 1 1,0 0-1,-1 0 1,1 0-1,0 0 1,0 0-1,-1-1 1,1 1-1,0 0 1,0 0 0,-1 0-1,1-1 1,0 1-1,0 0 1,0 0-1,0-1 1,-1 1-1,1 0 1,0 0-1,0-1 1,0 1-1,0-1 1,-7-17 68,3 3-59,2 0-1,-1 0 1,1-23 0,4-52 107,-2 86-127,2-37-22,2 0 1,2 1-1,2 0 0,1 0 0,2 1 0,20-48 1,-24 70-12,15-37-103,54-96 0,-75 148 109,1 0 0,-1 0 0,1 0 0,-1 0-1,1 0 1,0 0 0,-1 1 0,1-1 0,0 1 0,0-1 0,0 1 0,0 0 0,1-1 0,2 0-1,-3 2 15,-1 0 0,0-1 0,1 1 0,-1 0 0,0 1 0,0-1 0,1 0-1,-1 0 1,0 1 0,0-1 0,1 0 0,-1 1 0,0-1 0,0 1 0,0 0-1,0-1 1,0 1 0,0 0 0,0 0 0,0-1 0,0 1 0,0 0 0,0 0-1,0 0 1,-1 0 0,1 0 0,1 3 0,2 2 11,-1 1 0,0 0 0,0 0 0,0 0 0,-1 1 0,0-1 0,0 1-1,-1-1 1,1 11 0,-1-2 29,-1 0-1,0 0 0,-5 24 0,4-35 6,0 1 0,0-1-1,0 1 1,-1-1 0,0 0 0,0 1-1,0-1 1,-4 6 0,4-9 10,1-1 0,0 1 0,-1 0 0,1-1 0,-1 1 0,0-1-1,1 1 1,-5 1 0,6-3-39,-1 0-1,0 0 1,1 1 0,-1-1-1,0 0 1,0 0-1,1 0 1,-1 0 0,0 0-1,1 0 1,-1 0-1,0-1 1,1 1 0,-1 0-1,0 0 1,1 0-1,-1-1 1,0 1 0,1 0-1,-1-1 1,0 1 0,1-1-1,-1 1 1,1 0-1,-1-1 1,1 1 0,-1-1-1,1 0 1,-1 0-1,0 0-29,0 0 0,1 1-1,-1-1 1,1 0 0,-1 1-1,1-1 1,-1 0 0,1 0-1,0 0 1,-1 0 0,1 1-1,0-1 1,0 0 0,-1 0-1,1 0 1,0 0 0,0 0-1,0 0 1,0 0 0,0 1-1,0-1 1,1 0 0,-1-1-1,8-2-12,-1 0 1,1 0-1,11-2 0,-11 3 48,0 0 0,0 0 0,0-1 0,10-7 0,-2-2 56,0-1 0,-1-1 0,25-31 0,34-56 9,-46 61-30,15-19-23,0 0 7,59-109 0,-77 114-54,-2-2 0,17-66 0,-21 57 28,28-111-256,-44 166 264,-1 2-144,0-1-1,0 0 1,1-15-1,-4 24-233,-2 4 199,-3 9 26,-31 136 51,23-82 112,-22 135 90,33-171 23,1 0 1,2 0 0,1 0 0,10 54-1,-6-58-53,1-2 0,1 1 1,1-1-1,22 45 0,-28-67-61,-1 1 0,1-1 0,-1 0-1,1 1 1,0-1 0,-1 0 0,1 0 0,0 0 0,1 0 0,-1-1 0,0 1 0,0-1 0,1 1 0,-1-1 0,1 0 0,-1 0 0,4 1 0,-4-1 8,0-1 0,0 0 0,1 0 0,-1 0 0,0 0-1,0 0 1,0-1 0,0 1 0,0-1 0,0 1 0,0-1 0,0 0 0,0 0 0,0 0 0,0 0 0,0 0 0,-1 0-1,1 0 1,0-1 0,-1 1 0,1-1 0,-1 1 0,2-3 0,8-9 48,-1 0 0,0-1 1,13-28-1,-18 34-102,-1-1 1,-1 0-1,0 0 1,0-1-1,-1 1 0,0-1 1,0 1-1,0-11 1,-2 18 1,0 1 1,0-1 0,0 1 0,0-1 0,0 1 0,-1-1 0,1 1 0,0 0-1,-1-1 1,1 1 0,-1-1 0,1 1 0,-1 0 0,0-1 0,0 1-1,1 0 1,-1 0 0,0 0 0,-2-2 0,2 2 5,0 1 0,0 0 0,0-1 0,0 1-1,0 0 1,0-1 0,-1 1 0,1 0 0,0 0 0,0 0 0,0 0 0,0 0 0,0 0 0,-1 1-1,1-1 1,0 0 0,0 0 0,0 1 0,0-1 0,0 1 0,0-1 0,0 1 0,0 0 0,0-1-1,-1 2 1,-3 2-4,0-1-1,0 2 1,1-1 0,0 0-1,0 1 1,0 0-1,0 0 1,1 0 0,-5 8-1,4-3 42,0-1-1,0 0 1,0 1 0,1 0 0,-2 10-1,4-10 71,0 0 0,1 0 1,-1 1-1,2-1 0,-1 0 0,2 0 0,-1 0 0,1-1 0,7 19 0,-8-23-41,2 0 0,-1 1 1,0-1-1,1-1 0,0 1 1,0 0-1,1-1 0,-1 1 0,1-1 1,0 0-1,0 0 0,0-1 0,1 1 1,-1-1-1,1 0 0,0 0 0,0 0 1,0-1-1,8 3 0,-1-2-28,0-1-1,-1 0 1,1-1-1,0-1 1,0 0-1,0 0 1,0-1-1,0-1 1,0 0-1,-1-1 1,18-5-1,-2-2-1501,-1-1-1,0-1 1,40-26-1,-41 20-2423,-14 2-2139,-1 3 1581</inkml:trace>
</inkml:ink>
</file>

<file path=ppt/ink/ink1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4:22.672"/>
    </inkml:context>
    <inkml:brush xml:id="br0">
      <inkml:brushProperty name="width" value="0.05" units="cm"/>
      <inkml:brushProperty name="height" value="0.05" units="cm"/>
    </inkml:brush>
  </inkml:definitions>
  <inkml:trace contextRef="#ctx0" brushRef="#br0">41 31 8224,'-23'-11'3712,"20"3"-3200,-2 5 1248,10 6-1056,-5-6 384,-5-1-1216,1-1-352,4 10 320,-5-5-1696,10 0 1024</inkml:trace>
</inkml:ink>
</file>

<file path=ppt/ink/ink1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4:23.058"/>
    </inkml:context>
    <inkml:brush xml:id="br0">
      <inkml:brushProperty name="width" value="0.05" units="cm"/>
      <inkml:brushProperty name="height" value="0.05" units="cm"/>
    </inkml:brush>
  </inkml:definitions>
  <inkml:trace contextRef="#ctx0" brushRef="#br0">18 0 7872,'-9'12'3584,"5"2"-3104,0-14 928,8 0-320,0 0-1152,1 0 32,-1-3-3360,4 3 1856</inkml:trace>
</inkml:ink>
</file>

<file path=ppt/ink/ink1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4:28.635"/>
    </inkml:context>
    <inkml:brush xml:id="br0">
      <inkml:brushProperty name="width" value="0.05" units="cm"/>
      <inkml:brushProperty name="height" value="0.05" units="cm"/>
    </inkml:brush>
  </inkml:definitions>
  <inkml:trace contextRef="#ctx0" brushRef="#br0">47 12 2496,'0'0'784,"5"-11"837,-17 25 5161,-12 12-6307,23-24-454,-1 0-1,1 0 0,0 1 0,0-1 0,0 0 1,0 0-1,0 1 0,0-1 0,0 0 0,1 1 1,-1-1-1,1 3 0,0-4 2,0-1 0,0 1 1,0 0-1,0-1 0,0 1 0,0-1 0,0 1 0,0-1 1,0 1-1,0 0 0,0-1 0,1 1 0,-1-1 1,0 1-1,0-1 0,1 1 0,-1-1 0,0 1 0,1-1 1,-1 1-1,1-1 0,-1 0 0,0 1 0,1-1 1,-1 0-1,1 1 0,-1-1 0,1 0 0,-1 1 0,1-1 1,0 0-1,-1 0 0,1 0 0,-1 0 0,1 0 1,-1 1-1,1-1 0,0 0 0,1 0 72,-1-1-1,1 1 1,-1 0 0,1 0-1,-1-1 1,1 1-1,-1-1 1,1 1 0,-1-1-1,1 0 1,-1 1 0,0-1-1,2-1 1,5-5 192,0 0 1,8-10 0,-14 16-263,-1 0 1,0 0-1,0-1 1,0 1-1,0 0 1,0-1-1,0 1 1,0-1-1,-1 1 1,1-1-1,0 0 1,-1 1 0,1-1-1,-1 1 1,0-1-1,1 0 1,-1 0-1,0 1 1,0-1-1,0 0 1,0 1-1,-1-3 1,1 3-37,-1 0 1,1 1 0,0-1-1,-1 1 1,1-1-1,0 1 1,-1-1-1,1 1 1,-1 0 0,1-1-1,0 1 1,-1-1-1,1 1 1,-1 0 0,0-1-1,1 1 1,-1 0-1,1 0 1,-1 0-1,1-1 1,-1 1 0,0 0-1,1 0 1,-1 0-1,1 0 1,-1 0 0,0 0-1,1 0 1,-1 0-1,1 0 1,-1 0-1,0 0 1,1 1 0,-1-1-1,1 0 1,-1 0-1,1 1 1,-1-1-1,0 0 1,1 0 0,-1 1-1,0 0 1,-4 2-96,0 1 0,0 0 0,-6 6 1,5-5 91,1 0-108,3-4 102,0 0-1,1 0 0,-1 1 0,0-1 1,1 1-1,-1-1 0,1 1 1,-1 0-1,1 0 0,0 0 1,-1 0-1,1 0 0,0 0 1,1 0-1,-3 4 0,4-5-234,-1-1-1,0 1 0,0 0 1,0-1-1,1 1 0,-1 0 1,0 0-1,1-1 1,-1 1-1,1-1 0,-1 1 1,1 0-1,-1-1 0,1 1 1,-1-1-1,1 1 0,-1-1 1,1 1-1,0-1 1,-1 0-1,1 1 0,0-1 1,-1 0-1,1 1 0,1-1 1,2 2-2074,8 5-662</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8:05.674"/>
    </inkml:context>
    <inkml:brush xml:id="br0">
      <inkml:brushProperty name="width" value="0.05" units="cm"/>
      <inkml:brushProperty name="height" value="0.05" units="cm"/>
    </inkml:brush>
  </inkml:definitions>
  <inkml:trace contextRef="#ctx0" brushRef="#br0">183 140 3808,'1'-8'720,"-1"1"1,1 0 0,2-8-1,-1 10-127,-1-1-1,0 1 0,0 0 1,-1-1-1,0 1 0,0-1 1,-1-5-1,1 10-443,-1-5 394,0 1 1,0 0-1,0 0 0,-1 0 1,-3-7-1,5 11-496,-1 0 0,1 0 1,-1 0-1,1 0 0,-1 0 0,1 1 0,-1-1 0,0 0 0,1 1 0,-1-1 0,0 0 0,0 1 0,0-1 0,1 1 0,-1-1 0,0 1 0,0-1 0,0 1 0,0 0 0,0-1 0,0 1 0,0 0 0,0 0 0,0 0 0,0 0 0,0 0 0,0 0 0,0 0 0,0 0 0,0 0 0,0 0 0,0 1 0,0-1 0,1 0 0,-1 1 0,0-1 0,0 0 0,0 1 0,-1 1 0,-3 1-19,1 0-1,0 0 0,0 1 0,0-1 1,0 1-1,1 0 0,0 1 0,0-1 1,-5 9-1,-22 49 24,28-57-33,-15 33 128,2 1 1,-16 60 0,28-85-60,1 0 0,0 0 0,0 1 0,2-1 0,-1 1 0,2-1 0,0 1 0,1-1 0,0 0 0,9 28 0,-6-30 12,-1 0-1,2-1 1,0 0 0,0 0-1,14 18 1,-15-23-33,1 1 1,0-1 0,0-1 0,1 1-1,-1-1 1,1 0 0,0 0-1,1-1 1,13 6 0,-8-5 27,1-1-1,0-1 1,0 0 0,1-1 0,-1 0 0,1-1 0,-1-1-1,1 0 1,-1-1 0,1-1 0,-1 0 0,0-1 0,20-6 0,-9 1 68,-1-2 0,0 0 0,0-1 0,-2-2 0,1 0 0,32-26 0,-46 32-134,-1 1 0,0-1 1,0-1-1,-1 1 0,0-1 0,0 0 1,-1-1-1,0 0 0,0 0 1,-1 0-1,0 0 0,5-17 1,-6 8-26,-1 0 1,-1 0-1,0-1 1,-1 1-1,-1 0 1,-1 0 0,-1-1-1,-5-24 1,5 33-9,0-1 0,-1 0 1,-1 1-1,0 0 1,0-1-1,-11-16 1,10 20-3,0 0 1,-1 0-1,0 1 1,0 0 0,0 0-1,0 1 1,-1-1-1,0 1 1,-11-5 0,5 4-36,-1 0 1,0 1-1,0 1 1,-1 0-1,1 1 1,-1 0 0,1 1-1,-1 1 1,0 1-1,0 0 1,0 1-1,-19 3 1,19-1-102,-1 0 0,1 1 1,-1 1-1,1 0 0,1 1 0,-1 1 0,1 0 1,0 1-1,1 1 0,0 0 0,0 1 0,1 0 0,0 1 1,1 0-1,0 1 0,1 0 0,-12 18 0,18-25-401,1 1 0,-1 0-1,1 0 1,1 0 0,-1 0-1,1 1 1,-2 6 0,4-9 108,0 0-1,-1-1 1,1 1 0,0 0 0,0-1 0,1 1 0,-1-1 0,1 1 0,0-1 0,0 1 0,0-1 0,0 1 0,1-1 0,3 6 0,20 25-2684</inkml:trace>
</inkml:ink>
</file>

<file path=ppt/ink/ink1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4:29.216"/>
    </inkml:context>
    <inkml:brush xml:id="br0">
      <inkml:brushProperty name="width" value="0.05" units="cm"/>
      <inkml:brushProperty name="height" value="0.05" units="cm"/>
    </inkml:brush>
  </inkml:definitions>
  <inkml:trace contextRef="#ctx0" brushRef="#br0">76 12 3968,'-9'-6'2435,"7"2"-1845,5 6 1718,-3-2-2240,0-1-1,0 1 0,0 0 1,0 0-1,0 0 1,0 0-1,0 0 1,0 0-1,0-1 1,0 1-1,0 0 1,0 0-1,0 0 1,0 0-1,0 0 1,0 0-1,0-1 0,0 1 1,0 0-1,0 0 1,0 0-1,-1 0 1,1 0-1,0 0 1,0 0-1,0 0 1,0 0-1,0 0 1,0-1-1,0 1 0,0 0 1,-1 0-1,1 0 1,0 0-1,0 0 1,0 0-1,0 0 1,0 0-1,0 0 1,-1 0-1,1 0 1,0 0-1,0 0 1,0 0-1,0 0 0,0 0 1,0 0-1,-1 0 1,1 0-1,0 0 1,0 0-1,0 1 1,-10 5 813,-11 16-709,20-21-139,-3 6 165,-1 0 0,0-1 1,0 0-1,-7 8 0,12-14-182,0 0 1,0 1-1,1-1 0,-1 1 0,0-1 0,0 1 0,0-1 1,1 0-1,-1 1 0,0-1 0,1 0 0,-1 1 1,0-1-1,1 0 0,-1 1 0,0-1 0,1 0 1,-1 0-1,1 1 0,-1-1 0,0 0 0,1 0 0,-1 0 1,1 0-1,-1 1 0,1-1 0,-1 0 0,1 0 1,0 0 21,0 0 1,0 0 0,0 0 0,0 0-1,0 0 1,0 0 0,-1 0 0,1 0 0,0 0-1,0 0 1,0 0 0,0-1 0,0 1 0,0 0-1,0 0 1,-1-1 0,1 1 0,0-1 0,0 1-1,-1-1 1,1 1 0,0-1 0,0 0 0,-1 1-1,1-1 1,-1 0 0,1 1 0,-1-1-1,1 0 1,-1 0 0,1 0 0,-1 1 0,0-1-1,1-1 1,1-2 29,-1 1 1,0 0-1,0-1 0,0 1 0,0 0 0,1-7 0,-2 7-53,0 1 0,-1 0-1,1 0 1,0 0 0,0 0 0,-1 0-1,0 0 1,0-3 0,0 4-37,1 1 0,0-1 0,-1 0 0,1 1 0,-1-1 0,1 1 0,-1-1 0,1 1 1,-1-1-1,1 1 0,-1-1 0,0 1 0,1 0 0,-1-1 0,1 1 0,-1 0 0,0-1 0,1 1 0,-1 0 0,0 0 0,0 0 1,1 0-1,-1 0 0,0-1 0,0 2 0,-4 5-4250,8-2 1803</inkml:trace>
</inkml:ink>
</file>

<file path=ppt/ink/ink1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4:36.441"/>
    </inkml:context>
    <inkml:brush xml:id="br0">
      <inkml:brushProperty name="width" value="0.05" units="cm"/>
      <inkml:brushProperty name="height" value="0.05" units="cm"/>
    </inkml:brush>
  </inkml:definitions>
  <inkml:trace contextRef="#ctx0" brushRef="#br0">71 25 1568,'9'-14'5130,"-22"6"-2020,11 6-2629,-1 1-147,-2 7-136,-4 3 94,8-8-261,0-1-1,0 1 1,0 0 0,1-1 0,-1 1-1,0 0 1,1-1 0,-1 1 0,0 0-1,1 0 1,-1 0 0,1 0 0,-1 0-1,1 0 1,-1 1 0,-3 12 239,0-1-163,1 1 0,0-1 1,-2 21-1,-4 340 1439,14-205-52,-9-148-1061,0-14-76,4-7-364,0 0 0,0 0 0,0 0 0,-1 0 0,1 0 0,0 0 0,0 0 1,0 1-1,0-1 0,0 0 0,0 0 0,0 0 0,0 0 0,0 0 0,-1 0 0,1 0 0,0 0 0,0 0 1,0 0-1,0 0 0,0 0 0,0 0 0,0 0 0,-1 0 0,1 0 0,0 0 0,0 0 0,0 0 0,0-1 1,0 1-1,0 0 0,0 0 0,0 0 0,0 0 0,-1 0 0,1 0 0,0 0 0,0 0 0,0 0 0,0 0 1,0 0-1,0 0 0,0-1 0,0 1 0,0 0 0,0 0 0,0 0 0,0-1-166,-1 1 1,1-1-1,0 1 0,0-1 1,0 1-1,0-1 0,0 1 0,0-1 1,0 1-1,0-1 0,0 0 0,0 1 1,0-1-1,0 1 0,0-1 0,0 1 1,1-2-1,3-2-1416</inkml:trace>
</inkml:ink>
</file>

<file path=ppt/ink/ink1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4:36.912"/>
    </inkml:context>
    <inkml:brush xml:id="br0">
      <inkml:brushProperty name="width" value="0.05" units="cm"/>
      <inkml:brushProperty name="height" value="0.05" units="cm"/>
    </inkml:brush>
  </inkml:definitions>
  <inkml:trace contextRef="#ctx0" brushRef="#br0">21 144 4064,'-3'-5'506,"0"0"-1,0 0 1,0 0 0,-4-11 0,7 14-317,-1 1 1,1-1 0,-1 0-1,1 0 1,0 0-1,0 0 1,0 0-1,0 0 1,1 0-1,-1 1 1,0-1-1,1 0 1,-1 0-1,1 0 1,0 0 0,-1 1-1,1-1 1,0 0-1,2-2 1,0 1-14,0-1 1,1 1 0,-1 0 0,1-1 0,0 2-1,0-1 1,0 0 0,0 1 0,0 0 0,5-2-1,7-2 273,23-7 0,-19 8-353,-1 1 1,1 1-1,0 0 0,0 2 0,23 0 1,-34 1-96,-1 1 0,0 0 0,1 0 0,-1 1-1,0 0 1,0 1 0,0-1 0,0 1 0,-1 1 0,1 0 0,-1 0 0,0 0 0,0 1 0,12 10 0,-17-12 60,1 0 0,-1 0 0,1 1 0,-1-1 0,0 1 0,0 0 0,0 0 0,-1 0 0,0 0 0,1 0 0,-1 0 0,-1 0 0,2 7 0,-2-2 124,1 1 1,-2 0-1,1 0 1,-4 17 0,1-15-50,0 0 1,-1 0 0,0-1 0,-1 1 0,0-1 0,-1 0 0,0-1 0,-11 14 0,13-18-105,0-1 0,0 0 0,-1 0 1,0 0-1,0-1 0,-1 1 1,1-1-1,-1 0 0,0-1 1,0 1-1,0-1 0,0-1 1,-1 1-1,1-1 0,-1 0 1,-9 1-1,11-2 29,0-1 1,0-1-1,0 1 0,0-1 1,0 0-1,0 0 1,0 0-1,-5-3 0,7 3-171,-1-1 0,1 1-1,0-1 1,0 0 0,-5-3-1,7 4-206,0 0 1,0 0-1,0-1 0,0 1 0,0 0 0,0 0 0,0-1 0,0 1 0,0-1 0,0 1 0,1-1 1,-2-1-1,3-7-3283,7 4 1184</inkml:trace>
</inkml:ink>
</file>

<file path=ppt/ink/ink1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4:39.680"/>
    </inkml:context>
    <inkml:brush xml:id="br0">
      <inkml:brushProperty name="width" value="0.05" units="cm"/>
      <inkml:brushProperty name="height" value="0.05" units="cm"/>
    </inkml:brush>
  </inkml:definitions>
  <inkml:trace contextRef="#ctx0" brushRef="#br0">821 11 2080,'0'-8'1282,"0"6"-839,0 4 1011,-7-2 497,4 2-1765,1 0-1,-1-1 0,0 1 0,0-1 1,0 0-1,0 1 0,0-2 0,0 1 0,0 0 1,-6 0-1,5 0-91,0-1 1,0 1 0,0 0-1,-1 0 1,2 1 0,-1-1-1,-7 5 1,8-5-52,0 1 0,-1-1 0,1 1 1,-1-1-1,-6 1 0,-14 6 349,21-6-349,-1 0 1,0 0-1,0 0 1,0-1-1,0 0 1,0 0-1,-1 0 1,1 0-1,0 0 1,0-1-1,-1 0 1,-5 0-1,2 0 64,0 1 0,1 0-1,-9 3 1,7-2-3,0 0 0,-1-1 0,-10 1 0,5-2-113,1 2 0,-1-1 0,1 2 0,0 0 0,-20 7 0,-24 2-97,28-1 187,-51 28 0,69-33-51,1 1 0,0 1 1,0 0-1,1 1 0,0 0 0,-16 19 0,20-18 23,-1 1 1,1 0-1,1 1 0,0-1 0,1 1 1,0 0-1,-3 20 0,-4 9 60,-2 4 33,-17 50 113,9-32 118,-14 77 1,33-130-301,-4 11 88,2 0 1,0 1-1,2-1 0,0 1 1,3 29-1,0-16 4,0-22-29,-1-1 1,2 1-1,4 22 1,6 14 109,-6-24 3,11 30 1,-14-47-230,-1-2 22,-1-1 0,2 1 0,-1 0 0,1-1 0,-1 0 0,1 0 0,1 0 0,-1 0 0,1 0 0,0 0 0,8 7 0,8 3 193,-16-11-181,0-1 0,0 0 0,1 0 0,-1 0 0,1 0 0,8 3 0,8 2-9,1 0 0,0-1-1,0-2 1,0 0 0,1-1 0,29 1-1,8-4 205,-18 0-67,71-7-1,-98 4-134,-1-1-1,1 0 0,-1-1 0,0-1 0,0 0 1,0-1-1,-1 0 0,1-1 0,-2-1 0,1 0 1,-1-1-1,0 0 0,-1 0 0,0-2 0,0 1 1,8-13-1,68-82 35,-61 76-30,55-49 1,-60 59-76,9-6 140,33-21 0,-21 17-83,-28 17-29,0 1 0,-1-2 0,0 1 0,-1-2 0,-1 0 0,0 0 0,11-20 0,-16 23 6,0-1 0,-1 1 0,-1-1 0,0 0 0,0 0 0,-2 0 0,1-1 0,-1 1 0,0-15 0,-2-7-44,-9-70 0,7 90 30,-1 0-1,-1 0 1,0 1 0,-1-1-1,-1 1 1,0 0 0,0 0-1,-1 1 1,-1 0-1,0 0 1,-1 1 0,0 0-1,-1 0 1,-17-14 0,15 17-51,0 0 1,-1 0 0,0 1 0,-18-6 0,-59-18-115,29 16 256,32 9-57,-33-12 1,-38-18-1971,98 35 1550,1 1 1,-1-1-1,0 1 1,1 0-1,-1 0 1,0 0-1,0 0 1,1 0 0,-4 1-1,4-1 140,-8 2-1626</inkml:trace>
</inkml:ink>
</file>

<file path=ppt/ink/ink1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4:46.993"/>
    </inkml:context>
    <inkml:brush xml:id="br0">
      <inkml:brushProperty name="width" value="0.05" units="cm"/>
      <inkml:brushProperty name="height" value="0.05" units="cm"/>
    </inkml:brush>
  </inkml:definitions>
  <inkml:trace contextRef="#ctx0" brushRef="#br0">56 251 992,'-4'2'6469,"1"-1"-6970,-6 2 250,2-1 3600,9-2-3274,0 0 1,0 0-1,1 0 0,-1-1 0,0 1 0,0-1 0,0 1 0,0-1 0,0 0 1,0 0-1,0 0 0,0 0 0,0 0 0,2-2 0,-1 2 148,27-12 452,-22 11-538,-1-1-1,0 0 1,8-4-1,10-9 115,0 0-1,-1-1 1,0-2 0,34-34-1,24-36-650,-72 81-153,-9 8 550,-1 0 0,0 0-1,0 0 1,0 0 0,0 0 0,0 1-1,0-1 1,1 0 0,-1 0-1,0 0 1,0 0 0,0 1-1,0-1 1,0 0 0,0 0-1,0 0 1,0 1 0,0-1-1,0 0 1,0 0 0,0 0-1,0 0 1,0 1 0,0-1-1,0 0 1,0 0 0,0 0-1,0 1 1,0-1 0,0 0-1,-1 0 1,1 0 0,0 1 0,-1 1-15,0 0 0,0 1 0,0-1 0,0 0 0,0 0 0,-1 1 0,1-1 0,-3 2 1,1-1-2,0 1 0,0 0 0,0 0 0,0 0 0,-2 6 1,-6 6 19,-1 0-4,-2-1 0,0 0 0,0-1-1,-28 21 1,-71 39 519,69-47-350,26-15-69,2-2 380,-27 14 0,32-22 435,18-3-789</inkml:trace>
</inkml:ink>
</file>

<file path=ppt/ink/ink1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4:47.868"/>
    </inkml:context>
    <inkml:brush xml:id="br0">
      <inkml:brushProperty name="width" value="0.05" units="cm"/>
      <inkml:brushProperty name="height" value="0.05" units="cm"/>
    </inkml:brush>
  </inkml:definitions>
  <inkml:trace contextRef="#ctx0" brushRef="#br0">281 1 2496,'0'0'3781,"-2"12"-1056,-3-5-2157,1-1-1,-1 1 1,-1-1-1,-11 11 0,14-14-449,-1 1 3,1-1 0,-1 0 0,0-1 0,0 1-1,-1-1 1,1 1 0,-1-1 0,1-1 0,-1 1 0,0 0 0,1-1 0,-1 0-1,0 0 1,-7 0 0,-154 7 1261,184-5-1169,-4 0 96,25 1 1,-20-5-210,-1-1 1,1-1-1,-1-1 1,1 0-1,-1-2 1,20-8 0,-23 9 48,13 0-235,-28 5 82,1 1-1,-1-1 0,0 1 0,0-1 0,0 1 1,0-1-1,0 1 0,0-1 0,1 0 0,-1 1 1,0-1-1,0 1 0,1-1 0,-1 0 0,0 1 1,1-1-1,-1 0 0,0 1 0,1-1 0,3 4-5,-3 0 21,0-1 1,0 1-1,0 0 0,0-1 1,-1 1-1,0 0 0,1 0 1,-1 0-1,-1 5 0,-6 38 281,5-37-239,-1 10 61,-1-1-1,-2 0 0,-12 32 1,8-20 26,8-26-488,2 7-74</inkml:trace>
</inkml:ink>
</file>

<file path=ppt/ink/ink1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4:49.161"/>
    </inkml:context>
    <inkml:brush xml:id="br0">
      <inkml:brushProperty name="width" value="0.05" units="cm"/>
      <inkml:brushProperty name="height" value="0.05" units="cm"/>
    </inkml:brush>
  </inkml:definitions>
  <inkml:trace contextRef="#ctx0" brushRef="#br0">546 9 1984,'4'-8'3001,"-4"8"-2965,0 0 1,0 0-1,0 0 1,0 0-1,0 0 1,0 0 0,0 1-1,0-1 1,0 0-1,0 0 1,0 0-1,0 0 1,0 0-1,0 0 1,0 0-1,0 0 1,0 0 0,0 0-1,0 0 1,0 1-1,0-1 1,1 0-1,-1 0 1,0 0-1,0 0 1,0 0 0,0 0-1,0 0 1,0 0-1,0 0 1,0 0-1,0 0 1,0 0-1,1 0 1,-1 0 0,0 0-1,0 0 1,0 0-1,0 0 1,0 0-1,0 0 1,0 0-1,0 0 1,0 0 0,1 0-1,-1 0 1,0 0-1,0 0 1,0 0-1,0 0 1,0 0-1,0-1 1,0 1-1,0 0 1,0 0 0,0 0-1,0 0 1,0 0-1,0 0 1,0 0-1,1 0 1,-1 0-1,0 0 1,0 0 0,0-1-1,-12 10 2753,7-4-2046,5-4-692,-1-1-1,1 1 0,-1 0 1,1-1-1,-1 1 0,1-1 1,-1 1-1,1 0 1,-1-1-1,0 0 0,1 1 1,-1-1-1,0 1 1,-1 0-1,-2 0 90,-1 2 0,1-1 0,0 0 0,0 1 0,0 0 0,1 0-1,-1 0 1,-5 7 0,2-3-47,0-1-1,-13 9 0,12-10 22,-21 13 245,-53 26 0,29-18 68,-90 61-1,120-70-211,-38 37 0,33-27 395,26-26-549,2 0-8,-1 0 1,0 0-1,1-1 1,-1 1-1,1 0 1,-1-1-1,0 1 1,0-1-1,1 1 0,-1-1 1,0 1-1,0-1 1,0 0-1,1 1 1,-1-1-1,0 0 1,0 1-1,0-1 1,0 0-1,0 0 0,0 0 1,0 0-1,1 0 1,-1 0-1,0 0 1,-2-1-1,3-4 283,0 2-284,0 0 1,0 0 0,0 1-1,0-1 1,1 0-1,1-4 1,2-1-11,1 0-1,0 0 1,1 1-1,0 0 1,0 0 0,8-7-1,4-1-682,27-18-1,-24 20-1939,6 4 704</inkml:trace>
</inkml:ink>
</file>

<file path=ppt/ink/ink1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4:41.559"/>
    </inkml:context>
    <inkml:brush xml:id="br0">
      <inkml:brushProperty name="width" value="0.05" units="cm"/>
      <inkml:brushProperty name="height" value="0.05" units="cm"/>
    </inkml:brush>
  </inkml:definitions>
  <inkml:trace contextRef="#ctx0" brushRef="#br0">98 52 3328,'-3'-23'1497,"3"11"1896,0 12-3309,0-1-1,0 0 1,0 1 0,0-1-1,0 0 1,0 1-1,0-1 1,-1 0-1,1 1 1,0-1-1,0 1 1,-1-1-1,1 0 1,0 1-1,-1-1 1,1 1-1,0-1 1,-1 1-1,1-1 1,-1 1-1,1-1 1,-1 1-1,1 0 1,-1-1-1,1 1 1,-1 0-1,0-1 1,1 1 0,-1 0-1,1 0 1,-1-1-1,0 1 1,1 0-1,-1 0 1,0 0-1,1 0 1,-1 0-1,0 0 1,1 0-1,-1 0 1,0 0-1,1 0 1,-1 0-1,1 1 1,-1-1-1,0 0 1,1 0-1,-1 1 1,1-1-1,-1 0 1,0 1 0,1-1-1,-1 0 1,1 1-1,-1 0 1,-2 2-75,1 0 1,0 0 0,0 1 0,0-1-1,0 1 1,1-1 0,-1 1 0,1 0 0,0-1-1,-1 7 1,-6 44 167,7-39-147,-6 195 1214,7-155-856,-6 68 125,2-72-284,2-34-62,0-1 1,-8 26-1,4-23 168,3-10 93,3-16-2068,4-17-3377,3 11 2921</inkml:trace>
</inkml:ink>
</file>

<file path=ppt/ink/ink1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4:42.027"/>
    </inkml:context>
    <inkml:brush xml:id="br0">
      <inkml:brushProperty name="width" value="0.05" units="cm"/>
      <inkml:brushProperty name="height" value="0.05" units="cm"/>
    </inkml:brush>
  </inkml:definitions>
  <inkml:trace contextRef="#ctx0" brushRef="#br0">6 126 3808,'-2'-5'574,"1"0"1,0-1-1,1 1 1,-1 0-1,1 0 1,0-7-1,0 11-441,1 0 0,-1-1-1,1 1 1,0 0 0,-1 0 0,1 0-1,0 0 1,0 0 0,-1 0 0,1 0-1,0 0 1,0 0 0,0 0 0,0 1-1,2-2 1,21-14 587,-20 13-577,6-2 80,0 0 0,1 0 0,0 0 0,-1 2 0,21-5 0,60-5 241,-78 11-460,1 2 0,-1 0 0,1 1 0,0 0 1,-1 1-1,1 0 0,-1 1 0,18 7 0,-26-8 2,0 0 0,1 1 1,-1 0-1,0 0 0,-1 0 0,1 1 1,0-1-1,-1 1 0,6 7 0,-7-7 31,-1-1 0,1 1 0,-1 0-1,0 0 1,0 0 0,0 0-1,-1 0 1,0 0 0,0 0 0,0 1-1,0-1 1,0 0 0,-1 9 0,0-7 36,0-1-1,-1 1 1,0-1 0,0 1 0,0-1 0,-1 1 0,0-1 0,0 0 0,0 0 0,-1 0 0,-3 5 0,1-2 22,-1 0 0,0 0 0,-1-1 0,0 0 0,-13 10 0,-1-2 61,0-2 0,-1 0-1,0-1 1,-25 8 0,36-15-177,0-1 0,0 0 1,-1-1-1,1 0 1,-1-1-1,-21 2 1,9-6-2152,23 2 1868,0 0 0,1 0 0,-1 0 0,0-1 0,1 1 0,-1 0 0,0 0 0,0 0 0,1-1 0,-1 1 0,0 0 1,1-1-1,-1 1 0,1 0 0,-1-1 0,0 1 0,1-1 0,-1 1 0,1-1 0,-1 1 0,1-1 0,0 1 0,-2-2 0,5-3-2341</inkml:trace>
</inkml:ink>
</file>

<file path=ppt/ink/ink1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4:43.367"/>
    </inkml:context>
    <inkml:brush xml:id="br0">
      <inkml:brushProperty name="width" value="0.05" units="cm"/>
      <inkml:brushProperty name="height" value="0.05" units="cm"/>
    </inkml:brush>
  </inkml:definitions>
  <inkml:trace contextRef="#ctx0" brushRef="#br0">658 11 2400,'0'0'779,"-7"-10"437,-31 11 1397,-54 8 0,82-7-2492,0 1 0,0 1 1,0-1-1,-10 6 0,-2 1 57,1 0 3,1 0-1,0 2 1,0 0 0,1 2-1,1 0 1,0 1 0,-26 28-1,21-15 126,2 2-1,1 0 0,-27 53 1,23-39-68,0-1 203,-23 57 0,29-57 13,8-22-171,-7 26 1,15-40-215,0 1 0,1-1 0,-1 1 0,2 0 0,-1-1 0,1 1 0,1 11 0,3 6 82,1 0 0,1-1 0,1 1 0,1-1 0,1-1 0,1 0 1,1 0-1,21 31 0,-10-20 6,-10-14-66,1 1 0,2-2 0,0 0 1,1-1-1,32 30 0,-39-41-29,-1 0 0,1-1 0,1 0 0,-1-1 0,1 0 0,0 0 0,0-1 0,0 0 0,1-1 0,-1 0 0,1 0 0,0-1 0,0-1 0,0 0 0,19-1 0,9-3-28,107-14 210,-123 13-187,0-1-1,-1-1 0,0-1 0,27-12 1,-33 10-22,-1 0 0,0-1 0,0-1 0,-1 0 1,-1-1-1,0 0 0,0-1 0,-2-1 0,13-17 1,10-19 68,35-71 0,-67 117-104,11-20 19,36-73 47,-43 80-58,0 0 1,-2 0-1,0-1 1,0 0-1,-2 1 0,0-1 1,-2 0-1,1 0 0,-4-21 1,-1 7-56,-1 0 1,-2 0-1,-1 0 0,-14-32 1,14 46 30,-1 0 0,0 0 0,-2 1 0,0 0 0,-1 1 0,0 0 0,-1 1 0,-1 0 0,-17-13 0,12 15-40,-1 0 1,0 1 0,0 1 0,-40-14 0,43 18-64,-14-2-1558,0 7-3355,16 5 3171</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8:07.034"/>
    </inkml:context>
    <inkml:brush xml:id="br0">
      <inkml:brushProperty name="width" value="0.05" units="cm"/>
      <inkml:brushProperty name="height" value="0.05" units="cm"/>
    </inkml:brush>
  </inkml:definitions>
  <inkml:trace contextRef="#ctx0" brushRef="#br0">247 657 1056,'-1'0'64,"1"-1"0,0 1 0,0 0 0,-1-1 0,1 1 0,0-1 0,0 1 0,0-1 0,0 1 0,0-1 0,0 1 0,0-1 0,0 1 0,0-1 0,0 1 0,0-1 0,0 1 0,0-1 0,0 1-1,0-1 1,0 1 0,0 0 0,1-1 0,-1 1 0,0-1 0,0 1 0,1-1 0,1-6 2105,-2 7-2047,-1-1 0,1 1 0,-1-1 0,1 1 0,0 0 0,-1-1 0,1 1 0,-1 0 0,1-1 0,-1 1 0,1 0 0,-1 0-1,1 0 1,-1-1 0,0 1 0,1 0 0,-1 0 0,0 0 0,-4-1 185,0 1-1,0 0 1,0 0-1,-1 0 0,1 0 1,0 1-1,0 0 1,0 0-1,0 0 1,0 1-1,0 0 1,1 0-1,-1 0 1,0 0-1,-5 5 1,-6 3-164,1 1 0,0 1 1,-14 13-1,20-16-35,1 0 1,-1 1-1,1 0 0,1 0 0,0 1 1,-8 17-1,12-23-27,1 1 1,0-1-1,0 1 1,0 0 0,1-1-1,-1 1 1,2 0-1,-1 0 1,0 0-1,1 0 1,0 0-1,1 0 1,-1 0 0,1 0-1,1 0 1,1 6-1,-3-10-39,1-1-1,0 1 0,0 0 0,0-1 1,0 1-1,0-1 0,0 1 1,1-1-1,-1 1 0,0-1 1,1 0-1,-1 1 0,1-1 0,-1 0 1,1 0-1,0 0 0,-1 0 1,1-1-1,0 1 0,0 0 1,-1-1-1,1 1 0,0-1 0,0 0 1,0 1-1,0-1 0,3 0 1,0-1 19,1 1 0,-1-1 0,1 0 0,-1 0 0,0 0 0,1-1 1,-1 0-1,9-4 0,3-6 54,0 0 1,0-1-1,-1-1 1,-1 0 0,15-18-1,-4-1-99,-1 0 0,-2-1 0,-1-1 0,-2-1 0,18-46 0,-6 8 136,34-122 0,-46 110-243,-17 72 31,-2 0 0,0 1 1,0-1-1,-2-17 1,0 26 21,1 1 1,-1 0-1,0 0 1,0 0-1,0 0 1,-1-1 0,-1-2-1,2 5 21,0 1 0,1 0 0,-1 0 0,0 0 1,0 0-1,0 0 0,1 1 0,-1-1 0,0 0 0,0 0 0,0 0 0,0 1 0,-1-1 0,1 1 0,0-1 0,0 1 1,0-1-1,0 1 0,-1 0 0,1-1 0,0 1 0,0 0 0,-1 0 0,1 0 0,0 0 0,0 0 0,-3 0 0,1 1-15,0 0 0,0 0 0,0 0 0,0 0 0,0 0 0,0 0 0,0 1 0,0-1 0,0 1 1,1 0-1,-1 0 0,1 0 0,-1 0 0,1 0 0,0 1 0,0-1 0,-3 5 0,-7 11 11,0 1 0,2 1 1,0-1-1,-10 32 1,-22 91 168,39-131-140,-8 34 100,-9 70 1,17-94 27,2 1 0,1 0 1,0 0-1,2-1 0,6 34 0,-7-48-67,1 0 0,0 0 0,1 0 0,0-1 0,0 1 0,5 8 0,-6-12-33,0-1 1,0 1-1,1 0 1,-1-1 0,0 0-1,1 0 1,0 1-1,-1-1 1,1-1-1,0 1 1,0 0 0,0-1-1,0 1 1,1-1-1,-1 0 1,4 1-1,1-1 61,1 0-1,-1-1 1,0 0 0,0-1-1,1 1 1,15-5-1,52-16 169,-57 15-230,205-74 33,-180 60-57,0-2 1,75-50-1,-108 63-73,-7 6 11,0 0-1,0 0 0,1 0 0,6-3 1,-11 6 45,0 0 0,0 0 1,1 0-1,-1 0 0,0 0 1,0 0-1,0 0 0,0 0 1,0 0-1,0 0 0,0 0 1,0 0-1,0 0 0,0 0 1,0 0-1,0 0 0,0 0 1,1 0-1,-1 0 0,0 0 0,0 0 1,0 0-1,0 0 0,0 0 1,0 0-1,0 0 0,0 0 1,0 0-1,0 0 0,0 0 1,0 0-1,0 0 0,1 0 1,-1 0-1,0 0 0,0 0 1,0 0-1,0 0 0,0 0 1,0 1-1,0-1 0,0 0 1,0 0-1,0 0 0,0 0 0,0 0 1,0 0-1,0 0 0,0 0 1,0 0-1,0 0 0,0 0 1,0 0-1,0 0 0,0 1 1,0-1-1,0 0 0,0 0 1,0 0-1,0 0 0,0 0 1,0 0-1,0 0 0,0 0 1,0 0-1,0 0 0,0 0 1,0 1-1,-3 3-34,-11 12-43,0-1 0,-2-1 0,0-1 0,-26 18 0,16-12 120,-24 21 1,42-32-32,0 0 0,1 0 0,0 0 0,0 1-1,1 0 1,-10 19 0,15-26 19,0 0-1,0 0 1,1 0 0,-1 0-1,0 0 1,1 0 0,-1 0-1,1 0 1,0 1 0,0-1-1,0 0 1,0 0 0,0 0-1,0 0 1,0 1 0,1-1-1,0 3 1,0-4 4,0 0 1,0 0-1,0 1 1,-1-1-1,1 0 1,0 0-1,1 0 1,-1 0-1,0 0 1,0 0-1,0-1 1,0 1-1,1 0 1,-1-1-1,0 1 1,1 0-1,-1-1 1,1 0-1,-1 1 1,0-1-1,1 0 1,-1 0-1,1 0 1,-1 0-1,3 0 1,2 0 14,0-1-1,-1 0 1,1 0 0,0-1 0,-1 0-1,1 1 1,-1-2 0,0 1 0,0-1-1,0 0 1,5-3 0,8-7 69,23-22 0,-40 34-107,14-13 70,-1-1 0,0 0 0,16-26 0,-28 38-65,16-24-17,-1 0 1,-1-2 0,13-32-1,-5 4-15,-3 0 0,-1-2-1,-4 0 1,11-70 0,-25 114-29,0 0 0,-1-1 0,-1 1 1,0 0-1,-3-22 0,2 32 45,0 0-52,1 0 0,-1 0-1,-1 1 1,1-1-1,-4-8 1,5 12 36,-1 0 1,1 0-1,-1 0 1,0 0-1,1 1 1,-1-1-1,0 0 0,0 0 1,0 0-1,0 1 1,0-1-1,0 0 1,0 1-1,0-1 0,0 1 1,0-1-1,0 1 1,0 0-1,0-1 1,0 1-1,0 0 0,0 0 1,-1 0-1,1-1 1,0 1-1,0 1 1,0-1-1,0 0 1,0 0-1,-2 1 0,0-1 1,0 1-1,0 0 0,0 1 1,0-1-1,0 1 0,0-1 1,1 1-1,-1 0 0,1 0 1,-1 0-1,1 0 0,0 0 1,-1 1-1,1-1 0,0 1 0,-2 3 1,-2 5 20,0 0 0,-8 21-1,3-1 104,2 2-1,0-1 1,3 1-1,1 0 0,1 0 1,2 0-1,1 1 1,1-1-1,8 51 0,-6-73-10,0 1 0,1-1 0,0 1 0,0-1 0,8 16 0,-7-20-33,1 0 0,-1 0 0,1 0 0,0 0 0,1-1 0,0 1 0,0-2 0,7 7 0,35 24 202</inkml:trace>
</inkml:ink>
</file>

<file path=ppt/ink/ink1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4:55.282"/>
    </inkml:context>
    <inkml:brush xml:id="br0">
      <inkml:brushProperty name="width" value="0.05" units="cm"/>
      <inkml:brushProperty name="height" value="0.05" units="cm"/>
    </inkml:brush>
  </inkml:definitions>
  <inkml:trace contextRef="#ctx0" brushRef="#br0">20 391 1472,'0'0'29,"0"0"1,-1 1-1,1-1 0,0 0 1,0 0-1,0 0 1,0 0-1,0 1 0,0-1 1,0 0-1,-1 0 0,1 0 1,0 0-1,0 1 1,0-1-1,0 0 0,-1 0 1,1 0-1,0 0 0,0 0 1,0 0-1,0 0 1,-1 0-1,1 0 0,0 1 1,0-1-1,0 0 0,-1 0 1,1 0-1,0 0 1,0 0-1,0 0 0,-1 0 1,1 0-1,0-1 0,0 1 1,0 0-1,-1 0 1,0 0 605,2 0-10,-5 0 665,-4 0 3878,9-3-3570,-1 0-1346,1-1-1,0 1 1,-1-1-1,2 1 1,-1 0-1,0-1 1,3-3-1,21-20 475,-10 10-245,1 1 1,19-16 0,5-4 46,-12 8-374,1 2 1,0 1 0,2 2-1,36-22 1,38-5-1755,-74 32-432,4 1 630</inkml:trace>
</inkml:ink>
</file>

<file path=ppt/ink/ink1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4:56.455"/>
    </inkml:context>
    <inkml:brush xml:id="br0">
      <inkml:brushProperty name="width" value="0.05" units="cm"/>
      <inkml:brushProperty name="height" value="0.05" units="cm"/>
    </inkml:brush>
  </inkml:definitions>
  <inkml:trace contextRef="#ctx0" brushRef="#br0">1 475 2912,'0'0'923,"13"-4"3967,-11 2-4637,1 0 0,-1-1 0,0 1 1,0 0-1,0-1 0,0 0 0,0 1 0,0-1 0,-1 0 0,0 0 1,2-4-1,4-7 122,-4 9-270,8-15 110,2 0 1,0 0-1,1 1 1,0 1-1,19-18 1,6 5 97,2 1 1,67-37 0,-94 59-269,71-35 105,-53 23-614,-41 23 534,0 0 0,-1-1 0,1 0 0,-1-1 1,-10 0-1,-21 1 205,23 0-143,1-2 1,-20-1-1,33 1-111,-20-4 113,24 4-137,-1 0 1,1 0-1,-1 0 0,1 0 1,0 0-1,-1 0 0,1-1 1,-1 1-1,1 0 0,-1 0 0,1 0 1,0-1-1,-1 1 0,1 0 1,0 0-1,-1-1 0,1 1 1,0 0-1,-1-1 0,1 1 1,0 0-1,0-1 0,-1 1 1,1-1-1,0 1 0,0 0 1,0-1-1,-1 1 0,1-1 1,0 1-1,0-1 0,0 1 1,0-1-1,0 1 0,0 0 1,0-1-1,0 1 0,0-1 1,0 1-1,0-1 0,1 0 1,0 0-37,1-1 1,-1 1-1,1 0 1,0-1-1,0 1 1,0 0-1,0 0 1,0 0 0,3-1-1,3-1-14,8-5-15,-1 1 1,1 1-1,30-8 0,53-5 140,-72 15-33,-17 2 44,19-3 83,-28 5-158,1-1-1,-1 1 0,1 0 1,-1 0-1,0 0 0,1 0 1,-1 0-1,1 1 0,-1-1 1,0 0-1,1 1 0,-1-1 1,3 2-1,-4-1-6,1 0-1,0 0 0,-1 0 1,1 0-1,-1 1 0,1-1 1,-1 0-1,1 0 0,-1 1 1,0-1-1,0 0 0,0 1 1,0-1-1,0 3 0,-2 18 11,-3-8 140,0 1 0,-12 22 1,0-2-1731,16-24 646</inkml:trace>
</inkml:ink>
</file>

<file path=ppt/ink/ink1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5:20.368"/>
    </inkml:context>
    <inkml:brush xml:id="br0">
      <inkml:brushProperty name="width" value="0.3" units="cm"/>
      <inkml:brushProperty name="height" value="0.6" units="cm"/>
      <inkml:brushProperty name="color" value="#FFACD5"/>
      <inkml:brushProperty name="tip" value="rectangle"/>
      <inkml:brushProperty name="rasterOp" value="maskPen"/>
    </inkml:brush>
  </inkml:definitions>
  <inkml:trace contextRef="#ctx0" brushRef="#br0">910 322 1152,'-9'1'352,"-1"0"0,0 2 0,1-1 0,0 1 0,-1 0 0,-14 8 1,3-2-189,-3 1-66,9-5-16,1 1-1,1 0 1,-1 1-1,1 0 0,-16 12 1,-83 74 467,62-61-355,34-23-96,-21 16 0,-1 0 445,24-13-581,-24 13 0,22-15 290,-18 15-1,10-5-38,7-6-74,-19 20 0,31-28-101,1 0-1,0 0 1,-5 12 0,1-4 13,-11 19 129,-5 7-41,2 1 0,-21 51 1,22-24 163,13-38-212,-20 44 0,-13 29 313,40-100-429,-1 5 19,0 1 1,1-1 0,-2 14 0,1 4 47,0-15-2,0-5-25,1 0-1,1 1 1,-1-1 0,1 1-1,1 9 1,2 18 115,-3-24-128,1 0 0,1 0 1,2 11-1,2-4 35,1 0 0,1 0 1,0-1-1,2 0 0,-1-1 1,2 0-1,0 0 0,19 18 1,-3-2 95,-13-17-182,-12-12 73,1 1-1,-1-1 1,0 0 0,1 0 0,-1 0 0,1 0 0,0 0 0,-1-1 0,1 1 0,0-1 0,0 1-1,6 0 1,-4-1-47,0 0-1,0 0 1,0 1 0,0 0-1,-1 0 1,1 0-1,0 0 1,-1 0-1,8 6 1,1 3 81,1 0 1,17 10 0,6 4-16,-21-14-40,1 0 1,36 17-1,-10 0 248,-24-18-219,32 9 261,-43-17-253,-1-1 1,1-1-1,15 0 1,-17 0-20,0 0 0,0 0 0,1 0 0,-1 1 0,0 0 0,7 2 0,-9-2-33,0 0-1,0-1 1,0 1-1,0-1 0,0 0 1,0 0-1,6-1 1,6 0 118,5 1-84,8 0-134,1 0-1,39 7 1,-8-3 261,32-3 47,-49-2-136,55-3 10,-91 3-77,-1 0 0,0 0 0,1 0 0,6-3-1,17-3-42,-5 3 158,0-2 0,37-14-1,-28 9-174,51-14 173,-37 12 68,70-29 0,-97 32-198,0-2 1,-1-1-1,0-1 1,36-31-1,-7-9 88,-28 29-60,0-2-1,-2 0 0,-1-1 0,17-35 1,20-30 166,-43 76-213,1 0 1,28-25-1,-9 9-10,-25 25 123,1 1 0,15-11 0,9-7 98,76-62-136,-94 75-25,0-1-1,-1-1 0,0 0 0,-1-1 0,17-26 1,-18 21-26,73-126-410,-46 75 402,-31 57 6,14-18 0,6-11 47,-22 34 12,0 1 1,0-1-1,1 1 1,9-8-1,12-16-177,-17 21 220,-1 0 0,1 0 0,1 1 0,16-12-1,-10 9-60,19-19-1,-23 18 57,-1 0 1,22-31-1,5-6-300,-34 43 220,0 2-1,11-11 1,7-9 7,51-56-217,-56 59 192,2 2 1,37-33-1,-17 18 39,-20 19 35,1 0-1,23-14 1,-32 21-62,-11 8-9,0 1 0,0-1 0,0 0-1,0 1 1,0 0 0,4-2 0,-2 1-7,-1 1 0,0-1 0,0 1 0,0-1-1,4-3 1,-4 3 28,-1 1-8,1 0-1,-1 0 0,1 0 1,-1 0-1,1 0 0,0 1 1,-1 0-1,1-1 0,0 1 1,-1 0-1,6 0 0,-6 1-10,0 0-1,0-1 0,0 1 1,0-1-1,0 0 0,1 0 1,-1 0-1,3 0 0,7 1 33,-7 0-5,1 0-1,-1-1 1,1 0-1,-1 0 0,7-1 1,-8 1-7,-1-1 1,1 1-1,-1 0 1,1 0-1,-1 0 1,1 1-1,-1-1 0,1 1 1,-1 0-1,0 0 1,1 0-1,3 2 1,29 17-207,-22-13 216,-11-5-2,0-1 0,0 1 0,0-1 0,0 1 0,0 0 1,4 4-1,-1 0 36,1-1 1,0 0-1,0-1 1,0 1 0,1-1-1,13 5 1,-10-4-8,10 3-185,-15-6 122,0 1 1,0-1 0,8 6-1,-14-8 71,2 1-48,-1-1 0,1 1 0,-1 0 0,0 0 0,1-1 1,-1 1-1,0 0 0,1 0 0,-1 0 0,0 1 0,0-1 0,0 0 0,0 0 0,0 1 0,0 0 0,4 5 186,-4-7-287,0 1 53,0-1 43,-1 0 1,1 0-1,0 0 0,-1 0 0,1 1 1,0-1-1,-1 0 0,1 1 0,0-1 0,-1 0 1,1 1-1,-1-1 0,1 1 0,-1-1 1,1 1-1,-1-1 0,1 1 0,-1 0 0,0-1 1,1 2-1,3 3 19,-3-5 34,8 11 224,-8-10-279,0-1-1,1 0 1,-1 1-1,0-1 1,0 1-1,0 0 1,0-1-1,0 1 1,0 0-1,0 0 1,0-1-1,0 1 1,0 0-1,0 0 1,0 0-1,-1 0 1,1 0-1,0 0 0,-1 0 1,1 1-1,-1-1 1,1 0-1,-1 0 1,1 2-1,6 10 234,-4-10-279,0 0 1,0 0 0,-1 0 0,4 8 0,5 5 302,-9-14-249,-1 0 0,1 0 0,0 0 0,-1 1 0,0-1 0,1 0 0,-1 1 0,0-1 0,0 1 0,-1 0 0,1-1 0,0 1 0,-1 0 0,0-1 0,1 5 0,-1-5-18,0 0 0,0 0 1,1 0-1,-1 0 0,1 0 0,-1 0 0,1-1 0,0 1 1,0 0-1,0 0 0,2 2 0,-2-2 32,0-1-1,0 1 1,0 0 0,0 0-1,-1 0 1,1-1-1,0 1 1,-1 0 0,1 0-1,-1 0 1,1 4-1,-1-4-4,0-1-1,1 1 0,0-1 0,-1 1 1,1 0-1,0-1 0,0 0 1,0 1-1,-1-1 0,2 1 1,-1-1-1,2 2 0,7 10 36,4 11-116,7 11-56,-19-28 126,1 1 0,1-1-1,-1 0 1,1 0 0,1-1-1,-1 1 1,11 10 0,-10-12 22,-1 0 0,1 0 0,-1 1 0,0-1 0,4 8 0,8 11-73,-6-8-72,-9-14 100,1 1 0,-1-1-1,0 1 1,1-1 0,0 0 0,3 3 0,-1 1 67,1-1 1,0 1-1,-1 0 0,0 0 1,-1 1-1,4 7 0,9 15 11,-10-18-60,0 0 0,5 16-1,10 16-38,-14-29 14,10 28 0,-13-30 31,1 1-1,1-1 1,7 12-1,6 6 154,-3-4-179,1 0 0,27 29 0,-13-17 66,-23-27-19,0 0-1,1-1 1,11 10 0,-7-9 3,25 16 0,-9-6-34,-22-16 27,-1 0 1,14 7-1,-19-11-16,6 2-14,0 1 0,-1-1 0,1 2 0,-1-1 0,0 0 0,7 8 0,-3-4 52,-1 0 0,17 11 0,-18-14 26,-5-4-73,-1 0-1,1 1 0,-1 0 0,1 0 0,-1-1 0,0 1 0,4 5 1,17 14-87,1 1 179,2-2-57,-13-3-51,-1 1 0,0 1 0,-2 0 0,0 0 0,12 33 0,-19-45 18,0 0-1,1-1 1,6 11 0,5 7 212,-13-20-214,1-1 0,-1 1 0,1-1 0,0 1 1,0-1-1,0 0 0,0-1 0,7 6 0,29 15 193,-36-21-203,41 17 103,-29-11-33,1-1 0,0-1 0,21 6 0,-7-7-1,-19-3-130,-1 0 0,12 4 0,-8-1 124,0 2 0,-1-1 1,13 10-1,-13-13-205,-7 3 154,-5-5 6,0 0 0,-1 0 0,1-1 0,0 1 0,0 0 0,-1 0 0,1-1 0,0 1 0,0 0 0,0-1 0,0 1 0,0-1 1,0 1-1,0-1 0,0 1 0,0-1 0,0 0 0,0 0 0,0 1 0,2-1 0,0 0 15,0 1 1,-1-1-1,1 1 0,-1 0 1,1-1-1,-1 1 1,1 1-1,-1-1 1,4 3-1,-3-3 3,-1 1-1,1-1 1,-1 0-1,1 1 1,0-1-1,-1 0 0,1-1 1,0 1-1,0 0 1,3-1-1,-4 0-28,0 0 0,-1 0-1,1 0 1,0 0-1,0 1 1,0-1 0,0 0-1,0 1 1,0-1 0,0 1-1,-1 0 1,1 0-1,0-1 1,2 3 0,0 0 5,0-1 0,1 0 0,-1 0 0,1 0 1,0-1-1,6 2 0,16 6 9,-26-8 93,1-1-88,-1 0 0,0 0-1,1 1 1,-1-1-1,1 0 1,-1 1 0,0-1-1,1 1 1,-1 0-1,0-1 1,1 1 0,-1 0-1,0 0 1,0 0-1,0 0 1,2 1 0,7 6-132,1-4 168,0-1 0,0 0 0,0-1 0,0 0 0,0-1 0,1 0 0,-1-1 0,20-1 1,-10 0 15,28 3 0,8 2-28,1-3 0,1-2 0,104-15 0,-152 13 5,-1 1 0,0-1 0,-1-1 0,17-8 0,9-3-46,-29 13 44,0-1 0,-1 0-1,0 0 1,1 0 0,-1-1 0,0 0-1,-1 0 1,1 0 0,7-10 0,-5 7-42,37-39 148,-14 16-87,-2-1 1,38-52-1,-57 69-64,4-5 47,-1 0 0,14-33 1,32-85 63,-55 129-91,1 0 0,1 1 1,8-13-1,5-6 40,0-2-151,-11 18 89,-1 0 0,0-1 0,9-22-1,-12 25 27,-1 2 5,1-1-1,-2 1 0,1-1 0,-1 0 1,0 0-1,0 0 0,0-7 0,2-141-226,-3 112 215,-1-56-14,1 86 5,-2 0 0,0 0 1,-1 0-1,0 0 0,-7-16 1,7 22-9,-1 0 1,-1 0-1,1 0 0,-1 0 1,0 1-1,-7-7 1,-1 0-16,-25-19-1,17 19 48,1 0-1,-35-14 0,48 23-53,-110-52-256,106 50 286,0 0 1,1 0-1,-1-1 0,2 0 0,-16-14 1,19 16-20,0-1 0,0 2 0,-1-1 0,0 1 0,0 0 0,-8-3 0,-46-17-190,40 17 185,18 7-16,-1-1 0,0 1 1,1 0-1,-1-1 1,0 2-1,0-1 1,1 0-1,-1 1 1,-3 1-1,-1-1-38,-14 4 82,0 0 0,-39 16 0,-9 3 18,-27 5-182,-23 7 143,1-1 280,85-25-345,22-6 105,0 0 0,-23 3 0,9-4-79,-34 10 0,-6 1 121,-75 14-86,114-20-11,0 0-1,1 2 1,-28 14 0,42-17-19,0 0 1,1 1-1,0 1 1,-16 14-1,-34 43-86,36-38 221,-26 31-195,-41 43-196,51-62 123,-45 60-1,46-45 171,-18 22 731,25-41-325,19-23-364,-21 28 0,16-14 77,1 1-1,1 0 0,2 2 1,-17 43-1,22-46-88,4-12 83,1 0-1,-4 20 1,8-31-95,-1 4 38,1 0 1,-1 0-1,-1 0 0,-5 13 0,4-14-64,-16 37 85,-16 35 368,28-64-330,5-9-71,0-1-1,-1 1 0,1-1 1,-1 0-1,0 0 0,-1-1 1,-7 7-1,-19 23-38,-17 15 213,14-12-100,-60 57 261,36-35-297,-44 48-191,79-82 187,-2-1-1,0-1 0,-53 37 0,76-58-60,-47 40 9,24-21 127,-16 11 179,37-29-304,0-1 0,0 1-1,0-1 1,0 0 0,-1-1 0,1 1 0,-1-1 0,-6 2 0,-78 13 303,-26-10-326,6 1 268,44-1-380,-18 5 187,53-6 35,-52 1-1,75-6-32,-1 0 1,1-1-1,-1 0 0,0 0 1,1-1-1,0 0 0,-1-1 1,-7-3-1,-9-2-98,17 7 24,0-1 0,1 0 0,-11-5 0,-26-14 147,25 13-164,2 0-1,-1-1 1,-21-16-1,11 6 31,-47-23-1,45 26 55,0-1 1,-26-21-1,37 22-44,0 0 0,2-1 0,0-1 0,-26-39 0,-41-87-74,79 138 48,-11-22-7,-19-51-1,29 67 46,3 7-16,0 0 0,0-1-1,1 1 1,-1-1-1,1 1 1,0-1 0,0-8-1,6-60-3466,-4 65 2310,0 1-1,1 0 0,0 0 1,0 0-1,7-14 0,8-11-1887</inkml:trace>
</inkml:ink>
</file>

<file path=ppt/ink/ink1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5:21.920"/>
    </inkml:context>
    <inkml:brush xml:id="br0">
      <inkml:brushProperty name="width" value="0.3" units="cm"/>
      <inkml:brushProperty name="height" value="0.6" units="cm"/>
      <inkml:brushProperty name="color" value="#FFACD5"/>
      <inkml:brushProperty name="tip" value="rectangle"/>
      <inkml:brushProperty name="rasterOp" value="maskPen"/>
    </inkml:brush>
  </inkml:definitions>
  <inkml:trace contextRef="#ctx0" brushRef="#br0">985 1498 1472,'4'-20'2992,"5"-16"-2245,-1 0-1,7-70 1,-4 16-550,-3 15 263,-2-130 0,-6 167-287,2-3-15,-1 20-202,-3-37 0,1 45 102,1 1 0,2-19 0,0-2 24,-7-86 40,4 109-138,0-1-1,0 0 1,-1 1-1,-1-1 1,-3-10-1,-22-50 313,23 59-258,1 5-12,0 0-1,0 0 1,-1 1 0,0 0-1,0 0 1,-1 0 0,0 0-1,-10-7 1,-15-15 287,15 13-221,-1 0 0,0 2 0,-24-15 0,-90-63-279,119 83 181,0 1 0,-1 0 0,-20-8-1,6 3-5,13 6-8,-1 0 0,0 1 0,-27-6 0,-68-13 448,60 11-362,-52-4 0,46 7 124,-17 0 9,64 9-184,0 1 1,0 0-1,0 1 0,0 0 0,0 0 1,-10 4-1,16-5-206,1 1 0,0 0 0,0 0 0,0 0 0,0 0 0,0 0 0,0 0 0,0 1 0,0-1 0,0 1 0,1-1 0,-1 1 0,0-1 0,1 1 0,-2 3 0,-7 13-1654</inkml:trace>
</inkml:ink>
</file>

<file path=ppt/ink/ink1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5:26.650"/>
    </inkml:context>
    <inkml:brush xml:id="br0">
      <inkml:brushProperty name="width" value="0.3" units="cm"/>
      <inkml:brushProperty name="height" value="0.6" units="cm"/>
      <inkml:brushProperty name="color" value="#FFACD5"/>
      <inkml:brushProperty name="tip" value="rectangle"/>
      <inkml:brushProperty name="rasterOp" value="maskPen"/>
    </inkml:brush>
  </inkml:definitions>
  <inkml:trace contextRef="#ctx0" brushRef="#br0">1178 9 1472,'11'-4'473,"-9"3"-311,0 0-1,0 1 0,-1-1 0,1 0 0,0 1 0,0 0 0,0-1 0,0 1 0,0 0 0,2 0 0,0 1 223,-3-1-371,-1 0 0,1 0-1,-1 0 1,0 1 0,1-1 0,-1 0-1,0 0 1,1 0 0,-1 0 0,0 0-1,1 1 1,-1-1 0,0 0 0,1 0-1,-1 1 1,0-1 0,0 0 0,1 0-1,-1 1 1,0-1 0,0 0 0,1 1-1,-1-1 1,0 0 0,0 1 0,0-1-1,0 0 1,0 1 0,1-1 0,-1 1-1,0-1 1,0 0 0,0 1 0,0-1-1,0 0 1,0 1 0,0-1 0,0 1-1,-1-1 1,1 1 0,0 2 70,-1 0 0,1 0 0,-1 1 0,0-1 0,0 0 0,0 0 0,0 0 0,0-1 0,-1 1 0,1 0 0,-1 0 0,0-1 0,0 1 0,-2 2 0,-5 5 359,-21 16 0,21-19-305,-226 230 1911,184-181-1815,-109 115 836,50-66-673,26-26 14,-87 105 0,163-174-263,0 0 0,1 0 0,0 1 0,-9 18 1,14-16 284,2-13-422,1 0-1,-1 1 0,0-1 1,0 0-1,0 0 1,1 0-1,-1 1 0,0-1 1,0 0-1,1 0 0,-1 0 1,0 0-1,0 1 1,1-1-1,-1 0 0,0 0 1,1 0-1,-1 0 0,0 0 1,0 0-1,1 0 1,-1 0-1,0 0 0,1 0 1,-1 0-1,0 0 1,0 0-1,1 0 0,-1 0 1,0 0-1,1 0 0,-1-1 1,0 1-1,0 0 1,1 0-1,-1 0 0,0 0 1,0-1-1,1 1 1,-1 0-1,0 0 0,17-11 174,-1 0 0,21-18 1,-23 17-151,292-246 366,-88 56-437,-48 42 1,-103 96-74,42-35-450,-102 94 303,-16 17 120,8-12 134,-20 27-105,-48 58-70,-42 30 9,34-38 127,57-56 45,-352 355 614,346-351-532,-173 163 682,-4-15 1243,218-185-1736,25-26 0,-6 4-238,169-158-24,42-29 6,-96 88-13,-31 23-147,207-170-722,-318 276 784,-1-1 0,1 1-1,14-6 1,-20 10 61,0-1-1,0 1 1,0-1 0,1 1 0,-1 0-1,0 0 1,0-1 0,0 1 0,0 0-1,0 0 1,1 0 0,-1 0 0,0 0-1,0 0 1,1 1 0,-1-1 15,-1 0-1,0 0 1,0 1-1,1-1 1,-1 0-1,0 0 1,0 1-1,0-1 1,1 0-1,-1 0 1,0 1-1,0-1 1,0 0-1,0 1 1,0-1-1,1 0 1,-1 1-1,0-1 1,0 0-1,0 1 1,0-1-1,0 1 1,-4 14-57,-7 13 79,-2-1 1,-1 0-1,-20 28 0,-86 94 91,-17-3-107,112-120-19,-313 348 765,315-348-347,-29 27 0,42-45-193,10-9-205,0 1 0,0 0 0,0 0 0,0 0 0,0 0 0,0 0 0,0 0 0,0 0 0,0 0 0,0 0 0,0 0 0,0 0 0,0 0 0,0 0 0,0 0 0,0 0 0,0 0 0,0 0 0,0 0 0,0 0 0,0 0 0,0-1 0,0 1 0,0 0 0,0 0 0,0 0 0,0 0 0,0 0 0,0 0 0,0 0 0,0 0 0,0 0 0,0 0 0,0 0 0,0 0 0,0 0 0,0 0 0,0 0 0,0 0 0,0 0 0,-1 0 0,1 0 0,0 0 0,0 0 0,0 0 0,0 0 0,0 0 0,0 0 0,0 0 0,0 0 0,0 0 0,0 0 0,0 0 0,0 0 0,0 0 0,0 0 0,0 0 0,0 0 0,0 0 0,11-20 115,-6 13-87,8-11-4,1 1 0,0 0 0,2 0 0,0 2-1,20-16 1,-19 16-10,252-199-48,-183 150 5,-11 5-14,92-68-38,-125 98-23,90-46-1,-119 69-27,0 1 0,19-6 1,-30 10 114,0 1 1,-1-1 0,1 1 0,0-1 0,0 1 0,-1 0 0,1 0-1,0-1 1,0 1 0,0 0 0,0 1 0,-1-1 0,1 0 0,0 0-1,0 1 1,3 1 0,-5-2 11,0 0 0,1 1 0,-1-1 0,1 1 0,-1-1-1,0 1 1,1 0 0,-1-1 0,0 1 0,0-1 0,1 1 0,-1-1-1,0 1 1,0 0 0,0-1 0,0 1 0,0 0 0,-2 19-26,-1-8 22,-1-1 1,-1 0-1,1 0 0,-2 0 0,1-1 0,-1 0 1,-1 0-1,-13 16 0,11-15-1,-115 140-28,83-103 35,-292 306 118,50-112 667,275-237-500,18-15-223,27-23-60,136-116-54,-95 81 39,4 4 0,118-71-1,124-31-187,-307 158 100,-1 1-1,1 1 1,0 0 0,1 1 0,18-3 0,-31 8 56,0-1 1,-1 1 0,1 0-1,0 0 1,7 1 0,-12-1 42,1 0 0,-1 0 0,0 1 0,1-1 0,-1 0 1,1 0-1,-1 0 0,1 1 0,-1-1 0,1 0 0,-1 0 1,0 1-1,1-1 0,-1 0 0,0 1 0,1-1 0,-1 1 1,0-1-1,1 0 0,-1 1 0,0-1 0,0 1 0,0-1 1,1 1-1,-1-1 0,0 1 0,0-1 0,0 1 1,0-1-1,0 1 0,0 0 0,0 0 4,0 1 0,-1 0 0,1-1 0,0 1-1,-1-1 1,0 1 0,1-1 0,-1 1 0,0-1 0,0 0 0,-1 3 0,-15 16 33,-1-1 1,-21 19-1,11-12-4,-75 74 108,-202 180 337,272-254-449,8-7 132,-36 36-1,57-50-22,6-4-69,11-11-5,6-10-33,55-53 45,-68 69-62,122-107 179,12 9-274,-94 73-47,2 3-1,88-37 1,-126 59 83,-4 1 14,0 1 0,0 0 0,0 0 0,0 1 0,11-2 0,-16 3 29,-1 0-1,1 0 0,0 0 0,0 0 0,0 0 0,-1 1 0,1-1 0,0 0 0,0 0 0,0 1 0,-1-1 0,1 0 0,0 1 0,0-1 0,-1 1 0,1-1 0,0 1 1,0 0-1,0 1-3,0-1 0,-1 0 1,1 0-1,-1 0 1,1 1-1,-1-1 1,0 0-1,1 1 0,-1-1 1,0 0-1,0 1 1,0-1-1,0 1 1,0-1-1,0 2 1,-1 2-3,1 0 0,-1-1 0,0 1 1,-1 0-1,1 0 0,-1-1 0,0 1 1,-3 5-1,-2 1 17,-15 19 1,9-14-3,-34 41 26,-2-2 0,-88 76 0,42-49 269,-133 88-1,215-161-189,-1-1 0,1 0 0,-2 0 0,-24 8-1,21-14 64,18-2-167,0 0-1,-1 0 1,1-1 0,-1 1-1,1 0 1,0 0 0,-1 0-1,1 0 1,0 0-1,-1 0 1,1-1 0,0 1-1,-1 0 1,1 0 0,0 0-1,-1-1 1,1 1-1,0 0 1,0 0 0,-1-1-1,1 1 1,0 0 0,0-1-1,0 1 1,-1 0 0,1-1-1,0 1 1,0 0-1,0-1 1,0 1 0,0 0-1,0-1 1,0 1 0,0-1-1,0 1 1,0 0-1,0-1 1,0 1 0,0 0-1,0-1 1,0 1 0,0-1-1,0 1 1,0 0-1,0-1 1,1 1 0,3-8 1,0 0 0,1 0 0,0 0 0,1 1 0,0 0 0,11-11 0,151-154-539,18 11 416,-176 152 17,0 2 1,1-1-1,-1 1 1,1 1-1,13-6 0,-24 12 96,0 0-1,0 0 0,0 1 0,0-1 1,0 0-1,0 0 0,0 0 0,0 0 1,0 0-1,0 1 0,0-1 0,0 0 1,0 0-1,0 0 0,0 0 0,0 0 0,0 0 1,0 1-1,0-1 0,0 0 0,0 0 1,0 0-1,0 0 0,0 0 0,0 1 1,0-1-1,0 0 0,0 0 0,0 0 0,1 0 1,-1 0-1,0 0 0,0 0 0,0 0 1,0 0-1,0 1 0,0-1 0,1 0 1,-1 0-1,0 0 0,0 0 0,0 0 0,0 0 1,0 0-1,0 0 0,1 0 0,-1 0 1,0 0-1,0 0 0,0 0 0,0 0 1,0 0-1,1 0 0,-1 0 0,0 0 1,0 0-1,0 0 0,0 0 0,0 0 0,0-1 1,1 1-1,-1 0 0,0 0 0,0 0 1,0 0-1,-1 4-23,0 0-1,-1 0 1,0 0 0,0 0 0,0-1 0,0 1-1,0-1 1,-1 1 0,0-1 0,1 0 0,-1 0-1,0 0 1,-6 4 0,-2 4-36,-64 55 136,-164 113 0,-13-4 57,113-76 9,27-27 486,77-57-315,33-14-284,0-1 0,0 1 0,0-1-1,0 0 1,0 1 0,0-1 0,-1 0-1,1-1 1,0 1 0,0 0 0,0-1-1,0 1 1,-2-1 0,3 0-21,0 1 0,0-1 1,0 1-1,0-1 0,0 1 1,0-1-1,0 1 0,1-1 1,-1 0-1,0 1 0,0-1 1,1 0-1,-1 0 0,1 0 1,-1 0-1,0 1 0,1-1 1,0 0-1,-1 0 0,1 0 1,0 0-1,-1 0 0,1-2 1,1-23-126,-1 22 106,2-8-25,1 0 0,0 1 0,1-1 0,0 1 0,1 0 0,0 0 0,9-12 0,-5 7-22,1 1-1,1 0 1,22-24 0,44-31-142,-68 63 193,60-49-453,88-53 0,-153 106 310,-5 3 25,-13 7-67,-30 16-17,42-22 206,-219 130-185,133-68 191,-130 82 440,209-139-406,3-2 20,0 0 0,0-1 0,0 0 1,-1 0-1,1 0 0,-1-1 0,0 0 0,1 0 1,-15 1-1,21-3-48,0 0 0,-1 0 0,1 0 1,0 0-1,-1 0 0,1 0 0,-1 0 0,1 0 1,0 0-1,-1 0 0,1 0 0,0 0 1,-1 0-1,1 0 0,-1 0 0,1 0 0,0 0 1,-1 0-1,1 0 0,0-1 0,-1 1 0,1 0 1,0 0-1,-1-1 0,1 1 0,0 0 0,0 0 1,-1-1-1,1 1 0,0 0 0,0-1 0,-1 1 1,1 0-1,0-1 0,0 1 0,0 0 0,0-1 1,0 1-1,-1 0 0,1-1 0,0 0 1,1-2 3,-1 0 1,1 1 0,-1-1 0,1 0 0,0 0 0,0 0 0,0 1 0,1-1 0,-1 1 0,4-5 0,3-5-20,16-16 1,121-110-380,206-152-53,-344 284 441,415-301-137,-360 270 171,31-20 154,-74 44 22,-1 0 0,28-28 1,-42 37-190,0 0 1,-1 0 0,1 0 0,-1-1 0,0 1 0,0-1 0,0 0 0,-1 0 0,0 0 0,0-1 0,0 1 0,0 0 0,-1-1 0,0 1 0,0-1 0,-1 1 0,1-1 0,-1 0 0,0 1 0,-1-1 0,1 1 0,-1-1 0,0 1 0,-1-1 0,1 1 0,-1 0 0,0-1 0,-4-5-1,-85-164 28,21 44-53,57 107-209,-18-23 0,15 24-94,16 23 268,0-1-1,-1 0 1,1 0-1,-1 1 1,1-1-1,-1 0 1,1 1-1,-1-1 1,0 1-1,1-1 1,-1 1-1,0-1 1,1 1-1,-1-1 1,-1 0-1,2 1 15,-1 1 1,1-1-1,0 0 1,0 0-1,-1 0 0,1 0 1,0 0-1,0 0 1,0 0-1,-1 0 0,1 1 1,0-1-1,0 0 1,-1 0-52,1 1 51,0-1 1,0 0-1,0 0 0,0 0 1,0 1-1,-1-1 1,1 0-1,0 0 0,0 1 1,0-1-1,0 0 1,0 0-1,0 1 0,0-1 1,0 0-1,0 3-30,0 0-1,0-1 1,0 1 0,0 0 0,0-1-1,0 1 1,1-1 0,1 6-1,3 2 67,-1 0 0,2 0 0,0-1 0,0 1 0,0-1 0,2-1 0,-1 1 0,10 8 0,-2-4 14,1 0 0,0-1 1,29 16-1,-36-23 35,1 0 0,-1-1 0,20 7-1,-24-10 23,0 0-1,0 0 1,0-1-1,0 1 0,0-1 1,0 0-1,0-1 1,0 1-1,0-1 0,6-1 1,-10 1-40,1 1 1,0-1 0,-1 1-1,1-1 1,-1 0-1,1 0 1,-1 0 0,1 0-1,-1 0 1,0 0-1,1 0 1,-1 0-1,0 0 1,0 0 0,0-1-1,0 1 1,0-1-1,0 1 1,1-2 0,-1 0-7,0 0 1,-1 1 0,1-1 0,-1 0 0,1 0-1,-1 1 1,0-1 0,0 0 0,0 0 0,0 1 0,-1-4-1,-1-1 1,1 1-1,-2-1 0,1 0 0,-1 1 1,1-1-1,-2 1 0,1 0 0,-7-8 0,5 8-68,0 0 0,0 1-1,-1-1 1,1 2 0,-1-1-1,-1 0 1,1 1-1,-1 0 1,1 1 0,-8-3-1,9 4-51,-1 0-1,1 0 0,-1 1 0,1 0 1,-1 0-1,0 1 0,1-1 0,-1 1 1,0 0-1,1 1 0,-1-1 0,1 1 1,-1 0-1,-7 3 0,5 0 42,0-1 0,0 2-1,1-1 1,0 1 0,0 0-1,0 0 1,0 1 0,1 0-1,0 0 1,0 1 0,1 0-1,-1 0 1,-5 11 0,-2 6 4,1 0 1,1 0-1,-9 30 1,9-24 28,2 0 0,2 1 1,1 0-1,1 0 0,-2 39 1,11-54 204,-4-15-180,0-1 0,0 1 0,0-1 0,0 1 0,1-1 0,-1 1 0,0-1 0,0 0 0,1 1 0,-1-1 0,0 1 1,1-1-1,-1 0 0,0 1 0,1-1 0,-1 0 0,1 0 0,-1 1 0,0-1 0,1 0 0,-1 0 0,1 1 0,-1-1 0,1 0 0,-1 0 0,1 0 1,-1 0-1,1 0 0,-1 0 0,1 0 0,-1 0 0,1 0 0,-1 0 0,1 0 0,-1 0 0,1 0 0,6-3 39,-1 0-1,0 0 0,0-1 1,0 1-1,0-1 0,-1 0 1,0-1-1,9-9 1,-1 1 140,-2-1 0,13-18 0,-16 19-107,-1 0 1,0-1 0,10-27-1,-14 33-81,-1 0 1,0 0-1,-1 0 1,1 0-1,-2 0 0,1-1 1,-1 1-1,-1-14 0,1 21-26,0-1 0,-1 0-1,1 1 1,0-1 0,-1 0-1,1 1 1,-1-1 0,1 0-1,-1 1 1,0-1 0,1 1-1,-1 0 1,0-1-1,0 1 1,0-1 0,0 1-1,-1 0 1,1 0 0,0 0-1,0 0 1,-1 0 0,1 0-1,-1 0 1,1 0-1,-1 0 1,1 1 0,-1-1-1,1 1 1,-1-1 0,0 1-1,1-1 1,-1 1 0,0 0-1,1 0 1,-1 0 0,0 0-1,1 0 1,-1 0-1,0 0 1,-2 1 0,-2 1-51,0 0 1,0 0 0,0 0-1,0 1 1,0 0 0,1 0-1,-1 0 1,1 1 0,-7 5-1,-91 92-465,-12 12 360,76-84 413,0-1 1,-2-2 0,-1-1 0,-57 24 0,91-47-174,0 1 0,0-1 0,0 0 0,0-1 0,0 0 0,0 0 0,0-1 0,0 1 0,0-2 0,0 1 0,0-2 0,0 1 0,0-1 1,0 0-1,0 0 0,1-1 0,-1 0 0,1 0 0,-1-1 0,1 0 0,1 0 0,-10-8 0,0 0-145,1-1 1,1-1-1,0 0 0,0-1 0,-19-29 0,7 9-97,-47-50 0,66 78 180,1 1-28,0 0-1,-1 1 0,1 0 1,-1 0-1,0 1 0,-13-7 1,1 3-82,-26-8 1,35 13 72,1 1 1,-1 0 0,0 1 0,0 0-1,0 0 1,-10 1 0,16 0 36,-8 0 40,6 0-73,-1-1-1,1 1 1,0 1 0,-1-1 0,1 1-1,0 0 1,0 1 0,-1-1-1,1 1 1,0 0 0,-8 5 0,11-6 58,0 1 1,-1-1 0,1 0 0,0 0 0,0 0 0,-1 0 0,1 0 0,-1-1 0,-3 1 0,-34-2 193,21 1-309,18 0 96,0 0 1,0-1 0,-1 1-1,1 0 1,0-1 0,0 1-1,0-1 1,0 1 0,0-1-1,0 0 1,0 0 0,1 0 0,-1 0-1,0 0 1,0-1 0,1 1-1,-1-1 1,-1-1 0,-1-2 1,0 0-1,1-1 1,-1 1 0,-3-10 0,-6-11-279,42 39-1080,-8-2 1254,16 6 70,0-2 0,43 10 0,79 14 28,-3-2 58,-109-26 57,-27-7 222,35 11 325,-55-22-248,-4 2-377,3 4-32,0 0 1,0 0-1,1 0 0,-1 1 1,0-1-1,0 0 1,0 1-1,0-1 1,0 0-1,0 1 1,-2-1-1,-172-66 555,-81-28-932,161 61-142,72 29 55,37 5-94,12 2 475,0 1 0,42 10 0,-22-3-21,5 1 85,0 3 0,-1 1 0,70 33 0,-103-41 53,0 0-1,0-2 1,0 0 0,1-1-1,0-1 1,-1 0 0,37 0-1,-38-3-28,-1 0-1,1 2 1,15 2-1,-23-2-30,0 0 0,-1 1 0,1 0 0,-1 0 0,0 0 0,0 1 0,12 9 0,-11-7 15,3 3 18,0-1 0,0 0 0,1 0 0,1-1 0,-1-1 0,1 0 0,0 0 0,16 3 0,59 4-120,-62-8 150,-1-1 0,1-1 0,-1-1 1,1-2-1,0 0 0,-1-2 0,1-1 1,-1-1-1,38-10 0,222-76 106,-233 71-220,-33 12 94,29-8 0,-39 12 3,1 1 0,15-8 0,-22 8-3,1 1 0,-1-1 0,1 0 0,-1-1 0,0 1 0,0-1-1,0 1 1,0-1 0,3-3 0,4-6-33,1 2-1,0-1 1,1 1-1,16-11 1,-15 12-61,19-12 37,1 2 0,0 1 0,50-19-1,-73 33 34,55-19-82,-29 12 30,-9 2 29,1 3 0,-1 0 0,33-2-1,3 3-3451,-40 4 1545</inkml:trace>
</inkml:ink>
</file>

<file path=ppt/ink/ink1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5:27.981"/>
    </inkml:context>
    <inkml:brush xml:id="br0">
      <inkml:brushProperty name="width" value="0.3" units="cm"/>
      <inkml:brushProperty name="height" value="0.6" units="cm"/>
      <inkml:brushProperty name="color" value="#FFACD5"/>
      <inkml:brushProperty name="tip" value="rectangle"/>
      <inkml:brushProperty name="rasterOp" value="maskPen"/>
    </inkml:brush>
  </inkml:definitions>
  <inkml:trace contextRef="#ctx0" brushRef="#br0">653 117 1888,'8'0'6480,"-20"3"-5248,-20-3-795,-11-1-109,-74 10 0,-62 30 29,-85 48 737,250-82-1197,14-5 105,0 0 0,0 0 1,0 0-1,0 0 1,0-1-1,0 1 0,0 0 1,0 0-1,0 0 1,0 0-1,0 0 0,0 0 1,0 0-1,0 0 1,0 0-1,0 0 1,1 0-1,-1 0 0,0 0 1,0 0-1,0 0 1,0 0-1,0 0 0,0 0 1,0 0-1,-1 0 1,1 0-1,0 0 0,0-1 1,0 1-1,0 0 1,0 0-1,0 0 0,0 0 1,0 0-1,0 0 1,0 0-1,0 0 0,0 0 1,0 0-1,23-12 365,-2 3-273,65-30 51,137-42 0,-184 71-122,-2 1 285,56-22 1,-92 31-293,-1-1 0,1 1 0,0 0 0,-1 0 0,1 0 0,-1 0 0,1-1-1,-1 1 1,1 0 0,-1-1 0,1 1 0,-1 0 0,1-1 0,-1 1 0,1-1 0,-1 1-1,1-1 1,-1 1 0,0-1 0,1 1 0,-1-1 0,1 0 0,-2 1-4,1-1-1,-1 1 1,1-1 0,-1 1-1,1 0 1,-1 0 0,1-1-1,-1 1 1,1 0 0,-1 0-1,1 0 1,-1-1 0,0 1 0,1 0-1,-1 0 1,1 0 0,-2 0-1,-37 0 187,-3 0 180,-76-8 1,117 8-377,1 0 1,-1 0-1,0 0 1,0 0-1,0 0 0,0-1 1,0 1-1,1 0 1,-1 0-1,0-1 0,0 1 1,0 0-1,1-1 1,-1 1-1,0-1 1,0 1-1,1-1 0,-1 0 1,0 0-1,1 1-15,0-1 0,0 1-1,0-1 1,0 1 0,0-1 0,0 1-1,0-1 1,0 1 0,0 0 0,0-1-1,0 1 1,0-1 0,1 1 0,-1-1-1,0 1 1,0 0 0,1-1 0,-1 1-1,0 0 1,0-1 0,1 1-1,-1 0 1,0-1 0,1 1 0,0 0-1,2-3-114,1 0 0,0 1-1,-1-1 1,1 1 0,6-2-1,-3 1 100,-1 1 0,0 1 0,1 0 0,-1-1 0,1 2-1,0-1 1,-1 1 0,1 0 0,0 0 0,-1 1 0,1 0 0,11 3 0,-4 4 317,-6-4-176</inkml:trace>
</inkml:ink>
</file>

<file path=ppt/ink/ink1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5:29.106"/>
    </inkml:context>
    <inkml:brush xml:id="br0">
      <inkml:brushProperty name="width" value="0.3" units="cm"/>
      <inkml:brushProperty name="height" value="0.6" units="cm"/>
      <inkml:brushProperty name="color" value="#FFACD5"/>
      <inkml:brushProperty name="tip" value="rectangle"/>
      <inkml:brushProperty name="rasterOp" value="maskPen"/>
    </inkml:brush>
  </inkml:definitions>
  <inkml:trace contextRef="#ctx0" brushRef="#br0">654 1 1984,'-3'0'302,"-1"-1"1,1 1 0,-1 0-1,0 0 1,1 0-1,-1 1 1,1-1-1,-1 1 1,1 0-1,0 0 1,-1 0-1,1 0 1,0 0-1,-4 3 1,-9 2 193,4-3 138,-23 3 0,10-2-382,-41 7 573,-1-3 0,-126 0 0,182-9-852,1 2 1,0-1-1,0 2 0,-1-1 1,1 1-1,0 1 0,0 0 1,1 0-1,-1 1 0,-15 8 1,19-8 135,1-2-1,-1 1 1,-11 3 0,-6 3-262,23-9 148,0 0 0,0 0-1,0 0 1,0 0 0,0 0-1,-1 0 1,1 1 0,0-1 0,0 0-1,0 0 1,0 0 0,0 0-1,0 0 1,0 0 0,-1 1-1,1-1 1,0 0 0,0 0-1,0 0 1,0 0 0,0 1-1,0-1 1,0 0 0,0 0 0,0 0-1,0 0 1,0 0 0,0 1-1,0-1 1,0 0 0,0 0-1,0 0 1,0 0 0,0 1-1,0-1 1,0 0 0,0 0-1,1 0 1,-1 0 0,0 0 0,0 1-1,0-1 1,0 0 0,0 0-1,0 0 1,0 0 0,1 0-1,-1 0 1,0 0 0,0 1-1,0-1 1,0 0 0,0 0-1,1 0 1,7 5-71,17 2 140,1 0-1,35 4 1,-24-5-41,37 4 439,0-4 0,75-3 0,-124-5-135,-24 2-279,0 0 0,0 0 0,0 0 0,0 0 0,0 0 0,0-1 0,0 1 0,0 0-1,0 0 1,0-1 0,0 1 0,0-1 0,0 1 0,0-1 0,0 0 0,1 0 0,-44 4 368,15-3-383,0-1 0,0-1 1,0-2-1,0-1 0,1-1 1,0-1-1,-34-14 0,60 21-58,0 0 1,-1 0-1,1 0 0,-1 0 0,1 0 1,-1 0-1,1-1 0,-1 1 0,1 0 0,0 0 1,-1 0-1,1-1 0,-1 1 0,1 0 1,0-1-1,-1 1 0,1 0 0,0-1 0,-1 1 1,1 0-1,0-1 0,0 1 0,-1-1 1,1 1-1,0 0 0,0-1 0,-1 0 0,13-2-591,23 3 33,67 15 261,-65-8 203,46 3 0,-8-7-3273,-36-3 1579</inkml:trace>
</inkml:ink>
</file>

<file path=ppt/ink/ink1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5:30.250"/>
    </inkml:context>
    <inkml:brush xml:id="br0">
      <inkml:brushProperty name="width" value="0.3" units="cm"/>
      <inkml:brushProperty name="height" value="0.6" units="cm"/>
      <inkml:brushProperty name="color" value="#FFACD5"/>
      <inkml:brushProperty name="tip" value="rectangle"/>
      <inkml:brushProperty name="rasterOp" value="maskPen"/>
    </inkml:brush>
  </inkml:definitions>
  <inkml:trace contextRef="#ctx0" brushRef="#br0">3 17 992,'-2'3'3942,"13"1"-2450,9-1-1226,0-2-1,1-1 1,-1 0-1,21-3 1,3-1 177,232-5 1088,-230 7-1392,109-6 340,-118 7-393</inkml:trace>
</inkml:ink>
</file>

<file path=ppt/ink/ink1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5:32.964"/>
    </inkml:context>
    <inkml:brush xml:id="br0">
      <inkml:brushProperty name="width" value="0.3" units="cm"/>
      <inkml:brushProperty name="height" value="0.6" units="cm"/>
      <inkml:brushProperty name="color" value="#FFACD5"/>
      <inkml:brushProperty name="tip" value="rectangle"/>
      <inkml:brushProperty name="rasterOp" value="maskPen"/>
    </inkml:brush>
  </inkml:definitions>
  <inkml:trace contextRef="#ctx0" brushRef="#br0">0 680 2720,'9'-4'2808,"-8"5"-2704,24-4 825,2 0-333,2-2-108,33-1 0,22-2 216,-44 2-478,-16 3-147,43-12 0,-51 10-69,140-47 103,-147 48 23,0 1 0,0-1 1,0-1-1,-1 0 1,1 0-1,9-8 0,-35 19-188,-14 11 163,13-3-55,-1-2 0,0 0 0,-23 9 0,29-15-36,0-2 0,0 1 0,-1-2-1,1 1 1,-1-2 0,-19 2 0,-36 0 72,-70 3-168,2 1-538,152-14 710,20-5 91,-1-2 0,0-1-1,46-26 1,-5-9 267,-48 30-385,-4 1-40,0-1 0,-2-1-1,36-43 1,-37 39-54,1 1 1,1 1-1,31-24 0,-18 20-55,-11 8 132,1 0-1,34-17 0,-10 10 43,-14 6-120,1 2 0,0 1 0,47-14 0,1 11-17,-72 15-7,5-1 27,-1 1 0,0 0 0,1 1 0,23-1 0,-35 4-24,0 0 0,0-1 0,1 0 0,-1 0-1,6-3 1,15-3 15,-2 3 5,-8 1-3,1 0 1,-1 2 0,33-1 0,-3 5 25,-36-4 2,0 2 1,0-1-1,0 1 0,0 1 0,0 0 1,0 0-1,0 1 0,-1 0 0,15 7 1,7 6-17,0 3 1,-1 0 0,31 27-1,-57-41 27,0 0-1,1 0 1,-2 0-1,1 1 1,-1 0-1,0 0 1,4 9-1,7 14 52,11 24-71,-19-39-5,1 1 1,13 21-1,3 0 102,18 24 153,-34-52-267,1 0-1,-1 0 1,1-1 0,1 1-1,-1-2 1,1 1 0,0-1 0,1-1-1,-1 0 1,1 0 0,0-1-1,14 5 1</inkml:trace>
</inkml:ink>
</file>

<file path=ppt/ink/ink1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5:35.111"/>
    </inkml:context>
    <inkml:brush xml:id="br0">
      <inkml:brushProperty name="width" value="0.3" units="cm"/>
      <inkml:brushProperty name="height" value="0.6" units="cm"/>
      <inkml:brushProperty name="color" value="#FFACD5"/>
      <inkml:brushProperty name="tip" value="rectangle"/>
      <inkml:brushProperty name="rasterOp" value="maskPen"/>
    </inkml:brush>
  </inkml:definitions>
  <inkml:trace contextRef="#ctx0" brushRef="#br0">0 4 2080,'7'-4'2689,"-6"4"-2623,14 5 801,-6-2-255,40 6 215,33 8-534,-12-3-61,-5-1-186,-43-7 132,3 1 45,28 11 0,6 2 181,-50-18-337,1 1 0,0 0-1,-1 0 1,1 1 0,-1 0 0,0 1-1,-1 0 1,1 1 0,12 10 0,2 8 170,-1 1 1,27 41 0,-29-38-226,7 9 375,53 56-1,-68-82-138,20 14 0,7 6 787,-39-31-1035,2 3 46,0-1-1,1-1 1,-1 1 0,1 0 0,-1 0-1,5 1 1,2 1-3</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8:10.788"/>
    </inkml:context>
    <inkml:brush xml:id="br0">
      <inkml:brushProperty name="width" value="0.05" units="cm"/>
      <inkml:brushProperty name="height" value="0.05" units="cm"/>
    </inkml:brush>
  </inkml:definitions>
  <inkml:trace contextRef="#ctx0" brushRef="#br0">0 1123 3072,'1'-3'939,"0"0"1,-1 0-1,1 0 1,1 0-1,1-5 1,3-4 329,3-9-232,1-1 0,1 2 0,1 0-1,25-32 1,-19 29-747,2 2 0,1 0 0,0 1 0,34-23-1,3-4-53,8-15-136,83-99-1,-132 142-95,-15 17 13,-1 0-1,1 0 1,0 0-1,0 1 1,0-1-1,0 1 1,2-2-1,-4 3-14,1 0 0,-1 0 0,0 0 0,1 0 0,-1 0 0,1 0-1,-1 0 1,1-1 0,-1 1 0,1 0 0,-1 0 0,0 1 0,1-1 0,-1 0-1,1 0 1,-1 0 0,1 0 0,-1 0 0,0 0 0,1 1 0,-1-1 0,0 0-1,1 0 1,-1 0 0,1 1 0,-1-1 0,0 0 0,0 1 0,1-1 0,-1 0-1,0 1 1,1-1 0,-1 0 0,0 1 0,0-1 0,0 1 0,1-1 0,-1 0-1,0 1 1,0-1 0,0 1 0,0-1 0,0 0 0,0 1 0,0-1 0,0 1-1,0-1 1,0 1 0,3 17-2,-2 0 1,0 0-1,0 0 0,-2 0 1,0 0-1,-5 19 0,-3 9 207,-18 50 0,26-93-210,-3 13 319,4-16-296,0 0 0,0 1 0,0-1-1,0 0 1,0 0 0,1 1 0,-1-1-1,0 0 1,0 0 0,0 1 0,0-1 0,0 0-1,0 0 1,0 1 0,1-1 0,-1 0-1,0 0 1,0 0 0,0 1 0,1-1 0,-1 0-1,0 0 1,0 0 0,0 0 0,1 1-1,-1-1 1,0 0 0,0 0 0,1 0 0,-1 0-1,0 0 1,0 0 0,1 0 0,-1 0-1,0 0 1,1 0 0,-1 0 0,0 0 0,0 0-1,1 0 1,-1 0 0,0 0 0,0 0-1,1 0 1,-1 0 0,1 0 0,7-2 45,-1-1 0,1 1 0,0-1 0,0-1 0,-1 1 0,0-1 0,0-1 0,0 1 0,0-1 1,10-10-1,4-6-108,29-37 1,-47 54 61,18-24-3,-9 12-53,1 1 0,0 0-1,1 0 1,17-13 0,-31 27 26,1 1-1,-1-1 1,1 1 0,-1-1 0,1 1 0,0-1 0,-1 1 0,1 0 0,0-1 0,-1 1-1,1 0 1,0-1 0,-1 1 0,1 0 0,0 0 0,-1 0 0,2 0 0,-3 11-99,-2 1 78,-4 16-42,-17 44 0,17-54 137,0 0 0,2 1 0,0 0 0,1 0 1,0 0-1,0 20 0,4-37-18,0 0 0,0 0 1,0 1-1,1-1 1,-1 0-1,1 0 0,-1 1 1,1-1-1,0 0 0,0 0 1,0 0-1,0 0 0,2 4 1,-2-5-13,0-1 0,0 1 1,0 0-1,0 0 0,0-1 0,0 1 1,0-1-1,0 1 0,0-1 1,0 1-1,0-1 0,1 0 0,-1 1 1,0-1-1,0 0 0,0 0 0,0 0 1,1 0-1,-1 0 0,0 0 1,0 0-1,0-1 0,1 1 0,-1 0 1,0-1-1,0 1 0,0 0 0,2-2 1,57-30 376,-21 9-324,-10 8-79,-1-2 0,0 0 0,-1-2 0,-1-1 0,28-29 0,-29 15-130,-19 26-188,-15 22-12,2-2 342,-1 0-1,2 1 1,0 0 0,0 1-1,1-1 1,1 1 0,-5 27-1,9-38 0,-1-1-1,1 1 1,0-1-1,0 1 1,0-1-1,0 1 1,0-1-1,1 1 1,-1-1-1,1 1 1,-1-1 0,1 1-1,0-1 1,0 0-1,0 1 1,1-1-1,-1 0 1,0 0-1,1 0 1,-1 0-1,1 0 1,0 0-1,0 0 1,0-1-1,0 1 1,0-1-1,0 1 1,0-1-1,0 0 1,5 2-1,-4-2 42,1 0-1,0 0 1,1 0-1,-1-1 0,0 1 1,0-1-1,0 0 1,0 0-1,0-1 1,0 1-1,0-1 1,0 0-1,0 0 0,0 0 1,0-1-1,0 1 1,0-1-1,5-3 1,19-15 139,49-45 1,-38 29-548,-33 31 322,8-7-124,-9 13-45,-3 9-129,-1 1 358,0-1-1,0 1 1,0-1-1,2 1 1,-1-1-1,1 0 1,1 0-1,-1 0 1,9 14-1,-12-24-14,1 1-1,-1 0 0,1-1 0,-1 1 1,1-1-1,-1 0 0,1 1 0,-1-1 0,1 1 1,-1-1-1,1 0 0,-1 1 0,1-1 1,0 0-1,-1 0 0,1 0 0,0 1 1,-1-1-1,1 0 0,0 0 0,-1 0 1,1 0-1,0 0 0,-1 0 0,1 0 1,0 0-1,-1 0 0,2-1 0,21-8 186,-16 6-127,55-28 363,-18 7-286,135-75-388,-169 93 191,0 0 0,0 1 0,1 0 0,0 1-1,0 0 1,22-5 0,-32 9 38,0 0 1,0 0-1,0 0 1,0 0-1,1 0 0,-1 0 1,0 0-1,0 0 1,0 0-1,0 1 0,0-1 1,0 0-1,0 1 0,0-1 1,0 0-1,0 1 1,0 0-1,0-1 0,0 1 1,-1-1-1,1 1 1,0 0-1,0 0 0,-1 0 1,1-1-1,0 1 1,-1 0-1,1 0 0,0 0 1,-1 0-1,0 0 1,1 0-1,-1 0 0,1 0 1,-1 0-1,0 0 0,0 0 1,0 0-1,0 2 1,1 1 11,-2 1 1,1-1-1,0 0 1,-1 0-1,1 0 1,-1 0 0,-1 0-1,-2 8 1,-3 2 23,-2 0 0,0-1 0,0 1 0,-1-2 0,-1 1 0,0-1 0,-14 11 0,12-13 454,10-9-230,7-8 5,3 0-240,0 0 0,0 1 0,1 0 0,15-10 0,-10 7-39,8-6-31,1 2 0,1 0 1,32-13-1,-52 25 27,-1 0 0,0 1 0,1-1 0,-1 1 0,0 0 0,1 0 0,-1 0 1,1 0-1,-1 0 0,0 0 0,1 1 0,-1-1 0,1 1 0,1 0 0,-2 0 11,-1-1 0,0 1 0,0 0 0,1-1 0,-1 1 1,0 0-1,0 0 0,0 0 0,0 0 0,1 0 0,-1 0 0,-1 0 0,1 0 0,0 0 0,0 0 0,0 1 0,-1-1 1,1 0-1,0 1 0,-1-1 0,1 0 0,-1 3 0,0 4 6,0 0 0,-1-1 1,0 1-1,0 0 0,-1-1 1,0 1-1,0-1 0,-5 11 0,0 0-60,-3 8 70,3-10 576,19-32-116,2-5-403,28-34-1,-37 49-113,1 0 0,0 0 0,1 0 0,0 1 0,0 0 0,0 0 0,0 1-1,16-7 1,-22 10 28,0 1 0,0 0 0,0-1 0,0 1 0,0 0 0,1-1 0,-1 1 0,0 0 0,0 0 0,0 0 0,0 0 0,3 1 0,-4-1 18,1 0 0,-1 0 0,1 1-1,-1-1 1,1 0 0,-1 0 0,0 1 0,1-1 0,-1 0-1,1 1 1,-1-1 0,0 1 0,1-1 0,-1 0 0,0 1-1,0-1 1,1 1 0,-1-1 0,0 1 0,1 0 0,-1 2-6,0-1 0,0 1 0,0-1 0,0 1 1,0 0-1,0-1 0,0 1 0,-1-1 1,1 1-1,-3 3 0,-3 11 153,-1-1-1,-14 24 1,17-36-126,3-4 14,2 10-115,-1-3 87,2-1 0,-1 0 0,1 1 0,0-1 1,0 0-1,1 0 0,0 0 0,0 0 0,0 0 0,1-1 0,6 9 0,-9-13 8,1 0 0,-1 0-1,1 0 1,-1 0-1,1 0 1,-1 0 0,1 0-1,-1-1 1,1 1 0,0 0-1,-1-1 1,1 0 0,0 1-1,0-1 1,-1 0 0,1 0-1,2 0 1,30-3 268,-23 0-253,0-1 0,0 0 0,0 0 0,-1-1 0,0-1 0,0 1 0,0-2 0,9-7 0,12-7 89,-26 18-100,17-10 20,0-2 0,0 0 0,-2-2 0,37-36 0,-39 29-25,-1-1 0,-1-1 1,-2 0-1,22-53 1,41-155 35,-62 181-84,-6 22-9,-1 0 1,-1 0 0,-2-1-1,-1 1 1,-2-1 0,-2-58 0,-1 84 30,2 4-1,-1 1 0,0 0 1,0 0-1,0 0 0,0 0 1,-1 0-1,1 0 1,0 0-1,0 0 0,-1 0 1,1 0-1,0 0 0,-1 0 1,1 0-1,-1 0 0,0 0 1,1 0-1,-1 0 1,0 0-1,-1-1 0,2 2 14,0 0-1,0 0 1,0 0-1,0 0 1,-1 0-1,1 0 1,0 0 0,0 0-1,0 0 1,-1 0-1,1 0 1,0 0-1,0 0 1,0 0-1,-1 0 1,1 0-1,0 0 1,0 0-1,0 0 1,-1 0-1,1 0 1,0 0 0,0 0-1,0 0 1,-1 0-1,1 0 1,0 0-1,0 1 1,0-1-1,0 0 1,-1 0-1,1 0 1,0 0-1,0 1 1,-5 5-56,1 0 1,-1 0-1,2 1 1,-1 0-1,1 0 0,-5 13 1,3-7 4,-17 46-44,-19 76-1,-3 63 218,36-159-132,0-1 73,-2 45 1,9-66 21,1 0 0,0-1 0,1 1 0,1 0 0,4 19 1,-5-33-41,0 0 1,0 0 0,0-1 0,0 1-1,0 0 1,1-1 0,-1 1-1,1-1 1,0 1 0,-1-1 0,4 3-1,-4-4-21,0 0-1,0 0 1,0-1-1,1 1 0,-1 0 1,0-1-1,0 1 0,1-1 1,-1 1-1,0-1 1,0 0-1,1 1 0,-1-1 1,1 0-1,-1 0 0,0 0 1,1 0-1,-1 0 1,0 0-1,1-1 0,-1 1 1,0 0-1,1-1 0,-1 1 1,2-2-1,3 0-24,-1-2 0,0 1 0,0-1 1,0 1-1,0-1 0,0-1 0,-1 1 0,0-1 0,0 0 0,5-7 0,4-9 45,13-27 0,-21 39-2,5-10 4,-5 7-160,1 0 1,1 1-1,8-12 1,-15 23 86,1-1 1,-1 0-1,1 1 0,-1-1 0,1 1 1,0-1-1,-1 1 0,1-1 1,0 1-1,-1-1 0,1 1 1,0-1-1,-1 1 0,3-1 0,-3 1 23,0 0 0,1 0 0,-1 0 0,0 0 0,1 1 0,-1-1 0,0 0 0,0 0 0,1 0 0,-1 0 0,0 0 0,1 0 0,-1 1 0,0-1 0,0 0 0,1 0 0,-1 0 0,0 1 0,0-1 0,1 0 0,-1 0 0,0 1 0,0-1 0,0 0 0,1 1 0,0 2-12,0 1-1,1-1 1,-1 1 0,-1-1-1,2 6 1,0 2 59,1-3-29,-1 0-1,1 0 1,1 0 0,0-1-1,0 1 1,0-1 0,1 0-1,0 0 1,10 11 0,-11-15 42,1 1 0,-1-1 0,1 0 0,0 0 0,0 0 1,0-1-1,0 1 0,0-1 0,0 0 0,1-1 0,-1 1 1,0-1-1,1 0 0,0-1 0,9 1 0,2-2 0,0 0 0,0 0 0,0-2 0,-1 0 0,32-11 0,-40 11-36,0 0 1,-1-1 0,0 0-1,1 0 1,12-11 0,-17 12-3,1 0 1,-1 0-1,0-1 0,0 1 1,-1-1-1,1 0 0,-1 0 1,0 0-1,1 0 1,-2 0-1,3-7 0,-3 7-18,0 0 0,-1 1 0,1-1 0,-1 1 0,0-1 0,0 1 0,0-1 0,-1 0 0,1 1-1,-3-8 1,3 10 2,0 0-1,-1 0 1,1 0-1,-1 0 1,1 0-1,-1-1 1,0 1-1,1 0 0,-1 0 1,0 0-1,0 1 1,0-1-1,0 0 1,0 0-1,0 0 1,0 1-1,0-1 1,0 0-1,0 1 0,0-1 1,0 1-1,0-1 1,-1 1-1,1 0 1,0-1-1,0 1 1,-1 0-1,1 0 1,0 0-1,0 0 0,-1 0 1,1 0-1,0 0 1,-2 1-1,-5 1-46,1 1-1,-1-1 1,1 1 0,0 1-1,1 0 1,-1-1-1,0 2 1,-8 7-1,-2 3-60,-27 29 0,33-31 119,1 0 0,-10 15 1,17-22 14,-1 0 1,1 0-1,1 0 1,-1 0 0,1 0-1,0 1 1,0-1-1,0 8 1,1-10-4,1-1 0,0 1 0,0-1 0,0 1 0,1-1 1,-1 1-1,1-1 0,0 1 0,0-1 0,0 0 0,0 1 0,1-1 0,-1 0 0,1 0 1,0 0-1,0 0 0,0 0 0,0 0 0,0-1 0,1 1 0,-1-1 0,1 0 0,0 1 1,0-1-1,0 0 0,0 0 0,0-1 0,0 1 0,7 1 0,-1 1 53,1-1-1,0-1 1,0 0-1,0-1 1,1 0-1,-1 0 1,0-1-1,1 0 0,10-2 1,12-4 18,-1-2-1,46-16 1,-45 13-163,68-15-1,-96 26 79,0-1-1,1 1 0,-1 0 0,0 0 1,1 0-1,-1 1 0,0 0 1,0 0-1,0 0 0,0 1 1,0 0-1,0 0 0,0 0 0,0 0 1,-1 1-1,1 0 0,-1 0 1,0 0-1,0 0 0,7 8 1,-3-2 258,1-1 1,13 10 0,-19-15-201,0-1 0,0 0 0,1 0 0,-1 0 0,1-1 0,-1 1 0,1-1 0,-1 0 0,1 0 0,0 0 0,0 0 0,3 0 0,13-4-685,-1 1-1,0-2 1,-1-1-1,34-12 1,-48 15 364,35-12-5079,0 2 1557</inkml:trace>
</inkml:ink>
</file>

<file path=ppt/ink/ink1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5:38.097"/>
    </inkml:context>
    <inkml:brush xml:id="br0">
      <inkml:brushProperty name="width" value="0.3" units="cm"/>
      <inkml:brushProperty name="height" value="0.6" units="cm"/>
      <inkml:brushProperty name="color" value="#FFACD5"/>
      <inkml:brushProperty name="tip" value="rectangle"/>
      <inkml:brushProperty name="rasterOp" value="maskPen"/>
    </inkml:brush>
  </inkml:definitions>
  <inkml:trace contextRef="#ctx0" brushRef="#br0">80 1 1472,'-6'60'2923,"-12"33"-2145,12-63-294,-14 37 1,13-47-295,1 1 0,1 0 0,1-1 1,-3 42-1,10-9 248,2-1-1,18 78 1,-11-69-1116,-7-36-266</inkml:trace>
</inkml:ink>
</file>

<file path=ppt/ink/ink1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5:39.165"/>
    </inkml:context>
    <inkml:brush xml:id="br0">
      <inkml:brushProperty name="width" value="0.3" units="cm"/>
      <inkml:brushProperty name="height" value="0.6" units="cm"/>
      <inkml:brushProperty name="color" value="#FFACD5"/>
      <inkml:brushProperty name="tip" value="rectangle"/>
      <inkml:brushProperty name="rasterOp" value="maskPen"/>
    </inkml:brush>
  </inkml:definitions>
  <inkml:trace contextRef="#ctx0" brushRef="#br0">639 0 1408,'-1'3'281,"0"0"0,1 0 0,0 0 0,-1 0 0,1 0 0,0 0 0,0 0 0,0-1 0,2 6 0,-1 8 157,-1-5-59,0 0 1,-1 0 0,-4 17-1,4-23-250,0-1 1,-1 1-1,0-1 0,0 1 0,0-1 0,0 0 0,-1 0 0,1 0 0,-1 0 0,-6 6 0,-3 2 182,5-4-165,0-1 1,-1 0-1,-15 10 0,-36 20 311,-73 48 213,95-59-244,-48 44 0,37-21-122,3 1 0,2 3 0,-46 73 0,81-110 85,8-16-428,0 0 1,0 1-1,0-1 0,0 0 1,-1 1-1,1-1 1,0 0-1,0 1 0,0-1 1,0 0-1,0 0 1,0 1-1,0-1 0,0 0 1,0 1-1,0-1 1,0 0-1,0 1 0,0-1 1,1 0-1,-1 1 1,0-1-1,0 0 0,0 0 1,7 4-927</inkml:trace>
</inkml:ink>
</file>

<file path=ppt/ink/ink1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5:44.850"/>
    </inkml:context>
    <inkml:brush xml:id="br0">
      <inkml:brushProperty name="width" value="0.3" units="cm"/>
      <inkml:brushProperty name="height" value="0.6" units="cm"/>
      <inkml:brushProperty name="color" value="#A9D8FF"/>
      <inkml:brushProperty name="tip" value="rectangle"/>
      <inkml:brushProperty name="rasterOp" value="maskPen"/>
    </inkml:brush>
  </inkml:definitions>
  <inkml:trace contextRef="#ctx0" brushRef="#br0">519 106 2720,'-3'-36'7036,"1"34"-6802,-3-3-59,-1 0-1,1 0 1,-1 1-1,-10-5 0,2-1 414,9 7-548,0-1 0,0 1 0,0 0-1,0 1 1,0-1 0,-1 1-1,0 0 1,1 0 0,-1 0 0,0 1-1,0 0 1,0 0 0,1 1 0,-1 0-1,0 0 1,0 0 0,0 0-1,0 1 1,-8 2 0,1 2-39,0 0 1,0 1-1,1 0 1,0 1-1,0 0 1,1 1-1,-1 0 1,2 1-1,-1 0 1,1 1-1,1 0 1,-14 19-1,-7 13 47,3 2-1,-24 48 0,46-82 11,-8 15 21,0 1-1,2 0 1,1 1 0,-9 38 0,18-61-52,1 1 1,0-1-1,0 1 0,0-1 0,0 1 0,1 0 1,-1-1-1,1 0 0,0 1 0,1-1 0,-1 0 1,1 1-1,0-1 0,0 0 0,0 0 0,0 0 0,1-1 1,0 1-1,-1 0 0,1-1 0,7 6 0,-5-4 32,1 0 0,1 0-1,-1-1 1,1 0-1,0 0 1,0 0 0,0-1-1,0 0 1,0 0-1,1-1 1,14 3 0,-6-4 41,0 0 1,0-1 0,0-1 0,1 0-1,16-4 1,3-3 111,36-13 1,-48 13-109,0-1 1,0-1-1,-1-1 1,31-20 0,-51 28-66,1 0 0,-1 0 0,0 0 1,0 0-1,0-1 0,-1 1 1,1-1-1,-1 1 0,0-1 1,0 0-1,2-5 0,0-1 34,-1-1 0,0 0-1,2-11 1,-4 14-59,-1 0-1,0-1 1,0 1-1,0 0 1,-1 0-1,0 0 1,-1-1-1,0 1 1,0 0-1,-1 1 1,0-1-1,0 0 1,-1 1-1,-5-9 1,7 14-50,1 0 0,-1 0 0,1 0-1,-1 0 1,0 0 0,0 1 0,0-1 0,0 0 0,0 1 0,0 0 0,0-1 0,-1 1-1,1 0 1,0 0 0,-1 0 0,1 1 0,-1-1 0,1 0 0,-1 1 0,1 0 0,-1-1 0,1 1-1,-1 0 1,1 1 0,-1-1 0,-3 1 0,-3 2-41,-1 0 0,1 0-1,0 1 1,0 1 0,-12 8 0,12-8 91,-107 70 39,99-62-81,1 0 0,1 1 1,0 0-1,-22 29 1,34-39 22,0 1 0,0-1 0,1 1 1,-1 0-1,1 0 0,0-1 1,1 2-1,-1-1 0,1 0 0,0 0 1,0 0-1,0 1 0,1-1 1,0 0-1,1 9 0,-1-10 17,1 0 0,0 0 0,0 0 0,1-1 0,-1 1 0,1 0-1,0-1 1,0 1 0,0-1 0,0 0 0,0 1 0,1-1 0,-1 0 0,1-1 0,0 1 0,0 0 0,0-1 0,1 1-1,-1-1 1,0 0 0,6 2 0,-2-1 31,-1-1 0,1 0-1,0-1 1,0 1 0,0-1-1,0-1 1,0 1 0,0-1 0,0-1-1,9 0 1,1-2 53,0 0 0,-1-1 0,19-6 0,-13 2 63,0-1 1,36-20 0,-49 23-131,0 0 0,0 0 0,-1-1 0,0 0 0,0 0 1,-1-1-1,0 0 0,9-13 0,-12 15 21,0-1 1,0 0-1,3-9 0,-6 13-15,0-1-1,0 1 1,0 0-1,-1-1 1,0 1-1,1-1 1,-1 1 0,-1-1-1,1 1 1,-1-5-1,0 3-54,0 1-1,0-1 1,0 0-1,-1 1 1,1-1-1,-1 1 1,0 0-1,-1 0 1,1 0-1,-1 0 1,0 0 0,0 0-1,0 0 1,0 1-1,0 0 1,-1 0-1,0 0 1,0 0-1,0 0 1,0 1-1,0-1 1,0 1-1,0 0 1,-1 1-1,1-1 1,-1 1-1,0 0 1,1 0 0,-1 0-1,0 0 1,1 1-1,-1 0 1,0 0-1,0 0 1,1 1-1,-8 1 1,-3 1-89,1 1 1,0 0-1,0 1 1,0 1 0,1 0-1,0 1 1,0 1-1,-21 15 1,20-8-233</inkml:trace>
</inkml:ink>
</file>

<file path=ppt/ink/ink1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5:47.123"/>
    </inkml:context>
    <inkml:brush xml:id="br0">
      <inkml:brushProperty name="width" value="0.3" units="cm"/>
      <inkml:brushProperty name="height" value="0.6" units="cm"/>
      <inkml:brushProperty name="color" value="#A9D8FF"/>
      <inkml:brushProperty name="tip" value="rectangle"/>
      <inkml:brushProperty name="rasterOp" value="maskPen"/>
    </inkml:brush>
  </inkml:definitions>
  <inkml:trace contextRef="#ctx0" brushRef="#br0">476 203 2816,'-60'-38'6603,"33"22"-4998,-41-17 0,60 29-1589,-1 1-1,0 0 1,1 1 0,-1 0-1,-1 0 1,1 0 0,0 2 0,-12-1-1,15 1-13,0 1 0,0 0 1,0 0-1,0 1 0,0 0 0,1 0 0,-1 0 0,1 1 0,-1-1 0,1 1 0,0 1 0,0-1 1,-8 8-1,6-4-3,0 0 0,1 1 0,0 0 1,0 0-1,1 0 0,0 1 0,1-1 1,-7 19-1,4-7 9,1 0 1,1 1-1,-2 21 0,6-27 45,0-1 1,2 1-1,0 0 0,0-1 0,6 23 0,1 6 23,-8-38 5,1 0 0,0 1-1,1-1 1,-1 0 0,1 0 0,0 0 0,0 0 0,0 0 0,1 0-1,5 6 1,-7-10-31,0 0-1,0 0 0,0 1 1,0-1-1,1 0 0,-1-1 1,0 1-1,1 0 0,-1 0 1,1-1-1,-1 1 0,1 0 1,-1-1-1,1 0 0,2 1 1,-1-1-7,-1 0 1,1 0 0,-1 0 0,1-1 0,-1 1 0,1-1 0,-1 0 0,0 0 0,1 0 0,-1 0-1,0 0 1,0 0 0,3-3 0,134-104 1141,-87 66-951,-29 24-137,-1-2 1,-1 0-1,32-39 1,-46 50-79,-1 0 0,0 0 0,-1 0 1,0-1-1,0 0 0,-1 0 0,0 0 1,-1-1-1,0 1 0,0-1 0,-1 0 1,1-21-1,-3 23-57,-1 0 0,0 0 0,0 1 0,0-1 0,-1 0 0,0 1 0,-7-16 1,8 21 6,0 1 1,-1-1 0,1 1 0,0 0 0,-1-1 0,0 1 0,0 0 0,1 0-1,-1 0 1,0 1 0,-1-1 0,1 0 0,0 1 0,0-1 0,-1 1-1,1 0 1,-1 0 0,1 0 0,-1 0 0,1 0 0,-1 0 0,0 1 0,1-1-1,-1 1 1,0 0 0,1 0 0,-1 0 0,0 0 0,0 0 0,-3 1 0,-4 2-62,0-1 0,0 2 0,1-1 0,-1 1 0,1 1 0,0 0 0,0 0 0,0 1 0,1 0 0,-10 9 0,-3 4 111,2 1 0,-29 37 0,35-40 5,1 1 1,-20 36-1,29-48-7,0 0 0,1 1 0,-1 0 0,1 0 0,1 0 0,-1 0 0,1 0-1,0 0 1,1 0 0,0 0 0,0 0 0,2 13 0,-2-17 13,1-1 0,0 0 0,0 0 0,0 0 0,0 0 0,0 0 0,0 0 0,0 0 0,1-1 0,-1 1-1,0 0 1,1-1 0,0 1 0,-1-1 0,1 1 0,0-1 0,0 0 0,0 1 0,0-1 0,0 0 0,0-1 0,0 1 0,0 0 0,0 0-1,0-1 1,1 1 0,-1-1 0,0 0 0,3 0 0,3 1 80,0-1 1,1-1-1,-1 1 0,0-1 0,1-1 0,11-3 0,10-4 106,0-1 0,0-2 0,27-15 0,-51 24-186,1-1 0,-1 0-1,0-1 1,-1 1 0,1-1-1,-1 0 1,0-1-1,0 1 1,0-1 0,-1 0-1,0 0 1,0-1 0,-1 1-1,1-1 1,-1 0-1,-1 1 1,3-10 0,-4 13-26,-1-1-1,1 0 1,-1 0 0,0 0 0,1 0 0,-2 0 0,1 0 0,0 1 0,-1-1-1,0 0 1,-2-6 0,3 7-2,-1 0-34,0 0 0,0 0 1,-1 0-1,1 1 0,-1-1 0,1 0 1,-1 0-1,0 1 0,0-1 0,0 1 0,0 0 1,0 0-1,-1 0 0,1 0 0,-1 0 1,1 0-1,-1 0 0,0 1 0,-4-2 1,1 0-48,0 1 0,-1 1 1,0-1-1,1 1 1,-1 0-1,0 1 0,-7-1 1,1 2 21,0 0 0,0 0 1,0 1-1,1 1 0,-1 0 0,1 0 1,-21 10-1,2 2 62,-45 30 1,73-43-6,-13 8-25,1 1 0,0 1 0,1 0-1,0 1 1,0 1 0,2 0 0,0 0 0,0 2-1,-12 20 1,20-27 27,-1 0 1,1 0-1,0 0 0,1 0 0,0 1 0,1-1 1,0 1-1,0-1 0,1 1 0,0 0 0,1 0 1,0 0-1,0-1 0,1 1 0,1 0 0,0 0 1,0-1-1,0 1 0,7 14 0,-5-16 77,0 0-1,0 0 0,0-1 1,1 0-1,6 8 0,-9-13-33,1 0 0,-1 1-1,0-1 1,0 0 0,1 0-1,-1-1 1,1 1 0,0-1 0,0 1-1,-1-1 1,1 0 0,0 0-1,0 0 1,0 0 0,0 0-1,0-1 1,5 1 0,-1-1 30,0-1 1,0 0 0,0-1 0,-1 1-1,1-1 1,-1-1 0,11-4-1,-1-1 28,25-17-1,14-16 74,67-65 0,-109 94-116,0 0-1,-1-1 1,0 0-1,-1 0 1,0-2-1,15-28 0,-19 29-77,0 0 0,-2 0 0,0 0 0,0-1 0,-2 0 0,1 0 0,-2 0 0,0 0 0,-1 0 0,-1 0 0,0-1 0,-3-21 0,2 32-19,-1 0 1,1-1 0,-1 1-1,0 0 1,-1 0 0,1 1 0,-1-1-1,0 0 1,0 1 0,0 0-1,-4-5 1,4 7 16,0-1-1,0 0 1,0 1-1,0 0 1,0 0-1,0 0 1,-1 0-1,1 0 1,-1 1-1,1-1 1,-1 1-1,0 0 1,1 0-1,-1 0 1,0 1-1,-5-1 1,0 2-16,0 0 0,1 0 0,-1 1 0,1 0 0,-1 0 0,1 1 0,0 0 0,0 1 1,0 0-1,1 0 0,-1 0 0,1 1 0,0 0 0,0 1 0,-6 6 0,-4 5-6,1 1 0,0 0 1,2 1-1,-17 28 0,31-46 43,-8 12-9,-12 26-1,19-36 17,-1 0 1,1 0-1,0 1 1,0-1-1,0 0 1,1 1-1,-1-1 1,1 1 0,0-1-1,0 1 1,0-1-1,0 1 1,1-1-1,0 5 1,0-6 9,0 0 0,0-1 0,0 1 0,0 0 0,0-1 0,0 0 0,1 1 0,-1-1 0,0 0 0,1 1 0,-1-1 0,1 0 0,-1 0 0,1 0 0,0 0 0,-1-1 0,1 1 0,0 0 0,0-1 0,-1 1 0,1-1 0,0 0 0,0 1 0,0-1 0,0 0 0,0 0 0,-1 0 0,4-1 0,2 1 64,1-1-1,-1-1 1,0 1-1,0-1 1,0-1 0,7-2-1,-5 0-29,-1 0 0,-1-1 0,1 1 0,-1-1 0,0-1 0,0 0 0,7-8 0,-10 10-48,0 0 0,-1 0 1,1 0-1,-1-1 0,0 1 0,0-1 0,-1 0 0,0 0 0,0 0 1,0 0-1,-1 0 0,1 0 0,-2-1 0,1 1 0,-1 0 0,0-1 1,0-5-1,0 10-19,0 0-1,0 0 1,-1 0 0,1 0 0,0-1 0,-1 2 0,0-1-1,1 0 1,-1 0 0,0 0 0,0 0 0,0 0 0,0 0-1,0 1 1,0-1 0,-1 1 0,1-1 0,0 1 0,-1-1 0,0 1-1,1 0 1,-1-1 0,0 1 0,1 0 0,-1 0 0,-3-1-1,2 1-10,0 1 0,0-1 0,-1 1 0,1 0 0,0 0-1,0 0 1,0 0 0,-1 0 0,1 1 0,0 0 0,0-1 0,0 1-1,0 0 1,0 0 0,0 1 0,0-1 0,-4 3 0,-12 9-37,1 1 0,0 1 0,0 0 0,2 1 0,0 1 0,1 0 0,1 1 0,0 1 0,1 0-1,-19 42 1,28-55-21,1 1-1,1 0 0,-1 1 0,1-1 0,0 0 0,1 1 0,-1-1 0,2 1 0,-1 0 0,1-1 0,0 1 0,1 9 0,0-16-50,-1 0 0,0 0 0,1 0 0,-1 0 0,1 1 0,0-1 0,-1 0-1,1 0 1,0 0 0,-1 0 0,1 0 0,5 3-676,-5-3 676,0 0 0,0-1 0,0 1 0,0-1-1,0 1 1,1-1 0,-1 0 0,0 1 0,0-1 0,0 0 0,1 0 0,-1 0-1,1 0 1,6 0-732,-1-1-1,0 0 0,-1 0 1,10-3-1,-10 3 427,36-8-1735</inkml:trace>
</inkml:ink>
</file>

<file path=ppt/ink/ink1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5:49.292"/>
    </inkml:context>
    <inkml:brush xml:id="br0">
      <inkml:brushProperty name="width" value="0.3" units="cm"/>
      <inkml:brushProperty name="height" value="0.6" units="cm"/>
      <inkml:brushProperty name="color" value="#A9D8FF"/>
      <inkml:brushProperty name="tip" value="rectangle"/>
      <inkml:brushProperty name="rasterOp" value="maskPen"/>
    </inkml:brush>
  </inkml:definitions>
  <inkml:trace contextRef="#ctx0" brushRef="#br0">24 174 576,'-4'0'91,"-15"-5"1649,19 4-1704,1-3 462,0 1 0,-1-1 0,0 1 0,1-1 0,-1 1 0,0-1 0,-1-5 0,0 5-237,1 1 0,0-1-1,-1 0 1,2 0 0,-1 1 0,0-1-1,1 0 1,0 1 0,1-7-1,2 4-152,-1 1-1,1 0 1,0-1-1,1 1 1,-1 1-1,1-1 1,0 1-1,7-5 1,-5 3-77,1 1 1,0 1 0,0-1-1,0 1 1,13-4 0,-13 6-29,0 0 1,0 0 0,0 1 0,0 0 0,0 0-1,0 1 1,0 0 0,14 2 0,-16-1 39,-1 0-1,1 1 1,-1 0 0,0 0 0,0 0 0,0 1 0,0-1 0,0 1 0,0 0 0,-1 1 0,1-1 0,-1 1-1,6 6 1,-7-6 48,0 0 0,0 1 0,0-1 0,-1 0 0,0 1 0,1-1 0,-2 1 0,1 0 0,0 0 0,-1 0 0,0 0 0,0 0 0,-1 0 0,0 0 0,1 0 0,-1 0 0,-2 7 0,1-3 22,0 0-1,-1 0 1,-1 0-1,0 0 1,0-1-1,0 0 1,-1 1-1,-8 11 1,4-8-9,-1-1 0,-18 17 0,-8 12 59,21-25 101,12-13-227,0 0 1,0 0 0,0 0 0,0 1 0,0-1 0,1 0 0,-1 1 0,1-1 0,-1 1 0,1 0-1,0-1 1,0 1 0,-1 4 0</inkml:trace>
</inkml:ink>
</file>

<file path=ppt/ink/ink1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5:53.494"/>
    </inkml:context>
    <inkml:brush xml:id="br0">
      <inkml:brushProperty name="width" value="0.05" units="cm"/>
      <inkml:brushProperty name="height" value="0.05" units="cm"/>
    </inkml:brush>
  </inkml:definitions>
  <inkml:trace contextRef="#ctx0" brushRef="#br0">4 89 3712,'-4'4'1696,"4"0"-1472,4-4 1440,0 0-960,1-4 928,-2 4-960,7-9 992,3 3-960,5-7 320,3 6-640,2-9-416,-2 8 0,10-11 192,4 4-96</inkml:trace>
</inkml:ink>
</file>

<file path=ppt/ink/ink1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5:54.199"/>
    </inkml:context>
    <inkml:brush xml:id="br0">
      <inkml:brushProperty name="width" value="0.05" units="cm"/>
      <inkml:brushProperty name="height" value="0.05" units="cm"/>
    </inkml:brush>
  </inkml:definitions>
  <inkml:trace contextRef="#ctx0" brushRef="#br0">16 106 3328,'-16'0'4736,"19"-4"-2400,10 1-1344,10-10 384,3 7-800,14-14-320,-1 4-160,10-7-96,-2 2 0</inkml:trace>
</inkml:ink>
</file>

<file path=ppt/ink/ink1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6:04.316"/>
    </inkml:context>
    <inkml:brush xml:id="br0">
      <inkml:brushProperty name="width" value="0.05" units="cm"/>
      <inkml:brushProperty name="height" value="0.05" units="cm"/>
    </inkml:brush>
  </inkml:definitions>
  <inkml:trace contextRef="#ctx0" brushRef="#br0">269 68 2144,'3'-37'2284,"-3"34"-1891,1 1 0,-1-1 0,1 1-1,0 0 1,-1-1 0,1 1-1,1 0 1,-1 0 0,0-1 0,0 1-1,3-2 1,-6 29 2816,2-5-2882,-23 240 1662,21-210-1839,2-17 21,-2-1-1,-8 44 1,2-29 128,5-26 221,-6 21-1,8-41-490,0 0 0,0-1-1,1 1 1,-1 0 0,0 0 0,0-1-1,0 1 1,0-1 0,0 1 0,0-1-1,0 1 1,0-1 0,0 0 0,0 1-1,0-1 1,-1 0 0,1 0 0,0 0-1,0 0 1,0 0 0,0 0 0,-2 0-1,-18 3-17,-20 7-365,-16 6 202,51-14 143,0 0 1,0 1-1,1 0 0,-1 0 0,1 0 1,0 1-1,-5 4 0,-11 4 289,10-6 75,19-10 81,0-1 1,0 1-1,1 0 1,0 1-1,14-4 1,-3 3-230,42-4 0,-26 6-245,0 2-1,59 7 0,-40-3-265,-52-5-300,-2-9-7410</inkml:trace>
</inkml:ink>
</file>

<file path=ppt/ink/ink1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6:04.880"/>
    </inkml:context>
    <inkml:brush xml:id="br0">
      <inkml:brushProperty name="width" value="0.05" units="cm"/>
      <inkml:brushProperty name="height" value="0.05" units="cm"/>
    </inkml:brush>
  </inkml:definitions>
  <inkml:trace contextRef="#ctx0" brushRef="#br0">19 94 3488,'-3'-3'472,"2"2"-192,0 0 0,-1 0-1,1-1 1,0 1 0,0-1 0,-1 1 0,1-1-1,0 1 1,1-1 0,-1 0 0,0 1 0,0-1-1,0-3 1,3-5 1968,-2 9-2105,0 0 1,0 0-1,0 0 1,0 0-1,0 0 0,0 0 1,0 0-1,1 0 1,-1 0-1,0 0 0,1 0 1,-1 1-1,1-1 1,-1 0-1,1 0 0,-1 0 1,1 1-1,0-1 0,-1 0 1,1 0-1,1 0 1,6-4 340,0 0 1,1 1 0,-1 0 0,1 1 0,0 0-1,0 0 1,0 1 0,1 0 0,16-2-1,16 3-300,0 1 0,0 3 0,81 14 0,-76-12 249,-42-5-778,-1 1-1,0-2 1,1 1-1,-1 0 0,0-1 1,1 0-1,-1 0 1,5-2-1,5-1-10208</inkml:trace>
</inkml:ink>
</file>

<file path=ppt/ink/ink1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6:05.349"/>
    </inkml:context>
    <inkml:brush xml:id="br0">
      <inkml:brushProperty name="width" value="0.05" units="cm"/>
      <inkml:brushProperty name="height" value="0.05" units="cm"/>
    </inkml:brush>
  </inkml:definitions>
  <inkml:trace contextRef="#ctx0" brushRef="#br0">9 46 3072,'-8'3'11200,"22"-7"-9083,45-8-1491,-7 1-478,55-4 0,-90 13-555,13-3 1388,-22 7-3132,-6 1-81,-2-3 2046,0 0 0,0 1 0,0-1 0,0 0 0,-1 0 0,1 1 0,0-1 0,0 0-1,0 0 1,0 1 0,0-1 0,-1 2-1302,-5 3-965,0 1 853</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8:12.199"/>
    </inkml:context>
    <inkml:brush xml:id="br0">
      <inkml:brushProperty name="width" value="0.05" units="cm"/>
      <inkml:brushProperty name="height" value="0.05" units="cm"/>
    </inkml:brush>
  </inkml:definitions>
  <inkml:trace contextRef="#ctx0" brushRef="#br0">230 598 2496,'40'-18'2608,"-38"17"-2176,0 0 0,0 0 1,0 0-1,0 0 0,0-1 0,0 1 1,0 0-1,0-1 0,1-1 0,-2 2-336,-1 1-1,1 0 1,-1-1 0,0 1-1,0 0 1,1-1-1,-1 1 1,0-1-1,0 1 1,1 0-1,-1-1 1,0 1 0,0-1-1,0 1 1,0-1-1,0 1 1,0-1-1,0 1 1,1 0 0,-1-1-1,0 1 1,-1-1-1,1 1 1,0-1-1,0 1 1,0-1-1,0 1 1,0-1 0,0 1-1,-1 0 1,1-1-1,0 1 1,0-1-1,0 1 1,-1 0 0,1-1-1,0 1 1,-1 0-1,1-1 1,0 1-1,-1 0 1,1-1-1,0 1 1,-1 0 0,1 0-1,-1 0 1,1-1-1,-1 1 1,1 0-1,0 0 1,-1 0 0,1 0-1,-1 0 1,0 0-1,-9-3 270,0 1-1,0 0 1,0 0-1,0 2 1,0-1-1,-1 1 1,1 0-1,0 1 1,-19 4-1,17-3-290,0 2-1,0-1 0,1 1 0,-1 1 0,1 0 1,0 0-1,0 1 0,-12 9 0,19-11-57,-1 0 0,1 0 0,-1 1-1,1 0 1,1 0 0,-1 0 0,1 0 0,0 0 0,0 1 0,-5 11-1,8-15 5,-1 0 0,0 0 0,1 0 1,0 0-1,-1 0 0,1 0 0,0 0 0,0 0 0,0 0 0,0 1 0,0-1 0,1 0 0,-1 0 0,0 0 0,1 0 0,0 0 0,0 0 0,-1 0 0,1 0 0,0 0 0,0-1 0,1 1 0,-1 0 1,0 0-1,1-1 0,-1 1 0,1-1 0,-1 0 0,1 1 0,0-1 0,-1 0 0,1 0 0,0 0 0,0 0 0,3 1 0,2 1 39,1-1 1,-1 0-1,1-1 1,-1 1-1,1-2 0,-1 1 1,1-1-1,0 0 1,9-2-1,1 0 22,0-1 0,31-10 0,-39 10-1,0-1-1,-1 0 0,0-1 0,0 1 1,0-2-1,9-6 0,-15 10-62,-1 0 1,0 0-1,0 0 0,0-1 0,0 1 1,0-1-1,0 1 0,-1-1 1,1 1-1,-1-1 0,1-3 0,-1 4-20,-1 0 0,1 0 0,-1 0 0,0 0-1,0 0 1,0 0 0,0-1 0,0 1-1,0 0 1,-1 0 0,1 0 0,-1 0-1,1 0 1,-1 0 0,0 0 0,0 0 0,-2-3-1,1 2-29,-1-1-1,0 1 0,0-1 0,0 1 0,0 0 1,-1 0-1,1 0 0,-1 1 0,0-1 0,0 1 1,0 0-1,0 0 0,0 0 0,0 0 0,0 1 1,-1 0-1,1 0 0,-9-1 0,7 1-12,1 1 1,-1 0-1,1 0 0,0 0 0,-1 1 0,1 0 0,-1 0 0,1 0 0,0 0 1,-1 1-1,1 0 0,0 0 0,0 1 0,0-1 0,-6 6 0,11-8 51,-1 0 0,1 0 0,0 0 0,0 0 0,0 0 1,-1 0-1,1 0 0,0 1 0,0-1 0,0 0 0,-1 0 0,1 0 0,0 0 0,0 1 0,0-1 0,0 0 0,0 0 0,0 0 0,-1 1 0,1-1 0,0 0 0,0 0 0,0 0 0,0 1 0,0-1 0,0 0 0,0 0 0,0 1 0,0-1 0,0 0 0,0 0 0,0 1 0,0-1 0,0 0 0,0 0 0,0 1 0,0-1 0,0 0 0,1 0 0,-1 1 0,11 3 186,17-1 36,-13-3-198,0-1-1,0-1 0,0 0 0,0-1 1,-1-1-1,1 0 0,-1-1 0,0 0 0,0-2 1,-1 1-1,0-1 0,0-1 0,0-1 1,-1 0-1,0 0 0,14-16 0,-2-2 3,-1-1 0,27-47-1,31-69-21,12-20-62,-80 140-146,-11 20 113,0-1 0,0 1 0,1 0 0,3-5 0,-6 9 83,0 0 1,0 1-1,0-1 1,0 0-1,0 0 0,0 0 1,0 0-1,0 0 0,0 0 1,0 0-1,0 0 1,0 0-1,0 0 0,0 1 1,0-1-1,0 0 0,0 0 1,0 0-1,0 0 1,0 0-1,0 0 0,0 0 1,0 0-1,0 0 0,0 0 1,0 0-1,0 0 1,0 0-1,0 1 0,0-1 1,0 0-1,1 0 0,-1 0 1,0 0-1,0 0 1,0 0-1,0 0 0,0 0 1,0 0-1,0 0 0,0 0 1,0 0-1,0 0 1,0 0-1,1 0 0,-1 0 1,0 0-1,0 0 0,0 0 1,0 0-1,0 0 1,0 0-1,0 0 0,0 0 1,0 0-1,0 0 0,1 0 1,-1 0-1,0-1 1,0 1-1,0 0 0,0 0 1,-3 61-146,-15 78 1,6-47 191,-21 191-263,19-174 260,-11 83 194,-13-6 113,30-160-245,0-1-1,-12 25 1,15-39-18,-1-1-1,0 0 1,0 0 0,-1 0 0,0-1 0,-16 15 0,17-19-26,0-1 1,-1 0 0,1 0 0,-1 0-1,1-1 1,-1 0 0,0-1 0,-1 0-1,1 0 1,0 0 0,0-1-1,-1 0 1,1 0 0,-1-1 0,1 0-1,-1 0 1,1-1 0,-1 1 0,1-2-1,0 1 1,-1-1 0,1-1 0,0 1-1,-7-4 1,13 6-56,1-1 1,-1 1-1,0-1 1,0 1-1,0 0 1,1-1-1,-1 0 1,0 1-1,0-1 1,1 1-1,-1-1 1,1 0-1,-1 0 1,0 1-1,1-1 1,-1 0-1,1 0 1,0 0-1,-1 1 1,1-1-1,0 0 1,-1 0-1,1 0 1,0 0-1,0 0 1,0 0-1,0 0 1,0 1-1,0-1 1,0 0-1,0 0 1,0 0-1,0 0 1,0 0-1,1 0 1,-1 0-1,0 0 1,1 1-1,-1-1 1,1 0-1,-1 0 1,1 0-1,0-1 1,3-3-2,0 0 0,1 0 0,-1 1 0,10-8 0,-14 12-3,16-14 4,146-131 494,-121 103-397,1 2 0,2 1 1,2 3-1,1 2 0,82-45 1,-119 73-541,-6 3 330,0 1 0,0 0 0,0 0 0,6-1 0,-8 2-319,-1 1 1,1 0-1,0-1 0,0 1 1,0 0-1,0 0 1,0 0-1,2 1 1,-3-1 131,0 0 0,-1 1-1,1-1 1,0 0 0,0 1 0,-1-1 0,1 1 0,0-1 0,-1 1 0,1-1 0,-1 1-1,1-1 1,-1 1 0,1-1 0,-1 1 0,1 0 0,-1-1 0,1 1 0,-1 0 0,0-1-1,1 1 1,-1 0 0,0 0 0,1 1 0,-1-2 24,8 19-2922</inkml:trace>
</inkml:ink>
</file>

<file path=ppt/ink/ink1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6:05.976"/>
    </inkml:context>
    <inkml:brush xml:id="br0">
      <inkml:brushProperty name="width" value="0.05" units="cm"/>
      <inkml:brushProperty name="height" value="0.05" units="cm"/>
    </inkml:brush>
  </inkml:definitions>
  <inkml:trace contextRef="#ctx0" brushRef="#br0">108 0 2976,'-19'0'8604,"12"0"-3673,4 0-4926,1 0-37,-1 0-1,0 0 1,0 0-1,0 1 1,0-1-1,1 1 1,-1-1-1,-4 2 1,5-1 16,-1 0 1,0-1 0,1 1 0,-1-1 0,1 0-1,-5 0 1,-12 2-476,13 0 406,3-2 83,5 1-55,-1-1-1,13 5 911,31-6-370,114 4 1082,-81-2-1366,-44-1-2750,-14-3-3886,-10 3 3557</inkml:trace>
</inkml:ink>
</file>

<file path=ppt/ink/ink1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6:06.710"/>
    </inkml:context>
    <inkml:brush xml:id="br0">
      <inkml:brushProperty name="width" value="0.05" units="cm"/>
      <inkml:brushProperty name="height" value="0.05" units="cm"/>
    </inkml:brush>
  </inkml:definitions>
  <inkml:trace contextRef="#ctx0" brushRef="#br0">43 0 4384,'5'4'6208,"-14"32"-2550,1 20-1938,-5 54-331,6-31-655,0 29-172,10-54 398,-10-68-7626,10 6 4533</inkml:trace>
</inkml:ink>
</file>

<file path=ppt/ink/ink1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6:07.118"/>
    </inkml:context>
    <inkml:brush xml:id="br0">
      <inkml:brushProperty name="width" value="0.05" units="cm"/>
      <inkml:brushProperty name="height" value="0.05" units="cm"/>
    </inkml:brush>
  </inkml:definitions>
  <inkml:trace contextRef="#ctx0" brushRef="#br0">16 43 6464,'-16'-2'7173,"22"4"-5466,27-4-353,-1-1 1,37-8 0,13-2-566,129 0-251,-204 13-1160,8-1 2025,-9 4-3465,-4 11-10224</inkml:trace>
</inkml:ink>
</file>

<file path=ppt/ink/ink1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6:07.603"/>
    </inkml:context>
    <inkml:brush xml:id="br0">
      <inkml:brushProperty name="width" value="0.05" units="cm"/>
      <inkml:brushProperty name="height" value="0.05" units="cm"/>
    </inkml:brush>
  </inkml:definitions>
  <inkml:trace contextRef="#ctx0" brushRef="#br0">11 30 5568,'-10'-2'6647,"21"-4"-4466,24-4-1047,-27 8-839,43-7 740,-46 9-984,0-1 0,0 1 1,0 1-1,1-1 1,-1 1-1,0 0 0,0 0 1,6 2-1,-10-3-32,0 1-1,1 0 1,-1-1-1,0 1 1,0 0 0,0 0-1,1 0 1,-1 0-1,0 0 1,0 0-1,0 0 1,0 0 0,0 0-1,-1 0 1,1 0-1,0 1 1,-1-1-1,2 2 1,-1 1 31,0-1 0,-1 0-1,1 1 1,-1-1 0,1 1 0,-1-1 0,-1 7-1,-1 5 147,-1 0-1,-8 27 1,7-30-158,-3 9 65,0 0 0,-2 0 0,-1-1 1,0 0-1,-1-1 0,-1 0 0,-1 0 0,-27 29 0,39-48-90,-1 2 76,0 0-1,0 1 0,0-1 1,0 1-1,0-1 0,1 1 1,-2 3-1,3-6-63,-1 0 0,1 1 0,0-1-1,0 0 1,0 0 0,0 1 0,0-1 0,0 0 0,0 1-1,0-1 1,0 0 0,1 0 0,-1 1 0,0-1 0,0 0-1,0 0 1,0 1 0,0-1 0,0 0 0,0 0 0,1 0 0,-1 1-1,0-1 1,0 0 0,0 0 0,1 0 0,-1 1 0,0-1-1,0 0 1,0 0 0,1 0 0,-1 0 0,0 0 0,0 0-1,1 1 1,-1-1 0,0 0 0,0 0 0,1 0 0,-1 0-1,0 0 1,0 0 0,1 0 0,-1 0 0,0 0 0,0 0-1,1 0 1,-1 0 0,0-1 0,1 1 0,-1 0 0,0 0 0,0 0-1,0 0 1,1 0 0,16-5 478,-16 5-397,9-3 92,106-40 644,-87 29-888,-11 5-144,1 1 0,-1 1-1,1 0 1,24-4 0,-42 11-27,1-1 1,-1 1 0,1 0 0,-1 0-1,1 0 1,-1 1 0,1-1 0,-1 0-1,1 0 1,-1 1 0,2 0 0,-1 0-399,-1 0 1,1 0-1,-1-1 1,1 2-1,-1-1 1,0 0 0,0 0-1,0 0 1,1 1-1,-1-1 1,-1 0-1,1 1 1,0-1-1,0 1 1,1 1-1,2 9-2499</inkml:trace>
</inkml:ink>
</file>

<file path=ppt/ink/ink1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6:09.041"/>
    </inkml:context>
    <inkml:brush xml:id="br0">
      <inkml:brushProperty name="width" value="0.05" units="cm"/>
      <inkml:brushProperty name="height" value="0.05" units="cm"/>
    </inkml:brush>
  </inkml:definitions>
  <inkml:trace contextRef="#ctx0" brushRef="#br0">285 7 2816,'3'-6'7679,"0"13"-6201,-2-2-1203,1 1-1,-1-1 1,-1 0 0,1 1 0,-1-1-1,0 0 1,-1 1 0,1-1 0,-3 9-1,1 11 147,-22 223 1515,10-78-1248,5-83 432,8-86-1107,1 0 0,0 1 1,-1-1-1,1 0 0,-1 0 0,1 1 1,-1-1-1,0 0 0,1 0 0,-1 0 1,0 0-1,0 0 0,0 0 1,1 0-1,-1 0 0,0 0 0,-1 0 1,1-1-1,0 1 0,0 0 0,0-1 1,0 1-1,0 0 0,-1-1 0,1 0 1,0 1-1,-1-1 0,1 0 1,-2 1-1,-5-1 12,1 0-1,0 0 1,0-1 0,-10-1 0,0 0-67,-24-3-54,-20 1 133,27 8 73,20-2 31,14-2-129,1 1-1,-1-1 0,0 0 0,0 0 0,0 0 1,0 0-1,0 0 0,0 0 0,0 0 0,0 0 0,0 0 1,0 0-1,0 0 0,0 0 0,0 0 0,0 0 1,0 0-1,0 1 0,0-1 0,0 0 0,0 0 0,0 0 1,0 0-1,0 0 0,0 0 0,0 0 0,0 0 1,0 0-1,-1 0 0,1 0 0,0 0 0,0 0 0,0 0 1,0 0-1,0 0 0,0 0 0,0 0 0,0 0 1,0 1-1,28 1 329,0-1 0,0-1 0,1-2 0,38-6 1,16-1-288,24 5 285,-61 4-3225,-46 0 2785,0-1-1,0 1 0,1 0 1,-1 0-1,0 0 1,1-1-1232,-1 0 1232,0 1-1,0 0 0,0 0 1,0 0-1,0 0 1,0 0-1,0-1 1,0 1-1,0 0 0,0 0 1,0 0-1,0 0 1,0 0-1,0-1 0,0 1 1,0 0-1,0 0 1,0 0-1,0 0 1,0 0-1,0-1 0,-1 1 1,0-1-719,-5-9-2987,4 8 3177,-3-7-1459</inkml:trace>
</inkml:ink>
</file>

<file path=ppt/ink/ink1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6:09.398"/>
    </inkml:context>
    <inkml:brush xml:id="br0">
      <inkml:brushProperty name="width" value="0.05" units="cm"/>
      <inkml:brushProperty name="height" value="0.05" units="cm"/>
    </inkml:brush>
  </inkml:definitions>
  <inkml:trace contextRef="#ctx0" brushRef="#br0">12 98 7392,'-11'-10'2373,"11"10"-2293,0-1 0,0 1-1,0-1 1,0 0 0,1 1-1,-1-1 1,0 1 0,0-1 0,1 1-1,-1 0 1,0-1 0,1 1 0,-1-1-1,0 1 1,1-1 0,-1 1 0,1 0-1,-1-1 1,0 1 0,1-1 0,3-1 437,-1 0 1,1-1 0,0 1-1,0 1 1,0-1 0,0 0-1,0 1 1,7-2-1,7-2 259,26-8-278,2 1-1,65-7 1,-90 16-524,8-1-127,-1 1 1,50 2 0,-60 3-1218,0 0 0,0 0 0,0 2 0,-1 0 0,26 10 0,-17-3-742</inkml:trace>
</inkml:ink>
</file>

<file path=ppt/ink/ink1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6:09.759"/>
    </inkml:context>
    <inkml:brush xml:id="br0">
      <inkml:brushProperty name="width" value="0.05" units="cm"/>
      <inkml:brushProperty name="height" value="0.05" units="cm"/>
    </inkml:brush>
  </inkml:definitions>
  <inkml:trace contextRef="#ctx0" brushRef="#br0">5 10 5472,'-1'0'77,"1"0"0,0 0 0,0 0 0,-1-1 0,1 1 0,0 0 0,0 0 0,-1-1 0,1 1 0,0 0 0,0 0 0,0-1 0,-1 1 0,1 0 0,0-1 0,0 1 0,0 0 0,0-1 1,0 1-1,0 0 0,0-1 0,0 1 0,0 0 0,0-1 0,0 1 0,0 0 0,0-1 0,0 1 0,0 0 0,0-1 0,0 1 0,11 1 3643,5 3-2044,120-4-71,-116 2-3321,-20-1 1569,1-1 1,-1 0 0,0 0 0,1 0 0,-1 1 0,1-1 0,-1 0-1,0 1 1,1-1 0,-1 0 0,0 1 0,1-1 0,-1 0 0,0 1-1,0-1 1,1 0 0,-1 1 0,0-1 0,0 1 0,0-1 0,1 1-1,-1-1 1,0 1 0,0-1 0,0 0 0,0 1 0,0-1-1,0 1 1,0-1 0,0 1 0,0-1 0,0 1 0,0-1 0,-1 1-1,0 10-1559</inkml:trace>
</inkml:ink>
</file>

<file path=ppt/ink/ink1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6:10.149"/>
    </inkml:context>
    <inkml:brush xml:id="br0">
      <inkml:brushProperty name="width" value="0.05" units="cm"/>
      <inkml:brushProperty name="height" value="0.05" units="cm"/>
    </inkml:brush>
  </inkml:definitions>
  <inkml:trace contextRef="#ctx0" brushRef="#br0">3 615 6720,'-3'-2'2498,"9"-1"-678,18-7 297,1-1-1128,55-38 581,-7 3-2975,-6 4-6264,-51 33 5797</inkml:trace>
  <inkml:trace contextRef="#ctx0" brushRef="#br0" timeOffset="1">748 57 4640,'18'-42'2709,"-18"41"-2541,0 0 0,0 0-1,0 1 1,1-1 0,-1 0 0,0 1-1,0-1 1,1 1 0,-1-1 0,0 0 0,1 1-1,-1-1 1,1 1 0,-1-1 0,1 1-1,-1-1 1,1 1 0,-1-1 0,1 1-1,-1-1 1,1 1 0,0 0 0,0-1 0,0 1-65,-1 0 1,1 1-1,-1-1 1,0 0-1,1 0 1,-1 1 0,1-1-1,-1 0 1,0 1-1,1-1 1,-1 1-1,0-1 1,0 0 0,1 1-1,-1-1 1,0 1-1,0-1 1,0 1-1,0-1 1,1 1 0,-1-1-1,0 0 1,0 1-1,0-1 1,0 1-1,0-1 1,0 1 0,0-1-1,0 1 1,-1 0-1,1 24 787,-1 0-1,-1-1 0,-8 38 0,7-46-761,1 0 0,-1 27 0,2-24-59,-3 23 1,3-13-1650,2-11-5405,-1-10 4532</inkml:trace>
</inkml:ink>
</file>

<file path=ppt/ink/ink1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6:10.476"/>
    </inkml:context>
    <inkml:brush xml:id="br0">
      <inkml:brushProperty name="width" value="0.05" units="cm"/>
      <inkml:brushProperty name="height" value="0.05" units="cm"/>
    </inkml:brush>
  </inkml:definitions>
  <inkml:trace contextRef="#ctx0" brushRef="#br0">11 167 8640,'-11'-7'2784,"11"6"-2558,0 0 0,1 0 1,-1 0-1,0 0 0,1 0 1,-1 0-1,0 0 0,1 0 1,-1 0-1,1 0 0,0 1 1,-1-1-1,1 0 0,0 0 1,0 0-1,7-5 286,0 0 0,0 1 0,0 0 0,1 1 0,-1-1 0,14-3 0,-10 3-336,143-48 442,-39 14-1418,-111 37 280,0 1 0,0-1 0,0 1 1,0 0-1,9 0 0,0 3-1064</inkml:trace>
</inkml:ink>
</file>

<file path=ppt/ink/ink1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6:10.836"/>
    </inkml:context>
    <inkml:brush xml:id="br0">
      <inkml:brushProperty name="width" value="0.05" units="cm"/>
      <inkml:brushProperty name="height" value="0.05" units="cm"/>
    </inkml:brush>
  </inkml:definitions>
  <inkml:trace contextRef="#ctx0" brushRef="#br0">12 61 6560,'-11'-13'2117,"11"13"-2061,0 0-1,0 0 1,0-1 0,0 1-1,0 0 1,0 0-1,0 0 1,0 0 0,0 0-1,0 0 1,0-1-1,0 1 1,0 0 0,0 0-1,0 0 1,0 0-1,0 0 1,0 0 0,0-1-1,0 1 1,0 0-1,0 0 1,1 0 0,-1 0-1,0 0 1,0 0 0,0 0-1,0 0 1,0 0-1,0-1 1,0 1 0,0 0-1,1 0 1,-1 0-1,0 0 1,0 0 0,0 0-1,0 0 1,0 0-1,0 0 1,1 0 0,-1 0-1,0 0 1,9-3 1157,-6 3-713,86-30 3431,-77 27-3761,1 0-1,0 1 1,0 1 0,0 0-1,16 0 1,-26 1-158,-1 1 1,1-1-1,-1 0 0,1 1 1,-1-1-1,0 1 0,1 0 0,-1 0 1,0 0-1,0 0 0,0 0 1,0 0-1,0 1 0,0-1 1,0 1-1,0-1 0,0 1 0,0 0 1,-1 0-1,1 0 0,-1 0 1,2 2-1,-2-1 8,0 0 0,0-1 0,0 1 0,0 0-1,-1 0 1,0 0 0,1-1 0,-1 1 0,0 0 0,0 0 0,0 0 0,-1 0 0,1-1 0,-1 1 0,0 0 0,1 0 0,-1-1 0,-2 5-1,-7 12 176,-14 21 0,13-22-51,-8 9 149,14-21-78,1 0-1,-1 1 1,1-1 0,1 1-1,-1 0 1,1 0 0,-3 8-1,6-14-192,0-1-1,0 0 1,0 0-1,0 0 0,0 1 1,0-1-1,0 0 0,0 0 1,0 1-1,0-1 1,0 0-1,0 0 0,0 0 1,0 1-1,0-1 1,0 0-1,0 0 0,0 1 1,0-1-1,0 0 0,0 0 1,1 0-1,-1 1 1,0-1-1,0 0 0,0 0 1,0 0-1,0 0 0,1 1 1,-1-1-1,0 0 1,0 0-1,0 0 0,0 0 1,1 0-1,-1 0 1,0 0-1,0 1 0,0-1 1,1 0-1,-1 0 0,0 0 1,0 0-1,1 0 1,-1 0-1,0 0 0,0 0 1,0 0-1,1 0 1,-1 0-1,0 0 0,0 0 1,1 0-1,12-5 124,-11 5-63,44-19 76,8-3-1803,-40 18-336,-1 0 0,17-3 1,5 3-1028</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8:15.753"/>
    </inkml:context>
    <inkml:brush xml:id="br0">
      <inkml:brushProperty name="width" value="0.05" units="cm"/>
      <inkml:brushProperty name="height" value="0.05" units="cm"/>
    </inkml:brush>
  </inkml:definitions>
  <inkml:trace contextRef="#ctx0" brushRef="#br0">5 992 3136,'-1'0'136,"1"0"1,0 0 0,0 0-1,0 0 1,-1 0-1,1 0 1,0-1-1,0 1 1,0 0-1,-1 0 1,1 0-1,0 0 1,0-1 0,0 1-1,0 0 1,0 0-1,0 0 1,-1 0-1,1-1 1,0 1-1,0 0 1,0 0-1,0-1 1,0 1 0,0 0-1,0 0 1,0 0-1,0-1 1,0 1-1,0 0 1,0 0-1,0-1 1,0 1 0,0 0-1,0 0 1,0 0-1,0-1 1,0 1-1,0 0 1,1 0-1,-1 0 1,0-1-1,0 1 1,0 0 0,0 0-1,1 0 1,10-9 1213,0 2 76,1-6-649,-1-1-1,0 0 1,-2 0-1,15-27 1,3-15-346,33-72 108,-54 114-495,48-100 153,-46 99-133,1 0 0,1 1 0,0 0 0,1 1 0,17-17-1,-26 29-66,0-1-1,0 0 1,0 0-1,1 1 0,-1-1 1,1 1-1,-1 0 1,1 0-1,0 0 0,-1 0 1,1 0-1,4 0 1,-5 0-4,-1 1 0,0 0 0,1 0 0,-1 1 0,0-1 0,1 0 0,-1 0 0,0 1 0,1-1 0,-1 1 0,0-1 0,1 1 0,-1 0 0,0-1 0,0 1 0,0 0 0,0 0 0,0 0 0,0 0 0,0 0 1,0 0-1,0 0 0,0 0 0,0 0 0,0 0 0,0 3 0,3 5 19,-1 1 0,0 0 0,-1 0 0,-1 0 0,1 0 0,-1 0 0,-1 0 0,0 13 0,-1-15 18,0 28 156,-1-1-1,-3 1 0,0-1 0,-3 0 0,0-1 0,-20 47 0,23-68-25,3-9-79,0 0 1,1-1 0,0 1-1,-1 0 1,1 0-1,0 7 1,1-10-67,0-1 0,0 0 0,0 0 0,0 1 0,1-1 0,-1 0 0,0 0 0,0 0 0,1 0 0,-1 1 0,0-1 0,0 0 0,1 0 0,-1 0 0,0 0 0,0 0 0,1 0 0,-1 0 0,0 1-1,1-1 1,-1 0 0,0 0 0,0 0 0,1 0 0,-1 0 0,0 0 0,1-1 0,-1 1 0,0 0 0,0 0 0,1 0 0,-1 0 0,0 0 0,1 0 0,-1 0 0,0-1 0,0 1 0,0 0 0,1 0 0,15-8 250,23-17-93,56-47 0,27-38-31,-121 110-140,7-9-91,1 1 1,0 0 0,1 1 0,0 0 0,0 0 0,13-5-1,-22 11 82,0 1 0,0 0-1,0-1 1,0 1-1,0 0 1,0-1 0,0 1-1,0 0 1,0 0-1,0 0 1,0 0 0,0 0-1,0 0 1,0 0-1,0 0 1,0 1 0,0-1-1,0 0 1,0 1-1,0-1 1,0 1 0,0-1-1,0 1 1,0-1-1,0 1 1,-1-1 0,1 1-1,0 0 1,0 0-1,-1-1 1,1 1 0,0 0-1,-1 0 1,1 0-1,-1 0 1,1 0-1,-1 0 1,1-1 0,-1 1-1,0 0 1,1 0-1,-1 1 1,0 0 0,2 7 10,-1 0 1,0 0-1,0 0 1,-1 10 0,0-11-15,-2 23 14,-7 44-1,4-44 227,-1 44 0,6-74-192,0 0 0,0 1 0,0-1-1,0 0 1,0 1 0,1-1 0,-1 0 0,0 0 0,0 1 0,1-1-1,-1 0 1,1 0 0,-1 0 0,1 0 0,0 1 0,-1-1 0,1 0-1,0 0 1,0 0 0,0 0 0,-1 0 0,1-1 0,0 1 0,0 0-1,0 0 1,1-1 0,-1 1 0,0 0 0,2 0 0,0-1 13,-1 1 1,0-1 0,0 0 0,1 0 0,-1 0 0,0 0 0,0-1 0,0 1-1,1-1 1,-1 1 0,0-1 0,0 0 0,0 0 0,0 0 0,0 0 0,0 0-1,2-1 1,2-4-37,1 0 0,-1-1 0,0 1 0,-1-1-1,1 0 1,8-15 0,-10 15-55,15-28 104,0-2-1,-3 0 0,17-52 1,-27 65-207,-4 16-265,-3 25-1,-17 83 209,11-72 332,2 0-1,-3 54 1,10-55 94,-2-26-200,1 0 0,-1-1 1,0 1-1,0 0 0,0 0 1,0-1-1,1 1 0,-1-1 1,0 1-1,0 0 0,1-1 1,-1 1-1,0-1 0,1 1 1,-1 0-1,1-1 0,-1 1 0,1-1 1,-1 0-1,1 1 0,-1-1 1,1 1-1,0-1 0,-1 0 1,1 1-1,-1-1 0,1 0 1,0 0-1,-1 1 0,1-1 1,0 0-1,-1 0 0,2 0 1,2-1 37,-1 0 1,0 0 0,1 0 0,-1 0 0,0-1 0,0 1 0,0-1 0,0 0-1,5-4 1,25-26 90,-20 19-124,117-113-237,-125 121 162,0 1-1,0-1 1,1 1-1,6-4 1,-11 8 32,0-1 1,0 1 0,0-1-1,0 1 1,0-1 0,0 1-1,0 0 1,0 0 0,0-1 0,1 1-1,-1 0 1,0 0 0,2 0-1,-2 1 6,-1-1 0,1 0 0,-1 0 0,1 1 0,-1-1 0,1 1 0,-1-1 0,1 0 0,-1 1-1,1-1 1,-1 1 0,1-1 0,-1 1 0,0-1 0,1 1 0,-1-1 0,0 1 0,0-1 0,1 1 0,-1 0 0,0-1-1,0 1 1,0 0 0,0-1 0,0 1 0,0-1 0,0 2 0,3 88-295,-3-81 270,0-6 53,0 0 0,1 0 1,-1-1-1,1 1 0,-1 0 0,1 0 0,0-1 0,0 1 1,0-1-1,0 1 0,1-1 0,-1 1 0,1-1 1,-1 0-1,1 1 0,0-1 0,0 0 0,0 0 0,0-1 1,0 1-1,0 0 0,1-1 0,-1 1 0,1-1 1,-1 0-1,1 1 0,4 0 0,0 0 14,0 0 1,1 0-1,0 0 1,-1-1-1,1-1 0,0 1 1,-1-1-1,14-2 1,-1 0 25,0-2 0,-1 0 0,0-1 0,0-1 0,0-1 0,0-1 0,30-17 0,-44 22-62,17-10 2,0 0-1,-1-2 0,0 0 0,23-24 0,-38 34 0,8-10-45,-13 11-83,-10 5-127,3 3 234,0-1 1,1 1-1,-1 0 0,1 0 0,0 1 0,0-1 0,1 1 0,-1 1 0,-5 6 1,-29 33-383,22-26 374,-18 25 0,30-37 64,0 0 0,1 1 0,1-1 0,-1 1 0,1-1 0,0 1 0,-3 16 0,6-23-22,0 0 1,-1 0-1,1 0 1,0 0 0,0 0-1,0 0 1,0 0 0,0 0-1,0 1 1,0-1-1,1 0 1,-1 0 0,0 0-1,1 0 1,-1 0-1,0 0 1,1 0 0,-1 0-1,1 0 1,0 0-1,-1 0 1,1 0 0,1 1-1,-1-1 8,1-1-1,-1 1 1,1 0-1,-1 0 1,1-1-1,0 1 1,-1-1-1,1 1 1,0-1-1,0 0 1,-1 0-1,1 0 1,2 0-1,7-1 28,-1 0-1,0-1 0,19-6 0,-26 7-65,67-22 147,72-35 0,-117 47-102,0-2 0,0-1 0,-2 0 0,0-2-1,0-1 1,37-36 0,-19 9 13,59-86 0,23-60 70,-102 155-150,-1-2 0,-2 0-1,-2-1 1,-1-1 0,-2-1 0,10-50 0,-22 84-31,5-39-395,-5 43 438,-1-1-1,0 1 0,0-1 1,0 1-1,-1 0 0,1-1 1,0 1-1,-1-1 0,0 1 1,1 0-1,-1 0 0,0-1 1,0 1-1,0 0 0,-2-2 1,2 4 25,1-1 0,0 1 0,0 0 0,-1-1 0,1 1 0,-1 0 0,1 0 1,0 0-1,-1-1 0,1 1 0,-1 0 0,1 0 0,0 0 0,-1 0 0,1 0 1,-1 0-1,1 0 0,-1 0 0,1 0 0,0 0 0,-1 0 0,1 0 0,-1 0 0,1 0 1,-1 0-1,1 0 0,0 0 0,-1 0 0,1 1 0,-1-1 0,1 0 0,0 0 1,-1 0-1,0 1 0,-10 11-37,10-11 36,-13 19-31,0 1 0,1 0 0,1 1-1,-11 30 1,-27 94-119,32-85 135,-12 86 0,25-106 49,1 0-1,3 0 1,3 44 0,-1-73 7,0-1-1,1 0 1,0 0-1,1 0 1,1 0-1,-1 0 1,2 0-1,0-1 1,6 10-1,-9-15-7,1-1-1,0 0 1,0-1-1,0 1 0,0 0 1,1-1-1,0 0 1,-1 0-1,1 0 1,0 0-1,1 0 0,-1-1 1,0 0-1,1 0 1,-1 0-1,1-1 0,0 1 1,0-1-1,-1 0 1,1 0-1,0-1 0,0 1 1,5-1-1,10-2 32,-1 0 0,0-1 0,0-1 0,0-1 0,-1 0 0,32-14 0,-39 13-57,0 1 0,0-2 0,0 1 0,0-2 0,-1 1 0,0-1 0,-1-1 0,0 0 0,0 0 1,-1-1-1,9-14 0,-15 22-16,-1-1 0,1 0 0,-1 1 1,0-1-1,0 0 0,0 0 1,0 0-1,0 0 0,-1 0 0,1 0 1,-1 0-1,0 0 0,0 0 1,0 0-1,0 0 0,-1 0 0,1 0 1,-1 0-1,0 0 0,-1-4 1,2 6-1,-1 0 1,0 0 0,1 0 0,-1 0-1,0 1 1,1-1 0,-1 0 0,0 0 0,0 0-1,0 1 1,0-1 0,0 0 0,0 1-1,0-1 1,0 0 0,0 1 0,0 0-1,0-1 1,0 1 0,0 0 0,0-1-1,-1 1 1,1 0 0,0 0 0,0 0 0,0 0-1,0 0 1,-1 0 0,1 0 0,0 1-1,-1-1 1,-3 1-41,0 1 0,0-1 1,0 1-1,0 0 0,-7 4 0,1 1 45,1 1-1,0 0 1,1 0-1,-17 19 1,11-11 19,9-9-8,-1 0 1,1 0 0,1 1 0,-1 0 0,1 0 0,-6 14 0,10-19 0,0 1 0,0-1 0,0 0 0,1 0 0,-1 0 0,1 1 0,-1-1 0,1 0 0,0 1 1,1 3-1,-1-5 0,1 0 0,0 0 0,-1 0 1,1 0-1,0 0 0,0 0 0,0 0 0,0 0 1,0 0-1,1-1 0,-1 1 0,0 0 1,1-1-1,-1 1 0,1-1 0,0 0 0,1 2 1,4 1 48,0-1 0,0 0 0,0 0 1,0-1-1,0 0 0,0 0 0,0-1 1,1 0-1,-1 0 0,14 0 0,8-2 72,37-5-1,-45 4-119,0-1 0,1-1 0,-2-1 1,1-1-1,-1-1 0,0-1 0,0 0 0,30-19 0,-48 26 0,1-1-31,1-1 0,-1 1 0,1 0 0,0 0 0,0 1 0,0-1 0,0 1 0,0-1 0,7 0 0,-11 2 14,1 0 1,-1 0 0,1 1-1,-1-1 1,1 0 0,-1 0-1,1 0 1,-1 1 0,0-1-1,1 0 1,-1 1-1,1-1 1,-1 0 0,0 0-1,1 1 1,-1-1 0,0 1-1,0-1 1,1 0 0,-1 1-1,0-1 1,0 1 0,0-1-1,1 1 1,-1-1 0,0 0-1,0 1 1,0-1 0,0 1-1,0-1 1,0 1 0,0-1-1,0 1 1,0-1 0,0 1-1,0-1 1,0 1 0,0-1-1,0 1 1,-1-1 0,1 1-1,0 0 1,-8 21-76,3-15 92,1 1 1,-1-1-1,-9 9 1,7-8 1,1-1 1,-9 16 0,14-20-2,-1 0-1,1-1 1,0 1 0,0 0 0,0 0 0,0 0 0,1 0 0,-1 0 0,1 0 0,0 0 0,0 0 0,0 0 0,1 4 0,-1-4 16,1-1 0,0 0 1,0 1-1,0-1 0,1 0 1,-1 0-1,1 0 0,-1 0 1,1 0-1,-1 0 0,1-1 1,0 1-1,0 0 0,0-1 1,0 1-1,0-1 0,0 0 1,0 0-1,1 0 0,-1 0 1,0 0-1,1 0 0,-1-1 1,0 1-1,1-1 0,-1 1 1,1-1-1,3 0 0,4-2 11,0-1 0,0-1 0,0 1 0,0-1 0,-1-1 0,0 0 0,0 0 0,0-1 0,0 0 0,-1-1 0,0 1 0,0-2 0,9-11 0,-16 18-39,1 0 0,-1 0 1,0-1-1,0 1 0,0 0 0,0-1 0,0 1 0,0 0 0,-1-1 0,1 0 0,0 1 1,-1-1-1,1 1 0,-1-1 0,1 0 0,-1 1 0,0-1 0,0 0 0,0 1 0,0-1 1,0 0-1,0 1 0,0-1 0,-1 0 0,1 1 0,-1-1 0,1 0 0,-1 1 0,1-1 0,-1 1 1,-1-3-1,0 2-6,0 0 1,0 0-1,0 0 1,0 1-1,-1-1 1,1 1-1,0-1 0,-1 1 1,1 0-1,-1-1 1,1 2-1,-1-1 1,0 0-1,0 0 1,1 1-1,-1-1 1,0 1-1,-5 0 1,-49 5-10,59-5 48,0 0 1,0-1-1,0 0 0,0 1 0,-1-1 0,1 0 0,0 0 0,0 0 0,1-2 0,5-2-52,21-9 29,1 1 0,1 2 1,0 0-1,56-10 0,-77 19-61,-1 1 1,1 0-1,-1 1 1,1 0 0,0 0-1,16 3 1,-23-2 18,1 0-1,0 0 1,-1 0 0,1 1 0,0-1 0,-1 1 0,0 0 0,6 4 0,-7-5 31,0 1 0,-1-1 0,1 1 0,-1 0 0,1-1 0,-1 1 0,0 0 0,0 0 0,0 0 0,0 0 0,0 0 0,0 0 0,-1 0-1,1 1 1,0-1 0,-1 2 0,0-1 12,1 0-1,-1 0 0,-1-1 0,1 1 1,0 0-1,-1-1 0,1 1 0,-1 0 1,0-1-1,0 1 0,0-1 0,0 1 1,0-1-1,0 0 0,-1 1 0,-2 2 1,-2 2 35,-1 0 1,0 0-1,-10 7 1,-5 6 642,31-26-614,-1 0-1,1 1 1,0 0-1,0 0 1,13-4-1,17-9-50,-21 9-76,23-9-1,-36 16 15,-1 0 0,1 1 0,0 0-1,0 0 1,-1 0 0,1 0 0,0 1-1,0 0 1,0 0 0,0 0 0,5 1-1,-8 0 29,0-1 0,0 1 0,0-1 0,-1 1-1,1 0 1,0 0 0,-1 0 0,1 0 0,0 0 0,-1 0-1,0 0 1,1 1 0,-1-1 0,1 1 0,-1-1 0,0 1-1,0-1 1,0 1 0,0-1 0,0 1 0,1 3 0,-1 1 6,1 0 1,-1 1-1,0-1 1,-1 1-1,1 6 1,-1-9 52,0 0 1,0 1-1,0-1 1,1 0-1,-1 0 1,1 0-1,0 0 1,1 0-1,-1 0 0,3 6 1,-3-10-21,0 1-1,-1-1 1,1 0-1,-1 1 1,1-1 0,0 0-1,-1 0 1,1 0-1,0 1 1,-1-1 0,1 0-1,0 0 1,-1 0-1,1 0 1,0 0 0,-1 0-1,1 0 1,0 0 0,-1-1-1,1 1 1,0 0-1,-1 0 1,1 0 0,1-1-1,16-8 164,-14 7-166,1 0 0,-1-1-1,1 0 1,-1 1 0,0-2-1,0 1 1,5-5 0,41-54-32,-32 38-10,1 1-1,2 1 0,37-34 1,-56 55-7,0-1 1,1 0-1,-1 1 0,1-1 1,0 1-1,-1 0 0,1 0 0,0 0 1,0 0-1,0 0 0,5 0 1,-6 1 10,-1 0 0,1 0 0,0 0 0,-1 0 1,1 1-1,-1-1 0,1 0 0,0 1 0,-1 0 0,1-1 1,-1 1-1,0 0 0,1 0 0,-1 0 0,0 0 0,1 0 1,-1 0-1,0 0 0,0 0 0,0 0 0,0 1 0,2 1 1,-1 2 10,1-1-1,-1 1 1,0-1 0,-1 1 0,1 0 0,-1 0 0,0 0 0,0 0 0,-1 0 0,1 0 0,-1 0 0,0 0 0,-1 0 0,1 0 0,-1 0 0,0 0 0,-1 5 0,-3 5 6,0 0 0,-1 0 0,0-1 0,-9 15 0,13-24-1,-4 6 77,-1 0 1,1 0-1,-2 0 1,1-1-1,-12 11 1,17-19-45,0 0 0,0 0-1,0 0 1,0-1 0,-1 1 0,1-1 0,-1 0 0,1 1 0,-1-1 0,1 0 0,-1 0 0,0-1-1,1 1 1,-1-1 0,0 1 0,0-1 0,0 0 0,1 0 0,-1 0 0,0 0 0,0-1 0,1 1-1,-1-1 1,0 1 0,1-1 0,-1 0 0,0 0 0,1 0 0,-1-1 0,-1 0 0,-2-2-13,1 1 1,1-1 0,-1 0 0,0 0 0,1 0 0,0-1-1,-4-5 1,7 9-6,0 0 1,0-1-1,0 1 0,0 0 0,0-1 0,0 1 1,0-1-1,1 1 0,-1-1 0,1 1 1,-1-1-1,1 0 0,-1 1 0,1-1 0,0 0 1,0 1-1,0-1 0,0 0 0,0 1 0,0-1 1,1 0-1,-1 1 0,0-1 0,1 0 0,-1 1 1,1-1-1,0 1 0,-1-1 0,1 1 0,0-1 1,1-1-1,1 2-22,-1-1 0,0 1 0,1-1 0,0 1 0,-1 0 0,1 0 0,-1 0 0,1 1 0,0-1 0,0 0 1,0 1-1,-1 0 0,1 0 0,0 0 0,0 0 0,3 0 0,7 0-34,34 0-224,0 2 0,0 2 0,68 14 0,-97-14-1361,0 1 1,28 13-1,32 20-9661,-35-18 7056,5-4 1471</inkml:trace>
</inkml:ink>
</file>

<file path=ppt/ink/ink1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6:32.737"/>
    </inkml:context>
    <inkml:brush xml:id="br0">
      <inkml:brushProperty name="width" value="0.05" units="cm"/>
      <inkml:brushProperty name="height" value="0.05" units="cm"/>
    </inkml:brush>
  </inkml:definitions>
  <inkml:trace contextRef="#ctx0" brushRef="#br0">1 269 2560,'0'0'832,"5"-4"773,-4 9-466,1 0 1,0 0-1,0 0 0,3 6 0,8 7 301,18 37 0,-27-49-1343,-1-1 0,1 0 0,0 0-1,0 0 1,0 0 0,1-1 0,0 1 0,0-1 0,0 0 0,0-1 0,9 6 0,3 2 57,-14-9-100,1 0 0,-1 0 0,0 0 1,1 0-1,-1 0 0,8 2 0,58 14 412,1-3-1,80 6 1,-120-19-365,0-2-1,0-1 0,0-2 1,-1 0-1,41-12 1,71-26-10,-65 17 15,79-14 1,-76 25-54,-1-4 0,87-30 1,-66 11 34,194-43 0,-287 78-74,165-27 408,-129 23-274,1 2 0,44 3 0,-67 2-79,0 1 0,0 1 0,0 0 0,0 2 0,-1 0 0,0 1 0,0 1 0,0 1 0,-1 0 0,-1 1-1,0 2 1,0-1 0,-1 2 0,18 17 0,-20-16 1,-5-6 2,-1 0-1,0 0 0,-1 1 1,7 11-1,-13-20-46,-1 1 1,1-1-1,-1 1 0,1-1 0,-1 1 1,1-1-1,0 0 0,-1 1 1,1-1-1,-1 1 0,1-1 0,0 0 1,-1 0-1,1 1 0,0-1 1,0 0-1,-1 0 0,1 0 0,0 0 1,-1 0-1,1 0 0,0 0 1,-1 0-1,1 0 0,0 0 0,0 0 1,-1 0-1,1-1 0,0 1 0,-1 0 1,1-1-1,0 1 0,-1 0 1,1-1-1,-1 1 0,1 0 0,0-2 1,6-2 85,-1-1 0,10-10 1,-9 9-159,183-173-252,-172 164 298,1 2 1,1 0-1,0 1 0,0 1 0,1 1 0,1 0 0,44-12 0,-9 8-22,117-13 0,-147 24 113,0 2 0,0 1-1,0 1 1,0 2 0,44 8 0,-42-2 64,55 23 1,-7-2 106,-54-22-251,348 101 706,-315-93-524,-36-9-128,38 8 0,312 12 432,-309-25-336,-27-1-91,0-1 0,-1-2 1,1-1-1,0-2 0,-1-1 1,40-12-1,-11-2-378,0-3-1,-1-2 1,59-35 0,-109 54-1122,0-1 0,-1-1 1,15-12-1,-6 2-1395</inkml:trace>
</inkml:ink>
</file>

<file path=ppt/ink/ink1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6:36.113"/>
    </inkml:context>
    <inkml:brush xml:id="br0">
      <inkml:brushProperty name="width" value="0.05" units="cm"/>
      <inkml:brushProperty name="height" value="0.05" units="cm"/>
    </inkml:brush>
  </inkml:definitions>
  <inkml:trace contextRef="#ctx0" brushRef="#br0">147 414 1984,'4'-11'1316,"0"-2"2879,-5 13-4109,1-1-1,0 1 1,0 0-1,0-1 1,0 1 0,0 0-1,-1-1 1,1 1-1,0 0 1,0-1-1,-1 1 1,1 0 0,0 0-1,-1-1 1,1 1-1,0 0 1,0 0-1,-1-1 1,1 1 0,-1 0-1,1 0 1,0 0-1,-1 0 1,1 0-1,0 0 1,-1-1 0,1 1-1,-1 0 1,1 0-1,0 0 1,-1 0-1,1 0 1,0 0 0,-1 1-1,0-1 1,-2 0 154,0 1 0,1-1 0,-1 1 0,0 0 0,0 0 0,1 0 0,-1 0 0,1 1 0,-1-1 0,1 1 1,-1-1-1,-3 5 0,-1 0 53,0 1 0,-10 12 0,8-7-50,0 0 1,1 1 0,0 1 0,1-1 0,0 1 0,-7 25 0,11-29-134,1 0 1,-1 0-1,2 0 1,0 0 0,0 0-1,0 0 1,1 0 0,1 0-1,0 1 1,0-1-1,4 11 1,-3-15-47,0-1 0,1 1 0,0 0 0,0-1-1,0 0 1,1 0 0,-1 0 0,1 0 0,0 0 0,1-1 0,-1 1-1,1-1 1,0 0 0,0-1 0,0 1 0,1-1 0,-1 0 0,1-1-1,10 5 1,-9-5-4,1 0 0,-1 0 0,1 0 0,-1-1-1,1 0 1,0-1 0,-1 0 0,1 0 0,0 0 0,-1-1 0,1 0-1,-1-1 1,1 0 0,-1 0 0,13-5 0,-13 3-14,0 0-1,0 0 1,0-1 0,0 0 0,-1 0 0,0 0-1,0-1 1,0 0 0,-1 0 0,0-1 0,0 1-1,5-11 1,-5 8-19,-1 0-1,-1 0 0,1-1 0,-1 1 1,-1-1-1,0 0 0,0 0 1,-1 0-1,0-15 0,-1 13-18,0-1-1,-1 1 1,0 0-1,-1 1 0,-6-22 1,7 29-17,-1 0 0,0-1 0,0 1 0,-1 0 0,1 0 0,-1 0 0,0 0 0,0 1 0,0-1 0,0 1 0,-1 0 0,1 0 0,-1 0 0,0 0 0,0 1 0,0-1 0,-5-1 0,1 0-61,1 1 1,-1 1-1,1 0 1,-1 0-1,-9-1 0,15 2 61,0 1-1,0 0 0,-1 0 1,1 0-1,0 0 0,0 0 1,-1 0-1,1 0 0,0 1 1,0-1-1,0 1 0,-1 0 1,1 0-1,0 0 0,0 0 1,0 0-1,0 0 0,1 0 1,-1 1-1,0-1 0,0 1 1,-1 1-1,2-2 13,1 0-1,-1 0 1,1 0 0,-1 1 0,1-1-1,-1 0 1,1 0 0,0 0-1,0 1 1,-1-1 0,1 0-1,0 0 1,0 1 0,0-1-1,0 0 1,1 0 0,-1 0 0,0 1-1,0-1 1,1 0 0,-1 0-1,1 0 1,-1 0 0,1 0-1,-1 1 1,1-1 0,0 0-1,0 0 1,-1-1 0,1 1-1,1 1 1,0 1 30,1-1-1,-1 0 0,1 0 1,-1 1-1,1-2 1,0 1-1,0 0 0,0 0 1,0-1-1,5 2 1,-3-2-10,1 0 1,0-1-1,0 1 0,0-1 1,-1 0-1,1-1 1,0 1-1,0-1 1,-1 0-1,1-1 0,0 1 1,10-6-1,5-3-1,38-24 0,-19 9 35,175-74 98,-77 37-81,-114 51-38,-1-1-1,-1-2 0,0 0 0,25-23 1,-37 29-23,0-1 0,-1-1 0,-1 1 0,0-1 0,0-1 0,-1 0 0,0 0 0,-1 0 0,0-1 0,6-17 0,-9 11-171,-3 18 155,0 0-1,0-1 0,0 1 0,0 0 0,0 0 0,0 0 0,0-1 0,0 1 1,0 0-1,0 0 0,-1 0 0,1 0 0,0-1 0,0 1 0,0 0 0,0 0 0,0 0 1,0 0-1,0 0 0,-1-1 0,1 1 0,0 0 0,0 0 0,0 0 0,0 0 1,0 0-1,-1 0 0,1 0 0,0 0 0,0-1 0,0 1 0,-10 5-162,-11 13 114,1 0-1,-20 25 1,3-2-127,19-22 205,0 0 0,1 1 0,2 1-1,0 1 1,-14 27 0,14-18 20,2 1 0,2 0 1,1 0-1,1 1 0,2 1 0,1-1 1,2 1-1,-1 42 0,5-66 27,1 1 0,0 0 0,0 0 0,1 0 0,1-1 0,6 20 0,-8-27-45,1 0 1,-1 0 0,1 0-1,0 0 1,0 0-1,0 0 1,0 0-1,1-1 1,-1 1-1,6 3 1,-6-5-5,0 0-1,0 0 1,0 1-1,1-2 1,-1 1 0,0 0-1,1 0 1,-1-1 0,1 1-1,-1-1 1,1 0-1,-1 0 1,1 0 0,-1 0-1,1 0 1,3-1 0,-2 0-6,0-1 0,0 1 0,0-1 1,0 1-1,-1-1 0,1 0 0,-1-1 1,1 1-1,-1 0 0,0-1 0,0 0 1,4-5-1,4-4 0,15-24 1,-25 34-27,12-18-29,7-10-56,-1 0 1,25-55 0,-32 62 59,-9 19-10,-1 0-1,1 0 0,-1-1 1,0 1-1,0 0 0,-1-1 0,1 0 1,-1 1-1,0-6 0,0 15-20,1 0 0,-1 0 0,1 0 0,4 8-1,-4-8 50,1 3 18,0-1-1,1 0 1,0-1-1,0 1 1,1-1-1,7 9 1,-8-11 11,-1-1-1,1 0 1,-1 0 0,1-1 0,0 1 0,0-1 0,0 0-1,1 0 1,-1 0 0,0 0 0,1-1 0,5 2 0,3-2 24,-1 0 0,0 0 0,0-1 0,0-1 0,1 0 0,-1-1 0,0 0 0,0 0 0,-1-2 0,1 1 0,16-9 0,-6 2 22,0-2 0,0-1 1,-1 0-1,31-27 0,-36 26-22,19-21-1,-31 31-19,-1-1-1,1 1 1,-1-1 0,0 1-1,0-1 1,0 0-1,-1 0 1,1-1-1,2-9 1,-5 14-24,0 0 0,0 0 0,1 0 0,-1 0 0,0 0 0,0 0 0,0 1 0,-1-1 0,1 0 0,0 0 0,0 0 0,0 0 0,-1 0 0,1 0 0,0 0 1,-1 0-1,1 1 0,-1-1 0,1 0 0,-1 0 0,1 0 0,-1 1 0,0-1 0,1 0 0,-1 1 0,0-1 0,0 1 0,1-1 0,-1 0 0,0 1 0,0 0 0,0-1 1,0 1-1,1 0 0,-1-1 0,0 1 0,0 0 0,0 0 0,0 0 0,0 0 0,0-1 0,-2 2 0,-2-1 4,-1 0 1,1 0-1,0 1 1,-1 0-1,1 0 1,-7 3-1,-2 2-25,0 0 0,0 1 0,1 1 0,0 0 0,1 0 0,-1 2 0,1 0 0,1 0 0,0 1 0,1 0 0,0 1 0,0 0 0,2 0 0,-1 1 0,-9 21 0,15-28 38,0 1 1,1 0-1,0 0 1,0 0-1,1 0 1,-1 0-1,2 0 0,-1 0 1,1 0-1,0 1 1,1 8-1,0-11 10,0-1-1,0 1 1,0-1-1,0 1 1,1-1-1,0 1 1,0-1 0,0 0-1,0 0 1,1 0-1,-1 0 1,1 0 0,0-1-1,0 1 1,0-1-1,1 0 1,-1 0-1,5 3 1,-1-2 25,0 0 1,0 0-1,0-1 0,0 0 1,0 0-1,1-1 0,-1 0 0,1 0 1,-1 0-1,1-1 0,0-1 1,0 1-1,0-1 0,-1-1 1,1 1-1,0-1 0,0-1 1,11-2-1,-5-2-33,1 1 1,-1-2 0,-1 0-1,0-1 1,0 0-1,23-19 1,-17 10-5,-1-1 1,0 0 0,21-31-1,8-24 109,-45 69-136,0 0 1,0 0-1,-1 0 1,1 0-1,-1 0 1,0 0-1,0 0 1,0 0 0,-1 0-1,0-7 1,-5 31-282,0 23 288,-3 18-5,3-36 38,1 0-1,1 0 0,1 0 1,2 0-1,2 36 0,-1-58 24,-1-1-1,0 0 1,1 1-1,-1-1 1,1 0-1,-1 0 1,1 0-1,0 1 1,0-1-1,2 2 0,-3-4-25,0 1 0,0-1 0,1 0-1,-1 1 1,0-1 0,1 0-1,-1 0 1,0 0 0,1 1 0,-1-1-1,1 0 1,-1 0 0,0 0-1,1 0 1,-1 0 0,0 0 0,1 0-1,-1 0 1,1 0 0,-1 0-1,0 0 1,1 0 0,13-8 272,-6 1-226,0-1 0,-1-1-1,0 1 1,0-1 0,7-13 0,26-55-83,-4 7-12,-9 24 30,32-50 0,-56 91-3,-2 4 1,-1-1-1,1 1 0,0 0 1,0 0-1,0 0 0,0 0 1,0 0-1,0 0 1,0 0-1,0 0 0,0 0 1,2 0-1,-3 1-3,0 0 0,0 0 0,1 0-1,-1 0 1,0 0 0,0 0 0,0 0 0,0 0 0,1 0 0,-1 0 0,0 0-1,0 0 1,0 0 0,0 0 0,1 0 0,-1 0 0,0 0 0,0 0 0,0 0-1,0 0 1,0 1 0,0-1 0,1 0 0,-1 0 0,0 0 0,0 0-1,0 0 1,0 0 0,0 1 0,0-1 0,0 0 0,0 0 0,0 0 0,0 0-1,1 1 1,-1-1 0,0 0 0,0 0 0,0 0 0,0 0 0,0 1 0,0-1-1,0 0 1,0 0 0,0 0 0,-1 1 0,1 7-34,-2 1 0,1-1-1,-6 16 1,2-4 14,-15 59 49,-4 0 0,-2-2-1,-43 84 1,26-66 82,23-49 171,-45 78-1,64-123-265,0 0 1,1 0-1,-1 0 0,0 0 1,0 0-1,0 0 0,0-1 1,1 1-1,-1 0 0,0-1 1,0 1-1,0 0 1,-1-1-1,1 1 0,0-1 1,0 0-1,0 1 0,0-1 1,0 0-1,0 0 0,-1 0 1,1 1-1,0-1 0,0 0 1,0-1-1,-1 1 0,1 0 1,0 0-1,0 0 1,0-1-1,0 1 0,0-1 1,0 1-1,-1-1 0,1 1 1,0-1-1,0 1 0,1-1 1,-1 0-1,0 0 0,0 0 1,0 1-1,0-1 0,1 0 1,-1 0-1,0 0 1,1 0-1,-1 0 0,0 0 1,0-2-1,0-2-30,0 1 0,0-1 0,0 0 0,0 1 0,0-1 0,1 0 0,0 0-1,0 1 1,1-1 0,-1 0 0,1 0 0,0 1 0,0-1 0,0 0 0,1 1 0,0-1 0,0 1 0,0 0 0,0-1 0,1 1 0,0 0 0,-1 1 0,1-1 0,4-4 0,4-2-54,-1 0 1,1 0 0,23-14-1,-21 16 84,6-4 49,23-10 0,13-2 112,101-62 0,-139 75-138,0-2 0,-1-1 0,-1 0 0,0-1 0,-1 0 0,23-31 0,-7-1-95,33-67-1,-44 74 137,27-47 119,-44 84-237,0 0-1,-1 1 1,2-1 0,-1 1 0,0 0-1,0 0 1,1 0 0,-1 0 0,4-2-1,-5 4 40,-1-1-1,1 1 1,0-1-1,0 1 0,-1 0 1,1 0-1,0-1 1,0 1-1,0 0 0,-1 0 1,1 0-1,0 0 0,0 0 1,0 0-1,0 0 1,-1 0-1,1 0 0,0 1 1,0-1-1,0 0 1,-1 0-1,1 1 0,0-1 1,0 0-1,-1 1 1,1-1-1,0 1 0,-1-1 1,1 1-1,0-1 0,-1 1 1,1 0-1,-1-1 1,1 1-1,-1 0 0,1-1 1,-1 1-1,1 1 1,2 4 17,0 1 0,0-1 0,-1 1 0,0 0 1,0 0-1,1 11 0,2 44-76,-11 159 11,5-206 202,-6 27 1,6-38-93,0-1 1,1 0-1,-2 0 1,1 1-1,0-1 1,-1 0-1,1 0 1,-1 0-1,0 0 1,0-1-1,0 1 1,0 0-1,-4 3 1,5-6-51,0 0 0,0 1 0,0-1 1,-1 0-1,1 0 0,0 0 1,0 0-1,0 0 0,0 0 0,0 0 1,0 0-1,0 0 0,0-1 1,0 1-1,0 0 0,0-1 0,0 1 1,0-1-1,0 1 0,0-1 1,0 1-1,0-1 0,1 0 1,-2 0-1,-20-18 97,21 18-86,-4-5 0,0-1 1,0 1 0,0-1 0,1 1 0,0-1-1,-4-9 1,4 6-28,3 10 3,1-1 1,-1 0-1,1 1 0,0-1 0,-1 0 0,1 0 0,0 0 1,0 1-1,-1-1 0,1 0 0,0 0 0,0 0 1,0 1-1,0-1 0,0 0 0,0 0 0,0 0 0,0 1 1,1-1-1,-1 0 0,0 0 0,0 0 0,1 1 1,-1-1-1,1-1 0,0 2 4,0-1 0,0 0 0,0 0 0,0 0 0,0 1 0,0-1 0,0 0 0,1 1 0,-1-1 0,0 1 0,0 0 1,1-1-1,-1 1 0,2 0 0,4-1 38,0 0 0,0 1 0,1 0 0,11 2 0,110 29 499,-44-8-2355,-82-22 1267,15 1-2082</inkml:trace>
</inkml:ink>
</file>

<file path=ppt/ink/ink1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6:37.375"/>
    </inkml:context>
    <inkml:brush xml:id="br0">
      <inkml:brushProperty name="width" value="0.05" units="cm"/>
      <inkml:brushProperty name="height" value="0.05" units="cm"/>
    </inkml:brush>
  </inkml:definitions>
  <inkml:trace contextRef="#ctx0" brushRef="#br0">217 218 2496,'2'-2'415,"0"1"-1,0-1 1,1 0 0,-1 0 0,1 1-1,-1 0 1,1-1 0,-1 1 0,1 0-1,5-1 1,-7 2-321,0-1 0,-1 1 0,1 0 1,0 0-1,0 0 0,-1 0 0,1 0 0,0 0 0,0 1 0,-1-1 0,1 0 0,0 0 0,0 0 0,-1 1 1,1-1-1,0 0 0,-1 1 0,1-1 0,0 1 0,-1-1 0,1 1 0,-1-1 0,1 1 0,0-1 0,-1 1 1,0 0-1,1-1 0,-1 1 0,1-1 0,-1 1 0,0 0 0,1 0 0,-1-1 0,0 1 0,0 0 0,1 0 1,-1-1-1,0 1 0,0 0 0,0 0 0,0-1 0,0 1 0,0 0 0,0 0 0,-1 1 0,1 6 323,-1 1 0,0-1 0,-1 1 0,0-1 0,0 1 0,-1-1-1,0 0 1,-1 0 0,-6 11 0,4-9-181,0 0-1,-1-1 1,0 0 0,0 0-1,-1 0 1,-15 11 0,18-16-132,-1 0 0,0 0 0,-10 3 1,7-2 22,6-4-80,1 1 0,-1-1-1,0 0 1,0 0 0,0 0 0,0 0 0,0 0 0,0-1 0,-1 1-1,1-1 1,0 0 0,0 0 0,0 0 0,0-1 0,-1 1-1,1-1 1,0 1 0,0-1 0,0 0 0,0 0 0,0-1 0,1 1-1,-1 0 1,0-1 0,0 0 0,1 0 0,-5-3 0,4 2-42,-1 0 0,0-1 1,0 1-1,1-1 1,0 0-1,0 0 0,0 0 1,0 0-1,1-1 0,0 1 1,-1-1-1,2 1 0,-4-10 1,3 6-54,1-1 0,0 1 0,0-1 0,1 1 0,0 0 0,0-1-1,2-9 1,-2 18 54,0-1 0,0 0 0,1 0 0,-1 0 0,0 0 0,0 0 0,0 0 0,1 0 0,-1 0 0,1 0 0,-1 0 0,0 1 0,1-1 0,0 0 0,-1 0 0,1 0 0,-1 1 0,1-1 0,0 0 0,0 1 0,-1-1 0,1 1-1,0-1 1,0 1 0,0-1 0,-1 1 0,1-1 0,0 1 0,0 0 0,0-1 0,0 1 0,0 0 0,0 0 0,0 0 0,0 0 0,0 0 0,0 0 0,1 0 0,3 1 112,0 0-1,0 1 1,-1-1 0,1 1 0,7 4-1,-9-5-53,33 18 544,-28-14-399,1 0 1,0 0-1,0-1 0,0 0 1,1-1-1,-1 0 0,20 4 1,5-6 403,65-5-1,-83 2-595,34-3 371,0-3-1,81-24 1,-110 26-265,-1 0-1,0-1 1,0-2 0,0 0-1,-1-1 1,-1 0 0,0-2-1,0 0 1,-1-1 0,-1-1-1,0 0 1,15-18 0,-24 24-238,28-37 593,-33 42-611,1-1 0,-1 1-1,0-1 1,0 1-1,-1-1 1,1 0-1,-1 0 1,0 0-1,0 0 1,1-6 0,-2 9 0,0 1 1,0 0 0,0-1 0,0 1 0,0 0-1,0-1 1,0 1 0,0 0 0,-1 0 0,1-1 0,0 1-1,0 0 1,0-1 0,0 1 0,-1 0 0,1 0-1,0-1 1,0 1 0,0 0 0,-1 0 0,1 0-1,0-1 1,-1 1 0,1 0 0,0 0 0,0 0 0,-1 0-1,1 0 1,0-1 0,-1 1 0,1 0 0,0 0-1,-1 0 1,1 0 0,0 0 0,-1 0 0,1 0-1,0 0 1,-1 0 0,1 0 0,-14 4-4272,8 0 3034,1-1 1,0 1 0,0 0-1,0 0 1,-5 8-1,5-8 254,-17 23-2516</inkml:trace>
</inkml:ink>
</file>

<file path=ppt/ink/ink1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6:37.831"/>
    </inkml:context>
    <inkml:brush xml:id="br0">
      <inkml:brushProperty name="width" value="0.05" units="cm"/>
      <inkml:brushProperty name="height" value="0.05" units="cm"/>
    </inkml:brush>
  </inkml:definitions>
  <inkml:trace contextRef="#ctx0" brushRef="#br0">399 25 4480,'-12'-17'1413,"6"10"2795,8 18 276,-6 9-2339,2-11-1153,0 13 152,1-11-695,0 0-1,-1-1 1,-5 18 0,-75 251 1455,75-247-1838,-48 213 1233,53-240-1205,1 2-4,-1 0-1,0-1 1,-4 9 0,6-14-77,-1 0 1,1 0-1,0 0 1,-1 0-1,1 0 1,-1 0-1,0 0 1,1-1 0,-1 1-1,0 0 1,1 0-1,-1-1 1,0 1-1,0 0 1,0-1-1,0 1 1,1-1-1,-1 1 1,0-1-1,0 1 1,0-1-1,0 0 1,0 1-1,0-1 1,0 0-1,0 0 1,0 0 0,0 0-1,-2 0 1,-6-3 40,0 0 0,0 0 1,0-1-1,1 0 1,0-1-1,-15-11 1,3 1-67,-26-27 0,38 34-313,1 0 1,-10-17-1,13 20-690,4 4 428,-1 0 1,0-1-1,1 1 1,-1 0 0,1 0-1,0 0 1,-1-1-1,1 1 1,0 0-1,0-1 1,0 1 0,0 0-1,0-1 1,0 1-1,0 0 1,0 0 0,1-1-1,-1 1 1,0 0-1,1-1 1,-1 1-1,2-2 1,6-3-2299</inkml:trace>
</inkml:ink>
</file>

<file path=ppt/ink/ink1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6:38.207"/>
    </inkml:context>
    <inkml:brush xml:id="br0">
      <inkml:brushProperty name="width" value="0.05" units="cm"/>
      <inkml:brushProperty name="height" value="0.05" units="cm"/>
    </inkml:brush>
  </inkml:definitions>
  <inkml:trace contextRef="#ctx0" brushRef="#br0">14 54 7456,'-12'-10'2421,"12"10"-2405,0 0 0,0 0 0,0 0 0,0 0 0,0 0 0,0 0 0,0 0 0,0 0 0,-1 0 0,1 0 0,0 0 0,0 0 0,0 0 0,0 0 0,0 0 0,0 0 0,0 0 0,0 0 0,0 0 0,0 0 0,0 0 0,0 0 0,0-1 0,0 1 0,0 0 0,0 0 0,0 0 0,-1 0 0,1 0 0,0 0 0,0 0 0,0 0 0,0 0 0,0 0 0,0-1 0,0 1 0,0 0 0,0 0 0,0 0 0,0 0 0,0 0 0,1 0 0,-1 0 0,0 0 0,0 0 0,0 0 0,0-1 0,0 1 0,0 0 0,0 0 0,0 0 0,0 0 0,0 0 0,0 0 0,0 0 0,0 0 0,0 0 0,1 0 0,1-3 772,1 1-1,-1-1 1,1 1-1,0 0 1,0 0-1,0 0 1,0 0 0,5-1-1,0 0-55,0 0-1,0 1 1,9-2-1,10 1-23,33-1-1,-52 4-387,103-1 395,128 16-1,-226-13-967,-10 9-8970,-3-10 8308,-1 0 0,1 0 0,-1 0 0,0 1 0,1-1 0,-1 0 0,-1 1 0,1 0 453,-7 12-3591</inkml:trace>
</inkml:ink>
</file>

<file path=ppt/ink/ink1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6:40.089"/>
    </inkml:context>
    <inkml:brush xml:id="br0">
      <inkml:brushProperty name="width" value="0.05" units="cm"/>
      <inkml:brushProperty name="height" value="0.05" units="cm"/>
    </inkml:brush>
  </inkml:definitions>
  <inkml:trace contextRef="#ctx0" brushRef="#br0">0 327 4576,'0'0'1450,"5"14"2716,-3-13-3730,1 0 0,-1-1-1,1 1 1,-1 0 0,1-1 0,0 0 0,-1 0 0,1 0 0,-1 0 0,1 0 0,0 0 0,-1-1 0,4 0 0,-2 0-237,0-1 0,0 0 1,0 0-1,0 0 1,0 0-1,-1 0 0,6-5 1,1-3-219,1 0-1,-1-1 1,15-23 0,-9 12 165,23-46 0,-34 58-153,-1 0-1,0 0 1,-1 0-1,0 0 0,-1 0 1,0-1-1,0 0 0,0-10 1,-2 17-38,-1 1 0,1 0 0,0 0 0,-1 0 1,1 0-1,-1 0 0,0 0 0,-3-5 0,4 7 37,-1 0 0,1 0 0,-1 0 0,1 0 0,-1 0-1,0 1 1,1-1 0,-1 0 0,0 0 0,0 1 0,1-1 0,-1 1-1,0-1 1,0 1 0,0-1 0,0 1 0,0-1 0,0 1 0,0 0-1,0-1 1,0 1 0,0 0 0,0 0 0,0 0 0,0 0 0,0 0-1,0 0 1,0 0 0,0 0 0,-1 1 0,-3 0 91,1 1 0,0-1-1,0 1 1,0 0 0,1 1 0,-1-1 0,0 1 0,1 0 0,0-1-1,-1 1 1,1 1 0,0-1 0,-4 7 0,0 0 196,0 1 1,1 0-1,-9 20 0,7-10-59,0 1 0,2-1 1,0 1-1,2 0 0,-3 22 0,6-34-140,1-1-1,0 0 0,1 0 1,-1 1-1,2-1 1,-1 0-1,1 0 0,1 0 1,0 0-1,0 0 0,0-1 1,1 1-1,1-1 1,8 14-1,-10-19-50,0-1 0,0 1 0,0 0 1,0-1-1,1 1 0,-1-1 0,1 0 0,-1 0 0,1 0 1,0-1-1,0 1 0,0-1 0,0 0 0,-1 0 0,2 0 1,-1-1-1,0 0 0,0 1 0,8-2 0,1 0 36,1 0 0,-1-1-1,1-1 1,22-7 0,-16 3-35,-1-1 1,1 0 0,-2-1-1,1-2 1,-1 1 0,-1-2-1,0-1 1,-1 0 0,0-1-1,-1 0 1,0-1 0,-1-1-1,-1-1 1,-1 0 0,14-23-1,-20 26-40,-1 0-1,0 0 0,5-26 0,-9 34-42,0 0 33,0 0-1,-1 1 0,0-1 1,0 0-1,0 1 0,-1-1 0,-2-10 1,2 12 35,0-1 0,0 1 0,0-1 0,1 1 0,0-1-1,0 1 1,0-1 0,1 0 0,0-4 0,0 8-20,0-1 0,0 1-1,-1 0 1,1 0 0,0 0-1,0-1 1,1 1 0,-1 0-1,0 1 1,0-1 0,0 0-1,1 0 1,-1 0-1,0 1 1,1-1 0,-1 1-1,1-1 1,-1 1 0,1-1-1,-1 1 1,1 0 0,-1 0-1,1 0 1,1 0 0,2-1-15,0 1 1,1 0-1,-1 1 1,0-1-1,10 3 1,-9-1 8,1 0-1,-1 0 1,0 1 0,0 0 0,0 0 0,-1 1 0,1-1 0,-1 1 0,7 6 0,-10-7 15,1 0 1,0 1 0,-1-1-1,0 0 1,0 1 0,0 0-1,0-1 1,-1 1-1,1 0 1,-1 0 0,0 0-1,0 0 1,0 0 0,-1 0-1,1 0 1,-1 6 0,-2 16 29,-8 52-1,-2 8 12,11-70 34,0-5-51,0-1 0,1 1 0,2 14 1,-2-23-7,0 1 1,1 0-1,0 0 1,0 0-1,0-1 1,0 1-1,0-1 1,0 1-1,1-1 1,-1 1-1,1-1 1,0 0-1,-1 1 1,1-1-1,0 0 1,1 0-1,1 1 1,-3-2 2,1-1 1,-1 1-1,0-1 1,0 1-1,0-1 0,1 0 1,-1 0-1,0 0 1,1 0-1,-1 0 0,0 0 1,0 0-1,1 0 1,-1 0-1,0 0 0,0-1 1,0 1-1,1 0 1,1-2-1,22-12 144,-3-3-91,-2 0-1,0-2 1,27-32-1,-41 44-56,116-138 48,-115 137-88,-1 0 0,1 1 0,1 0-1,-1 1 1,1 0 0,0 0 0,0 0 0,1 1-1,12-5 1,-20 9 15,0 1-1,-1-1 0,1 1 0,0 0 1,0-1-1,0 1 0,-1 0 0,1 0 1,0 0-1,0-1 0,0 1 0,0 0 1,0 0-1,0 1 0,-1-1 0,1 0 1,0 0-1,0 0 0,0 0 0,0 1 1,0-1-1,-1 0 0,1 1 0,0-1 1,0 1-1,-1-1 0,1 1 1,0-1-1,-1 1 0,1-1 0,0 1 1,-1 0-1,1-1 0,-1 1 0,1 0 1,-1 0-1,1-1 0,-1 1 0,0 0 1,1 0-1,-1 0 0,0-1 0,1 1 1,-1 0-1,0 0 0,0 0 0,0 1 1,1 5 8,-1-1 0,1 1 0,-1-1 0,-1 1 0,0 7 1,-3 3 18,0 0 1,0 0-1,-2-1 1,0 1 0,0-2-1,-18 29 1,-1 9 371,22-49-201,9-12-98,10-15-66,62-72 7,-52 58-28,2 2 1,2 1-1,47-42 0,-75 73-46,1 1-1,-1 0 1,1 0 0,0 1-1,-1-1 1,1 1 0,4-2-1,-6 3 30,-1-1 0,1 1-1,-1 0 1,1 0 0,-1 0-1,1 0 1,-1 0 0,1 0-1,-1 0 1,1 0 0,-1 0 0,1 1-1,-1-1 1,1 0 0,-1 0-1,1 0 1,-1 0 0,0 1-1,1-1 1,-1 0 0,1 1-1,0 0 6,-1-1-1,1 1 0,0 0 0,-1 0 0,1 0 1,-1 0-1,0 0 0,1 0 0,-1 0 1,0 0-1,1 0 0,-1 0 0,0 0 0,0 1 1,0 12 13,0 0 0,-1 0 0,-5 26 1,3-26-36,-9 47 23,-5 32 212,18-74-63,-1-19-142,0 0 0,0 0 0,0 0 0,0 0 0,1 0 0,-1 1 0,0-1 0,0 0 0,0 0 0,0 0 0,0 0 0,0 0 0,1 0 0,-1 0 0,0 0 0,0 0 0,0 0 0,0 0 0,0 0 0,1 0 0,-1 0 0,0 0 0,0 0-1,0 0 1,0 0 0,0 0 0,1 0 0,-1 0 0,0 0 0,0 0 0,0 0 0,0 0 0,0 0 0,0 0 0,1 0 0,-1 0 0,0 0 0,0-1 0,0 1 0,0 0 0,0 0 0,0 0 0,0 0 0,1 0 0,-1 0 0,0 0 0,0-1 0,0 1 0,0 0 0,0 0-1,0 0 1,19-32 503,-12 19-429,19-39-121,-11 23-40,1 0 0,19-26 0,-19 33-25,-12 15 104,0 1 1,0-1-1,1 1 0,0 1 1,0-1-1,0 1 0,1 0 1,0 0-1,11-8 0,-16 13 0,-1 0 0,0 0 0,1-1-1,-1 1 1,0 0 0,1 0 0,-1 0 0,0 0-1,1-1 1,-1 1 0,1 0 0,-1 0 0,0 0-1,1 0 1,-1 0 0,1 0 0,-1 0 0,0 0-1,1 0 1,-1 0 0,1 1 0,-1-1 0,0 0-1,1 0 1,-1 0 0,0 0 0,1 1-1,-1-1 1,0 0 0,1 0 0,-1 0 0,0 1-1,1-1 1,-1 0 0,0 1 0,0-1 0,1 0-1,-1 1 1,0-1 0,0 0 0,0 1 0,1-1-1,-1 0 1,0 1 0,0-1 0,0 1 0,0-1-1,0 0 1,0 1 0,0-1 0,0 1 0,0-1-1,0 1 1,-3 28-163,2-19 143,-5 39-52,-2 64 278,8-97-98,2 0 0,0 0 1,7 29-1,-9-43-83,1-1-1,-1 0 1,1 0 0,-1 0 0,1 0-1,-1 0 1,1 0 0,0 0 0,-1 0-1,1 0 1,0 0 0,0 0 0,0-1-1,0 1 1,0 0 0,0 0 0,0-1-1,0 1 1,0-1 0,0 1 0,0-1-1,0 1 1,0-1 0,0 0 0,1 1-1,-1-1 1,0 0 0,0 0 0,0 0-1,1 0 1,-1 0 0,0 0 0,0 0-1,0 0 1,0-1 0,2 0 0,3 0 24,-1-1 1,1 1-1,-1-2 1,1 1-1,-1 0 1,5-4 0,16-12-28,0 0 0,35-36 0,39-49 162,-46 46-201,-4-1-497,-56 79 293,0-4 287,1 1-1,0-1 1,2 1 0,0 1-1,1-1 1,1 0 0,1 34-1,2-39 15,-1-1 0,2 1 0,0-1 0,0 0 0,1 0 0,1 0 0,0-1 0,11 19 0,-12-23-87,0-2 1,0 1-1,1 0 0,0-1 0,0 0 0,1 0 1,6 5-1,-8-7-92,0-1 0,0 0 0,0 1 0,1-2 1,-1 1-1,0 0 0,1-1 0,-1 0 0,1 0 0,0 0 1,-1-1-1,6 1 0,8-4-3748,-18 3 3541,1 0 1,-1-1 0,1 1-1,-1 0 1,1-1 0,-1 1-1,1-1 1,-1 1 0,1 0-1,-1-1 1,0 1 0,1-1-1,-1 1 1,0-1 0,0 1-1,1-1 1,-1 1 0,0-1-1,0 0 1,0 1 0,0-1-1,0 1 1,1-1 0,-1 0-1,0 1 1,0-1 0,0 1-1,-1-1 1,1 1 0,0-1-1,0-1 1,-4-17-4332,0-1 1563</inkml:trace>
</inkml:ink>
</file>

<file path=ppt/ink/ink1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6:40.432"/>
    </inkml:context>
    <inkml:brush xml:id="br0">
      <inkml:brushProperty name="width" value="0.05" units="cm"/>
      <inkml:brushProperty name="height" value="0.05" units="cm"/>
    </inkml:brush>
  </inkml:definitions>
  <inkml:trace contextRef="#ctx0" brushRef="#br0">23 56 8384,'-13'-28'3808,"8"12"-3328,0 8 1376,10 8-1120,-5-3-256,0 6-1056,5 5 320</inkml:trace>
</inkml:ink>
</file>

<file path=ppt/ink/ink1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6:44.367"/>
    </inkml:context>
    <inkml:brush xml:id="br0">
      <inkml:brushProperty name="width" value="0.05" units="cm"/>
      <inkml:brushProperty name="height" value="0.05" units="cm"/>
    </inkml:brush>
  </inkml:definitions>
  <inkml:trace contextRef="#ctx0" brushRef="#br0">6 1409 3328,'0'0'107,"-1"0"0,1 0 0,0 0 0,0 0 0,0 0 0,0 0 0,-1 0 0,1 0 0,0 0-1,0 0 1,0 0 0,0 0 0,-1 0 0,1 0 0,0 0 0,0 0 0,0 0 0,-1 0 0,1 0 0,0 0 0,0 0 0,0 0 0,0-1 0,0 1 0,-1 0 0,1 0 0,0 0 0,0 0 0,0 0 0,0 0 0,0-1-1,0 1 1,0 0 0,-1 0 0,1 0 0,0 0 0,0-1 0,0 1 0,0 0 0,0 0 0,0 0 0,0 0 0,0-1 0,0 1 0,0 0 0,0 0 0,0 0 0,0 0 0,0-1 0,0 1 0,0 0 0,0 0 0,0 0 0,0 0-1,0-1 1,0 1 0,1 0 0,-1 0 0,0 0 0,0 0 0,0-1 0,0 1 0,0 0 0,0 0 0,1 0 0,-1 0 0,13-15 1717,-4 6-916,0-3-377,-1 0 0,0-1 1,5-14-1,7-9 54,-18 32-519,90-149 2075,-71 121-1620,2 2 0,48-50 0,104-104 1346,-111 121-1371,-63 62-516,0 0 0,-1 0 1,1 0-1,0 0 0,0 0 0,0 1 1,0-1-1,0 0 0,0 1 1,0-1-1,1 1 0,-1-1 1,0 1-1,0 0 0,0-1 0,0 1 1,1 0-1,-1 0 0,1 0 1,-1 0 12,0 0 1,0 1 0,0-1 0,0 0 0,0 1-1,0-1 1,0 1 0,0-1 0,-1 1 0,1 0-1,0-1 1,0 1 0,-1 0 0,1-1-1,0 1 1,-1 0 0,1 0 0,-1 0 0,1 0-1,-1 0 1,1-1 0,-1 1 0,0 0 0,1 2-1,1 3 19,-1 1-1,0-1 1,0 1-1,0 0 1,-1 0-1,0 0 0,-1 12 1,-2 3 27,-7 22 1,-1 0 46,-3-1 1,-1 0-1,-2-1 1,-25 42-1,40-80-44,0 0 1,-1 0-1,1 0 0,-1 0 0,0-1 1,0 1-1,0-1 0,-1 0 1,1 0-1,-7 4 0,9-6-25,-1-1 0,0 1 0,0-1 0,1 1-1,-1-1 1,0 1 0,0-1 0,0 0 0,0 0 0,1 0-1,-1 0 1,0 0 0,0-1 0,0 1 0,0-1 0,1 1 0,-1-1-1,0 1 1,1-1 0,-1 0 0,0 0 0,1 0 0,-1 0 0,1 0-1,-1 0 1,1 0 0,0 0 0,-1-1 0,0-1 0,-11-10-5,1-2 0,1 1 0,-11-18 1,-8-11-452,98 73-30,-51-23 475,0-1 0,1 0 0,0-1 0,0-1 0,1-1 0,-1-1 0,22 1 0,-26-4 14,0-1 1,0-1-1,0 0 1,0 0-1,0-1 0,13-7 1,78-40 216,-67 31-137,5-2-37,-4 3-76,56-37 0,-72 38 51,0 0-1,-1-1 0,-1-2 1,0 0-1,32-46 0,-30 33 5,-1-1-1,-3-1 1,0 0 0,13-42-1,-7 8-174,-3-1 0,14-83-1,-35 150 98,-1-1-1,1 1 0,-1 0 0,0 0 1,-1-7-1,1 10 30,0 1 1,0-1-1,0 1 0,-1-1 1,1 1-1,0-1 0,0 1 1,-1-1-1,1 1 0,0-1 1,-1 1-1,1-1 1,0 1-1,-1 0 0,1-1 1,0 1-1,-1-1 0,1 1 1,-1 0-1,0-1 0,0 1-2,0 0 0,1 0-1,-1 0 1,0 0 0,0 0-1,0 0 1,0 0 0,0 0-1,1 0 1,-1 0 0,0 0-1,0 1 1,0-1 0,1 0-1,-1 0 1,0 1 0,-1 0-1,-6 4-30,0 0-1,0 1 0,0 0 0,1 1 0,0-1 1,1 1-1,-1 0 0,-7 12 0,-2 6 57,-19 37-1,13-17 18,2 0 0,3 1 0,1 1 0,2 1 0,-9 59 0,20-85 71,1 0 0,0 35 0,2-47-45,1-1-1,0 1 1,1-1 0,0 1 0,1-1 0,-1 0 0,2 0 0,7 15 0,-9-20-25,1 0 0,0 0 0,1-1 0,-1 1 0,1-1 0,-1 1 0,1-1 1,0 0-1,0-1 0,0 1 0,1-1 0,-1 0 0,1 0 0,-1 0 0,1 0 0,0-1 0,-1 0 0,1 0 0,0 0 0,5 0 0,1 0-22,0-1 0,0 0-1,0-1 1,0 0 0,0 0 0,0-1 0,0-1 0,13-5 0,10-7 54,0-2 1,45-31 0,-73 45-43,12-8 34,-6 4-53,23-18 1,-34 23-86,-2 2-6,-8 5-85,-14 12-20,2 3 185,-45 45-77,55-53 77,0 1 0,1 1 1,-12 21-1,17-26 63,1 0 0,0 1 0,1-1 0,0 1-1,-2 12 1,5-21-24,0 0 0,0 0 0,0 0 0,0-1-1,0 1 1,0 0 0,0 0 0,0 0 0,0 0 0,0 0-1,0 0 1,1 0 0,0 2 0,-1-3-25,0 0 1,0 0-1,0 1 0,1-1 1,-1 0-1,0 0 0,0 0 1,0 0-1,1 0 0,-1 1 1,0-1-1,1 0 0,-1 0 1,0 0-1,0 0 1,1 0-1,-1 0 0,0 0 1,0 0-1,1 0 0,-1 0 1,0 0-1,1 0 0,-1 0 1,0 0-1,0 0 0,1 0 1,-1 0-1,1-1 1,1 0 8,0 0 1,1-1 0,-1 1-1,0-1 1,0 1 0,0-1-1,0 0 1,2-3 0,16-19-20,-1-1 0,-2-1 0,-1-1 0,0-1 1,13-36-1,-26 59-40,2-7-126,-7 11 48,-4 5-19,4-2 106,0 1 1,0 0 0,0 0 0,0 0 0,0 0 0,0 0-1,1 0 1,0 0 0,-1 0 0,1 1 0,1-1 0,-2 6-1,0 3 57,1 0 0,0 16 0,1-23 6,0 1 0,1 0 0,-1-1 0,1 1 1,0-1-1,1 0 0,0 1 0,2 5 0,-3-9-12,0-1 0,0 1 0,0 0 0,0 0-1,0-1 1,0 1 0,1-1 0,-1 1 0,0-1 0,1 0 0,0 1 0,-1-1-1,1 0 1,0 0 0,-1 0 0,1 0 0,0 0 0,0-1 0,0 1 0,0 0 0,0-1-1,0 0 1,0 1 0,0-1 0,2 0 0,7-1 8,-1 0 1,1-1 0,0-1-1,-1 0 1,12-4-1,-1 0 34,1 0 5,0-1 0,0 0 0,0-2 0,26-16 0,0-8-28,-31 23-33,0-1 0,-1-1 0,-1 0 0,0-1 0,-1-1 0,0 0 0,17-26 0,-8 5-9,30-62-1,11-48-16,-11 24 7,-37 86-45,-1 0 0,-2-2 0,14-62 0,-27 100 50,0 0-1,0-1 1,0 1-1,0 0 1,1-1-1,-1 1 0,0 0 1,0-1-1,0 1 1,0 0-1,0-1 1,0 1-1,0-1 1,0 1-1,0 0 1,0-1-1,0 1 1,0 0-1,0-1 0,-1 1 1,1 0-1,0-1 1,0 1-1,0-1 1,0 1-1,-1 0 1,1 0-1,0-1 1,0 1-1,-1-1 1,-8 8-178,-10 18-23,7-3 156,2 1 1,0 0-1,-10 37 1,-12 74 5,32-133 49,-2 7 5,-38 212 93,37-186 6,0 1-1,2-1 0,2 1 0,7 51 0,-7-83-68,-1 1 1,1 0-1,0-1 1,0 1-1,0-1 1,1 1-1,-1-1 1,1 1-1,-1-1 1,6 6-1,-7-8-18,1 0-1,0-1 0,0 1 1,0 0-1,0 0 0,0-1 0,0 1 1,0-1-1,0 1 0,0-1 1,0 0-1,1 1 0,-1-1 0,0 0 1,2 0-1,-1 0-5,0 0 0,1 0 0,-1 0 0,0-1 1,0 1-1,1-1 0,-1 0 0,0 1 0,0-1 0,3-1 0,6-5 40,0 0-1,-1-1 0,1 0 0,-1 0 1,15-18-1,1 1 43,75-85-338,-101 110 240,0 0 0,0 0 0,0 0 0,0 0 0,0 0 0,0 0 0,0 0 0,0 0 0,0 0 0,0 1 0,0-1 0,0 0 0,0 0 0,0 0 0,0 0 0,0 0 0,1 0 0,-1 0 0,0 0 0,0 0 0,0 0 0,0 0 0,0 0 0,0 0 0,0 0 0,0 0 0,0 0 0,0 0 0,0 0 0,1 0 0,-1 0 0,0 0 0,0 0 0,0 0 0,0 0 0,0 0 0,0 0 0,0 0 0,0 0 0,0 0 0,1 0 0,-1 0 0,0 0 0,0 0 0,0 0 0,0 0 0,0 0 0,0 0 0,0 0 0,0 0 0,0 0 0,0 0 0,0 0 0,0 0 0,0 0 0,1 0 0,-1-1 0,0 1 0,0 0 0,0 0 0,0 0 0,0 0 0,-2 13-151,-6 19 19,6-26 119,0 1 1,1-1 0,-1 1 0,1 0 0,1-1 0,-1 1 0,1 0 0,1 11 0,0-15 32,-1-1 1,1 1-1,-1-1 0,1 1 1,0-1-1,0 1 0,0-1 1,0 0-1,1 1 0,-1-1 1,1 0-1,-1 0 0,1 0 1,0 0-1,-1 0 0,1-1 1,0 1-1,0 0 0,1-1 1,-1 1-1,0-1 1,0 0-1,1 0 0,-1 0 1,5 1-1,-2-1 26,0 0 1,0 0-1,0-1 0,0 0 1,0 0-1,0 0 1,0 0-1,0-1 0,8-2 1,6-2-5,20-10 1,-11 4 17,-18 8-43,0-1 0,0 0-1,0 0 1,-1-1 0,0-1 0,0 1 0,0-1 0,11-11 0,-1-4 57,-1-1 0,-2 0 1,0-2-1,13-25 1,-4 7-145,-22 36 1,-2 4 20,0 0 0,1 0 0,-1-1 0,1 1 0,0 0 0,-1 0 0,1 1 0,3-4 0,-5 5 48,1 0 0,-1 0 0,0 0 1,0 0-1,0 0 0,1 0 0,-1 0 1,0 0-1,0 0 0,0 0 0,0 0 1,1 0-1,-1 0 0,0 1 1,0-1-1,0 0 0,0 0 0,0 0 1,1 0-1,-1 0 0,0 0 0,0 0 1,0 1-1,0-1 0,0 0 1,0 0-1,0 0 0,0 0 0,1 1 1,-1-1-1,0 0 0,0 0 0,0 0 1,0 0-1,0 1 0,0-1 0,0 0 1,0 0-1,2 7-16,-1 5-6,-1 0-1,1-1 0,-2 1 1,0 0-1,-3 15 0,0-5-79,-14 40-1,11-44 170,0 0 1,-1-1-1,-1 0 0,0 0 1,-14 16-1,23-32-45,-1 0 1,0 0 0,1 0-1,-1-1 1,0 1-1,0 0 1,0 0-1,1-1 1,-1 1-1,0-1 1,0 1 0,0-1-1,0 1 1,0-1-1,0 1 1,0-1-1,0 0 1,0 0 0,0 0-1,0 1 1,0-1-1,0 0 1,0 0-1,0 0 1,-1-1-1,1 1 1,0 0 0,0 0-1,0 0 1,0-1-1,0 1 1,0-1-1,0 1 1,0-1 0,1 1-1,-3-2 1,2 1-27,0 0 0,0 0 0,0 0 0,0 0 0,0-1 0,0 1 0,0 0 0,0-1 0,1 1 0,-1 0 0,0-1 0,1 1 0,-1-1 0,1 1 0,0-1 0,-1 1 0,1-1 0,0 0 0,0 1 0,0-1 0,0 1 0,0-1 0,1 1 0,-1-3 0,1-25-721,-1 29 721,1 0-1,-1-1 1,0 1 0,0 0-1,0 0 1,1 0 0,-1-1-1,0 1 1,0 0 0,1 0-1,-1 0 1,0 0 0,1 0-1,-1-1 1,0 1 0,0 0-1,1 0 1,-1 0 0,0 0-1,1 0 1,-1 0 0,0 0-1,1 0 1,-1 0 0,0 0-1,1 0 1,-1 0 0,0 1 0,0-1-1,1 0 1,-1 0 0,0 0-1,1 1 1,13 3-102,-12-3 127,7 1-4,1 1 0,-1-2-1,0 1 1,1-1 0,-1-1 0,1 0 0,-1 0 0,19-3-1,-13 0 17,-1-1 0,1 0-1,-1-1 1,0-1-1,14-8 1,3-4 11,-2-1 1,0-1-1,51-49 1,-46 36-30,-2-1 1,54-77 0,-51 57-12,46-94 1,-68 121-1,-2-1 0,-1 1 0,-1-2 0,-1 0 0,-2 0 0,0 0 0,1-47 0,-7 75 2,0-5-29,0-1 0,0 1 1,-3-9-1,3 14 19,0 1 1,0-1-1,0 0 1,0 1-1,-1-1 1,1 1-1,0-1 0,0 1 1,-1-1-1,1 0 1,0 1-1,-1 0 1,1-1-1,-1 1 0,1-1 1,-1 1-1,1-1 1,-1 0-1,0 1-2,0 0-1,1 0 0,-1 0 1,1 0-1,-1 0 0,0 1 1,1-1-1,-1 0 0,1 0 1,-1 0-1,1 0 0,-1 1 1,1-1-1,-1 0 0,1 1 1,-1-1-1,1 0 0,-1 1 1,1-1-1,-1 0 1,1 1-1,0-1 0,-1 1 1,0 0-1,-83 103-339,48-58 251,19-22 130,1 0 1,1 0 0,2 2 0,0 0 0,-17 51-1,10-13 79,-14 92 0,30-134-18,1 0 1,1 0-1,2 35 0,0-48-69,1-1 0,0 0 0,0 1 0,1-1 0,0 0 0,1 0 0,0-1 1,0 1-1,0 0 0,1-1 0,0 0 0,9 12 0,-11-17 36,1 1 0,-1-1 0,0 0 0,1 0 0,-1-1 0,1 1 1,0 0-1,-1-1 0,1 1 0,0-1 0,0 0 0,0 0 0,6 1 0,-4-1-4,0-1 0,0 0 0,1 0 0,-1 0-1,0 0 1,0-1 0,9-2 0,-4 0-34,-1 0 0,1 0 0,-1-1 0,0-1-1,-1 1 1,1-2 0,-1 1 0,10-9 0,-6 3 12,-1-1 1,0 0 0,17-26-1,21-45-91,-34 58 5,-14 18-394,-5 14 98,-14 48 345,-15 86 1,32-137 42,1 1 0,-1-1 0,1 1 1,0-1-1,0 1 0,1-1 0,-1 1 0,3 5 1,-3-9-15,0 0 0,0 0 0,1 1 0,-1-1 0,1 0 0,-1 0 0,1 0 0,0 0 0,-1 0 1,1 0-1,0 0 0,0 0 0,0 0 0,-1 0 0,1 0 0,0 0 0,0-1 0,0 1 0,0 0 0,1-1 1,-1 1-1,0-1 0,0 1 0,0-1 0,0 1 0,1-1 0,-1 0 0,0 0 0,0 1 0,1-1 1,-1 0-1,0 0 0,2-1 0,6-1 83,1 0-1,14-6 1,-10 3-71,-4 1-14,0-1 0,-1 0 0,0 0-1,12-9 1,18-10-168,5 1 114,69-39 152,-96 51-122,131-82 0,-139 88-29,0 0 0,-1 0 0,10-10 0,-16 12 16,-6 5-29,-11 7-96,-71 48-20,41-28 44,-63 51 0,104-77 115,-8 7 5,1 0 0,0 1 0,1 0 0,0 0 0,-17 26 0,27-37 2,-1 1-1,1-1 1,-1 1 0,1-1 0,0 1 0,-1-1-1,1 1 1,0-1 0,0 1 0,0 0 0,-1-1-1,1 1 1,0 0 0,0-1 0,0 1-1,0-1 1,0 1 0,0 0 0,0-1 0,0 1-1,0 0 1,0-1 0,1 1 0,-1-1 0,0 1-1,0 0 1,1-1 0,-1 1 0,0-1 0,0 1-1,1-1 1,-1 1 0,1-1 0,-1 1-1,1-1 1,-1 1 0,0-1 0,1 1 0,0-1-1,-1 0 1,1 1 0,-1-1 0,1 0 0,-1 0-1,1 1 1,0-1 0,-1 0 0,1 0 0,-1 0-1,2 0 1,4 1 41,-1 0 1,1-1-1,-1 0 0,9-1 1,-12 0-48,46-2 113,-14 1-44,-1-1-1,57-13 0,-77 12-79,4 0 6,1-1-1,-1 0 0,0-2 1,-1 0-1,0-1 0,19-12 1,-25 13 26,0-1 0,-1-1 0,0 1 0,0-2 0,-1 1 0,9-14 1,-7 6-30,0 0 0,-2 0 1,10-27-1,23-68-71,-34 99-23,-6 12 96,0 0-1,-1 0 1,1 0 0,-1 0 0,1 0-1,-1-1 1,1 1 0,-1 0 0,1 0 0,-1 0-1,0 0 1,0-3 0,5 60-356,-6-38 383,-2-1 0,0 0 0,-1 0 0,-11 31-1,6-24-75,3-2 83,-2-1-1,0 0 1,-2-1 0,0 0-1,-1 0 1,-1-1 0,-1-1-1,-26 30 1,34-44 92,0 0 0,0 0-1,0 0 1,-6 3 0,10-6-83,0-1-1,0 1 0,0-1 1,0 1-1,0-1 1,0 0-1,0 1 1,0-1-1,-1 0 0,1 0 1,0 0-1,-2 0 1,3 0-34,-1 0 1,1 0 0,-1 0-1,1-1 1,-1 1-1,1 0 1,0 0 0,-1-1-1,1 1 1,-1 0-1,1-1 1,0 1 0,-1 0-1,1-1 1,0 1 0,-1-1-1,1 1 1,0-1-1,-1 1 1,1 0 0,0-1-1,0 1 1,0-1-1,0 1 1,-1-1 0,1 1-1,0-1 1,0 0-1,0-1-8,0 0-1,0 0 0,0 0 0,0 0 0,0 0 0,0 0 0,1 0 0,-1 0 0,1 0 0,-1 0 1,1 0-1,0 0 0,0 0 0,0 1 0,0-1 0,2-2 0,-3 3 9,1 1 0,-1-1 1,1 1-1,-1-1 0,1 1 0,-1 0 0,1-1 0,-1 1 1,1 0-1,0-1 0,-1 1 0,1 0 0,0 0 0,-1-1 1,1 1-1,0 0 0,-1 0 0,1 0 0,0 0 0,0 0 1,19 1-43,-8 0 135,30 0-352,73-3 567,-59-4-3185,-43 3-831,26-7 0,-34 6-2,-21-2-5005,-2 6 5588</inkml:trace>
</inkml:ink>
</file>

<file path=ppt/ink/ink1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6:44.734"/>
    </inkml:context>
    <inkml:brush xml:id="br0">
      <inkml:brushProperty name="width" value="0.05" units="cm"/>
      <inkml:brushProperty name="height" value="0.05" units="cm"/>
    </inkml:brush>
  </inkml:definitions>
  <inkml:trace contextRef="#ctx0" brushRef="#br0">14 20 4736,'-13'-12'2144,"13"9"-1856,0-2 1440,0 10-992,3-5-352,7 0-288,-2 0-384,5 3 160</inkml:trace>
</inkml:ink>
</file>

<file path=ppt/ink/ink1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6:45.108"/>
    </inkml:context>
    <inkml:brush xml:id="br0">
      <inkml:brushProperty name="width" value="0.05" units="cm"/>
      <inkml:brushProperty name="height" value="0.05" units="cm"/>
    </inkml:brush>
  </inkml:definitions>
  <inkml:trace contextRef="#ctx0" brushRef="#br0">1 122 7136,'9'-8'3232,"22"-3"-2816,-5-2 2048,5 6-1440,30-12 928,9 6-1153,14-2-223,-6 7-352,-6-3-96,-12 6-64,-7-3-2079,-9 5 1087</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8:16.493"/>
    </inkml:context>
    <inkml:brush xml:id="br0">
      <inkml:brushProperty name="width" value="0.05" units="cm"/>
      <inkml:brushProperty name="height" value="0.05" units="cm"/>
    </inkml:brush>
  </inkml:definitions>
  <inkml:trace contextRef="#ctx0" brushRef="#br0">369 71 3136,'1'-4'306,"0"0"0,1 0 0,-1 0 0,1 1 0,0-1-1,1 0 1,-1 1 0,0-1 0,1 1 0,0 0 0,0 0 0,4-4 0,8-8 3263,-15 15-3538,-1 0-1,1 0 0,0 0 0,0 0 1,0 0-1,0 0 0,0 0 0,0 0 1,-1 0-1,1 0 0,0 0 0,0 0 1,0 0-1,0-1 0,0 1 0,0 0 1,0 0-1,-1 0 0,1 0 0,0 0 1,0 0-1,0 0 0,0 0 0,0 0 1,0 0-1,0-1 0,0 1 0,0 0 1,0 0-1,0 0 0,-1 0 0,1 0 1,0 0-1,0 0 0,0-1 0,0 1 1,0 0-1,0 0 0,0 0 0,0 0 1,0 0-1,0 0 0,0-1 0,0 1 1,0 0-1,0 0 0,0 0 0,1 0 1,-1 0-1,0 0 0,0 0 0,0-1 1,0 1-1,0 0 0,0 0 0,0 0 1,0 0-1,0 0 0,0 0 0,0 0 1,1 0-1,-1 0 0,0 0 0,0-1 1,0 1-1,0 0 0,0 0 0,-10 3 783,2 1-662,0 0 0,0 1 0,0 0 0,0 1 0,1-1 0,0 2 1,-7 6-1,-41 55 624,40-48-525,-96 141 801,97-139-992,-5 6 29,2 0 0,1 1 0,-20 52-1,24-42 70,1 1-1,1 0 0,3 0 0,1 0 0,2 1 0,1 44 0,4-54 14,1-1 0,1 1 0,2-1 0,1 0 1,1 0-1,2-1 0,1 0 0,26 53 0,-29-68-18,1-1 0,14 18 0,-19-27-430,1 0 1,-1 0-1,1-1 1,0 1-1,0-1 1,0 0-1,0 0 1,0-1-1,1 1 1,-1-1-1,8 3 1,15 3-1712</inkml:trace>
</inkml:ink>
</file>

<file path=ppt/ink/ink1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6:45.474"/>
    </inkml:context>
    <inkml:brush xml:id="br0">
      <inkml:brushProperty name="width" value="0.05" units="cm"/>
      <inkml:brushProperty name="height" value="0.05" units="cm"/>
    </inkml:brush>
  </inkml:definitions>
  <inkml:trace contextRef="#ctx0" brushRef="#br0">5 128 7232,'-5'-8'3264,"20"0"-2848,-2 0 2528,5 5-1696,16-9 863,10 1-1279,4-8-320,-4 6-320,0-2-96,0 4-32,-4-2-2528,-6 6 1377</inkml:trace>
</inkml:ink>
</file>

<file path=ppt/ink/ink1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6:45.850"/>
    </inkml:context>
    <inkml:brush xml:id="br0">
      <inkml:brushProperty name="width" value="0.05" units="cm"/>
      <inkml:brushProperty name="height" value="0.05" units="cm"/>
    </inkml:brush>
  </inkml:definitions>
  <inkml:trace contextRef="#ctx0" brushRef="#br0">119 8 10560,'-17'-8'4768,"0"16"-4128,3-3 2463,6 1-1823,-10 3 256,5 4-928,-5-2-256,10 0-224,3-3 128,5 4-160,8-9-5024,10 5 2657</inkml:trace>
</inkml:ink>
</file>

<file path=ppt/ink/ink1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6:46.778"/>
    </inkml:context>
    <inkml:brush xml:id="br0">
      <inkml:brushProperty name="width" value="0.05" units="cm"/>
      <inkml:brushProperty name="height" value="0.05" units="cm"/>
    </inkml:brush>
  </inkml:definitions>
  <inkml:trace contextRef="#ctx0" brushRef="#br0">10 164 6400,'-10'-11'2880,"15"16"-2496,0-10 2528,8 5-1664,13-8 2527,4 1-2143,27-9-96,10 8-928,15-11-416,3 7-128,-3-12 0,-7 9-32,4-9-4736,-4 5 2561</inkml:trace>
</inkml:ink>
</file>

<file path=ppt/ink/ink1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6:53.226"/>
    </inkml:context>
    <inkml:brush xml:id="br0">
      <inkml:brushProperty name="width" value="0.05" units="cm"/>
      <inkml:brushProperty name="height" value="0.05" units="cm"/>
    </inkml:brush>
  </inkml:definitions>
  <inkml:trace contextRef="#ctx0" brushRef="#br0">258 59 2304,'1'-3'276,"1"1"-1,-1-1 1,0 1 0,1-1-1,0 1 1,-1 0-1,1 0 1,0-1 0,0 2-1,4-4 1,-5 4 81,1 0-1,-1 0 1,0 0-1,1-1 0,-1 1 1,0 0-1,0 0 1,0-1-1,0 1 1,0 0-1,0-1 1,-1 1-1,1-1 1,0 0-1,0-2 1,-1 3-284,0 1 0,0 0 0,0 0 0,0-1 1,0 1-1,0 0 0,0-1 0,0 1 0,0 0 1,0 0-1,-1-1 0,1 1 0,0 0 0,0 0 1,0 0-1,0-1 0,-1 1 0,1 0 0,0 0 1,0 0-1,0-1 0,-1 1 0,1 0 0,0 0 1,0 0-1,-1 0 0,1 0 0,0-1 0,0 1 1,-1 0-1,1 0 0,0 0 0,0 0 0,-1 0 1,1 0-1,0 0 0,0 0 0,-1 0 0,1 0 1,0 0-1,-1 0 0,1 0 0,0 0 0,0 0 0,-1 1 1,-13 4 825,4 1-646,1 0-1,-1 1 0,1 0 1,0 0-1,1 1 0,-1 1 1,2-1-1,-13 18 1,-46 82 818,59-95-905,-13 24 103,2 1-1,1 0 1,2 2-1,1 0 1,-8 44-1,21-77-234,0 0-1,0 0 1,0 1 0,1-1-1,0 0 1,2 10-1,-2-14-9,1-1-1,-1 0 0,1 0 0,-1 0 0,1 0 0,0 0 0,0 0 1,0 0-1,0 0 0,0 0 0,1 0 0,-1 0 0,0-1 1,1 1-1,-1-1 0,1 1 0,0-1 0,-1 1 0,1-1 0,0 0 1,0 0-1,0 0 0,0 0 0,0 0 0,4 1 0,1-1 11,0 0 0,0-1 0,0 1 0,0-2 0,0 1 0,0-1 1,0 0-1,0 0 0,-1-1 0,1 0 0,8-3 0,-1 0-42,0-2 0,0 1-1,-1-2 1,14-9 0,-11 4-30,-1-1-1,0 0 0,-1-1 1,-1 0-1,16-24 0,7-8-171,-35 46 193,-1 0 0,1 0 1,0 0-1,-1 0 1,1 1-1,0-1 0,0 0 1,0 1-1,0-1 1,0 1-1,-1-1 0,1 1 1,2-1-1,-3 1 5,0 0 1,1 0-1,-1 0 1,0 0-1,0 0 0,1 0 1,-1 0-1,0 0 1,0 0-1,1 0 0,-1 0 1,0 1-1,0-1 1,0 0-1,1 0 0,-1 0 1,0 0-1,0 1 1,0-1-1,1 0 0,-1 0 1,0 0-1,0 1 1,0-1-1,0 0 0,0 0 1,1 1-1,-1-1 0,0 0 1,0 0-1,0 1 1,1 4-88,-1-1 0,1 1 1,-1 0-1,0 6 1,0-3 155,-1 15-45,1-2 7,2 22 0,-1-36-16,0 0 0,0-1 0,1 1 0,0 0 0,0 0 0,1-1 0,3 8 0,-2-7 78,1 0-1,-1 0 0,1 0 0,0 0 1,1-1-1,12 11 0,-15-15-28,0 1 0,1-1 0,0 0 0,-1 0 0,1 0 0,0 0 0,0-1 0,0 0 0,0 0 0,0 0 0,0 0 0,0 0 0,1-1 0,-1 0 0,0 0 0,6 0 0,12-4 68,1 0 0,-1-1 0,-1-1 0,1-1 0,-1-1 0,0-1 0,-1-1 0,23-14 0,-26 13-73,0-1-1,-1 0 1,0-1-1,-1-1 1,-1 0 0,0-2-1,-1 1 1,-1-1 0,16-27-1,-14 16 4,-1 0-1,-2-2 0,0 1 1,-2-1-1,-2-1 0,0 0 1,3-42-1,-9 66-63,-1 0-1,0-1 1,-1 1-1,0-1 1,0 1 0,0 0-1,0 0 1,-4-8 0,4 11-8,0 0 1,-1-1-1,0 1 0,0 0 1,0 0-1,0 1 1,0-1-1,-1 0 1,1 1-1,-1-1 1,0 1-1,1 0 0,-1 0 1,0 0-1,0 0 1,0 1-1,-4-2 1,1 0-183,0 1 0,0 1-1,0-1 1,0 1 0,-9-1 0,13 2-112,0 0-1,-1 0 1,1 0-1,0 0 1,-1 0-1,1 1 1,0-1 0,-1 1-1,1-1 1,0 1-1,0 0 1,0 0-1,0 0 1,0 0-1,0 0 1,0 1-1,0-1 1,-3 3 0,5-3 120,-1-1 1,1 1 0,-1 0-1,1-1 1,0 1 0,-1 0-1,1 0 1,0 0 0,-1-1-1,1 1 1,0 0 0,0 0 0,0 0-1,0 0 1,0-1 0,0 1-1,0 0 1,0 0 0,0 0-1,0 0 1,0-1 0,1 1 0,-1 0-1,0 0 1,1 0 0,-1-1-1,0 1 1,2 1 0,5 12-1997</inkml:trace>
</inkml:ink>
</file>

<file path=ppt/ink/ink1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6:54.394"/>
    </inkml:context>
    <inkml:brush xml:id="br0">
      <inkml:brushProperty name="width" value="0.05" units="cm"/>
      <inkml:brushProperty name="height" value="0.05" units="cm"/>
    </inkml:brush>
  </inkml:definitions>
  <inkml:trace contextRef="#ctx0" brushRef="#br0">352 97 3904,'-2'-2'303,"0"-1"0,0 1-1,-1 0 1,1 0 0,-1 0 0,1 1 0,-1-1 0,0 1 0,0-1-1,0 1 1,1 0 0,-5-1 0,4 2 7,-1 0 0,0 0 1,0 0-1,1 0 0,-1 1 0,0-1 0,0 1 0,1 0 1,-1 0-1,-4 2 0,-9 4 283,0 1 1,1 0-1,0 1 1,1 1-1,0 0 1,-15 15-1,9-7 55,1 2 0,0 1 0,-20 29 0,34-42-509,1 1 0,0-1-1,1 1 1,0 0 0,0 1-1,1-1 1,0 1 0,0-1-1,1 1 1,-1 13 0,3-21-105,0 1 0,0-1 0,0 1 0,0-1 0,0 1 0,1-1 0,-1 1 1,2 2-1,-2-4-10,1 0 0,-1 0 0,0 0 0,1 0 0,0 0 0,-1 0 0,1 0 0,-1-1 0,1 1 1,0 0-1,0 0 0,-1-1 0,1 1 0,0-1 0,0 1 0,0-1 0,0 1 0,-1-1 0,1 1 0,0-1 1,0 0-1,0 1 0,0-1 0,0 0 0,1 0 0,5 0 44,-1 0 1,0 0-1,0-1 1,0 0-1,1-1 0,-1 1 1,0-1-1,-1 0 1,1 0-1,7-5 0,1 0 3,0-2 0,22-16 0,-29 19-91,-1 1 1,1-1-1,-1 0 0,0-1 0,-1 1 0,0-1 0,0 0 0,0-1 0,-1 1 1,5-12-1,0-2-72,-1 0 0,-1-1 0,4-22 0,-13 30-77,2 14 162,0 0 1,0 0-1,0 0 0,0 0 1,0 0-1,0 1 0,0-1 1,0 0-1,0 0 0,0 0 1,-1 0-1,1 0 0,0 0 1,0 0-1,0 0 0,0 0 1,0 0-1,0 0 0,0 0 1,-1 0-1,1 0 0,0 0 0,0 0 1,0 0-1,0 0 0,0 0 1,0 0-1,-1 0 0,1 0 1,0 0-1,0 0 0,0 0 1,0 0-1,0 0 0,0 0 1,0 0-1,-1 0 0,1 0 1,0 0-1,0-1 0,0 1 0,0 0 1,0 0-1,0 0 0,-3 11 104,1-1-1,1 1 0,-1 0 0,2 0 1,0 0-1,0 0 0,1 0 1,0 0-1,1-1 0,4 16 0,-5-21-36,1-1 0,-1 0 0,1 0 0,0 0 0,0 0 0,1 0-1,-1-1 1,1 1 0,0-1 0,0 1 0,0-1 0,0 0-1,0 0 1,1 0 0,0-1 0,-1 1 0,1-1 0,0 0 0,0 0-1,0 0 1,0-1 0,1 1 0,-1-1 0,0 0 0,1 0-1,-1-1 1,0 1 0,9-1 0,-6 0-30,0-1 0,0 0 0,0-1 0,0 1 0,-1-1 0,1-1 0,-1 1 1,1-1-1,-1 0 0,0 0 0,0-1 0,0 0 0,0 0 0,-1 0 0,0-1 0,0 0 0,0 0 0,5-7 0,8-11-50,-2-1-1,0 0 1,12-29-1,-16 31-15,-5 6-24,-1 4-116,-4 13 111,1 9 52,-2 5 76,0-1 1,-1 1 0,-2 15 0,0-12 128,2 27 1,2-17-65,-2-10-45,2-1 1,3 21-1,-4-36-51,-1 0 0,1 1 0,0-1-1,0 0 1,0 1 0,0-1 0,0 0 0,1 0-1,-1 0 1,0 0 0,3 2 0,-4-3-21,1-1 0,-1 0 0,1 1 0,-1-1 0,1 0 0,-1 0 0,1 1 0,-1-1 0,1 0 0,-1 0 0,1 0 0,-1 1 0,1-1 0,-1 0 0,1 0 0,0 0-1,-1 0 1,1 0 0,-1 0 0,1 0 0,1-1 2,-1 1-1,0-1 0,0 1 0,-1-1 0,1 1 0,0-1 1,0 0-1,0 1 0,0-1 0,0 0 0,-1 0 0,1 1 1,0-1-1,0-1 0,10-16-257,0-1 0,-2 1 0,0-2 0,-2 1-1,7-23 1,3-7-263,-2 2 205,-9 26 116,10-21 0,-15 39 156,1 1-1,-1-1 1,1 1 0,0-1 0,-1 1-1,1 0 1,3-2 0,-5 3 29,0 1 0,1 0 0,-1-1-1,0 1 1,1 0 0,-1 0 0,0-1 0,1 1 0,-1 0 0,0 0 0,1-1-1,-1 1 1,1 0 0,-1 0 0,0 0 0,1 0 0,-1-1 0,1 1 0,-1 0-1,1 0 1,-1 0 0,1 0 0,-1 0 0,0 0 0,1 0 0,-1 0 0,1 1-1,-1-1 1,1 0 0,-1 0 0,0 0 0,1 0 0,-1 0 0,1 1 0,-1-1-1,0 0 1,1 0 0,-1 1 0,0-1 0,1 0 0,-1 1 0,0-1 0,0 0-1,1 1 1,-1-1 0,0 0 0,0 1 0,1-1 0,-1 1 0,0-1 0,0 1-1,0 0 1,6 13 164,0 1 0,1-1-1,0-1 1,1 1 0,0-1-1,17 19 1,-19-25-120,0 0 0,1-1 0,0 0 1,0 0-1,1-1 0,-1 0 0,1 0 0,0-1 1,0 1-1,1-2 0,-1 1 0,16 3 0,-14-5 77,0-1-1,0 0 0,0 0 1,1-1-1,-1 0 0,0-1 1,16-2-1,-20 1-109,0 1 0,0-1 0,-1 0 0,1-1 0,0 1 0,-1-1 0,0 0 0,1 0 0,-1-1-1,-1 0 1,1 0 0,0 0 0,7-9 0,-7 5-7,0-1 1,-1 1-1,1-1 0,-2-1 0,1 1 0,-1 0 0,-1-1 0,0 0 0,2-12 1,-4 20-8,2-11-52,0 1-1,-1-25 1,-1 34 32,0 1 1,0-1-1,-1 1 0,1-1 0,-1 0 1,1 1-1,-1-1 0,0 1 0,0-1 0,0 1 1,0 0-1,-1-1 0,1 1 0,-1 0 1,1 0-1,-1 0 0,0 0 0,0 0 0,-3-2 1,5 3 7,-1 1 1,0-1 0,0 1-1,0-1 1,0 1 0,-1-1-1,1 1 1,0 0-1,0 0 1,0-1 0,0 1-1,0 0 1,0 0 0,0 0-1,0 0 1,-1 0 0,1 1-1,0-1 1,0 0 0,0 0-1,0 1 1,0-1 0,0 1-1,0-1 1,0 1 0,-1 0-1,-3 2-37,1 1-1,-1 0 0,1-1 1,-4 6-1,3-4 39,-12 13 172,0 2 1,1 0-1,-17 29 1,27-40-9,1 0 0,1 0-1,-1 0 1,2 1 0,-1 0 0,1-1 0,1 1 0,-1 1-1,2-1 1,0 0 0,-1 15 0,3-19-95,0 0-1,0 0 1,1 0 0,-1-1 0,1 1-1,0-1 1,1 1 0,-1-1-1,1 0 1,0 0 0,1 0 0,-1 0-1,1-1 1,0 1 0,0-1 0,8 7-1,-2-3 21,2 0-1,-1-1 0,1 0 1,0 0-1,1-1 0,13 4 0,-14-6-64,1-1 0,0-1 0,0 1 0,0-2 0,0 0 0,0-1 0,1 0-1,-1-1 1,0 0 0,24-7 0,-3 0-2007,-1-3 1,61-27-1,-41 14-449</inkml:trace>
</inkml:ink>
</file>

<file path=ppt/ink/ink1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6:58.498"/>
    </inkml:context>
    <inkml:brush xml:id="br0">
      <inkml:brushProperty name="width" value="0.05" units="cm"/>
      <inkml:brushProperty name="height" value="0.05" units="cm"/>
    </inkml:brush>
  </inkml:definitions>
  <inkml:trace contextRef="#ctx0" brushRef="#br0">19 1040 2816,'-3'0'4448,"7"-5"-2304,22-6-5,-2 1-1206,-3 0-280,33-16 390,-31 11-745,0 0 1,-1-1 0,-1-1-1,-1-1 1,31-34 0,1-13 71,-3-2 1,-3-3-1,72-147 1,-76 114 515,-38 93-816,-1-1 1,-1 0 0,0 0-1,0 0 1,-1 0-1,0 0 1,-2-22 0,1 33-76,0 0 1,0 0 0,0-1-1,0 1 1,0 0 0,0-1-1,0 1 1,0 0 0,0 0-1,0-1 1,0 1 0,0 0-1,0 0 1,0-1-1,0 1 1,0 0 0,-1 0-1,1-1 1,0 1 0,0 0-1,0 0 1,0 0 0,0-1-1,-1 1 1,1 0 0,0 0-1,0 0 1,0 0-1,-1-1 1,1 1 0,0 0-1,0 0 1,0 0 0,-1 0-1,1 0 1,0 0 0,0 0-1,-1 0 1,1-1 0,-8 10-11,-5 18 166,-21 64 241,-26 120-1,-17 50-22,-72 88 314,11-80 85,130-253-635,-1 0 1,-1-1-1,-1 1 0,0-2 1,0 0-1,-15 13 0,25-26-119,-2 2 9,1-1-1,-1 0 1,0 1-1,0-1 1,-4 2-1,6-4-23,0 0 0,1 0-1,-1 1 1,0-1 0,0 0 0,1 0 0,-1 0-1,0 1 1,1-1 0,-1 0 0,0 0 0,0 0-1,1 0 1,-1-1 0,0 1 0,0 0 0,1 0-1,-1 0 1,0 0 0,1-1 0,-1 1 0,0 0-1,1-1 1,-1 1 0,0-1 0,1 1 0,-1-1-1,1 1 1,-1-1 0,1 1 0,-1-1 0,1 1-1,-1-1 1,1 0 0,-2-2-21,1-1 0,-1 1-1,1 0 1,0-1 0,0 1 0,0-1 0,1 1-1,-1-1 1,1 1 0,0-1 0,0 0 0,0 1 0,1-7-1,2-6-120,9-29 0,-6 26 77,1 0 0,1 0 0,1 1 0,0 1 0,1 0 0,1 0 0,1 1 0,19-21 0,-10 15 28,1 2 0,1 0 0,1 1 0,49-28 0,-41 28 48,172-106-43,-165 97 105,-1-1-1,69-68 1,38-74 216,-134 156-219,-1-1 0,-1 0 1,13-27-1,-22 43-66,0-1 0,0 1 0,0 0 1,0 0-1,1 0 0,-1-1 0,0 1 0,0 0 0,0 0 0,0-1 0,0 1 1,0 0-1,1 0 0,-1-1 0,0 1 0,0 0 0,0-1 0,0 1 0,0 0 1,0 0-1,0-1 0,0 1 0,0 0 0,0 0 0,0-1 0,-1 1 0,1 0 1,0 0-1,0-1 0,0 1 0,0 0 0,0 0 0,0-1 0,-1 1 1,1 0-1,0 0 0,0-1 0,0 1 0,0 0 0,-1 0 0,1 0 0,0 0 1,0-1-1,-1 1 0,1 0 0,0 0 0,0 0 0,-1 0 0,1 0 0,-1 0-12,0 0 0,0 0 0,0 1 0,0-1 0,0 0 0,0 1 0,0-1 0,0 0-1,0 1 1,1-1 0,-1 1 0,0 0 0,0-1 0,0 1 0,0 0 0,-7 10 75,0 0 0,1 0-1,0 0 1,1 1 0,1 0 0,-6 14 0,-2 4 43,-1 1 65,1 0 0,1 1 0,2 0 0,-8 44 0,17-74-141,1 1 0,0-1 0,-1 1 0,1-1 0,0 1 0,1-1 0,-1 1 0,0-1 0,1 1 0,-1-1 0,1 0 0,0 1 0,-1-1 1,1 0-1,0 1 0,1-1 0,-1 0 0,0 0 0,1 0 0,-1 0 0,1 0 0,0 0 0,-1-1 0,1 1 0,0 0 0,0-1 0,0 1 0,0-1 1,0 0-1,1 0 0,-1 0 0,0 0 0,0 0 0,1 0 0,-1-1 0,1 1 0,-1-1 0,1 1 0,-1-1 0,1 0 0,-1 0 0,0 0 0,1-1 1,4 0-1,3-1-20,0 0 1,1-1 0,-2 0 0,1-1-1,0 0 1,-1 0 0,1-1-1,-1 0 1,-1-1 0,1 0 0,-1 0-1,0-1 1,0 0 0,-1 0 0,8-11-1,7-11-21,-2 0 0,-1-2 0,16-34-1,-24 44 4,22-34-256,-33 55 260,0 0 0,0 0 1,1 0-1,-1 0 0,0 0 0,0 0 1,0-1-1,0 1 0,0 0 1,0 0-1,0 0 0,0 0 1,0 0-1,1 0 0,-1 0 1,0 0-1,0 0 0,0 0 1,0 0-1,0 0 0,0 0 1,0 1-1,0-1 0,0 0 1,0 0-1,1 0 0,-1 0 0,0 0 1,0 0-1,0 0 0,0 0 1,0 0-1,0 0 0,0 0 1,0 0-1,0 0 0,0 0 1,0 0-1,0 1 0,0-1 1,0 0-1,0 0 0,0 0 1,0 0-1,1 0 0,-1 0 1,0 0-1,0 0 0,0 0 1,0 0-1,0 1 0,0-1 0,0 0 1,0 0-1,-1 0 0,3 6 13,-3 20-2,-9 43 1,6-43-75,-2 44 0,6-54 129,0-1 0,4 17 0,-4-29-35,1 1 0,0-1 0,-1 0 0,2 1 0,-1-1 0,0 0 0,1 1 0,-1-1 0,1 0 0,0 0 0,0 0 1,0-1-1,0 1 0,6 4 0,-7-6-5,0 0 0,0 0 1,0 0-1,1-1 0,-1 1 1,0-1-1,1 1 1,-1-1-1,1 1 0,-1-1 1,0 0-1,1 1 0,-1-1 1,1 0-1,-1 0 0,1 0 1,-1 0-1,0-1 1,1 1-1,-1 0 0,1-1 1,-1 1-1,0-1 0,1 1 1,-1-1-1,0 1 1,1-1-1,0-1 0,4-2 1,-1 0 0,0-1 0,0 0 0,0 0-1,4-6 1,6-11 56,-1 0-1,-1-1 1,16-39-1,14-26-140,40-37-176,-82 124 227,-1 0-1,1-1 1,0 1 0,0 0-1,0 0 1,0 0 0,0 0-1,0 0 1,0 1-1,0-1 1,0 0 0,0 0-1,0 1 1,1-1 0,1 0-1,-3 1 5,0 0 0,0 0-1,0 0 1,1 0 0,-1 0-1,0 0 1,0 0 0,0 0 0,1 0-1,-1 1 1,0-1 0,0 0 0,0 0-1,1 0 1,-1 0 0,0 0-1,0 1 1,0-1 0,0 0 0,0 0-1,1 0 1,-1 0 0,0 1 0,0-1-1,0 0 1,0 0 0,0 0-1,0 1 1,1 13-132,-12 54 114,0-5 465,7-23-202,-6 86 163,10-123-355,0 0 0,0 0 0,0 1 0,1-1 0,-1 0 0,1 0 0,1 4 0,-2-6-39,0 0 1,1-1 0,-1 1 0,1 0 0,-1-1 0,1 1 0,-1-1 0,1 1 0,-1-1 0,1 1 0,0-1 0,-1 0 0,1 1-1,0-1 1,-1 0 0,1 1 0,0-1 0,-1 0 0,1 0 0,0 0 0,0 1 0,-1-1 0,1 0 0,0 0 0,0 0-1,-1 0 1,1 0 0,0-1 0,0 1 0,-1 0 0,1 0 0,0 0 0,1-1 0,6-2-4,1-1 0,-1 0 0,0-1 0,0 1 0,0-1 0,-1-1 0,0 1 0,8-9 1,-1 2 24,87-79-75,43-33 11,-141 121 8,1 1 0,-1 0 0,1 0 0,0 0 0,-1 1 0,1-1 0,0 1 0,7-2 0,-10 3 19,0 0 0,0-1 0,1 1 1,-1 0-1,0 0 0,1 0 0,-1 1 1,0-1-1,0 0 0,1 0 1,-1 1-1,0-1 0,0 1 0,1-1 1,-1 1-1,0-1 0,0 1 0,0 0 1,0-1-1,0 1 0,0 0 0,0 0 1,0 0-1,0 0 0,0 0 1,-1 0-1,1 0 0,0 0 0,-1 0 1,1 0-1,0 2 0,2 4 11,-1 0 0,0-1 0,-1 1 0,0 0-1,0 0 1,0 13 0,-5 45-20,1-24-93,1-22 175,-1-1-1,-1 1 1,0-1-1,-1 1 1,-11 23-1,13-36 125,4-11-69,6-14-150,39-70-138,-19 31 101,11-6-143,-23 41 158,-14 20 38,1 1 0,0-1 0,0 1 0,0-1 0,0 1 0,0 0 0,0 0 0,0 0 0,4-2 0,2-3-7,5-8-28,-12 14 47,0-1 0,0 1-1,0 0 1,0-1 0,0 1-1,0 0 1,1-1 0,-1 1-1,1 0 1,-1 0 0,0 0-1,3-1 1,9-4 19,-10 4-41,0 0-1,0 0 1,1 1 0,-1 0 0,7-2 0,20 1-99,-26 2 123,1 0 1,0-1-1,0 1 0,-1-1 0,8-1 0,-47 31 205,23-18-243,1 1 0,0 0-1,1 1 1,0 1 0,1-1 0,-10 22 0,6-8 80,2 1-1,-14 48 1,23-71-13,-1 4-10,1 1 1,0 0-1,-1 14 1,3-22-9,0 0 0,-1-1 0,1 1 0,0 0 0,0 0 0,1-1-1,-1 1 1,0 0 0,1-1 0,-1 1 0,1 0 0,-1-1 0,1 1 0,0-1 0,-1 1 0,1 0 0,0-1 0,0 0 0,0 1-1,1-1 1,-1 0 0,0 1 0,0-1 0,1 0 0,-1 0 0,0 0 0,4 1 0,-3-1 0,1-1 0,0 1 0,0-1 0,0 0 0,0 0 0,-1 0 0,1-1 0,0 1 0,0 0 0,0-1 0,-1 0 0,1 0 0,3-1 0,10-3 24,12-4 1,38-18-1,-47 19-13,6-2 8,-2-1 0,1-2 0,-2 0 0,1-1 0,-2-1 0,0-1 0,-1-1 0,0-1 0,25-31 0,-3-3-34,-2-3 0,-3-1 0,-2-1 0,36-81 0,-47 75-38,-3-1 1,-3-1-1,14-86 0,-30 124-83,-4 15 39,1 12 79,1 0 0,0 0 0,0 0-1,0-1 1,0 1 0,0 0-1,0 0 1,0 0 0,-1-1 0,1 1-1,0 0 1,0 0 0,0 0-1,-1 0 1,1-1 0,0 1 0,0 0-1,0 0 1,-1 0 0,1 0-1,0 0 1,0 0 0,-1 0-1,1 0 1,0 0 0,0 0 0,0 0-1,-1 0 1,1 0 0,0 0-1,0 0 1,-1 0 0,-5 8-92,-24 66 35,3 0 1,-18 87-1,35-122 76,3 1-1,-5 72 1,16 78 384,-4-189-395,0 7 59,1 1-1,0-1 1,4 13-1,-5-20-53,0 1 0,0-1-1,1 0 1,-1 0 0,1 0 0,-1 1-1,1-1 1,-1 0 0,1 0-1,0 0 1,0 0 0,-1 0 0,1 0-1,0 0 1,0 0 0,0-1 0,0 1-1,0 0 1,0 0 0,0-1-1,0 1 1,0-1 0,1 1 0,-1-1-1,0 1 1,0-1 0,0 0 0,1 0-1,-1 1 1,0-1 0,2 0-1,-1-1 3,1 1-1,-1-1 0,0 0 0,0 0 0,0 0 0,0 0 0,0 0 0,0 0 0,0-1 0,0 1 1,-1-1-1,4-2 0,19-24 72,-16 18-56,37-45-59,19-21 94,-52 64-173,-1 1 0,1 0-1,27-18 1,-39 29 111,1 0 0,-1-1 1,0 1-1,1 0 0,-1 0 0,1-1 0,-1 1 0,0 0 0,1 0 1,-1 0-1,1-1 0,-1 1 0,1 0 0,-1 0 0,1 0 0,-1 0 1,1 0-1,-1 0 0,1 0 0,-1 0 0,1 0 0,-1 0 0,1 0 1,-1 1-1,0-1 0,1 0 0,-1 0 0,1 0 0,-1 1 0,1-1 1,-1 0-1,0 0 0,1 1 0,-1-1 0,1 0 0,-1 1 0,0-1 1,1 0-1,-1 1 0,0-1 0,0 1 0,1-1 0,-1 0 0,0 1 1,0-1-1,0 1 0,0-1 0,1 1 0,-1-1 0,0 1 1,0-1-1,0 1 0,0-1 0,0 1 0,0-1 0,0 1 0,0 6 3,0-1 0,0 1 0,-1 7-1,1-11-7,-1 11-52,-2 8-22,3 44 1,0-61 92,0 1 1,1-1 0,0 1-1,0-1 1,0 0 0,1 0-1,0 1 1,0-1-1,0 0 1,1-1 0,-1 1-1,1 0 1,6 6-1,-6-8-2,-1-1 0,1 0-1,1 0 1,-1 0 0,0 0-1,0-1 1,1 1-1,-1-1 1,1 0 0,-1 0-1,1 0 1,-1 0 0,1-1-1,0 1 1,0-1-1,-1 0 1,1 0 0,0 0-1,-1-1 1,6 0 0,2-2 13,0 1 0,-1-1 0,1-1 0,-1 0 0,16-9 0,-3-1-20,-1-1 0,0-1-1,-1 0 1,-1-2-1,-1 0 1,-1-2-1,0 0 1,20-30-1,-47 65-28,1 0 0,1 0-1,0 0 1,1 1 0,0 0-1,2 0 1,0 1 0,1-1-1,0 1 1,1 0 0,1 26-1,1-38 56,1 1 0,0 0-1,0 0 1,0 0 0,0 0-1,3 6 1,-3-11-18,-1 0 0,1 1 0,0-1 0,-1 0 0,1 0 0,0 0 0,0 0 0,0-1 0,0 1 1,0 0-1,0 0 0,0 0 0,0-1 0,0 1 0,0-1 0,0 1 0,0-1 0,0 1 0,1-1 0,-1 1 0,0-1 0,0 0 0,1 0 0,-1 0 0,0 0 0,0 0 0,1 0 0,-1 0 0,0 0 1,0 0-1,1 0 0,-1-1 0,0 1 0,2-1 0,0 0-1,-1-1 1,0 1 0,1 0-1,-1-1 1,0 0 0,0 1-1,0-1 1,0 0 0,0 0 0,-1 0-1,1 0 1,0 0 0,1-5-1,17-33 29,-18 36-41,4-9 8,-2 0-1,1 0 0,-2-1 0,0 0 1,0 1-1,-2-1 0,0 0 0,0 0 0,-1 0 1,-1 0-1,-2-18 0,2 29-20,0 1 0,0-1-1,0 1 1,0-1 0,0 1-1,0 0 1,-1-1 0,1 1 0,-1 0-1,0 0 1,1 0 0,-1 0 0,0 0-1,0 0 1,0 1 0,-1-1-1,1 1 1,0-1 0,-1 1 0,1 0-1,-1 0 1,1 0 0,-1 0 0,-4-1-1,-5 0-8,0 0 1,0 0-1,-24 1 0,38-2 11,4-1 93,21-3-165,9-4 75,0 2-1,1 2 0,49-5 1,-71 12 23,67 0-55,-75 0 51,0 1-1,1 0 1,-1 0-1,0 1 1,0 0-1,0 0 1,0 1-1,10 5 0,-15-7 7,0 1 1,0-1-1,1 1 0,-1 0 0,0 0 0,-1 0 0,1 0 0,0 0 0,-1 0 0,1 1 0,-1-1 0,1 0 0,-1 1 0,0-1 0,0 1 0,0 0 0,-1-1 0,1 1 0,-1 0 0,1-1 0,-1 1 0,0 0 0,0-1 0,0 1 0,0 0 0,-1 0 0,1-1 0,-1 1 0,0 3 0,-3 7 77,-1-1 0,0 0-1,0 0 1,-13 19-1,-40 60 527,68-105-653,0 0 1,1 1-1,19-19 0,43-34-98,-53 51 125,0 0 0,36-19 0,-53 33-5,0-1 1,0 1-1,0 0 1,0-1-1,0 1 1,0 1-1,0-1 0,0 0 1,1 1-1,3-1 1,-5 2 2,0-1-1,0 0 1,-1 1 0,1-1 0,0 1 0,0-1 0,-1 1 0,1 0 0,0 0 0,-1 0 0,1 0-1,-1 0 1,1 0 0,-1 0 0,1 0 0,-1 1 0,0-1 0,0 1 0,2 1 0,3 8 49,0 0 0,0 1 0,-1 0 1,0 0-1,-1 0 0,0 0 0,3 26 0,-4-23 39,0 1 0,2-1-1,-1 0 1,12 24-1,-10-27-83,-3-6-467,0 0-1,1 0 1,-1-1-1,8 10 0</inkml:trace>
</inkml:ink>
</file>

<file path=ppt/ink/ink1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6:58.865"/>
    </inkml:context>
    <inkml:brush xml:id="br0">
      <inkml:brushProperty name="width" value="0.05" units="cm"/>
      <inkml:brushProperty name="height" value="0.05" units="cm"/>
    </inkml:brush>
  </inkml:definitions>
  <inkml:trace contextRef="#ctx0" brushRef="#br0">19 9 5728,'-18'-5'2592,"23"10"-2240,0-10 288,3 5-416,5-4-96,0 8-64,4-8-2112,1 4 1120</inkml:trace>
</inkml:ink>
</file>

<file path=ppt/ink/ink1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6:59.256"/>
    </inkml:context>
    <inkml:brush xml:id="br0">
      <inkml:brushProperty name="width" value="0.05" units="cm"/>
      <inkml:brushProperty name="height" value="0.05" units="cm"/>
    </inkml:brush>
  </inkml:definitions>
  <inkml:trace contextRef="#ctx0" brushRef="#br0">75 151 7808,'-75'-11'3520,"80"11"-3040,16-4 1920,7 0-1408,19-3 1695,11-1-1503,30-11-192,-1 7-608,37-7-192,-11 6-128,0-7-960,-7 6 480,-19 1-4831,-12 6 2879</inkml:trace>
</inkml:ink>
</file>

<file path=ppt/ink/ink1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7:00.645"/>
    </inkml:context>
    <inkml:brush xml:id="br0">
      <inkml:brushProperty name="width" value="0.05" units="cm"/>
      <inkml:brushProperty name="height" value="0.05" units="cm"/>
    </inkml:brush>
  </inkml:definitions>
  <inkml:trace contextRef="#ctx0" brushRef="#br0">11 399 1888,'-10'17'16392,"17"-11"-11409,-7-6-4942,0 1 0,0-1 0,0 0-1,0 0 1,0 0 0,0 1 0,0-1-1,1 0 1,-1 0 0,0 0 0,0 0-1,0 1 1,0-1 0,1 0 0,-1 0 0,0 0-1,0 0 1,0 0 0,1 0 0,-1 0-1,0 1 1,0-1 0,0 0 0,1 0-1,-1 0 1,0 0 0,0 0 0,1 0-1,-1 0 1,0 0 0,0 0 0,0 0 0,1 0-1,-1 0 1,0-1 0,0 1 0,1 0-1,-1 0 1,10-3 535,-4 0-411,0-1 0,0 0 1,0 0-1,-1-1 0,0 0 1,0 0-1,0 0 0,0 0 1,3-7-1,0 3-37,3-5-6,21-25-6,1 2-1,49-42 1,-48 50 1,-1-1 1,49-57-1,-69 74-117,-11 11 0,0 0 0,0 0 0,0 0 0,0 0 0,0 0 0,-1 0 0,1-1 0,-1 1 0,1-1 0,0-2 0,-2 4-1,0 1 1,0 0-1,0 0 0,0 0 1,0-1-1,0 1 0,0 0 1,0 0-1,0 0 0,0 0 1,0-1-1,0 1 0,0 0 1,0 0-1,0 0 0,0-1 1,0 1-1,0 0 0,0 0 1,-1 0-1,1 0 0,0 0 1,0-1-1,0 1 0,0 0 1,0 0-1,0 0 0,-1 0 1,1 0-1,0 0 1,0 0-1,0-1 0,0 1 1,-1 0-1,1 0 0,0 0 1,0 0-1,0 0 0,-1 0 0,0 0-9,0 1 0,0-1-1,0 1 1,0-1-1,0 1 1,0-1-1,0 1 1,0-1-1,0 1 1,0 0 0,1-1-1,-1 1 1,0 0-1,0 0 1,-1 1-1,-4 5-51,-4 3 42,1 1-1,0 0 0,0 0 1,2 1-1,-1 0 1,1 1-1,1-1 1,0 1-1,-5 18 0,9-25 35,0 1-1,1-1 0,0 0 0,0 0 1,1 1-1,-1-1 0,1 0 0,1 1 1,-1-1-1,1 0 0,0 0 0,0 1 1,1-1-1,0 0 0,0 0 0,1 0 0,-1-1 1,1 1-1,0-1 0,1 1 0,-1-1 1,1 0-1,9 8 0,-10-10 4,0 0 0,0-1 0,0 0 0,1 0 0,-1 0 0,1 0 1,-1 0-1,1-1 0,0 0 0,0 0 0,0 0 0,-1 0 0,1 0 0,0-1 0,0 0 0,0 0 0,0 0 0,0 0 0,0 0 0,0-1 0,0 0 0,0 0 0,0 0 0,5-2 0,6-3 26,-1-1 0,-1 0 0,1 0-1,-1-2 1,12-9 0,2-3 1,0 0 0,-2-2 0,0-1 1,-2-1-1,0-1 0,19-30 0,-39 50-43,1 0-69,0 0 0,0 0 0,0 1 0,1 0 0,-1-1 0,12-8 0,-16 14 68,0 0-1,0 0 0,1 0 0,-1 0 1,0 0-1,0 0 0,1-1 0,-1 1 0,0 0 1,0 0-1,1 0 0,-1 0 0,0 0 0,0 0 1,1 0-1,-1 0 0,0 0 0,0 0 0,1 1 1,-1-1-1,0 0 0,0 0 0,0 0 0,1 0 1,-1 0-1,0 0 0,0 0 0,0 1 0,1-1 1,-1 0-1,0 0 0,0 0 0,0 0 1,0 1-1,1-1 0,-1 0 0,0 0 0,0 0 1,0 1-1,0-1 0,0 0 0,0 0 0,0 1 1,0-1-1,0 0 0,1 0 0,-1 1 0,0-1 1,0 0-1,1 15-98,-3 18 67,-2-1 0,-16 63 0,6-31 80,4-12 128,-23 68 0,24-102-70,9-18-101,0 1-1,0-1 1,0 0-1,-1 0 1,1 1-1,0-1 0,0 0 1,-1 0-1,1 0 1,0 1-1,0-1 1,-1 0-1,1 0 0,0 0 1,-1 0-1,1 0 1,0 1-1,-1-1 1,1 0-1,0 0 0,0 0 1,-1 0-1,1 0 1,-1 0-1,1-1 4,-1 1 0,1 0 1,-1-1-1,1 1 0,-1 0 0,1-1 1,-1 1-1,1-1 0,-1 1 0,1-1 0,0 1 1,-1-1-1,1 1 0,0-1 0,-1 0 0,1 1 1,0-1-1,0 0 0,-4-11-21,0-1-1,1 0 1,1 0-1,0 0 1,1 1-1,1-1 1,0-1-1,0 1 1,1 0-1,1 1 0,0-1 1,1 0-1,0 0 1,6-13-1,-7 21-2,1-1-1,0 1 0,0-1 0,0 1 0,0 0 1,1 0-1,0 1 0,0-1 0,0 1 1,0 0-1,1 0 0,0 0 0,-1 0 0,2 1 1,-1 0-1,0 0 0,1 0 0,-1 1 0,12-4 1,5 1-61,-1 1 1,1 1 0,0 1 0,25 1 0,-12 0-136,110 1-4366,-116 2 193,36 8 0,-55-7 923,-4 2 1228</inkml:trace>
</inkml:ink>
</file>

<file path=ppt/ink/ink1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7:01.016"/>
    </inkml:context>
    <inkml:brush xml:id="br0">
      <inkml:brushProperty name="width" value="0.05" units="cm"/>
      <inkml:brushProperty name="height" value="0.05" units="cm"/>
    </inkml:brush>
  </inkml:definitions>
  <inkml:trace contextRef="#ctx0" brushRef="#br0">127 148 7808,'-57'-70'3520,"13"43"-3040,31 11 512,5 9-640,3-6 416,5 10-448,13-5-512,10 5 96,11 3-1632,7 3 960,2 5-3488,-4 8 2400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8:17.201"/>
    </inkml:context>
    <inkml:brush xml:id="br0">
      <inkml:brushProperty name="width" value="0.05" units="cm"/>
      <inkml:brushProperty name="height" value="0.05" units="cm"/>
    </inkml:brush>
  </inkml:definitions>
  <inkml:trace contextRef="#ctx0" brushRef="#br0">236 36 4736,'-1'-1'184,"1"0"-1,-1 0 1,0 0 0,0 0-1,0 0 1,0 0 0,0 1-1,0-1 1,0 0 0,0 1-1,-2-2 1,2 2-130,1 0 0,-1 0 0,1 0 0,-1 0 0,1 0-1,-1-1 1,1 2 0,-1-1 0,1 0 0,-1 0 0,1 0 0,-1 0 0,1 0 0,-1 0 0,1 0-1,0 1 1,-1-1 0,1 0 0,-1 0 0,1 1 0,-1-1 0,1 0 0,0 0 0,-1 1-1,1-1 1,0 0 0,-1 1 0,1-1 0,0 1 0,0-1 0,-1 0 0,1 1 0,0-1 0,0 1-1,-18 31 2466,9-17-1993,1 0-1,-6 16 1,-50 164 1386,0 0-85,53-160-1573,10-28-107,-1 0 1,0 0-1,0 0 0,-1 0 1,0-1-1,-4 7 0,10-40 1352,8-32-1370,3 2 0,2 0 1,43-100-1,-44 123-53,2 0 0,1 0 0,38-51 0,-32 46 235,-13 20-627,-11 19 308,0 0 1,1 0 0,-1-1 0,0 1-1,0 0 1,0 0 0,0 0 0,1 0-1,-1 0 1,0 0 0,0 0-1,0 0 1,1 0 0,-1 0 0,0 0-1,0 0 1,0 0 0,1 0 0,-1 0-1,0 0 1,0 0 0,0 0-1,1 0 1,-1 0 0,0 0 0,0 0-1,0 0 1,0 0 0,1 1 0,-1-1-1,0 0 1,0 0 0,0 0-1,0 0 1,0 0 0,1 0 0,-1 1-1,0-1 1,0 0 0,0 0 0,0 0-1,0 1 1,7 8 10,2 23 7,-2 0 0,7 49-1,-10-51 37,8 50 42,33 194 432,-16-164 151,-17-72-2617</inkml:trace>
</inkml:ink>
</file>

<file path=ppt/ink/ink1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7:03.730"/>
    </inkml:context>
    <inkml:brush xml:id="br0">
      <inkml:brushProperty name="width" value="0.05" units="cm"/>
      <inkml:brushProperty name="height" value="0.05" units="cm"/>
    </inkml:brush>
  </inkml:definitions>
  <inkml:trace contextRef="#ctx0" brushRef="#br0">337 642 2720,'0'0'891,"9"-11"2474,-8 10-3092,0 1 1,0-1-1,0 0 0,-1 0 1,1 0-1,0 1 1,0-1-1,-1 0 1,1 0-1,0 0 0,-1 0 1,1 0-1,-1 0 1,1 0-1,-1 0 1,0 0-1,0 0 0,1-1 1,-1 1-1,0 0 1,0 0-1,0 0 1,0 0-1,0 0 0,0-1 1,0 1-1,-1 0 1,1 0-1,0 0 0,-1 0 1,1 0-1,0 0 1,-1 0-1,1 0 1,-1 0-1,0 0 0,0-1 1,0 1-127,0 0 1,-1 0 0,1 0-1,0 0 1,0 0 0,0 0-1,0 0 1,-1 0-1,1 1 1,0-1 0,-1 1-1,-2-1 1,-8-1 348,-1 1 0,0 1 0,0 0 0,0 1 0,0 0 0,-23 6 0,19-3-271,1 0 1,0 1 0,0 0 0,0 2-1,1 0 1,0 0 0,1 1 0,-23 17 0,31-20-196,1-1 1,0 1 0,1 0-1,-1 1 1,1-1 0,0 1-1,0 0 1,1 0 0,0 0-1,0 0 1,0 1 0,-2 8-1,4-11 8,0 0 0,1 0 0,-1 0 0,1 0 0,0 0 0,0 0-1,0 0 1,1 1 0,-1-1 0,1 0 0,0 0 0,0 0 0,0 0 0,1 0-1,-1-1 1,1 1 0,0 0 0,0-1 0,1 1 0,-1-1 0,5 6 0,-3-6-4,-1 1 0,1-1 1,0 0-1,0 0 1,0 0-1,0-1 1,1 1-1,-1-1 0,1 0 1,-1 0-1,1 0 1,0-1-1,7 2 1,-5-3-7,0 1 0,0-1 0,0 0 0,0 0 1,0-1-1,0 0 0,1 0 0,10-4 0,-6 0 13,0 0 0,0 0-1,0-1 1,-1-1-1,0 0 1,0 0-1,0-1 1,-1 0-1,16-18 1,-19 19-33,-1 0-1,0 0 1,0-1 0,-1 0 0,0 0-1,0 0 1,-1-1 0,0 1 0,0-1-1,4-17 1,-7 21-28,0 0 0,-1-1 0,1 1-1,-1 0 1,0 0 0,-1 0 0,-1-10 0,2 13 15,-1 0 1,0 0 0,1 0 0,-1 0 0,0 0 0,0 0 0,0 0 0,-1 0 0,1 1 0,0-1-1,-1 0 1,1 1 0,-1-1 0,1 1 0,-1-1 0,0 1 0,1 0 0,-1 0 0,0 0-1,0 0 1,0 0 0,-3-1 0,-3 0-19,1 0-1,-1 1 0,0 0 1,0 0-1,1 1 0,-1 0 1,0 0-1,0 0 1,1 1-1,-1 1 0,0-1 1,1 1-1,-15 6 1,21-8 21,0 1 1,1-1 0,-1 1 0,0-1 0,0 1 0,1-1 0,-1 1 0,0-1 0,1 1-1,-1 0 1,0-1 0,1 1 0,-1 0 0,0 0 0,1 0 1,0-1 0,0 1 0,0-1-1,0 0 1,0 1 0,0-1 0,0 0 0,0 1 0,0-1 0,0 0 0,0 1 0,0-1 0,0 0 0,0 1 0,0-1-1,1 0 1,-1 1 0,0-1 0,0 0 0,0 1 0,1-1 0,-1 0 0,0 1 0,1-1 0,1 2-17,0 0 1,0-1 0,0 0 0,1 1-1,-1-1 1,0 0 0,1 0 0,-1 0-1,5 0 1,5 2 13,-1-1 1,1-1-1,1 0 0,-1 0 0,0-1 1,21-4-1,74-18-109,-58 11-13,46-5 88,105-4 1,-65 8 280,-112 9-89,-17 5-113,-4-2-31,-9 0-182,0 0 379,-5 0-211,0 1-1,1 0 1,-1 0-1,1 1 0,-16 5 1,18-4 19,-28 7-8,2 3 0,-1 0 0,-44 26 0,71-34-4,0 1 0,0 0-1,0 0 1,1 1 0,0 0 0,0 1-1,1 0 1,0 0 0,1 1 0,-1-1-1,1 1 1,1 1 0,0-1 0,0 1-1,1 0 1,-5 16 0,6-14 41,0 1 1,1-1-1,1 1 1,-1 24-1,2-33-34,0-1 1,0 0-1,1 1 0,-1-1 0,1 0 0,0 0 0,0 0 1,0 0-1,0 0 0,1 0 0,-1 0 0,1 0 0,-1 0 1,1 0-1,0-1 0,0 1 0,1-1 0,-1 1 0,0-1 1,1 0-1,0 0 0,-1 0 0,1 0 0,5 2 1,-3-3 3,1 1 0,0-1 0,0 0 0,-1 0 0,1 0 0,0-1 0,0 0 0,0 0 0,0-1 0,0 0 0,0 0 0,0 0 0,-1-1 0,1 1 0,-1-1 0,7-3 0,6-4 50,0 0 1,-1-1-1,21-15 1,-14 6-46,-1-1 0,-1-1 1,-1-1-1,-1-1 0,-1-1 0,-1-1 1,-1 0-1,-1-1 0,23-52 0,-21 33-29,-2-1 0,-3 0-1,10-58 1,10-124-28,-31 214-3,3-45 5,-5 54 9,-1 1 0,1-1 0,-1 0 0,1 0 0,-1 0 0,-1 1 0,1-1 0,-5-8 0,6 12 21,0 1 0,0-1 1,0 1-1,-1-1 0,1 1 1,0 0-1,0-1 0,-1 1 1,1 0-1,-1-1 0,1 1 1,0 0-1,-1-1 0,1 1 1,0 0-1,-1 0 0,1-1 1,-1 1-1,1 0 0,-1 0 1,1 0-1,-1 0 0,1 0 1,-1 0-1,1 0 0,0-1 1,-1 1-1,1 0 0,-1 1 1,1-1-1,-1 0 0,1 0 1,-1 0-1,1 0 0,-1 0 1,1 0-1,-1 1 1,1-1-1,0 0 0,-1 0 1,1 1-1,-1-1 0,1 0 1,0 0-1,-1 1 0,1-1 1,-1 1-1,-2 2-8,0 0 1,1 1-1,-1-1 1,0 1-1,-2 5 1,-5 11 12,0 1 1,-11 40 0,-8 51 60,19-71-44,1-7-10,3 1 0,-5 57 1,11-76 18,0 0 1,0-1 0,2 1-1,0 0 1,1 0-1,0-1 1,2 0 0,6 19-1,-9-30-2,0 0 0,0 0 0,0 0 0,1 0 1,-1 0-1,1 0 0,0-1 0,0 1 0,0-1 0,1 0 0,-1 0 0,6 4 0,-4-5-16,0 0 1,-1 0-1,1 0 0,0 0 0,0-1 0,0 0 0,0 0 0,0 0 0,0-1 1,0 0-1,7 0 0,15-2-48,-1-1-1,49-13 1,52-23-228,-74 22 262,-46 15-8,6-2-45,1 0 0,0-1 0,-1 0 0,0-1 0,21-14 0,-31 15-116,-12 4 36,-7 3 118,-1 1 1,1 1 0,0 0-1,0 1 1,0 1 0,1 1 0,0 0-1,0 1 1,1 0 0,0 1-1,0 1 1,1 0 0,-17 18 0,12-10 43,2 0 0,0 2 0,0 0 1,2 0-1,1 2 0,0-1 0,2 2 1,-12 32-1,19-45-12,0 1-15,0-1 0,-1 12 0,4-19 17,1 0 0,-1 0 0,1-1 0,0 1 0,0 0 0,0 0 0,1 0 0,-1-1 0,0 1 0,1 0 0,0-1 0,0 1 0,1 3 0,-1-5-2,-1 0-1,1 0 1,0 0-1,0 0 1,-1 0-1,1-1 1,0 1-1,0 0 1,0-1-1,0 1 1,0 0-1,0-1 1,0 1 0,0-1-1,0 1 1,1-1-1,-1 0 1,0 1-1,0-1 1,0 0-1,0 0 1,1 0-1,-1 0 1,0 0-1,0 0 1,0 0-1,0 0 1,2-1-1,2 0 17,-1 0-1,1-1 1,0 1-1,-1-1 1,0 0-1,9-5 1,11-12 21,0 0 0,-1-2 0,25-30 1,-20 23 35,-26 25-75,83-89 8,-66 69-60,-2-1 1,21-36 0,-11 6 32,39-111-1,4-68 16,-63 208 6,-3 14 4,-1-1 0,0 1-1,0 0 1,-2-1-1,1 0 1,-1 1-1,-1-14 1,0 24-24,0 0 0,0 0 0,0 0 0,-1 0 0,1 1 1,0-1-1,0 0 0,-1 0 0,1 0 0,0 0 0,-1 0 0,1 1 0,-1-1 1,0-1-1,0 1 5,1 1 0,0 0 1,-1 0-1,1 0 1,0 0-1,0 0 1,-1 0-1,1 0 0,0 0 1,-1 0-1,1 0 1,0 0-1,-1 0 0,1 0 1,0 0-1,-1 0 1,1 0-1,0 0 0,0 0 1,-1 0-1,1 0 1,0 0-1,-1 0 0,1 1 1,0-1-1,0 0 1,-1 0-1,1 0 0,-3 3-5,1-1-1,0 0 1,0 0-1,0 1 1,0-1-1,-3 6 1,-27 54 167,-42 116 0,67-160-122,-10 29 150,1 1 0,-11 64 0,23-89-505,1-1 1,1 0 0,1 1-1,1-1 1,1 1-1,1-1 1,6 31 0,2-20-3432,3-5 1062</inkml:trace>
</inkml:ink>
</file>

<file path=ppt/ink/ink1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7:06.143"/>
    </inkml:context>
    <inkml:brush xml:id="br0">
      <inkml:brushProperty name="width" value="0.05" units="cm"/>
      <inkml:brushProperty name="height" value="0.05" units="cm"/>
    </inkml:brush>
  </inkml:definitions>
  <inkml:trace contextRef="#ctx0" brushRef="#br0">156 55 1888,'6'-13'2166,"1"-2"3849,-7 14-5927,1 1 1,-1-1-1,0 1 1,0 0-1,-1-1 1,1 1-1,0-1 0,0 1 1,0 0-1,0-1 1,0 1-1,0-1 0,0 1 1,-1 0-1,1-1 1,0 1-1,0 0 1,-1-1-1,1 1 0,0 0 1,0 0-1,-1-1 1,1 1-1,0 0 0,-1 0 1,1-1-1,0 1 1,-1 0-1,1 0 1,0 0-1,-1-1 0,1 1 1,-1 0-1,1 0 1,0 0-1,-1 0 0,0 0 1,-1 0 101,-1-1 1,0 1-1,0 0 0,0 0 1,0 0-1,0 0 0,1 1 1,-1-1-1,0 1 0,0 0 1,1 0-1,-1 0 0,0 0 1,1 0-1,-1 0 1,1 1-1,-1-1 0,1 1 1,-4 3-1,-4 4 129,1 1 1,0-1 0,-8 12-1,14-17-103,-9 13 289,0 0 0,-12 27 0,23-42-440,0 1 0,0-1 0,0 1 0,0 0 0,0 0 0,1 0 0,0-1 0,-1 1 0,1 0 0,0 0 0,0 0 0,1 3 0,-1-5-40,0 0 0,0 0 0,1 0 0,-1 0 0,0 0 0,1-1 0,-1 1 0,1 0 0,-1 0 0,1 0 0,-1 0 0,1 0 0,0-1 0,-1 1 0,1 0 0,0-1 0,0 1 0,-1 0 0,1-1 0,0 1 0,0-1 0,0 1 0,0-1 0,0 0 0,0 1 0,0-1 0,0 0 0,0 0 0,0 1 0,0-1 0,0 0 0,0 0 0,0 0 0,0 0 0,0-1 0,2 1 0,0-1-10,0 0 1,0 0-1,0 0 0,1-1 0,-1 1 0,0-1 0,-1 0 1,1 1-1,0-1 0,0-1 0,3-3 0,24-28-10,6-20-64,-39 60 91,1-1-1,0 1 1,1 0-1,-1 0 0,1 0 1,0 0-1,1 0 1,-1 0-1,1 0 1,0 0-1,1 0 0,-1 0 1,4 11-1,-4-14 30,1 0 0,0 0 0,-1-1 0,1 1-1,0 0 1,1 0 0,-1-1 0,0 1 0,1-1-1,0 1 1,0-1 0,-1 0 0,1 1 0,0-1 0,1 0-1,-1 0 1,0-1 0,1 1 0,-1 0 0,1-1-1,-1 1 1,1-1 0,0 0 0,-1 0 0,1 0-1,0 0 1,0 0 0,0-1 0,0 0 0,0 1-1,0-1 1,0 0 0,-1 0 0,1 0 0,4-1 0,11-2 136,-1-1 1,0-1 0,0 0 0,0-1-1,0-1 1,20-11 0,-15 5-132,-2 0 1,0-2 0,0 0-1,17-18 1,-32 28-60,-1 0 1,0 0 0,0-1-1,0 1 1,-1-1 0,1 0-1,3-11 1,-6 15-76,1-1 0,-2 0 0,1 0 0,0 1 0,-1-1 0,1 0 0,-1 0 1,0 1-1,1-1 0,-2 0 0,1 0 0,0 0 0,0 0 0,-1 1 0,0-1 0,1 0 0,-1 0 0,0 1 0,0-1 0,-3-3 1,4 6-159,0-1 0,-1 0 0,1 1 0,-1-1 0,1 0 0,-1 1 1,0-1-1,1 1 0,-1-1 0,0 1 0,1 0 0,-1-1 0,0 1 0,1 0 1,-1-1-1,0 1 0,0 0 0,1 0 0,-1-1 0,0 1 0,0 0 1,1 0-1,-1 0 0,0 0 0,0 0 0,0 0 0,1 0 0,-1 1 1,0-1-1,0 0 0,1 0 0,-1 0 0,0 1 0,0-1 0,1 1 0,-1-1 1,0 0-1,1 1 0,-1-1 0,1 1 0,-1-1 0,0 1 0,1 0 1,-1-1-1,1 1 0,-1-1 0,1 1 0,0 0 0,-1 0 0,1-1 0,0 1 1,-1 0-1,1-1 0,0 1 0,0 0 0,0 1 0,-1 9-1912</inkml:trace>
</inkml:ink>
</file>

<file path=ppt/ink/ink1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7:06.531"/>
    </inkml:context>
    <inkml:brush xml:id="br0">
      <inkml:brushProperty name="width" value="0.05" units="cm"/>
      <inkml:brushProperty name="height" value="0.05" units="cm"/>
    </inkml:brush>
  </inkml:definitions>
  <inkml:trace contextRef="#ctx0" brushRef="#br0">6 1 7712,'-5'8'3520,"10"3"-3072,-5-7 1728,0 0-1280,0 3 224,0 6-704,0-7-129,0 2-159,0-3-511,0-1 191,-5-4-2784</inkml:trace>
</inkml:ink>
</file>

<file path=ppt/ink/ink1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7:07.173"/>
    </inkml:context>
    <inkml:brush xml:id="br0">
      <inkml:brushProperty name="width" value="0.05" units="cm"/>
      <inkml:brushProperty name="height" value="0.05" units="cm"/>
    </inkml:brush>
  </inkml:definitions>
  <inkml:trace contextRef="#ctx0" brushRef="#br0">58 6 2816,'-1'0'175,"-13"-3"523,13 3-567,1 0-1,-1 0 1,1 0-1,0 0 1,-10-3 8414,9 3-8352,-6 4 3420,2 1-932,5-5-2659,0 0 0,0 0 0,0 0 0,0 0 1,-1 0-1,1 0 0,0 0 0,0 0 0,0 0 0,0 0 0,0 0 0,0 0 0,0 0 1,0 0-1,0 0 0,0 0 0,0 0 0,0 0 0,0 0 0,0 1 0,0-1 0,0 0 0,0 0 1,0 0-1,0 0 0,0 0 0,0 0 0,0 0 0,0 0 0,0 0 0,0 0 0,0 0 0,0 0 1,0 0-1,0 0 0,0 0 0,0 0 0,0 1 0,0-1 0,0 0 0,0 0 0,0 0 0,0 0 1,0 0-1,0 0 0,0 0 0,0 0 0,1 0 0,-1 0 0,0 0 0,0 0 0,0 0 1,1 0 1276,-2 26-59,-8 46 1,2-31-1130,6-21-94,1-20-56,0 1 1,0-1 0,0 1 0,0-1 0,0 1 0,0-1 0,0 1-1,0-1 1,0 1 0,0 0 0,0-1 0,0 1 0,0-1 0,1 1 0,-1-1-1,0 1 1,0-1 0,1 1 0,-1-1 0,0 0 0,1 1 0,-1-1 0,0 1-1,1-1 1,-1 0 0,1 1 0,0 0 0,2-2-761,0-1 0,0 1 0,-1 0 0,1-1 0,0 1 0,0-1 0,-1 0 0,1 0 0,-1 0 0,0 0 0,3-4 0,0 2-749,15-13-1774</inkml:trace>
</inkml:ink>
</file>

<file path=ppt/ink/ink1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7:08.514"/>
    </inkml:context>
    <inkml:brush xml:id="br0">
      <inkml:brushProperty name="width" value="0.05" units="cm"/>
      <inkml:brushProperty name="height" value="0.05" units="cm"/>
    </inkml:brush>
  </inkml:definitions>
  <inkml:trace contextRef="#ctx0" brushRef="#br0">0 101 2912,'0'-1'257,"1"0"1,-1 0-1,0 0 1,0 0-1,0-1 1,1 1-1,-1 0 1,0 0-1,1 0 1,-1 0-1,1 0 1,0 0-1,-1 0 1,1 0-1,0 0 1,-1 1-1,1-1 1,0 0-1,0 0 0,0 0 1,0 1-1,0-1 1,0 1-1,1-2 1,-1 1 153,1-3 3691,-2 3-3620,-2 4 278,0 4-230,1 0 1,-1 0-1,1 0 1,1 0-1,-1 0 1,1 1-1,0-1 1,2 11-1,-1 12 151,-1 85 1389,9-146-993,6-72-1056,-11 67-26,12-52 0,-15 86-4,-1 0 1,1-1 0,0 1 0,0-1 0,0 1 0,0 0-1,0 0 1,1-1 0,-1 1 0,0 0 0,3-2-1,-3 3 21,0 1-1,0-1 0,1 0 1,-1 1-1,0-1 0,1 1 0,-1-1 1,0 1-1,1-1 0,-1 1 1,1 0-1,-1 0 0,1 0 0,-1 0 1,0 0-1,1 0 0,-1 0 0,1 0 1,-1 1-1,3 0 0,11 3 48,1 2-1,0 0 1,17 10 0,16 7 32,48 24-230,-92-44 16,4 2-2058,-1 3 570</inkml:trace>
</inkml:ink>
</file>

<file path=ppt/ink/ink1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7:08.967"/>
    </inkml:context>
    <inkml:brush xml:id="br0">
      <inkml:brushProperty name="width" value="0.05" units="cm"/>
      <inkml:brushProperty name="height" value="0.05" units="cm"/>
    </inkml:brush>
  </inkml:definitions>
  <inkml:trace contextRef="#ctx0" brushRef="#br0">78 0 5216,'-9'4'10952,"5"9"-7633,-16 19-150,16-27-3089,0 0 0,0 0 0,0-1 0,-1 0-1,0 1 1,-6 3 0,10-8-165,1 0-1,0 0 0,0 1 0,0-1 1,0 0-1,-1 0 0,1 0 0,0 0 1,0 0-1,0 0 0,0 1 1,-1-1-1,1 0 0,0 0 0,0 0 1,-1 0-1,1 0 0,0 0 0,0 0 1,0 0-1,-1 0 0,1 0 0,0 0 1,0 0-1,0 0 0,-1 0 1,1 0-1,0 0 0,0 0 0,0-1 1,-1 1-1,1 0 0,0-7-2158,7-10-1146,-5 14 2503,1-3-1044,0-1-1,1 2 1,0-1-1,7-8 1,1 5-613</inkml:trace>
</inkml:ink>
</file>

<file path=ppt/ink/ink1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7:09.579"/>
    </inkml:context>
    <inkml:brush xml:id="br0">
      <inkml:brushProperty name="width" value="0.05" units="cm"/>
      <inkml:brushProperty name="height" value="0.05" units="cm"/>
    </inkml:brush>
  </inkml:definitions>
  <inkml:trace contextRef="#ctx0" brushRef="#br0">262 22 3904,'3'-16'2066,"-3"16"-2002,0 0 0,0-1 0,0 1 1,0 0-1,0 0 0,0 0 1,1-1-1,-1 1 0,0 0 0,0 0 1,0-1-1,0 1 0,0 0 0,0 0 1,0 0-1,0-1 0,1 1 0,-1 0 1,0 0-1,0 0 0,0 0 0,0-1 1,1 1-1,-1 0 0,0 0 0,0 0 1,0 0-1,1 0 0,-1 0 0,0 0 1,0 0-1,1-1 0,-1 1 0,0 0 1,0 0-1,0 0 0,1 0 0,-1 0 1,0 0-1,0 0 0,1 0 0,-1 0 1,0 1-1,0-1 0,1 0 0,1 2 2435,-9 19 2269,-47 108 453,-96 168-2501,146-290-2654,-10 20 267,-16 40 0,26-58-222,1 0 0,1 0 1,0 1-1,0-1 0,1 1 0,0-1 0,0 1 1,2 18-1,0-24-86,0 0 0,0-1 0,0 1-1,0-1 1,0 1 0,1-1 0,0 0 0,-1 1 0,1-1 0,0 0 0,1 0 0,-1 0 0,1 0-1,-1-1 1,1 1 0,0-1 0,0 0 0,0 1 0,0-1 0,0 0 0,0-1 0,1 1 0,-1-1-1,1 1 1,4 0 0,5 1-41,0 0 0,0 0-1,0-2 1,0 0 0,26-1-1,-19-1-1078,0-1-1,31-8 1,-39 7-638,0 0 0,0-2-1,0 1 1,-1-2 0,14-7 0,-10 5-693</inkml:trace>
</inkml:ink>
</file>

<file path=ppt/ink/ink1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7:09.911"/>
    </inkml:context>
    <inkml:brush xml:id="br0">
      <inkml:brushProperty name="width" value="0.05" units="cm"/>
      <inkml:brushProperty name="height" value="0.05" units="cm"/>
    </inkml:brush>
  </inkml:definitions>
  <inkml:trace contextRef="#ctx0" brushRef="#br0">31 120 9312,'-31'-42'4192,"39"29"-3616,10 7 1983,5 1-1503,24-7 1632,11 1-1568,12 0-192,-1 3-576,-2-1-192,-5 9-96,-1-3-2368,-4 3 1248</inkml:trace>
</inkml:ink>
</file>

<file path=ppt/ink/ink1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7:10.324"/>
    </inkml:context>
    <inkml:brush xml:id="br0">
      <inkml:brushProperty name="width" value="0.05" units="cm"/>
      <inkml:brushProperty name="height" value="0.05" units="cm"/>
    </inkml:brush>
  </inkml:definitions>
  <inkml:trace contextRef="#ctx0" brushRef="#br0">101 7 13696,'-8'-6'6207,"-2"9"-5375,2 0 2080,3 2-1760,-11-2 384,1 6-928,2-1-224,5 3-256,-2-3-224,7 0 32,-2-8-2912,5 3 1600</inkml:trace>
</inkml:ink>
</file>

<file path=ppt/ink/ink1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7:13.122"/>
    </inkml:context>
    <inkml:brush xml:id="br0">
      <inkml:brushProperty name="width" value="0.05" units="cm"/>
      <inkml:brushProperty name="height" value="0.05" units="cm"/>
    </inkml:brush>
  </inkml:definitions>
  <inkml:trace contextRef="#ctx0" brushRef="#br0">28 67 1728,'-1'-1'192,"1"-1"0,-1 0 0,1 0 0,0 0 0,-1 0 0,1 1 0,0-1 0,0 0 1,0 0-1,0 0 0,1 0 0,-1 0 0,0 0 0,1 1 0,0-1 0,0-3 0,15-27 5199,-14 46-929,4 23-3148,-5-16-557,-1 1 1,-4 34-1,0-9-224,1-8 109,-19 75-1,7-40 65,9-60 174,7-19-860,0 1 0,0-1 1,1 1-1,-1-1 0,5-7 0,1-5-104,58-145-203,-49 129 169,1 1 1,37-50-1,-50 76 83,-1 2 33,0 1 1,0-1-1,0 1 1,0-1-1,6-4 0,-9 8 15,1-1-1,0 1 0,0-1 0,0 1 0,0-1 0,0 1 0,0 0 0,0-1 0,0 1 0,0 0 0,0 0 0,0 0 0,0 0 0,0 0 1,0 0-1,0 0 0,-1 0 0,1 0 0,0 0 0,0 1 0,0-1 0,0 0 0,0 0 0,0 1 0,0-1 0,0 1 0,0-1 0,-1 1 1,1 0-1,0-1 0,1 2 0,2 2 71,0 1 0,0 0 1,-1-1-1,1 1 0,-1 0 1,0 1-1,-1-1 0,1 1 0,-1-1 1,0 1-1,-1 0 0,1-1 1,-1 1-1,0 7 0,1 10 143,0-1-1,-4 32 0,-1-29 0,-1 1 0,-1-1 0,-1 0 0,-17 41 0,20-57-166,-3 17-1984,25-28-8896</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0:31.062"/>
    </inkml:context>
    <inkml:brush xml:id="br0">
      <inkml:brushProperty name="width" value="0.05" units="cm"/>
      <inkml:brushProperty name="height" value="0.05" units="cm"/>
    </inkml:brush>
  </inkml:definitions>
  <inkml:trace contextRef="#ctx0" brushRef="#br0">44 173 5216,'-11'-9'1216,"6"4"1580,-1 1 0,1 0 0,-12-7 2286,22 9-4154,5-1-68,52-8 299,73-23 0,-44 9-725,7 3-69,190-20 1,-170 41-299,-61 2-12,-52-1-132,0 0 1,0 0-1,0 0 0,0 1 0,0 0 0,0 0 1,0 0-1,0 1 0,0 0 0,0-1 0,-1 2 1,1-1-1,-1 0 0,8 6 0,-12-8-171,0 1-1,0-1 0,0 0 1,1 1-1,-1-1 0,0 0 1,0 1-1,0-1 0,0 1 1,0-1-1,0 0 0,0 1 1,0-1-1,0 0 1,0 1-1,0-1 0,0 0 1,0 1-1,0-1 0,-1 0 1,1 1-1,0-1 0,0 0 1,0 1-1,0-1 0,-1 0 1,1 1-1,-1 0-497,-9 10-3982,6-6 1789,-3 7-965</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1:36.455"/>
    </inkml:context>
    <inkml:brush xml:id="br0">
      <inkml:brushProperty name="width" value="0.05" units="cm"/>
      <inkml:brushProperty name="height" value="0.05" units="cm"/>
    </inkml:brush>
  </inkml:definitions>
  <inkml:trace contextRef="#ctx0" brushRef="#br0">161 51 2080,'-3'0'740,"6"0"2189,5-10 362,1 5 122,-8 4-3201,37-34 3336,-38 87-2898,-18 84 404,-65 235-1,54-283-724,15-45-51,-11 47 0,-4 84-19,18-101 90,3-34 19,9-39-354,-1 0 0,1 0 0,-1 0 0,1 0-1,-1 0 1,1 0 0,-1 1 0,1-1 0,-1 0-1,0-1 1,1 1 0,-1 0 0,1 0 0,-1 0 0,1 0-1,-1 0 1,1 0 0,-1 0 0,1-1 0,-1 1-1,1 0 1,-1 0 0,0-1 0,1 1 0,-1 0-1,1-1 1,17-10 88,-1 0-88,14-11 146,2 1 1,0 2-1,59-24 1,68-8-394,-137 45 239,1 2 0,0 0 0,0 1 0,48 2 0,-60 2 4,-1 1 0,1 0-1,-1 1 1,13 4-1,-7 5-30,-15-12-971,-9 1-4037</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8:17.591"/>
    </inkml:context>
    <inkml:brush xml:id="br0">
      <inkml:brushProperty name="width" value="0.05" units="cm"/>
      <inkml:brushProperty name="height" value="0.05" units="cm"/>
    </inkml:brush>
  </inkml:definitions>
  <inkml:trace contextRef="#ctx0" brushRef="#br0">26 67 7136,'-26'-15'3232,"36"15"-2816,-2-5 1568,5 5-1184,13-6 864,5-2-960,9-5-384,4 6-192,0-1-832,0 8 384,0-5-4544,-6 10 2688</inkml:trace>
</inkml:ink>
</file>

<file path=ppt/ink/ink2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7:14.968"/>
    </inkml:context>
    <inkml:brush xml:id="br0">
      <inkml:brushProperty name="width" value="0.05" units="cm"/>
      <inkml:brushProperty name="height" value="0.05" units="cm"/>
    </inkml:brush>
  </inkml:definitions>
  <inkml:trace contextRef="#ctx0" brushRef="#br0">11 525 5824,'-2'2'4882,"2"-2"-4809,-2 12 2992,-1 25-215,1-14-1273,1-10-1128,0 0-1,2 1 1,-1-1-1,2 0 1,-1 1-1,2-1 1,0 0-1,0 0 1,2-1-1,6 16 1,-11-26-394,1-1 0,0 1 0,0-1 1,0 1-1,0-1 0,0 1 0,0-1 1,0 1-1,0-1 0,0 0 0,1 0 0,-1 0 1,1 0-1,-1 0 0,1 0 0,-1 0 1,1 0-1,-1 0 0,1-1 0,0 1 1,-1-1-1,1 1 0,0-1 0,0 0 1,-1 1-1,1-1 0,0 0 0,0 0 1,-1 0-1,1-1 0,0 1 0,0 0 1,2-1-1,1-1 47,1 0 0,-1-1 1,0 1-1,0-1 0,-1 0 1,1 0-1,0 0 0,-1-1 1,5-5-1,0-1-56,0 0-1,-1-1 1,0 0 0,-1 0-1,0-1 1,7-18 0,-11 23-61,-1 0 1,0 0 0,3-14-1,-3-8-3815,-2 29 3651,0 0-1,0-1 1,0 1 0,0 0-1,0-1 1,0 1-1,0 0 1,0 0 0,0-1-1,1 1 1,-1 0 0,0-1-1,0 1 1,0 0 0,1 0-1,-1-1 1,0 1-1,0 0 1,1 0 0,-1-1-1,0 1 1,0 0 0,1 0-1,-1 0 1,0 0 0,1-1-1,-1 1 1,0 0-1,0 0 1,1 0 0,-1 0-1,0 0 1,1 0 0,-1 0-1,0 0 1,1 0 0,0 0-1,17 2-4357,-8 0 3773,22 0-772,1 0 0,57-6 0,-51-1 2359,-1-1 0,39-13 0,-64 15 338,0-1-1,16-9 0,2-3 4303,-36 21-4762,0 1-1,1 0 0,-1 0 1,1 0-1,-4 7 0,-4 6 37,1-5-143,5-5-384,0-1 1,0 1 0,1 0 0,0 0-1,0 0 1,1 1 0,0-1 0,-3 12-1,7-17-194,-1-1-1,1 1 1,0 0-1,0 0 1,1 0-1,-1-1 1,1 1-1,-1 0 1,1 0-1,0 0 1,0-1-1,0 1 1,0-1-1,0 1 1,1-1-1,-1 1 1,1-1-1,-1 0 1,1 1-1,0-1 1,0 0-1,0 0 1,0-1-1,1 1 1,-1 0-1,0-1 1,1 1-1,4 1 1,-1 0-19,0 0 1,1-1-1,-1 1 0,1-1 1,0-1-1,-1 1 1,1-1-1,0 0 1,0-1-1,12 0 1,-14-1-204,1 0 1,-1-1 0,0 1 0,0-1 0,1 0 0,-1-1-1,-1 1 1,1-1 0,0 0 0,0 0 0,6-6-1,-3 1-336,0 0 0,0 0 0,0-1 0,8-13-1,-1-5 47,-1-1 0,-1 0 0,-1-1 0,8-33 0,-6 18 352,14-35 466,4 2-1,2 1 0,45-71 1,-57 105 879,-11 19-216,-29 53 1281,-29 53-1220,32-45-826,2 1 0,-9 48 1,14-53-151,-9 44 178,-5 84 0,20-148-144,1 1 0,1 0 1,1 0-1,0-1 0,1 1 1,0-1-1,1 1 0,9 25 1,-11-38-75,0 1 1,1-1-1,-1 0 1,1 1-1,0-1 1,-1 0-1,1 0 1,0 0-1,0 0 1,0 0-1,1-1 1,-1 1-1,0 0 1,1-1-1,-1 0 1,1 0-1,-1 0 1,1 0-1,0 0 1,-1 0-1,1 0 1,0-1 0,0 0-1,-1 1 1,5-1-1,6 0 0,1-1-1,0 0 1,23-4 0,-7-1-41,49-16 0,-67 18 39,0-1-1,-1-1 1,1 1-1,-1-2 0,0 0 1,16-13-1,-22 16-29,-1 0 1,0-1-1,0 1 0,0-1 0,-1 0 0,1-1 1,-1 1-1,-1 0 0,1-1 0,-1 0 1,0 0-1,0 1 0,0-1 0,-1 0 1,0 0-1,0-1 0,-1 1 0,1 0 0,-2 0 1,0-12-1,1 17-5,-1 0-1,1 0 1,0-1 0,-1 1 0,1 0 0,-1 0 0,1 0-1,-1-1 1,0 1 0,1 0 0,-1 0 0,0 0-1,0 0 1,0 0 0,0 0 0,0 0 0,0 1 0,0-1-1,0 0 1,0 1 0,-2-2 0,1 1-4,0 1 0,0 0 0,0-1 0,0 1 0,0 0 0,0 0 0,0 0 0,0 0 0,0 1 0,0-1 0,0 1 0,-3 0 0,-3 2-29,0 1 1,0 0-1,1 0 0,0 0 1,-8 7-1,3-1 18,0 0-1,1 1 1,0 0 0,-10 15-1,19-22 33,-1-1 0,1 1 1,0-1-1,0 1 0,0 0 0,0-1 0,1 1 0,-1 0 0,1 0 0,0 0 0,0 6 1,1-7-4,0-1 1,0 1 0,0-1-1,0 1 1,1-1 0,-1 1-1,1-1 1,-1 1 0,1-1-1,0 0 1,0 1 0,0-1-1,1 0 1,-1 0 0,0 0-1,1 0 1,-1 0 0,1 0-1,0 0 1,4 3 0,-2-3 7,0 1 0,0-1 0,0 0 0,1 0 0,-1 0 0,1 0 0,-1-1 0,1 0 0,0 0 0,4 0 0,2 0 15,0 0-1,0-1 0,15-1 1,-6-2-14,1-1 0,-1-1 0,34-13 0,56-31 26,-42 17-5,41-23-201,-9 3 616,-129 71-532,-94 75 784,115-88-664,0 1 0,1 1 0,0-1-1,0 1 1,0 1 0,1-1-1,1 1 1,-8 14 0,12-22-29,1 0 0,0-1 0,-1 1 0,1 0-1,0 0 1,0 0 0,0-1 0,0 1 0,-1 0 0,1 0 0,0 0 0,0-1 0,1 1 0,-1 0 0,0 0 0,0-1 0,0 1 0,0 0 0,1 0-1,-1 0 1,0-1 0,1 1 0,-1 0 0,1-1 0,-1 1 0,1 0 0,-1-1 0,1 1 0,-1-1 0,1 1 0,-1-1 0,1 1 0,0-1 0,-1 1-1,1-1 1,1 1 0,0 0 17,0 0-1,1 0 0,-1-1 0,0 1 0,1-1 1,-1 1-1,1-1 0,-1 0 0,1 0 1,4 0-1,7-3 48,0 0 0,-1-1 0,1-1 0,-1 0 0,21-11 0,-5 0-26,34-25 1,-48 29-94,-1 0 0,22-25 0,-12 12 16,-25 29 12,0 0-1,0 0 1,1 0 0,-1 0-1,1 0 1,0 0 0,0 0-1,0 0 1,1 0 0,-1 0-1,1-1 1,0 1-1,0 0 1,3 7 0,-2-9 33,0 1 0,0-1 1,0 0-1,1 0 1,-1 0-1,0 0 0,1-1 1,0 1-1,-1 0 0,1-1 1,0 0-1,-1 0 0,1 0 1,6 2-1,-5-3 6,1 1-1,-1-1 1,1 0 0,-1 0 0,1-1-1,-1 1 1,0-1 0,1 0 0,4-2-1,7-3 7,-1-1 0,0 0-1,0-1 1,16-12 0,-30 19-31,26-19 7,11-7-50,-34 25 11,-1 0-1,1 0 1,0 0 0,0 1-1,0-1 1,0 1 0,9-2-1,-12 3 34,1 0-1,0 0 0,0 1 1,-1-1-1,1 0 0,0 1 1,0-1-1,-1 1 0,1-1 1,0 1-1,-1 0 0,1 0 1,-1 0-1,1 0 0,-1 0 1,0 0-1,1 0 0,-1 0 1,0 0-1,2 2 0,2 5 115,1-1-1,7 15 0,-1-3 162,-6-11-134,0 0 1,12 12-1,-15-17-91,1-1 1,-1 1 0,0-1-1,1 0 1,-1 0 0,1 0 0,-1 0-1,1-1 1,6 2 0,1-1 22,-1 0 0,1-1 1,-1-1-1,1 0 1,-1 0-1,1-1 0,18-3 1,-3-3-259,46-15 1,-60 17-372,0 0 0,0-1 1,0-1-1,0 0 0,12-11 1,-13 10-1341,-1-2 1,0 1 0,-1-2 0,16-20 0,1-8-2413</inkml:trace>
</inkml:ink>
</file>

<file path=ppt/ink/ink2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7:16.110"/>
    </inkml:context>
    <inkml:brush xml:id="br0">
      <inkml:brushProperty name="width" value="0.05" units="cm"/>
      <inkml:brushProperty name="height" value="0.05" units="cm"/>
    </inkml:brush>
  </inkml:definitions>
  <inkml:trace contextRef="#ctx0" brushRef="#br0">30 408 4160,'-25'-2'1333,"20"2"-79,7 3 34,5 0-182,-2-2-632,0 0 0,0-1 1,0 0-1,1 0 0,-1-1 0,7-1 0,6 0 452,3 0-629,0-1 0,0-1 1,0-1-1,0-1 0,-1-1 0,0-1 0,-1 0 0,0-2 0,0 0 0,0-1 0,-2-1 0,1 0 0,-2-1 1,0-2-1,0 1 0,22-28 0,-16 15-145,-1-1 0,-2 0 0,20-37 0,-37 61-144,0-1 1,0 1 0,-1-1-1,0 1 1,0-1-1,0 1 1,0-1-1,-1 0 1,1 1 0,-2-7-1,1 10-11,0-1 0,0 1 0,0 0 0,-1 0 0,1 0 0,0 0 0,-1 0 0,1 0 0,-1 0 0,1 0 0,-1 0 0,1 0 0,-1 1 1,0-1-1,1 0 0,-1 0 0,0 0 0,0 1 0,-1-2 0,1 2 20,-1-1 0,1 1 0,-1-1 0,1 1 0,-1 0 0,1 0 0,-1 0 0,0 0 0,1 0 0,-1 0 0,1 0 0,-1 0 0,1 0 0,-1 1 0,1-1 0,-1 1 0,-2 0 0,-1 2 78,0 0 0,0 0-1,0 0 1,0 0 0,1 1 0,-1 0-1,1 0 1,0 0 0,0 0 0,0 1-1,-5 7 1,-2 6 417,-15 32-1,16-29-293,2 0 0,0 1 0,2-1 0,0 1 0,-3 25 1,8-37-137,-1 0 1,2 1 0,0-1 0,0 1 0,1-1 0,0 0 0,0 1 0,2-1 0,-1 0 0,1 0 0,0 0-1,1 0 1,6 10 0,-9-17-41,1-1-1,0 1 0,1 0 0,-1 0 1,0-1-1,1 1 0,0-1 0,-1 0 1,1 0-1,0 0 0,0 0 0,0 0 1,0-1-1,1 1 0,-1-1 0,0 0 1,1 0-1,-1 0 0,0-1 0,1 1 1,-1-1-1,5 1 0,3-2 1,-1 0 0,1 0 0,-1-1 0,0 0-1,20-7 1,-8 1 13,0-1 0,0-2 1,33-20-1,53-47-183,-97 69 89,107-88-75,-51 39 286,-62 54-141,-1 0-1,1 1 0,0 0 0,0 0 1,0 0-1,0 0 0,1 1 1,5-2-1,-9 4-2,-1-1 0,1 1 0,-1 0-1,1 0 1,0-1 0,-1 1 0,1 1 0,0-1 0,-1 0-1,1 0 1,0 1 0,-1-1 0,1 1 0,0-1 0,-1 1 0,1-1-1,-1 1 1,1 0 0,-1 0 0,0 0 0,1 0 0,-1 0-1,0 0 1,0 0 0,0 1 0,1-1 0,-1 0 0,0 1 0,-1-1-1,2 2 1,8 16 216,-2 0 0,0 0 0,5 20 0,-7-20-108,0 0 0,2-1 0,13 26 0,-15-33-113,4 5 125,17 22 0,-24-35-201,0 1 0,0 0 0,1-1 1,-1 0-1,1 0 0,0 0 0,0 0 1,0-1-1,0 1 0,0-1 0,6 2 0,-9-4-347,1 1-1,0-1 0,-1 0 0,1 0 0,0 0 0,0 0 0,0 0 0,-1 0 0,1 0 0,0-1 0,0 1 0,-1 0 0,1-1 0,0 0 0,-1 1 0,1-1 0,-1 0 0,1 0 0,-1 0 0,1 0 0,1-2 0,10-5-2542</inkml:trace>
</inkml:ink>
</file>

<file path=ppt/ink/ink2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7:16.461"/>
    </inkml:context>
    <inkml:brush xml:id="br0">
      <inkml:brushProperty name="width" value="0.05" units="cm"/>
      <inkml:brushProperty name="height" value="0.05" units="cm"/>
    </inkml:brush>
  </inkml:definitions>
  <inkml:trace contextRef="#ctx0" brushRef="#br0">540 13 5632,'-2'-13'5513,"-5"19"-488,0 0-4204,-31 28 2201,-50 60-1,9 8-1485,-35 39-608,93-117-1107,-2-1 1,-1-1-1,-41 30 0,50-42-1153,-16 12-2166,13-6-1757,11-3 2077</inkml:trace>
</inkml:ink>
</file>

<file path=ppt/ink/ink2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7:18.962"/>
    </inkml:context>
    <inkml:brush xml:id="br0">
      <inkml:brushProperty name="width" value="0.05" units="cm"/>
      <inkml:brushProperty name="height" value="0.05" units="cm"/>
    </inkml:brush>
  </inkml:definitions>
  <inkml:trace contextRef="#ctx0" brushRef="#br0">179 695 2656,'22'-24'4224,"-7"6"2952,-23 26-4667,-24 30 524,-35 57 0,26-37-2305,-3 10-36,41-62-657,-1 1 0,1-1 0,0 1 0,1 0 1,0 0-1,0 0 0,0 0 0,-1 14 0,3-19-6,1 1 0,-1 0 0,0 0-1,1 0 1,0 0 0,-1 0 0,1-1-1,0 1 1,1 0 0,-1-1 0,0 1-1,1-1 1,-1 1 0,1-1 0,0 0-1,0 1 1,0-1 0,0 0 0,0 0-1,0 0 1,1-1 0,-1 1 0,1-1-1,-1 1 1,1-1 0,-1 0 0,6 2-1,-2-1 10,0 0 0,1-1 0,-1 0 0,1 0-1,0 0 1,-1-1 0,1 0 0,0 0 0,-1-1-1,1 1 1,7-3 0,-3-1-19,-1 0 1,0 0-1,0-1 1,0 0-1,-1-1 1,0 0-1,0-1 1,0 0-1,14-15 0,5-8-14,30-42-1,-44 53-63,13-16 0,118-143 27,-117 147 17,6-4-74,-2-3 0,48-70 0,-47 46 147,-2-2 1,-4 0 0,35-123-1,-58 177-48,-2 1-1,0-1 1,0 0 0,1-19-1,-3 29-10,0 0 0,0 0 1,0 0-1,0 0 0,0 0 0,-1 0 0,1 1 0,0-1 0,0 0 1,0 0-1,0 0 0,0 0 0,0 0 0,0 0 0,0 0 0,0 0 0,0 0 1,0 0-1,-1 0 0,1 0 0,0 0 0,0 0 0,0 0 0,0 0 0,0 0 1,0 0-1,0-1 0,0 1 0,0 0 0,0 0 0,0 0 0,0 0 0,0 0 1,-1 0-1,1 0 0,0 0 0,0 0 0,0 0 0,0 0 0,0 0 1,0 0-1,0 0 0,0 0 0,0 0 0,0 0 0,0-1 0,0 1 0,0 0 1,0 0-1,0 0 0,0 0 0,0 0 0,0 0 0,0 0 0,0 0 0,0 0 1,0 0-1,0 0 0,0-1 0,0 1 0,-5 9-20,-17 59 162,-9 25 438,-85 150 445,-11 26-449,100-202-491,-30 73 328,46-118-338,2-3 47,1 0-1,0 0 0,-4 21 0,13-34 109,4-10-148,6-9-40,-10 12-29,34-47-3,41-53-202,-62 85 89,1-1 1,1 2 0,27-21-1,-40 33 93,0 1 0,1-1 0,-1 1 0,1 0 0,-1 0-1,1 1 1,6-3 0,-8 4 8,-1 0 0,0 0 0,0 0 1,0 0-1,0 0 0,0 0 0,0 0 0,0 1 0,0-1 0,0 0 0,0 1 1,0-1-1,0 1 0,0-1 0,0 1 0,0-1 0,0 1 0,-1 0 0,1-1 1,0 1-1,0 0 0,-1 0 0,1 0 0,0-1 0,-1 1 0,1 0 1,-1 0-1,1 0 0,-1 0 0,1 0 0,-1 2 0,4 8 15,0 0-1,-1 0 1,3 19 0,-4-15-21,1 0 0,6 14 0,-8-25 21,1 0 0,-1 0 1,1 0-1,0 0 0,1 0 0,-1-1 0,1 1 0,0-1 0,-1 0 0,1 0 0,6 5 0,-7-7-7,1 1 0,-1-1-1,1 0 1,-1 0-1,1 0 1,0 0 0,-1-1-1,1 1 1,0-1-1,0 1 1,-1-1 0,1 0-1,0 0 1,0 0 0,-1-1-1,1 1 1,0-1-1,-1 1 1,1-1 0,0 0-1,4-2 1,3-2 27,0 0 0,0-1 0,0 0 0,10-8 0,18-19-4,43-45 0,-5 3-116,-26 25 221,-46 42-142,-4 8 12,-1 0 0,1 0 1,-1 0-1,0 0 0,1 0 0,-1 1 1,1-1-1,-1 0 0,1 0 0,-1 1 0,0-1 1,1 0-1,-1 1 0,1-1 0,-1 1 1,1-1-1,0 0 0,-1 1 0,1-1 1,-1 2-1,-22 21-11,2 0-1,0 2 1,-23 37 0,-42 90-45,82-143 45,-18 41 41,20-46-5,0 1 0,1 0 0,0-1 0,0 1 0,0 0 0,1 0 1,-1 0-1,1 7 0,1-10-22,-1-1 1,0 1-1,0-1 1,1 1-1,-1-1 1,1 1 0,-1-1-1,1 0 1,0 1-1,-1-1 1,1 0-1,0 1 1,0-1-1,1 1 1,-1-1 3,0 0 0,0-1 0,-1 1 1,1-1-1,0 1 0,0-1 0,0 0 0,0 1 1,0-1-1,0 0 0,0 0 0,0 0 0,0 1 1,0-1-1,0 0 0,2-1 0,0 1 12,0-1-1,0 0 0,1 0 1,-1 0-1,0 0 0,0-1 1,0 1-1,0-1 1,0 0-1,4-4 0,0 0-14,0 0-1,-1-1 0,0 0 1,7-10-1,-4 6-22,36-53-58,54-99-1,-91 147 103,9-25 1,-6 14-182,-7 18 69,-4 10-17,-6 19-7,-14 31 133,3-10 22,2 1-1,-18 79 1,32-114 0,0 0 1,1 1-1,0-1 1,1 14-1,-1-19-34,0-1 0,0 1 0,1-1 0,-1 0 0,0 1 0,1-1 1,-1 1-1,1-1 0,-1 1 0,1-1 0,0 0 0,-1 1 0,1-1 0,0 0 0,0 0 0,0 0 0,0 1 0,0-1 1,0 0-1,0 0 0,1-1 0,-1 1 0,0 0 0,0 0 0,1 0 0,-1-1 0,0 1 0,1-1 0,2 1 0,2-1 8,0 0 0,-1 0 0,1-1 0,0 0 0,-1 0 0,1 0-1,-1-1 1,11-4 0,42-24 11,-56 28-28,29-16 26,-1-3-1,0 0 0,37-36 1,-64 54-28,10-11-32,1 1 1,1 1 0,0 0 0,33-19 0,-47 30 25,-1 1 0,1-1 0,0 1 0,0 0 0,0-1 0,0 1 1,0 0-1,0-1 0,0 1 0,-1 0 0,1 0 0,0 0 0,0 0 0,0 0 1,0 0-1,0 0 0,0 0 0,0 0 0,0 1 0,0-1 0,0 0 0,0 0 1,0 1-1,0-1 0,-1 1 0,1-1 0,0 1 0,0-1 0,0 1 0,-1-1 1,1 1-1,0 0 0,-1 0 0,1-1 0,-1 1 0,1 0 0,-1 0 0,1-1 1,-1 1-1,1 0 0,-1 0 0,0 0 0,1 0 0,-1 0 0,0 1 1,2 3 0,-1 1 0,-1 0 0,1-1 1,-1 1-1,0-1 0,0 7 0,-3 7 20,-7 28 0,5-28 118,-1 20 0,5-24 54,1-15-186,0 0-1,0 0 1,0 0 0,0 0 0,0 0 0,1 0 0,-1 0 0,0 0 0,0 0 0,0 1 0,0-1 0,0 0 0,0 0 0,0 0-1,0 0 1,0 0 0,0 0 0,0 0 0,0 0 0,0 0 0,0 0 0,0 0 0,0 0 0,0 0 0,0 0 0,1 0-1,-1 1 1,0-1 0,0 0 0,0 0 0,0 0 0,0 0 0,0 0 0,0 0 0,0 0 0,0 0 0,0 0 0,1 0 0,-1 0-1,0 0 1,0 0 0,0 0 0,0 0 0,0 0 0,0 0 0,0 0 0,0-1 0,0 1 0,0 0 0,1 0 0,-1 0-1,0 0 1,0 0 0,0 0 0,0 0 0,0 0 0,12-18 115,-7 10-191,37-71-187,-31 55 214,2 0 1,0 1-1,25-31 1,-17 34-32,-21 19 72,1 1 1,-1-1-1,1 1 1,0-1 0,-1 1-1,1-1 1,-1 1-1,1 0 1,0-1-1,-1 1 1,1 0-1,0 0 1,-1-1-1,1 1 1,0 0 0,0 0-1,-1 0 1,1 0-1,0 0 1,0 0-1,-1 0 1,1 0-1,0 0 1,-1 0-1,1 1 1,0-1 0,-1 0-1,1 0 1,0 1-1,-1-1 1,1 0-1,0 1 1,-1-1-1,1 1 1,-1-1-1,1 1 1,-1-1 0,2 1-1,-1 3 7,1 0 0,-1-1 0,1 1 1,-1 0-1,0-1 0,-1 1 0,1 0 0,0 0 0,-1 0 0,0 4 0,-3 45-42,1-34 36,-2 11 95,3-22-83,0 0 0,0 0 0,0 0 0,1 0 0,1-1 0,-1 1 0,3 12-1,-3-19 9,1 0-1,0 1 0,-1-1 0,1 1 0,0-1 0,0 0 0,-1 0 1,1 1-1,0-1 0,0 0 0,1 0 0,-1 0 0,0 0 0,0 0 1,0 0-1,1-1 0,-1 1 0,0 0 0,1 0 0,-1-1 0,1 1 1,-1-1-1,1 0 0,-1 1 0,3-1 0,3 1-10,0-1-1,0 0 1,0-1-1,11-1 0,8-3-61,0-1 0,-1-1 0,0-1-1,0-1 1,0-2 0,31-18-1,-28 13 61,-1-2-1,-1-2 0,-1 0 1,44-45-1,-55 50-22,10-10-18,33-46 0,-56 70 27,0-1-1,0 1 1,0 0 0,0-1-1,-1 1 1,1-1 0,-1 1-1,1-1 1,-1 1 0,0-1-1,1-2 1,-1 4 9,0 0 0,0 0 0,0-1 0,0 1 0,0 0 0,0 0 0,0 0 0,0 0 0,0 0 0,0 0 0,0 0 0,-1 0 0,1 0 0,0 0 0,0 0 0,0 0 0,0 0 0,0-1 0,0 1 0,0 0 0,0 0 0,0 0 0,0 0 0,0 0 0,0 0 0,0 0 0,0 0 0,-1 0 0,1 0 0,0 0 0,0 0 0,0 0-1,0 0 1,0 0 0,0 0 0,0 0 0,0 0 0,0 0 0,0 0 0,-1 0 0,1 0 0,0 0 0,0 0 0,0 0 0,0 0 0,0 0 0,0 0 0,0 0 0,0 0 0,0 0 0,0 1 0,0-1 0,0 0 0,0 0 0,-1 0 0,1 0 0,0 0 0,-8 11-86,-50 71 28,-6 9-5,54-75 57,1 1 1,0 0-1,-10 30 1,17-40 16,0-1-1,1 1 1,0-1 0,0 1-1,0 9 1,1-15-5,0 0-1,0 0 1,0 1 0,0-1-1,0 0 1,0 1 0,0-1-1,1 0 1,-1 0 0,0 1-1,1-1 1,-1 0-1,1 0 1,0 0 0,-1 0-1,1 1 1,0-1 0,-1 0-1,1 0 1,0 0 0,0 0-1,0-1 1,0 1 0,0 0-1,0 0 1,0-1 0,0 1-1,1 0 1,-1-1-1,0 1 1,0-1 0,0 1-1,3-1 1,-2 0 8,0 0 0,0 0 1,0 0-1,0-1 0,0 1 0,0-1 0,0 1 1,-1-1-1,1 0 0,0 0 0,0 0 0,-1 0 0,1 0 1,0 0-1,-1 0 0,1 0 0,-1-1 0,1 1 1,-1-1-1,2-1 0,2-4-15,0 1 1,-1-1-1,6-12 0,3-10 25,-2-1 0,-1 0-1,8-37 1,-4 11-23,-11 48 24,-2 7-35,-1 0 1,0 0-1,1-1 1,-1 1-1,0 0 1,1 0 0,-1 0-1,0 0 1,0 0-1,0 0 1,0-1-1,0 1 1,0 0 0,0 0-1,-1-2 1,-1 6-112,-3 12 78,0 1 0,-4 31 1,2-12-3,-61 196 6,32-119 39,-94 247 285,119-334-130,0-1 1,-2 0 0,-1-1-1,-31 40 1,41-58-107,0-1 1,0-1 0,0 1 0,0 0-1,-1-1 1,0 0 0,-8 5 0,12-8-49,-1 1 0,0 0 1,1-1-1,-1 1 0,0-1 1,0 1-1,0-1 0,0 0 0,1 0 1,-1 0-1,0 0 0,0 0 1,0 0-1,0-1 0,1 1 1,-1-1-1,0 1 0,0-1 1,1 1-1,-1-1 0,0 0 1,1 0-1,-1 0 0,1 0 0,-1 0 1,1 0-1,-3-2 0,-3-6-41,0 0-1,0-1 0,0 1 0,1-1 0,1 0 1,0-1-1,0 1 0,1-1 0,1 0 1,-5-23-1,2 3-111,2-1-1,0-58 1,4 77 139,1 1 0,0 0 0,1-1 0,0 1 0,1 0 0,6-17 0,-7 22 4,1 1 1,0-1 0,1 1-1,0 0 1,0 0-1,0 0 1,1 0 0,-1 1-1,1 0 1,0 0 0,1 0-1,0 0 1,6-4-1,7-1-18,0 0-1,1 2 0,28-10 0,66-12 236,-10 3-133,127-49 55,-177 54 11,-1-1 0,58-36-1,-92 47-40,1-2 0,-2 0 0,32-30 0,-41 34-61,0 0 0,0-1 0,-1 0 0,0-1 0,-1 1 0,0-1 0,8-21 0,-14 29-34,0 1-1,0 0 1,0-1-1,0 1 1,-1 0-1,1-1 1,-1 1-1,0-7 0,0 10-4,0-1 1,-1 0-1,1 0 0,0 0 0,0 0 0,-1 0 0,1 1 0,-1-1 0,1 0 0,-1 0 0,1 0 0,-1 1 0,1-1 0,-1 0 0,0 1 0,1-1 0,-1 1 0,0-1 0,0 1 0,1-1 0,-1 1 0,0-1 0,0 1 0,0-1 0,0 1 0,1 0 0,-1 0 1,0 0-1,0-1 0,0 1 0,0 0 0,-1 0 0,-4 1-3,0-1 1,0 1 0,1 0 0,-1 0-1,1 1 1,-1-1 0,1 1 0,0 0-1,-10 6 1,7-4 4,-11 6 93,1 1-1,0 1 1,1 0-1,1 1 1,-1 1 0,2 0-1,0 2 1,1 0-1,1 0 1,-13 20 0,23-31-61,0-1 1,0 1-1,1 0 1,-1 0-1,1 0 1,0 0-1,1 0 1,-1 0-1,0 9 0,2-12-29,0 1 0,0-1 0,0 0-1,0 1 1,1-1 0,-1 0-1,1 0 1,0 1 0,0-1-1,-1 0 1,1 0 0,1 0-1,-1 0 1,0 0 0,0 0-1,1 0 1,-1-1 0,1 1 0,0 0-1,-1-1 1,1 1 0,0-1-1,0 0 1,0 1 0,3 0-1,6 4 10,1-1 0,-1 0 0,1-1 0,0-1 0,15 3-1,3-1-30,33 1-1,-18-5-2,0-2 0,48-7 0,83-23-1373,-52 1-1699,56-29-6964,-89 16 1637,-6 0 2811</inkml:trace>
</inkml:ink>
</file>

<file path=ppt/ink/ink2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7:42.524"/>
    </inkml:context>
    <inkml:brush xml:id="br0">
      <inkml:brushProperty name="width" value="0.05" units="cm"/>
      <inkml:brushProperty name="height" value="0.05" units="cm"/>
    </inkml:brush>
  </inkml:definitions>
  <inkml:trace contextRef="#ctx0" brushRef="#br0">523 49 1984,'1'0'202,"1"0"306,0 0-1,0 0 0,0 0 1,0 0-1,0 0 0,-1 0 1,1 1-1,0-1 0,0 1 1,0-1-1,0 1 0,-1 0 1,1-1-1,0 1 0,3 2 2326,-10-7-1174,-3-2-1372,0 1 1,0 0 0,0 0 0,0 1-1,-1 0 1,0 0 0,1 1-1,-15-3 1,4 2-86,0 1 0,0 1 0,-26 0 0,35 2-189,0 1 0,0 0 1,1 0-1,-1 1 0,0 0 1,1 1-1,-1 0 0,1 1 1,0 0-1,0 0 0,-12 8 1,10-4 4,1 0 0,0 0 1,0 1-1,1 1 1,0 0-1,0 0 0,1 1 1,-7 11-1,8-10-22,1 1-1,0 0 1,0 0-1,2 0 0,-1 0 1,-4 27-1,8-29-10,-1 0-1,2 0 1,-1 0-1,1 0 1,1 0-1,0 0 1,1 0-1,0 0 1,5 16-1,-4-21 48,-1-1 0,1 1 1,1-1-1,-1 0 0,1 0 0,0 0 0,0 0 0,0-1 0,0 1 0,1-1 0,0 0 0,7 5 0,-3-4 109,0 0 0,1 0-1,-1-1 1,1 0 0,0 0 0,16 3 0,-21-7 38,1 1-1,0-1 1,0 0 0,-1-1-1,1 1 1,0-1 0,9-2-1,-15 3-168,0-1-1,0 1 0,0 0 0,0 0 0,1 0 1,-1 0-1,0 0 0,0 0 0,0 0 0,0 0 1,0 0-1,0 0 0,1-1 0,-1 1 0,0 0 0,0 0 1,0 0-1,0 0 0,0 0 0,0 0 0,0-1 1,0 1-1,0 0 0,0 0 0,0 0 0,0 0 1,0 0-1,0-1 0,0 1 0,0 0 0,0 0 1,0 0-1,0 0 0,0 0 0,0-1 0,0 1 1,0 0-1,0 0 0,0 0 0,0 0 0,0 0 1,0-1-1,0 1 0,0 0 0,0 0 0,0 0 1,-1 0-1,1 0 0,0 0 0,0 0 0,0-1 1,0 1-1,0 0 0,-6-6-32,5 6 40,0-1-28,0 1-1,0-1 1,0 1 0,-1 0 0,1 0-1,0-1 1,0 1 0,0 0-1,-1 0 1,1 0 0,0 0-1,0 0 1,-1 0 0,1 1-1,0-1 1,-2 1 0,-1 0-26,-7 2-33,0 0 0,1 1 1,-1 1-1,1-1 1,0 2-1,-19 12 0,-53 48 88,75-60 4,-4 3 7,0 1 0,1 1-1,0 0 1,-12 18 0,18-23-28,1 0 0,-1 1 0,1-1 0,1 1-1,-1-1 1,1 1 0,0 0 0,1 0 0,-1 0 0,2 0 0,-1 9-1,0-14 6,1-1 0,0 1 0,1-1 0,-1 1 0,0-1 0,0 1 0,1-1 0,-1 1 0,0-1 0,1 1 0,0-1 0,-1 0 0,1 1 0,0-1 0,0 0 0,0 0 0,-1 0 0,1 1 0,1-1 0,0 1 0,0-1 5,0 0-1,0 0 0,-1 0 0,2 0 0,-1-1 0,0 1 0,0 0 1,0-1-1,0 0 0,0 1 0,0-1 0,4 0 0,5-1 58,0 0 0,0-1 0,0-1 0,14-4 0,-17 5-4,293-104 442,-238 74-472,-46 22-61,1 1-1,29-11 1,-38 17-11,0 1-1,0 0 0,0 0 0,0 1 0,0 0 1,1 1-1,-1-1 0,0 2 0,0-1 0,10 3 1,13-1-87,-26-2 176,0 0 0,-1 1 0,1-1 0,0 1 0,6 2 0,-8-3 888,-6-5-569,-9-5-154,9 8-246,-1 1 1,1 0-1,-1-1 0,1 1 0,-1 0 0,0 0 1,0 0-1,1 0 0,-1 1 0,0-1 0,0 1 1,0 0-1,0 0 0,0 0 0,1 0 0,-5 1 1,3 0 0,0 0 1,0 1 0,0-1 0,1 1 0,-1 0 0,0 0 0,1 1 0,-1-1 0,1 1-1,-6 5 1,-1 1-48,1 0-1,0 1 1,1 0-1,-13 20 0,18-25 64,1-1 0,0 1 1,0-1-1,0 1 0,0 0 0,1 0 0,0 0 0,0 0 0,0 0 0,1 0 0,-1 0 0,1 0 0,1 0 0,-1 0 1,1 0-1,1 5 0,-2-8 28,0-1-1,0 1 1,1-1 0,-1 0 0,1 1 0,0-1 0,-1 0-1,1 0 1,0 0 0,-1 1 0,1-1 0,0 0 0,0 0-1,0 0 1,0 0 0,0 0 0,0 0 0,1-1 0,-1 1-1,0 0 1,0-1 0,1 1 0,-1 0 0,0-1 0,1 0 0,-1 1-1,0-1 1,1 0 0,-1 1 0,0-1 0,1 0 0,-1 0-1,1 0 1,-1 0 0,0-1 0,1 1 0,-1 0 0,1-1-1,-1 1 1,0 0 0,1-1 0,-1 0 0,0 1 0,0-1-1,2-1 1,8-7 52,-1 0 0,0-1 0,0-1 1,-1 1-1,0-2 0,10-17 0,28-42-94,-40 62-608,-8 18 433,1-7 202,-1 0 0,1 0 0,0 0 0,0 0 0,0 0 0,0 0 0,0 0 0,0 0 0,0 0 0,1 0 0,-1 0 0,1 0 0,-1 0 0,1 0 0,0 0 0,2 3 0,-1-2-7,0 0 1,0 0 0,1-1 0,-1 1 0,1-1 0,-1 0 0,1 1 0,0-1 0,4 2 0,-1-1 42,-1 0 0,1-1 0,0 0 0,0 0 0,1 0 0,-1 0 0,0-1 0,1 0 0,-1-1 1,8 1-1,12-5 44,-1 0 1,1-2-1,-1-1 1,42-17-1,-9 3-56,-1-3-127,-40 17 91,30-11-1,-39 15 13,-8 3-4,0-1 0,1 1 0,-1 0 0,0 0 0,1-1 0,-1 1 0,0 0 0,1 0 0,-1 0 0,1 0 0,-1 0 0,0-1 0,1 1 0,-1 0 0,1 0 0,-1 0 0,1 0 0,-1 0 0,0 0 0,1 0 0,-1 0 0,1 1 0,-1-1 0,0 0 0,1 0 0,-1 0 0,1 0 0,0 1 47,-3 0-17,0 1 0,0 0 0,0-1 0,1 1-1,-1 0 1,1 0 0,-1 0 0,-1 3 0,-13 15 18,10-14-62,1-1-1,-1 1 1,1 1-1,0-1 0,0 1 1,-6 11-1,10-16 19,0 0-1,0 0 0,0-1 1,0 1-1,0 0 1,1 0-1,-1 0 1,1 0-1,0 0 0,-1 0 1,1 0-1,0 1 1,0-1-1,0 0 0,1 0 1,-1 0-1,0 0 1,1 0-1,-1 0 1,1 0-1,0 0 0,0-1 1,0 1-1,0 0 1,0 0-1,0 0 0,0-1 1,0 1-1,1-1 1,-1 1-1,1-1 1,2 3-1,-2-3 17,1 1-1,-1-1 1,1 0 0,0 0-1,0 0 1,-1 0 0,1 0-1,0 0 1,0-1 0,0 0-1,0 1 1,0-1 0,0 0-1,-1-1 1,1 1 0,0 0-1,0-1 1,0 1 0,0-1-1,5-2 1,4-2 112,1-1 1,-1 0-1,13-10 1,4-2-60,0-1 0,-1-2 1,-2-1-1,0-1 0,24-28 1,-14 8-68,-3-3 1,32-55-1,46-108 76,-91 162 8,-14 34-187,-1 0-1,2 0 1,11-19-1,-18 32 95,0 0 0,0 1-1,0-1 1,0 0 0,0 0 0,0 0 0,0 0 0,0 0-1,0 0 1,0 0 0,0 0 0,0 0 0,0 0 0,0 0 0,0 0-1,0 0 1,0 0 0,0 0 0,0 0 0,0 0 0,0 0-1,0 0 1,1 0 0,-1 0 0,0 0 0,0 1 0,0-1-1,0 0 1,0 0 0,0 0 0,0 0 0,0 0 0,0 0-1,0 0 1,0 0 0,0 0 0,0 0 0,0 0 0,0 0-1,0 0 1,0 0 0,0 0 0,0 0 0,1 0 0,-1 0-1,0 0 1,0 0 0,0 0 0,0-1 0,0 1 0,0 0 0,0 0-1,0 0 1,0 0 0,0 0 0,0 0 0,0 0 0,0 0-1,0 0 1,0 0 0,0 0 0,0 0 0,0 0 0,0 9-111,-2 17 97,-16 102 45,-49 182 0,62-291 13,-1 1 72,1 1 0,1 0 1,-3 34-1,7-55-105,0 1-1,0-1 1,0 0-1,0 0 1,0 0-1,0 1 1,0-1-1,0 0 1,0 0-1,0 0 1,0 0-1,0 1 1,0-1-1,0 0 1,0 0-1,0 0 1,0 0-1,0 1 1,0-1 0,1 0-1,-1 0 1,0 0-1,0 0 1,0 1-1,0-1 1,0 0-1,1 0 1,-1 0-1,0 0 1,0 0-1,0 0 1,0 0-1,1 0 1,-1 0-1,0 1 1,0-1-1,0 0 1,0 0-1,1 0 1,-1 0-1,0 0 1,0 0-1,0 0 1,1 0-1,-1 0 1,0 0-1,0 0 1,0 0-1,1-1 1,-1 1-1,0 0 1,0 0-1,0 0 1,0 0-1,1 0 1,9-7-25,-9 6 21,28-23-113,-16 13-9,19-13 0,-29 22 89,0 0 1,1 0 0,-1 0-1,1 0 1,0 1-1,-1 0 1,1 0-1,0 0 1,0 0-1,0 0 1,4 0 0,-5 2 23,0-1 0,0 1 1,0-1-1,0 1 0,0 0 1,0 0-1,-1 0 0,1 1 1,0-1-1,-1 1 0,1-1 1,-1 1-1,0 0 0,1 0 1,2 3-1,5 6 17,17 23 0,-13-15 72,29 28 475,-42-45-508,-1-1-50,1-1-1,-1 1 1,1-1 0,-1 0-1,1 1 1,-1-1 0,1 1-1,-1-1 1,1 0 0,-1 1-1,1-1 1,-1 0 0,1 0-1,0 1 1,-1-1 0,1 0-1,-1 0 1,2 0 0</inkml:trace>
</inkml:ink>
</file>

<file path=ppt/ink/ink2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8:07.993"/>
    </inkml:context>
    <inkml:brush xml:id="br0">
      <inkml:brushProperty name="width" value="0.05" units="cm"/>
      <inkml:brushProperty name="height" value="0.05" units="cm"/>
    </inkml:brush>
  </inkml:definitions>
  <inkml:trace contextRef="#ctx0" brushRef="#br0">18 1011 2304,'0'0'78,"-1"0"1,0 0-1,1 0 0,-1 0 1,1 1-1,-1-1 0,0 0 1,1 1-1,-1-1 1,1 0-1,-1 1 0,1-1 1,0 1-1,-1-1 0,1 0 1,-1 1-1,1-1 0,0 1 1,-1 0-1,1-1 0,0 1 1,-1-1-1,1 2 1,-3 10 1816,-1 1 2457,5-14-4004,0-1 0,0 1 0,0-1 0,0 1 0,0 0-1,0-1 1,0 1 0,0 0 0,0 0 0,1 0 0,1-1 0,9-10 661,-1-6-498,0-1 0,-1 0 1,-1-1-1,-1 0 1,10-39-1,3-6 26,67-163 705,-44 105-1066,-16 40-202,16-38-75,-37 106 97,0 0 0,2 1 1,-1-1-1,2 2 1,17-21-1,-14 20-31,0 2 0,1-1 1,0 2-1,1 0 0,1 1 0,0 0 0,0 1 0,0 1 0,1 0 1,0 2-1,1 0 0,0 1 0,0 0 0,24-2 0,-34 6 20,-1 0 0,0 1-1,1 0 1,-1 1-1,1-1 1,-1 1 0,0 1-1,1 0 1,-1 0-1,0 0 1,0 0-1,8 5 1,-10-4 14,-1 0 0,0 0 0,1 0 0,-1 1 0,0-1 0,-1 1 0,1 0 0,-1 0 0,0 0 0,0 1 0,0-1 0,0 1 0,-1 0 0,0-1 0,0 1 0,0 0 0,2 10 0,-2-5 34,-1 1-1,0-1 1,-1 0 0,0 0 0,0 1 0,-1-1-1,-1 0 1,0 0 0,0 0 0,-1 0 0,0 0 0,-6 11-1,5-12 10,0-1-1,-1 1 0,-1-1 0,0 0 1,0 0-1,0-1 0,-1 1 0,0-2 1,0 1-1,-1-1 0,0 0 0,0 0 1,-9 4-1,-12 5 108,0-2 0,-50 17-1,-40 4 97,19-5-388,84-26-409,14-3 221,0 0-1,0 0 1,0 1-1,0-1 0,0 1 1,0-1-1,1 1 0,-4 1 1,5-2 176,-1 1 0,1-1 1,0 1-1,-1-1 0,1 0 1,0 1-1,0-1 0,0 0 0,-1 1 1,1-1-1,0 1 0,0-1 1,0 1-1,0-1 0,0 1 1,0-1-1,0 0 0,0 1 0,0-1 1,0 1-1,0-1 0,0 1 1,0-1-1,0 1 0,0-1 1,0 1-1,0-1 0,1 0 0,-1 1 1,0-1-1,0 1 0,1-1 1,-1 0-1,0 1 0,0-1 0,1 0 1,-1 1-1,14 14-3539,7 1 1006</inkml:trace>
</inkml:ink>
</file>

<file path=ppt/ink/ink2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8:08.853"/>
    </inkml:context>
    <inkml:brush xml:id="br0">
      <inkml:brushProperty name="width" value="0.05" units="cm"/>
      <inkml:brushProperty name="height" value="0.05" units="cm"/>
    </inkml:brush>
  </inkml:definitions>
  <inkml:trace contextRef="#ctx0" brushRef="#br0">186 18 5632,'-8'-13'2410,"7"13"-2287,1 0 0,0-1 0,0 1 0,-1 0 0,1 0 0,0-1 0,0 1 0,-1 0 0,1 0 0,0-1 0,-1 1 0,1 0 0,0 0 0,0 0 0,-1 0 0,1-1 0,-1 1 0,1 0 0,0 0 0,-1 0 0,1 0 0,0 0 0,-1 0 0,1 0 0,0 0 0,-1 0 0,1 0 0,-1 0 0,1 0 0,0 0 0,-1 1 0,0 8 6505,3 10-5313,6 20-1679,8 21 873,13 94 0,-29-148-376,1 0-1,-1 0 0,0 1 0,0-1 1,-2 11-1,1-15-92,1-1 0,0 0 0,-1 1 0,1-1 0,-1 0 0,1 0 0,-1 0 0,0 1 0,0-1 0,1 0 0,-1 0 0,0 0 0,0 0 0,0 0 0,0 0 0,0 0 1,0 0-1,0-1 0,-1 1 0,1 0 0,0-1 0,0 1 0,-1-1 0,1 1 0,0-1 0,-1 0 0,1 1 0,0-1 0,-1 0 0,1 0 0,-3 0 0,-2-1-1,-1 1-1,1-2 1,-1 1 0,1-1-1,0 0 1,-1 0 0,-10-6 0,9 4-36,0 1 1,-16-5-1,6 3-12,15 4-18,0 0 0,0 0 0,0 0 1,0 0-1,0 1 0,-1 0 0,1-1 0,0 1 1,0 0-1,-7 1 0,4-1-271,4 0-38,1 0 0,0 0 0,0 0 0,0 0 0,0 0 0,0 0 0,0 0 0,0 1 0,0-1 0,0 0 0,0 0 0,0 1 0,0-1-1,-2 2 1</inkml:trace>
</inkml:ink>
</file>

<file path=ppt/ink/ink2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8:09.233"/>
    </inkml:context>
    <inkml:brush xml:id="br0">
      <inkml:brushProperty name="width" value="0.05" units="cm"/>
      <inkml:brushProperty name="height" value="0.05" units="cm"/>
    </inkml:brush>
  </inkml:definitions>
  <inkml:trace contextRef="#ctx0" brushRef="#br0">11 58 5888,'-10'-17'9498,"10"17"-9322,0 0 0,1 0 0,6-7 2757,-7 6-2861,1 1 0,-1-1 0,1 0 0,-1 1 0,1-1-1,-1 1 1,1-1 0,0 1 0,-1-1 0,1 1 0,0 0-1,-1-1 1,1 1 0,0 0 0,-1 0 0,2-1 0,31-7 724,1 2 1,66-5 0,70 11-1646,-73 1-3322,-83-1 2540</inkml:trace>
</inkml:ink>
</file>

<file path=ppt/ink/ink2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8:09.703"/>
    </inkml:context>
    <inkml:brush xml:id="br0">
      <inkml:brushProperty name="width" value="0.05" units="cm"/>
      <inkml:brushProperty name="height" value="0.05" units="cm"/>
    </inkml:brush>
  </inkml:definitions>
  <inkml:trace contextRef="#ctx0" brushRef="#br0">30 41 2976,'-14'7'1461,"-1"2"5739,24-17-1967,15-10-2829,-14 13-2250,0 0 1,1 1-1,0 0 0,0 1 0,0 0 0,0 0 1,1 2-1,-1-1 0,1 1 0,-1 1 0,16 1 1,-6 0-182,-12 0 17,0-1 0,1 1 1,-1 0-1,0 1 0,14 4 0,-19-4-544,0-1-1,1 0 0,-1-1 1,8 1-1,-11 7-6351</inkml:trace>
</inkml:ink>
</file>

<file path=ppt/ink/ink2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8:10.060"/>
    </inkml:context>
    <inkml:brush xml:id="br0">
      <inkml:brushProperty name="width" value="0.05" units="cm"/>
      <inkml:brushProperty name="height" value="0.05" units="cm"/>
    </inkml:brush>
  </inkml:definitions>
  <inkml:trace contextRef="#ctx0" brushRef="#br0">17 108 3712,'-7'3'404,"-2"0"2207,16-8 1707,36-28 1427,-30 22-4140,23-15-1,-31 23-1450,5-3 6,1 0-1,-1 0 0,1 1 1,14-4-1,-22 8-200,0 0 1,0 1-1,0-1 1,0 1-1,0 0 1,0 0-1,0 0 1,0 0-1,0 0 1,0 1-1,0-1 0,0 1 1,0 0-1,0 0 1,0 0-1,0 0 1,-1 1-1,1-1 1,-1 1-1,1-1 1,3 4-1,0 0-1639,2-1 453</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8:18.013"/>
    </inkml:context>
    <inkml:brush xml:id="br0">
      <inkml:brushProperty name="width" value="0.05" units="cm"/>
      <inkml:brushProperty name="height" value="0.05" units="cm"/>
    </inkml:brush>
  </inkml:definitions>
  <inkml:trace contextRef="#ctx0" brushRef="#br0">54 90 2720,'-12'-10'891,"11"10"-830,1 0-1,-1 0 1,0-1 0,0 1 0,1 0 0,-1 0 0,0 0 0,1 0 0,-1 0 0,0 0 0,1 0 0,-1 0 0,0 0 0,1 0 0,-1 1 0,0-1 0,0 0 0,-6 2 2452,-9-2 1598,10 0 807,18 2-2893,-10-2-1893,0 1-1,0-1 0,0 1 0,0-1 0,0 0 0,0 0 0,0 0 0,3 0 0,31-7 803,67-22 0,19-4-567,-101 29-565,48-7 650,-62 10-859,1 1 0,-1 0 0,0 0 0,0 1 0,0 0 0,1 0 0,10 4-1,-17-4 209,0-1 0,0 0-1,0 1 1,0-1-1,0 1 1,0-1-1,-1 1 1,1-1-1,0 1 1,0 0-1,0 0 1,0-1-1,-1 1 1,1 0-1,0 0 1,-1 0 0,1 0-1,-1-1 1,1 3-1,-1-2-26,1 0-1,-1 0 1,0 1 0,0-1-1,0 0 1,0 0-1,-1 0 1,1 1 0,0-1-1,0 0 1,-1 0-1,1 0 1,-1 0 0,1 0-1,-1 1 1,1-1 0,-1 0-1,0 0 1,0 1-1,-19 18-3517,-1 2 1318</inkml:trace>
</inkml:ink>
</file>

<file path=ppt/ink/ink2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8:10.687"/>
    </inkml:context>
    <inkml:brush xml:id="br0">
      <inkml:brushProperty name="width" value="0.05" units="cm"/>
      <inkml:brushProperty name="height" value="0.05" units="cm"/>
    </inkml:brush>
  </inkml:definitions>
  <inkml:trace contextRef="#ctx0" brushRef="#br0">152 7 6144,'0'0'75,"0"-1"0,0 1-1,0 0 1,0 0 0,0-1 0,0 1 0,0 0 0,0 0-1,0-1 1,0 1 0,-1 0 0,1 0 0,0-1 0,0 1 0,0 0-1,0 0 1,0 0 0,-1-1 0,1 1 0,0 0 0,0 0 0,0 0-1,-1 0 1,1-1 0,0 1 0,0 0 0,-1 0 0,1 0 0,0 0-1,0 0 1,-1 0 0,1 0 0,0 0 0,0 0 0,-1 0-1,1 0 1,0 0 0,0 0 0,-1 0 0,1 0 0,0 0 0,0 0-1,-1 0 1,1 0 0,0 0 0,0 0 0,-1 0 0,1 0 0,0 1-1,0-1 1,0 0 0,-1 0 0,-13 8 2918,12-7-2487,-10 7 26,0 1 0,0 0 0,1 0 0,0 1 0,1 1 0,-10 12 0,15-17-459,1 0 1,0 0-1,0 1 0,1-1 0,0 1 0,0 0 0,0-1 0,1 1 1,0 1-1,1-1 0,-1 0 0,1 0 0,1 1 0,-1 8 0,2-12-18,-1 1-1,1-1 1,0 1-1,0-1 1,1 0-1,-1 0 0,1 1 1,0-1-1,0 0 1,0 0-1,1-1 0,-1 1 1,1 0-1,0-1 1,0 0-1,0 1 1,7 3-1,-8-4-6,1-1-1,0-1 1,0 1-1,0 0 1,0-1 0,1 1-1,-1-1 1,0 0-1,0 0 1,1 0 0,-1-1-1,1 1 1,-1-1 0,1 0-1,-1 0 1,1 0-1,-1 0 1,1-1 0,-1 1-1,0-1 1,1 0-1,5-2 1,-3 0 13,-1-1-1,1 1 1,-1-1-1,1 0 1,-1-1 0,0 1-1,0-1 1,-1 0-1,0 0 1,0-1 0,0 1-1,0-1 1,-1 0-1,0 0 1,0 0 0,4-13-1,-5 13-50,0-1 0,-1 0 0,1 0 0,-1-1 0,0 1 0,-1 0 0,0 0 0,0 0 0,-1-1 0,1 1 0,-2 0 0,1 0 0,-1 0-1,0 0 1,-4-8 0,4 12-61,0 0 0,0 0 1,0 0-1,0 1 0,-1-1 0,1 1 0,-1-1 0,1 1 0,-1 0 0,0 0 0,0 0 0,0 1 0,-6-3 0,1 1-92,0 0 0,0 0 0,-18-2 0,22 5-39,-1-1 0,0 1 0,1 0 0,-1 1 0,1-1 0,-1 1 0,0 0-1,-5 1 1,8-1-142,2-1 262,0 0-1,-1 0 1,1 0-1,0 0 1,0 0-1,0 0 1,0 0-1,-1 0 1,1 0-1,0 0 1,0 0-1,0 0 1,0 0-1,-1 0 1,1 0-1,0 0 1,0 0-1,0 0 1,0 0-1,-1 1 1,1-1-1,0 0 1,0 0-1,0 0 1,0 0-1,0 0 1,0 0-1,0 1 1,-1-1-1,1 0 1,0 0-1,0 0 1,0 0-1,0 1 1,0-1-1,0 0 1,0 0-1,0 0 1,0 0-1,0 1 1,0-1-1,0 0 1,0 0-1,0 0 1,0 0 0,0 1-1,0-1 1,0 0-1,0 0 1,0 0-1,0 0 1,0 1-1,0-1 1,1 0-1,-1 0 1,0 0-1,0 0 1,0 1-1,0-1 1,0 0-1,0 0 1,1 0-1,-1 0 1,11 7-4626,2-2 2544</inkml:trace>
</inkml:ink>
</file>

<file path=ppt/ink/ink2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8:11.252"/>
    </inkml:context>
    <inkml:brush xml:id="br0">
      <inkml:brushProperty name="width" value="0.05" units="cm"/>
      <inkml:brushProperty name="height" value="0.05" units="cm"/>
    </inkml:brush>
  </inkml:definitions>
  <inkml:trace contextRef="#ctx0" brushRef="#br0">135 219 6464,'0'-1'238,"-1"1"0,0-1 0,1 1 1,-1 0-1,0-1 0,1 1 0,-1 0 0,0-1 1,0 1-1,1 0 0,-1 0 0,0 0 0,0 0 1,1 0-1,-1 0 0,0 0 0,0 0 0,1 0 0,-1 0 1,0 0-1,0 0 0,0 1 0,0-1 0,-1 2 24,0-1-1,0 1 1,0 0-1,0-1 0,0 1 1,-3 3-1,-3 7 53,-1-1 0,2 1 0,-1 1 0,2-1 0,-1 1 0,-3 14 0,-3 10 139,-7 39 0,17-62-364,0 0 1,1 0-1,0 1 0,1-1 1,1 0-1,0 1 0,3 16 1,-3-29-28,1 0 1,-1 0-1,1 0 1,0 0-1,0 0 1,0 0-1,0-1 1,0 1-1,0 0 0,0 0 1,0-1-1,3 3 1,-4-4-38,1 1-1,-1-1 1,1 0 0,0 1 0,-1-1-1,1 0 1,-1 1 0,1-1 0,0 0-1,-1 1 1,1-1 0,0 0 0,-1 0 0,1 0-1,0 0 1,0 0 0,-1 0 0,1 0-1,0 0 1,-1 0 0,1 0 0,0 0-1,-1 0 1,1-1 0,0 1 0,-1 0-1,1 0 1,0-1 0,-1 1 0,1 0 0,-1-1-1,1 1 1,0-1 0,-1 1 0,1-1-1,-1 1 1,0-1 0,1 1 0,0-2-1,4-7 87,1 0 0,-2 0 0,1-1 0,-1 1 0,5-20 0,-2 7 34,37-96 0,11-34-183,-44 115 29,-1 0 0,5-43 0,-12 40-174,-3 37 150,0 1-1,0 0 0,0 0 1,0 0-1,0 0 1,-1 0-1,1 0 1,-1 0-1,0 0 0,1 0 1,-1 1-1,0-1 1,0 0-1,0 0 1,-3-2-1,4 4 29,0-1-1,0 1 1,-1 0-1,1 0 0,0 0 1,-1 0-1,1 0 1,0 0-1,-1 0 1,1 0-1,0 0 1,0 0-1,-1 0 1,1 0-1,0 0 1,-1 0-1,1 0 1,0 0-1,-1 0 1,1 0-1,0 0 1,-1 0-1,1 0 1,0 0-1,0 1 1,-1-1-1,1 0 1,0 0-1,0 0 1,-1 0-1,1 1 1,0-1-1,-8 8-10,8-7 6,-6 8 64,1 1 1,0 0-1,1 0 0,0 0 1,0 0-1,-3 19 0,3-15 99,-1 9 26,1 1-1,0 0 1,2-1-1,1 42 1,4-20-76,13 68 0,-16-110-197,1 1 0,0-1 0,0 1 0,1-1 1,2 6-1,-3-8-19,-1 0 1,0-1-1,1 1 1,-1 0-1,0-1 1,1 1-1,-1-1 1,1 1-1,-1-1 1,1 1-1,-1-1 1,1 1-1,-1-1 1,1 0-1,0 1 1,-1-1-1,1 0 1,0 1-1,-1-1 1,1 0-1,0 0 1,-1 1-1,1-1 1,0 0-1,-1 0 1,1 0-1,0 0 1,0 0-1,-1 0 1,1 0-1,0 0 1,-1-1-1,1 1 1,0 0-1,0-1 1,60-35-9515,-34 19 7025</inkml:trace>
</inkml:ink>
</file>

<file path=ppt/ink/ink2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8:11.694"/>
    </inkml:context>
    <inkml:brush xml:id="br0">
      <inkml:brushProperty name="width" value="0.05" units="cm"/>
      <inkml:brushProperty name="height" value="0.05" units="cm"/>
    </inkml:brush>
  </inkml:definitions>
  <inkml:trace contextRef="#ctx0" brushRef="#br0">101 395 5312,'3'-2'406,"-3"2"-358,0 0 0,1 0 1,-1 0-1,0 0 1,0 0-1,1 0 0,-1 0 1,0-1-1,0 1 0,0 0 1,1 0-1,-1 0 1,0 0-1,0 0 0,0-1 1,0 1-1,0 0 0,1 0 1,-1 0-1,0 0 1,0-1-1,0 1 0,0 0 1,0 0-1,0 0 0,0-1 1,0 1-1,0 0 1,1 0-1,-1-1 0,0 1 1,0 0-1,0 0 0,0 0 1,0-1-1,-1 1 1,1 0-1,0 0 0,0-1 1,0 1-1,0 0 1,0 0-1,0 0 0,0-1 1,0 1-1,0 0 0,0 0 1,-1 0-1,1-1 1,0 1-1,0 0 0,0 0 1,0 0-1,-1 0 0,-7 2 4873,-9 8-3580,11-6-1188,1 0 0,0 1 1,-1 0-1,2 0 0,-1 0 1,1 0-1,-1 1 1,1 0-1,-5 11 0,4-8-75,1 1 0,0 1-1,0-1 1,1 1 0,-3 15-1,6-18-31,-1-1-1,1 0 1,0 0-1,1 0 1,-1 0-1,1 0 1,1 0-1,2 9 1,-3-13 14,0 1 0,0-1-1,1 0 1,-1 0 0,1 0 0,0 0 0,0 0 0,0 0 0,0 0-1,0-1 1,0 1 0,1-1 0,-1 1 0,1-1 0,0 0 0,0 0-1,0 0 1,4 2 0,-6-4-25,1 0 1,-1 1-1,0-1 0,0 0 0,0 0 1,0 0-1,0 0 0,0 0 0,0 0 0,0 0 1,0 0-1,1 0 0,-1 0 0,0-1 1,0 1-1,0 0 0,0-1 0,0 1 1,0-1-1,0 1 0,0-1 0,0 1 1,-1-1-1,1 0 0,1-1 0,1-1 47,0 0 1,-1 0-1,0-1 0,5-6 0,-6 8-28,13-26-48,-2 0-1,0 0 1,-2-2-1,12-52 1,7-123 36,-24 146 366,-4-87 0,-1 144-391,0 1 1,0 0-1,0 0 1,0-1 0,0 1-1,0 0 1,-1-1-1,1 1 1,0 0-1,-1 0 1,1 0-1,-1 0 1,1-1 0,-1 1-1,0 0 1,-1-1-1,2 2-15,0 0-1,0 0 0,-1 0 1,1 0-1,0 0 0,0 0 0,0 0 1,-1 0-1,1 0 0,0 0 1,0 0-1,-1 0 0,1 0 1,0 0-1,0 0 0,0 1 1,-1-1-1,1 0 0,0 0 1,0 0-1,0 0 0,-1 0 1,1 1-1,0-1 0,0 0 1,0 0-1,0 0 0,0 1 1,0-1-1,-1 0 0,-6 18 12,-11 44 438,3 1 1,-8 77-1,19-103-477,2 0 1,1 0-1,2 0 0,1 0 0,11 50 1,-11-78-977,7 26-1051,-8-34 1318,0 1-1,0 0 1,0 0-1,0 0 0,0-1 1,0 1-1,1 0 1,1 1-1,5 2-2602</inkml:trace>
</inkml:ink>
</file>

<file path=ppt/ink/ink2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8:14.915"/>
    </inkml:context>
    <inkml:brush xml:id="br0">
      <inkml:brushProperty name="width" value="0.05" units="cm"/>
      <inkml:brushProperty name="height" value="0.05" units="cm"/>
    </inkml:brush>
  </inkml:definitions>
  <inkml:trace contextRef="#ctx0" brushRef="#br0">4 991 1984,'2'0'950,"-5"0"-465,1 0 332,5 0 1128,6-11 2204,-7 7-3937,0 1 0,-1 0-1,1 0 1,0-1-1,-1 1 1,0-1 0,2-5-1,0-1 59,10-37 541,14-42 234,-14 57-760,1 1-1,2 1 1,1 0 0,37-50 0,-37 58-163,32-39 387,86-87 1,-135 147-524,1 1 0,-1-1 0,1 1 0,-1-1 0,1 1 0,-1-1 0,1 1 0,0-1 0,-1 1 0,1-1 0,0 1 0,-1 0 0,1-1 0,0 1 0,0 0 0,-1 0 0,1-1 0,0 1 0,0 0 0,-1 0 0,1 0 0,0 0 0,0 0 0,0 0 0,-1 0 0,1 0 0,1 1 0,-1 0 13,0 0 1,0-1 0,0 1-1,-1 0 1,1 0 0,0 0 0,-1 0-1,1 0 1,0 0 0,-1 0-1,1 1 1,-1-1 0,0 0 0,1 0-1,-1 2 1,1 5 32,0 1 1,0-1-1,-1 0 1,-1 9-1,-2 1 24,-1-1 0,0 0 0,-8 18 0,3-5 136,7-26-13,2-1 381,6-6-215,-4 2-351,21-12 122,-1 0 0,33-27-1,37-39-132,-92 79 17,29-28-50,-19 18-76,0 0 0,0 1 0,23-15 0,-32 23 118,0 0 0,0 1-1,0-1 1,0 1 0,0-1 0,0 1 0,0 0 0,1-1 0,-1 1 0,0 0 0,0 0 0,0 0-1,0-1 1,0 1 0,1 1 0,-1-1 0,0 0 0,0 0 0,0 0 0,0 0 0,0 1-1,0-1 1,2 1 0,-2 0 6,1 0-1,-1 1 1,0-1-1,0 0 1,1 0-1,-1 1 1,0-1-1,0 1 1,0-1-1,0 1 0,-1-1 1,1 1-1,0 2 1,2 3 14,-1 1 1,-1-1 0,1 1-1,-1 0 1,-1 10-1,-1 9 97,-8 46 0,-1-1 233,9-67-272,1 0 1,-1 1-1,-1-1 0,1 0 0,-4 8 0,5-8 356,3-4-204,5-7-64,0-2-96,-1 0-1,0-1 1,8-13 0,4-5-75,10-12-48,-16 20 43,2 0 1,0 1-1,1 0 1,21-17-1,-23 22 56,18-13-83,-30 25 4,0 0 1,0-1 0,0 1-1,0 0 1,-1 0-1,1 1 1,0-1 0,1 0-1,-1 1 1,0-1-1,0 1 1,0 0 0,0-1-1,3 1 1,-4 1 30,1-1 0,-1 0 1,0 1-1,0-1 0,1 1 0,-1-1 1,0 1-1,0 0 0,0-1 0,0 1 1,0 0-1,0 0 0,0 0 0,0 0 1,0 0-1,0 0 0,0 0 0,-1 0 1,1 0-1,0 0 0,-1 0 0,1 1 1,-1-1-1,0 0 0,1 0 1,-1 1-1,0-1 0,1 0 0,-1 1 1,0-1-1,0 2 0,0 5 29,-1 0 0,1 1-1,-4 14 1,3-18-17,-3 10 58,0-1-1,-1 1 1,-10 21-1,8-23 64,2 0 1,0 1-1,-4 16 0,9-29-110,0-1 0,-1 0 0,1 0 0,0 1 0,0-1 0,0 0 0,0 0 0,0 1 0,0-1 0,0 0 0,0 0 0,0 1 0,0-1 0,0 0 0,0 1 0,0-1 0,1 0 0,-1 0 0,0 1 0,0-1 0,0 0 0,0 0 0,0 1 0,0-1 0,1 0 0,-1 0 0,0 0 0,0 1 0,0-1 0,1 0 0,-1 0 0,0 0 0,0 0 0,0 1 0,1-1 0,-1 0 0,0 0 0,0 0 0,1 0 0,14-2 180,24-17-141,-30 14 47,7-4-54,0-1 1,25-21-1,-10 8-69,-24 17-36,15-10-127,-21 15 162,0 1 0,0-1-1,0 0 1,0 1 0,1-1 0,-1 1-1,0-1 1,0 1 0,0 0 0,0-1-1,0 1 1,0 0 0,1 0 0,-1 0-1,1 0 1,-1 1 12,-1-1 0,1 1 1,-1 0-1,1 0 0,-1-1 0,0 1 0,0 0 0,1 0 0,-1 0 1,0 0-1,0-1 0,0 1 0,0 0 0,0 0 0,0 1 0,1 0-16,4 70-317,-5-67 367,1 0 0,0 0 0,0 0 0,0 0 0,0-1 0,1 1 0,0 0 0,0-1 0,0 1 0,1-1 0,2 5 0,-4-8 12,1 1 1,-1 0-1,0 0 1,0-1-1,1 1 1,-1-1-1,1 1 1,-1-1-1,1 1 0,0-1 1,0 0-1,-1 0 1,1 0-1,0 0 1,0 0-1,0-1 1,0 1-1,0 0 1,0-1-1,0 1 1,0-1-1,1 0 1,-1 0-1,0 0 1,0 0-1,0 0 1,3-1-1,2-1 18,-1-1 0,0 0-1,1 0 1,-2-1 0,1 1 0,0-1-1,-1 0 1,6-6 0,3-4-66,18-24 0,-31 37-14,0 0 1,0 0-1,0 0 1,0 0-1,0 0 0,0 1 1,0-1-1,0 0 1,0 0-1,2 0 1,-3 1 12,0 0 1,1 0-1,-1 0 0,0-1 1,1 1-1,-1 0 1,0 0-1,1 0 1,-1 0-1,1 0 1,-1 1-1,0-1 0,1 0 1,-1 0-1,0 0 1,1 0-1,-1 0 1,0 0-1,0 1 1,1-1-1,-1 0 0,0 0 1,1 0-1,-1 1 1,1-1-1,0 3-33,1 0 1,0 0-1,-1 0 0,1 0 1,-1 0-1,2 7 0,-1-2 170,-1-7-102,-1 1 0,1-1 0,-1 1 0,1-1 0,-1 1 0,1-1-1,0 0 1,0 1 0,0-1 0,0 0 0,0 0 0,0 1 0,0-1 0,0 0 0,1 0 0,-1 0 0,2 0-1,-2 0 9,0-1-1,1 0 0,-1 1 0,1-1 0,-1 0 1,1 0-1,-1 0 0,1 0 0,-1-1 0,0 1 0,1 0 1,-1 0-1,1-1 0,-1 1 0,0-1 0,1 0 0,-1 1 1,0-1-1,3-1 0,2-3 19,-1 0 0,1 0 0,-1 0 1,0 0-1,-1-1 0,1 0 0,6-12 0,3-3-22,-6 10-35,-1-1 1,6-14-1,4-7-310,-17 33 311,0 0 0,0 0 0,0 0 0,0 0 0,0 0 0,0 0 0,1 0 0,-1 0 0,0 0 0,0 0 0,0 0 0,0 0 0,0 0 0,0 0 0,0 0 0,1 0 0,-1 0 0,0 0 0,0 0 0,0 0 0,0 0 0,0 0 0,0 0 0,0 0 0,1 0 0,-1 0 0,0 0 0,0 0 0,0 0 0,0 0 0,0 0 0,0 0 0,0 0 0,0 1 0,0-1 0,1 0 0,-1 0 0,0 0 0,0 0 0,0 0 0,0 0 0,0 0 0,0 0 0,0 1 0,0-1 0,0 0 0,0 0 0,0 0 0,0 0 0,0 0 0,0 0 0,0 0 0,0 1 0,0-1 0,5 14-89,1 19 202,-7-14-71,-1 1 0,-1-1 0,-1 0 0,-7 23 0,10-38 17,-1-1 0,1 0 0,-1 0 0,1 0 0,-1-1 0,0 1 0,-1 0 0,1-1 0,-4 5 0,5-6-37,0 0 0,0-1 0,0 1 0,0 0-1,0 0 1,0-1 0,0 1 0,0 0 0,0-1 0,0 1-1,-1-1 1,1 0 0,0 1 0,0-1 0,-1 0 0,1 0-1,0 0 1,0 1 0,-1-2 0,1 1 0,0 0 0,0 0-1,-1 0 1,1 0 0,0-1 0,0 1 0,-1-1 0,0 0-1,-20-14-223,89 5-6,-30 6 325,-17 3-35,1-1 0,-1-2 0,28-7 0,-25 3 1,31-14 0,-44 17-51,-1 0 0,1-1 1,-1 0-1,0-1 0,15-15 1,-8 3 25,-1-1 0,-1-1-1,0 0 1,19-44 0,-5-6 41,29-111-1,-35 107-150,-19 52 32,-3 14-126,-2 12-353,-4 15 450,2 1 1,0 1 0,-2 26-1,2 63 66,2-43 39,2 62 19,1-54 0,0-36-361,7 40 0,0-31-4501,-7-39 1673,-1-4 1056</inkml:trace>
</inkml:ink>
</file>

<file path=ppt/ink/ink2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8:15.251"/>
    </inkml:context>
    <inkml:brush xml:id="br0">
      <inkml:brushProperty name="width" value="0.05" units="cm"/>
      <inkml:brushProperty name="height" value="0.05" units="cm"/>
    </inkml:brush>
  </inkml:definitions>
  <inkml:trace contextRef="#ctx0" brushRef="#br0">23 192 8064,'-23'-16'3648,"33"4"-3168,-2 4 1504,5 2-1184,18-14 640,4 4-833,9-12 33,0 9-384,0-4-256,-1 10 0,-4 2-288,7 3 160,-7 1-3743,-4 3 2111</inkml:trace>
</inkml:ink>
</file>

<file path=ppt/ink/ink2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8:16.332"/>
    </inkml:context>
    <inkml:brush xml:id="br0">
      <inkml:brushProperty name="width" value="0.05" units="cm"/>
      <inkml:brushProperty name="height" value="0.05" units="cm"/>
    </inkml:brush>
  </inkml:definitions>
  <inkml:trace contextRef="#ctx0" brushRef="#br0">252 25 5728,'0'-1'81,"4"-17"2240,-4 12-389,-3 10 224,-2 3-1700,0 0-1,-1-1 1,-6 7-1,3-3-191,0-1 0,-8 13 0,-6 15 205,2 0 0,1 2 0,2 0 0,-15 49 0,11-16 161,-19 117 0,38-175-574,0 6 88,-2 24-1,5-40-96,-1 0-1,1 0 0,1 0 0,-1 0 0,0 0 0,1 0 1,0 0-1,0 0 0,0 0 0,1 0 0,-1-1 1,4 6-1,-5-8-18,1 0 0,0 0 0,0 0 1,0 0-1,0 0 0,0-1 0,0 1 1,0 0-1,0-1 0,0 1 0,0 0 0,0-1 1,0 1-1,0-1 0,1 0 0,-1 1 1,0-1-1,0 0 0,1 0 0,-1 0 0,0 1 1,2-2-1,2 1 32,-1-1 0,0 0 1,0 0-1,7-3 0,-4 2 19,2-1-45,0-1 0,0 0 0,-1-1 0,1 1 0,-1-2 0,0 1 0,0-1 0,0-1 0,-1 1 0,10-13 0,2-4-106,-1-2 1,15-28-1,-3 4-34,-20 33-79,-1 0 1,9-20-1,-18 34 153,1 1 0,-1 0 0,1 0 0,0-1 0,-1 1 0,1 0 0,0 0 0,0 0 0,0 0 0,0 0 0,0 0 0,2-1 0,-3 2 23,0 0-1,1 0 0,-1 0 1,1-1-1,-1 1 0,1 0 1,-1 0-1,1 0 0,-1 0 1,1 0-1,-1 0 0,1 0 1,-1 1-1,1-1 1,-1 0-1,0 0 0,1 0 1,-1 0-1,1 1 0,-1-1 1,1 0-1,-1 0 0,0 1 1,1-1-1,-1 0 1,0 1-1,1-1 0,-1 0 1,0 1-1,1-1 0,-1 0 1,0 1-1,0-1 0,1 1 1,-1 0-1,9 12 28,1 0 0,0-1 0,1 0-1,1 0 1,0-1 0,14 10 0,-18-15 92,1 0 0,-1-1 0,1 0-1,0-1 1,1 0 0,-1 0 0,1-1 0,0 0 0,0-1 0,17 3-1,-22-5-73,-1 0 0,0 0 0,1 0 0,-1-1 0,0 0 0,1 0 0,-1 0 1,0 0-1,0 0 0,0-1 0,0 0 0,0 0 0,6-4 0,-4 2-13,-1 0 1,0-1-1,0 0 1,0 0 0,-1 0-1,0-1 1,0 1-1,4-7 1,0-5 30,0 0 0,-1-1 0,-1 0 0,0 0-1,4-29 1,-8 41-90,-1-1 0,0 1-1,0-1 1,-1 1 0,0-1-1,0 0 1,-1 1-1,0-1 1,0 1 0,-2-10-1,2 16 22,1-1 0,0 1-1,0-1 1,0 1 0,-1-1-1,1 1 1,0-1 0,0 1 0,-1-1-1,1 1 1,0-1 0,-1 1-1,1 0 1,-1-1 0,1 1-1,-1-1 1,1 1 0,-1 0-1,1 0 1,-1-1 0,1 1 0,-1 0-1,1 0 1,-1 0 0,1 0-1,-2-1 1,1 1-2,0 1 1,0-1-1,0 0 0,0 0 1,1 1-1,-1-1 1,0 1-1,0-1 0,0 1 1,0-1-1,0 1 0,1 0 1,-3 1-1,0 1-12,0 1 0,-1 0 0,1 0-1,0 1 1,-2 4 0,0 3 104,1 0 0,0 0 0,1 0 0,1 1 1,-3 24-1,4-23 29,-1-2 99,2-1 1,-1 1 0,1 0 0,1-1 0,0 1-1,1-1 1,0 1 0,7 20 0,-7-27-154,0 0 0,0 0-1,1 0 1,0 0 0,0 0 0,0 0 0,1-1 0,-1 0 0,1 1 0,0-1 0,0-1-1,1 1 1,-1-1 0,1 1 0,0-1 0,0-1 0,0 1 0,0-1 0,10 4 0,5-1-364,2-1 1,-1 0 0,0-1 0,1-2 0,-1 0 0,33-3 0,-9-3-1149</inkml:trace>
</inkml:ink>
</file>

<file path=ppt/ink/ink2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8:20.555"/>
    </inkml:context>
    <inkml:brush xml:id="br0">
      <inkml:brushProperty name="width" value="0.05" units="cm"/>
      <inkml:brushProperty name="height" value="0.05" units="cm"/>
    </inkml:brush>
  </inkml:definitions>
  <inkml:trace contextRef="#ctx0" brushRef="#br0">189 437 3808,'0'-1'152,"-1"1"0,0 0 0,1-1 0,-1 1 0,1-1 0,-1 1 0,1 0 0,-1-1 0,1 1 0,0-1 0,-1 1 0,1-1 0,-1 0 0,1 1 0,0-1 0,0 1 0,-1-1 1,1 0-1,0 1 0,0-2 0,-4-5 2628,4 7-2704,-1 0 0,1 0 0,-1-1-1,1 1 1,-1 0 0,1 0 0,0 0 0,-1 0 0,1 0-1,-1 0 1,1 0 0,-1 0 0,1 0 0,-1 1 0,1-1 0,0 0-1,-1 0 1,1 0 0,-1 0 0,1 1 0,0-1 0,-1 0-1,1 0 1,0 1 0,-1-1 0,1 0 0,0 1 0,-1-1-1,1 1 1,-13 12 261,11-11-90,-12 15 139,0 1 1,0 0 0,2 1 0,-13 25 0,-31 85 447,53-121-759,0 0 0,1 0 1,0 0-1,0 0 1,1 0-1,0 0 0,0 0 1,1 0-1,1 13 1,0-18-31,-1 1 0,1-1 0,0 0 0,0 1 0,1-1 0,-1 0 1,1 0-1,-1 0 0,1 0 0,0 0 0,0 0 0,0 0 0,1-1 1,-1 1-1,1-1 0,-1 1 0,1-1 0,0 0 0,0 0 0,0 0 1,0-1-1,0 1 0,0-1 0,6 2 0,-3-1 31,0-1 0,0 0 0,0 0 0,1-1 1,-1 1-1,0-1 0,1-1 0,-1 1 0,0-1 0,0 0 0,0-1 0,1 0 0,-1 0 0,8-4 0,7-4 2,0 0-1,26-19 0,-45 28-69,33-22 3,-1-1 0,-1-1-1,-2-2 1,37-38 0,-59 53-284,-9 11 12,-2 2-22,-17 18-164,4-2 426,-21 35 0,31-44 97,0 1 0,0 0 0,2 0 0,-1 0 0,1 1 0,-4 15 0,7-23-39,0 1 0,-1-1-1,1 0 1,0 1-1,0-1 1,0 1 0,0-1-1,1 0 1,-1 1-1,1-1 1,-1 1-1,1-1 1,0 0 0,0 0-1,0 1 1,0-1-1,0 0 1,0 0 0,3 3-1,-1-3 20,-1 0-1,1 0 0,0 0 0,0 0 1,0 0-1,0 0 0,0-1 1,0 0-1,0 0 0,0 0 1,1 0-1,4 1 0,3-1 65,0 0-1,0-1 0,-1 0 0,1 0 1,0-1-1,0-1 0,17-4 1,-20 4-81,0-1 0,-1 0 0,0-1 0,0 1 0,0-1 0,0 0 0,0-1 0,-1 0 0,0 0 0,0 0 0,0-1 0,8-10 0,-12 13-48,0-1 1,1 1 0,-2-1-1,1 1 1,0-1-1,-1 0 1,1 0 0,-1 1-1,0-1 1,-1 0-1,1 0 1,0 0 0,-1 0-1,0 0 1,0 0 0,0 0-1,-1 0 1,0 0-1,1 0 1,-1 0 0,0 0-1,-1 1 1,1-1-1,-1 0 1,1 1 0,-1-1-1,-4-5 1,3 6-30,1-1 0,-1 1 1,0-1-1,0 1 1,-1 0-1,1 0 0,0 0 1,-1 1-1,0-1 1,0 1-1,0 0 0,0 0 1,0 0-1,0 0 1,0 1-1,0 0 0,-1 0 1,1 0-1,-1 0 0,-4 1 1,-7 0 22,1 0 1,-1 2 0,0 0-1,-19 5 1,34-7 17,-8 3-16,1-1 0,-1 1 1,1 1-1,-15 7 0,23-11 15,0 0-1,0 0 1,0 0-1,0 0 1,1 0-1,-1 0 1,0 0 0,0 0-1,0 0 1,0 0-1,0 0 1,0 0-1,0 0 1,0 0-1,0 0 1,0 0-1,0 0 1,0 0 0,0 0-1,0 0 1,0 0-1,0 0 1,0 0-1,0 0 1,0 0-1,0 0 1,0 0 0,1 0-1,-1 0 1,0 0-1,0 0 1,0 1-1,0-1 1,0 0-1,0 0 1,0 0 0,0 0-1,0 0 1,0 0-1,0 0 1,0 0-1,0 0 1,0 0-1,0 0 1,0 0 0,0 0-1,0 0 1,0 0-1,0 0 1,0 0-1,0 0 1,0 0-1,0 0 1,0 1 0,0-1-1,0 0 1,0 0-1,0 0 1,0 0-1,0 0 1,0 0-1,0 0 1,-1 0 0,1 0-1,0 0 1,0 0-1,0 0 1,8 1 60,10-1-11,43-9 9,102-29 1,-61 12 164,-92 23-245,1 1 0,0 0 0,0 1-1,18 0 1,-27 1 26,1 0-1,-1 0 1,1 0-1,-1 1 1,1-1-1,-1 1 1,1 0-1,-1 0 1,0 0-1,1 0 1,-1 0-1,0 0 1,0 0-1,0 1 1,0-1 0,0 1-1,0 0 1,0-1-1,-1 1 1,1 0-1,-1 0 1,1 0-1,-1 0 1,0 0-1,1 1 1,0 2-1,1 3 58,-1-1 0,1 2 0,-1-1 0,-1 0 0,0 0 0,0 0-1,-1 1 1,1-1 0,-2 1 0,1-1 0,-1 0 0,-1 0 0,-2 10-1,-3 12 105,5-19-52,0 0-1,-1 0 1,-1 0-1,0-1 0,-5 11 1,53-86 359,-35 53-504,0-1 1,14-12-1,-3 3-3,-11 12 20,1 0 0,13-11 0,-21 18-2,1 1-1,-1 0 1,1 1-1,0-1 0,-1 0 1,1 1-1,0 0 0,0-1 1,0 1-1,0 0 0,0 1 1,0-1-1,0 0 0,0 1 1,1 0-1,-1 0 0,3 0 1,-5 0 7,0 0 0,0 1-1,1-1 1,-1 1 0,0 0 0,0-1 0,0 1 0,0 0 0,0-1 0,-1 1 0,1 0 0,0 0 0,0 0 0,0 0 0,-1 0-1,1 0 1,0 0 0,-1 0 0,1 0 0,-1 0 0,1 0 0,-1 0 0,0 0 0,1 0 0,-1 0 0,0 1 0,0-1 0,0 0-1,0 2 1,0 4 27,0 1 0,0 0 0,-2 10 0,1-11 20,-8 32 95,2-14-108,7-21-2,-1 0 0,0 0 0,-1 0 0,1 0 0,-3 4 0,4-8-15,-1 1 0,1-1 0,0 0 0,0 1 0,0-1 0,-1 0 0,1 1 0,0-1 0,0 1 0,0-1 0,0 0 0,0 1 0,0-1 0,-1 1 0,1-1 0,0 1 0,0-1 0,0 0 1,0 1-1,1-1 0,-1 1 0,0-1 0,0 0 0,0 1 0,0-1 0,0 1 0,0-1 0,1 0 0,-1 1 0,0-1 0,0 0 0,1 1 0,-1-1 0,0 0 0,0 1 0,1-1 0,-1 0 0,0 0 0,1 1 1,-1-1-1,0 0 0,1 0 0,-1 0 0,1 1 0,-1-1 0,0 0 0,1 0 0,-1 0 0,1 0 0,-1 0 0,0 0 0,1 0 0,-1 0 0,1 0 0,0 0 0,6-4 30,0 0 0,0 0 0,0 0 0,0-1 0,-1 0 0,11-12 0,8-5 62,-19 16-104,24-18-105,45-30 0,-73 53 96,0-1 1,0 1 0,1 0-1,-1 0 1,0 0-1,1 0 1,-1 1-1,0-1 1,1 1-1,-1-1 1,1 1-1,-1 0 1,1 0-1,-1 0 1,4 0-1,-5 1-6,1-1-1,0 1 1,-1 0-1,1 0 1,-1 0-1,1 0 1,-1 0 0,0 0-1,1 0 1,-1 0-1,0 0 1,0 0-1,1 1 1,-1-1 0,0 1-1,-1-1 1,1 1-1,0-1 1,0 1-1,0-1 1,-1 1-1,1 2 1,4 10-3,16 57 159,-21-69-114,1 1 0,0-1 0,0 1 0,0-1 0,0 1-1,0-1 1,0 0 0,1 0 0,-1 0 0,1 0 0,-1 0 0,4 3-1,-4-4-5,0 0-1,0-1 0,0 1 1,0-1-1,0 1 0,0-1 0,0 1 1,0-1-1,0 0 0,0 1 0,0-1 1,0 0-1,0 0 0,0 0 0,1 0 1,-1 0-1,0 0 0,0 0 1,0 0-1,0 0 0,0 0 0,0-1 1,0 1-1,1 0 0,-1-1 0,0 1 1,0-1-1,0 1 0,0-1 0,-1 0 1,1 1-1,1-2 0,7-5 7,-1-1-1,0-1 0,-1 1 0,0-1 1,0 0-1,5-10 0,31-63 54,-43 81-77,69-164 0,-58 137 0,-3 9-17,-6 15 11,0 0-1,-1 0 1,1 0 0,-1 0 0,0 0-1,0-1 1,0 1 0,0 0 0,-1-6-1,4-7 46,-3 14-34,0 1 0,0-1 1,0 1-1,0-1 0,-1 1 0,0-1 0,1-4 0,-1-85-42,-2 89-347,-2 6 196,-3 8 45,4-3 100,0 0 1,1 0-1,-1 1 0,2 0 0,-1-1 0,0 12 0,-2 11-14,-19 163 114,20-147 129,2 0-1,7 58 0,-6-103-131,0 1-1,0-1 0,1 0 1,-1 0-1,1 0 1,0 1-1,0-1 0,0 0 1,0 0-1,1 2 1,-2-4-45,1 1 1,-1-1-1,0 0 0,1 1 1,-1-1-1,0 0 1,1 0-1,-1 1 1,0-1-1,1 0 0,-1 0 1,0 0-1,1 0 1,-1 0-1,1 1 1,-1-1-1,1 0 0,-1 0 1,0 0-1,1 0 1,-1 0-1,1 0 1,1-1-3,-1 1 0,0 0 1,0-1-1,0 1 1,0-1-1,0 0 1,0 1-1,0-1 1,0 0-1,-1 1 1,1-1-1,1-1 1,3-4 33,-1 0 1,0 0-1,0 0 1,0 0-1,-1 0 1,3-8 0,14-44 43,-12 34-40,-4 10-45,1 2-131,-1-1-1,0 0 0,-1 0 0,-1 0 0,0-1 0,0-13 0,3 31 108,-1 0-1,1 0 0,-1 0 1,1-1-1,0 0 0,0 0 1,8 3-1,1 0 46,0-1 1,1-1 0,0 0-1,0-1 1,0-1-1,23 2 1,-8-4 25,1-1 1,37-6-1,-58 6-47,-1-1 0,1 1 0,-1 0 0,0 0 0,0 1 0,15 2 0,-19-1-1,-4-1-1,0 0-1,0 0 1,0 1 0,0-1-1,0 0 1,0 1 0,0-1-1,0 1 1,0-1 0,0 1-1,0-1 1,1 2 0,-1-1-3,-1 0 0,1 1 0,0-1 0,-1 0 0,1 1 0,-1-1 1,0 1-1,0-1 0,1 1 0,-1 1 0,1 18-57,-1 28-1,-1-31 87,1 1 0,3 22 0,-2-38 19,-1 1 0,1-1 0,0 0 0,0 0 0,0 0 0,1-1 0,-1 1 0,1 0 0,-1 0 0,1-1 0,0 1 0,0-1 0,4 4 0,-6-6-27,1 1-1,0-1 1,0 0 0,-1 0-1,1 0 1,0 1-1,0-1 1,0 0 0,-1 0-1,1 0 1,0 0-1,0 0 1,0 0-1,-1-1 1,1 1 0,0 0-1,0 0 1,-1 0-1,1-1 1,0 1 0,0 0-1,-1-1 1,1 1-1,0-1 1,-1 1 0,1-1-1,0 1 1,0-2-1,17-19 217,-14 17-212,16-25-23,-1-1 0,17-35 1,-17 29-64,-12 23 66,-6 10-25,1-1 1,0 0-1,0 1 0,0-1 0,0 1 1,0 0-1,1-1 0,0 1 0,-1 0 0,7-4 1,-9 7 23,0 0 0,0 0 0,1 0 0,-1-1 1,0 1-1,0 0 0,0 0 0,1 0 0,-1 0 1,0 0-1,0 0 0,1 0 0,-1 0 0,0 0 1,0 0-1,0 0 0,1 0 0,-1 0 0,0 1 1,0-1-1,1 0 0,-1 0 0,0 0 0,0 0 1,0 0-1,1 0 0,-1 0 0,0 1 0,0-1 1,0 0-1,0 0 0,1 0 0,-1 0 0,0 1 1,0-1-1,0 0 0,0 0 0,0 0 0,0 1 0,0-1 1,1 0-1,-1 0 0,0 1 0,0-1 0,0 0 1,0 0-1,0 0 0,0 1 0,0-1 0,0 0 1,0 1-1,0 17 21,-1-11-78,0 23 8,-11 58 0,9-72 118,0-3-16,2-9-27,0-1 0,0 1 0,1-1 1,-1 1-1,1-1 0,0 1 0,0 0 0,0-1 0,1 6 1,-1-9-22,1 0-1,-1 0 1,0 1 0,0-1 0,0 0 0,0 0 0,0 0 0,0 0 0,0 0 0,0 0 0,0 0 0,1 1 0,-1-1 0,0 0-1,0 0 1,0 0 0,0 0 0,0 0 0,0 0 0,1 0 0,-1 0 0,0 0 0,0 0 0,0 0 0,0 0 0,0 0 0,1 0-1,-1 0 1,0 0 0,0 0 0,0 0 0,0 0 0,0 0 0,1 0 0,-1 0 0,0 0 0,0 0 0,0 0 0,0 0 0,0-1-1,0 1 1,1 0 0,-1 0 0,0 0 0,0 0 0,0 0 0,0 0 0,0 0 0,0-1 0,1 1 8,12-13 47,-1 0 1,14-19 0,5-5 6,-18 22-65,-4 4-83,1 0-1,15-12 0,-22 20 81,0 1-1,0 0 0,1 0 1,-1 0-1,1 0 1,-1 0-1,1 1 1,-1 0-1,1-1 1,0 1-1,0 1 0,0-1 1,6 0-1,-8 1-8,-1 0-1,1 1 1,0-1-1,0 1 1,0-1-1,-1 1 1,1-1-1,0 1 1,0 0-1,-1 0 1,1 0-1,-1 0 1,1 0-1,-1 0 1,1 0-1,-1 0 1,0 1-1,1-1 1,-1 1-1,1 2 1,3 3-26,-1 0 1,0 1 0,4 10-1,2 5-45,-3-6 240,-7-16-152,0 1-1,1-1 1,-1 0-1,0 0 1,0 0 0,1 0-1,-1 0 1,1 0-1,-1 0 1,1 0-1,-1 0 1,1 0 0,-1 0-1,1 0 1,0 0-1,0-1 1,-1 1-1,1 0 1,0 0 0,0-1-1,0 1 1,0-1-1,0 1 1,0-1-1,0 1 1,0-1 0,0 1-1,0-1 1,1 0-1,4 1 19,-1-1 0,0 0-1,0-1 1,0 1 0,0-1-1,0 0 1,0-1 0,10-3-1,2-3-11,19-11 0,-5 3 2,34-22 13,-6 3-193,-22 14 150,-31 22 11,-5-1 106,-1-15-181,0 17 143,0-9-152,0 5-45,-5 4 294,-1-2-149,7-2 5,-1 1 0,0-1 0,0 1-1,1-1 1,-1 1 0,0-1 0,0 1 0,0-1 0,0 1 0,-1-2-1,1-2-66,-1-3 45,1 8 3,0-1 0,0 1 0,0 0 0,0-1 0,0 1 0,0-1 1,0 1-1,-1-1 0,1 1 0,0 0 0,0-1 0,0 1 0,-1 0 0,1-1 0,0 1 0,0-1 0,-1 1 0,1 0 0,0 0 0,-1-1 0,1 1 0,0 0 0,-1 0 0,1-1 0,-1 1 0,1 0 0,0 0 0,-1 0 0,1 0 0,-1-1 0,1 1 0,-1 0 0,1 0 1,0 0-1,-1 0 0,1 0 0,-1 0 0,1 0 0,-1 0 0,1 0 0,0 0 0,-1 1 0,1-1 0,-1 0 0,1 0 0,-1 0 0,1 0 0,0 1 0,-1-1 0,1 0 0,0 0 0,-1 1 0,1-1 0,0 0 0,-1 1 0,1-1 0,0 0 0,0 1 0,-1-1 0,1 0 1,0 1-1,-1 0 0,1-1-3,-3 4-20,1 1-1,-1-1 1,1 1-1,-2 6 1,-6 10-23,3-10 44,1 1-1,0-1 1,0 1 0,2 1-1,-1-1 1,2 0 0,0 1-1,0 0 1,1 0 0,-1 16-1,4-25 4,-1-1 0,1 1 0,0 0 0,0 0 0,0 0 0,0 0 0,2 4 0,-2-6 16,0-1-1,0 1 1,-1 0-1,1-1 1,0 1-1,0-1 1,1 1-1,-1-1 1,0 0-1,0 1 1,1-1-1,-1 0 1,1 0-1,-1 0 1,1 0-1,2 1 1,1-2 8,-1 0 0,0-1 0,1 0 0,-1 0 0,0 0 0,1 0 0,5-3 0,157-71-114,-125 55 98,190-98 37,-225 115-65,-6 3 8,1-1 0,-1 1 1,0-1-1,0 0 0,1 0 1,-1 1-1,0-1 0,0 0 0,0 0 1,0 0-1,1-2 0,-2 2-31,-3 2 16,-16 7-58,-1 1 0,-30 19 0,-37 30-163,59-38 222,11-8 14,-6 3 40,0 2 0,0 1 0,-28 29 1,41-33 37,10-13-58,0-1 1,0 0 0,0 1 0,0-1-1,0 0 1,0 1 0,0-1 0,0 0-1,0 1 1,0-1 0,0 1 0,0-1-1,0 0 1,0 1 0,0-1 0,0 0-1,0 1 1,1-1 0,-1 0 0,0 1-1,0-1 1,0 0 0,1 0 0,-1 1-1,0-1 1,0 0 0,1 0 0,-1 1-1,0-1 1,0 0 0,1 0 0,-1 0-1,0 1 1,1-1 0,-1 0 0,0 0-1,1 0 1,-1 0 0,0 0 0,1 0-1,-1 0 1,1 0 0,-1 0 0,0 0-1,1 0 1,-1 0 0,0 0-1,1 0 1,3 0-2,-1-1 0,1 1 1,0-1-1,-1 0 0,1 0 0,-1 0 0,1-1 0,-1 1 0,4-3 0,28-19 76,-24 15-21,15-11-27,0-1 0,-2-1-1,40-45 1,51-80-36,-98 123-7,8-12 5,-1-1 0,-2-1 0,-2 0 1,-1-2-1,-2-1 0,-2 0 0,-1 0 1,15-85-1,-25 108-85,-1 0-35,-2 13-46,-2 5-120,-64 168-168,33-78 482,5 1 0,-19 108 0,38-128-1370,4-38-1544,-1 1-3580,4-23 3853</inkml:trace>
</inkml:ink>
</file>

<file path=ppt/ink/ink2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8:20.924"/>
    </inkml:context>
    <inkml:brush xml:id="br0">
      <inkml:brushProperty name="width" value="0.05" units="cm"/>
      <inkml:brushProperty name="height" value="0.05" units="cm"/>
    </inkml:brush>
  </inkml:definitions>
  <inkml:trace contextRef="#ctx0" brushRef="#br0">114 17 7712,'-78'-17'3520,"51"26"-3072,19-5-800,8 0 96,0-1-1248,8 2 864</inkml:trace>
</inkml:ink>
</file>

<file path=ppt/ink/ink2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8:22.536"/>
    </inkml:context>
    <inkml:brush xml:id="br0">
      <inkml:brushProperty name="width" value="0.05" units="cm"/>
      <inkml:brushProperty name="height" value="0.05" units="cm"/>
    </inkml:brush>
  </inkml:definitions>
  <inkml:trace contextRef="#ctx0" brushRef="#br0">124 686 6400,'-8'-13'2058,"8"12"-1955,0 1-1,-1-1 0,1 0 1,0 1-1,0-1 1,0 0-1,0 1 0,0-1 1,0 1-1,0-1 0,0 0 1,1 1-1,-1-1 0,0 0 1,0 1-1,0-1 0,1 0 1,-1 1-1,1-1 1,0-1 1338,-5 8-220,-2 4-827,1-1 1,0 1 0,-6 17-1,-2 3 92,-11 16 257,-7 14 464,27-51-1016,1-1-1,0 1 0,0 0 1,1-1-1,-1 13 1,2-19-124,1 0 0,0 1 0,0-1 0,0 0 0,0 1 0,0-1 0,1 0 0,-1 1 0,1-1 1,-1 0-1,1 0 0,0 1 0,0-1 0,0 0 0,0 0 0,0 0 0,0 0 0,1 0 0,-1 0 0,1-1 0,2 3 0,-2-2-15,1-1 0,-1 1-1,1-1 1,-1 0 0,1 0-1,0 0 1,-1 0 0,1 0-1,0-1 1,0 1 0,0-1-1,-1 0 1,1 0-1,0 0 1,0 0 0,0 0-1,3-1 1,4-1 22,0-1-1,0 0 0,-1 0 1,1-1-1,15-9 1,-2 0-49,20-17 0,20-20-51,30-20-226,-93 70 235,1-1 0,-1 1 0,1 0 0,-1-1 0,1 1 0,-1 0 0,1-1 0,-1 1 0,1 0 0,-1 0 0,1 0 0,-1-1 0,1 1 0,-1 0-1,1 0 1,0 0 0,-1 0 0,1 0 0,-1 0 0,1 0 0,-1 0 0,1 0 0,-1 0 0,1 1 0,0-1 0,-1 0 0,1 0 0,-1 0 0,1 1 0,0 0 2,-1 0 1,1-1 0,-1 1 0,1 0 0,-1 0 0,0 0-1,1 0 1,-1 0 0,0 0 0,0 0 0,1 0 0,-1 0-1,0 0 1,0 0 0,0 1 0,-1 9 35,-1 0 0,-3 16 0,3-19 52,2-4-19,-1-1 0,1 1 0,-1-1-1,1 1 1,0 0 0,0-1 0,1 1 0,-1-1 0,1 1 0,-1-1 0,1 0 0,0 1 0,1-1 0,-1 0 0,1 1 0,-1-1 0,3 3 0,-1-3-1,-1 0 0,1-1 0,0 1 0,-1-1 0,1 0 0,0 0 0,1 0 0,-1 0 0,0 0 0,0-1 0,1 1 0,-1-1 0,1 0 0,-1 0 0,1-1 0,5 2 0,-1-1-20,0-1-1,-1 1 1,1-2 0,0 1 0,0-1 0,0 0 0,0 0 0,-1-1 0,1 0 0,0 0-1,-1-1 1,0 0 0,12-7 0,-11 5-15,0-1 1,0 0-1,-1 0 0,1-1 0,-2 0 1,1-1-1,-1 1 0,0-1 0,0 0 1,6-13-1,1-5-96,0-2 0,12-38-1,-23 49-40,-1 3-169,-1 14 286,1 0-1,-1-1 1,0 1-1,1 0 1,-1 0-1,0 0 1,1-1-1,-1 1 1,0 0-1,1 0 0,-1 0 1,0 0-1,1 0 1,-1 0-1,0 0 1,1 0-1,-1 0 1,1 0-1,-1 0 1,0 0-1,1 0 0,-1 0 1,0 0-1,1 0 1,-1 0-1,0 0 1,1 1-1,-1-1 1,0 0-1,1 0 1,-1 0-1,0 1 0,1-1 1,-1 0-1,13 6 21,-1-1 1,1 0-1,0-2 0,14 4 0,-14-5-32,0 2 1,22 8-1,-32-11 4,1 1 1,-1-1-1,1 1 0,-1 0 1,0 0-1,1 0 0,-1 1 1,-1-1-1,1 1 1,0 0-1,0 0 0,-1 0 1,4 5-1,-4-1 12,-1-1 0,0 1 0,0-1 0,0 1 0,-1-1 0,0 1 0,-1 0-1,-1 8 1,1 13-46,-1-8 113,1-17-56,1 1 1,-1-1-1,1 0 0,0 1 0,0-1 0,0 0 1,2 6-1,-2-8-5,1 0 0,-1 0 0,1 0 0,-1 0 0,1 0 0,-1 0 0,1 0 0,0-1 0,0 1 0,-1 0 0,1-1 0,0 1 1,0 0-1,0-1 0,0 1 0,0-1 0,0 1 0,0-1 0,0 0 0,0 1 0,0-1 0,0 0 0,0 0 0,0 0 0,0 1 0,0-1 0,0 0 0,0 0 0,2-1 0,4 1 29,1-1-1,-1 0 0,1-1 1,-1 1-1,0-1 0,10-4 1,42-22 77,-48 22-93,12-7 28,0-1 0,-1-2 0,-1 0 0,0-1 0,-1-1 0,-1-1 0,-1-1 0,21-28 0,12-26-137,47-90 0,-55 90-33,-33 57 51,-2 5-11,-1 1 0,-1-1 0,0 0 0,6-21 0,-12 28-209,-2 9 92,-7 14 25,-26 61 146,5 9 11,-38 177 0,61-207 63,7-53-12,0 1 0,0 0-1,1-1 1,-1 1 0,1 0 0,1-1 0,1 9-1,-2-13-14,-1 0-1,1 0 1,-1 0-1,1 0 0,-1 0 1,1 0-1,0 0 0,-1 0 1,1 0-1,0 0 1,0 0-1,0-1 0,0 1 1,0 0-1,0-1 1,0 1-1,0 0 0,0-1 1,0 1-1,0-1 1,0 1-1,0-1 0,0 0 1,0 0-1,1 1 0,-1-1 1,0 0-1,0 0 1,0 0-1,0 0 0,1 0 1,1-1-1,-1 0-7,1 1-1,-1-1 0,1 0 1,0-1-1,-1 1 1,0 0-1,1-1 0,-1 1 1,0-1-1,0 0 0,0 0 1,0 0-1,0 0 1,2-3-1,14-25 74,0-1 1,19-51-1,-31 69-69,13-30-24,1 2 0,2 0 0,32-45 0,98-116-56,-141 188 65,132-198-77,-134 197-137,16-23 0,-25 38 208,0 0 0,0-1 0,0 1 0,0 0 1,0 0-1,0 0 0,0 0 0,0 0 0,0 0 1,0 0-1,0-1 0,0 1 0,0 0 1,0 0-1,0 0 0,1 0 0,-1 0 0,0 0 1,0 0-1,0 0 0,0-1 0,0 1 0,0 0 1,0 0-1,0 0 0,0 0 0,0 0 0,1 0 1,-1 0-1,0 0 0,0 0 0,0 0 0,0 0 1,0 0-1,0 0 0,0 0 0,1 0 0,-1 0 1,0 0-1,0 0 0,0 0 0,0 0 0,0 0 1,0 0-1,0 0 0,1 0 0,-1 0 0,0 0 1,0 0-1,0 0 0,0 0 0,0 0 1,0 0-1,0 0 0,0 0 0,1 1 0,-1-1 1,0 0-1,0 0 0,0 0 0,-1 11-212,-10 22 33,-16 23 255,-48 70-1,-6 12 77,-32 113 331,38-78 180,56-129-28,29-61-621,0 0 1,0 1-1,2 1 1,24-27 0,-34 40-20,0 0 0,0 0 0,0 1 0,1-1 0,-1 0 0,0 1 0,1 0 0,-1-1 0,1 1 0,-1 0 0,1 0 0,0 1 0,-1-1 1,1 0-1,0 1 0,0 0 0,-1 0 0,1 0 0,0 0 0,0 0 0,3 1 0,0 1-25,0 0 1,-1 0-1,0 1 0,0 0 1,0 0-1,0 0 0,0 1 1,0 0-1,4 4 0,95 100-470,-79-81-1502,-24-26 1658,-1 0 0,1 0 0,0 0-1,0-1 1,-1 1 0,1 0 0,-1 0-1,1 0 1,-1 0 0,1 0 0,-1 0-1,0 1 1,1 1 0,-1-2 60,0-1-1,0 1 1,0 0 0,0-1 0,-1 1 0,1 0 0,0-1-1,0 1 1,-1 0 0,1-1 0,0 1 0,-1 0 0,1-1 0,-1 1-1,1-1 1,-1 1 0,1-1 0,-2 1 0,-6 7-2703</inkml:trace>
</inkml:ink>
</file>

<file path=ppt/ink/ink2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8:22.907"/>
    </inkml:context>
    <inkml:brush xml:id="br0">
      <inkml:brushProperty name="width" value="0.05" units="cm"/>
      <inkml:brushProperty name="height" value="0.05" units="cm"/>
    </inkml:brush>
  </inkml:definitions>
  <inkml:trace contextRef="#ctx0" brushRef="#br0">163 309 8800,'-31'-33'4000,"65"19"-3488,-3 3 1152,4 6-1024,27-10 447,0 7-639,7-8-256,-2 8-128,3-7-224,-4 2 96,-6 2-1951,-7 3 1119,-14 4-2816,-3 4 2112</inkml:trace>
  <inkml:trace contextRef="#ctx0" brushRef="#br0" timeOffset="1">31 1 8128,'-30'0'3680,"38"0"-3168,-3 0-640,3 3-32</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8:18.354"/>
    </inkml:context>
    <inkml:brush xml:id="br0">
      <inkml:brushProperty name="width" value="0.05" units="cm"/>
      <inkml:brushProperty name="height" value="0.05" units="cm"/>
    </inkml:brush>
  </inkml:definitions>
  <inkml:trace contextRef="#ctx0" brushRef="#br0">35 27 3232,'-35'3'2091,"58"2"4724,124-9-172,73-16-4502,-66 9-4253,-128 13 805</inkml:trace>
</inkml:ink>
</file>

<file path=ppt/ink/ink2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8:38.188"/>
    </inkml:context>
    <inkml:brush xml:id="br0">
      <inkml:brushProperty name="width" value="0.05" units="cm"/>
      <inkml:brushProperty name="height" value="0.05" units="cm"/>
    </inkml:brush>
  </inkml:definitions>
  <inkml:trace contextRef="#ctx0" brushRef="#br0">120 7 1568,'-24'0'12307,"-1"0"-8407,18 0-1953,-10-7-1147,-2 10-965,19-2 165,0 0-1,0-1 1,0 1 0,0 0 0,1 0-1,-1-1 1,0 1 0,-1 0 0,1-1 0,0 1-1,0 0 1,0 0 0,0-1 0,0 1 0,-1 0-1,1-1 1,0 1 0,-1 0 0,1-1 0,0 1-1,-1-1 1,1 1 0,-1 0 0,-1 0-1,-1 9-20,3-10 22,0 0 0,0 0 0,0 0 0,1 0 0,-1 1 0,0-1 0,0 0 0,0 0 0,0 0 0,0 1 0,0-1 0,0 0 0,0 0 0,0 0 0,0 1 0,0-1 0,0 0 1,0 0-1,0 0 0,0 1 0,0-1 0,0 0 0,0 0 0,0 0 0,0 1 0,0-1 0,0 0 0,0 0 0,0 0 0,0 1 0,0-1 0,-1 0 0,1 0 0,0 0 0,0 0 0,0 1 0,0-1 0,0 0 0,-1 0 0,1 0 0,0 0 0,0 0 0,0 0 0,-1 1 0,-8 5-820,8-5 248,2-1-140,-8 0-2119,25-13 3529,-17 10 745,-7 6 18,5-2-1365,-3-2-253,4 1 157,0 0 0,-1 0 0,1 1-1,0-1 1,-1 0 0,1 0 0,0 0-1,0 0 1,-1 0 0,1 1 0,0-1-1,0 0 1,-1 0 0,1 0 0,0 1-1,0-1 1,0 0 0,-1 0 0,1 1-1,0-1 1,0 0 0,0 0 0,0 1-1,0-1 1,-1 0 0,1 0 0,0 1-1,0-1 1,0 0 0,0 1 0,0-1-1,0 0 1,0 1 0,0-1 0,0 0-1,0 0 1,0 1 0,0-1 0,1 0-1,-1 1 1,0-1 0,0 0 0,0 0-1,0 1 1,1 8 701,5 3-558,-5-10-118,0-1-1,0 1 0,0-1 1,0 0-1,0 0 0,0 1 1,1-1-1,-1 0 0,0 0 1,1 0-1,-1-1 0,1 1 1,-1 0-1,1 0 0,0-1 1,-1 1-1,1-1 0,-1 1 1,1-1-1,2 0 0,3 1 30,0-2 0,0 1 0,13-3 0,7 0-81,-19 3 88,0-1 0,0 0 1,0 0-1,10-4 0,-10 3-27,6-1-104,-14 4-102,0-8 70,0 5-6,0 3 331,-1-6-533,-2 5-352,1 0-1,0 0 1,-1 1 0,1-1-1,-1 1 1,1 0 0,0 0 0,0 0-1,-1 0 1,-3 2 0,-4 7-1787</inkml:trace>
</inkml:ink>
</file>

<file path=ppt/ink/ink2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9:09.791"/>
    </inkml:context>
    <inkml:brush xml:id="br0">
      <inkml:brushProperty name="width" value="0.05" units="cm"/>
      <inkml:brushProperty name="height" value="0.05" units="cm"/>
    </inkml:brush>
  </inkml:definitions>
  <inkml:trace contextRef="#ctx0" brushRef="#br0">4 892 3648,'-3'-2'1217,"3"2"-1163,0 0-1,0 0 1,0 0-1,0 0 0,0 0 1,0 0-1,0 0 1,0 0-1,0 0 0,0 0 1,1 0-1,-1 0 1,0 0-1,0 0 0,0 0 1,0 0-1,0 0 1,0 1-1,0-1 0,0 0 1,0 0-1,0-1 1,1 1-1,-1 0 0,0 0 1,0 0-1,0 0 1,0 0-1,0 0 0,0 0 1,0 0-1,0 0 1,0 0-1,0 0 0,1 0 1,-1 0-1,0 0 0,0 0 1,0 0-1,0 0 1,0 0-1,0 0 0,0 0 1,0-1-1,0 1 1,0 0-1,0 0 0,0 0 1,0 0-1,0 0 1,0 0-1,0 0 0,0 0 1,0 0-1,0 0 1,0-1-1,0 1 0,0 1 123,1-1 0,-1 0-1,0 0 1,0 1 0,0-1 0,0 0-1,1 0 1,-1 0 0,0 1-1,0-1 1,1 0 0,-1 0-1,0 0 1,0 0 0,1 1-1,-1-1 1,0 0 0,0 0-1,1 0 1,-1 0 0,0 0-1,1 0 1,-1 0 0,0 0 0,1 0-1,-1 0 1,0 0 0,0 0-1,1 0 1,-1 0 0,0 0-1,1 0 1,-1 0 0,0-1-1,1 1 1,11-3 1526,-2-3-1058,0 0 0,18-14 0,-23 16-550,18-17 87,0-1-1,-1 0 1,-2-2-1,0-1 1,26-42-1,65-149 848,-52 94-456,-32 65-796,-27 57 221,0 0 0,0 0 0,0 0 0,0 1 0,0-1 0,0 0 0,0 0 0,0 0 0,0 0-1,0 0 1,0 0 0,0 0 0,0 0 0,0 0 0,0 0 0,0 0 0,0 0 0,0 0 0,0 0 0,0 0 0,0 0 0,1 0 0,-1 0 0,0 0 0,0 0-1,0 0 1,0 0 0,0 0 0,0 0 0,0 0 0,0 0 0,0 0 0,0 0 0,0 0 0,0 0 0,0 0 0,0 0 0,0 0 0,0 0 0,0 0 0,0 0 0,0 0-1,0 0 1,0 0 0,0 0 0,1 0 0,-1 0 0,0 0 0,0 0 0,0 0 0,0 0 0,0 0 0,0 0 0,0-1 0,0 1 0,0 0 0,0 0 0,1 8-61,0 14 65,-1-21 0,-8 207 29,5-182 14,-1 0 0,-1 0-1,-1-1 1,-1 1 0,-21 45-1,24-63 46,-1 0-1,1 0 0,-1 0 0,-1-1 0,0 0 0,-8 9 1,11-14-49,0 1 0,0-1 0,0 0 0,0 1 0,0-1 0,0-1 0,-1 1 0,1 0 0,0-1 0,-1 0 0,0 1 1,1-1-1,-1-1 0,0 1 0,1-1 0,-1 1 0,-4-1 0,2-1-60,0 0 0,0 0 1,0-1-1,1 1 0,-1-1 0,0-1 1,1 1-1,0-1 0,-1 0 0,-7-5 1,-1-4-94,0 0 1,-13-15-1,12 12-132,14 13 64,14 26-1201,-10-19 1425,1 1-1,-1-1 0,1 0 0,0 0 0,0 0 1,1 0-1,-1-1 0,1 1 0,0-1 0,0-1 0,1 1 1,-1-1-1,1 0 0,7 4 0,1-2 120,-1 0 0,1-1 0,0-1 1,0 0-1,21 2 0,-21-4-108,0-1 1,0-1-1,0 0 1,-1 0-1,1-2 1,-1 1-1,1-2 1,-1 0-1,0 0 1,0-2-1,-1 1 1,1-1-1,-1-1 1,0 0-1,-1-1 1,0-1-1,0 1 1,-1-2-1,0 1 1,-1-1-1,0-1 0,11-15 1,4-18-383,22-55 0,-44 95 277,6-11-339,-4 13 205,-1 10 107,1 10 144,0 34-1,2 7 81,-2-34 6,-3-15-77,1 1-1,0-1 0,0 1 0,1-1 1,0 0-1,6 12 0,-3-10 11,-5-11-47,-1 0 0,1 1 0,0-1 1,0 1-1,-1-1 0,1 0 0,0 1 0,0-1 0,0 0 1,0 0-1,2 2 0,-2-3 4,0 0 0,0 0 0,0 0 0,0 0 0,0 0 0,0 0 0,0 0 0,0 0 0,0 0 0,0 0 0,0 0 0,0-1 0,0 1 0,0 0 0,0-1 0,0 1 0,-1-1 0,1 1 0,0-1 0,0 1 0,1-2 0,2-1 19,0-1 0,0 1-1,0-1 1,-1 0 0,1 0 0,-1 0 0,0 0 0,3-6 0,20-42 22,-9 17-69,-5 12-29,-2 1-1,13-44 1,-19 52-24,13-37-852,-29 137 246,-21 32 668,6-19-51,-3 35 34,11-45 114,-53 155-1,67-231-30,-1 0 1,-1 0-1,-10 17 0,14-26-60,0 0-1,0-1 1,0 0 0,0 0-1,0 0 1,-6 4-1,7-6-25,0 0-1,1 0 0,-1 0 0,0 0 0,0 0 0,0-1 1,1 1-1,-1-1 0,0 1 0,0-1 0,0 0 0,0 0 0,0 0 1,0 0-1,-3 0 0,4-1-9,1 1-1,-1 0 1,1-1-1,-1 1 1,0-1 0,1 1-1,-1-1 1,1 1-1,-1-1 1,1 1 0,-1-1-1,1 0 1,-1 1-1,1-1 1,0 0 0,-1 1-1,1-1 1,0 0-1,0 1 1,0-1 0,-1 0-1,1 1 1,0-1-1,0 0 1,0 0 0,0 1-1,0-2 1,1-22-189,-1 22 162,2-9 8,1 0 1,0 1-1,1-1 1,0 1-1,0 0 1,8-12 0,-1-1 21,17-38-102,2 1-1,48-73 0,-66 118 90,0 1-1,1 0 0,0 1 0,1 1 0,24-17 0,84-46-30,-60 39 118,-6 3 23,38-25-133,-75 45 65,-1 0 0,30-30 0,20-23 124,-68 66-149,0 0 0,0-1 0,0 1 1,1 0-1,-1 0 0,0-1 0,0 1 0,1 0 0,-1 0 0,0 0 0,1 0 0,-1-1 0,0 1 0,1 0 0,-1 0 0,0 0 0,1 0 0,-1 0 0,0 0 0,1 0 0,-1 0 0,0 0 0,1 0 0,-1 0 0,0 0 1,1 0-1,-1 0 0,0 0 0,1 0 0,-1 0 0,0 1 0,1-1 0,-1 0 0,0 0 0,1 1 0,0 0 0,-1 0-1,1 0 1,0 0-1,-1 0 1,1 0 0,-1 0-1,1 0 1,-1 0 0,1 0-1,-1 2 1,4 32 61,-5 2 174,-8 49-1,7-71-3,3-14 26,1-8 13,-1 4-246,1 0 1,-1 0 0,1 0 0,0 0-1,0 0 1,0 1 0,3-5 0,5-5-197,11-20-27,-10 13 49,1 1 0,1 0 0,26-26-1,-39 43 142,1 0-1,-1 1 0,1-1 0,-1 1 1,1-1-1,0 0 0,-1 1 0,1-1 1,0 1-1,-1 0 0,1-1 0,0 1 1,0 0-1,0-1 0,-1 1 0,1 0 1,0 0-1,0-1 0,0 1 0,-1 0 1,1 0-1,0 0 0,0 0 0,0 0 1,0 1-1,-1-1 0,1 0 0,0 0 1,0 0-1,0 1 0,-1-1 0,1 0 1,0 1-1,0-1 0,-1 1 0,1-1 1,0 1-1,-1-1 0,1 1 0,0-1 1,-1 1-1,1 0 0,-1-1 0,1 1 1,-1 0-1,1 1 0,2 2 7,-1 0 0,0 1 0,-1 0 0,1-1 0,-1 1-1,2 7 1,-1 5 117,-1 1-1,-1-1 0,-1 1 0,-4 32 0,4-42-23,0-4-7,1-4-63,-1 1 0,1 0 0,0 0 0,0 0-1,0 0 1,0 0 0,-1 0 0,1 0 0,0 1 0,1-1 0,-1 0 0,0 0 0,0 0 0,0 0 0,1 0 0,-1-1 0,0 1 0,1 0 0,-1 0 0,1 1 0,10-13 83,16-21 1,-26 30-98,11-14-54,-2 2-116,23-23-1,-30 34 120,0 1 0,0-1 1,1 0-1,-1 1 0,1-1 0,0 1 0,-1 0 0,1 0 0,0 1 1,0-1-1,0 1 0,8-2 0,-9 3 57,-1 0 0,0 0 0,0 0 1,0 1-1,1-1 0,-1 1 0,0-1 0,0 1 0,0 0 1,0 0-1,0 0 0,0 0 0,0 0 0,0 0 0,0 1 1,-1-1-1,1 0 0,0 1 0,-1 0 0,2 1 0,5 7 49,-1 0-1,11 18 0,3 6 192,-10-21-216,-8-7 22,2-1 1,-1 0 0,1 0 0,0 0 0,0 0 0,6 4 0,-9-8-31,-1 0 1,1-1-1,0 1 0,-1 0 1,1-1-1,0 1 0,0-1 1,-1 1-1,1-1 0,0 0 0,0 0 1,0 0-1,0 0 0,-1 0 1,1 0-1,0-1 0,0 1 1,0 0-1,-1-1 0,1 0 1,0 1-1,0-1 0,-1 0 1,1 0-1,-1 0 0,1 0 1,-1 0-1,2-1 0,8-8-20,-1 1 0,0-2 0,16-21-1,-3 2-6,17-23-192,6-8-343,-45 61 533,-1-1 0,1 1 0,-1-1 0,1 1 0,-1-1 0,1 1 0,-1-1 0,1 1 0,-1 0 0,1-1 0,-1 1 0,1 0 0,0-1 0,-1 1 0,1 0 0,-1 0 0,1 0 0,0 0 0,-1-1 0,1 1 0,0 0 0,-1 0 0,1 0 0,1 1 0,-1-1 5,0 0 1,-1 1-1,1-1 1,0 1-1,0-1 1,0 1 0,0 0-1,-1-1 1,1 1-1,0 0 1,-1 0-1,1-1 1,-1 1-1,2 2 1,1 4 0,0 0 0,0 0 1,3 12-1,-4-12-96,1 8 143,0 0-1,-1 1 1,0-1-1,-2 1 1,-1 25-1,0-3-18,1-35-23,0-1 0,0 1 0,0 0 1,0 0-1,-1-1 0,1 1 0,-1 0 1,0-1-1,0 1 0,0 0 0,0-1 1,-2 4-1,11-17 48,0 0-1,-1 0 1,0-1-1,8-21 1,-12 25-83,1-1-1,0 1 1,1 0 0,0 0 0,0 0-1,11-11 1,-12 14 2,0 1-1,1 0 1,0 0-1,-1 0 1,1 1-1,0-1 1,1 1-1,-1 0 1,1 1-1,-1-1 1,9-1-1,-12 4 14,0-1 0,0 1 0,0 0 1,0 0-1,0 1 0,0-1 0,0 0 0,0 1 0,-1-1 0,1 1 0,0-1 0,0 1 0,0 0 0,0 0 0,-1 0 0,1 0 1,0 0-1,-1 0 0,1 1 0,-1-1 0,1 0 0,-1 1 0,0-1 0,1 1 0,0 2 0,1-1 20,-1 1 0,0-1 0,0 1 0,0 0 0,-1 0 0,1 0 0,-1-1 0,0 1 0,0 0 0,0 1 0,0 5 0,-2 1 80,0 1 1,0-1 0,-1 1-1,-7 21 1,8-25 161,6-12-233,7-14-349,9-19 39,3 1-1,34-41 1,-55 74 235,-1 0 1,1 0 0,0 1 0,0-1-1,0 1 1,0 0 0,0-1 0,0 1-1,6-2 1,-8 4 41,0-1-1,-1 1 1,1 0-1,0 0 1,0 0-1,0 0 1,0 0-1,-1 0 1,1 0-1,0 0 1,0 0-1,0 0 1,0 0-1,0 0 1,-1 0-1,1 1 1,0-1-1,1 1 1,-1 0 19,0 0 1,0-1-1,0 1 0,-1 0 1,1 0-1,0 0 1,0 0-1,-1 0 0,1 1 1,-1-1-1,1 0 1,-1 0-1,1 0 0,-1 0 1,0 1-1,1 1 1,3 40 308,-4-43-310,0 0 0,0 0 0,0 1 0,0-1 0,0 0 0,0 0-1,0 0 1,0 0 0,1 1 0,-1-1 0,0 0 0,0 0 0,0 0 0,0 0 0,0 1-1,1-1 1,-1 0 0,0 0 0,0 0 0,0 0 0,1 0 0,-1 0 0,0 0-1,0 0 1,0 0 0,0 0 0,1 0 0,-1 0 0,0 0 0,0 0 0,1 0 0,-1 0-1,0 0 1,0 0 0,0 0 0,1 0 0,-1 0 0,10-2 150,-7 2-56,0-1-62,1 0 0,0 0 0,0-1 0,-1 1 0,1-1-1,-1 1 1,7-5 0,14-7-573,-24 13 524,1 1 0,-1-1 1,1 1-1,-1-1 0,0 1 1,1-1-1,-1 1 0,0-1 1,1 1-1,-1-1 0,0 1 0,0-1 1,0 1-1,1 0 0,-1-1 1,0 1-1,0-1 0,0 1 1,0 0-1,0-1 0,0 1 1,0-1-1,0 1 0,-1 1 1,1 24 321,0-20-344,0 86 531,6-60-203,-3-25-202,-2-5-88,13 4-17,-12-5 19,1 1 0,0-1 0,0-1 0,0 1 0,-1 0 0,1-1 0,0 1 0,0-1 0,0 0 0,0 0 0,4 0 0,35-6 74,-36 4-74,0 1-7,0-1-1,-1 0 0,1-1 1,-1 1-1,0-1 1,0 0-1,0-1 0,0 1 1,0-1-1,7-8 1,3 0-12,-11 7-16,0 0 0,0 0 1,0 0-1,0 0 0,-1-1 1,0 1-1,0-1 0,-1 0 1,1 0-1,-1 0 0,-1 0 1,1 0-1,-1 0 0,0-1 1,0-12-1,-1 19 17,0-1 0,0 1-1,0-1 1,0 0 0,0 1 0,0-1 0,0 1-1,0-1 1,0 0 0,0 1 0,-1-1 0,1 1-1,0-1 1,0 1 0,-1-1 0,1 1 0,0-1-1,-1 1 1,1-1 0,-1 1 0,1-1 0,-1 1-1,1 0 1,0-1 0,-1 1 0,0 0 0,1-1-1,-1 1 1,1 0 0,-1-1 0,1 1 0,-1 0-1,1 0 1,-1 0 0,0 0 0,1 0 0,-1 0-1,1 0 1,-1 0 0,0 0 0,1 0 0,-1 0-1,1 0 1,-1 0 0,0 0 0,1 0 0,-1 1-1,1-1 1,-1 0 0,1 0 0,-1 1 0,1-1 0,-1 0-1,1 1 1,-1-1 0,1 1 0,-1-1 0,0 1-1,-3 4 52,1 0-1,-1 0 1,1 1-1,0-1 1,0 1-1,1 0 1,-1 0-1,1 0 1,0 0-1,-1 9 1,1-1 42,1-1 1,0 0 0,1 0 0,2 15-1,-2-25-58,1 0 0,-1 1 0,1-1 0,0 0 0,0 0 0,0 0 0,0 0 0,1 0 0,-1 0 0,1-1 0,0 1 0,0 0 0,0-1 0,4 4 0,-5-4 1,1-1 0,0 1-1,0-1 1,0 0 0,0 0 0,0 0-1,0 0 1,0 0 0,0 0 0,0 0-1,0-1 1,1 1 0,-1-1 0,0 0-1,0 0 1,1 1 0,-1-1 0,0-1 0,0 1-1,1 0 1,-1-1 0,3 0 0,27-11-43,-2-1 0,0-1 0,40-26 0,-54 29-21,0 0 0,0-2 1,-1 0-1,-1 0 0,0-2 0,-1 0 1,0 0-1,11-20 0,11-22 53,28-63 0,-48 89-5,18-35-109,-2-2 1,-4-1 0,21-80-1,-37 114-527,-12 41 621,0 0 1,0 0-1,0 0 1,-1 0-1,-4 10 0,-2 6 27,-32 145 186,13 5 60,18-118-116,3 0 0,1 108 1,6-128-121,-1-24-315,0 0 0,1 0 0,2 14 0,-2-21-1939,-5-14-1315,-6-14 1993,5 18 1551,0-1 1,-1 1-1,0 0 0,0 1 1,0 0-1,-1 0 0,0 0 0,0 0 1,-12-6-1,-8-2 1082,-41-18-1,56 27-782,-6-3 243,2 1 240,0 1 0,0 0 1,-20-4-1,42 11 667,6 2-1184,1 0 1,14 0-1,9-1-186,117 1 358,-127-4-405,0-1 0,0-1-1,46-12 1,51-26 60,-119 39-79,-1 0-1,1 1 1,-1-1 0,0-1-1,0 1 1,1 0 0,3-5-1,-6 3-5,2 13-44,0-3 36,-1-1 1,0 1-1,0 0 1,1 6-1,3 172 232,-6-170-198,0-13-11,-1 0 0,1 0-1,1 0 1,-1 0 0,0 0 0,0 0 0,0 0 0,0 0-1,1-1 1,-1 1 0,0 0 0,1 0 0,-1 0 0,0 0 0,1 0-1,-1-1 1,1 1 0,0 0 0,-1 0 0,1-1 0,0 1-1,-1-1 1,1 1 0,0 0 0,0-1 0,1 1 0,-1 0 11,1-1 1,0 1 0,0-1 0,0 0 0,0 0-1,-1 0 1,1 0 0,0 0 0,0 0-1,0 0 1,0 0 0,-1-1 0,4 0 0,8-4-78,1 0 0,-1-1 1,-1 0-1,1-1 1,16-12-1,55-48-114,-53 41 119,-2-1 6,-22 20 16,1 0-1,-1 0 1,2 1-1,-1-1 1,1 2 0,12-7-1,-20 11 13,0 1 0,0-1 0,0 1 0,0-1 0,0 1 0,0 0 0,0-1 0,1 1 0,-1 0 0,0 0 0,0 0 0,0 0 0,0 0 0,1 0 0,-1 0-1,0 0 1,0 1 0,0-1 0,1 0 0,-1 1 0,0-1 0,0 1 0,0-1 0,0 1 0,0-1 0,0 1 0,0 0 0,0-1 0,0 1 0,0 0 0,-1 0 0,1 0 0,0 0 0,0 0 0,-1 0 0,1 0 0,-1 0-1,1 0 1,-1 0 0,1 1 0,2 6 57,-1 0 0,-1 0 0,1 0 0,-1 0 0,0 8 0,1 5 110,-1-10-112,1-1-10,0 1 0,0-1 1,1 0-1,4 10 0,-7-18-34,1-1 0,0 1 1,-1-1-1,1 1 0,0-1 0,0 1 1,0-1-1,0 1 0,0-1 0,0 0 0,0 0 1,1 0-1,-1 1 0,0-1 0,1 0 1,-1-1-1,1 1 0,-1 0 0,1 0 1,-1-1-1,1 1 0,0-1 0,-1 1 1,1-1-1,0 0 0,-1 1 0,1-1 1,0 0-1,-1 0 0,1 0 0,2-1 0,3-1-4,0-1-1,0 1 1,0-2-1,-1 1 0,0-1 1,1 0-1,-1 0 1,0 0-1,6-7 0,10-7-74,130-104-1,-132 107-218,-29 26 544,-15 21 0,11-12-69,5-10-126,1 0 0,0 1 1,1 0-1,0 1 0,0 0 1,2-1-1,-1 2 0,2-1 1,-5 21-1,8-32-47,0 1 0,0 0 0,-1 0 0,1 0 0,0 0 0,0 0 0,1 0 0,-1 0 0,0 0 0,1 0 0,-1-1 0,1 1 0,0 0 0,-1 0 0,1 0 0,0-1 0,0 1 0,0 0 0,0-1 0,0 1 0,1-1 0,-1 0 0,0 1 0,1-1 0,-1 0 0,1 0 0,-1 1 0,1-1 0,0 0 0,-1-1 0,1 1 0,0 0 0,0 0 0,0-1 0,0 1 0,3-1 0,6 2-100,1-2 0,-1 0 0,1 0 0,-1-1 1,14-3-1,-1 1-498,-3 1-566,0 0-1,0-2 1,-1-1 0,1 0 0,36-16 0,-37 13-1140,-16 7 1367,1-1 0,0 0 0,0-1-1,-1 1 1,1-1 0,3-3 0,3-2-1530</inkml:trace>
</inkml:ink>
</file>

<file path=ppt/ink/ink2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9:10.175"/>
    </inkml:context>
    <inkml:brush xml:id="br0">
      <inkml:brushProperty name="width" value="0.05" units="cm"/>
      <inkml:brushProperty name="height" value="0.05" units="cm"/>
    </inkml:brush>
  </inkml:definitions>
  <inkml:trace contextRef="#ctx0" brushRef="#br0">23 98 10624,'-18'-47'4832,"13"32"-4192,5 7-1216,10 5 192,-7-5-480,7 3 512,-7-2-2080,7 2 1344</inkml:trace>
</inkml:ink>
</file>

<file path=ppt/ink/ink2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9:13.947"/>
    </inkml:context>
    <inkml:brush xml:id="br0">
      <inkml:brushProperty name="width" value="0.05" units="cm"/>
      <inkml:brushProperty name="height" value="0.05" units="cm"/>
    </inkml:brush>
  </inkml:definitions>
  <inkml:trace contextRef="#ctx0" brushRef="#br0">493 203 3808,'-13'-27'2202,"13"25"-1424,-1-1 0,1 0-1,-1 0 1,1 0-1,0 0 1,0 0-1,1-5 1,0-7 2468,-1 14-3106,0 1 0,0-1 0,0 0 0,0 1 0,0-1 0,0 1 0,0-1 1,0 1-1,0-1 0,1 1 0,-1-1 0,0 0 0,0 1 0,0-1 0,1 1 0,-1-1 0,0 1 0,1 0 1,-1-1-1,1 0 0,-1 1-74,1 1 0,-1-1 0,0 0 0,0 1 0,0-1 0,1 1 0,-1-1 0,0 1 0,0-1 0,0 1 0,0-1 0,0 1 0,0-1 0,0 1 0,0-1 1,0 1-1,0-1 0,0 1 0,0-1 0,0 1 0,0-1 0,0 1 0,-1-1 0,1 0 0,0 1 0,-1 0 0,-1 9 3,-4 14 160,0 0 1,-2 0-1,0-1 1,-17 31-1,12-32-117,-1 0 0,-1-1 0,-1 0 0,-1-1 0,-1-1 0,0-1 0,-38 29 0,47-40-21,0-1 1,0-1-1,0 0 1,-1 0-1,-11 4 0,18-8-67,0 0-1,0 0 1,1 0-1,-1-1 1,0 1-1,0-1 1,0 0-1,0 0 0,0 0 1,0 0-1,0 0 1,0-1-1,0 1 1,0-1-1,0 0 1,0 0-1,0 0 1,0 0-1,1 0 1,-1-1-1,1 1 0,-6-5 1,-1-4-29,0 0 1,0-1-1,1-1 1,0 0-1,1 0 1,0 0-1,1 0 1,-6-19-1,-2-11 242,-13-55-1,24 84-135,2 10-61,0 0 0,0 0 0,0 0-1,1-1 1,-1 1 0,1 0 0,0-1-1,0 1 1,0 0 0,1-5 0,0-1 544,-1 8-563,0 1-1,0 0 1,0 0-1,0 0 1,0 0-1,0-1 1,0 1-1,0 0 1,0 0-1,0 0 1,0 0-1,0-1 1,0 1-1,0 0 1,1 0-1,-1 0 1,0 0-1,0 0 1,0-1-1,0 1 1,0 0-1,0 0 1,0 0-1,0 0 0,1 0 1,-1 0-1,0-1 1,0 1-1,0 0 1,0 0-1,1 0 1,-1 0-1,0 0 1,0 0-1,0 0 1,0 0-1,1 0 1,-1 0-1,0 0 1,0 0-1,0 0 1,0 0-1,1 0 1,-1 0-1,0 0 1,0 0-1,0 0 1,131-42 1722,339-53-718,-439 90-967,74-12-106,196-4 0,-286 20-7,0 2 0,0 0 0,0 1 0,0 0 0,16 5-1,-27-5-301,-20 0-13349,11 1 10757</inkml:trace>
</inkml:ink>
</file>

<file path=ppt/ink/ink2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9:20.255"/>
    </inkml:context>
    <inkml:brush xml:id="br0">
      <inkml:brushProperty name="width" value="0.05" units="cm"/>
      <inkml:brushProperty name="height" value="0.05" units="cm"/>
    </inkml:brush>
  </inkml:definitions>
  <inkml:trace contextRef="#ctx0" brushRef="#br0">437 207 2912,'2'0'7718,"0"-1"-7692,-2 1 79,1-1 1,-1 1-1,0-1 1,1 1 0,-1-1-1,0 1 1,0-1-1,0 1 1,1-1 0,-1 1-1,0-1 1,0 0-1,0 1 1,0-1 0,0 1-1,0-1 1,0 1-1,0-1 1,0 1 0,0-1-1,0 0 1,0 1-1,-1-1 1,-7-16 1575,-16-10-382,-26-10-238,43 32-983,1 1-1,-1 0 1,0 0-1,-1 0 0,1 1 1,-9-2-1,-46-11 443,57 14-486,1 2 1,-1-1-1,0 1 0,1-1 1,-1 1-1,1 0 1,-1 1-1,0-1 0,1 1 1,-1 0-1,1 0 1,-1 1-1,1-1 1,-7 4-1,6-2 9,-1 1 0,1-1 0,1 1 0,-1 0 0,0 1 0,1-1 0,0 1 0,0-1 0,-6 11 0,2 0 80,0 1 0,1 0 0,1 1 0,0 0 0,1 0 1,-4 27-1,7-32-29,1 0 1,0 1 0,0-1 0,1 1 0,1-1-1,0 1 1,1-1 0,0 0 0,1 0-1,1 0 1,0 0 0,6 13 0,-9-22-55,1-1 0,0 1 1,0 0-1,0-1 0,0 1 1,1-1-1,-1 0 0,1 1 0,4 2 1,-5-4 3,-1 0 0,1 0 1,0 0-1,0 0 1,0 0-1,0 0 0,0-1 1,0 1-1,0-1 0,0 0 1,0 1-1,0-1 1,0 0-1,0 0 0,0 0 1,3-1-1,-5 1-41,0 0 0,0 0 1,0 0-1,0 0 0,1 0 0,-1 0 0,0 0 1,0 0-1,0 0 0,0 0 0,0 0 1,0 0-1,0 0 0,1 0 0,-1 0 0,0 0 1,0 0-1,0 0 0,0 0 0,0 0 0,0 0 1,0 0-1,0 0 0,0 0 0,0 0 1,1 0-1,-1-1 0,0 1 0,0 0 0,0 0 1,0 0-1,0 0 0,0 0 0,0 0 1,0 0-1,0 0 0,0-1 0,0 1 0,0 0 1,0 0-1,0 0 0,0 0 0,0 0 0,0 0 1,0 0-1,0 0 0,0-1 0,0 1 1,0 0-1,0 0 0,0 0 0,0 0 0,0 0 1,0 0-1,0 0 0,0 0 0,0-1 0,0 1 1,-1 0-1,1 0 0,0 0 0,0 0 1,0 0-1,0 0 0,-7-3-180,4 3 103,0 1 0,0-1 0,0 1 1,0 0-1,0 0 0,0 0 0,0 1 0,1-1 1,-1 0-1,0 1 0,1 0 0,0 0 0,-5 4 0,-4 5-19,-14 17-1,13-15 158,6-6 0,0 0 1,1 0-1,0 1 0,1-1 1,0 1-1,0 0 1,0 0-1,1 0 1,0 1-1,1-1 0,-2 11 1,3-13-5,0 1 0,1-1 0,0 1 0,0 0 0,0-1 0,1 1 0,0-1 0,0 1 0,0-1 0,1 0 0,0 0 0,0 1 0,1-1 0,0-1 0,4 9 0,-6-13-44,0 1 0,0-1 0,0 0 0,0 0 0,-1 0 0,2 0 0,-1 1 0,0-1 0,0-1-1,0 1 1,0 0 0,1 0 0,-1 0 0,0-1 0,1 1 0,-1 0 0,1-1 0,-1 1 0,0-1 0,1 0 0,-1 0 0,1 1 0,-1-1 0,1 0 0,-1 0 0,1 0 0,-1 0 0,1-1-1,-1 1 1,1 0 0,-1-1 0,1 1 0,2-2 0,2-1 7,0-1-1,1 0 0,-1-1 1,-1 1-1,10-10 1,0 0-17,10-5-44,0 1 0,2 0 0,0 2 0,1 2 1,0 0-1,1 2 0,1 1 0,0 1 0,0 1 0,50-6 1,-58 12 34,-1 1 0,1 1 1,22 2-1,-22 0 59,1 0 0,-1-2 0,38-5 0,-60 6-48,0 1-1,0-1 1,1 0 0,-1 0-1,0 0 1,0 0-1,1 0 1,-1 0 0,0 0-1,0 0 1,1 0 0,-1 0-1,0 0 1,0 0 0,1 0-1,-1-1 1,0 1 0,0 0-1,0 0 1,1 0-1,-1 0 1,0 0 0,0 0-1,0-1 1,1 1 0,-1 0-1,0 0 1,0 0 0,0 0-1,0-1 1,1 1 0,-1 0-1,0 0 1,0 0-1,0-1 1,0 1 0,0 0-1,0 0 1,0-1 0,0 1-1,0 0 1,0-1 0,-12-9 143,6 7-198,-1 0 0,0 0 0,1 1 1,-1 0-1,0 0 0,0 0 0,0 1 0,0 0 1,0 1-1,0-1 0,-1 1 0,-6 1 0,1 0 35,0 1 0,0 0-1,0 1 1,0 1 0,-21 8-1,29-10 36,0 1-1,0-1 0,1 1 1,-1 0-1,1 0 1,0 0-1,0 1 0,0 0 1,0-1-1,-4 8 0,6-8 6,0 0-1,0 0 1,1 0-1,-1 0 1,1 0 0,0 1-1,0-1 1,0 0-1,1 1 1,-1-1-1,1 1 1,0-1-1,0 1 1,0-1-1,0 0 1,0 1-1,2 4 1,-2-5-7,1-1 1,0 0-1,-1 0 1,1 0-1,0 0 0,0 0 1,0 0-1,1 0 1,-1 0-1,0 0 1,1 0-1,-1-1 1,1 1-1,-1 0 1,1-1-1,0 1 1,0-1-1,0 0 1,0 0-1,0 0 1,0 0-1,0 0 1,0 0-1,0 0 1,0-1-1,0 1 1,1-1-1,-1 1 1,0-1-1,0 0 1,1 0-1,2 0 0,0-1-8,1 1-1,0-1 1,-1 0-1,1-1 1,-1 1-1,1-1 1,-1 0-1,0 0 1,0-1-1,0 0 1,9-6-1,-2-2-117,16-17 0,-2 1-159,-22 23 158,0 0 1,-1 0 0,1 0 0,-1 0 0,0-1 0,3-5 0,-6 10 103,0 0 0,0 0 1,0 0-1,1 0 0,-1 0 1,0 0-1,0 0 1,0 0-1,0-1 0,1 1 1,-1 0-1,0 0 0,0 0 1,0 0-1,0 0 0,1 0 1,-1 0-1,0 0 1,0 0-1,0 0 0,0 0 1,1 0-1,-1 0 0,0 0 1,0 1-1,0-1 1,0 0-1,1 0 0,-1 0 1,0 0-1,0 0 0,0 0 1,0 0-1,0 0 0,1 1 1,-1-1-1,0 0 1,0 0-1,0 0 0,0 0 1,0 0-1,0 1 0,0-1 1,0 0-1,0 0 1,0 0-1,0 0 0,1 1 1,4 7 59,6 26 53,-8-24 4,-1-1 0,8 17 0,-8-24-79,-1 0-1,0 1 1,0-1-1,1 0 1,0 0-1,-1 0 1,1 0-1,0 0 1,0-1-1,0 1 1,0 0-1,0-1 1,0 0-1,0 1 1,4 0-1,-4-1-19,1-1 0,-1 0 0,1 1 0,0-1 0,-1 0 0,1-1 0,-1 1-1,1 0 1,-1-1 0,1 1 0,-1-1 0,3-1 0,32-13-37,-35 14 27,91-38-64,150-40-1,-232 75 153,12-3-303,-20 8 37,-12 6 43,6-5 110,-7 5 12,0-1 0,0 1 0,1 1-1,-12 11 1,20-17 13,-1-1 0,1 1 0,-1-1 0,1 1 0,0 0-1,0 0 1,-1 0 0,1 0 0,1 0 0,-1 0 0,0 0 0,0 0-1,1 0 1,-1 0 0,1 0 0,0 0 0,-1 0 0,1 1 0,0-1-1,0 0 1,1 0 0,-1 0 0,0 0 0,1 1 0,-1-1 0,1 0-1,0 0 1,-1 0 0,1 0 0,0 0 0,0 0 0,2 2 0,1 0 12,-1 0 0,1-1 0,0 1 0,0-1 0,0 1 0,0-1 0,1-1 1,-1 1-1,1 0 0,0-1 0,0 0 0,0 0 0,0-1 0,0 1 0,0-1 1,0 0-1,1-1 0,7 1 0,-5-1-5,0 0 0,0 0 0,0-1 0,0-1 0,0 1 0,0-1 0,0 0 1,-1-1-1,1 0 0,-1 0 0,14-8 0,136-103-141,-143 103 128,-1-1 0,0 1 0,-1-2 0,0 0 0,-1 0 0,16-26 0,-5-4 0,-2-1 0,16-52 0,-29 76-56,64-224-859,-70 237 817,-2 7 61,-2 5-9,1 6 87,1 1 0,0 21 0,0-2 65,-1 22 166,-10 113 224,6-107-327,-9 57-28,7-77-77,-7 28 192,4-25-16,14-46-254,0 1 0,0-1 0,0 0 0,1 1 0,-1 0 0,1 0 0,0 0 1,0 0-1,7-3 0,0-1-29,1 1 1,1 0-1,14-4 0,-20 7 82,-1 1 1,1 1-1,0-1 0,-1 1 0,1 0 0,0 1 1,0 0-1,0 0 0,0 0 0,-1 1 0,1 0 1,0 0-1,0 1 0,-1-1 0,1 2 0,-1-1 1,1 1-1,-1 0 0,10 6 0,-8-3 34,-1 0 0,0 0-1,0 1 1,0-1 0,-1 2-1,0-1 1,8 12 0,-4-4-220,7 12-87,-17-25-335,1 0 0,0 0 0,-1 0-1,1 0 1,-1 1 0,1-1 0,-1 3 0</inkml:trace>
</inkml:ink>
</file>

<file path=ppt/ink/ink2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9:21.844"/>
    </inkml:context>
    <inkml:brush xml:id="br0">
      <inkml:brushProperty name="width" value="0.05" units="cm"/>
      <inkml:brushProperty name="height" value="0.05" units="cm"/>
    </inkml:brush>
  </inkml:definitions>
  <inkml:trace contextRef="#ctx0" brushRef="#br0">1 929 2240,'0'8'9546,"4"-17"-6436,-2 1-2465,-1-1 1,0 1 0,0-1 0,-1-12 0,2-14 188,22-117 1241,-16 120-1794,2 0 0,1 1 0,19-39 0,54-87 1,-59 113-237,-4 7-15,11-22 93,76-106 1,-102 159-100,-1 0 0,1 0-1,0 0 1,0 1 0,0-1 0,1 1-1,11-6 1,-15 10-14,-1 0-1,1 0 0,0 0 0,-1 0 1,1 0-1,0 0 0,0 1 1,-1 0-1,1-1 0,0 1 1,0 0-1,0 0 0,0 1 0,-1-1 1,1 0-1,0 1 0,0 0 1,0 0-1,-1 0 0,1 0 0,-1 0 1,1 0-1,-1 1 0,1-1 1,2 3-1,0 0 15,0 2 0,0-1 0,0 0 0,-1 1-1,0 0 1,0 0 0,0 1 0,-1-1 0,0 1 0,0-1 0,0 1 0,-1 0-1,2 10 1,-1-4 121,-1 0-1,0 0 0,-1 0 0,-1 0 0,0 0 1,-3 22-1,2-30-81,0-1 1,1 0-1,-1 1 0,-1-1 0,1 0 1,-1 0-1,0 0 0,0 0 1,0 0-1,0-1 0,0 1 1,-1-1-1,0 1 0,0-1 0,0 0 1,0 0-1,0 0 0,-1 0 1,1-1-1,-1 0 0,1 1 1,-6 1-1,-8 1-31,0 0 0,1-1 0,-2-1 0,-28 2 0,-143-3-2976,183-2 2090,1 1-1,-1-1 1,1 1 0,0 0 0,-9 2-1,13-3 660,0 1-1,0-1 0,1 0 0,-1 0 1,0 1-1,1-1 0,-1 0 0,0 1 1,1-1-1,-1 1 0,0-1 0,1 1 0,-1-1 1,1 1-1,-1-1 0,1 1 0,-1 0 1,1-1-1,-1 1 0,1 0 0,0-1 1,-1 1-1,1 0 0,0 0 0,-1-1 1,1 1-1,0 0 0,0 0 0,0-1 0,0 1 1,0 0-1,0 0 0,0 0 0,0-1 1,0 1-1,0 0 0,0 0 0,1-1 1,-1 1-1,0 0 0,1 0 0,-1-1 1,0 1-1,1 0 0,-1-1 0,1 1 0,0 1 1,15 16-2733</inkml:trace>
</inkml:ink>
</file>

<file path=ppt/ink/ink2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9:22.471"/>
    </inkml:context>
    <inkml:brush xml:id="br0">
      <inkml:brushProperty name="width" value="0.05" units="cm"/>
      <inkml:brushProperty name="height" value="0.05" units="cm"/>
    </inkml:brush>
  </inkml:definitions>
  <inkml:trace contextRef="#ctx0" brushRef="#br0">324 28 4160,'-1'0'133,"1"0"0,0 0 0,-1 0-1,1 0 1,-1 0 0,1 0 0,0 0 0,-1 0 0,1-1 0,0 1 0,-1 0 0,1 0 0,0 0-1,-1-1 1,1 1 0,0 0 0,-1 0 0,1-1 0,0 1 0,-1 0 0,1 0 0,0-1 0,0 1-1,0 0 1,-1-1 0,1 1 0,0-1 0,0 1 0,0 0 0,0-1 0,0 1 0,0 0-1,-1-1 1,1 1 0,0-1 0,0 1 0,0 0 0,0-1 0,1 1 0,-1-1 0,0 1 0,0 0-1,0-1 1,0 1 0,0 0 0,0-1 0,1 1 0,-1-1 0,0 1 0,15-14 5675,-15 22 63,6 19-5171,-2-6-605,-1 60 113,-2-73-88,0-1-1,-1 1 1,0 0-1,-1 0 0,0-1 1,0 1-1,-3 10 1,3-15-95,0-1-1,0 0 1,0 0 0,0 0 0,0 0 0,-1 0 0,1 0 0,0 0-1,-1 0 1,0-1 0,1 1 0,-1 0 0,0-1 0,0 1 0,0-1-1,0 0 1,0 0 0,0 0 0,0 0 0,0 0 0,0 0 0,0 0-1,-1-1 1,1 1 0,0-1 0,-4 1 0,-20-1 45,0-1 0,-1-1 1,1-2-1,1 0 0,-37-12 0,27 12-845,30 4 299,0 0 1,1-1-1,-1 1 0,1-1 1,-1 0-1,1 0 1,-1-1-1,-5-2 0,8 3 158,-8-4-2746,10 5 2911,0 0-1,0 0 0,-1-1 1,1 1-1,0 0 0,0 0 1,0 0-1,0 0 1,-1-1-1,1 1 0,0 0 1,0 0-1,0 0 0,0-1 1,0 1-1,-1 0 1,1 0-1,0-1 0,0 1 1,0 0-1,0 0 0,0-1 1,0 1-1,0 0 1,0 0-1,0-1 0,0 1 1,0 0-1,0 0 0,0 0 1,0-1-1,0 1 1,0 0-1,0 0 0,1-1 1,-1 1-1,7-4-2459</inkml:trace>
</inkml:ink>
</file>

<file path=ppt/ink/ink2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9:22.845"/>
    </inkml:context>
    <inkml:brush xml:id="br0">
      <inkml:brushProperty name="width" value="0.05" units="cm"/>
      <inkml:brushProperty name="height" value="0.05" units="cm"/>
    </inkml:brush>
  </inkml:definitions>
  <inkml:trace contextRef="#ctx0" brushRef="#br0">49 75 7136,'-10'-2'982,"7"2"-491,0-1-1,-1 0 1,1 1-1,-1-1 1,1-1 0,0 1-1,-1 0 1,1-1-1,0 0 1,-2-6 4361,5 8-4762,10-3 1849,12 0-767,156-19 515,-100 11-1529,-23 9-480,-14 0-257,-28 1-53,4 0-3292,-1-4-3600,-7 1 4719</inkml:trace>
</inkml:ink>
</file>

<file path=ppt/ink/ink2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9:27.193"/>
    </inkml:context>
    <inkml:brush xml:id="br0">
      <inkml:brushProperty name="width" value="0.05" units="cm"/>
      <inkml:brushProperty name="height" value="0.05" units="cm"/>
    </inkml:brush>
  </inkml:definitions>
  <inkml:trace contextRef="#ctx0" brushRef="#br0">15 30 2720,'-1'0'47,"1"1"1,0-1 0,0 0-1,-1 0 1,1 0-1,0 0 1,0 0 0,-1 0-1,1 0 1,0 0-1,0 0 1,-1 0-1,1 0 1,0 0 0,-1 0-1,1 0 1,0 0-1,0 0 1,-1 0-1,1 0 1,0-1 0,0 1-1,-1 0 1,1 0-1,0 0 1,0 0-1,0 0 1,-1-1 0,1 1-1,0 0 1,0 0-1,0 0 1,0-1 0,-1 1-1,1 0 1,0 0-1,0-1 1,0 1-1,0 0 1,0 0 0,0-1-1,0 1 1,0 0-1,0 0 1,0-1-1,-1 1 1,1 0 0,1 0-1,-1-1 1,0 1-1,0 0 1,0 0 0,0-1-1,0 0 216,0 1 1,0-1-1,0 1 0,0 0 0,0-1 0,0 1 1,0-1-1,0 1 0,0-1 0,0 1 0,0-1 1,0 1-1,0-1 0,-1 1 0,1-1 1,0 1-1,0-1 0,0 1 0,-1 0 0,1-1 1,0 1-1,-1 0 0,1-1 0,0 1 0,-1 0 1,1-1-1,0 1 0,-1-1 0,15 0 4379,64 0-3823,-35 1-628,-13 1-118,54-5-1,-68-1-895,-36 24-13393</inkml:trace>
</inkml:ink>
</file>

<file path=ppt/ink/ink2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9:27.568"/>
    </inkml:context>
    <inkml:brush xml:id="br0">
      <inkml:brushProperty name="width" value="0.05" units="cm"/>
      <inkml:brushProperty name="height" value="0.05" units="cm"/>
    </inkml:brush>
  </inkml:definitions>
  <inkml:trace contextRef="#ctx0" brushRef="#br0">0 14 4736,'1'3'2597,"-1"-3"-2531,0 0 1,0 0 0,0 0-1,1 0 1,-1 0-1,0 0 1,0 0 0,0 0-1,0 0 1,0 0-1,0 0 1,0 0 0,0 0-1,0 0 1,1 0-1,-1 0 1,11 3 2044,17 0 358,105-14 2345,3 0-4754,-100 13-532,-19 0-1127,0-1-3401,-12-1 2984</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8:18.701"/>
    </inkml:context>
    <inkml:brush xml:id="br0">
      <inkml:brushProperty name="width" value="0.05" units="cm"/>
      <inkml:brushProperty name="height" value="0.05" units="cm"/>
    </inkml:brush>
  </inkml:definitions>
  <inkml:trace contextRef="#ctx0" brushRef="#br0">136 19 4064,'-13'-17'1307,"12"17"-1236,1 0 1,-1 0-1,1 0 1,-1-1-1,1 1 1,-1 0-1,1 0 1,-1 0-1,1 0 1,-1 0-1,1 0 1,-1 0-1,1 0 1,-1 0 0,1 0-1,-1 0 1,1 0-1,-1 1 1,1-1-1,-1 0 1,1 0-1,-1 1 1,1-1-1,-1 0 1,1 0-1,-1 1 1,1-1 0,-1 1-1,-36 58 4981,8-14-3603,24-37-1235,-1 1 111,1 1 1,-1 1-1,1-1 0,1 1 0,-5 17 0,9-26-259,-1 1 0,1-1-1,0 0 1,0 1 0,0-1 0,0 0 0,0 1 0,0-1 0,1 0-1,-1 0 1,1 1 0,-1-1 0,1 0 0,0 0 0,0 0-1,0 0 1,0 0 0,0 0 0,1 0 0,-1 0 0,1 0-1,-1 0 1,1-1 0,0 1 0,-1-1 0,1 1 0,0-1 0,0 0-1,0 0 1,0 0 0,0 0 0,0 0 0,1 0 0,1 1-1,2-1-7,-1 0 0,0 1 0,0-1 0,1-1 0,-1 1 0,1-1 0,-1 0 0,0 0 0,1-1 0,-1 0 0,0 0 0,1 0 0,-1 0 0,0-1 0,0 0 0,9-4 0,-10 4-40,-1 0 1,1 0-1,-1-1 1,0 1-1,1-1 1,-1 1-1,-1-1 1,1 0-1,0 0 1,-1 0-1,1 0 1,-1-1-1,0 1 1,0-1-1,0 1 1,-1-1-1,1 0 1,-1 0-1,0 0 1,0 1-1,0-1 1,-1 0-1,1-5 1,-1 5-38,0 0 0,0 1 0,0-1 0,0 1 0,-1-1 0,0 1 0,0-1 1,0 1-1,0-1 0,0 1 0,-1 0 0,1 0 0,-1 0 0,0 0 0,0 0 0,0 0 1,0 0-1,-1 0 0,1 1 0,-1-1 0,1 1 0,-1 0 0,0 0 0,0 0 0,0 0 0,0 0 1,0 1-1,-1-1 0,1 1 0,0 0 0,-1 0 0,1 0 0,-1 0 0,-4 0 0,-3 0-228,-10-1 165,20 2-133,0 1 0,0-1 0,0 0 0,0 1-1,0-1 1,1 0 0,-1 1 0,0-1 0,0 1 0,0-1 0,1 1 0,-2 0 0,2 0-170,0-1 289,-1 0 0,1 0 0,0 0-1,0 1 1,0-1 0,0 0 0,0 0-1,0 0 1,0 0 0,0 0 0,0 0 0,0 1-1,0-1 1,0 0 0,0 0 0,0 0-1,0 0 1,0 0 0,0 1 0,0-1 0,0 0-1,0 0 1,0 0 0,0 0 0,0 0-1,1 1 1,-1-1 0,0 0 0,0 0 0,1 1-770,-1-1 769,10 5-2301,9 0-191,30 4-1107,-19-3 2475</inkml:trace>
</inkml:ink>
</file>

<file path=ppt/ink/ink2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9:29.172"/>
    </inkml:context>
    <inkml:brush xml:id="br0">
      <inkml:brushProperty name="width" value="0.05" units="cm"/>
      <inkml:brushProperty name="height" value="0.05" units="cm"/>
    </inkml:brush>
  </inkml:definitions>
  <inkml:trace contextRef="#ctx0" brushRef="#br0">15 240 5216,'-14'-1'3773,"24"-2"-784,26-2-445,8-1-1405,72-19-1,-110 23-1141,0 0 0,0 0 0,-1 0-1,1 0 1,-1-1 0,0 0-1,0 0 1,0-1 0,8-7 0,-12 10-9,1 0 1,-1 0 0,0 0 0,0-1 0,0 1-1,-1 0 1,1-1 0,0 1 0,0-1 0,-1 1 0,1-1-1,-1 1 1,1-1 0,-1 1 0,0-1 0,0 1 0,0-1-1,0 0 1,0 1 0,0-1 0,0 1 0,0-1-1,0 1 1,-1-1 0,1 0 0,-1 1 0,1-1 0,-1 1-1,0-1 1,1 1 0,-1 0 0,0-1 0,0 1 0,0 0-1,0 0 1,0-1 0,0 1 0,0 0 0,-3-2 0,1 1 35,1 0 0,-1 0 1,0 1-1,0-1 0,0 1 1,0-1-1,-1 1 1,1 0-1,0 0 0,-1 0 1,1 0-1,0 1 0,-1 0 1,1-1-1,0 1 0,-1 0 1,1 1-1,-1-1 1,1 1-1,0-1 0,-1 1 1,1 0-1,0 0 0,-5 2 1,2 0 54,-1 0 0,1 0 0,-1 1-1,1 0 1,0 0 0,0 1 0,1-1 0,-1 1 0,1 0 0,-6 8 0,8-9-16,1 0-1,-1 0 1,1-1 0,0 1-1,1 1 1,-1-1 0,1 0-1,-1 0 1,1 1 0,1-1 0,-1 0-1,0 9 1,2-6 2,-1-1 1,1 0-1,0 0 1,1 0-1,-1 0 1,1 0-1,0 0 1,4 8 0,1-3 22,0 0 1,0 0-1,1-1 1,0 0 0,1 0-1,0-1 1,0 0 0,14 10-1,-14-13-3,0 1 0,0-2 0,1 1 0,0-1 0,0-1 0,1 0 0,17 5 0,-22-8-69,-1 0 0,1 0 0,-1 0 0,1-1 0,-1 0-1,1 0 1,-1-1 0,1 0 0,-1 1 0,0-2 0,1 1 0,-1-1-1,0 0 1,0 0 0,0 0 0,0-1 0,5-3 0,1-3-97,0 0 0,-1-1-1,0-1 1,-1 1 0,0-1 0,0-1 0,8-16 0,-14 24 74,7-15-1,0-1 0,-2 0 0,0 0 0,-1 0 0,8-37 0,-13 45-8,9-31 677,20 153-361,-25-93-217,1 0 0,1 0 0,1-1 0,12 19 0,-20-34-28,0 1-1,1-1 1,-1 1 0,0-1 0,1 0 0,0 1-1,-1-1 1,4 2 0,-4-3-49,-1 0 0,1 1-1,-1-1 1,1 0 0,-1 0 0,1 1-1,0-1 1,-1 0 0,1 0 0,-1 0-1,1 0 1,0 0 0,-1 0 0,1 0-1,-1 0 1,1 0 0,0 0 0,-1 0-1,1-1 1,-1 1 0,1 0 0,-1 0-1,1-1 1,-1 1 0,1 0-1,-1 0 1,1-1 0,-1 1 0,1-1-1,-1 1 1,1-1 0,3-6-166,0 1 0,-1-1 0,5-13 0,-4 9-16,1-5 74,1 0 0,-2-1 0,-1 0 0,0 1 0,-1-2-1,0-24 1,-2 41 112,0 1 1,0-1-1,1 1 0,-1-1 0,0 1 0,0-1 0,0 1 0,0-1 0,0 1 0,1-1 0,-1 1 0,0-1 0,0 1 1,1-1-1,-1 1 0,0 0 0,1-1 0,-1 1 0,1-1 0,-1 1 0,0 0 0,1-1 0,-1 1 0,2-1 0,15-2 355,20 6 15,-35-3-401,163 33 619,-97-19-545,-21-2-47,-29-7 65,0-1 0,23 2 0,-37-5-25,1-1 1,0 0 0,0-1 0,0 1-1,0-1 1,-1 0 0,1 0 0,7-3 0,-10 4-53,0-1 1,0 0 0,0 0 0,-1 0 0,1 0 0,0 0 0,-1-1 0,1 1 0,-1 0 0,0-1 0,1 1 0,-1-1-1,0 0 1,0 1 0,0-1 0,0 0 0,0 0 0,0 1 0,-1-1 0,1 0 0,-1 0 0,2-4 0,-1-3-49,-1-1 1,0 1 0,0-1-1,-1 1 1,0 0 0,0-1-1,-1 1 1,0 0 0,-1 0-1,-7-17 1,10 25 42,-1 0 0,1 0-1,-1 0 1,0 0 0,1 0 0,-1 0-1,0 0 1,0 0 0,1 0 0,-1 0-1,0 0 1,0 1 0,0-1 0,0 0-1,0 1 1,0-1 0,0 1 0,0-1 0,-1 1-1,1-1 1,0 1 0,0 0 0,0 0-1,0-1 1,-1 1 0,1 0 0,0 0-1,0 0 1,0 0 0,-1 0 0,1 1-1,0-1 1,0 0 0,0 1 0,0-1 0,-1 0-1,1 1 1,0 0 0,0-1 0,0 1-1,0-1 1,0 1 0,0 0 0,0 0-1,1 0 1,-3 1 0,-2 5 50,0 0-1,0 1 1,0 0-1,1 0 1,0 0-1,1 0 1,0 0 0,0 1-1,1-1 1,0 1-1,0 0 1,0 10-1,2-9 61,1 1 0,1 0-1,0 0 1,0-1-1,1 1 1,6 14 0,1-1 163,20 33 1,-29-56-246,-1 1 0,1-1 0,0 0 0,0 0 0,-1 1 0,1-1 0,0 0 0,0 0 0,0 0 1,0 0-1,0 0 0,1 0 0,-1-1 0,0 1 0,0 0 0,1-1 0,-1 1 0,0 0 0,1-1 0,-1 0 0,0 1 0,1-1 0,-1 0 0,1 1 0,-1-1 0,1 0 0,-1 0 0,1 0 0,-1-1 0,0 1 0,1 0 0,-1 0 0,1-1 0,-1 1 0,0-1 0,3-1 0,1 0-28,-1-1-1,1 0 1,-1 0 0,0-1 0,0 1-1,-1-1 1,1 0 0,5-8-1,-2 2-36,1 0 0,0 0 0,1 1 0,12-10 0,1-1-19,-14 12 35,0 0 1,1 1 0,0 0 0,16-9-1,-21 14 72,1 0 1,-1 0-1,0 1 0,1-1 0,0 1 0,-1 0 0,9-1 0,-12 2-22,0 0 0,0 0 0,0 0-1,1 0 1,-1 0 0,0 1 0,0-1-1,0 0 1,1 1 0,-1-1 0,0 1-1,0-1 1,0 1 0,0 0 0,0-1-1,0 1 1,0 0 0,0 0 0,0-1-1,0 1 1,0 0 0,-1 0 0,1 0-1,0 0 1,-1 0 0,1 0-1,-1 1 1,1-1 0,-1 0 0,1 0-1,-1 0 1,1 2 0,0 5 46,0 0 1,-1 0-1,1 0 0,-2 0 1,1 0-1,-1 0 0,0 0 1,-1 0-1,-2 8 0,1-5 27,1 0 1,0 1-1,0 12 0,2-22 26,1-4 161,16-15-407,1 1 0,0 0 0,2 1 1,-1 1-1,2 1 0,21-11 0,-21 14 138,-10 4 156,1 1-1,20-7 1,-29 11-116,1 0 1,-1 0-1,1 1 0,0 0 1,-1-1-1,1 1 0,0 0 1,-1 1-1,1-1 0,-1 1 1,1-1-1,-1 1 0,1 0 1,3 2-1,-1 0 47,1 0-1,-1 1 1,0 0 0,0 0 0,0 1-1,0 0 1,-1 0 0,0 0 0,5 7-1,3 5 288,18 34 0,-10-15-165,-18-30-188,0-1 0,0-1 0,1 1 0,0 0 0,7 6 0,-9-10-68,-1 0 0,0 0-1,0 0 1,0 0 0,1-1 0,-1 1 0,0 0-1,1-1 1,-1 1 0,0-1 0,1 0 0,-1 1-1,1-1 1,-1 0 0,0 0 0,1 0 0,-1 0-1,1 0 1,-1 0 0,1 0 0,-1-1 0,1 1-1,-1 0 1,0-1 0,1 1 0,-1-1 0,0 0-1,3-1 1,11-8-2240,-1-2 0,0 1 0,15-18 0,-20 19 953,28-26-6173</inkml:trace>
</inkml:ink>
</file>

<file path=ppt/ink/ink2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9:32.703"/>
    </inkml:context>
    <inkml:brush xml:id="br0">
      <inkml:brushProperty name="width" value="0.05" units="cm"/>
      <inkml:brushProperty name="height" value="0.05" units="cm"/>
    </inkml:brush>
  </inkml:definitions>
  <inkml:trace contextRef="#ctx0" brushRef="#br0">64 737 3136,'-13'7'1038,"10"-5"-663,-1 0-1,1 0 0,0 0 0,-1 0 0,1 0 0,0 1 1,-3 3-1,-10 12 5470,16-18-5749,-1 0 0,1 0 0,0 0 0,0 0 0,-1 0 0,1 0 0,0 0 0,0 0 0,0 0 0,-1 0 0,1-1 0,0 1 0,0 0 0,0 0-1,-1 0 1,1 0 0,0 0 0,0 0 0,0-1 0,-1 1 0,1 0 0,0 0 0,0 0 0,0-1 0,0 1 0,0 0 0,0 0 0,-1 0 0,1-1 0,0 1 0,0 0 0,0 0 0,0-1-1,0 1 1,0 0 0,0 0 0,0-1 0,0 1 0,0 0 0,0-5 177,1 1 1,-1-1-1,1 1 0,0 0 0,0-1 1,1 1-1,-1 0 0,1 0 0,4-8 0,3-2-71,15-19 0,-9 14 19,0-1-94,146-187 804,-155 200-882,39-42 213,-40 44-230,0 0-1,1 0 1,0 1-1,0 0 1,0 0-1,10-5 1,-14 8-24,-1 1 0,0-1 0,1 1 0,-1 0 0,1-1 0,-1 1 0,1 0 0,-1 0 0,0 0 0,1 0 0,-1 0 0,1 0 0,-1 0 0,1 0 0,-1 1 0,1-1 0,-1 1 0,0-1 0,3 2 0,-2-1 9,0 0-1,-1 1 0,1-1 1,0 1-1,-1 0 0,1-1 1,-1 1-1,0 0 0,1 0 0,-1 0 1,1 3-1,2 4 44,-1 0 0,0 1 0,0-1-1,1 15 1,2 14 110,-2 1-1,-1 0 1,-3 0-1,-5 58 1,5-72 38,1-13 237,0-17-418,0 1 1,1-1 0,0 0 0,0 0 0,0 1 0,3-5 0,-1 2-23,44-98-6,5-8-83,-41 91 45,0 1 1,2 1-1,17-21 0,-27 36 16,1 0-1,0 0 0,1 1 1,-1-1-1,8-3 0,-11 7 22,-1 0 0,0 0-1,1 0 1,-1 0 0,1 1 0,-1-1-1,1 0 1,-1 1 0,1-1-1,-1 1 1,1 0 0,-1-1 0,1 1-1,0 0 1,-1 0 0,1 0-1,-1 0 1,1 1 0,0-1 0,-1 0-1,1 1 1,-1-1 0,1 1-1,-1-1 1,1 1 0,-1 0 0,2 0-1,1 3 14,-1 1 0,1-1-1,-1 1 1,0-1 0,-1 1 0,1 0-1,-1 0 1,0 0 0,0 0-1,0 0 1,-1 1 0,0-1 0,1 7-1,0 12 99,0 39 0,-4-36 38,-1 0-1,-1 0 0,-11 33 0,14-55-155,1-5 16,0 0 0,0 0 0,0 1 0,0-1 0,0 0 0,0 0 0,0 0 0,0 0 0,0 0 0,-1 1 0,1-1 0,0 0 0,0 0 1,0 0-1,0 0 0,0 1 0,0-1 0,0 0 0,0 0 0,0 0 0,1 0 0,-1 0 0,0 1 0,0-1 0,0 0 0,0 0 0,0 0 0,0 0 0,0 1 0,0-1 0,0 0 0,0 0 0,0 0 0,1 0 0,-1 0 0,0 0 1,0 0-1,0 1 0,0-1 0,0 0 0,0 0 0,1 0 0,-1 0 0,0 0 0,0 0 0,0 0 0,0 0 0,1 0 0,-1 0 0,0 0 0,0 0 0,0 0 0,0 0 0,1 0 0,-1 0 0,14-7 40,16-15-153,18-22 84,82-97 0,-98 105 21,-13 12-2,-7 10 25,25-25 0,-37 39-23,1-1 0,-1 1 0,1 0 0,-1-1 0,1 1 0,-1-1 0,1 1 0,-1 0 0,1 0 0,-1-1 0,1 1 1,0 0-1,-1 0 0,1 0 0,-1 0 0,2-1 0,-2 1 2,1 1-1,-1-1 1,0 0-1,0 0 1,1 0 0,-1 0-1,0 0 1,0 1 0,1-1-1,-1 0 1,0 0 0,0 0-1,1 1 1,-1-1-1,0 0 1,0 0 0,0 1-1,0-1 1,1 0 0,-1 0-1,0 1 1,0-1 0,0 1-1,2 24 14,-2-22-11,8 185 478,-2-132-424,-5-35-22,1 0-1,1 1 0,0-1 0,2 0 1,10 27-1,-15-47-15,1 0-1,0 1 1,-1-1 0,1 0 0,0 1 0,0-1-1,-1 0 1,1 0 0,0 0 0,0 0-1,0 0 1,1 0 0,-1 0 0,0 0-1,0 0 1,0 0 0,1 0 0,-1-1 0,1 1-1,1 0 1,-2-1-7,0 0 0,0 0 0,0 0 0,0 0-1,1 0 1,-1 0 0,0-1 0,0 1 0,0 0 0,0-1 0,0 1 0,0-1-1,0 1 1,0-1 0,0 1 0,0-1 0,0 0 0,0 1 0,0-1-1,0 0 1,-1 0 0,1 0 0,0 0 0,-1 0 0,1 1 0,0-3 0,7-10-16,-1 0 0,-1-1 1,10-28-1,8-47-277,-16 56 17,-5 10 33,-1 14-4,3 26 272,3 28 64,-6-28-60,1 0 0,1 0 0,0-1-1,1 1 1,1-1 0,10 20 0,-15-33-16,1-1-1,-1 1 1,1-1 0,-1 1 0,1-1 0,0 0-1,0 0 1,0 0 0,0 0 0,0 0-1,1-1 1,-1 1 0,1-1 0,-1 1-1,1-1 1,-1 0 0,1 0 0,0 0 0,-1 0-1,1 0 1,0-1 0,0 1 0,0-1-1,0 0 1,-1 0 0,1 0 0,0 0-1,0 0 1,0-1 0,0 1 0,-1-1 0,1 0-1,0 0 1,3-1 0,10-7-10,1 0 0,-2-1 1,1 0-1,-1-2 0,19-18 0,-19 14-78,0 0 0,17-27 0,-32 43 62,0 0 0,0 0 0,0 0 0,0 0 0,0 0 0,0 0 0,1 0 0,-1-1 0,0 1 0,0 0 0,0 0 0,0 0 0,0 0 1,0 0-1,0 0 0,0 0 0,1 0 0,-1 0 0,0 0 0,0 0 0,0 0 0,0 0 0,0 0 0,0 0 0,1 0 0,-1 0 0,0 0 0,0 0 0,0 0 0,0 0 0,0 0 0,0 0 0,0 0 0,0 0 0,1 0 0,-1 0 0,0 1 0,0-1 0,0 0 0,0 0 0,0 0 0,0 0 0,0 0 0,0 0 0,0 0 0,0 0 0,0 0 0,1 1 0,-1-1 0,0 0 0,5 10-61,2 14-5,-7-23 66,4 10 68,0 1 0,0-1 0,1 0 0,9 14 1,-12-20-29,2 0 0,-1 0 0,0-1 0,1 0 1,0 1-1,0-1 0,0-1 0,1 1 0,-1 0 0,1-1 1,6 4-1,-8-7-17,-1 1 1,0-1-1,1 1 1,-1-1-1,1 0 0,-1 0 1,0 0-1,1 0 1,-1-1-1,0 1 1,1 0-1,-1-1 0,4-1 1,-1 0 4,-1 1 1,0-1-1,1 0 1,-1 0-1,7-6 0,-8 4-16,0 0-1,0 0 0,0 0 0,-1 0 0,0-1 0,0 1 0,0-1 0,2-8 0,-2 6 53,1-1-70,-1-1 0,0 0-1,-1 0 1,0-12-1,3-14-71,-4 16-43,5 8 70,1 0 42,-1 2 34,3-6-51,5-12 135,-4 12-100,-6 11-13,-1 1-1,0-1 0,0 0 1,0 0-1,2-7 1,-3 8-9,0 1 1,0-1-1,0 1 1,1-1-1,-1 1 1,3-4-1,-4 6 7,1 0 1,-1-1-1,0 1 0,0 0 0,1 0 1,-1-1-1,0 1 0,0 0 0,1 0 1,-1-1-1,0 1 0,1 0 0,-1 0 0,0 0 1,1 0-1,-1 0 0,0-1 0,1 1 1,-1 0-1,0 0 0,1 0 0,-1 0 0,1 0 1,-1 1-3,1-1 0,-1 0 0,0 1 0,1-1 0,-1 1 0,1-1 0,-1 0 0,0 1 0,1-1 0,-1 1 0,0-1 0,0 1 0,0-1 0,1 1 0,-1-1 1,0 1-1,0-1 0,0 1 0,0 0 0,0-1 0,0 1 0,2 13-110,-1 27 0,0-2 152,0-17 2,0 0-1,-1-1 1,-1 1 0,-1 0 0,-7 26 0,6-34-24,2-9 42,-1 0 0,1 1-1,-1-1 1,0 0 0,0 0 0,0 0-1,-1-1 1,0 1 0,-5 8 0,7-13-50,0 1 0,1-1 0,-1 1 0,0-1 0,1 1 0,-1-1 0,0 1 0,1-1 0,-1 0 0,0 1 0,0-1 1,1 0-1,-1 1 0,0-1 0,0 0 0,0 0 0,0 0 0,1 0 0,-1 0 0,0 0 0,0 0 0,0 0 0,1 0 1,-2-1-1,-1 0-45,1 1 1,-1-1 0,1-1 0,0 1 0,0 0 0,0 0-1,0-1 1,-3-2 0,2 2 4,1 0-1,0 0 1,-1-1 0,1 1-1,0-1 1,0 1 0,1-1-1,-1 0 1,0 0 0,1 0-1,0 0 1,0 0 0,-2-5 0,25 12-85,19 3 100,-29-4 54,0-1 1,1 0-1,-1-1 0,0 0 1,21-2-1,102-26 39,-125 24-40,-1 0 1,1 0-1,-1-1 1,0 0-1,0-1 1,0 0 0,-1 0-1,0-1 1,10-8-1,-8 4-9,-1 0 0,1-1 1,-2 0-1,0-1 0,0 0 0,7-14 0,0-5-41,-2-1 1,-1 0-1,-1-1 0,9-46 1,-9 14-58,4-90 1,-14 139 56,0 6-21,0 0 0,-1 0 1,0 0-1,0 0 0,-1 0 0,-1 0 0,-2-11 1,4 21 42,0 0 0,0 0 0,0 0 0,0-1 0,0 1 0,0 0 0,0 0 0,0 0 0,0-1 0,0 1 0,-1 0 0,1 0 0,0 0 1,0 0-1,0-1 0,0 1 0,0 0 0,0 0 0,0 0 0,-1 0 0,1-1 0,0 1 0,0 0 0,0 0 0,0 0 0,-1 0 1,1 0-1,0 0 0,0 0 0,0 0 0,0-1 0,-1 1 0,1 0 0,0 0 0,0 0 0,0 0 0,-1 0 0,1 0 0,0 0 0,0 0 1,0 0-1,-1 0 0,1 0 0,0 0 0,0 1 0,0-1 0,-1 0 0,1 0 0,0 0 0,-8 12 52,-3 19-126,9-18 80,1 0 1,0 1-1,1-1 1,1 1 0,2 15-1,0 6 58,42 299 273,-25-202-731,-18-120-705,-1 0-1,-1 19 1,-5 2-4875,5-33 5829,-1 1 0,1-1 0,0 0 0,-1 1 0,1-1 0,0 0 1,-1 1-1,1-1 0,0 0 0,-1 0 0,1 1 0,-1-1 0,1 0 0,0 0 0,-1 0 0,1 0 0,-1 0 0,1 1 0,-1-1 0,1 0 0,0 0 0,-1 0 0,1 0 0,-1 0 0,1 0 1,-1 0-1,1-1 0,-1 1 0,1 0 0,0 0 0,-1 0 0,1 0 0,-1 0 0,1-1 0,0 1 0,-1 0 0,1 0 0,-1-1 0,-21-12-2102,16 10 1729,-70-38-1583,-47-29 4582,96 53-1065,14 10-300,1 0 1,0-1-1,0-1 0,1 0 1,-19-21-1,29 29-986,-1-1-1,1 0 1,0 0-1,0 1 1,0-1-1,0 0 1,0 0-1,0 0 1,1 0-1,-1 0 1,1 0-1,-1 0 1,1 0 0,0 0-1,0 0 1,0 0-1,0 0 1,0-1-1,1-2 1,0 1-23,0 1-1,1-1 1,-1 1 0,1 0 0,0 0 0,0 0 0,0 0 0,0 0 0,1 0-1,3-3 1,6-5 30,1 2 0,0-1 0,0 2 0,16-8 0,21-9-646,1 2 0,1 2 1,69-18-1,-102 34-828,0 1 1,1 1-1,0 0 1,-1 1-1,1 2 0,0 0 1,40 5-1,2 9-3806</inkml:trace>
</inkml:ink>
</file>

<file path=ppt/ink/ink2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9:33.853"/>
    </inkml:context>
    <inkml:brush xml:id="br0">
      <inkml:brushProperty name="width" value="0.05" units="cm"/>
      <inkml:brushProperty name="height" value="0.05" units="cm"/>
    </inkml:brush>
  </inkml:definitions>
  <inkml:trace contextRef="#ctx0" brushRef="#br0">15 991 5632,'-14'9'8293,"28"-14"-5754,-10 3-2342,0 0 1,0 0-1,-1-1 1,1 1-1,-1-1 1,1 0-1,-1 0 1,0 0-1,0-1 1,0 1-1,-1-1 1,1 0-1,1-4 1,4-8 122,12-32-1,-20 47-305,28-80 359,44-110 310,-53 150-619,9-17 160,-2-1 0,27-97 0,-44 118 62,-2-1 0,-1 0 1,-3 0-1,-1 0 0,-3-46 0,1 84-283,0-1-1,0 1 1,0-1-1,0 1 1,-1 0 0,1-1-1,0 1 1,-1 0-1,1-1 1,-1 1-1,0-2 1,1 3-3,-1 0 0,1 0 0,0 0 0,0 0 0,0 0 0,-1 0 0,1 0 1,0 0-1,0 0 0,0 0 0,-1-1 0,1 1 0,0 0 0,0 0 0,0 0 0,-1 1 0,1-1 0,0 0 0,0 0 1,0 0-1,-1 0 0,1 0 0,0 0 0,0 0 0,0 0 0,0 0 0,-1 0 0,1 0 0,0 1 0,0-1 0,0 0 1,0 0-1,-1 0 0,1 0 0,0 0 0,0 1 0,0-1 0,0 0 0,0 0 0,0 0 0,0 1 0,-3 2 2,1 1-1,0 0 0,1 0 0,-1 0 1,1 0-1,-2 6 0,-20 110 287,-6 129 0,11 16 258,16-181-331,12 100 0,-8-161-156,-1-13 37,0-1 0,0 1 0,4 10 0,-5-20-80,0 1 1,0-1 0,0 1 0,0 0 0,0-1 0,1 1 0,-1-1 0,0 1 0,0-1 0,1 1 0,-1-1 0,0 1 0,1-1 0,-1 1 0,1-1 0,-1 1-1,0-1 1,1 0 0,-1 1 0,1-1 0,-1 0 0,1 1 0,0-1 0,0 0-19,0 0 0,-1 0 0,1 0 0,0 0-1,-1 0 1,1 0 0,-1-1 0,1 1 0,0 0 0,-1 0 0,1-1-1,-1 1 1,1 0 0,-1-1 0,1 1 0,-1-1 0,1 1 0,0-1-1,2-4-71,0 1 0,1-1 0,-2 1-1,5-8 1,3-12-223,-1-1 0,9-43 0,-10 38 103,14-38-1,-16 53 177,12-27-387,-17 39 376,1 1 0,-1-1-1,1 1 1,-1 0-1,1 0 1,0 0 0,0 0-1,0 0 1,0 0-1,0 0 1,0 1-1,5-3 1,-5 3 41,-1 1 0,1-1-1,-1 1 1,1 0 0,0 0 0,-1 0 0,1 0-1,0 0 1,-1 0 0,1 0 0,0 1 0,-1-1-1,1 0 1,0 1 0,-1-1 0,1 1 0,-1 0-1,1 0 1,-1-1 0,2 3 0,5 2 157,-1 1 1,11 11-1,-6-6 67,-5-5-141,73 58 203,-72-58-267,0 0 0,1-1 0,0 0 0,0-1 0,0 0 0,1-1 0,0 1 0,9 1 0,-12-5-8,-1 1 1,0-1-1,0 0 1,0-1-1,0 1 1,0-1-1,0 0 1,0-1-1,0 1 1,-1-1 0,1 0-1,0-1 1,-1 0-1,1 1 1,-1-2-1,0 1 1,0-1-1,-1 1 1,1-1-1,0 0 1,-1-1-1,6-7 1,-4 3-22,1 0 0,-1 0 0,-1-1 0,0 0 0,0 0 0,-1 0 0,0 0 0,-1-1 0,0 1 0,0-1 0,1-17 0,-4 23-30,0 0 0,0 1 0,-1-1 0,1 1 0,-1-1 0,0 1 0,0-1 0,0 1-1,-1-1 1,1 1 0,-1 0 0,0 0 0,-1 0 0,-2-4 0,5 7 30,-1 0-1,1 1 1,-1-1 0,1 1 0,-1-1-1,1 1 1,-1-1 0,0 1-1,1-1 1,-1 1 0,0 0 0,1-1-1,-1 1 1,0 0 0,0-1 0,1 1-1,-1 0 1,0 0 0,0 0 0,1 0-1,-1 0 1,0 0 0,0 0-1,1 0 1,-1 0 0,0 0 0,0 0-1,1 0 1,-1 1 0,0-1 0,0 0-1,1 1 1,-1-1 0,0 0 0,1 1-1,-1-1 1,1 1 0,-1-1-1,0 1 1,1-1 0,-1 1 0,0 0-1,-3 4 84,0-1-1,0 1 0,0 0 0,-3 7 1,6-10-42,-5 8 50,1 1 1,1 0-1,-1 0 1,2 0-1,0 0 1,-4 20 0,-2 74 532,8-87-494,1-9-80,-1 0 1,2 0-1,-1 0 1,2 0-1,-1 0 0,1 0 1,0 0-1,1-1 1,5 14-1,-5-17-35,0 0-1,-1 0 1,1-1-1,1 1 1,-1-1-1,1 0 1,0 0-1,0 0 1,0 0-1,0-1 1,1 0-1,-1 0 1,1 0 0,0 0-1,0-1 1,7 4-1,2-2-238,0-1 1,0 0-1,0-1 0,0-1 1,0 0-1,17-1 0,-4-2-1701,0 0-1,35-10 1,-52 10 889,0 0 0,0-1 0,0 0 0,-1-1 0,1 0 0,-1 0 0,14-10 0,-14 6-157,0 0 0,10-13 0</inkml:trace>
</inkml:ink>
</file>

<file path=ppt/ink/ink2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9:37.534"/>
    </inkml:context>
    <inkml:brush xml:id="br0">
      <inkml:brushProperty name="width" value="0.05" units="cm"/>
      <inkml:brushProperty name="height" value="0.05" units="cm"/>
    </inkml:brush>
  </inkml:definitions>
  <inkml:trace contextRef="#ctx0" brushRef="#br0">157 652 4160,'-1'-3'219,"0"1"0,0-1 0,0 0 0,1 0 0,-1 0 0,1 1 0,-1-1 0,1 0 0,0 0 0,0 0 0,0 0 0,1 0 0,-1 0 0,1 0-1,-1 1 1,3-7 0,-2 8 0,-1 0-1,1-1 1,-1 1-1,1 0 1,-1-1-1,0 1 1,0-1-1,1 1 1,-1 0-1,0-1 1,0 1-1,-1-1 1,1 1-1,0-1 1,0 1-1,-1 0 1,1-1-1,-1 1 1,1 0-1,-1-1 1,0 1-1,1 0 1,-1 0-1,0 0 1,0-1-1,0 1 1,0 0-1,0 0 1,0 0-1,0 1 1,0-1-1,0 0 0,0 0 1,-1 0-1,-1 0 1,2 0-119,-1 1 0,0 0-1,1-1 1,-1 1 0,0 0 0,1 0 0,-1 0 0,0 0 0,1 1-1,-1-1 1,1 0 0,-1 1 0,0-1 0,1 1 0,-1-1 0,1 1-1,-1 0 1,1 0 0,0-1 0,-3 3 0,0 1 6,-1 1 1,1 0-1,0 0 1,0 1-1,0-1 1,1 1-1,-1-1 0,1 1 1,1 0-1,-1 1 1,-2 10-1,2-9-55,-12 40 418,2 0 0,-11 77 1,22-114-399,1 0 0,1 0 0,-1 0 1,2 1-1,0-1 0,0 0 0,1 0 1,0 0-1,1 0 0,1 0 0,-1-1 1,2 1-1,8 15 0,-12-24-55,0-1 0,0 1 0,1-1 0,-1 0-1,0 1 1,1-1 0,-1 0 0,1 0 0,0 0 0,-1 0 0,1 0 0,0 0-1,-1-1 1,1 1 0,0-1 0,0 1 0,0-1 0,0 0 0,0 1 0,-1-1-1,1 0 1,3 0 0,1-1-21,-1 1-1,0-1 0,1 0 0,-1 0 1,0-1-1,9-3 0,2-3-18,-2 0 0,1-1 0,-1-1-1,17-14 1,45-50-265,-63 60 273,-2 3 15,-1 0 0,-1 0 0,1-1 0,12-23-1,-17 21-166,-12 21 197,-12 19 244,17-22-252,0 1 0,0 0 0,0-1 0,1 1 0,-1 0 0,1 0 0,0 0 0,0 0 0,1 0 0,0 0 0,0 0 0,0 0 0,0 0 0,1 0 0,0 0 0,0 0 0,0-1 0,0 1 0,1 0 0,0 0 0,0-1 0,0 1 1,1-1-1,-1 0 0,1 0 0,0 0 0,0 0 0,1 0 0,-1 0 0,1-1 0,0 0 0,0 0 0,0 0 0,0 0 0,5 2 0,4 1 72,0-1 0,1 0 0,-1-1 1,1 0-1,0-1 0,0 0 0,27 0 0,-34-3-53,0 0-1,0-1 0,-1 0 1,1 0-1,0-1 1,0 1-1,12-6 1,-15 5-33,1-1 1,-1 1-1,-1-1 0,1 1 1,0-1-1,-1 0 1,1 0-1,-1-1 1,0 1-1,0-1 0,0 0 1,4-7-1,-5 6-27,-1 1-1,1 0 0,-1-1 1,0 1-1,0-1 0,-1 1 0,1-1 1,-1 1-1,0-1 0,0 1 1,0-1-1,-1 1 0,-1-6 1,1 4-30,-1-1 0,1 1 1,-1 0-1,-1 0 1,1 0-1,-1 1 0,0-1 1,-8-9-1,7 10 16,-1 0 0,0 1 0,0 0 0,0 0 0,-1 1-1,1-1 1,-1 1 0,0 0 0,0 1 0,0-1 0,0 1-1,0 1 1,-12-3 0,9 3 41,0-1 0,0 2-1,0-1 1,0 2 0,0-1 0,0 1-1,0 0 1,0 1 0,-12 4 0,12-2 14,8-4-19,1 0 0,0 0 0,0 0 0,0 0 0,0 0 0,0 0 0,0 0 0,0 0 0,0 0 0,0 0 0,0 1 0,-1-1 0,1 0 0,0 0 0,0 0 0,0 0 0,0 0 0,0 0 0,0 0 0,0 0 0,0 0 0,0 0-1,0 1 1,0-1 0,0 0 0,0 0 0,0 0 0,0 0 0,0 0 0,0 0 0,0 0 0,0 0 0,0 1 0,0-1 0,0 0 0,0 0 0,0 0 0,0 0 0,0 0 0,0 0 0,0 0 0,0 0 0,0 0 0,0 1 0,0-1 0,0 0 0,1 0 0,-1 0 0,0 0 0,0 0 0,0 0 0,0 0 0,0 0 0,0 0 0,0 0 0,0 0 0,0 0 0,0 0 0,1 0 0,-1 0 0,0 0 0,0 0 0,0 0 0,0 0 0,0 0 0,0 0-1,8 3 88,-7-3-70,19 4 84,0-2 0,0 0 0,0-1 0,0-1 1,37-5-1,-13 0 133,0-3 1,47-14-1,-84 20-164,6-2 3,0 1 0,0 0 0,0 0 0,23 0 1,-34 2-64,1 1 0,-1 0 0,1 1 0,-1-1 0,1 0 0,-1 1 0,0-1 0,1 1 0,-1 0 0,1-1 0,-1 1 0,0 1 0,0-1 0,1 0 0,-1 0 0,0 1 0,0-1 0,0 1 0,-1 0 0,1-1 0,0 1 0,-1 0 0,1 0 0,-1 0 0,1 0 0,-1 1 0,0-1 0,0 0 0,0 0 0,0 1 0,1 4 0,-2-3 6,1 0 0,-1-1 0,0 1 1,0 0-1,0 0 0,-1 0 0,1 0 0,-1-1 1,0 1-1,0 0 0,-2 5 0,-3 4 141,-13 22 1,7-14-121,-9 18 121,14-29-43,6-8 18,4-6 13,7-16 257,7-5-482,0 1 1,30-32-1,-39 48 36,0 0 0,1 0 0,0 1 0,0 0 0,1 0 0,-1 1 0,2 1 0,-1-1 0,18-5 0,-26 11 50,0-1 0,0 1 0,0-1 0,0 1-1,0 0 1,0 0 0,0 0 0,1 0 0,-1 0 0,0 0-1,0 1 1,0-1 0,0 1 0,0-1 0,0 1 0,0 0-1,2 1 1,-1 0 15,0 0-1,0 0 1,-1 0-1,1 1 0,-1-1 1,1 1-1,-1 0 1,0-1-1,3 7 1,-1-1-11,0 0 1,-1 0-1,0 0 1,0 0-1,-1 1 1,0 0-1,1 15 1,-2 69 727,-1-92-704,12-8-71,0-1 1,0-1-1,0 0 0,-1-1 1,-1 0-1,0-1 0,13-17 1,-10 12-18,1 1 0,28-25 1,-40 39 35,-1-1 0,1 1 0,0 0-1,-1 0 1,1 0 0,0 0 0,-1 1 0,1-1 0,0 0 0,0 1 0,2-1 0,-3 1 8,0 0 1,0 0-1,1 0 1,-1 1-1,0-1 1,0 0-1,0 1 1,0-1 0,0 1-1,0-1 1,0 1-1,0-1 1,0 1-1,0 0 1,0 0-1,0-1 1,0 1-1,1 2 1,7 8 37,0 0 1,-1 1 0,8 13-1,-1 1 88,-14-25-106,-1 0 0,1 0-1,0 0 1,-1 0 0,1 0 0,0 0 0,0 0-1,0 0 1,-1 0 0,1 0 0,0-1-1,0 1 1,0 0 0,1-1 0,-1 1-1,0 0 1,0-1 0,0 1 0,0-1 0,0 0-1,1 1 1,-1-1 0,0 0 0,0 0-1,1 0 1,-1 0 0,0 0 0,0 0-1,1 0 1,1-1 0,1-1 12,0 1 0,0-2 0,0 1 1,-1 0-1,1-1 0,6-6 0,6-3-42,-11 20-404,-2 5 419,0 0 1,-1 1-1,0-1 1,0 27-1,-9 59 284,2-36-194,5-11 55,-3 24 183,4-96 51,5-61-631,24-150-168,-4 21 237,-16 147 22,25-79 0,8-1-40,28-162 1,-69 285 199,0-36 0,-2 55 3,-1-6-71,-3 12-87,-3 14-71,-23 93 470,7-24-77,3-24-139,7-25 85,-11 56 0,-20 275 509,40-326-520,2 0-1,2 1 1,10 75-1,-9-117-51,-1 0 0,1 0-1,0 0 1,-1 0-1,2 0 1,-1 0 0,0 0-1,0-1 1,1 1-1,0 0 1,-1-1 0,5 5-1,-5-6-37,0-1 1,1 1-1,-1 0 0,1 0 0,-1 0 0,1-1 0,-1 1 1,1-1-1,-1 1 0,1-1 0,-1 0 0,1 1 0,0-1 1,-1 0-1,1 0 0,-1 0 0,1 0 0,0-1 0,-1 1 1,1 0-1,-1-1 0,1 1 0,-1-1 0,1 1 0,-1-1 1,3-1-1,1-1-62,0 0 0,-1 0 0,1 0 0,0-1 0,-1 1 0,0-1 0,0 0 0,0-1 0,5-6 0,-1-1-123,-1 0 1,11-23 0,-10 14 63,0 0 0,-1-1 0,5-28 0,5-68-257,-15 104 311,3-98-376,-5 103 314,-1-1 45,1 10 75,0-1-1,0 1 1,0 0 0,-1 0-1,1 0 1,0-1-1,0 1 1,0 0 0,0 0-1,0 0 1,0-1-1,0 1 1,0 0 0,0 0-1,0 0 1,0-1 0,0 1-1,0 0 1,0 0-1,0 0 1,1-1 0,-1 1-1,0 0 1,0 0-1,0 0 1,0-1 0,0 1-1,0 0 1,0 0-1,1 0 1,-1-1 0,14 5 1,37 18-98,-38-15 100,0-1 0,1 0 0,16 4 0,-23-8 48,1-1 0,0 1 0,1-2 0,-1 1 0,0-1-1,0 0 1,0 0 0,0-1 0,0-1 0,0 1 0,0-1 0,0 0 0,0-1 0,-1 0 0,1 0 0,-1-1 0,0 1 0,0-2 0,8-5 0,103-94-158,-122 121 331,-2 7-142,2 0 1,0 0 0,1 36-1,3-57-71,0 122 369,1-111-310,0-1 0,1 1 0,1 0 0,0-1 0,1 0 0,11 26-1,-14-38-57,0 0 0,-1 0 0,1 1-1,0-1 1,0 0 0,0 0 0,0 0-1,0 0 1,0 0 0,0 0 0,0 0 0,0 0-1,0 0 1,0-1 0,0 1 0,1 0-1,-1-1 1,0 1 0,1-1 0,-1 1-1,0-1 1,1 0 0,-1 0 0,1 1-1,-1-1 1,0 0 0,1 0 0,-1 0-1,1-1 1,-1 1 0,1 0 0,-1 0-1,0-1 1,3 0 0,2-2 12,0 0 0,-1 0 1,1 0-1,-1-1 0,1 0 1,4-4-1,15-16-100,-1 0-1,31-43 1,16-16-63,-62 72 115,-6 8 13,0-1 0,-1 1-1,1 0 1,1 0-1,-1 0 1,0 0 0,1 1-1,-1 0 1,1-1 0,0 1-1,5-2 1,-8 4 10,-1 0 0,1 0 0,0 0 1,0 0-1,0 0 0,0 0 0,0 0 0,0 1 1,0-1-1,0 0 0,0 1 0,-1-1 0,1 0 0,0 1 1,0-1-1,0 1 0,-1-1 0,1 1 0,0 0 1,-1-1-1,1 1 0,0 0 0,-1-1 0,1 1 1,-1 0-1,1 0 0,-1 0 0,1-1 0,-1 1 1,0 0-1,1 0 0,-1 1 0,2 3-13,-1 0 0,0 0 1,0 0-1,1 8 0,-2 24 29,-1 0-1,-2 1 1,-8 36 0,5-33 48,5-40-48,1-1 0,0 1 0,0 0-1,0 0 1,0 0 0,0 0-1,0 0 1,0 0 0,0 0 0,0-1-1,0 1 1,0 0 0,1 0-1,-1 0 1,0 0 0,0-1 0,1 1-1,-1 0 1,1 1 0,0-2-13,-1 0 1,1 0-1,-1 1 1,1-1-1,-1 0 1,0 0-1,1 0 1,-1 0-1,1 0 1,-1 1-1,1-1 1,0 0-1,-1 0 1,1 0 0,-1 0-1,1 0 1,-1-1-1,1 1 1,-1 0-1,1 0 1,-1 0-1,0 0 1,2-1-1,1 0-45,0-1-1,-1 0 1,1 0-1,0 0 0,0 0 1,-1 0-1,1 0 1,3-5-1,10-17-278,20-42-1,-26 47 231,0 0 1,1 1-1,1 0 0,24-29 0,-35 47 92,-1 0 1,0-1-1,1 1 0,-1-1 0,0 1 1,1 0-1,-1-1 0,1 1 0,-1 0 1,0-1-1,1 1 0,-1 0 0,1-1 0,-1 1 1,1 0-1,-1 0 0,1 0 0,0 0 1,-1 0-1,1-1 0,-1 1 0,1 0 1,-1 0-1,1 0 0,-1 0 0,1 1 1,-1-1-1,1 0 0,-1 0 0,1 0 1,-1 0-1,1 0 0,-1 1 0,1-1 0,-1 0 1,1 0-1,-1 1 0,1-1 0,-1 0 1,1 1-1,-1-1 0,0 1 0,1-1 1,-1 0-1,0 1 0,1-1 0,-1 1 1,0-1-1,0 1 0,1-1 0,-1 1 0,0-1 1,0 1-1,0 0 0,2 4-11,0 1-1,0-1 1,1 12 0,-3-16 11,12 90 608,-11-89-600,-1 1 19,0 0 0,1-1 0,0 1 0,-1 0 0,1-1 0,0 1 0,2 4 0,-2-7-21,0 1 0,-1-1 0,1 0-1,-1 1 1,1-1 0,-1 1 0,1-1-1,0 0 1,-1 0 0,1 1 0,0-1 0,-1 0-1,1 0 1,0 0 0,-1 0 0,1 0 0,0 0-1,0 0 1,-1 0 0,1 0 0,0 0 0,-1 0-1,1 0 1,0 0 0,-1-1 0,1 1-1,0 0 1,-1 0 0,1-1 0,0 1 0,-1-1-1,1 1 1,-1 0 0,2-2 0,3-1 5,0-1-1,0 0 1,0-1 0,-1 1-1,1-1 1,5-8 0,22-35-143,-20 30 71,7-11 25,-7 12 4,-1-1-1,0 0 1,10-24 0,-20 39 8,-1 0 0,1 0 0,-1 0 0,1 0 0,-1 0 0,0 0 0,0-4 0,0 7 21,0 0 0,0-1 0,0 1 0,0-1 0,0 1 0,0 0 0,0-1 0,0 1 0,0 0 0,0-1 0,0 1 0,0-1 0,-1 1 0,1 0 0,0-1 0,0 1 0,0 0 0,0-1 0,-1 1 0,1 0 0,0-1 0,0 1 0,-1 0 0,1 0 0,0-1 0,-1 1 0,1 0 0,0 0 0,-1 0 0,1-1 0,0 1 0,-1 0 0,1 0 0,0 0 0,-1 0 0,1 0 0,-1 0 0,1 0 0,0 0 0,-1 0 0,1 0 0,-1 0 0,1 0 0,0 0 0,-1 0 0,1 0 0,0 0 0,-1 0 0,1 0 0,-1 0 0,1 1 0,0-1 0,-1 0 0,1 0 0,0 0 0,-1 1 0,1-1 0,0 0 0,0 0 0,-1 1 0,1-1 0,0 0 0,-1 1 0,-4 4 3,0 1 0,0-1 0,0 1 0,1 0 0,-1 1 0,2-1 0,-1 1 0,1 0 0,0 0 0,0 0 0,0 0 0,1 0 0,1 0 0,-1 1 0,1-1 0,0 1 0,1 9 0,-1-16-2,1 0 0,0 0 0,0 0 0,0 1 1,0-1-1,1 0 0,-1 0 0,0 0 0,0 0 0,1 1 0,-1-1 0,0 0 0,1 0 0,0 0 0,-1 0 0,1 0 1,-1 0-1,1 0 0,0 0 0,0-1 0,0 1 0,-1 0 0,1 0 0,0 0 0,0-1 0,0 1 0,0-1 0,0 1 1,0-1-1,0 1 0,0-1 0,1 1 0,-1-1 0,0 0 0,0 0 0,0 1 0,0-1 0,0 0 0,1 0 0,1-1 1,5 1-49,0-2 0,0 1 0,-1-1 0,15-5 1,-17 5 30,199-59-547,-202 61 551,1-1-1,-1 1 1,1-1 0,-1 1-1,1 0 1,-1 0 0,1 0-1,-1 0 1,1 1-1,-1-1 1,1 1 0,-1-1-1,3 2 1,-4-1 14,0-1 0,0 1 0,0 0 0,0 0 0,0 0 0,-1-1 0,1 1 0,0 0 0,0 0 0,-1 0 0,1 0 0,-1 0 0,1 0 0,-1 1 0,1-1 0,-1 0 0,0 0 0,0 0 0,1 0 0,-1 0 1,0 1-1,0-1 0,0 0 0,0 0 0,0 0 0,0 0 0,-1 1 0,1-1 0,0 0 0,-1 1 0,-2 8 46,1-1 0,-2 1 0,1-1 0,-2 0 0,1-1 0,-1 1 1,-7 9-1,-49 56 116,31-39-107,15-17-22,-23 36 0,38-53-28,-1-1 0,1 1 0,-1 0 0,1-1 0,0 1 0,-1-1 0,1 1 0,0-1-1,-1 1 1,1 0 0,0-1 0,0 1 0,0 0 0,0-1 0,-1 1 0,1 0 0,0-1 0,0 1 0,0 0 0,0-1 0,1 1 0,-1 0 0,0-1 0,0 1 0,0 0 0,0-1 0,1 1 0,-1-1 0,0 1 0,1 0 0,-1-1 0,0 1-1,1-1 1,-1 1 0,1-1 0,-1 1 0,1-1 0,-1 1 0,1-1 0,-1 0 0,1 1 0,-1-1 0,2 1 0,0-1 28,0 1 0,1 0 1,-1-1-1,1 1 0,-1-1 0,1 0 0,-1 0 0,1 0 1,-1 0-1,4-1 0,1-1-2,-1 1 0,1-1 0,-1-1 1,0 0-1,0 0 0,0 0 0,0 0 0,0-1 1,-1 0-1,8-6 0,-3 0-26,0-1 0,0 1 0,-1-2 0,9-12 0,-4 2-35,-1-2 0,14-34 0,16-56-211,-35 90 150,123-420-1001,-126 427 1299,-6 36-92,-16 52-48,0-5-4,-14 124-1159,-7 37-3433,30-190 3024,5-18-181,-1 0 1,-1 0-1,-1 0 0,0 0 1,-18 32-1,4-25-3358</inkml:trace>
</inkml:ink>
</file>

<file path=ppt/ink/ink2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9:37.873"/>
    </inkml:context>
    <inkml:brush xml:id="br0">
      <inkml:brushProperty name="width" value="0.05" units="cm"/>
      <inkml:brushProperty name="height" value="0.05" units="cm"/>
    </inkml:brush>
  </inkml:definitions>
  <inkml:trace contextRef="#ctx0" brushRef="#br0">142 67 10720,'-67'-52'4864,"24"41"-4256,30 8-800,8 3-32,-3 0-1600,3 3 1024,5 8-2912,5 5 2080,8 1-2816</inkml:trace>
</inkml:ink>
</file>

<file path=ppt/ink/ink2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9:39.737"/>
    </inkml:context>
    <inkml:brush xml:id="br0">
      <inkml:brushProperty name="width" value="0.05" units="cm"/>
      <inkml:brushProperty name="height" value="0.05" units="cm"/>
    </inkml:brush>
  </inkml:definitions>
  <inkml:trace contextRef="#ctx0" brushRef="#br0">70 802 2720,'9'-21'1884,"5"-12"5357,-15 19-894,-4 22-5414,-10 31-116,2 0 1,1 1 0,-9 61-1,2-11-370,17-82-367,0 1 0,1 0 0,0 0 0,1 0 0,0 0 0,0-1 0,1 1 0,2 10 0,-3-18-57,0 0 0,0 0 1,0 0-1,1 0 0,-1 0 0,0 0 0,1-1 0,-1 1 1,0 0-1,1 0 0,-1 0 0,1-1 0,-1 1 1,1 0-1,-1-1 0,1 1 0,0 0 0,-1-1 1,1 1-1,0-1 0,0 1 0,-1-1 0,1 1 1,1 0-1,0-1-5,-1 0 0,0 0 0,1 0 0,-1 0 0,1 0 0,-1 0 0,0-1 0,1 1 1,-1 0-1,0-1 0,0 1 0,1-1 0,-1 1 0,2-2 0,4-3-56,-1 1 0,0-1 0,0 0 0,9-11 0,19-27-246,-3-1 0,28-50 0,-35 54 192,-3 4-276,-20 36 365,-1 0 0,0 0 0,0 0-1,0-1 1,0 1 0,0 0 0,0 0-1,0 0 1,0 0 0,0 0 0,0-1-1,0 1 1,0 0 0,1 0 0,-1 0-1,0 0 1,0 0 0,0 0 0,0 0-1,0-1 1,0 1 0,1 0 0,-1 0-1,0 0 1,0 0 0,0 0 0,0 0-1,0 0 1,1 0 0,-1 0 0,0 0-1,0 0 1,0 0 0,0 0 0,1 0-1,-1 0 1,0 0 0,0 0 0,0 0-1,0 0 1,0 0 0,1 0 0,-1 0-1,0 1 1,3 7-24,-1 13 88,-2-3 95,0 0 0,2 0 0,6 31 1,-6-43-130,-1 0 1,1 0 0,0 0-1,1 0 1,0 0 0,0-1 0,0 0-1,0 1 1,1-1 0,0 0-1,0 0 1,1-1 0,-1 0 0,9 7-1,0-2 90,1-1-1,0-1 1,0 0 0,0-1-1,1 0 1,21 4-1,-29-8-67,1 0 1,0-1-1,1 0 0,-1 0 0,0-1 0,0 0 0,0-1 0,0 0 1,0 0-1,0 0 0,0-1 0,0-1 0,15-5 0,-17 4-60,0 0 0,-1 0 0,1-1-1,-1 1 1,0-1 0,0-1 0,-1 1 0,1 0 0,-1-1-1,0 0 1,-1 0 0,0 0 0,1-1 0,-2 1-1,5-13 1,0-9-65,-1 1 0,5-44 1,-10 66 71,0-12-23,0-1 0,0 0 1,-2 0-1,0 0 0,-1 0 1,-6-23-1,4 19-79,3 15 166,-1 0 0,1 1 0,-4-10-1,4 15-64,1 1 1,0-1-1,0 1 0,0 0 0,0-1 0,0 1 0,0-1 1,0 1-1,0-1 0,0 1 0,0-1 0,0 1 1,0-1-1,0 1 0,0 0 0,0-1 0,0 1 0,0-1 1,0 1-1,1-1 0,-1 1 0,0 0 0,0-1 0,1 1 1,-1 0-1,0-1 0,1 1 0,-1 0 0,0-1 1,1 1-1,-1 0 0,0-1 0,1 1 0,-1 0 0,0 0 1,1 0-1,-1-1 0,1 1 0,-1 0 0,1 0 0,-1 0 1,0 0-1,1 0 0,0 0 0,23-2 45,-23 2-23,68-3 103,116-21 0,-154 18-92,-22 3 65,1 1 0,-1 0 0,16 0 0,-29 22-130,-2 2 24,1 0 1,0 0-1,-1 30 1,6-40 39,0 0 1,0-1-1,1 1 1,0 0-1,1-1 1,1 1-1,0-1 1,5 14-1,-6-21-10,-1-1-1,1 1 1,-1-1 0,1 0-1,0 0 1,0 0-1,1 0 1,-1 0 0,1 0-1,-1-1 1,1 1-1,0-1 1,0 0 0,0 0-1,0 0 1,0 0-1,0 0 1,1-1-1,-1 1 1,1-1 0,-1 0-1,1 0 1,-1 0-1,1-1 1,0 1 0,-1-1-1,1 0 1,0 0-1,-1 0 1,1 0 0,0-1-1,-1 0 1,1 1-1,-1-1 1,7-3 0,0 0 14,-1 0 0,0-1 0,0 0 1,0-1-1,0 0 0,7-8 1,46-46-61,-50 48 4,80-94-18,-40 44 43,-32 39-18,-1-1-1,-1-1 0,-1-1 1,-1-1-1,13-29 0,91-254-159,-84 211-81,-33 93 217,-2 3 10,0 0 0,0 0 0,0 0 0,0 0 0,0 0 0,-1 0 0,1 0-1,-1 0 1,0 0 0,0-5 0,0 7 25,0 1 0,0-1 0,0 1-1,0 0 1,0-1 0,-1 1 0,1-1 0,0 1 0,0 0-1,0-1 1,0 1 0,0 0 0,-1-1 0,1 1-1,0 0 1,0-1 0,-1 1 0,1 0 0,0-1 0,-1 1-1,1 0 1,0 0 0,-1-1 0,1 1 0,0 0-1,-1 0 1,1 0 0,-1-1 0,0 1 2,1 0 0,-1 0 1,0 1-1,1-1 0,-1 0 1,0 0-1,1 0 0,-1 1 1,0-1-1,1 0 0,-1 1 0,0-1 1,1 1-1,-1-1 0,0 1 1,-2 2 5,-1 1 1,1-1 0,0 1 0,0 0 0,-2 4 0,-12 24 10,2 0 0,2 2 0,-15 55 0,10-31 20,-16 53 136,5 2 0,5 0 0,-17 212 0,40-320-136,1 0 0,0 0 0,0 0 0,0 0 0,1 0 0,-1 0 0,1 0 0,3 7 0,-4-11-27,0-1-1,0 0 0,0 1 1,0-1-1,1 1 0,-1-1 1,0 0-1,0 1 0,1-1 1,-1 0-1,0 0 0,1 1 1,-1-1-1,0 0 1,1 0-1,-1 1 0,0-1 1,1 0-1,-1 0 0,1 0 1,-1 0-1,0 0 0,1 0 1,-1 1-1,1-1 0,-1 0 1,0 0-1,1 0 1,-1 0-1,1 0 0,-1 0 1,0-1-1,1 1 0,-1 0 1,1 0-1,-1 0 0,0 0 1,1 0-1,-1-1 0,0 1 1,1 0-1,-1 0 1,0-1-1,1 1 0,-1 0 1,0 0-1,1-1 0,-1 1 1,0 0-1,0-1 0,1 0 1,16-21-25,-15 18 21,43-71-200,5-9-66,49-46-39,-59 79 245,56-90 1,-6-47 150,-34 62-67,-27 62-19,25-46 911,-58 131-1050,-10 94 215,6-39 146,-23 99 0,-65 170 487,39-123-129,55-206-516,2-16-70,0 0 0,0 1 1,0-1-1,0 0 0,0 0 1,0 1-1,0-1 0,1 0 1,-1 0-1,0 1 0,0-1 1,0 0-1,0 0 0,0 1 0,0-1 1,0 0-1,0 0 0,1 0 1,-1 1-1,0-1 0,0 0 1,0 0-1,1 0 0,-1 0 1,0 1-1,0-1 0,0 0 1,1 0-1,0 0-10,0-1 1,0 1-1,0-1 1,0 0-1,0 1 1,0-1-1,0 0 1,0 0-1,0 0 1,0 1-1,-1-1 1,1 0-1,0 0 1,-1 0-1,1 0 1,0 0-1,-1 0 1,1-1-1,-1 0 0,24-44-204,-11 18 120,1 1 0,22-31 0,-30 50 87,1-2 9,1 0 0,0 0 0,0 1 0,11-8 0,-17 15-6,0 0-1,1 0 1,-1 0 0,1 1 0,0-1 0,-1 1-1,1 0 1,0 0 0,0 0 0,0 0-1,0 0 1,0 1 0,0-1 0,0 1-1,0 0 1,0 0 0,0 0 0,0 0 0,0 0-1,0 1 1,6 1 0,4 3-59,1 1 1,-2 0-1,1 1 0,-1 0 1,20 16-1,1 7-3700,-32-29 3461,0 0-1,-1 0 1,1 0-1,-1-1 1,1 1-1,-1 0 1,1 0-1,-1 0 1,1 0-1,-1 0 1,0 0-1,0 0 1,1 0-1,-1 0 1,0 0-1,0 0 1,0 0-1,0 0 1,0 0-1,0 0 1,-1 0-1,1 0 1,0 0-1,0 0 1,-1 0-1,1 0 1,-1 0-1,1 0 1,-1 0-1,1 0 1,-1 0-1,1-1 1,-1 1-1,0 0 0,-1 1 1,-2 3-4007</inkml:trace>
</inkml:ink>
</file>

<file path=ppt/ink/ink2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9:40.119"/>
    </inkml:context>
    <inkml:brush xml:id="br0">
      <inkml:brushProperty name="width" value="0.05" units="cm"/>
      <inkml:brushProperty name="height" value="0.05" units="cm"/>
    </inkml:brush>
  </inkml:definitions>
  <inkml:trace contextRef="#ctx0" brushRef="#br0">725 309 9792,'-13'-25'3648,"8"30"-2848,0-2-224,15 1-32,3 0-416,5 0 736,8 1-481,9-2 161,17 2-288,18-2-1216,9 5 513,-4 0-3713,-9-1 2304,-19-7-3936</inkml:trace>
  <inkml:trace contextRef="#ctx0" brushRef="#br0" timeOffset="1">41 12 8064,'-41'-11'2976,"46"19"-2304,13 3-192,0 0-2528,8 1 1024,13 7-2336</inkml:trace>
</inkml:ink>
</file>

<file path=ppt/ink/ink2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9:42.553"/>
    </inkml:context>
    <inkml:brush xml:id="br0">
      <inkml:brushProperty name="width" value="0.05" units="cm"/>
      <inkml:brushProperty name="height" value="0.05" units="cm"/>
    </inkml:brush>
  </inkml:definitions>
  <inkml:trace contextRef="#ctx0" brushRef="#br0">189 602 2400,'28'-7'1556,"-23"6"-801,0 0 1,0 0 0,0-1 0,0 1-1,0-1 1,-1 0 0,1-1-1,7-4 1,-11 7-665,-1 0 0,1-1-1,-1 1 1,0 0 0,1 0 0,-1-1-1,0 1 1,1 0 0,-1 0 0,0-1 0,0 1-1,1 0 1,-1-1 0,0 1 0,0-1 0,1 1-1,-1 0 1,0-1 0,0 1 0,0 0-1,0-1 1,0 1 0,0-1 0,0 1 0,1-1-1,-1 1 1,0 0 0,-1-1 0,1 1 0,0-1-1,0 1 1,0-1 0,0 1 0,0 0-1,0-1 1,0 1 0,-1-1 0,1 1 0,0 0-1,0-1 1,0 1 0,-1 0 0,1-1-1,0 1 1,-1 0 0,1-1 0,0 1 0,-1 0-1,1 0 1,0-1 0,-1 1 0,1 0 0,0 0-1,-1 0 1,1 0 0,-1-1 0,1 1-1,0 0 1,-1 0 0,-2-1 151,0 0 0,0 1-1,0-1 1,0 1 0,0-1 0,0 1-1,-4 0 1,-4 1-95,1 1-1,-1 0 0,1 1 1,0 0-1,0 0 0,0 1 1,1 0-1,-1 1 1,1 0-1,0 0 0,0 1 1,1 0-1,0 1 1,0 0-1,0 0 0,1 1 1,0 0-1,1 0 1,-11 16-1,9-9-7,1 0 0,0 0 0,1 1 1,1 0-1,0 0 0,1 0 0,-2 18 0,5-26-87,0 0 1,1 0-1,0 0 0,0 0 0,1-1 0,0 1 1,0 0-1,1 0 0,0-1 0,0 1 1,1-1-1,0 1 0,0-1 0,0 0 1,1 0-1,0 0 0,7 7 0,-9-12-52,0 1-1,0-1 1,1 1 0,-1-1-1,1 0 1,0 0-1,0 0 1,0-1-1,0 1 1,0 0 0,0-1-1,0 0 1,0 0-1,1 0 1,-1 0 0,0-1-1,1 1 1,-1-1-1,1 0 1,-1 0-1,0 0 1,1 0 0,-1 0-1,0-1 1,1 0-1,-1 1 1,0-1-1,1-1 1,-1 1 0,0 0-1,0-1 1,0 1-1,0-1 1,0 0 0,-1 0-1,1 0 1,4-5-1,2-2-90,-1-1 0,0 0 0,0 0-1,-1-1 1,-1 0 0,11-21 0,23-78-433,-21 55 358,-15 44 170,0-3-26,2 0 0,0 0-1,10-16 1,-16 30 33,0 0 1,0 0-1,0 0 1,0 0-1,0 0 1,0 0-1,0 0 1,0-1-1,0 1 1,0 0-1,0 0 1,0 0-1,0 0 1,0 0-1,0 0 1,1 0-1,-1 0 1,0 0-1,0 0 1,0 0-1,0 0 1,0 0-1,0 0 1,0 0-1,0 0 1,0 0-1,1 0 1,-1 0-1,0 0 0,0 0 1,0 0-1,0 0 1,0 0-1,0 0 1,0 0-1,0 0 1,1 0-1,-1 0 1,0 0-1,0 0 1,0 0-1,0 0 1,0 0-1,0 0 1,0 0-1,0 0 1,0 0-1,4 7 251,1 15-76,-4-18-97,15 92 818,-12-67-710,0 0 1,2-1-1,1 1 0,17 42 0,-24-69-175,1-1-1,-1 0 0,1 0 1,-1 0-1,1 0 1,0 0-1,-1 0 1,1 0-1,0 0 0,-1 0 1,1 0-1,0 0 1,0 0-1,0-1 0,0 1 1,0 0-1,0-1 1,0 1-1,0-1 0,0 1 1,1-1-1,0 1 1,0-1-10,-1 0 0,0 0 0,0-1 0,1 1 0,-1-1 0,0 1 0,0-1 0,0 1 0,1-1 0,-1 0 0,0 1 0,0-1 0,0 0 0,0 0 0,0 0 0,-1 0 0,1 0 0,0 0 0,0 0 0,-1 0 1,2-2-1,4-7-35,0-1-1,-1 0 1,-1 0 0,5-14 0,5-14-37,-2 13 46,1 1 1,29-44 0,-34 58-8,0 0 0,1 0 0,0 1 0,1 1 0,0 0 0,1 0-1,0 1 1,13-8 0,-23 15 24,0 1-1,1-1 0,-1 0 1,0 0-1,1 1 1,-1-1-1,1 1 1,-1-1-1,1 1 0,0 0 1,-1 0-1,1 0 1,-1 0-1,1 0 0,-1 0 1,1 0-1,1 1 1,-1-1 1,-1 1 1,0 0 0,-1-1 0,1 1 0,0 0 0,0 0 0,0 0-1,0 0 1,-1 0 0,1 0 0,0 0 0,-1 0 0,1 0 0,-1 0 0,1 0-1,-1 0 1,1 0 0,-1 0 0,0 1 0,0-1 0,0 0 0,1 0-1,-1 2 1,0 18 72,0-1-1,-1 0 1,-2 0-1,-5 27 1,-2 14 218,-2 17 126,11-78-417,1 1-1,0-1 1,0 0 0,0 1-1,0-1 1,0 0 0,0 1-1,0-1 1,0 0 0,0 1-1,0-1 1,0 0 0,0 1 0,0-1-1,0 1 1,0-1 0,0 0-1,0 1 1,0-1 0,0 0-1,1 1 1,-1-1 0,0 0-1,0 1 1,1-1 0,0 0-5,-1 0 0,1 0-1,0 0 1,0 0 0,0-1 0,-1 1 0,1 0 0,0-1 0,-1 1 0,1-1 0,0 1-1,-1 0 1,1-1 0,0 1 0,-1-1 0,2-1 0,12-13-45,-12 12 36,46-60-308,-35 43 176,1 2 0,1-1 1,22-20-1,-24 27 113,-3 3-20,17-13-1,-24 20 38,-1 0 0,0 1 0,1 0 1,-1-1-1,1 1 0,0 0 0,-1 0 0,1 0 1,0 1-1,0-1 0,-1 1 0,1 0 0,4-1 1,-5 2 10,-1-1 1,1 1-1,0-1 1,-1 1 0,0 0-1,1-1 1,-1 1 0,1 0-1,-1 0 1,0 0-1,0 0 1,1 0 0,-1 0-1,0 1 1,0-1 0,0 0-1,0 0 1,-1 1-1,2 2 1,12 29 204,-14-33-203,11 38 230,6 46-1,-4-22 114,-11-54-278,0 0 0,1-1-1,5 12 1,-6-17-47,-1 1 0,0 0 1,1-1-1,0 1 0,0-1 0,-1 0 0,1 1 0,1-1 1,-1 0-1,0 0 0,0 0 0,4 1 0,-5-2 0,1-1 1,-1 0-1,1 1 0,-1-1 1,1 0-1,0 0 0,-1 0 0,1 0 1,-1-1-1,1 1 0,-1 0 0,1-1 1,-1 1-1,1-1 0,-1 1 0,1-1 1,-1 0-1,1 1 0,-1-1 1,0 0-1,1 0 0,-1 0 0,0 0 1,0 0-1,2-3 0,2-1-25,-1 0 0,1-1-1,-1 1 1,5-11 0,40-88-197,-32 62 59,36-59 0,-22 54 1,-3 4 59,-2 0 0,25-57 0,-32 49-73,18-72 0,2-57-179,-33 156 228,-4 19 81,0 1-1,-1-1 1,0 0-1,0 0 0,0-1 1,-1 1-1,1 0 1,-1 0-1,0 0 0,-2-8 1,2 13 24,0-1 1,0 1-1,0-1 0,0 1 1,0-1-1,-1 1 0,1-1 1,0 1-1,0 0 0,0-1 0,-1 1 1,1-1-1,0 1 0,-1 0 1,1-1-1,0 1 0,-1-1 1,1 1-1,0 0 0,-1 0 1,1-1-1,-1 1 0,1 0 1,-1 0-1,1-1 0,-1 1 1,1 0-1,-1 0 0,1 0 1,-1 0-1,1 0 0,-1 0 1,1 0-1,-1 0 0,1 0 1,-1 0-1,1 0 0,-1 0 1,1 0-1,0 0 0,-1 0 1,1 0-1,-1 1 0,1-1 1,-1 0-1,1 0 0,-1 1 1,0-1-1,-1 2-2,-1 0 0,1 0 0,0 0 0,0 0 0,0 1 0,0-1 0,-3 5 0,-6 14 39,1 0 1,1 0-1,1 1 0,-5 24 0,-2 1-13,2-7-1,-34 120 323,36-110-105,3 0 0,-3 59 0,11-90-169,0 0 1,1 0-1,1 0 1,1 0-1,0-1 0,1 1 1,1-1-1,1 0 0,9 18 1,-13-32-39,0 0 0,0 0 1,0 0-1,1-1 0,0 1 1,0-1-1,0 1 0,0-1 0,0 0 1,1 0-1,-1-1 0,1 1 0,0-1 1,6 4-1,-7-5-15,1 0 0,0 0 0,0 0 0,0 0 0,0 0 0,0-1 0,0 0 0,0 0 0,0 0 0,0 0 0,0-1 0,0 1 0,0-1 0,-1 0 0,1-1 0,6-1 0,2-3-3,-1 0 0,0 0 0,0-1-1,0-1 1,-1 0 0,15-14 0,51-63-90,-56 60 134,-4 7-9,-8 11-78,-1-1 0,-1-1-1,1 1 1,-1-1 0,5-10-1,-7 14-46,-3 10 91,0 15 57,-1-16-90,-1 29 140,1 3 9,1 0 1,8 56-1,-6-78-120,-1-7 9,-1 1 0,0 0 0,0 9 0,8 41-1752,-9-56 245,0-19-6911,0 16 7886,-3-58-7023,-3 4 4011,-3-1 549</inkml:trace>
</inkml:ink>
</file>

<file path=ppt/ink/ink2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9:42.894"/>
    </inkml:context>
    <inkml:brush xml:id="br0">
      <inkml:brushProperty name="width" value="0.05" units="cm"/>
      <inkml:brushProperty name="height" value="0.05" units="cm"/>
    </inkml:brush>
  </inkml:definitions>
  <inkml:trace contextRef="#ctx0" brushRef="#br0">623 40 8544,'-26'-15'3168,"16"4"-2464,2 3 3583,3 3-4798,10 10 287,3-2-2080,2 5 1312,-7 0-3680,-6 4 2624,-15 4-1472</inkml:trace>
  <inkml:trace contextRef="#ctx0" brushRef="#br0" timeOffset="1">4 123 9728,'-3'-9'3584,"11"9"-2784,9-3-224,1-2 192,8 2-544,10-5-32,21 0-96,20 1-2112,21 3 1088,-11 0-5696,-7-1 3680,-2-1 672</inkml:trace>
</inkml:ink>
</file>

<file path=ppt/ink/ink2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9:44.749"/>
    </inkml:context>
    <inkml:brush xml:id="br0">
      <inkml:brushProperty name="width" value="0.05" units="cm"/>
      <inkml:brushProperty name="height" value="0.05" units="cm"/>
    </inkml:brush>
  </inkml:definitions>
  <inkml:trace contextRef="#ctx0" brushRef="#br0">1 443 7136,'3'1'314,"0"1"1,1-1-1,-1 0 1,1 0-1,0 0 1,-1 0-1,1-1 1,0 0 0,-1 1-1,1-1 1,0 0-1,0-1 1,-1 1-1,1-1 1,0 0-1,4-1 1,6-2 389,0-1 1,25-12 0,-1-4 35,-1-1 0,0-2 0,51-45 0,87-104 1718,-132 119-1617,-15 18-524,-24 30-295,8-8 43,-8 13-22,-2 8 8,-3 39 75,-3 1 0,-9 49 1,-30 90 219,42-181-350,-15 44-332,15-45 295,-1-1-1,1 1 1,-1-1 0,0 1 0,0-1-1,-1 0 1,1 0 0,-1 0-1,0 0 1,-4 4 0,7-7 18,-1 0 0,0 1-1,1-1 1,-1 0 0,0 1 0,0-1 0,1 0 0,-1 0 0,0 0 0,0 0 0,1 0 0,-1 0 0,0 0 0,1 0 0,-1 0 0,0 0-1,0 0 1,1 0 0,-1 0 0,0-1 0,0 1 0,1 0 0,-1 0 0,0-1 0,1 1 0,-1-1 0,1 1 0,-1-1 0,0 1 0,1-1-1,-1 1 1,1-1 0,-1 1 0,0-2 0,-1 0-58,0-1 0,0 0 0,0 0 0,0 0 0,1 0 0,-1 0 0,0-4 0,-1-3-20,0-1 1,1 1 0,1 0-1,-1-1 1,2 1-1,-1-1 1,2 1 0,-1-1-1,4-17 1,-2 23 71,-1 0 0,0 0 0,1 1 1,0-1-1,0 0 0,1 1 0,-1 0 0,1-1 0,6-6 1,-6 8 47,-1 1 1,1-1 0,0 1 0,0 0-1,0 0 1,0 0 0,0 0 0,1 1-1,-1-1 1,0 1 0,1 0 0,-1 0-1,1 0 1,-1 1 0,5-1 0,4 0 53,2-1 11,0 1 0,17 1 0,-24 0-14,0 0 0,-1 0 0,1-1 1,0 0-1,0-1 0,-1 1 0,1-1 0,-1-1 0,1 1 0,-1-1 0,0 0 0,0-1 1,0 1-1,8-7 0,4-5 15,-1-1 0,30-34 0,-39 42-103,-2 2 24,0-1 0,-1 1 0,0-1 1,0 0-1,0-1 0,-1 1 0,5-11 1,-9 17-9,0 0 1,1 1-1,-1-1 0,0 0 1,0 0-1,1 1 1,-1-1-1,0 0 1,0 0-1,0 0 0,0 1 1,0-1-1,0 0 1,0 0-1,-1 1 1,1-1-1,0-1 0,-1 2 6,1 0-1,0 0 1,-1-1-1,1 1 1,0 0-1,0 0 1,-1 0 0,1 0-1,0 0 1,-1 0-1,1 0 1,0 0-1,-1 0 1,1 0-1,0 0 1,-1 0-1,1 0 1,0 0-1,0 0 1,-1 0-1,1 0 1,0 1-1,-1-1 1,1 0-1,0 0 1,0 0-1,-1 1 1,-3 1 70,0 1 1,1-1-1,0 1 1,-5 5-1,1 0 21,0 1 0,0-1-1,1 2 1,0-1-1,1 1 1,0 0-1,1 0 1,-6 18 0,9-23-29,0 1 0,0-1 0,0 1 1,0 0-1,1-1 0,0 1 0,1 0 1,0 7-1,0-9-22,0-1 0,0 0 0,0 1 0,0-1 0,1 0 0,0 0-1,-1 0 1,1 0 0,0 0 0,0 0 0,1 0 0,-1 0 0,1-1 0,3 4 0,-3-5 6,0 1-1,0 0 1,0 0-1,1-1 1,-1 0-1,1 0 1,-1 0-1,1 0 1,-1 0 0,1-1-1,-1 0 1,1 1-1,0-1 1,-1 0-1,1-1 1,0 1 0,-1-1-1,1 0 1,-1 0-1,5-1 1,9-4-28,-1-1 0,29-16 1,-34 17-6,9-4-81,0-2 0,-1 0 0,-1-2 0,0 0 0,0 0 0,26-31 0,-31 29-70,-5 9 35,-2-1 1,1 0-1,-1-1 1,-1 1-1,6-12 1,-15 47-238,-14 14 465,-17 47-2,-25 77-175,41-119 216,-40 71 0,55-111-140,-77 120 288,69-109-252,-1-1 1,-1-1-1,0 0 1,-1-1-1,-20 15 1,32-27-97,1-1 0,-1 1 0,0 0 0,0-1 0,0 0 0,1 1 0,-1-1 0,0 0 0,-1-1 0,1 1 0,0-1 0,0 1 0,0-1 0,-6 0 0,7 0 3,1-1 1,-1 1-1,0-1 1,1 1-1,-1-1 0,1 0 1,-1 1-1,1-1 1,-1 0-1,1 0 0,-1 0 1,1 0-1,0 0 1,0-1-1,-1 1 1,1 0-1,0-1 0,0 1 1,0 0-1,0-1 1,1 0-1,-1 1 1,0-1-1,1 1 0,-1-1 1,1 0-1,-1-2 1,0-2-7,0 1 0,1-1 1,0 1-1,0-1 0,1 1 1,-1-1-1,1 1 0,0-1 1,1 1-1,-1-1 1,4-6-1,2-4-45,1 0 0,12-18 0,-6 13-6,0 1 0,2 1 0,22-21 0,58-47 72,-87 79 33,184-148 534,-160 132-355,0 2 1,2 2-1,0 1 0,42-16 0,-58 27 8,20-6 413,-37 13-578,0 1 0,0-1 0,0 1 0,0-1 0,1 1 0,-1 0 0,0 0 0,0 0 0,1 1 0,-1-1 0,0 0 0,0 1 0,0-1 0,3 2 0,-5-1-3,1 1 1,-1 0 0,0-1-1,1 1 1,-1-1-1,0 1 1,0 0-1,0-1 1,0 1 0,0-1-1,-1 1 1,0 2-1,-2 9 80,-2 0-1,0-1 0,0 1 1,-9 13-1,-5 12 139,18-36-160,1-3-76,1-1 0,0 1 0,0 0 1,0-1-1,-1 1 0,1 0 0,0 0 0,1 0 0,-1 0 0,0 0 1,2-2-1,2-1-33,12-12-91,-1 2 0,2 0 0,0 1 0,1 0 0,0 2 0,1 0 0,0 1 0,0 1 0,1 1 0,0 1 0,28-5 0,-46 11 139,1 0 1,-1 1-1,0-1 0,1 1 0,-1 0 1,0 0-1,0 0 0,1 1 0,-1-1 1,0 1-1,1 0 0,-1-1 0,4 3 1,-5-2-17,-1 0 1,1 0 0,-1 0 0,0 0-1,1 0 1,-1 0 0,0 1 0,0-1-1,0 0 1,0 1 0,0-1 0,0 0 0,0 1-1,-1-1 1,1 1 0,0-1 0,-1 1-1,1 0 1,-1-1 0,0 1 0,1 0-1,-1-1 1,0 1 0,0 0 0,0-1 0,0 1-1,0 0 1,-1 1 0,-1 6 61,0-1-1,-1 0 1,0 1 0,0-1 0,-1 0-1,-8 14 1,34-41-587,-12 9 478,1 1 0,0 0 1,0 0-1,1 1 1,15-7-1,-24 14 82,-1 0 1,1 0-1,-1 1 0,1-1 1,0 1-1,-1 0 0,1 0 0,0 0 1,-1 0-1,1 0 0,0 1 1,-1-1-1,1 1 0,-1 0 0,1-1 1,-1 1-1,1 0 0,-1 1 1,5 1-1,-6-2-62,0-1-84,0 0 1,-1 1 0,1-1 0,0 0 0,0 0 0,-1 1 0,1-1 0,0 0 0,-1 1 0,1-1 0,-1 1 0,1-1 0,0 1 0,-1-1-1,1 1 1,-1-1 0,0 1 0,1 0 0,-1-1 0,1 1 0,-1 1 0,1-2-30,-1 0 1,0 0-1,0 1 1,0-1-1,0 0 1,0 0-1,0 0 1,0 0-1,0 1 0,0-1 1,1 0-1,-1 0 1,0 0-1,0 0 1,0 0-1,0 1 1,1-1-1,-1 0 0,0 0 1,0 0-1,0 0 1,0 0-1,1 0 1,-1 0-1,0 0 1,0 0-1,0 0 1,1 0-1,-1 0 0,0 0 1,1 0-1,0 1-907,1-1-1,0 1 1,-1-1-1,1 1 0,0 0 1,-1 0-1,1 0 1,-1 0-1,0 0 1,3 2-1,3 3-1086,10 2-2487</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8:19.674"/>
    </inkml:context>
    <inkml:brush xml:id="br0">
      <inkml:brushProperty name="width" value="0.05" units="cm"/>
      <inkml:brushProperty name="height" value="0.05" units="cm"/>
    </inkml:brush>
  </inkml:definitions>
  <inkml:trace contextRef="#ctx0" brushRef="#br0">230 537 5408,'36'-10'1728,"-25"4"-1046,-3 0-573,-1 0 1188,0 1 0,0-2-1,10-10 1,-16 15-1059,-1 1-162,1 1-1,-1-1 1,0 1-1,1 0 1,-1-1 0,0 1-1,1-1 1,-1 1 0,0-1-1,0 1 1,0-1-1,1 1 1,-1-1 0,0 0-1,0 1 1,0-1-1,0 1 1,0-1 0,0 1-1,0-1 1,0 1-1,0-1 1,0 0 0,-1 0-1,-2 0 512,0 2-516,1 0 0,-1 0 0,1 0 0,-1 0 0,1 0-1,-4 3 1,-5 2 14,-102 53 198,76-39-205,14-7 114,0 0 1,0 1-1,-24 22 1,44-34-151,1 1 1,-1-1-1,1 1 1,-1-1-1,1 1 1,0 0-1,0 0 1,0 0-1,-1 4 1,2-6-19,1 0 1,0 0 0,0 1 0,0-1 0,0 0-1,0 0 1,0 0 0,0 0 0,0 1-1,0-1 1,0 0 0,1 0 0,-1 0-1,0 0 1,1 0 0,-1 0 0,1 0 0,-1 0-1,1 0 1,0 0 0,-1 0 0,1 0-1,0 0 1,0 0 0,-1 0 0,1-1-1,0 1 1,0 0 0,2 0 0,0 2 20,1-1 1,0 0-1,0 0 0,0-1 1,0 1-1,0-1 1,0 0-1,0 0 0,0 0 1,0 0-1,8-1 1,2 0 135,0 0 0,18-4 0,-23 2-136,1 0 1,-1 0 0,0-1-1,0 0 1,0-1 0,0 1-1,0-2 1,-1 1 0,0-1 0,11-9-1,-10 6-41,-1 0-1,1 0 0,-2-1 1,1-1-1,-1 1 1,-1-1-1,1-1 1,6-15-1,5-18-27,-1 0 1,11-51-1,11-96 90,-37 181-64,7-71-76,-9 73 30,0 1 0,0-1-1,-1 0 1,0 1-1,0-1 1,-1 1-1,-4-14 1,6 20 35,-1-1 0,1 1 1,-1 0-1,0-1 0,1 1 0,-1 0 0,0 0 1,0 0-1,0-1 0,0 1 0,0 0 0,0 0 0,0 0 1,0 1-1,0-1 0,-1 0 0,1 0 0,0 1 1,0-1-1,-1 0 0,1 1 0,-1-1 0,1 1 1,0 0-1,-1 0 0,1-1 0,-1 1 0,1 0 0,-1 0 1,1 0-1,-1 0 0,1 0 0,0 1 0,-2 0 1,-1 0-2,1 0 0,-1 0 1,1 1-1,0 0 1,0 0-1,0 0 1,0 0-1,0 0 0,0 0 1,1 1-1,-1 0 1,1-1-1,-3 5 0,-4 7 3,0 1 0,1 0 0,1 1-1,1-1 1,-6 21 0,-18 88 242,24-89-71,1 0 0,2 0 0,3 69 0,1-87-59,0 0 0,2 0-1,0 0 1,1-1 0,1 1 0,0-1-1,1 0 1,1 0 0,0-1 0,12 18-1,-16-29-58,0 0 0,0-1 0,1 1 0,-1-1-1,1 0 1,0 0 0,0 0 0,0-1 0,0 1 0,0-1-1,0 0 1,1 0 0,-1 0 0,1-1 0,0 1 0,-1-1-1,1 0 1,0-1 0,0 1 0,-1-1 0,8 0 0,7-2-163,1 0-1,0-1 1,36-12 0,-19 5-92,-9 4 186,-1-1-1,1-1 1,-2-2-1,49-24 1,-71 32 10,3-2-17,-7 4 28,0-1 1,0 1-1,1 0 1,-1 0 0,0 0-1,0 0 1,0 0-1,0-1 1,0 1-1,0 0 1,0 0 0,0 0-1,0 0 1,0-1-1,0 1 1,0 0 0,0 0-1,0 0 1,0 0-1,0-1 1,0 1-1,0 0 1,0 0 0,0 0-1,0 0 1,0-1-1,-1 1 1,1 0-1,0 0 1,0 0 0,0 0-1,0 0 1,0 0-1,0-1 1,0 1-1,-1 0 1,1 0 0,0 0-1,0 0 1,0 0-1,-8-1-120,-13 6-9,1 0 1,0 2-1,0 0 1,0 1-1,-23 13 1,31-14 138,0 1 0,0 0 0,0 0 0,1 1 1,0 1-1,1 0 0,0 0 0,-16 23 0,19-14 266,6-19-267,1 0 0,0 0 1,0 0-1,0 1 0,0-1 1,0 0-1,0 0 0,0 1 1,0-1-1,0 0 0,0 0 1,0 0-1,0 1 0,1-1 1,-1 0-1,0 0 1,0 0-1,0 1 0,0-1 1,0 0-1,0 0 0,0 0 1,0 0-1,1 1 0,-1-1 1,0 0-1,0 0 0,0 0 1,0 0-1,1 1 0,0-1 8,-1 0 0,1-1-1,0 1 1,-1 0 0,1 0 0,0 0-1,-1 0 1,1 0 0,0-1-1,-1 1 1,1 0 0,0-1-1,-1 1 1,1 0 0,0-1-1,164-112 488,-146 96-473,-1-1 0,0 0 0,-1-2 0,24-35 0,-13 10 13,26-55 0,-33 53-63,28-92 1,-39 106-3,-5 16-66,0 0 1,-1-1-1,0 1 1,1-34-1,-5 49 70,0 0 0,0 1-1,-1-1 1,1 0-1,0 1 1,-1-1 0,1 0-1,-1 1 1,0-3 0,1 4 6,-1-1 1,1 1 0,0-1-1,0 1 1,-1 0-1,1-1 1,0 1 0,-1-1-1,1 1 1,-1 0 0,1-1-1,0 1 1,-1 0 0,1 0-1,-1-1 1,1 1 0,-1 0-1,1 0 1,-1 0 0,0-1-1,-1 2 2,1-1 0,0 0 0,0 0 1,-1 1-1,1-1 0,0 1 0,0-1 0,-1 1 0,1-1 0,0 1 0,0 0 0,0 0 0,0 0 0,0-1 0,0 1 1,0 0-1,0 0 0,0 0 0,1 0 0,-1 1 0,-1 0 0,0 4 10,-1-1 0,1 0 0,0 1 0,0-1 0,0 1 0,1 0 0,0 0 0,0 0 0,0 8 0,0-1 0,-4 33 84,3 0 1,1 0-1,8 63 0,-3-81-123,1 1 0,1-1 0,1 0 0,2 0 0,1-1 1,20 40-1,-24-57-1303,0 0 0,14 18 0,-17-25 429,0 1 1,0-1 0,0 0 0,0 0 0,1-1 0,-1 1 0,1-1 0,-1 0 0,1 0 0,0 0 0,6 2-1,7-3-2584</inkml:trace>
</inkml:ink>
</file>

<file path=ppt/ink/ink2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09:45.671"/>
    </inkml:context>
    <inkml:brush xml:id="br0">
      <inkml:brushProperty name="width" value="0.05" units="cm"/>
      <inkml:brushProperty name="height" value="0.05" units="cm"/>
    </inkml:brush>
  </inkml:definitions>
  <inkml:trace contextRef="#ctx0" brushRef="#br0">358 160 6304,'0'-7'612,"1"-19"806,-1 25-1253,0 0 1,1-1 0,-1 1 0,0 0 0,1 0-1,-1 0 1,1-1 0,-1 1 0,1 0-1,0 0 1,-1 0 0,1 0 0,0 0-1,0 0 1,0 0 0,2-2 1216,1 28 2913,0-5-3247,-1 25-104,-2-1-1,-2 1 0,-7 44 0,5-54-518,-1-9-170,-1 0 0,0 0 0,-2 0 0,-2-1 0,-10 25 0,17-45-217,-1 0 1,1 0-1,-1 0 0,0-1 0,0 1 1,-8 7-1,10-11-43,0 0 1,0 0 0,0 0-1,0 0 1,-1 0-1,1 0 1,0 0-1,-1 0 1,1-1 0,-1 1-1,1-1 1,-1 1-1,1-1 1,-1 1 0,0-1-1,1 0 1,-1 0-1,1 0 1,-1 0 0,0 0-1,1 0 1,-1 0-1,1 0 1,-1-1 0,1 1-1,-1 0 1,-1-2-1,-5-2-67,1 0-1,-1-1 1,1 0-1,0 0 1,1-1-1,-1 1 1,-10-14-1,5 3 4,0 0-1,-13-24 0,-6-20 367,2-2 0,-31-101 0,57 154-242,0-1 69,-1-1 1,-2-17-1,6 26-88,0 1-1,-1-1 1,1 0 0,0 1-1,0-1 1,0 0 0,0 0 0,1 1-1,-1-1 1,0 0 0,1 1-1,-1-1 1,1 0 0,-1 1 0,1-1-1,0 0 1,0 1 0,0-1-1,0 1 1,0 0 0,0-1 0,0 1-1,2-2 1,0 1 24,0 1 1,0-1 0,1 1-1,-1 0 1,1-1-1,-1 2 1,0-1-1,1 0 1,3 0 0,37 0 516,-31 1-432,492-27 2201,-362 10-2732,-74 2-1765,-48 8-620,24-9 0,-29 10 373,-13 5 1200,0 1 1,0-1 0,0 0 0,0 0-1,0-1 1,0 1 0,-1-1 0,1 1 0,-1-1-1,5-4 1,-7 6 977,1-1 0,-1 1 0,0-1 0,0 0 0,0 1 0,0-1 0,0 0 0,0 1-1,0-1 1,0 0 0,0 1 0,0-1 0,-1 0 0,1 0 0</inkml:trace>
</inkml:ink>
</file>

<file path=ppt/ink/ink2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10:14.763"/>
    </inkml:context>
    <inkml:brush xml:id="br0">
      <inkml:brushProperty name="width" value="0.05" units="cm"/>
      <inkml:brushProperty name="height" value="0.05" units="cm"/>
    </inkml:brush>
  </inkml:definitions>
  <inkml:trace contextRef="#ctx0" brushRef="#br0">116 170 1984,'-1'6'2187,"1"1"0,-1 0 0,-3 11 0,-15 38 219,1-5-1246,-23 173 1021,39-208-2109,-7 43 487,0 70 0,10-106-366,1 11 66,-3-32-187,1 0 1,0 0-1,0 0 1,-1 0 0,1-1-1,-1 1 1,1 0 0,-1 0-1,0-1 1,0 1 0,0 0-1,0-1 1,0 1-1,-2 1 1,3-3-62,0 0 0,1 0 1,-1 0-1,0 0 0,0 0 0,0 0 1,0-1-1,0 1 0,0 0 0,0 0 0,0 0 1,0 0-1,0 0 0,0 0 0,0 0 0,0 0 1,0 0-1,0 0 0,0 0 0,0 0 0,-1 0 1,1-1-1,0 1 0,0 0 0,0 0 0,0 0 1,0 0-1,0 0 0,0 0 0,0 0 0,0 0 1,0 0-1,0 0 0,0 0 0,0 0 0,0 0 1,0 0-1,0 0 0,0 0 0,0 0 0,-1 0 1,1 0-1,0 0 0,0 0 0,0 0 0,0 0 1,0 0-1,0 0 0,0 0 0,0 0 0,0 0 1,0 0-1,0 0 0,0 0 0,-1 0 0,1 0 1,0 0-1,0 0 0,0 0 0,0 0 0,0 0 1,0 0-1,0 0 0,2-13 105,6-18-192,1-7 114,-2 0-1,-1 0 1,1-44-1,-1 8 0,-4 54-93,-1-2 1,2 0 0,0 0 0,2 0 0,12-38 0,60-98-311,-31 68 92,-38 75 490,0-1 0,1 1 0,19-25 0,-28 40-200,1-1 0,0 0 0,0 0 0,0 0 0,0 1-1,0-1 1,0 0 0,0 1 0,0-1 0,0 1 0,0-1 0,0 1-1,0-1 1,1 1 0,-1 0 0,0 0 0,0-1 0,0 1 0,1 0-1,-1 0 1,2 1 0,-1-1-11,1 1 0,0-1-1,-1 1 1,1 0 0,0 0 0,-1 1-1,1-1 1,4 3 0,-2 0-18,1 1 1,-1-1-1,0 1 1,0 0-1,-1 0 1,8 11-1,-7-8 57,-1 1-1,0-1 1,0 1-1,-1 0 1,0 0-1,-1 0 1,2 11-1,-3-14-14,-1 0 0,1-1 0,-1 1 0,-1 0 0,1 0 0,-1 0 0,0-1 0,-1 1 1,1 0-1,-1-1 0,0 1 0,-5 8 0,-2 1 104,0 0 1,-1 0 0,-17 19-1,19-26-56,0 0 0,0-1 0,0 0-1,-1-1 1,0 0 0,-18 9 0,-12 5 19,37-19-129,0 0 1,1 0 0,-1 0-1,1 1 1,-1-1 0,1 0-1,-1 1 1,1-1 0,0 1-1,0 0 1,0-1 0,0 1-1,0 0 1,0 0 0,0 0-1,0 0 1,1 0 0,-1 0 0,1 0-1,-1 0 1,1 0 0,0 0-1,0 0 1,0 3 0,0 5-28,1 0 1,0 0 0,3 17-1,3 3 170,8 41 426,-14-65-491,2 24 96,2 0 0,1 0-1,19 57 1,-23-83-90,0 1 1,0-1-1,1 0 1,0 0-1,3 4 1,-5-7-50,0 0 0,0 0-1,0 0 1,0 0 0,0 0 0,0 0-1,0 0 1,0-1 0,0 1 0,0 0 0,0-1-1,0 1 1,0-1 0,1 1 0,-1-1-1,0 0 1,0 1 0,1-1 0,-1 0 0,0 0-1,1 0 1,-1 0 0,3 0 0,9-5-37,-1-1-1,17-9 1,9-4 61,-6 4-72,-1-1 1,30-20-1,52-44 133,-74 52-107,-31 23 42,-30 32 58,-2 1-78,-17 17 204,19-23-71,1 0 0,-24 32 0,43-51-129,0 0 0,0 0 0,0 1-1,1-1 1,-1 1 0,1-1 0,0 1 0,0-1 0,-1 5 0,2-7-3,0 0-1,0 0 1,0-1 0,0 1 0,0 0 0,0 0 0,0 0 0,0-1 0,0 1 0,1 0 0,-1 0 0,0-1 0,0 1-1,1 0 1,-1 0 0,1-1 0,-1 1 0,1 0 0,0 0 0,0-1 1,0 1-1,0 0 1,0-1-1,0 1 1,0-1-1,0 1 1,0-1 0,0 0-1,0 0 1,0 1-1,0-1 1,1 0-1,-1 0 1,0 0 0,0 0-1,0 0 1,2-1-1,4 0 16,-1-1-1,1 0 0,-1 0 0,0 0 1,0-1-1,0 0 0,0 0 1,0-1-1,-1 0 0,1 0 1,9-9-1,-3 1-68,0-1 1,0 0-1,13-21 1,-24 33 45,-1 0 0,1 0 1,0 0-1,-1 0 0,1 0 0,0 0 1,0 0-1,0 1 0,0-1 1,0 0-1,0 1 0,1-2 1,0 2-99,-2 2 62,0 0-1,1 0 1,-1 0-1,1-1 0,0 1 1,0 0-1,1 3 1,5 8 60,-6-7-15,1-1-1,0 0 1,1 0-1,-1 0 0,1-1 1,0 1-1,0-1 1,0 1-1,1-1 0,0 0 1,0 0-1,0-1 1,0 1-1,8 5 0,-9-8 4,0 1 0,0-1 0,0 1-1,0-1 1,0 0 0,0-1 0,0 1-1,0 0 1,1-1 0,-1 0 0,0 1-1,0-1 1,0 0 0,1-1-1,-1 1 1,0-1 0,0 1 0,0-1-1,0 0 1,0 0 0,0 0 0,0-1-1,0 1 1,0-1 0,-1 1 0,1-1-1,2-2 1,4-4 0,-1 1 0,0-1 0,-1-1 0,0 0 0,0 0 0,0 0 0,4-11 0,32-74 160,-19 37-123,38-70 149,34-81 199,-90 192-407,-1-2 1,0 1-1,-2 0 0,0-1 0,0 1 1,-1-31-1,-2 46-4,0 1 1,0 0-1,0-1 1,-1 1-1,1 0 1,0-1-1,0 1 1,-1 0-1,1-1 1,-1 1-1,1 0 0,-1 0 1,0 0-1,0-2 1,1 3 9,-1 0 0,1 0 0,0-1-1,0 1 1,0 0 0,-1 0 0,1 0 0,0 0 0,0 0 0,-1-1 0,1 1 0,0 0 0,-1 0 0,1 0-1,0 0 1,0 0 0,-1 0 0,1 0 0,0 0 0,-1 0 0,1 0 0,0 0 0,0 0 0,-1 0-1,-9 8-128,1 6 58,1 0 0,0 0 0,1 0 0,-5 17 0,-1-1 5,-4 11 146,2 2 0,2 0 0,-12 67 0,13-30 88,-1 83 0,12-151-148,1 0 43,-1 0 0,2 12 0,0-22-25,-1 1 0,0-1 0,1 1 1,-1 0-1,1-1 0,0 1 0,0-1 0,0 0 0,0 1 0,1-1 1,-1 0-1,0 0 0,1 1 0,3 2 0,-4-4-24,0-1 0,0 1 0,0 0 0,1-1 0,-1 0-1,0 1 1,0-1 0,0 0 0,1 1 0,-1-1 0,0 0 0,1 0-1,-1 0 1,0 0 0,0 0 0,1-1 0,-1 1 0,0 0 0,0 0-1,1-1 1,-1 1 0,0-1 0,0 1 0,0-1 0,0 0 0,2 0 0,5-4 57,-1 0 1,12-10 0,-13 10-40,16-13-33,-11 7-41,1 1 0,0 0 0,1 2 0,0-1-1,21-9 1,-32 17 45,-1 0-1,1 1 1,-1-1 0,1 1-1,0-1 1,-1 1-1,1-1 1,0 1 0,-1 0-1,1 0 1,0 0 0,0 0-1,-1 0 1,1 0-1,0 0 1,-1 1 0,1-1-1,0 1 1,-1-1-1,1 1 1,0 0 0,-1-1-1,1 1 1,-1 0-1,1 0 1,-1 0 0,0 0-1,1 0 1,-1 1-1,0-1 1,0 0 0,0 0-1,0 1 1,2 2-1,0 4-48,0 0-1,0 0 0,0 1 0,-1-1 0,2 16 0,4 14 259,-7-35-194,0 1-1,1-1 1,-1 0 0,1 1 0,0-1 0,0 0 0,0 0 0,0 0 0,1 0 0,-1 0 0,1-1 0,0 1 0,0-1 0,0 0 0,0 0-1,0 0 1,4 2 0,-3-2 18,0-1-1,-1-1 1,1 1-1,0 0 1,0-1-1,-1 0 0,1 0 1,0 0-1,0 0 1,0-1-1,-1 0 1,1 1-1,0-1 1,-1 0-1,1-1 0,5-2 1,-1 0-11,-1 0 0,0-1 1,0 0-1,0 0 0,0 0 0,-1-1 1,1 0-1,-2-1 0,1 1 0,-1-1 0,0 0 1,5-10-1,-6 13-15,-3 3-3,0 0 0,0 0 0,-1 0-1,1 0 1,0 0 0,0 0 0,-1 0-1,1 0 1,-1 0 0,1 0 0,-1 0-1,1 0 1,-1-1 0,0 1 0,0 0-1,1 0 1,-1 0 0,0-3 0,-18 30-255,16-21 230,-1 0 0,1 0 0,0 1 0,0-1 0,1 0 0,-1 1 0,0 8 0,2-12 31,0 0 1,0-1-1,0 1 1,0 0-1,0 0 1,0-1-1,1 1 1,-1 0-1,1-1 1,-1 1-1,1 0 1,0-1-1,-1 1 1,1-1-1,0 1 1,0-1-1,0 1 1,0-1 0,1 0-1,-1 1 1,0-1-1,0 0 1,1 0-1,-1 0 1,1 0-1,-1 0 1,3 1-1,-2-1 8,0-1 0,0 0 1,0 1-1,0-1 0,0 0 0,0 0 0,0 0 0,-1 0 0,1 0 0,0-1 0,0 1 0,0 0 0,0-1 1,0 0-1,0 1 0,-1-1 0,1 0 0,0 0 0,-1 0 0,4-2 0,-3 1-8,1 0 0,0 0 0,-1 0 1,1 0-1,-1-1 0,0 1 0,0-1 0,0 0 0,0 1 0,0-1 0,2-5 0,-2 1 8,0 1 0,0 0 0,-1 0 0,0-1 0,0-6-1,0 11-2,-1-1-1,0 1 0,-1-1 0,1 1 1,0 0-1,-1-1 0,1 1 0,-1 0 1,0 0-1,1-1 0,-1 1 1,-1 0-1,1 0 0,0 0 0,0 0 1,-4-3-1,-5-7-87,9 10 64,-1-1 1,0 1 0,1 0 0,-1 0 0,0 0-1,0 1 1,-1-1 0,-2-2 0,5 4 12,-1 0 1,1 0 0,0 0 0,0 0 0,0 0-1,0 0 1,0 0 0,0 0 0,0 0 0,-1 0 0,1 0-1,0-1 1,0 1 0,0 0 0,0 0 0,0 0 0,0 0-1,0 0 1,0 0 0,0 0 0,0 0 0,0-1-1,-1 1 1,1 0 0,0 0 0,0 0 0,0 0 0,0 0-1,0 0 1,0 0 0,0-1 0,0 1 0,0 0-1,0 0 1,0 0 0,0 0 0,0 0 0,0 0 0,0-1-1,6-3 69,15-4 142,-9 4-139,7-6 118,22-10-90,-24 13-603,-5 2 767,24-6-1,-13 8-3458,-21 4 2341,0-1 0,0 0-1,-1 0 1,1 1 0,0-1-1,0 1 1,0 0 0,0-1 0,1 2-1,-11 7-5736,-8 2 3638,-2-4 394</inkml:trace>
</inkml:ink>
</file>

<file path=ppt/ink/ink2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10:15.116"/>
    </inkml:context>
    <inkml:brush xml:id="br0">
      <inkml:brushProperty name="width" value="0.05" units="cm"/>
      <inkml:brushProperty name="height" value="0.05" units="cm"/>
    </inkml:brush>
  </inkml:definitions>
  <inkml:trace contextRef="#ctx0" brushRef="#br0">6 47 5888,'-5'-16'2176,"18"8"-1664,8-7-160,-7 10-192,3 2-160,0 3-224,6 0 128,-5 3-2496,-2 2 1408,-1 3-1664</inkml:trace>
</inkml:ink>
</file>

<file path=ppt/ink/ink2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10:15.476"/>
    </inkml:context>
    <inkml:brush xml:id="br0">
      <inkml:brushProperty name="width" value="0.05" units="cm"/>
      <inkml:brushProperty name="height" value="0.05" units="cm"/>
    </inkml:brush>
  </inkml:definitions>
  <inkml:trace contextRef="#ctx0" brushRef="#br0">14 122 8064,'-13'-31'2976,"18"31"-2304,7-5-192,-3 2 512,8-5-640,14-3 896,18-6-672,17 1-224,12 5-224,2 3-128,-6 1 32,-4 2-4544,-4 5 2464,4 12-3328</inkml:trace>
</inkml:ink>
</file>

<file path=ppt/ink/ink2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10:16.857"/>
    </inkml:context>
    <inkml:brush xml:id="br0">
      <inkml:brushProperty name="width" value="0.05" units="cm"/>
      <inkml:brushProperty name="height" value="0.05" units="cm"/>
    </inkml:brush>
  </inkml:definitions>
  <inkml:trace contextRef="#ctx0" brushRef="#br0">180 499 1984,'0'-1'540,"0"-1"1,0 1-1,0-1 1,-1 0-1,1 1 1,0-1-1,-1 1 1,1-1-1,-1 1 1,1-1-1,-1 1 1,1-1-1,-1 1 1,0 0-1,-2-3 0,2 3-404,0 1-1,0-1 1,0 0-1,0 1 0,0-1 1,0 1-1,0-1 1,0 1-1,-1-1 0,1 1 1,0 0-1,0 0 1,-1-1-1,1 1 0,0 0 1,0 0-1,-1 0 1,1 0-1,0 1 0,0-1 1,-3 1-1,-4 1 43,-1 0 0,0 1 0,1 1 0,0-1 0,-1 1 0,1 1-1,1-1 1,-1 1 0,1 1 0,0-1 0,0 1 0,0 1 0,1-1 0,0 1-1,0 0 1,-8 15 0,6 7 14,7-28-187,1-1-1,0 0 1,0 0-1,0 1 0,0-1 1,0 0-1,0 1 1,0-1-1,0 0 1,0 1-1,0-1 1,0 0-1,0 1 1,0-1-1,0 0 0,0 0 1,1 1-1,-1-1 1,0 0-1,0 1 1,0-1-1,0 0 1,1 0-1,-1 1 1,0-1-1,0 0 0,0 0 1,1 1-1,-1-1 1,0 0-1,0 0 1,1 0-1,-1 0 1,0 1-1,1-1 1,-1 0-1,0 0 1,0 0-1,1 0 0,-1 0 1,0 0-1,1 0 1,-1 0-1,15 3-72,3-4 152,0-1 0,-1 0 0,1-1 0,0-1 0,-1-1-1,0-1 1,0 0 0,-1-1 0,1-1 0,24-15 0,-39 21-66,1 1 0,-1-1-1,1 0 1,-1 0 0,0 0 0,0 0 0,0-1 0,0 1 0,0-1-1,0 1 1,0-1 0,-1 0 0,0 1 0,1-1 0,-1 0 0,0 0-1,0 0 1,-1 0 0,1 0 0,-1 0 0,1 0 0,-1 0 0,0 0-1,0 0 1,0 0 0,0 0 0,-1 0 0,0 0 0,1 0 0,-1 0-1,0 0 1,0 0 0,0 0 0,-1 0 0,1 1 0,-1-1 0,0 0-1,1 1 1,-1 0 0,0-1 0,0 1 0,-4-3 0,4 3-59,1 1 1,-1 0-1,1-1 1,-1 1-1,0 0 1,1 0-1,-1 0 0,0 0 1,0 0-1,0 0 1,0 1-1,0-1 1,0 1-1,0-1 1,0 1-1,-2 0 1,2 0 28,0 0 1,1 1 0,-1-1 0,1 1 0,-1-1 0,1 1-1,-1 0 1,1-1 0,0 1 0,-1 0 0,1 0 0,0 0-1,-1 0 1,1 0 0,0 0 0,0 1 0,0-1 0,-2 3-1,3-4 14,0 0 0,0 0 1,0 1-1,-1-1 0,1 0 0,0 0 0,0 1 0,0-1 0,0 0 0,0 0 0,0 1 0,0-1 0,0 0 0,0 0 0,0 1 0,0-1 0,0 0 0,0 0 0,0 1 0,0-1 0,0 0 0,0 0 0,0 1 0,0-1 0,0 0 0,0 0 0,0 1 0,0-1 0,0 0 0,0 0 0,1 1 0,-1-1 0,0 0 0,0 0 0,0 0 0,1 1 0,-1-1 0,0 0 0,0 0 0,0 0 0,1 0 0,-1 1 0,0-1 0,0 0 0,1 0 0,-1 0 0,0 0 0,0 0 0,1 0 0,-1 0 0,0 0 0,0 0 0,1 0 0,-1 0 0,0 0 0,1 0 0,-1 0 0,0 0 0,1 0 0,19-2 523,-15 1-465,-1-1 1,1 0-1,-1 0 0,0 0 1,0-1-1,0 1 1,0-1-1,-1 0 1,5-5-1,30-34 269,-26 27-169,28-34 57,-2-1 1,-2-2-1,29-59 0,-50 80-35,-8 16-257,12-19 0,-19 33 63,0 1-1,0-1 1,0 1-1,1-1 1,-1 1-1,0-1 0,1 1 1,-1-1-1,0 1 1,1 0-1,-1-1 1,1 1-1,-1 0 0,0-1 1,1 1-1,-1 0 1,1-1-1,-1 1 1,1 0-1,-1 0 0,1 0 1,0-1-1,-1 1 1,1 0-1,-1 0 1,1 0-1,0 0 0,-5 13-147,-2 5 165,1 1 1,1 0-1,1-1 0,0 2 0,0 25 0,1-9-9,-7 82 110,3-26 206,-18 98 1,-8-63 801,31-124-1077,0-1 0,0 0 0,0 0 0,0-1 0,0 1 0,-1 0 0,1 0 0,0 0 0,-1-1 0,1 1 0,-1-1 0,0 1 0,-2 0 0,4-1-26,-1-1 1,0 0 0,1 1-1,-1-1 1,0 0 0,1 1-1,-1-1 1,0 0 0,0 0 0,1 0-1,-1 0 1,0 1 0,1-1-1,-1 0 1,0-1 0,0 1-1,1 0 1,-1 0 0,0 0-1,0 0 1,1 0 0,-1-1-1,0 1 1,1 0 0,-1-1-1,0 1 1,1 0 0,-1-1-1,1 1 1,-1-1 0,1 1 0,-1-1-1,1 1 1,-1-1 0,1 1-1,-1-1 1,1 0 0,-1 1-1,1-1 1,0 0 0,-1 0-1,1 0-34,-1 0 0,0 0 0,1 0 0,-1 0 0,1-1 0,0 1 0,-1 0 0,1 0 0,0 0 0,0 0 0,-1-1 0,1 1 0,0 0 0,0 0 0,1 0 1,-1-1-1,0 0 0,1 1 8,0-1 0,0 1 0,0-1-1,0 1 1,0 0 0,0 0 0,1-1 0,-1 1 0,0 0 0,1 0 0,-1 0 0,1 0 0,1 0 0,9-6-36,0 0 0,0 1 0,1 1 0,16-6-1,61-19-145,-85 29 88,0-1 0,0 1 1,0 1-1,1-1 0,-1 1 0,0-1 1,0 2-1,6-1 0,7 1-7498,-6 2 611,-9-2 6019,10 7-2090</inkml:trace>
</inkml:ink>
</file>

<file path=ppt/ink/ink2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10:21.407"/>
    </inkml:context>
    <inkml:brush xml:id="br0">
      <inkml:brushProperty name="width" value="0.05" units="cm"/>
      <inkml:brushProperty name="height" value="0.05" units="cm"/>
    </inkml:brush>
  </inkml:definitions>
  <inkml:trace contextRef="#ctx0" brushRef="#br0">16 763 3552,'0'0'1147,"-2"-1"-683,0 0-406,-8-2 786,8 3 265,7 2 671,-3-1-1594,1 0-1,0 0 0,0-1 0,0 1 0,0-1 1,0 1-1,0-1 0,0 0 0,0 0 0,0-1 1,0 1-1,-1-1 0,1 1 0,0-1 0,0 0 0,0 0 1,0 0-1,-1 0 0,1-1 0,-1 1 0,1-1 1,-1 1-1,4-4 0,3-4 95,1 0-1,-1 0 1,-1-1 0,8-12-1,-8 12-223,0-1 134,-1-1 0,0 0 0,0 0 1,-1-1-1,-1 1 0,5-18 0,13-79 496,-9 37-463,-10 48-106,-3 20-22,-1-1 0,1 1 0,0-1 0,0 1 1,4-10-1,-1 2-135,0 3-280,-4 9 319,0 1 0,1-1 0,-1 0 0,1 0 0,-1 0 0,0 1 1,0-1-1,1 0 0,-1 1 0,0-1 0,1 0 0,-1 1 0,0-1 0,0 0 0,0 1 0,1-1 0,-1 0 0,0 1 0,0-1 0,0 0 0,0 1 0,0-1 0,0 1 0,0 0 0,14 48 276,-5-15-172,-3-15-37,-1 0 0,-1 0 0,0 1 0,-2-1-1,0 1 1,-1 0 0,-1-1 0,-3 26-1,-6-3 403,8-40-407,0 1 1,-1 0-1,1 0 0,-1 0 0,1 0 1,-1-1-1,0 1 0,0-1 0,0 1 1,-4 2-1,-28 20 508,31-23-532,0 0 1,-1-1-1,1 0 1,0 0-1,0 0 1,0 0-1,-1 0 1,1-1-1,-7 1 1,10-1-59,-1 0-1,0 0 1,0 0 0,0 0 0,0 0 0,0 0-1,0 0 1,1 0 0,-1 0 0,0-1 0,0 1-1,0 0 1,0-1 0,1 1 0,-2-1 0,2-3-552,3 2 522,0 0 1,0 0-1,0 1 1,0 0-1,0 0 1,5-2-1,3 0-1,7-3 18,24-5 0,16-4 38,-24 2 94,45-22 0,-63 26-25,-1 0 0,0-1 0,0 0 0,24-23-1,-14 7 61,-1-2 0,-1-1 0,26-41 0,-37 51-54,-2 0 1,0-1-1,-1 0 1,-1-1-1,0 0 1,6-38-1,-12 44-15,-2 1-1,0 0 0,0 0 0,-2 0 0,-5-28 1,-1-6-129,7 38 32,1 6-10,0 0 1,-1 0-1,1 0 1,-1 0-1,0 1 1,0-1-1,0 0 1,-3-5-1,4 10 41,-1 0 0,1 0-1,-1 0 1,1 0 0,-1-1 0,1 1-1,0 0 1,-1 0 0,1 0 0,0 0-1,0 0 1,0 0 0,0 1 0,-1-1 1,-2 30 240,1 1 1,2 50-1,1-24 120,4 175 249,-1-82-2234,0-120-4939,-12-49-4699</inkml:trace>
</inkml:ink>
</file>

<file path=ppt/ink/ink2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10:21.811"/>
    </inkml:context>
    <inkml:brush xml:id="br0">
      <inkml:brushProperty name="width" value="0.05" units="cm"/>
      <inkml:brushProperty name="height" value="0.05" units="cm"/>
    </inkml:brush>
  </inkml:definitions>
  <inkml:trace contextRef="#ctx0" brushRef="#br0">70 176 4480,'-13'-14'1098,"-18"-25"0,13 14 2268,17 24-2987,0 0 0,1-1 0,-1 1 0,0 0 0,0-1 0,1 1-1,-1-1 1,1 1 0,-1-1 0,1 1 0,0-1 0,-1-2 0,1 3-261,1 0 1,-1 0 0,0 0-1,1 0 1,-1 0 0,1 0 0,-1 0-1,1 0 1,-1 0 0,1 0 0,0 0-1,-1 1 1,1-1 0,0 0-1,0 0 1,0 1 0,-1-1 0,1 1-1,0-1 1,1 0 0,8-4 71,1 1 1,-1 0 0,0 1 0,1 0-1,0 0 1,0 1 0,14 0-1,10-4-115,4-1-216,-7 0-342,-1 2 0,52-2 0,-81 7 122,0 0-1,0 0 0,1 0 0,-1 0 0,0 1 0,0-1 0,0 1 1,1 0-1,-1 0 0,0-1 0,0 1 0,0 1 0,0-1 0,-1 0 1,1 0-1,0 1 0,0-1 0,-1 1 0,4 3 0,5 10-3920</inkml:trace>
</inkml:ink>
</file>

<file path=ppt/ink/ink2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10:22.732"/>
    </inkml:context>
    <inkml:brush xml:id="br0">
      <inkml:brushProperty name="width" value="0.05" units="cm"/>
      <inkml:brushProperty name="height" value="0.05" units="cm"/>
    </inkml:brush>
  </inkml:definitions>
  <inkml:trace contextRef="#ctx0" brushRef="#br0">188 551 4992,'-1'0'320,"-1"1"0,0-1 0,0 1 1,1-1-1,-1 1 0,0 0 0,1-1 1,-1 1-1,1 0 0,-1 0 0,1 0 0,-2 2 1,-20 18 3740,12-11-3229,-12 10 1077,-29 34 0,43-43-1740,0 1 0,0 0 0,2 0 0,-1 1 0,-5 14-1,12-26-156,1-1 0,0 1 0,0-1 1,0 1-1,0 0 0,-1-1 0,1 1 0,0-1 0,0 1 0,0 0 0,0-1 0,0 1 0,0 0 0,0-1 0,1 1 0,-1-1 0,0 1 0,0 0 0,0-1 0,1 1 0,-1-1 0,0 1 0,1-1 0,-1 1 0,0-1 0,1 1 0,-1-1 0,0 1 0,1-1 0,-1 0 0,1 1 0,-1-1 0,1 1 0,-1-1 0,1 0 0,0 0 0,-1 1 0,1-1 0,-1 0 0,1 0 0,-1 0 0,1 0 0,0 1 0,-1-1 0,1 0 0,0 0 1,-1 0-1,1 0 0,-1 0 0,1-1 0,0 1 0,-1 0 0,1 0 0,-1 0 0,1 0 0,-1-1 0,1 1 0,0-1 0,69-31 267,0-1-697,-68 33 374,1-1-1,-1 0 0,0 1 1,1-1-1,0 1 1,-1 0-1,1-1 1,-1 1-1,1 1 0,-1-1 1,1 0-1,-1 1 1,1-1-1,-1 1 1,1 0-1,3 1 1,0 1 23,1 1 0,-1 0 0,1 1 0,5 5 0,-6-5 136,-1-1 0,1 0-1,0 0 1,11 5 0,-13-7-54,0 0 0,1 0 0,-1-1-1,1 1 1,-1-1 0,1-1 0,-1 1 0,1 0 0,0-1-1,-1 0 1,1 0 0,0-1 0,-1 1 0,1-1 0,-1 0-1,1 0 1,-1-1 0,1 1 0,-1-1 0,0 0 0,1 0 0,-1 0-1,0-1 1,-1 1 0,1-1 0,5-6 0,0 1 3,-1-1 0,0 0 0,0-1 0,-1 1 0,0-2-1,-1 1 1,0-1 0,-1 0 0,0 0 0,4-16 0,2-14 43,10-69 0,-12 57 37,-3 19-142,22-147 236,-25 153-310,-2 1-1,0 0 1,-2 0-1,-7-42 0,3 55-154,5 14 224,0 0 0,0-1 0,-1 1 0,1 0 0,0 0 0,0 0 0,0-1 0,0 1 0,-1 0 0,1 0 0,0 0 0,0-1 0,-1 1 0,1 0 0,0 0 0,0 0 0,-1 0 0,1 0 0,0 0 0,0-1 0,-1 1 0,1 0 0,0 0 0,-1 0 0,0 1 5,1-1-1,-1 1 0,0-1 1,0 1-1,1-1 0,-1 1 0,1 0 1,-1-1-1,1 1 0,-1 0 1,1-1-1,-1 1 0,1 0 1,-1 0-1,1-1 0,0 1 1,0 0-1,-1 0 0,1 0 0,0 0 1,0-1-1,0 3 0,-4 21 131,1 1-1,1 0 1,1 27 0,9 80 136,1-36-262,8 100 63,-13-156-677,-3-40 447,-1 1 0,0-1 0,0 1 0,0 0 0,0-1 1,0 1-1,1-1 0,-1 1 0,0-1 0,0 1 0,0-1 0,0 1 1,0-1-1,-1 1 0,1-1 0,0 1 0,0-1 0,0 1 1,0-1-1,-1 1 0,1-1 0,0 1 0,-1-1-28,1 0 1,-1 0-1,1 0 0,-1 0 0,1 0 1,0 0-1,-1 0 0,1 0 0,-1 0 1,1 0-1,0-1 0,-1 1 0,1 0 1,-1 0-1,1 0 0,0-1 0,-1 1 1,1 0-1,0-1 0,-1 1 0,-19-23-3354,19 21 3849,-99-136 878,97 133-740,-1 0 0,2-1 0,-1 1 1,0-1-1,1 1 0,-2-8 1,4 11-393,-1 1 1,1-1-1,0 1 1,0-1 0,0 1-1,-1 0 1,1-1 0,1 1-1,-1-1 1,0 1-1,0-1 1,1 1 0,-1-1-1,0 1 1,1-1 0,-1 1-1,1 0 1,0-1-1,0 1 1,-1 0 0,1 0-1,0-1 1,0 1-1,0 0 1,0 0 0,0 0-1,0 0 1,1 0 0,-1 1-1,2-2 1,3-1-65,1 0 1,0 1-1,0 0 1,0 1-1,0-1 1,0 1-1,0 0 1,0 1-1,0 0 1,1 0-1,-1 1 1,0-1-1,14 5 1,-11-3 15,1 2 1,0-1 0,-1 1 0,1 1 0,-1 0 0,0 0 0,-1 1 0,11 8-1,-5-1-34,0 0-1,-1 1 1,0 1-1,-2 0 0,12 17 1,-18-23 24,0 0 0,-1 1 0,-1-1 0,0 1 0,0 0 0,-1 0 0,0 0 0,0 0 0,-1 0 0,-1 1 0,1 12 0,-2-13-15,0-6 38,1-1 1,-1 1-1,-1-1 1,1 1-1,0 0 1,-1-1 0,0 1-1,0 0 1,-1 3-1,-3 8-1313,6-31-8245,3-5 6336</inkml:trace>
</inkml:ink>
</file>

<file path=ppt/ink/ink2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10:23.166"/>
    </inkml:context>
    <inkml:brush xml:id="br0">
      <inkml:brushProperty name="width" value="0.05" units="cm"/>
      <inkml:brushProperty name="height" value="0.05" units="cm"/>
    </inkml:brush>
  </inkml:definitions>
  <inkml:trace contextRef="#ctx0" brushRef="#br0">103 0 2912,'9'0'334,"-1"0"1,1 1-1,-1 0 0,1 0 1,-1 1-1,14 5 0,-20-7-246,0 1-1,0 0 1,0 0-1,0 0 1,0 1-1,0-1 1,0 0-1,0 1 1,-1-1-1,1 1 1,-1-1-1,1 1 1,-1 0-1,1 0 1,-1 0-1,0 0 1,0 0-1,0 0 1,0 0-1,0 0 1,0 0-1,-1 0 1,1 1-1,-1-1 1,0 0-1,1 0 1,-1 1-1,0-1 1,0 3-1,-2 2 263,1 0 0,-1 0 0,0-1 0,0 1 0,-1-1-1,1 1 1,-2-1 0,1 0 0,-7 9 0,0-2 533,0 0 1,-22 21-1,-3-6 85,27-23-812,0 0 0,1 1 0,0 0 0,0 1 0,-7 8 0,14-15-158,-1 1 0,1 0 0,0-1 1,-1 1-1,1-1 0,0 1 0,-1 0 0,1-1 0,0 1 0,0 0 0,0 0 0,0-1 0,-1 1 0,1 0 1,0 0-1,0-1 0,1 1 0,-1 0 0,0-1 0,0 1 0,0 0 0,0 0 0,1-1 0,-1 1 1,0 0-1,0-1 0,1 1 0,-1-1 0,1 1 0,-1 0 0,0-1 0,1 1 0,-1-1 0,1 1 0,0-1 1,-1 1-1,1-1 0,-1 1 0,1-1 0,0 0 0,-1 1 0,1-1 0,1 0 0,3 3 42,1 0 0,0-1-1,12 3 1,31 6 350,4 1 1468,62 23 0,-115-35-1811,0 0-1,1 0 0,-1 0 0,0 0 1,1 0-1,-1 0 0,0 1 0,1-1 1,-1 0-1,0 0 0,0 0 0,1 0 1,-1 1-1,0-1 0,0 0 0,1 0 0,-1 0 1,0 1-1,0-1 0,1 0 0,-1 0 1,0 1-1,0-1 0,0 0 0,0 1 1,0-1-1,1 0 0,-1 1 0,0-1 1,0 0-1,0 1 0,-8 6 639,-17 2-258,1-3-526,-30 2 0,16-2-428,-55 2-4140,33-7-1455,51-3 3825,10-1-308,10-5 110,9 4 303</inkml:trace>
</inkml:ink>
</file>

<file path=ppt/ink/ink2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10:23.684"/>
    </inkml:context>
    <inkml:brush xml:id="br0">
      <inkml:brushProperty name="width" value="0.05" units="cm"/>
      <inkml:brushProperty name="height" value="0.05" units="cm"/>
    </inkml:brush>
  </inkml:definitions>
  <inkml:trace contextRef="#ctx0" brushRef="#br0">121 9 4480,'1'-8'6106,"-1"8"-5901,0 1-1,1 0 0,-1 0 0,0 0 0,0 0 1,1 0-1,-1 0 0,0 0 0,0 0 0,0 0 1,0 0-1,0 0 0,0-1 0,0 1 0,-1 0 1,1 0-1,-1 2 0,-6 21 1291,5-19-1071,-16 52 1508,-34 120 504,20-36-1545,27-113-741,2-1 1,1 1-1,1 35 1,1-59-143,1 1 0,-1 0 0,1-1 1,0 1-1,0-1 0,1 1 0,-1-1 0,1 1 0,0-1 0,0 0 1,6 8-1,-7-10-6,1 0 1,0 0 0,0 0 0,0-1-1,0 1 1,0-1 0,1 1-1,-1-1 1,0 0 0,1 0-1,-1 0 1,0 0 0,1 0 0,0 0-1,-1-1 1,1 1 0,-1-1-1,1 0 1,0 0 0,-1 0 0,1 0-1,3-1 1,7-1-979,0 0 0,0-1 0,0-1 0,0 0 0,-1-1 0,19-10 0,-30 14 689,1 1 0,-1-1 0,0 0 0,0 0 0,0 0 0,0 0 0,0 0 0,0 0 0,0 0 0,1-2 0,5-15-1814</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8:20.018"/>
    </inkml:context>
    <inkml:brush xml:id="br0">
      <inkml:brushProperty name="width" value="0.05" units="cm"/>
      <inkml:brushProperty name="height" value="0.05" units="cm"/>
    </inkml:brush>
  </inkml:definitions>
  <inkml:trace contextRef="#ctx0" brushRef="#br0">137 33 6560,'-4'-29'2117,"4"29"-2104,0 1 0,0-1-1,0 0 1,0 0 0,0 0 0,1 0 0,-1 0-1,0 0 1,0 0 0,0 0 0,0 0 0,0 0-1,0 0 1,1 0 0,-1 0 0,0 0 0,0 0-1,0 0 1,0 0 0,0 0 0,0 0 0,1 0-1,-1 0 1,0 0 0,0 0 0,0 0 0,0 0-1,0 0 1,0-1 0,1 1 0,-1 0 0,0 0-1,0 0 1,0 0 0,0 0 0,0 0 0,0 0-1,0 0 1,0-1 0,0 1 0,0 0 0,0 0-1,1 0 1,-1 0 0,0 0 0,0 0 0,0-1-1,0 1 1,0 0 0,0 0 0,0 0 0,0 0-1,0 0 1,0-1 0,0 1 0,0 0 0,0 0-1,0 0 1,-1 0 0,1 0 0,0 0 0,0-1-1,0 1 1,0 0 0,7 3 148,-1-1 0,1 1 0,-1 1 0,1-1 0,-1 1 0,0 0 0,-1 0 1,1 1-1,6 7 0,36 37 1912,25 24 51,70 64-347,-122-113-1487,-1 1 0,-1 1 0,-1 0 0,17 33-1,-19-26-8,0 0 0,-3 0 0,10 37 0,-19-55-200,-1 0 0,0 0 0,-1 0 1,-1 1-1,0-1 0,-1 1 1,0 0-1,-2-1 0,-5 28 0,-1-18 8,-2-1-1,0 0 0,-25 40 0,22-39-25,-9 15-35,-80 136 358,83-149-599,0-1 0,-2 0 0,-1-2 0,-29 27 1,17-24-1240,-58 37 1,-40 12-4451,129-75 5784,-58 36-6052</inkml:trace>
</inkml:ink>
</file>

<file path=ppt/ink/ink2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10:24.073"/>
    </inkml:context>
    <inkml:brush xml:id="br0">
      <inkml:brushProperty name="width" value="0.05" units="cm"/>
      <inkml:brushProperty name="height" value="0.05" units="cm"/>
    </inkml:brush>
  </inkml:definitions>
  <inkml:trace contextRef="#ctx0" brushRef="#br0">17 94 8384,'-8'-3'965,"0"0"1118,7 2-1996,1 1 1,0 0-1,0 0 0,0-1 1,0 1-1,0 0 0,1 0 0,-1-1 1,0 1-1,0 0 0,0-1 0,0 1 1,0 0-1,0 0 0,0-1 1,0 1-1,1 0 0,-1 0 0,0-1 1,0 1-1,0 0 0,1 0 1,-1 0-1,0 0 0,0-1 0,1 1 1,-1 0-1,0 0 0,0 0 0,1 0 1,-1 0-1,0 0 0,1-1 1,18-10 234,0 0 0,2 1 0,-1 1 1,1 0-1,0 2 0,37-8 0,-45 13-351,0-1-1,0 2 0,0 0 0,0 1 0,0 0 0,0 0 0,0 2 0,0 0 0,0 0 0,-1 1 0,1 1 0,-1 0 1,21 9-1,-25-9 27,-1 0 1,0 1 0,0-1 0,0 1 0,-1 1-1,1-1 1,-1 1 0,-1 0 0,1 0 0,-1 1-1,0 0 1,-1 0 0,1 0 0,-1 0 0,-1 1 0,1-1-1,-1 1 1,-1 0 0,1 0 0,-1 0 0,-1 0-1,2 14 1,-3-12 83,1 1-1,-2 0 1,0-1-1,-3 21 1,-7-3-2841,24-47-8098,-5 0 9071</inkml:trace>
</inkml:ink>
</file>

<file path=ppt/ink/ink2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10:24.933"/>
    </inkml:context>
    <inkml:brush xml:id="br0">
      <inkml:brushProperty name="width" value="0.05" units="cm"/>
      <inkml:brushProperty name="height" value="0.05" units="cm"/>
    </inkml:brush>
  </inkml:definitions>
  <inkml:trace contextRef="#ctx0" brushRef="#br0">1 427 5056,'1'-6'549,"0"-1"1,1 0 0,0 1-1,5-10 1,-7 14-480,1 1-1,0 0 1,-1-1 0,1 1 0,0 0 0,0 0 0,0-1-1,0 1 1,0 0 0,0 0 0,0 0 0,0 0 0,1 0-1,-1 1 1,0-1 0,1 0 0,-1 1 0,0-1 0,1 0 0,-1 1-1,1 0 1,-1-1 0,0 1 0,1 0 0,-1 0 0,1 0-1,-1 0 1,3 0 0,16 5-212,-1 0 0,1 2-1,27 13 1,-44-18 156,7 2-41,-1 1-1,0 0 0,12 9 0,-19-13 110,0 1 0,0 0 0,0-1 0,0 1 0,0 0 0,0 0 0,0 0 0,-1 1 0,1-1-1,-1 0 1,1 1 0,-1-1 0,0 1 0,0-1 0,0 1 0,0-1 0,-1 1 0,1 3 0,-2 11 993,-1-1 0,-1 1-1,0-1 1,-1 0 0,-1 0 0,-10 22 0,-2 7 440,16-41-1452,0 1-1,0-1 0,0 0 0,0 1 0,1-1 0,0 0 0,0 7 0,0-10-44,0 0 0,0 0 0,0 0 0,0 0-1,1 1 1,-1-1 0,0 0 0,1 0 0,-1 0-1,1 0 1,-1 0 0,1 0 0,0 0 0,-1 0-1,1 0 1,0 0 0,-1 0 0,1-1 0,0 1-1,0 0 1,0 0 0,0-1 0,0 1 0,0-1-1,0 1 1,0-1 0,0 1 0,0-1 0,0 0-1,1 1 1,1-1 0,8 0-83,0 0 1,0-1-1,0 0 0,0-1 1,0 0-1,0-1 0,0 0 1,17-8-1,18-4-649,28-6-81,126-55 1,-183 68 826,2-1 421,35-21 0,-53 29-388,0 1-1,0-1 1,-1 0-1,1 1 1,0-1-1,-1 0 1,1 0-1,-1 1 1,1-1-1,-1 0 1,1 0-1,-1 0 1,1-1-1,-2-1 383,-3 5 17,-61 47 2002,29-22-2207,26-20-256,7-5-6,-1 0 0,1 0 1,0 1-1,0-1 0,0 1 1,1 0-1,-1 0 0,-1 3 1,3-6-2,1 0 0,0 0 0,0 0 0,0 1 0,0-1 0,0 0 1,0 0-1,-1 0 0,1 0 0,0 0 0,0 1 0,0-1 0,0 0 1,0 0-1,0 0 0,0 1 0,0-1 0,0 0 0,0 0 0,0 0 1,0 0-1,0 1 0,0-1 0,0 0 0,0 0 0,0 0 0,0 1 1,0-1-1,0 0 0,0 0 0,0 0 0,0 0 0,1 1 0,-1-1 1,0 0-1,0 0 0,0 0 0,0 0 0,0 0 0,0 1 0,1-1 1,-1 0-1,0 0 0,0 0 0,0 0 0,1 0 0,8 0-81,-7-1 64,10-1-113,-1 0 1,17-7 0,6-1-155,-32 9 261,-1 1 0,0-1 0,1 1 0,-1 0 0,1 0 0,0 0 0,-1-1 0,1 1 0,-1 1 0,1-1 0,-1 0 0,1 0 0,-1 1 0,1-1 0,-1 0 0,1 1 0,-1 0 0,0-1 0,1 1 0,-1 0 0,0-1 0,1 1 0,-1 0 0,0 0 0,0 0 0,0 0 0,0 1 0,0-1 0,0 0 0,2 3 0,-1 1-40,0 1 0,0 0-1,0-1 1,-1 1 0,0 0 0,1 9 0,1 8 99,-3-22-11,1 0-1,-1 0 1,0 1 0,1-1-1,-1 0 1,1 0 0,-1 0-1,1 0 1,-1 0 0,1-1-1,-1 1 1,1 0 0,0 0-1,0 0 1,0 0 0,-1-1-1,1 1 1,0 0 0,0-1-1,0 1 1,0-1 0,0 1-1,0-1 1,0 1 0,0-1-1,0 0 1,0 0 0,0 1-1,1-1 1,-1 0 0,0 0-1,0 0 1,0 0 0,0 0-1,0 0 1,0 0 0,0-1-1,0 1 1,1 0 0,-1-1-1,1 0 1,4-1 18,-1 0-1,1-1 0,-1 0 1,1 0-1,7-6 1,-3 0-32,-1 1 1,1-1 0,-2-1-1,1 0 1,-2 0 0,1 0-1,7-15 1,35-83 58,-30 61-65,13-23-287,82-127 1,-101 176 274,0 0 1,-1-1-1,-2-1 0,0 0 1,10-31-1,-20 52 0,-1 0 1,1 0-1,-1 0 1,0 0-1,1 0 1,-1 0-1,0 0 1,0 0-1,0-2 1,-1 3 7,1 1 1,0 0 0,0-1 0,0 1-1,0 0 1,0 0 0,-1-1 0,1 1 0,0 0-1,0 0 1,0-1 0,-1 1 0,1 0-1,0 0 1,0 0 0,-1 0 0,1-1 0,0 1-1,0 0 1,-1 0 0,1 0 0,0 0-1,0 0 1,-1 0 0,1-1 0,-1 1 0,0 0-2,-1 1 1,1-1-1,0 0 1,-1 0 0,1 0-1,0 1 1,-1-1 0,1 1-1,0-1 1,-2 2-1,-5 2 66,-1 2 1,1-1-1,0 1 0,1 0 0,0 1 0,0 0 0,0 0 0,0 0 1,1 1-1,1 0 0,-1 0 0,1 0 0,-6 15 0,1 1 89,1 0-1,1 1 0,1-1 0,-3 27 1,4-21-166,2 1-1,1-1 1,1 0 0,1 1 0,7 55 0,-4-79-309,0 0 0,0-1 1,0 1-1,1-1 0,0 1 0,0-1 0,0 0 1,1 0-1,0-1 0,0 1 0,6 6 0,-1-4-1042,0 1-1,1-1 1,0-1-1,0 1 1,12 5-1,14 3-4782</inkml:trace>
</inkml:ink>
</file>

<file path=ppt/ink/ink2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10:59.719"/>
    </inkml:context>
    <inkml:brush xml:id="br0">
      <inkml:brushProperty name="width" value="0.05" units="cm"/>
      <inkml:brushProperty name="height" value="0.05" units="cm"/>
    </inkml:brush>
  </inkml:definitions>
  <inkml:trace contextRef="#ctx0" brushRef="#br0">31 109 3328,'-7'-6'966,"7"6"-804,-1 0-1,0-1 1,1 1 0,-1 0-1,1-1 1,-1 1 0,1-1-1,-1 1 1,1-1 0,-1 1-1,1-1 1,-1 1 0,1-1-1,0 1 1,-1-1 0,1 0-1,0 1 1,0-1 0,-15-16 14418,18 16-14452,1 0 0,-1 0 0,1 0 0,-1 0 0,1 0 0,-1 1 0,1-1 0,-1 1 0,1 0 0,5 1 0,13-1 395,76-3 545,-71 4-914,-1-2 1,1 0-1,31-7 0,58-22 369,-113 29-514,-1 0 1,1 0-1,0 0 1,-1 0 0,1 0-1,-1-1 1,1 1-1,-1-1 1,3-2 0,1 0-736,-6 4 606,1 0-1,-1 0 0,0 0 1,0-1-1,0 1 0,1 0 1,-1 0-1,0 0 1,0 0-1,0-1 0,0 1 1,0 0-1,0 0 0,1 0 1,-1-1-1,0 1 1,0 0-1,0 0 0,0-1 1,0 1-1,0 0 1,0 0-1,0-1 0,0 1 1,0 0-1,0 0 0,0 0 1,0-1-1,0 1 1,0 0-1,0 0 0,0-1 1,0 1-1,0 0 1,-1 0-1,1 0 0,0-1 1,0 1-1,0 0 0,0 0 1,0 0-1,-1-1 1,1 1-1,0 0 0,0 0 1,-1 0-1,-12 3-7073,4 4 3146</inkml:trace>
</inkml:ink>
</file>

<file path=ppt/ink/ink2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11:00.063"/>
    </inkml:context>
    <inkml:brush xml:id="br0">
      <inkml:brushProperty name="width" value="0.05" units="cm"/>
      <inkml:brushProperty name="height" value="0.05" units="cm"/>
    </inkml:brush>
  </inkml:definitions>
  <inkml:trace contextRef="#ctx0" brushRef="#br0">38 56 3232,'-3'-1'153,"1"0"-51,0 1 0,1 0-1,-1-1 1,0 1 0,0 0 0,0 0-1,0 0 1,1 0 0,-1 0-1,0 0 1,0 0 0,0 1-1,1-1 1,-9 5 7035,53-8-1913,25-7-1576,-53 7-2920,59-12 2006,28-4-1489,-13 11-1907,-53 7-8831</inkml:trace>
</inkml:ink>
</file>

<file path=ppt/ink/ink2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11:02.424"/>
    </inkml:context>
    <inkml:brush xml:id="br0">
      <inkml:brushProperty name="width" value="0.05" units="cm"/>
      <inkml:brushProperty name="height" value="0.05" units="cm"/>
    </inkml:brush>
  </inkml:definitions>
  <inkml:trace contextRef="#ctx0" brushRef="#br0">344 56 2656,'-1'-1'261,"0"0"0,0 0 1,0 1-1,0-1 0,1 0 1,-1 0-1,0 0 0,1 0 1,-1-1-1,0 1 0,1 0 0,-1 0 1,1 0-1,0 0 0,-1-1 1,1 1-1,0 0 0,0 0 0,0-1 1,0 1-1,0 0 0,0 0 1,0-1-1,0 1 0,0 0 0,1 0 1,-1 0-1,0-1 0,1 1 1,0-2-1,1-15 6447,-4 20-6084,-1 3-62,-10 16 1128,3-7-1162,2 0 0,-10 20 1,-5 32-90,2 1 0,-11 74 0,9-38-172,15-65-229,-6 18 276,13-53-170,1-3-136,0 1 1,0-1-1,0 0 0,0 0 1,-1 0-1,1 0 0,0 0 1,0 1-1,0-1 0,0 0 1,0 0-1,0 0 0,0 0 1,0 0-1,0 1 0,0-1 1,0 0-1,0 0 0,0 0 1,0 0-1,0 1 0,0-1 1,0 0-1,1 0 0,-1 0 1,0 0-1,0 0 0,0 0 1,0 1-1,0-1 0,0 0 1,0 0-1,0 0 0,0 0 1,1 0-1,-1 0 0,0 0 1,0 1-1,1-1 184,-15 0-299,1 0 86,-54 2-386,57-1 533,1 0 1,-1 0-1,1 1 0,-16 5 0,18-4 799,12-6-272,15-3-87,97-7 399,-74 10-864,254-8-714,-292 8-2494</inkml:trace>
</inkml:ink>
</file>

<file path=ppt/ink/ink2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11:02.863"/>
    </inkml:context>
    <inkml:brush xml:id="br0">
      <inkml:brushProperty name="width" value="0.05" units="cm"/>
      <inkml:brushProperty name="height" value="0.05" units="cm"/>
    </inkml:brush>
  </inkml:definitions>
  <inkml:trace contextRef="#ctx0" brushRef="#br0">63 135 3552,'-7'-4'510,"0"0"0,0 1 0,-9-3-1,-9 1 11142,44 4-7080,40-13-1129,26-4-2036,284-33-447,-293 37-935,-41 7-1149,1 1-3315,-36 6 4069,1-1-1,-1 1 0,1 0 0,-1 0 1,1 0-1,-1 0 0,1 0 0,-1 0 1,1 0-1,-1 0 0,1 0 0,-1 0 1,1 0-1,-1 0 0,1 0 0,-1 1 1,1-1-1,-1 0 0,1 0 0,-1 1 1,1-1-1,-1 0 0,1 0 0,2 4-2602,-1 4 1633,2 6-3091,6 3 2155,3 3 816</inkml:trace>
</inkml:ink>
</file>

<file path=ppt/ink/ink2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11:03.257"/>
    </inkml:context>
    <inkml:brush xml:id="br0">
      <inkml:brushProperty name="width" value="0.05" units="cm"/>
      <inkml:brushProperty name="height" value="0.05" units="cm"/>
    </inkml:brush>
  </inkml:definitions>
  <inkml:trace contextRef="#ctx0" brushRef="#br0">167 9 5408,'-5'-8'10005,"4"16"-7077,0-5-2432,0 0 1,-1 0 0,1 1-1,-1-2 1,0 1 0,-2 3-1,-8 11 348,-4 17 194,-21 63 1,-2 40-526,27-92-341,-9 50 25,11-43 17,9-36-923,10-42-15798,-5 15 12017</inkml:trace>
</inkml:ink>
</file>

<file path=ppt/ink/ink2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11:03.601"/>
    </inkml:context>
    <inkml:brush xml:id="br0">
      <inkml:brushProperty name="width" value="0.05" units="cm"/>
      <inkml:brushProperty name="height" value="0.05" units="cm"/>
    </inkml:brush>
  </inkml:definitions>
  <inkml:trace contextRef="#ctx0" brushRef="#br0">17 114 5888,'-7'-10'1227,"-2"-5"5999,28 15-2794,-17 0-3926,9 0 915,0-1-1,14-4 1,8 0-531,109-13 324,-72 2-2198,-50 10-1184,26-12 0,-39 14 1666,-2 2-1852,1-1 0,-1 1-1,1 0 1,-1 0 0,1 0 0,10-1 0</inkml:trace>
</inkml:ink>
</file>

<file path=ppt/ink/ink2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11:03.973"/>
    </inkml:context>
    <inkml:brush xml:id="br0">
      <inkml:brushProperty name="width" value="0.05" units="cm"/>
      <inkml:brushProperty name="height" value="0.05" units="cm"/>
    </inkml:brush>
  </inkml:definitions>
  <inkml:trace contextRef="#ctx0" brushRef="#br0">2 29 7232,'-1'-14'1550,"0"0"-246,4 24 5553,6 64-984,-6-37-4854,-4 39-1,-3 159 481,4-227-1505,-2 10-1067,1-10-1671,1 0-4009</inkml:trace>
</inkml:ink>
</file>

<file path=ppt/ink/ink2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11:04.474"/>
    </inkml:context>
    <inkml:brush xml:id="br0">
      <inkml:brushProperty name="width" value="0.05" units="cm"/>
      <inkml:brushProperty name="height" value="0.05" units="cm"/>
    </inkml:brush>
  </inkml:definitions>
  <inkml:trace contextRef="#ctx0" brushRef="#br0">5 427 6048,'0'-1'170,"-1"1"1,1 0 0,0-1-1,-1 1 1,1 0-1,0-1 1,-1 1 0,1 0-1,0-1 1,0 1-1,-1-1 1,1 1 0,0-1-1,0 1 1,0-1-1,0 1 1,-1-1 0,1 1-1,0-1 1,0 1-1,0-1 1,0 1 0,0-1-1,0 1 1,0-1-1,0 1 1,1-1 0,-1 1-1,0 0 1,0-2-1,15-11 4222,-7 8-3855,0 1 0,0 0 1,1 0-1,0 1 1,-1 0-1,1 0 1,0 1-1,1 1 1,13-2-1,1-1 174,373-71 3262,-54-7-2916,275-60-141,-534 126-823,162-27-53,-194 38-1554,-52 6 1244,0 0 0,0 0 0,0 0 0,0 0 0,0 0 0,-1 0 0,1 0 0,0 0 0,-1 0 0,1-1 1,0 1-1,-1 1 0,-5 5-783,1-1 0,-1 0 1,0 0-1,0-1 0,-9 7 0,-8 6-1446,-15 16-653,-5 9-2693</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8:21.562"/>
    </inkml:context>
    <inkml:brush xml:id="br0">
      <inkml:brushProperty name="width" value="0.05" units="cm"/>
      <inkml:brushProperty name="height" value="0.05" units="cm"/>
    </inkml:brush>
  </inkml:definitions>
  <inkml:trace contextRef="#ctx0" brushRef="#br0">10 81 1984,'-5'-15'638,"4"14"-317,1 0-1,-1 0 0,1 0 1,-1 0-1,1 0 0,0-1 1,-1 1-1,1 0 0,0 0 1,0 0-1,0 0 0,0-1 1,0 1-1,0 0 0,0 0 1,0 0-1,1 0 0,-1-1 1,1 0-1,2-3 984,0 0-1,1 1 1,0-1-1,-1 1 1,2 0 0,7-7-1,-9 7 243,-3 6-2033,5 11-6982</inkml:trace>
</inkml:ink>
</file>

<file path=ppt/ink/ink2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11:05.380"/>
    </inkml:context>
    <inkml:brush xml:id="br0">
      <inkml:brushProperty name="width" value="0.05" units="cm"/>
      <inkml:brushProperty name="height" value="0.05" units="cm"/>
    </inkml:brush>
  </inkml:definitions>
  <inkml:trace contextRef="#ctx0" brushRef="#br0">414 67 7232,'5'-29'2314,"-5"28"-2142,1-1 1,0 0-1,0 0 0,0 0 0,-1 1 0,2-1 0,-1 0 0,0 1 0,0-1 0,0 1 1,1-1-1,-1 1 0,1 0 0,-1 0 0,1 0 0,-1-1 0,1 1 0,0 1 1,3-3-1,-1 2 754,0-1 1,0 1 0,0 0 0,0 0 0,0 0 0,9 0 874,-13 3-569,-1 7-930,-1 0-1,0 0 0,-1 0 1,0 0-1,0-1 0,-1 1 1,0-1-1,-6 10 0,-2 6-69,-136 294 1128,84-165-976,60-144-277,0-1 0,1 1-1,0 0 1,-3 17 0,6-25 250,1-1-367,-1 0 0,0 0 0,0 0 1,0 0-1,0 0 0,1 0 0,-1 0 0,0 0 0,0 0 1,0 0-1,0 0 0,1 0 0,-1 0 0,0 0 1,0 0-1,0 0 0,0 0 0,1 0 0,-1 0 0,0 0 1,0 0-1,0-1 0,0 1 0,0 0 0,1 0 1,-1 0-1,0 0 0,0 0 0,0 0 0,0-1 0,0 1 1,0 0-1,0 0 0,1 0 0,-5-6-350,-7-2-280,6 6 554,1 0 1,-1 1-1,0 0 0,1 0 1,-1 0-1,0 0 0,0 1 1,0 0-1,0 0 0,-5 1 1,-7 1 91,-26 9 0,-4-1-132,20-9 435,20 0 122,13 1 136,8-3-97,-1 0 1,0-2-1,23-5 1,-18 3-167,26-3 0,243-5 368,-125 18-2059,-196 15-23897</inkml:trace>
</inkml:ink>
</file>

<file path=ppt/ink/ink2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11:05.866"/>
    </inkml:context>
    <inkml:brush xml:id="br0">
      <inkml:brushProperty name="width" value="0.05" units="cm"/>
      <inkml:brushProperty name="height" value="0.05" units="cm"/>
    </inkml:brush>
  </inkml:definitions>
  <inkml:trace contextRef="#ctx0" brushRef="#br0">9 184 5408,'-1'0'216,"1"-1"0,-1 1 0,1 0 0,-1-1 0,1 1 0,-1-1 0,1 1 0,-1-1 0,1 1 0,0-1 0,-1 1 0,1-1 0,0 1 0,-1-1 0,1 0 0,0 1 0,0-1 0,-1 0 0,1 1 0,0-1 0,0 1 0,0-1 0,0-2 1706,13-5 4021,10 1-3694,-6 2-1028,103-31 2760,66 2-2238,-74 14-1184,76-14-810,-63 14-6271,-123 20 6349,47-4-7281,-20 4 4260</inkml:trace>
</inkml:ink>
</file>

<file path=ppt/ink/ink2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11:06.712"/>
    </inkml:context>
    <inkml:brush xml:id="br0">
      <inkml:brushProperty name="width" value="0.05" units="cm"/>
      <inkml:brushProperty name="height" value="0.05" units="cm"/>
    </inkml:brush>
  </inkml:definitions>
  <inkml:trace contextRef="#ctx0" brushRef="#br0">22 97 5984,'-1'0'110,"1"-1"0,-1 1 0,1-1 0,-1 1 1,1-1-1,-1 0 0,1 1 0,-1 0 0,1-1 0,-1 1 1,0-1-1,1 1 0,-1 0 0,0-1 0,1 1 0,-1 0 0,0 0 1,1 0-1,-1-1 0,-8 1 8007,27 0-3862,11-2-2721,0-1 0,55-14 0,-43 8-1170,36-9 320,65-11-638,-46 21-200,-84 6 14,-4 1 3,-29 20-8528,14-14 7226,1 0-1,0 0 1,0 1 0,-6 6-1,-6 17-3946</inkml:trace>
</inkml:ink>
</file>

<file path=ppt/ink/ink2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11:07.071"/>
    </inkml:context>
    <inkml:brush xml:id="br0">
      <inkml:brushProperty name="width" value="0.05" units="cm"/>
      <inkml:brushProperty name="height" value="0.05" units="cm"/>
    </inkml:brush>
  </inkml:definitions>
  <inkml:trace contextRef="#ctx0" brushRef="#br0">4 90 7456,'0'-1'80,"0"1"0,-1 0 0,1 0 0,0 0 1,0-1-1,0 1 0,-1 0 0,1 0 0,0 0 0,0-1 1,0 1-1,0 0 0,-1 0 0,1-1 0,0 1 1,0 0-1,0-1 0,0 1 0,0 0 0,0 0 0,0-1 1,0 1-1,0 0 0,0-1 0,0 1 0,0 0 0,0 0 1,0-1-1,0 1 0,0 0 0,0-1 0,0 1 0,1 0 1,10-2 1505,8 1 486,207-34 7997,-96 16-8431,-32 7-2460,-80 10-1020,14-4-4428,-19 2 3545</inkml:trace>
</inkml:ink>
</file>

<file path=ppt/ink/ink2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11:07.693"/>
    </inkml:context>
    <inkml:brush xml:id="br0">
      <inkml:brushProperty name="width" value="0.05" units="cm"/>
      <inkml:brushProperty name="height" value="0.05" units="cm"/>
    </inkml:brush>
  </inkml:definitions>
  <inkml:trace contextRef="#ctx0" brushRef="#br0">59 32 4160,'13'-31'14358,"-18"46"-12077,-4 12-1667,-33 79 1636,39-97-2130,0-2-88,1 1 0,0 0 1,0 0-1,0 0 1,1 0-1,1 1 1,-1 14-1,2 8-213</inkml:trace>
</inkml:ink>
</file>

<file path=ppt/ink/ink2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11:08.037"/>
    </inkml:context>
    <inkml:brush xml:id="br0">
      <inkml:brushProperty name="width" value="0.05" units="cm"/>
      <inkml:brushProperty name="height" value="0.05" units="cm"/>
    </inkml:brush>
  </inkml:definitions>
  <inkml:trace contextRef="#ctx0" brushRef="#br0">11 156 7136,'0'0'224,"-1"-1"0,1 1 0,-1 0 0,0 0 0,1-1 0,-1 1 0,1 0 0,-1 0 0,1-1 0,-1 1 0,1-1 0,-1 1 1,1 0-1,0-1 0,-1 1 0,1-1 0,-1 1 0,1-1 0,0 1 0,0-1 0,-1 1 0,1-1 0,0 0 0,0 1 0,0-1 0,-1 0 0,3-1 226,-1 1 0,1 0 0,-1-1 0,1 1 0,0 0 0,0 0 0,-1 0 0,1 1 0,2-2 0,-3 2-450,40-18 2556,1 2 0,82-20 1,91-4-2264,-147 29-207,-45 7-611,-14 1-1208,-1 2 1,18-2-1,-40 23-8278,11-15 8673,-10 15-3355</inkml:trace>
</inkml:ink>
</file>

<file path=ppt/ink/ink2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11:08.487"/>
    </inkml:context>
    <inkml:brush xml:id="br0">
      <inkml:brushProperty name="width" value="0.05" units="cm"/>
      <inkml:brushProperty name="height" value="0.05" units="cm"/>
    </inkml:brush>
  </inkml:definitions>
  <inkml:trace contextRef="#ctx0" brushRef="#br0">36 59 5632,'-27'1'1726,"19"-4"-321,8 3-1215,0 0-1,0-1 0,0 1 1,0 0-1,0-1 1,0 1-1,0 0 0,0-1 1,1 1-1,-1 0 1,0-1-1,0 1 0,0 0 1,1-1-1,-1 1 1,0 0-1,0 0 0,1-1 1,-1 1-1,0 0 1,1 0-1,-1 0 0,0-1 1,1 1-1,-1 0 1,1 0-1,10-7 1216,0 1 0,1 1-1,14-6 1,-10 6-860,-1 1-1,1 0 0,1 1 1,19-1-1,-31 4-503,1-1 0,-1 2 0,0-1 1,1 0-1,-1 1 0,0 0 0,1 1 0,9 3 1,-14-5-57,0 1 1,1 0 0,-1-1 0,0 1 0,0 0 0,0 0-1,0 0 1,0 0 0,0 0 0,0 0 0,0 1 0,0-1 0,0 0-1,0 0 1,0 3 0,0-3-1,-1 1-1,0 0 1,1 0 0,-1 0-1,0 0 1,0 0 0,0-1-1,0 1 1,0 0 0,-1 0-1,1 0 1,-1 0 0,1-1-1,-1 1 1,-1 2 0,-1 2-18,-1 0 0,0-1 1,0 1-1,0-1 1,0 0-1,-1-1 1,-10 9-1,-4 4 86,-36 29 368,-4 4 1408,72-49-314,3-2-1056,0-1 1,26-6-1,2 0-258,97-9-407,-73 10-2755,0-2-5221,-37 2 422,-18 2 3200</inkml:trace>
</inkml:ink>
</file>

<file path=ppt/ink/ink2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11:08.959"/>
    </inkml:context>
    <inkml:brush xml:id="br0">
      <inkml:brushProperty name="width" value="0.05" units="cm"/>
      <inkml:brushProperty name="height" value="0.05" units="cm"/>
    </inkml:brush>
  </inkml:definitions>
  <inkml:trace contextRef="#ctx0" brushRef="#br0">88 8 7872,'2'-6'2202,"2"6"-1307,-4 0-740,0 0 1,0 0-1,1 0 1,-1 0 0,0 0-1,1 0 1,-1 0-1,0 0 1,1 0-1,-1 0 1,0 0 0,0 0-1,1 0 1,-1 0-1,0 0 1,1 0 0,-1 0-1,0 0 1,1 0-1,-1-1 1,0 1-1,0 0 1,1 0 0,-1-1-1,4 14 3808,-2-5-3246,-2 1 0,1-1 0,-1 0 0,0 1 0,0-1 0,-3 13 0,-15 49 991,5-26-1091,-3 22 119,-19 79-374,34-143-390,-2 17-331,-1-1 1,-9 22-1,12-32-839</inkml:trace>
</inkml:ink>
</file>

<file path=ppt/ink/ink2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11:09.320"/>
    </inkml:context>
    <inkml:brush xml:id="br0">
      <inkml:brushProperty name="width" value="0.05" units="cm"/>
      <inkml:brushProperty name="height" value="0.05" units="cm"/>
    </inkml:brush>
  </inkml:definitions>
  <inkml:trace contextRef="#ctx0" brushRef="#br0">10 120 7872,'-10'-26'2560,"10"25"-2475,0 1 1,0-1 0,0 0-1,0 1 1,0-1 0,0 0 0,0 1-1,0-1 1,1 0 0,-1 0-1,0 1 1,0-1 0,1 0-1,-1 1 1,0-1 0,1 1-1,-1-1 1,0 0 0,1 1-1,-1-1 1,1 1 0,-1-1 0,1 1-1,-1-1 1,1 1 0,-1 0-1,1-1 1,0 1 0,-1 0-1,1-1 1,0 1 0,-1 0-1,2-1 1,2-1 846,10-6 664,0 1-1,1 0 1,0 1 0,32-8-1,-3 4 42,80-6 0,-8 11-3764,-92 8-2369</inkml:trace>
</inkml:ink>
</file>

<file path=ppt/ink/ink2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11:09.680"/>
    </inkml:context>
    <inkml:brush xml:id="br0">
      <inkml:brushProperty name="width" value="0.05" units="cm"/>
      <inkml:brushProperty name="height" value="0.05" units="cm"/>
    </inkml:brush>
  </inkml:definitions>
  <inkml:trace contextRef="#ctx0" brushRef="#br0">131 11 7456,'3'-10'1901,"-3"10"-1836,0 0-1,0 0 0,0 0 0,0 0 0,1 0 0,-1 0 1,0 0-1,0 0 0,0 0 0,0 0 0,1 0 0,-1 0 1,0 0-1,0 0 0,0 0 0,0 0 0,1 0 1,-1 0-1,0 0 0,0 0 0,0 0 0,0 0 0,1 0 1,-1 0-1,0 0 0,0 0 0,0 0 0,0 0 0,0 0 1,1 0-1,-1 1 0,0-1 0,0 0 0,1 1 255,0 0 0,0 1-1,0-1 1,0 0 0,0 1-1,0-1 1,0 1 0,-1-1-1,1 1 1,1 3 0,-1 2 296,0 0 0,0 0 0,-1 1 0,0-1 0,0 1 0,-1-1 0,1 0 0,-3 9 0,-20 60 1823,11-40-1873,-83 301 774,90-319-1803,0 3-2754,-3-2-5606,7-32 24</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8:21.922"/>
    </inkml:context>
    <inkml:brush xml:id="br0">
      <inkml:brushProperty name="width" value="0.05" units="cm"/>
      <inkml:brushProperty name="height" value="0.05" units="cm"/>
    </inkml:brush>
  </inkml:definitions>
  <inkml:trace contextRef="#ctx0" brushRef="#br0">44 1 7456,'-5'0'3392,"5"3"-2944,-5 0 2240,5 2-1568,-3-2 607,-2 5-1023,-4-4 64,5 1-448,-5-5-192,9 3-64,-4-3-64</inkml:trace>
</inkml:ink>
</file>

<file path=ppt/ink/ink2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11:10.037"/>
    </inkml:context>
    <inkml:brush xml:id="br0">
      <inkml:brushProperty name="width" value="0.05" units="cm"/>
      <inkml:brushProperty name="height" value="0.05" units="cm"/>
    </inkml:brush>
  </inkml:definitions>
  <inkml:trace contextRef="#ctx0" brushRef="#br0">14 444 4992,'-13'-5'2122,"13"4"-2049,0 1 0,0 0 0,0 0 0,0 0 0,0 0 0,0 0 0,0 0 0,0-1 0,0 1 0,0 0 0,0 0 0,0 0 1,0 0-1,0 0 0,0 0 0,0-1 0,0 1 0,0 0 0,0 0 0,0 0 0,0 0 0,0 0 0,0-1 0,0 1 0,0 0 0,0 0 0,0 0 0,0 0 0,0 0 0,0 0 0,1 0 0,-1-1 0,0 1 0,0 0 1,0 0-1,0 0 0,0 0 0,0 0 0,0 0 0,1 0 0,-1 0 0,0 0 0,0 0 0,0 0 0,25-8 4782,-19 6-4885,29-7 1414,208-60 3312,291-85-2339,-106 67-1379,5 27 562,100 16-1354,-472 43-1324,-42 2-4812,-38 1 3930,1 1 0,0 1 0,1 1 0,-22 9-1,-6 9-3061</inkml:trace>
</inkml:ink>
</file>

<file path=ppt/ink/ink2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11:11.592"/>
    </inkml:context>
    <inkml:brush xml:id="br0">
      <inkml:brushProperty name="width" value="0.05" units="cm"/>
      <inkml:brushProperty name="height" value="0.05" units="cm"/>
    </inkml:brush>
  </inkml:definitions>
  <inkml:trace contextRef="#ctx0" brushRef="#br0">40 79 3232,'-1'-1'73,"1"0"-1,-1 1 1,1-1 0,-1 0 0,1 1-1,0-1 1,0 0 0,-1 0-1,1 1 1,0-1 0,0 0 0,0 0-1,0 1 1,0-1 0,0 0 0,0 0-1,0 0 1,0 1 0,0-1-1,0 0 1,0 0 0,1 1 0,-1-1-1,0 0 1,1 1 0,-1-1-1,0 0 1,1 1 0,-1-1 0,1 0-1,-1 1 1,1-1 0,-1 1 0,1-1-1,-1 1 1,1-1 0,0 1-1,-1-1 1,1 1 0,0-1 0,-1 1-1,1 0 1,1-1 0,14-12 2654,8-3 1154,-17 12-2858,11-5 1128,-8 2 2024,-53 55-623,36-39-3401,0 1 0,0 0 0,1 1 0,1 0 0,-9 21 0,13-30-140,-10 32 56,-11 51-1,21-79-1995,28 16-20173</inkml:trace>
</inkml:ink>
</file>

<file path=ppt/ink/ink2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11:11.985"/>
    </inkml:context>
    <inkml:brush xml:id="br0">
      <inkml:brushProperty name="width" value="0.05" units="cm"/>
      <inkml:brushProperty name="height" value="0.05" units="cm"/>
    </inkml:brush>
  </inkml:definitions>
  <inkml:trace contextRef="#ctx0" brushRef="#br0">18 217 6560,'-15'-7'2117,"15"6"-2096,0 1 0,-1 0 0,1 0 0,0 0-1,0 0 1,0 0 0,0 0 0,0 0 0,0 0 0,-1 0 0,1 0 0,0 0-1,0 0 1,0-1 0,0 1 0,0 0 0,0 0 0,0 0 0,0 0 0,0 0 0,-1 0-1,1-1 1,0 1 0,0 0 0,0 0 0,0 0 0,0 0 0,0 0 0,0-1-1,0 1 1,0 0 0,0 0 0,0 0 0,0 0 0,0 0 0,0-1 0,0 1-1,0 0 1,0 0 0,0 0 0,1 0 0,-1 0 0,0-1 0,0 1 0,0 0 0,0 0-1,0 0 1,0 0 0,0 0 0,0 0 0,0 0 0,1-1 0,-1 1 0,0 0-1,0 0 1,0 0 0,0 0 0,0 0 0,0 0 0,1 0 0,-1 0 0,0 0-1,0 0 1,0 0 0,0 0 0,1 0 0,8-2 1263,-2 0-463,-1 1 0,1-1 0,-1 0 0,0-1 1,0 1-1,0-1 0,11-8 0,-11 8-457,30-16 1243,73-27 0,39-2-327,-142 46-1230,-1 0-46,128-35 352,-107 32-661,0 0 1,1 2-1,29-1 0,-54 4-18,1 0 0,0 0 0,-1 0 0,1 0 0,-1 0 0,1 1 0,-1-1 1,1 1-1,-1 0 0,1 0 0,-1 0 0,0 0 0,1 0 0,-1 0 0,0 1 0,0-1 0,4 4 0,-5-3-83,1 0-1,-1 0 1,0 1-1,0-1 1,0 0-1,-1 1 1,1-1-1,0 1 1,-1-1 0,0 1-1,1-1 1,-1 1-1,0-1 1,0 1-1,0 0 1,-1-1-1,1 1 1,-2 2-1,-2 21-4131</inkml:trace>
</inkml:ink>
</file>

<file path=ppt/ink/ink2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11:12.360"/>
    </inkml:context>
    <inkml:brush xml:id="br0">
      <inkml:brushProperty name="width" value="0.05" units="cm"/>
      <inkml:brushProperty name="height" value="0.05" units="cm"/>
    </inkml:brush>
  </inkml:definitions>
  <inkml:trace contextRef="#ctx0" brushRef="#br0">23 72 7040,'-3'-2'671,"-12"-11"1189,15 12-1799,0 1-1,-1 0 1,1 0-1,0 0 0,-1-1 1,1 1-1,0 0 1,0-1-1,-1 1 1,1 0-1,0 0 1,0-1-1,0 1 0,-1-1 1,1 1-1,0 0 1,0-1-1,0 1 1,0 0-1,0-1 1,0 1-1,0-1 0,0 1 1,0 0-1,0-1 1,0 1-1,0 0 1,0-1-1,0 1 1,0-1-1,0 1 0,0 0 1,0-1-1,1 1 1,-1 0-1,0-1 1,6-3 1023,-1-1 1,1 2 0,0-1-1,13-5 1,-10 5-411,1 1 0,19-3 0,-11 3-321,1 1 1,-1 1-1,25 2 0,-31 0-308,0 0 1,-1 0-1,1 2 0,0-1 1,0 1-1,-1 1 0,0 0 1,0 1-1,12 6 0,-22-11-34,0 1-1,-1 0 1,1-1-1,0 1 0,0 0 1,0-1-1,0 1 0,-1 0 1,1 0-1,0 0 1,-1 0-1,1 0 0,-1 0 1,1 0-1,-1 0 1,1 0-1,-1 0 0,1 0 1,-1 0-1,0 0 0,0 0 1,0 0-1,0 0 1,0 0-1,0 0 0,0 0 1,0 1-1,0-1 1,0 0-1,0 0 0,-1 0 1,1 0-1,0 0 0,-1 0 1,0 2-1,-2 2 27,0 0 1,-1 0-1,0-1 0,1 1 0,-7 5 1,-33 29 399,-89 62 0,118-93-159,8-5 54,13-6 2,10-6-9,1 1-1,-1 1 1,2 0 0,-1 2-1,1 0 1,31-4-1,-7 5 129,85 3 0,-103 4-1308,35 7 0,-42-6-1451,0 1 0,27 12 0,-23-8-867,0-1-2779</inkml:trace>
</inkml:ink>
</file>

<file path=ppt/ink/ink2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11:13.677"/>
    </inkml:context>
    <inkml:brush xml:id="br0">
      <inkml:brushProperty name="width" value="0.05" units="cm"/>
      <inkml:brushProperty name="height" value="0.05" units="cm"/>
    </inkml:brush>
  </inkml:definitions>
  <inkml:trace contextRef="#ctx0" brushRef="#br0">71 138 4480,'-43'-19'2512,"41"18"-2176,1 1 0,-1-1 1,1 0-1,0 1 1,-1-1-1,1 0 0,-1 0 1,1 0-1,0 0 0,0 0 1,0 0-1,-1-1 0,1 1 1,0 0-1,1 0 0,-1-1 1,0 1-1,0-1 0,-1-2 1,1 0 603,0 0 1,1-1 0,-1 1 0,1 0-1,0-8 1,0 6 117,1 5-889,0-1 0,0 0 0,0 1 0,0-1 1,0 1-1,0-1 0,1 1 0,-1 0 0,1-1 1,-1 1-1,1 0 0,-1 0 0,1 0 0,-1 0 0,1 0 1,0 1-1,2-2 0,27-5 587,0 2 0,0 1 0,60 1 0,-42 2-105,429-10 74,-459 10-833,-15 1 67,0-1 0,1 1-1,-1 0 1,0 0-1,1 1 1,-1-1 0,0 1-1,6 2 1,-8-3-199,-16 8-4048,-37 12-6405,33-9 6048</inkml:trace>
</inkml:ink>
</file>

<file path=ppt/ink/ink2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11:14.109"/>
    </inkml:context>
    <inkml:brush xml:id="br0">
      <inkml:brushProperty name="width" value="0.05" units="cm"/>
      <inkml:brushProperty name="height" value="0.05" units="cm"/>
    </inkml:brush>
  </inkml:definitions>
  <inkml:trace contextRef="#ctx0" brushRef="#br0">30 105 3648,'-14'-1'718,"5"-1"1015,3 2 2685,6-1-3882,0 0 1,0-1-1,0 1 1,0 0-1,1 0 1,-1 0-1,0 0 0,1-1 1,-1 1-1,1 0 1,0-1-1,35-22 3752,-28 19-3843,1 0 1,-1 0-1,1 1 0,0 0 0,1 1 1,-1 0-1,11-2 0,72-8 1172,-52 8-951,35-2 347,136 4 0,77 25-4292,-279-21 1381,0 0 0,0-1 0,0 0 0,0-1 1,0 0-1,14-3 0,6-4-4891</inkml:trace>
</inkml:ink>
</file>

<file path=ppt/ink/ink2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11:15.537"/>
    </inkml:context>
    <inkml:brush xml:id="br0">
      <inkml:brushProperty name="width" value="0.05" units="cm"/>
      <inkml:brushProperty name="height" value="0.05" units="cm"/>
    </inkml:brush>
  </inkml:definitions>
  <inkml:trace contextRef="#ctx0" brushRef="#br0">357 259 1472,'-7'-1'828,"0"0"0,0 1 0,-1 0 0,-10 1 0,-5 0 5938,22-1-6637,0-1 0,0 1 0,0 0 1,1-1-1,-1 1 0,0-1 0,0 1 0,1-1 0,-1 1 0,0-1 0,1 0 0,-1 1 0,0-1 0,1 0 0,-1 1 0,1-1 0,-1 0 0,1 0 0,-1-1 1,-2-25 2584,3 22-2491,1 1 1,0 0-1,0 0 0,0-1 1,0 1-1,1 0 0,-1 0 0,1 0 1,4-6-1,-1 1 151,1 1 0,14-16 0,-10 14-172,0 1-1,0 0 1,1 1 0,1 0 0,-1 1 0,1 0-1,18-7 1,8-1 333,45-11-1,-65 21-407,2 1 57,0 1 0,1 0-1,-1 2 1,38 1 0,-25 0 113,-28 0-225,0 0 0,0 1 0,0-1 0,1 1 0,-1 0 1,6 2-1,-9-2-71,0 0 0,-1 0 0,1 0 0,0-1 0,-1 2 1,1-1-1,0 0 0,-1 0 0,0 0 0,1 1 1,-1-1-1,0 1 0,1-1 0,-1 1 0,0-1 0,0 1 1,0 0-1,0 0 0,0 3 0,1 4 10,0 0 0,-1 0 0,0 0 0,0 0 0,-1 0 0,-1 1 0,0-1 0,-2 11 0,-20 72 190,21-87-181,-6 21 46,-1 0 0,-2 0 0,-23 40 0,25-51-15,-1-1 0,0 0 0,-1 0 0,0-1 0,-1-1 0,-1 0 0,-15 11 0,1-5 11,1-2 0,-2 0-1,-34 13 1,-92 28 0,119-45-56,-75 23 517,109-34-512,0-1 0,1 0 0,-1 0 0,1 1 1,-1-1-1,0 0 0,1 0 0,-1 0 0,0 0 1,1 0-1,-1 0 0,1 0 0,-1 0 0,0 0 1,1 0-1,-1 0 0,0 0 0,1-1 1,-1 1-1,0-1 0,1 1-3,0-1-1,0 1 1,0 0 0,0-1-1,1 1 1,-1-1 0,0 1-1,0 0 1,1-1 0,-1 1 0,0 0-1,1-1 1,-1 1 0,0 0-1,1 0 1,-1-1 0,1 1-1,-1 0 1,0 0 0,1-1 0,-1 1-1,1 0 1,-1 0 0,1 0-1,-1 0 1,1 0 0,-1 0-1,1 0 1,18-5 11,-1 1 0,1 1 1,35-2-1,59 7 80,-82 0 0,57 11 0,-72-9-90,1 0 0,-2 1-1,1 1 1,-1 1 0,19 10 0,-29-13-7,0 0 0,0 0 0,0 0 0,0 1 0,-1-1 0,0 1 0,0 1 0,0-1 1,0 0-1,-1 1 0,0 0 0,0-1 0,-1 1 0,3 8 0,-1 2 17,0 0 1,-1 0-1,0 1 0,0 21 1,-2-24 82,-2 0 0,1 0 0,-2-1 0,0 1 0,0-1-1,-1 1 1,-7 18 0,7-25-75,0 0-1,0-1 0,-1 1 1,1-1-1,-1 0 0,-1 0 1,1 0-1,-1 0 1,0-1-1,-1 0 0,1 0 1,-1 0-1,0-1 0,0 0 1,-8 5-1,-5-2 33,0 0 0,-1-2 0,1 0 1,-37 4-1,45-8-51,-11 1-75,0-1 1,1-1-1,-1-1 0,0-1 1,-39-9-1,49 8-389,-1 0-1,1-1 1,0-1-1,0 0 1,1 0-1,-1-1 0,1-1 1,1 0-1,-1 0 1,1-1-1,0 0 1,1-1-1,0 0 1,-12-17-1,-3-5-1515,14 16-524,-1 1 0,-1 1 0,-13-14-1,-4 7-3497</inkml:trace>
</inkml:ink>
</file>

<file path=ppt/ink/ink2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12:02.309"/>
    </inkml:context>
    <inkml:brush xml:id="br0">
      <inkml:brushProperty name="width" value="0.05" units="cm"/>
      <inkml:brushProperty name="height" value="0.05" units="cm"/>
      <inkml:brushProperty name="color" value="#E71224"/>
    </inkml:brush>
  </inkml:definitions>
  <inkml:trace contextRef="#ctx0" brushRef="#br0">5 286 3552,'-4'-6'9288,"12"15"-4673,2-4-6236,-2-4 1758,1 0 1,0-1-1,-1 0 0,1 0 0,0 0 1,-1-1-1,1-1 0,14-4 0,-8 2-63,-1-1 0,0-1 0,0 0 0,15-10 0,-23 13-1,-1-1-1,0 0 0,1 0 0,-2 0 0,1 0 0,0-1 0,-1 0 0,0 0 0,0 0 0,0-1 0,-1 1 0,0-1 0,4-9 0,-5 9-47,0 1-1,-1-1 1,0 0 0,0 0-1,-1 1 1,1-1 0,-1 0-1,-1 0 1,1 0-1,-1 0 1,0 1 0,0-1-1,-1 0 1,1 1-1,-4-7 1,2 5-79,0 2 0,0-1 0,-1 0 0,1 1-1,-1-1 1,-1 1 0,1 0 0,-1 0 0,-7-6 0,9 9 21,1 1 1,0-1-1,0 1 1,0-1-1,-1 1 1,1 0-1,0 0 1,-1 0-1,1 0 1,-1 1-1,0-1 1,1 0-1,-1 1 1,0 0-1,1 0 1,-1 0-1,0 0 1,1 0-1,-1 0 1,1 1-1,-1-1 1,0 1-1,1 0 1,-1-1-1,1 1 1,-4 2-1,-1 2-14,0 1 0,0-1 0,0 1 0,1 1 0,0-1 0,1 1 0,-9 11-1,4-1-27,-1 0 0,-8 23 0,9-16-11,-10 32 1,17-46 120,1 1 1,0-1 0,0 1-1,1-1 1,1 21-1,0-28-5,0-1-1,1 0 0,-1 1 0,0-1 0,1 0 0,0 0 0,0 1 0,-1-1 0,1 0 0,1 0 0,-1 0 0,0 0 0,0 0 0,1 0 0,-1-1 0,1 1 0,2 3 0,-1-4 34,0 1 0,0 0 0,0-1 0,0 1 1,0-1-1,0 0 0,0 0 0,0 0 0,1-1 0,-1 1 0,4-1 1,7 0 81,0 0 0,0-1 0,0-1 0,23-6 0,-7 0-103,-1-1 0,0-1-1,-1-1 1,0-2 0,-1-1 0,0-1 0,-1-1 0,-1-1 0,-1-1 0,0-2 0,-1 0 0,-2-2 0,27-32-1,-28 30-48,-11 14-71,-1 0 0,0 0 0,8-15-1,-20 58-443,-18 47 568,13-52 26,2-1 0,1 1-1,1 0 1,-2 39 0,7-62 17,0-1 0,0 0 1,1 1-1,-1-1 0,3 6 0,-3-9-59,0-1 0,0 1 0,1 0 0,-1 0 0,0-1 0,1 1 0,-1 0 0,1 0 0,-1-1 0,0 1 0,1 0 0,0-1 0,-1 1 0,1 0 0,-1-1 0,1 1 0,0-1 0,-1 1 0,1-1 0,0 0 0,0 1 0,-1-1-1,1 0 1,0 1 0,0-1 0,-1 0 0,1 0 0,0 0 0,0 1 0,0-1 0,0 0 0,-1 0 0,1 0 0,2-1 0,2 0 5,0-1 1,1 0-1,-1 0 0,0 0 1,0-1-1,0 0 0,0 0 1,-1 0-1,1-1 0,-1 1 1,0-1-1,0 0 0,7-9 1,1-4-75,0-1-1,13-28 1,4-6 147,-11 14-588,-17 57 96,-1-15 378,0 1-1,1 0 0,-1-1 0,1 1 0,0 0 0,0-1 0,0 1 0,1-1 0,0 1 1,2 5-1,-2-7 14,1 0 0,-1 0 1,0-1-1,1 1 0,-1 0 1,1-1-1,0 0 0,0 1 1,0-1-1,0 0 0,0 0 0,1-1 1,6 3-1,2 0 52,1-1-1,-1 0 1,1-1-1,0 0 1,0-1 0,0 0-1,26-3 1,-9-2 26,1-1 1,37-11-1,-57 13-62,0-1-1,1 0 0,-2-1 0,1 0 1,0-1-1,-1 0 0,0-1 1,0 0-1,-1 0 0,0-1 0,0 0 1,-1 0-1,0-1 0,-1-1 0,0 1 1,10-17-1,-16 23-40,1 0-1,-1 0 1,0 0-1,0-1 1,0 1-1,1-7 1,-2 10 11,1-1 0,-1 1 0,0-1 0,0 1 1,0-1-1,0 1 0,0-1 0,0 1 0,0-1 0,0 1 0,0-1 0,0 1 1,-1-1-1,1 1 0,0 0 0,0-1 0,0 1 0,-1-1 0,1 1 0,0-1 1,0 1-1,-1 0 0,1-1 0,0 1 0,-1 0 0,1-1 0,0 1 0,-1 0 1,1-1-1,0 1 0,-1 0 0,1 0 0,-1 0 0,1-1 0,-1 1 0,1 0 0,-1 0 1,1 0-1,0 0 0,-1 0 0,1 0 0,-1 0 0,1 0 0,-1 0 0,1 0 1,-1 0-1,1 0 0,-1 0 0,1 0 0,-1 0 0,1 0 0,-1 1 0,1-1 1,0 0-1,-1 0 0,1 0 0,-1 1 0,-4 2-30,0-1 1,0 1-1,1 0 0,-7 5 1,-4 3 0,-18 11-18,-49 34-90,72-48 130,1 1 0,0 0 0,0 0 0,0 1 0,-11 18 0,18-26 8,1-1 0,0 1 0,0 0 0,1-1 1,-1 1-1,0 0 0,0 0 0,1 0 0,-1-1 1,1 1-1,0 0 0,0 0 0,-1 0 0,1 0 1,0 0-1,1 0 0,-1 0 0,1 3 0,0-3 27,-1 0-1,1-1 1,0 1-1,0 0 1,1-1-1,-1 1 1,0-1-1,1 0 1,-1 1-1,0-1 1,1 0-1,-1 0 1,1 0-1,0 0 1,2 2 0,5 0 80,-1 0 0,1-1 1,0 1-1,-1-2 1,1 1-1,16 0 1,-12-2-24,1 0 0,-1-1 0,1-1 0,20-5 1,51-20 122,-32 9-201,-42 15-58,-6 1-4,0 0 1,0 1 0,0 0-1,1 0 1,-1 0-1,9 0 1,-13 1 53,0 0-1,0 0 1,0 0 0,0 0-1,0 1 1,0-1 0,0 0-1,0 1 1,-1-1 0,1 1-1,0-1 1,0 1 0,0-1-1,0 1 1,-1 0-1,1-1 1,0 2 0,0-1 10,0 1 0,0-1 0,0 1 0,-1-1 0,1 1 1,-1-1-1,1 1 0,-1-1 0,0 1 0,1 0 0,-1-1 0,0 1 1,0 2-1,-1 0 0,1 0-1,-1 1 1,0-1 0,0 0 0,0 0 0,0 0-1,-4 7 1,0-1 74,5-8 282,1-3-290,1 0 1,0 1 0,0-1 0,0 0 0,-1 0-1,1 0 1,0 0 0,-1 0 0,1-1-1,1-1 1,3-1-4,12-9-63,1 1 1,34-17-1,-46 26-44,0 0 1,0 1-1,0 0 1,1 0 0,-1 0-1,0 1 1,1 0-1,-1 0 1,1 1-1,-1 0 1,15 2-1,13 7-33,46 19-1,-52-17 247,1-1 1,41 8-1,-61-17-703,0 0 0,0-1 0,0 0 0,0-1 0,15-3 0,0 1-4772,-23 3 4801,-1 0 0,0 0-1,0-1 1,0 1 0,0 0-1,0 0 1,0-1 0,0 1-1,0-1 1,0 1 0,0-1-1,0 1 1,0-1 0,1 0-1,9-18-2516,6-26 636</inkml:trace>
</inkml:ink>
</file>

<file path=ppt/ink/ink2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12:03.303"/>
    </inkml:context>
    <inkml:brush xml:id="br0">
      <inkml:brushProperty name="width" value="0.05" units="cm"/>
      <inkml:brushProperty name="height" value="0.05" units="cm"/>
      <inkml:brushProperty name="color" value="#E71224"/>
    </inkml:brush>
  </inkml:definitions>
  <inkml:trace contextRef="#ctx0" brushRef="#br0">180 70 4160,'3'-10'688,"-1"6"-401,-1-1-1,1 1 0,0-1 0,0 1 0,3-5 0,2-4 1836,-6 12-1819,0-1-1,-1 1 1,1 0-1,0-1 1,0 1 0,-1 0-1,1 0 1,0-1-1,0 1 1,3-1 848,-1 64 1185,2 137-385,0-13-655,-5-185-1271,0 0-1,0 0 0,0 0 0,-1 0 0,1 0 1,0 0-1,0 0 0,0 0 0,-1 0 0,1 0 1,-1 0-1,1 0 0,-1-1 0,1 1 0,-1 0 1,1 0-1,-1 0 0,0-1 0,1 1 0,-1 0 0,0-1 1,0 1-1,1-1 0,-1 1 0,0-1 0,0 1 1,0-1-1,0 1 0,0-1 0,0 0 0,0 0 1,-1 1-1,-3 0 69,-1-1-1,0 1 1,1-1 0,-10-1 0,2 0-28,-12 1 58,-27-4 0,44 3-78,1 0 0,-1-1-1,0 0 1,0 0-1,1-1 1,-1 0-1,-10-6 1,10 0-1835,7 8 1034,1-1-1,0 1 1,0 0 0,-1-1 0,1 1 0,0 0-1,0-1 1,0 1 0,0 0 0,1-1-1,-1 1 1,0 0 0,1-1 0,-1 1 0,0 0-1,1 0 1,0-2 0,-1-3-1879,-4-1 1030</inkml:trace>
</inkml:ink>
</file>

<file path=ppt/ink/ink2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12:03.678"/>
    </inkml:context>
    <inkml:brush xml:id="br0">
      <inkml:brushProperty name="width" value="0.05" units="cm"/>
      <inkml:brushProperty name="height" value="0.05" units="cm"/>
      <inkml:brushProperty name="color" value="#E71224"/>
    </inkml:brush>
  </inkml:definitions>
  <inkml:trace contextRef="#ctx0" brushRef="#br0">6 86 7968,'-5'-27'2944,"10"15"-2272,11-7-192,7 11 704,7 0-736,6 5 480,11-1-576,-3-1 320,5 5-384,4 0-160,-1 0-64,5 0 192,-4 5-129,-1-1-95,-3 4-64,-10 0-4063,-9 3 2239,-12 0-4192</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8:23.321"/>
    </inkml:context>
    <inkml:brush xml:id="br0">
      <inkml:brushProperty name="width" value="0.05" units="cm"/>
      <inkml:brushProperty name="height" value="0.05" units="cm"/>
    </inkml:brush>
  </inkml:definitions>
  <inkml:trace contextRef="#ctx0" brushRef="#br0">419 33 4160,'-8'-16'1762,"8"16"-1611,0-1 0,0 1 1,0-1-1,0 1 0,0-1 0,0 1 0,-1-1 0,1 1 0,1-1 1,-1 1-1,0-1 0,0 0 0,0 1 0,0-1 0,0 1 1,0-1-1,0 1 0,1-1 0,-1 1 0,0-1 0,0 1 0,1 0 1,-1-1-1,0 1 0,1-1 0,-1 1 0,1-1 0,3-1 1894,-2 13-858,1 1-944,0 0 0,-1 0-1,0 1 1,-1-1 0,0 1 0,-2 21-1,1-14-47,-4 171 796,0-144-566,-1 0 0,-13 49 0,-9 67 253,22-118-492,-9 46 443,14-89-605,-1-1 0,1 0 0,0 1 0,-1-1 0,1 0 0,-1 1 0,0-1 0,1 0 0,-1 0 0,0 0 0,0 0 0,0 0 0,0 0 0,0 0 0,0 0 0,0 0 0,0 0 0,0 0 0,0 0 0,0-1 0,0 1 0,-1-1 0,1 1 0,0-1-1,-1 1 1,1-1 0,0 1 0,-2-1 0,-6 1-90,0 0 1,0 0-1,-13-1 0,-2 0 194,-80 18 72,76-11-195,-1-2-1,-51 3 1,80-8 8,-1 0 1,1 0 0,-1 0 0,1 0 0,-1 0-1,1 0 1,-1 0 0,0 0 0,1 0-1,-1 0 1,1 0 0,-1 0 0,1 0-1,-1-1 1,1 1 0,-1 0 0,1 0-1,0 0 1,-1-1 0,1 1 0,-1 0-1,1-1 1,-1 1 0,0-1 0,2 0 7,-1 1 1,0-1-1,0 1 1,0-1-1,1 1 0,-1-1 1,0 1-1,0-1 1,1 1-1,-1 0 1,0-1-1,1 1 0,-1-1 1,1 1-1,-1 0 1,0-1-1,1 1 1,0-1-1,28-15 540,-11 8-348,0 1 0,1 0 0,26-5 1,62-7 210,-89 16-352,140-21 291,-127 21-137,-20 3-752,0-1-1,0 0 1,19-5-1,-27 5 54,0 0 0,-1 0 0,1-1 0,-1 1 0,1 0 0,-1-1 1,0 1-1,3-3 0,-4 2-118,1 1 1,-1-1-1,0 1 1,0-1-1,0 0 0,0 0 1,0 1-1,0-1 1,0 0-1,0 0 1,-1 0-1,1-2 1,3-6-2098</inkml:trace>
</inkml:ink>
</file>

<file path=ppt/ink/ink2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12:05.449"/>
    </inkml:context>
    <inkml:brush xml:id="br0">
      <inkml:brushProperty name="width" value="0.05" units="cm"/>
      <inkml:brushProperty name="height" value="0.05" units="cm"/>
      <inkml:brushProperty name="color" value="#E71224"/>
    </inkml:brush>
  </inkml:definitions>
  <inkml:trace contextRef="#ctx0" brushRef="#br0">18 653 3904,'-17'0'1744,"16"0"-1371,3 1 416,3 0-343,0 0 0,0 0 0,0 0 1,0 0-1,0-1 0,0 0 0,1 0 0,-1-1 0,0 1 0,8-3 0,6-2 312,28-13 0,-17 6-274,124-37 92,10-5-360,-128 40-139,0-2 1,49-30-1,-45 20 26,62-54 0,27-42 22,-89 81-104,-1-2 0,44-64 1,-76 93-128,-7 14 93,0-1-1,0 1 0,0 0 0,0 0 1,0-1-1,0 1 0,0 0 1,0 0-1,0-1 0,-1 1 0,1 0 1,0-1-1,0 1 0,0 0 1,0 0-1,0 0 0,0-1 0,0 1 1,-1 0-1,1 0 0,0-1 1,0 1-1,0 0 0,-1 0 0,1 0 1,0 0-1,0-1 0,0 1 1,-1 0-1,0 0-33,-1 0 1,1 0 0,-1 0-1,1 0 1,-1 0 0,0 0-1,1 0 1,-1 0-1,1 1 1,0-1 0,-1 1-1,1-1 1,-1 1 0,1 0-1,-2 1 1,-9 5-2,0 0-1,1 2 1,0-1-1,0 2 1,1-1 0,-15 18-1,-46 69 719,70-95-660,-32 52 701,-31 68-1,45-85-488,14-26-176,-3 5 144,0 1 1,-9 32-1,15-45-122,1 1 0,0 0 0,1 0 0,-1-1 0,1 1 0,-1 0 0,1 0 0,0 0 0,1 0 1,-1-1-1,1 1 0,-1 0 0,1 0 0,0 0 0,1-1 0,-1 1 0,0-1 0,1 1 0,3 4 0,-4-7-22,1 1 0,-1 0 0,1-1 0,0 1 0,-1-1 0,1 0 0,0 0 0,0 1-1,0-1 1,0 0 0,0-1 0,0 1 0,1 0 0,-1-1 0,0 1 0,0-1 0,1 1-1,-1-1 1,0 0 0,0 0 0,1 0 0,-1 0 0,4-1 0,5-2 45,0 1-1,-1-2 1,18-7 0,-4 2-94,46-16 30,47-16-220,-111 39 162,0 1 0,0 0 0,0 0 0,10 0 0,-15 1 28,0 0 1,0-1 0,0 1-1,0 0 1,0 0 0,-1 0-1,1 1 1,0-1-1,0 0 1,0 0 0,0 0-1,0 1 1,0-1 0,0 0-1,0 1 1,0-1 0,-1 1-1,1-1 1,0 1 0,0 0-1,0-1 1,-1 1-1,1 0 1,-1-1 0,1 1-1,0 0 1,-1 0 0,1 0-1,-1-1 1,1 1 0,-1 0-1,0 0 1,1 0 0,-1 0-1,0 0 1,0 0-1,1 1 1,-2 3 39,1-1 1,-1 0-1,0 0 0,0 0 1,0 1-1,-1-1 0,1 0 1,-1 0-1,0-1 0,-3 7 1,4-9 26,2 0 133,4-1-125,0 1 0,-1-1 0,1 1 0,0-1 0,0-1 0,0 1 0,-1-1 0,1 0 1,0 0-1,-1 0 0,8-3 0,11-2 44,39-11-4,-46 11-213,0 2-1,0 0 1,0 0 0,28-1 0,-43 5 95,-1 0 0,1 0-1,-1 0 1,1 0 0,-1 0 0,1 0 0,-1 0 0,1 0 0,-1 0 0,1 1 0,-1-1 0,1 0-1,-1 0 1,1 0 0,-1 1 0,1-1 0,-1 0 0,1 1 0,-1-1 0,0 0 0,1 1 0,-1-1-1,0 0 1,1 1 0,-1-1 0,0 1 0,1 0 0,-1 0-1,0 0 1,0 0-1,1 0 1,-1 0-1,0 0 0,0 0 1,0 0-1,0 0 0,-1 0 1,1 0-1,0 0 1,-1 2-1,-1 3 92,-1 1 1,0-1-1,-5 7 1,5-7 453,24-13-255,-16 5-301,0 1 1,0-1 0,-1 0 0,9-4-1,-13 5 13,8-4-52,0 0 1,1 1-1,11-5 0,-19 9 37,1-1 0,-1 0 0,1 1 0,-1-1 0,1 1 0,-1 0 0,1-1-1,0 1 1,-1 0 0,1 0 0,-1 0 0,1 0 0,0 0 0,-1 0 0,1 1 0,-1-1 0,1 0 0,-1 1-1,1-1 1,-1 1 0,1 0 0,-1 0 0,0-1 0,1 1 0,-1 0 0,0 0 0,0 0 0,1 0-1,0 2 1,7 27-23,-8-28 59,0-1 0,-1 1 1,1-1-1,0 0 0,0 1 0,0-1 1,0 0-1,0 0 0,0 1 1,0-1-1,1 0 0,-1 0 0,0 0 1,0 0-1,1-1 0,-1 1 1,1 0-1,-1-1 0,1 1 0,-1 0 1,1-1-1,-1 0 0,1 1 1,-1-1-1,1 0 0,0 0 0,-1 0 1,4 0-1,30-8 142,50-17 0,-68 19-152,-14 5-3,30-10 53,39-18 0,-63 25-57,0-1 1,0 0-1,-1 0 1,0-1-1,0 0 1,0-1-1,-1 0 1,0 0 0,7-8-1,-14 14-10,1 1 0,-1 0-1,0-1 1,1 1 0,-1 0 0,0-1 0,0 1-1,1-1 1,-1 1 0,0 0 0,0-1 0,0 1 0,0-1-1,1 1 1,-1-1 0,0 1 0,0-1 0,0 1-1,0-1 1,0 1 0,0-1 0,-8-1-263,-14 10 2,7 0 193,-1 1 0,1 0-1,1 1 1,-1 1 0,-13 14 0,26-23 86,1-1 0,-1 1 0,1-1 0,0 1 0,0-1 1,-1 1-1,1 0 0,0-1 0,0 1 0,1 0 0,-1 0 1,0 0-1,1 0 0,-1 0 0,1 0 0,-1 0 0,1 3 1,0-4 0,0 0 1,1-1 0,-1 1-1,0 0 1,0 0 0,1-1-1,-1 1 1,0 0 0,1-1-1,-1 1 1,1 0 0,-1-1-1,1 1 1,-1 0 0,1-1-1,-1 1 1,1-1 0,0 1-1,1 0 5,0 0 0,0 0 0,-1 0 1,1-1-1,0 1 0,0-1 0,0 1 0,0-1 0,0 0 0,2 1 0,22-1 74,0-1-1,0-1 1,0-2 0,-1 0 0,1-1-1,-1-2 1,0-1 0,44-20-1,-45 16-82,0-2 0,36-27 0,-38 24-71,1 2 1,39-20 0,-61 34 45,0 0 0,0 1-1,0-1 1,0 1 0,0-1 0,1 1-1,-1 0 1,0-1 0,0 1 0,0 0-1,0 0 1,1 0 0,-1 0 0,0 0-1,0 0 1,0 0 0,0 0 0,1 0 0,-1 0-1,0 1 1,0-1 0,0 0 0,0 1-1,0-1 1,1 1 0,-1 0 0,0-1-1,0 1 1,-1 0 0,3 1 0,-2 0 5,0-1 1,-1 1-1,1 0 1,0 0 0,-1 0-1,1 0 1,-1 0-1,0-1 1,1 1 0,-1 0-1,0 0 1,0 0-1,-1 0 1,1 0-1,0 0 1,0 0 0,-1 0-1,-1 3 1,-2 8 53,0 0 1,-2 0-1,1 0 1,-2-1-1,0 0 1,0 0 0,-1 0-1,0-1 1,-1 0-1,0-1 1,-16 14-1,24-24-17,1 1 0,-1 0 0,1-1-1,-1 1 1,1-1 0,-1 0-1,0 1 1,1-1 0,-1 1-1,0-1 1,1 0 0,-1 1 0,0-1-1,1 0 1,-1 0 0,0 0-1,0 1 1,1-1 0,-1 0 0,0 0-1,1 0 1,-1 0 0,0 0-1,0-1 1,1 1 0,-1 0 0,0 0-1,0 0 1,1-1 0,-1 1-1,0 0 1,1 0 0,-1-1-1,0 1 1,1-1 0,-1 1 0,1-1-1,-1 1 1,1-1 0,-1 1-1,0-2 1,0 1 2,1 0 0,0 0 0,-1 0 0,1 0 0,0 0 0,0 0 0,0-1-1,0 1 1,0 0 0,0 0 0,0 0 0,0 0 0,0 0 0,0 0 0,0-1 0,1 1 0,-1 0 0,1 0-1,-1 0 1,1 0 0,-1 0 0,1 0 0,-1 0 0,1 0 0,0 0 0,-1 1 0,1-1 0,2-1 0,0 0 1,1 0 1,-1 0 0,1 0 0,0 1 0,-1-1-1,1 1 1,0 0 0,0 0 0,0 1-1,0-1 1,0 1 0,0 0 0,5 0 0,7-1 71,72-2-80,117 12 0,-167-7-413,22 6-5082,-59-8 5120,0 0 0,0 0 0,0 1 0,0-1 0,-1 0 0,1 1-1,0-1 1,0 0 0,0 1 0,0-1 0,0 1 0,1 1 0,0 8-2762</inkml:trace>
</inkml:ink>
</file>

<file path=ppt/ink/ink2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12:05.838"/>
    </inkml:context>
    <inkml:brush xml:id="br0">
      <inkml:brushProperty name="width" value="0.05" units="cm"/>
      <inkml:brushProperty name="height" value="0.05" units="cm"/>
      <inkml:brushProperty name="color" value="#E71224"/>
    </inkml:brush>
  </inkml:definitions>
  <inkml:trace contextRef="#ctx0" brushRef="#br0">49 89 10816,'-45'-89'4000,"42"89"-2464,11 0-1664,10 3-2080,8 10 1248,-4 7-6304</inkml:trace>
</inkml:ink>
</file>

<file path=ppt/ink/ink2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10:28.601"/>
    </inkml:context>
    <inkml:brush xml:id="br0">
      <inkml:brushProperty name="width" value="0.05" units="cm"/>
      <inkml:brushProperty name="height" value="0.05" units="cm"/>
    </inkml:brush>
  </inkml:definitions>
  <inkml:trace contextRef="#ctx0" brushRef="#br0">183 368 3904,'-1'0'258,"0"0"1,1 0-1,-1 1 0,0-1 1,0 0-1,1 0 0,-1-1 1,0 1-1,0 0 1,1 0-1,-1 0 0,0 0 1,1 0-1,-1-1 0,0 1 1,1 0-1,-1-1 0,0 1 1,1-1-1,-1 1 0,1 0 1,-1-1-1,1 1 1,-1-1-1,1 0 0,-2 0 1,1 0-6,0 0 0,0 1 0,0-1 0,0 1 0,0-1 0,0 1 0,0-1 0,0 1 0,0 0 0,0-1 1,0 1-1,0 0 0,-1 0 0,1 0 0,0 0 0,0 0 0,0 0 0,-2 0 0,-22 5 2005,20-2-2112,0-1 0,0 1 0,0 0 0,1 0 0,-1 1 0,1-1 0,0 1 0,0 0 0,0 0 0,0 0 0,1 1 0,0 0 0,0-1 0,0 1 0,0 0 0,-1 6 0,-5 10-148,2 0 0,-8 38 1,13-49 105,-3 11 19,1 0 0,1 0-1,1 0 1,0 32 0,2-49-113,1-1 1,-1 1 0,1 0-1,0-1 1,0 1 0,0-1 0,1 0-1,-1 1 1,1-1 0,2 4-1,-3-6 4,0 1 0,0-1 0,0 0 0,0 0 0,0 0 0,0 0 0,0 0 0,1 0 0,-1 0 0,0 0 0,1 0 0,-1-1 0,1 1 1,-1 0-1,1-1 0,-1 0 0,1 1 0,-1-1 0,1 0 0,-1 1 0,1-1 0,-1 0 0,1 0 0,0 0 0,-1-1 0,2 1 0,3-2 29,1 0 0,-1 0 1,0-1-1,-1 0 0,1 0 0,0 0 1,-1-1-1,0 0 0,0 0 1,0 0-1,0 0 0,4-7 1,8-8 123,23-37 0,-37 52-179,83-127-1055,-86 131 1028,1 1 0,-1 0-1,1 0 1,-1-1-1,1 1 1,-1 0 0,1 0-1,-1 0 1,0 0 0,1 0-1,-1-1 1,0 3-1,5 41-38,-4-31 78,0 0 0,1 0 0,1 0-1,0 0 1,1 0 0,9 22-1,-10-28 23,1 1 0,1-1 0,-1 0 0,1 0 0,1-1 0,-1 0 0,1 0 0,13 11 0,-18-16-6,1 0 0,0 0 0,0 0 1,0 0-1,0 0 0,0-1 0,0 1 1,0-1-1,0 1 0,1-1 0,-1 0 0,0 0 1,0 0-1,0 0 0,0 0 0,1 0 1,-1 0-1,0-1 0,0 1 0,0-1 1,0 0-1,0 1 0,0-1 0,0 0 0,0 0 1,0-1-1,0 1 0,-1 0 0,4-3 1,2-2 92,0-1 0,0 0 0,0 0 0,-1 0 0,6-11 0,-6 8-67,0-1-1,-1 0 1,0 0-1,5-21 1,-3 9-133,-6 18 98,0 0 1,0 0-1,-1 0 0,1 0 0,-2-6 0,1 7-5,0 0 1,0-1-1,0 1 0,1 0 1,-1 0-1,1 0 1,0 0-1,2-5 0,1-4-162,-2 8-508,5 7 376,-4 0 280,0 0 0,-1 0-1,1-1 1,0 0-1,0 1 1,1-1-1,-1 0 1,0-1 0,0 1-1,5 0 1,-2-1-14,1-1 0,-1 1 0,0-1 0,12-4 0,-1 0 95,1-2 0,-1 0 1,0-2-1,0 1 0,-1-2 1,-1 0-1,1-1 0,-2-1 1,1 0-1,18-21 0,-29 28 9,0 0-1,0 0 0,0-1 1,-1 1-1,1-1 0,-1 0 1,-1 0-1,1 0 0,-1 0 1,0-1-1,1-7 0,-2 12-89,-1 0 0,0 0 0,0 0 0,0 0 0,0-1 0,0 1 0,0 0 0,-1 0 0,1 0 0,-1 0 0,1 0 0,-1 0 0,0 0 0,0 0 0,0 0 0,0 0 0,0 1 0,0-1 0,0 0 0,-1 1 0,1-1 0,-1 1 0,1-1 0,-1 1 0,1-1-1,-1 1 1,0 0 0,0 0 0,0 0 0,0 0 0,0 0 0,0 1 0,0-1 0,0 0 0,0 1 0,0 0 0,0-1 0,-2 1 0,-1-1-34,-1 1-1,1 0 1,0 0-1,0 0 1,0 1-1,-1 0 1,1 0-1,0 0 1,0 0-1,0 1 1,0 0-1,1 0 1,-1 0-1,0 0 1,1 1-1,-8 5 1,5-2 28,0 0-1,1 0 1,0 1 0,0 0 0,0 0-1,0 0 1,1 1 0,-7 14-1,4-5-22,1 0-1,1 1 1,0 0-1,1 0 0,1 0 1,1 0-1,1 1 1,0-1-1,2 27 0,0-39 43,0-1 0,1 1-1,-1-1 1,1 1-1,1-1 1,-1 0-1,1 0 1,0 1 0,0-1-1,1 0 1,-1-1-1,1 1 1,0 0-1,0-1 1,1 0 0,-1 0-1,1 0 1,0 0-1,0 0 1,0-1-1,1 1 1,-1-1 0,1-1-1,0 1 1,0 0-1,0-1 1,5 2-1,1-2 38,1 0-1,-1 0 0,0-1 0,0 0 1,1-1-1,-1 0 0,0-1 1,0-1-1,15-3 0,-4 0 22,-1-1 0,0-2 0,36-17-1,-41 16 3,-2 0 0,1-1 1,-1-1-1,-1 0 0,0-1 0,22-25 0,55-88 269,-81 108-306,-8 15-70,0 0-1,0 0 1,0 0 0,0 0-1,0 0 1,0 0 0,0 1-1,1-1 1,-1 0 0,3-1-1,-5 5 6,0-1-1,0 1 0,0 0 0,0 0 1,1 0-1,-1 0 0,0 0 1,1 3-1,-3 3-9,-3 15 16,-5 32 1,4-17 33,4-25 1,1 0 0,1 1 0,0-1 0,1 1 0,2 18 0,-2-30 4,1 0 0,-1 0 0,1 0 0,-1-1 0,1 1 0,0 0 0,0 0 0,0-1 0,0 1-1,0-1 1,0 1 0,0-1 0,0 1 0,3 1 0,-4-3-2,1 0 0,0 1 0,-1-1 0,1 0 1,0 1-1,-1-1 0,1 0 0,0 0 0,-1 0 0,1 1 0,0-1 0,-1 0 1,1 0-1,0 0 0,-1 0 0,1 0 0,0-1 0,0 1 0,-1 0 0,1 0 0,0-1 1,14-6 17,-12 6-2,12-8 29,-1 0-1,-1-1 1,1-1-1,-2 0 1,0-1-1,17-20 1,19-18 49,17-13 54,33-29-343,-92 85 164,-7 3-38,1 4 64,-1 0 1,0 0-1,0 0 1,0 0-1,1 0 1,-1 0-1,0 0 1,0 1-1,0-1 1,1 0-1,-1 0 1,0 1-1,0-1 1,1 0-1,-1 1 1,-1 0-1,-9 8-4,1 0-1,-1 0 0,2 1 0,-1 1 1,1 0-1,-8 14 0,7-11-23,-16 22 43,1 2 0,2 1 0,-20 50 0,36-74-79,2 0 0,0 1-1,1-1 1,-2 23 0,7-28 78,-1-10-4,0 1 1,0-1 0,0 0-1,1 1 1,-1-1 0,0 1 0,0-1-1,1 0 1,-1 1 0,0-1-1,1 0 1,-1 1 0,0-1-1,1 0 1,-1 1 0,1-1 0,-1 0-1,0 0 1,1 1 0,-1-1-1,1 0 1,-1 0 0,1 0-1,-1 0 1,1 0 0,-1 0-1,1 0 1,-1 0 0,0 0 0,1 0-1,0 0 1,1 0 33,-1-1 1,0 0-1,1 1 1,-1-1-1,0 0 1,1 0-1,-1 0 1,0 0-1,0 0 1,2-1 0,1-4 111,1 1 1,-1-1-1,5-11 1,-5 10-108,0-1 0,-1 1 0,-1-1-1,1 0 1,-1 0 0,0 0 0,-1 0 0,0 0 0,0-15 0,0-8 3,0 22-111,0 0 0,-1 0 0,0 0-1,0-1 1,-1 1 0,-1 0 0,-3-15 0,5 24 48,0 0 0,0 0 0,0-1 0,0 1 0,0 0 0,0 0 0,0 0 1,0-1-1,0 1 0,0 0 0,-1 0 0,1 0 0,0 0 0,0-1 0,0 1 0,0 0 0,0 0 1,0 0-1,-1 0 0,1-1 0,0 1 0,0 0 0,0 0 0,0 0 0,-1 0 0,1 0 1,0 0-1,0 0 0,0-1 0,0 1 0,-1 0 0,1 0 0,0 0 0,0 0 0,-1 0 1,1 0-1,0 0 0,0 0 0,-5 9-265,-2 22 91,6-24 125,-13 104-217,-2 8 389,-59 199 232,74-314-315,-19 62 274,17-57-227,-1 1-1,0-2 1,0 1-1,-9 13 0,12-21-49,0 0 1,1 0-1,-1 0 0,0 0 0,0 0 0,0-1 0,0 1 0,0 0 0,0 0 1,0-1-1,0 1 0,0-1 0,0 1 0,0-1 0,0 1 0,-2 0 0,2-1-16,0 0 0,1 0-1,-1 0 1,0-1-1,0 1 1,0 0 0,1 0-1,-1 0 1,0-1-1,0 1 1,0 0 0,1-1-1,-1 1 1,0 0 0,1-1-1,-1 1 1,-1-2-1,0 0-36,0-1 0,0 1-1,0-1 1,0 0-1,1 1 1,-1-1 0,1 0-1,-1 0 1,0-4-1,-1-2-79,1 0 0,1 1 0,-1-1 0,2 0-1,-1 0 1,1 0 0,0 0 0,1 1 0,0-1 0,3-10-1,-1 8 43,0 0-1,1 1 1,1-1-1,0 1 0,0 0 1,1 0-1,7-10 1,2 2 15,1 0 1,1 1-1,0 0 1,1 2-1,1 0 1,39-23-1,51-21-8,-5 3 101,-80 42 1,-1-1 1,0-1-1,-1-2 0,-1 0 1,0-1-1,-1-1 0,20-27 1,-22 24 55,-1-1-1,-2-1 1,0 0 0,-1-1 0,14-40 0,2-34 20,-10 38-300,-8 27 148,22-50-285,-32 80 304,1 0 0,0 0 0,6-8-1,-7 9 52,0 1 0,1 0 0,-1-1-1,0 1 1,2-8 0,-4 11-31,0 0 0,0 0 0,0 0 1,0 0-1,0 0 0,0 0 0,0 0 1,0 0-1,0 0 0,0 0 1,0 0-1,0 0 0,0 0 0,0-1 1,0 1-1,0 0 0,0 0 0,0 0 1,0 0-1,0 0 0,0 0 0,0 0 1,0 0-1,0 0 0,0 0 0,0 0 1,0 0-1,0 0 0,0 0 0,0-1 1,0 1-1,0 0 0,0 0 0,0 0 1,0 0-1,0 0 0,1 0 0,-1 0 1,0 0-1,0 0 0,0 0 0,0 0 1,0 0-1,0 0 0,0 0 0,0 0 1,0 0-1,0 0 0,0 0 0,0 0 1,1 0-1,-1 0 0,0 0 1,0 0-1,0 0 0,0 0 0,0 0 1,0 0-1,0 0 0,0 0 0,3 7 82,-1 8-21,-3 2 49,-1 0-1,-1-1 1,0 1-1,-10 26 0,0 4-2,-30 137 209,25-100-127,11-47-23,-12 39 0,25-90-268,0 0-1,1 0 1,0 1 0,1 0 0,1 1-1,18-21 1,-26 31 82,0 0 0,0 1 0,1-1 1,-1 1-1,1 0 0,-1-1 0,1 1 0,0 0 0,0 0 0,-1 0 1,1 0-1,0 0 0,0 0 0,0 1 0,0-1 0,0 0 0,0 1 1,0 0-1,0-1 0,0 1 0,0 0 0,0 0 0,0 0 0,0 1 1,0-1-1,0 0 0,0 1 0,0-1 0,0 1 0,0 0 0,0 0 1,0-1-1,0 1 0,-1 0 0,1 1 0,0-1 0,2 2 0,50 48-142,-41-38 167,0 0-1,0-1 1,1-1-1,0 0 1,17 9 0,-27-18 33,1 0 1,0 0 0,0 0-1,0 0 1,0-1 0,0 0-1,0 0 1,0 0 0,0-1-1,0 0 1,1 0 0,-1 0-1,8-1 1,-7-1-27,0 0 1,1 0-1,-1 0 0,0-1 0,0 1 1,0-2-1,-1 1 0,1-1 0,7-6 1,-1 0 38,-1-2 0,0 0 0,-1 0 0,0-1 0,-1 0 0,0-1 0,12-26 0,-20 37-42,102-232 416,-82 170-493,-21 57-363,0 8 416,0 0 0,0 0 0,0 0 0,0 0 0,0 0 0,0 1 0,0-1 0,0 0 0,0 0 1,0 0-1,0 0 0,0 0 0,0 0 0,0 0 0,0 0 0,0 0 0,0 0 0,0 0 1,0 0-1,0 0 0,0 1 0,0-1 0,-1 0 0,1 0 0,0 0 0,0 0 0,0 0 0,0 0 1,0 0-1,0 0 0,0 0 0,0 0 0,0 0 0,0 0 0,0 0 0,-1 0 0,1 0 1,0 0-1,0 0 0,0 0 0,0 0 0,0 0 0,0 0 0,0 0 0,0 0 0,0 0 0,0 0 1,0 0-1,-1 0 0,1-1 0,0 1 0,0 0 0,0 0 0,0 0 0,0 0 0,0 0 1,0 0-1,0 0 0,0 0 0,0 0 0,0 0 0,0 0 0,0 0 0,0-1 0,-3 8-21,1-1 0,0 1-1,0-1 1,0 1 0,1 0 0,0 0-1,1-1 1,-1 14 0,1-8 18,-2 33 57,2 0 0,3 0-1,10 65 1,-10-99 26,-1 0 0,5 11 0,-6-20-51,-1-1-1,1 1 1,-1-1 0,1 1 0,-1-1 0,1 1 0,0-1-1,0 1 1,0-1 0,0 0 0,0 1 0,0-1 0,0 0-1,0 0 1,1 0 0,-1 0 0,0 0 0,1 0 0,-1 0-1,0 0 1,1-1 0,-1 1 0,4 1 0,-4-3-7,1 1 0,-1 0 1,0 0-1,1-1 1,-1 1-1,0-1 0,0 1 1,0-1-1,1 0 1,-1 1-1,0-1 0,0 0 1,0 0-1,0 0 1,0 0-1,0 0 0,1-1 1,15-23 71,-12 16-67,99-122 26,-96 121-43,-7 8-19,1 0 0,-1 0 0,1 0 0,-1 0 0,1 1 1,0-1-1,-1 1 0,1-1 0,0 1 0,0-1 0,2 0 0,-8 13-209,-7 12 192,-21 45 37,29-61-10,1 0 0,0 0 0,0 0 0,1 0 0,0 0-1,0 0 1,1 0 0,0 9 0,0-15 20,0 1 0,1-1 0,-1 1 0,0-1-1,1 1 1,-1-1 0,1 0 0,0 1 0,0-1 0,-1 0 0,1 0 0,0 1-1,0-1 1,0 0 0,0 0 0,0 0 0,0 0 0,1 0 0,-1 0 0,0 0 0,0-1-1,1 1 1,-1 0 0,0-1 0,1 1 0,-1-1 0,1 1 0,-1-1 0,1 0 0,-1 1-1,1-1 1,-1 0 0,1 0 0,1 0 0,8-1 38,-1 1-1,1-1 1,19-5 0,-17 3-62,7-1-412,82-18 974,-53 5-1893,-37 12-1182,23-14-1,-34 19 2139,0-1-1,0 1 0,0-1 0,-1 0 1,1 1-1,0-1 0,0 0 0,0 0 1,0 0-1,-1 0 0,2-1 0,-2 1 252,0 1 1,0-1-1,0 1 0,0 0 0,0-1 0,0 1 0,-1-1 0,1 1 1,0-1-1,0 1 0,0 0 0,-1-1 0,1 1 0,0 0 0,-1-1 1,1 1-1,0 0 0,-1-1 0,1 1 0,0 0 0,-1 0 0,0-1 1,1 1 129</inkml:trace>
</inkml:ink>
</file>

<file path=ppt/ink/ink2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10:28.975"/>
    </inkml:context>
    <inkml:brush xml:id="br0">
      <inkml:brushProperty name="width" value="0.05" units="cm"/>
      <inkml:brushProperty name="height" value="0.05" units="cm"/>
    </inkml:brush>
  </inkml:definitions>
  <inkml:trace contextRef="#ctx0" brushRef="#br0">1080 261 9632,'-5'-8'4384,"23"5"-3840,0-2-64,3-1-384,9 1 96,1-3-96,5 0-768,0 4 384,-6 4-5184,-9 8 3008,-3 9-1440</inkml:trace>
  <inkml:trace contextRef="#ctx0" brushRef="#br0" timeOffset="1">57 86 7392,'-52'-39'2720,"47"34"-2080,23-6-224,5 3-4160,11-3 1952,14-1-1536</inkml:trace>
</inkml:ink>
</file>

<file path=ppt/ink/ink2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12:41.863"/>
    </inkml:context>
    <inkml:brush xml:id="br0">
      <inkml:brushProperty name="width" value="0.05" units="cm"/>
      <inkml:brushProperty name="height" value="0.05" units="cm"/>
    </inkml:brush>
  </inkml:definitions>
  <inkml:trace contextRef="#ctx0" brushRef="#br0">265 4 3552,'0'0'5370,"-9"-3"2124,8 3-7485,1 0 0,0 0 0,-1 0 0,1 0 0,0 0 0,-1 0 0,1 0 0,-1 0 0,1 0 0,0 0 0,-1 0 0,1 0 0,0 0 0,-1 0 0,1 1 0,0-1 0,0 0 0,-1 0 0,1 0 0,0 1 0,-1-1 0,1 0 0,0 0 0,0 1 0,-1-1 0,1 0 0,0 0 0,0 1 0,0-1 0,-1 0 0,1 1 0,0-1 0,0 0 0,0 1 0,0-1 0,0 0 0,0 1 0,0-1 0,0 0 0,0 1 0,0-1 0,0 0 0,0 1 1,0-1-1,0 0 0,0 1 0,0-1 0,0 0 0,0 1 0,1 0 0,-1 4 37,2 48 215,11 54 0,-9-79-180,47 208 1103,-46-217-923,-2 1 0,0 0 1,0 28-1,-3-47-225,0-1 0,0 0 0,0 1 1,-1-1-1,1 1 0,0-1 0,0 0 0,0 1 0,-1-1 0,1 1 0,0-1 1,0 0-1,-1 1 0,1-1 0,0 0 0,-1 0 0,1 1 0,0-1 0,-1 0 1,1 0-1,-1 1 0,1-1 0,0 0 0,-1 0 0,1 0 0,-1 0 1,1 0-1,-1 0 0,1 1 0,-1-1 0,-14 1 359,13-1-347,-52-1 343,-1-1 0,-81-15 0,127 15-415,3 1-105,0 0 0,1 0 0,-1-1-1,1 1 1,-1-1 0,-7-5 0,13 7 43,-1 0-1,1 0 1,0 0-1,0 0 1,0 0-1,0 0 1,0 0 0,0 0-1,0 0 1,-1 0-1,1-1 1,0 1 0,0 0-1,0 0 1,0 0-1,0 0 1,0 0-1,0 0 1,0-1 0,0 1-1,0 0 1,0 0-1,0 0 1,0 0-1,-1 0 1,1 0 0,0-1-1,0 1 1,0 0-1,0 0 1,0 0 0,1 0-1,-1-1 1,0 1-1,0 0 1,0 0-1,0 0 1,0 0 0,6-4-3001,10-2-993,-15 6 3844,17-5-2313,8-3-1883</inkml:trace>
</inkml:ink>
</file>

<file path=ppt/ink/ink2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12:42.445"/>
    </inkml:context>
    <inkml:brush xml:id="br0">
      <inkml:brushProperty name="width" value="0.05" units="cm"/>
      <inkml:brushProperty name="height" value="0.05" units="cm"/>
    </inkml:brush>
  </inkml:definitions>
  <inkml:trace contextRef="#ctx0" brushRef="#br0">6 63 2656,'-5'-5'15002,"7"5"-14485,17-1-149,0-1 0,32-8 0,-4 1-266,257-26 874,-286 34-890,0 1 1,0 2 0,30 4-1,-47-5-46,-1-1 0,1 0 0,-1 0 0,0 0 0,1 0 0,-1 0-1,1 0 1,-1 0 0,0 1 0,1-1 0,-1 0 0,0 0 0,1 1 0,-1-1-1,0 0 1,1 0 0,-1 1 0,0-1 0,1 1 0,-1 0-327,0 0 1,0-1-1,1 1 1,-1 0-1,0-1 0,0 1 1,0 0-1,0-1 1,-1 1-1,1 0 0,0-1 1,0 1-1,0 0 1,0 0-1,-1-1 0,1 1 1,0-1-1,-1 2 1,-18 23-11846,15-19 11253,-9 10-1270</inkml:trace>
</inkml:ink>
</file>

<file path=ppt/ink/ink2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12:44.476"/>
    </inkml:context>
    <inkml:brush xml:id="br0">
      <inkml:brushProperty name="width" value="0.05" units="cm"/>
      <inkml:brushProperty name="height" value="0.05" units="cm"/>
    </inkml:brush>
  </inkml:definitions>
  <inkml:trace contextRef="#ctx0" brushRef="#br0">7 69 2080,'0'0'242,"0"-1"1,-1 1-1,1 0 1,-1 0-1,1-1 1,-1 1-1,1 0 1,0-1-1,-1 1 0,1 0 1,0-1-1,-1 1 1,1-1-1,0 1 1,0-1-1,-1 1 1,1-1-1,0 1 0,0 0 1,0-1-1,0 1 1,0-1-1,0 1 1,0-1-1,-1 1 1,1-1-1,1 0 1,6-12 8622,-2 6-9469,-3 5 677,-1 1-1,1-1 1,0 1-1,0-1 0,0 1 1,0-1-1,0 1 1,0 0-1,0 0 1,5-1-1,27-9 527,-24 9-491,-1-1-13,0 1 0,0 1 0,0 0 0,0 0 0,15 1 0,46 8 105,-35-3-223,21-4 1068,-55-1-1061,-2 12-8050,0-9 7001,0 1-1,0 0 0,-1 0 1,1-1-1,-1 1 1,-3 6-1,-2 1-1643</inkml:trace>
</inkml:ink>
</file>

<file path=ppt/ink/ink2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12:44.896"/>
    </inkml:context>
    <inkml:brush xml:id="br0">
      <inkml:brushProperty name="width" value="0.05" units="cm"/>
      <inkml:brushProperty name="height" value="0.05" units="cm"/>
    </inkml:brush>
  </inkml:definitions>
  <inkml:trace contextRef="#ctx0" brushRef="#br0">14 94 3072,'-13'-3'12885,"14"1"-11712,10 1-579,-1 0-1,0-1 1,1 0-1,14-6 1,17-4-106,51-9 36,19-4-552,-93 22-140,47-8-733,-24 8-3283,-21 6-2840</inkml:trace>
</inkml:ink>
</file>

<file path=ppt/ink/ink2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12:50.275"/>
    </inkml:context>
    <inkml:brush xml:id="br0">
      <inkml:brushProperty name="width" value="0.05" units="cm"/>
      <inkml:brushProperty name="height" value="0.05" units="cm"/>
    </inkml:brush>
  </inkml:definitions>
  <inkml:trace contextRef="#ctx0" brushRef="#br0">259 13 2720,'-2'-5'7581,"2"5"-7457,-14-3 2280,-18-1-1009,24 4-848,2 0-308,0 0 1,-1 0 0,1 0-1,0 1 1,-1 0 0,1 0-1,0 1 1,-7 2-1,-65 35 935,74-37-1185,0 1 1,-1-1-1,1 1 0,0 0 1,0 0-1,1 0 1,-1 1-1,1-1 1,0 1-1,0 0 0,-4 5 1,6-7 35,-1 1 1,1-1-1,-1 1 1,1 0 0,0-1-1,0 1 1,0 0-1,0 0 1,0 0-1,1 0 1,-1 0-1,1 0 1,0 0-1,0-1 1,0 1 0,0 0-1,0 0 1,1 0-1,1 4 1,0-6-8,0 0 0,0 0 1,0 0-1,0 0 0,0 0 0,1-1 1,-1 1-1,0-1 0,5 1 0,-1 0-3,2 0 43,0 0 0,0-1 1,1 0-1,-1 0 0,0-1 0,0 0 0,1 0 1,-1-1-1,0 0 0,11-4 0,-14 3 2,-1 0 0,1 1 0,-1-1-1,1-1 1,-1 1 0,0-1 0,0 0 0,5-5 0,-9 6-49,1 1 0,0-1 0,0 0 0,-1 1 0,0-1 0,1 0 0,-1 1 1,0-1-1,0 0 0,-1 0 0,1 1 0,-1-1 0,1 0 0,-1 1 0,0-1 0,0 1 0,0-1 1,0 1-1,0-1 0,0 1 0,-1 0 0,1 0 0,-1-1 0,0 1 0,-2-2 0,1 1-14,0 0 0,0 0 0,0 0 0,0 0 0,0 1-1,-1 0 1,1-1 0,-1 1 0,0 0 0,1 1-1,-1-1 1,0 1 0,0 0 0,0 0 0,0 0 0,-4 0-1,4 1-47,0 0 0,1 0 0,-1 1 0,0 0 0,1 0 0,-1 0 0,1 0 0,-1 1 0,1-1 0,0 1 0,-1 0 0,1 0 0,-3 2 0,5-3-280,10 7-7791,0-8 4266</inkml:trace>
</inkml:ink>
</file>

<file path=ppt/ink/ink2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12:51.307"/>
    </inkml:context>
    <inkml:brush xml:id="br0">
      <inkml:brushProperty name="width" value="0.05" units="cm"/>
      <inkml:brushProperty name="height" value="0.05" units="cm"/>
    </inkml:brush>
  </inkml:definitions>
  <inkml:trace contextRef="#ctx0" brushRef="#br0">186 477 1152,'1'-7'836,"2"7"1132,-3 0-1898,0 0-1,1 0 1,-1 0-1,0 0 1,1 0-1,-1 0 1,0 0-1,1 0 1,-1 0-1,0 0 1,0 0 0,1-1-1,-1 1 1,0 0-1,1 0 1,-1 0-1,0 0 1,0 0-1,1-1 1,-1 1-1,0 0 1,0 0-1,1 0 1,-1-1-1,0 1 1,0 0-1,0 0 1,1-1-1,-1 1 1,0 0-1,0-1 1,0 1-1,1-1 68,-1 1 0,0 0 0,0-1-1,0 1 1,1 0 0,-1-1-1,0 1 1,0-1 0,0 1-1,0 0 1,0-1 0,1 1 0,-1-1-1,0 1 1,0 0 0,0-1-1,0 1 1,0-1 0,0 1-1,-1-1 1,1 1 0,0 0-1,0-1 1,0 1 0,0-1 0,0 1-1,-1 0 1,1-1 0,0 1-1,-1-1 1,1 0 10,-1 1 0,0-1 1,0 1-1,0-1 0,0 1 0,0-1 1,0 1-1,0-1 0,0 1 0,0 0 0,-2-1 1,-1 1 158,-1-1 0,1 1 1,0 0-1,-9 1 0,-2 3 245,1 1 0,-1 0 0,-25 15 0,32-17-456,2 1-13,-2-1-4,1 1 0,-1 0 0,-12 10 0,19-13-75,0-1-1,0 1 0,0 0 1,0-1-1,1 1 1,-1 0-1,0 0 0,0 0 1,1 0-1,-1-1 1,0 1-1,1 0 0,-1 0 1,1 0-1,0 0 1,-1 0-1,1 1 0,0-1 1,-1 0-1,1 0 1,0 0-1,0 0 0,0 0 1,0 0-1,0 0 0,0 0 1,0 1-1,1-1 1,-1 0-1,0 0 0,0 0 1,1 0-1,-1 0 1,1 0-1,-1 0 0,1 0 1,1 1-1,0 0 32,0 0-1,0 0 0,0-1 1,1 1-1,-1-1 1,1 1-1,-1-1 0,1 0 1,-1 0-1,1 0 0,0-1 1,-1 1-1,1-1 1,0 1-1,-1-1 0,6 0 1,0 0 25,0 0 0,1-1 1,-1 0-1,11-2 0,-11 1-15,0-1 0,-1 1 0,0-1 0,1-1 0,-1 1 1,-1-1-1,1 0 0,0-1 0,-1 0 0,0 0 0,0 0 0,-1 0 0,1-1 0,-1 0 0,0 0 0,-1-1 0,1 0 0,6-13 0,-9 13-21,0 1-1,0-1 0,-1 0 0,1 0 1,-1 1-1,-1-1 0,0-14 0,3-17 19,1-10 64,-2-91-1,-3 66-313,0 51 105,1 11-45,0-1 1,0 0-1,3-16 0,-1 20-313,-4 7 65,0 13 115,-3 30 337,1-9 61,-1 129 369,1-40 342,5-85-375,10 71 0,-11-106-439,5 41 360,-5-42-570,0 0-1,0-1 0,0 1 0,0 0 0,0-1 0,0 1 0,0 0 1,-1 0-1,1-1 0,0 1 0,0 0 0,-1-1 0,1 1 0,-1 0 1</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8:23.695"/>
    </inkml:context>
    <inkml:brush xml:id="br0">
      <inkml:brushProperty name="width" value="0.05" units="cm"/>
      <inkml:brushProperty name="height" value="0.05" units="cm"/>
    </inkml:brush>
  </inkml:definitions>
  <inkml:trace contextRef="#ctx0" brushRef="#br0">18 195 6304,'-15'-23'2032,"15"23"-2011,0 0 1,0-1-1,-1 1 1,1 0-1,0 0 1,0 0-1,0 0 1,0-1-1,0 1 1,-1 0-1,1 0 0,0 0 1,0 0-1,0-1 1,0 1-1,0 0 1,0 0-1,0-1 1,0 1-1,0 0 1,0 0-1,0 0 1,0-1-1,0 1 1,0 0-1,0 0 1,0 0-1,0-1 1,0 1-1,0 0 1,0 0-1,0 0 0,0-1 1,0 1-1,0 0 1,1-1-1,0-1 212,0 0-1,0 0 0,1 0 1,-1 0-1,1 0 0,0 0 0,-1 0 1,1 1-1,0-1 0,0 1 1,0-1-1,0 1 0,0 0 0,1-1 1,-1 1-1,0 0 0,5-1 1,53-16 1913,1 2 0,91-10 0,-74 13-1459,-71 12-747,253-40 1404,-128 27-2226,-1 9-4581,-98 6 855,-7 5 1520</inkml:trace>
</inkml:ink>
</file>

<file path=ppt/ink/ink2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12:51.897"/>
    </inkml:context>
    <inkml:brush xml:id="br0">
      <inkml:brushProperty name="width" value="0.05" units="cm"/>
      <inkml:brushProperty name="height" value="0.05" units="cm"/>
    </inkml:brush>
  </inkml:definitions>
  <inkml:trace contextRef="#ctx0" brushRef="#br0">111 482 4992,'0'-2'554,"0"0"1,0 0-1,0 0 1,0 0 0,-1 0-1,1 0 1,0 0-1,-1 0 1,0 1-1,1-1 1,-1 0-1,0 0 1,-1-1-1,2 3-456,-1-1-1,1 1 0,0 0 0,0-1 0,-1 1 0,1 0 0,-1 0 0,1-1 1,0 1-1,-1 0 0,1 0 0,-1 0 0,1 0 0,0 0 0,-1 0 0,1-1 1,-1 1-1,1 0 0,-1 0 0,1 0 0,0 0 0,-1 1 0,-1-1-76,1 0-1,0 1 1,0-1 0,0 1-1,-1-1 1,1 1-1,0 0 1,0 0-1,0-1 1,-2 3 0,-13 11 508,11-10-363,0 0 0,0 1 0,0-1 0,0 1-1,1 0 1,-8 12 0,5-5 46,5-8-158,-1 0 0,1 0 0,0 0 0,1 0 0,-4 9 0,5-12-39,0 0 1,0 0-1,0 0 0,0 1 1,0-1-1,0 0 0,0 0 1,0 0-1,1 0 0,-1 0 1,0 0-1,1 0 0,-1 1 1,1-1-1,-1 0 0,1 0 1,0 0-1,-1-1 0,1 1 1,0 0-1,-1 0 0,1 0 1,0 0-1,0-1 0,0 1 1,0 0-1,2 0 0,-1 0 29,1-1 0,-1 0 0,1 0 0,-1 0-1,1-1 1,-1 1 0,1 0 0,-1-1 0,0 0-1,1 0 1,3-1 0,-1 0 6,3-1 28,1-1 0,-1 0-1,-1 0 1,1-1 0,11-8 0,32-32 47,-40 34-106,-1-2-1,0 1 1,0-1 0,-2 0-1,1-1 1,-2 0-1,0 0 1,-1-1-1,0 1 1,-1-2-1,4-20 1,-3 5 12,-1 0 0,-2-1 1,0 1-1,-5-56 0,0 67-10,-1 0 1,-10-38-1,13 57-25,0 1 1,0 0-1,0-1 0,0 1 0,0 0 0,0-1 1,0 1-1,0-1 0,0 1 0,0 0 0,-1-1 1,1 1-1,0 0 0,0-1 0,0 1 0,-1 0 1,1-1-1,0 1 0,0 0 0,-1-1 1,1 1-1,0 0 0,-1 0 0,1 0 0,0-1 1,-1 1-1,0 0 0,-4 9 41,0 23 168,5-31-197,-11 122 697,8 143 0,3-163-1400,3-84-1111,-3-17 1141,1 0 1,-1 0-1,1 0 1,-1 0-1,0 0 1,0 1-1,0-1 1,-1 3-1,-3 6-6033</inkml:trace>
</inkml:ink>
</file>

<file path=ppt/ink/ink2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12:53.690"/>
    </inkml:context>
    <inkml:brush xml:id="br0">
      <inkml:brushProperty name="width" value="0.05" units="cm"/>
      <inkml:brushProperty name="height" value="0.05" units="cm"/>
    </inkml:brush>
  </inkml:definitions>
  <inkml:trace contextRef="#ctx0" brushRef="#br0">1 117 3072,'3'-2'6370,"6"1"-3998,12 1-2505,-15 0 905,169 0 1863,-141-4-2404,-28 3-214,-1 0 1,1 0 0,-1 1-1,1 0 1,0 0-1,-1 0 1,1 0-1,8 3 1,3 0 30,1-1-1,-1-1 1,1 0 0,24-3 0,-1 1-15,154-15 336,-128 8-359,-39 5 143,129-9 1069,-142 11-1011,-1 0-1,1-1 0,19-6 0,-19 5-164,0-1 0,0 2-1,20-1 1,56 4 282,103-3-213,-119-7 76,-46 5-236,42-1 0,71-3 83,0 3 518,-94 5-549,51-7 0,-94 7 1,102-11 119,-89 10-125,-1 1 0,0 1 0,1 1 0,19 4-1,28 1-6,45 1-102,-67-4 196,0-2-1,47-3 1,-26 0 136,-55 1-209,167 8 219,-162-7-206,26-1 0,-15-1-5068,-33 5-1682,0-1 5548,-19 5-3141</inkml:trace>
</inkml:ink>
</file>

<file path=ppt/ink/ink2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12:54.523"/>
    </inkml:context>
    <inkml:brush xml:id="br0">
      <inkml:brushProperty name="width" value="0.05" units="cm"/>
      <inkml:brushProperty name="height" value="0.05" units="cm"/>
    </inkml:brush>
  </inkml:definitions>
  <inkml:trace contextRef="#ctx0" brushRef="#br0">229 1 4736,'4'0'9947,"0"6"-5317,-3-4-6365,0 7 2062,0 0-1,0-1 1,-1 1 0,-1 15-1,0 3-55,1 175 918,0-201-1157,0 1 0,0-1-1,0 0 1,0 0-1,0 0 1,0 0-1,0 0 1,0 0 0,-1 1-1,1-1 1,0 0-1,-1 0 1,1 0 0,-1 0-1,1 0 1,-1 0-1,1 0 1,-1 0-1,0-1 1,1 1 0,-1 0-1,0 0 1,0 0-1,0-1 1,0 1 0,0 0-1,1-1 1,-1 1-1,0-1 1,0 1-1,-1-1 1,1 1 0,0-1-1,0 0 1,0 1-1,0-1 1,0 0 0,0 0-1,0 0 1,0 0-1,-1 0 1,0 0-1,-6-2 79,1 1-1,-1-1 0,0 0 0,1 0 1,-8-4-1,5 2-53,-9-5 24,0 0 0,1-1 0,0-1 0,0-1 0,-30-26 0,48 38-249,0 0 0,-1-1 0,1 1 0,0 0 1,-1 0-1,1-1 0,0 1 0,-1 0 0,1 0 0,0-1 1,0 1-1,-1 0 0,1 0 0,0-1 0,0 1 0,-1 0 1,1-1-1,0 1 0,0-1 0,0 1 0,0 0 0,0-1 1,0 1-1,0 0 0,-1-1 0,11 0-7847,-1 1 7307,5 0-4309</inkml:trace>
</inkml:ink>
</file>

<file path=ppt/ink/ink2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12:55.004"/>
    </inkml:context>
    <inkml:brush xml:id="br0">
      <inkml:brushProperty name="width" value="0.05" units="cm"/>
      <inkml:brushProperty name="height" value="0.05" units="cm"/>
    </inkml:brush>
  </inkml:definitions>
  <inkml:trace contextRef="#ctx0" brushRef="#br0">32 66 5056,'-13'-8'2864,"-5"4"7466,29 4-9769,0-1-1,-1-1 0,13-3 1,12-2-115,158-12 89,-126 14-537,-16 2-109,51-6-1244,-63 7-2943,-3 8-4572,-27-6 4913</inkml:trace>
</inkml:ink>
</file>

<file path=ppt/ink/ink2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12:55.552"/>
    </inkml:context>
    <inkml:brush xml:id="br0">
      <inkml:brushProperty name="width" value="0.05" units="cm"/>
      <inkml:brushProperty name="height" value="0.05" units="cm"/>
    </inkml:brush>
  </inkml:definitions>
  <inkml:trace contextRef="#ctx0" brushRef="#br0">3 33 3808,'-3'-3'11327,"11"-2"-9631,2 1-1353,-1 0-1,1 1 0,0 0 0,0 1 1,0 0-1,14-1 0,65 1-407,-61 2 44,-9 0-27,-14-1-197,0 1 0,0 0-1,0 0 1,0 0-1,0 1 1,0-1 0,6 3-1,-19 9-6698,-5 3 2539,4-11 1280</inkml:trace>
</inkml:ink>
</file>

<file path=ppt/ink/ink2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12:55.897"/>
    </inkml:context>
    <inkml:brush xml:id="br0">
      <inkml:brushProperty name="width" value="0.05" units="cm"/>
      <inkml:brushProperty name="height" value="0.05" units="cm"/>
    </inkml:brush>
  </inkml:definitions>
  <inkml:trace contextRef="#ctx0" brushRef="#br0">17 51 3232,'-7'1'709,"-2"2"-836,9-3 280,0 0-1,0 0 1,0 0 0,0 1 0,0-1 0,-1 0 0,1 0-1,0 1 1,0-1 0,0 0 0,0 0 0,0 1-1,0-1 1,0 0 0,0 0 0,1 0 0,-1 1 0,0-1-1,0 0 1,0 0 0,0 1 0,0-1 0,0 0 0,1 1 916,-1-1-916,1 0 0,-1 1 0,0-1 0,0 0-1,0 0 1,1 0 0,12-3 2626,64-22 2481,-60 18-5368,0 1-1,0 1 1,1 0-1,0 1 1,0 1-1,20 0 1,-34 2-1010,0 1-1,0 1 1,0-1 0,0 1 0,6 1 0,-1 3-3730</inkml:trace>
</inkml:ink>
</file>

<file path=ppt/ink/ink2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12:58.089"/>
    </inkml:context>
    <inkml:brush xml:id="br0">
      <inkml:brushProperty name="width" value="0.05" units="cm"/>
      <inkml:brushProperty name="height" value="0.05" units="cm"/>
    </inkml:brush>
  </inkml:definitions>
  <inkml:trace contextRef="#ctx0" brushRef="#br0">7 184 4320,'-7'-5'6629,"67"13"-1781,-51-8-4679,1-1 0,0 0 0,-1 0 0,1-1 0,-1 0 0,0-1 0,15-5 0,-21 7-199,0-1 0,0 1-1,0-1 1,0 1 0,-1-1 0,1 0-1,-1 0 1,1 0 0,-1-1 0,0 1-1,1 0 1,-1-1 0,-1 1-1,1-1 1,0 0 0,-1 0 0,1 0-1,-1 0 1,0 0 0,0 0 0,0 0-1,0 0 1,0 0 0,-1 0-1,1-5 1,-1 6-18,0 0 1,-1 0-1,1 1 0,0-1 1,-1 0-1,1 0 0,-1 1 0,1-1 1,-1 0-1,0 1 0,0-1 0,0 0 1,0 1-1,0 0 0,0-1 0,0 1 1,0-1-1,-1 1 0,1 0 1,0 0-1,-1 0 0,1 0 0,-1 0 1,0 0-1,-2-1 0,2 1 48,-1 0 1,1 0-1,-1 1 0,1-1 0,-1 1 0,1-1 1,-1 1-1,1 0 0,-1 0 0,1 0 1,-1 0-1,1 0 0,-1 1 0,1-1 0,-1 1 1,-4 1-1,-19 8 505,21-9-339,0 1-1,0 0 1,1 0 0,-8 4-1,10-5-122,0 0 0,1 1-1,-1-1 1,0 1 0,1 0-1,-1-1 1,1 1 0,0 0-1,-1 0 1,1 0 0,0 0-1,0 0 1,-1 4-1,2-3-23,-1-1 0,1 0-1,-1 0 1,1 0-1,0 0 1,0 0-1,0 0 1,1 0-1,-1 1 1,0-1-1,1 0 1,-1 0-1,1 0 1,0 0-1,-1 0 1,1 0-1,0 0 1,0-1 0,1 1-1,-1 0 1,3 3-1,6 10 65,-5-5 21,0-2 1,0 1-1,1 0 0,1-1 0,12 12 1,-17-18-72,0 0-1,0 0 1,0 0 0,0-1 0,1 0-1,-1 1 1,0-1 0,1 0 0,0 0-1,-1 0 1,1 0 0,0 0 0,-1-1-1,1 1 1,0-1 0,-1 0 0,1 0-1,0 0 1,0 0 0,-1 0 0,1-1-1,0 1 1,0-1 0,-1 0 0,6-2-1,0-1-28,0-1 0,0 0 0,0-1 0,0 0-1,-1 0 1,0 0 0,11-14 0,12-10-312,-14 14 178,-1-1-1,15-22 1,-13 17 180,-6 1-21,-8 15-21,-3 6-9,0 0 1,0 0-1,0 0 1,0 0-1,0-1 0,0 1 1,0 0-1,0 0 1,0 0-1,0 0 0,1 0 1,-1 0-1,0 0 0,0-1 1,0 1-1,0 0 1,0 0-1,0 0 0,1 0 1,-1 0-1,0 0 1,0 0-1,0 0 0,0 0 1,0 0-1,1 0 0,-1 0 1,0 0-1,0 0 1,0 0-1,0 0 0,1 0 1,-1 0-1,0 0 1,0 0-1,0 0 0,0 0 1,0 0-1,1 0 0,-1 0 1,0 0-1,0 1 1,0-1-1,0 0 0,0 0 1,0 0-1,1 0 1,-1 0-1,0 0 0,0 0 1,0 1-1,0-1 0,0 0 1,0 0-1,0 0 1,0 0-1,0 0 0,0 1 1,0-1-1,0 0 1,0 0-1,9 19 229,6 23 254,-14-38-437,0 0 1,1 0-1,-1 0 0,1 0 1,0-1-1,0 1 0,1-1 1,-1 1-1,1-1 0,-1 0 0,1 0 1,4 4-1,-5-6-1,0 1 1,1-1-1,-1 0 0,0 1 1,1-1-1,-1 0 0,1-1 1,-1 1-1,1 0 0,-1-1 1,1 1-1,0-1 0,-1 0 1,1 0-1,-1 0 0,1 0 1,0 0-1,-1-1 0,1 1 1,3-2-1,-1 0-130,-1 0-1,1 0 1,-1 0-1,0 0 1,0-1-1,0 1 1,0-1-1,0 0 1,-1 0-1,1-1 1,-1 1-1,0-1 1,0 0-1,0 1 1,0-1-1,-1-1 1,0 1-1,1 0 1,-2 0-1,1-1 1,0 0-1,1-8 1,4-7-150,-5 16 200,0 1 1,-1-1-1,1 0 0,-1 0 1,0 0-1,0-8 0,-1 12 34,0-1-1,1 1 0,-1-1 0,0 1 1,0-1-1,0 1 0,0-1 0,0 1 0,0-1 1,1 1-1,-1-1 0,0 1 0,0-1 1,1 1-1,-1 0 0,0-1 0,1 1 0,-1-1 1,1 1-1,-1 0 0,0 0 0,1-1 1,-1 1-1,1 0 0,-1 0 0,1-1 0,17-2 357,-12 3-217,0 1 0,0 0 0,12 3 0,104 39 642,-117-42-719,-1 0 0,1 0 1,0 0-1,-1 0 0,1-1 0,0 0 1,5 0-1,-8 0-22,0 0 1,0 0-1,1-1 0,-1 1 1,0 0-1,0-1 1,0 0-1,0 1 0,0-1 1,0 0-1,0 0 1,0 0-1,0-1 0,-1 1 1,1 0-1,0-1 1,1-1-1,-2 1-41,0 1 0,-1 0 0,1 0 0,-1-1 0,0 1 0,1 0 0,-1-1 0,0 1 0,0 0 0,0-1 0,0 1 0,0 0 0,0-1 0,0 1 0,0 0 0,0-1 0,-1 1 0,1 0 0,-1-1 0,1 1 0,-1 0 0,1 0 0,-1 0 0,0-1 0,1 1 0,-1 0 0,0 0 0,0 0 0,0 0 0,0 0 0,0 0 0,0 1 0,0-1 0,0 0 0,0 0 0,0 1 0,-1-1 0,1 1 0,0-1-1,0 1 1,-1-1 0,1 1 0,0 0 0,-1 0 0,-2-1 0,2 1-19,-1 0-1,1 1 0,-1-1 0,1 0 1,-1 1-1,0 0 0,1-1 1,0 1-1,-1 0 0,1 0 0,0 0 1,-1 1-1,1-1 0,0 0 1,0 1-1,-3 3 0,2-3 44,1 1 0,0 0 0,0 0 0,0 0 1,0 0-1,1 0 0,0 0 0,-1 1 0,1-1 0,0 0 0,0 1 0,0 3 0,1-4 12,-1 1-1,1-1 0,0 0 0,0 1 0,0-1 1,1 0-1,-1 0 0,1 1 0,-1-1 1,1 0-1,0 0 0,1 0 0,-1 0 0,0 0 1,1 0-1,0 0 0,0 0 0,-1-1 0,2 1 1,3 4-1,-4-6-1,0 1 0,0-1 0,0 0 0,0 0 1,0 0-1,0 0 0,0 0 0,0 0 0,0 0 0,1-1 0,-1 1 1,0-1-1,0 0 0,1 1 0,-1-1 0,0 0 0,0 0 0,1-1 0,-1 1 1,0 0-1,1-1 0,-1 0 0,0 1 0,0-1 0,0 0 0,0 0 1,0 0-1,0 0 0,4-3 0,60-41 140,-51 35-279,-12 8 86,0 0 0,0 0 0,0 0 1,0 0-1,0 0 0,0-1 0,4-4 0,3 19 262,-9-9-195,0 1 0,0-1 1,-1 1-1,1 0 0,-1-1 0,0 1 0,0 0 0,0-1 1,0 1-1,-1 0 0,1-1 0,-1 1 0,0 0 0,0-1 1,-1 1-1,-1 3 0,2-6-26,1 0 1,-1 0-1,1 0 1,-1 0-1,1 0 0,-1 1 1,1-1-1,0 0 1,0 0-1,-1 3 0,1-3 493,2-2-474,59-29-140,-34 19 94,1 1 0,0 1 0,48-9 0,-66 17 100,0 0-1,1 0 1,-1 1 0,0 1 0,0-1-1,0 2 1,0-1 0,0 1 0,0 1-1,0 0 1,-1 0 0,1 1 0,-1 0-1,13 8 1,1 4 710,31 28 0,-38-30-726,-15-13-67,1 0 1,-1 0-1,1 1 0,-1-1 1,1 0-1,0-1 0,-1 1 0,1 0 1,0 0-1,0-1 0,-1 1 0,1-1 1,3 1-1,-4-1-310,1 0-1,-1-1 1,1 1 0,-1 0-1,0 0 1,1-1 0,-1 1-1,1-1 1,-1 1 0,0-1-1,1 1 1,-1-1 0,0 0-1,2-1 1,0-1-695,0 0-1,0 0 1,-1 0-1,1-1 1,-1 1 0,0-1-1,0 0 1,0 1-1,0-1 1,-1 0 0,1 0-1,0-6 1,8-36-4444</inkml:trace>
</inkml:ink>
</file>

<file path=ppt/ink/ink2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11:41.847"/>
    </inkml:context>
    <inkml:brush xml:id="br0">
      <inkml:brushProperty name="width" value="0.05" units="cm"/>
      <inkml:brushProperty name="height" value="0.05" units="cm"/>
      <inkml:brushProperty name="color" value="#E71224"/>
    </inkml:brush>
  </inkml:definitions>
  <inkml:trace contextRef="#ctx0" brushRef="#br0">297 323 2720,'1'0'39,"-1"-1"1,0 1-1,0 0 1,0-1-1,0 1 1,0 0-1,0-1 1,0 1-1,0 0 1,0-1-1,0 1 1,0 0-1,0-1 1,0 1-1,0 0 0,0-1 1,-1 1-1,1 0 1,0-1-1,0 1 1,0 0-1,0 0 1,-1-1-1,1 1 1,0 0-1,0 0 1,-1-1-1,1 1 1,0 0-1,0 0 1,-1-1-1,1 1 1,0 0-1,-1 0 1,1 0-1,0 0 0,-1 0 1,1-1-1,0 1 1,-1 0-1,1 0 1,-1 0-1,-10-4 1298,8 3-1122,-1-1-1,1 1 0,0 0 0,-1 0 1,0 0-1,1 0 0,-1 0 0,0 1 1,1 0-1,-1 0 0,0 0 0,1 0 1,-1 0-1,-5 2 0,0 0 46,0 0-1,0 1 1,0 0 0,-13 6-1,15-4-193,0 0 0,0 0-1,0 0 1,0 0 0,1 1-1,0 1 1,0-1 0,-8 12-1,-35 64 89,42-70-141,1-2 3,0 1 0,1 0 1,1 0-1,0 1 0,0-1 1,1 1-1,1 0 0,-2 14 0,4-22 27,0 0-1,0 0 0,0 0 0,0 0 0,1 0 1,-1 0-1,1 0 0,0 0 0,0 0 0,1-1 1,-1 1-1,1 0 0,0-1 0,0 1 0,0-1 1,0 0-1,1 0 0,-1 0 0,1 0 0,0 0 1,0 0-1,0-1 0,0 1 0,0-1 0,0 0 1,1 0-1,-1 0 0,8 2 0,-5-2 42,0 0-1,0-1 0,0 0 0,1 0 1,-1-1-1,0 0 0,1 0 0,-1 0 0,0-1 1,0 0-1,1 0 0,-1-1 0,0 1 1,0-1-1,0-1 0,6-2 0,0-1 76,-1 0-1,1-1 0,-1 0 0,0-1 0,-1 0 1,16-16-1,-24 22-136,0 0 0,0 0 0,0 0 0,-1 0 0,1 0 0,-1-1 0,0 1 0,1 0-1,-1-1 1,0 1 0,0-1 0,-1 1 0,1-1 0,0 0 0,-1 1 0,0-1 0,1 0 0,-1 1 0,0-1 0,-1-3 0,0 2 8,0 0-1,0 0 1,-1 1-1,1-1 1,-1 1-1,0-1 1,0 1 0,0 0-1,-1 0 1,1 0-1,-1 0 1,-4-4-1,-3-1-23,1 1 0,-1 0-1,0 1 1,0 0-1,0 1 1,-1 0 0,0 0-1,-15-3 1,19 6 30,0 0 0,0 1 1,-1 0-1,-9 0 0,10-2-89,3 1-193,4 3 51,12 0 44,96-18 327,270-39 107,-293 49-354,-53 6 250,57-11 1,-84 11-103,17-3 278,-22 4-352,0 0 1,0 0-1,0-1 1,0 1-1,0 0 0,0 0 1,1 0-1,-1 0 1,0 0-1,0 0 1,0 0-1,0 0 0,0 0 1,0 0-1,0 0 1,0 0-1,0 0 1,0 0-1,0 0 0,1 0 1,-1 0-1,0 0 1,0 0-1,0 0 0,0 1 1,0-1-1,0 0 1,0 0-1,0 0 1,0 0-1,0 0 0,0 0 1,0 0-1,0 0 1,0 0-1,1 0 1,-1 0-1,0 0 0,0 0 1,0 0-1,0 0 1,0 1-1,0-1 1,0 0-1,0 0 0,0 0 1,0 0-1,0 0 1,0 0-1,0 0 0,0 0 1,0 0-1,0 0 1,0 0-1,0 1 1,0-1-1,-10 7 196,-66 51-437,7-4 161,-23 4 104,25-18-22,61-37-5,0 1 0,0 0 0,0 0 0,1 0 0,0 1 0,0 0 0,0 0 0,0 1 0,-6 9 0,10-15 7,1 1-1,0 0 0,-1 0 1,1-1-1,0 1 0,-1 0 1,1 0-1,0-1 0,0 1 1,0 0-1,0 0 0,0 0 1,-1-1-1,2 1 0,-1 0 1,0 0-1,0 0 0,0-1 1,0 1-1,0 0 0,1 0 1,-1-1-1,0 1 0,1 0 1,-1 0-1,0-1 0,1 1 1,-1 0-1,1-1 0,-1 1 1,1-1-1,-1 1 0,1-1 1,0 1-1,-1-1 0,1 1 0,0-1 1,-1 1-1,2 0 0,3 1 67,0 0 0,1 0 0,-1-1 0,9 3 0,-10-3-45,6 0 28,0 1 0,-1-1 0,1-1 0,0 0 0,0 0 0,0-1 1,0 0-1,-1-1 0,1 0 0,0 0 0,-1-1 0,0-1 0,0 1 0,0-1 1,0-1-1,0 0 0,-1 0 0,0-1 0,0 1 0,0-2 0,-1 1 0,7-9 0,11-14 88,-1-1 0,-1-1 0,31-57 0,40-109 179,-87 182-294,0-2-3,22-51 74,-26 59-161,0 0 0,-1 0 0,0 0 0,-1 0 0,1-14 0,-1 21 23,-1 0-1,0 0 1,0 1-1,0-1 0,-1 0 1,1 1-1,0-1 1,-1 0-1,1 1 1,-1-1-1,1 1 0,-1-1 1,0 0-1,1 1 1,-1 0-1,0-1 0,0 1 1,0-1-1,0 1 1,0 0-1,-1 0 0,1 0 1,0-1-1,-1 1 1,1 0-1,-2 0 0,0 0-29,0 0-1,0 0 0,0 1 0,0-1 0,-1 1 1,1 0-1,0 0 0,0 0 0,0 0 0,0 1 1,-1-1-1,1 1 0,-3 1 0,-1 0 18,1 1-1,0 0 0,0 0 1,0 1-1,0-1 1,0 1-1,1 0 0,0 1 1,0-1-1,0 1 1,0 0-1,-7 11 1,3-3 35,0 1 1,1 0 0,1 0 0,-8 22-1,5-5-17,1 1 0,2 1-1,-4 45 1,9-62 21,1 1-1,0-1 0,1 1 1,1-1-1,0 1 1,2-1-1,5 24 0,-6-34 43,0-1 0,0 1 0,0-1-1,1 0 1,-1 0 0,1 0 0,1 0-1,-1-1 1,1 1 0,-1-1-1,1 0 1,0 0 0,1 0 0,-1-1-1,1 1 1,0-1 0,0 0-1,0 0 1,0-1 0,0 0 0,0 0-1,1 0 1,-1 0 0,1-1-1,6 1 1,8 0 97,0 0 0,0-2 0,35-4 0,60-17 74,-85 12-162,0-2 0,-1 0 0,31-19 0,-46 23-227,-14 7 178,0 0 0,0 0-1,0 0 1,1-1 0,-1 1-1,0 0 1,0 0 0,0 0-1,0 0 1,1 0 0,-1 0-1,0 0 1,0 0 0,0 0-1,1 0 1,-1 0 0,0 0-1,0 0 1,0-1 0,1 2-1,-1-1 1,0 0 0,0 0-1,0 0 1,0 0 0,1 0-1,-1 0 1,0 0 0,0 0-1,0 0 1,1 0 0,-1 0-1,0 1 1,-4 6-279,-16 12 208,0-2 0,0-1 0,-34 21-1,28-20 123,0 1 0,-26 24 0,48-38-11,0 1 0,0-1 1,0 1-1,-5 8 0,9-12-28,-1-1-1,1 1 0,-1 0 1,1-1-1,0 1 0,-1 0 1,1 0-1,0-1 0,0 1 1,-1 0-1,1 0 0,0-1 1,0 1-1,0 0 0,0 0 1,0-1-1,0 1 0,0 0 1,0 0-1,0 0 1,0-1-1,1 1 0,-1 0 1,0 0-1,0-1 0,1 1 1,-1 0-1,1-1 0,-1 1 1,0 0-1,1-1 0,-1 1 1,1-1-1,0 1 0,-1 0 1,1-1-1,-1 0 0,1 1 1,0-1-1,-1 1 0,1-1 1,0 0-1,-1 1 0,1-1 1,1 1-1,4 0 70,-1 0 0,1 0 0,0 0-1,-1-1 1,1 0 0,0 0 0,0 0 0,-1-1 0,1 0-1,0 0 1,7-3 0,4-1 119,-1-1-1,23-12 1,-28 12-126,1-1 0,-1 0 1,-1-1-1,1 0 0,-1-1 1,-1 0-1,17-20 0,-15 14-6,0-1-1,-1 0 0,-1-1 1,0 0-1,5-19 0,5-22 83,-3 0 0,-2-1 0,10-106 0,-23 145-214,1 7-181,-1 0 0,0 0-1,-1 0 1,-1 0 0,-3-24 0,3 36 215,1 0 1,0 0-1,0 0 0,0 0 0,-1 1 0,1-1 0,0 0 1,-1 0-1,1 0 0,-1 1 0,1-1 0,-1 0 1,1 1-1,-1-1 0,1 0 0,-1 1 0,0-1 1,1 1-1,-2-2 0,1 2 23,1 0 0,-1 0 0,0 0 0,1 0 0,-1 0 1,1 0-1,-1 0 0,1 0 0,-1 0 0,1 1 0,-1-1 0,1 0 0,-1 0 0,0 0 0,1 1 1,-1-1-1,1 0 0,0 0 0,-1 1 0,1-1 0,-1 1 0,0-1 0,-1 3 4,0-1-1,0 0 1,0 1-1,1-1 1,-1 1-1,1-1 1,-1 1-1,1 0 1,0 0-1,-1 3 1,-3 26-3,1-1 0,2 0 0,1 1 0,1-1 0,2 1 0,6 33 0,-2-27 459,1-1 0,19 57 0,-20-79-847,0-1 1,1 0 0,0-1 0,15 22 0,-15-26-1549,1 0-1,0-1 1,17 15 0,-9-11-1381</inkml:trace>
</inkml:ink>
</file>

<file path=ppt/ink/ink2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11:42.580"/>
    </inkml:context>
    <inkml:brush xml:id="br0">
      <inkml:brushProperty name="width" value="0.05" units="cm"/>
      <inkml:brushProperty name="height" value="0.05" units="cm"/>
      <inkml:brushProperty name="color" value="#E71224"/>
    </inkml:brush>
  </inkml:definitions>
  <inkml:trace contextRef="#ctx0" brushRef="#br0">282 74 4224,'-11'-54'4058,"11"53"-3809,0 0 1,-1 0-1,1 0 0,-1 0 0,1 0 0,-1 0 0,0 0 0,0 0 0,1 0 0,-1 0 0,0 0 0,0 0 0,0 1 1,0-1-1,0 0 0,0 0 0,0 1 0,0-1 0,0 1 0,0-1 0,0 1 0,0 0 0,0-1 0,0 1 0,-1 0 0,0 0 1,2 4 187,2 4-465,-1 0 0,1-1 0,-1 9 0,0-6 103,0-1-1,4 15 1,39 107 288,-36-108-269,2 0 1,21 38 0,-18-37-19,-1 0 0,11 28 0,-22-48 47,0 0 0,1 0 1,-1 0-1,0 0 0,-1 0 1,1 0-1,-1 0 1,0 0-1,0 1 0,0-1 1,-1 6-1,0-9-48,1 1 0,-1-1 0,1 1 0,-1-1 0,0 0 0,0 1 0,0-1 0,0 0 0,0 0 0,0 0 0,0 0 0,0 1 0,-2 0 0,0 0-1,0-1-1,0 1 0,0-1 0,0 0 0,0 0 0,0 0 0,0 0 1,-5 0-1,-16 1 342,-1-2 0,-47-5 0,23 2-263,20 2-101,0-1-1,1-2 1,-36-8 0,47 10-141,16 2-184,-1 0 1,0 0 0,0 0 0,1-1-1,-1 1 1,0 0 0,1-1 0,-1 1-1,1-1 1,-1 0 0,0 1-1,-2-3 1</inkml:trace>
</inkml:ink>
</file>

<file path=ppt/ink/ink2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11:42.939"/>
    </inkml:context>
    <inkml:brush xml:id="br0">
      <inkml:brushProperty name="width" value="0.05" units="cm"/>
      <inkml:brushProperty name="height" value="0.05" units="cm"/>
      <inkml:brushProperty name="color" value="#E71224"/>
    </inkml:brush>
  </inkml:definitions>
  <inkml:trace contextRef="#ctx0" brushRef="#br0">35 161 7296,'-13'-8'1215,"10"7"-740,0-1 0,0 0 0,1 0-1,-1 0 1,-4-5 0,8 6 30,1-1 0,0 1 1,1 0-1,-1 0 0,0-1 1,0 2-1,5-3 0,151-39 2828,104-13-1832,5 28-1162,-262 26-762,-1 1 0,1 0 0,0 0 0,0 0 0,0 1 0,0-1 0,-1 1 0,6 2-1,4 3-1879</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1:37.295"/>
    </inkml:context>
    <inkml:brush xml:id="br0">
      <inkml:brushProperty name="width" value="0.05" units="cm"/>
      <inkml:brushProperty name="height" value="0.05" units="cm"/>
    </inkml:brush>
  </inkml:definitions>
  <inkml:trace contextRef="#ctx0" brushRef="#br0">10 8 3136,'2'-2'244,"-2"2"-222,0 0 1,0 0-1,0 0 1,0 0-1,1 0 0,-1 0 1,0 0-1,0 0 1,0 0-1,0 0 1,0 0-1,0 0 0,0-1 1,1 1-1,-1 0 1,0 0-1,0 0 0,0 0 1,0 0-1,0 0 1,0 0-1,0-1 1,0 1-1,0 0 0,0 0 1,0 0-1,0 0 1,0 0-1,0 0 0,0-1 1,0 1-1,0 0 1,0 0-1,0 0 1,0 0-1,0 0 0,0 0 1,0-1-1,-7-1 5818,0 2-1244,7 1-4551,0-1 1,0 0 0,1 1 0,-1-1-1,0 1 1,0-1 0,0 0 0,0 1-1,0-1 1,1 0 0,-1 1 0,0-1-1,0 0 1,1 0 0,-1 1 0,0-1-1,0 0 1,1 0 0,-1 1 0,0-1-1,1 0 1,-1 0 0,0 0 0,1 1-1,-1-1 1,1 0 0,1 1 10,0 1 1,0-1-1,1 0 0,-1 0 1,0 0-1,1-1 0,-1 1 1,0-1-1,1 1 0,2-1 1,12 4 112,-3-1 33,1 0 0,0 0 0,0-2-1,17 1 1,64-6 426,-17 1-345,83 5 394,-138-1-599,-1 1-1,29 7 0,-28-4 95,-1-2-1,29 1 1,-26-8 15,-22 2-2566</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8:24.104"/>
    </inkml:context>
    <inkml:brush xml:id="br0">
      <inkml:brushProperty name="width" value="0.05" units="cm"/>
      <inkml:brushProperty name="height" value="0.05" units="cm"/>
    </inkml:brush>
  </inkml:definitions>
  <inkml:trace contextRef="#ctx0" brushRef="#br0">16 84 4896,'-15'-4'8874,"18"3"-8343,0 0-1,0 0 1,0 0-1,1 0 1,4 0-1,7-2 122,63-19 1252,-33 8-1611,49-8 0,-80 20-243,4-2-522,1 1-1,-1 1 1,1 1 0,0 0 0,21 3-1,-37-2 48,-1 1 0,0-1 0,0 1 0,1-1 0,-1 1-1,0 0 1,0 0 0,0 0 0,3 2 0,-5-3 243,0 1 0,1-1 0,-1 0 0,0 1 1,1-1-1,-1 1 0,0-1 0,1 0 0,-1 1 0,0-1 0,0 1 1,0-1-1,1 1 0,-1-1 0,0 1 0,0-1 0,0 1 1,0-1-1,0 1 0,0-1 0,0 1 0,0-1 0,0 1 0,0-1 1,0 1-1,0-1 0,-1 1 0,1-1 0,0 1 0,0-1 1,0 1-1,-1-1 0,1 1 0,0-1 0,0 1 0,-1-1 0,1 0 1,-1 1-1,-9 11-3130</inkml:trace>
</inkml:ink>
</file>

<file path=ppt/ink/ink2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11:45.271"/>
    </inkml:context>
    <inkml:brush xml:id="br0">
      <inkml:brushProperty name="width" value="0.05" units="cm"/>
      <inkml:brushProperty name="height" value="0.05" units="cm"/>
      <inkml:brushProperty name="color" value="#E71224"/>
    </inkml:brush>
  </inkml:definitions>
  <inkml:trace contextRef="#ctx0" brushRef="#br0">2 703 4064,'-1'3'2186,"13"-3"-1507,0-1 0,0 0 0,0-1-1,0 0 1,0-1 0,22-9-1,-18 6-426,-2-2 0,1 0 0,-1-1 0,19-15 0,0-4-220,-2-2 0,-1-2 0,26-36 0,152-230 651,-189 269-636,-5 10 4,10-23 0,-21 36 11,0 0 0,-1 0 0,1 0 1,-1 0-1,-1-1 0,1 1 0,-1-1 1,0-10-1,-1 17-78,0-1 0,0 0 0,0 1 1,0-1-1,0 0 0,0 1 0,0-1 0,0 1 0,0-1 1,0 0-1,-1 1 0,1-1 0,0 0 0,0 1 0,-1-1 1,1 1-1,-1-1 0,1 1 0,0-1 0,-1 1 1,1-1-1,-1 1 0,1 0 0,-2-2 0,1 2-12,0 0 1,0-1-1,0 1 0,0 0 0,-1 0 0,1 0 0,0 0 1,0 0-1,0 0 0,0 0 0,0 0 0,0 0 0,-2 1 1,-3 1-37,0 0 0,0 0 0,0 1 1,-7 4-1,1 1 121,-1 0 0,1 2 1,1-1-1,0 1 0,0 1 1,1 0-1,1 1 0,-1 0 0,2 0 1,0 0-1,-9 19 0,-1 8 119,2 0 1,-18 70-1,14-22-33,8-30 13,9-42-100,0-1 0,-1 19 0,4-28 3,0 1-1,0-1 0,0 0 1,1 0-1,0 0 0,0 0 1,0-1-1,0 1 1,1 0-1,2 5 0,-3-9-16,0 1 0,0-1 0,0 1-1,1-1 1,-1 0 0,0 0 0,1 1 0,-1-1-1,1 0 1,0 0 0,-1 0 0,1 0 0,0-1-1,-1 1 1,1 0 0,0-1 0,0 1 0,0-1-1,0 0 1,-1 1 0,1-1 0,0 0 0,0 0-1,0 0 1,2-1 0,6 0 153,-1 0 0,1-1 0,13-5-1,-22 7-183,32-10 88,0-2 0,-1-1-1,35-20 1,-16 6-158,-46 25-15,1 0 0,0 0 0,-1 0 0,1 0 0,0 1 0,0 0 0,7 0 1,-13 1 56,1 1 1,-1-1 0,1 1 0,-1-1 0,0 1 0,1-1 0,-1 1 0,0-1 0,1 1 0,-1 0 0,0-1 0,1 1-1,-1 0 1,0-1 0,0 1 0,0 1 0,1-1 2,1 8 36,1 1 1,-1-1 0,-1 1 0,0 0 0,0 0 0,-1 15 0,-1-12-24,2-10-7,-1-1 0,0 0 0,1 0 0,-1 0 0,1 0 0,0 1 0,0-1 0,1 3 0,-1-3 50,0-1-1,0 1 1,0 0 0,-1 0 0,1-1 0,-1 1 0,1 0 0,-1 3-1,13-4 391,-11 0-362,1-1 0,-1 0 0,1 0 0,0 0 0,-1 0 0,1 0 0,-1-1 0,1 1 0,0-1 0,-1 0 0,3-1 0,30-14 369,-15 5-384,-4 3-107,0-2 1,0 0 0,-1-1 0,24-22-1,-32 28 5,-6 4 24,0 0 0,0 0 0,0 0 0,0 0 0,0 0 0,0 1 0,0-1-1,0 0 1,0 1 0,0-1 0,0 1 0,0 0 0,1-1 0,-1 1 0,0 0 0,0-1 0,1 1 0,-1 0 0,0 0 0,0 0 0,1 0 0,-1 0 0,0 1 0,2-1 0,-1 4-73,-2 3 133,-1 1-1,1 0 1,-1-1 0,-1 1-1,0 0 1,0-1 0,0 0 0,-6 13-1,8-20-24,0 0 0,-1 1-1,1-1 1,0 0 0,0 1-1,0-1 1,0 0 0,-1 1-1,1-1 1,0 0-1,-1 0 1,1 1 0,0-1-1,0 0 1,-1 0 0,1 1-1,0-1 1,-1 0 0,1 0-1,0 0 1,-1 0-1,1 1 1,-1-1 0,1 0-1,0 0 1,-1 0 0,0-2 369,7-3-47,2-1-241,0-1 1,11-10 0,-12 10-166,0 0-1,17-11 1,-17 14 18,0 0 0,0 0-1,0 1 1,1 0 0,-1 0 0,1 1 0,12-3 0,-15 5 15,-1-1 0,0 1 0,0 0 0,1 1 1,-1-1-1,0 1 0,0 0 0,0 0 0,0 0 0,0 0 1,0 1-1,0 0 0,0-1 0,0 2 0,-1-1 0,5 3 0,2 3-105,2 1 152,21 13-1,-29-20 29,0 0 1,0 0-1,1 0 1,-1-1-1,1 0 0,-1 1 1,1-1-1,-1-1 1,8 1-1,7-1 64,-1 0 1,0-2-1,1 0 0,21-6 1,-34 7-66,0-1 1,0 0 0,-1 0 0,1-1-1,0 0 1,-1 0 0,0 0 0,0-1-1,0 0 1,0 0 0,0 0 0,-1 0-1,0-1 1,0 0 0,0 1 0,4-7-1,-2 1-14,-1 0-1,0-1 0,-1 1 0,5-15 1,-9 24-37,0 1 1,1 0-1,-1 0 1,0-1-1,0 1 0,0 0 1,0 0-1,0-1 1,0 1-1,0 0 1,1 0-1,-1-1 1,0 1-1,0 0 0,0-1 1,0 1-1,0 0 1,0 0-1,0-1 1,-1 1-1,1 0 1,0-1-1,0 1 0,0 0 1,0 0-1,0-1 1,0 1-1,0 0 1,-1 0-1,1-1 1,0 1-1,0 0 0,0 0 1,-1 0-1,1-1 1,0 1-1,0 0 1,0 0-1,-1 0 1,1 0-1,0 0 0,0-1 1,-1 1-1,1 0 1,0 0-1,-1 0 1,1 0-1,0 0 1,-1 0-14,0 0 0,0 1 0,0-1 1,0 0-1,1 1 0,-1-1 1,0 0-1,0 1 0,1-1 1,-1 1-1,0-1 0,1 1 1,-1-1-1,0 1 0,0 1 0,-3 3 3,0 1 0,1-1-1,-1 1 1,1 0 0,0 0-1,1 0 1,0 0 0,0 0-1,0 1 1,1-1 0,-1 1-1,2-1 1,-1 13 0,1-15 23,0 1 0,1-1 0,0 0 0,0 0 0,0 0 0,0 0 0,0 1 0,1-1 0,0-1 0,0 1 0,0 0 0,0 0 0,1-1 0,-1 1 0,1-1 0,0 0 0,0 0 0,0 0 0,0 0 0,1-1 0,-1 1 0,5 1 0,-5-2 65,1 0 0,-1 0 1,1-1-1,0 0 0,-1 0 0,1 0 0,0 0 0,0 0 0,0-1 0,0 0 1,-1 0-1,8-1 0,-4 0 7,-1 0 0,1 0 1,-1-1-1,0 0 1,0-1-1,0 0 0,6-3 1,1-2-8,-1 0 0,0-1 0,-1-1 0,0 1 0,0-2 0,8-11 0,40-40-213,-38 42-18,-22 28-60,-5 3 225,-1-1 0,0 0 0,-10 11 0,-11 16 100,10-16-86,-3 4 117,20-23-111,0 0-1,0 0 0,0-1 0,0 1 1,0 0-1,0 0 0,0 0 0,1 0 0,-1 0 1,1 1-1,-1 2 0,2-5-4,-1 1 0,0-1 0,1 1 0,-1-1 0,0 0-1,1 1 1,-1-1 0,1 0 0,-1 1 0,1-1 0,-1 0 0,1 0 0,-1 1 0,1-1 0,-1 0-1,1 0 1,-1 0 0,1 0 0,0 1 0,0-1 6,13 2-2,-1 0 1,1-1 0,-1 0-1,1-1 1,13-1 0,8-1 178,28 3 65,14 0-1465,-24-3-2684,-42 1 2858,-40 6-10544</inkml:trace>
</inkml:ink>
</file>

<file path=ppt/ink/ink2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11:45.630"/>
    </inkml:context>
    <inkml:brush xml:id="br0">
      <inkml:brushProperty name="width" value="0.05" units="cm"/>
      <inkml:brushProperty name="height" value="0.05" units="cm"/>
      <inkml:brushProperty name="color" value="#E71224"/>
    </inkml:brush>
  </inkml:definitions>
  <inkml:trace contextRef="#ctx0" brushRef="#br0">36 9 6880,'-36'-8'3744,"46"11"-3744,3 8 64,8 6-32,10 10-5376</inkml:trace>
</inkml:ink>
</file>

<file path=ppt/ink/ink2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11:47.296"/>
    </inkml:context>
    <inkml:brush xml:id="br0">
      <inkml:brushProperty name="width" value="0.05" units="cm"/>
      <inkml:brushProperty name="height" value="0.05" units="cm"/>
      <inkml:brushProperty name="color" value="#E71224"/>
    </inkml:brush>
  </inkml:definitions>
  <inkml:trace contextRef="#ctx0" brushRef="#br0">50 498 2816,'0'0'31,"-1"0"-1,1 0 1,0 0-1,-1 0 1,1 0 0,0-1-1,-1 1 1,1 0 0,0 0-1,0 0 1,-1 0 0,1 0-1,0-1 1,-1 1 0,1 0-1,0 0 1,0-1-1,0 1 1,-1 0 0,1 0-1,0-1 1,0 1 0,0 0-1,0 0 1,-1-1 0,1 1-1,0 0 1,0-1 0,0 1-1,0 0 1,0-1-1,0 1 1,0 0 0,0 0-1,0-1 1,0 1 0,0 0-1,4-7 5456,-5 10-5153,1-1 0,0 0 0,-1 1 0,1-1 0,-1 0 0,-2 4 0,-1 4-52,-3 1 87,2 1 1,-1 1-1,2-1 0,-5 16 1,9-28-368,-1 7 101,-1 0 0,1 0 0,0 0 0,1 0 0,0 13 0,0-19-50,1 1-1,-1 0 0,1 0 0,-1-1 0,1 1 0,0 0 0,-1-1 0,1 1 0,0 0 0,0-1 1,0 1-1,0-1 0,1 0 0,-1 1 0,0-1 0,0 0 0,1 0 0,-1 0 0,1 0 1,-1 0-1,1 0 0,-1 0 0,1 0 0,0 0 0,-1-1 0,1 1 0,0-1 0,3 1 1,-1-1 48,0 1 1,1-1 0,-1 0 0,0-1 0,1 1-1,-1-1 1,0 0 0,0 0 0,0 0 0,1 0-1,-1-1 1,0 1 0,-1-1 0,1 0 0,0-1-1,-1 1 1,7-5 0,4-5-13,-1-1 1,20-23-1,-24 27-247,-7 8 63,0-1 1,0 1-1,0-1 1,-1 0-1,1 1 1,-1-1-1,1 0 1,-1 0-1,2-4 1,-3 5-193,0 13 96,0-10 180,0 0 1,0 0 0,1 0-1,-1-1 1,1 1 0,-1 0-1,1 0 1,1 2 0,3 12-68,-5-14 93,1-1 0,-1 0 0,0 1 0,1-1 0,-1 1 0,1-1 0,-1 0 0,1 0 0,-1 1 0,1-1 0,0 0 0,0 0 0,0 0 0,0 0 0,0 0 0,0 0 0,0 0 0,0 0 0,2 1 0,-1-1 30,1 0-1,-1 0 0,0 0 1,1 0-1,-1-1 0,1 1 1,-1-1-1,1 0 0,-1 0 1,4 0-1,1 0 50,1-1 0,-1 0 0,1-1 0,-1 1 0,0-2 0,11-3-1,7-5 170,-13 6-121,0 0 0,0-1-1,0-1 1,20-14 0,-29 18-148,-1 0 0,0 0 0,1 0 0,-1 0 0,0 0 0,-1 0 0,1-1 0,-1 1 0,1 0 0,-1-1 0,0 0 0,1-5 0,-2 8-26,1 0 1,-1 0-1,1-1 1,-1 1-1,1 0 0,0 0 1,-1 0-1,1 0 0,0 0 1,0 0-1,0 0 0,0 0 1,0 0-1,0 0 1,0 0-1,0 1 0,0-1 1,0 0-1,2 0 0,26-9-286,-24 9 299,41-10 142,80-6 0,-76 11-185,11 2 426,-59 5-322,-1 0 1,0 1-1,0-1 0,1 1 0,-1-1 0,0 1 1,0-1-1,0 1 0,-1 0 0,2 2 0,-1-1-17,-1-1-1,0 0 1,0 1-1,0-1 0,0 1 1,0-1-1,0 1 1,0-1-1,-1 0 1,1 1-1,-2 3 0,-11 26 21,12-30-38,-13 22 23,-7 17 85,20-39-102,0 1-1,0-1 0,1 0 0,-1 1 0,1-1 0,-1 1 0,1-1 0,0 1 0,0-1 0,0 1 0,0 0 0,0-1 0,1 1 0,0 2 0,0-3 12,-1-1-1,1 1 0,0-1 0,0 0 0,0 1 0,0-1 1,0 0-1,0 1 0,0-1 0,0 0 0,0 0 0,1 0 1,-1 0-1,1 0 0,-1 0 0,0-1 0,1 1 0,-1 0 1,1-1-1,0 1 0,-1-1 0,1 1 0,-1-1 0,1 0 1,0 0-1,-1 0 0,1 0 0,0 0 0,-1 0 0,1 0 1,2-1-1,6-1 72,-1 0 1,1 0 0,-1-1-1,10-5 1,-12 5-51,15-6 32,-2-1 0,0-1 1,0-1-1,31-24 0,-14 5 35,38-41 0,-21 14-76,-2-2 0,-3-2 0,-3-2 0,50-91 1,-74 110-148,-21 35-395,-8 9 196,-9 7 78,8 0 200,0 1-1,0-1 1,1 1 0,0 1-1,0-1 1,1 1 0,-8 14-1,-55 86-64,-57 127-1,123-230 95,-41 91-39,40-84 52,0 0 0,1 0 0,0 0 0,1 0 0,0 0 0,1 15 0,0-25 6,1 1 1,0-1-1,1 0 1,-1 0-1,0 1 1,1-1-1,-1 0 0,1 0 1,0 0-1,-1 0 1,1 0-1,0 0 0,0 0 1,1 0-1,-1 0 1,0 0-1,1 0 1,-1-1-1,1 1 0,-1 0 1,1-1-1,0 0 1,0 1-1,0-1 0,-1 0 1,1 0-1,0 0 1,1 0-1,-1 0 0,0 0 1,0-1-1,4 1 1,2 1 47,-1-2 0,1 1 0,0-1 0,0-1 1,-1 1-1,1-1 0,0-1 0,8-1 0,-2-2-36,0 0 0,0 0 0,-1-1 0,0-1 0,0 0 0,-1-1 1,0 0-1,0-1 0,0 0 0,-2-1 0,1 0 0,-1-1 0,0 0 0,10-18 0,44-89-98,-44 77 46,34-70-9,28-54 121,-80 161-100,6-11-58,0 0 0,0 0 0,-2-1 0,5-16 0,-10 21-138,-1 11 203,0 0 0,-1 0 0,1-1 0,0 1 1,0 0-1,0 0 0,0 0 0,0 0 0,0 0 1,-1 0-1,1 0 0,0 0 0,0-1 0,0 1 1,0 0-1,-1 0 0,1 0 0,0 0 0,0 0 0,0 0 1,0 0-1,-1 0 0,1 0 0,0 0 0,0 0 1,0 0-1,0 0 0,-1 0 0,1 0 0,0 0 1,0 0-1,0 1 0,0-1 0,-2 1-14,0 0 0,0 0 0,1 0 0,-1 0 0,1 0 0,-1 0 0,1 1 0,-2 1 0,-4 6-2,0 0-1,1 1 0,0 0 0,1 0 0,0 0 0,-6 20 0,-14 67 11,24-92 8,-14 70 26,4 2-1,-2 80 0,13-126-410,2-1 0,5 33 0,-1-22-4790,-6-40 4769,0 1 1,0-1 0,0 0-1,0 0 1,0 1-1,0-1 1,0 0-1,0 0 1,-1 1-1,1-1 1,0 0-1,-1 0 1,1 0-1,-1 1 1,1-1-1,-1 0 1,0 0-1,0 0 1,1 0 0,-1 0-1,0 0 1,0 0-1,0 0 1,0-1-1,0 1 1,-1 1-1,-14 3-1435</inkml:trace>
</inkml:ink>
</file>

<file path=ppt/ink/ink2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11:47.648"/>
    </inkml:context>
    <inkml:brush xml:id="br0">
      <inkml:brushProperty name="width" value="0.05" units="cm"/>
      <inkml:brushProperty name="height" value="0.05" units="cm"/>
      <inkml:brushProperty name="color" value="#E71224"/>
    </inkml:brush>
  </inkml:definitions>
  <inkml:trace contextRef="#ctx0" brushRef="#br0">41 39 6048,'-28'-39'2240,"25"39"-1728,-7 0-160,20 9-672,-2 7 352,2 6 0,6 14-4640,15-2 2496,0-6 640</inkml:trace>
</inkml:ink>
</file>

<file path=ppt/ink/ink2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11:49.315"/>
    </inkml:context>
    <inkml:brush xml:id="br0">
      <inkml:brushProperty name="width" value="0.05" units="cm"/>
      <inkml:brushProperty name="height" value="0.05" units="cm"/>
      <inkml:brushProperty name="color" value="#E71224"/>
    </inkml:brush>
  </inkml:definitions>
  <inkml:trace contextRef="#ctx0" brushRef="#br0">316 1 4736,'-7'10'3284,"-20"26"1072,-44 69-3031,-47 141 712,84-168-1621,17-36 35,-19 76-1,35-113-357,-1 0 0,2-1-1,-1 1 1,0 0-1,1 7 1,0-12-65,0 1-1,0 0 1,0-1 0,0 1-1,0 0 1,0 0 0,1-1-1,-1 1 1,0-1 0,0 1-1,1 0 1,-1-1 0,0 1-1,1-1 1,-1 1 0,0 0-1,1-1 1,-1 1 0,1-1-1,-1 0 1,1 1 0,-1-1-1,1 1 1,-1-1 0,1 0-1,0 1 1,-1-1 0,1 0-1,0 1 1,-1-1 0,1 0-1,0 0 1,-1 0 0,1 0-1,0 0 1,-1 0 0,1 0-1,0 0 1,-1 0 0,1 0-1,0 0 1,-1 0 0,1 0-1,0-1 1,-1 1 0,2 0-1,4-3 66,-1 1 0,1-1-1,0 0 1,-1 0 0,0-1-1,0 1 1,6-7-1,6-2-22,17-16-123,-1-2 0,44-49-1,-60 61-117,-16 16 132,-1 1 0,1 0-1,0 0 1,0 0 0,0 0-1,1 0 1,-1 0-1,0 0 1,0 0 0,1 0-1,-1 1 1,0-1 0,2 0-1,-2 1 16,0 1 0,1-1-1,-1 1 1,0-1 0,0 1-1,0-1 1,0 1 0,0-1-1,-1 1 1,1 0 0,0 0-1,0 0 1,0-1 0,-1 1-1,1 0 1,0 0 0,-1 0-1,2 2 1,5 5 28,0 0-1,0-1 1,1 0 0,0 0-1,0 0 1,1-1-1,0 0 1,0-1 0,0 0-1,1-1 1,-1 0-1,20 6 1,-15-7 78,0 1 1,0-2-1,1 0 1,-1-1-1,1 0 1,-1-1-1,1 0 1,25-5-1,-35 4-62,0-1 0,0 1 0,0-1-1,-1 0 1,1 0 0,-1-1-1,1 1 1,-1-1 0,0 0-1,0 0 1,0 0 0,0-1 0,-1 0-1,1 1 1,-1-1 0,0 0-1,0-1 1,0 1 0,-1 0-1,1-1 1,-1 1 0,0-1 0,-1 0-1,1 0 1,-1 0 0,0 0-1,0 0 1,0 0 0,-1 0-1,0 0 1,0 0 0,0 0 0,-1 0-1,1 0 1,-3-9 0,3 13-28,-1 1 0,1-1 0,0 0 0,0 1 0,0-1-1,0 1 1,-1-1 0,1 1 0,0-1 0,-1 1 0,1-1 0,0 1 0,-1-1 0,1 1 0,0-1 0,-1 1 0,1-1 0,-1 1 0,1 0 0,-1-1 0,1 1 0,-1 0 0,1 0 0,-1-1 0,0 1 0,0 0 0,0 0-6,0 0 1,-1 0 0,1 0 0,0 0-1,0 0 1,0 1 0,0-1-1,0 0 1,-1 1 0,1-1 0,0 1-1,-2 1 1,-3 2-57,0 1 0,-1 0-1,-6 7 1,10-9 26,-8 8 139,1-1 0,0 2-1,0-1 1,1 1 0,1 0 0,-9 18-1,15-26-12,0 1 1,0-1-1,0 1 0,1 0 0,0-1 0,0 1 0,0 0 0,1 0 1,-1 0-1,1 0 0,0-1 0,1 1 0,-1 0 0,1 0 0,0 0 1,0-1-1,0 1 0,1 0 0,0-1 0,0 1 0,0-1 0,0 0 1,4 5-1,-3-4-32,1-1 0,-1 0 0,1 0 0,0-1 0,0 1 1,1-1-1,-1 0 0,1 0 0,0 0 0,0 0 0,0-1 1,0 0-1,0 0 0,0 0 0,0-1 0,1 0 0,-1 0 1,1 0-1,7 0 0,9-1-1,0-1-1,0-1 1,32-6-1,-44 6-109,103-19-5614,-60 15 2369</inkml:trace>
</inkml:ink>
</file>

<file path=ppt/ink/ink2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11:50.501"/>
    </inkml:context>
    <inkml:brush xml:id="br0">
      <inkml:brushProperty name="width" value="0.05" units="cm"/>
      <inkml:brushProperty name="height" value="0.05" units="cm"/>
      <inkml:brushProperty name="color" value="#E71224"/>
    </inkml:brush>
  </inkml:definitions>
  <inkml:trace contextRef="#ctx0" brushRef="#br0">65 190 3904,'-1'-3'418,"-1"0"0,0 0 0,0 1 1,0-1-1,-4-4 0,5 6-140,-1-1-1,1 1 1,0 0 0,0 0-1,-1-1 1,1 1 0,0-1-1,0 1 1,1-1 0,-1 0-1,0 1 1,0-1-1,1 0 1,-1 1 0,1-1-1,0 0 1,-1 0 0,1 1-1,0-1 1,0 0 0,0 0-1,0 0 1,0 1 0,1-4-1,2-2 97,-1 0 0,1 0 0,1 1 0,-1-1 0,1 1 0,5-7 0,6-10 379,-12 20-738,-1 0 1,1 0 0,-1 0-1,1 0 1,0 1 0,0-1-1,0 1 1,0 0 0,1 0-1,-1 0 1,1 0 0,-1 1-1,1-1 1,-1 1 0,7-1-1,6-2-45,0 1 0,20-1-1,-33 4 42,20-2 49,0 1-1,0 2 0,31 3 0,-43-2 7,-1 0-1,0 0 1,0 1-1,0 0 0,0 1 1,0 0-1,-1 0 0,1 1 1,14 10-1,-22-13-44,1 0 0,-1 0 0,0 0-1,0 0 1,0 1 0,0-1 0,0 0-1,0 1 1,-1 0 0,1-1 0,-1 1 0,0 0-1,0 0 1,0 0 0,0-1 0,0 1 0,-1 0-1,1 0 1,-1 0 0,0 0 0,0 0 0,0 4-1,-1 1 57,-1-1-1,0 0 0,0 0 0,-1 0 0,0 0 1,0 0-1,-8 13 0,-13 14 69,-1 0 0,-2-1 0,-2-1 0,-33 29 0,20-25-137,24-22 25,1 1 0,-21 25 0,37-39-30,1-1 0,-1 1 0,1 0 0,-1 0-1,1-1 1,-1 1 0,1 0 0,-1 0 0,1 0 0,0 0 0,-1 0-1,1 0 1,0-1 0,0 1 0,0 0 0,0 0 0,0 0 0,0 0 0,0 0-1,0 0 1,0 0 0,0 0 0,1 0 0,-1 0 0,0 0 0,0-1 0,1 1-1,-1 0 1,1 0 0,-1 0 0,1 0 0,-1-1 0,1 1 0,0 0-1,-1-1 1,1 1 0,0 0 0,-1-1 0,1 1 0,0-1 0,0 1 0,0-1-1,-1 1 1,3 0 0,5 3 10,0-1 0,0 1 0,17 4 0,-12-5-125,20 6 52,-26-8 70,-1 0 0,0 0 0,0 1-1,1 0 1,-1 0 0,0 1-1,-1 0 1,1 0 0,9 6 0,-15-9-7,1 1 0,-1-1 0,1 1 0,-1-1 0,0 1 0,1-1 0,-1 1 0,0-1 0,1 1 0,-1-1 0,0 1 0,0 0 0,1-1 0,-1 1-1,0-1 1,0 1 0,0 0 0,0-1 0,0 1 0,0 0 0,0-1 0,0 1 0,0 0 0,0-1 0,0 1 0,0-1 0,-1 1 0,1 0 0,0-1 0,0 1 0,-1-1 0,1 1 0,0-1 0,-1 1 0,1 0 0,0-1 0,-1 0 0,1 1 0,-1 0 0,-2 1 22,0 1-1,1-1 1,-1 0-1,0 0 1,-5 3-1,-5 1 47,-1 0 1,1 0-1,-1-1 0,1-1 0,-1 0 0,-1-1 0,1-1 0,0 0 0,-1-1 0,1-1 1,-1 0-1,1-1 0,-1 0 0,-24-6 0,23 3-225,-21-5-183,16 0-2905,17 6 856,16 11-4033,1 6 1715</inkml:trace>
</inkml:ink>
</file>

<file path=ppt/ink/ink2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11:51.252"/>
    </inkml:context>
    <inkml:brush xml:id="br0">
      <inkml:brushProperty name="width" value="0.05" units="cm"/>
      <inkml:brushProperty name="height" value="0.05" units="cm"/>
      <inkml:brushProperty name="color" value="#E71224"/>
    </inkml:brush>
  </inkml:definitions>
  <inkml:trace contextRef="#ctx0" brushRef="#br0">10 14 5216,'-10'-13'6415,"11"19"-5102,4 8-807,1-1 0,0 1 1,13 21-1,-14-26-286,14 25 307,1-2-1,2 0 1,48 54-1,-17-21-244,3 1 274,-4-8-124,-52-57-489,1-1 0,-1 1 0,1-1 1,-1 1-1,0-1 0,1 0 0,-1 1 0,1-1 1,-1 1-1,1-1 0,-1 0 0,1 1 0,0-1 1,-1 0-1,1 0 0,-1 1 0,1-1 0,0 0 1,-1 0-1,1 0 0,0 0 0,-1 0 0,1 0 1,-1 0-1,1 0 0,0 0 0,-1 0 1,1 0-1,0 0 0,0-1 0,0 0-210,0 1-1,0-1 1,-1 0-1,1 0 1,-1 0-1,1 0 1,-1 0-1,1 0 1,-1 0-1,1 0 1,-1 0-1,0 0 1,1 0-1,-1 0 0,0 0 1,0 0-1,0-1 1,1-20-5642</inkml:trace>
</inkml:ink>
</file>

<file path=ppt/ink/ink2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11:51.657"/>
    </inkml:context>
    <inkml:brush xml:id="br0">
      <inkml:brushProperty name="width" value="0.05" units="cm"/>
      <inkml:brushProperty name="height" value="0.05" units="cm"/>
      <inkml:brushProperty name="color" value="#E71224"/>
    </inkml:brush>
  </inkml:definitions>
  <inkml:trace contextRef="#ctx0" brushRef="#br0">677 3 7808,'-8'-3'2880,"-2"10"-2240,-16 1-160,5 0 1504,-20 3-1184,-10 5 928,-6 4-993,-5-1 545,1 4-768,4 1-256,-2 4-160,8 3 32,2 8-64,10 0-1280,8 3 640,5 5-7167,13-23 4287,-1-24-544</inkml:trace>
</inkml:ink>
</file>

<file path=ppt/ink/ink2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13:16.185"/>
    </inkml:context>
    <inkml:brush xml:id="br0">
      <inkml:brushProperty name="width" value="0.05" units="cm"/>
      <inkml:brushProperty name="height" value="0.05" units="cm"/>
      <inkml:brushProperty name="color" value="#E71224"/>
    </inkml:brush>
  </inkml:definitions>
  <inkml:trace contextRef="#ctx0" brushRef="#br0">1 858 2496,'0'1'312,"0"1"1,0-1-1,0 0 1,0 0-1,0 0 1,0 1-1,1-1 1,-1 0-1,0 0 1,1 0-1,-1 0 0,1 0 1,0 0-1,-1 0 1,1 0-1,0 0 1,-1 0-1,1 0 1,0 0-1,0 0 1,2 1-1,-1-1-121,0 0 0,0 0 0,0 0 0,0 0 0,0-1-1,0 1 1,1-1 0,-1 1 0,0-1 0,5 0 0,-1 0 28,1-1 1,-1 1 0,0-1-1,0-1 1,1 1-1,-1-1 1,10-4-1,-5-1 261,0 0-1,0-1 1,18-17-1,7-5 195,-11 11-450,-1-2 0,27-28 0,-15 16 362,-27 26-303,0 0 0,-1-1 0,14-17-1,-21 24-307,5-6 12,-2 0 1,1 0-1,-1 0 0,0 0 1,6-14-1,-10-3 962,2 26-821,1 1-117,0 0 0,-1 0-1,1 1 1,-1-1-1,1 1 1,-1 0-1,0-1 1,2 7-1,10 38 322,-10-25-202,-1 1 0,-1 0 0,-2 31 0,0-30 27,0-21-118,0-1 1,-1 1-1,1-1 0,-1 1 0,1-1 0,-1 1 0,0-1 0,0 0 0,-1 1 0,1-1 0,-1 0 0,1 0 0,-1 0 1,0 0-1,0 0 0,-4 3 0,5-5-21,-1 0 1,0 1-1,0-1 1,0 0-1,0 0 1,0 0-1,0 0 0,0 0 1,0 0-1,0-1 1,0 1-1,-1-1 1,1 1-1,0-1 1,0 0-1,-1 0 0,1 0 1,0 0-1,0 0 1,-1-1-1,1 1 1,0-1-1,0 1 1,0-1-1,0 0 1,-4-2-1,-40-18-378,-53-35 0,97 55 339,0-1-1,1 1 1,-1 0 0,0-1-1,0 1 1,1-1 0,-1 1-1,1-1 1,-1 0 0,1 0-1,0 0 1,-1 0 0,1 0-1,0 0 1,1 0 0,-1 0-1,0 0 1,0 0 0,0-4-1,2 6 0,-1 0 0,0-1 0,1 1 0,-1 0 0,1-1 0,-1 1 0,0 0 0,1-1-1,-1 1 1,1 0 0,-1 0 0,1 0 0,-1-1 0,1 1 0,-1 0 0,1 0 0,-1 0 0,1 0 0,-1 0-1,1 0 1,-1 0 0,1 0 0,-1 0 0,1 0 0,0 0 0,0 0-1,7 1-42,-1 0 0,1 1 0,-1 0 1,0 0-1,13 5 0,2 1 129,-8-3-6,1-1 0,0-1-1,0 0 1,28 1 0,-35-4-8,-1 0 0,1 0 0,0-1 1,0-1-1,-1 1 0,1-1 0,-1-1 0,1 1 0,-1-1 0,0 0 0,10-7 0,4-2 68,-12 7-84,-1 0 1,1-1 0,-1 0-1,0 0 1,7-8 0,4-6 4,69-81-56,-71 80 57,-2-1 1,26-48 0,-14 10-210,-2-2 0,32-128 0,-54 176 109,-1 1-1,-1-1 1,0 0-1,-1 0 1,-3-25-1,1 34 29,1 0-1,-2-1 0,1 1 0,0 0 0,-4-5 0,5 10 8,1 0 0,0-1 0,0 1 0,0 0 0,-1 0 0,1-1 0,0 1 0,0 0 0,-1 0 0,1-1 0,0 1 0,0 0 0,-1 0 0,1 0 0,0 0 0,-1 0 0,1 0 0,0-1 0,-1 1 0,1 0 0,0 0 0,-1 0 0,1 0 0,0 0 0,-1 0 0,1 0 0,0 0 0,-1 1 0,-11 4-239,-7 13 389,14-11-107,-1 0 1,1 0-1,1 1 1,0-1-1,0 1 0,-4 13 1,-15 53 351,21-64-336,-8 33-7,-5 79-1,9-66-68,1 1 211,-3 26 115,6-68-297,1 0-1,2 30 1,0-11 219,0-31-191,-1 0-1,1 0 1,0 0 0,0 0 0,0-1 0,0 1 0,1 0 0,-1 0-1,1-1 1,1 4 0,1-1-18,-4-4 24,13 20 208,-13-20-227,1 0-1,-1-1 0,1 1 0,-1 0 0,1-1 0,0 1 0,-1-1 1,1 1-1,0-1 0,-1 0 0,1 1 0,0-1 0,0 1 0,-1-1 1,1 0-1,0 0 0,0 0 0,-1 1 0,1-1 0,1 0 1,17 1 358,-17-1-318,11-1 9,0 0-1,0-1 1,0-1-1,18-5 1,4-1 85,-27 7-132,-1 1 0,1-2 0,-1 1 0,0-1-1,0 0 1,11-6 0,0 0 90,-17 9-78,1-1 0,0 1 0,0-1 0,-1 0 1,1 1-1,-1-1 0,1 0 0,0 0 0,-1 0 0,0 0 0,1-1 0,-1 1 0,0 0 0,1-1 0,-1 1 0,0 0 0,0-1 1,0 1-1,0-1 0,-1 0 0,1 1 0,0-1 0,0-2 0,3-7-119,0-5 51,-4 15 43,0 0 0,0 0 0,0 0-1,0 0 1,0 0 0,1 0 0,-1 0 0,0 1-1,1-1 1,-1 0 0,0 0 0,1 0-1,-1 1 1,1-1 0,0 0 0,-1 0-1,1 1 1,0-1 0,-1 1 0,1-1 0,0 0-1,-1 1 1,1-1 0,0 1 0,1-1-1,2 1-19,-1-1-1,0 1 0,1-1 1,-1 0-1,5-1 0,-4 0-17,-1 1-1,1 0 0,0 0 1,-1 1-1,8-1 0,-1 1 25,1 1-1,15 4 0,-13-3 42,-10 0 29,0 0 0,0 0 0,-1 0 0,1 0 1,-1 1-1,0-1 0,0 1 0,0-1 0,0 1 0,0 0 0,2 5 0,-3-5 2,0 0 0,0 0-1,0 0 1,0 1 0,-1-1 0,1 0-1,-1 0 1,0 1 0,0-1-1,-1 0 1,1 4 0,-1-4-35,1 0 0,-1 1 0,1-1 0,0 0 0,0 0-1,1 0 1,-1 0 0,1 1 0,-1-1 0,1 0 0,3 6 0,5 15 56,-8-22-53,0-1 0,0 1 0,1-1 1,-1 0-1,1 1 0,-1-1 0,1 0 1,-1 0-1,1 0 0,0 0 0,-1 0 1,1 0-1,0 0 0,0-1 0,0 1 1,-1-1-1,1 1 0,0-1 1,0 0-1,0 0 0,0 0 0,0 0 1,0 0-1,0 0 0,0 0 0,0 0 1,0-1-1,-1 1 0,1-1 0,0 0 1,0 1-1,0-1 0,2-2 0,22-9-174,-21 10 134,1 0 0,-1-1 0,0 0-1,0 0 1,0 0 0,-1 0 0,1-1-1,-1 0 1,5-4 0,-8 7 99,-1 0-88,1 1 1,-1 0-1,1-1 1,-1 1-1,1-1 0,-1 1 1,1-1-1,-1 1 0,0-1 1,1 0-1,-1 1 1,0-1-1,1 1 0,-1-1 1,0 0-1,0 1 1,0-1-1,0 0 0,0 1 1,0-1-1,0 0 1,0 1-1,0-2 0,-3 5-386,0 1 388,1-1 0,-1 0 0,0 1 0,-3 6 0,6-7-24,-1-2 21,1 0 0,0 1 0,0-1-1,0 0 1,0 1 0,1-1 0,-1 0 0,0 1 0,1-1-1,-1 0 1,1 3 0,1 2-3,-2-5 35,1 1 0,0 0-1,0-1 1,0 1-1,0-1 1,0 1 0,0-1-1,0 0 1,1 1-1,-1-1 1,0 0 0,1 0-1,-1 0 1,1 0-1,-1 0 1,1 0 0,-1 0-1,1-1 1,0 1-1,-1-1 1,1 1 0,0-1-1,-1 1 1,4-1-1,1 1 12,1 0 0,0-1-1,0 1 1,13-3 0,-15 2-13,-1-1 0,1 0 0,-1-1 0,1 1 0,-1-1 1,6-2-1,-9 3-74,1 0 0,0 0 0,0 0 0,-1 0 1,1-1-1,0 1 0,-1-1 0,1 1 0,-1-1 0,0 1 1,0-1-1,1 0 0,-1 0 0,0 1 0,1-5 0,-2 5 45,0 0-1,0 0 0,0 0 1,-1 0-1,1 0 0,0 0 1,0 0-1,-1 0 0,1 0 1,-1 0-1,1 0 0,-1 0 1,1 0-1,-1 0 0,0 1 0,1-1 1,-1 0-1,0 0 0,0 1 1,0-1-1,1 0 0,-2 0 1,-21-13-139,13 10 131,-1 1 1,0 0 0,0 1 0,0 0 0,0 1-1,0 0 1,-20 2 0,29-1 7,2 0 10,-1 0 0,1-1 0,0 1 0,-1 0 0,1 0 0,0 1 0,-1-1 0,1 0 0,0 0 0,-1 0 0,1 0 0,0 0 0,-1 0 0,1 0 0,0 0 0,-1 1 0,1-1 0,0 0 0,-1 0 0,1 0 0,0 1 0,0-1 0,-1 0 0,1 0 0,0 1 0,0-1 0,0 0 0,-1 1 0,1-1 0,0 0 0,0 1 0,0-1 0,0 0 0,0 1 0,0-1 0,-1 0 0,1 1 0,0-1 0,0 0 0,0 1 0,0-1 0,0 0 0,0 1 0,0-1 0,1 0 0,-1 1 0,0 0 0,0-1 8,17-1 362,12-7-278,-14 3-71,30-5 0,51-9 256,-63 12-17,0 0 1,66-2-1,-82 8-92,-9 1-132,-1-1 0,1 1 0,-1 1 0,1-1 0,-1 1 1,1 1-1,-1-1 0,0 1 0,11 5 0,-16-6-19,-1-1 0,0 1 0,0 0 0,0 1 0,0-1 0,0 0 0,0 0 0,0 0 0,0 1 0,0-1 0,0 0 0,-1 1 0,1-1 0,-1 1 0,1-1 0,-1 0 0,1 1-1,-1 0 1,0-1 0,0 1 0,0-1 0,0 1 0,0-1 0,0 1 0,0-1 0,0 1 0,0-1 0,-1 1 0,0 1 0,0 1 6,0 0 0,0 0-1,-1 0 1,0 0 0,0 0-1,0-1 1,0 1 0,0-1-1,-5 5 1,-6 5 33,9-10 122,7-6 15,4-3-256,0 0 0,1 0 0,12-7 0,5-3-21,-7 2 82,2 1 1,34-18-1,-53 31 12,-1-1-1,1 1 1,0 0 0,-1-1-1,1 1 1,0 0 0,0 0-1,-1-1 1,1 1 0,0 0-1,0 0 1,0 0 0,-1 0-1,1 0 1,0 0 0,0 0-1,-1 1 1,1-1 0,0 0-1,0 0 1,-1 0 0,1 1-1,0-1 1,0 0 0,-1 1-1,1-1 1,0 1 0,-1-1-1,1 1 1,-1-1 0,1 1-1,-1-1 1,1 1 0,-1 0-1,1-1 1,-1 1 0,1 0-1,-1-1 1,0 1 0,1 0-1,-1 0 1,0-1 0,0 1 0,0 0-1,1 0 1,-1 1 0,0 1 41,1 1 1,-1-1 0,0 1 0,0-1 0,0 1-1,0-1 1,-1 1 0,1-1 0,-2 5 0,-4 6-33,4-9-16,0 1-1,0-1 1,1 1-1,-1-1 1,1 1-1,-1 9 1,2-14-124,13 10 358,-10-11-225,1 0-1,-1 1 1,0-1-1,0 0 1,1-1 0,-1 1-1,0 0 1,5-2 0,24-8-81,183-56-1166,-199 61 1234,1-1 1,-1-1 0,-1-1 0,26-16 0,-25 10 87,-16 14-87,0 0 0,0-1 0,0 1-1,1 0 1,-1 0 0,0 0 0,0-1 0,0 1-1,0 0 1,0 0 0,0-1 0,0 1 0,0 0-1,0 0 1,0 0 0,0-1 0,0 1 0,0 0-1,0 0 1,0-1 0,0 1 0,0 0 0,0 0-1,0-1 1,0 1 0,0 0 0,0 0 0,0 0-1,0-1 1,-1 1 0,1 0-13,-1-1-1,0 1 1,1-1 0,-1 1-1,0 0 1,0 0 0,1-1-1,-1 1 1,0 0-1,0 0 1,0 0 0,1 0-1,-1 0 1,-1 0 0,-7 2-40,1-1 0,0 2 0,-1-1 0,1 1 0,1 0 0,-1 1 0,-8 5-1,7-5 70,-4 3 20,1-1 1,0 1-1,1 1 0,0 0 0,0 1 1,-10 10-1,18-15-33,1 0-1,-1 0 1,1 0 0,0 0 0,0 1 0,-2 8-1,3-6 32,1-6 240,18-14 256,-17 12-550,-1 1-1,0 0 1,0 0-1,0-1 1,0 1 0,1 0-1,-1 0 1,0 0-1,0 0 1,0-1-1,1 1 1,-1 0-1,0 0 1,0 0-1,1 0 1,-1 0 0,0 0-1,0-1 1,1 1-1,-1 0 1,0 0-1,0 0 1,1 0-1,-1 0 1,0 0-1,1 0 1,-1 0 0,0 0-1,0 0 1,1 0-1,-1 1 1,0-1-1,0 0 1,1 0-1,3 10-58,-4-7 126,0 0 0,0 0 0,0 1 0,0-1 0,-2 6 0,-18 39 356,6-17-189,-19 41 58,-51 80-1,81-147-227,-3 5-18,1-1 0,-2 0 1,-13 17-1,20-26-20,-1 0 1,1 1 0,0-1-1,-1 1 1,1-1 0,0 0-1,-1 1 1,1-1 0,-1 0 0,1 1-1,0-1 1,-1 0 0,1 1-1,-1-1 1,1 0 0,-1 0-1,1 0 1,-1 1 0,1-1 0,-1 0-1,1 0 1,-1 0 0,0 0-1,1 0 1,-1 0 0,1 0-1,-1 0 1,1 0 0,-1 0 0,1-1-1,-1 1 1,1 0 0,-1 0-1,1 0 1,-1-1 0,1 1-1,-1 0 1,1 0 0,0-1 0,-1 1-1,1-1 1,-1 1 0,1 0-1,0-1 1,-1 1 0,1-1-1,0 1 1,-1 0 0,1-2 0,-2-1-65,1 0 0,-1-1 1,1 1-1,0-1 1,-1-4-1,-1-8-179,1 13 208,1 0 1,1-1-1,-1 1 0,0 0 1,1-1-1,0 1 0,0 0 1,0-1-1,0 1 1,0 0-1,0-1 0,1 1 1,0 0-1,1-5 0,2 0 12,0 1-1,0 0 0,0 0 1,1 1-1,0-1 0,1 1 1,-1 0-1,1 0 0,0 1 1,1-1-1,9-5 0,7-3 42,1 1-1,28-10 1,-42 19 11,31-13-12,2 2 0,82-17 1,-95 25 4,-1-1-1,0-1 1,-1-1 0,0-2 0,-1-1 0,27-17 0,-50 28 22,0-1 0,1 0 0,-1-1 0,-1 1 0,1-1 0,4-5 0,-7 8-73,0 0-1,0-1 1,0 1-1,0-1 1,0 1-1,-1-1 1,1 1-1,0-1 1,-1 0-1,0 1 1,1-1 0,-1 0-1,0 1 1,0-1-1,0 0 1,0 0-1,0 1 1,0-1-1,0 0 1,-1 1-1,0-3 1,0 1 3,0 0 0,0 0 0,0 0 0,-1 0 0,1 1 0,-1-1 0,0 0 0,1 1 0,-1-1 0,-4-2 0,6 4 11,-1 1 0,0-1 0,0 1 0,0-1 0,0 1 0,0-1 0,0 1 1,0-1-1,0 1 0,0 0 0,0 0 0,0 0 0,0 0 0,0-1 0,0 1 0,0 0 0,0 1 0,0-1 0,0 0 0,0 0 0,0 0 1,0 1-1,0-1 0,0 0 0,0 1 0,0-1 0,0 1 0,0-1 0,0 1 0,0 0 0,1-1 0,-3 2 0,-1 2 101,-1 0-1,1 0 0,0 1 1,0-1-1,0 1 0,0 0 1,-2 5-1,4-6-34,0-1 0,1 1 1,-1 0-1,1 0 0,0-1 0,0 1 0,1 0 1,-1 0-1,1 0 0,0 0 0,0 0 1,0 0-1,0 0 0,1-1 0,-1 1 0,3 7 1,-1-5-21,-1 0 0,1 0 1,0 0-1,1 0 1,-1 0-1,1 0 1,1-1-1,-1 1 0,1-1 1,-1 0-1,2 0 1,-1-1-1,10 9 1,-13-12-19,1 0 0,-1 0 0,1 0 0,0-1 0,0 1 0,-1-1 1,1 1-1,0-1 0,0 1 0,0-1 0,0 0 0,-1 0 0,1 0 1,0 0-1,0 0 0,0-1 0,0 1 0,-1 0 0,1-1 0,0 0 1,2 0-1,4-3 46,0 0 0,-1 0-1,11-9 1,-3 3-14,23-15 123,67-39-298,-88 56 104,0 0 0,0 0 0,1 2 0,26-7 0,-36 12 42,-4 0 53,-1 0 1,1 0 0,0 1-1,-1-1 1,1 1 0,5 0-1,-8 1-21,1-1 0,-1 0 0,0 1-1,1-1 1,-1 1 0,0 0 0,0-1 0,0 1-1,1 0 1,-1 0 0,0 0 0,0-1-1,0 1 1,0 0 0,0 1 0,0-1 0,-1 0-1,1 0 1,0 0 0,-1 0 0,2 2-1,0 1 76,1 0 0,0 0 0,0 0 0,1 0 0,-1-1 0,1 0-1,-1 0 1,9 6 0,-2-3-72,-1 0 0,19 7 0,-19-10-42,0 0 0,0 0-1,0-1 1,1 0 0,-1-1 0,0 0-1,1-1 1,-1 0 0,1 0 0,-1-1-1,13-2 1,-9 0-772,0 0 0,20-9 0,-13 3-2024,17-10 0,-8 2-961,3-5-3669</inkml:trace>
</inkml:ink>
</file>

<file path=ppt/ink/ink2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13:16.715"/>
    </inkml:context>
    <inkml:brush xml:id="br0">
      <inkml:brushProperty name="width" value="0.05" units="cm"/>
      <inkml:brushProperty name="height" value="0.05" units="cm"/>
      <inkml:brushProperty name="color" value="#E71224"/>
    </inkml:brush>
  </inkml:definitions>
  <inkml:trace contextRef="#ctx0" brushRef="#br0">8 234 6880,'-1'0'184,"0"-1"0,1 1-1,-1-1 1,1 1 0,-1-1 0,1 1 0,0-1 0,-1 0 0,1 1 0,0-1 0,-1 1 0,1-1 0,0 0-1,-1 1 1,1-1 0,0 0 0,0 1 0,0-1 0,0 0 0,0 0 0,0 1 0,0-1 0,0 0-1,0 1 1,0-1 0,0 0 0,0 0 0,0 1 0,1-1 0,-1 0 0,0 1 0,1-1 0,-1 1-1,0-1 1,1 0 0,-1 1 0,0-1 0,1 1 0,-1-1 0,1 1 0,-1-1 0,1 1 0,0-1-1,-1 1 1,2-1 0,3-2 725,-1 1 1,1-1-1,0 1 0,0 0 0,6-2 0,337-76 4474,-134 35-5491,3 0-2002,-69 28-3092,-25 15 802,1 2-3429</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8:24.482"/>
    </inkml:context>
    <inkml:brush xml:id="br0">
      <inkml:brushProperty name="width" value="0.05" units="cm"/>
      <inkml:brushProperty name="height" value="0.05" units="cm"/>
    </inkml:brush>
  </inkml:definitions>
  <inkml:trace contextRef="#ctx0" brushRef="#br0">5 58 8064,'-5'0'3648,"49"0"-3168,-21-3 1984,3 3-1440,13-8 95,5 0-703,17-3-288,1 3-64,7-4-2399,-2 4 1279,-1 8-4576,-6 3 3136</inkml:trace>
</inkml:ink>
</file>

<file path=ppt/ink/ink2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13:25.207"/>
    </inkml:context>
    <inkml:brush xml:id="br0">
      <inkml:brushProperty name="width" value="0.3" units="cm"/>
      <inkml:brushProperty name="height" value="0.6" units="cm"/>
      <inkml:brushProperty name="color" value="#D9AEFF"/>
      <inkml:brushProperty name="tip" value="rectangle"/>
      <inkml:brushProperty name="rasterOp" value="maskPen"/>
    </inkml:brush>
  </inkml:definitions>
  <inkml:trace contextRef="#ctx0" brushRef="#br0">9 312 3136,'-8'5'6586,"11"-5"-6419,1-1 0,0 1-1,-1 0 1,1 0-1,0 0 1,-1 0 0,1 1-1,0-1 1,4 2-1,-5-1-61,58 3 1394,-44-1-1384,1 0 1,-1-1-1,28-1 1,53-8 51,-38 2-162,16-1 36,132-5-39,-75 13-290,115-3 352,-215-2-61,52-3-48,-1 4-1,89 8 1,-82 3 47,0-4 1,0-4 0,126-15-1,-136 4 65,576-74-22,-596 78-24,85 1 0,61 14 277,27 1-147,305-18-114,-43-12 742,-304 0-476,158-6-67,256-6 201,-176-17 432,-342 39-785,253-24 736,-1 19-2689,-323 14-399</inkml:trace>
</inkml:ink>
</file>

<file path=ppt/ink/ink2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13:26.601"/>
    </inkml:context>
    <inkml:brush xml:id="br0">
      <inkml:brushProperty name="width" value="0.3" units="cm"/>
      <inkml:brushProperty name="height" value="0.6" units="cm"/>
      <inkml:brushProperty name="color" value="#D9AEFF"/>
      <inkml:brushProperty name="tip" value="rectangle"/>
      <inkml:brushProperty name="rasterOp" value="maskPen"/>
    </inkml:brush>
  </inkml:definitions>
  <inkml:trace contextRef="#ctx0" brushRef="#br0">12 250 3808,'-4'-3'420,"4"3"-344,-1-1 0,0 1 0,0-1 0,1 1 0,-1-1 0,1 0 0,-1 1 0,0-1 0,1 0 0,-1 0 0,1 1 0,0-1 0,12-24 3486,-5 21-3065,0 0 0,0 0-1,0 0 1,0 1-1,1 0 1,0 0-1,-1 1 1,10-2 0,7 1-25,29-6 159,84-3-1,-2 6-92,-26 1-287,35-3 9,95 1 184,-27 6-60,20-7-315,-37 1 75,-5-4 39,200-5 354,-74 10-475,-6 0 15,-79 5-70,413 9-25,-157-2 536,-303-7-332,211-7 70,5-5-278,-128 2 162,-147 8-65,176-6 143,-175 3-181,272-19 27,-377 24-356,41-6-1432,-23 0-3721</inkml:trace>
</inkml:ink>
</file>

<file path=ppt/ink/ink2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13:28.691"/>
    </inkml:context>
    <inkml:brush xml:id="br0">
      <inkml:brushProperty name="width" value="0.3" units="cm"/>
      <inkml:brushProperty name="height" value="0.6" units="cm"/>
      <inkml:brushProperty name="color" value="#D9AEFF"/>
      <inkml:brushProperty name="tip" value="rectangle"/>
      <inkml:brushProperty name="rasterOp" value="maskPen"/>
    </inkml:brush>
  </inkml:definitions>
  <inkml:trace contextRef="#ctx0" brushRef="#br0">1 90 832,'13'-11'13360,"2"8"-12600,0 1 1,25-2 0,10 0-277,-13 0-307,127-15 719,45 12-771,-95 5 76,88-14 390,10-1 44,-97 16-227,172 21 0,-161-8-349,130-4 0,-179-12-2433,-28-6-3007</inkml:trace>
</inkml:ink>
</file>

<file path=ppt/ink/ink2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13:29.396"/>
    </inkml:context>
    <inkml:brush xml:id="br0">
      <inkml:brushProperty name="width" value="0.3" units="cm"/>
      <inkml:brushProperty name="height" value="0.6" units="cm"/>
      <inkml:brushProperty name="color" value="#D9AEFF"/>
      <inkml:brushProperty name="tip" value="rectangle"/>
      <inkml:brushProperty name="rasterOp" value="maskPen"/>
    </inkml:brush>
  </inkml:definitions>
  <inkml:trace contextRef="#ctx0" brushRef="#br0">1 215 4160,'94'-2'7805,"20"1"-5162,89-15-1092,-24 1-612,328 3 1143,0 19-1156,-261-6-1258,-86-18-3266,-132 11 2165,0 0 1,-1-3 0,1 0 0,-2-1-1,0-2 1,0-1 0,-1-1-1,25-18 1,18-16-893</inkml:trace>
</inkml:ink>
</file>

<file path=ppt/ink/ink2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13:39.613"/>
    </inkml:context>
    <inkml:brush xml:id="br0">
      <inkml:brushProperty name="width" value="0.3" units="cm"/>
      <inkml:brushProperty name="height" value="0.6" units="cm"/>
      <inkml:brushProperty name="color" value="#A2D762"/>
      <inkml:brushProperty name="tip" value="rectangle"/>
      <inkml:brushProperty name="rasterOp" value="maskPen"/>
    </inkml:brush>
  </inkml:definitions>
  <inkml:trace contextRef="#ctx0" brushRef="#br0">16 302 1472,'-16'-5'5680,"29"4"-4818,0 0-1,17-5 1,5-1-194,122-22 759,43-5-118,-35 16-779,195-18 353,-156 25-35,212 15 0,-180 13-315,146 5-383,242-30-12,-258-9-255,107-18 273,-424 32-200,46-1 52,107 11 0,93 25 93,-194-23-22,149-7 0,-242-2-82,233-19 205,0-18 963,23-3-303,-251 38-923,267-33 285,-97 5-3816,-116 14-3005</inkml:trace>
</inkml:ink>
</file>

<file path=ppt/ink/ink2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13:40.850"/>
    </inkml:context>
    <inkml:brush xml:id="br0">
      <inkml:brushProperty name="width" value="0.3" units="cm"/>
      <inkml:brushProperty name="height" value="0.6" units="cm"/>
      <inkml:brushProperty name="color" value="#A2D762"/>
      <inkml:brushProperty name="tip" value="rectangle"/>
      <inkml:brushProperty name="rasterOp" value="maskPen"/>
    </inkml:brush>
  </inkml:definitions>
  <inkml:trace contextRef="#ctx0" brushRef="#br0">0 341 4992,'0'-5'3637,"10"1"-2293,-1 0 0,1 1 0,14-4 0,60-6 783,-40 8-1625,60-9 325,139-2-1,491-15-308,-516 16-346,67-6 50,160-10 69,-139 12-86,-72 3-89,176-15-29,-45 7 146,-105 8-333,118-2 355,107-10-88,52 9 302,-288 24-270,-3 1-201,-239-6 2,333-6-192,-319 6-30,-14 0-281,0 0-1,0-1 1,-1 1 0,1-1-1,7-2 1</inkml:trace>
</inkml:ink>
</file>

<file path=ppt/ink/ink2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13:42.150"/>
    </inkml:context>
    <inkml:brush xml:id="br0">
      <inkml:brushProperty name="width" value="0.3" units="cm"/>
      <inkml:brushProperty name="height" value="0.6" units="cm"/>
      <inkml:brushProperty name="color" value="#A2D762"/>
      <inkml:brushProperty name="tip" value="rectangle"/>
      <inkml:brushProperty name="rasterOp" value="maskPen"/>
    </inkml:brush>
  </inkml:definitions>
  <inkml:trace contextRef="#ctx0" brushRef="#br0">33 315 3808,'-10'-9'622,"-10"-9"654,19 18-1268,1 0-1,0-1 0,0 1 1,0 0-1,-1-1 1,1 1-1,0 0 0,0-1 1,0 1-1,0 0 0,0-1 1,0 1-1,0 0 0,-1-1 1,1 1-1,0-1 0,0 1 1,0 0-1,1-1 0,-1 1 1,0 0-1,0-1 0,0 1 1,0-1-1,0 1 0,1-1 1,25-39 5500,-22 38-5252,20-7 1444,0 1 0,37-8 0,-7 3-1227,140-50 866,-148 46-1148,0 2 0,61-12 0,96-5 237,-147 24-341,44-6-45,1 5 1,0 4 0,185 16-1,-222-1-1056,-36-5-1001,56 2-1</inkml:trace>
</inkml:ink>
</file>

<file path=ppt/ink/ink2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13:42.651"/>
    </inkml:context>
    <inkml:brush xml:id="br0">
      <inkml:brushProperty name="width" value="0.3" units="cm"/>
      <inkml:brushProperty name="height" value="0.6" units="cm"/>
      <inkml:brushProperty name="color" value="#A2D762"/>
      <inkml:brushProperty name="tip" value="rectangle"/>
      <inkml:brushProperty name="rasterOp" value="maskPen"/>
    </inkml:brush>
  </inkml:definitions>
  <inkml:trace contextRef="#ctx0" brushRef="#br0">0 226 6240,'8'3'961,"-1"0"0,1 0-1,0-1 1,0 0 0,11 1 0,41 4 2771,-29-3-2242,-1-1 0,31-1 0,229-30 761,-178 10-3289,135-39 0,96-55-7414,-228 70 2026</inkml:trace>
</inkml:ink>
</file>

<file path=ppt/ink/ink2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16:25.847"/>
    </inkml:context>
    <inkml:brush xml:id="br0">
      <inkml:brushProperty name="width" value="0.05" units="cm"/>
      <inkml:brushProperty name="height" value="0.05" units="cm"/>
      <inkml:brushProperty name="color" value="#E71224"/>
    </inkml:brush>
  </inkml:definitions>
  <inkml:trace contextRef="#ctx0" brushRef="#br0">6 720 1984,'-5'1'1376,"6"2"454,0-3-1774,0 0 0,-1 1 0,1-1 0,-1 0 0,1 0 0,-1 0 0,1 0 0,0 0 0,-1 1 0,1-1 0,0 0 0,-1 0-1,1-1 1,-1 1 0,1 0 0,0 0 0,-1 0 0,1 0 0,0-1 0,7-1 40,-7 1-64,0 1-1,0 0 1,0-1 0,1 1-1,-1-1 1,0 1-1,0-1 1,0 1 0,0-1-1,0 0 1,0 0 0,0 1-1,1-2 1,-2 2-6,1-1 0,-1 1 0,1 0 0,-1 0-1,0 0 1,1-1 0,-1 1 0,1 0 0,-1 0 0,1 0 0,-1 0 0,0 0 0,1 0 0,-1 0 0,1 0 0,-1 0 0,1 0 0,-1 0 0,1 1 0,10-2 676,-3-1-481,0 0-103,0-1 0,-1 0-1,0 0 1,0 0 0,0-1-1,0 0 1,8-6 0,37-33 778,-44 37-775,15-15-66,-1 0 1,-1-2 0,-1 0 0,23-35 0,52-115 164,-86 157-216,74-156 124,-75 148-39,-7 20-66,0 1-1,0-1 0,0 0 1,1 1-1,3-6 1,-4 7-17,-1 1-10,1 1 0,-1-1 0,1 0 0,-1 1-1,0-1 1,1 0 0,-1 0 0,0 1 0,0-1 0,0 0 0,0 0-1,1 1 1,-1-1 0,0 0 0,0 0 0,-1-1 0,1 2 206,0-1-351,0 1 153,0 0 1,0 0-1,0 0 0,-1 0 1,1 0-1,0 0 0,0 0 1,-1 0-1,1 0 0,0 0 1,0 0-1,-1 0 0,1 0 1,0 0-1,0 0 0,0 0 1,-1 0-1,1 1 0,0-1 1,0 0-1,0 0 0,-1 0 1,1 0-1,0 0 0,0 0 0,0 1 1,0-1-1,-1 0 0,1 0 1,0 0-1,0 1 0,0-1 1,0 0-1,0 0 0,0 0 1,-1 1-1,-6 7 33,-23 36 54,20-19-39,0 0 0,2 1 0,-7 34 0,7-27 65,-15 43 1,-43 95-38,47-133 50,14-27-54,0-1-1,-6 17 1,2-3 72,7-19-142,0-1 1,0 1 0,0 0-1,1 0 1,0 0-1,0 1 1,0-1-1,0 0 1,1 6-1,0-10 5,1 1-160,0-1 160,0 1 0,0-1 0,1 1 0,-1-1 0,1 0 0,-1 0 0,1 0 0,-1 0 0,1 0 0,-1 0 0,1 0 0,0 0 0,0-1 0,-1 1 0,1-1 0,2 1 0,35 4 149,-19-4-113,-6 1 4,1-2 1,-1 0-1,1-1 0,27-4 0,-19 2 41,-20 3-51,1 0 0,0 0 1,0 0-1,0-1 0,0 0 1,-1 0-1,1 0 1,0 0-1,-1 0 0,1-1 1,0 0-1,-1 1 0,0-1 1,0-1-1,1 1 1,4-5-1,5-7-27,-1 0 1,-1-1 0,0 0-1,-1-1 1,0 0-1,-2 0 1,0-1-1,0 0 1,-2-1-1,6-22 1,27-163-4,-31 152-11,-6 32 0,2 1 0,5-22 0,4-19-47,0 4-50,-9 33 0,-1 3-287,-1 37 22,-3-8 415,0-1 0,-1 1 1,0-1-1,-1 0 0,-5 13 0,-6 22 449,5-8-555,-8 45 74,9-29 102,0 6 157,-3 81 0,10-129-288,0-1 1,-1 1 0,0-1-1,0 0 1,-4 10-1,2-8-6,3-7 42,1-1 0,-1 0 1,1 1-1,0-1 0,0 7 0,0-6-53,0-1 1,0 0-1,0 1 1,0-1-1,-2 5 1,-19 70-40,18-66 181,7-17 143,7-19 125,-4 2-380,22-84-4,12-24-365,-34 110 344,-6 17 11,0 1-16,-1 1 1,1 0-1,-1-1 0,1 1 1,0 0-1,-1 0 0,1-1 1,0 1-1,0 0 1,0 0-1,0 0 0,0 0 1,2-1-1,0-2 16,6 12 57,2 5-158,8 10 140,-1 1-1,18 33 1,-27-41-13,-4-8 18,0 0 0,6 18 0,-4-8-85,-5-14 79,-1 1 1,1-1 0,0 1-1,-1 0 1,0 0 0,0 0-1,0 6 1,-1 64 615,5-67-741,-4-7 114,-1 0 1,1 0-1,-1 0 0,1 0 1,-1-1-1,1 1 0,0 0 0,-1-1 1,1 1-1,0 0 0,0-1 1,0 1-1,-1-1 0,1 1 0,0-1 1,0 1-1,0-1 0,0 0 1,0 1-1,0-1 0,0 0 0,0 0 1,0 0-1,0 0 0,0 1 0,0-2 1,0 1-1,0 0 0,1 0 1,1-1 0,0 0 0,0 0 0,0-1 0,0 1 1,0-1-1,4-3 0,-1 2-78,12-8 86,0-1 0,-1-1-1,22-19 1,24-16-255,-47 37 285,20-18-191,-25 19 129,1 0 0,12-7 0,-11 9-72,-9 5 86,1-1 1,0 2 0,0-1 0,0 0 0,8-2 0,-10 4-37,0 1 1,0-1 0,0 1 0,0 0 0,0 0 0,0 0-1,1 0 1,-1 0 0,0 1 0,0-1 0,0 1 0,0 0 0,0 0-1,4 2 1,-5-2 52,-1 0 0,1-1 0,-1 1 0,1 0 0,-1 0 1,0-1-1,1 1 0,-1 0 0,0 1 0,0-1 0,1 0 0,-1 0 0,0 0 0,0 1 0,-1-1 0,1 0 0,0 1 0,0-1 0,-1 1 0,1-1 0,-1 1 0,1-1 0,-1 1 0,1-1 0,-1 4 1,0-4 79,0-1-99,1 0-1,-1 0 0,0 0 1,0 0-1,1 0 1,-1 0-1,0 1 0,0-1 1,0 0-1,1 0 1,-1 0-1,0 0 0,0 1 1,0-1-1,0 0 1,1 0-1,-1 0 0,0 1 1,0-1-1,0 0 1,0 0-1,0 1 0,0-1 1,0 0-1,0 0 1,0 1-1,0-1 0,0 0 1,0 0-1,0 1 1,0-1-1,0 0 0,0 0 1,0 1-1,0-1 1,0 0-1,0 0 0,0 1 1,0-1-1,0 0 1,0 0-1,-1 1 0,1-1 5,0 1 0,0-1 0,-1 1 0,1-1 0,0 0 0,0 1 0,-1-1 0,1 0 0,0 1-1,-1-1 1,1 0 0,-1 1 0,1-1 0,0 0 0,-1 0 0,1 1 0,-1-1 0,1 0 0,-1 0-1,1 0 1,-1 0 0,1 1 0,0-1 0,-1 0 0,1 0 0,-1 0 0,1 0 0,-1 0 0,1 0 0,-1-1-1,-7-1 58,1 0-1,-1-1 1,1 0-1,0 0 1,-8-6-1,8 5-128,0 0-1,-1 0 0,0 1 1,-14-5-1,20 8 44,-1-1 0,1 1 1,-1 0-1,1 0 0,-1 0 0,1 0 0,-1 0 1,1 1-1,0-1 0,-1 1 0,1-1 0,-1 1 1,1 0-1,0 0 0,0 0 0,-1 0 0,1 0 1,0 1-1,0-1 0,-3 3 0,2-1-24,1 0 1,-1 0-1,1 1 0,-1-1 0,1 0 1,0 1-1,0 0 0,0-1 1,1 1-1,-1 0 0,1 0 0,0 0 1,0 0-1,1 0 0,-1 0 0,1 0 1,0 0-1,0 0 0,0 0 1,0 0-1,1 0 0,1 6 0,0 0 37,1 1 0,0 0-1,1-1 1,0 0 0,1 1-1,0-2 1,7 11 0,-2-9 218,1 5 0,-6-8-229,12 8 22,-15-14 53,1 0 1,-1 0-1,1 0 1,0 0 0,0 0-1,0 0 1,4 1-1,5 3-141,-11-5 104,0-1-1,1 0 1,-1 1-1,0-1 1,0 0-1,1 0 1,-1 0-1,0 0 1,1 0-1,-1 0 1,0 0-1,0 0 1,1 0-1,-1 0 1,0-1-1,0 1 1,1-1-1,-1 1 1,0-1-1,0 1 1,0-1-1,0 0 1,0 1-1,0-1 1,0 0-1,0 0 1,0 0-1,0 0 1,0 0-1,-1 0 1,2-1-1,0-1 0,0 1-1,-1-1 1,1 0-1,-1 1 1,0-1-1,0 0 1,0 0-1,0 0 1,0 0-1,0 0 1,-1 0-1,1-3 1,-2-41 187,0 22-134,1 21-66,-1 0 0,0 0 0,0 0 0,0 0-1,0 0 1,-3-6 0,2 7-18,1-1 0,-1 0 0,1 1 0,0-1 0,1 0 0,-2-6-1,-5-5-1199,8 21 1217,-1-5-8,0 0-1,0 0 0,1 0 1,-1 0-1,0 0 1,1 0-1,-1 0 1,1 0-1,-1 0 1,1-1-1,-1 1 0,1 0 1,-1 0-1,2 1 1,0 0-7,-1 0 0,1 0 0,-1 0 0,0 0-1,1 0 1,-1 1 0,0-1 0,0 0 0,-1 1 0,1-1 0,0 5 0,7 16-23,26 44-6,-32-64 49,-1 0 1,1 0-1,0 0 1,0-1-1,0 1 1,0 0-1,0-1 1,1 0-1,-1 0 1,1 1-1,-1-1 1,1-1-1,0 1 1,0 0 0,0-1-1,5 3 1,-1-2 18,0 0 0,0 0 0,0-1 1,1 0-1,-1 0 0,10 0 0,-12-1-11,0-1-1,0 1 0,0-1 0,-1 0 1,1-1-1,0 1 0,0-1 0,-1 0 1,1 0-1,-1 0 0,5-3 0,0-1 23,-1-1-1,1 0 0,-1 0 1,7-9-1,-11 10-21,0 1-1,0-1 1,0 0 0,-1 0-1,3-8 1,-3 8-45,0 1 0,0-1 0,0 0 0,0 1 0,6-7 0,9-8-46,17-18-56,-23 26 115,16-13 65,-26 23-66,0 1 1,0-1-1,0 1 1,1 0-1,-1 0 1,0 0-1,1 0 1,-1 0-1,1 1 0,-1-1 1,1 1-1,3-1 1,5 2 6,-9 0 7,-1 1-1,1 1 11,1 0 1,0 0 0,-1 1 0,0-1 0,0 1 0,0-1 0,0 1 0,0 0 0,-1-1 0,0 1 0,1 0 0,-1 0 0,-1 0 0,1 7 0,1 9 51,-3 37 0,0-24 149,1-32-201,0-1-8,1 1-1,-1-1 0,0 0 1,0 1-1,0-1 0,0 0 1,0 1-1,0-1 0,0 0 1,0 1-1,0-1 0,0 0 1,0 1-1,0-1 0,-1 0 1,1 1-1,0-1 0,0 0 1,0 1-1,0-1 0,0 0 1,-1 0-1,1 1 0,0-1 1,0 0-1,-1 0 0,1 1 1,0-1-1,0 0 0,-1 0 1,1 0-1,0 1 0,-2-1 742,2-1-789,1 0 102,-1-1 0,0 1 0,1-1 0,-1 1 0,1 0 0,-1-1 0,2-1-1,42-80-488,-5 17-144,-37 63 561,0 0-1,1 0 0,-1 1 1,1-1-1,-1 0 0,5-2 0,2-3-2,-8 7-51,-1 3 83,0 1 0,1-1 0,0 0 1,0 0-1,-1 0 0,1 1 0,2 1 0,2 7 113,5 33-106,7-5-69,9 19-42,-8-19 52,8-5 28,-25-33 38,1 0 1,-1 0-1,0 0 1,1 0-1,-1 0 0,0-1 1,1 1-1,-1 0 1,1-1-1,-1 1 1,1-1-1,0 0 0,-1 1 1,1-1-1,0 0 1,-1 0-1,1 0 1,-1 0-1,3 0 0,-1-1 49,7 1 38,-1-1-1,0-1 0,1 0 1,-1 0-1,14-6 1,17-4 78,30-8-508,-46 14 306,22-4-2093,-44 9 1469,0 1 0,1 0 1,-1-1-1,0 0 0,0 0 1,1 1-1,3-4 0,-1 1-1841</inkml:trace>
</inkml:ink>
</file>

<file path=ppt/ink/ink2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00:16:26.956"/>
    </inkml:context>
    <inkml:brush xml:id="br0">
      <inkml:brushProperty name="width" value="0.05" units="cm"/>
      <inkml:brushProperty name="height" value="0.05" units="cm"/>
      <inkml:brushProperty name="color" value="#E71224"/>
    </inkml:brush>
  </inkml:definitions>
  <inkml:trace contextRef="#ctx0" brushRef="#br0">1 9 1888,'8'-8'8357,"1"22"-6538,-7-12-1673,1-1 0,0 1 0,-1-1 0,1 1 1,0-1-1,0 0 0,0 0 0,5 1 0,14 5 421,-17-5-393,-1-1 0,0 1 0,1-1 0,6 1-1,9 2 206,12 5-29,0-2-1,0-1 0,1-1 0,0-2 1,37-1-1,-26 1-248,-30-1 57,22 0-1,-32-2-224,0 0 0,1-1 0,-1 0-1,0 1 1,0-1 0,1-1 0,-1 1 0,0-1-1,5-2 1,23-16-4242,-8 6-2304</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8:27.935"/>
    </inkml:context>
    <inkml:brush xml:id="br0">
      <inkml:brushProperty name="width" value="0.05" units="cm"/>
      <inkml:brushProperty name="height" value="0.05" units="cm"/>
    </inkml:brush>
  </inkml:definitions>
  <inkml:trace contextRef="#ctx0" brushRef="#br0">65 11 4160,'13'-10'11408,"-14"31"-10190,-4 22 0,3-30-817,-45 278 2180,27-194-4330,17-88-1590,7-1 977</inkml:trace>
</inkml:ink>
</file>

<file path=ppt/ink/ink2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6:39.113"/>
    </inkml:context>
    <inkml:brush xml:id="br0">
      <inkml:brushProperty name="width" value="0.05" units="cm"/>
      <inkml:brushProperty name="height" value="0.05" units="cm"/>
    </inkml:brush>
  </inkml:definitions>
  <inkml:trace contextRef="#ctx0" brushRef="#br0">218 48 2912,'-8'-14'923,"8"14"-900,0 0 0,-1 0 0,1 0 0,0-1 0,0 1 0,0 0 0,0 0 0,0 0 0,0-1 0,0 1 1,0 0-1,0 0 0,0 0 0,0-1 0,0 1 0,0 0 0,0 0 0,0 0 0,0-1 0,0 1 0,0 0 0,0 0 1,0 0-1,1-1 0,-1 1 0,0 0 0,0 0 0,0 0 0,0 0 0,0-1 0,0 1 0,1 0 0,-1 0 1,0 0-1,0 0 0,0 0 0,0 0 0,1-1 0,-1 1 0,0 0 0,0 0 0,0 0 0,1 0 0,-1 0 0,0 0 1,0 0-1,0 0 0,1 0 0,-1 0 0,0 0 0,0 0 0,1 0 0,5 0 1233,-6-27 3459,-11 168-1527,0-23-2659,15 93 224,1-61 297,-5-149-993,0-1-13,1 1 1,-1-1-1,0 1 1,0 0-1,0-1 1,0 1-1,0 0 1,0-1-1,0 1 1,0 0-1,0-1 1,0 1-1,0 0 1,-1-1-1,1 1 1,0 0-1,0-1 1,-1 1 0,1-1-1,0 1 1,-1-1-1,1 1 1,-1 0-1,-1 0 18,-6 0-211,0 0 1,-13 4-1,-7 7 186,15-7-14,1 1-1,0 0 1,0 0-1,-12 10 0,21-15-19,0 1 0,0 0-1,0-1 1,-1 0 0,1 0-1,0 0 1,0 0 0,-1-1-1,1 1 1,0-1 0,-1 0-1,1 1 1,-5-2 0,-3 3 250,8 0 11,3-1-67,1-1 81,-1 0-274,1-1 0,-1 1-1,0-1 1,0 1 0,1 0 0,-1-1 0,0 1 0,0 0 0,1-1 0,-1 1 0,0 0-1,1-1 1,-1 1 0,1 0 0,-1 0 0,0-1 0,1 1 0,-1 0 0,1 0 0,-1 0-1,0 0 1,1 0 0,-1 0 0,1 0 0,-1 0 0,1 0 0,18-2 109,-12 1-91,76-16 228,70-16-314,-137 29 163,0 1-1,0 0 0,0 2 0,26 0 0,-42-9-5292</inkml:trace>
</inkml:ink>
</file>

<file path=ppt/ink/ink2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6:39.742"/>
    </inkml:context>
    <inkml:brush xml:id="br0">
      <inkml:brushProperty name="width" value="0.05" units="cm"/>
      <inkml:brushProperty name="height" value="0.05" units="cm"/>
    </inkml:brush>
  </inkml:definitions>
  <inkml:trace contextRef="#ctx0" brushRef="#br0">56 73 4576,'-1'0'109,"-3"-2"319,1 0-1,0 0 1,0 0-1,0-1 1,0 1-1,1-1 1,-1 0 0,-2-4-1,4 7-320,1 0-1,0-1 0,0 1 1,0 0-1,-1 0 1,1-1-1,0 1 1,0 0-1,-1 0 0,1-1 1,0 1-1,-1 0 1,1 0-1,0 0 1,-1 0-1,1 0 0,0-1 1,-1 1-1,1 0 1,0 0-1,-1 0 1,1 0-1,0 0 0,-1 0 1,1 0-1,0 0 1,-1 0-1,1 0 1,0 0-1,-1 1 0,0-1 1,1 0-39,-1 0-1,1 0 1,-1 0 0,1 0-1,-1 0 1,1 0 0,-1 0-1,1 0 1,-1 0 0,1 0-1,0 0 1,-1 0 0,1 0-1,-1 0 1,1 0 0,-1 0-1,1-1 1,-1 1 0,1 0-1,-1 0 1,1-1 0,0 1-1,-1 0 1,1 0 0,0-1 0,-1 1-1,1-1 1,0 1 0,-1 0-1,1-1 1,-2-2 279,4 6-129,-2-3-26,6 0 16,78 3 1111,42-2-281,-82-3-937,91 0 150,-113 2-133,33-3 0,-1 1 276,-48 1-553,-1 1 0,1-1 0,-1 0 0,1-1 0,-1 1 0,1-1 0,-1 0 0,0 0 0,8-5 0,-12-8-8016</inkml:trace>
</inkml:ink>
</file>

<file path=ppt/ink/ink2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6:40.730"/>
    </inkml:context>
    <inkml:brush xml:id="br0">
      <inkml:brushProperty name="width" value="0.05" units="cm"/>
      <inkml:brushProperty name="height" value="0.05" units="cm"/>
    </inkml:brush>
  </inkml:definitions>
  <inkml:trace contextRef="#ctx0" brushRef="#br0">86 23 5888,'-5'-9'2357,"4"7"-2109,1 1-1,-1 0 1,1 0-1,-1-1 0,0 1 1,0 0-1,0 0 1,0 0-1,-1-1 1,-8 7 2809,7-3-2802,-2 0-58,0 1 1,1 0 0,0 0-1,0 0 1,0 0 0,0 1-1,0 0 1,-3 4 0,-5 5 737,6-9-329,7-9-234,0 0-758,-1 1 71</inkml:trace>
</inkml:ink>
</file>

<file path=ppt/ink/ink2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6:41.571"/>
    </inkml:context>
    <inkml:brush xml:id="br0">
      <inkml:brushProperty name="width" value="0.05" units="cm"/>
      <inkml:brushProperty name="height" value="0.05" units="cm"/>
    </inkml:brush>
  </inkml:definitions>
  <inkml:trace contextRef="#ctx0" brushRef="#br0">44 2 7296,'-3'-2'3264,"4"3"-3152,-1-1 0,0 1-1,0-1 1,1 1 0,-1-1-1,0 1 1,0-1 0,0 1-1,0-1 1,0 1 0,0-1-1,1 1 1,-1 0 0,0-1-1,0 1 1,-1-1 0,1 1-1,-10 48 773,3 1 0,1-1 0,2 80 0,11 16-696,-3-71 189,-3-55-553,1 0 1,1 0-1,0 0 0,2 0 0,11 29 0,-16-47 84,0-1 0,0 1 0,0-1 0,0 0 1,1 1-1,-1-1 0,0 1 0,0-1 1,1 0-1,-1 1 0,0-1 0,1 0 1,-1 1-1,0-1 0,1 0 0,-1 0 1,0 1-1,1-1 0,-1 0 0,1 0 0,-1 1 1,0-1-1,1 0 0,-1 0 0,1 0 1,-1 0-1,1 0 0,-1 0 0,1 0 1,-1 0-1,1 0 0,-1 0 0,0 0 0,1 0 1,-1 0-1,1 0 0,-1 0 0,1 0 1,-1-1-1,1 1 0,0 0 0,0-1-81,0 0-1,0 1 1,0-1 0,0 0-1,0 0 1,0 0-1,0 0 1,0 0-1,0 0 1,-1 0-1,1 0 1,0 0-1,0-3 1,1-1 47,-1 0-1,0 0 1,-1 0-1,1-1 1,-1 1 0,0 0-1,0-1 1,-1-5-1,-10-45 987,7 38-427,-27-94 2292,0-8-324,26 99-1978,2-1-1,1 1 0,0-37 1,2 50-374,1 0 1,0 0 0,0 0 0,1 0 0,0 1-1,1-1 1,0 0 0,7-13 0,-8 17-71,1-1 0,-1 2 0,1-1 0,1 0 0,-1 0 0,0 1 0,1 0 0,0 0 0,-1 0-1,1 0 1,0 0 0,1 1 0,-1 0 0,0 0 0,1 0 0,5-1 0,0 0 44,-1 2-1,1-1 0,-1 1 1,1 1-1,-1 0 1,1 0-1,0 1 0,-1 0 1,1 0-1,-1 1 1,0 1-1,1-1 0,-1 2 1,0-1-1,-1 1 0,1 0 1,-1 1-1,11 7 1,-8-3 54,0-1 0,-1 1 0,0 1 1,0 0-1,-1 0 0,-1 1 0,0 0 0,0 1 1,-1 0-1,0 0 0,-1 0 0,5 15 0,-5-8 134,0 0-1,-1 1 1,-1-1-1,-1 1 0,1 21 1,-4-32-140,0 1 1,0-1-1,-1 1 1,-1-1-1,1 0 1,-1 1-1,-1-1 1,0 0-1,0 0 1,-1 0-1,0-1 1,-10 15-1,2-6 136,0-1-1,-2 0 0,-19 17 1,26-27-168,0 1 1,-1-2-1,0 1 1,0-1 0,0 0-1,-1-1 1,1 0-1,-1 0 1,-12 2 0,3-2-178,-21 5-1912,16 1-3453,19-5 1775,3 2 1270</inkml:trace>
</inkml:ink>
</file>

<file path=ppt/ink/ink2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6:41.932"/>
    </inkml:context>
    <inkml:brush xml:id="br0">
      <inkml:brushProperty name="width" value="0.05" units="cm"/>
      <inkml:brushProperty name="height" value="0.05" units="cm"/>
    </inkml:brush>
  </inkml:definitions>
  <inkml:trace contextRef="#ctx0" brushRef="#br0">1 2 6656,'3'-1'471,"1"1"0,0 0 0,-1 0 0,1 0 0,0 0 0,-1 1 0,1 0 1,0 0-1,-1 0 0,1 0 0,-1 0 0,1 0 0,-1 1 0,4 2 0,-6-3-376,1 0 0,-1 0 0,0 0 0,1 0 1,-1 0-1,0 1 0,0-1 0,0 1 0,0-1 0,0 0 0,0 1 0,-1-1 0,1 1 0,0 0 0,-1-1 0,1 1 0,-1 0 0,1-1 0,-1 1 0,0 0 0,0-1 0,0 1 0,0 0 1,0 2-1,-1 3-21,-1 1 1,1-1 0,-1 1-1,-4 8 1,0 0-435,5-11-20,19-21-12792</inkml:trace>
</inkml:ink>
</file>

<file path=ppt/ink/ink2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6:42.557"/>
    </inkml:context>
    <inkml:brush xml:id="br0">
      <inkml:brushProperty name="width" value="0.05" units="cm"/>
      <inkml:brushProperty name="height" value="0.05" units="cm"/>
    </inkml:brush>
  </inkml:definitions>
  <inkml:trace contextRef="#ctx0" brushRef="#br0">132 103 4224,'-11'-9'4045,"-17"-20"0,28 28-3984,-1 1 0,1-1-1,0 0 1,-1 1 0,1-1 0,0 0-1,0 1 1,-1-1 0,1 0-1,0 1 1,0-1 0,0 0-1,0 1 1,0-1 0,0 0 0,0 1-1,0-1 1,0 0 0,0 1-1,0-1 1,1 0 0,-1 1 0,0-1-1,0 0 1,1 1 0,-1-1-1,0 1 1,1-1 0,-1 0-1,1 1 1,-1-1 0,1 1 0,0-1-1,17-14 378,-10 11-388,1 0 1,-1 0 0,1 1 0,-1 0-1,1 1 1,0 0 0,0 0 0,18-1-1,-13 3-58,1 0-1,-1 0 1,0 1-1,1 1 0,14 4 1,-18-3 68,0 1-1,0-1 1,12 7 0,-20-8-20,0-1 1,0 1 0,0 0 0,0 0 0,0 1 0,0-1 0,0 0-1,-1 1 1,1 0 0,-1-1 0,0 1 0,0 0 0,3 5 0,-4-5-9,0 0 1,-1 0 0,1 0-1,-1 0 1,0 0 0,0-1-1,0 1 1,0 0-1,0 0 1,-1 0 0,1 0-1,-1 0 1,-1 4 0,-17 37 165,14-34-139,-13 27 38,6-14-90,1 0 1,1 1-1,1 0 0,-9 39 0,17-58 9,1 0-1,0 0 0,0 0 0,0 1 0,1-1 0,0 0 0,0 0 0,0 0 1,0 0-1,1 0 0,0 0 0,0 0 0,0 0 0,6 8 0,-2-5 117,0 0 0,0-1-1,0 1 1,1-1-1,0-1 1,0 1 0,10 5-1,-12-9 42,1 1-1,0 0 1,-1 0-1,0 1 1,0-1-1,-1 1 1,1 0-1,-1 0 0,0 1 1,0 0-1,5 10 1,-9-15-137,0 0 1,0 0 0,1 0 0,-1 0-1,0 1 1,0-1 0,0 0 0,-1 0 0,1 0-1,0 0 1,0 0 0,-1 0 0,1 0-1,0 1 1,-1-1 0,1 0 0,-1 0-1,0 0 1,1-1 0,-1 1 0,0 0-1,1 0 1,-1 0 0,0 0 0,0-1-1,0 1 1,0 0 0,0-1 0,0 1-1,-1 0 1,-4 3 89,0-1 0,0 0 0,-11 3 0,14-5-121,-64 18 287,-70 12 1,9-3-2425,118-26 9,0 1 1,-17 8-1,12 0-927</inkml:trace>
</inkml:ink>
</file>

<file path=ppt/ink/ink2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6:50.343"/>
    </inkml:context>
    <inkml:brush xml:id="br0">
      <inkml:brushProperty name="width" value="0.05" units="cm"/>
      <inkml:brushProperty name="height" value="0.05" units="cm"/>
    </inkml:brush>
  </inkml:definitions>
  <inkml:trace contextRef="#ctx0" brushRef="#br0">505 160 1888,'1'0'40,"-1"0"1,0 0-1,0 0 1,1 0-1,-1 0 1,0 0-1,0 0 1,0 0-1,1 0 1,-1 0-1,0 0 1,0-1-1,0 1 1,1 0-1,-1 0 1,0 0-1,0 0 1,0 0-1,0 0 1,0-1-1,1 1 1,-1 0-1,0 0 1,0 0-1,0-1 1,0 1-1,0 0 1,0 0-1,0 0 1,0-1-1,0 1 1,1-2 718,-2 5 733,5-10 760,0 0 71,-19 9-1176,-81 53 90,68-39-1100,1 1-1,2 1 0,-1 1 1,2 2-1,1 0 0,-40 47 0,26-20 55,1 3-1,-45 85 1,75-125-134,0 0 1,1 1 0,1 0 0,0 0 0,0 0 0,-2 16 0,6-24-19,-1 0 1,1-1-1,0 1 1,0 0-1,0 0 1,0 0-1,1 0 1,-1 0-1,1 0 0,0 0 1,0-1-1,1 1 1,-1 0-1,1-1 1,0 1-1,0-1 1,0 0-1,0 1 1,0-1-1,1 0 1,0 0-1,-1-1 1,1 1-1,4 2 1,-3-3 24,0 0 1,0 0 0,1 0 0,-1 0 0,1-1 0,0 1 0,-1-1-1,1-1 1,0 1 0,0-1 0,0 0 0,8 0 0,0-1 113,0-1 1,-1 0-1,20-6 1,-22 5-128,0-2 1,0 1-1,0-2 1,0 1-1,-1-1 1,0 0-1,-1-1 1,1 0-1,-1-1 1,0 0-1,-1 0 1,0 0-1,8-13 0,3-7 35,-1-1-1,25-62 0,11-59-146,-35 94-76,-14 42 54,2-1-57,-1-1-1,0 1 0,-2-1 0,0 0 0,1-18 0,-4 33 125,1 1-1,-1 0 1,0 0-1,0 0 1,0 0-1,0 0 1,0 0-1,0 0 1,0-1-1,0 1 0,0 0 1,0 0-1,0 0 1,0 0-1,0 0 1,0 0-1,0 0 1,0-1-1,0 1 0,-1 0 1,1 0-1,0 0 1,0 0-1,0 0 1,0 0-1,0 0 1,0 0-1,0 0 0,0-1 1,0 1-1,0 0 1,0 0-1,-1 0 1,1 0-1,0 0 1,0 0-1,0 0 0,0 0 1,0 0-1,0 0 1,0 0-1,0 0 1,-1 0-1,1 0 1,0 0-1,0 0 1,0 0-1,-6 4-375,-3 9 144,-1 8 228,2 0-1,0 0 1,-9 42-1,-2 71 263,18-114-107,0 1 0,2-1-1,0 1 1,2-1 0,0 0 0,9 33 0,-11-51-90,0 1 0,-1-1 0,1 1 0,0-1 0,0 1 1,0-1-1,1 0 0,-1 0 0,1 1 0,-1-1 0,1 0 0,0 0 0,0 0 0,2 1 1,-3-2-15,1-1 1,-1 1-1,1-1 1,-1 1 0,1-1-1,-1 0 1,1 1 0,-1-1-1,1 0 1,0 0-1,-1 0 1,1-1 0,-1 1-1,1 0 1,-1 0 0,1-1-1,-1 1 1,1-1-1,-1 0 1,1 1 0,-1-1-1,0 0 1,1 0 0,-1 0-1,0 0 1,2-1-1,15-12 74,0 0 0,29-33-1,26-40-130,-47 55 112,153-185 276,-163 197-362,0-1-1,-1 0 0,-2-1 1,0-1-1,-1 0 0,-1 0 1,11-37-1,-17 41-108,-2 12-53,-1 0 1,0 0-1,-1 1 0,1-14 1,-1 20 145,-1 0-1,0-1 1,0 1 0,0 0-1,0 0 1,0-1 0,0 1 0,0 0-1,0-1 1,0 1 0,0 0 0,0 0-1,0-1 1,0 1 0,0 0 0,0 0-1,-1-1 1,1 1 0,0 0-1,0 0 1,0-1 0,0 1 0,0 0-1,-1 0 1,1 0 0,0-1 0,0 1-1,0 0 1,-1 0 0,1 0 0,0-1-1,0 1 1,0 0 0,-1 0-1,1 0 1,-1 0 0,-8 6-320,-8 15 134,17-21 201,-27 40-55,1 0 0,-27 63 0,39-71 91,1 2 1,2 0-1,-12 63 0,21-81-22,-14 98 173,16-102-139,-1 0 0,2 1 0,0-1 0,0 0 1,1 1-1,1-1 0,4 13 0,-6-22-9,0 0 0,0 0 1,0 0-1,1-1 0,0 1 1,-1-1-1,1 1 0,0-1 0,0 1 1,0-1-1,1 0 0,-1 0 0,0 0 1,1 0-1,-1-1 0,1 1 1,0-1-1,0 1 0,-1-1 0,1 0 1,0 0-1,0 0 0,0 0 1,0-1-1,4 1 0,-1-1 5,-1 0 1,1 0-1,0 0 0,-1-1 0,1 0 0,-1 0 0,0-1 1,1 1-1,-1-1 0,0 0 0,0-1 0,0 1 1,6-5-1,-2 0-22,1 0 1,-1-1 0,0-1-1,-1 1 1,1-2 0,6-9-1,36-64 59,-25 40-253,-9 12-56,-15 27-373,-2 9 341,-2 10 174,2-13 50,-3 18 25,-7 71-207,9-76 255,1 0 1,1 1 0,4 29-1,-4-41-7,1-1 0,-1 1 0,0 0 0,1-1 0,0 1-1,0-1 1,0 0 0,0 1 0,0-1 0,1 0 0,0 0 0,5 4 0,-7-5-5,1-1 1,-1 0 0,1 0-1,-1 0 1,1 0-1,0 0 1,0 0 0,-1 0-1,1-1 1,0 1-1,0 0 1,0-1 0,0 0-1,0 1 1,0-1-1,0 0 1,-1 0 0,1 0-1,0 0 1,0-1-1,0 1 1,0 0 0,0-1-1,0 0 1,0 1 0,3-3-1,-2 1 20,1-1 1,-1 0-1,0 0 0,0 0 0,0 0 0,0 0 1,-1-1-1,1 1 0,-1-1 0,3-6 0,0 0-34,-3 6 3,-1 0 0,1 0 1,-1 0-1,0-1 0,0 1 0,0-1 0,-1 1 1,0-1-1,0 1 0,0 0 0,0-1 0,-2-7 1,1-2 33,0 7-93,-1-1 0,1 1 0,-1 0 1,0 0-1,-1 0 0,0 0 0,0 1 0,-7-12 1,8 15 18,0 0 0,0 0 0,0 0 0,0 1 0,0-1 1,0 1-1,-1-1 0,0 1 0,1 0 0,-1 0 0,0 0 0,0 0 1,0 0-1,0 1 0,0 0 0,0-1 0,-1 1 0,1 0 0,0 0 1,-5 0-1,2 4-144,54-40 368,-27 22-190,0 2-1,0 1 1,1 1 0,1 0-1,0 2 1,0 1-1,1 0 1,30-4-1,-47 11-47,0 0-1,0 1 1,0 0 0,0 0-1,0 1 1,9 1-1,-13-1 29,-1-1 0,0 1 0,0 0 0,0-1 0,1 1 0,-1 0-1,0 0 1,0 1 0,0-1 0,0 0 0,-1 1 0,1-1 0,0 1-1,0-1 1,-1 1 0,1 0 0,-1 0 0,0 0 0,0 0 0,1 0-1,-1 0 1,1 2 0,-1 3 11,1-1-1,-1 1 1,0-1 0,-1 1-1,0-1 1,0 1 0,0-1-1,-1 1 1,0-1 0,0 1-1,0-1 1,-4 10-1,-4 8 276,-23 42 0,19-41-84,11-19-84,3-6 26,8-8 76,40-49 177,-34 37-403,27-27 0,-28 33 24,1 0-26,19-16 0,-29 27-19,-1 0-1,0 0 0,1 0 0,-1 1 1,1 0-1,0 0 0,0 0 0,0 0 1,0 1-1,6-1 0,-10 2 27,1-1 0,-1 1-1,1 0 1,-1 0 0,1 0 0,-1 1 0,1-1-1,-1 0 1,1 0 0,-1 1 0,1-1-1,-1 1 1,1 0 0,-1-1 0,1 1-1,-1 0 1,0 0 0,0 0 0,1 0 0,-1 0-1,0 0 1,0 0 0,0 0 0,0 0-1,0 1 1,0-1 0,0 0 0,-1 1-1,1-1 1,0 0 0,-1 1 0,1-1 0,-1 1-1,1 2 1,1 6 24,-1 0 0,0 0-1,-1 1 1,-1 14 0,1-5 114,0 82 334,1-103-403,0 0 0,0 1-1,1-1 1,-1 0 0,0 0-1,0 0 1,0 0 0,0 0-1,0 0 1,0 0 0,1-2-1,29-53-32,-21 37 5,14-22-1,-6 14 11,-10 15-116,0 0 1,0 1-1,16-16 1,-23 26 57,-1 0 0,1 0 0,0 0 1,0 1-1,0-1 0,1 0 0,-1 1 0,0-1 1,0 1-1,0-1 0,0 1 0,1-1 0,-1 1 1,2 0-1,-3 0 7,1 0-1,0 0 1,-1 0 0,1 0 0,0 0 0,-1 0 0,1 0-1,0 1 1,-1-1 0,1 0 0,0 1 0,-1-1 0,1 0-1,-1 1 1,1-1 0,-1 1 0,1-1 0,0 2-1,1 1-7,0 0-1,0 0 1,0 0-1,-1 0 1,0 1-1,0-1 1,0 0-1,1 6 1,7 41 96,-8-37-26,1 0 1,1 0 0,-1 0 0,2-1-1,0 1 1,1-1 0,10 19 0,-13-28-18,0 1 0,0-1 0,1-1 0,0 1 0,-1 0 0,1-1 0,0 1 0,0-1 0,1 0 1,3 2-1,-5-3-15,0 0 1,0 0 0,0 0 0,0-1 0,1 1 0,-1-1 0,0 1-1,1-1 1,-1 0 0,0 0 0,1 0 0,-1 0 0,1 0 0,-1 0-1,0-1 1,1 1 0,3-2 0,2-2 46,-1 0-1,1 0 1,-1-1-1,0 0 1,-1 0-1,1-1 1,5-6-1,40-50 107,-40 47-123,75-100-100,-71 95 35,-10 13-65,0-1 0,11-10-1,-16 18 70,-1-1 0,0 1-1,0-1 1,1 1-1,-1 0 1,0 0 0,1-1-1,-1 1 1,1 0-1,-1 0 1,0-1-1,1 1 1,-1 0 0,1 0-1,-1 0 1,1 0-1,-1-1 1,1 1 0,-1 0-1,0 0 1,1 0-1,-1 0 1,1 0 0,-1 0-1,1 0 1,-1 0-1,1 1 1,0-1 6,-1 1-1,0-1 1,1 1-1,-1-1 1,0 1 0,1-1-1,-1 1 1,0-1-1,0 1 1,1 0 0,-1-1-1,0 1 1,0-1-1,0 1 1,0 0 0,0-1-1,0 2 1,-2 32 105,1-28-40,-1 93 104,3-55-186,0-36 118,-1 1 0,2-1 1,-1 0-1,1 1 0,0-1 0,1 0 1,0 0-1,0-1 0,8 14 0,-10-20-72,-1 0-1,1 0 1,-1 0-1,1 0 1,0 0-1,-1 0 1,1 0-1,0-1 1,0 1-1,0 0 1,0-1-1,-1 1 1,1 0-1,0-1 1,0 1-1,0-1 1,0 0-1,0 1 1,0-1-1,0 0 1,1 1-1,0-1 1,0 0 9,0 0 1,0-1 0,0 1-1,0 0 1,0-1 0,0 0-1,0 1 1,0-1 0,0 0-1,-1 0 1,4-2-1,2-2 3,0-1-1,0 0 0,-1 0 0,11-14 0,26-40 51,23-30-260,-52 75 198,1 1-1,0 0 0,1 1 0,20-13 0,-25 18-195,-5 4-81,-14 14 61,1-1 187,0 0 0,0 0 0,1 1 0,1 0 0,-9 21 0,5-8 73,-9 42 1,16-58-46,1 0 1,-1 1 0,2-1 0,-1 1 0,1-1-1,0 1 1,0 0 0,3 13 0,-2-18 5,0 0 0,1 0 0,-1 0 0,1 1 0,-1-2 0,1 1 0,0 0 1,0 0-1,0-1 0,0 1 0,1-1 0,-1 1 0,1-1 0,-1 0 0,1 0 1,0 0-1,0 0 0,0-1 0,0 1 0,0-1 0,7 2 0,5 1 17,0 0-1,0-2 0,1 1 0,0-2 0,-1 0 0,1-1 1,0-1-1,28-4 0,-28 1-1455,1 1 0,18-8-1,-33 10 909,1 0 1,-1 0-1,0 0 0,1 0 0,-1 0 0,0-1 0,0 1 0,0 0 0,2-3 0,-4 3 263,1 1 1,-1-1 0,1 0-1,-1 0 1,1 0 0,-1 0-1,0 0 1,1 1-1,-1-1 1,0 0 0,0 0-1,0 0 1,0 0 0,0 0-1,0 0 1,0 0-1,0 0 1,0 0 0,0 0-1,0 0 1,-1 0-1,1-1 1,-5-13-2211</inkml:trace>
</inkml:ink>
</file>

<file path=ppt/ink/ink2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6:50.701"/>
    </inkml:context>
    <inkml:brush xml:id="br0">
      <inkml:brushProperty name="width" value="0.05" units="cm"/>
      <inkml:brushProperty name="height" value="0.05" units="cm"/>
    </inkml:brush>
  </inkml:definitions>
  <inkml:trace contextRef="#ctx0" brushRef="#br0">39 40 5728,'-31'-17'2592,"26"14"-2240,2 0 288,6 3-416,-3-5-224,0-3-992,10 8 576,-5-3-3648,-2 3 2272</inkml:trace>
</inkml:ink>
</file>

<file path=ppt/ink/ink2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6:51.061"/>
    </inkml:context>
    <inkml:brush xml:id="br0">
      <inkml:brushProperty name="width" value="0.05" units="cm"/>
      <inkml:brushProperty name="height" value="0.05" units="cm"/>
    </inkml:brush>
  </inkml:definitions>
  <inkml:trace contextRef="#ctx0" brushRef="#br0">6 83 7136,'-5'-5'3232,"23"-6"-2816,-8 8 1408,-2 3-1088,5-8 416,9 3-672,12-2-288,2 2-128,8-3-64,0 5 0,17-8 192,6 6-96,20-2-1440,-4 2 736</inkml:trace>
</inkml:ink>
</file>

<file path=ppt/ink/ink2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6:52.815"/>
    </inkml:context>
    <inkml:brush xml:id="br0">
      <inkml:brushProperty name="width" value="0.05" units="cm"/>
      <inkml:brushProperty name="height" value="0.05" units="cm"/>
    </inkml:brush>
  </inkml:definitions>
  <inkml:trace contextRef="#ctx0" brushRef="#br0">346 418 2304,'8'-6'1941,"-5"3"211,-7-5 53,3 7-2064,0 0-1,-1 0 0,1-1 0,0 1 1,-1 0-1,1 0 0,-1 0 0,1 1 1,-1-1-1,1 0 0,-1 1 0,0-1 1,1 1-1,-1-1 0,0 1 0,1 0 1,-1-1-1,0 1 0,0 0 0,-2 1 0,-5-1 21,1 1 0,-16 4-1,20-4-40,-8 3-8,0 0 0,0 1 0,1 0 0,0 1 0,0 0 0,0 1 0,1 0 1,0 0-1,-13 13 0,-1 4 135,2 0-1,-26 35 1,41-50-166,-25 37 267,30-42-273,-1 0 0,1 0 0,1 1 0,-1-1 0,0 1 0,1-1 0,0 1 0,0-1 0,-1 8 0,2-11-51,0 0 1,0-1-1,0 1 1,0 0-1,1-1 0,-1 1 1,0-1-1,0 1 1,0 0-1,0-1 1,1 1-1,-1-1 0,0 1 1,0 0-1,1-1 1,-1 1-1,1-1 1,-1 1-1,0-1 0,1 1 1,-1-1-1,1 1 1,-1-1-1,1 0 1,0 1-1,1 0 22,-1-1 1,0 0-1,0 1 1,1-1-1,-1 0 0,0 0 1,1 0-1,-1 0 1,1 0-1,-1 0 0,3-1 1,1 0 63,1-1 1,0 0 0,-1 0-1,1 0 1,4-3 0,2-3 7,0 0 1,-1 0 0,0-1-1,12-13 1,35-45-56,-29 25-13,-23 32-133,1 1 1,0-1-1,0 1 1,10-9-1,-17 18 70,0 0 1,0 0-1,0 0 1,0 0-1,0 0 0,0 0 1,0 0-1,0 0 0,0-1 1,0 1-1,0 0 0,0 0 1,0 0-1,1 0 0,-1 0 1,0 0-1,0 0 0,0 0 1,0 0-1,0 0 0,0 0 1,0 0-1,0 0 0,0 0 1,0 0-1,1 0 0,-1 0 1,0 0-1,0 0 0,0 0 1,0 0-1,0 0 0,0 0 1,0 0-1,0 0 0,0 0 1,1 0-1,-1 0 0,0 0 1,0 0-1,0 0 1,0 0-1,0 0 0,0 1 1,0-1-1,0 0 0,0 0 1,0 0-1,0 0 0,0 0 1,0 0-1,0 0 0,1 0 1,-1 8-231,-4 12 151,1-8 159,1 1 1,0-1 0,1 0-1,1 17 1,0-23-8,0-1 0,0 1 0,1-1 0,0 1 0,1-1 1,-1 1-1,1-1 0,0 0 0,0 0 0,0 0 0,1 0 0,5 7 0,-6-10 9,0 1-1,1-1 1,-1 0-1,1 0 1,0 0-1,-1-1 1,1 1-1,0 0 1,0-1-1,0 0 1,0 0-1,1 0 1,-1 0-1,0 0 1,0-1-1,0 0 1,1 1-1,-1-1 1,0 0-1,1 0 1,-1-1-1,0 1 1,6-2-1,0-1 5,1 1 0,0-2 0,-1 1 0,1-2 0,-1 1 0,14-10 0,21-19-116,-1-1 0,39-43 0,-81 76 39,-1 1 7,5-5-32,0 0-1,0 1 0,0 0 1,11-6-1,-15 9 29,0 1 0,0-1 0,0 1 0,-1 0 0,1-1 0,0 1 0,0 0 0,0-1 0,0 1 0,0 0 0,0 0 0,-1 0 0,1 0 0,0 0 0,0 0 0,0 0 0,0 0 0,0 0 0,0 1 0,0-1 0,0 0 0,-1 1 0,1-1 0,0 0 0,0 1 0,0-1 0,-1 1 0,1-1 0,0 1 0,-1-1 0,1 1 0,0 0 1,-1-1-1,1 1 0,-1 0 0,1 0 0,-1-1 0,1 1 0,-1 0 0,1 0 0,-1 0 0,0 0 0,1-1 0,-1 1 0,0 0 0,0 0 0,0 1 0,1 8 82,0 1 0,0-1 1,-2 0-1,1 1 0,-1-1 1,-1 0-1,-3 15 0,1-7-6,1-5-14,-2 26 459,42-80 403,-5-2-965,-20 26 20,27-31 1,-36 44-14,1 1 0,0-1-1,0 1 1,0-1 0,0 1-1,1 1 1,-1-1 0,1 1-1,0 0 1,0 0 0,0 0-1,9-2 1,-13 4 25,1 0 0,-1 0 1,1 0-1,-1 0 0,1 0 0,-1 0 1,1 0-1,-1 0 0,1 1 0,-1-1 0,0 1 1,1-1-1,-1 1 0,0 0 0,1-1 0,-1 1 1,0 0-1,0 0 0,1 0 0,-1 0 0,0 0 1,0 0-1,0 0 0,0 0 0,0 0 1,-1 0-1,1 1 0,0-1 0,0 3 0,3 4 12,-1 0 0,-1 0-1,0 0 1,2 11-1,1 5-24,-4-20 40,1-1 1,-1 1-1,1-1 0,0 1 1,0-1-1,0 1 1,0-1-1,5 5 1,-6-6 7,1-1 0,0 1 0,-1-1 0,1 0 0,0 1-1,0-1 1,0 0 0,0 0 0,1 0 0,-1-1 0,0 1 0,0 0 0,0-1 0,1 0 0,-1 1 0,4-1 0,9-2 115,0 0 1,-1-2-1,1 0 0,-1 0 1,24-12-1,-37 16-139,19-9-13,-2-1 0,1 0 0,-1-1 0,22-19 1,59-58-67,-98 87 76,81-82-398,-95 116 27,-24 36 341,26-52 22,2 1-1,0 0 0,0 0 0,2 0 1,0 1-1,-6 28 0,13-44 27,-1 0 0,1 1 0,0-1 0,0 1 0,0-1 0,0 0 0,1 1 0,-1-1 0,1 0 0,0 1 0,0-1 0,0 0 0,0 0 0,1 0 0,-1 0 0,1 0 0,0 0 0,3 5 0,-3-7 12,0 1-1,0-1 1,0 0 0,0 1 0,0-1-1,0 0 1,0 0 0,0 0 0,0 0 0,0-1-1,1 1 1,-1-1 0,0 1 0,0-1-1,1 0 1,-1 0 0,0 0 0,1 0 0,-1 0-1,0 0 1,1-1 0,-1 1 0,0-1-1,0 0 1,1 1 0,-1-1 0,0 0 0,3-2-1,5-2 10,-1-1 0,1-1 0,-1 1 0,0-1-1,-1-1 1,0 0 0,0 0 0,0-1 0,10-15 0,4-10-41,24-52 1,-37 68 20,70-159-36,-72 158-20,-1-1 0,0-1 0,-2 1 0,0-1 0,-2 0 0,0 0 0,-1-25 0,-1 41-5,-1 1-1,0-1 0,0 1 0,0-1 1,0 1-1,-1-1 0,1 1 0,-5-7 1,5 10 25,1-1 1,-1 1-1,0 0 1,0 0-1,0 0 1,0 0-1,0 0 1,0 0-1,0 0 1,0 0-1,0 0 1,-1 1-1,1-1 1,0 0-1,0 1 1,-1-1-1,1 1 1,-1-1-1,1 1 1,0 0-1,-1 0 1,1-1-1,-1 1 1,1 0-1,0 0 1,-1 0-1,1 1 1,-1-1-1,1 0 1,-2 1-1,-1 1-9,0-1 0,1 1-1,0 0 1,-1 1 0,1-1-1,0 1 1,0-1 0,0 1-1,0 0 1,-3 5 0,5-8 25,-3 7-15,-1 0 1,1 0-1,0 0 1,0 0 0,1 1-1,0 0 1,0-1-1,1 1 1,-2 10-1,-1 11 74,-1 33-1,4-41-23,2 0 1,1 0-1,0 1 1,2-1-1,0-1 0,2 1 1,8 25-1,-9-33 11,1 0-1,1-1 1,0 1-1,1-1 0,0-1 1,0 1-1,2-1 0,-1-1 1,1 1-1,1-2 1,0 1-1,12 8 0,-10-10-127,-1 0-1,1-1 0,0-1 1,1 0-1,0-1 0,0 0 0,23 5 1,-23-7-587,0-2 1,1 1 0,-1-2-1,22-1 1,15-2-1110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8:28.279"/>
    </inkml:context>
    <inkml:brush xml:id="br0">
      <inkml:brushProperty name="width" value="0.05" units="cm"/>
      <inkml:brushProperty name="height" value="0.05" units="cm"/>
    </inkml:brush>
  </inkml:definitions>
  <inkml:trace contextRef="#ctx0" brushRef="#br0">5 91 6976,'-5'0'3020,"12"0"-851,16-1 850,273-36 2972,-53 10-5375,-184 20-604,8-1-883,-25-2-4680,-37 9 3450</inkml:trace>
</inkml:ink>
</file>

<file path=ppt/ink/ink2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6:57.513"/>
    </inkml:context>
    <inkml:brush xml:id="br0">
      <inkml:brushProperty name="width" value="0.05" units="cm"/>
      <inkml:brushProperty name="height" value="0.05" units="cm"/>
    </inkml:brush>
  </inkml:definitions>
  <inkml:trace contextRef="#ctx0" brushRef="#br0">0 1283 3648,'1'-2'250,"0"1"0,0 0 1,0-1-1,0 1 0,0 0 1,0 0-1,1 0 0,-1 0 0,0 0 1,1 0-1,-1 1 0,1-1 0,-1 0 1,2 0-1,5-3 588,44-22 1188,-9 5-1082,-5 0-496,-2-2 0,0-1 0,-1-2 0,-2-2 0,39-40 0,-4-10 177,39-41 414,-103 114-1009,1 1 0,0-1-1,0 1 1,0 1 0,0-1-1,9-4 1,-13 8-20,0 0 1,-1-1-1,1 1 0,0 0 1,-1 0-1,1 0 0,0 0 0,-1 0 1,1 0-1,0 1 0,0-1 0,-1 0 1,1 0-1,0 0 0,-1 1 1,1-1-1,-1 0 0,1 0 0,0 1 1,-1-1-1,1 1 0,-1-1 0,1 1 1,-1-1-1,1 1 0,-1-1 1,1 1-1,-1-1 0,1 1 0,-1-1 1,0 1-1,1 0 0,-1-1 0,0 1 1,0 0-1,0-1 0,1 1 0,-1 0 1,1 3 27,0 0 0,0 1 0,0-1 0,-1 0 0,1 6 1,-4 34 136,-1 0 1,-2-1 0,-19 65 0,18-86-37,5-17-12,0-1 0,1 0 0,0 1 1,-1 0-1,1 6 0,13-30 598,18-32-663,61-77-1,-76 109-112,2 2-1,0-1 1,0 2 0,2 0-1,0 2 1,1 0-1,24-13 1,-39 24 7,0 1 1,0 0-1,1 0 0,-1 0 1,1 0-1,0 1 0,-1 0 1,1 0-1,9 0 0,-13 1 33,0 0-1,-1 0 1,1 1-1,0-1 0,-1 0 1,1 1-1,0 0 1,-1-1-1,1 1 0,-1 0 1,1 0-1,-1 0 1,1 0-1,-1 0 0,2 1 1,-2 0 19,1 0 0,-1-1 0,0 1 0,0 0 0,0 0 0,0 0 0,0 0 0,0 0 0,-1 1 0,1-1 1,-1 0-1,1 0 0,-1 0 0,0 4 0,1 6 23,-2 0 1,1 0-1,-2-1 0,1 1 1,-7 19-1,-23 54 491,10-32-310,19-41-131,2-6 39,3-7 218,32-40 74,26-31-472,-56 66 60,68-85 36,-55 70-130,2 0 0,25-19 1,-43 38 61,1 0 0,-1 0 1,1 0-1,0 0 0,0 1 1,-1-1-1,1 1 0,0 0 0,0 0 1,0 0-1,5 0 0,-7 1 20,0 0 0,0 0 0,1 0 0,-1 0 0,0 0 0,0 1 0,1-1 0,-1 0 0,0 1 0,0-1 0,0 1 0,0 0 0,0-1 0,0 1 0,0 0 0,0 0 0,0-1 0,0 1 0,0 0 0,0 0 0,0 0 0,-1 0 0,1 0 0,0 0 0,-1 1 0,1-1 0,-1 0 0,1 0-1,0 2 1,2 7 13,-1-1-1,0 1 0,0 0 0,-1 0 0,0 0 0,-1 12 1,1 4 45,0 29 185,-2-37-91,2 0-1,0 0 1,6 34 0,-7-51-120,0 1 0,1-1 0,-1 0 0,1 0 0,-1 1 0,1-1 0,-1 0 0,1 0 0,0 0 0,-1 0 0,1 0 0,0 0 0,1 2 0,-1-3-2,0 1 1,0-1-1,0 0 0,0 1 0,0-1 0,0 0 0,0 0 0,-1 0 0,1 0 0,0 0 0,0 0 0,0 0 0,0 0 1,0 0-1,0 0 0,0-1 0,0 1 0,0 0 0,0 0 0,-1-1 0,1 1 0,0-1 0,1 0 0,11-7 57,1-1-1,-1 0 1,21-19-1,-12 9-30,53-44 60,86-65-336,-134 113 79,-25 14 134,0 0 1,-1 0-1,1 1 1,0-1-1,-1 1 0,1-1 1,0 1-1,0-1 0,-1 1 1,1 0-1,0 0 1,0 0-1,0 0 0,2 1 1,-3-1 7,-1 1 0,1-1 1,-1 1-1,1-1 1,-1 1-1,1-1 0,-1 1 1,0-1-1,1 1 1,-1-1-1,0 1 0,1 0 1,-1-1-1,0 1 0,1-1 1,-1 1-1,0 0 1,0-1-1,0 1 0,0 0 1,0-1-1,0 1 1,0 0-1,0-1 0,0 1 1,0 0-1,0-1 1,0 1-1,-1 1 0,-6 23-26,5-18 14,-34 88 231,24-67-153,2 1 0,-11 39 0,20-63-42,0-1 0,1 1 0,-1 0 0,1-1 0,0 1-1,0-1 1,1 1 0,0 0 0,-1-1 0,3 7 0,-2-9 2,-1 0 1,1-1-1,0 1 1,0 0-1,0 0 1,0-1-1,1 1 1,-1-1-1,0 1 1,1-1-1,-1 1 1,1-1-1,-1 0 1,1 0-1,-1 0 1,1 0-1,0 0 1,0 0-1,0 0 1,-1-1-1,1 1 1,0 0-1,0-1 1,0 0-1,0 1 1,2-1-1,2 0 20,0 0-1,0 0 0,1 0 1,-1-1-1,0 0 0,-1 0 0,1-1 1,0 1-1,0-1 0,0 0 0,-1-1 1,1 0-1,-1 0 0,0 0 1,0 0-1,0-1 0,0 0 0,-1 0 1,1 0-1,-1 0 0,0-1 1,-1 0-1,1 1 0,-1-1 0,0-1 1,0 1-1,3-7 0,-2 2-45,0-1-1,0 0 0,-1 0 1,-1 0-1,0 0 0,1-22 1,-3 27-10,0 0 1,-1 0-1,1-1 1,-2 1-1,1 0 1,0 0-1,-1 0 1,0 0-1,-1 0 1,1 0-1,-1 0 1,0 1-1,-1 0 1,-4-6-1,-1 1-61,0 0 0,-1 1 0,0 0-1,-14-9 1,29 19 53,-1 0 0,1-1-1,-1 1 1,0-1-1,1-1 1,-1 1 0,8-2-1,42-8 153,-36 2-69,0 1 0,0-2 0,-1-1-1,18-12 1,5-2 72,102-47-159,-84 44 43,64-40 1,-104 55-6,-1 0 1,-1-1-1,0 0 1,0-2-1,-2 0 1,0 0-1,21-30 1,-16 13 24,-1-2 0,24-63 1,-20 20-4,-5 16-44,-17 61 18,3-9-49,0 0 1,-1 0 0,2-19 0,-3 26 13,-1-1 0,0 1 0,0-1 0,-1 1 0,1-1 0,0 1 0,-1-1 0,0 1 0,1 0 0,-1-1 0,0 1 0,0 0 0,-1 0 1,1 0-1,0 0 0,-1 0 0,1 0 0,-1 0 0,1 0 0,-4-2 0,4 3 19,0 1-1,0-1 1,0 1 0,0-1-1,0 1 1,0 0 0,0 0-1,0-1 1,0 1 0,0 0 0,0 0-1,0 0 1,0 0 0,0 0-1,0 0 1,0 0 0,0 0-1,0 1 1,0-1 0,0 0-1,0 1 1,0-1 0,0 1-1,0-1 1,0 1 0,-1 0-1,-25 19-175,26-18 193,-12 10-24,0 1-1,1 1 1,1 0 0,-15 24-1,-31 67 58,42-75-11,-13 25 8,-25 73 0,43-100-2,2 0 0,2 0 0,0 1 0,-3 56-1,8-54 46,1-1 0,2 0-1,1 0 1,10 45-1,-10-63-23,0 0 1,1-1-1,1 0 0,-1 0 0,2 0 1,0 0-1,0-1 0,1 0 0,0 0 1,0-1-1,1 0 0,1 0 0,0 0 0,12 8 1,-17-14-14,0-1 1,0 0-1,0 0 1,0 0-1,0 0 1,0-1-1,1 0 1,-1 0-1,0 0 1,1 0-1,-1-1 1,1 1-1,-1-1 1,1 0-1,-1-1 1,1 1-1,-1-1 1,1 0-1,-1 0 1,8-3-1,-4 1-20,0-1-1,0 0 0,-1 0 0,1-1 1,-1 0-1,-1 0 0,1 0 0,-1-1 1,11-12-1,2-4 45,-8 10-33,-1 0 0,14-23 0,-12 14 1,0-1-1,-2-1 0,0 0 1,-2-1-1,12-48 0,-20 70-56,1 0 0,-1-1 0,0 1 0,0 0 0,0-1 0,0 1 0,0 0 0,0 0 0,-1-1 0,1 1 0,-1 0 0,0 0 0,1-1 0,-2-1 0,1 4 14,1-1 0,0 0 0,-1 1 0,1 0 0,-1-1 0,1 1 0,-1-1 0,1 1 0,-1 0 0,0-1 0,1 1 0,-1 0 0,1-1 0,-1 1 1,0 0-1,1 0 0,-1 0 0,0-1 0,0 1 0,-1 0-1,0 0 0,1 1 0,-1-1 1,0 0-1,1 1 0,-1-1 0,1 1 1,-1-1-1,1 1 0,-4 1 0,-2 3-30,-1 1-1,1-1 0,0 1 0,1 0 1,-1 1-1,1 0 0,0-1 1,1 2-1,0-1 0,0 1 0,-7 15 1,1 2 66,2 0 1,-12 46-1,19-60 3,0-1-1,0 1 1,1-1-1,0 1 1,1-1-1,0 1 1,1 0-1,1-1 1,4 21-1,-4-24 6,-2-3 1,1 1-1,1-1 1,-1 1-1,1-1 0,0 0 1,2 6-1,-2-9-19,-1 0 1,0 0-1,0 1 0,0-1 0,0 0 1,1 0-1,-1 0 0,0 0 1,1-1-1,-1 1 0,1 0 0,-1 0 1,1-1-1,0 1 0,-1-1 0,1 0 1,-1 1-1,1-1 0,0 0 0,-1 0 1,4 0-1,6-1 35,1-1 1,0 0-1,-1-1 1,1 0-1,-1-1 1,0 0-1,0-1 1,10-6-1,17-6-101,367-196 233,-391 205-191,-3 1 7,1 0 0,1 1 0,-1 1 0,1 0 0,0 0-1,15-3 1,-4 7 6,-24 1 2,0 0-1,1 0 0,-1 0 0,0 0 0,1-1 1,-1 1-1,0 0 0,0 0 0,1 0 0,-1 0 1,0 0-1,0 0 0,1-1 0,-1 1 1,0 0-1,0 0 0,0 0 0,1-1 0,-1 1 1,0 0-1,0 0 0,0-1 0,0 1 0,1 0 1,-1 0-1,0-1 0,0 1 0,0 0 0,0-1 1,0 1-1,0 0 0,0 0 0,0-1 1,0 1-1,0-1-4,-1 0 0,1 1 1,0-1-1,-1 0 0,1 1 1,-1-1-1,1 0 1,-1 1-1,0-1 0,1 1 1,-1-1-1,1 1 0,-1-1 1,0 1-1,0 0 0,1-1 1,-1 1-1,0 0 0,0 0 1,1-1-1,-1 1 0,0 0 1,0 0-1,1 0 0,-3 0 1,1 0-13,0 0 1,0 0 0,0 0 0,0 0-1,0 0 1,0 0 0,0 1 0,0-1-1,0 1 1,0 0 0,0-1 0,-3 3-1,-21 14-28,21-13-38,-3 2 52,1 1-1,0 0 1,0 0-1,0 1 1,1 0 0,0 0-1,1 0 1,-6 11-1,-2 9 11,-13 38-1,21-53 60,1 1 0,0 0-1,1 0 1,-3 28 0,6-36-23,0-1 0,0 0 0,0 1 1,1-1-1,0 0 0,0 0 0,0 1 0,1-1 0,0 0 1,0 0-1,0 0 0,0-1 0,1 1 0,0 0 1,0-1-1,6 7 0,-7-8 8,1 0 1,0 0-1,0 0 1,0-1-1,0 1 1,1-1-1,-1 0 1,1 0-1,-1 0 1,1-1-1,0 1 1,0-1-1,0 0 1,0 0-1,0 0 1,0 0-1,0-1 1,0 0-1,0 0 1,0 0-1,0 0 1,0 0-1,0-1 1,0 0-1,0 0 1,6-2-1,5-4-4,0 0 0,0-1 0,-1-1 0,15-11 0,-11 8-3,38-31 35,65-65 0,-111 99-53,55-55-44,24-21-114,-88 84 129,0 0 1,0 0 0,0 0 0,1 0 0,-1 1 0,0-1 0,0 0-1,0 0 1,1 1 0,-1-1 0,3 0 0,-3 5-163,-5 6 165,-2 4-26,0-1 1,0 2-1,-4 21 0,-1 1 115,5-19-39,-8 37 1,13-50-5,0 0 0,1 1-1,0-1 1,0 0 0,0 1 0,0-1 0,1 1 0,0-1 0,0 0 0,0 0 0,4 9 0,-4-13-14,0 0 0,0 1 0,0-1 0,0 0 0,0 1 0,0-1 0,0 0 0,0 0 0,1 0 0,-1 0 0,0 0 0,1 0 0,-1 0 0,1-1 0,-1 1 0,1 0 0,-1-1 0,1 1 1,-1-1-1,1 0 0,0 1 0,-1-1 0,1 0 0,0 0 0,-1 0 0,1 0 0,0 0 0,-1-1 0,1 1 0,1-1 0,4 0 14,-1-1-1,0 0 1,0 0 0,0-1 0,-1 0 0,10-5-1,-1-2 14,-1-1 0,0 0 0,0-1 0,-1 0 0,10-15 0,50-73-175,-65 89 102,20-40-264,-27 51 301,0 0 0,0 0 0,0 0 0,0 0 0,0 1 0,0-1 0,0 0 0,0 0 0,0 0 0,0 0 0,0 0 0,0 0 0,0 0 1,0 0-1,0 0 0,0 0 0,0 0 0,0 0 0,0 0 0,0 0 0,0 0 0,1 0 0,-1 1 0,0-1 0,0 0 0,0 0 0,0 0 0,0 0 0,0 0 0,0 0 0,0 0 0,0 0 0,0 0 0,0 0 0,0 0 0,0 0 0,1 0 0,-1 0 0,0 0 0,0 0 0,0 0 0,0 0 0,0 0 0,0 0 0,0 0 0,0 0 0,0-1 0,0 1 0,0 0 0,0 0 0,0 0 0,0 0 0,1 0 0,-1 0 0,0 0 0,0 0 0,0 0 0,0 0 0,0 0 0,0 0 0,0 0 0,0 0 0,0 0 0,0 6-88,-4 15 21,1 0 1,0 27 0,0-10-6,2-23 111,1 0-1,0 0 1,1-1-1,0 1 1,7 28-1,-7-40-24,0-1 1,0 1-1,0 0 0,0-1 0,1 1 0,-1-1 0,1 0 0,0 1 0,1 1 0,-2-3-1,0 0-1,0 0 1,0-1-1,0 1 0,0 0 1,0 0-1,0-1 1,0 1-1,0-1 1,0 1-1,0-1 0,0 1 1,0-1-1,0 0 1,0 1-1,1-1 1,-1 0-1,0 0 0,0 0 1,0 0-1,1 0 1,-1 0-1,0 0 1,2-1-1,2-1 11,-1-1 0,1 0 0,0 0 0,-1-1 0,0 1-1,0-1 1,0 0 0,0 0 0,5-7 0,-4 5 26,98-123 171,-5 6-311,-49 70 13,-22 23-44,28-37 0,-26 23-127,-2-2-1,27-61 1,47-156-89,-70 178-150,-26 71 144,-57 156-565,20-57 990,-56 111-1,66-152-30,-21 64-1,36-86 16,1 0 0,1 1 0,1 0-1,0-1 1,1 29 0,3-44-20,0 0 1,1 0-1,-1 0 1,1 0-1,1 0 0,0 0 1,2 8-1,-3-13-23,0 0-1,0-1 0,0 1 0,0 0 1,0 0-1,1-1 0,-1 1 1,0 0-1,1-1 0,-1 0 0,1 1 1,0-1-1,-1 0 0,1 0 0,0 1 1,0-1-1,0-1 0,0 1 1,0 0-1,0 0 0,0-1 0,0 1 1,0-1-1,0 0 0,0 0 1,0 1-1,0-1 0,3-1 0,2 0 16,1 0 0,-1 0 0,1-1 0,-1 0-1,0 0 1,0-1 0,0 0 0,0-1 0,11-6 0,4-6 3,29-26 0,-20 15 25,143-117-35,-133 103-294,-36 35 25,-10 7-14,-11 7 66,7-2 168,1 1 0,0-1-1,1 1 1,-1 1 0,1-1 0,1 1-1,0 1 1,0-1 0,-8 16 0,2 1-4,1 1 1,-11 36-1,15-40 143,1 0-1,2 0 0,0 1 0,-1 34 1,5-55-82,2 26 212,-2-27-234,0-1 0,0 1-1,1 0 1,-1 0 0,0 0 0,1 0-1,-1 0 1,0-1 0,1 1-1,-1 0 1,1 0 0,-1-1 0,1 1-1,0 0 1,-1-1 0,1 1 0,-1-1-1,1 1 1,0-1 0,0 1-1,-1-1 1,1 1 0,0-1 0,0 0-1,1 1 1,-1-1 0,0 0 1,0 0-1,0 0 0,-1 0 1,1 0-1,0-1 0,0 1 0,0 0 1,-1 0-1,1-1 0,0 1 1,0-1-1,-1 1 0,1-1 1,0 1-1,-1-1 0,1 1 1,-1-1-1,1 1 0,0-1 0,-1 0 1,0 1-1,1-1 0,-1 0 1,1 0-1,-1 0 0,4-5 97,8-8-48,-2-1 1,0 0-1,-1 0 0,8-20 0,5-7-165,72-105-606,-87 138 630,-1-1 0,0 1-1,-1-1 1,0 0 0,0 0 0,3-14-1,-8 24 70,0 0-1,0-1 1,1 1-1,-1 0 0,0 0 1,0-1-1,0 1 1,0 0-1,0-1 0,0 1 1,0 0-1,0-1 0,0 1 1,0 0-1,0 0 1,0-1-1,0 1 0,0 0 1,0 0-1,-1-1 1,1 1-1,0 0 0,0-1 1,0 1-1,0 0 1,0 0-1,-1-1 0,1 1 1,0 0-1,0 0 1,0 0-1,-1-1 0,1 1 1,-11 1-228,7 1 210,1 0 0,-1 0-1,1 0 1,-1 0 0,-2 3-1,-1 2 21,1 0-1,0 0 0,0 0 1,1 1-1,0 0 0,1 0 0,-1 0 1,1 1-1,1 0 0,0-1 1,-4 17-1,5-14 68,0 1 0,0-1 0,1 0 0,1 1 0,0-1 0,0 1 0,1-1 0,1 0 0,4 17 0,-5-24-13,0 0 0,1 0-1,0 0 1,0-1 0,0 1 0,0 0 0,1-1 0,-1 1 0,1-1 0,0 0 0,0 0 0,3 3-1,-4-4-13,1-1 1,-1 1-1,0-1 0,1 1 0,-1-1 0,1 0 0,-1 0 0,1-1 0,0 1 0,-1 0 0,1-1 0,0 1 0,0-1 0,-1 0 0,1 0 0,0 0 0,0 0 0,-1-1 0,1 1 0,0-1 0,2 0 0,16-8 49,0-1-1,-1-1 1,0 0-1,34-28 1,-29 22-36,63-51 28,8-5-221,-81 64 33,-1 1-1,17-7 1,-30 14 109,0 1 0,-1-1 1,1 1-1,-1 0 0,1-1 1,0 1-1,0 0 0,-1 0 1,1-1-1,0 1 1,-1 0-1,1 0 0,0 0 1,0 0-1,-1 0 0,1 0 1,0 0-1,0 0 0,-1 0 1,1 0-1,0 1 0,0-1 1,-1 0-1,1 0 0,0 1 1,-1-1-1,1 0 0,0 1 1,-1-1-1,1 1 1,-1-1-1,1 1 0,-1-1 1,1 1-1,-1-1 0,1 1 1,-1 0-1,1-1 0,-1 1 1,0 0-1,1-1 0,-1 1 1,0 0-1,1-1 0,-1 1 1,0 1-1,1 2 67,-1 1 0,1 0 1,-1 0-1,0-1 0,-1 8 0,-2 9 183,2-1 1,0 1-1,1-1 1,1 1-1,8 39 1,-8-55-203,0 0 0,1 0 0,0 0 1,0-1-1,0 1 0,0 0 1,1-1-1,0 1 0,0-1 0,0 0 1,0 0-1,0 0 0,1 0 0,0-1 1,0 0-1,0 1 0,0-1 0,1-1 1,-1 1-1,1-1 0,-1 1 1,1-1-1,0-1 0,0 1 0,0-1 1,8 2-1,3-2 15,-1-1 1,0 0-1,1-1 1,-1 0-1,0-2 1,0 0-1,30-9 1,-19 2-623,0 0 1,-1-2 0,36-22 0,-43 22-692,-2-1 0,17-14 0,27-32-5958,-31 29 1897,1 3 1227</inkml:trace>
</inkml:ink>
</file>

<file path=ppt/ink/ink2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7:00.654"/>
    </inkml:context>
    <inkml:brush xml:id="br0">
      <inkml:brushProperty name="width" value="0.05" units="cm"/>
      <inkml:brushProperty name="height" value="0.05" units="cm"/>
    </inkml:brush>
  </inkml:definitions>
  <inkml:trace contextRef="#ctx0" brushRef="#br0">1 897 2144,'0'0'28,"0"0"1,0 0-1,0 0 0,1 1 0,-1-1 1,0 0-1,0 0 0,0 0 1,0 0-1,0 0 0,0 0 0,0 0 1,1 0-1,-1 0 0,0 0 1,0 0-1,0 1 0,0-1 0,0 0 1,0 0-1,0 0 0,0 0 1,0 0-1,0 0 0,0 1 0,1-1 1,-1 0-1,0 0 0,0 0 1,0 0-1,0 0 0,0 1 0,0-1 1,0 0-1,0 0 0,0 0 1,0 0-1,-1 0 0,1 0 0,0 1 1,0-1-1,0 0 0,0 0 1,0 0-1,0 0 0,0 0 0,0 0 1,0 1-1,0-1 0,0 0 1,0 0-1,-1 0 0,1 0 0,0 0 1,0 0-1,0 0 0,0 0 1,0 0-1,0 0 0,0 0 0,-1 1 1,15-2 1913,-4-3-1425,-1 0 1,1-1 0,-1 0-1,0 0 1,0-1-1,0 0 1,-1-1 0,9-8-1,58-67 558,-56 59-648,9-8-102,118-147 854,-94 104-711,-4-1 0,-2-3 0,53-126 0,-96 197-425,0-1 1,-1 1 0,0-1 0,0 0 0,-1 0 0,1 0-1,-2 0 1,1-11 0,-1 18-47,0 0 0,0 1 0,-1-1-1,1 0 1,0 0 0,0 0 0,0 0-1,-1 0 1,1 1 0,0-1 0,-1 0 0,1 0-1,-1 1 1,1-1 0,-1 0 0,1 1 0,-1-1-1,0 0 1,1 1 0,-1-1 0,0 1-1,1-1 1,-1 1 0,-1-1 0,1 0-9,-1 1 0,1 0 0,-1-1 0,1 1 0,-1 0 1,0 0-1,1 0 0,-1 1 0,1-1 0,-1 0 0,1 0 0,-1 1 0,-1 0 1,-2 1-19,-1 1 0,0-1 0,1 1 0,0 0 0,0 1 1,0-1-1,-5 6 0,-2 3 30,1 1 0,1 0 0,0 1 0,-15 26 0,-29 71 189,36-72-111,-22 49 388,-35 119 0,58-147-123,2 0 0,3 2 0,-4 63-1,15-121-272,1 3 71,-1 0 1,1 0-1,1 9 1,-1-16-124,0 1 0,0 0-1,0-1 1,0 1 0,0 0 0,0-1-1,0 1 1,0 0 0,1-1 0,-1 1-1,0 0 1,0-1 0,1 1 0,-1-1-1,0 1 1,1-1 0,-1 1 0,0-1-1,1 1 1,-1-1 0,1 1 0,-1-1-1,1 1 1,-1-1 0,1 1 0,-1-1-1,1 0 1,-1 0 0,1 1 0,0-1 0,-1 0-1,1 0 1,0 1 0,-1-1 0,1 0-1,-1 0 1,1 0 0,0 0 0,-1 0-1,1 0 1,0 0 0,-1 0 0,1 0-1,0-1 1,2 0 4,-1 0 0,0 0 0,1 0 0,-1-1-1,0 1 1,0-1 0,0 1 0,0-1 0,-1 0 0,1 0 0,1-2 0,17-26 133,-16 25-109,36-58-9,58-69 1,-31 41-716,-66 90 652,0 1-1,0-1 0,0 1 1,0-1-1,0 1 0,0-1 0,0 1 1,0 0-1,0 0 0,0 0 0,0-1 1,0 1-1,0 0 0,0 0 1,0 0-1,0 1 0,0-1 0,1 0 1,-1 0-1,0 1 0,0-1 1,0 0-1,0 1 0,1 0 0,33 17-19,-22-11 40,11 5 100,1-1-1,-1-1 1,2-1-1,0-2 0,40 8 1,-56-14-10,1 0 0,0-1 0,-1 0 0,1 0 0,0-2 0,-1 1 0,13-4 0,-15 3-45,-1-1-1,-1 1 1,1-2 0,0 1-1,-1-1 1,0 1-1,1-2 1,-2 1 0,1-1-1,0 0 1,7-8-1,-9 8-63,0 0 0,0-1 0,0 1 0,-1-1 0,0 1 0,0-1 0,0 0 0,-1 0 0,0-1 0,0 1 0,0 0 0,0-8 0,-2 14 17,0-1-1,0 1 1,0 0 0,0-1-1,0 1 1,0-1 0,0 1-1,0-1 1,0 1 0,0 0-1,0-1 1,0 1 0,0-1-1,-1 1 1,1-1 0,0 1-1,0 0 1,0-1 0,-1 1-1,1 0 1,0-1 0,-1 1-1,1 0 1,0-1 0,-1 1-1,1 0 1,0 0 0,-1-1-1,1 1 1,-1 0 0,1 0 0,0 0-1,-1 0 1,1-1 0,-1 1-1,1 0 1,0 0 0,-1 0-1,1 0 1,-1 0 0,1 0-1,-1 0 1,1 0 0,-1 0-1,-20 8 10,20-8-6,-11 6 38,2 1-1,-1-1 1,1 2-1,0 0 1,0 0-1,1 0 1,0 1-1,0 1 1,1 0-1,-8 12 1,12-14-1,0 0 0,0 0 0,0 0 0,1 0 0,1 1 0,-1-1 0,2 1 0,-1 0 0,1 0 1,0 14-1,1-16 16,0 0-1,0 0 1,1 0 0,0 0 0,1 0 0,-1 0 0,1 0 0,1-1 0,-1 1 0,1-1 0,0 1 0,1-1 0,-1 0 0,7 7 0,-8-10-17,0-1 0,1 0 1,-1 0-1,0-1 1,1 1-1,-1 0 0,1-1 1,0 1-1,-1-1 0,1 0 1,0 0-1,0 0 0,5 1 1,-2-2 4,0 1 0,0-1 0,0 0 0,0 0 0,0-1 0,10-2 1,5-3 48,1-1 0,38-18 1,-41 16-21,311-109-97,-299 109 93,0-2 1,0-1-1,-1-1 0,-1-2 1,31-20-1,-52 26-262,-14 9-67,-21 7-96,23-6 381,-18 6-8,1 2-1,1 0 1,0 1-1,-20 13 1,21-11-16,1 0 1,-31 28 0,42-34 16,0 1 0,1 0 1,-1 1-1,2-1 1,-1 1-1,1 1 1,0-1-1,-6 15 0,10-19 20,-1 1 0,1-1 0,0 0-1,0 0 1,1 1 0,-1-1 0,1 1 0,0-1-1,1 7 1,-1-10-17,0 1 0,1 0-1,-1 0 1,1 0 0,-1-1-1,1 1 1,0 0 0,0-1 0,0 1-1,0-1 1,0 1 0,0-1-1,0 1 1,0-1 0,1 0-1,-1 0 1,1 0 0,-1 1-1,1-1 1,-1-1 0,1 1 0,-1 0-1,4 1 1,-2-1 13,0 0-1,0-1 1,0 1-1,1-1 1,-1 0 0,0 0-1,0 0 1,1 0-1,-1 0 1,0-1 0,0 1-1,0-1 1,0 0-1,1 0 1,4-2 0,1-2 24,0 0 1,1-1 0,11-9 0,10-12-15,-2-1-1,45-58 1,-24 27-532,-52 69 264,1-1 0,-1 16 0,-2 16 165,0-7 40,-1 39 0,5-61 86,1 1 0,0 0 0,1-1-1,0 1 1,1-1 0,6 17 0,-8-26-15,0 0 1,1 0 0,-1 0-1,1 0 1,0 0 0,3 4 0,-4-6-21,0 0 0,0 0 0,0 0 0,0-1 0,0 1 0,0 0 0,0 0 0,0-1 0,0 1 0,1-1 0,-1 1 0,0-1 1,0 0-1,1 1 0,-1-1 0,0 0 0,1 0 0,-1 0 0,0 0 0,0 0 0,2 0 0,1-1 13,0 0 0,0 0-1,0-1 1,-1 1-1,1-1 1,0 0 0,-1 0-1,0 0 1,4-3-1,29-28 70,-21 20-87,67-57-19,167-107 0,-240 171-83,1 0 0,0 1 0,0 0 0,0 1 0,0 0 0,19-4 0,-28 7 77,-1 1 1,1 0-1,0 0 1,0 0-1,-1 0 1,1-1-1,0 1 1,-1 0-1,1 0 1,0 0 0,0 1-1,-1-1 1,1 0-1,0 0 1,-1 0-1,1 0 1,0 1-1,-1-1 1,1 0-1,0 1 1,-1-1-1,1 0 1,0 1-1,-1-1 1,1 1 0,-1-1-1,1 1 1,-1-1-1,1 1 1,-1 0-1,1-1 1,-1 1-1,0-1 1,1 1-1,-1 0 1,0-1-1,0 1 1,1 0-1,-1 0 1,0 3 7,0 0 1,1 0-1,-2-1 0,1 1 1,0 0-1,-2 4 0,1-1-39,-2 9 55,-7 25 1,6-30 66,2 0 0,-1-1 1,1 1-1,-1 16 1,6-27 514,3-5-387,6-10-88,-3 3-55,7-10-130,0 0 0,1 1 1,2 0-1,27-23 0,-31 36-75,-15 8 127,1 0-1,-1 0 0,1 0 0,-1 0 1,0 0-1,1 0 0,-1 0 0,1 0 1,-1 0-1,1 0 0,-1 0 0,1 0 1,-1 0-1,1 0 0,-1 1 0,0-1 0,1 0 1,-1 0-1,1 0 0,-1 1 0,1 0-12,0 1-1,0-1 0,0 1 0,0-1 1,-1 1-1,1-1 0,-1 1 0,1-1 1,-1 1-1,0-1 0,0 1 0,1 0 1,-1-1-1,0 1 0,-1 2 0,1 21 113,-1 0 0,-7 35-1,8-60-81,0 1 0,0-1 0,0 0 0,0 0 0,0 0-1,0 0 1,0 0 0,0 0 0,0 0 0,0 0 0,0 1-1,0-1 1,0 0 0,0 0 0,0 0 0,0 0 0,0 0-1,0 0 1,0 0 0,0 0 0,0 1 0,0-1 0,0 0 0,0 0-1,0 0 1,0 0 0,0 0 0,0 0 0,0 0 0,0 0-1,0 1 1,0-1 0,1 0 0,-1 0 0,0 0 0,0 0 0,0 0-1,0 0 1,0 0 0,0 0 0,0 0 0,0 0 0,0 0-1,1 0 1,-1 0 0,0 0 0,0 0 0,0 0 0,0 0-1,0 0 1,0 0 0,0 0 0,0 0 0,1 0 0,-1 0 0,9-5 285,21-19-80,-9 6-156,16-10-177,1 2 0,1 1 1,73-33-1,-110 57 96,-1 0 1,1 1-1,0-1 0,-1 1 1,1-1-1,0 1 0,-1 0 1,1-1-1,0 1 1,-1 0-1,1 0 0,0 0 1,0 0-1,-1 1 0,1-1 1,0 0-1,2 2 0,-3-1 10,0-1-1,0 1 0,0 0 1,1 0-1,-1 0 0,0 0 0,-1 1 1,1-1-1,0 0 0,0 0 1,0 1-1,-1-1 0,1 0 0,0 1 1,-1-1-1,0 0 0,1 1 0,-1-1 1,0 1-1,0-1 0,1 2 1,0 21 73,0 27 0,-2-33-62,1 0 0,1 1-1,4 18 1,-4-30 41,1-1 0,0 0 0,0 0 0,0 0 0,1-1 0,0 1 0,0 0 0,0-1 0,1 0 0,-1 0 0,1 0 0,10 9 0,-13-13-20,1 1 0,-1-1 0,1 1 0,0-1 0,0 0 0,0 0 0,-1 0 0,1 0 0,0 0 1,1 0-1,-1 0 0,0-1 0,0 1 0,0-1 0,0 0 0,0 1 0,1-1 0,-1 0 0,0 0 0,0 0 0,0-1 0,0 1 0,1 0 0,-1-1 0,0 0 0,0 1 0,0-1 0,0 0 0,2-1 0,4-3 32,0-1 0,0 0 0,-1 0 0,1-1 0,6-8 0,33-44-47,-15 19 38,97-97 90,-83 90-157,-34 35-78,0 1 0,1 0 1,14-10-1,-26 20 78,0 1 1,0-1-1,0 0 0,0 1 0,0-1 1,0 1-1,0-1 0,0 1 1,0 0-1,1-1 0,-1 1 0,0 0 1,0 0-1,0 0 0,3 0 1,-4 0 17,1 0-1,0 0 1,-1 1 0,1-1 0,-1 0 0,1 1 0,-1-1 0,1 0 0,-1 1 0,1-1 0,-1 1 0,1-1 0,-1 1 0,1-1 0,-1 1 0,0-1 0,1 1-1,-1-1 1,0 1 0,1 1 0,0 1-6,0 0 1,-1 1-1,1-1 0,-1 1 0,0-1 0,0 0 0,0 1 1,0-1-1,-1 4 0,-21 86-185,5-24 220,14-54 3,-9 48 301,-30 84 0,42-146-314,0-1 0,0 1 0,0 0-1,0-1 1,0 1 0,0 0 0,-1-1-1,1 1 1,0-1 0,-1 1 0,1 0-1,0-1 1,-1 1 0,1-1 0,0 1-1,-1-1 1,1 1 0,-1-1 0,1 1-1,-1-1 1,0 0 0,1 1 0,-1-1-1,1 0 1,-1 1 0,0-1 0,1 0 0,-1 0-1,0 1 1,0-1 0,0-1 4,0 1 0,0-1-1,0 0 1,0 1 0,1-1 0,-1 0 0,0 0 0,0 0 0,1 1 0,-1-1 0,1 0 0,-1 0-1,1 0 1,-1 0 0,1 0 0,-1 0 0,1-2 0,-5-12-3,1-1 0,1 1-1,1-1 1,-1-16 0,-5-24 35,8 54-51,0 0-1,-1 1 1,1-1-1,0 0 1,0 0 0,0 1-1,0-1 1,0 0 0,1 1-1,-1-1 1,0 0-1,1 0 1,-1 1 0,1-1-1,1-2 1,-2 3 1,1 1 0,-1 0 1,0-1-1,1 1 0,-1 0 0,0-1 0,1 1 1,-1 0-1,1 0 0,-1-1 0,1 1 0,-1 0 1,1 0-1,-1 0 0,1 0 0,-1 0 1,1 0-1,-1-1 0,1 1 0,-1 0 0,1 0 1,0 1-1,0-1 8,1 0 0,0 1 1,-1-1-1,1 1 0,0 0 1,-1 0-1,1-1 0,-1 1 1,3 2-1,43 35 162,33 21 213,-28-30 96,1-2-1,85 30 1,-113-49-400,0-1 0,0 0 1,1-2-1,0-1 1,-1-1-1,51-1 1,-42-4-147,0-1 0,-1-2 0,1-1 0,56-18 0,-68 16-621,1-2 0,-1 0 1,-1-1-1,0-2 0,22-16 0,25-18-1726</inkml:trace>
</inkml:ink>
</file>

<file path=ppt/ink/ink2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7:28.435"/>
    </inkml:context>
    <inkml:brush xml:id="br0">
      <inkml:brushProperty name="width" value="0.05" units="cm"/>
      <inkml:brushProperty name="height" value="0.05" units="cm"/>
    </inkml:brush>
  </inkml:definitions>
  <inkml:trace contextRef="#ctx0" brushRef="#br0">4 4 1728,'-4'-3'670,"8"6"1967,17-3 3746,-20 0-6301,1 0 0,-1 1 0,0-1-1,1 0 1,-1 0 0,1 1 0,-1-1 0,0 0-1,1 1 1,-1-1 0,0 1 0,0 0-1,1-1 1,1 3 0,-2-2-2,8 8 234,-1-3-185,26 33 692,-27-31-715,-1 0-1,-1 1 1,1 0 0,-2 0 0,9 19 0,-2 5 8,21 41 0,-28-65-97,75 149 607,-39-82-667,-32-63 94,19 23-1,-1 0 20,1 0 106,-6 1 47,-13-25-143,-1 0 0,0 1 0,-1 0 1,6 16-1,15 42-22,-17-34 45,-4-21 16,5 33 1,-8-32-151,11 32 0,-8-31 49,3 21-1,-4-21 50,0 0 0,1 0 0,1-1 0,1 0 0,10 17 0,-4-7 22,-10-20-100,0-1 0,1 1 0,0-1 0,0 0 0,8 7 0,9 12 103,-5-5-145,0 1 243,28 43-1,-36-48-209,0-1 0,2-1 0,20 24 0,-25-31 76,1 1 0,-1 0 0,7 14 1,9 11 59,-4-12-95,2 0 1,1-1-1,0-2 0,1 0 1,1-1-1,27 15 0,-23-12 104,-21-15-64,1 0 1,0 0-1,0-1 1,9 5-1,-2-3 71,0 2 0,24 15-1,-33-20-100,-1 0-1,1 0 1,0-1-1,0 0 0,1 0 1,-1-1-1,0 1 1,1-1-1,-1 0 1,1-1-1,-1 1 1,1-1-1,5-1 1,-3 1 22,0-1 0,0 0 1,0-1-1,15-5 0,-13 4 27,0 0 0,17-2 0,-17 4-59,-3 1-17,1-1-1,-1 0 1,0 0 0,1-1-1,13-4 1,-8 0 10,1 0 0,0 1 0,0 1 0,0 1 0,18-3 0,-27 5-7,9-2 39,-1-1-1,22-10 1,-9 4-29,35-18-17,-48 22 85,23-16 1,-14 8-193,-16 10 138,1 0-1,-1 0 0,0-1 0,0 0 0,-1 0 1,1-1-1,-1 1 0,9-14 0,-4 7-77,-8 10 47,-1 1 1,1 0-1,-1-1 1,0 1 0,0-1-1,0 0 1,1 1-1,0-4 1,-2 4 1,1 0 0,-1 0 0,1-1 0,-1 1 0,1 0 0,0 0 0,0 0 0,-1 0 0,1 0 0,0 0 0,0 0 0,1-1 0,8-9-60,-3 0 51,-2 4 46,-2 1 0,1-1 1,-1 1-1,0-1 1,4-12-1,-4 9-35,1 0 1,0 1-1,0-1 0,9-12 0,2-5 7,0 1 41,1 1 1,38-46-1,-8 13-86,-29 33 62,-2-2 1,0 0-1,-1 0 0,-2-2 1,17-58-1,10-26-60,-29 86 43,1 0 0,1 0-1,31-49 1,-29 56-7,23-25 0,-24 31-21,0-2 1,-1 0-1,12-20 0,-12 9 31,-1-2-1,-1 1 0,-2-1 0,6-33 1,-4 19 74,14-84-373,-9 44 261,-15 76-1547,-4 17-1839,-4 11-1060,3 6 1404</inkml:trace>
</inkml:ink>
</file>

<file path=ppt/ink/ink2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7:44.831"/>
    </inkml:context>
    <inkml:brush xml:id="br0">
      <inkml:brushProperty name="width" value="0.05" units="cm"/>
      <inkml:brushProperty name="height" value="0.05" units="cm"/>
      <inkml:brushProperty name="color" value="#66CC00"/>
    </inkml:brush>
  </inkml:definitions>
  <inkml:trace contextRef="#ctx0" brushRef="#br0">180 435 1472,'0'0'475,"-8"0"426,7 0-234,0-2-681,-1 1 0,1 0 1,-1-1-1,1 0 1,0 1-1,0-1 1,0 0-1,0 1 0,0-1 1,-1-3-1,2 4 4,-1 1 0,1-1 0,0 0 0,0 1 0,-1-1 1,1 0-1,0 1 0,-1-1 0,1 1 0,-1-1 0,1 1 0,0-1 0,-1 1 0,0-1 0,1 1 0,-1-1 0,1 1 0,-1 0 0,1-1 0,-1 1 0,0 0 0,1 0 0,-2-1 0,-4 2-44,-21 3 86,-5 10 791,16-8 259,1 1 0,-17 10 0,30-16-887,1 0 0,-1 0 0,1 0 0,0 0-1,0 0 1,-1 0 0,1 1 0,0-1 0,0 1 0,0-1 0,0 1 0,-1 2-1,37-3 2857,-23-3-2722,-1 0-1,0-1 1,-1 0 0,1-1 0,11-5-1,49-29 269,-34 17-355,-3 3-89,-12 7 2,-2 0 0,39-29 0,-3 1-136,-16 12-80,32-19 149,-42 28 53,-23 13-166,1 2 1,0-1-1,0 1 0,14-3 1,-1 0 88,-11-4 151,-10 10-208,0 0 1,0 0-1,0 0 1,0 0 0,0 0-1,-1 0 1,1 0 0,0 0-1,0 0 1,0 0 0,0 0-1,0 0 1,-1 0-1,1 0 1,0 0 0,0 0-1,0 0 1,0 0 0,0-1-1,0 1 1,0 0-1,0 0 1,-1 0 0,1 0-1,0 0 1,0 0 0,0 0-1,0 0 1,0 0-1,0-1 1,0 1 0,0 0-1,0 0 1,0 0 0,0 0-1,0 0 1,0 0-1,0-1 1,0 1 0,0 0-1,0 0 1,0 0 0,0 0-1,0 0 1,0 0-1,0-1 1,0 1 0,0 0-1,0 0 1,0 0 0,0 0-1,0-1 1,-19 3-156,5-2 72,-21 6 1,14-3 198,1 0 0,-22 0-1,41-3-106,-1 0 1,0 0-1,1 0 0,-1 0 1,1 0-1,-1-1 0,0 1 1,1-1-1,-1 1 0,1-1 1,-1 0-1,1 1 0,0-1 1,-1 0-1,-1-1 0,3 1-25,-1 0 1,1 0-1,-1 0 0,1 1 0,-1-1 1,1 0-1,0 0 0,-1 0 0,1 0 1,0 0-1,0 0 0,-1 0 0,1 0 1,0 0-1,0 0 0,0 0 0,0 0 0,1 0 1,-1 0-1,0 1 0,0-1 0,0 0 1,1 0-1,-1 0 0,1 0 0,-1 0 1,1 0-1,-1 0 0,1 1 0,0-2 0,3-4-40,0 1 0,1-1 0,0 1 0,-1 0 0,2 0 0,-1 1 0,1 0 0,8-6 0,2 1 24,1 0-1,19-7 1,-20 9-43,0 2-1,0 0 1,1 0-1,-1 2 1,1 0-1,22-1 1,-33 4 60,-1 0 0,0 0 1,0 0-1,1 1 0,-1 0 1,0 0-1,0 0 0,0 1 0,0-1 1,0 1-1,0 0 0,-1 1 1,1-1-1,-1 1 0,1 0 1,-1 0-1,0 1 0,0-1 0,0 1 1,-1 0-1,1 0 0,-1 0 1,0 0-1,4 8 0,-4-7 19,-1 0 1,0 0-1,-1 0 0,1 0 0,-1 1 0,0-1 1,0 0-1,-1 1 0,0 5 0,0 5 78,-6 27 0,3-27-1005,-1 29 1,6-29-2184,6-4 897</inkml:trace>
</inkml:ink>
</file>

<file path=ppt/ink/ink2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7:45.929"/>
    </inkml:context>
    <inkml:brush xml:id="br0">
      <inkml:brushProperty name="width" value="0.05" units="cm"/>
      <inkml:brushProperty name="height" value="0.05" units="cm"/>
      <inkml:brushProperty name="color" value="#66CC00"/>
    </inkml:brush>
  </inkml:definitions>
  <inkml:trace contextRef="#ctx0" brushRef="#br0">24 655 1728,'-16'1'4965,"11"3"-2912,5-4-2004,0 0 0,0 0 0,0 0 0,0 0 0,0 0-1,0-1 1,0 1 0,0 0 0,0 0 0,0 0-1,0 0 1,0 0 0,0 0 0,0 0 0,0 0 0,0 0-1,-1 0 1,1 0 0,0-1 0,0 1 0,0 0-1,0 0 1,0 0 0,0 0 0,0 0 0,0 0 0,0 0-1,0 0 1,0 0 0,0 0 0,0 0 0,0 0 0,0 0-1,-1 0 1,1 0 0,0 0 0,0 0 0,0 0-1,0 0 1,0 0 0,0 0 0,0 0 0,0 0 0,0 0-1,0 0 1,-1 0 0,1 0 0,0 0 0,2-11 1846,-2 10-1817,1 0-1,-1 0 0,1 0 1,-1 0-1,1 0 1,0 0-1,-1 0 1,1 0-1,0 0 0,0 0 1,2-1-1,5-8 301,31-43 378,9-14-360,13-30 50,56-87 180,-97 156-570,7-13-81,42-46-1,-57 68-81,-9 12 155,-4 5-181,-31 16-307,4-4 320,-9 4 400,34-13-218,0-1-1,0 1 0,0 0 1,0-1-1,0 0 0,0 0 1,0 0-1,0 0 0,0 0 1,-5-2-1,7 2-59,1 0-1,0 0 1,0 0 0,0 0 0,0 0 0,0 0-1,0 0 1,0-1 0,0 1 0,0 0 0,0 0-1,0 0 1,-1 0 0,1 0 0,0-1-1,0 1 1,0 0 0,0 0 0,0 0 0,0 0-1,0 0 1,0 0 0,0-1 0,0 1 0,0 0-1,0 0 1,1 0 0,-1 0 0,0 0-1,0-1 1,0 1 0,0 0 0,0 0 0,0 0-1,0 0 1,0 0 0,0 0 0,0 0 0,0-1-1,1 1 1,-1 0 0,0 0 0,0 0 0,0 0-1,9-9-35,11-7-76,-10 10 27,-1 0 0,1 0 1,0 1-1,0 0 1,1 1-1,-1 0 0,1 1 1,0 0-1,16-2 0,-24 4 97,0 1 0,0 1 0,0-1 0,1 0 0,-1 1 0,0-1 0,0 1 0,0 0 0,0 0-1,0 0 1,0 1 0,-1-1 0,1 1 0,0-1 0,-1 1 0,1 0 0,-1 0 0,5 5 0,2 3-916,0 0 0,-1 0-1,8 13 1,-3-4-1172</inkml:trace>
</inkml:ink>
</file>

<file path=ppt/ink/ink2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7:47.006"/>
    </inkml:context>
    <inkml:brush xml:id="br0">
      <inkml:brushProperty name="width" value="0.05" units="cm"/>
      <inkml:brushProperty name="height" value="0.05" units="cm"/>
      <inkml:brushProperty name="color" value="#66CC00"/>
    </inkml:brush>
  </inkml:definitions>
  <inkml:trace contextRef="#ctx0" brushRef="#br0">201 721 1408,'-8'-5'6670,"-1"-4"-3694,-3-9-1172,11 14-1603,0 0-1,0 0 1,0-1 0,1 1-1,-1 0 1,1-1-1,0 1 1,1 0 0,-1 0-1,2-8 1,-1 0 120,25-433 2111,-26 294-2741,-1 150 274,0 0 0,1 0 0,-1 0 0,0 0 0,1 0 0,-1 0 1,0 0-1,0 0 0,0 1 0,0-1 0,0 0 0,0 0 0,0 1 0,0-1 0,0 1 1,0-1-1,0 1 0,-1-1 0,1 1 0,0 0 0,0-1 0,0 1 0,-2 0 0,1 0 8,1 1-1,0-1 0,0 1 1,0 0-1,-1-1 0,1 1 1,0 0-1,0-1 0,0 1 0,0 0 1,0 0-1,-1 2 0,-7 5-27,-7 4 40,-1 0 1,2 1 0,0 1 0,1 1-1,-22 26 1,34-37 130,-1 0-1,1 0 0,-1 0 0,0-1 1,-1 1-1,1-1 0,-6 5 1,5-8 342,5-4-169,6-11 25,4-1-364,1 1 0,0-1 0,1 2-1,1 0 1,0 1 0,20-15 0,-28 24 11,0 0 0,1 0 0,-1 0 0,1 1 0,0 0 0,0 0 0,0 1 0,0 0 0,1 0 0,-1 0 0,1 1 0,-1 0 0,1 1 0,-1 0 0,1 0 0,-1 0 0,1 1 0,-1 0 0,10 3 0,-4 0-426,1 1 0,-1 0 0,22 12-1,-8-2-648</inkml:trace>
</inkml:ink>
</file>

<file path=ppt/ink/ink2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7:48.041"/>
    </inkml:context>
    <inkml:brush xml:id="br0">
      <inkml:brushProperty name="width" value="0.05" units="cm"/>
      <inkml:brushProperty name="height" value="0.05" units="cm"/>
      <inkml:brushProperty name="color" value="#66CC00"/>
    </inkml:brush>
  </inkml:definitions>
  <inkml:trace contextRef="#ctx0" brushRef="#br0">314 343 3072,'0'0'226,"-1"0"0,1-1 0,0 1 0,0 0 0,-1-1 1,1 1-1,0 0 0,0 0 0,-1-1 0,1 1 0,0 0 0,-1 0 0,1-1 0,-1 1 0,1 0 1,0 0-1,-1 0 0,1 0 0,0-1 0,-1 1 0,1 0 0,-1 0 0,1 0 0,-1 0 0,1 0 1,0 0-1,-1 0 0,0 0 0,-20 0 2102,2 0-557,12-2-1537,-1 0 0,1 0 0,0-1 0,0 0 0,0 0 0,0 0 0,0-1 1,1 0-1,0-1 0,0 0 0,-9-8 0,3 1-108,0-1 0,1-1 0,0 1 0,-9-18 0,10 14-50,-66-97-498,61 100-251,10 12 210,6 8 410,5 23 154,-4-18-115,0 0 0,-1 0-1,0 0 1,-1 0 0,-1 13 0,0 5 40,-1-13 48,2-14-27,-1-1-1,1 1 1,0-1-1,-1 1 1,1-1-1,0 1 0,0-1 1,0 1-1,0-1 1,0 1-1,1-1 1,-1 1-1,0-1 1,1 0-1,-1 1 1,1 1-1,0-2 386,-1-15 581,1-5-891,5-24 1,1-9 43,-7 40-253,1 1 0,0 0 0,1 0 0,0 0 0,1 0-1,0 0 1,0 0 0,7-12 0,-10 22 76,1 1-1,-1-1 1,1 1-1,-1 0 1,0-1-1,1 1 0,-1 0 1,1-1-1,-1 1 1,0 0-1,1 0 1,-1 0-1,1-1 1,-1 1-1,1 0 1,-1 0-1,1 0 1,-1 0-1,1 0 1,-1 0-1,1 0 1,-1 0-1,1 0 1,-1 0-1,1 0 1,-1 0-1,1 0 0,-1 0 1,1 0-1,-1 0 1,1 1-1,-1-1 1,1 0-1,-1 0 1,1 1-1,17 12-135,-14-10 106,4 3-261,1-1 0,0 1 0,0-1 0,0-1-1,1 0 1,17 5 0,-17-6-1504,0-1 0,0-1-1,0 0 1,10 0 0,6-1-1655</inkml:trace>
</inkml:ink>
</file>

<file path=ppt/ink/ink2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7:49.116"/>
    </inkml:context>
    <inkml:brush xml:id="br0">
      <inkml:brushProperty name="width" value="0.05" units="cm"/>
      <inkml:brushProperty name="height" value="0.05" units="cm"/>
      <inkml:brushProperty name="color" value="#66CC00"/>
    </inkml:brush>
  </inkml:definitions>
  <inkml:trace contextRef="#ctx0" brushRef="#br0">535 416 3072,'-1'-11'2844,"1"9"-2589,0 0 1,0 0 0,0 0-1,0 0 1,0 0-1,-1 0 1,1 0 0,-1 1-1,1-1 1,-1 0-1,1 0 1,-1 0 0,0 1-1,0-1 1,0 0-1,-2-1 1,-5-6 284,-1 0-1,0 1 1,-1 0 0,-20-13 0,-93-59 751,-26-15-918,73 47-281,49 29-98,-35-18 0,46 30-405,11 7-181,6 2 607,-1 0 0,1 0 0,0 0 0,0 0 0,0 0 0,0 0 0,0 0 0,0 0 0,0-1 0,1 1 0,-1 0 0,0-1 0,3 2 0,24 21 250,3-2-47,28 26 0,-37-29 183,-22-19-383,0 0 1,0 0 0,0 0-1,1 0 1,-1 0-1,0-1 1,0 1 0,0 0-1,0 0 1,0 0-1,0 0 1,0 0 0,0 0-1,0 0 1,0 0-1,0 0 1,0 0 0,0 0-1,0 0 1,0 0-1,0 0 1,0 0 0,0 0-1,0 0 1,0 0-1,0 0 1,0 0-1,0 0 1,0 0 0,0-1-1,1 1 1,-1 0-1,0 0 1,0 0 0,0 0-1,0 0 1,0 0-1,0 0 1,0 0 0,0 0-1,0 0 1,0 0-1,0 0 1,0 1 0,0-1-1,0 0 1,0 0-1,1 0 1,-1 0 0,0 0-1,0 0 1,0 0-1,0 0 1,0 0-1,0 0 1,0 0 0,0 0-1,0 0 1,0 0-1,0 0 1,0 0 0,0 0-1,0 0 1,-2-8 473,-7-10-276,-82-110 19,82 114-721,9 13 170,2 2-16,19 21-671,-10-11 1114,10 10-359,1-2 1,0-1 0,2-1 0,0-1 0,50 25 0,-42-26-942</inkml:trace>
</inkml:ink>
</file>

<file path=ppt/ink/ink2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7:36.445"/>
    </inkml:context>
    <inkml:brush xml:id="br0">
      <inkml:brushProperty name="width" value="0.05" units="cm"/>
      <inkml:brushProperty name="height" value="0.05" units="cm"/>
    </inkml:brush>
  </inkml:definitions>
  <inkml:trace contextRef="#ctx0" brushRef="#br0">355 43 2912,'2'-2'206,"0"0"0,-1 0 0,1 1 0,-1-1 0,0 0 0,0 0 0,2-3 0,-1 0 1104,-1 2-350,-6-3 359,3 5-1170,1 0-1,-1 0 0,0 0 1,0 0-1,0 0 1,0 0-1,-1 1 1,1-1-1,0 1 1,0-1-1,-3 1 1,-29-2 767,31 2-841,-7 1 124,0 0 0,0 0-1,0 1 1,0 1 0,1-1 0,-1 1-1,1 1 1,-1 0 0,1 0 0,-10 7-1,-2 3-94,2 0 1,0 1-1,-20 19 0,35-30-132,1-1 0,-1 1 0,1 0 1,0 0-1,0 1 0,-4 7 0,7-11 22,-1 1-1,0 0 0,1 0 1,-1 0-1,1-1 0,-1 1 1,1 0-1,0 0 0,0 0 1,0 0-1,0 0 0,0 0 1,0 0-1,0-1 0,1 1 1,-1 0-1,1 0 0,-1 0 1,1 0-1,0-1 0,1 4 1,2 0 27,0 0 0,0 0 1,0 0-1,1-1 0,0 0 0,0 0 1,0 0-1,0 0 0,0-1 1,1 0-1,7 3 0,7 2 240,43 11-1,-41-13-69,25 9-1,-45-14-112,0-1 1,-1 1 0,1 0-1,-1 0 1,1-1-1,-1 1 1,0 0 0,1 0-1,-1 1 1,0-1-1,1 0 1,-1 0 0,0 1-1,1 1 1,-2-2-31,1 0-1,-1-1 1,0 1 0,0 0 0,0 0 0,0 0-1,0 0 1,0 0 0,0-1 0,0 1 0,0 0-1,-1 0 1,1 0 0,0 0 0,-1-1 0,1 1-1,0 0 1,-1 0 0,1-1 0,-1 1 0,1 0 0,-1-1-1,1 1 1,-1 0 0,1-1 0,-1 1 0,0-1-1,0 1 1,-13 10 161,0-1 0,0-1 0,-1 0 0,0-1 0,-17 6-1,-1 2 16,25-12-386,1-1-1,-1 0 1,-1 0-1,1-1 1,0 0-1,-1 0 1,-15 1-1,17-3-936,0 0 1,0-1-1,0 0 0,0 0 0,0 0 0,-7-3 1,-6-4-1862</inkml:trace>
</inkml:ink>
</file>

<file path=ppt/ink/ink2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7:37.479"/>
    </inkml:context>
    <inkml:brush xml:id="br0">
      <inkml:brushProperty name="width" value="0.05" units="cm"/>
      <inkml:brushProperty name="height" value="0.05" units="cm"/>
    </inkml:brush>
  </inkml:definitions>
  <inkml:trace contextRef="#ctx0" brushRef="#br0">0 39 3552,'0'0'1147,"13"14"5856,-7-8-6977,1-1 149,-1-1 0,1 1 1,0-1-1,0 0 0,0-1 1,0 0-1,1 0 0,-1-1 1,15 3-1,7 0 200,39 1 0,-48-5-286,14 0 144,-1-1 1,46-7-1,68-18-48,19-2-78,53 9-187,-29 1 172,-113 9-10,121 1 0,28 29-19,-131-10-9,-10-6 444,113-7 0,-69-1-246,-128 2-252,39 0 96,0-1 0,59-10 0,-80 5-1168,-1 2 267</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8:28.722"/>
    </inkml:context>
    <inkml:brush xml:id="br0">
      <inkml:brushProperty name="width" value="0.05" units="cm"/>
      <inkml:brushProperty name="height" value="0.05" units="cm"/>
    </inkml:brush>
  </inkml:definitions>
  <inkml:trace contextRef="#ctx0" brushRef="#br0">8 155 6464,'0'0'89,"0"0"0,-1 0 0,1 0 1,0 0-1,0 0 0,-1 1 0,1-1 0,0 0 1,0 0-1,-1-1 0,1 1 0,0 0 0,-1 0 1,1 0-1,0 0 0,0 0 0,0 0 0,-1 0 1,1 0-1,0 0 0,0 0 0,-1-1 0,1 1 0,0 0 1,0 0-1,0 0 0,-1-1 0,1 1 0,0 0 1,0 0-1,5-7 2352,22-10 942,-16 11-2708,22-14-19,0 1 1,1 2 0,0 2-1,2 1 1,-1 1 0,39-7 0,-65 18-650,-1 1 0,1 0 1,0 0-1,0 1 0,0 0 1,-1 1-1,15 2 0,-21-3-15,1 1-1,-1-1 1,0 1 0,1 0-1,-1 0 1,0 0-1,1 0 1,-1 0-1,0 1 1,0-1 0,0 1-1,0-1 1,0 1-1,0 0 1,0 0-1,-1 0 1,1 0 0,-1 0-1,1 0 1,-1 0-1,0 0 1,0 0-1,0 1 1,0-1 0,0 1-1,0-1 1,-1 0-1,1 1 1,-1-1-1,1 4 1,-2 2 12,1 0 0,-2 0-1,1-1 1,-1 1 0,0 0 0,0 0 0,-1-1-1,0 0 1,0 1 0,-1-1 0,0 0 0,0-1-1,-9 12 1,-8 6 26,-45 44-1,26-35 42,-1-1-1,-77 45 1,71-47 330,40-26-281,-17 11 872,24-15-974,0 0 0,0 0 0,0 0 0,0 0 0,-1 0-1,1 0 1,0 1 0,0-1 0,0 0 0,0 0 0,0 0 0,0 0 0,0 0 0,-1 0 0,1 0 0,0 0 0,0 0 0,0 1 0,0-1 0,0 0 0,0 0-1,0 0 1,0 0 0,0 0 0,0 0 0,0 0 0,0 1 0,0-1 0,0 0 0,0 0 0,0 0 0,0 0 0,0 0 0,0 1 0,0-1 0,0 0 0,0 0-1,0 0 1,0 0 0,0 0 0,0 0 0,0 1 0,0-1 0,13-1 919,49-11-276,126-5 0,-154 16-615,81 1-220,-75 0-1363,4 1-5192,-21 2 3332</inkml:trace>
</inkml:ink>
</file>

<file path=ppt/ink/ink2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7:31.969"/>
    </inkml:context>
    <inkml:brush xml:id="br0">
      <inkml:brushProperty name="width" value="0.05" units="cm"/>
      <inkml:brushProperty name="height" value="0.05" units="cm"/>
    </inkml:brush>
  </inkml:definitions>
  <inkml:trace contextRef="#ctx0" brushRef="#br0">1 201 1408,'5'0'6293,"-5"-16"-4000,2 21 233,1 1-2361,-1-1-1,1 0 1,0 0 0,6 8 0,28 25 1072,35 34 246,-66-66-1347,0 1 1,-1 0 0,0 0 0,0 1 0,-1-1-1,5 11 1,4 8 20,4 8-2,-13-25-40,1 1 0,0-1 0,0 0 1,9 10-1,2 3 41,17 28 1,-14-18 122,-12-23-207,-2 0-10,1 0 0,0-1 0,14 15 0,11 13-9,13 7 134,8 15 5,-32-35-122,-17-19-61,0 0 0,0 0 1,0-1-1,0 1 1,1-1-1,0 0 0,-1 0 1,1 0-1,0 0 1,1-1-1,-1 1 0,8 2 1,31 8 100,1-2 0,76 9 0,-33-7-30,-14 1 69,-20-4-42,-36-8 15,-15-2-129,1 0-1,-1 0 1,0 0-1,0 0 1,0 1-1,0-1 1,0 1-1,0-1 1,0 1-1,0 0 1,3 1-1,-2 0 17,0-1-1,0 0 0,0 0 0,0 0 1,1 0-1,-1 0 0,0-1 0,0 1 0,4-1 1,15 3 175,-18-2-150,0-1-1,0 1 1,1-1-1,6 0 1,14 1 1,-20 0-25,1-1 1,-1 0 0,1 0 0,-1-1 0,9-1-1,-10 1-12,0 0-1,0 1 0,1 0 0,-1-1 1,0 1-1,0 1 0,5 0 0,-5-1 27,-1 1 0,1-1 0,0 0-1,-1 0 1,1-1 0,-1 1 0,1-1-1,0 1 1,3-2 0,10-2-22,5 2-43,-7 0 103,1 0 0,15-5-1,96-18 50,-95 21-70,0-2-1,0-1 0,55-20 0,-20-9 227,-63 33-264,1 1 0,0-1 0,-1 0 0,0 0-1,0-1 1,0 1 0,7-9 0,21-32 26,-26 36-28,25-47-70,47-79 27,-37 63 63,-30 54-3,0 1 0,16-16 0,6-9-8,-22 27 4,0 0 0,1 1 0,1 0 1,0 1-1,19-14 0,-2 5 65,-16 12-125,-1-1 0,18-16 0,-12 10 19,-14 13 16,-1 0 0,0 0-1,0-1 1,0 1-1,-1-1 1,5-6 0,-4 4 90,1 1 0,0-1 0,5-4 0,16-18-385,-16 9 460,-9 17-166,0 0-1,0 0 1,0 0 0,1 0 0,-1 0 0,1 0 0,-1 0 0,1 0-1,2-1 1,18-26-52,-6 4 158,-14 20-142,1 0 1,0 1-1,0-1 1,5-5-1,-7 9 63,0 1-1,0-1 0,-1 0 0,1 0 0,0 0 1,-1 0-1,1 0 0,-1 0 0,1 0 1,-1 0-1,1 0 0,-1 0 0,0 0 0,1-2 1,-1 4-32,0-3-46,0 1 209,-1 0-734,-3 3-2186,1-2 1232</inkml:trace>
</inkml:ink>
</file>

<file path=ppt/ink/ink2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7:34.482"/>
    </inkml:context>
    <inkml:brush xml:id="br0">
      <inkml:brushProperty name="width" value="0.05" units="cm"/>
      <inkml:brushProperty name="height" value="0.05" units="cm"/>
    </inkml:brush>
  </inkml:definitions>
  <inkml:trace contextRef="#ctx0" brushRef="#br0">87 114 1984,'0'-1'297,"0"-1"0,0 0 0,0 1 0,0-1 0,1 1 0,-1-1 0,1 1 0,-1-1 0,1 1-1,-1-1 1,1 1 0,0-1 0,0 0 0,0 2-253,-1 0-1,0-1 1,0 1-1,0 0 0,0 0 1,0 0-1,0 0 1,0 0-1,0 0 1,0 0-1,0 0 1,1 0-1,-1 0 0,0 0 1,0 0-1,0 0 1,0 0-1,0 0 1,0 0-1,0 0 1,0 0-1,1 0 0,-1 0 1,0 0-1,0 0 1,0 0-1,0 0 1,0 0-1,0 0 1,0 0-1,1 0 0,-1 0 1,0 0-1,0 0 1,0 0-1,0 0 1,0 0-1,0 0 0,0 0 1,0 0-1,0 0 1,0 0-1,1 1 1,-1-1-1,0 0 1,0 0-1,0 0 0,0 0 1,0 0-1,0 0 1,2 15 1300,-4 7-675,0 0 0,-9 33 0,4-22-271,-3 42 757,-2 113 1,7-57-197,0-70-539,-3 170 1069,9-105-1026,2 19 119,-1 6-200,-3-82 84,-7 33-80,1 2 23,6-90-393,-1 1 0,-2 15 0,1-16-14,1 0-1,-1 17 1,-3 93 115,1-44-154,4-64 118,0-1 0,2 19 0,1 0-68,-2-34 35,0 20-80,0-17 54,0-1 1,0 1-1,0 0 0,1 0 1,-1-1-1,1 1 0,0 0 0,0-1 1,0 1-1,3 4 0,-4-6 58,1 0-49,-2 1-30,6 3-1,-3-4 22,0 0-1,-1 0 1,1-1 0,0 1-1,0-1 1,1 1-1,-1-1 1,0 0-1,0 0 1,0 0-1,0 0 1,0 0 0,4-1-1,30-9 163,38-13-80,138-23 1,-28 9-160,241-50-163,-293 64 495,101-14-320,-140 27 125,108-9 7,-52 8-89,-127 10 49,11-1 79,57 4-1,3 3-202,15 2 54,-40 4 34,119 36 1,-124-29-62,36 11 304,-86-23-191,-11-5-28,0 0-1,0 0 1,0 0 0,0 0-1,1 0 1,-1-1 0,3 2 0,-4-3-31,0 1 0,0 0 1,-1 0-1,1 0 1,0 0-1,-1 0 0,1-1 1,0 1-1,-1 0 0,1-1 1,0 1-1,-1 0 1,1-1-1,0 1 0,-1-1 1,1 1-1,-1-1 0,1 1 1,-1-1-1,1 1 1,-1-1-1,0 0 0,1 1 1,-1-1-1,0 0 1,1 1-1,-1-1 0,0 0 1,3-8 6,0 0 1,-1 0 0,0 0-1,0 0 1,-1-15 0,-1-53 113,0 44-102,-10-197-27,1 78-28,-5-3-130,9 94 174,-2-49-76,3 25 117,0 30-90,4-62-1,2 17 36,14-133-26,-8 103 63,-7 92-46,-2 0 0,-7-51 0,5 78-71,1 1-1,-2-1 0,0 1 0,-8-17 1,-8-22-5271,13 31 1762,1 3 1173</inkml:trace>
</inkml:ink>
</file>

<file path=ppt/ink/ink2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7:35.581"/>
    </inkml:context>
    <inkml:brush xml:id="br0">
      <inkml:brushProperty name="width" value="0.05" units="cm"/>
      <inkml:brushProperty name="height" value="0.05" units="cm"/>
    </inkml:brush>
  </inkml:definitions>
  <inkml:trace contextRef="#ctx0" brushRef="#br0">1 234 4064,'3'-17'1790,"-3"17"-1665,0-1 1,0 1 0,1-1-1,-1 0 1,0 1 0,0-1-1,1 1 1,-1-1 0,0 1-1,1-1 1,-1 1 0,0-1-1,1 1 1,-1-1 0,1 1-1,-1-1 1,1 1 0,-1 0-1,1-1 1,-1 1 0,2-1-1,-1 21 2467,2 97-213,-4-59-1659,-7 58 0,8-98-262,0-14-109,1-12 593,-3-50-271,3-57-659,5-8-135,-5 117 183,0 0 0,0 0 0,0 0 0,1 0 0,0 0 0,0 0 0,5-8 0,-7 14-53,0 0 1,0-1-1,0 1 0,0 0 0,0 0 0,0 0 1,0-1-1,0 1 0,0 0 0,0 0 1,1 0-1,-1-1 0,0 1 0,0 0 0,0 0 1,0 0-1,1-1 0,-1 1 0,0 0 0,0 0 1,0 0-1,1 0 0,-1 0 0,0 0 1,0 0-1,1 0 0,-1-1 0,0 1 0,0 0 1,0 0-1,1 0 0,-1 0 0,0 0 0,0 0 1,1 0-1,-1 0 0,0 0 0,0 1 1,1-1-1,-1 0 0,0 0 0,0 0 0,0 0 1,1 0-1,-1 0 0,0 0 0,0 0 1,0 1-1,1-1 0,-1 0 0,0 0 0,0 0 1,0 0-1,0 1 0,1-1 0,-1 0 0,0 0 1,0 1-1,0-1 0,0 0 0,6 16 56,-5-14-33,4 11 32,0 1-1,2-1 1,11 19-1,-10-19 19,-1 0 0,0 0 0,7 23 0,-7-11-10,7 24 612,-14-49-662,0 0 1,0 0-1,0 0 0,0 0 1,0 0-1,1 1 1,-1-1-1,0 0 1,0 0-1,0 0 0,0 0 1,0 0-1,0 0 1,0 1-1,0-1 0,0 0 1,0 0-1,1 0 1,-1 0-1,0 0 1,0 0-1,0 0 0,0 0 1,0 0-1,0 0 1,1 0-1,-1 0 0,0 0 1,0 0-1,0 0 1,0 0-1,0 0 1,1 0-1,-1 0 0,0 0 1,0 0-1,0 0 1,0 0-1,0 0 1,1 0-1,-1 0 0,0 0 1,0 0-1,0 0 1,0 0-1,0 0 0,0 0 1,1 0-1,-1 0 1,0-1-1,8-9 591,7-21-189,-13 26-390,7-20 4,-1 1-1,-1-1 0,-1-1 0,4-34 0,16-104-6306,-18 117 4063</inkml:trace>
</inkml:ink>
</file>

<file path=ppt/ink/ink2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7:55.185"/>
    </inkml:context>
    <inkml:brush xml:id="br0">
      <inkml:brushProperty name="width" value="0.05" units="cm"/>
      <inkml:brushProperty name="height" value="0.05" units="cm"/>
    </inkml:brush>
  </inkml:definitions>
  <inkml:trace contextRef="#ctx0" brushRef="#br0">1 14 2144,'7'-1'8896,"18"4"-9257,-12-1 983,29 0-57,75-5 1,-60 0-374,-47 3-166,137-1 129,143-7-155,-245 4-453</inkml:trace>
</inkml:ink>
</file>

<file path=ppt/ink/ink2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7:55.590"/>
    </inkml:context>
    <inkml:brush xml:id="br0">
      <inkml:brushProperty name="width" value="0.05" units="cm"/>
      <inkml:brushProperty name="height" value="0.05" units="cm"/>
    </inkml:brush>
  </inkml:definitions>
  <inkml:trace contextRef="#ctx0" brushRef="#br0">9 69 2976,'-8'-11'1660,"8"11"-1611,0 0 0,0 0 0,0 0 0,0 0 0,0 0 0,0 0 0,0 0 0,0 0 0,0 0 0,0 0 0,1 0 0,-1 0 0,0 0 0,0 0 0,0 0 0,0 0 0,0 0 0,0 0 0,0 0 0,0 0 0,0 0 0,0-1 0,0 1 0,0 0 0,0 0 0,1 0 0,-1 0 0,0 0 0,0 0 0,0 0 0,0 0 0,0 0 0,0 0 0,0 0 0,0-1 0,0 1 0,0 0 0,0 0 0,0 0 0,0 0 0,0 0 0,0 0 0,0 0 0,0 0 0,0 0 0,0 0 0,0-1 0,0 1 0,0 0 0,0 0 0,-1 0 0,1 0 0,0 0 0,0 0 0,0 0 0,0 0 0,0 0 0,0 0 0,0 0 0,0 0 0,0 0 0,0-1 0,13-3 1854,0-1-1400,1 0-1,0 2 0,0-1 1,23-1-1,24-5-230,-32 3-236,0 3 0,54-3-1,11 7-4046,-36 3 1585</inkml:trace>
</inkml:ink>
</file>

<file path=ppt/ink/ink2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7:56.043"/>
    </inkml:context>
    <inkml:brush xml:id="br0">
      <inkml:brushProperty name="width" value="0.05" units="cm"/>
      <inkml:brushProperty name="height" value="0.05" units="cm"/>
    </inkml:brush>
  </inkml:definitions>
  <inkml:trace contextRef="#ctx0" brushRef="#br0">1 117 5152,'0'-3'2336,"21"-6"-2048,-3 1 1888,4 5-1248,17-10 480,5 2-832,22-4 0,-1 2-320,5-1-96,-8 2-96,-4-1-256,-6 10 96,-4 3-4480,-9 3 2528</inkml:trace>
</inkml:ink>
</file>

<file path=ppt/ink/ink2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7:58.273"/>
    </inkml:context>
    <inkml:brush xml:id="br0">
      <inkml:brushProperty name="width" value="0.05" units="cm"/>
      <inkml:brushProperty name="height" value="0.05" units="cm"/>
    </inkml:brush>
  </inkml:definitions>
  <inkml:trace contextRef="#ctx0" brushRef="#br0">15 1 1888,'0'0'80,"-1"0"0,1 0 0,-1 0 0,1 0-1,-1 0 1,1 0 0,-1 0 0,1 0 0,-1 0 0,1 0 0,-1 0 0,1 0 0,-1 1-1,1-1 1,-1 0 0,1 0 0,0 1 0,-1-1 0,1 0 0,-1 0 0,1 1 0,-1-1-1,1 0 1,0 1 0,-1-1 0,1 1 0,0-1 0,0 0 0,-1 1 0,1-1 0,0 1-1,0-1 1,-1 1 0,1-1 0,0 1 0,0-1 0,0 1 0,0-1 0,0 1 0,0-1-1,0 1 1,0-1 0,0 1 0,0-1 0,0 1 0,0-1 0,0 1 0,0-1 0,1 1-1,-1 0 33,0 0 0,1-1 0,-1 1 0,0 0 0,1 0 0,-1-1 0,0 1-1,0 0 1,0 0 0,0 0 0,0-1 0,0 1 0,0 2 0,1 2 3033,10-3-1915,219-7 586,-86 1-1568,84-9 301,-45 1-581,-62 11-3035,-50 4 881</inkml:trace>
</inkml:ink>
</file>

<file path=ppt/ink/ink2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8:00.897"/>
    </inkml:context>
    <inkml:brush xml:id="br0">
      <inkml:brushProperty name="width" value="0.05" units="cm"/>
      <inkml:brushProperty name="height" value="0.05" units="cm"/>
    </inkml:brush>
  </inkml:definitions>
  <inkml:trace contextRef="#ctx0" brushRef="#br0">1 0 2912,'0'0'6544,"0"1"-6341,1 0 0,-1 0 0,1-1 0,-1 1 0,1 0 0,0 0 0,-1-1 1,1 1-1,0-1 0,0 1 0,1 0 0,14 3 743,1 0-1,35 2 1,12-5-875,0-2 0,81-13 1,-83 5-424</inkml:trace>
</inkml:ink>
</file>

<file path=ppt/ink/ink2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8:08.263"/>
    </inkml:context>
    <inkml:brush xml:id="br0">
      <inkml:brushProperty name="width" value="0.05" units="cm"/>
      <inkml:brushProperty name="height" value="0.05" units="cm"/>
    </inkml:brush>
  </inkml:definitions>
  <inkml:trace contextRef="#ctx0" brushRef="#br0">1 58 1728,'0'0'2976,"0"0"-2940,0 0-1,0 0 1,-1 0 0,1 0 0,0 0-1,0 0 1,0 0 0,0-1 0,0 1 0,0 0-1,0 0 1,0 0 0,0 0 0,0 0-1,0 0 1,0-1 0,0 1 0,0 0 0,0 0-1,0 0 1,1 0 0,-1 0 0,0 0-1,0 0 1,0-1 0,0 1 0,0 0-1,0 0 1,0 0 0,0 0 0,0 0 0,0 0-1,0 0 1,0 0 0,1 0 0,-1 0-1,0 0 1,0 0 0,0-1 0,0 1-1,4-1 316,0-1 0,0 1 0,0 0 0,1 0-1,3 0 1,-4 1-283,0-1 0,0 0 0,-1 0 0,1 0 0,0 0 0,-1 0 0,1-1 0,-1 1-1,5-3 1,-4 1-63,1 1-1,-1 0 1,1 0 0,0 1-1,0-1 1,0 1-1,0 0 1,8 0-1,-5 0-245,1 0 0,15-5 0,-7-1-1285,0 3 444</inkml:trace>
</inkml:ink>
</file>

<file path=ppt/ink/ink2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8:08.800"/>
    </inkml:context>
    <inkml:brush xml:id="br0">
      <inkml:brushProperty name="width" value="0.05" units="cm"/>
      <inkml:brushProperty name="height" value="0.05" units="cm"/>
    </inkml:brush>
  </inkml:definitions>
  <inkml:trace contextRef="#ctx0" brushRef="#br0">0 239 3072,'2'-4'572,"1"0"1,0 0 0,0 0-1,0 1 1,0 0-1,0-1 1,1 1-1,-1 0 1,1 1 0,8-6-1,10-7 388,9-9-964,0 2-1,2 1 1,0 2-1,1 1 0,1 2 1,40-13-1,-5 6-3301,-34 13 1818</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8:30.734"/>
    </inkml:context>
    <inkml:brush xml:id="br0">
      <inkml:brushProperty name="width" value="0.05" units="cm"/>
      <inkml:brushProperty name="height" value="0.05" units="cm"/>
    </inkml:brush>
  </inkml:definitions>
  <inkml:trace contextRef="#ctx0" brushRef="#br0">232 26 2976,'0'-16'5456,"-9"25"-3947,4-5-1279,0 0 0,-1 0-1,-8 4 1,13-7-183,-1 0 1,0 0-1,0 0 0,0 0 0,0-1 1,0 1-1,1-1 0,-1 1 0,-1-1 1,1 0-1,0 0 0,0 0 1,0 0-1,0 0 0,0 0 0,-2-1 1,3 0-25,0 1 1,0-1 0,0 0 0,1 0-1,-1 0 1,0 0 0,1 0 0,-1 1 0,0-1-1,1 0 1,0-1 0,-1 1 0,1 0-1,-1 0 1,1 0 0,0 0 0,0 0-1,0 0 1,0 0 0,0 0 0,0-1 0,0 1-1,0 0 1,0 0 0,1-2 0,-1-3-237,0 5 5,-1 1 209,0 0 1,-1 1-1,1-1 1,0 0-1,-1 1 1,1-1-1,0 1 1,0-1-1,0 1 1,-1 0-1,1 0 0,-1 0 1,1 0 55,0 0 1,1-1 0,-1 1-1,0-1 1,0 1-1,0-1 1,0 1-1,0-1 1,0 0-1,0 1 1,-2-1-1,3 0-41,0 0 0,0 0 0,0 0 0,-1-1 0,1 1 0,0 0 0,0 0 0,0 0 0,0 0 0,0 0 0,0-1 0,0 1 0,-1 0-1,1 0 1,0 0 0,0 0 0,0-1 0,0 1 0,0 0 0,0 0 0,0 0 0,0 0 0,0-1 0,0 1 0,0 0 0,0 0 0,0 0 0,0-1 0,0 1 0,0 0-1,0 0 1,0 0 0,0 0 0,1-1 0,-1 1 0,0 0 0,0 0 0,0 0 0,0-1 0,4-8 54,-4 9-58,1-1 17,-1 1 0,1-1 1,-1 1-1,0-1 0,1 1 0,-1 0 0,1-1 0,-1 1 0,1 0 0,-1-1 0,1 1 0,0 0 1,-1 0-1,1-1 0,-1 1 0,1 0 0,-1 0 0,1 0 0,0 0 0,-1 0 0,1 0 0,0 0 1,-1 0-1,1 0 0,-1 0 0,1 0 0,0 0 0,-1 0 0,1 0 0,-1 1 0,1-1 0,-1 0 0,1 0 1,0 1-1,-1-1 0,1 0 0,-1 1 0,1-1 0,-1 1 0,0-1 0,1 1 0,-1-1 0,1 0 1,-1 1-1,1 0 0,3 4 123,0 1 0,-1-1 1,5 9-1,-7-13-158,6 12 182,-1 0 0,0 1 0,-1 0 0,-1 0 0,0 0 0,-1 1 0,0-1 0,0 25 0,-3-18 152,0 0 0,-2 0 0,-1 0 0,0 0 0,-9 30-1,7-39-208,1-1-1,-1 1 0,-1-1 0,0 0 0,-1 0 0,0 0 0,0-1 0,-1 0 0,0-1 0,-1 0 0,0 0 1,-1 0-1,-12 8 0,19-16-320,0 1 0,0 0 1,0-1-1,0 0 1,-1 0-1,1 0 0,0 0 1,-1 0-1,1 0 1,-5-1-1,5 0-658,0 0 1,0 0-1,0 0 1,0 0-1,0-1 1,-5-1-1,-1-3-1998</inkml:trace>
</inkml:ink>
</file>

<file path=ppt/ink/ink2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8:09.193"/>
    </inkml:context>
    <inkml:brush xml:id="br0">
      <inkml:brushProperty name="width" value="0.05" units="cm"/>
      <inkml:brushProperty name="height" value="0.05" units="cm"/>
    </inkml:brush>
  </inkml:definitions>
  <inkml:trace contextRef="#ctx0" brushRef="#br0">1 351 3648,'7'-4'813,"0"0"1,1 1-1,12-5 1,-12 6-225,-1 0 0,0-1 0,0 0 1,-1-1-1,9-4 0,42-33 1057,-1 0-1146,81-45-1,51-1-545,-58 44-4409,-103 36 1309,1 2 1007</inkml:trace>
</inkml:ink>
</file>

<file path=ppt/ink/ink2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8:09.896"/>
    </inkml:context>
    <inkml:brush xml:id="br0">
      <inkml:brushProperty name="width" value="0.05" units="cm"/>
      <inkml:brushProperty name="height" value="0.05" units="cm"/>
    </inkml:brush>
  </inkml:definitions>
  <inkml:trace contextRef="#ctx0" brushRef="#br0">1 311 2720,'13'-6'950,"0"0"-1,1 0 1,0 1-1,0 1 1,15-3-1,19-5 906,3-5-1090,68-32 0,-22 8-813,-53 25 80,-40 15-26,-4 1-4,1 0-1,-1 0 1,0 0-1,0 0 1,0 0-1,1 0 1,-1 0 0,0 0-1,0 0 1,0 0-1,1 0 1,-1 0-1,0 0 1,0-1-1,0 1 1,1 0 0,-1 0-1,0 0 1,0 0-1,0 0 1,0-1-1,0 1 1,1 0 0,-1 0-1,0 0 1,0 0-1,0-1 1,0 1-1,0 0 1,0 0-1,0 0 1,0-1 0,0 1-1,1 0 1,-1 0-1,0-1 1,0 1-1,0 0 1,0 0 0,0 0-1,0-1 1,-1 1-1,1 0 1,0 0-1,0 0 1,0-1-1,0 1 1,0 0 0,0-1 1,-1 0-23,0 0 1,0 1-1,0-1 1,0 1 0,0 0-1,-1-1 1,1 1-1,0 0 1,0 0 0,0-1-1,0 1 1,-1 0-1,1 0 1,-1 1 0,-1-1 27,-27-6 67,0-1-1,-43-17 1,44 14 234,27 10-287,-26-11 230,26 10-248,1 1 0,0-1-1,0 0 1,-1 1-1,1-1 1,0 0-1,0 0 1,0 0-1,0 0 1,0 0-1,0 0 1,0 0-1,0 0 1,1 0-1,-2-3 1,2 4-5,0-1-1,0 1 1,0-1 0,0 1-1,0 0 1,0-1 0,0 1-1,0-1 1,0 1 0,0-1 0,0 1-1,1-1 1,-1 1 0,0 0-1,0-1 1,0 1 0,1 0-1,-1-1 1,0 1 0,1 0-1,-1-1 1,0 1 0,1 0-1,-1-1 1,0 1 0,1 0 0,-1 0-1,1-1 1,0 1 0,13-6-11,-13 6 10,40-11-101,1 2-1,67-5 1,-89 12 212,-1 1 0,1 1 0,0 1 0,0 1 0,0 1 0,25 6 0,-41-8-47,-1 0-1,1 0 1,-1 1-1,0-1 1,1 1 0,-1 0-1,0 0 1,0 0-1,0 0 1,0 1 0,5 4-1,-7-5-27,0 0 0,0-1 0,0 1-1,0 0 1,-1 0 0,1 0 0,0-1-1,-1 1 1,1 0 0,-1 0 0,0 0 0,0 0-1,1 0 1,-1 0 0,-1 0 0,1 0 0,0 0-1,0 0 1,-1 0 0,1 0 0,-1-1 0,0 1-1,1 0 1,-2 2 0,-5 8 82,-1 0 0,0 0 1,-1 0-1,-1-1 0,1-1 0,-16 13 0,-6 9-33,-54 68-2318,65-67 817</inkml:trace>
</inkml:ink>
</file>

<file path=ppt/ink/ink2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8:10.847"/>
    </inkml:context>
    <inkml:brush xml:id="br0">
      <inkml:brushProperty name="width" value="0.05" units="cm"/>
      <inkml:brushProperty name="height" value="0.05" units="cm"/>
    </inkml:brush>
  </inkml:definitions>
  <inkml:trace contextRef="#ctx0" brushRef="#br0">1 48 1984,'0'-1'196,"0"0"0,0-1-1,-1 1 1,1 0 0,0-1 0,0 1 0,1 0 0,-1 0-1,0-1 1,0 1 0,1 0 0,-1 0 0,0 0 0,1-1-1,-1 1 1,1 0 0,0 0 0,-1 0 0,1 0-1,0 0 1,0 0 0,0 0 0,-1 0 0,1 0 0,0 0-1,0 1 1,0-1 0,0 0 0,1 1 0,-1-1 0,2 0-1,-1-1 24,1 0-1,-1 1 1,1-1-1,0 1 0,0 0 1,0 0-1,-1 0 0,1 0 1,0 0-1,0 1 0,0 0 1,1-1-1,-1 1 1,0 0-1,0 0 0,0 0 1,4 2-1,3 1 143,-1 0-277,0 0 1,0 0 0,0 1-1,10 7 1,32 20-344,91 42 1,-131-69-407,0-1 1,0 0-1,0 0 1,12 0-1,15 5-812</inkml:trace>
</inkml:ink>
</file>

<file path=ppt/ink/ink2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8:11.179"/>
    </inkml:context>
    <inkml:brush xml:id="br0">
      <inkml:brushProperty name="width" value="0.05" units="cm"/>
      <inkml:brushProperty name="height" value="0.05" units="cm"/>
    </inkml:brush>
  </inkml:definitions>
  <inkml:trace contextRef="#ctx0" brushRef="#br0">0 4 1984,'8'-4'896,"15"8"-768,-10-4 1888,0 5-1120,10-5 832,3 3-992,5 2 352,3-2-608,1 0-288,1 2-96,-2-2 96,7 5-96,-7 0-96,-4 4-32,-2-4 32,-2 3 0</inkml:trace>
</inkml:ink>
</file>

<file path=ppt/ink/ink2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8:11.524"/>
    </inkml:context>
    <inkml:brush xml:id="br0">
      <inkml:brushProperty name="width" value="0.05" units="cm"/>
      <inkml:brushProperty name="height" value="0.05" units="cm"/>
    </inkml:brush>
  </inkml:definitions>
  <inkml:trace contextRef="#ctx0" brushRef="#br0">0 1 4800,'26'8'2176,"15"3"-1888,-25-3 928,7-1-736,3 6 224,4 1-416,-4 2-32,2 4-160,-7-4 0,2 4-32,-7-6-672,7 6 320</inkml:trace>
  <inkml:trace contextRef="#ctx0" brushRef="#br0" timeOffset="1">684 273 3968,'26'5'1824,"18"1"-1600,-21-1 1312,-2-2-896,6 2 0,-1 2-384,-5 1-224,7 0-64,-7 0 160,5 3-64,-8-2-1152,4 2 576</inkml:trace>
</inkml:ink>
</file>

<file path=ppt/ink/ink2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8:12.183"/>
    </inkml:context>
    <inkml:brush xml:id="br0">
      <inkml:brushProperty name="width" value="0.05" units="cm"/>
      <inkml:brushProperty name="height" value="0.05" units="cm"/>
    </inkml:brush>
  </inkml:definitions>
  <inkml:trace contextRef="#ctx0" brushRef="#br0">204 232 2304,'17'7'2960,"-16"-6"-2823,0-1 1,0 1-1,0 0 1,0-1-1,0 1 1,0-1-1,0 0 1,0 1-1,1-1 1,-1 0-1,0 1 1,0-1-1,0 0 0,0 0 1,1 0-1,-1 0 1,0 0-1,0-1 1,2 1-1,12 0 735,21 4 1517,-49-22-1663,6 12-660,0 0 0,0 1 0,0 0 0,-14-7 0,0-1-18,4 2-68,-22-15 681,-64-56 0,87 66 61,-19-25 1,34 41-725,1 0 1,0 0 0,0 0-1,0 0 1,0 0-1,-1 0 1,1-1-1,0 1 1,0 0 0,0 0-1,0 0 1,0 0-1,0-1 1,0 1-1,-1 0 1,1 0-1,0 0 1,0-1 0,0 1-1,0 0 1,0 0-1,0 0 1,0-1-1,0 1 1,0 0 0,0 0-1,0 0 1,0-1-1,0 1 1,0 0-1,0 0 1,0 0-1,1-1 1,-1 1 0,0 0-1,8 0 122,20 10 294,-18-6-293,91 33 142,50 15-78,-100-38 65,78 34 1,-127-47-227,-1 0 1,1 0 0,0 0-1,0 0 1,-1 0-1,1 0 1,-1 1-1,1-1 1,-1 1 0,0-1-1,0 1 1,2 3-1,-2-5-4,-1 1 0,1 0 0,-1 0 0,0 0 0,0 0 0,1 0 0,-1 0 0,0 0 0,0 0 0,0 0 0,0 0 0,0 0 0,0 0 1,-1 0-1,1 0 0,0 0 0,0 0 0,-1 0 0,1 0 0,0-1 0,-1 1 0,1 0 0,-1 0 0,1 0 0,-1 0 0,0-1 0,0 2 0,-7 6 136,-1-1 0,1-1 0,-1 1 0,0-2 0,0 1 0,-1-1 0,-11 4 0,-23 14-82,32-16-95,-4 1-287,1 1 1,0 1-1,0 1 1,1 0-1,-22 22 1,35-33 270,-51 64-5338,34-34 307,8-3 1607</inkml:trace>
</inkml:ink>
</file>

<file path=ppt/ink/ink2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8:14.437"/>
    </inkml:context>
    <inkml:brush xml:id="br0">
      <inkml:brushProperty name="width" value="0.05" units="cm"/>
      <inkml:brushProperty name="height" value="0.05" units="cm"/>
    </inkml:brush>
  </inkml:definitions>
  <inkml:trace contextRef="#ctx0" brushRef="#br0">430 28 2912,'-1'-1'155,"1"0"0,0 0 0,-1 0 1,1 0-1,0 0 0,0 0 0,-1 0 0,1 0 0,0 0 0,0 0 1,0 0-1,1 0 0,-1 0 0,0 0 0,1-2 0,0-6 2579,-1 8-2430,-1 10-38,-12 79 561,-19 121 91,21-124-700,-18 393 102,28-477-320,-2 133 31,-5 265 178,1 248 58,-7 53 127,10-588-198,-17 482 968,-30 110 559,-15-241-827,-39-8-837,59-299-2870,33-124-490,8-18 1013</inkml:trace>
</inkml:ink>
</file>

<file path=ppt/ink/ink2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8:19.768"/>
    </inkml:context>
    <inkml:brush xml:id="br0">
      <inkml:brushProperty name="width" value="0.3" units="cm"/>
      <inkml:brushProperty name="height" value="0.6" units="cm"/>
      <inkml:brushProperty name="color" value="#FFACD5"/>
      <inkml:brushProperty name="tip" value="rectangle"/>
      <inkml:brushProperty name="rasterOp" value="maskPen"/>
    </inkml:brush>
  </inkml:definitions>
  <inkml:trace contextRef="#ctx0" brushRef="#br0">161 16 3392,'9'-15'7802,"-27"57"-7130,11-23-540,0 1-1,1-1 1,-5 32-1,5-20-102,-1-3 18,2-9 64,0 0-1,2 0 0,0 1 1,1-1-1,1 32 0,1-49-59,0-1 0,1 1 0,-1-1 0,0 1 0,0-1 0,1 1-1,-1-1 1,0 0 0,1 1 0,1 1 0,-2-3-23,0 0 1,0 0-1,1-1 1,-1 1-1,0 0 0,1 0 1,-1-1-1,0 1 0,0 0 1,0 0-1,1-1 1,-1 1-1,0 0 0,0-1 1,0 1-1,0 0 0,1-1 1,-1 1-1,0 0 1,0-1-1,0 1 0,0 0 1,0-1-1,0 1 0,0-1 1,6-35 503,-3 6-504,-1-29 0,-3 50-63,1 1-1,-1-1 1,0 1 0,-1-1-1,0 1 1,0-1 0,-1 1 0,-5-10-1,8 17 16,0 0-1,-1 0 1,1 1-1,0-1 0,-1 0 1,1 1-1,-1-1 1,1 1-1,-1-1 1,1 1-1,-1-1 0,0 1 1,1-1-1,-1 1 1,0-1-1,1 1 1,-1 0-1,0-1 0,1 1 1,-1 0-1,0 0 1,0-1-1,1 1 1,-1 0-1,0 0 0,0 0 1,-1 0-1,0 1 0,0-1 0,0 1 0,1-1-1,-1 1 1,0 0 0,0 0-1,1 0 1,-1 0 0,1 0 0,-1 0-1,-1 2 1,-2 2 38,1 0-1,-1 0 1,1 0 0,1 0-1,-1 0 1,-4 11 0,5-9 10,0 0 1,1 0 0,0 1-1,0-1 1,1 0 0,0 1-1,0-1 1,1 9 0,0-13-9,0-1 1,0 1-1,1 0 1,0 0-1,-1-1 1,1 1 0,0 0-1,0-1 1,0 1-1,1-1 1,-1 1-1,1-1 1,-1 0-1,1 0 1,0 1-1,0-1 1,0 0 0,0-1-1,0 1 1,0 0-1,0 0 1,1-1-1,-1 0 1,1 1-1,2 0 1,-1 0-47,0-1 1,0 0-1,-1 0 0,1 0 1,0-1-1,0 0 0,0 1 1,0-1-1,0 0 0,0-1 1,0 1-1,-1-1 0,1 1 1,0-1-1,0-1 0,-1 1 1,1 0-1,0-1 0,-1 0 1,1 0-1,-1 0 0,0 0 1,0 0-1,0-1 0,0 1 1,0-1-1,0 0 0,-1 0 1,1 0-1,-1 0 0,0 0 1,0-1-1,0 1 0,0-1 1,-1 1-1,1-1 0,-1 0 1,0 1-1,0-1 0,0-4 1,0 2-419,0 0 1,-1 0-1,0 0 1,-1-7-1,1 12 259,0 0-1,-1-1 1</inkml:trace>
</inkml:ink>
</file>

<file path=ppt/ink/ink2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8:21.459"/>
    </inkml:context>
    <inkml:brush xml:id="br0">
      <inkml:brushProperty name="width" value="0.3" units="cm"/>
      <inkml:brushProperty name="height" value="0.6" units="cm"/>
      <inkml:brushProperty name="color" value="#FFACD5"/>
      <inkml:brushProperty name="tip" value="rectangle"/>
      <inkml:brushProperty name="rasterOp" value="maskPen"/>
    </inkml:brush>
  </inkml:definitions>
  <inkml:trace contextRef="#ctx0" brushRef="#br0">188 0 4320,'13'5'8811,"-12"-1"-8550,1 6-14,-1 0 1,0 0-1,-1 1 1,0-1 0,-1 0-1,-2 14 1,1-11-139,1 0 1,0 0-1,2 15 0,5 11 1942,-2-64-1894,-4 13-174,0 1 0,-1 0-1,-1-1 1,0 1 0,0 0 0,-1 0 0,0 0-1,-1 0 1,-1 1 0,1-1 0,-2 1-1,-11-18 1,16 27 4,0 0 0,0 0-1,0 0 1,0 0 0,0 0 0,-1 0 0,1 0-1,0 0 1,0 0 0,-1 1 0,1-1-1,0 0 1,-1 1 0,1-1 0,-1 1 0,1 0-1,0-1 1,-1 1 0,1 0 0,-3 0-1,1 0 5,0 1-1,1-1 0,-1 1 1,1 0-1,-1 0 0,1 0 0,0 0 1,-1 0-1,1 1 0,-4 2 1,-2 2 18,1 1 1,0 0 0,0 0-1,-10 16 1,9-11 103,0 0-1,1 1 0,-10 25 1,14-30-37,1 0 1,0 0 0,0 0 0,0 0 0,1 0 0,0 0 0,1 0 0,0 9-1,0-14-31,0-1 0,1 0-1,-1 1 1,1-1 0,-1 0-1,1 0 1,0 0 0,0 1-1,0-1 1,0 0 0,0 0-1,0 0 1,2 2 0,-2-4-24,0 1 1,0 0-1,0-1 1,0 1-1,0-1 1,0 1-1,0-1 0,0 1 1,0-1-1,0 0 1,0 1-1,0-1 1,0 0-1,1 0 1,-1 0-1,0 0 1,0 0-1,0 0 1,0 0-1,0 0 1,0 0-1,0-1 1,1 1-1,-1 0 0,0-1 1,0 1-1,0-1 1,1 0-1,4-3 16,0 0 0,0 0 0,-1 0-1,1-1 1,-1 0 0,0 0-1,0 0 1,8-12 0,29-51-533,-41 65 464,9-13-138,8-15-56,-17 29 184,-1 1 0,1-1 1,0 1-1,-1-1 1,1 0-1,-1 1 0,0-1 1,0 0-1,0 1 0,0-1 1,0 0-1,0 0 1,0 1-1,0-1 0,0 0 1,-1-1-1,1 2 23,-1 1 1,1 0-1,0-1 0,0 1 0,0 0 1,-1-1-1,1 1 0,0-1 1,0 1-1,-1 0 0,1 0 0,0-1 1,0 1-1,-1 0 0,1-1 0,0 1 1,-1 0-1,1 0 0,-1 0 0,1-1 1,0 1-1,-1 0 0,1 0 1,-1 0-1,1 0 0,0 0 0,-1 0 1,1 0-1,-1 0 0,1 0 0,0 0 1,-1 0-1,1 0 0,-1 0 0,1 0 1,-1 0-1,-14 10-291,5 0 199,0 0-1,1 0 1,1 1-1,0 1 1,1-1-1,0 1 0,-10 23 1,13-25-494,0 1 0,0 0 0,1 0 0,1 0 0,-2 19 0</inkml:trace>
</inkml:ink>
</file>

<file path=ppt/ink/ink2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8:30.710"/>
    </inkml:context>
    <inkml:brush xml:id="br0">
      <inkml:brushProperty name="width" value="0.05" units="cm"/>
      <inkml:brushProperty name="height" value="0.05" units="cm"/>
    </inkml:brush>
  </inkml:definitions>
  <inkml:trace contextRef="#ctx0" brushRef="#br0">6 1126 4640,'0'0'82,"0"-1"0,-1 1 1,1 0-1,-1-1 0,1 1 0,0 0 1,-1-1-1,1 1 0,0 0 0,-1-1 1,1 1-1,0-1 0,0 1 0,-1 0 1,1-1-1,0 1 0,0-1 0,0 1 1,-1-1-1,8-4 1249,1 0 39,3-1-804,0-1-1,-1-1 0,0 0 1,-1 0-1,1-1 0,-2 0 1,10-12-1,76-132 1080,15-19-469,-18 62-619,26-35-111,-28-1-307,-37 57-198,-50 85 86,2-2-67,0 0 1,0 0-1,0 0 0,11-10 0,-15 16 27,1-1 0,0 0 1,-1 1-1,1-1 0,0 1 0,0 0 1,-1-1-1,1 1 0,0-1 0,0 1 0,0 0 1,-1 0-1,1 0 0,0-1 0,0 1 1,0 0-1,0 0 0,-1 0 0,1 0 1,1 1-1,0-1-2,-1 1 0,0-1 1,0 1-1,0 0 0,0 0 0,0 0 1,0-1-1,0 1 0,-1 0 0,1 0 1,0 0-1,0 1 0,-1-1 0,1 0 1,-1 0-1,1 0 0,-1 0 1,1 2-1,3 10 34,0 0 1,-1 0-1,0 0 1,-1 0-1,0 19 1,-5 71 67,2-73-73,-3 23 184,-2 0-1,-2 0 0,-29 101 1,33-143-37,1-1 0,-2 0 0,0 0 0,0 0 0,-1 0 0,0-1 0,-9 10 0,13-16-102,0-1 0,0 1 0,0-1 0,0 0 0,-1 0 1,1 0-1,-1 0 0,0-1 0,0 1 0,1-1 0,-1 1 0,0-1 0,0 0 0,0 0 0,-1 0 1,1-1-1,0 1 0,0-1 0,0 0 0,0 1 0,-1-1 0,1-1 0,0 1 0,0 0 1,0-1-1,0 0 0,0 0 0,0 0 0,-5-2 0,-1-1-46,0-1-1,1-1 1,-1 0 0,1 0-1,1 0 1,-13-14 0,-38-52-638,42 50-44,40 33-345,-6-2 1036,1-1-1,0-1 0,1-1 1,0 0-1,0-1 0,0-2 1,30 3-1,-35-6 45,1 0 0,-1 0 1,1-2-1,-1 0 0,1-1 0,-1 0 0,20-8 1,100-46 410,-102 42-407,30-15 130,106-65 0,-154 83-150,0 1 0,-1-1-1,-1-1 1,0-1 0,-1 0-1,-1 0 1,15-24 0,-10 11-14,-2-1 1,0 0 0,13-45-1,-18 42-110,-1 0-1,-1-1 0,-2 0 1,-1 0-1,-1-40 0,-3 71 33,0-1 0,0 1-1,0 0 1,0-1 0,0 1-1,-1 0 1,1-1 0,0 1 0,0 0-1,-1 0 1,1-1 0,-1 1-1,0 0 1,1 0 0,-2-2-1,2 3 29,0 0 0,0 0 0,0 0-1,0 0 1,-1 0 0,1 0 0,0 0-1,0 0 1,0 0 0,0 0 0,-1 0 0,1 0-1,0 0 1,0 0 0,0 0 0,0 0-1,-1 0 1,1 0 0,0 0 0,0 0-1,0 0 1,0 0 0,-1 0 0,1 0 0,0 0-1,0 0 1,0 0 0,0 1 0,-1-1-1,1 0 1,0 0 0,0 0 0,0 0-1,0 0 1,-7 12-181,-61 217-28,36-112 131,26-96 114,1 0 0,-5 43 0,9-54 28,1 0 0,0 0 0,1 0 0,0 0 1,0-1-1,1 1 0,1 0 0,6 15 0,-8-22-11,0 1 0,1-1 0,0 0 0,-1 0 0,1-1 0,0 1 0,1 0 0,-1-1 0,0 1 0,1-1 0,-1 0 0,1 1 0,0-1 0,0-1 0,0 1 0,0 0 0,0-1 0,0 1 0,0-1 0,1 0 0,-1 0 0,0 0-1,1-1 1,-1 1 0,1-1 0,4 0 0,-2 0 0,1-1-1,-1 1 1,0-1-1,1-1 1,-1 1-1,0-1 1,1-1-1,-1 1 1,-1-1-1,1 0 0,0 0 1,9-7-1,-9 5 21,0 0-1,-1 0 1,0 0-1,1-1 1,-2 1-1,1-1 1,5-9-1,-9 12-62,1 0 0,-1 0 0,0 0-1,0 0 1,0 0 0,0 0 0,0-1 0,0 1-1,-1 0 1,0 0 0,0-1 0,0 1 0,0 0 0,0 0-1,-1-1 1,1 1 0,-1 0 0,0 0 0,-1-4-1,1 6-35,1 0-1,-1 0 0,0 0 0,0-1 0,0 1 1,0 0-1,0 0 0,0 0 0,0 0 1,0 1-1,0-1 0,0 0 0,0 0 0,-1 1 1,1-1-1,0 0 0,0 1 0,-1 0 0,1-1 1,-1 1-1,1 0 0,0-1 0,-1 1 1,1 0-1,-1 0 0,1 0 0,0 0 0,-1 0 1,1 1-1,-1-1 0,1 0 0,-3 2 0,0-1-21,0 0 0,-1 1 0,1 0 0,0-1 0,0 2 0,0-1 0,0 0 0,-6 6 0,7-5 50,1 0-1,-1 0 0,0 1 0,1-1 1,-1 1-1,1 0 0,0 0 0,1 0 0,-1 0 1,0 0-1,1 0 0,0 0 0,0 0 1,1 1-1,-1-1 0,1 0 0,0 1 0,0-1 1,0 0-1,0 0 0,1 1 0,0-1 1,1 6-1,0-4 59,0 0 1,0 0-1,1-1 1,-1 1-1,1-1 1,0 1-1,1-1 1,0 0-1,-1 0 1,2 0-1,-1-1 1,0 1-1,1-1 1,0 0-1,8 5 1,-11-8-12,1 0-1,-1 0 1,0 0 0,1-1 0,-1 1 0,1-1 0,-1 1 0,1-1 0,-1 0 0,1 0-1,-1 0 1,1 0 0,-1 0 0,1-1 0,3 0 0,3-2 79,1 0 1,14-8-1,-18 8-109,203-101 337,-167 80-428,-30 16 115,0 2-1,20-10 1,-17 9-109,-12 5 23,0 1 1,0 0-1,-1-1 1,1 1 0,0 0-1,4 0 1,2 0-2,0 0-1,1 0 1,12 2-1,3 0 85,-24-1-31,0 0 0,0 0 1,0 0-1,1 0 0,-1 0 0,0 0 1,0 0-1,1 1 0,-1-1 0,0 0 1,0 1-1,0-1 0,0 1 0,0 0 0,0-1 1,0 1-1,0 0 0,2 1 0,-3-2 9,1 1-1,-1 0 0,0 0 0,1-1 1,-1 1-1,0 0 0,0 0 0,0 0 1,1 0-1,-1 0 0,0-1 0,0 1 1,0 0-1,0 0 0,0 0 0,-1 0 1,1 0-1,0-1 0,-1 3 0,-2 4 32,0 0-1,-1 0 0,0 0 1,-8 11-1,2-4-111,8-10 84,-1 1-1,1-1 0,1 1 0,-1 0 0,1 0 0,0 0 0,0 0 0,0 0 0,0 0 1,1 0-1,0 7 0,1-8 17,-1 0 1,1 0-1,-1 0 0,1 0 1,1-1-1,-1 1 1,0 0-1,1-1 1,0 1-1,-1-1 0,1 1 1,1-1-1,-1 0 1,0 0-1,4 3 0,-4-5 8,-1 0-1,0 0 0,0 0 0,0 0 0,1 0 0,-1-1 0,1 1 0,-1 0 1,0-1-1,1 0 0,-1 1 0,1-1 0,-1 0 0,1 1 0,-1-1 1,1 0-1,-1 0 0,3-1 0,-1 1 11,0-1-1,1 0 1,-1 0 0,0 0-1,1 0 1,-1-1 0,5-2-1,2-3 6,0 0 1,-1-1-1,16-16 0,32-29-41,-39 37-5,-6 6-50,1 0 0,18-9-1,-19 11-54,-10 7 80,-1 0 0,0 1 0,0-1-1,1 0 1,-1 0 0,0 1-1,1-1 1,-1 1 0,0-1 0,1 1-1,-1 0 1,1 0 0,-1-1-1,1 1 1,-1 0 0,1 0 0,-1 0-1,1 1 1,2 0 0,-3-1 26,0 1 0,-1-1 0,1 1-1,0 0 1,-1 0 0,1-1 0,0 1 0,-1 0 0,1 0 0,-1 0 0,1 0 0,-1-1 0,1 1 0,-1 0 0,0 0-1,1 0 1,-1 0 0,0 0 0,0 0 0,0 0 0,0 0 0,0 0 0,0 0 0,0 0 0,0 0 0,0 0-1,-1 1 1,-1 11 36,0-1-1,-8 23 1,-2 5 147,9-31-90,3-9-88,0 0 1,0 0 0,1 0 0,-1 0 0,0 0 0,0 0 0,0 0 0,0 0 0,0 0 0,0 0 0,0 0 0,0 0-1,0 0 1,0 0 0,0 0 0,0 0 0,0 0 0,0 0 0,0 0 0,0 0 0,0 0 0,0 0 0,0 0 0,1 1-1,-1-1 1,0 0 0,0 0 0,0 0 0,0 0 0,0 0 0,0 0 0,7-5 62,68-51 187,-59 46-298,1 1 1,1 0 0,30-11-1,-46 19 25,0 1-1,-1-1 1,1 1 0,0-1-1,0 1 1,0 0-1,-1 0 1,1 0-1,0 0 1,0 0 0,0 0-1,0 0 1,-1 1-1,1-1 1,0 1-1,0-1 1,-1 1-1,1 0 1,0-1 0,-1 1-1,1 0 1,-1 0-1,1 0 1,-1 1-1,1-1 1,1 2-1,2 3 9,-1 0 0,0 1-1,-1-1 1,1 1 0,3 10-1,-4-8 11,1-1 0,0 0 1,5 7-1,-1-3 90,2-1 1,0 0 0,0 0 0,0-1 0,2-1-1,-1 0 1,1 0 0,25 13 0,-31-19-145,0-1 0,-1 0 1,1 0-1,0 0 1,0-1-1,0 0 1,0 0-1,0 0 1,0-1-1,9 0 0,-10-1-218,0 0-1,-1 0 0,1 0 0,0-1 0,-1 0 1,0 1-1,1-2 0,-1 1 0,0 0 0,0-1 1,0 0-1,0 0 0,-1 0 0,7-7 0,-8 8-211,0 0 0,0-1 0,0 1 0,0-1 0,-1 0 0,1 1 0,-1-1 0,0 0 0,0 0 0,0 0 0,0 0 0,0 0 0,-1 0 0,1 0 0,-1 0 0,0 0 0,0 0 0,0 0 0,0 0 0,-1-5 0,-8-12-2365</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8:33.016"/>
    </inkml:context>
    <inkml:brush xml:id="br0">
      <inkml:brushProperty name="width" value="0.05" units="cm"/>
      <inkml:brushProperty name="height" value="0.05" units="cm"/>
    </inkml:brush>
  </inkml:definitions>
  <inkml:trace contextRef="#ctx0" brushRef="#br0">169 166 1984,'6'-4'1835,"-4"3"-2091,10-7 3302,-12 8-2986,0 0-1,0 0 0,0 0 1,0 0-1,1 0 1,-1 0-1,0 0 0,0-1 1,0 1-1,0 0 1,0 0-1,0 0 1,0 0-1,1 0 0,-1-1 1,0 1-1,0 0 1,0 0-1,0 0 1,0 0-1,0-1 0,0 1 1,0 0-1,0 0 1,0 0-1,0 0 0,0-1 1,0 1-1,0 0 1,0 0-1,0 0 1,0 0-1,0-1 0,0 1 1,0 0-1,0 0 1,-1 0-1,1 0 0,0-1 1,0 1-1,0 0 1,0 0-1,0 0 1,0 0-1,0 0 0,-1 0 1,1 0-1,0-1 1,0 1-1,0 0 0,0 0 1,0 0-1,-1 0 1,1 0-1,0 0 1,0 0-1,0 0 0,0 0 1,-1 0-1,1 0 1,0 0-1,-11-4 1641,8 2-1529,0 1 1,1 0-1,-1 0 1,0 1-1,0-1 0,1 1 1,-1-1-1,-4 1 1,-5 0 69,-1 0-1,1 1 1,0 1 0,-20 4 0,28-5-204,0 0 0,0 1 0,1-1 0,-1 1 1,0 0-1,1 0 0,-1 0 0,1 1 0,0-1 0,-1 1 0,1 0 0,0 0 0,1 0 0,-1 0 0,1 0 0,-1 1 0,-3 6 1,5-7-9,0 0 0,1 0 0,-1 0 0,1 0 1,-1 0-1,1 0 0,0 0 0,0 0 0,0 0 1,1 0-1,-1 0 0,1 0 0,0 0 0,1 5 1,1-1 53,-1-1 1,1 0-1,1 1 0,-1-1 1,7 9-1,-6-10-40,1-1 0,-1 1-1,1 0 1,0-1 0,0 0 0,0 0-1,1-1 1,-1 1 0,1-1 0,0-1-1,0 1 1,0-1 0,0 0 0,0 0-1,0 0 1,1-1 0,-1 0 0,10 0-1,-4-1 23,0-1 0,0 0 0,0-1 0,0 0 0,0-1 0,0 0 0,-1-1 0,23-10 0,-19 7 2,-1-1 0,23-16 0,-34 22-56,0 0 0,0 0 0,-1 0 0,1-1 0,0 1 0,-1-1 0,0 0 0,1 0 1,-1 0-1,0 0 0,-1 0 0,1 0 0,-1 0 0,1-1 0,-1 1 0,0-1 0,0 1 0,1-7 0,-3 8-2,1 0 0,-1-1 0,1 1 0,-1 0 0,0 0 0,0-1 0,0 1 0,0 0 0,0 0 0,0 0 0,0 0 0,-1 0 0,1 0 0,-1 1 0,0-1-1,1 0 1,-1 1 0,0-1 0,0 1 0,-3-2 0,-5-3-9,0 1-1,-19-8 1,18 9-68,0 0-1,-1 2 1,1-1 0,-1 1 0,1 1 0,-1 0 0,1 1 0,-16 1-1,24-1 85,0 0-1,1 1 0,-1 0 0,0 0 0,1 0 0,-1 0 0,0 0 0,1 0 0,0 1 1,-1-1-1,-2 3 0,4-3 113,14-1 458,8-1-172,-1-1-1,1-1 0,29-9 0,-20 5-210,63-18 180,141-60 0,-227 83-375,0-1-2,-1 1 1,1-1 0,-1 2 0,1-1-1,12-1 1,-18 3-13,0 0 0,0 0 0,1 0 0,-1 0 0,0 1 0,0-1 0,1 0 1,-1 0-1,0 1 0,0-1 0,0 1 0,1-1 0,-1 1 0,0-1 0,0 1 0,0 0 0,0-1 0,0 1 0,0 0 0,0 0 0,0 0 0,0 0 0,-1 0 0,1 0 0,0 0 0,-1 0 0,1 0 0,0 0 0,-1 0 0,1 1 0,-1-1 0,0 0 0,1 0 0,-1 1 1,0-1-1,0 0 0,0 0 0,0 2 0,0 3 36,0 0-1,-1 0 1,0 0 0,0 0 0,-1 0 0,1-1-1,-1 1 1,-5 10 0,3-7 131,0 0 0,-3 14 1,3-7 118,2-10-122,1 0-1,-1 0 0,1 0 1,0 0-1,0 10 1,1-15-121,0 1 0,1-1-1,-1 0 1,0 1 0,1-1 0,-1 0 0,0 1 0,1-1 0,-1 0-1,1 0 1,0 1 0,-1-1 0,1 0 0,0 0 0,0 0 0,0 0-1,0 0 1,0 0 0,0 0 0,0 0 0,0 0 0,0-1 0,0 1 0,1 0-1,-1-1 1,0 1 0,0-1 0,1 1 0,-1-1 0,3 1 0,4-1 46,0 1 1,0-1-1,0 0 1,0-1 0,0 0-1,0 0 1,13-4-1,-2 1 33,110-30-842,-1-10-6906,-112 39 5580,-11 4 1227,1-1 1,-1 0-1,0 0 0,1 0 0,-1-1 0,0 0 1,0 0-1,-1 0 0,1 0 0,5-6 1,-4 2-343,-1-1 1,8-13 0</inkml:trace>
</inkml:ink>
</file>

<file path=ppt/ink/ink2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8:31.098"/>
    </inkml:context>
    <inkml:brush xml:id="br0">
      <inkml:brushProperty name="width" value="0.05" units="cm"/>
      <inkml:brushProperty name="height" value="0.05" units="cm"/>
    </inkml:brush>
  </inkml:definitions>
  <inkml:trace contextRef="#ctx0" brushRef="#br0">46 36 5152,'-45'-3'2336,"45"14"-2048,5-8 1984,8 2-1312,27-2 1024,7 1-1152,37-8-192,4 4-384,25-8 32,-7 0-160,22-3-64,-10 3-32,-9-4-3904,-12 4 2112</inkml:trace>
</inkml:ink>
</file>

<file path=ppt/ink/ink2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8:34.280"/>
    </inkml:context>
    <inkml:brush xml:id="br0">
      <inkml:brushProperty name="width" value="0.05" units="cm"/>
      <inkml:brushProperty name="height" value="0.05" units="cm"/>
    </inkml:brush>
  </inkml:definitions>
  <inkml:trace contextRef="#ctx0" brushRef="#br0">504 423 2656,'6'-2'428,"-4"1"-184,1 0 0,-1 0 0,1 0-1,-1 0 1,0-1 0,1 1 0,-1-1 0,0 1 0,0-1 0,0 0 0,2-2-1,5-6 1027,-7 8-1085,0 0 0,0 0-1,-1 1 1,1-1-1,-1 0 1,1-1 0,-1 1-1,0 0 1,0 0 0,0-1-1,0 1 1,0 0-1,-1-1 1,1 1 0,0-3-1,0 2-27,-1 0 0,0-1 0,1 1 0,-1 0 0,0 0 0,0 0 0,0 0 0,-1-1-1,1 1 1,-1 0 0,0 0 0,0 0 0,0 0 0,0 0 0,0 0 0,-1 1 0,1-1 0,-1 0-1,0 1 1,0-1 0,0 1 0,0-1 0,0 1 0,-1 0 0,1 0 0,0 0 0,-1 0 0,0 0-1,1 1 1,-4-2 0,-5-1-35,1 0 0,-1 1 0,1 1 0,-1 0 0,0 0 0,0 1-1,-20 0 1,12 2 24,0 0-1,0 2 1,-36 9-1,33-5-40,1 1 0,0 1-1,0 0 1,-35 23 0,41-22-47,1 1 1,0-1 0,1 2-1,0 0 1,1 1-1,1 0 1,-11 15-1,14-14 13,0 0 0,2 1 0,-1-1 0,2 1 0,0 1 0,1-1 0,1 1 0,0-1 0,1 1-1,0 0 1,2 0 0,0 0 0,0 0 0,2 0 0,0 0 0,7 26 0,-7-35 6,0 0 0,1 0 0,0 0 0,0-1 0,0 1 0,1-1 0,0 0 0,0 0 0,9 10 0,-11-14-41,1 0-1,-1 0 1,1 0 0,-1 0-1,1-1 1,0 1-1,-1-1 1,1 1 0,0-1-1,0 0 1,0 0-1,0 0 1,0-1 0,0 1-1,0-1 1,0 0-1,1 1 1,-1-1 0,0-1-1,0 1 1,0 0-1,0-1 1,0 1 0,0-1-1,4-2 1,0 0 26,0 0 1,0-1 0,0 1-1,-1-1 1,0-1 0,0 1-1,0-1 1,-1 0 0,1-1-1,-1 1 1,0-1 0,-1 0-1,1 0 1,-1-1 0,4-8-1,-5 9-57,0-1 0,-1 1 0,0-1-1,0 0 1,0 0 0,-1 0-1,0 0 1,0 0 0,-1 0-1,0 0 1,0 0 0,0 0 0,-1 0-1,0 0 1,-1 0 0,-3-11-1,3 14-42,1 0 1,-1 1-1,-1-1 0,1 0 0,0 1 0,-1-1 0,0 1 0,0 0 0,0 0 1,0 0-1,0 0 0,-1 0 0,1 1 0,-1 0 0,0-1 0,0 1 0,1 1 0,-1-1 1,0 0-1,-1 1 0,1 0 0,0 0 0,0 0 0,-1 1 0,1-1 0,0 1 0,0 0 1,-6 1-1,9-1 32,1 0 0,-1 0 0,0 1 1,0-1-1,0 0 0,0 0 0,1 1 1,-1-1-1,0 0 0,0 1 0,1-1 1,-1 1-1,0-1 0,1 1 0,-1 0 1,0-1-1,1 1 0,-1 0 0,1-1 1,-1 1-1,1 0 0,-1-1 0,1 1 1,0 0-1,-1 0 0,1 0 0,0-1 1,0 1-1,-1 0 0,1 0 0,0 0 1,0 0-1,0 0 0,0 0 0,0-1 1,0 1-1,0 0 0,1 0 0,-1 0 1,0 0-1,0-1 0,1 1 0,-1 0 1,0 0-1,1 1 0,2 4 19,0 1-1,1-1 0,0 1 1,4 5-1,-7-11-1,6 7 36,0 1 0,1-1 0,0-1 0,0 1 0,0-2 1,1 1-1,17 8 0,-7-4 92,1-1 0,39 12 0,-36-15-31,0-1 0,1 0 0,36 2 0,-49-7-65,-1-1 0,1 0 0,-1-1 1,1 0-1,-1-1 0,0 1 0,0-2 0,0 0 1,0 0-1,15-7 0,-17 5-16,1 0-1,-1 0 1,0-1-1,-1 0 1,1-1-1,-1 1 1,11-16 0,-14 17-27,0 0 0,-1 0 0,0-1 0,0 0 0,0 0 0,-1 1 0,1-1 0,-2-1 0,1 1 0,-1 0 0,1 0 0,-1-13 0,-1 18-6,0 0-1,0 0 0,0 0 1,0 0-1,0 0 0,0 0 1,0 0-1,-1 0 0,1 0 1,0 0-1,-1 0 0,1 0 1,0 0-1,-1 0 0,1 0 1,-1 0-1,0 0 0,1 1 1,-1-1-1,0 0 0,1 0 1,-1 1-1,0-1 0,0 0 1,0 1-1,1-1 0,-1 1 1,0-1-1,0 1 0,0 0 1,0-1-1,0 1 0,0 0 1,0 0-1,0-1 0,0 1 1,0 0-1,0 0 0,-2 0 1,1 1-13,1-1 0,-1 0 0,0 0 0,0 1 0,0-1 0,1 1 0,-1 0 0,0-1 1,1 1-1,-1 0 0,0 0 0,1 0 0,-1 0 0,1 1 0,0-1 0,-1 0 0,1 0 0,0 1 0,0-1 1,0 1-1,-2 2 0,-1 5 14,1 0 1,0 1-1,0-1 1,1 1-1,0 0 1,1 0-1,0-1 1,0 15-1,3 6 52,7 42 1,-8-65-49,1 5 32,0 0 1,7 17-1,-7-25 24,-1 1 1,1-1 0,0 0 0,1 1-1,-1-1 1,1 0 0,-1-1-1,1 1 1,4 4 0,-5-7-37,-1 0 1,1-1 0,0 1-1,-1 0 1,1 0 0,-1-1-1,1 1 1,0-1 0,0 1-1,-1-1 1,1 0 0,0 0 0,0 0-1,-1 0 1,1 0 0,0 0-1,0 0 1,-1 0 0,1-1-1,0 1 1,0-1 0,-1 1-1,1-1 1,0 0 0,1-1-1,3-1 18,-1 0 0,0 0-1,0-1 1,0 0-1,0 0 1,5-6 0,34-36-24,-3-3 0,-1-1 1,33-57-1,-69 99-61,0 1 0,1-1 0,0 1 0,11-11 0,-13 15 39,-1 1 1,1 0 0,0 1 0,0-1-1,0 0 1,0 1 0,0 0-1,0-1 1,0 1 0,0 0-1,0 1 1,0-1 0,0 1-1,1-1 1,5 1 0,-2 0-18,0 0 0,0 1 0,0 0 1,0 0-1,-1 0 0,1 1 0,0 0 0,-1 0 1,1 1-1,-1 0 0,0 0 0,9 6 1,-11-6 19,0 1 0,0-1 0,-1 1 1,1-1-1,-1 1 0,0 0 1,0 0-1,-1 1 0,1-1 1,-1 0-1,0 1 0,0 0 1,0-1-1,-1 1 0,1 0 1,-1 0-1,1 9 0,-2 0 33,-1 0-1,0 0 1,0 0-1,-2 0 1,-4 17-1,-5 30-233,11-51 213,0-5 28,1 1 1,-1-1-1,1 1 1,0-1 0,1 10-1,0-13-19,-1-1 0,1 0-1,-1 1 1,1-1-1,-1 1 1,1-1 0,0 0-1,0 0 1,0 1 0,-1-1-1,1 0 1,0 0 0,0 0-1,1 0 1,-1 0-1,0 0 1,0 0 0,0-1-1,1 1 1,-1 0 0,0-1-1,1 1 1,-1-1-1,1 1 1,-1-1 0,2 1-1,2-1 19,0 1 0,0-1 0,0 0-1,0 0 1,0-1 0,0 0 0,0 0-1,0 0 1,0 0 0,0-1 0,0 1-1,0-1 1,-1-1 0,9-4 0,-1 0-6,-1-1 1,0-1-1,-1 1 1,13-15 0,0-4 5,30-45 1,-2 1 32,-23 39-74,35-30 1,-9 8-31,-49 49 37,30-30-1,-2-2 1,30-42-1,-45 51-3,-1-1 0,23-56-1,-33 68-1,-2-1 1,0 1-1,0-1 0,-2 0 0,0-1 0,0-27 0,-3 44-9,0-1-1,0 0 1,0 1-1,-1-1 1,1 1-1,-1-1 1,0 1-1,1-1 1,-1 1-1,-3-5 1,4 6 4,-1 0 0,0 0 1,0 0-1,0 0 1,1 1-1,-1-1 0,0 0 1,0 1-1,0-1 1,0 0-1,0 1 0,0-1 1,0 1-1,-1-1 1,1 1-1,0 0 0,0 0 1,0-1-1,0 1 1,-1 0-1,1 0 0,0 0 1,0 0-1,0 0 0,0 1 1,-1-1-1,-1 1 1,-4 1-36,0 0 1,0 1 0,0 0-1,1 1 1,-1-1 0,1 1 0,-11 9-1,-37 36-89,19-14 112,-58 80 0,76-90 6,1 1 0,1 0 0,2 1-1,-16 41 1,25-51 40,0 0-1,1-1 0,0 1 1,2 0-1,0 1 0,1-1 1,0 0-1,2 0 0,0 0 1,1 0-1,5 18 0,-4-24 20,-1-1 1,2 1-1,-1-1 0,2 0 0,-1 0 0,1 0 0,1-1 0,10 12 0,-11-14-18,0-1-1,0-1 0,0 1 1,1-1-1,0-1 1,0 1-1,0-1 1,0 0-1,1-1 0,-1 1 1,1-1-1,11 2 1,-6-3-5,1 0 0,-1-1 0,0-1 0,1 0 0,-1 0 0,0-2 1,1 1-1,-1-2 0,0 0 0,0 0 0,0-1 0,-1-1 0,21-11 1,-12 5-30,-1-1 1,-1-1-1,0-1 1,-1-1 0,-1-1-1,0 0 1,15-19-1,-9 9 65,-14 16 31,16-21 0,-22 28-103,-3 3 11,0 0-1,0 0 1,1-1 0,-1 1 0,0 0-1,0 0 1,0 0 0,0-1 0,1 1 0,-1 0-1,0 0 1,0-1 0,0 1 0,0 0-1,0 0 1,0-1 0,0 1 0,1 0-1,-1 0 1,0-1 0,0 1 0,0 0-1,0-1 1,0 1 0,0 0 0,0 0 0,0-1-1,-1 1 1,1 0 0,0 0 0,0-1-1,0 1 1,0 0 0,0 0 0,0-1-1,0 1 1,-1-1 0,-2 2-100,-3 3 88,0 1-1,0 0 1,1 0-1,0 0 1,0 1 0,-5 6-1,-25 41-177,29-43 205,-8 14 10,2 0 0,0 1-1,1 0 1,2 1 0,-8 31 0,16-51 21,0 0 0,0-1 0,0 1 0,1 0 0,0 10 0,0-14-24,1-1 0,-1 0-1,0 1 1,0-1-1,0 0 1,1 0 0,-1 1-1,1-1 1,-1 0 0,1 0-1,-1 0 1,1 0-1,0 1 1,-1-1 0,1 0-1,0 0 1,0 0 0,0-1-1,0 1 1,0 0-1,0 0 1,0 0 0,0-1-1,0 1 1,0 0 0,1-1-1,-1 1 1,0-1-1,0 0 1,3 1 0,-2-1-13,0 0 0,0 0 1,0-1-1,0 1 1,0-1-1,0 1 0,0-1 1,0 0-1,0 0 1,0 0-1,0 0 0,0 0 1,0 0-1,-1 0 1,1-1-1,0 1 0,-1-1 1,1 1-1,1-3 0,3-3-9,0-1 0,8-14 0,11-24-43,19-53-1,-35 69-226,-13 80 15,2-35 212,0 0 0,1 28 0,2-36 65,-1 1 1,1-1-1,1 0 1,0-1-1,-1 1 1,2 0-1,-1 0 1,6 8 0,-7-13-3,1 1 0,-1-1 1,1 0-1,0 0 0,0 0 1,0 0-1,0 0 1,1 0-1,-1-1 0,0 1 1,1-1-1,-1 1 0,1-1 1,-1 0-1,1 0 1,0 0-1,0 0 0,-1-1 1,1 1-1,0-1 0,0 1 1,0-1-1,-1 0 1,5 0-1,6-2 12,0 1 0,0-1 0,24-8 0,-32 9-27,284-107 186,-281 105-198,9-5 58,34-22 0,-40 23-41,-2 2-88,-9 5 83,0 0 1,0 0-1,0 0 0,0 0 0,0 0 0,0 0 1,0 0-1,0 0 0,1 0 0,-1 0 1,0 0-1,0 0 0,0 0 0,0 0 0,0 0 1,0 0-1,0 0 0,0 0 0,0 0 1,0 0-1,0 0 0,0 0 0,0 0 0,0 0 1,0 0-1,0 0 0,0 0 0,0 0 1,1 0-1,-1 0 0,0 0 0,0 1 0,0-1 1,0 0-1,0 0 0,0 0 0,0 0 1,0 0-1,0 0 0,0 0 0,0 0 0,0 0 1,0 0-1,0 0 0,0 0 0,0 0 1,0 0-1,0 0 0,0 1 0,0-1 0,0 0 1,0 0-1,0 0 0,0 0 0,0 0 1,0 0-1,0 0 0,0 0 0,-9 14-163,4-5 163,-6 7-1,0 0 1,-14 14-1,16-21 10,1 0 0,1 0 0,0 1-1,0 0 1,1 1 0,0-1-1,1 1 1,-7 18 0,12-27 0,-1 0 1,1 0-1,-1 1 0,1-1 0,0 0 1,0 0-1,0 0 0,0 1 1,0-1-1,1 0 0,-1 0 0,1 0 1,-1 0-1,1 0 0,0 1 1,-1-1-1,1 0 0,2 2 0,-1-2 20,0 0-1,0 0 0,0 0 1,0 0-1,0 0 0,0-1 1,1 1-1,-1-1 0,0 1 1,1-1-1,0 0 0,4 1 1,0 0 17,1 0 1,-1-1 0,1 0-1,0-1 1,-1 0 0,1 0 0,-1 0-1,1-1 1,11-2 0,-6-2-28,-1 1-1,0-2 1,1 1 0,-2-2 0,1 1-1,-1-2 1,17-13 0,68-70-31,-67 61-26,138-146-360,-159 167 373,141-175-698,-126 150 697,-1-2 0,-2-1 0,29-73 0,-26 42-596,-32 91 372,5-13 231,0 1 0,-9 15 0,-54 77 98,-28 50 76,72-103 53,1 1 1,3 1 0,-24 102-1,41-144-142,-5 31 67,7-38-87,0-1 0,0 1-1,0 0 1,1 0 0,-1 0-1,1-1 1,-1 1 0,1 0-1,0-1 1,0 1 0,0-1-1,2 4 1,-1-5-23,-1 0 1,0 1-1,0-1 1,1 0-1,-1 0 0,0-1 1,1 1-1,-1 0 1,1 0-1,-1-1 1,1 1-1,-1 0 0,1-1 1,0 0-1,-1 1 1,1-1-1,-1 0 0,1 0 1,0 0-1,-1 0 1,1 0-1,2-1 0,4 0 19,-1 0 0,1 0-1,12-6 1,3-2-30,-1-1 0,34-22 0,-32 17-84,42-19 0,-64 33 66,0 1 0,0-1 0,1 0 0,-1 1 0,0-1 0,0 1 0,0 0 0,0 0-1,0 0 1,0 0 0,0 0 0,1 0 0,-1 0 0,0 1 0,0-1 0,0 1 0,0-1 0,0 1-1,0 0 1,0 0 0,0 0 0,0 0 0,-1 0 0,1 1 0,0-1 0,-1 0 0,1 1 0,-1-1 0,1 1-1,-1 0 1,2 2 0,3 6 21,0 0 0,-1 0-1,-1 0 1,7 20 0,-5-12-4,-4-12-41,7 18 186,14 27 0,-19-43-317,0-1 1,0-1-1,1 1 1,0 0-1,0-1 1,1 0-1,12 10 1,-12-11-1188,19 16-3283,-13-3-1901,-8-3 2406</inkml:trace>
</inkml:ink>
</file>

<file path=ppt/ink/ink2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8:34.855"/>
    </inkml:context>
    <inkml:brush xml:id="br0">
      <inkml:brushProperty name="width" value="0.05" units="cm"/>
      <inkml:brushProperty name="height" value="0.05" units="cm"/>
    </inkml:brush>
  </inkml:definitions>
  <inkml:trace contextRef="#ctx0" brushRef="#br0">5 90 4576,'-5'-23'2048,"10"12"-1760,-5 3 1664,8 8-1120,5-12 2048,10 4-1632,11-3 480,2 6-1024,12-3-225,1 5-287,8 3-128,-5 3-32</inkml:trace>
</inkml:ink>
</file>

<file path=ppt/ink/ink2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9:12.275"/>
    </inkml:context>
    <inkml:brush xml:id="br0">
      <inkml:brushProperty name="width" value="0.05" units="cm"/>
      <inkml:brushProperty name="height" value="0.05" units="cm"/>
    </inkml:brush>
  </inkml:definitions>
  <inkml:trace contextRef="#ctx0" brushRef="#br0">6 438 2560,'-5'3'6643,"8"-8"-2585,-1 0-4765,-1 2 817,0 1 0,0 0 0,0 0-1,1 0 1,-1 0 0,0 0 0,1 0 0,-1 1-1,3-3 1,7-9 446,7-15-204,2 0 1,1 2 0,0 0 0,2 2-1,1 0 1,42-31 0,-50 42-166,-2 4-120,-1-2 0,0 0 0,-1 0 0,12-15 0,-13 11 7,-7 10-81,0 0 0,-1 0 0,0 0 0,0 0 0,3-8 0,-2 7 15,-1 0-1,1 0 0,0 0 0,0 0 0,7-7 0,-10 7-121,-1 5 15,-17 60-413,12-46 632,2 0 0,-1 1 0,-1 23 0,4-32-52,1-1 1,0 0 0,0 1 0,0-1-1,1 0 1,-1 1 0,1-1-1,0 0 1,0 0 0,1 0 0,-1 0-1,1 0 1,0 0 0,0 0-1,0 0 1,5 5 0,-5-7-17,0-1 0,0 1 1,0 0-1,0-1 1,0 0-1,0 1 0,0-1 1,0 0-1,0 0 0,1 0 1,-1-1-1,0 1 0,1-1 1,-1 1-1,1-1 0,-1 0 1,0 1-1,1-1 0,-1 0 1,1-1-1,-1 1 1,1 0-1,-1-1 0,0 1 1,1-1-1,-1 0 0,5-2 1,5-3-4,0-1 1,0 0 0,21-17-1,-12 9-151,57-48 52,-51 40-225,-27 23 265,0 0 1,0 1-1,0-1 1,0 0-1,0 0 0,0 0 1,0 0-1,0 0 0,0 0 1,0 0-1,0 0 1,0 0-1,0 0 0,0 0 1,0 1-1,0-1 0,0 0 1,0 0-1,0 0 1,0 0-1,0 0 0,0 0 1,0 0-1,0 0 0,0 0 1,0 0-1,0 0 1,1 0-1,-1 0 0,0 0 1,0 0-1,0 0 0,0 0 1,0 0-1,0 1 1,0-1-1,0 0 0,0 0 1,0 0-1,0 0 0,1 0 1,-1 0-1,0 0 1,0-1-1,0 1 0,0 0 1,0 0-1,0 0 0,0 0 1,0 0-1,0 0 0,0 0 1,1 0-1,-1 0 1,0 0-1,0 0 0,0 0 1,0 0-1,0 0 0,0 0 1,0 0-1,0 0 1,0 0-1,0 0 0,0-1 1,0 1-1,-2 12-131,-9 14 191,-6 9 289,-34 48-1,40-72 317,8-7-28,13-8-490,-3 2-182,1 1 0,0-1 0,0 1 0,-1 1 1,1-1-1,0 1 0,12 2 0,11-1 84,-16-1-1363,0 1 0,0 0 0,23 5 0,-7-2-3822,-18-4 3146</inkml:trace>
</inkml:ink>
</file>

<file path=ppt/ink/ink2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9:12.619"/>
    </inkml:context>
    <inkml:brush xml:id="br0">
      <inkml:brushProperty name="width" value="0.05" units="cm"/>
      <inkml:brushProperty name="height" value="0.05" units="cm"/>
    </inkml:brush>
  </inkml:definitions>
  <inkml:trace contextRef="#ctx0" brushRef="#br0">31 47 4736,'-18'-39'2144,"8"36"-1856,7-2-96,6 10-160,2-2-2112,8 5 1376</inkml:trace>
</inkml:ink>
</file>

<file path=ppt/ink/ink2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9:18.519"/>
    </inkml:context>
    <inkml:brush xml:id="br0">
      <inkml:brushProperty name="width" value="0.05" units="cm"/>
      <inkml:brushProperty name="height" value="0.05" units="cm"/>
    </inkml:brush>
  </inkml:definitions>
  <inkml:trace contextRef="#ctx0" brushRef="#br0">387 415 2560,'11'-8'1467,"-10"8"-1340,0-1-1,0 1 1,0-1-1,1 1 1,-2-1-1,1 0 1,0 0-1,0 0 1,0 1-1,1-3 1,4-2 692,-5 5-695,-1 0 0,0 0 1,1-1-1,-1 1 0,1 0 1,-1 0-1,0-1 0,1 1 1,-1 0-1,0-1 0,1 1 0,-1 0 1,0-1-1,0 1 0,1 0 1,-1-1-1,0 1 0,0-1 1,0 1-1,1 0 0,-1-1 0,0 1 1,0-1-1,0 1 0,0-1 1,0 1-1,0-1 0,0 1 1,0 0-1,0-1 0,0 1 0,0-1 1,0 1-1,0-1 0,0 1 1,-1-1-1,1 0-23,-1 0 0,1 0 0,-1 0-1,1 0 1,-1 0 0,0 1 0,1-1 0,-1 0 0,0 0-1,0 1 1,1-1 0,-1 0 0,0 1 0,0-1 0,0 1-1,0-1 1,0 1 0,0 0 0,0-1 0,0 1 0,0 0-1,0 0 1,0-1 0,0 1 0,-1 0 0,-4 0 27,0 0 0,-1 0-1,-7 2 1,3 0 99,-14 3-83,0 0 0,0 2 0,1 1 0,0 1 0,1 0 0,-36 22 0,56-29-132,-34 22 106,36-23-103,-1 0-1,0 0 0,1 1 1,-1-1-1,1 1 1,0-1-1,-1 1 0,1-1 1,0 1-1,0 0 0,0-1 1,0 1-1,0 0 1,1 0-1,-1 0 0,1 0 1,-1 3-1,1-4 8,0 0 0,0 0 0,0 0 0,1 0-1,-1 0 1,1 0 0,-1 0 0,1 0 0,-1 0 0,1 0 0,0 0 0,-1 0-1,1 0 1,0 0 0,0 0 0,0-1 0,0 1 0,-1 0 0,1 0-1,0-1 1,0 1 0,0-1 0,1 1 0,-1-1 0,0 1 0,0-1-1,0 0 1,0 0 0,1 1 0,5 0 79,-1 0 1,1 0-1,11 0 0,6-3 43,0-1-1,0-1 0,0-1 0,-1-1 0,28-11 0,-32 9-118,1-1 0,-1-1 0,25-18-1,-36 23-59,-1-1-462,-15 13 119,-82 141 1098,67-106-550,-89 160 537,72-137-465,-50 61-1,74-107-39,1 2-1,1 0 0,-11 22 1,22-37 66,1-1 277,6-6-125,3-2-336,19-6-30,-1-2 1,-1-1-1,0-1 1,38-27-1,-37 20-42,-1 0-1,-1-1 1,31-37 0,53-80-77,-25 29 83,56-46 76,-70 80-241,-20 11-1336,-71 90 1493,13-16 0,1 0 0,1 0 0,0 1-1,0 0 1,-10 20 0,14-23 17,1 0 0,0 1 0,1-1 0,0 0 0,-1 11 0,3-16 25,-1 0 1,1 0-1,0-1 1,0 1-1,1 0 0,-1 0 1,0 0-1,1 0 1,0 0-1,0 0 0,0-1 1,0 1-1,0 0 1,0 0-1,1-1 0,-1 1 1,1-1-1,2 3 1,-3-4-19,0-1 1,1 1 0,-1-1-1,0 0 1,1 1 0,-1-1-1,0 0 1,1 0 0,-1 0-1,0 0 1,1 0 0,-1 0-1,0 0 1,1-1 0,-1 1-1,0 0 1,3-2 0,24-10 102,0-1 1,0-1-1,-1-2 0,25-19 1,-2 2-9,-38 25-171,-1 0 1,1-1 0,19-21-1,-30 29 34,7-7-74,0 0 0,-1 0-1,-1-1 1,0 0 0,8-13 0,-14 22 74,0 0 1,0-1-1,0 1 0,0 0 0,0-1 1,0 1-1,0 0 0,1-1 0,-1 1 1,0 0-1,0 0 0,0-1 0,1 1 1,-1 0-1,0 0 0,0-1 0,0 1 1,1 0-1,-1 0 0,0 0 0,0-1 1,1 1-1,-1 0 0,0 0 0,1 0 1,-1 0-1,0 0 0,1 0 0,-1-1 1,0 1-1,1 0 0,-1 0 0,0 0 1,1 0-1,-1 0 0,0 0 0,0 0 1,1 0-1,-1 1 0,0-1 0,1 0 1,-1 0-1,1 0 0,9 2-30,55-2 246,-64 0-138,1-6-356,-10 7 166,6 0 102,0 0-1,-1 0 0,1 0 1,0 0-1,0 1 0,0-1 1,0 1-1,0-1 0,1 1 1,-1 0-1,-2 3 0,-7 10-70,10-15 86,-1 1 0,1 0-1,0 0 1,1 1 0,-1-1-1,0 0 1,0 0 0,0 0-1,1 0 1,-1 1-1,1-1 1,-1 0 0,1 1-1,-1-1 1,1 1 0,0-1-1,-1 0 1,1 1 0,0-1-1,0 1 1,0-1 0,0 0-1,1 1 1,-1-1 0,1 3-1,-1-3 10,0 0-1,0 0 0,0-1 0,0 1 0,1 0 1,-1 0-1,0 0 0,0-1 0,1 1 1,-1 0-1,1-1 0,-1 1 0,0 0 0,1-1 1,-1 1-1,1-1 0,0 1 0,-1 0 0,2 0 1,5 5 71,-5-4-40,1-1 1,-1 1-1,0-1 1,0 0-1,0 0 1,1 1-1,-1-1 1,1-1 0,-1 1-1,1 0 1,-1-1-1,1 1 1,-1-1-1,1 1 1,-1-1-1,1 0 1,0 0-1,-1-1 1,1 1-1,3-1 1,3-2 1,0 0 1,0 0-1,0-1 0,9-6 0,-1 2 38,-7 2-65,0 0-1,13-10 1,-14 9-6,22-12 1,-18 11 56,-10 6-87,-1 1 1,0-1-1,1 1 0,-1-1 1,1 1-1,-1 0 0,1 0 1,0 0-1,-1 1 0,4-1 1,4 0-48,-7 1-166,-4 1-42,-13 9 130,0 5 28,-23 17 1,24-22 138,0 1-1,1 0 1,-15 19-1,15-15 21,7-8-19,-1-1 0,2 1 0,-1 0 0,1 0 0,0 0 0,-3 8 0,7-14-18,-2 4 34,1-1 1,-1 1-1,1 0 0,-1 6 1,2-11-16,0 1 0,0 0 0,0-1 0,0 1 0,0 0 1,0-1-1,0 1 0,0 0 0,0-1 0,0 1 0,0 0 0,0 0 1,1-1-1,-1 1 0,0-1 0,0 1 0,1 0 0,-1-1 0,0 1 1,1 0-1,-1-1 0,1 1 0,-1-1 0,1 1 0,-1-1 0,1 1 1,-1-1-1,1 0 0,-1 1 0,1-1 0,0 0 0,-1 1 0,1-1 1,-1 0-1,1 1 0,0-1 0,-1 0 0,1 0 0,0 0 0,0 0 1,0 0-1,2 0 18,0-1-1,-1 1 1,1-1 0,-1 0 0,1 0 0,-1 0 0,1 0 0,-1 0 0,1-1 0,-1 1 0,2-3 0,25-20 211,56-63-81,-65 64-363,-9 10 121,-7 8-65,-4 5 131,0 0 1,0 0-1,0 0 1,0-1-1,0 1 1,0 0-1,0 0 1,0 0-1,0 0 0,0 0 1,0 0-1,0 0 1,0 0-1,0 0 1,0 0-1,-1 0 1,1 0-1,0 0 1,0 0-1,0 0 0,0 0 1,0 0-1,0 0 1,0 0-1,0 0 1,0 0-1,0 0 1,0 0-1,0 0 0,0 0 1,0 0-1,0 0 1,0 0-1,0 0 1,0 0-1,0 0 1,0 0-1,0 0 0,0 0 1,0 0-1,0 1-6,-1 0-1,0 0 1,0 0-1,1 0 0,-1 0 1,0 0-1,1 0 1,0 0-1,-1 1 0,0 1 1,-2 6 14,1-3 13,-1 0-1,1 0 1,1 0-1,-1 0 1,1 1 0,0-1-1,0 1 1,1-1-1,1 13 1,-1-17 8,0 0 1,0 1 0,0-1 0,1 0-1,-1 0 1,1 0 0,0 0 0,0 0-1,0 1 1,0-1 0,0-1 0,0 1-1,0 0 1,1 0 0,-1 0-1,1-1 1,-1 1 0,1-1 0,-1 1-1,1-1 1,0 1 0,0-1 0,0 0-1,0 0 1,0 0 0,0 0 0,0 0-1,0-1 1,0 1 0,0-1 0,1 1-1,2-1 1,1 0 11,-1 0 1,1 0-1,-1-1 0,1 1 1,-1-2-1,1 1 0,6-3 1,38-17 231,-19 7-200,12-3-94,48-10 0,-89 26 0,-1 1 0,1-1 0,-1 1 1,1-1-1,0 1 0,-1 0 0,1 0 1,-1 0-1,1 0 0,0 0 0,-1 0 1,1 0-1,0 0 0,-1 1 0,1-1 1,-1 0-1,1 1 0,2 1 1,-3-1 21,-1 0 1,1 0-1,0 0 1,-1 0 0,1 1-1,-1-1 1,0 0-1,1 0 1,-1 0-1,0 1 1,0-1 0,0 0-1,0 1 1,0-1-1,0 0 1,0 0 0,0 1-1,0-1 1,-1 0-1,1 1 1,0-1 0,-2 2-1,0 3 28,0 0 0,-1 0-1,0 0 1,-7 10 0,7-13 20,0 1 1,1 0-1,0 0 1,0 0-1,0 0 1,0 0-1,1 0 1,-1 1-1,1-1 1,-1 8-1,2-12-32,0 0-1,0 0 1,0 0-1,0 0 1,0 1-1,0-1 1,0 0-1,0 0 1,0 0-1,0 0 1,0 0-1,0 0 1,0 1-1,0-1 1,0 0-1,0 0 1,0 0-1,0 0 0,0 0 1,1 0-1,-1 1 1,0-1-1,0 0 1,0 0-1,0 0 1,0 0-1,0 0 1,0 0-1,1 0 1,-1 0-1,0 0 1,0 0-1,0 0 1,0 1-1,0-1 1,1 0-1,-1 0 1,0 0-1,0 0 1,0 0-1,0 0 1,0 0-1,1 0 1,-1 0-1,0 0 1,0 0-1,0-1 1,0 1-1,0 0 0,1 0 1,-1 0-1,8-4 143,-7 3-76,11-6-13,19-17 0,-23 17-83,0 1-1,0 0 0,0 0 1,1 1-1,10-5 1,-18 10 7,-1 0 1,1-1-1,-1 1 0,1 0 1,-1-1-1,1 1 1,-1 0-1,1 0 1,0 0-1,-1-1 1,1 1-1,-1 0 1,1 0-1,0 0 1,-1 0-1,1 0 1,-1 0-1,1 0 0,0 0 1,-1 1-1,1-1 1,-1 0-1,1 0 1,-1 0-1,1 1 1,-1-1-1,1 0 1,-1 0-1,1 1 1,-1-1-1,1 1 1,-1-1-1,1 0 0,-1 1 1,0-1-1,1 1 1,-1-1-1,1 2 1,0 1-12,-1 0 0,1 0 1,-1 0-1,0 0 0,0 0 0,0 5 1,1 17 58,1-18 12,0 0 1,0 0-1,1-1 0,0 1 1,5 8-1,-7-14-25,0 0 1,-1 0-1,1 0 0,0 1 0,0-1 1,0 0-1,0 0 0,0 0 1,0 0-1,0-1 0,0 1 1,0 0-1,1 0 0,-1-1 1,0 1-1,1 0 0,-1-1 1,0 1-1,1-1 0,-1 0 1,0 1-1,1-1 0,-1 0 0,1 0 1,-1 0-1,0 0 0,1 0 1,-1 0-1,1-1 0,-1 1 1,0 0-1,1-1 0,-1 1 1,0-1-1,3 0 0,8-7 68,0 0 1,20-18-1,0-1-58,34-21-6,65-54 64,-113 86-85,-1-1-1,0-1 1,-2-1 0,26-39 0,-14 14-25,-3-1 0,-2-1-1,21-61 1,-29 77-66,-12 25 17,1 1 0,-1-1 0,0 0 0,2-8 0,-4 13 61,0 0-1,0 0 1,0 0 0,0 0 0,0 0 0,0 0 0,0 0 0,0 0 0,0 0 0,0 0 0,0 0 0,0 0 0,0 0 0,0 0 0,-1 0 0,1 0 0,0 0-1,0 0 1,0-1 0,0 1 0,0 0 0,0 0 0,0 0 0,0 0 0,0 0 0,0 0 0,0 0 0,0 0 0,0 0 0,0 0 0,0 0 0,0 0 0,0 0-1,0 0 1,0 0 0,0 0 0,0 0 0,0 0 0,0-1 0,0 1 0,0 0 0,0 0 0,0 0 0,0 0 0,0 0 0,0 0 0,0 0 0,0 0 0,0 0-1,0 0 1,0 0 0,0 0 0,0 0 0,0 0 0,0 0 0,0 0 0,0 0 0,0-1 0,0 1 0,0 0 0,-4 6-214,-5 10 97,-42 130-83,35-94 338,15-50-127,-23 84 111,22-74-99,0-1 0,1 1-1,0-1 1,1 1 0,2 21 0,0-27 19,-1 1 0,1-1 0,0 0 0,0 0 0,1 0 0,-1 0 0,1 0 0,6 8 0,-8-12 11,1 1 0,0-1 0,0 0 0,0 1 0,0-1 0,1 0 0,-1 0 0,1 0 0,-1-1 0,1 1 0,-1 0 0,1-1 0,0 0 0,0 0 0,0 1 0,0-2 0,0 1 0,0 0 0,0-1 0,3 1 0,4-2-1,0 0 0,0-1 0,0 0 0,0-1 0,0 0 0,-1 0 0,13-6 0,-7 2-151,29-7 0,-43 14 100,0 0-1,0-1 1,0 1-1,1 0 1,-1 1 0,0-1-1,0 0 1,0 0-1,0 0 1,1 1 0,-1-1-1,0 0 1,0 1-1,0-1 1,0 1 0,0 0-1,0-1 1,0 1-1,0 0 1,0-1 0,0 1-1,-1 0 1,1 0-1,0 0 1,0 0 0,-1 0-1,1 0 1,0 0-1,-1 0 1,1 0 0,-1 0-1,1 2 1,2 5-1,0 1 0,-1 0 1,2 13-1,0-6 38,-2-3 32,-2-13-60,0 1 0,0-1 1,0 1-1,0-1 0,0 1 1,0-1-1,0 1 0,1-1 0,-1 1 1,0-1-1,0 1 0,0-1 1,1 1-1,-1-1 0,0 1 1,0-1-1,1 0 0,-1 1 0,1 0 1,0-2-18,0 1 0,0 0 1,0-1-1,0 1 0,0-1 0,0 1 1,-1-1-1,1 1 0,0-1 1,0 0-1,0 1 0,-1-1 1,2-1-1,40-42-16,-41 43 30,28-24-260,-27 24 238,0-1 1,0 1-1,1 0 0,-1-1 0,0 1 0,1 0 1,-1 0-1,1 0 0,-1 1 0,1-1 0,3 0 1,-6 1 15,0 0 0,0 0 0,1 0 0,-1 0 1,0 0-1,0 0 0,0 0 0,1 0 0,-1 0 0,0 0 1,0 0-1,1 0 0,-1 0 0,0 0 0,0 0 1,0 0-1,1 0 0,-1 0 0,0 1 0,0-1 1,0 0-1,1 0 0,-1 0 0,0 0 0,0 0 0,0 0 1,0 1-1,1-1 0,-1 0 0,0 0 0,0 0 1,0 1-1,0-1 0,0 0 0,0 0 0,1 0 0,-1 1 1,0-1-1,0 0 0,0 0 0,0 1 0,0-1 1,0 0-1,0 0 0,0 0 0,0 1 0,0-1 1,0 0-1,0 0 0,0 1 0,0-1 0,-1 0 0,1 0 1,0 0-1,0 1 0,0-1 0,0 0 0,0 0 1,0 0-1,0 1 0,-1-1 0,1 0 0,0 0 0,0 0 1,-1 1-1,-13 14 35,10-11-82,-5 7 67,-1 0 1,1 0 0,1 1-1,0 0 1,1 0 0,0 1-1,-5 16 1,10-25 24,2-4-36,-1 0 0,1 0 0,0 1 0,0-1 0,0 0 0,0 0 0,0 0 0,0 1 0,0-1 0,0 0 0,0 0 0,-1 0 0,1 1 0,0-1 0,0 0 0,0 0 0,0 1 0,0-1 0,0 0 0,0 0 0,1 0 0,-1 1 0,0-1 0,0 0 0,0 0 0,0 0 0,0 1 0,0-1 0,0 0 0,0 0 0,0 0 0,1 1 0,-1-1 1,0 0-1,0 0 0,0 0 0,0 0 0,1 0 0,-1 1 0,0-1 0,0 0 0,0 0 0,1 0 0,-1 0 0,0 0 0,0 0 0,0 0 0,1 0 0,-1 0 0,0 0 0,0 0 0,1 0 0,5 3 13,-1-1 1,0 1-1,1-1 1,-1 1 0,0 1 0,0-1-1,6 6 1,8 8-58,0 0 1,-2 2-1,0 0 0,28 42 1,-45-61 42,12 19-2,0 1 1,-2 1 0,0-1 0,12 42 0,-21-58 18,-1 0-1,1 0 1,-1 1-1,1-1 1,-1 0-1,-1 1 1,1-1-1,0 0 1,-1 1-1,0-1 1,0 0-1,0 0 0,-1 0 1,0 0-1,1 0 1,-1 0-1,-1 0 1,1-1-1,0 1 1,-1-1-1,0 0 1,0 1-1,0-1 1,-5 4-1,2-2 50,-1-1 0,0 0 1,-1 0-1,1 0 0,-1-1 0,0 0 0,1 0 0,-1-1 0,0 0 0,-1 0 0,-13 0 1,17-1-61,-1-1 1,1 1 0,-1-1 0,1-1 0,-1 1 0,1-1 0,0 0-1,-1 0 1,1 0 0,0-1 0,0 0 0,0 0 0,-9-5 0,9 4 26,1 0 0,-1 1 0,1-1 0,0-1 0,-7-6 0,10 9-32,0 0 0,0 0-1,0 0 1,1 0 0,-1 0 0,0 0 0,1 0-1,-1-1 1,1 1 0,-1 0 0,1 0-1,0-1 1,-1 1 0,1 0 0,0-1-1,0 1 1,0 0 0,0-1 0,0 1 0,0 0-1,0-1 1,1 1 0,-1 0 0,0 0-1,2-3 1,0-1-9,1 0 0,1 0 0,-1 0 0,1 0 0,0 1 0,0 0 0,0-1 1,0 1-1,1 1 0,9-7 0,6-3 30,29-12 1,-38 20-55,80-36 44,-43 20 30,49-28 0,-65 29 10,-1-1 0,29-27 0,-41 32-21,-2-1-1,0-1 1,-1-1-1,16-24 1,-28 37-39,0-1 0,-1 1 0,0-1 0,4-14 0,-6 19-16,-1 0 1,1 0-1,0 0 1,-1 0 0,0 0-1,0 0 1,1 0 0,-1 0-1,0 0 1,-1 0-1,1-1 1,0 1 0,-1 0-1,1 0 1,-1 0 0,1 0-1,-1 0 1,0 1-1,0-1 1,0 0 0,-2-2-1,2 3 15,-1 0-1,1 0 0,-1 0 0,1 0 1,-1 0-1,0 0 0,1 0 0,-1 1 1,0-1-1,0 1 0,0-1 0,0 1 1,1 0-1,-1 0 0,0 0 0,0 0 1,0 0-1,0 0 0,0 0 0,-3 1 1,0 1-18,1-1 1,0 0-1,-1 1 1,1 0-1,0 0 1,0 0 0,-5 4-1,7-5 29,-1 1 0,1 0 0,0 0 1,0 0-1,0 0 0,0 1 0,0-1 0,0 1 0,0-1 0,1 1 0,-1-1 0,1 1 0,0 0 0,0 0 0,0 0 0,0 0 0,0 0 0,1 0 1,-1 0-1,1 0 0,0 0 0,0 0 0,0 0 0,0 0 0,1 0 0,-1 0 0,1 0 0,-1 0 0,1 0 0,0-1 0,0 1 0,3 5 1,-1-3 19,0-1 1,0 0 0,0 1 0,0-1-1,0 0 1,1 0 0,0-1 0,0 1 0,0-1-1,0 0 1,1 0 0,-1 0 0,1-1 0,-1 1-1,1-1 1,0 0 0,0-1 0,8 3 0,1-3 10,1 0 1,-1 0-1,0-1 1,18-3-1,58-13 120,-71 13-132,135-32 48,25-4-106,-183 40-251,-3-1 220,1 2 0,0-1 0,-10 4 0,1 1 51,0 1 0,0 0 0,1 1 0,0 1-1,-17 13 1,22-15 26,1 1 1,0-1-1,0 1 0,1 1 0,0 0 0,1 0 1,0 0-1,0 0 0,-5 12 0,10-17 0,0 0 0,0 0 0,0 0-1,0 0 1,1 0 0,-1 0 0,1 0 0,0 0-1,0 0 1,1 0 0,-1 0 0,3 8-1,-3-10 7,1 1-1,0-1 0,-1 0 0,1 0 0,0 0 1,0 0-1,0 0 0,1 0 0,-1-1 1,0 1-1,1 0 0,-1 0 0,1-1 0,0 1 1,0-1-1,-1 0 0,1 1 0,0-1 0,0 0 1,0 0-1,0 0 0,0 0 0,0-1 0,5 2 1,-1-2 36,1 1 1,0-1 0,-1 0 0,1-1 0,-1 0 0,1 0-1,-1 0 1,0-1 0,1 0 0,-1 0 0,0-1 0,0 1-1,0-1 1,0-1 0,-1 1 0,1-1 0,6-6 0,8-8 53,-1 0 0,-1-2 0,15-21 0,-32 40-104,32-43 53,54-93 0,8-60-124,-60 123-42,-16 36-235,21-60 0,-40 98 325,1-1-1,-1 1 0,0-1 1,0 0-1,0 1 1,1-1-1,-1 1 0,0-1 1,0 1-1,0-1 1,0 1-1,0-1 1,0 0-1,0 1 0,0-1 1,0 1-1,0-1 1,0 1-1,-1-1 0,1 0 1,-8 5-187,-8 14 162,-1 6 26,2 0 0,-17 36 0,-19 57 120,42-97-61,-37 99-141,0-6-4055,43-105 3696,0 1-834,-1 1 0,-9 13-1,12-21 942,0-1 0,0 1 0,0-1 0,0 1 0,0-1 0,-1 0 0,1 1 0,0-1-1,-1 0 1,1 0 0,-1 0 0,1 0 0,-1 0 0,1 0 0,-1-1 0,0 1 0,0 0 0,1-1 0,-1 1-1,-3-1 1,-9 0-2023</inkml:trace>
</inkml:ink>
</file>

<file path=ppt/ink/ink2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9:18.895"/>
    </inkml:context>
    <inkml:brush xml:id="br0">
      <inkml:brushProperty name="width" value="0.05" units="cm"/>
      <inkml:brushProperty name="height" value="0.05" units="cm"/>
    </inkml:brush>
  </inkml:definitions>
  <inkml:trace contextRef="#ctx0" brushRef="#br0">27 36 6976,'-26'-28'3168,"31"24"-2752,0 0 384,8 8-512,3-4-256,11 0-32,-5 0-1792,0 8 992,-9 0-3136,-5 3 2208</inkml:trace>
</inkml:ink>
</file>

<file path=ppt/ink/ink2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9:19.274"/>
    </inkml:context>
    <inkml:brush xml:id="br0">
      <inkml:brushProperty name="width" value="0.05" units="cm"/>
      <inkml:brushProperty name="height" value="0.05" units="cm"/>
    </inkml:brush>
  </inkml:definitions>
  <inkml:trace contextRef="#ctx0" brushRef="#br0">6 145 7968,'-5'-9'3616,"45"-5"-3136,7 1 1056,10 2-928,45-12 256,3 7-512,45-4-288,-11 4-64,10 1-2624,-21 7 1440</inkml:trace>
</inkml:ink>
</file>

<file path=ppt/ink/ink2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9:31.117"/>
    </inkml:context>
    <inkml:brush xml:id="br0">
      <inkml:brushProperty name="width" value="0.05" units="cm"/>
      <inkml:brushProperty name="height" value="0.05" units="cm"/>
    </inkml:brush>
  </inkml:definitions>
  <inkml:trace contextRef="#ctx0" brushRef="#br0">244 15 4576,'16'-14'2602,"-12"24"1486,-3-5-3813,0 0 0,0 0-1,0 0 1,-1 8 0,-3-2-4,0 0 1,0 0 0,-1 0 0,0-1-1,-1 1 1,-10 15 0,0 1-78,-108 255 814,51-126-283,53-110-635,17-60-4745,19-28 495,-4 17 2560</inkml:trace>
</inkml:ink>
</file>

<file path=ppt/ink/ink2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9:31.508"/>
    </inkml:context>
    <inkml:brush xml:id="br0">
      <inkml:brushProperty name="width" value="0.05" units="cm"/>
      <inkml:brushProperty name="height" value="0.05" units="cm"/>
    </inkml:brush>
  </inkml:definitions>
  <inkml:trace contextRef="#ctx0" brushRef="#br0">14 106 4992,'-10'-16'1589,"9"15"-1353,1 0 1,-1 0-1,1 0 0,0 0 1,0 0-1,-1 0 0,1 0 0,0 0 1,0 0-1,0 0 0,0 0 1,0 0-1,0 0 0,0 0 0,0 0 1,1 0-1,-1 0 0,0 0 1,1 0-1,-1 0 0,1 1 0,-1-1 1,1 0-1,-1 0 0,1 0 1,-1 0-1,1 1 0,0-1 1,-1 0-1,1 1 0,0-1 0,0 0 1,0 1-1,-1-1 0,3 0 1,5-3 57,1 0 0,0 1 1,0 0-1,0 1 0,0-1 1,0 2-1,13-2 0,-1 0-174,23-4 32,11-3 4,61-2 0,19 10 74,-86 2-4028,-56 1 2668,-1 0-1,1 0 0,0 1 1,0 1-1,1-1 0,-1 1 1,0 0-1,-6 5 1,-14 10-1105</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8:35.094"/>
    </inkml:context>
    <inkml:brush xml:id="br0">
      <inkml:brushProperty name="width" value="0.05" units="cm"/>
      <inkml:brushProperty name="height" value="0.05" units="cm"/>
    </inkml:brush>
  </inkml:definitions>
  <inkml:trace contextRef="#ctx0" brushRef="#br0">427 47 2400,'0'0'37,"0"-1"0,1 0 1,-1 0-1,0 1 0,0-1 0,1 0 0,-1 1 1,0-1-1,1 0 0,-1 1 0,0-1 0,1 0 1,-1 1-1,1-1 0,-1 1 0,1-1 1,0 1-1,-1-1 0,1 1 0,-1-1 0,1 1 1,0 0-1,-1-1 0,1 1 0,0 0 0,-1 0 1,1-1-1,0 1 0,0 0 0,-1 0 0,3 0 1,-2 0 128,0 0 1,0 0 0,0-1 0,0 1-1,0 0 1,1-1 0,-1 1 0,0-1-1,0 1 1,0-1 0,0 1 0,0-1-1,1-1 1510,-3 3-1542,0 1 0,0-1 0,0 1 0,0-1 0,0 1 0,0-1-1,0 0 1,-1 0 0,-1 2 0,-3 2 92,-1-1 0,1 1 0,-1-2 1,0 1-1,1-1 0,-2 0 0,-9 3 0,3-2 211,-1-1 0,-27 3 0,40-6-399,1 0-1,-1 0 1,1 0-1,-1 0 1,1 0-1,-1 0 1,1 0-1,-1 0 1,1-1-1,-1 1 1,1 0-1,-1-1 1,1 1-1,-1-1 1,1 0-1,0 0 1,-1 1 0,1-1-1,0 0 1,0 0-1,0 0 1,0 0-1,-1 0 1,0-2-1,2 2-27,-1-1-1,1 1 1,0 0-1,0-1 1,-1 1-1,1 0 1,0-1 0,0 1-1,0 0 1,0-1-1,0 1 1,1 0-1,-1-1 1,0 1-1,1 0 1,-1-1-1,1 1 1,-1 0-1,1 0 1,0-1 0,-1 1-1,1 0 1,0 0-1,0 0 1,0 0-1,0 0 1,1-1-1,2-2-25,0 1 0,0-1 0,0 1 0,1 0-1,-1 0 1,1 0 0,0 1 0,6-3 0,-9 4 31,1 0 0,0 0 0,0 0 0,0 1 0,0-1 1,0 1-1,-1-1 0,1 1 0,0 0 0,0 0 0,0 1 0,0-1 1,0 1-1,0-1 0,0 1 0,4 1 0,-6-1-8,-1-1 0,1 0 0,0 1 0,-1-1 0,1 0-1,-1 1 1,1-1 0,-1 1 0,1-1 0,-1 1 0,1-1 0,-1 1-1,1-1 1,-1 1 0,0 0 0,1-1 0,-1 1 0,0 0-1,1-1 1,-1 1 0,0 0 0,0-1 0,0 1 0,1 0 0,-2 1 2,1-1 1,0 0 0,0 1 0,0-1 0,-1 0 0,1 0 0,-1 1-1,1-1 1,-1 0 0,0 0 0,1 0 0,-2 2 0,0 0 9,-1 0-1,0 0 1,0 0 0,0-1 0,0 1 0,0-1 0,0 1 0,-4 1 0,1-1 41,1-1 0,-1 0 0,0 0 1,1-1-1,-1 1 0,0-1 1,0-1-1,0 1 0,0-1 0,-9-1 1,10 1 0,1-1 1,0 0-1,-1 0 0,1 0 1,0 0-1,0-1 0,0 0 1,0 0-1,0 0 1,0 0-1,1 0 0,-1-1 1,1 0-1,-6-5 1,7 5-73,0 1 0,1 0 0,-1-1 0,1 1 0,0 0 0,0-1 0,-1-3 0,1 0-361,4 10 138,-1-1 357,1-1 1,-1 1-1,0 0 0,1-1 0,0 0 1,5 4-1,8 6-47,-3 4 219,0-1 0,-1 2-1,0 0 1,-1 0 0,-1 1 0,10 26 0,-17-37-191,0-1 0,0 2 0,-1-1 0,0 0 0,-1 0 0,1 1 0,-1-1 0,-1 11 1,0-13-36,0 0 0,-1 0 0,0 0 0,0 0 0,0 0 0,0 0 0,-1 0 0,0 0 0,0-1 0,-1 1 0,1-1 1,-1 1-1,-4 4 0,-7 7 108,-1-2 0,0 1 1,-1-2-1,-1 0 0,0-1 1,-1 0-1,-31 14 0,42-23-364,-2 1-1,1-1 0,0 0 1,0-1-1,-1 1 0,1-2 0,-18 2 1,19-3-550,0 0 1,1 0 0,-1-1 0,0 0-1,0 0 1,-9-4 0,-15-8-2048</inkml:trace>
</inkml:ink>
</file>

<file path=ppt/ink/ink2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9:31.890"/>
    </inkml:context>
    <inkml:brush xml:id="br0">
      <inkml:brushProperty name="width" value="0.05" units="cm"/>
      <inkml:brushProperty name="height" value="0.05" units="cm"/>
    </inkml:brush>
  </inkml:definitions>
  <inkml:trace contextRef="#ctx0" brushRef="#br0">0 74 6976,'11'-3'6390,"14"-2"-4226,10 1-1087,0-2 0,44-14 0,-39 9-868,50-7-1,-55 11-2299,-34 8 1900,-1-1-1,1 0 0,-1 0 0,0 1 0,1-1 0,-1 0 0,0 0 0,0 1 1,1-1-1,-1 0 0,0 1 0,0-1 0,1 1 0,-1-1 0,0 0 0,0 1 1,0-1-1,0 0 0,0 1 0,1-1 0,-1 1 0,0-1 0,0 1 0,0-1 1,0 0-1,0 1 0,-1 0 0,1 18-2920,0-13 1581,0 16-645</inkml:trace>
</inkml:ink>
</file>

<file path=ppt/ink/ink2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9:32.801"/>
    </inkml:context>
    <inkml:brush xml:id="br0">
      <inkml:brushProperty name="width" value="0.05" units="cm"/>
      <inkml:brushProperty name="height" value="0.05" units="cm"/>
    </inkml:brush>
  </inkml:definitions>
  <inkml:trace contextRef="#ctx0" brushRef="#br0">158 15 4992,'0'0'104,"0"-1"0,0 0 1,0 1-1,0-1 0,-1 1 0,1-1 0,0 0 1,0 1-1,0-1 0,-1 1 0,1-1 1,0 1-1,-1-1 0,1 1 0,-1-1 0,1 1 1,0-1-1,-1 1 0,1 0 0,-1-1 1,1 1-1,-1 0 0,1-1 0,-1 1 0,0 0 1,1 0-1,-1-1 0,1 1 0,-2 0 1,1 0 102,0 0 0,-1 1 0,1-1 0,0 0 1,0 1-1,-1-1 0,1 1 0,0-1 1,0 1-1,0-1 0,0 1 0,0 0 1,-1 1-1,-5 3 224,1 1 1,0 0 0,-6 9-1,-3 5-52,1 1 0,-21 39 0,29-47-233,1-1 0,0 1 0,1 1 1,0-1-1,1 1 0,-2 21 0,4-32-95,1 1 0,0 0-1,0 0 1,0 0 0,0-1-1,1 1 1,-1 0 0,1 0-1,0-1 1,0 1 0,1 0-1,-1-1 1,1 1 0,-1-1-1,1 0 1,0 1 0,1-1-1,-1 0 1,0 0 0,1 0-1,0-1 1,-1 1 0,1-1-1,0 1 1,1-1 0,-1 0-1,4 2 1,-2-1 25,1-1-1,-1 0 1,1 0 0,-1-1 0,1 1 0,0-1-1,0 0 1,-1 0 0,1-1 0,0 0-1,0 0 1,0-1 0,0 1 0,-1-1 0,1 0-1,8-3 1,-10 3-48,0-1-1,0 1 0,0-1 1,0 0-1,-1 0 1,1 0-1,-1 0 1,1-1-1,-1 1 0,0-1 1,0 0-1,0 0 1,0 0-1,0-1 1,-1 1-1,1-1 0,-1 1 1,0-1-1,0 0 1,-1 1-1,1-1 1,-1 0-1,2-5 0,-2 2-61,0 0-1,0 1 0,-1-1 1,0 0-1,0 0 0,0 0 1,-1 0-1,0 0 0,0 0 1,-1 1-1,0-1 0,0 0 1,0 1-1,-1 0 0,0-1 1,0 1-1,-1 0 0,0 1 1,-8-11-1,6 12 13,5 3 21,-1 0 0,1 0 1,-1-1-1,1 1 0,0 0 1,0-1-1,-1 1 0,1-1 1,0 1-1,0-1 0,0 1 0,0-1 1,-1-3-1,2 5 4,0-1 0,0 1 0,0 0-1,0 0 1,0 0 0,0-1 0,0 1 0,0 0 0,0 0-1,0 0 1,0-1 0,0 1 0,0 0 0,0 0-1,0 0 1,0-1 0,0 1 0,0 0 0,0 0 0,0 0-1,0 0 1,0-1 0,0 1 0,0 0 0,1 0-1,-1 0 1,0 0 0,0-1 0,0 1 0,0 0 0,0 0-1,1 0 1,-1 0 0,10-4 120,17 0 193,-18 3-131,41-10 493,90-32 0,-15 3-82,-121 39-605,0 0-1,0 0 1,0 1 0,0-1 0,1 1-1,5 0 1,-8 0 11,-1 1 1,0-1-1,0 0 1,1 0-1,-1 1 0,0-1 1,0 1-1,0-1 1,0 1-1,0-1 0,0 1 1,0 0-1,0-1 0,0 1 1,0 0-1,0 0 1,0 0-1,0 0 0,0 0 1,-1 0-1,1 0 1,0 0-1,-1 0 0,2 3 1,-1 0 38,0 1 0,0 0-1,0 0 1,0 1 0,-1-1 0,0 0 0,0 0 0,-1 9 0,-3 5 28,-5 19 1,-2 6-199,10-39 111,-2 13 143,0 1 0,1 0 1,1-1-1,2 31 0,-1-48-109,1 0 0,-1 0 0,0 0 0,0 0-1,1 0 1,-1 0 0,1 0 0,-1 0-1,1 0 1,-1 0 0,1-1 0,0 1 0,-1 0-1,1 0 1,0-1 0,0 1 0,0 0 0,-1-1-1,1 1 1,0-1 0,0 1 0,0-1 0,0 1-1,0-1 1,0 0 0,0 1 0,0-1 0,0 0-1,0 0 1,0 0 0,0 0 0,0 0 0,0 0-1,0 0 1,2 0 0,4-1 76,0 0 1,0 0 0,14-5-1,3-1-76,1-1 0,34-18 0,191-124 235,-228 134-406,39-20 0,-61 36 146,0 0 0,1-1 0,-1 1 0,1 0 0,-1 0 0,0-1 0,1 1 0,-1 0 0,0 0 0,1 0 0,-1 0 0,1 0 0,-1 0 0,1 0 0,-1 0 0,0-1 0,1 1 0,-1 1 0,1-1 0,-1 0 0,1 0 0,-1 0 0,0 0 0,1 0 0,-1 0 0,1 0 0,-1 1 0,0-1 0,1 0 0,-1 0 0,1 1 0,-1 0-3,1 0 1,-1-1-1,0 1 0,1 0 0,-1 0 0,0 0 0,0 0 0,0 0 0,0 0 0,0 0 1,0 0-1,0 0 0,0-1 0,-1 2 0,-10 34-162,-7 5 11,-9 25 264,25-59-84,0 0 0,0 0 0,0 1 0,1-1 1,1 0-1,-1 1 0,1 8 0,1-14-2,-1 0 1,0-1-1,0 1 1,1 0-1,-1-1 1,1 1-1,0-1 1,-1 1-1,1-1 1,0 1-1,0-1 1,0 0-1,0 1 1,0-1-1,0 0 1,0 0-1,0 1 1,0-1-1,1 0 1,-1 0-1,0-1 1,1 1-1,-1 0 1,1 0-1,-1-1 1,1 1-1,-1 0 1,1-1-1,0 0 1,-1 1-1,1-1 0,0 0 1,-1 0-1,3 0 1,3 0 19,0 0 0,-1-1 0,1 0 0,-1 0 0,1-1-1,-1 1 1,7-4 0,37-19 29,-24 10-80,123-72 169,-145 84-151,22-15 3,-1 0-1,-1-2 1,0-1-1,-1 0 1,-2-2-1,23-28 1,-40 45-43,-3 4 23,0 0 1,-1 1 0,1-1-1,0 0 1,0 0 0,-1 0-1,1 0 1,-1 0 0,1 0-1,-1 0 1,1-1-1,-1 1 1,1 0 0,-1 0-1,0 0 1,0 0 0,0-1-1,0 1 1,0-2 0,0 3 10,0-1 0,0 1 1,0 0-1,0 0 0,0 0 1,0-1-1,-1 1 0,1 0 0,0 0 1,0 0-1,0 0 0,0-1 1,-1 1-1,1 0 0,0 0 1,0 0-1,0 0 0,-1 0 0,1 0 1,0 0-1,0 0 0,0-1 1,-1 1-1,1 0 0,0 0 1,0 0-1,-1 0 0,1 0 1,0 0-1,0 0 0,-1 0 0,1 0 1,0 0-1,0 0 0,0 1 1,-1-1-1,1 0 0,0 0 1,-6 1-35,0 1 0,1 0 0,-1 0 0,1 1-1,0-1 1,0 1 0,0 0 0,-6 4 0,-40 35-5,45-36 39,-10 9 19,-20 22 0,30-30 26,1 0 1,0 0-1,0 0 1,1 1-1,0-1 1,-5 14-1,8-19-19,1 0 0,-1 0-1,1 1 1,0-1 0,-1 1-1,1-1 1,0 0 0,1 1-1,-1-1 1,0 1 0,1-1-1,-1 0 1,1 0 0,0 1-1,0-1 1,0 0 0,0 0-1,0 0 1,0 0 0,0 0 0,1 0-1,-1 0 1,1 0 0,0 0-1,-1-1 1,1 1 0,0-1-1,0 1 1,3 1 0,4 2 51,0 0 1,0 0 0,0-1 0,0 0 0,16 3 0,-4-1 146,1-2 0,0 0 0,0-1 1,24-1-1,-29-2-417,0-1-1,18-4 1,-23 3-840,0-1 1,0 0-1,15-8 0,-4-2-2605,-5-3 1189</inkml:trace>
</inkml:ink>
</file>

<file path=ppt/ink/ink2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9:33.504"/>
    </inkml:context>
    <inkml:brush xml:id="br0">
      <inkml:brushProperty name="width" value="0.05" units="cm"/>
      <inkml:brushProperty name="height" value="0.05" units="cm"/>
    </inkml:brush>
  </inkml:definitions>
  <inkml:trace contextRef="#ctx0" brushRef="#br0">176 97 2144,'0'-2'154,"1"-4"253,1 1 1,-1 0 0,1 0 0,0 0-1,0 0 1,6-9 0,-8 13-248,1 1 1,0-1 0,-1 0-1,1 0 1,0 0-1,-1 0 1,1 0 0,-1 0-1,0 1 1,1-1-1,-1 0 1,0-1 0,1 1-1,-1 0 1,0 0-1,0 0 1,0 0 0,0 0-1,0 0 1,0 0-1,0 0 1,0 0 0,-1 0-1,1 0 1,0 0-1,-1 0 1,1 0 0,0 0-1,-1 0 1,0 0-1,1 0 1,-1 0 0,1 1-1,-1-1 1,0 0-1,1 0 1,-1 1 0,0-1-1,0 0 1,0 1-1,0-1 1,0 1 0,0-1-1,1 1 1,-1-1-1,0 1 1,-2-1 0,-1-1 26,0 1 1,-1-1-1,1 1 1,-1 0-1,1 0 1,-1 1-1,1-1 1,-1 1-1,-4 1 1,1 0-185,0 1 1,0 0 0,1 0 0,-1 1-1,1 0 1,-1 1 0,1 0 0,0 0-1,-8 6 1,10-5-663,-1-1 1,0 1-1,1 1 0,0-1 1,-8 11-1,4 4-1266</inkml:trace>
</inkml:ink>
</file>

<file path=ppt/ink/ink2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9:34.571"/>
    </inkml:context>
    <inkml:brush xml:id="br0">
      <inkml:brushProperty name="width" value="0.05" units="cm"/>
      <inkml:brushProperty name="height" value="0.05" units="cm"/>
    </inkml:brush>
  </inkml:definitions>
  <inkml:trace contextRef="#ctx0" brushRef="#br0">110 42 2240,'0'0'35,"0"-1"-1,-1 1 1,1 0 0,-1-1 0,1 1-1,0 0 1,-1-1 0,1 1 0,0-1-1,0 1 1,-1-1 0,1 1-1,0-1 1,0 1 0,0-1 0,0 1-1,-1-1 1,1 1 0,0-1 0,0 1-1,0-1 1,0 1 0,0-1 0,0 1-1,0-1 1,1 1 0,-1-1-1,0 1 1,0-1 0,0 1 0,0-1-1,1 1 1,-1-1 0,0 1 0,0-1-1,1 1 1,-1 0 0,1-2 0,0 2 181,-1-1 1,1 1 0,-1-1-1,1 1 1,-1-1 0,0 0-1,1 1 1,-1-1-1,0 0 1,1 1 0,-1-1-1,0 0 1,0 1 0,0-1-1,1 0 1,-1 0 0,0 1-1,0-1 1,0 0 0,0 0-1,0 1 1,-1-1 0,1 0-1,0 0 1,0 1 0,0-1-1,-1 0 1,1 1 0,0-1-1,-1 0 1,0-1 0,1 3-160,-1-1 0,1 0 0,-1 0 0,1 1 1,-1-1-1,1 0 0,-1 0 0,1 1 0,-1-1 1,1 1-1,-1-1 0,1 0 0,0 1 0,-1-1 0,1 1 1,0-1-1,-1 1 0,-17 29 529,-20 47-1,19-36-423,13-31-176,1 1 1,1 0-1,0 0 0,-3 14 0,6-23-153,1 1 0,0-1 0,0 0 0,0 0 0,0 1 0,0-1 0,0 0 1,0 0-1,2 3 0,10 19-1065</inkml:trace>
</inkml:ink>
</file>

<file path=ppt/ink/ink2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10:42.976"/>
    </inkml:context>
    <inkml:brush xml:id="br0">
      <inkml:brushProperty name="width" value="0.05" units="cm"/>
      <inkml:brushProperty name="height" value="0.05" units="cm"/>
    </inkml:brush>
  </inkml:definitions>
  <inkml:trace contextRef="#ctx0" brushRef="#br0">102 741 1984,'0'-3'336,"0"-1"0,0 0 1,0 1-1,0-1 0,0 0 1,1 1-1,0-1 0,0 1 0,1-4 1,-1 4-11,0 1 1,0 0-1,-1-1 1,1 1-1,-1-1 1,1 1 0,-1 0-1,0-1 1,0 1-1,0-1 1,0 1 0,0-1-1,0 1 1,-1-1-1,0 1 1,1 0-1,-1-1 1,-1-2 0,1 5-270,1-1 1,-1 0 0,1 0-1,-1 0 1,0 1-1,0-1 1,1 0 0,-1 1-1,0-1 1,0 1-1,0-1 1,0 1 0,0-1-1,0 1 1,0 0 0,0-1-1,0 1 1,0 0-1,0 0 1,0-1 0,0 1-1,0 0 1,0 0-1,0 0 1,0 1 0,0-1-1,0 0 1,0 0 0,0 0-1,0 1 1,0-1-1,0 0 1,1 1 0,-1-1-1,0 1 1,-1 0 0,-1 1-39,0 0 0,0 0 0,1 0 0,-1 1 0,1-1 0,0 0 0,0 1 0,0 0 0,0-1 0,-2 5 0,-5 10 346,2 1 1,0 1-1,-7 27 0,12-34-243,0 1-1,0-1 0,1 1 0,0 0 0,1-1 0,3 21 0,-2-29-92,0 0 0,0 0-1,0 0 1,0-1 0,1 1 0,-1 0-1,1-1 1,0 1 0,0-1 0,1 1-1,-1-1 1,1 0 0,-1 0 0,1 0-1,5 4 1,-6-6 7,-1 0-1,1 0 1,0 0 0,0 0-1,0 0 1,0-1 0,0 1-1,0 0 1,0-1-1,0 0 1,0 1 0,0-1-1,0 0 1,0 0 0,0 0-1,0 0 1,0-1-1,0 1 1,0 0 0,0-1-1,0 1 1,0-1 0,0 0-1,0 0 1,0 0-1,0 0 1,0 0 0,-1 0-1,1 0 1,0-1 0,1-1-1,2-2 26,-1 1 0,0-1 0,-1 0 0,1 0 0,-1 0 0,0 0-1,-1-1 1,1 0 0,-1 1 0,0-1 0,2-8 0,-1-1-18,0 0-1,-2 0 1,1-24-1,-2 33-51,0 0-1,-1-1 0,0 1 0,0 0 0,0 0 1,-1 0-1,0 0 0,-3-6 0,4 9-33,-1 1 0,1-1-1,-1 0 1,1 1-1,-1 0 1,0-1 0,0 1-1,0 0 1,0 0 0,-1 0-1,1 0 1,0 0 0,-1 1-1,0-1 1,1 1 0,-1 0-1,0-1 1,-5 0-1,-3-2-164,11 4 201,0 0 0,-1-1 0,1 1 1,0 0-1,-1 0 0,1 0 0,0 0 0,-1 0 0,1-1 0,0 1 1,-1 0-1,1 0 0,0 0 0,-1 0 0,1 0 0,0 0 1,-1 0-1,1 0 0,0 0 0,-1 1 0,1-1 0,0 0 1,-1 0-1,1 0 0,0 0 0,-1 0 0,1 0 0,0 1 1,0-1-1,-1 0 0,1 0 0,0 1 0,-1-1 0,1 0 0,-6 3 67,5-3-90,3-3-37,3 0 49,0 1 0,-1-1 0,1 1 0,0 0 0,0 0 0,7-2 0,18-7 368,5-3 208,1 1 1,0 1-1,1 2 0,0 2 0,57-5 0,-87 12-422,1 0 0,0 1-1,0 0 1,-1 0-1,14 3 1,-20-3-108,1 1 0,0-1 0,-1 0 0,1 1 0,-1 0 0,1-1 0,-1 1 0,1 0 1,-1 0-1,1-1 0,-1 1 0,0 0 0,1 1 0,-1-1 0,0 0 0,0 0 0,0 0 0,0 1 0,0-1 0,0 0 0,0 1 1,-1-1-1,1 1 0,0-1 0,-1 1 0,1 0 0,-1-1 0,0 1 0,1-1 0,-1 1 0,0 3 0,0 4 32,-1-1-1,-1 1 1,1 0-1,-1-1 1,-4 10-1,-17 42 66,20-54-105,-11 26 39,4-12 0,-9 30-1,18-42-77,7-8 134,12-11 61,8-12-155,41-32-32,-36 32-49,-11 8-71,1 0 0,25-13 0,-44 27 122,-1 1 1,1-1-1,-1 0 1,1 1-1,-1-1 0,1 1 1,-1-1-1,1 1 1,-1 0-1,1 0 1,0-1-1,-1 1 0,1 0 1,-1 0-1,1 1 1,0-1-1,-1 0 0,3 1 1,-3 0 6,0-1-1,0 1 1,0 0 0,0 0-1,1 0 1,-1 0-1,0 0 1,-1 0 0,1 0-1,0 0 1,0 0 0,0 0-1,-1 1 1,1-1 0,-1 0-1,2 3 1,0 4 23,0 1 0,-1-1 0,0 1 0,0 0 0,-2 10 0,1-16-13,-1 73 21,3 88-37,-2-159 15,1 0-1,0 0 1,0 0-1,3 8 1,-4-12 2,1 0 1,-1 0-1,1 0 0,-1 0 1,1 0-1,-1 0 1,1 0-1,0 0 0,-1 0 1,1 0-1,0-1 1,0 1-1,-1 0 0,1 0 1,0-1-1,0 1 1,0 0-1,0-1 0,0 1 1,0-1-1,0 1 1,0-1-1,1 0 0,-1 1 1,2-1-1,23-7 183,-25 7-181,1-1 0,-1 1 0,1 0 0,-1 0 0,1-1 0,-1 1 0,0 0 0,1-1 0,-1 0 0,0 1 0,1-1 0,-1 0 0,0 1 0,0-1-1,0 0 1,0 0 0,1 0 0,0-2 0,30-36-21,3-18 34,2 2 0,2 2 0,56-57 0,52-42 269,-133 136-311,-1 0-1,0-1 1,-2-1-1,0 0 1,-1 0 0,0-1-1,-2 0 1,8-24 0,25-103-583,-36 124 518,-1 0-1,-2 0 0,0 0 1,-2-43-1,-1 57 45,-1 0 0,1 0 0,-1 0 1,0 0-1,-1 1 0,-3-9 0,5 14 14,0 1 1,0-1-1,0 0 1,0 0-1,0 1 1,-1-1-1,1 0 0,0 1 1,-1-1-1,1 1 1,-1 0-1,1 0 1,-1-1-1,0 1 0,0 0 1,1 0-1,-1 0 1,0 1-1,0-1 1,0 0-1,0 1 0,0-1 1,0 1-1,0 0 1,0 0-1,0-1 0,0 1 1,0 1-1,0-1 1,0 0-1,-4 1 1,1 1-3,-1 0 1,1 0-1,0 0 1,0 1-1,0-1 1,0 1-1,1 0 1,-1 1-1,1-1 1,0 1-1,-4 4 1,-17 21-8,1 0 1,2 2-1,-20 36 1,13-12-119,-28 69 1,44-90 318,1 0-1,-13 66 1,22-77-136,0 0 1,1 1-1,2-1 0,0 0 0,5 35 1,-3-51-13,-1 0-1,1 0 1,0 1 0,1-1 0,-1 0 0,1-1 0,1 1 0,-1-1 0,1 1-1,6 7 1,-7-11 0,0 0 0,0 0 0,0 0 0,0-1 0,0 1 0,0-1 0,1 0 0,-1 0 0,1 0 0,0 0 0,-1 0 0,1-1 0,0 0 0,0 0 0,0 0 0,0 0-1,0-1 1,0 1 0,8-1 0,5-3 5,-1 0 0,0-1 0,-1 0-1,1-2 1,20-9 0,3-1-23,-28 12 9,-7 2-18,1 0 1,-1 1-1,1-1 1,7 0-1,-11 2 5,0-1-1,0 1 1,1 0 0,-1 0-1,0 0 1,0 1 0,0-1-1,0 0 1,0 0 0,0 1-1,0-1 1,0 1 0,0-1-1,0 1 1,0-1 0,0 1-1,0-1 1,0 1-1,0 0 1,0 0 0,0-1-1,0 1 1,-1 0 0,2 1-1,-1 1 13,1-1 0,-1 1-1,0-1 1,0 1-1,0 0 1,0 0 0,-1-1-1,1 1 1,-1 0 0,0 0-1,0 0 1,0 4 0,-7 39 194,2-16 73,4-23-208,0 0 22,0-1-1,1 1 0,0 11 0,0-17-71,0 0-1,0-1 0,0 1 0,0 0 1,0-1-1,0 1 0,0 0 0,0-1 0,1 1 1,-1 0-1,0-1 0,0 1 0,1 0 1,-1-1-1,0 1 0,1 0 0,-1-1 0,1 1 1,-1-1-1,1 1 0,-1-1 0,1 1 0,-1-1 1,1 1-1,-1-1 0,1 0 0,-1 1 1,1-1-1,0 0 0,-1 1 0,1-1 0,0 0 1,-1 0-1,1 0 0,0 0 0,-1 1 0,1-1 1,0 0-1,0 0 0,-1 0 0,1-1 1,0 1-1,-1 0 0,2 0 0,2-2-20,1 1 1,-1-1-1,0 0 0,1-1 0,-1 1 0,-1-1 0,1 0 0,0 0 0,-1 0 1,4-4-1,7-7 40,11-19 0,-6 9-64,-6 8 17,-7 8-3,0 0 0,0 1 0,1-1 0,0 2 0,0-1 0,15-10 0,-21 17 11,-1 0 1,1 0-1,0-1 1,-1 1-1,1 0 0,0 0 1,-1 0-1,1 0 1,-1 0-1,1 0 0,0 0 1,-1 0-1,1 0 1,0 0-1,-1 1 0,1-1 1,0 0-1,-1 0 1,1 1-1,-1-1 0,1 0 1,0 1-1,-1-1 0,1 0 1,-1 1-1,1-1 1,-1 1-1,0-1 0,1 1 1,-1-1-1,1 1 1,-1-1-1,0 1 0,1-1 1,-1 1-1,0 0 1,2 3-8,0-1 0,-1 1 0,0-1 1,0 1-1,1 5 0,0 6 88,-2 1 0,0 0 1,0-1-1,-6 27 0,3-19 53,-1 5-42,-2 1 1,-1-1-1,-1-1 1,-18 41-1,2-17 167,-40 63-1,49-90-87,-2 0 0,-25 27 0,39-46-127,-1-1 0,-1 1 1,1-1-1,0 0 0,-1 0 0,0 0 1,0 0-1,0-1 0,-1 0 0,1 0 1,-1-1-1,-7 3 0,11-4-35,0 0 0,-1-1 0,1 1-1,-1-1 1,1 0 0,-1 0 0,0 0 0,1 0-1,-1 0 1,1 0 0,-1-1 0,1 1 0,0-1-1,-1 0 1,1 0 0,-1 0 0,-3-2 0,3 1-5,-1-1 1,1 0-1,0 1 1,0-1-1,0 0 1,1-1-1,-1 1 1,1 0-1,0-1 1,-2-3-1,-1-4-15,1 1-1,0 0 1,0-1 0,2 0-1,-1 0 1,1 0-1,0-14 1,1 19-15,1-1 0,1 1 0,-1 0 0,1 0 0,0-1 0,1 1 0,-1 0 0,1 0 0,1 0 0,-1 1 0,1-1 1,0 0-1,0 1 0,4-6 0,-1 4 26,0 1 1,0-1 0,0 1 0,1 0-1,0 1 1,0 0 0,1 0-1,-1 0 1,10-3 0,0 0-10,1 2-1,0 0 1,0 1 0,0 1-1,34-3 1,95 2 47,-29 12-316,-70 1-3963,-41-6 2555,-1 0-1,0 0 1,1 1-1,6 4 1,1 1-1821</inkml:trace>
</inkml:ink>
</file>

<file path=ppt/ink/ink2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10:47.290"/>
    </inkml:context>
    <inkml:brush xml:id="br0">
      <inkml:brushProperty name="width" value="0.05" units="cm"/>
      <inkml:brushProperty name="height" value="0.05" units="cm"/>
    </inkml:brush>
  </inkml:definitions>
  <inkml:trace contextRef="#ctx0" brushRef="#br0">291 505 2144,'-3'-8'192,"3"7"54,0 0-1,-1-1 1,1 1-1,-1 0 1,1 0 0,-1 0-1,1 0 1,-1 0-1,0 0 1,1 0 0,-1 0-1,0 0 1,0 0-1,0 0 1,0 0 0,0 0-1,0 1 1,-1-2-1,-3 0 187,0 1-1,-1-1 0,1 1 0,0 0 1,0 0-1,0 1 0,-1-1 0,1 1 0,-11 2 1,2 0 86,-1 0 0,-16 6 0,20-4-355,0 0 0,0 1-1,0 0 1,1 1 0,0 0 0,0 0 0,0 1 0,1 0-1,-14 14 1,19-16-141,1-1-1,-1 1 0,1-1 1,0 1-1,0 0 0,0 0 1,1 1-1,-1-1 1,-1 8-1,3-9-13,0 0 1,1 0-1,-1 0 0,1 0 1,0 0-1,0 0 1,1 0-1,-1 0 0,1 0 1,0 0-1,0-1 1,0 1-1,0 0 0,4 7 1,-4-9 21,1 0 1,-1-1-1,1 1 1,-1 0-1,1 0 0,-1-1 1,1 1-1,0-1 1,0 1-1,0-1 0,0 0 1,0 0-1,0 0 1,0 0-1,0 0 1,0 0-1,0 0 0,1-1 1,-1 1-1,0-1 1,1 0-1,-1 1 1,0-1-1,1 0 0,-1-1 1,4 1-1,1-1 39,-1-1 0,0 1-1,1-1 1,-1 0 0,0 0 0,0-1-1,0 0 1,10-6 0,-5 0 17,0-1-1,-1 0 1,0 0 0,0-1 0,11-18-1,-11 16-29,13-16 29,-10 12-61,0 0 0,-1-1 1,14-27-1,-5-1 47,-2-2 1,14-49-1,13-105-280,-44 191 204,0 8-10,-2-1 0,1 0 0,0 0 0,-1 0 0,0 1 0,0-1 0,0 0 0,0 0 0,-2-5 0,-4-2-8,6 11 27,0 0 0,0 0 0,-1 0 0,1 0 0,0-1 0,-1 1 0,1 0 0,0 0 0,-1 0 0,1 0 0,0 0 0,-1 0 0,1 0 0,0 0 0,-1 0 0,1 0 0,0 0 0,-1 0 0,1 0 0,0 1 0,-1-1 0,1 0 0,0 0 0,-3 2 31,1-1 0,0 1 0,0-1 1,0 1-1,1 0 0,-1 0 0,0 0 1,-1 3-1,-7 12 238,1 1 0,0 0 0,2 0 0,0 0 1,-5 24-1,-4 8 114,6-21-180,-66 226 1368,74-248-1538,1 0-1,0 0 1,1 0 0,-1 0 0,1 0 0,1 0 0,-1 0-1,1 0 1,1 0 0,3 12 0,-5-18-26,0 0 0,1 0 0,-1 0-1,0-1 1,1 1 0,-1 0 0,1 0 0,0 0 0,-1-1 0,1 1 0,-1 0-1,1-1 1,0 1 0,0-1 0,-1 1 0,1-1 0,0 1 0,0-1-1,0 1 1,0-1 0,0 0 0,0 1 0,-1-1 0,1 0 0,0 0 0,0 0-1,0 0 1,0 0 0,0 0 0,0 0 0,0 0 0,0 0 0,0 0-1,0 0 1,0 0 0,0-1 0,0 1 0,-1 0 0,1-1 0,1 0 0,5-2 25,-1 0 1,1-1-1,-1 0 0,6-5 1,-8 6-36,10-7 28,24-17-71,-36 26 7,1-1 1,0 1-1,-1 0 0,1 0 1,0 0-1,-1 0 0,1 0 1,0 1-1,0-1 0,0 1 1,0 0-1,5 0 0,-6 1 24,-1 0 0,1-1 0,-1 1 0,1 0 0,-1 0 0,1 0 0,-1 0 0,0 0 0,0 0 0,0 1 0,0-1 0,0 0-1,0 1 1,0-1 0,0 1 0,0-1 0,0 1 0,-1-1 0,1 1 0,-1-1 0,1 1 0,0 2 0,2 8 6,3 23 1,-5-31 6,1 8 29,0 0 0,1-1 0,0 1 0,0-1 0,2 0 0,6 15 0,-9-23-4,0 0 0,0 0 0,0 0 0,0 0 0,0 0 0,1 0-1,-1 0 1,1-1 0,0 0 0,0 1 0,0-1 0,0 0 0,0 0 0,0-1 0,1 1 0,-1-1 0,0 1 0,1-1 0,-1 0 0,1 0 0,0-1 0,-1 1 0,1-1 0,6 0 0,-3 0 12,1-1 0,-1-1 0,0 0 0,0 0 0,0 0 0,0-1 1,0 0-1,0 0 0,10-8 0,5-4 84,27-25 0,-30 24-88,125-111 39,-137 121-157,-1 1 1,1-1-1,12-6 0,-18 11 56,1 1 0,0-1 0,0 0 1,0 0-1,0 1 0,-1-1 0,1 1 0,0 0 0,3-1 0,-4 1 31,-1 0 0,1 0 0,0 1-1,0-1 1,-1 0 0,1 0 0,0 0-1,0 1 1,-1-1 0,1 0-1,0 1 1,-1-1 0,1 0 0,-1 1-1,1-1 1,0 1 0,-1-1 0,1 1-1,-1 0 1,0-1 0,1 1-1,-1-1 1,1 1 0,-1 1 0,1 1 28,0 0 1,0 1-1,-1-1 0,1 0 1,-1 1-1,0-1 1,0 0-1,0 1 0,-1-1 1,1 1-1,-2 3 1,0 5 10,-6 30 150,-1 1 1,-24 61 0,29-92-106,0 0 0,-1-1 0,0 0 0,-1 0 0,-10 14 0,16-25-82,0 0 0,0 0-1,0 1 1,0-1 0,-1 0 0,1 0-1,0 0 1,0 1 0,0-1 0,-1 0 0,1 0-1,0 0 1,0 1 0,-1-1 0,1 0 0,0 0-1,0 0 1,-1 0 0,1 0 0,0 0 0,0 0-1,-1 1 1,1-1 0,0 0 0,0 0-1,-1 0 1,1 0 0,0 0 0,-1 0 0,1 0-1,0 0 1,0-1 0,-1 1 0,1 0 0,0 0-1,0 0 1,-1 0 0,1 0 0,-7-13 94,2-19-245,5 29 113,0 0 1,0 0-1,0 0 0,1 1 0,-1-1 1,1 0-1,0 0 0,-1 1 0,1-1 1,1 0-1,-1 1 0,2-5 0,0 4 10,-1 1-1,1-1 0,-1 1 0,1-1 1,0 1-1,0 0 0,0 0 1,0 0-1,5-1 0,216-86-148,-145 61 188,-49 17 23,109-35 256,-111 35-456,-28 11 156,1 0 1,-1 0-1,1-1 1,0 1-1,-1 0 1,1 0-1,-1 0 1,1 0 0,-1 0-1,1 0 1,-1 0-1,1 0 1,-1 0-1,1 1 1,0-1-1,0 0 1,-1 0 2,0 0 0,0 0 0,0 0 0,1 1 0,-1-1 1,0 0-1,0 0 0,0 0 0,0 0 0,0 0 0,0 0 0,0 0 0,0 1 0,0-1 1,0 0-1,1 0 0,-1 0 0,0 0 0,0 0 0,0 1 0,0-1 0,0 0 0,0 0 1,0 0-1,0 0 0,0 1 0,0-1 0,0 0 0,0 0 0,0 0 0,0 0 0,0 0 1,-1 1-1,1-1 0,0 0 0,0 0 0,0 0 0,0 0 0,0 0 0,0 0 0,0 1 1,0-1-1,0 0 0,-1 0 0,-6 6-73,4-4 33,-9 9 46,1 0 0,0 1 0,1 0 0,0 1 0,1 0 0,1 0 0,0 1 0,0 0 0,2 1 0,0-1 0,0 1 0,2 1 0,-5 18 0,9-29 10,-1 0 1,1 0 0,-1-1-1,1 1 1,1 0 0,-1 0-1,1 0 1,0 0 0,0 0-1,0-1 1,1 1 0,0 0-1,-1-1 1,4 6 0,-2-7 10,-1 0-1,0 0 1,0 0 0,1 0 0,0-1 0,-1 1 0,1-1 0,0 0-1,0 0 1,1 0 0,-1 0 0,0 0 0,1-1 0,-1 1-1,1-1 1,-1 0 0,1 0 0,-1-1 0,7 2 0,-1-2 5,0 1 0,0-2 0,0 1 0,1-1 0,-1 0 0,0-1 0,0 0 0,-1 0 0,1-1 0,0 0 0,-1-1 0,11-6 0,-2 0-60,0-2 1,0-1 0,-1 0-1,21-22 1,85-77 73,-61 57-74,-37 35 72,-24 20-74,1 1-88,-2 6 61,1-6 516,0-21-447,1 16-6,-1 0 0,-1-1 0,1 1 0,-1 0 1,1 0-1,-1 0 0,0 0 0,-1 0 0,-1-4 0,3 7-8,-1 0-1,0 0 1,1 1-1,-1-1 1,0 0-1,0 0 1,1 0 0,-1 1-1,0-1 1,0 0-1,0 1 1,0-1-1,0 1 1,0-1-1,-2 0 1,1 1-13,1-1 1,-1 1-1,0 0 0,0 0 0,1 0 1,-1 0-1,0 0 0,0 1 1,0-1-1,1 0 0,-1 1 1,-3 1-1,1 0 0,0 0 0,1 0 0,-1 0 0,0 1 0,1 0 0,0 0 0,-1 0 0,1 0 0,1 0 0,-1 1 0,0-1 0,1 1 0,-1-1 0,1 1 0,0 0 0,1 0 0,-1 0 0,1 0 0,-2 5 0,0 5 10,0 0-1,0 0 1,2 0-1,-1 24 1,2-26 22,1 0-1,0 1 1,1-1 0,5 19 0,-5-24 9,1-1 0,-1 1 0,1 0 1,1-1-1,-1 0 0,1 0 0,0 0 0,0 0 0,6 6 1,0-2 50,0 1 0,9 15 1,-18-26 222,-1 23-395,0-22 95,0 0 1,0 0 0,0 0 0,0 0 0,0 0-1,0-1 1,0 1 0,0 0 0,-1 0 0,1 0 0,0 0-1,0 0 1,-1 0 0,1-1 0,-1 1 0,1 0-1,-1 0 1,1-1 0,-1 1 0,1 0 0,-1 0 0,0-1-1,1 1 1,-1-1 0,0 1 0,0-1 0,1 1-1,-2 0 1,-13-1 267,10 2-207,2 0-127,2-7 42,-3 2-235,-2-1-2586,21 4 76,-10 1 4651,-5-1-1913,0 0 0,0 0 0,0 0-1,0 0 1,0 0 0,0 0-1,-1 0 1,1 0 0,0 0 0,0 0-1,0 0 1,0 0 0,0 0 0,0 1-1,0-1 1,0 0 0,0 0-1,0 0 1,0 0 0,0 0 0,0 0-1,0 0 1,0 0 0,0 0 0,0 0-1,-1 0 1,1 0 0,0 0-1,0 0 1,0 0 0,0 1 0,0-1-1,0 0 1,0 0 0,0 0 0,0 0-1,0 0 1,0 0 0,0 0-1,0 0 1,0 0 0,0 0 0,0 0-1,0 0 1,0 0 0,0 1 0,1-1-1,-1 0 1,0 0 0,0 0-1,0 0 1,0 0 0,0 0 0,0 0-1,0 0 1,0 0 0,0 0 0,0 0-1,0 0 1,0 0 0,0 0-1,0 0 1,0 0 0,1 0 0,-6 3-2964,5-3 3035,0 0-1,0 0 1,0-1 0,0 1-1,0 0 1,0 0-1,0 0 1,0-1 0,0 1-1,0 0 1,0 0 0,0 0-1,0-1 1,0 1-1,1 0 1,-1 0 0,0 0-1,0 0 1,0-1-1,0 1 1,0 0 0,0 0-1,0 0 1,1 0 0,-1 0-1,0-1 1,0 1-1,0 0 1,0 0 0,1 0-1,-1 0 1,0 0-1,0 0 1,0 0 0,1 0-1,-1 0 1,0 0 0,0 0-1,0 0 1,1 0-1,0-1 92,-1 1 0,1 0 0,0 0 0,0-1-1,0 1 1,-1 0 0,1-1 0,0 1 0,0-1 0,-1 1-1,1-1 1,0 1 0,-1-1 0,1 1 0,-1-1-1,1 0 1,0-1 0,3-2 93,-1 1-1,1-1 1,0 0 0,0 1-1,0 0 1,0 0 0,9-5-1,41-17-91,1-1-11,42-41 99,-71 45-117,-20 16-97,0 0 0,1 1 0,0 0 0,0 0 1,9-4-1,-13 7 35,0 1 1,0 0-1,0-1 0,-1 0 1,1 0-1,0 0 1,-1 0-1,3-3 0,12-10 216,-15 13-247,0-1 1,0 1 0,0-1 0,0 0 0,0 0-1,-1 0 1,1 0 0,-1 0 0,2-6-1,-1 3 16,-1 0-1,0 0 0,0 0 0,1-8 0,-2 13-34,0-1 0,0 0 0,0 1 0,0-1 0,0 1 0,-1-1 0,1 0 0,0 1 0,-1-1 0,1 1 0,-1-1 0,0 1 0,1-1 0,-1 1 0,0-1 0,0 1 0,0 0 0,0-1 0,0 1 0,0 0 0,0 0 0,0 0 0,-1 0 0,1 0 0,0 0 0,-1 0 0,1 0 0,-1 0 0,1 1-1,-1-1 1,1 1 0,-1-1 0,1 1 0,-1 0 0,0-1 0,1 1 0,-1 0 0,0 0 0,1 0 0,-1 0 0,-2 1 0,-3 0-31,0 0-1,0 0 1,0 1-1,1 0 1,-1 1-1,0-1 1,1 1-1,-10 7 1,6-3 40,1 0 1,0 1 0,1 1 0,0-1-1,0 1 1,1 1 0,0-1 0,0 1-1,1 0 1,1 1 0,0-1 0,0 1-1,1 0 1,0 1 0,1-1 0,0 1-1,1-1 1,0 1 0,1 0 0,1 21-1,0-28 50,1-1-1,0 1 0,0-1 1,0 1-1,0-1 0,1 0 1,0 1-1,0-1 1,0 0-1,0 0 0,1 0 1,-1-1-1,1 1 0,0 0 1,0-1-1,0 0 0,1 0 1,-1 0-1,1 0 1,0 0-1,4 1 0,-3-1-7,0-1 0,0 1 0,0-1 0,1-1 0,-1 1 0,1-1 0,-1 0 0,1 0 0,0-1 0,-1 1 0,1-1 0,-1-1 0,1 1-1,0-1 1,-1 0 0,11-3 0,-5 0-27,0 0-1,-1-1 0,1-1 1,-1 0-1,0-1 0,-1 1 1,1-2-1,15-15 1,1-6-8,31-43 0,-5 5 165,5 4-83,20-24-26,-46 48-52,-3-2 1,37-69 0,-40 60-10,-2-2 1,20-67 0,-43 119-3,1-4-53,1 0-1,-1 0 1,0 1 0,-1-1-1,1 0 1,-1 0 0,0 0 0,1 0-1,-2-4 1,-1 6-227,-2 5 175,-3 10-3,-95 207 177,93-199-56,-4 14 105,1 0 0,1 1 1,-6 38-1,13-46-6,1 0 0,1 0 0,1 1 0,4 44 0,-2-63-52,1-1 0,0 0-1,0 0 1,1 0 0,5 13 0,-7-20-37,0 0 0,0 0 0,0 0 0,0 0 0,0-1 1,0 1-1,0 0 0,1-1 0,-1 1 0,0-1 0,1 1 0,0-1 1,-1 0-1,1 0 0,0 0 0,-1 0 0,1 0 0,0 0 0,0 0 1,0 0-1,0-1 0,0 1 0,0-1 0,0 0 0,0 1 0,0-1 1,0 0-1,0 0 0,0 0 0,0 0 0,4-1 0,0-1 26,1-1 1,-1 1-1,0-1 0,0 0 0,-1 0 0,1 0 0,6-6 1,36-33 35,-33 28-63,0 0-23,0-2 0,-1 1-1,-1-2 1,13-20 0,-10 14-90,-12 18 70,0-1-1,0 0 1,5-9 0,-9 15 18,0 0 1,0-1 0,0 1-1,0 0 1,0 0-1,0 0 1,1 0-1,-1 0 1,0 0-1,0-1 1,0 1 0,0 0-1,0 0 1,0 0-1,0 0 1,0-1-1,0 1 1,0 0 0,0 0-1,0 0 1,0 0-1,0 0 1,0-1-1,0 1 1,0 0-1,0 0 1,0 0 0,0 0-1,0 0 1,-1-1-1,1 1 1,0 0-1,0 0 1,0 0-1,0 0 1,0 0 0,0 0-1,0-1 1,0 1-1,-1 0 1,1 0-1,0 0 1,0 0 0,0 0-1,-1 0 1,-9 2-201,-15 10 6,17-7 210,0 0 1,0 1 0,0 0-1,0 1 1,1-1 0,0 1-1,1 1 1,-9 11-1,7-7 98,1 0-1,0 1 0,1 0 0,0 0 0,-5 17 0,10-24-89,-1-1 0,1 0 0,1 1 1,-1-1-1,1 0 0,0 1 0,0-1 0,0 1 1,1-1-1,0 1 0,0-1 0,0 0 0,1 0 0,0 1 1,0-1-1,0 0 0,1-1 0,-1 1 0,1 0 1,0-1-1,0 1 0,1-1 0,0 0 0,-1 0 1,1-1-1,1 1 0,7 5 0,-5-4 20,0-1-1,0 0 1,0 0-1,0-1 1,0 0 0,1 0-1,0-1 1,0 0-1,-1 0 1,1-1 0,0 0-1,0 0 1,0-1-1,0 0 1,0 0-1,0-1 1,0 0 0,11-3-1,-13 2-200,0-1 0,1 1 0,-1-1-1,0-1 1,6-4 0,-5 3-1027,0-1 0,0 0 0,-1 0 0,0-1 0,11-13-1,-15 17 495,0 0 0,1-1 0,-1 1 0,0-1 0,-1 0 0,1 0 0,-1 0 0,1 0-1,-1 0 1,0 0 0,-1 0 0,1 0 0,-1 0 0,0 0 0,0-1 0,0 1-1,0 0 1,-1 0 0,-2-8 0,-5-8-2079</inkml:trace>
</inkml:ink>
</file>

<file path=ppt/ink/ink2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10:47.660"/>
    </inkml:context>
    <inkml:brush xml:id="br0">
      <inkml:brushProperty name="width" value="0.05" units="cm"/>
      <inkml:brushProperty name="height" value="0.05" units="cm"/>
    </inkml:brush>
  </inkml:definitions>
  <inkml:trace contextRef="#ctx0" brushRef="#br0">31 48 8128,'-31'-16'4192,"36"16"-2560,8 0-992,18-4 800,5 0-833,33-3-191,6 2-256,17-3 32,-9 8-128,-13-3-2207,-9 3 1151,-17 0-4096,-8 3 2848</inkml:trace>
</inkml:ink>
</file>

<file path=ppt/ink/ink2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9:43.688"/>
    </inkml:context>
    <inkml:brush xml:id="br0">
      <inkml:brushProperty name="width" value="0.05" units="cm"/>
      <inkml:brushProperty name="height" value="0.05" units="cm"/>
    </inkml:brush>
  </inkml:definitions>
  <inkml:trace contextRef="#ctx0" brushRef="#br0">1 471 2400,'4'3'11277,"0"-3"-12069,6 0 1220,-1-1 0,1-1 0,0 0 0,0 0 0,-1-1 0,0 0 0,17-8 0,-5 1-124,-1-1 0,21-16 0,-26 16-242,-1-1 0,0 0-1,0-1 1,-1 0 0,-1-1 0,0-1 0,-1 0 0,-1 0 0,11-20-1,2-9 122,-4 9 61,-1 0-1,-1-1 1,17-58 0,-34 93-350,-1 5 28,-4 15-4,-7 29 156,-6 36 279,10-53-137,1 1-1,2 1 1,-1 39 0,6-69-168,0-1 1,0 0 0,0 1-1,0-1 1,1 0 0,-1 0 0,1 1-1,0-1 1,-1 0 0,1 0-1,0 0 1,2 4 0,-2-6-29,0 1 0,0 0 0,0 0 0,0-1-1,-1 1 1,1 0 0,0-1 0,0 1 0,0-1 0,0 0 0,1 1 0,-1-1 0,0 0 0,0 1 0,0-1 0,0 0 0,0 0 0,0 0 0,0 0 0,0 0 0,1 0 0,-1 0 0,0 0 0,0-1 0,0 1 0,0 0 0,0-1 0,0 1 0,2-2 0,13-5 88,0-1 1,-1-1-1,0 0 1,18-15 0,54-52 97,-66 58-251,198-193-537,-219 211 583,0 1 0,0-1 0,0 0-1,0 0 1,0 0 0,0 0 0,0 1 0,0-1-1,0 0 1,0 0 0,0 0 0,0 0-1,1 1 1,-1-1 0,0 0 0,0 0 0,0 0-1,0 0 1,0 0 0,0 1 0,0-1-1,0 0 1,0 0 0,1 0 0,-1 0 0,0 0-1,0 0 1,0 0 0,0 0 0,0 1 0,1-1-1,-1 0 1,0 0 0,0 0 0,0 0-1,0 0 1,0 0 0,1 0 0,-1 0 0,0 0-1,0 0 1,0 0 0,0 0 0,1 0-1,-1 0 1,0 0 0,0 0 0,0 0 0,0 0-1,1 0 1,-1-1 0,0 1 0,0 0-1,0 0 1,0 0 0,0 0 0,0 0 0,1 0-1,-1 0 1,0 0 0,0-1 0,0 1-1,0 0 1,0 0 0,0 0 0,-1 20 120,0-11-80,-4 39 153,3-32-158,0 0 1,1-1-1,1 1 0,0 0 1,1 0-1,1 0 1,5 25-1,-2-27 14,0 0 0,9 16 1,-12-25-164,1 0 0,0-1 1,0 1-1,0-1 0,0 0 1,1 1-1,0-2 0,0 1 1,6 5-1,-9-9-43,0 1 0,1 0 0,0-1 0,-1 1 0,1 0 1,-1-1-1,1 0 0,3 1 0,-3-1-398,1 0 1,-1 0-1,1 0 0,-1-1 1,1 1-1,-1-1 1,1 1-1,-1-1 0,0 0 1,1 0-1,-1 0 0,0 0 1,0 0-1,0-1 1,3-1-1,8-8-1835</inkml:trace>
</inkml:ink>
</file>

<file path=ppt/ink/ink2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9:44.203"/>
    </inkml:context>
    <inkml:brush xml:id="br0">
      <inkml:brushProperty name="width" value="0.05" units="cm"/>
      <inkml:brushProperty name="height" value="0.05" units="cm"/>
    </inkml:brush>
  </inkml:definitions>
  <inkml:trace contextRef="#ctx0" brushRef="#br0">21 28 2976,'-2'-4'385,"2"4"-338,-19-9 16512,28 9-15641,410 8 1140,-399-8-2198,9 2-23,1-1 0,-1-2 0,0-1 1,32-6-1,-60 8-93,-1-1 1,1 1-1,-1 0 1,1 0 0,-1 0-1,1-1 1,-1 1 0,0 0-1,1 0 1,-1-1-1,1 1 1,-1 0 0,0-1-1,1 1 1,-1-1-1,0 1 1,0 0 0,1-1-1,-1 1 1,0-1-1,0 1 1,1-1 0,-1 1-1,0-1 1,0 0-1,1-2-2127,3 2-118</inkml:trace>
</inkml:ink>
</file>

<file path=ppt/ink/ink2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9:44.798"/>
    </inkml:context>
    <inkml:brush xml:id="br0">
      <inkml:brushProperty name="width" value="0.05" units="cm"/>
      <inkml:brushProperty name="height" value="0.05" units="cm"/>
    </inkml:brush>
  </inkml:definitions>
  <inkml:trace contextRef="#ctx0" brushRef="#br0">105 62 5728,'0'0'129,"-1"-1"1,1 1-1,0 0 1,0-1-1,-1 1 0,1 0 1,0-1-1,0 1 1,-1 0-1,1-1 1,0 1-1,0-1 1,0 1-1,0-1 0,0 1 1,0 0-1,0-1 1,0 1-1,0-1 1,0 1-1,0-1 1,0 1-1,0-1 0,0 1 1,0 0-1,0-1 1,0 1-1,0-1 1,1 1-1,-1 0 0,0-1 1,1 0-1,11-11 3088,-6 6-1788,6-9 1107,-12 15-2451,1-1 0,-1 1 0,0-1-1,1 1 1,-1 0 0,0-1 0,0 1 0,1-1 0,-1 1 0,0-1-1,0 1 1,0 0 0,0-1 0,1 1 0,-1-1 0,0 1 0,0-1 0,0 1-1,0-1 1,0 1 0,0-1 0,0 1 0,0-1 0,0 1 0,-1-1-1,1 1 1,0-1 0,0 0 0,-1 1-56,0 0 0,0 0 1,0 0-1,0 0 0,0 0 0,0 0 1,0 1-1,0-1 0,0 0 0,0 1 0,0-1 1,0 0-1,0 1 0,0-1 0,0 1 0,1 0 1,-1-1-1,0 1 0,0 0 0,-1 1 0,-1 0 46,-84 72 1061,66-59-221,17-14-299,13-8-387,-8 7-242,-1-1 0,1 1 0,-1 0 0,0-1-1,1 1 1,-1-1 0,1 1 0,-1-1 0,0 1 0,1-1 0,-1 1 0,0-1 0,0 1 0,1-1-1,-1 0 1,6-13-3884,-4 12 3003,-1-1-150,1 0 0,0 0-1,0 0 1,0 0 0,1 0 0,-1 1 0,6-5 0,4 2-1148</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8:36.515"/>
    </inkml:context>
    <inkml:brush xml:id="br0">
      <inkml:brushProperty name="width" value="0.05" units="cm"/>
      <inkml:brushProperty name="height" value="0.05" units="cm"/>
    </inkml:brush>
  </inkml:definitions>
  <inkml:trace contextRef="#ctx0" brushRef="#br0">227 109 1728,'0'0'80,"1"-1"-1,-1 1 1,1 0 0,-1-1-1,1 1 1,-1 0 0,1-1 0,0 1-1,-1 0 1,1 0 0,-1-1-1,1 1 1,0 0 0,-1 0-1,1 0 1,0 0 0,-1 0-1,2 0 1,8-2 6112,-11 2-6095,1-1 0,0 1 0,0 0 0,-1-1 0,1 1 0,0 0 0,-1-1 0,1 1 0,0 0 0,-1-1 0,1 1-1,-1 0 1,1 0 0,-1 0 0,1-1 0,0 1 0,-1 0 0,1 0 0,-1 0 0,1 0 0,-1 0 0,0 0 0,-23 0 792,0 1 0,0 1 1,-25 5-1,41-5-813,0 0 0,0 0 1,0 1-1,0 0 0,0 1 1,1-1-1,0 1 0,0 1 1,0-1-1,0 1 0,1 1 1,-9 8-1,14-13-46,-1 1-1,1 0 1,0 0-1,0 0 1,-1 0 0,1 0-1,1 0 1,-1 0 0,0 0-1,0 0 1,1 0 0,-1 1-1,1-1 1,0 0 0,0 0-1,0 1 1,0-1 0,0 0-1,0 0 1,0 1 0,1-1-1,-1 0 1,1 0 0,0 0-1,0 0 1,0 1 0,0-1-1,2 3 1,-1-2 16,0 0 1,0 0-1,0 0 0,1-1 1,-1 1-1,1 0 0,0-1 1,0 0-1,0 0 0,0 0 1,0 0-1,1 0 0,-1 0 1,0-1-1,1 0 0,6 2 1,-3-2 10,0 0 0,0-1 1,0 0-1,-1 0 0,1-1 0,0 0 1,0 0-1,-1-1 0,1 1 0,-1-1 1,1-1-1,9-4 0,-11 4-48,-1 1 0,0-1 0,0 1 0,0-1 1,0 0-1,-1-1 0,1 1 0,-1-1 0,0 1 0,0-1 0,0 0 0,0 0 0,-1-1 1,1 1-1,-1 0 0,0-1 0,-1 1 0,3-8 0,-4 10-21,0 0 0,0 0 0,0 0 0,0 0 0,0 0 0,0 1 0,0-1 0,0 0 0,-1 0 0,1 0 0,-1 0 0,0 1 0,1-1 0,-1 0 0,0 0 0,0 1 0,0-1 1,0 1-1,0-1 0,-2-1 0,0 0-9,0 1 1,1-1 0,-1 1 0,0 0 0,-1 0-1,1 0 1,0 0 0,-1 1 0,-4-2 0,8 3 21,-1 0-1,1 0 1,0-1 0,0 1-1,0 0 1,-1 0 0,1 0 0,0 0-1,0 0 1,0 0 0,-1 0 0,1 0-1,0 0 1,0 0 0,0-1-1,-1 1 1,1 0 0,0 0 0,0 0-1,0 0 1,0-1 0,0 1 0,-1 0-1,1 0 1,0 0 0,0 0-1,0-1 1,0 1 0,0 0 0,0 0-1,0-1 1,0 1 0,0 0 0,0 0-1,0-1 1,6-5 41,14-3 247,-2 3 323,0-1 0,24-15 0,17-6-155,4 5-150,-56 21-298,1 1 1,-1-1-1,1 1 1,0 0 0,-1 1-1,15 0 1,-20 0-20,-1 1 1,1-1 0,0 0 0,0 1 0,-1-1-1,1 1 1,-1 0 0,1-1 0,0 1 0,-1 0-1,1 0 1,-1 0 0,0 0 0,1 0 0,-1 0-1,0 1 1,2 0 0,-3-1 6,1 1 0,0-1 1,-1 0-1,1 0 0,-1 1 0,0-1 1,1 0-1,-1 1 0,0-1 0,0 1 1,1-1-1,-1 0 0,0 1 0,-1-1 0,1 0 1,0 1-1,0-1 0,-1 1 0,1-1 1,0 0-1,-1 1 0,0 0 0,-33 66 489,24-50-115,1 1 0,0 0 0,1 1 1,-7 26-1,15-45-342,0 0 1,-1 0 0,1 1 0,0-1 0,-1 0 0,1 0-1,0 1 1,0-1 0,0 0 0,0 0 0,0 0 0,1 1-1,-1-1 1,0 0 0,0 0 0,1 0 0,-1 1-1,1-1 1,-1 0 0,1 0 0,-1 0 0,1 0 0,0 0-1,0 0 1,-1 0 0,1 0 0,0 0 0,0-1-1,0 1 1,0 0 0,0 0 0,0-1 0,0 1 0,0-1-1,0 1 1,1-1 0,-1 1 0,1-1 0,4 1 29,0 0 0,0 0 1,-1-1-1,1 0 0,0 0 0,0-1 1,6-1-1,148-33-179,-52 3-3007,-41 12-1786,8 1 375,6 5-2358</inkml:trace>
</inkml:ink>
</file>

<file path=ppt/ink/ink2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9:47.688"/>
    </inkml:context>
    <inkml:brush xml:id="br0">
      <inkml:brushProperty name="width" value="0.05" units="cm"/>
      <inkml:brushProperty name="height" value="0.05" units="cm"/>
    </inkml:brush>
  </inkml:definitions>
  <inkml:trace contextRef="#ctx0" brushRef="#br0">8 2 5568,'-7'3'6529,"8"-2"-6214,-1 0 0,1-1 1,0 1-1,-1 0 0,1 0 1,0-1-1,0 1 0,0 0 1,0-1-1,0 1 0,0-1 1,0 1-1,1 0 0,4 0 56,-1 0 0,1 0 0,-1-1 0,1 1 0,6-1 0,6 0 235,268-6 1977,-142 0-2280,-71 3-223,60 0-1515,-115 3-321,-15 0 1101,0 0-1,0-1 1,1 2 0,-1-1 0,6 1 0,-9-1 422,1 0 1,-1 1-1,1-1 1,-1 0-1,1 0 1,-1 1-1,1-1 1,-1 0-1,0 1 1,1-1-1,-1 0 1,1 1-1,-1-1 0,0 1 1,1-1-1,-1 1 1,0-1-1,0 1 1,1-1-1,-1 1 1,0-1-1,0 1 1,0-1-1,1 1 1,-1-1-1,0 1 1,0-1-1,0 1 0,0-1 1,0 1-1,0 0 1,0-1-1,0 1 1,0-1-1,-1 2 1,1 9-2328</inkml:trace>
</inkml:ink>
</file>

<file path=ppt/ink/ink2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9:55.189"/>
    </inkml:context>
    <inkml:brush xml:id="br0">
      <inkml:brushProperty name="width" value="0.05" units="cm"/>
      <inkml:brushProperty name="height" value="0.05" units="cm"/>
    </inkml:brush>
  </inkml:definitions>
  <inkml:trace contextRef="#ctx0" brushRef="#br0">3 37 1728,'-1'0'54,"1"-1"-1,0 1 1,0-1 0,-1 1 0,1-1-1,0 1 1,0-1 0,0 1-1,-1-1 1,1 1 0,0-1-1,0 1 1,0-1 0,0 1 0,0-1-1,0 1 1,0-1 0,0 1-1,1-1 1,-1 1 0,0-1 0,0 1-1,0-1 1,0 1 0,1-1-1,-1 1 1,1-1 0,-1-2 1626,-1 33 3561,1 17-2565,1-14-2757,6 49-1,5 10 611,7 34 238,-14-102-676,-4-13-36,1-1 1,1 0-1,0 0 1,6 15-1,-6-18 66,0 1-1,-1-1 0,1 1 1,0 12-1,5 13 169,-8-33-248,0 0-1,0 0 1,0 0 0,0 0-1,0 1 1,1-1 0,-1 0-1,0 0 1,0 0 0,0 0-1,0 0 1,0 1 0,0-1-1,0 0 1,1 0 0,-1 0-1,0 0 1,0 0 0,0 0-1,0 0 1,0 0 0,1 0-1,-1 0 1,0 0 0,0 0-1,0 1 1,0-1 0,1 0-1,-1 0 1,0 0 0,0 0-1,0 0 1,0 0 0,0-1-1,1 1 1,-1 0 0,0 0-1,0 0 1,9-5 519,10-14-367,-16 17-52,18-18-86,1 1 0,46-30 0,-13 9-71,-6 0 13,-2-2 1,-1-2-1,-3-3 0,-2-1 1,43-65-1,-43 46-408,-41 67 409,2-1-10,-5-8 10,0 7-12,0 0-1,0 1 1,0-1-1,0 0 0,0 1 1,0 0-1,0-1 0,0 1 1,0 0-1,-1 1 1,-4-2-1,-5-1-28,-20-3 50,0 0 0,-54-1 0,-73 6 107,77 3 7,55-2-203,0 2 0,-41 8 0,64-8-837,10-1-486,11-1-452,6-3-1023,7 2 966</inkml:trace>
</inkml:ink>
</file>

<file path=ppt/ink/ink2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9:56.054"/>
    </inkml:context>
    <inkml:brush xml:id="br0">
      <inkml:brushProperty name="width" value="0.05" units="cm"/>
      <inkml:brushProperty name="height" value="0.05" units="cm"/>
    </inkml:brush>
  </inkml:definitions>
  <inkml:trace contextRef="#ctx0" brushRef="#br0">564 60 2656,'4'-19'837,"-3"18"-761,-1 0 0,0-1-1,0 1 1,0-1-1,0 1 1,-1 0 0,1-1-1,0 1 1,0 0 0,-1-1-1,1 1 1,-1 0 0,1 0-1,-1-1 1,0 1 0,0-2-1,-3-5 1375,4 8-1395,-1-1 0,1 1 0,0 0 1,0-1-1,0 1 0,0-1 0,-1 1 0,1 0 0,0-1 0,-1 1 0,1-1 0,0 1 0,0 0 1,-1-1-1,1 1 0,-1 0 0,1 0 0,0-1 0,-1 1 0,1 0 0,-1 0 0,1-1 1,0 1-1,-1 0 0,1 0 0,-1 0 0,1 0 0,-1 0 0,1 0 0,-1 0 0,-1 0 6,1 0-1,0 1 0,-1-1 1,1 1-1,0-1 0,0 1 1,0 0-1,-1-1 0,1 1 1,-2 2-1,-2 1 64,0 2 1,0-1-1,-5 7 0,-143 173 1839,132-163-1780,-15 15 161,2 2 1,-52 74-1,60-71-256,2 2 0,1 0-1,3 1 1,2 1 0,1 1 0,3 1 0,-10 54 0,19-69 35,2 0-1,1 0 1,1 0 0,7 62 0,-2-70-20,1 0 0,1 0 0,1-1 0,1 1 0,2-1-1,22 43 1,-23-54-160,-1 1 0,2-2 1,0 1-1,0-1 0,1-1 0,13 12 0,-13-14-718,1-1 0,0 0 0,23 12 0,27 6-1337</inkml:trace>
</inkml:ink>
</file>

<file path=ppt/ink/ink2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9:56.648"/>
    </inkml:context>
    <inkml:brush xml:id="br0">
      <inkml:brushProperty name="width" value="0.05" units="cm"/>
      <inkml:brushProperty name="height" value="0.05" units="cm"/>
    </inkml:brush>
  </inkml:definitions>
  <inkml:trace contextRef="#ctx0" brushRef="#br0">223 3 3648,'-3'-3'1029,"2"5"-220,2 13 274,7 19-159,6 4-169,22 40 0,-20-45-137,22 63 1,-29-59-296,-1 0 0,-2 1 0,-2 0 0,-1 0 0,-2 0 0,-4 49 0,0-58-47,-1 0 0,-2 0 0,0-1 0,-18 46 0,5-29 146,-2-2 0,-26 43-1,-24 40 111,-50 79 355,87-159-1884,30-43-2182</inkml:trace>
</inkml:ink>
</file>

<file path=ppt/ink/ink2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9:57.134"/>
    </inkml:context>
    <inkml:brush xml:id="br0">
      <inkml:brushProperty name="width" value="0.05" units="cm"/>
      <inkml:brushProperty name="height" value="0.05" units="cm"/>
    </inkml:brush>
  </inkml:definitions>
  <inkml:trace contextRef="#ctx0" brushRef="#br0">298 17 4640,'7'-16'2570,"-6"16"-2452,-1 1 0,1-1-1,-1 1 1,0 0-1,0-1 1,1 1-1,-1-1 1,0 1-1,0 0 1,0-1 0,0 1-1,0 0 1,0-1-1,0 1 1,0 0-1,0-1 1,0 1-1,0 0 1,0-1-1,0 1 1,-1 0 0,1-1-1,-1 2 1,-31 59 1707,-21 44-717,-9 40-135,-59 201 1,104-294-810,-4 15 824,22-65-2277,4-4-317,8-10-1939,-5 5 1318,12-6-306</inkml:trace>
</inkml:ink>
</file>

<file path=ppt/ink/ink2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9:57.511"/>
    </inkml:context>
    <inkml:brush xml:id="br0">
      <inkml:brushProperty name="width" value="0.05" units="cm"/>
      <inkml:brushProperty name="height" value="0.05" units="cm"/>
    </inkml:brush>
  </inkml:definitions>
  <inkml:trace contextRef="#ctx0" brushRef="#br0">242 7 5568,'7'-7'1809,"-8"8"-1715,1-1 1,-1 1 0,1 0-1,-1-1 1,1 1 0,-1 0 0,1 0-1,-1-1 1,1 1 0,0 0-1,0 0 1,-1 1 0,0 13 526,-1 1 0,-1 0 1,0-1-1,-9 26 1,-2 11 95,-10 56 226,-14 63 328,24-119-781,-26 62 0,-50 119 1115,89-233-1607,1 1 0,0-1 0,0 1 0,0-1 0,0 1 0,0-1 0,0 1-1,0-1 1,0 1 0,0-1 0,0 1 0,0-1 0,0 1 0,0-1 0,0 1-1,0-1 1,0 1 0,1 0 0,-1-1-28,0 0 0,0 0 0,1 0 0,-1 0 0,0 0 0,0 1 0,0-1 0,0 0 0,1 0 0,-1 0 0,0 0 0,0 0 0,0 0 0,1 0 0,-1 0 0,0 0 0,0-1 0,0 1 0,1 0 0,-1 0 0,0 0 0,0 0 0,0 0 0,1 0 0,-1 0 0,0 0 0,0 0 0,0-1 0,0 1 0,0 0 0,1 0 0,-1 0 0,0 0 0,0 0 0,0-1 0,0 1 0,0 0 0,0 0 0,0 0 0,0-1 0,1 1 0,-1 0 0,0 0 0,0 0 0,0-1 0,0 1 0,27-55-9143,-14 38 6565</inkml:trace>
</inkml:ink>
</file>

<file path=ppt/ink/ink2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9:57.871"/>
    </inkml:context>
    <inkml:brush xml:id="br0">
      <inkml:brushProperty name="width" value="0.05" units="cm"/>
      <inkml:brushProperty name="height" value="0.05" units="cm"/>
    </inkml:brush>
  </inkml:definitions>
  <inkml:trace contextRef="#ctx0" brushRef="#br0">22 48 4640,'-21'-8'2112,"21"16"-1824,3-8 1664,2 0-1120,8-5 512,5 5-800,12-3 608,9-2-672,15-2-96,-2 2-224,1-3-64,-1 8-32,-8-8 288,-4 8-160,-14-6-672,0 6 256</inkml:trace>
</inkml:ink>
</file>

<file path=ppt/ink/ink2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9:58.261"/>
    </inkml:context>
    <inkml:brush xml:id="br0">
      <inkml:brushProperty name="width" value="0.05" units="cm"/>
      <inkml:brushProperty name="height" value="0.05" units="cm"/>
    </inkml:brush>
  </inkml:definitions>
  <inkml:trace contextRef="#ctx0" brushRef="#br0">21 14 4736,'-13'-8'1802,"5"3"525,11 6-323,3 1-393,11 4-796,0-1 0,34 6 1,-32-7-414,14 2-11,0-2 0,39 0 1,68-7-48,-72 1-129,-20 0-171,62-10 0,-45-2-4735,-32 5 1737</inkml:trace>
</inkml:ink>
</file>

<file path=ppt/ink/ink2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10:56.767"/>
    </inkml:context>
    <inkml:brush xml:id="br0">
      <inkml:brushProperty name="width" value="0.05" units="cm"/>
      <inkml:brushProperty name="height" value="0.05" units="cm"/>
    </inkml:brush>
  </inkml:definitions>
  <inkml:trace contextRef="#ctx0" brushRef="#br0">0 59 3392,'15'-11'2809,"0"0"0,26-26 922,-42 121 2,-15 109-2400,15-162-827,2-26 10,3-19-7,1-10-534,2 1-1,0-1 1,1 2 0,2-1-1,0 1 1,1 0 0,19-26-1,-27 43-29,0 2-1,1-1 0,-1 0 0,1 1 0,0-1 0,0 1 0,0 0 0,0 0 1,7-2-1,-10 4 84,0 0-1,0 1 1,0-1 0,1 1 0,-1 0 0,0-1 0,1 1 0,-1 0 0,0 0-1,1 0 1,-1 0 0,0 0 0,1 0 0,-1 0 0,0 0 0,1 0-1,-1 1 1,0-1 0,1 1 0,-1-1 0,0 1 0,0-1 0,0 1-1,1 0 1,-1-1 0,0 1 0,0 0 0,0 0 0,0 0 0,0 0-1,0 0 1,-1 0 0,1 0 0,0 0 0,0 0 0,-1 1 0,1-1 0,0 2-1,1 4 124,0 0-1,0 1 0,-1-1 0,0 1 0,0-1 0,-1 1 0,0 0 0,-1 8 0,1 6-7,0-4-46,-1-2-141,1 0 0,1 1-1,0-1 1,8 31 0,-8-43-276,0 0 1,1-1 0,-1 1-1,1 0 1,0-1-1,0 1 1,1-1 0,-1 1-1,1-1 1,4 4-1,-5-5-258,1 0 0,0 0 0,0 0-1,0 0 1,0-1 0,1 1 0,-1-1-1,0 0 1,1 0 0,-1 0 0,1 0-1,-1 0 1,7-1 0,21-2-4654</inkml:trace>
</inkml:ink>
</file>

<file path=ppt/ink/ink2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10:51.518"/>
    </inkml:context>
    <inkml:brush xml:id="br0">
      <inkml:brushProperty name="width" value="0.05" units="cm"/>
      <inkml:brushProperty name="height" value="0.05" units="cm"/>
    </inkml:brush>
  </inkml:definitions>
  <inkml:trace contextRef="#ctx0" brushRef="#br0">179 399 2976,'21'-29'1755,"-19"38"1597,-4 10-2230,-13 38 1819,-38 95 1,18-55-2102,5 1 1,-25 141 0,43-194 775,13-48-1561,0 0 1,0 0-1,0 0 0,0 0 1,-1 0-1,1 0 0,-1 0 0,0 0 1,0-6-1,0-10 43,4-21-102,3-1 1,1 1-1,2 0 1,24-58-1,-7 33-262,67-112 0,-75 146 76,29-36 0,-36 53 204,0 0 0,1 1 1,0 1-1,21-15 0,-30 24 24,0 1-1,0-1 1,0 1 0,1 0-1,-1 1 1,1-1-1,4 0 1,-7 1-20,0 1-1,-1 0 1,1-1-1,0 1 1,-1 0-1,1 0 1,0 0-1,-1 0 1,1 0-1,0 1 1,-1-1-1,1 1 1,0-1-1,-1 1 1,1-1-1,-1 1 1,1 0-1,-1 0 1,1-1 0,-1 1-1,0 0 1,3 2-1,-2 0 6,0 0-1,-1 0 0,1 0 1,-1 0-1,1 0 1,-1 0-1,0 0 1,0 1-1,0-1 1,0 0-1,-1 1 1,0-1-1,1 5 0,-2 4 114,1 0-1,-4 17 0,1-16-89,0 1 0,-1-1 1,0 1-1,-1-1 0,0 0 0,-10 14 0,1-4 5,0-1-1,-24 25 1,12-12 135,26-34-183,0-1-1,-1 0 1,1 1 0,0-1-1,0 0 1,0 1-1,-1-1 1,1 0-1,0 1 1,0-1-1,0 0 1,0 1-1,0-1 1,-1 1-1,1-1 1,0 0 0,0 1-1,0-1 1,0 0-1,0 1 1,0-1-1,0 1 1,0-1-1,1 0 1,-1 1-1,0-1 1,0 1-1,0-1 1,0 0 0,0 1-1,1-1 1,-1 0-1,0 1 1,0-1-1,1 0 1,-1 1-1,1-1 1,0 1 1,0-1 0,0 0 1,0 0-1,0 1 0,0-1 0,0 0 0,0 0 1,0 0-1,0 0 0,0 0 0,0-1 1,1 1-1,-1 0 0,2-1 0,39-13 39,0-2-1,73-40 1,74-57 41,-169 100 30,105-69 1406,-125 82-1514,0 0 0,0 0 0,0-1 0,0 1 0,0 0 0,1 0 1,-1 0-1,0 0 0,0 0 0,0 0 0,0-1 0,1 1 0,-1 0 1,0 0-1,0 0 0,0 0 0,0 0 0,1 0 0,-1 0 0,0 0 0,0 0 1,0 0-1,1 0 0,-1 0 0,0 0 0,0 0 0,0 0 0,0 0 1,1 0-1,-1 0 0,0 0 0,0 0 0,0 0 0,1 0 0,-1 1 0,0-1 1,0 0-1,0 0 0,0 0 0,0 0 0,1 0 0,-1 0 0,0 1 1,0-1-1,0 0 0,0 0 0,0 0 0,0 0 0,0 1 0,1-1 1,-2 14-50,-9 18-99,5-20 173,-1 4-28,0 0-1,0 1 0,2 0 1,-4 26-1,7-39 12,1 1 1,0-1 0,0 1-1,1-1 1,-1 1-1,1-1 1,0 0-1,0 1 1,4 7-1,-4-9 16,1 0-1,0 0 1,0-1-1,0 1 1,0-1-1,0 1 1,0-1 0,1 0-1,-1 0 1,1 0-1,0 0 1,0 0-1,-1 0 1,1-1-1,4 2 1,1 0 46,1 0 0,0-1 0,0 0 1,0 0-1,1-1 0,15 0 0,56-6 10,-58 1-102,-1 0 0,0-1 1,0-2-1,38-15 1,77-49 247,-137 70-238,1 1 0,0-1 0,0 1 0,-1 0 0,1-1 0,0 1 0,0 0 0,0-1 0,0 1 0,-1 0 0,1 0 0,0 0 0,0 0 0,0 0 0,0 0 0,1 0 0,-2 0 3,0 0 0,0 1 0,0-1 0,1 0 0,-1 1 0,0-1 0,0 0 0,0 0 0,0 1-1,0-1 1,0 0 0,0 1 0,1-1 0,-1 0 0,0 1 0,0-1 0,0 0 0,0 1 0,-1-1 0,1 0 0,0 1 0,0-1 0,0 0 0,0 1-1,0-1 1,0 0 0,0 0 0,0 1 0,-1-1 0,1 0 0,0 1 0,0-1 0,0 0 0,-1 0 0,1 0 0,0 1 0,-1-1 0,-10 17 42,1 0 0,-10 23 0,18-37-45,1 0 0,0 0 0,0 0 1,1-1-1,-1 2 0,0-1 0,1 0 0,0 0 0,0 0 1,0 0-1,1 6 0,-1-8 10,1 1 0,-1-1 0,1 1 0,-1-1 0,1 0 0,0 1-1,0-1 1,-1 0 0,1 1 0,0-1 0,0 0 0,0 0 0,1 0 0,-1 0 0,0 0 0,0 0 0,0 0 0,1-1-1,-1 1 1,0 0 0,1-1 0,-1 1 0,1-1 0,-1 1 0,3 0 0,2 0 26,0-1 0,0 1 0,0-1 0,0 0-1,0-1 1,0 1 0,0-1 0,0-1 0,0 1 0,-1-1 0,11-4 0,-6 2 40,-1 0 0,1-2 0,-1 1 0,0-1 0,13-11 0,-20 14-73,1 1 1,-1-1-1,0 1 1,0-1-1,0 0 1,0 0 0,0 0-1,-1 0 1,1 0-1,-1 0 1,0 0 0,0-1-1,0 1 1,0 0-1,0-7 1,-1 8-2,0 0-1,0 0 1,-1 0 0,1 0 0,0 0 0,-1 0-1,0 0 1,1 0 0,-1 0 0,0 0-1,0 0 1,0 0 0,0 1 0,0-1 0,0 0-1,-1 0 1,1 1 0,-1-1 0,1 1-1,-1 0 1,1-1 0,-1 1 0,0 0 0,1 0-1,-1 0 1,0 0 0,0 0 0,0 0-1,-2 0 1,-11-2-150,7 2 29,6 2 31,4 0 87,1 1 0,0-1 0,-1 0 1,1 0-1,0 0 0,-1 0 0,1 0 0,0-1 0,0 1 1,4-1-1,35 1 54,-35-1-56,47-2 84,-1-3 0,76-18 0,-78 14-140,-40 6 84,-4 2-39,0-1 1,1 1-1,-1 0 0,8 1 0,-14 0 14,1 0 1,-1 0-1,0 0 0,0 0 0,1 0 0,-1 0 0,0 1 0,0-1 0,1 1 0,-1-1 1,0 1-1,0-1 0,0 1 0,0 0 0,0-1 0,0 1 0,0 0 0,0 0 0,0 0 0,0 0 1,0 0-1,0 0 0,-1 0 0,1 0 0,0 0 0,-1 0 0,1 0 0,-1 0 0,1 2 1,0 5 20,-1 0 1,1 0 0,-2 0-1,1 0 1,-1 0 0,0-1-1,-1 1 1,1 0 0,-5 10-1,-1 6-75,-56 187 177,50-175-66,-3-2 0,-1 1-1,-37 55 1,52-88-28,-2 5 68,-1-1 0,1 0 0,-1 0 0,-1 0 0,1 0 0,-1-1 0,-9 7 1,15-12-90,-1 1 1,1-1 0,0 0 0,0 0 0,0 0 0,0 0 0,-1 0 0,1 1 0,0-1 0,0 0 0,0 0 0,0 0 0,-1 0 0,1 0 0,0 0 0,0 0 0,-1 0-1,1 0 1,0 0 0,0 0 0,0 0 0,-1 0 0,1 0 0,0 0 0,0 0 0,-1 0 0,1 0 0,0 0 0,0 0 0,0 0 0,-1 0 0,1 0 0,0 0 0,0 0-1,0-1 1,-1 1 0,1 0 0,0 0 0,0 0 0,0 0 0,0 0 0,0-1 0,-1 1 0,1 0 0,0 0 0,0 0 0,0-1 0,0 1 0,0 0 0,0 0 0,0 0-1,0-1 1,0 1 0,-1 0 0,1 0 0,0 0 0,0-1 0,0 1 0,0 0 0,0 0 0,1-1 0,-1 1 0,0 0 0,0 0 0,0 0 0,0-1 0,0 1 0,6-21-102,-6 21 99,11-27-148,2 2 0,28-46-1,-19 36 87,-2 3-20,2 0 0,35-39 0,-41 54 70,1 0 1,0 1 0,1 1-1,1 1 1,28-17 0,-7 11-92,57-22 1,48-8 22,-65 24 141,-68 22-11,0-1 0,23-12 0,-32 16-31,0-1-1,0 0 1,0 0-1,-1 0 1,1 0-1,-1-1 0,0 1 1,1-1-1,-1 1 1,0-1-1,0 0 0,-1 1 1,1-1-1,-1 0 1,1 0-1,0-5 1,-2 8-21,1 0 0,-1-1 0,0 1 1,0-1-1,0 1 0,0-1 1,0 1-1,0 0 0,0-1 1,0 1-1,0-1 0,0 1 0,0-1 1,0 1-1,0-1 0,0 1 1,-1 0-1,1-1 0,0 1 0,0-1 1,0 1-1,-1 0 0,1-1 1,0 1-1,0 0 0,-1-1 1,1 1-1,0 0 0,-1-1 0,1 1 1,0 0-1,-1 0 0,0-1 1,0 1-9,0-1 0,-1 1 1,1 0-1,-1 0 0,1-1 0,-1 1 1,1 0-1,-1 1 0,1-1 1,-3 0-1,-3 2-26,0 0 0,0 0-1,-13 6 1,-2 4 9,0 1-1,0 1 0,1 1 0,-20 17 1,40-30 28,-1-1 1,1 1-1,-1-1 1,1 1 0,0 0-1,-1-1 1,1 1-1,0 0 1,0 0 0,0 0-1,1 0 1,-1 0-1,-1 4 1,2-5 20,0 0 1,1 0 0,-1 1-1,0-1 1,0 0-1,0 0 1,1 0-1,-1 0 1,1 1 0,-1-1-1,1 0 1,-1 0-1,1 0 1,-1 0-1,1 0 1,0 0 0,0 0-1,-1 0 1,1 0-1,0-1 1,0 1-1,0 0 1,0-1 0,2 2-1,3 1-8,0 0-1,1 0 1,-1-1-1,0 0 1,1 0-1,-1-1 1,1 1 0,0-2-1,12 1 1,8-1-211,29-4 0,-54 4 199,37-6 196,0-1-1,0-2 0,54-19 1,-83 24-188,1 0-353,-10 4 340,-1 0-1,0 1 1,0-1-1,1 1 1,-1-1-1,0 0 1,0 1-1,0-1 1,1 0-1,-1 1 1,0-1-1,0 1 1,0-1-1,0 1 1,0-1-1,0 0 1,0 1-1,0-1 1,0 1-1,0-1 1,0 1-1,0-1 1,0 0-1,0 1 1,-1-1-1,1 1 1,0-1-1,0 0 1,-1 1-1,-1 6 47,-1 0 0,0-1 0,0 1 0,0-1 0,-1 0 0,-6 7 0,0 2-194,9-13 137,0 0-1,0 0 1,0 1 0,0-1 0,1 0 0,-1 1 0,0-1 0,1 1 0,0-1 0,-1 1 0,1-1 0,0 1 0,1-1 0,-1 3 0,0-3 6,0-1 1,1 1 0,-1-1 0,0 1-1,1-1 1,-1 0 0,1 1-1,0-1 1,-1 1 0,1-1-1,0 0 1,0 0 0,0 1 0,0-1-1,0 0 1,0 0 0,0 0-1,0 0 1,0 0 0,1 0 0,-1-1-1,2 2 1,1-1 29,-1 0 1,1 0-1,0-1 1,-1 1-1,1-1 1,-1 0-1,1 0 1,0 0-1,-1 0 1,5-2-1,38-11 273,-30 8-250,32-13 136,60-31 0,-88 37-166,0 0-1,-1-1 1,0-1-1,-1-1 0,-1 0 1,-1-1-1,0-1 1,-1-1-1,23-34 1,-1-7-16,55-124 1,-32 41-85,-57 133 23,1-1-1,2-18 1,-5 28 50,-1-1 0,0 1 0,0-1 0,0 1 0,0-1 1,0 1-1,0-1 0,0 1 0,0-1 0,0 1 0,0-1 0,0 1 0,0-1 0,0 1 0,-1-1 0,1 1 0,0-1 0,0 1 0,0-1 0,-1 1 0,1-1 0,0 1 0,-1-1 0,0 1-1,1 0 0,-1 0 0,1 0 0,-1 0 0,1 0 0,-1 1 0,0-1 0,1 0 0,-1 0 0,1 0 0,-1 1-1,1-1 1,-1 0 0,1 1 0,-1-1 0,1 0 0,-1 1 0,1-1 0,0 1 0,-1-1 0,1 0 0,-1 1 0,1-1-1,0 1 1,0-1 0,-1 2 0,-4 5-50,1 1-1,0 0 1,0 0-1,-4 15 0,6-17 57,-68 257 31,60-217 85,-15 111 293,17-98-185,8-59-271,0 0 0,0 1 0,0-1 1,0 0-1,0 1 0,0-1 0,0 0 0,0 1 1,0-1-1,0 0 0,0 1 0,-1-1 0,1 0 1,0 1-1,0-1 0,0 0 0,-1 1 0,1-1 0,0 0 1,0 0-1,0 1 0,-1-1 0,1 0 0,0 0 1,-1 0-1,1 1 0,0-1 0,0 0 0,-1 0 0,1 0 1,0 0-1,-1 0 0,1 1 0,0-1 0,-1 0 1,1 0-1,0 0 0,-1 0 0,1 0 0,0 0 1,-1 0-1,1 0 0,0 0 0,-1 0 0,1-1 0,0 1 1,-1 0-1,1 0 0,0 0 0,-1 0 0,1 0 1,0-1-1,-1 1 0,1 0 0,0-1 0,-20-15-1544,15 11 1421,-161-130-133,165 134 354,1 1 0,-1-1 0,0 1 0,0-1 0,0 0 0,1 1 0,-1-1 0,0 0 0,1 1 0,-1-1 0,0 0 0,1 0 0,-1 0 0,1 1 0,-1-1 0,1 0 0,0 0 0,-1 0 0,1 0 0,0 0 0,-1-1 0,2 1-32,-1 1 0,0-1 0,1 1 0,-1-1 0,0 1 0,1-1 0,-1 1 0,1-1 0,-1 1 0,1-1 0,-1 1 0,1-1 0,-1 1 0,1 0 0,0-1 1,-1 1-1,1 0 0,0 0 0,-1-1 0,1 1 0,-1 0 0,2 0 0,7-2-41,0 1 1,0 1 0,10-1-1,-16 1 45,28 0 14,0 2-1,1 0 1,33 8 0,-55-8 22,0 1 0,0 0 0,0 0 0,0 1 0,-1 0 0,0 1 0,0 0 0,0 0 0,0 1 1,-1 0-1,0 1 0,0 0 0,9 10 0,-13-12 56,-1-1 1,0 1-1,-1 0 1,1 0-1,-1 0 1,0 0-1,0 1 1,-1-1-1,1 0 1,-1 1-1,0-1 1,0 9-1,-1-6-24,0 1 0,-1-1-1,0 1 1,0-1 0,0 0-1,-1 1 1,-4 9 0,5-17-66,1 0-1,-1 0 1,1 0 0,0 0-1,-1 0 1,1 0 0,0 0-1,0 0 1,0 0 0,0 0-1,0 0 1,0 1 0,0-1-14,0-1 0,0 0 0,1 0 0,-1 0 0,0 0 0,0 1 0,0-1 0,0 0 0,1 0-1,-1 0 1,0 0 0,0 0 0,0 0 0,0 0 0,1 0 0,-1 1 0,0-1 0,0 0 0,0 0 0,1 0 0,-1 0 0,0 0 0,0 0 0,0 0 0,1 0 0,-1 0 0,0 0 0,0 0 0,0 0 0,1-1 0,-1 1 0,0 0 0,0 0 0,0 0 0,1 0 0,25-16 20,-13 6-181,17-7-41,39-19 230,-62 33-76,0 0-1,1 0 0,0 1 1,-1 0-1,1 1 1,0-1-1,11 1 0,-19 2 47,0-1 0,0 1 0,0-1-1,0 1 1,0 0 0,0-1 0,0 1-1,0 0 1,0-1 0,0 1 0,0 0-1,0-1 1,0 1 0,0 0 0,0-1-1,-1 1 1,1-1 0,0 1 0,-1 0 0,1 0-1,-1 0-6,0 1 0,1-1-1,-1 1 1,1 0-1,0-1 1,-1 1-1,1 0 1,0-1-1,0 1 1,0 0-1,0 0 1,1-1-1,-1 1 1,0 0-1,1-1 1,-1 1-1,1 0 1,-1-1-1,1 1 1,0-1-1,0 1 1,0-1-1,-1 1 1,2-1-1,-1 1 1,0-1-1,0 0 1,0 0-1,1 0 1,-1 0-1,0 0 1,3 2-1,3 0 25,0-1 0,0 1-1,0-1 1,0-1 0,1 1-1,-1-1 1,1 0 0,-1-1-1,1 0 1,-1 0 0,13-2-1,-4-1 70,-1 0-1,1-1 1,-1 0-1,22-10 1,-35 13-75,1 0 1,-1-1 0,1 1 0,-1 0 0,1-1-1,-1 1 1,0-1 0,0 0 0,0 0 0,0 0-1,0 0 1,0 0 0,-1 0 0,1 0 0,-1 0-1,3-5 1,-4 6-15,0 1 1,1-1-1,-1 0 0,0 0 0,0 1 1,0-1-1,1 0 0,-1 1 0,0-1 0,0 0 1,0 0-1,0 1 0,-1-1 0,1 0 1,0 0-1,0 1 0,0-1 0,0 0 0,-1 1 1,1-1-1,0 0 0,-1 1 0,1-1 1,-1 0-1,0 0-10,0 0 1,0 0 0,-1 0-1,1 0 1,0 0-1,-1 0 1,1 0-1,-1 1 1,1-1 0,-3 0-1,-5-1-46,1 0 1,-1 1-1,-11-1 0,16 2 50,-89 3-344,89-3 249,84-10 73,-40 4-8,0 1 0,0 2 1,47 3-1,-80 1 72,0 0 0,0 0 0,0 1 0,0-1 0,12 6 0,-18-6-4,0-1 0,0 1 0,0-1 0,1 1 0,-1 0 0,0-1 1,0 1-1,0 0 0,0 0 0,0 0 0,0 0 0,0-1 0,-1 1 0,1 1 0,0-1 1,0 0-1,-1 0 0,1 0 0,-1 0 0,1 0 0,-1 1 0,1-1 0,-1 0 0,0 0 0,0 1 1,0-1-1,1 0 0,-1 0 0,0 1 0,0-1 0,-1 0 0,1 1 0,0-1 0,0 0 1,-1 0-1,1 1 0,-1 0 0,-21 52 294,19-51 40,3-3-229,4-1-45,2-1-84,0-1-1,-1 1 0,1-1 1,-1-1-1,0 1 0,0-1 1,7-6-1,3-2-89,-7 6 42,0 0 0,1 0-1,-1 1 1,1 0 0,1 1-1,-1 0 1,20-6 0,-29 10 42,1 0 0,-1 0 0,1 0 0,-1 0 0,1 0 0,-1 0 0,1 0 0,0 0 0,-1 0 0,1 0 1,-1 1-1,1-1 0,-1 0 0,1 0 0,-1 1 0,0-1 0,1 0 0,-1 0 0,1 1 0,-1-1 0,1 1 1,-1-1-1,0 0 0,1 1 0,-1-1 0,0 1 0,0-1 0,1 1 0,-1-1 0,0 1 0,0-1 0,1 1 1,-1 0-1,3 22 72,-1-7-173,-1-14 106,-1-1 0,1 0-1,-1 1 1,1-1-1,-1 0 1,1 1 0,0-1-1,-1 0 1,1 0 0,0 0-1,0 1 1,0-1 0,0 0-1,0 0 1,0 0 0,0-1-1,0 1 1,1 0 0,-1 0-1,0-1 1,0 1 0,1 0-1,-1-1 1,1 1 0,-1-1-1,0 0 1,1 0 0,-1 1-1,1-1 1,-1 0 0,1 0-1,1 0 1,22-1 76,1-2 0,-1 0 0,27-7 0,71-26-90,-82 18-9,-34 14 10,0 0 1,0 1-1,1 0 1,-1 0 0,1 1-1,0 0 1,0 0 0,9 0-1,-17 2 3,1 0 0,-1 0 0,0 0 0,0 0 0,0 0 0,0-1 0,0 1 0,0 0 0,1 0 0,-1 0 0,0 0 0,0 0 0,0 0 0,0 0 0,1 0 0,-1 0 0,0 0 0,0 0 0,0 0 0,0 0 0,0 0 0,1 1 0,-1-1 0,0 0 0,0 0 0,0 0 0,0 0 0,0 0 0,1 0 0,-1 0 0,0 0 0,0 0 0,0 0 0,0 1 0,0-1 0,0 0 0,0 0 0,0 0 0,0 0 0,1 0 0,-1 0 0,0 1 0,0-1 0,0 0 0,0 0 0,0 0 0,0 0 0,0 1 0,0-1 0,0 0 0,0 0 0,0 0 0,0 0 0,0 0 0,0 1 0,0-1 0,0 0 0,0 0 0,0 0 0,0 0 0,-1 0 0,1 1 0,-8 7 35,5-5-12,-5 5 0,-1 0 1,0-1 0,-1 0 0,1-1 0,-1 0 0,-20 9 0,19-10-4,1 0 0,-1 1-1,1 0 1,0 1 0,0 0 0,-9 10 0,19-17-13,-1 0 0,1 0 0,0 0 1,0 1-1,0-1 0,-1 0 0,1 0 0,0 0 0,0 0 0,0 1 0,0-1 0,-1 0 0,1 0 0,0 1 0,0-1 0,0 0 1,0 0-1,0 1 0,0-1 0,0 0 0,0 0 0,0 0 0,0 1 0,0-1 0,0 0 0,0 1 0,0-1 0,0 0 1,0 0-1,0 1 0,0-1 0,0 0 0,0 0 0,0 0 0,0 1 0,0-1 0,1 0 0,-1 0 0,0 1 0,0-1 0,0 0 1,0 0-1,0 0 0,1 1 0,-1-1 0,0 0 0,0 0 0,0 0 0,1 0 0,-1 0 0,0 0 0,0 1 0,1-1 1,-1 0-1,0 0 0,18 3 66,-14-3-44,19 3-11,44-2 1,-20-7-2276,-38 4-96,0-1 1,16-6 0,-15 2-2593,-4 2 1669</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8:47.725"/>
    </inkml:context>
    <inkml:brush xml:id="br0">
      <inkml:brushProperty name="width" value="0.05" units="cm"/>
      <inkml:brushProperty name="height" value="0.05" units="cm"/>
    </inkml:brush>
  </inkml:definitions>
  <inkml:trace contextRef="#ctx0" brushRef="#br0">11 101 3136,'1'-2'1420,"-1"0"1,0 0-1,0 0 0,-1 0 0,1 0 1,0 0-1,-2-3 0,-4-6-36,6 10-1335,-1 1 0,1 0 0,0 0-1,0-1 1,0 1 0,-1 0 0,1-1 0,0 1 0,0 0-1,0-1 1,0 1 0,0 0 0,0-1 0,-1 1 0,1 0-1,0-1 1,0 1 0,0 0 0,0-1 0,0 1 0,0 0-1,0-1 1,1 1 0,-1 0 0,0-1 0,0 1 0,0 0-1,0-1 1,0 1 0,0 0 0,1-1 0,-1 1 0,0-1-1,14-10 327,-8 7-384,1 1 1,0 0-1,8-3 0,18-3 95,1 2 1,46-6-1,-60 12-55,-1 0-1,0 1 1,0 1 0,0 1-1,34 7 1,-50-9-12,-1 1 1,0-1-1,0 1 1,1 0-1,-1 0 1,0 0-1,0 0 1,0 1-1,0-1 0,0 0 1,0 1-1,0-1 1,0 1-1,-1 0 1,1 0-1,2 3 1,-4-4 11,1 0 1,-1 1 0,0-1-1,1 1 1,-1-1-1,0 1 1,0-1 0,0 1-1,0-1 1,0 1-1,0-1 1,0 1 0,-1-1-1,1 1 1,0-1-1,-1 0 1,1 1 0,-1-1-1,0 1 1,1-1-1,-1 0 1,0 0 0,0 1-1,0-1 1,0 0 0,0 0-1,-1 1 1,-24 24 259,-1-2-1,0-1 1,-40 25 0,37-28-262,0 2 0,2 2 0,-29 29 1,55-52-51,1 1 1,0-1-1,0 1 1,-1-1-1,1 1 1,0-1-1,0 1 1,0 0-1,1 0 1,-1-1-1,0 1 1,1 0-1,-1 0 1,0 2-1,1-3 23,1 0-1,-1 0 1,0 1-1,1-1 1,-1 0 0,1 0-1,-1 0 1,1 0-1,0 0 1,-1-1-1,1 1 1,0 0 0,-1 0-1,1 0 1,0 0-1,0-1 1,0 1-1,0 0 1,0-1 0,0 1-1,0-1 1,0 1-1,0-1 1,0 0-1,2 1 1,33 12 3,48 9 1,-53-15-20,-1 1-1,52 22 1,-73-26 41,0 0 0,-1 1-1,0 0 1,0 0 0,12 11 0,-19-15 13,0 0 1,0 1 0,0-1-1,0 0 1,0 1 0,0-1-1,0 1 1,0-1 0,-1 1-1,1 0 1,0-1 0,-1 1-1,1 0 1,-1-1-1,0 4 1,0-3 14,0 0 0,0-1-1,-1 1 1,1 0 0,-1 0 0,0 0 0,1 0-1,-1-1 1,0 1 0,0 0 0,0-1 0,0 1-1,-1-1 1,1 1 0,0-1 0,-1 1 0,-1 1-1,-5 2 84,0 0 0,0 0-1,-1 0 1,0-1 0,0-1-1,0 1 1,-16 3 0,7-2 67,-18 5-477,0-2 0,-1-1 0,1-2 0,-73 0 0,88-7-2130,4 1-2956,34 9-6263,3 0 9632</inkml:trace>
</inkml:ink>
</file>

<file path=ppt/ink/ink2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10:51.874"/>
    </inkml:context>
    <inkml:brush xml:id="br0">
      <inkml:brushProperty name="width" value="0.05" units="cm"/>
      <inkml:brushProperty name="height" value="0.05" units="cm"/>
    </inkml:brush>
  </inkml:definitions>
  <inkml:trace contextRef="#ctx0" brushRef="#br0">1098 120 7136,'-12'-47'3232,"-3"36"-2816,12 3 0,3 1-736,8 7 192</inkml:trace>
  <inkml:trace contextRef="#ctx0" brushRef="#br0" timeOffset="1">1 81 5888,'10'-34'2688,"59"21"-2336,-12 7 704,10 1-640,28-6 320,-2 8-416,12-6 32,-4 9-224,-14 4-3008,-12 4 1536</inkml:trace>
</inkml:ink>
</file>

<file path=ppt/ink/ink2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10:52.202"/>
    </inkml:context>
    <inkml:brush xml:id="br0">
      <inkml:brushProperty name="width" value="0.05" units="cm"/>
      <inkml:brushProperty name="height" value="0.05" units="cm"/>
    </inkml:brush>
  </inkml:definitions>
  <inkml:trace contextRef="#ctx0" brushRef="#br0">3 39 5632,'-3'-22'2560,"52"9"-2208,-20 9-2880,2 4 1312</inkml:trace>
</inkml:ink>
</file>

<file path=ppt/ink/ink2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10:53.235"/>
    </inkml:context>
    <inkml:brush xml:id="br0">
      <inkml:brushProperty name="width" value="0.05" units="cm"/>
      <inkml:brushProperty name="height" value="0.05" units="cm"/>
    </inkml:brush>
  </inkml:definitions>
  <inkml:trace contextRef="#ctx0" brushRef="#br0">232 533 4896,'2'-4'465,"0"1"1,-1-1 0,1 0-1,-1 0 1,0 0-1,1-8 1,-2 11-348,0 1 0,0-1 1,0 0-1,0 0 0,0 0 1,0 0-1,0 0 0,-1 0 1,1 0-1,0 0 0,-1 1 1,1-1-1,-1 0 0,1 0 1,0 0-1,-1 1 0,0-1 1,1 0-1,-1 1 1,1-1-1,-1 0 0,0 1 1,0-1-1,1 1 0,-1-1 1,0 1-1,0-1 0,0 1 1,1-1-1,-1 1 0,0 0 1,0 0-1,0-1 0,0 1 1,0 0-1,0 0 0,0 0 1,1 0-1,-1 0 0,0 0 1,-2 1-1,-6 0 227,1 0 1,-1 1-1,1 0 0,-1 1 0,1-1 1,0 2-1,-9 3 0,-6 4 93,9-6-191,0 2 1,-15 9 0,24-12-223,-1-1 0,1 1 0,0 1 0,0-1 0,0 1 1,0 0-1,-5 8 0,9-12-14,0 0 1,1 0 0,-1 0-1,0-1 1,1 1-1,-1 0 1,1 0-1,0 0 1,-1 0 0,1 0-1,0 0 1,-1 0-1,1 0 1,0 1-1,0-1 1,0 0 0,0 0-1,0 0 1,0 0-1,0 0 1,1 0-1,-1 0 1,0 0 0,0 0-1,1 0 1,-1 0-1,1 0 1,-1 0-1,1 0 1,-1 0 0,1 0-1,0-1 1,-1 1-1,1 0 1,0 0-1,0-1 1,0 1 0,-1 0-1,1-1 1,1 2-1,0-1 28,0-1-1,0 1 0,0 0 1,0-1-1,0 1 0,0-1 0,0 0 1,0 1-1,0-1 0,0 0 1,0 0-1,0 0 0,0-1 1,0 1-1,0 0 0,0-1 1,0 1-1,0-1 0,0 0 0,0 0 1,2-1-1,2-2 42,1-1 1,-1 0-1,0-1 0,-1 1 0,1-1 0,-1-1 1,0 1-1,-1 0 0,1-1 0,4-10 1,-4 6-75,0 0 1,-1-1-1,-1 1 1,1-1-1,-2 0 1,2-14-1,0 1-43,1 1-1,1-1 1,0 1 0,2 0-1,1 0 1,1 1 0,1 0-1,1 1 1,23-31 0,-23 35-17,1 1 1,1 1-1,0 1 1,2 0-1,18-15 0,-22 21 55,0 0 0,1 1 0,0 1-1,1 0 1,0 0 0,0 2 0,0 0-1,17-4 1,-27 8 16,1 0 0,-1 0 1,1 1-1,-1 0 0,1-1 0,-1 2 0,1-1 0,-1 0 0,1 1 1,-1 0-1,1 0 0,6 3 0,-7-2-8,-1-1-1,-1 1 0,1 0 1,0 0-1,0 1 1,-1-1-1,1 0 1,-1 1-1,0 0 1,0-1-1,0 1 1,0 0-1,0 0 1,-1 0-1,1 1 1,-1-1-1,0 0 1,2 5-1,-1 5 42,1 0 1,-1 0-1,-1 0 0,-1 0 1,0 0-1,-3 25 0,-1-9 92,-18 58-1,-1-18 24,-48 94 0,-136 227 433,170-325 365,-4-2 1,-91 108-1,124-161-645,-1-1-1,-1 0 0,-20 14 1,14-16-62,16-7-255,0 0 0,0 0 0,-1 0 0,1 0 0,0 0 0,0 0 1,-1 0-1,1 0 0,0 0 0,0 0 0,-1 0 0,1 0 0,0 0 1,0 0-1,-1 0 0,1 0 0,0 0 0,0-1 0,0 1 0,-1 0 1,1 0-1,0 0 0,0 0 0,0 0 0,-1-1 0,1 1 0,0 0 1,0 0-1,0 0 0,0-1 0,0 1 0,0 0 0,-1 0 0,1 0 0,0-1 1,0 1-1,0 0 0,0 0 0,0-1 0,0 1 0,0 0 0,0 0 1,0-1-1,0 1 0,1-12-100,0 11 93,0-5-13,1 0 0,0 0-1,1 0 1,-1 0 0,1 0 0,1 0-1,4-7 1,-3 6 8,20-28 3,0 2-1,2 1 1,2 1 0,0 1 0,2 1 0,51-35-1,-31 29-140,3 2-1,0 3 1,97-40-1,-137 65-598,0-1 1,0 2-1,1 0 0,17-3 1,-28 7 161,1 0 0,-1 0 0,1 0 1,-1 0-1,1 1 0,-1-1 0,8 3 0,-9-2-41,0 1 0,0-1-1,0 0 1,0 1-1,-1 0 1,1 0 0,-1-1-1,1 1 1,-1 1-1,0-1 1,0 0 0,3 4-1,9 16-3073</inkml:trace>
</inkml:ink>
</file>

<file path=ppt/ink/ink2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10:54.994"/>
    </inkml:context>
    <inkml:brush xml:id="br0">
      <inkml:brushProperty name="width" value="0.05" units="cm"/>
      <inkml:brushProperty name="height" value="0.05" units="cm"/>
    </inkml:brush>
  </inkml:definitions>
  <inkml:trace contextRef="#ctx0" brushRef="#br0">5 569 3072,'0'1'168,"-1"0"-1,1-1 1,-1 1-1,1 0 1,-1 0-1,1 0 1,0 0 0,-1 0-1,1 0 1,0 0-1,0-1 1,0 1 0,0 0-1,0 0 1,0 2-1,4 12 7205,5-17-5313,-5 0-1882,-1 0 1,1 0-1,-1-1 1,1 1 0,-1-1-1,0 0 1,0 0 0,0 0-1,2-5 1,10-8 227,9-7-68,1 1 1,44-30-1,60-28-200,37-26-33,-145 89-4,-1-1 0,-1 0 1,0-2-1,-1 0 0,-2-1 0,0 0 0,-1-1 0,21-42 0,-18 18 498,-44 81-230,5-8-320,-1-1 1,-37 35-1,-19 20 82,68-69-63,0 1-1,1 0 1,1 1-1,-14 28 1,21-38-45,0-1 0,0 0 0,0 0 0,0 0 0,0 1 0,1-1 0,0 0 0,-1 1 1,1-1-1,1 7 0,0-9-11,-1 1-1,0 0 1,1-1 0,-1 1 0,1-1-1,0 1 1,0-1 0,-1 0 0,1 1-1,0-1 1,0 0 0,0 1 0,0-1-1,1 0 1,-1 0 0,0 0 0,0 0-1,1 0 1,-1 0 0,0 0 0,1-1-1,-1 1 1,1 0 0,1 0 0,4 0 29,-1-1 0,0 1 1,0-1-1,0-1 0,1 1 1,-1-1-1,0 0 0,0 0 1,10-4-1,-15 5-38,27-9 24,-1-2 0,0-1 0,-1 0 0,41-28 0,-33 19-23,213-139-3,-232 149 7,1 2 1,23-11-1,-38 19 1,1 0 0,0 0 0,-1 1 0,1-1 0,0 0 0,0 1 1,-1 0-1,1-1 0,0 1 0,0 0 0,-1 0 0,1 0 0,0 0 1,1 1-1,-1-1-2,-1 1 1,0-1 0,0 1-1,0 0 1,0-1-1,0 1 1,0 0 0,0 0-1,0 0 1,-1 0 0,1 0-1,0 0 1,0 0 0,-1 0-1,1 0 1,-1 0-1,1 0 1,-1 0 0,1 0-1,0 3 1,12 43 146,-8-30-132,-1 0-1,2-1 1,0 1 0,1-1 0,10 16-1,35 48-158,-24-41-4270,-21-30-838</inkml:trace>
</inkml:ink>
</file>

<file path=ppt/ink/ink2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10:55.340"/>
    </inkml:context>
    <inkml:brush xml:id="br0">
      <inkml:brushProperty name="width" value="0.05" units="cm"/>
      <inkml:brushProperty name="height" value="0.05" units="cm"/>
    </inkml:brush>
  </inkml:definitions>
  <inkml:trace contextRef="#ctx0" brushRef="#br0">23 75 7552,'-22'-36'3397,"22"36"-3315,0 0 0,0 0 0,0-1 0,0 1 1,0 0-1,0-1 0,0 1 0,0 0 0,0 0 0,0-1 0,0 1 0,0 0 0,0 0 1,0-1-1,1 1 0,-1 0 0,0 0 0,0-1 0,0 1 0,0 0 0,1 0 0,-1 0 1,0-1-1,0 1 0,0 0 0,1 0 0,-1 0 0,0 0 0,0-1 0,1 1 0,-1 0 1,0 0-1,0 0 0,1 0 0,-1 0 0,0 0 0,1 0 0,11-4 1417,40-6 287,1 2 1,77-2 0,106 15-1782,-212-4-129,34 1-710,0 2 1,74 16 0,-128-19 435,2 0-450,-1 1-1,1-1 1,-1 1 0,0 0-1,8 5 1,1 4-4037</inkml:trace>
</inkml:ink>
</file>

<file path=ppt/ink/ink2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10:57.775"/>
    </inkml:context>
    <inkml:brush xml:id="br0">
      <inkml:brushProperty name="width" value="0.05" units="cm"/>
      <inkml:brushProperty name="height" value="0.05" units="cm"/>
    </inkml:brush>
  </inkml:definitions>
  <inkml:trace contextRef="#ctx0" brushRef="#br0">74 165 4224,'-1'-19'905,"1"14"-620,-1 1-1,1-1 1,0 0-1,0 0 1,1 0-1,0 1 1,0-1 0,0 0-1,0 1 1,0-1-1,4-6 1,-3 7 634,5-4 3449,-8 15-3639,-11 45 1166,-2 0 0,-29 71 0,21-54-1165,45-94-351,-4-10-289,-1 0 0,26-71 0,-4 6-344,-38 94 218,2-1 0,-1 1 0,0 0 1,1 0-1,0 0 0,1 0 0,-1 1 0,1 0 0,0 0 0,8-7 0,-12 12 50,-1 0-1,1-1 1,0 1 0,-1 0-1,1-1 1,0 1-1,-1 0 1,1 0-1,0-1 1,-1 1-1,1 0 1,0 0-1,-1 0 1,1 0-1,0 0 1,0 0 0,-1 0-1,1 0 1,0 0-1,-1 1 1,1-1-1,0 0 1,-1 0-1,1 1 1,0-1-1,-1 0 1,1 1-1,0-1 1,-1 0 0,1 1-1,-1-1 1,1 1-1,-1-1 1,1 1-1,-1-1 1,1 1-1,-1 0 1,0-1-1,1 2 1,1 1 50,-1 0-1,1 0 1,-1 1-1,0-1 1,0 0-1,1 7 1,1 25 255,-2 0-1,-2 0 1,-5 44 0,2-45-271,1-17-201,1 1 1,1-1-1,0 1 1,4 29-1,-3-44-232,1 0 1,0 0-1,-1-1 0,1 1 0,0 0 1,1-1-1,-1 1 0,0-1 1,1 1-1,0-1 0,-1 0 1,1 0-1,0 0 0,4 4 0,18 10-2734</inkml:trace>
</inkml:ink>
</file>

<file path=ppt/ink/ink2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19:46:38.996"/>
    </inkml:context>
    <inkml:brush xml:id="br0">
      <inkml:brushProperty name="width" value="0.05" units="cm"/>
      <inkml:brushProperty name="height" value="0.05" units="cm"/>
    </inkml:brush>
  </inkml:definitions>
  <inkml:trace contextRef="#ctx0" brushRef="#br0">59 81 1984,'2'-18'2788,"-1"0"3069,0 10-4159,-2-8 1175,0-2-737,2 16-1544,-1 3-125,0 13-201,-2 31 517,-13 70 1,0 0 1,1 91-76,13-83-202,1-116-591,0-1 1,-1 1-1,-1 0 1,-2 10-1,-2 1-4010,4-12 2180,13 7-6209</inkml:trace>
</inkml:ink>
</file>

<file path=ppt/ink/ink2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19:46:40.767"/>
    </inkml:context>
    <inkml:brush xml:id="br0">
      <inkml:brushProperty name="width" value="0.05" units="cm"/>
      <inkml:brushProperty name="height" value="0.05" units="cm"/>
    </inkml:brush>
  </inkml:definitions>
  <inkml:trace contextRef="#ctx0" brushRef="#br0">69 38 4992,'-2'-2'512,"1"0"1,-1 1 0,0-1-1,0 1 1,0-1 0,0 1-1,0 0 1,-1 0-1,1 0 1,0 0 0,-1 0-1,1 0 1,0 1 0,-1-1-1,1 1 1,-1 0-1,-4-1 1,-14-2 1822,21 3-2300,0 0-1,0 0 1,-1 0 0,1 0-1,0-1 1,0 1-1,0 0 1,0 0 0,-1 0-1,1 0 1,0 0-1,0 0 1,0 0 0,-1-1-1,1 1 1,0 0-1,0 0 1,0 0 0,0 0-1,0-1 1,0 1 0,-1 0-1,1 0 1,0 0-1,0-1 1,0 1 0,0 0-1,0 0 1,0 0-1,0-1 1,0 1 0,0 0-1,0 0 1,0 0-1,0-1 1,0 1 0,0 0-1,0 0 1,0 0-1,0-1 1,0 1 0,0 0-1,1 0 1,-1-1-1,9 1 144,170-4 1287,-95 0-1248,-1 4 0,115 15 0,-195-15-211,101 8 558,-102-9-909,-5-2-1064,2 2 1095,1 1 0,-1 0-1,0-1 1,0 1 0,0 0-1,1-1 1,-1 1 0,0 0-1,0 0 1,0 0 0,0 0-1,0 0 1,0 0 0,0 0-1,-10 3-3610,2 5 1280</inkml:trace>
</inkml:ink>
</file>

<file path=ppt/ink/ink2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19:46:41.227"/>
    </inkml:context>
    <inkml:brush xml:id="br0">
      <inkml:brushProperty name="width" value="0.05" units="cm"/>
      <inkml:brushProperty name="height" value="0.05" units="cm"/>
    </inkml:brush>
  </inkml:definitions>
  <inkml:trace contextRef="#ctx0" brushRef="#br0">30 112 5408,'-1'1'220,"0"-1"1,0 0 0,0 0-1,0 1 1,1-1-1,-1 0 1,0 0 0,0 0-1,0 0 1,0 0-1,0 0 1,0-1 0,0 1-1,0 0 1,0 0-1,0-1 1,0 1 0,0 0-1,0-1 1,0 1-1,0-1 1,0 1 0,1-1-1,-2-1 1,-4-1 3133,20 2 1226,26-10-3400,-22 6-770,104-24 465,-46 11-723,1 3 0,1 4 0,119-3 0,-178 14-520,0 1 0,31 5 0,-50-6 317,1 0 1,-1 0-1,0 0 0,0 0 1,0 0-1,0 0 0,0 0 0,1 0 1,-1 0-1,0 0 0,0 0 1,0 0-1,0 0 0,0 1 0,1-1 1,-1 0-1,0 0 0,0 0 1,0 0-1,0 0 0,0 0 1,0 0-1,0 0 0,1 0 0,-1 0 1,0 1-1,0-1 0,0 0 1,0 0-1,0 0 0,0 0 1,0 0-1,0 0 0,0 1 0,0-1 1,0 0-1,0 0 0,0 0 1,0 0-1,0 0 0,0 1 0,0-1 1,0 0-1,0 0 0,0 0 1,0 0-1,0 0 0,0 1 1,0-1-1,0 0 0,0 0 0,0 0 1,0 0-1,0 0 0,0 0 1,0 1-1,0-1 0,-1 0 1,1 0-1,-1 2-1323,0 6-796</inkml:trace>
</inkml:ink>
</file>

<file path=ppt/ink/ink2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19:46:41.934"/>
    </inkml:context>
    <inkml:brush xml:id="br0">
      <inkml:brushProperty name="width" value="0.05" units="cm"/>
      <inkml:brushProperty name="height" value="0.05" units="cm"/>
    </inkml:brush>
  </inkml:definitions>
  <inkml:trace contextRef="#ctx0" brushRef="#br0">118 15 5056,'-1'-8'7511,"-3"8"-5273,-4 1-1894,1 1 1,-1-1-1,1 2 1,0-1-1,-1 1 1,1 0-1,-12 8 1,16-10-253,-3 3 56,0-2 72,1 1 0,-1 0 0,1 1 0,-6 4 0,29-11 1268,-8 0-1261,0 1 1,18-9 0,-26 10-209,1 0 0,0-1 0,-1 1 0,1-1 1,-1 1-1,0-1 0,1 0 0,-1 0 0,0 0 0,0 0 1,0-1-1,-1 1 0,1 0 0,2-4 0,-5 6-35,1 0-1,0 0 0,0 0 0,0 0 1,0 0-1,-1 0 0,1 0 1,0 0-1,0 0 0,0 0 0,-1 1 1,1-1-1,0 0 0,0 0 1,-1-1-1,1 1 0,0 0 0,0 0 1,0 0-1,-1 0 0,1 0 1,0 0-1,0 0 0,0 0 0,0 0 1,-1 0-1,1 0 0,0 0 1,0-1-1,0 1 0,0 0 0,-1 0 1,1 0-1,0 0 0,0-1 1,0 1-1,0 0 0,0 0 0,0 0 1,-1 0-1,1-1 0,0 1 1,0 0-1,0 0 0,0 0 0,0-1 1,0 1-1,0 0 0,0 0 1,0 0-1,0-1 0,0 1 0,0 0 1,0 0-1,0 0 0,0-1 1,0 1-1,0 0 0,1 0 0,-1 0 1,0-1-1,0 1 0,0 0 1,0 0-1,0 0 0,0 0 0,1-1 1,-1 1-1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1:38.472"/>
    </inkml:context>
    <inkml:brush xml:id="br0">
      <inkml:brushProperty name="width" value="0.05" units="cm"/>
      <inkml:brushProperty name="height" value="0.05" units="cm"/>
    </inkml:brush>
  </inkml:definitions>
  <inkml:trace contextRef="#ctx0" brushRef="#br0">7 56 3392,'-1'-3'541,"1"-1"0,-1 1 0,1 0 0,0-1 0,0 1 1,0 0-1,0-1 0,1 1 0,-1-1 0,1 1 0,0 0 0,2-5 0,-3 8-461,0 0 0,0 0 0,1 0 0,-1-1 0,0 1 0,0 0 0,0 0 0,0 0 0,0 0 0,0-1 0,0 1 0,0 0 0,0 0 0,0 0 0,1-1 0,-1 1 0,0 0 0,0 0 0,0 0 0,0-1 0,0 1 0,0 0 0,-1 0 0,1-1 0,0 1 0,0 0 0,0 0 0,0 0 0,0 0 0,0-1 0,0 1 0,0 0 0,0 0 0,0 0 0,-1-1 0,1 1 0,0 0 0,0 0 0,0 0 0,0 0 0,0 0 0,-1 0 0,1-1 0,0 1 0,-1 0 0,1 0-45,0 1-1,-1-1 0,1 1 1,-1-1-1,1 1 0,0-1 1,-1 1-1,1-1 0,0 1 1,0-1-1,-1 1 0,1-1 1,0 1-1,0-1 0,0 1 1,0-1-1,-1 1 0,1-1 1,0 1-1,0 0 0,0-1 1,0 1-1,0-1 1,1 2-1,1 473 3731,-5-458-3077,-1-11-2112</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8:48.114"/>
    </inkml:context>
    <inkml:brush xml:id="br0">
      <inkml:brushProperty name="width" value="0.05" units="cm"/>
      <inkml:brushProperty name="height" value="0.05" units="cm"/>
    </inkml:brush>
  </inkml:definitions>
  <inkml:trace contextRef="#ctx0" brushRef="#br0">5 175 9056,'-1'0'213,"1"-1"0,-1 0 0,1 0 0,-1 0 0,1 0 1,0 0-1,-1-1 0,1 1 0,0 0 0,0 0 0,0 0 1,-1 0-1,1 0 0,0 0 0,1 0 0,-1 0 0,0 0 0,1-2 1,-1 1 4,1 1 1,0-1-1,0 1 1,0-1-1,0 1 1,0 0-1,1 0 1,-1-1-1,0 1 1,1 0-1,-1 0 1,3-1-1,23-14 707,2 1 0,-1 2-1,2 1 1,0 1 0,50-11 0,158-16-1194,-216 35-61,-2 0-840,0 1 1,1 1 0,28 2-1,-41 2-1463,-7-2 2521,-1-1 1,0 0 0,0 1-1,0-1 1,-1 0 0,1 1-1,0-1 1,0 0-1,0 1 1,0-1 0,0 0-1,0 1 1,0-1-1,-1 0 1,1 1 0,0-1-1,0 0 1,0 1 0,-1-1-1,1 0 1,0 0-1,0 1 1,-1-1 0,-11 11-4625</inkml:trace>
</inkml:ink>
</file>

<file path=ppt/ink/ink2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19:46:49.490"/>
    </inkml:context>
    <inkml:brush xml:id="br0">
      <inkml:brushProperty name="width" value="0.05" units="cm"/>
      <inkml:brushProperty name="height" value="0.05" units="cm"/>
    </inkml:brush>
  </inkml:definitions>
  <inkml:trace contextRef="#ctx0" brushRef="#br0">1 8 2656,'12'-8'18341,"-16"26"-18048,1-1 0,1 1 0,0 0 0,1 0 0,3 26 0,-1 1-62,7 174 328,-2-118-19,-3-34-130,3 61 284,-4-83-287,0-5-3086,15-58-11790</inkml:trace>
</inkml:ink>
</file>

<file path=ppt/ink/ink2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19:46:49.930"/>
    </inkml:context>
    <inkml:brush xml:id="br0">
      <inkml:brushProperty name="width" value="0.05" units="cm"/>
      <inkml:brushProperty name="height" value="0.05" units="cm"/>
    </inkml:brush>
  </inkml:definitions>
  <inkml:trace contextRef="#ctx0" brushRef="#br0">57 196 3904,'-43'-49'2341,"42"47"-2061,-1 0 0,1 0 0,-1 0-1,1 0 1,0 0 0,0 0 0,0-1-1,0 1 1,0 0 0,1-1 0,-1 1 0,1 0-1,-1-1 1,1 1 0,0-1 0,0 1 0,0-1-1,0 1 1,1-1 0,-1 1 0,1-1-1,-1 1 1,1 0 0,0-1 0,0 1 0,0 0-1,0 0 1,0-1 0,2-1 0,1-1 18,-1 0 1,1 1 0,-1-1 0,1 1-1,0 0 1,1 1 0,-1-1 0,1 1-1,-1-1 1,1 1 0,9-4-1,2 2-91,-1 0-1,1 1 0,0 0 1,1 1-1,-1 1 0,0 1 1,1 0-1,-1 1 0,1 1 1,-1 1-1,1 0 0,-1 1 1,0 0-1,0 2 0,30 12 1,-38-14-162,0 1 1,1 1-1,-2 0 0,1 0 1,-1 0-1,1 1 1,-1 0-1,-1 0 0,10 12 1,-8-8 43,-1 1 1,0 1-1,0-1 1,-1 1-1,8 24 1,-5-6 217,-1 0 0,-2 1 1,-1-1-1,1 56 1,-5-65-146,-1 0 0,0 0 1,-2 0-1,-1 0 1,0 0-1,-1 0 1,-2-1-1,0 0 0,-1 0 1,-17 34-1,19-44-102,0-1-1,-1 0 0,0 0 1,-1 0-1,1-1 1,-2 0-1,1 0 1,-1-1-1,0 0 0,-1 0 1,0-1-1,0 0 1,-13 6-1,13-9-260,-1 0 0,0 0-1,0-1 1,0 0 0,0-1-1,0 0 1,0-1 0,0 0-1,0 0 1,0-1 0,-15-3-1,22 3-283,-25-7-3085,12-1-2998</inkml:trace>
</inkml:ink>
</file>

<file path=ppt/ink/ink2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19:46:50.526"/>
    </inkml:context>
    <inkml:brush xml:id="br0">
      <inkml:brushProperty name="width" value="0.05" units="cm"/>
      <inkml:brushProperty name="height" value="0.05" units="cm"/>
    </inkml:brush>
  </inkml:definitions>
  <inkml:trace contextRef="#ctx0" brushRef="#br0">29 12 3392,'4'6'20622,"-18"5"-20772,0 0 579,10-9 4,5-8-229,0 5-195,0-1 0,-1 1 0,1-1-1,0 1 1,0 0 0,0-1 0,0 1-1,0 0 1,2-2 0,2 0 13,-4 3-29,1-1 0,-1 0 0,0 0 0,1 0 1,-1 0-1,0 0 0,0 0 0,0 0 0,1 0 0,0-3 1,-2 4 7,0 0 0,0 0 0,0 0 0,0 0 0,0 0 1,0 0-1,0 0 0,-1 0 0,1 1 0,0-1 0,0 0 1,0 0-1,0 0 0,0 0 0,-1 0 0,1 0 1,0 0-1,0 0 0,0 0 0,0 0 0,0 0 0,-1 0 1,1 0-1,0 0 0,0 0 0,0 0 0,0 0 0,0 0 1,-1 0-1,1 0 0,0 0 0,0-1 0,0 1 0,0 0 1,0 0-1,0 0 0,-1 0 0,1 0 0,0 0 0,0 0 1,0 0-1,0-1 0,0 1 0,0 0 0,0 0 0,0 0 1,0 0-1,0 0 0,-1 0 0,1-1 0,0 1 1,0 0-1,0 0 0,0 0 0,0 0 0,0 0 0,0-1 1,0 1-1,0 0 0,0 0 0,0 0 0,0 0 0,0 0 1,1-1-1,-1 1 0,0 0 0,0 0 0,0 0 0,0 0 1,0 0 15,0 0-15,-6 4 21,-3 2-49,0-5-4504</inkml:trace>
</inkml:ink>
</file>

<file path=ppt/ink/ink2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19:47:00.838"/>
    </inkml:context>
    <inkml:brush xml:id="br0">
      <inkml:brushProperty name="width" value="0.05" units="cm"/>
      <inkml:brushProperty name="height" value="0.05" units="cm"/>
    </inkml:brush>
  </inkml:definitions>
  <inkml:trace contextRef="#ctx0" brushRef="#br0">59 35 3648,'3'-9'2684,"-2"5"-930,-6-3 1333,5 7-3040,0 0-1,-1 0 1,1 0 0,0 0-1,0-1 1,0 1 0,0 0-1,0 0 1,0 0 0,0 0-1,0 0 1,0 0 0,-1-1-1,1 1 1,0 0 0,0 0-1,0 0 1,0 0 0,0 0-1,0-1 1,0 1 0,0 0 0,0 0-1,0 0 1,0 0 0,0-1-1,0 1 1,0 0 0,0 0-1,0 0 1,0 0 0,1 0-1,-1-1 1,0 1 0,0 0-1,0 0 1,0 0 0,2-6 1006,-2 6-1010,0 0 1,0 0 0,0 0 0,0-1 0,-1 1 0,1 0 0,0 0 0,0 0 0,0 0-1,0 0 1,0-1 0,0 1 0,0 0 0,0 0 0,0 0 0,-1 0 0,1 0 0,0 0 0,0 0-1,0-1 1,0 1 0,0 0 0,0 0 0,-1 0 0,1 0 0,0 0 0,0 0 0,0 0-1,0 0 1,-1 0 0,1 0 0,0 0 0,0 0 0,0 0 0,0 0 0,-1 0 0,1 0-1,0 0 1,0 0 0,0 0 0,0 0 0,-1 0 0,1 0 0,0 0 0,0 0 0,0 1-1,-6 2 1057,17 454 665,-10-389-1479,-11 95-1,-10-46-82,20-114-190,-7 19-796,7-21 678,0-1 1,-1 1-1,1-1 0,0 1 1,0-1-1,0 0 0,-1 1 1,1-1-1,0 0 0,-1 1 1,1-1-1,0 0 0,-1 1 1,1-1-1,0 0 0,-1 1 1,1-1-1,-1 0 0,1 0 1,0 0-1,-1 0 0,1 1 1,-1-1-1,1 0 0,-1 0 1,1 0-1,-1 0 0,1 0 1,0 0-1,-1 0 0,1 0 1,-1 0-1,1 0 0,-1 0 1,1 0-1,-1-1 0,1 1 1,0 0-1,-1 0 0,0-1 1,1 1-95,-1 0 0,1 0 1,-1-1-1,1 1 0,0 0 1,-1-1-1,1 1 1,0 0-1,-1-1 0,1 1 1,0-1-1,0 1 0,-1 0 1,1-1-1,0 1 1,0-1-1,0 1 0,-1-1 1,1 1-1,0-1 1,0 1-1,0-1 0,0 1 1,0 0-1,0-1 0,0 1 1,0-1-1,0 1 1,0-1-1,0 1 0,1-1 1,-1 0-1,4-8-2638</inkml:trace>
</inkml:ink>
</file>

<file path=ppt/ink/ink2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19:47:01.369"/>
    </inkml:context>
    <inkml:brush xml:id="br0">
      <inkml:brushProperty name="width" value="0.05" units="cm"/>
      <inkml:brushProperty name="height" value="0.05" units="cm"/>
    </inkml:brush>
  </inkml:definitions>
  <inkml:trace contextRef="#ctx0" brushRef="#br0">303 21 4992,'-3'-8'1235,"-4"-4"2767,-6 36-711,-112 218-182,-6 11-1627,126-246-1403,-11 25 331,16-31-357,-1 1 1,1-1-1,-1 0 0,1 1 0,0-1 0,0 0 0,-1 1 1,1-1-1,0 0 0,0 1 0,0-1 0,1 0 1,-1 1-1,0-1 0,0 0 0,1 1 0,-1-1 0,1 0 1,-1 1-1,1-1 0,0 2 0,1-2 3,-1 0 1,0 0-1,0 0 0,1-1 1,-1 1-1,0 0 0,1 0 1,-1-1-1,1 1 0,-1-1 1,1 1-1,-1-1 0,1 0 1,-1 0-1,1 1 0,-1-1 1,1 0-1,0 0 0,-1-1 1,1 1-1,1 0 0,36-10 603,-32 8-530,162-53 889,-106 38-906,66-9 0,-107 23-362,4-1-1521,32 0 0,-46 7-679,-6 0-1121,-5-2 2302,8 3-1920</inkml:trace>
</inkml:ink>
</file>

<file path=ppt/ink/ink2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19:47:02.875"/>
    </inkml:context>
    <inkml:brush xml:id="br0">
      <inkml:brushProperty name="width" value="0.05" units="cm"/>
      <inkml:brushProperty name="height" value="0.05" units="cm"/>
    </inkml:brush>
  </inkml:definitions>
  <inkml:trace contextRef="#ctx0" brushRef="#br0">167 144 4480,'0'-8'8042,"-2"14"-7082,-25 94 374,9-4-209,-4 0 0,-5-2 0,-43 102 1,70-195-381,2-5-387,4-11-43,38-138 123,-39 132-417,-1 5-28,44-159-61,-4 60 150,10-35 306,-52 173-815,-5 20 373,-7 203 55,10-200 97,-1-35-5,1 0 0,0 0 0,1 0 0,0-1 0,0 1 0,1 0 0,4 11 0,-6-22-62,0 1-1,0 0 1,0-1-1,1 1 1,-1-1-1,0 1 1,1 0-1,-1-1 1,0 1-1,1-1 1,-1 1-1,1-1 1,-1 1-1,0-1 1,1 0 0,-1 1-1,1-1 1,0 1-1,-1-1 1,1 0-1,0 1 1,0-1-18,-1 0 0,0 0 1,1-1-1,-1 1 0,1 0 1,-1 0-1,1 0 0,-1-1 1,1 1-1,-1 0 1,0 0-1,1-1 0,-1 1 1,0 0-1,1-1 0,-1 1 1,0 0-1,1-1 0,-1 1 1,0-1-1,1 0 1,2-5 20,0 0 1,-1-1 0,3-7-1,-4 10 4,12-39 0,3-10 31,43-95 0,-25 88-162,44-57-1,-34 51-274,-43 66 361,-1-1 0,0 0 0,1 1 0,-1-1-1,1 0 1,-1 1 0,1-1 0,-1 0 0,1 1 0,-1-1 0,1 1 0,0-1 0,-1 1 0,1-1 0,0 1-1,-1-1 1,1 1 0,0 0 0,0-1 0,0 1 0,-1 0 0,1 0 0,0 0 0,0-1 0,0 1-1,-1 0 1,1 0 0,1 0 0,-1 1-11,0 0 0,1-1 0,-1 1 0,0 0 0,0 0 0,0 0 0,0 0 0,0 0 0,0 0 0,0 0 0,-1 0 0,1 0 0,0 0 0,-1 0 0,2 2 0,2 6-69,-1 0 0,0 0 0,4 15-1,1 26 188,-2 0 0,-1 56 0,3 35 171,-3-99-153,17 109 655,-19-139-284,-3-12-517,0 0 1,0 0 0,0 0 0,0 0 0,0 0 0,0 0 0,0 0 0,0 0 0,0 0-27,0 0 27,0 0 0,0 0 0,0 0 0,0 0 0,0 0 0,0 0 0,1 0 0,-1 0 0,0 0 0,0 0 0,0 0 0,0 0 0,0 0 0,0 0 0,0 0 0,0 0-1,0 0 1,0 0 0,0 0 0,0 0 0,0 0 0,0 0 0,0 0 0,0 0 0,0 0 0,0 0 0,0 0 0,0 0 0,0 0 0,0 0 0,0 0 0,1 0 0,-1 0 0,0 0-27,0 0 27,0 0 0,0 0 0,0 0 0,0 0 0,0 0 0,1-21-5622,-1 1 1810,2 0-2081,2 2 1915</inkml:trace>
</inkml:ink>
</file>

<file path=ppt/ink/ink2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19:47:05.780"/>
    </inkml:context>
    <inkml:brush xml:id="br0">
      <inkml:brushProperty name="width" value="0.05" units="cm"/>
      <inkml:brushProperty name="height" value="0.05" units="cm"/>
    </inkml:brush>
  </inkml:definitions>
  <inkml:trace contextRef="#ctx0" brushRef="#br0">274 614 6144,'-2'-1'370,"1"0"0,-1 0-1,1 1 1,-1-1 0,0 1 0,1-1 0,-1 1 0,0 0 0,1 0 0,-1-1-1,0 1 1,1 0 0,-1 0 0,0 1 0,1-1 0,-1 0 0,0 1 0,-2 0-1,0 1-38,-1 0-1,0 0 1,1 1-1,-1-1 0,1 1 1,-5 4-1,-5 6-45,0 0 0,-16 21 0,28-31-59,-16 20-10,1 1-1,1 0 1,1 1 0,1 1-1,2 1 1,0 0 0,2 0-1,-13 57 1,22-81-160,-1 5 93,1 0 0,0 0 0,0 11 0,1-18-124,0 0 0,-1 0 0,1 0 1,0 0-1,0 0 0,1 0 0,-1 0 0,0 0 1,0 0-1,0 0 0,1 0 0,-1 0 1,1 0-1,-1 0 0,1 0 0,-1 0 1,1 0-1,-1 0 0,1-1 0,0 1 0,-1 0 1,1 0-1,0-1 0,0 1 0,0 0 1,-1-1-1,1 1 0,0-1 0,0 1 0,0-1 1,0 1-1,0-1 0,2 1 0,0-1 22,0-1 0,1 1 0,-1 0-1,0-1 1,0 0 0,0 1-1,0-1 1,0-1 0,0 1 0,0 0-1,0-1 1,-1 1 0,1-1-1,0 0 1,-1 0 0,1 0 0,-1 0-1,3-3 1,5-6 22,0-1-1,12-18 1,-16 21-32,99-161-517,-98 159 358,-7 11 120,0 0-1,1 0 1,-1 0-1,0 0 1,0 0 0,0 0-1,0 0 1,0 0-1,0-1 1,0 1-1,0 0 1,0 0-1,0 0 1,0 0 0,0 0-1,0 0 1,1 0-1,-1 0 1,0 0-1,0 0 1,0 0-1,0 0 1,0 0 0,0 0-1,0 0 1,0 0-1,0 0 1,1 0-1,-1 0 1,0 0-1,0 0 1,0 0 0,0 0-1,0 0 1,0 0-1,0 0 1,0 0-1,0 0 1,0 0-1,1 0 1,-1 0 0,0 1-1,0-1 1,0 0-1,0 0 1,0 0-1,0 0 1,0 0-1,0 0 1,2 22-10,-3 7 387,2-1-1,1 1 1,10 51 0,-10-71-290,1 1 0,0 0 0,0-1 1,7 12-1,-8-18-46,-1 0 0,1-1-1,0 1 1,0-1 0,0 1 0,0-1-1,0 0 1,1 0 0,-1 0 0,1 0-1,-1 0 1,1-1 0,0 1 0,0-1-1,0 0 1,0 0 0,-1 0 0,6 1-1,-2-1-17,0-1-1,-1 1 1,1-1-1,-1-1 1,1 1-1,-1-1 0,1 0 1,-1 0-1,9-3 1,5-4 8,22-11 0,-35 16-9,10-5-28,-2-1 0,0-1 0,0 0 1,0-1-1,-1 0 0,-1-1 0,18-21 0,-3-2-3,38-67 0,-57 88-12,0-1 1,-1 0-1,0 0 1,7-27 0,-13 40 8,-1 1-7,1 0 0,-1 0 0,0 0 0,0 0 0,1 0 0,-1 0 1,0 0-1,0-1 0,0 1 0,0 0 0,0 0 0,0 0 0,0 0 0,-1 0 1,1-1-1,0 1 0,-1 0 0,0-1 0,1 2 15,0 0 0,0 0 0,0 0 0,-1 0 0,1-1 0,0 1 0,0 0 0,0 0 0,-1 0 0,1 0 0,0 0 0,0 0 0,0 0 0,-1 0 0,1 0 0,0 0 0,0 0 0,0 0 0,-1 0 0,1 0 0,0 1 0,0-1 0,0 0 0,-1 0 0,1 0 0,0 0 0,0 0 0,0 0 0,0 0 0,-1 1 0,1-1 0,0 0 0,0 0 0,0 0 0,0 0 0,0 1 0,0-1 0,-1 0 0,1 0 0,-5 8-75,4-8 71,-16 31-104,-26 62-1,43-92 115,-10 24 12,-10 42 0,17-55 29,0 1 1,1-1-1,1 1 0,0 0 1,1 17-1,1-26-31,-1-1 1,1 1-1,0-1 0,0 1 1,0-1-1,0 0 0,0 0 1,3 4-1,-4-6 3,1 0 0,-1 0 0,1 0 0,0 0 0,-1 0 0,1-1 0,0 1 0,0 0 0,0-1 0,-1 1 0,1 0 0,0-1 0,0 1 0,0-1 0,0 1 0,0-1 0,0 0 0,0 1 0,0-1 0,0 0 0,0 0-1,0 0 1,0 0 0,0 0 0,0 0 0,0 0 0,0 0 0,3 0 0,-1-2 10,0 1 0,0-1 0,0 1 0,1-1 0,-2 0 0,1 0 0,0 0 0,0-1 0,-1 1 0,1-1 0,-1 1 0,1-1 0,-1 0 0,0 0 0,0 0 0,-1 0 0,3-4 0,2-6-26,-1-1 0,7-24 1,40-203-94,-49 212-93,-1 15-267,-3 33 130,-25 191 123,-1-1 308,-3 32 46,25-187-23,-3-1 0,-25 90 0,22-114 46,10-28-162,1 0 0,-1 0-1,1 0 1,-1 0 0,0 0-1,1 0 1,-1 0 0,0 0-1,0 0 1,1-1 0,-1 1-1,0 0 1,0-1 0,0 1-1,0 0 1,0-1 0,0 1 0,0-1-1,0 0 1,0 1 0,0-1-1,-2 0 1,2 0-9,1 0-1,-1 0 1,0 0 0,0 0-1,1 0 1,-1-1 0,0 1-1,1 0 1,-1-1 0,0 1 0,1 0-1,-1-1 1,1 1 0,-1-1-1,1 1 1,-1-1 0,0 1-1,1-1 1,0 1 0,-1-1-1,1 1 1,-1-1 0,1 0-1,0 1 1,-1-1 0,1-1 0,-7-23-48,5 15 33,-2-13-59,0 0-1,2-1 1,1 0 0,0 0-1,2 0 1,1 1 0,8-42-1,-4 43 33,2 0-1,0 0 0,1 1 0,1 1 0,1-1 1,1 2-1,20-27 0,11-6 132,60-57 1,-45 56-19,-32 30-23,25-28 0,57-66 205,-75 84-144,53-41 0,-75 66-111,-6 3 1,1 0-1,0 1 1,9-5 0,-14 9-2,0-1 0,0 1-1,0-1 1,1 1 0,-1-1 0,0 1 0,0 0 0,1-1 0,-1 1 0,0 0 0,0 0 0,1 0 0,-1 0-1,0 0 1,1 0 0,-1 0 0,0 1 0,0-1 0,1 0 0,-1 1 0,0-1 0,0 1 0,0-1-1,2 2 1,-1 0-3,0 0-1,0 0 1,0 0-1,0 1 1,0-1-1,-1 1 1,1-1-1,-1 1 1,0 0-1,0 0 1,0-1-1,0 1 1,0 0-1,1 6 1,-1 3 29,0 1 1,0 14-1,-3 3 197,-9 56 1,2-34 209,8-48-106,1-7-231,0-9-18,8-19-72,1 1-1,1 0 0,2 0 1,1 1-1,29-49 0,-38 73-33,0 0 0,-1 0 0,2 0 0,-1 1 0,1-1 0,-1 1-1,1 0 1,0 0 0,1 1 0,7-5 0,-11 7 11,0 0 0,0 0 1,1 1-1,-1-1 0,0 0 1,1 1-1,-1-1 0,1 1 1,-1 0-1,1 0 0,-1 0 0,1 0 1,-1 0-1,0 0 0,1 1 1,-1 0-1,1-1 0,-1 1 0,0 0 1,1 0-1,-1 0 0,0 0 1,0 0-1,0 1 0,0-1 0,0 1 1,0-1-1,0 1 0,2 3 1,1 3 11,0 0 1,0 0-1,-1 0 0,0 1 1,-1 0-1,1 0 1,1 11-1,-1-6 31,7 31 62,-8-28-42,1 0-1,7 18 1,-9-30-20,0 0 0,0-1 0,1 1 0,0-1 0,0 1 1,0-1-1,0 0 0,0 0 0,1-1 0,0 1 0,7 5 1,-9-7-13,1-1 0,0 0 1,1 1-1,-1-1 0,0 0 0,0 0 1,0 0-1,1-1 0,-1 1 1,0-1-1,1 0 0,-1 0 1,0 0-1,1 0 0,-1-1 0,0 1 1,1-1-1,5-2 0,1-1 15,-1 1 0,1-2 0,-1 1 0,15-12 0,-9 4-17,0 0 1,-1-1 0,-1-1 0,0 0 0,-1-1 0,0 0 0,-2-1 0,1 0 0,-2 0-1,0-1 1,6-19 0,-13 30-33,0 1 0,0-1-1,0 0 1,-1 1-1,0-1 1,0 0 0,-1 0-1,0 0 1,0 0 0,-1-6-1,1 11 11,0 1-1,0 0 1,0-1-1,0 1 1,-1-1-1,1 1 1,0 0-1,0-1 0,0 1 1,-1-1-1,1 1 1,0 0-1,-1 0 1,1-1-1,0 1 1,-1 0-1,1-1 1,0 1-1,-1 0 1,1 0-1,-1 0 1,1 0-1,0-1 0,-1 1 1,1 0-1,-1 0 1,1 0-1,0 0 1,-1 0-1,1 0 1,-1 0-1,1 0 1,-1 0-1,1 0 1,-1 0-1,1 0 1,0 0-1,-1 0 0,1 1 1,-1-1-1,1 0 1,0 0-1,-1 0 1,1 1-1,-1-1 1,-18 15-327,12-7 333,0 0 1,1 0-1,0 1 1,1 0-1,0 0 0,0 0 1,1 0-1,0 1 1,1 0-1,0 0 1,1 0-1,-1 0 0,2 0 1,0 0-1,0 0 1,1 14-1,0-15 31,1-1 0,0 0 0,1 1 0,0-1 0,0 0 0,1 0 0,0 0 0,0 0 0,5 7 0,-5-9-18,1-1 0,0 1 0,0-1 0,0 0 0,1-1 0,-1 1 0,1-1 0,0 0-1,1 0 1,-1 0 0,1-1 0,9 5 0,-13-7 11,1 0 0,-1-1-1,1 1 1,0 0 0,0-1 0,0 1-1,-1-1 1,1 0 0,0 0 0,0 0-1,0-1 1,-1 1 0,1-1 0,0 1-1,0-1 1,-1 0 0,1 0 0,-1 0-1,1 0 1,-1 0 0,1-1 0,-1 1-1,5-4 1,2-4 0,0 1 0,0-1-1,-1 0 1,7-12 0,-10 15 31,170-198 216,-135 164-233,-5 7 24,37-47-1,-53 53-74,0 0 1,-2-1-1,-2-1 0,0 0 0,15-47 0,-14 28-65,-3-1 0,12-92 1,-24 130-67,-2 11 145,1 0 0,0 0 0,0 0 0,0 0 0,0 0 1,0 0-1,0 0 0,0 0 0,0 0 0,0 0 0,0 0 0,0 0 0,-1 0 0,1 0 0,0 0 0,0 0 0,0 0 0,0 0 0,0 0 0,0 0 0,0 0 0,0 0 0,0 0 1,0 0-1,-1 0 0,1 0 0,0 0 0,0 0 0,0 0 0,0 0 0,0 0 0,0 0 0,0 0 0,0 0 0,0 0 0,0 0 0,0 0 0,0 0 0,-1 1 0,1-1 1,0 0-1,0 0 0,0 0 0,0 0 0,0 0 0,0 0 0,0 0 0,0 0 0,0 0 0,0 1 0,-13 21-169,-6 22 133,-15 51 0,-10 53 240,32-95-138,2 1 0,2 0 0,2 0 0,3 1 0,7 92 1,-2-116 76,8 34 0,-7-50-126,1-1 0,0 1 1,1-1-1,9 18 1,-13-30-79,-1-1 0,1 0 0,0 0 0,-1 1 0,1-1 0,0 0 0,0 0 0,0 0 0,0 0 0,0 0 0,0 0 0,0-1 0,0 1 0,0 0 0,2 1 1,-2-2-16,-1 0 1,1 0 0,0 0 0,-1 0 0,1 0-1,-1 0 1,1 0 0,-1 0 0,1 0 0,-1-1 0,1 1-1,-1 0 1,1 0 0,-1 0 0,1-1 0,-1 1 0,1 0-1,-1-1 1,1 1 0,-1 0 0,1-1 0,-1 1-1,0 0 1,1-1 0,-1 0 0,3-3-320,-1 1 0,0-1 0,0 0 0,-1 0 0,1 0 0,-1 0 0,2-7 0,-1-2 12,-1-1 1,0 0-1,-1 0 1,-1 0 0,0 0-1,0 0 1,-2 0-1,1 1 1,-2-1-1,-6-16 1,6 19 410,0 1 1,-1 0-1,-1 1 1,1-1-1,-2 1 1,1 0-1,-1 0 1,0 1-1,-1 0 0,0 0 1,0 1-1,-1 0 1,0 1-1,0-1 1,-1 2-1,-13-7 1,-2 1 890,0 2 0,0 0 0,-1 2 1,0 0-1,-45-4 0,69 11-783,1 0 0,0 0 0,0 0 0,-1-1-1,1 1 1,0-1 0,0 1 0,0-1 0,0 1 0,-2-2-1,3 2-118,0 0 1,-1 0-1,1 0 0,0 0 0,0 0 0,0-1 0,0 1 0,0 0 0,0 0 0,0 0 1,0 0-1,0 0 0,0 0 0,0 0 0,0 0 0,0 0 0,0 0 0,0-1 1,0 1-1,0 0 0,0 0 0,0 0 0,0 0 0,0 0 0,0 0 0,0 0 0,0 0 1,0 0-1,0 0 0,0-1 0,0 1 0,0 0 0,0 0 0,1 0 0,-1 0 0,0 0 1,0 0-1,0 0 0,0 0 0,0 0 0,0 0 0,0 0 0,0 0 0,0 0 1,0 0-1,0 0 0,0 0 0,1 0 0,11-3 212,129-10-63,175 8-1,-307 5-193,-1 1 1,0 0-1,0 0 0,0 1 0,12 5 0,-17-6 42,-1 0-1,1 0 1,-1 0 0,0 0-1,1 1 1,-1-1-1,0 1 1,0 0 0,0 0-1,0-1 1,0 1-1,0 1 1,-1-1-1,1 0 1,-1 0 0,1 1-1,-1-1 1,0 0-1,0 1 1,1 4 0,1 10 136,-2 0 0,0 0 0,-1 0 1,-1 1-1,0-1 0,-4 18 1,-3 47 15,6-64-44,0-3-11,8-27-2319,37-131-7164,-25 53 8388,-14 31 3963,-4 56-2750,0 1 1,0-1-1,0 0 1,-1 1-1,1-1 1,-1 1-1,1-1 1,-1 1-1,0 0 1,0-1-1,0 1 1,0 0-1,0-1 1,-3-2-1,4 5-224,0 0 0,0-1 0,0 1 0,-1 0-1,1-1 1,0 1 0,0 0 0,0 0 0,0-1 0,0 1 0,0-1-1,0 1 1,-1 0 0,1-1 0,0 1 0,0 0 0,0-1 0,0 1-1,1 0 1,-1-1 0,0 1 0,0 0 0,0-1 0,0 1 0,0 0-1,0-1 1,0 1 0,1 0 0,-1 0 0,0-1 0,0 1 0,0 0-1,1-1 1,-1 1 0,0 0 0,0 0 0,1 0 0,-1-1 0,0 1-1,1 0 1,-1 0 0,0 0 0,1 0 0,-1-1 0,0 1 0,1 0-1,-1 0 1,1 0 0,18-5-90,-17 4 90,11-1-29,1 0-1,0 1 0,-1 1 0,27 2 0,54 13-255,-56-8 145,-32-6 123,4 0 40,-1 1 1,1 0-1,-1 1 1,1 0-1,11 5 1,-19-7 26,0 0 0,0 0 0,0 1 0,-1-1 0,1 0 0,0 1 0,-1-1 0,1 1 0,-1-1 0,1 1 0,-1 0 0,0-1 0,0 1 0,0 0 0,0 0 0,0 0 1,0 0-1,0 0 0,-1 0 0,1 0 0,-1 0 0,1 0 0,-1 1 0,0-1 0,0 0 0,0 0 0,0 0 0,0 0 0,0 1 0,-1-1 0,0 2 0,-2 6 254,0 0 0,-1 0 0,0 0 0,-11 17 0,-29 38 1059,15-23-548,17-23-386,0 0 0,1 1 0,1 1 0,-8 24 0,17-43-400,1 1 0,-1-1 0,0 1 0,1-1 1,-1 1-1,1 0 0,0-1 0,0 1 0,0-1 0,0 1 1,1 0-1,-1-1 0,1 1 0,-1-1 0,1 1 1,0-1-1,0 1 0,0-1 0,2 4 0,-1-4 6,0 1 0,0-1-1,1 0 1,-1 1 0,1-1-1,0 0 1,-1-1-1,1 1 1,0 0 0,0-1-1,0 0 1,0 1 0,0-1-1,6 1 1,0-1-64,-1 0 1,1 0-1,0 0 1,-1-1-1,1-1 0,0 0 1,-1 0-1,12-3 1,66-22-3036,-82 25 2806,45-16-1590</inkml:trace>
</inkml:ink>
</file>

<file path=ppt/ink/ink2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19:47:09.783"/>
    </inkml:context>
    <inkml:brush xml:id="br0">
      <inkml:brushProperty name="width" value="0.05" units="cm"/>
      <inkml:brushProperty name="height" value="0.05" units="cm"/>
    </inkml:brush>
  </inkml:definitions>
  <inkml:trace contextRef="#ctx0" brushRef="#br0">14 650 4576,'-3'1'262,"3"-2"-181,-1 1 1,1 0-1,-1 1 1,1-1-1,0 0 1,-1 0-1,1 0 1,-1 0-1,1 0 0,-1 0 1,1 0-1,0 1 1,-1-1-1,1 0 1,0 0-1,-1 0 1,1 1-1,0-1 0,-1 0 1,1 1-1,0-1 1,-1 0-1,1 1 1,0-1-1,0 0 0,-1 1 1,1-1-1,0 2 1537,14-9 2398,9-4-3258,-2-1 0,1-1 0,-2 0 1,0-2-1,26-24 0,80-96 175,-117 125-908,185-212 403,-185 212-625,-9 10 194,1 0 0,-1-1-1,0 1 1,0 0 0,1 0-1,-1-1 1,0 1 0,0 0 0,1 0-1,-1-1 1,0 1 0,1 0-1,-1 0 1,0 0 0,1 0 0,-1-1-1,0 1 1,1 0 0,-1 0-1,0 0 1,1 0 0,-1 0 0,0 0-1,1 0 1,-1 0 0,0 0-1,1 0 1,-1 0 0,1 0 0,-1 0-1,0 0 1,1 0 0,-1 1-1,1-1 1,-1 3 11,1 4-21,0 1 0,-1-1 0,0 0 0,-1 0 0,-1 8 0,0 4 54,-2 19 186,1-22-53,2 0 0,-1-1 0,2 1 0,0 0 0,1 0 0,5 26 0,-4-35-108,0 0-1,0 0 1,1 0-1,0 0 1,0 0-1,1-1 1,-1 0-1,9 11 0,-9-14-33,0 0 0,0-1 0,0 1 0,0-1 0,0 1 0,1-1 0,-1 0-1,1 0 1,0-1 0,-1 1 0,1-1 0,0 0 0,0 1 0,0-2 0,0 1-1,0 0 1,0-1 0,4 0 0,2 0 2,-1-1 0,0 0 0,1-1 0,-1 0 0,0 0 0,11-5 0,51-27 257,-66 32-265,30-17 80,0-1 0,-2-2 1,40-33-1,-53 37-65,0 0-1,-2-1 1,0-1-1,-2-1 1,0 0-1,13-25 1,-22 34-103,0-1 1,-2-1-1,0 1 1,0-1-1,-1 0 1,-1 0-1,0-1 0,-1 1 1,-1 0-1,0-18 1,-1 31 42,0 0 1,0 0 0,0 0-1,-1 0 1,1 0-1,0 0 1,-1 0 0,1 0-1,0 0 1,-1 0 0,1 0-1,-1 0 1,-1-1-1,2 1 8,0 1 0,-1 0 0,1-1 0,0 1 0,-1 0 0,1 0 0,-1 0 0,1-1 0,-1 1-1,1 0 1,0 0 0,-1 0 0,1 0 0,-1 0 0,1 0 0,-1 0 0,1 0 0,-1 0 0,1 0 0,-1 0-1,1 0 1,-1 0 0,-1 1-11,-1 0-1,1 0 0,0 0 0,0 1 1,0-1-1,0 0 0,0 1 0,0 0 1,0-1-1,-1 3 0,-10 11 11,1-1-1,1 1 1,0 1-1,1 0 1,-10 22-1,15-27 37,1 0-1,1 0 1,-1 1-1,2-1 1,-1 1-1,2 0 1,0-1-1,0 1 1,2 21-1,2-8 101,0-1 1,2 0-1,15 45 1,-15-56-68,0-1 0,0 0 1,1-1-1,1 1 0,0-1 0,0 0 1,1-1-1,19 19 0,-23-25 38,1 0 0,0 0 1,0 0-1,0-1 0,1 0 0,10 4 0,-14-6-66,0 0 0,1 0 1,-1-1-1,1 1 0,-1-1 0,1 0 1,0 0-1,-1 0 0,1 0 0,-1 0 1,1 0-1,-1-1 0,1 1 0,-1-1 1,1 0-1,-1 1 0,1-1 0,2-2 1,1-1 6,-2 1 0,1-1 1,0 0-1,-1 0 0,1-1 1,5-8-1,22-34 173,-18 25-176,213-287 164,-215 294-185,-4 4-45,0 1 0,2-1 0,-1 1 0,1 1 0,1 0 0,11-8 0,-21 16 21,0 0 0,0 1 1,0-1-1,0 0 0,0 1 0,0 0 0,0-1 0,0 1 0,0-1 0,0 1 0,0 0 0,0 0 0,0 0 0,0-1 0,0 1 0,0 0 1,0 1-1,1-1 0,-1 0 0,0 0 0,0 0 0,0 0 0,0 1 0,0-1 0,0 1 0,0-1 0,0 1 0,0-1 0,0 1 1,-1-1-1,1 1 0,0 0 0,0-1 0,0 1 0,-1 0 0,1 0 0,0 0 0,-1 0 0,1-1 0,0 1 0,-1 0 0,0 0 0,1 0 1,-1 0-1,1 2 0,1 3-6,0 1 0,-1 0 0,0 0 0,0 0 0,0 14 0,-4 17 92,-2 0-1,-1 0 0,-22 71 1,0-25-4,23-71-28,-1-1 1,0 1-1,-1-1 1,-11 13-1,15-20 9,-2 0 0,1 0 0,-1-1 1,1 0-1,-1 0 0,0 0 0,-1-1 0,1 1 0,-7 2 0,10-5-43,0 0 0,0-1 1,1 1-1,-1 0 0,0-1 0,0 1 0,0-1 1,0 0-1,0 0 0,0 0 0,0 0 0,0 0 1,0 0-1,0 0 0,0-1 0,0 1 0,0-1 1,0 1-1,0-1 0,1 0 0,-1 0 0,0 0 0,0 0 1,1 0-1,-1 0 0,1 0 0,-1 0 0,1-1 1,-1 1-1,1-1 0,0 1 0,0-1 0,-2-2 1,2 2-35,0 0 0,0 0 1,0 0-1,0-1 0,0 1 1,1-1-1,-1 1 0,1 0 1,0-1-1,-1 1 0,1-1 1,0 1-1,0-1 1,1 1-1,-1-1 0,1 1 1,-1-1-1,1 1 0,0 0 1,-1-1-1,1 1 0,1 0 1,0-3-1,3-2-89,-1 0 0,1 0 0,1 0-1,-1 0 1,10-7 0,2-2 9,1 2 0,0 1 1,1 0-1,22-11 0,84-34-51,-76 37 134,-28 12-71,1 1 1,1 1 0,30-7-1,-52 14 85,0 0-1,-1 0 0,1-1 0,-1 1 1,1 0-1,0 0 0,-1 0 0,1 0 0,0 0 1,-1 0-1,1 0 0,0 1 0,-1-1 1,1 0-1,0 0 0,-1 0 0,1 1 1,-1-1-1,1 0 0,-1 1 0,1-1 0,0 0 1,-1 1-1,1-1 0,-1 1 0,0-1 1,1 1-1,-1-1 0,1 1 0,-1-1 1,0 1-1,1-1 0,-1 1 0,0-1 1,1 1-1,-1 0 0,0-1 0,0 1 0,0 0 1,0-1-1,0 1 0,0 0 0,0-1 1,0 2-1,0 3-3,0 1 1,-1 0-1,1 0 1,-3 7-1,1-2 19,-1 3-13,0 4 41,0 0 1,1 0-1,1 0 0,1 0 0,3 33 0,-1-42 10,0 1 1,0-1 0,1 1-1,0-1 1,5 10-1,-7-17-18,1 1-1,-1-1 0,1 0 0,-1 0 1,1 0-1,0 0 0,-1 0 0,1 0 0,0-1 1,4 3-1,-4-3-3,-1 0 1,1-1-1,-1 1 0,1 0 1,-1-1-1,1 0 1,-1 1-1,1-1 0,0 0 1,-1 0-1,1 0 1,0 0-1,-1 0 0,1 0 1,-1-1-1,1 1 1,0-1-1,2 0 0,2-2 7,0 0 0,0 0 0,-1-1 0,1 0 0,-1 0 0,0-1 0,0 1 0,0-1 0,0 0 0,-1 0 0,0-1 0,0 1 0,0-1 0,-1 0 0,5-11-1,-3 5-26,0 0-1,-1 0 1,0-1-1,-1 1 1,-1-1-1,0 0 1,0-21-1,-2 27-36,0 0 0,-1 1 0,0-1-1,-3-11 1,3 15 29,0 0 0,-1-1 0,1 1-1,-1 0 1,1 0 0,-1 0 0,0 0-1,0 0 1,0 0 0,-1 0 0,-3-3-1,1 3-1,0 0 0,1 0 0,-1 0 0,-1 1 0,1 0 0,0 0 0,0 0 0,-1 1 0,1 0 0,-1 0 0,1 0 0,-1 1 0,1-1 0,-1 1 0,-6 1 0,-13 0-104,25-1 114,0 0 0,0 0 0,1 0 0,-1 0 0,0 0 0,0 0 0,0 0 0,0 0 0,0 0 0,0 0 0,0 0 0,0 0 0,0 0 0,0 0 0,0 0 0,0 0 0,0 0 0,0 0 0,0 0 0,0 0 0,0-1 0,0 1 0,0 0 0,0 0 0,0 0 0,0 0 0,0 0 0,0 0 0,0 0 0,0 0 0,0 0 0,0 0 0,0 0 0,0 0 0,0 0 0,0 0 0,0 0 0,0 0 0,0 0 0,8-3 145,15-4 32,40-8-124,1 3 1,0 2-1,1 4 0,119 2 1,-179 4-41,0 0 0,1 1 0,-1-1 0,0 1 0,0 0 0,-1 0 0,1 1 0,0-1 0,0 1 0,-1 0 0,1 0 0,-1 1 0,1-1 0,-1 1 0,7 7 0,-10-9-11,0 0 1,0 0 0,0 1-1,0-1 1,-1 1-1,1-1 1,0 1-1,-1-1 1,1 1-1,-1-1 1,0 1-1,1-1 1,-1 1-1,0 0 1,0-1-1,0 1 1,-1 2 0,-6 32 74,4-26-21,-1 5 59,-10 21 1,2-7 329,12-20-164,2-8-53,2-5-124,-1-1-98,7-13 12,14-17 0,-13 21-63,0 1 1,1 0 0,18-13-1,-23 20 25,0 1 0,0 0 0,1 0 1,0 1-1,0 0 0,0 1 0,0-1 0,10-1 0,-17 4 14,1 1-1,-1 0 0,1-1 0,-1 1 1,1 0-1,0 0 0,-1 0 1,1 0-1,-1 0 0,1 0 0,0 0 1,-1 1-1,1-1 0,-1 0 1,1 1-1,-1-1 0,1 1 1,-1 0-1,1 0 0,-1-1 0,1 1 1,-1 0-1,2 2 0,-1-1-4,-1 0-1,0 0 1,0 0-1,1 1 1,-1-1-1,-1 0 1,1 1-1,0-1 0,-1 0 1,1 1-1,-1-1 1,0 1-1,1-1 1,-2 4-1,0 56 112,0-23-51,5 59-1,-4-93-27,1 1 0,1 0 0,-1 0 0,1 0 0,0 0 0,0-1 0,0 1 0,1-1 1,3 6-1,-4-9-3,0 0 1,-1 0 0,1 0 0,0 0 0,0 0 0,0-1 0,0 1-1,0-1 1,0 1 0,0-1 0,1 0 0,-1 0 0,0 0 0,1 0-1,-1 0 1,1-1 0,-1 1 0,1-1 0,-1 0 0,1 1-1,-1-1 1,1 0 0,-1-1 0,4 1 0,5-2 45,1-1 1,-1 0-1,0 0 1,0-1-1,0-1 0,-1 0 1,0 0-1,14-10 1,5-6-17,38-33 1,18-29-36,-44 43-39,48-38 1,-85 75 8,3-3-48,1 1-1,-1 0 1,12-5 0,-18 9 47,1 0-1,0 0 1,0 0-1,0 1 1,1-1-1,-1 1 1,0 0-1,0-1 1,0 1-1,0 0 1,0 0-1,0 0 1,0 0-1,1 1 1,-1-1-1,0 1 1,0-1-1,0 1 1,3 1-1,2 2-20,-1-1 5,1 1 0,0 0 0,-1 0 0,8 7 0,-13-10 533,-19-9-314,7 3-197,4 2-38,0 0 0,1 1 1,-11-3-1,14 5 35,0 0 1,0 0 0,0-1-1,0 2 1,0-1-1,0 0 1,0 1-1,0-1 1,0 1-1,0 0 1,0 0 0,-2 1-1,-4 2-4,3-1-5,-1-1-1,1 2 1,-1-1 0,1 1-1,0 0 1,1 0-1,-1 1 1,-6 6 0,5-3 11,0 0 0,1 1 0,0 0 0,1 0 0,0 0 1,0 1-1,-5 15 0,8-18 10,0 1-1,0-1 1,0 1 0,1 0 0,1-1 0,-1 1-1,1 0 1,0 0 0,1-1 0,0 1-1,2 11 1,-1-15 46,-1-1-1,0 1 0,1-1 1,0 1-1,2 3 0,-3-5-18,-1-1 0,1 0 0,0 0 0,0 0 0,0 0 0,0 0 0,0-1 0,0 1 0,0 0 0,0 0 0,0 0-1,0-1 1,0 1 0,1-1 0,-1 1 0,0-1 0,0 1 0,1-1 0,-1 0 0,2 1 0,-1-2-7,1 1 0,-1 0 1,0-1-1,0 1 0,1-1 1,-1 0-1,0 0 0,0 0 0,0 0 1,0 0-1,0 0 0,0-1 0,0 1 1,0-1-1,0 1 0,-1-1 1,3-3-1,3-4 51,0 0 0,8-15 0,-14 22-62,34-61 8,43-68-410,-80 137 297,-1 1 0,1-1 0,1 1 1,-1 0-1,1 0 0,0-1 1,1 1-1,0 0 0,1 12 1,-1-11 115,1 1 1,0-1-1,0 0 1,1 0-1,0 0 1,0 0-1,1 0 1,0-1-1,0 1 1,6 8 0,-6-12 9,0 0 0,0-1 1,0 1-1,1-1 0,0 0 1,-1 0-1,1 0 0,0 0 1,0-1-1,0 0 0,1 0 1,-1 0-1,1 0 0,-1 0 1,1-1-1,-1 0 0,1 0 1,0 0-1,-1-1 0,1 1 1,0-1-1,0 0 0,6-2 1,6 0-1,1-2 0,-1 0 0,0-1 0,0-1 0,0-1 0,28-15 0,89-66 148,-67 42-147,-51 34-45,-11 8-6,-1 1 0,1-1 0,1 1 1,-1 0-1,0 0 0,1 0 0,0 1 0,9-3 1,-14 5 12,-1 0 1,0 0 0,0 0 0,0 0 0,1 0 0,-1 0 0,0 1 0,0-1 0,0 0 0,1 0 0,-1 0 0,0 0 0,0 1 0,0-1 0,0 0 0,0 0 0,1 0 0,-1 0 0,0 1 0,0-1 0,0 0 0,0 0 0,0 1 0,0-1 0,0 0 0,0 0 0,0 0 0,0 1 0,0-1-1,0 0 1,0 0 0,0 1 0,0-1 0,0 0 0,-1 17 39,-5 22 33,-10 42-150,15-75 96,-2 10 400,5-14-162,4-6-83,16-21-8,-12 12-114,0 1 0,1 0 0,0 1 0,1 1 0,16-12 0,-12 13-109,-1 0 0,2 1 1,-1 0-1,1 1 0,0 1 1,0 1-1,34-6 0,-49 11 45,-1 0 0,1 0-1,0-1 1,0 1 0,-1 1-1,1-1 1,0 0 0,0 0 0,-1 1-1,1-1 1,0 1 0,-1-1-1,3 2 1,-4-2 16,1 1 0,0 0 0,0-1-1,0 1 1,0 0 0,-1 0 0,1-1-1,0 1 1,-1 0 0,1 0 0,-1 0-1,1 0 1,-1 0 0,1 0 0,-1 0 0,1 1-1,0 4 24,-1 0 0,0-1 0,0 1 1,0 0-1,0-1 0,-3 10 0,1 10 1,2-19 4,0 0 1,1 0 0,-1 0 0,1-1 0,1 1-1,1 7 1,-2-11-13,0 0-1,0 0 1,0 0 0,0-1-1,0 1 1,0 0-1,0 0 1,1-1-1,-1 1 1,1 0 0,-1-1-1,1 1 1,0-1-1,-1 0 1,1 0 0,0 0-1,0 1 1,0-2-1,3 3 1,1-2 26,0 0 0,-1 0 0,1-1 0,0 1 1,-1-1-1,1 0 0,0-1 0,-1 1 0,12-4 0,1-1 15,29-12-1,-28 9-48,171-77-185,-83 42 414,-21 10-375,-85 32 146,15-6-109,-16 7 103,0 0 0,0 0 0,-1-1-1,1 1 1,0 0 0,0 0 0,0 0-1,0 0 1,0 0 0,0 0 0,0 0-1,0 0 1,0 0 0,0 0 0,0 0-1,0 0 1,0 0 0,0 0 0,0 0-1,0 0 1,0 0 0,0 0 0,0 0-1,0 0 1,0 0 0,0 0 0,0 0-1,0 0 1,0 0 0,0 0 0,0 0-1,0 0 1,0 0 0,0 0 0,0-1-1,0 1 1,0 0 0,0 0 0,0 0-1,0 0 1,0 0 0,0 0 0,0 0-1,0 0 1,0 0 0,0 0 0,0 0-1,0 0 1,0 0 0,0 0-1,0 0 1,0 0 0,0 0 0,0 0-1,0 0 1,0 0 0,0 0 0,0 0-1,0 0 1,0 0 0,0 0 0,0 0-1,0 0 1,1 0 0,-12 0-194,2 2 172,0 0-1,0 1 1,0 0-1,1 0 1,-1 1 0,1 0-1,0 0 1,0 1-1,0 0 1,1 0-1,-9 9 1,8-7 38,1 0 0,0 1 0,0 0 0,1 1 0,0-1 0,0 1 0,1 0 0,0 1 0,0-1 0,-2 11 1,3-7 20,0-1 0,1 1 0,0 0 0,1 0 1,0 19-1,2-29-16,0 1-1,0-1 1,1 1 0,-1-1-1,1 1 1,0-1-1,0 1 1,0-1 0,0 0-1,1 0 1,-1 1 0,1-1-1,0 0 1,0 0 0,0-1-1,0 1 1,0 0-1,1-1 1,-1 1 0,1-1-1,0 0 1,0 0 0,-1 0-1,1 0 1,1 0 0,2 1-1,4 0-12,-1 0-1,1-1 1,0 0 0,0 0-1,0-1 1,1 0-1,15-2 1,74-9 120,-62 4-99,-1-2-1,0-2 1,60-24 0,-75 25-1,-1-1 1,0-2 0,-1 0-1,0-1 1,-1-1 0,0-1-1,19-19 1,-28 24-23,20-23-29,-29 32 7,0-1-1,0 0 1,1 1 0,-1-1 0,0 0-1,-1 0 1,1 0 0,0 0 0,0 0 0,-1 0-1,0 0 1,1 0 0,-1 0 0,0 0 0,0 0-1,0-4 1,0 5 4,-1 0-1,1 0 1,-1 0 0,1 0-1,-1 0 1,0 0 0,1 0-1,-1 0 1,0 0-1,0 0 1,1 1 0,-1-1-1,0 0 1,0 0 0,0 1-1,0-1 1,0 1-1,0-1 1,0 1 0,0-1-1,0 1 1,-1 0 0,1-1-1,0 1 1,0 0-1,0 0 1,0 0 0,0 0-1,-1 0 1,0 0-1,-2 0-6,0 1-1,0-1 1,-1 0-1,1 1 0,0 0 1,0 0-1,-5 3 0,6-2 50,-1 0-1,1 0 0,0 1 1,0-1-1,0 1 0,0 0 1,0 0-1,0 0 0,1 0 1,0 0-1,-1 1 0,1-1 0,1 1 1,-1-1-1,0 1 0,1 0 1,0 0-1,0 0 0,0 0 1,0 0-1,0 0 0,1 0 1,0 0-1,0 6 0,2-3 35,-1-1 0,1 0 0,0 0 0,0-1 0,1 1 0,0 0 0,0-1 0,0 1 0,0-1 0,1 0 0,8 8 0,-5-6-14,0-2 0,0 1 0,0-1 1,1 0-1,0-1 0,0 1 0,12 3 0,8 1-85,1-1-1,0-2 0,56 6 0,-79-12 9,204 19-2092,-71-11-2973,-59-4 2416</inkml:trace>
</inkml:ink>
</file>

<file path=ppt/ink/ink2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19:47:14.033"/>
    </inkml:context>
    <inkml:brush xml:id="br0">
      <inkml:brushProperty name="width" value="0.05" units="cm"/>
      <inkml:brushProperty name="height" value="0.05" units="cm"/>
    </inkml:brush>
  </inkml:definitions>
  <inkml:trace contextRef="#ctx0" brushRef="#br0">451 1 3552,'-2'0'7033,"-3"1"-3432,-34 15-2475,13-2-791,1 2 0,0 0 0,1 1 0,1 2 0,0 0 0,-24 29-1,11-6 129,1 2 0,-41 67 0,67-94-333,0 1 0,0-1 0,2 2 0,0-1 0,2 1 0,0 0 0,1 0 0,-3 32-1,5-27 7,2 1-1,0 0 1,2 0-1,0 0 0,2-1 1,8 32-1,-7-38-74,1 4 38,0-1 0,1 0-1,2-1 1,15 30 0,-9-24-601,19 42 1,-31-60-342</inkml:trace>
</inkml:ink>
</file>

<file path=ppt/ink/ink2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19:47:14.951"/>
    </inkml:context>
    <inkml:brush xml:id="br0">
      <inkml:brushProperty name="width" value="0.05" units="cm"/>
      <inkml:brushProperty name="height" value="0.05" units="cm"/>
    </inkml:brush>
  </inkml:definitions>
  <inkml:trace contextRef="#ctx0" brushRef="#br0">97 260 4064,'-4'-23'2410,"0"61"5298,-11 26-6315,3-12-792,-32 143 529,40-178-1020,0-2 394,1 0 0,-3 26-1,7-41 351,2-9-348,25-165 313,-8 39-806,-10 80-47,11-51-124,5-23 740,-22 119-736,-1 20-142,-1 2 239,9 36 47,14 47 175,-17-66-122,6 41 1,-6-25 130,-1-15-98,0 12 4,3 0-1,28 74 1,-38-116-72,16 32 234,-15-30-168,0 0-1,0 0 1,1 0-1,-1 0 1,0-1-1,1 1 0,0 0 1,-1-1-1,1 1 1,0-1-1,0 1 1,3 0-1,-4-1-43,-1-1 0,1 0 0,0 0 0,-1 0 0,1 0 0,0 0 0,-1 0 0,1 0 0,0-1 0,-1 1 0,1 0 0,0 0 0,-1 0 1,1-1-1,-1 1 0,1 0 0,0-1 0,-1 1 0,1 0 0,-1-1 0,1 1 0,-1-1 0,1 1 0,-1-1 0,1 1 0,0-2 0,13-20 336,-13 20-348,19-38 135,15-47 1,6-11 88,6 5-157,-25 53-214,-2-2 0,-1 0-1,20-70 1,-38 108-119,2-6-1779,-1-1-1,3-21 0,-6 25 49,1 7 1924,0 0-1</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8:48.633"/>
    </inkml:context>
    <inkml:brush xml:id="br0">
      <inkml:brushProperty name="width" value="0.05" units="cm"/>
      <inkml:brushProperty name="height" value="0.05" units="cm"/>
    </inkml:brush>
  </inkml:definitions>
  <inkml:trace contextRef="#ctx0" brushRef="#br0">23 66 6816,'-7'-7'1650,"8"2"-74,18-1 772,-10 3-1912,100-26 5015,-98 25-5179,0 1 0,1 0 0,15-2 0,-24 5-257,0 0 0,0-1 1,1 1-1,-1 0 0,0 1 0,0-1 0,0 1 0,0-1 0,0 1 0,0 0 0,0 0 0,0 0 0,0 0 0,0 1 0,0-1 1,0 1-1,2 2 0,-3-2 24,-1-1 0,0 1 0,0 0 0,0 0 1,0 0-1,0 0 0,-1 0 0,1 0 0,0 0 0,-1 0 1,1 0-1,-1 0 0,0 0 0,0 0 0,0 0 0,0 0 1,0 0-1,0 1 0,-1-1 0,0 4 0,0-1 21,-1 1 0,0 0 0,0 0 0,0-1 0,-1 1 0,-4 6 0,-2 1 88,-1-1 1,0 0-1,-1 0 0,-14 11 0,-52 36 29,15-12-39,44-33-57,14-11-58,-1 0-1,1 1 1,-1-1-1,1 1 1,0 0-1,1 0 1,-5 6 0,8-10-13,-1 0 1,1 1-1,0-1 0,0 1 1,0-1-1,-1 0 1,1 1-1,0-1 1,0 0-1,0 1 1,0-1-1,0 1 0,0-1 1,0 0-1,0 1 1,0-1-1,0 1 1,0-1-1,0 0 0,0 1 1,0-1-1,0 1 1,0-1-1,0 0 1,1 1-1,-1-1 1,0 0-1,0 1 0,1 0 1,0-1 10,0 1 0,0 0 1,-1-1-1,1 1 0,0-1 0,0 1 0,0-1 1,0 0-1,0 1 0,0-1 0,2 0 1,28 1 450,165-28 202,-87 9-3530,-92 16 584,1 1 0,22 1 1,-6 2-5281</inkml:trace>
</inkml:ink>
</file>

<file path=ppt/ink/ink2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19:47:17.850"/>
    </inkml:context>
    <inkml:brush xml:id="br0">
      <inkml:brushProperty name="width" value="0.05" units="cm"/>
      <inkml:brushProperty name="height" value="0.05" units="cm"/>
    </inkml:brush>
  </inkml:definitions>
  <inkml:trace contextRef="#ctx0" brushRef="#br0">48 646 4576,'-1'-2'407,"-1"0"217,1-1 1,0 0-1,0 1 1,0-1-1,0 0 1,1 0-1,-1-3 0,2-4 3613,-1 7-2211,-1 10-1084,0 6-699,0 0 0,-1 0 0,-8 23 0,-1 16 188,-1 64 117,11-99-422,1 0 0,1 0 0,0 0 1,7 29-1,-5-37-57,-2-3 102,0 0 1,1-1-1,-1 1 1,1-1-1,4 7 1,-6-11-144,1 0 0,-1 0 1,1 0-1,-1-1 1,1 1-1,0 0 0,-1-1 1,1 1-1,0 0 0,-1-1 1,1 1-1,0-1 1,0 1-1,0-1 0,-1 1 1,1-1-1,0 0 0,0 1 1,0-1-1,0 0 1,0 0-1,0 0 0,0 0 1,0 1-1,-1-1 0,1 0 1,0-1-1,0 1 1,0 0-1,0 0 0,0 0 1,0-1-1,0 1 0,0 0 1,-1-1-1,1 1 1,0 0-1,0-1 0,0 1 1,1-2-1,3-2 15,0 0 0,0 0 0,0-1-1,0 1 1,-1-1 0,1 0 0,3-6 0,23-42-6,-16 27 15,22-36-21,66-109 109,-59 100-386,-43 70 225,0 1 0,-1-1-1,1 0 1,-1 0 0,1 0-1,-1 0 1,1 0 0,-1 0-1,0 0 1,1 0-1,-1 0 1,0 0 0,0 0-1,0 0 1,0 0 0,0 0-1,0-1 1,0 2 13,0 0 1,0 0-1,0 0 1,0-1-1,-1 1 1,1 0-1,0 0 1,0 0-1,0 0 1,0 0-1,0 0 1,-1 0-1,1-1 1,0 1-1,0 0 1,0 0-1,0 0 1,-1 0-1,1 0 1,0 0-1,0 0 1,0 0-1,0 0 1,-1 0-1,1 0 1,0 0-1,0 0 1,0 0-1,-1 0 1,1 0-1,0 0 1,0 1-1,-12 6-58,6-2 57,0 2 0,0-1 0,1 1 1,0-1-1,0 2 0,-5 8 0,2 1 11,-13 32-1,11-14 56,2 0 0,-5 42 0,11-62-55,1 1 0,1 32 0,0-43 37,0 1 1,1 0-1,0-1 1,0 1-1,1-1 1,0 0-1,0 1 1,0-1-1,0 0 1,1 0-1,6 9 1,-8-12-17,1 0-1,0-1 1,1 1 0,-1 0 0,0-1 0,1 1 0,-1-1 0,0 0 0,1 0-1,0 0 1,-1 0 0,1 0 0,0 0 0,-1-1 0,1 1 0,0-1 0,-1 0-1,1 0 1,0 0 0,0 0 0,2-1 0,7-1 84,0 0 1,0-1-1,16-6 0,-22 7-69,7-3-1,1-1 0,-1-1 0,-1 1 0,1-2 0,-1 0 0,-1 0 0,19-18-1,-7 3 1,-1-2 0,26-36 0,34-46-144,-79 103 65,0 0-1,1 0 1,-1 1 0,1 0-1,0-1 1,0 1-1,7-4 1,-10 7 39,0-1 1,0 0-1,0 1 0,0-1 0,0 1 1,1 0-1,-1-1 0,0 1 1,0 0-1,0 0 0,1 0 0,-1 0 1,0 0-1,0 0 0,0 0 0,1 0 1,-1 0-1,0 0 0,0 1 0,0-1 1,1 1-1,-1-1 0,0 1 0,0-1 1,0 1-1,0-1 0,0 1 1,0 0-1,0 0 0,0-1 0,0 1 1,-1 0-1,1 0 0,0 0 0,1 2 1,10 11-123,-4-6 324,-7-7-39,-6-5-149,3 3-30,1 0 0,-1 1 0,1 0 0,-1-1 0,1 1 0,-1 0 0,1 0 0,-1 0 0,0 0 0,1 0 0,-1 0 0,1 0 0,-1 0 0,1 1 0,-1-1 0,1 0 0,-1 1 0,1 0 0,-1-1 0,1 1 0,-1 0 0,1 0 0,0-1 0,0 1 0,-1 0 0,0 2-1,-5 4 19,0 0 0,0 0 0,-7 12 0,6-8-73,-1 1 26,1 1-1,1-1 1,0 1 0,1 1-1,-8 23 1,10-28 64,2 1-1,-1 0 1,1 0 0,1 1-1,0-1 1,0 0 0,1 0-1,0 1 1,3 10 0,-2-16 2,0 0 1,0-1 0,1 1 0,0-1-1,0 0 1,0 1 0,1-1 0,-1 0-1,1 0 1,0 0 0,0-1 0,0 1-1,7 5 1,-7-7 1,0 0 1,0 0-1,0 0 1,0 0-1,1 0 0,-1-1 1,1 1-1,-1-1 1,1 0-1,-1 0 0,1 0 1,0-1-1,-1 1 0,1-1 1,0 0-1,-1 0 1,8-1-1,9-3 41,-1-2 0,0 0 0,0-1 0,28-15 0,66-45 29,-63 32-61,0-2 1,-3-2 0,-1-2 0,42-50 0,-20 19-22,57-66 69,1-54-98,-104 154-12,-1 0-1,-3-1 1,19-58 0,-33 86-90,-1-1 0,-1 0 1,3-19-1,-5 30 104,0-1 1,0 1-1,0-1 1,0 1-1,0-1 1,0 1-1,0-1 0,0 0 1,-1 1-1,1-1 1,-1 1-1,1-1 0,-1 1 1,0 0-1,1-1 1,-1 1-1,0 0 1,0-1-1,-2-1 0,2 2 4,0 0 0,0 1 0,-1-1 0,1 1 0,0-1 0,-1 1-1,1 0 1,0-1 0,0 1 0,-1 0 0,1 0 0,-1 0-1,1 0 1,0 0 0,-1 0 0,1 0 0,0 0 0,-1 1 0,1-1-1,0 1 1,0-1 0,-2 1 0,-7 4-14,1-1 0,0 1 0,0 1 0,0 0 0,1 0 0,0 1 1,0 0-1,0 0 0,1 1 0,-7 10 0,-7 11-1,-28 50-1,-27 74 127,45-87-85,20-41-19,0 0 0,2 1 0,0 1 0,2-1 0,-6 50 0,12-69 1,-9 147 38,9-110 5,7 67 0,-5-101-1,1 0-1,0 1 1,0-1-1,1 0 1,1 0-1,-1 0 1,6 9 0,-7-16-11,-1 0 1,1 0 0,0-1-1,0 1 1,0-1-1,1 1 1,-1-1 0,1 0-1,-1 0 1,1 0 0,0 0-1,-1 0 1,1 0 0,0-1-1,0 1 1,0-1 0,0 0-1,1 0 1,-1 0-1,0-1 1,0 1 0,1-1-1,-1 1 1,0-1 0,6-1-1,-1 0 28,0-1-1,0 0 0,0-1 0,0 0 1,11-6-1,0 1 4,8-5-31,-1 0-1,0-2 1,-1-1-1,-1-1 1,-1-1-1,0-1 1,-2 0-1,0-2 1,-1-1-1,-1-1 1,20-29 0,-30 38-27,-1-1 1,11-23 0,-17 34-25,-1-1 1,1 0-1,-1 1 0,0-1 1,0 0-1,0 1 1,0-1-1,-1 0 1,0 0-1,0 0 1,-1 1-1,1-1 1,-2-7-1,1 11 14,1-1 0,-1 0 0,0 1 1,0-1-1,1 1 0,-1-1 0,0 1 0,-1-1 0,1 1 0,0-1 1,0 1-1,0 0 0,-1 0 0,1 0 0,-1 0 0,1 0 0,-1 0 1,-1-1-1,0 1-8,-1 0 1,1 0 0,0 0 0,0 1 0,-1-1 0,1 1-1,-1 0 1,-6 0 0,-1 1-22,0 1 0,0 0 1,0 1-1,-15 6 0,18-6 45,1 1 1,-1 0-1,1 1 0,0-1 0,0 1 0,0 0 0,1 1 1,0 0-1,0 0 0,0 0 0,1 1 0,0 0 0,0 0 1,1 0-1,-7 14 0,6-9-2,0 0 1,1 1-1,0-1 0,1 1 1,1 0-1,0 0 0,0 0 1,2 0-1,0 18 0,1-24 14,-1 0 0,1-1 0,1 0-1,0 1 1,-1-1 0,2 0 0,-1 1 0,1-1-1,0-1 1,0 1 0,1 0 0,5 7-1,-3-7 15,0 0-1,0 0 1,1 0-1,0-1 0,0 0 1,0-1-1,0 1 1,15 5-1,-9-5 12,0 0-1,1-1 1,0-1-1,0 0 1,0-1-1,1 0 1,-1-1 0,0-1-1,1-1 1,-1 0-1,16-3 1,-16 1-19,0-1-1,0-1 1,-1 0 0,0 0-1,0-2 1,0 0 0,-1 0-1,20-15 1,3-8 101,43-46 0,-17 15-67,-5 11 7,111-76-1,-146 113-181,1 2 0,0 0 0,0 1 0,2 1 0,36-9 0,-55 17 103,0 0 0,1 0 0,0 1 0,-1-1 1,10 1-1,-15 0 15,0 0 1,1 0 0,-1 0-1,0 0 1,0 0 0,1 0 0,-1 0-1,0 0 1,1 0 0,-1 1 0,0-1-1,0 0 1,1 0 0,-1 0-1,0 0 1,0 0 0,1 0 0,-1 0-1,0 1 1,0-1 0,0 0-1,1 0 1,-1 0 0,0 1 0,0-1-1,0 0 1,0 0 0,1 1-1,-1-1 1,0 0 0,0 0 0,0 1-1,0-1 1,0 0 0,0 0-1,0 1 1,0-1 0,0 2-1,-1-1 1,0 0-1,0 0 1,0 0-1,0 0 0,0 0 1,0 0-1,-1 0 1,1 0-1,0 0 0,-1 0 1,-1 0-1,-10 6 4,-1-1 0,-26 8 0,1 0-45,11-3 26,0 2 1,0 1-1,2 1 1,0 1-1,0 2 1,-23 21-1,31-23 24,1 0 0,0 1 0,2 1 0,0 0 0,1 1 0,1 1 0,0 0 0,-14 35 0,26-52 28,-1 0 0,1 1 1,0-1-1,1 1 0,-1-1 0,0 1 1,1-1-1,0 1 0,0-1 1,0 1-1,0-1 0,2 6 1,-2-8-12,0 0 1,1 0 0,-1 0 0,1 0 0,-1 0-1,1 0 1,0 0 0,-1 0 0,1 0 0,0 0 0,-1 0-1,1 0 1,0-1 0,0 1 0,0 0 0,0-1 0,1 2-1,-1-2 5,1 1 0,0-1 0,-1 1 0,1-1 0,0 0 0,0 1-1,-1-1 1,1 0 0,0 0 0,0-1 0,-1 1 0,1 0 0,0 0-1,2-1 1,10-5-15,0 0 0,0 0-1,-1-1 1,0-1-1,0 0 1,-1-1 0,0 0-1,13-14 1,24-28 132,52-70-1,-50 58-244,-45 56 56,-2 3-5,-1 0 0,1 0 0,-1-1 0,0 1 0,0-1 0,-1 1 0,1-1 0,1-5 0,-4 10 42,0-1 1,0 1-1,0 0 0,0 0 0,0 0 0,0 0 0,0-1 0,0 1 1,0 0-1,0 0 0,0 0 0,0 0 0,0-1 0,0 1 0,0 0 1,0 0-1,-1 0 0,1 0 0,0-1 0,0 1 0,0 0 0,0 0 1,0 0-1,0 0 0,-1 0 0,1 0 0,0 0 0,0 0 0,0-1 1,0 1-1,0 0 0,-1 0 0,1 0 0,0 0 0,0 0 0,0 0 1,0 0-1,-1 0 0,1 0 0,0 0 0,0 0 0,0 0 0,0 0 1,-1 0-1,1 0 0,0 0 0,0 0 0,0 0 0,0 0 0,-1 0 1,1 1-1,0-1 0,0 0 0,0 0 0,0 0 0,0 0 0,-1 0 1,1 0-1,0 0 0,0 1 0,0-1 0,0 0 0,0 0 0,-16 10-152,8-3 135,2-1 0,-1 1 1,1 0-1,0 1 0,1-1 0,-1 1 1,-7 17-1,8-15 23,1 0 0,0 1 0,0-1 0,1 1 0,0 0 1,-2 20-1,5-24 28,0-1-1,0 0 1,0 0 0,1 0 0,0 0 0,0 0 0,0 0 0,1 0 0,0 0 0,4 8 0,-5-11-7,1 0 0,0-1 0,0 1 0,0-1 1,0 1-1,0-1 0,0 0 0,1 0 0,-1 0 1,1 0-1,-1-1 0,1 1 0,0-1 0,0 1 1,0-1-1,0 0 0,0 0 0,0 0 0,0-1 1,0 1-1,5 0 0,1-1-2,0-1 0,-1 1-1,1-1 1,-1 0 0,1-1 0,-1 0 0,0-1-1,1 1 1,-1-2 0,0 1 0,-1-1 0,1 0-1,-1-1 1,10-7 0,6-6-4,-1-1 0,-1-1-1,18-22 1,-29 31-47,1 0 0,0 1 0,0 0 0,1 1 0,0 1 0,25-14 0,-36 22 28,-1-1 0,1 1 0,0-1 0,-1 1 0,1 0-1,0 0 1,0-1 0,-1 1 0,1 0 0,0 0 0,0 0 0,0 0-1,-1 0 1,1 0 0,0 0 0,0 0 0,0 0 0,-1 0 0,1 0-1,0 1 1,0-1 0,-1 0 0,1 0 0,0 1 0,-1-1 0,1 1-1,0-1 1,-1 0 0,1 1 0,0-1 0,-1 1 0,1 0 0,-1-1-1,1 1 1,-1-1 0,1 1 0,-1 0 0,1-1 0,-1 1 0,0 0-1,1 0 1,-1-1 0,0 3 0,2 2 33,-1 0 0,-1 0 0,1 0-1,-1 0 1,0 6 0,0-9-20,0 18 381,1 1 0,5 34 0,-5-49-306,1 0 0,-1 0-1,1 0 1,0-1 0,1 1-1,0-1 1,-1 1 0,2-1-1,-1 0 1,0 0 0,1-1-1,0 1 1,8 7-1,-4-7-13,-1 1-1,1-1 0,1-1 0,-1 0 0,1 0 0,0 0 0,0-1 0,0 0 1,0-1-1,0 0 0,0-1 0,19 2 0,0-4-170,-1 0 1,1-1-1,29-7 1,-47 7-474,0-1 0,0 0 1,-1 0-1,1-1 1,-1 0-1,10-6 0,-4 1-2878,-1-1-1,21-19 1,0 1-1348</inkml:trace>
</inkml:ink>
</file>

<file path=ppt/ink/ink2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19:47:19.118"/>
    </inkml:context>
    <inkml:brush xml:id="br0">
      <inkml:brushProperty name="width" value="0.05" units="cm"/>
      <inkml:brushProperty name="height" value="0.05" units="cm"/>
    </inkml:brush>
  </inkml:definitions>
  <inkml:trace contextRef="#ctx0" brushRef="#br0">458 104 3648,'3'-8'869,"0"0"0,1 0 1,0 1-1,7-11 0,-7 12 240,0-1 1,0 0-1,0 0 1,3-11-1,-6 8 1114,-6 13-1073,-7 12-635,-126 240 1911,116-210-2340,-1 4 319,3 1 0,-27 103 1,45-146-412,1 0 80,-1 0 0,0-1 0,0 1 0,-6 12 0,7-18-53,0 1 0,0-1-1,-1 0 1,1 1 0,0-1 0,0 0 0,0 0-1,-1 0 1,1 0 0,-1 0 0,1 0 0,-1 0 0,1-1-1,-1 1 1,1 0 0,-1-1 0,0 1 0,1-1 0,-1 0-1,0 1 1,0-1 0,1 0 0,-3 0 0,-6 0-30,-1 0 0,1 0 0,0 1 0,-1 1 0,1 0 0,0 0 0,0 1 0,0 0 0,0 1 0,1 0 0,-1 1 0,1-1 0,0 2 0,1-1 0,-14 12 0,21-16 0,-1 1 64,0-1-1,0 1 1,1 0-1,-1 0 1,0 0-1,1 0 1,-2 3-1,2-5-37,1 0 1,0 1-1,0-1 0,0 0 0,0 0 0,0 1 0,0-1 0,0 0 0,0 0 1,0 1-1,0-1 0,0 0 0,0 0 0,0 1 0,0-1 0,0 0 0,1 0 1,-1 1-1,0-1 0,0 0 0,0 0 0,0 1 0,0-1 0,0 0 0,1 0 1,-1 0-1,0 0 0,1 1 0,12 3 515,5-3-303,0-1 1,0 0 0,0-2-1,0 0 1,34-9 0,-30 6-211,82-16 249,95-21-248,-165 30-1999,-32 11 1462,0 0-1,0 0 1,-1 0 0,1 0-1,0 0 1,-1 0 0,1 0 0,-1-1-1,1 1 1,-1-1 0,0 1-1,1-1 1,-1 1 0,1-4 0,3-6-1899</inkml:trace>
</inkml:ink>
</file>

<file path=ppt/ink/ink2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19:47:19.476"/>
    </inkml:context>
    <inkml:brush xml:id="br0">
      <inkml:brushProperty name="width" value="0.05" units="cm"/>
      <inkml:brushProperty name="height" value="0.05" units="cm"/>
    </inkml:brush>
  </inkml:definitions>
  <inkml:trace contextRef="#ctx0" brushRef="#br0">7 160 8320,'-7'-17'2672,"7"17"-2566,0-1 0,1 1-1,-1 0 1,0-1 0,0 1 0,0-1 0,0 1 0,1-1 0,-1 1 0,0 0 0,0-1 0,1 1 0,-1-1 0,0 1 0,1 0 0,-1-1 0,0 1 0,1 0-1,-1 0 1,1-1 0,-1 1 0,0 0 0,1 0 0,-1 0 0,1-1 0,-1 1 0,1 0 0,-1 0 0,1 0 0,-1 0 0,1 0 0,0 0 0,0-1 408,127-31 3942,68-3-3473,-62 13-726,82-17-60,-207 37-728,0 1 0,0 0 0,0 1 0,17 1-1,0 6-1068</inkml:trace>
</inkml:ink>
</file>

<file path=ppt/ink/ink2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19:47:23.093"/>
    </inkml:context>
    <inkml:brush xml:id="br0">
      <inkml:brushProperty name="width" value="0.05" units="cm"/>
      <inkml:brushProperty name="height" value="0.05" units="cm"/>
    </inkml:brush>
  </inkml:definitions>
  <inkml:trace contextRef="#ctx0" brushRef="#br0">52 1115 3136,'-16'9'931,"11"-5"-1,-1-1-1,1 0 1,-1 0-1,-7 3 0,13-7-670,0 0-1,0 1 1,0-1-1,0 0 1,0 0-1,0 1 0,1-1 1,-1 0-1,0 1 1,0-1-1,1 0 1,-1 1-1,0-1 0,1 0 1,-1 1-1,0-1 1,1 1-1,-1-1 1,1 1-1,-1-1 1,2 0-1,15-21 611,-16 20-672,25-34 697,34-64 0,-58 96-879,18-31 284,2 1 0,1 1 1,2 1-1,1 1 0,1 1 0,1 1 1,2 2-1,40-29 0,-25 25 140,1 2 0,96-45 0,-123 70-537,-19 4 91,0 0 0,1-1 0,-1 1 0,1 0 0,-1 0 0,1 0 0,-1 0 0,1 0 0,-1 0 0,1 0 1,-1 0-1,0 0 0,1 0 0,-1 0 0,1 0 0,-1 0 0,1 0 0,-1 1 0,1-1 0,-1 0 0,0 0 1,1 0-1,-1 1 0,1-1 0,-1 0 0,0 0 0,1 1 0,-1-1 0,0 0 0,1 1 0,-1 0 0,-1 2 19,0 1 0,-1 0-1,0-1 1,0 1 0,0-1-1,0 0 1,0 0 0,0 1 0,-5 2-1,3 0 0,-41 49 106,-41 55 518,73-86-352,13-24-277,0 0 0,0 0 0,0 0 0,0 0 0,0 0 0,0 0 0,0 0 0,0 0 0,0 1 0,0-1 0,0 0 0,0 0 0,0 0 0,0 0 0,0 0-1,0 0 1,0 0 0,0 0 0,0 0 0,0 0 0,0 0 0,0 0 0,0 1 0,0-1 0,0 0 0,0 0 0,0 0 0,1 0 0,-1 0 0,0 0 0,0 0 0,0 0 0,0 0 0,0 0 0,0 0 0,0 0 0,0 0 0,0 0 0,0 0 0,0 0 0,0 0 0,1 0 0,-1 0 0,0 0 0,0 0 0,0 0 0,0 0-1,0 0 1,0 0 0,0 0 0,0 0 0,0 0 0,0 0 0,0 0 0,1 0 0,-1 0 0,0 0 0,0 0 0,0-1 0,6-1 36,146-89 331,-3 9-511,-127 75-74,-22 7 210,1-1 1,-1 1 0,0 0 0,1 0-1,-1 0 1,1 0 0,-1-1 0,1 1-1,-1 0 1,1 0 0,-1 0-1,1 0 1,-1 0 0,1 0 0,-1 0-1,0 0 1,1 1 0,-1-1 0,1 0-1,-1 0 1,1 0 0,-1 0-1,1 1 1,-1-1 0,0 0 0,1 0-1,-1 1 1,1-1 0,-1 0 0,0 1-1,0-1 1,1 0 0,-1 1-1,0-1 1,1 1 0,-1-1 0,0 0-1,0 1 1,0-1 0,1 1 0,-1-1-1,0 1 1,-1 7-7,0 0 0,-1 0 0,0 0 0,0 0 0,-1-1 0,-3 9 0,-2 4 27,-2 7 110,1 0 1,2 1 0,1 0 0,1 0 0,-2 50-1,7-71-66,1-1 0,-1 0-1,1 0 1,0 0-1,1 0 1,0 0 0,-1 0-1,5 7 1,-5-11-41,0 0 1,0 0-1,0 0 0,0-1 1,0 1-1,1 0 1,-1-1-1,0 1 0,1-1 1,0 1-1,-1-1 1,1 1-1,0-1 0,0 0 1,-1 0-1,1 0 0,0 0 1,0 0-1,0-1 1,0 1-1,0-1 0,1 1 1,-1-1-1,0 0 0,0 1 1,4-1-1,1-2 12,0 1-1,1-1 1,-1 0-1,0 0 1,0 0-1,-1-1 1,9-5-1,46-30-35,-25 14-45,313-183 212,-282 161-389,-63 44 176,-4 2 24,1-1 1,-1 1 0,1 0 0,0 0-1,-1-1 1,1 1 0,-1-1 0,1 1-1,-1 0 1,1-1 0,-1 1-1,1-1 1,-1 1 0,1-1 0,-1 0-1,0 1 1,1-1 0,0 0 0,-4 1-244,0 0 222,0 1 0,0 1 1,0-1-1,0 0 0,1 1 0,-5 2 0,-1 1 12,-48 29-43,1 2-1,-61 52 1,28-1 54,77-75 23,2 0 0,0 0 0,0 1 0,1 1 0,-12 26 0,18-36 42,1 0 1,-1 0-1,1 1 0,0-1 1,1 0-1,-1 1 1,1 5-1,0-9-26,0 1-1,0-1 1,0 0 0,0 0 0,0 1-1,1-1 1,-1 0 0,1 0-1,-1 1 1,1-1 0,-1 0-1,1 0 1,0 0 0,-1 0-1,1 0 1,0 0 0,0 0 0,0 0-1,0 0 1,0 0 0,0-1-1,0 1 1,0 0 0,0-1-1,0 1 1,0-1 0,1 1 0,-1-1-1,1 1 1,2 0-4,1 0 0,-1-1 0,0 1 0,0-1 1,0 0-1,0 0 0,0-1 0,0 1 0,7-2 0,36-14 78,-38 12-62,12-5-22,-1-1-1,1-1 1,-2 0 0,0-2 0,-1 0 0,0-1 0,0-1 0,-2 0 0,15-18 0,36-45 74,-4-2 1,-4-2-1,72-133 0,-116 187-178,75-150-362,-77 149 339,-2-2-1,0 1 1,-2-1 0,5-35 0,-14 64 98,1 0-1,-1 0 1,1-1 0,-1 1-1,0 0 1,0 0 0,0 0-1,0 0 1,0 0 0,-1-1-1,1 1 1,-1 0 0,1 0-1,-1 0 1,-1-3 0,1 4 12,1 1 0,-1-1 0,1 1 0,-1-1 1,1 0-1,-1 1 0,1-1 0,-1 1 1,0 0-1,1-1 0,-1 1 0,0-1 0,1 1 1,-1 0-1,0 0 0,0-1 0,1 1 0,-1 0 1,0 0-1,0 0 0,0 0 0,1 0 0,-1 0 1,0 0-1,0 0 0,1 0 0,-1 0 1,0 0-1,0 1 0,1-1 0,-1 0 0,-1 1 1,-2 1-18,0-1 0,1 1-1,-1 0 1,1 1 0,-6 3 0,1 2-13,0 0-1,0 0 1,1 0-1,0 1 1,-9 16 0,-27 57 53,31-57-8,-13 27-53,2 0 0,3 1 0,2 1 0,-14 69 0,28-92 123,1-1 0,1 1-1,2-1 1,1 1 0,1 0-1,9 45 1,-10-70-8,1-1 0,-1 0 0,1 1-1,0-1 1,5 9 0,-7-13-49,1 0 0,0 0 0,0 1 0,0-1 0,-1 0 0,1 0 0,0 0 0,1 0 0,-1 0-1,0 0 1,0-1 0,0 1 0,1 0 0,-1-1 0,0 1 0,0 0 0,1-1 0,-1 0 0,1 1 0,-1-1 0,0 0 0,1 0 0,-1 0 0,1 1-1,-1-2 1,3 1 0,4-1-14,0-1-1,0 0 1,-1-1-1,1 0 1,0 0 0,-1-1-1,1 0 1,8-6-1,7-7 92,23-21 0,-22 17-55,229-179-19,-249 197-312,-5 3 87,-12 9-3,-20 16 146,25-17 23,0 1 0,1 1 0,0-1 0,0 1 0,-9 21-1,3-2 106,-9 31-1,16-42-42,1 0 0,-3 21-1,7-34 26,0 1 0,0 0-1,1-1 1,0 1 0,0 0 0,1 0 0,0-1-1,0 1 1,0 0 0,0-1 0,4 9-1,-4-12-23,0-1-1,0 1 1,0-1-1,0 0 1,0 0-1,0 1 1,0-1-1,0 0 1,0 0-1,0 0 1,1 0-1,-1-1 1,1 1-1,-1 0 1,0 0-1,1-1 1,-1 1-1,1-1 1,-1 1-1,1-1 1,0 0-1,-1 0 1,1 1-1,-1-1 1,1 0-1,-1 0 1,1-1-1,1 1 1,3-1 12,0 0 0,0-1 0,0 0 0,0 0 0,11-6 1,-7 3-12,0-2 0,1 0 0,-2 0 0,1-1 0,-1 0 0,8-9 0,45-59-16,-26 30-96,39-51 124,-62 84-35,-11 12-26,0-1-1,-1 1 0,1 0 1,-1-1-1,0 1 0,1-1 1,-1 1-1,0-1 0,0 0 1,0 1-1,0-1 0,1-3 1,-10 9-271,3 3 297,-1 0 1,1 1-1,1-1 0,-1 1 0,1 0 1,1 0-1,-1 1 0,-2 11 0,3-6 43,0 1-1,0-1 0,2 1 1,-1 18-1,2-29-20,1 0 0,-1 0 0,1 0 1,0 0-1,0 0 0,0 0 0,0 0 0,0-1 0,1 1 0,2 4 0,-3-6-12,0-1 0,0 0-1,0 0 1,-1 0 0,1 0-1,0 0 1,0 0 0,0 0-1,1 0 1,-1 0 0,0 0 0,0-1-1,0 1 1,1 0 0,-1-1-1,0 1 1,1-1 0,-1 1 0,0-1-1,1 0 1,-1 1 0,0-1-1,1 0 1,-1 0 0,1 0 0,-1 0-1,1 0 1,-1-1 0,0 1-1,1 0 1,2-2 0,5-2-2,0-1 1,0 0 0,0-1-1,15-12 1,8-6-1,90-49 237,-70 43-133,-25 15-156,1 2 1,1 1-1,1 1 0,-1 1 1,2 1-1,-1 2 0,38-4 1,-34 12-206,-34 0 245,0 0 0,0 1 1,0-1-1,0 0 0,0 0 0,0 1 0,-1-1 0,1 0 0,0 0 0,-1 1 0,0 0 1,-1 1-24,-1 0 0,0-1 0,0 1 1,0-1-1,0 0 0,0 0 0,0 0 1,0 0-1,-1 0 0,1-1 1,-5 2-1,-11 6-43,-21 15 43,18-11 43,1 0 1,0 2-1,-23 20 0,40-31-13,-51 51-17,48-46 37,-1-1-1,1 1 1,1 1-1,-10 17 1,16-26-23,-1 0 1,1 0 0,-1 0-1,1 0 1,-1 0-1,1 0 1,0 0 0,-1 0-1,1 1 1,0-1 0,0 0-1,0 0 1,0 0 0,0 1-1,0-1 1,0 0 0,0 0-1,1 0 1,-1 0 0,0 1-1,1-1 1,-1 0 0,2 2-1,-1-2 5,0 0 1,0 0-1,1 0 0,-1 0 0,0 0 0,1-1 1,-1 1-1,0 0 0,1-1 0,-1 1 1,1-1-1,-1 1 0,1-1 0,0 0 0,1 0 1,8 1 34,0-1 1,-1-1 0,22-3 0,-32 4-44,18-4 17,0 0 0,0-2 0,-1 0 0,0 0 0,0-2 0,21-12 0,-10 2 30,-1-2 1,44-39 0,78-62 54,28-26-50,-140 110-91,-2-1 0,-1-2 0,-2-2 0,-2 0 0,29-57 0,-50 83 31,-6 11-18,-1 1-1,1 0 1,-1-1-1,0 0 1,0 1 0,-1-1-1,1 0 1,-1 0-1,1-6 1,-2 11 19,0 0 1,0-1 0,0 1 0,0 0 0,0 0 0,0-1 0,0 1-1,0 0 1,0-1 0,0 1 0,0 0 0,0-1 0,0 1 0,-1 0-1,1-1 1,0 1 0,0 0 0,0 0 0,0-1 0,-1 1 0,1 0 0,0 0-1,0-1 1,0 1 0,-1 0 0,1 0 0,0-1 0,0 1 0,-1 0-1,1 0 1,0 0 0,-1 0 0,1 0 0,0-1 0,-1 1 0,1 0-1,0 0 1,0 0 0,-1 0 0,1 0 0,0 0 0,-1 0 0,1 0-1,0 0 1,-1 0 0,1 0 0,0 0 0,-1 1 0,1-1 0,0 0-1,-1 0 1,1 0 0,0 0 0,0 0 0,-1 1 0,1-1 0,-23 14-186,23-14 190,-32 26-156,1 0 1,-38 43-1,-49 70 193,87-100-32,3 1 0,1 1-1,-23 50 1,41-70-8,0 0-1,2 1 1,0 0 0,2 1-1,0 0 1,-1 34 0,5-12 239,2-42-204,-1 1 0,1 0 0,-1-1 0,1 1 0,0 0-1,1-1 1,-1 1 0,1-1 0,3 6 0,-5-8-20,1 0 1,0 0 0,0 0-1,1 0 1,-1-1-1,0 1 1,0 0-1,0 0 1,1-1-1,-1 1 1,0 0-1,1-1 1,-1 0-1,0 1 1,1-1-1,-1 0 1,1 1-1,-1-1 1,0 0 0,1 0-1,-1 0 1,1 0-1,2-1 1,4-1 19,0 1 0,-1-2 0,9-2 1,-13 4-26,55-22 14,-1-2 1,72-44-1,-58 24-53,20-12-76,-90 58-17,-5 4 30,-8 9-41,6-6 58,-14 16-50,-26 46 1,41-61 163,0 0 1,1 0-1,0 0 0,0 1 1,1-1-1,1 1 1,0 0-1,0 0 0,-1 16 1,3-23-22,0 1 0,1 0 0,-1 0 0,1-1 0,-1 1 0,1 0 0,0-1 0,1 1 0,-1-1 0,1 1 0,-1-1 1,1 0-1,0 0 0,0 0 0,0 1 0,1-2 0,-1 1 0,1 0 0,0-1 0,0 1 0,0-1 0,0 0 0,0 0 0,0 0 0,0 0 0,1 0 0,-1-1 0,1 1 0,-1-1 0,1 0 1,-1 0-1,1-1 0,0 1 0,0-1 0,-1 0 0,1 0 0,5 0 0,-2-1-2,1 0 1,-1-1-1,1 1 0,-1-2 1,0 1-1,1-1 0,-1 0 1,0 0-1,-1-1 0,1 0 1,-1 0-1,10-9 1,3-4 58,0-2 0,20-27 0,-38 46-71,43-59-425,-55 79 342,1 0 0,0 1 1,1 0-1,2 1 1,-11 44-1,18-60 105,-1 0 0,0 0 0,1 0-1,1 0 1,0 9 0,-1-13 14,1 1 0,-1 0 0,1 0 0,0-1-1,-1 1 1,2 0 0,-1-1 0,0 1 0,0-1 0,1 1 0,-1-1 0,1 1 0,2 2 0,-3-5-28,0 1 1,-1-1 0,1 1-1,0-1 1,0 1 0,-1-1 0,1 0-1,0 1 1,0-1 0,-1 0-1,1 0 1,0 1 0,0-1 0,0 0-1,0 0 1,-1 0 0,1 0-1,0 0 1,0 0 0,0 0 0,0-1-1,-1 1 1,2 0 0,0-1-3,0 0 1,1 0-1,-1-1 1,0 1-1,0 0 0,0-1 1,3-3-1,2-2-36,-1 0-1,11-15 0,-13 15 39,-1 0 1,1 0-1,-1-1 0,0 1 1,-1 0-1,0-1 0,0 0 1,1-11-1,-2 14-9,-1 1 1,1-1-1,-1 0 0,0 1 1,-1-1-1,1 1 0,-1-1 0,0 1 1,0-1-1,0 1 0,-1-1 1,0 1-1,0 0 0,0 0 1,0 0-1,-3-4 0,-1 1-47,0 1 0,0-1-1,-1 2 1,0-1 0,0 1-1,0 0 1,-15-8 0,-5 3 379,32 9-305,0 0-1,0 0 1,0 0-1,-1 0 1,8-4-1,12-2 37,10 1-90,-1 2 1,1 1-1,-1 2 0,47 3 0,-67-1-2,-1 1 1,0 0-1,1 1 0,-1 0 0,0 1 1,13 6-1,-22-8 23,1 0-1,-1 0 1,0 0 0,0 0 0,0 0-1,0 0 1,0 1 0,-1 0 0,1-1 0,-1 1-1,0 0 1,0 0 0,0 0 0,0 1-1,0-1 1,0 0 0,-1 1 0,0-1-1,0 1 1,0-1 0,0 1 0,0 0-1,-1-1 1,1 8 0,-2 1 30,0 1 0,-1 0 0,-1-1 0,-4 15-1,1-3 110,5-24-119,1 1 0,0 0 0,0-1 0,-1 1-1,1-1 1,0 1 0,0 0 0,0-1 0,0 1 0,0-1 0,0 1 0,0 0 0,0-1 0,0 1 0,0 0-1,0-1 1,0 1 0,1-1 0,-1 1 0,0 0 0,0-1 0,1 1 0,-1-1 0,0 1 0,1-1 0,-1 1-1,0-1 1,1 1 0,-1-1 0,1 1 0,-1-1 0,1 0 0,-1 1 0,1-1 0,-1 0 0,1 1 0,-1-1-1,1 0 1,-1 0 0,1 1 0,0-1 0,-1 0 0,1 0 0,0 0 0,-1 0 0,1 0 0,-1 0 0,1 0-1,0 0 1,-1 0 0,1 0 0,0 0 0,-1 0 0,1-1 0,0 1 0,6-2 60,-1 1 0,1-1 0,11-6 0,2-2 14,0-1 1,24-19 0,-28 19-189,0 0-1,1 1 1,34-15-1,-50 24 87,0 1 1,0-1-1,0 1 0,1 0 0,-1-1 0,0 1 0,0 0 0,0 0 1,0 0-1,0 0 0,0 0 0,0 0 0,1 0 0,-1 0 0,0 0 1,0 1-1,0-1 0,0 0 0,0 1 0,2 0 0,-2 0 10,0 0-1,0 0 0,-1 0 0,1 0 0,0 0 1,0 1-1,-1-1 0,1 0 0,0 0 1,-1 1-1,1-1 0,-1 0 0,0 1 1,1-1-1,-1 0 0,0 3 0,3 51 320,-3-38-39,4 27-1,-3-38-197,1 0 0,-1 0-1,1 0 1,0-1 0,0 1-1,1-1 1,0 1 0,4 6 0,-3-7-33,0 0 1,1 0-1,-1 0 1,1-1-1,0 0 1,0 0-1,0 0 1,1 0-1,-1-1 1,1 0-1,0 0 1,0-1-1,0 1 1,0-1-1,0-1 1,1 1-1,-1-1 1,10 1-1,15 1 107,0-2 1,0-1-1,37-5 0,-44 2-806,32-9 0,-38 7-1285,0-1 1,21-11-1,-21 5-2683,-3 3 1510</inkml:trace>
</inkml:ink>
</file>

<file path=ppt/ink/ink2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19:47:23.439"/>
    </inkml:context>
    <inkml:brush xml:id="br0">
      <inkml:brushProperty name="width" value="0.05" units="cm"/>
      <inkml:brushProperty name="height" value="0.05" units="cm"/>
    </inkml:brush>
  </inkml:definitions>
  <inkml:trace contextRef="#ctx0" brushRef="#br0">44 28 7232,'-39'-17'3264,"34"17"-2848,5-3 768,5 3-736,-5-5 640,5 2-1152,-2 3 0</inkml:trace>
</inkml:ink>
</file>

<file path=ppt/ink/ink2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19:47:23.769"/>
    </inkml:context>
    <inkml:brush xml:id="br0">
      <inkml:brushProperty name="width" value="0.05" units="cm"/>
      <inkml:brushProperty name="height" value="0.05" units="cm"/>
    </inkml:brush>
  </inkml:definitions>
  <inkml:trace contextRef="#ctx0" brushRef="#br0">27 39 7712,'-26'-20'3520,"39"20"-3072,0 0 1792,9 0-1312,40-3 1695,3-2-1535,45-1-32,-5 6-640,19-5-288,-11 10-64,6-5 0,-14 0-32,-5 0-2400,-15 6 1280,-16 2-4767,-17 1 3263</inkml:trace>
</inkml:ink>
</file>

<file path=ppt/ink/ink2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19:47:24.143"/>
    </inkml:context>
    <inkml:brush xml:id="br0">
      <inkml:brushProperty name="width" value="0.05" units="cm"/>
      <inkml:brushProperty name="height" value="0.05" units="cm"/>
    </inkml:brush>
  </inkml:definitions>
  <inkml:trace contextRef="#ctx0" brushRef="#br0">32 23 6720,'2'-19'2170,"-2"19"-2157,0 0-1,0 0 1,0 0-1,0 0 1,0-1-1,0 1 1,0 0-1,0 0 1,0 0-1,0 0 1,0 0-1,0 0 1,0-1-1,0 1 0,0 0 1,1 0-1,-1 0 1,0 0-1,0 0 1,0 0-1,0 0 1,0 0-1,0-1 1,0 1-1,0 0 1,0 0-1,0 0 1,0 0-1,1 0 1,-1 0-1,0 0 0,0 0 1,0 0-1,0 0 1,0 0-1,0 0 1,0 0-1,1 0 1,-1 0-1,0 0 1,0 0-1,0 0 1,0 0-1,0 0 1,0 0-1,0 0 0,1 0 1,-1 0-1,0 0 1,0 0-1,0 0 1,0 0-1,0 0 1,0 0-1,0 0 1,1 0-1,-1 0 1,0 0-1,0 0 1,0 0-1,0 0 1,0 1-1,0-1 0,0 0 1,0 0-1,0 0 1,1 0-1,4 3 472,1 0 0,0 0 0,0 0-1,-1 1 1,0-1 0,0 1-1,0 1 1,0-1 0,6 8 0,89 114 3233,-78-96-3056,-2 0 0,24 50 1,-38-64-491,0 0 0,-1 1 1,-1 0-1,0 0 0,-1 0 1,-1 0-1,0 25 0,-2-9 62,0 0 0,-2 0-1,-2 0 1,-12 53-1,4-44-105,-2-1-1,-37 79 0,-35 37-1683,74-135 298,-4 4-2133,-1 0 0,-29 32 0,6-10-1525</inkml:trace>
</inkml:ink>
</file>

<file path=ppt/ink/ink2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19:49:56.976"/>
    </inkml:context>
    <inkml:brush xml:id="br0">
      <inkml:brushProperty name="width" value="0.05" units="cm"/>
      <inkml:brushProperty name="height" value="0.05" units="cm"/>
    </inkml:brush>
  </inkml:definitions>
  <inkml:trace contextRef="#ctx0" brushRef="#br0">4 65 1728,'0'0'65,"0"0"0,0 0 0,-1 0 0,1-1 0,0 1 1,0 0-1,0 0 0,-1-1 0,1 1 0,0 0 0,0 0 0,0-1 0,0 1 0,-1 0 1,1-1-1,0 1 0,0 0 0,0-1 0,0 1 0,0 0 0,0 0 0,0-1 0,0 1 1,0 0-1,0-1 0,0 1 0,0 0 0,0-1 0,0 1 0,0 0 0,0-1 0,1 1 1,-1 0-1,0 0 0,0-1 0,0 1 0,0 0 0,1 0 0,-1-1 0,0 1 0,0 0 0,0 0 1,1-1-1,-1 1 0,0 0 0,1 0 0,3-8 2768,-3 7-2589,0 0 1,-1 0-1,1 1 0,0-1 1,0 0-1,0 0 0,0 0 1,0 1-1,0-1 0,0 0 1,0 1-1,1-1 0,4-3 914,-7 4-1140,1 0 1,0 0 0,0 0-1,0 0 1,0 0 0,0 0-1,0 0 1,0 0 0,0 0-1,0 0 1,0 0 0,0 0-1,0 0 1,0 0 0,0 0-1,0 0 1,0 0 0,0 0-1,0 0 1,0 0 0,0 0-1,0 0 1,0 0 0,0 0-1,0 0 1,0 0 0,0 0-1,0 0 1,0-1-1,0 1 1,0 0 0,0 0-1,0 0 1,0 0 0,0 0-1,0 0 1,0 0 0,0 0-1,0 0 1,0 0 0,0 0-1,0 0 1,0 0 0,0 0-1,0 0 1,0 0 0,0 0-1,0 0 1,0 0 0,0 0-1,0 0 1,0 0 0,0 0-1,0 0 1,0 0-7,0 0-1,0 0 1,0 0 0,0 0 0,1-1-1,-1 1 1,0 0 0,0 0 0,0 0-1,0 0 1,0 0 0,0 0 0,0 0-1,0 0 1,0 0 0,0 0 0,0 0-1,0 0 1,0 0 0,0 0 0,0 0-1,0-1 1,0 1 0,0 0-1,0 0 1,0 0 0,0 0 0,0 0-1,0 0 1,0 0 0,0 0 0,0 0-1,0 0 1,0 0 0,0 0 0,0 0-1,0-1 1,0 1 0,0 0 0,0 0-1,0 0 1,0 0 0,0 0 0,0 0-1,0 0 1,0 0 0,0 0 0,0 0-1,-1 0 1,1 0 0,0 0 0,0 0-1,0 0 1,0 0 0,0 0-1,0 0 1,0 0 0,0 0 0,0 0-1,0 0 1,1 5 419,39 41 295,-15-19-572,-13-14-117,-6-7 76,-1 0 1,1 1-1,5 8 0,15 31 247,26 63 0,16 45 305,-30-70-615,4 2-32,-25-55 91,-1 1 1,17 52-1,-29-63 28,0-1 0,-2 1 0,-1 0 0,0 0 0,-3 21-1,1 4 30,1-38-173,0-6 36,-1 0 0,1 1 0,0-1 0,0 0 0,1 0 0,-1 1 0,0-1 0,1 0 0,-1 0 0,1 0 0,2 5 1339,10-8-1789,15-3 347,-15 3 67,0-1-1,17-6 1,3-1-78,1 1 1,1 2 0,-1 1 0,67 0-1,74 9-64,52 20 281,-32-2-61,212-15 187,-302-7-394,23-7 347,-33 0-235,-56 6 18,151-12 311,-65-2-227,62-8 110,-81 11-159,0 5-1,186 11 1,-156 10-189,-44-2 294,-30-3-183,-32-4 80,-18-3 57,0 0-1,16 1 0,91-3 228,-118 0-187,0 0-91,0-1 0,0 1-1,1 0 1,-1-1 0,0 1 0,0 0 0,0-1-1,0 0 1,0 1 0,0-1 0,-1 1 0,1-1 0,0 0-1,0 0 1,0 0 0,-1 1 0,2-3 0,2-1 228,1-1-233,0-1 0,-1 0-1,1-1 1,2-6 0,2 0 134,81-108 71,0 0-570,-19 7 420,21-31-33,-70 113-145,3 2-1,40-41 1,144-104-14,-169 145 23,-33 24 45,0 0 0,0-1-1,-1 1 1,0-1 0,0-1-1,10-14 1,-16 21-82,0 1-1,1-1 1,-1 1-1,0-1 1,0 1 0,1-1-1,-1 0 1,0 1 0,0-1-1,0 1 1,0-1-1,0 1 1,0-1 0,0 0-1,0 1 1,0-1 0,0 1-1,0-1 1,0 0-1,0 1 1,0-1 0,0 1-1,-1-1 1,1 1-1,-1-2 1</inkml:trace>
</inkml:ink>
</file>

<file path=ppt/ink/ink2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19:50:00.509"/>
    </inkml:context>
    <inkml:brush xml:id="br0">
      <inkml:brushProperty name="width" value="0.05" units="cm"/>
      <inkml:brushProperty name="height" value="0.05" units="cm"/>
    </inkml:brush>
  </inkml:definitions>
  <inkml:trace contextRef="#ctx0" brushRef="#br0">466 103 1728,'7'-6'1489,"-6"6"-1301,0 0-1,-1-1 0,1 1 0,0 0 0,-1-1 0,1 1 0,-1 0 0,1-1 0,0 1 0,-1-1 1,1 1-1,-1-1 0,0 0 0,1 1 0,-1-1 0,1 1 0,-1-1 0,0 0 0,1 1 0,-1-2 0,0 1 20,0 0 0,0-1 0,0 1 0,-1 0 0,1 0-1,0 0 1,-1-1 0,1 1 0,-1 0 0,0 0-1,1 0 1,-1 0 0,0 0 0,0 0 0,1 0-1,-1 0 1,-1-1 0,-21-13 915,3 1-95,15 10-885,-1 0 0,1 0-1,-1 0 1,-1 1 0,1 0-1,0 1 1,-1-1 0,1 1-1,-1 0 1,1 1 0,-1 0-1,0 0 1,0 0 0,0 1-1,-12 1 1,-17 1-118,-9 3 75,39-3-28,-29 6 186,-50 18 0,76-22-244,-1 0 1,1 1-1,0 0 1,0 0-1,1 1 1,-1 0-1,1 1 1,0-1-1,-12 15 1,12-8-19,8-12 7,-1-1 0,1 1 1,0-1-1,-1 1 0,1-1 0,0 1 1,0-1-1,0 1 0,0-1 0,0 1 1,-1-1-1,1 1 0,0-1 0,0 1 1,0-1-1,0 1 0,0-1 1,1 1-1,-1-1 0,0 1 0,0-1 1,0 1-1,0-1 0,0 1 0,1-1 1,-1 1-1,1 0 0,5 4 52,0-1 0,1 0 0,-1 0 0,1-1 0,0 1 0,9 2 0,48 11 157,-45-13-260,-1 1 1,0 0-1,18 9 1,-25-8 72,1 0 1,-2 1-1,1 0 0,-1 1 1,0 1-1,0-1 0,-1 1 1,0 1-1,-1 0 1,0 0-1,0 1 0,-1 0 1,10 21-1,-15-27-12,10 22 132,22 34-1,-24-43 153,0 0-1,-1 1 1,10 30 0,-14-35-39,-4-14-211,-1 1-1,0-1 1,0 1 0,0-1 0,1 0-1,-1 1 1,0-1 0,0 1 0,0-1-1,0 1 1,0-1 0,0 1 0,0-1-1,0 1 1,0-1 0,0 1 0,0-1 0,0 1-1,0-1 1,0 1 0,-1-1 0,1 1-1,0-1 1,0 0 0,0 1 0,-1-1-1,1 1 1,-1 0 0,0-1 69,0 1-1,0-1 1,-1 1 0,1-1 0,-1 1-1,1-1 1,0 0 0,-1 0-1,1 0 1,-1 0 0,-2 0 0,-2-1 31,0 0 1,0 0-1,-11-4 1,-2 0 51,-89-20 255,68 15-1424,0 1 1,-49-4-1,85 13 188,-18-1-3183,9 3-3839</inkml:trace>
</inkml:ink>
</file>

<file path=ppt/ink/ink2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19:50:02.646"/>
    </inkml:context>
    <inkml:brush xml:id="br0">
      <inkml:brushProperty name="width" value="0.05" units="cm"/>
      <inkml:brushProperty name="height" value="0.05" units="cm"/>
    </inkml:brush>
  </inkml:definitions>
  <inkml:trace contextRef="#ctx0" brushRef="#br0">9 168 2560,'-9'-5'3357,"23"7"1638,6-2 231,29 6-4613,-23-2-212,14 3-192,0-2 0,0-2 1,56-2-1,223-34 105,11-15 108,-211 32-193,157-1 0,-118 13 230,-104 1-402,71-11 1,-7-1-2,170-1-53,-207 12 138,100-1-259,-66 0 62,37 1 246,-17 9-73,-77-3-111,19 4-7,-56-5 71,-1 0 0,22-2-1,-6 0 16,-35 1 283,-9-15-7040,3 11 4267</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8:51.880"/>
    </inkml:context>
    <inkml:brush xml:id="br0">
      <inkml:brushProperty name="width" value="0.05" units="cm"/>
      <inkml:brushProperty name="height" value="0.05" units="cm"/>
    </inkml:brush>
  </inkml:definitions>
  <inkml:trace contextRef="#ctx0" brushRef="#br0">135 13 3072,'5'-13'15103,"-5"17"-14981,-1 1 0,0-1 0,1 1 0,-2-1 0,1 0 0,0 0-1,-1 0 1,0 0 0,-3 5 0,-7 17-183,-1 6 251,-2 0 0,-31 49 0,43-77-174,-2 5 41,-1 0 0,1 0 1,0 0-1,1 1 0,0-1 0,-3 15 0,7-23-34,0 0 0,0 0 0,0 1 0,1-1 0,-1 0 0,0 0 0,0 1 0,1-1 0,-1 0 0,1 0 0,-1 0 0,1 0 0,0 0 0,-1 0 0,1 0 0,0 0 0,0 0 0,0 0 0,0 0 0,0 0 0,0-1 0,0 1-1,0 0 1,0-1 0,0 1 0,0 0 0,0-1 0,0 0 0,2 1 0,4 2 8,0-1-1,0 0 1,11 2-1,17 0-160,-24-3 103,-1 0-1,1 0 1,-1 1 0,13 5-1,-7-2 31,4 2 105,0 1-1,0 1 0,-1 0 0,22 15 0,-39-22-83,0-1-1,1 1 1,-1 0-1,0 0 1,0 0-1,0 0 1,0 0 0,0 0-1,-1 0 1,1 1-1,-1-1 1,1 1 0,-1-1-1,0 1 1,0-1-1,0 1 1,0 0-1,0-1 1,-1 1 0,0 0-1,1 0 1,-1 0-1,0-1 1,0 1-1,0 0 1,-1 0 0,1 0-1,-1-1 1,1 1-1,-1 0 1,0 0-1,0-1 1,0 1 0,0-1-1,-1 1 1,1-1-1,-3 4 1,-2 1 26,1 0-1,-1-1 1,0 1 0,0-1-1,0-1 1,-1 1 0,0-1-1,0 0 1,0-1 0,-1 0-1,1 0 1,-1-1 0,0 1-1,-12 1 1,16-3-249,-1-1 0,0 0 1,0-1-1,0 1 0,0-1 0,1 0 0,-1 0 0,0-1 0,0 0 1,0 1-1,0-2 0,1 1 0,-1 0 0,0-1 0,1 0 0,-1 0 1,1 0-1,0-1 0,0 1 0,0-1 0,0 0 0,0 0 1,0-1-1,1 1 0,0-1 0,-4-4 0,5 6-614,0-1 0,0 0-1,0 1 1,1-1 0,-1 0-1,1 0 1,0 1 0,-1-1-1,1 0 1,1-1 0,-2-4-1,1 1-1905,-3 6-268</inkml:trace>
</inkml:ink>
</file>

<file path=ppt/ink/ink2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19:50:03.569"/>
    </inkml:context>
    <inkml:brush xml:id="br0">
      <inkml:brushProperty name="width" value="0.05" units="cm"/>
      <inkml:brushProperty name="height" value="0.05" units="cm"/>
    </inkml:brush>
  </inkml:definitions>
  <inkml:trace contextRef="#ctx0" brushRef="#br0">518 24 1312,'0'0'145,"0"-1"-1,0 1 1,0 0-1,0-1 1,0 1 0,0-1-1,0 1 1,0-1 0,0 1-1,0-1 1,1 1 0,-1-1-1,0 1 1,0-1-1,1 1 1,-1 0 0,0-1-1,0 1 1,1-1 0,-1 1-1,0 0 1,1-1-1,-1 1 1,1 0 0,-1-1-1,0 1 1,1 0 0,-1 0-1,1 0 1,-1-1-1,1 1 1,-1 0 0,1 0-1,-1 0 1,0 0 0,1 0-1,-1 0 1,1 0 0,0 0-1,8-3 588,0-6 3994,-13 15-2663,-33 35-601,-18 28-76,-78 128 1,88-127-659,-96 114 0,120-161-446,0-2 1,-29 22 0,49-42-329,0 0 1,0 0 0,0 0-1,0 0 1,-1-1 0,1 1-1,0 0 1,-1-1 0,1 1-1,0-1 1,-1 1 0,1-1-1,-1 0 1,1 1 0,-1-1-1,1 0 1,-1 0 0,1 0-1,-1 0 1,1 0 0,0-1-1,-1 1 1,-2-1 0,-1 1-1177</inkml:trace>
</inkml:ink>
</file>

<file path=ppt/ink/ink2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19:50:04.460"/>
    </inkml:context>
    <inkml:brush xml:id="br0">
      <inkml:brushProperty name="width" value="0.05" units="cm"/>
      <inkml:brushProperty name="height" value="0.05" units="cm"/>
    </inkml:brush>
  </inkml:definitions>
  <inkml:trace contextRef="#ctx0" brushRef="#br0">41 40 1984,'-7'-4'237,"-9"-7"2173,9 2 2740,0 1-2002,7 8-3049,0 0 0,-1-1 0,1 1 0,0 0 0,0 0 0,0 0 0,-1 0 0,1-1 0,0 1 0,0 0 0,0 0 0,0 0 0,-1-1 0,1 1 0,0 0 0,0 0 0,0-1 0,0 1 0,0 0 0,0 0 0,0 0 0,0-1 0,0 1 0,0 0 1,0-1-1,0 1 0,0 0 0,0 0 0,0-1 0,0 1 0,0 0 0,0-1 0,3 11 489,0-1 0,7 14 0,0 3-192,31 106 612,11 27-683,-36-123-183,1-1 0,24 35 0,48 60 579,-46-70-375,-16-19-238,-1 1-1,-3 1 1,-1 1-1,-2 1 0,-2 1 1,13 56-1,-23-77 14,-2-3-4514,-8-29 1284,-5-16-3147,2-5 1926</inkml:trace>
</inkml:ink>
</file>

<file path=ppt/ink/ink2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19:50:06.483"/>
    </inkml:context>
    <inkml:brush xml:id="br0">
      <inkml:brushProperty name="width" value="0.05" units="cm"/>
      <inkml:brushProperty name="height" value="0.05" units="cm"/>
    </inkml:brush>
  </inkml:definitions>
  <inkml:trace contextRef="#ctx0" brushRef="#br0">79 286 2816,'-5'-9'1164,"4"9"-1089,1 0-1,0 0 1,-1-1 0,1 1 0,0 0 0,0-1-1,-1 1 1,1 0 0,0-1 0,0 1 0,0-1 0,-1 1-1,1-1 1,0 1 0,0 0 0,0-1 0,0 1-1,0-1 1,0 1 0,0-1 0,0 1 0,0 0-1,0-1 1,0 1 0,0-1 0,0 1 0,0-1-1,1-1 242,-1 1 0,0-1-1,0 1 1,-1-1 0,1 1-1,0-1 1,0 1 0,-1-1-1,1 1 1,-1 0 0,1-1-1,-1 1 1,1 0 0,-1-1-1,-1 0 1,0-3 1423,2 5-1718,0 0 1,-1 1-1,1-1 1,0 0 0,0 1-1,-1-1 1,1 1-1,0-1 1,0 0 0,0 1-1,0-1 1,0 0-1,-1 1 1,1-1-1,0 1 1,0-1 0,0 0-1,0 1 1,0-1-1,0 1 1,0-1 0,0 1-1,0-1 1,0 0-1,1 1 1,-1-1 0,0 1-1,0 3 63,-2 25 403,-1 0 1,-9 37 0,-2 22-10,-11 184 882,25-244-877,0-19 111,1-7-56,-1-3 220,0-95-52,-4-188-505,5 171-396,2 34 310,-3 59 18,2 0 0,5-24 1,-6 28 17,1 2-526,2 15 183,2 9 133,-1 2 110,0 1 1,-1-1-1,5 24 1,3 8 195,-2-14-68,25 52 0,36 76 210,-8-16-106,-48-112-117,3 7-12,25 38 0,-43-75-118,0 1 0,1-1 1,-1 1-1,0-1 0,1 1 0,-1-1 0,0 1 0,1-1 0,-1 1 0,1-1 0,-1 1 0,0-1 0,1 0 0,-1 1 0,1-1 0,-1 0 1,1 1-1,-1-1 0,1 0 0,0 0 0,-1 0 0,1 1 0,-1-1 0,1 0 0,-1 0 0,1 0 0,0 0 0,-1 0 0,1 0 0,0 0 0,0-1 7,0 0-1,0 1 0,0-1 0,0 0 1,0 0-1,0 0 0,-1 0 0,1 0 1,0 0-1,-1 0 0,1 0 0,0 0 1,-1 0-1,1-2 0,3-8 112,0-2 0,3-16 0,-6 22-106,9-40 13,10-45 2,33-98-1,-32 127-275,12-68 0,-8-1-3633,-23 106 806,1 5 945</inkml:trace>
</inkml:ink>
</file>

<file path=ppt/ink/ink2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19:50:10.172"/>
    </inkml:context>
    <inkml:brush xml:id="br0">
      <inkml:brushProperty name="width" value="0.05" units="cm"/>
      <inkml:brushProperty name="height" value="0.05" units="cm"/>
    </inkml:brush>
  </inkml:definitions>
  <inkml:trace contextRef="#ctx0" brushRef="#br0">715 88 1152,'0'0'363,"0"-7"1168,0 3-130,0 0 42,0 6 48,-5-14 952,2 7-2104,-1 1 1,-1-1-1,1 1 0,-1 0 1,1 0-1,-1 1 1,0 0-1,0 0 0,-1 0 1,-10-4-1,7 3-152,0 2-1,-1-1 1,1 1 0,-1 1-1,1 0 1,-14 0 0,-3-1 203,16 1-268,0 0 1,-18 2-1,28-1-117,-16 1 120,0 2 0,0-1-1,0 2 1,-16 6 0,-60 18 607,55-17-474,-40 16 0,63-21-205,0 2 1,0-1-1,1 2 0,0-1 1,-13 13-1,24-19-43,-14 12 36,-17 19 1,29-29-19,0 1 0,1 0 1,-1 0-1,1 1 0,0-1 1,0 1-1,1-1 0,-4 10 0,1 7 9,1 0-1,1 0 1,1 1-1,1-1 1,0 1 0,2-1-1,1 1 1,1-1-1,0 0 1,2 0-1,1 0 1,15 38-1,-14-43-34,1-1 0,1-1 0,1 1 1,21 26-1,-26-36 22,1-1 0,0 1 0,1-1 1,-1 0-1,1-1 0,0 0 0,0 0 1,0 0-1,0-1 0,1 0 0,11 3 1,9 1 118,54 6 0,-56-10-123,19 0 262,91-4-1,-111 0-289,-8-1 40,0 0 0,-1 0 0,1-2 0,0 0 0,-1-1 0,0-1 0,0 0 0,15-9 0,-7 4-12,2-1 108,-1-1 1,36-25-1,-29 14-42,-1-2 1,-1-2-1,27-32 1,-42 42 2,0 0 0,-2-1 1,0-1-1,-1 0 0,-1-1 0,13-37 1,-20 49-3,-1-1 0,-1 1 0,0-1 1,0 0-1,-1 1 0,0-1 1,-1-16-1,-1 22-67,1-1 0,-1 1 0,0 0 0,0 0 0,0 0 0,-1 0 0,0 0 0,1 0 0,-1 0 0,-1 0 0,1 1 0,0-1 0,-1 1 0,0-1 0,0 1 0,0 0 0,0 0 0,0 1 0,-7-5 0,-3-1-21,-1 1-1,0 0 1,0 1 0,-19-5-1,-60-11 148,20 6-23,45 9-132,1 2 0,-40-3 0,15 6-23,0 2 0,-94 13 0,133-11-744,0 0 0,-24 7 0,33-8 119,0 1-1,0 0 1,-1 0-1,1 1 0,-4 2 1,6-4-30,0 1 1,1-1-1,-1 1 1,0 0-1,1 0 1,0-1-1,-1 1 1,1 0-1,0 0 0,0 0 1,-1 3-1,-1 14-3355</inkml:trace>
</inkml:ink>
</file>

<file path=ppt/ink/ink2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19:50:12.022"/>
    </inkml:context>
    <inkml:brush xml:id="br0">
      <inkml:brushProperty name="width" value="0.05" units="cm"/>
      <inkml:brushProperty name="height" value="0.05" units="cm"/>
    </inkml:brush>
  </inkml:definitions>
  <inkml:trace contextRef="#ctx0" brushRef="#br0">847 103 2720,'7'-1'1943,"-9"-3"827,-3-4-790,3 6-1706,1 0 1,-1-1-1,0 1 0,1 0 1,-1-1-1,0 1 0,0 0 1,-1 1-1,1-1 0,0 0 1,0 0-1,-1 1 0,1 0 1,-1-1-1,0 1 0,1 0 1,-1 0-1,-3 0 0,-10-3 24,1 1 1,-21-1-1,10 1 379,-4-1-267,0 2 1,-35 1 0,15 2-80,22-1-162,-1 1 0,-28 6-1,43-4-95,-17 2 73,1 2 0,0 1-1,-45 19 1,45-13-127,-34 22 0,53-28-43,-1 0 0,1 1 0,1 0 0,0 1 0,-15 18-1,16-16 17,1 0 0,1 0 0,0 1 0,1 0 0,0 1 0,1-1-1,0 1 1,2 0 0,-1 0 0,2 1 0,-1-1 0,2 1 0,0-1-1,1 1 1,1-1 0,0 1 0,0-1 0,6 19 0,-4-25 15,0-1 0,0 1 0,1-1 1,0 0-1,0 0 0,1 0 0,0-1 1,0 0-1,1 0 0,-1 0 0,1 0 0,1-1 1,-1 0-1,1 0 0,10 5 0,7 3 39,-1-1 0,2-2 0,36 11-1,-43-16-21,-1-1 0,1-1 0,0-1 0,0 0 0,23-1 0,92-12 146,-67 4-142,202-26 436,-255 31-414,0-1-1,-1 0 1,1-1 0,0-1 0,-1 0-1,0 0 1,0-1 0,-1-1 0,1 0-1,-2-1 1,1 0 0,-1 0 0,0-1 0,-1 0-1,1-1 1,-2 0 0,0-1 0,0 0-1,-1 0 1,6-13 0,0-4 219,-3-1 0,0 0-1,-1-1 1,7-53 0,-15 73-218,0-1 0,0 1 0,-1-1-1,-1 1 1,0-1 0,0 1 0,-1 0 0,0-1 0,-1 1 0,-4-11 0,4 14-24,-1-1 1,0 1 0,-1 1 0,1-1-1,-1 1 1,-1 0 0,1 0 0,-1 0-1,0 1 1,0 0 0,-1 0 0,1 0-1,-1 1 1,-9-5 0,0 2-42,0 1 1,-1 0-1,1 0 1,-2 2-1,1 0 0,-22-1 1,4 2 25,0 2 0,-41 3 0,55 0-23,0 1-1,0 0 1,-31 11-1,43-12-409,0 2 0,1-1 0,0 1 0,0 0 0,0 0 0,1 1 0,-1 0 0,1 1 0,0 0 0,-9 10 0,11-10-296,1 1 1,0-1-1,0 1 0,1 0 0,0 0 0,0 1 1,0-1-1,1 1 0,-2 11 0,-2 31-2285</inkml:trace>
</inkml:ink>
</file>

<file path=ppt/ink/ink2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19:50:18.738"/>
    </inkml:context>
    <inkml:brush xml:id="br0">
      <inkml:brushProperty name="width" value="0.05" units="cm"/>
      <inkml:brushProperty name="height" value="0.05" units="cm"/>
    </inkml:brush>
  </inkml:definitions>
  <inkml:trace contextRef="#ctx0" brushRef="#br0">0 302 640,'2'-2'47,"4"4"3373,29-2-1682,-34 0-1802,3 0-43,-1 2 22,-2-1 410,2-1-257,0 1 122,-1 0-1,1 0 1,0 0 0,-1 0 0,1 0 0,0 0 0,3 3-1,-4-2-170,1 0 0,-1-1 0,1 0-1,0 1 1,0-1 0,0 0 0,-1 0-1,1-1 1,0 1 0,4 0-1,286-13 1081,-154 8-641,-124 4-447,44-3 230,-32 2-137,32 1-1,69 2-52,-86-3 142,0 1 0,70 11 0,-75-5 22,0-1 0,51-1 0,76-11 273,-58 2-373,-5-1-150,41-1 272,75-3 9,238-11 4,-262 12 51,-48 1-74,-45 3-210,31-1 41,188 0 550,-213-2-562,32-1-33,107 12 221,-194-3-188,415 11 63,-30-2 418,-142-7-169,155-11-194,-299 3-157,-77 4 140,321-19-75,-63 2 129,-149 10-157,-111 5 65,187-4-74,81 4 43,-240 0-17,14-2 91,93 0-86,62 8 80,-143-3 1132,-121-8-1145,-26-20 118,-3 3-160,-24-22-118,44 44 4,0 1 0,0 0 0,0 0 0,-1 0 0,-6-2 0,-8-4-223,-1-1 230,18 7-242,6 2 9,7 4 126,-1-1-1,1 0 0,0 0 1,13 0-1,59 7 67,1 3 0,109 31 0,-179-39 82,0 1 0,-1 0 0,1 1 0,-2 0 0,15 10 0,-25-15 2,0-1 0,-1 1 0,1-1 0,0 1 0,-1-1 0,1 1 0,0-1 0,-1 1 0,1 0 0,-1-1 1,1 1-1,-1 0 0,0-1 0,1 1 0,-1 0 0,0 0 0,1-1 0,-1 1 0,0 0 0,0 0 0,0 0 1,1 0-1,-1 1 0,-1-1 3,1 0 0,0 0 1,-1 0-1,1 0 1,-1 0-1,0 0 0,1 0 1,-1 0-1,0 0 0,1 0 1,-1 0-1,0 0 1,0 0-1,-1 1 0,-5 3 103,0-1 1,0 0-1,-14 6 0,16-8-70,-22 10 44,-114 58 224,119-58-347,1 1 0,0 2-1,1 0 1,-22 22 0,39-34-462,-1 0 46,1 1 0,-1 0 1,1 0-1,-4 6 1,6-9-103,1 1 0,-1 0 1,0-1-1,1 1 0,-1 0 1,1 0-1,-1-1 0,1 1 1,0 4-1,3 9-2303</inkml:trace>
</inkml:ink>
</file>

<file path=ppt/ink/ink2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19:50:25.457"/>
    </inkml:context>
    <inkml:brush xml:id="br0">
      <inkml:brushProperty name="width" value="0.05" units="cm"/>
      <inkml:brushProperty name="height" value="0.05" units="cm"/>
      <inkml:brushProperty name="color" value="#66CC00"/>
    </inkml:brush>
  </inkml:definitions>
  <inkml:trace contextRef="#ctx0" brushRef="#br0">89 1382 3072,'0'0'976,"-7"0"75,5 0 447,-6-2 1951,8 2-3423,0 0 0,0 0 0,0 0 0,-1 0 0,1 0 0,0 0 0,0 0 0,0 0 0,0 0 0,0 0 0,0 0 0,0 0 0,0 0 0,0 0 0,0 0 0,0 0 0,0 0 0,-1 0 0,1 0 0,0 0 0,0-1 0,0 1 0,0 0 1,0 0-1,0 0 0,0 0 0,0 0 0,0 0 0,0 0 0,0 0 0,0 0 0,0 0 0,0-1 0,0 1 0,0 0 0,0 0 0,0 0 0,0 0 0,0 0 0,0 0 0,0 0 0,0 0 0,0 0 0,0 0 0,0-1 0,0 1 1,0 0-1,0 0 0,0 0 0,0 0 0,1 0 0,-1 0 0,0 0 0,0 0 0,0 0 0,0 0 0,0 0 0,0 0 0,0 0 0,0 0 0,0-1 0,0 1 0,0 0 0,1 0 0,-2-2 1281,0 2-1269,1-1-1,-1 0 1,1 0-1,-1 1 1,1-1 0,0 0-1,-1 1 1,1-1-1,0 0 1,0 0-1,-1 0 1,1 1 0,0-1-1,0 0 1,0 0-1,0 0 1,0 1 0,0-1-1,0 0 1,1-1-1,1-4 103,-1 0 0,1-1 1,-1 1-1,0-1 0,-1 0 0,0-11 0,1-7 42,5-125 570,-4 121-532,2 0 1,11-51-1,-9 53-35,-2 1 0,-1-1 0,0-41 0,-1 11-66,11-184 574,-6 174-479,0-24-81,-5 25 1,0 39-141,-1 0 0,-2 0 0,-4-32 0,4 49-8,1-1-1,0 1 0,2-18 1,1-13-56,-3 33-30,0 3 97,0-1 0,0 0 0,0 1 0,1-1 1,0 1-1,1-7 0,-1 10-12,-1 1 5,0-10-95,0 3-171,0 6 88,0 8 36,0-3 152,0 0-1,0 0 0,0-1 1,-1 1-1,0 0 0,0 3 1,1-6 4,-1 1-1,1 0 1,0-1 0,0 1-1,-1-1 1,1 1 0,0-1-1,-1 1 1,1-1 0,0 1-1,-1-1 1,1 1 0,-1-1-1,1 1 1,-1-1 0,1 0 0,-1 1-1,1-1 1,-1 0 0,0 0-1,1 1 1,-1-1 0,1 0-1,-1 0 1,0 0 0,1 0-1,-2 1 1,2-1 2,-1 1 0,1-1-1,0 1 1,-1 0 0,1-1-1,0 1 1,0 0 0,-1 0 0,1-1-1,0 1 1,0 0 0,0-1 0,0 1-1,0 0 1,0 0 0,0-1-1,0 1 1,0 0 0,0 0 0,1-1-1,-1 1 1,1 1 0,-1 4 131,0-5 435,-8 0 82,6 1-467,3-2-129,0 0-121,-9 5 21,11 0 57,-3-5-21,1 0 0,-1 1 0,0-1 1,0 0-1,0 1 0,0-1 0,0 0 0,0 1 1,0-1-1,0 0 0,0 1 0,0-1 0,0 0 0,0 1 1,0-1-1,0 0 0,0 1 0,0-1 0,0 0 1,0 1-1,0-1 0,0 0 0,-1 1 0,1-1 0,0 0 1,0 1-1,-1-1 23,1 1 0,-1-1 0,1 1 0,-1 0 0,1-1 0,-1 1-1,1-1 1,0 1 0,-1 0 0,1-1 0,0 1 0,0 0 0,0-1 0,-1 1 0,1 0 0,0-1 0,0 2 0,0-1-15,0 1 0,-1-1 0,1 0 0,0 1 0,-1-1 0,1 0 0,-1 1 0,1-1 0,-1 0 0,0 0-1,-1 2 1,-4 4-40,-15 21 30,18-25 6,1 0-1,-1 0 1,0 0-1,0 0 1,-4 2-1,-9 10-17,10-8-4,-12 13 6,17-19 15,0 0 1,0 0-1,-1 0 1,1 0-1,0 0 1,0 0-1,-1-1 1,1 1-1,-1 0 1,1-1 0,0 0-1,-1 1 1,1-1-1,-3 1 1,6-2 54,-1 1 1,1-1 0,0 0 0,0 0-1,0 0 1,-1 0 0,1 0 0,0 0-1,-1 0 1,1-1 0,-1 1 0,3-3-1,22-25-136,-14 16 106,40-41-315,-52 53 294,1 1-1,-1-1 0,1 0 0,-1 1 0,0-1 0,1 1 0,-1-1 1,1 1-1,0-1 0,-1 1 0,1-1 0,-1 1 0,1-1 0,0 1 0,-1 0 1,1-1-1,0 1 0,-1 0 0,1 0 0,0-1 0,-1 1 0,1 0 1,0 0-1,0 0 0,-1 0 0,1 0 0,0 0 0,0 0 0,-1 0 1,1 0-1,1 1 0,-1 0 39,1 1 0,0-1-1,0 1 1,-1 0 0,1-1 0,-1 1 0,1 0 0,-1 0 0,0 0-1,1 0 1,0 3 0,2 3 114,-1 1 1,0 1-1,0-1 1,-1 0-1,2 11 0,-2-8-323,0 0 0,5 11-1,-6-17-2727,7 8-9780</inkml:trace>
</inkml:ink>
</file>

<file path=ppt/ink/ink2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19:50:26.916"/>
    </inkml:context>
    <inkml:brush xml:id="br0">
      <inkml:brushProperty name="width" value="0.05" units="cm"/>
      <inkml:brushProperty name="height" value="0.05" units="cm"/>
      <inkml:brushProperty name="color" value="#66CC00"/>
    </inkml:brush>
  </inkml:definitions>
  <inkml:trace contextRef="#ctx0" brushRef="#br0">169 1612 2560,'0'-1'189,"0"1"0,0-1-1,0 0 1,0 1 0,0-1 0,1 0 0,-1 1-1,0-1 1,0 0 0,0 1 0,1-1 0,-1 0 0,0 1-1,1-1 1,-1 1 0,1-1 0,-1 1 0,1-1 0,0 0-1,1-3 2569,-2-8-160,-5-23 0,4 24-2318,-1 0 1,1 1 0,1-1-1,0-14 1,9-83 1042,-1 7-812,-6 58-50,14-79 0,6 10-18,33-285 238,-52 377-682,15-212 194,-11 119-203,2-17-314,-7 116 449,-1 0 1,-2-17-1,0-12-332,-22 80-160,13-18 392,-1 0 0,0 0 1,-2-2-1,0 1 0,-1-2 0,-29 28 0,20-24 25,-1-1-1,-1-1 0,0-1 0,-37 18 1,43-24 80,18-9 138,11-7-167,35-18-21,55-33-221,-80 44 132,0-1 1,31-30 0,-47 40 33,1-3-21,1 0 1,1 1-1,-1-1 1,1 1-1,0 1 1,8-5-1,-14 9 12,-1 0 0,1 0 0,-1 0 0,1 0-1,-1 0 1,1 0 0,-1 0 0,1 0 0,-1 0 0,1 0 0,-1 0-1,0 0 1,1 0 0,-1 0 0,1 1 0,-1-1 0,1 0 0,-1 0 0,0 1-1,1-1 1,-1 0 0,1 1 0,-1-1 0,0 0 0,1 1 0,-1-1 0,1 1-1,7 13 78,-6-10-61,2 3-5,0-1 1,-1 1 0,0-1-1,0 1 1,-1 0 0,0 0-1,0 0 1,1 13 0,7 18-2603,-3-18 970</inkml:trace>
</inkml:ink>
</file>

<file path=ppt/ink/ink2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19:50:28.491"/>
    </inkml:context>
    <inkml:brush xml:id="br0">
      <inkml:brushProperty name="width" value="0.05" units="cm"/>
      <inkml:brushProperty name="height" value="0.05" units="cm"/>
      <inkml:brushProperty name="color" value="#66CC00"/>
    </inkml:brush>
  </inkml:definitions>
  <inkml:trace contextRef="#ctx0" brushRef="#br0">166 1496 2720,'-3'-12'4437,"2"-26"1435,-4 0-3291,0-2-1790,1 1-1,2-1 1,4-58 0,-1 51-306,3-32-80,21-254 348,-15 153-114,-5 67-441,-3-32-22,-3 75-150,1-150-479,0 220 444,0 0 0,0-1 0,-1 1 0,1 0 0,0 0 0,0 0-1,0 0 1,0-1 0,0 1 0,0 0 0,-1 0 0,1 0 0,0 0 0,0 0 0,0-1 0,0 1 0,-1 0 0,1 0 0,0 0 0,0 0-1,0 0 1,-1 0 0,1 0 0,0 0 0,0 0 0,0 0 0,-1 0 0,1 0 0,0 0 0,0 0 0,0 0 0,-1 0 0,1 0-1,0 0 1,0 0 0,0 0 0,-1 0 0,1 0 0,0 0 0,0 1 0,0-1 0,0 0 0,-1 0 0,1 0 0,0 0 0,0 0-1,0 1 1,0-1 0,0 0 0,-1 0 0,1 0 0,0 0-127,-1 2 132,-1 0-1,1 1 1,0-1 0,0 0-1,0 0 1,0 0-1,1 1 1,-1-1 0,0 4-1,-3 11 6,-17 36-63,-7 19 7,16-51 137,0-1-1,-1 0 1,-22 25-1,17-23 20,14-17 43,0-1 0,0 0 0,-1 0 0,1 0 0,-7 3 0,14-10-43,38-43-224,-31 36 85,17-22 0,1-1 45,-23 27-19,0 0 0,-1 0 0,8-12 0,0-1 23,-12 18-2,0 1-1,0 0 1,1 0 0,-1 0 0,0-1 0,0 1 0,0 0-1,0 0 1,1 0 0,-1-1 0,0 1 0,0 0 0,0 0-1,1 0 1,-1 0 0,0 0 0,0-1 0,1 1 0,-1 0-1,0 0 1,0 0 0,1 0 0,-1 0 0,0 0 0,0 0 0,1 0-1,-1 0 1,0 0 0,0 0 0,1 0 0,-1 0 0,0 0-1,1 0 1,6 8 165,1 16-22,-7-22-133,16 52 386,4 12-90,-16-56-587,16 29 643,-1-17-3462,-7-11 1432</inkml:trace>
</inkml:ink>
</file>

<file path=ppt/ink/ink2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19:50:30.027"/>
    </inkml:context>
    <inkml:brush xml:id="br0">
      <inkml:brushProperty name="width" value="0.05" units="cm"/>
      <inkml:brushProperty name="height" value="0.05" units="cm"/>
      <inkml:brushProperty name="color" value="#66CC00"/>
    </inkml:brush>
  </inkml:definitions>
  <inkml:trace contextRef="#ctx0" brushRef="#br0">98 1432 2400,'-6'5'2184,"5"-5"-1916,1 0 0,0 0 0,-1 0 0,1 1 0,0-1 0,-1 0 0,1 0 0,0 0-1,-1 0 1,1 0 0,0 0 0,-1 0 0,1 0 0,-1 0 0,1 0 0,-1 0 0,0-1 52,0 0 0,1 0 0,-1-1 1,1 1-1,-1 0 0,1-1 0,-1 1 0,1 0 1,0-1-1,0-1 0,-7-35 822,2 0 1,2-1 0,3-38-1,16-116-555,-5 132-64,25-78 0,-17 72-470,-6 9 98,-3-1 1,-2 0-1,-3 0 1,-2-62-1,-2 92-138,7-36 0,-4 35 46,1-37 0,-5 59-63,1 1 0,0 0 1,1 0-1,-1 0 0,2 1 0,3-11 0,6-21-38,-1 1 87,-9 30-13,1 0-1,-2 0 1,1-1 0,-1 1-1,0 0 1,0-9-1,-5 7 311,4 9-342,-1 0 1,1 0-1,0-1 1,0 1-1,-1 0 0,1 0 1,0 0-1,0-1 1,0 1-1,0 0 0,-1 0 1,1 0-1,0-1 0,0 1 1,0 0-1,0 0 1,0-1-1,0 1 0,0 0 1,0-1-1,0 1 0,0 0 1,0 0-1,0-1 1,0 1-1,0 0 0,0 0 1,0-1-1,0 1 1,0 0-1,0-1 0,0 1 1,0 0-1,0 0 0,0-1 1,1 1-1,-1 0 1,0 0-1,0 0 0,1-1 1,-2 1 1,1-1 0,0 1 1,0-1-1,0 1 0,0-1 0,0 1 1,0-1-1,-1 1 0,1-1 1,0 1-1,0 0 0,-1-1 0,1 1 1,0-1-1,-1 1 0,1 0 1,0-1-1,-1 1 0,1 0 0,0-1 1,-1 1-1,1 0 0,-1 0 1,1 0-1,-1-1 0,1 1 0,-1 0 1,1 0-1,-1 0 0,1 0 1,-1 0-1,1 0 0,0 0 0,-2 0 1,-2 2-38,1 1 0,-1 0 0,1-1 0,-1 2 1,1-1-1,0 0 0,-2 4 0,-5 4-60,-3 1 91,-1-1-1,-18 12 0,3-2 89,-23 12-85,8-5 391,35-22-23,9-6-364,0 0 0,-1 0-1,1 0 1,0 0 0,0 0-1,0 0 1,0 0 0,0 0-1,0 0 1,0 0-1,0 0 1,0 0 0,0 0-1,0 0 1,0 0 0,0 0-1,0-1 1,0 1 0,0 0-1,0 0 1,0 0-1,0 0 1,-1 0 0,1 0-1,0 0 1,0 0 0,0 0-1,0 0 1,0 0 0,0 0-1,0 0 1,0 0 0,0 0-1,0 0 1,0 0-1,0 0 1,0 0 0,0 0-1,0-1 1,0 1 0,0 0-1,0 0 1,0 0 0,0 0-1,0 0 1,0 0 0,0 0-1,0 0 1,0 0-1,0 0 1,0 0 0,0 0-1,0 0 1,0 0 0,0 0-1,0 0 1,1 0 0,-1 0-1,0-1 1,0 1-1,0 0 1,0 0 0,0 0-1,0 0 1,0 0 0,0 0-1,0 0 1,0 0 0,15-14 28,38-23-132,99-62-582,-147 96 652,0 0 0,0 0 0,0 1 0,1 0 0,-1 0 0,1 1-1,8-2 1,-12 3 31,1 0-1,-1 0 1,1 0-1,-1 0 0,1 0 1,-1 1-1,1-1 1,-1 1-1,0-1 0,1 1 1,-1 0-1,0 0 1,0 0-1,1 0 1,-1 1-1,0-1 0,0 1 1,0-1-1,-1 1 1,3 2-1,0 1-9,0 1 0,0-1 0,0 1 0,-1 0 0,0 0 0,0 0 0,2 7 0,1 4-923,3-1 239</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8:52.223"/>
    </inkml:context>
    <inkml:brush xml:id="br0">
      <inkml:brushProperty name="width" value="0.05" units="cm"/>
      <inkml:brushProperty name="height" value="0.05" units="cm"/>
    </inkml:brush>
  </inkml:definitions>
  <inkml:trace contextRef="#ctx0" brushRef="#br0">35 237 8480,'-13'-29'2730,"13"28"-2595,-1-1-1,0 1 1,0 0 0,0-1-1,-1 1 1,1 0-1,0 0 1,0 0-1,-1 0 1,-1-2 0,-4-4 875,7 7-924,0-1 0,0 0 0,0 0 0,0 0 0,0 0 0,0 0 0,1 0 0,-1 1 0,0-1 0,0 0 0,1 0 0,-1 0 0,0 0 1,2-1-1,1-3 412,1 0 0,-1 1 0,1-1 0,0 1 0,0-1 0,1 1 0,-1 1 0,1-1 0,0 0 0,0 1 0,10-5 0,7-1 86,36-12 1,-42 16-269,89-26 691,-42 14-857,-25 7-855,58-8-1,-4 12-4998,-89 6 5244,-2-1 114,1 1 0,0 0 1,-1 0-1,1 0 0,-1 0 0,1 0 1,0 1-1,-1-1 0,1 0 1,-1 1-1,1-1 0,-1 1 1,1-1-1,-1 1 0,1 0 0,-1 0 1,0 0-1,3 1 0,-2 9-4832</inkml:trace>
</inkml:ink>
</file>

<file path=ppt/ink/ink2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19:50:31.750"/>
    </inkml:context>
    <inkml:brush xml:id="br0">
      <inkml:brushProperty name="width" value="0.05" units="cm"/>
      <inkml:brushProperty name="height" value="0.05" units="cm"/>
      <inkml:brushProperty name="color" value="#66CC00"/>
    </inkml:brush>
  </inkml:definitions>
  <inkml:trace contextRef="#ctx0" brushRef="#br0">179 1445 1152,'1'1'336,"0"1"0,0-1 1,-1 1-1,1-1 0,0 1 0,-1 0 1,0 0-1,1-1 0,-1 1 0,0 0 0,0-1 1,0 1-1,0 0 0,0 0 0,0-1 1,0 1-1,-1 0 0,1 0 0,-1-1 1,0 3-1,1-3-182,0 1 1,-1-1-1,1 1 1,-1-1-1,1 0 0,-1 1 1,1-1-1,-1 0 1,0 0-1,0 0 1,1 1-1,-1-1 0,0 0 1,0 0-1,0 0 1,0 0-1,-1 0 1,1 0-1,0-1 0,0 1 1,-3 1-1,4-2-52,-1 0-1,1 0 1,-1 0 0,1-1-1,-1 1 1,1 0-1,-1 0 1,1 0-1,-1-1 1,1 1-1,-1 0 1,1 0 0,-1-1-1,1 1 1,0 0-1,-1-1 1,1 1-1,0-1 1,-1 1-1,1 0 1,0-1-1,-1 1 1,1-1 0,0 1-1,0-1 1,0 1-1,-1-1 1,1 0-1,-3-17 927,3 16-995,-6-66 1068,3 0 0,3 0 0,10-76 1,11 0-372,-11 33-361,-6 59-146,26-287 97,-29 281-351,-2 0 0,-17-109-1,14 136-28,3 9-31,2-19-474,-1 40 559,0 1 0,1-1 0,-1 0 0,0 0 0,0 0 0,1 0 0,-1 1 0,0-1 0,1 0 0,-1 0 0,1 0 0,-1 1 0,1-1 0,-1 0 0,2 0 0,5-9 91,1-10-58,-7 14-49,-1 6 21,0-1 0,0 1 0,0 0 0,0 0 0,0 0 0,0 0 0,0 0 0,0 0 0,0 0 0,0 0 0,0 0 0,0 0 0,0 0 0,0 0 0,0 0 0,0 0 0,0 0 0,0 0 0,0 0 0,0 0 0,0 0 0,0-1 0,0 1 0,0 0 0,0 0 0,0 0 0,0 0 0,0 0 0,0 0 0,0 0 0,0 0 0,0 0 0,0 0 0,0 0 0,0 0 0,0 0 0,0 0 0,-1 0 0,1 0 0,0 0 0,0 0 0,0 0 0,0 0 0,0 0 0,0 0 0,0 0 0,0 0 0,0 0 0,0 0 0,0 0 0,0 0 0,0 0 0,0 0 0,0 0 0,0 0-1,0 0 1,0 0 0,-1 0 0,1 0 0,0 0 0,0 0 0,0 0 0,0 0 0,0 0 0,0 0 0,0 0 0,0 0 0,0 0 0,-5 6-36,-10 18 28,-4 5 35,-2-6 14,0-1 0,-45 36 0,30-28 298,32-27-230,0 0 0,0 0-1,0-1 1,-6 3 0,7-4 75,3-3-26,13-9-17,19-12-1,-10 7-214,32-28 0,-13 3 318,51-65 0,-92 105-226,17-17 452,-16 18-466,-1-1-1,0 1 1,1 0 0,-1 0 0,0-1-1,1 1 1,-1 0 0,0 0 0,1 0-1,-1 0 1,1-1 0,-1 1 0,0 0-1,1 0 1,-1 0 0,1 0 0,-1 0-1,0 0 1,1 0 0,-1 0 0,1 0-1,-1 0 1,0 0 0,1 0-1,-1 1 1,1-1 0,-1 0 0,0 0-1,1 0 1,-1 0 0,0 1 0,1-1-1,-1 0 1,0 0 0,1 1 0,-1-1-1,0 0 1,1 1 0,-1-1 0,0 0-1,0 1 1,1-1 0,-1 0 0,0 1-1,0-1 1,0 0 0,0 1 0,0-1-1,1 1 1,-1-1 0,0 0 0,0 1-1,0-1 1,0 1 0,0 0 0,3 14 310,2 30 1,0 3-339,0-3 5,-5-36-5,0 0-1,1 0 1,0 0 0,1 0 0,0 0-1,5 13 1,9 15-2302,12 24-9319,-15-34 7753</inkml:trace>
</inkml:ink>
</file>

<file path=ppt/ink/ink2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19:50:38.737"/>
    </inkml:context>
    <inkml:brush xml:id="br0">
      <inkml:brushProperty name="width" value="0.05" units="cm"/>
      <inkml:brushProperty name="height" value="0.05" units="cm"/>
      <inkml:brushProperty name="color" value="#66CC00"/>
    </inkml:brush>
  </inkml:definitions>
  <inkml:trace contextRef="#ctx0" brushRef="#br0">109 12 5152,'-1'-11'6525,"0"25"574,-1 3-7182,-20 113 1128,14-88-761,-39 254 1656,22-79-1428,24-207 33,0 1-4726,22-22-8588,-4 3 9644</inkml:trace>
</inkml:ink>
</file>

<file path=ppt/ink/ink2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19:50:39.253"/>
    </inkml:context>
    <inkml:brush xml:id="br0">
      <inkml:brushProperty name="width" value="0.05" units="cm"/>
      <inkml:brushProperty name="height" value="0.05" units="cm"/>
      <inkml:brushProperty name="color" value="#66CC00"/>
    </inkml:brush>
  </inkml:definitions>
  <inkml:trace contextRef="#ctx0" brushRef="#br0">111 62 2912,'1'-3'497,"0"0"0,-1-1 1,2 1-1,-1 0 0,0 0 1,1-1-1,-1 1 0,1 0 0,0 0 1,0 0-1,0 1 0,3-4 1,5-8 3597,-10 14-3985,0 0 1,0 0-1,0 0 1,1 0-1,-1 0 1,0 0 0,0 0-1,0 0 1,0 0-1,1-1 1,-1 1-1,0 0 1,0 0 0,0 0-1,0 0 1,0 0-1,0-1 1,0 1 0,1 0-1,-1 0 1,0 0-1,0 0 1,0-1-1,0 1 1,0 0 0,0 0-1,0 0 1,0-1-1,0 1 1,-1 1 23,0 0 0,0 0 1,0 1-1,0-1 1,0 0-1,0 1 0,1-1 1,-1 0-1,0 1 0,1-1 1,-1 1-1,1-1 0,0 1 1,-1 2-1,-1 5 43,-9 30 287,2 1 0,-6 62 0,-2 12 160,8-67-159,-40 167 318,42-190-707,-7 23-2915,13-44 1863</inkml:trace>
</inkml:ink>
</file>

<file path=ppt/ink/ink2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19:50:39.675"/>
    </inkml:context>
    <inkml:brush xml:id="br0">
      <inkml:brushProperty name="width" value="0.05" units="cm"/>
      <inkml:brushProperty name="height" value="0.05" units="cm"/>
      <inkml:brushProperty name="color" value="#66CC00"/>
    </inkml:brush>
  </inkml:definitions>
  <inkml:trace contextRef="#ctx0" brushRef="#br0">18 8 6240,'0'0'17,"-3"-2"481,0 1 0,-9-4 9535,25 7-6977,41 4-2668,167 7-89,-136-6-3905,-84-7 3556,19 1-2710,-5-2-1821,2 0 1461</inkml:trace>
</inkml:ink>
</file>

<file path=ppt/ink/ink2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19:50:40.425"/>
    </inkml:context>
    <inkml:brush xml:id="br0">
      <inkml:brushProperty name="width" value="0.05" units="cm"/>
      <inkml:brushProperty name="height" value="0.05" units="cm"/>
      <inkml:brushProperty name="color" value="#66CC00"/>
    </inkml:brush>
  </inkml:definitions>
  <inkml:trace contextRef="#ctx0" brushRef="#br0">78 42 2656,'-2'-1'169,"0"1"0,1-1 0,-1 1-1,0-1 1,0 0 0,1 0 0,-1 0 0,-2-1 0,3 1 231,0 1 1,0-1-1,0 1 0,0-1 0,0 1 1,0 0-1,0-1 0,0 1 1,0 0-1,0 0 0,0 0 1,0-1-1,-1 1 0,1 0 1,-1 1-1,0-2 285,0 1 0,1 0-1,-1-1 1,0 1 0,1-1 0,-1 0 0,0 1 0,1-1-1,-1 0 1,-1-2 0,-3 0 683,0 2-858,-1-2 601,5 1-844,4 4-64,-1-2 74,4-2 32,19-3-207,1 2 0,0 1-1,38 1 1,-17 0 89,142 4 300,-48 0-534,-125-2 111,-1 0 0,0 0 0,0 2 1,16 3-1,-19-5-863,-24 6-7876</inkml:trace>
</inkml:ink>
</file>

<file path=ppt/ink/ink2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19:51:03.862"/>
    </inkml:context>
    <inkml:brush xml:id="br0">
      <inkml:brushProperty name="width" value="0.3" units="cm"/>
      <inkml:brushProperty name="height" value="0.6" units="cm"/>
      <inkml:brushProperty name="color" value="#FFACD5"/>
      <inkml:brushProperty name="tip" value="rectangle"/>
      <inkml:brushProperty name="rasterOp" value="maskPen"/>
    </inkml:brush>
  </inkml:definitions>
  <inkml:trace contextRef="#ctx0" brushRef="#br0">354 95 2240,'5'-20'3829,"-4"5"-2687,-1 12-879,0 0-1,0 0 0,0 0 0,0-1 0,0 1 1,-1 0-1,1 0 0,-1-1 0,0 1 0,-1-3 1,1 4-222,1 1 0,-1 0 0,1 0 0,-1 0 0,0-1 0,0 1 0,0 0 0,1 0 0,-1 0 0,0 0 0,0 0 1,0 1-1,-1-1 0,1 0 0,0 0 0,0 1 0,0-1 0,0 1 0,-3-2 0,0 2-4,-1-1 0,1 1 0,0-1-1,0 1 1,-5 1 0,-4-1 41,9 1-89,1-1 0,-1 1-1,1 0 1,0 0 0,-1 1 0,1-1 0,0 1 0,0-1 0,0 1 0,0 0 0,0 0 0,0 0 0,0 1 0,1-1 0,-1 1 0,-2 3 0,0 0-15,-1 0 0,2 1 1,-1 0-1,1 0 0,0 0 0,-4 10 1,7-15 35,0 0 1,1 0-1,-1 0 1,0 0-1,1 0 1,-1 1-1,1-1 1,0 0-1,0 0 1,0 0-1,0 1 1,0-1-1,0 0 0,0 0 1,1 0-1,-1 0 1,1 0-1,0 1 1,0-1-1,0 0 1,0 0-1,0 0 1,0-1-1,0 1 1,0 0-1,1 0 1,-1-1-1,1 1 1,-1-1-1,1 1 1,0-1-1,0 1 1,-1-1-1,1 0 1,0 0-1,4 1 1,0 1 27,0-1 0,0 0 1,1-1-1,-1 0 0,0 0 1,1 0-1,-1-1 0,1 1 1,-1-2-1,1 1 0,10-2 1,-11 0-1,1 0 0,0 0 0,-1 0 1,1-1-1,-1 0 0,0 0 0,0-1 0,0 0 1,8-6-1,-12 8-14,0 0 1,0 1-1,0-1 1,-1 0-1,1 0 1,0 0-1,-1-1 1,0 1 0,1 0-1,-1 0 1,0-1-1,0 1 1,0-1-1,-1 1 1,1-1-1,0 1 1,-1-1-1,0 0 1,0 1-1,1-1 1,-2 1-1,1-1 1,0 0-1,0 1 1,-1-1-1,0 1 1,1-1-1,-2-3 1,0 4-30,1-1 0,-1 1 0,1-1 0,-1 1 1,0 0-1,0-1 0,0 1 0,0 0 0,-1 0 0,1 1 0,0-1 0,-1 0 0,1 1 1,-1-1-1,0 1 0,1 0 0,-1 0 0,0 0 0,0 0 0,0 1 0,1-1 1,-1 1-1,-4-1 0,2 1-23,0-1 0,0 1 0,0 1 0,0-1 0,0 1 0,0 0 0,0 0 1,1 0-1,-1 1 0,0-1 0,0 1 0,-8 5 0,9-4 37,-11 6-12,1 2-1,0 0 1,-15 14-1,24-20-12,1 0 0,0 0 0,1 0 0,-1 0 0,1 1 0,0-1 0,1 1 0,-1 0 0,1 0 0,0-1 0,0 2 0,-1 10 0,2-10 28,-1 20-28,2-25 31,0-1 1,0 0-1,0 0 0,0 0 1,0 0-1,1 0 1,-1 1-1,0-1 1,1 0-1,-1 0 0,1 0 1,0 0-1,-1 0 1,1 0-1,0 0 1,-1 0-1,1 0 0,0-1 1,0 1-1,1 1 1,0-1 0,0 1 0,0-1 0,0 0 0,0 0 0,0 0 1,0 0-1,1-1 0,-1 1 0,0 0 0,1-1 1,-1 0-1,0 1 0,1-1 0,-1 0 0,0 0 0,1 0 1,-1-1-1,0 1 0,1 0 0,-1-1 0,0 0 0,1 1 1,-1-1-1,0 0 0,0 0 0,0-1 0,0 1 0,0 0 1,0-1-1,3-1 0,-3 0-4,1 0 1,0 0 0,-1 0-1,0 0 1,0 0-1,0 0 1,3-7-1,-4 9-23,-1 0 0,1 0-1,-1 0 1,0 0 0,1 0 0,-1 0-1,0 0 1,0 0 0,0 0 0,0 0-1,0 0 1,0 0 0,0 0 0,0 0-1,0 0 1,0 0 0,-1 0 0,1 0 0,0 0-1,-1 0 1,1 0 0,-1 0 0,1 0-1,-1 1 1,1-1 0,-1 0 0,1 0-1,-1 0 1,0 1 0,0-1 0,1 0-1,-1 1 1,0-1 0,-1 0 0,-5-3-33,-1 0 0,0 0 0,-13-3 0,-1-2 150,19 7-120,1 1 1,0-1-1,-1 1 0,1 0 1,-1 0-1,0 0 0,1 1 1,-1-1-1,0 1 0,1-1 1,-1 1-1,0 0 1,0 0-1,1 0 0,-4 0 1,1 1-204,0 0 0,0 0 1,0-1-1,-9 0 0,9 0 180,0 0 0,0 0 0,1 0 0,-10 2-1,12-1 68,-1 0 0,1-1 0,-1 0 0,0 1 0,1-1 0,-1 0 0,1 0 0,-1 0 0,0-1 0,1 1 0,-1-1 0,1 1 0,-1-1 0,1 0 0,-4-1 0,6 2-27,0-1-1,-1 1 1,1 0-1,-1 0 1,1 0-1,-1-1 0,1 1 1,0 0-1,-1 0 1,1-1-1,0 1 1,-1 0-1,1-1 1,0 1-1,0 0 0,-1-1 1,1 1-1,0-1 1,0 1-1,0 0 1,-1-1-1,1 1 0,0-1 1,0 1-1,0-1 1,0 1-1,0-1 1,0 1-1,0 0 1,0-1-1,0 0 0,0 0 0,0 0 0,0 0 0,0 1 0,0-1-1,0 0 1,-1 0 0,1 0 0,0 0 0,0 0-1,-1 1 1,1-1 0,-1-1 0,-1-4-57,3 5 11,-1 3 9,0-1-23,-15 7-289,16-7 345,-1 0 0,1 0 0,-1 0 0,1-1 0,-1 1 1,1 0-1,0 0 0,-1 0 0,1 0 0,0-1 0,0 1 0,0 0 0,0-1 0,0 1 0,-1-1 0,1 1 0,0-1 1,2 1-1,20 7 81,-8-7-79,1-1 0,-1 0 0,1-2 0,-1 1 0,29-9 0,-12 1 56,30-13 0,-28 9 130,-8-1-522,-12 9 416,-9 5-47,-1-1-1,1 1 1,0 0-1,0 0 0,6 1 1,6 0-158,-15-2 145,-2 1-26,1 0 1,-1 0 0,0 0-1,1 0 1,-1 0 0,1 0 0,-1 0-1,1 0 1,-1 0 0,1 0 0,-1 1-1,0-1 1,1 0 0,-1 0-1,1 0 1,-1 0 0,0 1 0,1-1-1,-1 0 1,0 0 0,1 1-1,-1-1 1,0 0 0,1 1 0,-1-1-1,0 0 1,1 2 0,14 12 148,-11-10-134,0 0 1,1-1-1,7 7 1,-9-8-10,0-1 0,0 1 0,1-1 0,-1 1 0,0-1 0,0 0 0,5 1 0,-3-4 54,1 0 0,-1 1 0,0-2 0,0 1 0,0-1 1,5-3-1,-2 0-300,-1 2 362,-7 4-119,0 0 0,0 0 0,0 0 0,0 0 0,0 0 0,1 0 0,-1 0 0,0 0 0,0 0 0,0 0 0,0 0 0,0 0 0,0 0 0,0 1 0,0-1 0,0 0 0,0 0 1,0 0-1,0 0 0,0 0 0,0 0 0,0 0 0,0 0 0,0 0 0,0 0 0,0 0 0,0 0 0,0 0 0,0 0 0,0 0 0,0 0 0,1 0 0,-1 0 0,0 0 0,0 0 0,0 0 0,0 0 0,0 0 0,0 0 0,0 0 0,0 0 0,0 0 0,0 0 0,0 0 0,0-1 0,21 3-120,-20-2 126,0 0 0,0 1 0,-1-1 0,1 1 0,0-1 0,0 1 0,-1-1 0,1 1-1,0-1 1,-1 1 0,1 0 0,0-1 0,-1 1 0,1 0 0,-1-1 0,1 1 0,-1 0 0,1 0-1,-1 0 1,0-1 0,1 1 0,-1 0 0,0 0 0,0 0 0,0 0 0,0 0 0,0 0 0,0-1 0,0 1-1,0 0 1,0 0 0,0 0 0,0 0 0,-1 1 0,1 6-206,0-8 207,0 0 0,0 1 1,0-1-1,0 0 0,0 1 0,0-1 0,-1 0 1,1 1-1,0-1 0,0 0 0,0 1 0,0-1 1,-1 0-1,1 0 0,0 1 0,0-1 0,-1 0 1,1 0-1,0 1 0,-1-1 0,1 0 0,-1 1 156,3-1 132</inkml:trace>
</inkml:ink>
</file>

<file path=ppt/ink/ink2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19:51:04.454"/>
    </inkml:context>
    <inkml:brush xml:id="br0">
      <inkml:brushProperty name="width" value="0.3" units="cm"/>
      <inkml:brushProperty name="height" value="0.6" units="cm"/>
      <inkml:brushProperty name="color" value="#FFACD5"/>
      <inkml:brushProperty name="tip" value="rectangle"/>
      <inkml:brushProperty name="rasterOp" value="maskPen"/>
    </inkml:brush>
  </inkml:definitions>
  <inkml:trace contextRef="#ctx0" brushRef="#br0">60 20 2144,'9'-19'5333,"-12"19"-5182,1 1 0,-1 0 0,0-1 0,1 1 0,-1 0 0,1 0 0,0 1 0,-1-1 0,1 0 0,-3 3 0,-14 6-73,-1-6-2409</inkml:trace>
</inkml:ink>
</file>

<file path=ppt/ink/ink2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19:51:05.549"/>
    </inkml:context>
    <inkml:brush xml:id="br0">
      <inkml:brushProperty name="width" value="0.3" units="cm"/>
      <inkml:brushProperty name="height" value="0.6" units="cm"/>
      <inkml:brushProperty name="color" value="#FFACD5"/>
      <inkml:brushProperty name="tip" value="rectangle"/>
      <inkml:brushProperty name="rasterOp" value="maskPen"/>
    </inkml:brush>
  </inkml:definitions>
  <inkml:trace contextRef="#ctx0" brushRef="#br0">669 0 2912,'-6'9'2251,"9"10"-881,-3-17-1350,0 2 41,0 0 0,0 0 1,0 1-1,0-1 0,-1 0 0,0 0 1,0 0-1,0 0 0,0 0 0,-4 8 0,-5 11-3,9-19-54,-1 0 1,0 1-1,1-1 1,-5 6-1,2-4 37,1 0-1,-1-1 0,-1 1 1,1-1-1,-1 0 0,0 0 1,0-1-1,-6 5 0,-1-1-5,-1-1 0,1 0 1,-1-1-1,-1-1 0,1 0 0,-1 0 0,1-2 1,-1 1-1,-21 1 0,-59 8 294,-46 4 110,106-15-297,7 0-6,0-1 0,-53-6-1,77 4-149,0 0-1,0 0 0,0 0 1,0 0-1,1 0 0,-1-1 1,-3-1-1,6 2 14,-1 1 0,1 0 0,-1 0 0,1 0-1,0-1 1,-1 1 0,1 0 0,0 0 0,-1-1 0,1 1 0,0 0-1,0-1 1,-1 1 0,1 0 0,0-1 0,0 1 0,0 0 0,-1-1 0,1 1-1,0 0 1,0-1 0,0 1 0,0-1 0,0 1 0,0 0 0,0-1-1,0 1 1,0-1 0,0 1 0,0-1 0,0 1 0,0 0 0,0-1 0,0 1-1,0-1 1,1 1 0,-1 0 0,0-1 0,0 1 0,0 0 0,1-1-1,-1 1 1,0 0 0,0-1 0,1 1 0,-1 0 0,0 0 0,1-1 0,-1 1-1,0 0 1,1 0 0,-1-1 0,1 1 0,0-1-9,0 1 1,0-1-1,-1 1 1,1-1-1,0 1 1,0-1-1,1 1 1,-1 0-1,0-1 1,0 1-1,0 0 1,0 0-1,0 0 1,0-1-1,2 2 1,0-1 17,-1 1-1,1 0 1,-1-1 0,1 1 0,-1-1 0,1 0 0,3 0 0,1 0 25,13 1-65,-1 0 0,1-1 0,0-2 0,32-5 0,-30 3-272</inkml:trace>
</inkml:ink>
</file>

<file path=ppt/ink/ink2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19:51:18.375"/>
    </inkml:context>
    <inkml:brush xml:id="br0">
      <inkml:brushProperty name="width" value="0.3" units="cm"/>
      <inkml:brushProperty name="height" value="0.6" units="cm"/>
      <inkml:brushProperty name="color" value="#FFACD5"/>
      <inkml:brushProperty name="tip" value="rectangle"/>
      <inkml:brushProperty name="rasterOp" value="maskPen"/>
    </inkml:brush>
  </inkml:definitions>
  <inkml:trace contextRef="#ctx0" brushRef="#br0">248 0 1152,'-24'5'3669,"-23"-2"-970,26-3-1515,7 5-987,13-5-187,0 0 1,0 1-1,-1-1 0,2 0 1,-1 0-1,0 1 0,0-1 1,0 0-1,0 1 0,0-1 0,0 1 1,0-1-1,0 1 0,0-1 1,1 1-1,-1 0 0,0 0 1,1-1-1,-1 1 0,0 0 1,1 0-1,-1 0 0,1-1 1,-1 1-1,1 0 0,-1 0 0,1 0 1,0 0-1,-1 2 0,1-2-15,0 1-1,0 0 0,0 0 1,0 0-1,-1 0 1,1 0-1,-1 0 0,1 0 1,-1-1-1,0 1 0,0 0 1,0 0-1,0-1 1,0 1-1,0 0 0,0-1 1,-2 2-1,2 2 256,1-3-264,-1 0 0,1 0-1,-1 0 1,1-1 0,0 1 0,0 0 0,-1 0 0,2 2 0,-1-3 19,0-1 0,0 1 1,1 0-1,-1-1 1,0 1-1,0-1 0,0 1 1,0-1-1,0 1 0,0 0 1,0-1-1,0 1 0,0-1 1,0 1-1,0 0 0,0-1 1,0 1-1,0-1 1,0 1-1,-1 0 0,1-1 1,0 1-1,0-1 0,-1 1 1,1-1-1,0 1 0,-1-1 1,0 1-1,-7 9-59,8-6 36,0-2 21,0 0-1,0 0 0,0 0 1,0 0-1,0 0 0,0 0 0,0-1 1,-1 1-1,0 3 0,1-4-2,-1 0 18,2 8 316,-1-9-324,0 1 0,0-1 0,0 0-1,0 1 1,-1-1 0,1 1 0,0-1-1,-1 1 1,1-1 0,0 0-1,-1 1 1,1-1 0,0 0 0,-1 1-1,1-1 1,-1 0 0,1 1 0,-1-1-1,1 0 1,-1 0 0,1 0 0,-1 1-1,1-1 1,-1 0 0,1 0 0,-1 0-1,0 0 1,0 0 14,-1 1 0,1-1 1,-1 0-1,1 0 0,-1 0 0,1 0 0,-1 0 0,1 0 1,-1-1-1,-1 0 0,3 1-24,0 0 0,-1 0 0,1 0 0,0 0 0,0 0 0,0 0 1,-1 0-1,1 0 0,0 0 0,0 0 0,0 0 0,-1 0 0,1 0 0,0 0 0,0 0 0,0-1 0,0 1 0,-1 0 0,1 0 0,0 0 0,0 0 1,0 0-1,0-1 0,0 1 0,0 0 0,0 0 0,-1 0 0,1 0 0,0-1 0,0 1 0,0 0 0,0 0 0,0 0 0,0-1 0,0 1 1,0 0-1,0 0 0,0 0 0,0-1 0,0 1 0,0 0 0,0 0 0,0 0 0,0-1 0,0 1 0,0 0 0,0 0 0,0 0 0,1-1 1,-1 1-1,0 0 0,0 0 0,0 0 0,0 0 0,0 0 0,1-1 0,-1 1 2,0 0 0,0-1 0,1 1 0,-1 0 0,0-1 0,0 1 0,0 0 0,0-1 0,1 1 0,-1 0 0,0-1-1,0 1 1,0 0 0,0-1 0,0 1 0,0 0 0,0-1 0,0 1 0,0 0 0,0-1 0,0 1 0,0-1 0,0 1 0,0 0 0,-1-1 0,1 1 0,0-1 0,0 1-6,0 0 0,0-1-1,-1 1 1,1-1 0,0 1 0,0 0 0,0-1 0,-1 1 0,1 0 0,0-1 0,0 1 0,-1 0 0,1 0 0,0-1 0,0 1 0,-1 0-1,1 0 1,0-1 0,-1 1 0,1 0 0,0 0 0,-1 0 0,1 0 0,-1 0 0,1-1 0,0 1 0,-1 0 0,1 0 0,-1 0 0,1 0 0,0 0-1,-1 0 1,0 0 0,-2 1 73,3-5-53,0 2 98,0 4-68,-9 1-579,7-2 522,0 1 0,1-1 0,-1 1-1,0-1 1,1 1 0,-1 0 0,1 0 0,0 0 0,-1 0 0,0 2-1,2-4 3,0 1 0,-1-1 0,1 1 0,0-1 1,0 0-1,-1 1 0,1-1 0,0 0 0,-1 1 0,1-1 0,0 0 0,-1 1 0,1-1 0,-1 0 0,1 0 0,-1 1 0,1-1 0,0 0 0,-1 0 0,1 0 0,-2 1 0,-2-1-69,6-1 15,-6 3 183,1 1 238,4-7 148,3 2-602,-1 0 1,0 0-1,1 1 1,-1-1-1,8-1 1,19-8 102,23-3-97,-50 12 91,0 1 0,0 0 0,0 0 1,1 0-1,4 0 0,12-3-3,-8 0 50,24-5 0,-17 7 3,1 1 1,30 2-1,-7 1-242,-34-2 213,1-1 0,0 0-1,0 0 1,0-1 0,-1 0 0,1 0 0,-1-1 0,14-6 0,-6 1-20,19-9 92,-34 16-120,0 0 0,0 0 0,1 0 0,-1 0 0,0 1 0,0-1 0,1 1 0,-1-1 0,0 1 0,4 0 0,10-3 269,-8 2-194,-7 1-54,-1 1 1,1-1-1,-1 0 1,1 0-1,0 0 0,-1 0 1,1 0-1,0 0 1,-1-1-1,1 1 1,-1 0-1,1 0 1,0 0-1,-1 0 0,1-1 1,-1 1-1,1 0 1,-1-1-1,2 0 1,-2-1 18,4 4 52,15-16-34,-5 10-128,-13 4 102,-1 0-1,1 0 1,0 0 0,0 0-1,0 0 1,0 0 0,-1-1-1,1 1 1,0 0 0,0-1-1,-1 1 1,1-1 0,0 1-1,1-1 1,-1 0-15,0 0 1,1 0-1,-1 1 1,1-1-1,-1 1 0,1-1 1,-1 1-1,1 0 1,0-1-1,-1 1 0,1 0 1,2 0-1,13-2-103,-14 1 102,0 1 0,0 0 0,-1-1 0,1 1 1,0 1-1,0-1 0,0 0 0,0 1 0,0 0 0,-1-1 0,1 1 0,0 0 0,3 2 0,-5-2 58,0-1-59,0 0-1,0 1 0,0-1 0,1 0 0,-1 1 0,0-1 0,0 1 1,0-1-1,0 1 0,-1-1 0,1 1 0,0 0 0,0-1 1,1 3-1,8 3 179,1-2-161,-7-2 150,-6-4 126,-2 0-54,4 1-226,0 0 1,0 1 0,1-1 0,-1 1 0,0-1 0,0 1-1,1-1 1,-1 1 0,0-1 0,1 1 0,-1-1-1,1 1 1,-1-1 0,1 1 0,-1 0 0,1-1-1,-1 1 1,1-1 0,0 1-3,-1 0 0,0-1-1,0 1 1,1-1 0,-1 1 0,0-1-1,0 1 1,0 0 0,0-1 0,1 1-1,-1-1 1,0 1 0,0-1 0,0 1-1,0-1 1,0 1 0,0-1 0,0 1-1,0-1 1,0 1 0,-1-1 0,1-4-136,-3 9-223,2-3 342,0-1-16,1 1 1,0 0 0,0 0-1,0 0 1,0-1 0,-1 1 0,1 0-1,0 0 1,0 0 0,0 0-1,1-1 1,-1 1 0,0 1-1,1 9-85,-3 0 155,0-1 1,0 0-1,1 13 0,1-20-41,-1-1 0,0 1-1,1 0 1,-1-1 0,0 1-1,-3 4 1,-1 5-19,4-1 215,1-9-191,0-1 1,0 0-1,0 1 0,-1-1 1,1 0-1,0 0 0,0 1 1,-1-1-1,1 0 0,-1 0 1,1 0-1,-1 1 0,0-1 1,1 0-1,-2 1 0,1-1-2,0 0 0,0 1 0,0-1 0,0 1 0,0-1 0,1 1 0,-1-1 0,0 1 0,1 0 0,-1-1 0,1 1 0,0-1-1,-1 1 1,1 3 0,0-4-2,0 0 0,-1-1 1,1 1-1,-1 0 0,1 0 0,-1-1 0,1 1 0,-1 0 0,1-1 0,-1 1 0,0-1 0,1 1 0,-1-1 0,0 1 0,1-1 0,-1 1 0,0-1 0,0 0 0,0 1 1,1-1-1,-1 0 0,0 0 0,0 1 0,0-1 0,0 0 0,1 0 0,-1 0 0,-2 0 0,4 0 6,-1 0 1,0 1-1,0-1 1,1 0-1,-1 1 1,0-1-1,0 1 0,0-1 1,0 0-1,0 1 1,0-1-1,0 1 1,0-1-1,0 0 0,0 1 1,0-1-1,0 1 1,0-1-1,0 0 1,0 1-1,0-1 0,0 1 1,0-1-1,0 0 1,-1 1-1,1-1 0,0 1 1,-1 0 7,2 0-7,-1-1-1,0 0 1,0 1 0,0-1 0,1 0 0,-1 0 0,0 1-1,0-1 1,0 0 0,0 1 0,0-1 0,0 0 0,0 1 0,0-1-1,0 0 1,0 1 0,0-1 0,0 0 0,0 1 0,0-1-1,0 0 1,0 1 0,0-1 0,0 0 0,0 1 0,0-1-1,-1 0 1,1 1 0,0-1 0,0 0 0,0 0 0,-1 1 0,1-1-1,0 0 1,0 0 0,-1 1 0,1-1 0,0 0 0,0 0-1,-1 0 1,1 0 0,-1 1 0,-17 3 259,9-2-206,1 1-80,-1 0 0,1-1 0,-1 0 0,0 0-1,-15 0 1,16-3 73,0 0-1,0 0 0,-14-5 1,2-4-45,18 8-24,0 1 0,0 0-1,0 0 1,0 0-1,0 0 1,0 0 0,-4 0-1,0-1-18,-1 1-1,0-1 0,-12 1 1,-47 9-90,60-8 129,-1 0-1,0 1 1,0 0 0,1 0 0,-13 4 0,12-2 42,0-1 1,0 0-1,0-1 1,-1 1-1,1-1 1,-10 0-1,1-9-155,-15-4 187,23 9-75,4-2 0,3 4 0,-5-8-1,3 8 3,3 1-3,-1 0 0,0 0-1,0 0 1,0 0 0,0 0 0,0-1-1,0 1 1,0 0 0,1 0 0,-1-1-1,0 1 1,0-1 0,-1 0 0,-28-14-197,21 15 174,1 0-1,-1 1 1,0 0-1,-14 4 1,-13-5 354,35-1-321,3-6-327,-16 11 531,7 1-425,6-4 214,1-1 0,0 1 0,-1-1 0,1 1 0,-1-1 0,1 1 0,0-1 0,-1 1-1,1-1 1,-1 0 0,0 1 0,1-1 0,-1 0 0,1 1 0,-1-1 0,1 0 0,-1 0-1,0 1 1,-8-2 265,6-3-187,5 4-18,-2 0-60,0 0 0,0 0 0,0 0 0,0 0 0,0 0 0,1 0-1,-1 0 1,0 0 0,0 0 0,0 0 0,0 0 0,0 0 0,0 0 0,1-1 0,-1 1 0,0 0-1,0 0 1,0 0 0,0 0 0,0 0 0,0 0 0,0 0 0,1 0 0,-1 0 0,0-1-1,0 1 1,0 0 0,0 0 0,0 0 0,0 0 0,0 0 0,0 0 0,0-1 0,0 1-1,0 0 1,0 0 0,0 0 0,0 0 0,0 0 0,0-1 0,0-1 2,-1-1 0,0 0-1,1 1 1,-1-1 0,0 1 0,-1 0 0,-1-5 0,2 7-15,1 0 1,0-1 0,0 1-1,-1-1 1,1 1-1,0-1 1,0 1 0,0-1-1,-1 1 1,1-1-1,0 1 1,0-1 0,0 1-1,0 0 1,0-1-1,0 1 1,0-1 0,0 1-1,0-1 1,0 1-1,1-1 1,-1 1 0,0-1-1,0 1 1,0-1 0,1 1-1,-1-1 1,0 1-1,0 0 1,1-1 0,15-9-282,38-15 340,-42 21-90,-8 2-2,0 0 1,1 1-1,-1-1 1,0 1 0,0 0-1,6 0 1,5-3 68,-14 3-21,0 1 0,0-1 0,1 1 0,-1-1 0,0 1 0,0 0 0,0 0 1,0-1-1,0 1 0,1 0 0,-1 0 0,0 0 0,0 0 0,0 0 0,3 1 0,-1 0 3,-1-1 0,2 1-1,-1-1 1,0 1 0,5-1-1,13 1 120,33 7-309,-17-4-370,-26-3-176,-1-1 1,1 0-1,0 0 0,0-1 1,15-3-1,-8 1-1123,-5 3 844</inkml:trace>
</inkml:ink>
</file>

<file path=ppt/ink/ink2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19:51:27.065"/>
    </inkml:context>
    <inkml:brush xml:id="br0">
      <inkml:brushProperty name="width" value="0.05" units="cm"/>
      <inkml:brushProperty name="height" value="0.05" units="cm"/>
    </inkml:brush>
  </inkml:definitions>
  <inkml:trace contextRef="#ctx0" brushRef="#br0">158 157 992,'0'0'1925,"-6"0"-186,5 0-1699,1 0 0,0 0 0,0 0 0,0 0 0,0 0 0,0 0 0,0 0 0,0 0 0,0 0 0,0 0 0,0 0 0,0 0 0,0 0 0,-1 0 0,1 0 0,0 0 0,0 0 0,0 0 0,0 0 0,0 0 1,0-1-1,0 1 0,0 0 0,0 0 0,0 0 0,0 0 0,0 0 0,0 0 0,0 0 0,0 0 0,0 0 0,0 0 0,0 0 0,0-1 0,0 1 0,0 0 0,0 0 0,0 0 0,0 0 0,0 0 0,0 0 0,0 0 0,0 0 0,0 0 0,0 0 0,0 0 0,0 0 0,0-1 0,0 1 0,0 0 0,1 0 1,-1 0-1,0 0 0,0 0 0,0 0 0,0 0 0,0 0 0,0 0 0,0 0 0,0 0 0,0 0 0,0 0 0,-7-2 531,5 3-445,0-1-1,1 0 1,-1 1 0,0-1-1,0 0 1,0 0 0,0 0-1,0 0 1,0 0 0,0 0-1,0-1 1,0 1-1,0-1 1,-3-1 0,-10-1 421,-21 9-88,36-7-462,-1 1 1,0 0 0,1 0 0,-1 0 0,0 0-1,1 1 1,-1-1 0,0 0 0,1 0-1,-1 0 1,0 0 0,1 1 0,-1-1-1,0 0 1,1 0 0,-1 1 0,1-1-1,-1 1 1,1-1 0,-1 1 0,1-1 0,-1 0-1,0 2 1,1-2 12,0 1 0,0 0 0,0-1 0,1 1 0,-1-1 0,0 1 0,0-1 0,0 1 0,0 0 0,1-1 0,-1 1 0,0-1 0,1 1 0,-1-1 0,0 1 0,1-1 0,-1 0 0,1 1 0,-1-1 0,0 1 0,1-1 0,-1 0 0,1 1 0,-1-1 0,1 0 0,-1 0 0,1 1 0,0-1 0,-1 0 0,1 0 0,3 2 31,-1-1 1,0 1 0,1-1 0,-1 0-1,1 0 1,-1 0 0,1-1-1,-1 1 1,1-1 0,0 0 0,-1 0-1,1 0 1,-1-1 0,1 1 0,0-1-1,6-2 1,-10 3-23,1 0 1,-1 0 0,1 0-1,-1-1 1,1 1-1,-1 0 1,1-1-1,-1 1 1,0 0-1,1-1 1,-1 1-1,1-1 1,-1 1-1,0 0 1,1-1-1,-1 1 1,0-1-1,0 1 1,1-1-1,-1 1 1,0-1-1,0 1 1,0-1-1,0 0 1,0 1-1,1-1 1,-1 0-1,-1-1 21,1 1 0,0-1-1,0 1 1,-1-1 0,1 1-1,-1-1 1,0 1 0,1-1-1,-1 1 1,-1-3 0,0 2 15,0-1 0,0 1 1,0-1-1,0 1 0,0 0 0,-1 0 1,1 0-1,-1 0 0,1 0 0,-1 0 1,0 1-1,-3-2 0,3 2-32,0 0-1,-1 0 0,1 1 1,0-1-1,0 1 0,0 0 1,0 0-1,0 0 0,-6 1 1,8-1-36,-1 1 0,0-1 0,0 1 0,0 0 0,0 0 0,1 0 0,-1 0 0,0 0 0,1 0 0,-1 0 0,1 1 0,-1-1 0,1 1 0,0-1 0,-2 3 0,3-4 18,-1 1 0,1-1 0,0 0 0,-1 1 0,1-1 0,0 1 0,0-1-1,-1 0 1,1 1 0,0-1 0,0 1 0,0-1 0,-1 1 0,1-1 0,0 1 0,0-1 0,0 1 0,0-1-1,0 1 1,0-1 0,0 1 0,0-1 0,0 1 0,0-1 0,1 1 0,11 9 208,-9-8-218,-1-1 43,0 0 0,0-1 0,-1 1 0,1-1 0,0 1-1,0-1 1,0 0 0,0 1 0,-1-1 0,1 0 0,0 0 0,0 0 0,0-1-1,0 1 1,3-1 0,-1 0 73,1-1-1,0 0 1,-1 0-1,0 0 1,7-4 0,-10 5-96,0 0 0,0 0 0,1 0 0,-1-1 0,0 1 0,-1-1 0,1 1 0,0-1 0,0 1 0,-1-1 0,1 1 0,0-1 0,-1 1 0,0-1 0,1 0 0,-1 1 0,0-1 0,0 0 0,0 1 0,0-1 0,0 0 0,0 0 0,0 1 0,-1-3 0,0 3-29,1 0 0,0 0 1,0 0-1,0 0 0,-1 0 1,1 0-1,-1 0 0,1 0 1,-1 0-1,1 1 0,-1-1 0,1 0 1,-1 0-1,0 0 0,1 1 1,-1-1-1,0 0 0,0 1 1,1-1-1,-1 1 0,0-1 1,0 1-1,0-1 0,0 1 1,0-1-1,0 1 0,0 0 0,0 0 1,0-1-1,0 1 0,0 0 1,0 0-1,0 0 0,0 0 1,0 0-1,0 0 0,0 1 1,0-1-1,0 0 0,0 0 1,0 1-1,-1-1 0,-7 5-88,1 0 0,-1 1 0,-8 7 0,12-10-2,2 0 79,0 0 0,-1 0-1,1 0 1,0 0 0,0 0 0,1 1-1,-1-1 1,1 1 0,0 0 0,-2 4-1,3-7 41,1 1-1,-1-1 1,1 0 0,-1 1-1,1-1 1,0 0 0,0 1-1,-1-1 1,1 1-1,0-1 1,0 1 0,1-1-1,-1 0 1,0 1-1,0-1 1,1 1 0,-1-1-1,1 0 1,-1 1-1,1-1 1,-1 0 0,1 0-1,0 1 1,0-1-1,0 0 1,0 0 0,0 0-1,0 0 1,0 0-1,0 0 1,0 0 0,0 0-1,2 0 1,-2 0 27,1-1-1,-1 1 1,1 0 0,-1-1 0,1 0-1,0 1 1,-1-1 0,1 0 0,-1 0-1,1 0 1,0 0 0,-1 0 0,1 0-1,0 0 1,-1-1 0,1 1-1,0-1 1,-1 1 0,1-1 0,-1 0-1,1 1 1,-1-1 0,1 0 0,1-1-1,1-1 23,0 0-1,-1 0 1,1 0-1,-1-1 1,1 1-1,3-7 1,-3 5-14,-1 0 0,0 0 0,0 0 0,-1-1 0,4-7 0,-6 11-44,0 0-1,1 0 1,-1 0-1,0 0 1,0 0-1,0 0 1,0 0-1,0 0 1,0 0-1,-1 0 1,1 0 0,-1 0-1,1 0 1,-1 0-1,0 0 1,0 1-1,0-1 1,-1-2-1,0 1-28,0 0-1,0 0 1,0 1-1,0-1 0,-1 0 1,1 1-1,-1 0 1,1-1-1,-5-1 1,6 3-1,-1 1 0,1-1 0,0 1 0,-1-1 0,1 1 1,-1-1-1,1 1 0,0 0 0,-1 0 0,1 0 0,-1 0 0,1 0 1,-1 0-1,1 0 0,-1 1 0,1-1 0,0 0 0,-1 1 0,1-1 1,0 1-1,-1 0 0,1-1 0,0 1 0,-2 1 0,0 0 19,0 0 0,0 1-1,0-1 1,1 1 0,-1-1-1,1 1 1,0 0 0,-1 0-1,1 0 1,0 0 0,1 0-1,-1 1 1,1-1 0,-1 1-1,1-1 1,0 1 0,0-1-1,1 1 1,-1-1 0,1 1-1,-1 0 1,1 0 0,0-1-1,1 1 1,-1 0 0,1-1-1,-1 1 1,1-1 0,0 1-1,1-1 1,-1 1 0,1-1-1,-1 1 1,1-1 0,0 0-1,0 0 1,0 0 0,0 0-1,6 4 1,-6-5 51,0-1 0,0 1 0,0-1-1,1 0 1,-1 0 0,1 0 0,-1 0 0,1 0 0,-1 0 0,1-1 0,-1 1-1,1-1 1,0 0 0,-1 0 0,1 0 0,0 0 0,-1 0 0,1 0 0,0-1 0,-1 0-1,1 1 1,-1-1 0,1 0 0,-1 0 0,1 0 0,2-2 0,0 0 1,0 1 1,-1-1-1,0 0 1,1 0-1,-1-1 1,0 1-1,-1-1 0,1 0 1,-1 0-1,1 0 1,-1 0-1,3-8 1,-4 8-49,-1 0 0,0 0 0,0 0 0,0-1 0,-1 1 0,0-1 0,1 1 0,-2 0 0,1-1 0,0 1 0,-1 0 0,0-1-1,0 1 1,0 0 0,0 0 0,-1-1 0,0 1 0,0 0 0,0 1 0,0-1 0,-1 0 0,1 1 0,-1-1 0,0 1 0,-5-5 0,6 6-24,0 1-1,-1-1 1,1 0 0,-1 1-1,0 0 1,0 0 0,1 0-1,-1 0 1,0 0 0,0 0-1,0 1 1,0-1 0,0 1-1,0 0 1,0 0 0,0 0-1,0 0 1,0 0 0,0 1-1,0 0 1,0-1 0,0 1-1,0 0 1,1 0 0,-1 1-1,0-1 1,1 0 0,-1 1-1,1 0 1,-1 0 0,1-1-1,-5 6 1,5-6 12,0 1-1,0 0 0,1 0 1,-1 1-1,0-1 1,0 0-1,1 0 0,0 1 1,-1-1-1,1 1 1,0 0-1,0-1 0,0 1 1,1 0-1,-1-1 1,1 1-1,-1 0 0,1 0 1,0-1-1,0 1 1,0 0-1,0 0 0,1-1 1,-1 1-1,1 0 1,0 0-1,0-1 0,0 1 1,0-1-1,0 1 1,0-1-1,1 1 0,-1-1 1,4 5-1,-3-5 59,0 0-1,0 0 0,1 0 1,-1 0-1,0-1 0,1 1 1,-1-1-1,1 1 1,-1-1-1,1 0 0,0 0 1,0 0-1,0 0 1,-1-1-1,1 1 0,0-1 1,0 0-1,0 0 0,0 0 1,0 0-1,0 0 1,0 0-1,0-1 0,-1 1 1,1-1-1,0 0 0,0 0 1,-1 0-1,5-3 1,-4 3-10,1-1 0,-1 0 0,0-1 0,0 1 0,0-1 0,0 1 0,-1-1 0,1 0 0,-1 0 1,0 0-1,0 0 0,0 0 0,0-1 0,0 1 0,-1-1 0,1 1 0,-1-1 0,0 1 0,0-1 1,0 0-1,-1 0 0,1-5 0,-1 5-38,0 1 0,0-1 0,-1 0 1,0 1-1,0-1 0,0 1 0,0-1 0,0 1 0,0-1 1,-1 1-1,0 0 0,0 0 0,0 0 0,0 0 1,0 0-1,-3-3 0,2 4-27,1 0 1,0 0-1,0 1 1,0-1-1,-1 1 1,1 0-1,-1-1 0,1 1 1,-1 0-1,0 0 1,1 1-1,-1-1 0,0 1 1,1-1-1,-1 1 1,0 0-1,0 0 0,1 0 1,-1 0-1,0 0 1,-5 2-1,5-1 5,0 0-1,0 0 1,0 1-1,0-1 1,1 1-1,-1-1 1,0 1-1,1 0 1,-1 0-1,1 1 1,0-1-1,0 0 1,0 1-1,0-1 1,0 1-1,0 0 1,-2 4-1,2-2-14,0 0 0,0 1-1,0-1 1,0 1 0,1 0 0,0 0-1,0-1 1,0 11 0,1-13 73,0 1 1,1-1-1,-1 1 1,1-1-1,0 1 0,0-1 1,0 1-1,1-1 1,-1 0-1,1 0 1,0 0-1,0 0 0,0 0 1,0 0-1,0 0 1,0 0-1,1-1 1,0 0-1,-1 1 0,1-1 1,0 0-1,0 0 1,0 0-1,0-1 1,1 1-1,-1-1 0,0 0 1,1 0-1,-1 0 1,1 0-1,-1 0 1,1-1-1,-1 1 0,1-1 1,-1 0-1,1-1 1,-1 1-1,1 0 1,0-1-1,4-1 0,-4 1 28,0 0-1,0-1 0,0 1 0,0-1 1,-1 1-1,1-1 0,-1 0 0,1-1 1,-1 1-1,0-1 0,0 1 0,0-1 1,0 0-1,0 0 0,-1 0 0,0 0 1,3-5-1,-3 5-57,-1 0 0,0 0 1,0 0-1,-1 0 0,1 0 0,-1 0 1,1 0-1,-1 0 0,0 0 0,0 0 1,0 0-1,0-1 0,-1 1 1,0 0-1,1 0 0,-1 0 0,0 0 1,0 0-1,-1 1 0,1-1 0,0 0 1,-1 0-1,-2-2 0,2 3-35,0-1 0,0 1 0,0 0 1,0 0-1,0 0 0,0 1 0,-1-1 0,1 0 0,-1 1 0,1 0 1,-1 0-1,0-1 0,0 1 0,1 1 0,-1-1 0,0 0 0,0 1 0,0-1 1,0 1-1,0 0 0,0 0 0,0 0 0,1 1 0,-1-1 0,0 1 0,0-1 1,0 1-1,0 0 0,1 0 0,-1 0 0,0 0 0,1 1 0,-1-1 0,1 1 1,-1 0-1,1-1 0,0 1 0,0 0 0,0 0 0,0 1 0,-3 3 0,1 0-4,1-1 0,0 0-1,0 1 1,1 0-1,-1-1 1,-1 8-1,4-11 49,0-1 0,-1 1 0,1 0 0,0-1 0,0 1 0,0-1 0,0 1-1,0 0 1,0-1 0,1 1 0,-1-1 0,0 1 0,1 0 0,-1-1 0,1 1-1,0-1 1,-1 1 0,1-1 0,0 0 0,0 1 0,0-1 0,0 0 0,0 0-1,0 0 1,1 1 0,-1-1 0,0 0 0,0 0 0,3 1 0,2 1 46,0-1 1,0 0 0,0 0-1,0 0 1,0-1-1,1 0 1,-1 0-1,0 0 1,1-1 0,-1 0-1,0 0 1,1-1-1,-1 0 1,0 0-1,1 0 1,-1-1 0,6-2-1,-6 2-10,0 0 0,0-1 0,0 0 1,-1 0-1,1 0 0,-1 0 0,0-1 0,0 0 0,0 0 0,-1-1 0,1 1 0,-1-1 0,0 0 0,0 0 0,-1 0 1,1-1-1,2-5 0,-6 9-47,1 0 0,0 1 0,-1-1 0,1 0 1,-1 0-1,0 1 0,0-1 0,0 0 0,0 0 1,0 0-1,0 1 0,0-1 0,0 0 0,-1 0 0,1 0 1,0 1-1,-1-1 0,0 0 0,1 1 0,-1-1 1,0 0-1,0 1 0,0-1 0,0 1 0,0 0 1,0-1-1,-1 1 0,1 0 0,0-1 0,-2 0 0,0 0-34,0 1-1,0-1 0,0 0 0,0 1 0,0 0 0,0 0 1,-1 0-1,1 0 0,0 0 0,-1 1 0,1 0 0,0-1 0,-1 1 1,1 0-1,0 1 0,-6 0 0,-1 1 19,0 1 0,0 0 0,0 1 0,1 1 0,-1-1 0,1 1 0,0 1 0,0 0 0,1 0 0,-14 12 0,22-17-46,0-1 0,-1 0 0,1 0 0,0 0 0,-1 1 0,1-1 1,0 0-1,0 0 0,-1 1 0,1-1 0,0 0 0,0 1 0,-1-1 0,1 0 0,0 1 1,0-1-1,0 0 0,0 1 0,0-1 0,-1 1 0,1-1 0,0 0 0,0 1 0,0-1 1,0 0-1,0 1 0,0-1 0,0 1 0,0-1 0,0 0 0,1 1 0,-1-1 0,0 0 1,0 1-1,0-1 0,0 1 0,1-1 0,-1 0 0,0 1 0,0-1 0,0 0 1,1 0-1,-1 1 0,0-1 0,1 0 0,-1 0 0,1 1 0,19 6-4595,-16-6 3643,20 6-2080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8:52.614"/>
    </inkml:context>
    <inkml:brush xml:id="br0">
      <inkml:brushProperty name="width" value="0.05" units="cm"/>
      <inkml:brushProperty name="height" value="0.05" units="cm"/>
    </inkml:brush>
  </inkml:definitions>
  <inkml:trace contextRef="#ctx0" brushRef="#br0">36 133 8128,'-10'-3'1481,"7"3"-1141,1 0 0,-1-1-1,1 0 1,-1 0 0,1 1-1,-1-1 1,1-1 0,-3-1-1,7 0 531,1 0-1,0 0 0,0 1 1,0-1-1,0 0 0,0 1 0,5-2 1,18-9-298,2 2-1,-1 0 1,1 2 0,1 1 0,31-4 0,148-11-642,-188 21 191,-8 1-127,104-6-528,-91 7-998,0 1 0,39 6 0,-61-7 1123,1 1 0,-1 0-1,1 0 1,-1 0-1,0 0 1,0 0-1,0 1 1,0-1 0,0 1-1,0 0 1,0 0-1,3 2 1,3 12-1772</inkml:trace>
</inkml:ink>
</file>

<file path=ppt/ink/ink2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19:51:37.760"/>
    </inkml:context>
    <inkml:brush xml:id="br0">
      <inkml:brushProperty name="width" value="0.05" units="cm"/>
      <inkml:brushProperty name="height" value="0.05" units="cm"/>
      <inkml:brushProperty name="color" value="#004F8B"/>
    </inkml:brush>
  </inkml:definitions>
  <inkml:trace contextRef="#ctx0" brushRef="#br0">8 1764 1984,'-6'4'496,"5"-3"-62,3-2 471,2-4 1223,-3 3-1506,-1 5 1065,4-16-125,8-7-607,-10 17-893,-2 2-36,1 0 1,-1 1-1,0-1 1,1 1-1,-1-1 1,0 0-1,0 1 0,1-1 1,-1 0-1,0 1 1,0-1-1,0 0 1,0 1-1,0-2 1,1 0-27,-1 1 0,1-1 0,-1 1 1,1-1-1,-1 1 0,1 0 0,0-1 1,0 1-1,0 0 0,0 0 0,0 0 1,0-1-1,0 1 0,2-1 1,14-17 523,-4-1-476,0 0 0,27-28 0,-15 17 177,-17 20-80,0 2 1,13-14-1,38-32-126,48-40 319,-72 71-41,54-28 0,-55 33-27,-18 10-201,3-2 137,33-14-1,-42 20-130,-1-1 0,0 1-1,0-2 1,0 1 0,-1-1-1,0 0 1,0-1 0,8-10-1,-6 6-112,0 2-1,1-1 0,22-15 1,-12 11 233,0 0 1,-1-2 0,21-22 0,49-61 109,-68 71-306,-13 18 31,-1 0-1,2 1 0,11-12 1,10-4-74,57-45 3,-3 2 6,-12 10 320,-59 48-317,-1 0 0,0-1 0,16-19 0,2-3 118,44-40-230,-67 65 213,1 1 1,14-11 0,-1 1-82,59-54 55,-33 28-82,23-25-98,-36 35 280,-25 26-128,-1-1 0,-1 0-1,14-17 1,13-16 1,-26 33-110,-8 8 101,0 0-1,0 0 0,0 0 0,0 0 0,0 0 0,0 0 0,0 0 1,0 0-1,-1-1 0,1 1 0,0 0 0,-1 0 0,1-1 0,-1 1 1,1 0-1,0-3 0,-1 3-2,0 1 0,0-1 0,1 0 0,-1 0 0,1 0 0,-1 1 0,1-1 0,-1 0 1,1 0-1,0 1 0,-1-1 0,1 0 0,0 1 0,-1-1 0,1 1 0,0-1 0,0 1 0,-1-1 0,2 1 0,6-6 43,-3-2 138,0 3-56,-8 5-122,1 0-1,-1 0 1,1 0-1,-1 1 0,1-1 1,0 1-1,-1-1 1,1 1-1,-3 1 0,-110 60 101,97-52-36,-2 0 150,-27 22-1,21-13-28,-37 24 0,-4 6-48,2-5 144,58-39-217,7-4-74,-1-1 1,0 1-1,0 0 0,0-1 0,0 1 0,0-1 1,0 1-1,0-1 0,0 1 0,-1-1 1,1 0-1,0 1 0,-1-1 0,3-3 11,1 1 0,-1-1-1,1 1 1,0 0 0,0 0-1,0-1 1,0 1 0,4-2-1,31-27 56,1 1-1,75-42 0,-61 39-211,22-7 165,-18 11-64,-53 27 40,1 1 1,-1 0-1,0-1 0,1 1 1,5 0-1,5-3-101,-14 4 104,1 0-1,-1 0 1,0 0-1,1 0 1,-1 0 0,0 0-1,1 0 1,-1 0-1,1 0 1,-1 0-1,0 0 1,1 1 0,-1-1-1,0 0 1,1 0-1,-1 0 1,0 0-1,1 1 1,-1-1 0,0 0-1,1 0 1,-1 1-1,0-1 1,0 0 0,1 0-1,-1 1 1,8 14 55,2 18 243,-6-16-156,-1-9-52,-1 1-1,-1-1 1,1 1 0,-1 11-1,11 165 556,-7-123-1642,-4-49-1814,-1-1 779</inkml:trace>
</inkml:ink>
</file>

<file path=ppt/ink/ink2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19:52:01.574"/>
    </inkml:context>
    <inkml:brush xml:id="br0">
      <inkml:brushProperty name="width" value="0.05" units="cm"/>
      <inkml:brushProperty name="height" value="0.05" units="cm"/>
      <inkml:brushProperty name="color" value="#AB008B"/>
    </inkml:brush>
  </inkml:definitions>
  <inkml:trace contextRef="#ctx0" brushRef="#br0">14 2451 736,'0'0'789,"-5"8"166,4-7-819,1 1 1,0-1-1,-1 1 1,1-1-1,-1 0 1,1 1-1,-1-1 0,0 0 1,1 1-1,-1-1 1,-2 2-1,4 13 12754,12-38-11770,-6 7-867,-1 0 0,-1 0-1,6-27 1,4-52 228,-1 10-95,16-46 8,-7 39 108,-2 18-225,-3-57 169,-1 3-1,-3 62-390,15-66-36,-22 100-15,-4 17 98,0 1 0,1-1-1,10-22 1,5-9 49,-16 35-138,2-1 0,-1 1 0,10-15 0,-5 8 2,0-1 1,-1 0-1,-1 0 1,0-1-1,5-26 1,-8 30-72,49-145 8,-10-3-27,-33 123 124,-7 25-12,1 1 0,10-26 0,-1 9-124,-10 21 65,1 1 0,0 0-1,8-13 1,-4 8 0,0-1 0,-1 0-1,8-25 1,-8 20 64,13-25 0,-16 35-39,0 0-1,0 0 1,-1-1 0,2-10-1,6-21-95,-8 32 52,0 0-1,1-15 1,-3 16-1,1 1-1,0-1 1,5-14 0,-5 17 39,0 3 4,-1 0 0,0 0-1,0-1 1,0 1 0,-1 0-1,1-1 1,-1 1 0,1 0 0,-1-1-1,-1-4 1,-2 14-44,0 0 0,0-1 0,0 1 1,-1-1-1,-6 6 0,-16 25-95,13-17 370,0-1 0,-20 20 1,11-12 89,8-11-146,0 0 0,-1 0 0,-1-2 0,-32 22 0,22-14-4,22-16-184,-1-1 0,0 0 0,-1 0 0,-8 5 0,-29 14 87,42-23-74,1 1 0,0-1 0,-1 0 0,1 0 0,0 0 0,-1 1 0,1-1 0,0 0 0,-1 0 0,1 0-1,0 0 1,-1 0 0,1 0 0,0 0 0,-1 0 0,1 0 0,-1 0 0,1 0 0,0 0 0,-1 0 0,1 0 0,0 0 0,-1 0 0,1 0 0,0 0 0,-1 0 0,1-1 0,-1 0 27,1 2-3,1-4-22,-1 1 1,1-1 0,-1 1-1,1 0 1,0-1 0,0 1-1,0 0 1,0-1-1,1 1 1,-1 0 0,3-3-1,22-25-2,-15 17-115,11-17 136,-1 0 0,24-50 0,-10 19-8,3-8-88,-24 42 97,1 0 0,31-41 0,-38 59-22,0-1 1,-1 0-1,7-14 0,-11 18-38,0-2 478,-1 18-77,2 4-364,1-3 0,26 142 443,-18-32-315,-9-79 73,-3-26-209,1-1 1,1 0-1,4 17 1,-6-25-2778</inkml:trace>
</inkml:ink>
</file>

<file path=ppt/ink/ink2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19:52:38.500"/>
    </inkml:context>
    <inkml:brush xml:id="br0">
      <inkml:brushProperty name="width" value="0.05" units="cm"/>
      <inkml:brushProperty name="height" value="0.05" units="cm"/>
      <inkml:brushProperty name="color" value="#AB008B"/>
    </inkml:brush>
  </inkml:definitions>
  <inkml:trace contextRef="#ctx0" brushRef="#br0">11 0 2720,'-11'10'15441,"20"-7"-14045,16 3-1711,-3-4 572,34-3 0,3 1 34,29 8-260,28 1 109,-33-12 287,-82 3-531,0 0 0,0 0 0,-1-1 0,1 1 0,0 0 0,0 0 0,-1-1 0,1 1 0,0-1 0,0 1 0,-1-1 0,1 1 0,0-1 0,-1 1 1,1-1-1,-1 0 0,1 0 0</inkml:trace>
</inkml:ink>
</file>

<file path=ppt/ink/ink2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19:52:40.426"/>
    </inkml:context>
    <inkml:brush xml:id="br0">
      <inkml:brushProperty name="width" value="0.05" units="cm"/>
      <inkml:brushProperty name="height" value="0.05" units="cm"/>
      <inkml:brushProperty name="color" value="#AB008B"/>
    </inkml:brush>
  </inkml:definitions>
  <inkml:trace contextRef="#ctx0" brushRef="#br0">53 189 2560,'0'0'832,"4"-5"1264,-17 9 592,-7 5 357,17-7-2529,0 0 0,0 1-1,0-1 1,1 1 0,-1 0 0,-3 5 0,59-11 93,0-2 1,76-18 0,-44 7-376,2 1-104,190-24-404,-83 37 544,-90 3 362,-113-13-371,2 6-274,-1 1-1,1 0 1,-1 0 0,-1 1 0,1 0-1,0 0 1,-1 1 0,-14-4-1,-23-9 102,-24-11-88,27 12-128,27 11-245,17 4 350,1 0 0,-1 1 0,1-1 0,-1 0 0,1 0 0,-1 0 0,1 0 0,0 0 0,1 0 0,6 0-35,22 7 72,0 2 1,-1 1 0,36 18-1,-42-17-14,-1 1 0,0 1 0,25 18 0,-45-29 24,0 0-1,0 1 0,0-1 0,-1 1 0,1-1 0,-1 1 0,0 0 0,1 0 0,-1 0 1,-1 0-1,1 0 0,0 1 0,-1-1 0,0 0 0,1 1 0,-1-1 0,-1 1 0,1 0 1,0-1-1,-1 1 0,0-1 0,0 1 0,0 0 0,-1 6 0,-1-1 68,-1 0 0,1-1 0,-1 0 0,-1 1 0,0-1 0,0 0 0,0-1 0,-1 1 0,-7 7 0,-38 44 162,28-35-3817,8-9 1292</inkml:trace>
</inkml:ink>
</file>

<file path=ppt/ink/ink2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19:52:55.689"/>
    </inkml:context>
    <inkml:brush xml:id="br0">
      <inkml:brushProperty name="width" value="0.05" units="cm"/>
      <inkml:brushProperty name="height" value="0.05" units="cm"/>
      <inkml:brushProperty name="color" value="#AB008B"/>
    </inkml:brush>
  </inkml:definitions>
  <inkml:trace contextRef="#ctx0" brushRef="#br0">463 43 2496,'0'0'47,"0"0"1,-1 0-1,1-1 0,0 1 0,0 0 1,0 0-1,0 0 0,0 0 1,-1-1-1,1 1 0,0 0 0,0 0 1,0 0-1,-1 0 0,1 0 1,0-1-1,0 1 0,0 0 1,-1 0-1,1 0 0,0 0 0,0 0 1,-1 0-1,1 0 0,0 0 1,0 0-1,0 0 0,-1 0 0,1 0 1,0 0-1,0 0 0,-1 0 1,1 0-1,0 0 0,0 0 1,0 1-1,-1-1 0,-3 1 276,7 0 106,-2-1-18,-13-2 2149,12 1-2543,0 1 32,0 0 0,0-1-1,0 1 1,0-1 0,0 1 0,0 0 0,0-1 0,0 1 0,0-1 0,0 1 0,-1 0-1,1-1 1,0 1 0,0-1 0,0 1 0,0 0 0,-1-1 0,1 1 0,0 0-1,0-1 1,-1 1 0,1 0 0,0 0 0,-1-1 0,1 1 0,0 0 0,-1 0 0,1-1-1,0 1 1,-1 0 0,1 0 0,0 0 0,-1 0 0,1-1 0,-1 1 0,1 0-1,0 0 1,-1 0 0,1 0 0,-1 0 0,-13-5 47,12 5-63,0-1-1,0 1 1,0-1 0,0 1-1,0 0 1,0 0 0,0 0 0,0 0-1,-3 1 1,-7 0 360,13 3-205,0 0 1,0 0-1,-1 1 1,0-1-1,1 0 0,-2 6 1,3 25-105,3-10 39,-3-16-45,0 0 1,-1 1-1,1 12 1,-2-4 26,1 35 269,-3-1 0,-9 55 0,10-98-352,1-7 9,-1 1 0,1-1 0,0 1 0,-1-1-1,1 1 1,-1-1 0,0 0 0,0 1 0,0-1 0,-2 3 0,-5 9 289,7-12-269,0 1-1,0-1 1,-1 1 0,1-1-1,-1 0 1,0 0 0,-2 3 0,-27 30 146,22-27-108,7-6-54,0 0 0,0 0 0,0 0-1,-1-1 1,1 1 0,0-1 0,-6 3 0,0 0 82,0-1 1,-1 0-1,0-1 0,0 1 1,1-2-1,-1 1 0,0-1 0,-15 0 1,-42-1 122,57-1-217,0-1 0,1 1 1,-1-1-1,1-1 0,0 0 1,-1 0-1,-10-6 0,17 8-4,0 0 0,0 0 0,0 0 0,0 0-1,0-1 1,1 1 0,-1 0 0,0-1 0,1 1-1,-1-1 1,1 1 0,0-1 0,0 0 0,-2-2-1,-2-4 58,2 4-19,0-1 0,1 1 1,0-1-1,0 0 0,0 0 0,-2-10 1,-1-5 127,4 9-107,0-1 0,2-14-1,0-3-235,-1 21 220,0 3-247,0 12-119,1 14 203,1 0-1,1 0 0,7 24 0,-2-10 179,-1-24-66,-1-3 122,-6-7-130,0 0 1,0-1-1,1 1 1,-1 0-1,0-1 1,1 1-1,-1 0 1,1-1-1,-1 1 1,1-1-1,-1 1 1,1-1-1,-1 1 1,1-1-1,-1 0 1,1 1-1,0-1 1,-1 0-1,1 1 1,0-1-1,-1 0 1,1 0-1,0 0 1,0 1-1,3 0 43,0 0-25,0 0 0,0-1 0,0 1 0,0-1 0,1 0 0,-1 0 0,0 0 0,0-1 0,0 1 0,1-1 0,-1 0 0,0 0 0,0 0 0,0-1 0,5-2 0,-1 1-30,0 0 0,14-3 0,56-11-97,-76 17 119,0-1-1,0 1 1,-1 0 0,1-1 0,0 1-1,-1-1 1,1 0 0,-1 1 0,1-1-1,-1 0 1,1 0 0,-1 0 0,1 0-1,-1 0 1,0 0 0,0-1 0,1 1-1,-1 0 1,0-1 0,0 1 0,0-1 0,0 1-1,-1-1 1,1 1 0,0-1 0,-1 1-1,1-3 1,5-9 30,26-71 61,-28 71-100,-1 0-1,0 0 1,-1 0 0,0-25-1,-2-105-88,-9 76 42,-6 33 86,15 34-50,0-1 0,-1 0 0,1 1 0,0-1 0,-1 1 0,1-1 0,0 1 0,-1-1-1,1 1 1,-1-1 0,1 1 0,0 0 0,-1-1 0,1 1 0,-1 0 0,0-1 0,1 1 0,-1 0 0,1-1 0,-1 1 0,1 0 0,-1 0 0,0 0-1,-14-8 98,12 8-123,-1-1 0,0 1 0,1 0 0,-1 0 0,0 0 0,-5 1 0,-11 0 29,-3 0-74,0 0-1,0 1 0,-31 8 1,45-7 53,12-1 76,19-1-51,-19-1-32,471 0 86,-467-2-2,1 1 1,-1-1-1,1 0 1,12-6-1,-18 7-48,1 0 76,-3 1-82,-17 0-76,-115-8 80,52 4-20,3 4 10,0 3 0,-88 15-1,148-16 18,-3 4-189,17-3 135,15-4 68,288-15 99,-142 11 230,-139 4-327,2 0-520,-7-2-2725,-14 3 2957,0 0 0,1 0 0,-1 0 0,1 0 1,-1 0-1,1 0 0,-1 0 0,1 0 0,-1 0 0,1 0 1,-1 0-1,1 0 0,-1 0 0,1 0 0,-1 0 0,1 0 0,-1 1 1,1-1-1,-1 0 0,1 0 0,-1 1 0,0-1 0,1 0 1,-1 1-1,0-1 0,1 0 0,0 1 0,4 6-2814</inkml:trace>
</inkml:ink>
</file>

<file path=ppt/ink/ink2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19:53:02.457"/>
    </inkml:context>
    <inkml:brush xml:id="br0">
      <inkml:brushProperty name="width" value="0.05" units="cm"/>
      <inkml:brushProperty name="height" value="0.05" units="cm"/>
      <inkml:brushProperty name="color" value="#004F8B"/>
    </inkml:brush>
  </inkml:definitions>
  <inkml:trace contextRef="#ctx0" brushRef="#br0">355 55 2400,'0'-2'506,"-5"-11"8769,4 11-9029,1 2-242,0 0-1,0 0 1,0 1 0,0-1-1,0 0 1,0 0-1,0 0 1,0 0 0,0 0-1,0 0 1,0 0 0,0 0-1,0 0 1,0 0 0,0 1-1,0-1 1,0 0 0,0 0-1,0 0 1,0 0-1,0 0 1,0 0 0,0 0-1,0 0 1,0 0 0,0 0-1,0 0 1,-1 1 0,1-1-1,0 0 1,0 0 0,0 0-1,0 0 1,0 0-1,0 0 1,0 0 0,0 0-1,0 0 1,0 0 0,0 0-1,-1 0 1,1 0 0,0 0-1,0 0 1,0 0-1,0 0 1,0 0 0,0 0-1,0 0 1,0 0 0,0 0-1,0 0 1,-1 0 0,2-12 1025,-2 10-999,1 1 0,-1-1 0,0 1 0,0 0 0,0 0 0,0-1 0,0 1-1,0 0 1,-3-2 0,-2-4-100,5 0-2,-3 16-917,2-7 967,1 1-1,0 0 1,0 0 0,0 0-1,1 0 1,-1 4 0,-5 16 39,-1-4 100,1 0-1,-3 21 0,-3 7 90,8-27-70,0-1 1,1 1 0,1 0-1,1 30 1,1-20 161,0-29-202,0 10 11,0 86-230,1-81 592,-3-28 870,-5-16-993,4 20-232,1 1 0,0-1 1,1 0-1,-1-8 0,-2-13-129,-8-33 0,8 45-18,0-1 0,1 0 0,0 0 0,2 0 0,0-1 0,3-25 0,2 21-152,-2 1 0,1-28 1,-3 31-360,0 419 362,1-377 324,0 0-1,2-1 0,6 28 1,-9-50-120,0 0 1,0 0 0,0-1 0,0 1 0,0 0 0,0 0-1,1 0 1,-1 0 0,0 0 0,0 0 0,0-1 0,0 1-1,0 0 1,0 0 0,1 0 0,-1 0 0,0 0 0,0 0-1,0 0 1,0 0 0,1 0 0,-1 0 0,0 0 0,0 0-1,0 0 1,0 0 0,1 0 0,-1 0 0,0 0 0,0 0-1,0 0 1,0 0 0,1 0 0,-1 0 0,0 0 0,0 0-1,0 0 1,0 0 0,1 0 0,-1 0 0,0 1 0,0-1-1,0 0 1,0 0 0,0 0 0,0 0 0,1 0 0,-1 0 0,0 1-1,0-1 1,0 0 0,0 0 0,0 0 0,0 0 0,0 1-1,0-1 1,0 0 0,0 0 0,1-2-26,0-1 0,0 0 0,0 1-1,-1-1 1,0 0 0,1 1 0,-1-4 0,-1 6 8,0 0-1,-1 0 0,1 0 1,0 0-1,0 0 1,0 0-1,0-1 1,0 1-1,0 0 1,0-1-1,0 1 0,0-1 1,0 1-1,0-1 1,0 0-1,0 1 1,-2-2-1,3 1-25,-1 1-1,0 0 0,0 0 1,1 0-1,-1 0 1,0 0-1,0-1 0,1 2 1,-1-1-1,0 0 1,0 0-1,1 0 0,-1 0 1,0 0-1,0 1 1,1-1-1,-1 0 0,0 1 1,1-1-1,-1 0 1,0 1-1,1-1 0,-1 1 1,-6 2 6,2 1 63,4-4-36,0 1 0,1-1 0,-1 1 0,0-1-1,0 1 1,1-1 0,-1 0 0,0 1-1,0-1 1,0 0 0,1 0 0,-1 1-1,-1-1 1,1 0-26,0 0 0,0 1-1,0-1 1,1 0 0,-1 1 0,0-1-1,0 0 1,1 1 0,-1-1 0,0 1-1,1-1 1,-2 2 0,1-1 11,0 0-1,0 0 1,-1 0 0,1 0-1,0-1 1,0 1 0,-1 0 0,1-1-1,0 1 1,-1 0 0,1-1-1,-1 0 1,1 1 0,-3-1-1,-12 0-38,-25 4-1,37-3 37,2 0-1,-1 0 1,0 0-1,0 0 1,0 1 0,-3 2-1,-10 4 9,-1 0-67,15-7 59,0 0-1,0 0 0,0 0 0,0 0 0,0 0 0,0-1 1,-1 1-1,1-1 0,-3 1 0,5-1 5,-1 0 0,1 0 0,-1 1 0,1-1 0,-1 0 0,1 0 0,-1 1 0,1-1 0,-1 0 0,1 0 0,-1 1 0,1-1 0,-1 1 0,1-1 0,0 0 0,-1 1 0,1-1 0,0 1 0,-1-1 0,1 1 0,0-1 0,0 1 0,-1-1 0,1 1 0,0-1 0,0 1 0,0-1 0,0 1 0,0 0 0,0 0 2,0-1 0,0 0-1,0 1 1,-1-1 0,1 0 0,0 1 0,0-1 0,0 0 0,0 1-1,0-1 1,0 0 0,-1 0 0,1 1 0,0-1 0,0 0-1,0 1 1,-1-1 0,1 0 0,0 0 0,-1 1 0,1-1 0,0 0-1,0 0 1,-1 1 0,1-1 150,-2 2 24,10-1-93,-8-1-123,7-3 4,-2 2 17,10-2 120,1 0 0,-1 2 1,1-1-1,21 3 0,145 1-55,-96-4 45,-70 2 18,-12 0-6,-12 0-122,-20-1 89,0-2-1,-34-7 0,-35-4-40,78 13-54,-2 1 81,1-2-1,-34-6 1,54 8-120,0 0 0,-1 0 1,1 0-1,-1 0 1,1 0-1,0 0 0,-1 0 1,1-1-1,0 1 0,-1 0 1,1 0-1,0 0 0,-1 0 1,1 0-1,0 0 0,0-1 1,-1 1-1,1 0 0,0 0 1,-1-1-1,1 1 1,0 0-1,0 0 0,0-1 1,-1 1-1,1 0 0,0-1 1,0 1-1,0 0 0,-1-1 1,3-1-1425,20-9-6564,-1 3 4588</inkml:trace>
</inkml:ink>
</file>

<file path=ppt/ink/ink2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19:53:03.383"/>
    </inkml:context>
    <inkml:brush xml:id="br0">
      <inkml:brushProperty name="width" value="0.05" units="cm"/>
      <inkml:brushProperty name="height" value="0.05" units="cm"/>
      <inkml:brushProperty name="color" value="#004F8B"/>
    </inkml:brush>
  </inkml:definitions>
  <inkml:trace contextRef="#ctx0" brushRef="#br0">8 34 1728,'-1'0'31,"1"0"1,0 0-1,-1 0 0,1-1 1,0 1-1,-1 0 0,1 0 1,0 0-1,0 0 0,-1 0 1,1 0-1,0 0 0,-1-1 1,1 1-1,0 0 0,0 0 1,-1 0-1,1-1 0,0 1 1,0 0-1,0 0 0,-1 0 1,1-1-1,0 1 0,0 0 1,0-1-1,0 1 0,0 0 1,-1 0-1,1-1 0,0 1 1,0 0-1,0-1 0,0 1 1,0 0-1,0-1 0,0 1 1,0 0-1,0-1 0,0 1 1,0 0-1,0 0 0,0-1 1,1 1-1,-1 0 1,0-1-1,0 1 0,0 0 1,0 0-1,0-1 0,1 1 1,-1 0-1,0 0 0,12-8 9850,70 4-8446,37-1-990,-59 3-282,-58 2-154,40-2-28,-1 2-1,1 1 0,40 7 0,-59-7 256,-17-1-157,-12 0 6,-25 6-3,10-1-36,-173 17-142,152-16 274,0-2 0,-71-2 0,110-3-208,-25-3 474,27 4-462,1 0-1,0 0 0,-1 0 0,1 0 0,-1 0 0,1-1 0,-1 1 1,1 0-1,0 0 0,-1 0 0,1 0 0,-1-1 0,1 1 1,0 0-1,-1 0 0,1-1 0,0 1 0,-1 0 0,1-1 1,0 1-1,0 0 0,-1-1 0,1 1 0,0 0 0,0-1 0,0 1 1,-1-1-1,1 1 0,0 0 0,0-1 0,0 1 0,0-1 1,0 1-1,0-1 0,0 1 0,0 0 0,0-1 0,0 1 0,0-1 1,0 1-1,0-1 0,0 1 0,0 0 0,0-1 0,1 1 1,-1-1-1,0 1 0,0 0 0,0-1 0,1 1 0,-1 0 1,0-1-1,1 1 0,2-3-643,0 1 1,0 0-1,0 1 1,0-1-1,1 1 1,-1-1-1,1 1 0,-1 0 1,1 0-1,-1 0 1,1 1-1,5-1 1,-6 0-40,24 0-2179</inkml:trace>
</inkml:ink>
</file>

<file path=ppt/ink/ink2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19:53:05.210"/>
    </inkml:context>
    <inkml:brush xml:id="br0">
      <inkml:brushProperty name="width" value="0.05" units="cm"/>
      <inkml:brushProperty name="height" value="0.05" units="cm"/>
      <inkml:brushProperty name="color" value="#004F8B"/>
    </inkml:brush>
  </inkml:definitions>
  <inkml:trace contextRef="#ctx0" brushRef="#br0">9 69 2720,'8'-3'1626,"-8"3"-1588,0 0 0,0 0 1,0 0-1,0 0 0,0 0 0,0 0 1,0 0-1,0-1 0,0 1 1,0 0-1,0 0 0,-1 0 1,1 0-1,0 0 0,0 0 0,0 0 1,0 0-1,0 0 0,0-1 1,0 1-1,0 0 0,0 0 1,0 0-1,0 0 0,0 0 0,0 0 1,0 0-1,-1 0 0,1 0 1,0 0-1,0 0 0,0 0 1,0 0-1,0 0 0,0 0 0,0-1 1,0 1-1,0 0 0,-1 0 1,1 0-1,0 0 0,0 0 1,0 0-1,0 0 0,0 0 0,0 0 1,0 1-1,-1-1 0,1 0 1,0 0-1,0 0 0,0 0 1,0 0-1,0 0 0,0 0 0,-12 0 4848,12 1-4800,1-1 0,0 1 0,0-1 1,0 1-1,0-1 0,0 1 1,0-1-1,0 0 0,0 0 0,0 1 1,0-1-1,0 0 0,0 0 0,0 0 1,0 0-1,1 0 0,64-6 918,3 1-722,107 16 43,-138-6-198,62 19 1,-61-13 56,51 6 1,-66-15-41,34-2 1,-20-1 462,-36 0-585,-1 1 0,0-1 1,1 0-1,-1-1 0,1 1 0,-1 0 0,0 0 1,0 0-1,0-1 0,0 1 0,2-4 1,-2 4-42,-1 0 15,0 1 0,0 0 0,0-1-1,0 1 1,0-1 0,0 1 0,1-1-1,-1 1 1,-1-1 0,1 1-1,0 0 1,0-1 0,0 1 0,0-1-1,0 1 1,0-1 0,0 1 0,0 0-1,-1-1 1,1 1 0,-1-1 0,-3-6 4,-23-17 37,17 14-23,4 5-10,1 0 1,-1 0 0,0 1-1,-9-6 1,-10 0 71,-12-7-178,36 16 103,1 1 1,0 0-1,-1 0 1,1 0 0,-1-1-1,1 1 1,-1 0-1,1 0 1,0 0 0,-1 0-1,1 0 1,-1 0-1,1 0 1,-1 0 0,1 0-1,-1 0 1,1 0 0,-1 1-1,0-1 1,-11 1-189,25 1 260,-1 0 0,16 5 0,8 2-143,60 10 289,-35-4-225,-43-11-9,-15-3 3,0 0 0,1 0 0,-1 0 0,0 1 0,0-1 1,0 1-1,0-1 0,0 1 0,-1 0 0,1 0 1,-1 0-1,4 4 0,-5-5 6,0 0 1,-1 1-1,1-1 0,0 0 0,-1 1 1,1-1-1,-1 1 0,1-1 0,-1 1 1,0-1-1,0 1 0,1-1 1,-1 1-1,0-1 0,-1 1 0,1-1 1,0 1-1,0-1 0,0 1 0,-1-1 1,1 1-1,-1-1 0,1 0 1,-1 1-1,0-1 0,0 0 0,1 1 1,-1-1-1,-2 2 0,-62 76 633,-4 5-401,59-69-222,4-5 190,-1 0 1,-9 9-1,15-17-972</inkml:trace>
</inkml:ink>
</file>

<file path=ppt/ink/ink2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19:53:08.075"/>
    </inkml:context>
    <inkml:brush xml:id="br0">
      <inkml:brushProperty name="width" value="0.05" units="cm"/>
      <inkml:brushProperty name="height" value="0.05" units="cm"/>
      <inkml:brushProperty name="color" value="#004F8B"/>
    </inkml:brush>
  </inkml:definitions>
  <inkml:trace contextRef="#ctx0" brushRef="#br0">483 27 3392,'5'-3'1549,"-6"3"-305,-1 0-885,7-4 2732,18-16-3116,-22 20-136,-2 5 502,1-4-298,-1 0 1,1-1-1,-1 1 0,0 0 0,1 0 0,-1 0 0,1-1 0,-1 1 1,0 0-1,0-1 0,0 1 0,1 0 0,-3 0 0,-156 65 1391,-18 8-430,153-61-825,1 0 0,0 1 0,2 1 0,-40 36 1,60-50-113,-1 0 19,1 0 0,0 0 0,0 0 0,0 0 0,0 0 0,0 0 0,0 1 0,0-1 0,0 0 0,-1 2 0,3-2-51,0-1 0,0 0 0,0 0 0,0 0-1,-1 0 1,1 0 0,0 0 0,0 0 0,0 0 0,0 0 0,-1-1 0,1 1 0,0 0 0,0 0 0,0-1 0,-1 1 0,1-1-1,0 1 1,0-1 0,-1 1 0,2-2 0,20-13 196,-20 13-211,23-14 11,0 0 1,0 2 0,52-19 0,-10 3 49,169-80 137,-225 104-305,-10 5 47,-1 1-1,1-1 0,-1 1 0,1 0 0,0-1 0,-1 1 0,1 0 0,0-1 0,-1 1 1,1 0-1,0 0 0,-1-1 0,1 1 0,0 0 0,0 0 0,-1 0 0,2 0 1,-1 1 11,0 0 1,0 0 0,-1 0 0,1 0 0,-1 0 0,1 0-1,-1 0 1,1 0 0,-1 0 0,0 0 0,1 0 0,-1 0 0,0 1-1,0-1 1,0 0 0,0 2 0,1 13 87,-1 1 1,-1-1-1,0 1 1,-1-1-1,-5 21 0,-2 14 166,2 51 70,2-25-195,5-70-18,0 0-1,0 0 1,3 13 0,0 8 337,-3-26-221,-7-4 303,-1-4-420,0-1 0,-1 1 0,0 1 0,0 0 0,-15-7 0,16 8-60,-38-14 68,-1 1-1,-65-14 1,20 7-14,85 22-372,-20-8 632,11-1-5770</inkml:trace>
</inkml:ink>
</file>

<file path=ppt/ink/ink2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19:53:08.886"/>
    </inkml:context>
    <inkml:brush xml:id="br0">
      <inkml:brushProperty name="width" value="0.05" units="cm"/>
      <inkml:brushProperty name="height" value="0.05" units="cm"/>
      <inkml:brushProperty name="color" value="#004F8B"/>
    </inkml:brush>
  </inkml:definitions>
  <inkml:trace contextRef="#ctx0" brushRef="#br0">0 0 3328,'0'0'1061,"10"12"656,-7-9-1500,-1 0 0,0 1 0,0-1-1,0 1 1,0-1 0,0 1 0,-1 0-1,0 0 1,2 4 0,4 11 378,5 13 206,-9-23-328,1 0 0,-1-1 0,10 16 0,-13-23-438,1-1 0,-1 1 0,0-1-1,0 1 1,1-1 0,-1 0 0,0 1-1,1-1 1,-1 1 0,0-1 0,1 0-1,-1 1 1,0-1 0,1 0 0,-1 1-1,1-1 1,-1 0 0,1 0 0,-1 0-1,1 1 1,-1-1 0,1 0-1,-1 0 1,1 0 0,-1 0 0,1 0-1,-1 0 1,1 0 0,-1 0 0,1 0-1,-1 0 1,1 0 0,-1 0 0,1 0-1,-1 0 1,1-1 0,-1 1 0,1 0-1,-1 0 1,1-1 0,-1 1 0,0 0-1,1 0 1,-1-1 0,1 1 0,-1-1-1,0 1 1,1 0 0,-1-1 0,0 1-1,1-1 1,-1 1 0,0-1 0,2-1 22,-1-1 1,0 1 0,0-1 0,0 1 0,0-1-1,0 1 1,0-1 0,-1 0 0,1 1-1,0-6 1,-1 4-56,-1 1-1,1 0 1,0-1-1,-1 1 1,0 0-1,0-1 1,0 1-1,0 0 0,0 0 1,0 0-1,-1 0 1,0 0-1,-2-3 1,3 5-16,0-1-1,0 1 1,-1 0 0,1 0 0,0 0 0,-1 0-1,1 0 1,-1 0 0,0 0 0,1 0 0,-1 0-1,0 1 1,1-1 0,-1 1 0,0-1 0,0 1 0,1 0-1,-1 0 1,0-1 0,0 1 0,0 1 0,0-1-1,1 0 1,-1 0 0,0 1 0,-3 0 0,-17 11 270,17-6-176</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8:53.022"/>
    </inkml:context>
    <inkml:brush xml:id="br0">
      <inkml:brushProperty name="width" value="0.05" units="cm"/>
      <inkml:brushProperty name="height" value="0.05" units="cm"/>
    </inkml:brush>
  </inkml:definitions>
  <inkml:trace contextRef="#ctx0" brushRef="#br0">54 95 6656,'-7'-3'837,"6"2"-606,-1 1 1,0-1-1,1 0 1,-1 1 0,1-1-1,-1 0 1,1 0-1,0 0 1,-1 0 0,1 0-1,-2-3 1,12-1 2210,4-5-1058,-3 3-873,0-1-1,1 1 1,0 1-1,0 0 1,1 0-1,0 1 1,0 1-1,17-5 1,-16 7-367,0 0 1,0 1-1,13 1 1,-22 0-123,0 0 0,1 1 0,-1-1 0,0 1 0,0 0 0,1 0-1,-1 1 1,0-1 0,0 1 0,0 0 0,-1 0 0,1 0 0,3 3 0,-5-3-7,0 0 1,-1-1-1,0 1 0,1 0 0,-1 0 1,0 0-1,0 0 0,0 0 1,0 0-1,-1 0 0,1 0 0,-1 1 1,1-1-1,-1 0 0,1 0 1,-1 1-1,0-1 0,0 0 0,0 0 1,-1 1-1,1-1 0,0 0 1,-1 0-1,0 0 0,1 1 0,-1-1 1,-1 2-1,-3 6 43,1 0 1,-1-1-1,-1 0 1,-9 13-1,-6 5 86,-1-1 0,-2-1 0,0-1 0,-1-1 0,-2-1 0,-39 25 0,56-41-107,1 0 1,-1 1-1,1 0 0,-9 10 1,18-17-30,0 0 1,-1 1-1,1-1 1,0 0 0,0 0-1,-1 1 1,1-1-1,0 0 1,0 1 0,0-1-1,0 0 1,0 1-1,0-1 1,-1 0 0,1 1-1,0-1 1,0 0 0,0 1-1,0-1 1,0 1-1,0-1 1,0 0 0,1 1-1,-1-1 1,0 0-1,0 1 1,0-1 0,0 0-1,0 1 1,0-1-1,1 0 1,-1 1 0,0-1-1,0 0 1,1 0-1,-1 1 1,0-1 0,0 0-1,1 0 1,-1 1-1,0-1 1,0 0 0,1 0-1,-1 0 1,0 0-1,1 1 1,-1-1 0,0 0-1,1 0 1,-1 0-1,1 0 1,-1 0 0,0 0-1,1 0 1,-1 0-1,28 5 367,-23-4-245,19 2 354,45-2 1,-17-1-195,308 15-989,-263-14-5359,-95-1 5594,14-2-3247,-16 2 3568,1-1 0,-1 1-1,1 0 1,0-1-1,-1 1 1,0 0 0,1-1-1,-1 1 1,1-1-1,-1 1 1,1-1-1,-1 1 1,0-1 0,1 1-1,-1-1 1,0 1-1,0-1 1,1 1 0,-1-1-1,0 0 1,0 1-1,0-1 1,0 1-1,0-2 1,-2-27-4950</inkml:trace>
</inkml:ink>
</file>

<file path=ppt/ink/ink2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19:53:09.622"/>
    </inkml:context>
    <inkml:brush xml:id="br0">
      <inkml:brushProperty name="width" value="0.05" units="cm"/>
      <inkml:brushProperty name="height" value="0.05" units="cm"/>
      <inkml:brushProperty name="color" value="#004F8B"/>
    </inkml:brush>
  </inkml:definitions>
  <inkml:trace contextRef="#ctx0" brushRef="#br0">54 1 3488,'4'6'1169,"0"1"0,-1 0 1,4 11-1,-3-1-360,-1 0-1,0 0 1,-1 0-1,-1 29 1,-1-46-777,0 0 1,0 1 0,0-1 0,0 0 0,1 0-1,-1 1 1,0-1 0,0 0 0,0 0-1,0 1 1,0-1 0,0 0 0,1 0 0,-1 0-1,0 1 1,0-1 0,0 0 0,1 0-1,-1 0 1,0 0 0,0 1 0,0-1 0,1 0-1,-1 0 1,0 0 0,0 0 0,1 0 0,-1 0-1,0 0 1,1 0 0,-1 0 0,0 0-1,0 0 1,1 0 0,-1 0 0,0 0 0,0 0-1,1 0 1,-1 0 0,0 0 0,1 0-1,-1 0 1,0 0 0,13-5 562,-7 2-515,0-2 1,0 1-1,0 0 1,-1-1-1,0 0 1,0 0-1,0-1 0,0 1 1,-1-1-1,0 0 1,5-10-1,-9 16-108,0-1-1,1 0 1,-1 1 0,0-1-1,0 1 1,1-1-1,-1 1 1,0-1 0,0 1-1,0-1 1,0 0-1,0 1 1,0-1 0,0 1-1,0-1 1,0 0-1,0 1 1,0-1 0,0 1-1,0-1 1,-1 1-1,1-1 1,0 0-1,0 1 1,-1-1 0,1 1-1,0-1 1,-1 0-1,0 1-3,0-1-1,0 1 0,0-1 0,0 1 0,0 0 0,0 0 0,0-1 0,0 1 1,0 0-1,0 0 0,0 0 0,0 0 0,-1 0 0,0 1 0,-5 0-65,1 0-1,-1 1 0,-11 5 0,-10 7 349,-33 22-1,57-33-310,-9 2-1577,3-1 412</inkml:trace>
</inkml:ink>
</file>

<file path=ppt/ink/ink2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19:53:13.182"/>
    </inkml:context>
    <inkml:brush xml:id="br0">
      <inkml:brushProperty name="width" value="0.05" units="cm"/>
      <inkml:brushProperty name="height" value="0.05" units="cm"/>
      <inkml:brushProperty name="color" value="#004F8B"/>
    </inkml:brush>
  </inkml:definitions>
  <inkml:trace contextRef="#ctx0" brushRef="#br0">1546 1 1248,'0'0'4250,"3"7"-3364,-4-5-795,1 1 0,-1-1 0,0 1 0,0-1 0,0 0 0,0 1 0,0-1 0,0 0 0,-1 0 0,1 0 0,-1 0 0,1 0 1,-5 3-1,-26 23 271,21-20-353,7-5 62,-1 0-1,0 0 1,1 1 0,-4 4 0,-4 4 207,0 0 1,0-1 0,-18 12-1,-18 4 400,45-25-638,0-1 0,1 1 0,-1-1 0,0 0 0,-1 0 0,1 0 0,-5 0 0,5-1 36,0 1-1,0 0 0,0-1 0,-1 1 1,1 1-1,0-1 0,-3 2 0,4-2-59,1-1 0,0 1 0,0-1 0,0 1 0,0-1-1,-1 0 1,1 0 0,0 1 0,0-1 0,-1 0 0,-1 0 0,2-1-6,0 1 0,0 0 0,0 0 0,0 0 0,0 0 0,0 1 0,0-1 0,0 0 1,0 0-1,0 1 0,0-1 0,0 0 0,0 1 0,0-1 0,0 1 0,-7 5 55,0-1 0,1 0 0,-11 3 0,11-4-70,-1 0 0,1 1 0,-1-1 0,-6 7 0,-48 40 693,35-29-646,11-10 50,1 1 0,1 1 0,-20 22 1,-22 29 229,3-6 278,41-45-565,-21 18-1,22-23 59,1 1 1,0 1-1,-12 15 1,8-8 37,-1 0 0,0-2 0,-1 0 1,-21 16-1,1 4-149,27-26 60,1-2-1,-1 1 0,0-1 0,-1-1 0,-20 13 0,5-9 72,0 0-1,-48 11 0,42-14-6,-59 26 1,68-24-239,11-6 141,-1 1 0,1 1 0,1 0 0,-1 1 0,1 0-1,-17 15 1,-6 11 91,-37 43 120,43-34-262,20-31 117,-14 21-1,-23 26 310,40-49-272,4-9-109,0 1 1,0 0 0,-1-1-1,1 1 1,0-1 0,0 1-1,-1-1 1,1 1 0,0-1-1,-1 1 1,1-1-1,0 1 1,-1-1 0,1 1-1,-1-1 1,1 0 0,-1 1-1,1-1 1,-1 1 0,1-1-1,-2 0 1,-10 11 130,10-8 73,8-9 257,60-68 149,-20 27-499,-30 31-62,9-7-27,2 0-1,45-27 1,-43 31-25,-28 18-3,29-20 18,1 1 1,55-26-1,52-12 70,-119 49-138,0 0 0,25-16-1,-24 12 111,0-1 0,27-26 0,-14 10 71,32-32-176,-9 12 59,93-99-1,-43 34-90,-91 99 105,-1 0-30,1 0 0,1 2 1,34-26-1,-11 13-209,22-12 198,-41 28-55,-12 6 82,1-1 0,-1 1 0,0-1 0,14-13 0,-6 2 19,28-20 0,-34 28-79,-6 5-137,0 0 0,0 0 0,0-1 0,3-5 0,5-10-3444,-8 14 2116</inkml:trace>
</inkml:ink>
</file>

<file path=ppt/ink/ink2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19:53:14.717"/>
    </inkml:context>
    <inkml:brush xml:id="br0">
      <inkml:brushProperty name="width" value="0.05" units="cm"/>
      <inkml:brushProperty name="height" value="0.05" units="cm"/>
      <inkml:brushProperty name="color" value="#004F8B"/>
    </inkml:brush>
  </inkml:definitions>
  <inkml:trace contextRef="#ctx0" brushRef="#br0">132 10 3648,'0'0'1173,"0"21"1056,0-14-1889,-1 0-1,0 0 0,0-1 0,-4 11 0,-2 13 595,6-29-897,1 0 1,0-1-1,0 1 0,0 0 1,-1 0-1,1 0 1,0-1-1,0 1 0,0 0 1,0 0-1,0 0 1,0-1-1,1 1 0,-1 0 1,0 0-1,0 0 1,1-1-1,-1 1 0,0 0 1,1-1-1,-1 1 1,0 0-1,1 0 0,-1-1 1,1 1-1,-1-1 1,1 1-1,0-1 0,-1 1 1,1-1-1,0 1 1,-1-1-1,1 1 0,0-1 1,-1 1-1,1-1 1,0 0-1,0 0 0,0 1 1,2-1 55,-1 0 1,0 0 0,1 0 0,-1-1-1,0 1 1,1-1 0,-1 1 0,0-1-1,0 0 1,1 1 0,-1-1 0,4-3-1,-1 1-52,0 0 0,0-1-1,0 0 1,-1 0 0,1-1-1,-1 1 1,5-7 0,-7 8-16,1 0 0,-1-1 0,0 1 0,-1-1 0,1 0 0,-1 1 0,1-1 0,-1 0 0,0 0 0,0 1 0,-1-1 0,1-6 0,-1 9-29,0 0 0,-1 1 0,1-1-1,0 0 1,0 0 0,-1 0 0,1 0 0,0 0 0,-1 1 0,1-1 0,-1 0-1,1 0 1,-1 1 0,1-1 0,-1 0 0,0 1 0,1-1 0,-1 0 0,0 1-1,1-1 1,-1 1 0,0-1 0,0 1 0,0 0 0,1-1 0,-1 1 0,0 0-1,-1-1 1,-1 0-35,-1 0-1,0 1 0,1-1 1,-1 1-1,-4-1 1,-5 2 24,-23 4 1,-11 0 379,26-5-160,14 1-44,-1-1 0,0 0 0,1 0 0,-1-1 1,1 0-1,-11-2 0,18 3-163,0 0 1,0-1-1,0 1 1,0 0-1,0 0 1,0 0-1,0 0 1,0 0-1,-1 0 1,1 0-1,0 0 1,0 0-1,0 0 1,0 0-1,0 0 1,0 0-1,0 0 1,0 0-1,0 0 1,0 0-1,0 0 1,0-1-1,0 1 1,0 0-1,0 0 1,0 0-1,0 0 1,0 0-1,0 0 1,0 0-1,0 0 1,0 0-1,0 0 1,0 0-1,0-1 1,0 1-1,0 0 1,0 0-1,0 0 1,0 0-1,0 0 1,0 0-1,0 0 1,0 0-1,0 0 1,0 0-1,0 0 1,0 0-1,0-1 1,0 1-1,0 0 0,0 0 1,0 0-1,0 0 1,0 0-1,0 0 1,1 0-1,-1 0 1,0 0-1,0 0 1,0 0-1,9-5-772,12-1-2417,-8 8 1565</inkml:trace>
</inkml:ink>
</file>

<file path=ppt/ink/ink2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19:53:15.264"/>
    </inkml:context>
    <inkml:brush xml:id="br0">
      <inkml:brushProperty name="width" value="0.05" units="cm"/>
      <inkml:brushProperty name="height" value="0.05" units="cm"/>
      <inkml:brushProperty name="color" value="#004F8B"/>
    </inkml:brush>
  </inkml:definitions>
  <inkml:trace contextRef="#ctx0" brushRef="#br0">127 115 2560,'0'0'832,"-2"17"1984,-1-11-2516,1-1 0,-1 1 0,0-1 0,-1 0 0,1 0 0,-1-1 0,0 1 0,0-1 0,0 1 0,-1-1 0,1-1 0,-9 6 1,4-1-32,0-1 1,-11 12-1,11-10-32,7-7-195,0-1 0,0 1 0,0 0 0,1 0 0,-1 0 0,0 0 0,1 0 1,0 0-1,-1 1 0,1-1 0,0 0 0,-1 4 0,2-5 11,1-1 1,0 1-1,0-1 1,-1 1-1,1-1 0,0 0 1,0 1-1,0-1 1,-1 0-1,1 1 0,0-1 1,0 0-1,0 0 1,0 0-1,0 0 1,0 0-1,-1 0 0,1 0 1,1 0-1,-1 0 26,8 0 43,-1-1 0,0 1 1,1-1-1,12-4 0,-18 4-95,1 0-1,-1 0 0,0 0 1,0-1-1,0 0 1,0 1-1,0-1 0,0 0 1,-1 0-1,1-1 1,0 1-1,-1-1 0,4-4 1,-2 1-3,0 1-1,-1-1 1,0 0 0,0 0-1,-1 0 1,1-1 0,-2 1-1,1 0 1,0-1 0,-1 1-1,0-1 1,-1 0 0,0 1-1,0-1 1,-1-9 0,0-8-57,1 18-4,0-1 0,-1 1 1,1 0-1,-1 0 0,0-1 0,-1 1 1,0 0-1,0 0 0,-2-6 1,2 10-55,1-1 16,0 1-1,0 0 1,-1-1-1,1 1 1,-1 0 0,1 0-1,-1 0 1,0 0 0,0 1-1,0-1 1,0 0-1,0 1 1,0-1 0,-3 0-1,-3-3-2900,7 8 1590</inkml:trace>
</inkml:ink>
</file>

<file path=ppt/ink/ink2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19:53:15.607"/>
    </inkml:context>
    <inkml:brush xml:id="br0">
      <inkml:brushProperty name="width" value="0.05" units="cm"/>
      <inkml:brushProperty name="height" value="0.05" units="cm"/>
      <inkml:brushProperty name="color" value="#004F8B"/>
    </inkml:brush>
  </inkml:definitions>
  <inkml:trace contextRef="#ctx0" brushRef="#br0">293 0 3328,'-2'1'578,"0"-1"0,0 0 0,0 1 0,0-1-1,-1 1 1,1 0 0,-3 1 0,-28 18 503,20-11-215,-55 27 544,45-25-1269,1 1 0,0 1 0,-24 19 0,34-23-72,9-7-10,0 0 0,0 0 0,0 1 0,0-1 1,0 1-1,1 0 0,-1 0 0,1 0 0,0 0 0,-1 0 0,-1 5 0,12-6-3109</inkml:trace>
</inkml:ink>
</file>

<file path=ppt/ink/ink2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19:53:24.263"/>
    </inkml:context>
    <inkml:brush xml:id="br0">
      <inkml:brushProperty name="width" value="0.05" units="cm"/>
      <inkml:brushProperty name="height" value="0.05" units="cm"/>
    </inkml:brush>
  </inkml:definitions>
  <inkml:trace contextRef="#ctx0" brushRef="#br0">97 95 1728,'0'-1'67,"0"0"0,0 1 0,0-1-1,0 0 1,0 1 0,0-1 0,1 0 0,-1 1 0,0-1-1,0 1 1,1-1 0,-1 0 0,0 1 0,1-1 0,-1 1 0,1-1-1,-1 1 1,1-1 0,-1 1 0,1-1 0,-1 1 0,1 0 0,0-1-1,-1 1 1,1 0 0,-1-1 0,1 1 0,0 0 0,0 0 0,8-5 1735,-8 5-1670,-1-1 1,0 1-1,1 0 0,-1-1 1,0 1-1,1 0 1,-1 0-1,0-1 0,1 1 1,-1 0-1,0 0 1,5 0 4134,-6 0-4182,-1 0 0,1 0 0,-1 0 0,1 0 1,-1 1-1,0-1 0,1 1 0,-1-1 0,1 1 0,0-1 1,-1 1-1,1 0 0,-1-1 0,-1 2 0,-12 18 69,12-16-119,0 0 1,1 0-1,0 1 0,0-1 1,0 0-1,1 0 1,0 1-1,0-1 1,0 1-1,-1 5 0,2-9 1,0 1-1,0-1 0,0 0 1,0 0-1,0 0 0,0 0 1,0 1-1,0-1 0,1 0 1,-1 0-1,0 0 0,1 0 1,-1 0-1,0 0 0,1 0 1,0 0-1,-1 0 0,1 0 1,0 0-1,-1 0 0,1 0 1,0 0-1,0-1 0,0 1 1,0 0-1,-1 0 0,1-1 1,0 1-1,0-1 0,1 1 1,-1-1-1,0 1 0,0-1 1,0 0-1,0 1 0,0-1 1,0 0-1,0 0 0,1 0 1,1 0-1,-1 0-3,0-1 1,0 1-1,0-1 1,0 1 0,0-1-1,0 0 1,0 0-1,0 0 1,0 0-1,-1 0 1,1-1-1,0 1 1,-1 0-1,1-1 1,-1 1-1,1-1 1,-1 1-1,0-1 1,1 0 0,-1 0-1,0 0 1,0 0-1,0 1 1,-1-1-1,2-3 1,0 1-31,-1-1 0,1 0 1,-1 1-1,0-1 0,0 0 1,-1 0-1,1 1 0,-1-1 1,-1-9-1,1 12-23,-1 1-1,1-1 1,0 0 0,-1 1-1,0-1 1,1 0-1,-1 1 1,0-1 0,0 1-1,0-1 1,0 1 0,0 0-1,0-1 1,0 1-1,-3-2 1,0 0-60,1 1 1,-1 0-1,0 1 0,0-1 1,0 1-1,-4-2 1,5 3 83,0-1 1,0 1 0,0 0 0,0 0-1,0 0 1,0 0 0,0 1-1,0-1 1,0 1 0,0-1 0,0 1-1,0 0 1,1 0 0,-1 1 0,0-1-1,0 0 1,1 1 0,-1 0 0,1-1-1,-4 5 1,4-5 18,1 1-1,0-1 0,-1 0 1,1 1-1,0-1 0,0 1 1,0 0-1,0-1 0,0 1 1,0 0-1,1-1 1,-1 1-1,1 0 0,-1 0 1,1 0-1,-1 0 0,1-1 1,0 1-1,0 0 1,0 0-1,0 0 0,0 0 1,1 0-1,-1 0 0,0 0 1,1-1-1,0 1 1,-1 0-1,1 0 0,0-1 1,0 1-1,0 0 0,0-1 1,2 4-1,-2-4 14,0 0 0,0 0 0,0 0 0,1-1 0,-1 1 0,0 0 0,0 0 0,0-1 0,1 1 0,-1-1 0,0 1 0,1-1 0,-1 0 0,0 1 0,1-1 0,-1 0 0,1 0 0,-1 0 0,0 0 0,1 0 0,-1 0 0,1 0 0,-1-1 0,0 1 0,1 0 0,-1-1 0,0 1 0,1-1 0,-1 1 0,0-1 0,0 0 0,1 0 0,0 0 0,1-1-1,0-1 0,1 1 0,-1-1 0,0 1 1,-1-1-1,1 0 0,0 0 0,-1 0 1,0 0-1,1 0 0,1-5 0,-2 4-46,-1-1-1,1 0 0,-1 0 1,0 0-1,0 0 1,-1 0-1,1 0 0,-1 0 1,-1-6-1,1 9-6,0 1 1,0 0-1,0-1 0,-1 1 0,1-1 0,-1 1 0,1 0 0,-1 0 1,1-1-1,-1 1 0,0 0 0,0 0 0,1-1 0,-1 1 0,0 0 1,0 0-1,0 0 0,0 0 0,-1 1 0,1-1 0,0 0 0,0 0 1,0 1-1,-1-1 0,1 0 0,0 1 0,-1-1 0,1 1 1,0 0-1,-1-1 0,1 1 0,-1 0 0,1 0 0,-1 0 0,1 0 1,0 0-1,-1 0 0,1 1 0,-2-1 0,-1 1 31,-1 1-1,1-1 0,0 1 1,0 0-1,1 0 1,-1 0-1,0 0 0,1 0 1,-1 1-1,1 0 1,0 0-1,0 0 0,0 0 1,0 0-1,0 1 1,1-1-1,-4 6 0,5-7 14,-1 1 0,0 0 1,1 0-1,-1 0 0,1 0 0,0 0 0,0 1 0,0-1 0,0 0 0,1 0 0,-1 1 0,1-1 0,0 0 0,0 1 0,0-1 0,1 0 1,-1 1-1,1-1 0,-1 0 0,1 0 0,0 1 0,1-1 0,-1 0 0,2 3 0,-2-5 4,0 0 0,0 0 0,0 0-1,0 0 1,0 0 0,0 0 0,0-1 0,1 1 0,-1 0-1,0-1 1,0 1 0,1-1 0,-1 1 0,0-1-1,1 0 1,-1 0 0,0 1 0,1-1 0,-1 0 0,0 0-1,1 0 1,-1 0 0,1-1 0,-1 1 0,0 0 0,1-1-1,-1 1 1,0-1 0,0 1 0,1-1 0,-1 1-1,2-2 1,0 0 22,1 0 0,0 0-1,-1-1 1,1 1 0,-1-1 0,0 0-1,0 0 1,0 0 0,0 0 0,4-6-1,-3 0 33,0 0-1,5-20 1,-3 13-59,-1-12-160,-4 27 103,-1 0 0,0 0 0,0 0 0,0 0-1,0 0 1,0 0 0,0 0 0,0 0 0,-1 0-1,1 1 1,0-1 0,0 0 0,-1 0 0,1 0-1,0 0 1,-1 0 0,1 0 0,-1 1 0,0-1 0,1 0-1,-1 0 1,1 1 0,-1-1 0,0 0 0,0 1-1,1-1 1,-1 1 0,-1-1 0,1 0 22,0 1 0,0 0 0,0 0 0,-1 0 0,1 0 0,0 0 0,0 0 0,0 0 0,0 1 0,0-1 0,0 0 1,0 0-1,-1 1 0,1-1 0,0 1 0,0-1 0,0 1 0,0 0 0,1-1 0,-3 2 0,-17 19-106,13-13 197,0 1 0,0-1 0,1 2 0,1-1 0,-8 16 0,7-12-160,-1 2 682,7-15-681,0 1 1,1-1-1,-1 0 0,0 1 0,0-1 0,0 1 0,0-1 0,1 0 1,-1 1-1,0-1 0,0 1 0,1-1 0,-1 0 0,0 1 1,1-1-1,-1 0 0,0 1 0,1-1 0,-1 0 0,0 0 0,1 0 1,-1 1-1,1-1 0,-1 0 0,1 0 0,-1 0 0,0 0 0,1 0 1,-1 1-1,1-1 0,-1 0 0,1 0 0,12 4-1579</inkml:trace>
</inkml:ink>
</file>

<file path=ppt/ink/ink2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19:53:36.553"/>
    </inkml:context>
    <inkml:brush xml:id="br0">
      <inkml:brushProperty name="width" value="0.05" units="cm"/>
      <inkml:brushProperty name="height" value="0.05" units="cm"/>
    </inkml:brush>
  </inkml:definitions>
  <inkml:trace contextRef="#ctx0" brushRef="#br0">134 222 1568,'0'-1'382,"8"-5"4376,-8 6-4682,2 6 1511,-2-5-1493,0 0-1,1-1 1,-1 1-1,0 0 1,1-1 0,-1 1-1,0 0 1,0-1 0,0 1-1,0 0 1,0-1-1,0 1 1,0 0 0,0 0-1,0-1 1,0 2-1,-33 176 3992,17-78-3247,6-22-268,7-48-246,-2 0-1,-10 41 1,11-51-30,4-19-208,0 1 0,0-1 1,0 0-1,0 0 0,-1 0 1,1 0-1,0 1 0,-1-1 1,1 0-1,0 0 0,-1 0 1,1 0-1,-1 0 0,0 0 0,-1 2 1,2-3-83,0-1 0,-1 1 0,1 0 0,0 0 0,-1 0 1,1-1-1,0 1 0,-1 0 0,1 0 0,0-1 0,-1 1 0,1 0 0,0 0 1,0-1-1,-1 1 0,1 0 0,0-1 0,0 1 0,0-1 0,0 1 1,-1 0-1,1-1 0,0 1 0,0 0 0,0-1 0,0 0 0,-3-19 107,3-28 30,0 35-142,7-130-9,-4 121-17,0 0 1,2 0-1,1 1 0,11-27 0,-12 36-36,0-2 12,1-1 0,1 1 1,0 0-1,1 1 0,11-15 0,28-36 361,-34 44-120,1 1 0,30-32 0,-19 26-241,-15 15-31,0-1 1,1 1-1,16-10 0,-17 12 92,1 2 1,-1-1 0,1 1-1,1 1 1,-1 0 0,1 0-1,0 1 1,14-2 0,-24 6-12,0 0 0,0 0 0,0 0 0,-1 0 0,1 1 0,0-1 1,0 1-1,0-1 0,0 1 0,0 0 0,-1 0 0,1 0 0,0 0 0,-1 0 1,1 0-1,-1 0 0,1 0 0,-1 1 0,1-1 0,-1 1 0,0-1 0,0 1 0,2 2 1,-1-1 24,0 0 0,0 1 0,-1-1 1,1 1-1,-1-1 0,1 1 0,-1 0 0,0-1 1,-1 1-1,2 8 0,-3-3 37,0 0 1,0 0-1,0-1 1,-1 1-1,-1 0 0,1 0 1,-1-1-1,-1 0 0,0 1 1,-8 13-1,0-5 136,0-1-1,-1 0 1,-25 24-1,29-32-146,-1-1 0,0 1-1,0-2 1,0 1 0,-1-1-1,0-1 1,0 0 0,0-1-1,-1 0 1,1 0 0,-1-1-1,0-1 1,0 0 0,0-1-1,-18 0 1,30-1-53,0 1 0,0-1 0,-1 0 0,1 0 1,0 0-1,0 0 0,-1 0 0,1 0 0,0 0 0,-1 0 0,1 0 0,0 0 0,0 0 0,-1 0 1,1-1-1,0 1 0,-1 0 0,1 0 0,0 0 0,0 0 0,-1 0 0,1 0 0,0-1 1,0 1-1,0 0 0,-1 0 0,1 0 0,0-1 0,0 1 0,0 0 0,0 0 0,-1-1 0,1 1 1,0 0-1,0 0 0,0-1 0,0 1 0,0 0 0,0-1 0,0 1-3,0-1-1,0 1 1,0 0-1,0-1 1,1 1-1,-1-1 1,0 1-1,0 0 1,1 0 0,-1-1-1,0 1 1,1 0-1,-1-1 1,0 1-1,1 0 1,-1 0-1,0 0 1,1-1-1,-1 1 1,0 0 0,1 0-1,-1 0 1,1 0-1,0 0 1,5-1-18,0 0 1,1 1-1,-1 0 1,1 0 0,-1 0-1,0 1 1,1 0-1,-1 1 1,0-1 0,0 1-1,0 0 1,0 1-1,0-1 1,0 1-1,-1 0 1,1 1 0,-1-1-1,0 1 1,0 0-1,0 1 1,-1-1-1,8 9 1,-7-4 33,0 1 0,-1-1 0,0 1 0,0 0 0,-1 0 0,0 0 0,-1 0 0,1 15 0,-1-8 41,-1 0-1,-1 1 0,-1-1 0,-3 21 0,-10 32 4,11-63-18,1 0 0,-1 0 0,-1 0 0,1 0 0,-1-1 0,0 1 0,-1-1 1,1 0-1,-1 0 0,0-1 0,-1 0 0,-6 6 0,5-7 16,0 1 0,-1-1 1,1 0-1,-1-1 0,0 0 0,0 0 0,-17 3 1,-3-1 49,-30 0 1,15-1-49,20-1-12,-45 3-57,67-7 3,-6-2-43,7 3 52,0 0 1,0 0 0,-1 0-1,1 0 1,0 0 0,0 0 0,0 0-1,0 0 1,0 0 0,0 0-1,0 0 1,0 0 0,0-1 0,-1 1-1,1 0 1,0 0 0,0 0-1,0 0 1,0 0 0,0 0-1,0 0 1,0-1 0,0 1 0,0 0-1,0 0 1,0 0 0,0 0-1,0 0 1,0 0 0,0 0 0,0-1-1,0 1 1,0 0 0,0 0-1,0 0 1,0 0 0,0 0-1,0 0 1,0-1 0,0 1 0,0 0-1,0 0 1,0 0 0,0 0-1,1 0 1,-1 0 0,0 0-1,0 0 1,0 0 0,0-1 0,0 1-1,3-2-40,1 0-1,-1-1 0,0 2 1,1-1-1,-1 0 0,1 0 1,0 1-1,0 0 0,-1 0 1,1 0-1,5 0 0,5 0-50,27 1-1,-12 1 222,66 5-288,-61-2 159,51-2-1,-85-2 3,19 0 42,0-2 0,0 0 0,-1-1-1,1-1 1,18-6 0,-36 10-43,37-14 151,37-19 0,-64 27-120,0 0-1,0 0 0,-1-1 0,0-1 1,-1 0-1,1 0 0,14-18 0,-10 7 51,0-1-1,16-31 0,-26 44-72,-1-1 0,0 1 0,0-1 0,0 0 0,-1 0 0,-1 1 0,1-1 0,-1-1 0,0 1 0,-1-15 0,-1 18-8,1 1 0,-1-1 0,0 0 1,-1 1-1,1-1 0,-1 1 0,0-1 0,0 1 0,0 0 0,-4-6 1,4 9-12,1-1 0,0 1 1,0 0-1,-1 0 1,1-1-1,0 1 0,-1 0 1,1 0-1,-1 1 1,0-1-1,1 0 0,-1 0 1,0 1-1,1-1 1,-1 1-1,0-1 0,0 1 1,1 0-1,-1 0 1,0 0-1,0 0 0,1 0 1,-1 0-1,0 0 1,0 0-1,0 1 0,1-1 1,-1 1-1,-1 0 1,-4 2-22,1 0-1,-1 1 1,1-1 0,0 1 0,0 1 0,1-1 0,-1 1-1,1 0 1,-6 7 0,4-4 35,1 0 0,0 1 0,0 0 0,1 1 0,-7 14 0,3 1-58,1-1 0,-7 44 0,12-53 38,1-1 0,1 1 0,1 0 0,0 0 0,1 0 0,3 17 0,-3-27 51,0 0 0,1 0 0,-1 0 0,1-1 0,0 1 0,1-1 0,-1 1 0,1-1 0,0 0 0,0 0 0,0 0 0,1 0 0,-1-1 0,1 0 0,0 1 0,0-1 0,0 0 0,0-1 0,1 1 0,-1-1 0,1 0 0,0 0 0,-1 0 0,1-1 0,0 0 0,8 2 0,-2-3 23,0 1-1,0-2 1,0 0 0,0 0-1,0-1 1,0 0-1,0-1 1,-1 0 0,1 0-1,15-9 1,-10 4-34,-1-1 1,0-1-1,-1 0 1,0-1-1,24-24 1,63-82-161,-97 112 121,-3 3 48,35-38 58,-33 38-105,-1 0 0,0-1 0,1 1 1,-1 0-1,1 1 0,0-1 0,0 0 0,-1 1 1,1 0-1,0-1 0,0 1 0,1 0 0,5 0 1,-7 1-11,0 0 0,0 1 0,0 0 0,0 0 1,0-1-1,0 1 0,0 0 0,0 1 0,0-1 1,-1 0-1,1 0 0,0 1 0,-1-1 0,1 1 1,2 3-1,22 30 54,-23-29 69,2 1-74,-1 0 310,-4-8-325,0 1 0,0 0 1,1 0-1,-1 0 0,0 0 0,0 0 1,1-1-1,-1 1 0,0 0 0,0 0 0,0 0 1,1-1-1,-1 1 0,0 0 0,0 0 1,0-1-1,0 1 0,1 0 0,-1 0 1,0-1-1,0 1 0,0 0 0,0-1 0,0 1 1,0 0-1,0-1 0,0 1 0,1-6 30,0 1-1,0-1 0,-1 0 1,1 1-1,-2-1 1,1 0-1,0 1 0,-1-1 1,0 0-1,-3-7 0,3 7-54,-1 1 1,0 0-1,0 0 0,0-1 0,0 2 0,-1-1 0,0 0 0,0 0 0,-1 1 0,1 0 0,-7-6 0,9 9 5,0 0 0,0 1 0,0-1 0,-1 1 0,1 0 0,0-1-1,0 1 1,-1 0 0,1 0 0,0 0 0,0 0 0,-1 0 0,1 0 0,0 0-1,-1 0 1,1 0 0,0 0 0,0 1 0,-1-1 0,1 1 0,0-1 0,0 1 0,0-1-1,0 1 1,0 0 0,0-1 0,-2 2 0,0 1-2,-1 0 0,0 0 0,1 0 0,-1 0 0,1 1 0,-4 5 0,-1 6-5,0 0 1,1 1-1,-8 25 0,8-23-34,2-3 21,0 0 0,1 1 0,-3 25 0,6-35 37,1 0 0,0 0 0,0 0 0,0 0 0,1-1 0,-1 1-1,1 0 1,1 0 0,-1-1 0,1 1 0,0-1 0,0 1 0,5 7 0,-7-12 2,1 0 0,-1-1-1,1 1 1,0 0 0,-1-1-1,1 1 1,0 0 0,-1-1 0,1 1-1,0 0 1,0-1 0,0 1-1,-1-1 1,1 0 0,0 1-1,0-1 1,0 0 0,0 1-1,0-1 1,0 0 0,0 0 0,0 0-1,0 0 1,1 0 0,0 0 17,1-1 1,-1 1-1,0-1 1,0 0 0,0 0-1,-1 0 1,1 0 0,0 0-1,0 0 1,0-1-1,1 0 1,2-3 33,0 0 0,-1 0 0,1 0 0,-1-1 0,0 0 1,5-10-1,7-18-30,-1 0 1,16-65-1,-28 78-154,-3 20 114,0 0 0,0 0 0,0 0-1,0 0 1,-1 1 0,1-1 0,0 0 0,0 0 0,-1 0-1,1 1 1,0-1 0,-1 0 0,1 0 0,0 1-1,-1-1 1,1 0 0,-1 0 0,0 0 0,0 1-3,1 0 0,-1 1 1,1-1-1,-1 0 0,1 1 1,-1-1-1,1 0 1,-1 1-1,1-1 0,0 1 1,-1-1-1,1 1 0,-1-1 1,1 1-1,0-1 1,0 1-1,-1 0 0,1-1 7,-2 6-31,1 0 0,-1 0 0,1 0 0,-1 12 1,-1 9-35,0-13 68,0-1 1,2 1-1,-1 0 0,2-1 0,-1 1 1,2 0-1,0 0 0,4 16 0,-5-27 21,1-1-1,0 1 0,-1-1 0,1 0 0,0 0 1,0 1-1,0-1 0,1 0 0,-1 0 0,1 0 1,-1 0-1,1 0 0,-1-1 0,1 1 0,0 0 1,0-1-1,0 1 0,0-1 0,0 0 0,0 0 0,0 1 1,1-1-1,-1-1 0,0 1 0,1 0 0,-1-1 1,0 1-1,1-1 0,-1 1 0,1-1 0,-1 0 1,1 0-1,-1 0 0,0-1 0,1 1 0,-1-1 1,1 1-1,-1-1 0,4-1 0,2-2 41,0 0 0,0 0 0,-1-1 0,1 0 0,-1-1 0,10-9 0,37-44-45,-26 25-24,6-4-122,-18 18 90,1 0 1,1 2-1,0 0 1,38-27-1,-54 44 39,0 0-1,0-1 0,0 1 0,1 0 0,-1 0 1,0 0-1,1 1 0,-1-1 0,1 1 0,2-1 1,-4 1 6,0 0 1,0 0-1,0 0 1,0 0-1,0 1 1,0-1-1,0 0 1,-1 1-1,1-1 1,0 0-1,0 1 1,0-1-1,-1 1 1,1 0-1,0-1 1,0 1-1,-1-1 1,1 1-1,0 0 1,-1 0-1,1-1 1,-1 1-1,1 0 1,-1 0-1,0 0 1,1 0-1,-1-1 1,0 1-1,1 0 1,-1 0-1,0 1 1,3 10-4,-1 0 0,-1 0 1,0 1-1,-1-1 0,0 0 1,-3 23-1,-20 74 536,18-93-487,5-15-31,0-1 1,0 1-1,0-1 0,0 0 1,-1 1-1,1-1 1,0 1-1,0-1 1,0 1-1,0-1 1,0 1-1,0-1 0,0 0 1,0 1-1,0-1 1,0 1-1,1-1 1,-1 1-1,0-1 1,0 1-1,0-1 0,0 0 1,1 1-1,-1 0 1,1-1 0,-1-1 0,1 1 0,-1 0-1,0 0 1,1 0 0,-1 0 0,1 0 0,-1-1 0,0 1 0,1 0 0,-1 0 0,1-1 0,-1 1 0,0 0-1,1 0 1,-1-1 0,0 1 0,0 0 0,1-1 0,-1 1 0,0-1 0,0 1 0,1 0 0,-1-1 0,122-167-128,-122 168 113,23-26-92,-22 24 70,1 1 0,-1 0 0,0 0-1,0 0 1,0 0 0,0 0 0,1 1 0,-1-1 0,0 0 0,1 0 0,-1 1 0,1-1-1,-1 1 1,1-1 0,-1 1 0,1 0 0,-1 0 0,1 0 0,1-1 0,-2 2 14,0 0 0,0 0 0,0-1 0,0 1 0,-1 0 0,1 0 0,0 0 1,-1 0-1,1 0 0,0 0 0,-1 0 0,1 0 0,-1 0 0,0 0 0,1 0 0,-1 0 1,0 0-1,1 0 0,-1 0 0,0 0 0,0 2 0,1 30 111,-1-31-88,-1 34 130,-10 65 1,11-100-111,0 1-1,-1-1 1,1 0 0,0 1 0,0-1 0,0 0-1,0 1 1,0-1 0,0 0 0,0 3-1,1-5-19,0 1-1,0 0 0,-1 0 1,1-1-1,0 1 0,0 0 0,-1-1 1,1 1-1,0-1 0,-1 1 1,1-1-1,-1 1 0,1-1 1,-1 1-1,1-1 0,-1 0 0,1 1 1,-1-1-1,1 0 0,-1 0 1,48-64 380,-35 46-455,0 1 0,1 0 0,1 1 0,32-29 0,-46 44 49,0 1-1,1 0 1,-1 0 0,1 0-1,0 0 1,-1 0-1,1 0 1,0 0 0,-1 0-1,1 1 1,0-1 0,0 1-1,0-1 1,0 1 0,0 0-1,-1 0 1,1 0 0,0 0-1,0 0 1,0 0 0,0 0-1,0 1 1,0-1 0,-1 1-1,1-1 1,0 1 0,0 0-1,0-1 1,-1 1-1,1 0 1,-1 0 0,1 1-1,-1-1 1,1 0 0,-1 0-1,1 1 1,-1-1 0,0 1-1,0-1 1,0 1 0,0-1-1,0 1 1,0 0 0,0-1-1,0 1 1,-1 0 0,1 0-1,-1 0 1,1 3 0,6 30-34,-4-19 91,0 1 0,1-1 0,7 18 0,-9-30 8,0 0 0,0 0 0,0 0 0,0 0-1,1 0 1,0-1 0,0 1 0,0-1 0,0 1 0,0-1 0,1 0 0,-1-1-1,1 1 1,0 0 0,0-1 0,5 3 0,-1-2 7,-1-1-1,1 1 1,0-1 0,0-1 0,0 1 0,1-1-1,-1-1 1,0 0 0,0 0 0,0 0 0,1-1-1,-1 0 1,13-4 0,-12 2-16,1-1 0,0 0 0,-1 0 0,0-1 0,0-1 0,0 1 0,-1-1 0,1-1 0,-1 1 0,9-11 0,-5 4-34,-4 5-11,-1 0-1,0 0 1,0-1-1,0 0 1,8-16 0,-7 10-182,11-26-2020,-11 16-2575,-10 18-237</inkml:trace>
</inkml:ink>
</file>

<file path=ppt/ink/ink2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19:53:38.489"/>
    </inkml:context>
    <inkml:brush xml:id="br0">
      <inkml:brushProperty name="width" value="0.05" units="cm"/>
      <inkml:brushProperty name="height" value="0.05" units="cm"/>
    </inkml:brush>
  </inkml:definitions>
  <inkml:trace contextRef="#ctx0" brushRef="#br0">247 452 2560,'2'-3'327,"3"-11"1372,-5 14-1630,0 0-1,0-1 1,0 1-1,0 0 1,0 0-1,0-1 1,0 1-1,0 0 1,0-1-1,0 1 1,0 0 0,0 0-1,0-1 1,0 1-1,0 0 1,0-1-1,0 1 1,0 0-1,0 0 1,0-1 0,-1 1-1,1 0 1,0 0-1,0 0 1,0-1-1,0 1 1,-1 0-1,1 0 1,0 0-1,0-1 1,-1 1 0,1 0-1,0 0 1,0 0-1,-1 0 1,1 0-1,0 0 1,0-1-1,-1 1 1,1 0-1,0 0 1,-1 0 0,1 0-1,0 0 1,0 0-1,-1 0 1,-28 4 3381,24-3-3135,0 0 0,0 0 0,0 1-1,0 0 1,1 0 0,-1 0 0,0 1-1,1-1 1,-5 5 0,-11 4 879,14-7-960,0 0 0,1 0 1,-9 7-1,-1 2 87,4-4-34,0 0-1,1 1 1,-16 20-1,9-11-157,14-15-118,0 1 0,0-1 0,1 0 0,0 1 0,0-1 0,0 1 0,0 0 0,1 0 0,0 0 0,0 0 0,0 0 0,0 0 0,1 0 0,0 7 0,0-11-9,0 1 0,0 0 0,0 0 0,1 0 0,-1-1 0,1 1 0,-1 0-1,1 0 1,0-1 0,0 1 0,-1 0 0,1-1 0,0 1 0,0-1 0,1 1 0,1 1 0,1 1 33,1 0 1,0 0 0,9 4-1,-6-3 35,-5-3-29,0-1 0,0 0 0,0 1 0,0-1 0,1 0 0,-1-1 0,1 1 0,-1 0 0,1-1 0,-1 0 0,0 0 0,1 0 0,-1 0 0,1-1 0,-1 1 0,1-1 0,-1 0 0,0 0 0,1 0 0,-1 0 0,0-1 0,0 1 0,0-1 0,5-4 0,-3 3 21,-1 0 0,0 0 0,0-1 0,0 0 0,0 1 0,-1-1 0,1-1 0,-1 1 0,0 0 0,0-1 0,-1 0 0,0 0 0,1 1-1,-1-1 1,1-8 0,-1 1-49,0 0-1,-1 1 1,-1-1-1,0 0 1,-1 0-1,0 0 0,-1 0 1,0 0-1,-1 0 1,0 1-1,-8-20 1,10 29-21,-1-3-76,-1 0 1,0-1 0,-6-6-1,9 11 63,-1 0 1,1 1-1,-1-1 0,0 0 0,1 1 1,-1-1-1,0 1 0,1-1 0,-1 1 1,0-1-1,0 1 0,0-1 0,0 1 1,-1-1-1,2 1 7,-1 0 0,1 1 0,-1-1 0,0 0 1,1 0-1,-1 0 0,1 0 0,-1 0 0,1 1 1,-1-1-1,1 0 0,-1 1 0,1-1 0,0 0 0,-1 1 1,1-1-1,-1 0 0,1 1 0,0-1 0,-1 1 0,1-1 1,0 0-1,-1 1 0,1-1 0,0 1 0,0-1 1,-1 2-1,0 0-8,0 1 0,0-1 1,0 1-1,1-1 1,-1 1-1,1-1 0,-1 1 1,1 0-1,0-1 1,0 1-1,0 0 0,0-1 1,1 1-1,-1 0 0,1-1 1,-1 1-1,3 4 1,-1-2 18,1 1 0,0-1 0,0 0 1,1 0-1,-1 0 0,1-1 1,5 6-1,-7-8 27,1 0 0,-1-1 0,0 1 0,1 0 0,-1-1 0,1 0-1,0 0 1,-1 0 0,1 0 0,0 0 0,-1 0 0,1 0 0,0-1 0,0 0 0,0 1 0,0-1-1,0 0 1,0-1 0,-1 1 0,1 0 0,0-1 0,0 1 0,0-1 0,5-2 0,2-1 121,0-1-1,0 0 1,-1-1 0,1 1 0,8-9 0,20-17 93,-2-2 0,39-46 0,-58 61-190,7-8 63,3-2 14,-1-1 0,37-56 0,-42 49 24,28-69 0,-47 101-169,0-1-1,-1 1 1,0-1-1,0 1 0,0-1 1,0-5-1,-3 21-118,0-1 0,-1 1 0,0 0 0,-1-1 0,-5 11-1,-6 17 213,4-8-22,-24 44 0,7-17-159,-25 70 50,-54 107 223,-61 89-128,131-233 40,-11 23 513,46-108-520,-1 1 0,0-1 0,0 0 0,-1 0 0,1-1 1,-9 9-1,12-12-62,-1-1 1,1 1 0,0-1-1,-1 0 1,1 1 0,0-1 0,-1 0-1,1 0 1,-1 1 0,1-1-1,-1 0 1,1 0 0,0 0-1,-1 1 1,1-1 0,-1 0 0,1 0-1,-1 0 1,1 0 0,-1 0-1,1 0 1,-1 0 0,1 0-1,-1 0 1,1 0 0,-1 0 0,1 0-1,-1-1 1,1 1 0,-1 0-1,1 0 1,-1 0 0,1-1-1,-1 1 1,0-1 7,0-1 0,0 1 0,0 0 0,0-1-1,1 1 1,-1 0 0,0-1 0,1 1 0,-1-1 0,0-2 0,-1-4-3,1 0 1,-1-1-1,1-9 1,1-3-120,1-1 1,1 1-1,6-29 1,-6 41 110,0 1 0,1 0 0,0 1 0,0-1 0,0 0-1,1 1 1,1 0 0,-1 0 0,1 0 0,0 0 0,9-8 0,-5 7 44,0 1-1,0 1 0,1-1 0,0 1 0,0 1 1,0 0-1,1 0 0,21-5 0,3 1-82,54-5 0,-81 13-6,15-1-18,40 0-1,-53 2-642,0 1-1,0 0 0,0 1 0,0 0 0,0 0 0,13 6 0,-4 4-4679,-2 3 1659</inkml:trace>
</inkml:ink>
</file>

<file path=ppt/ink/ink2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19:53:44.412"/>
    </inkml:context>
    <inkml:brush xml:id="br0">
      <inkml:brushProperty name="width" value="0.05" units="cm"/>
      <inkml:brushProperty name="height" value="0.05" units="cm"/>
    </inkml:brush>
  </inkml:definitions>
  <inkml:trace contextRef="#ctx0" brushRef="#br0">12 855 2144,'0'0'67,"0"1"-1,0 0 1,-1 0 0,1 0-1,0-1 1,0 1 0,-1 0 0,1 0-1,0-1 1,-1 1 0,1 0-1,-1-1 1,1 1 0,-1 0 0,1-1-1,-1 1 1,1-1 0,-1 1-1,-1 0 1,0 1 1116,3-1-931,-1 0 0,0 0 1,1-1-1,-1 1 0,0 0 0,0 0 0,0-1 0,1 1 0,-1 0 0,0 0 0,0 0 1,0-1-1,0 1 0,-1 0 0,1 0 0,0 0 0,0-1 0,0 1 0,-1 1 0,0 1 3011,3-12-2341,12-41-318,-8 24-364,2 0-1,1 1 1,15-31-1,-9 26-114,28-45 233,-36 64-301,2-1 0,-1 2 0,1-1 0,14-11 0,-13 13-14,4-4 113,18-12 1,-28 22-143,1 0 0,0 0-1,-1 0 1,1 1 0,0 0 0,0 0 0,0 1-1,10-3 1,-13 4-11,0 0 1,-1-1-1,1 1 0,-1 0 1,1 0-1,-1 0 0,1 1 1,0-1-1,-1 0 0,1 1 0,-1-1 1,1 1-1,2 0 0,-3 0 5,-1 0 0,1-1 0,0 1 0,-1 0-1,1-1 1,0 1 0,-1 0 0,1 0 0,-1-1 0,1 1-1,-1 0 1,1 0 0,-1 0 0,0 0 0,1 0-1,-1 0 1,0 1 0,1 3 31,-1 0 0,0 0 1,-1 0-1,1 1 0,-1-1 0,-2 8 0,1-3-25,-40 140 444,7-28-47,33-114-292,0 0 0,-6 14 0,52-86 612,-11 19-766,1 1 0,2 2-1,2 2 1,66-55 0,-89 84-195,26-15 0,-14 9 103,-26 16 136,0 1 0,1-1 0,-1 0 1,0 1-1,0-1 0,1 0 0,-1 1 0,0 0 0,1-1 0,-1 1 0,0 0 0,1 0 0,-1 0 0,0-1 0,1 1 0,1 1 0,-3-1-4,1 0 1,-1 1 0,1-1 0,0 1-1,-1-1 1,1 1 0,-1-1-1,1 1 1,-1-1 0,1 1-1,-1 0 1,0-1 0,1 1-1,-1-1 1,0 1 0,1 0-1,-1-1 1,0 1 0,0 0 0,0 0-1,0-1 1,0 1 0,0 0-1,0 0 1,0-1 0,0 1-1,0 0 1,0-1 0,0 1-1,0 0 1,0 0 0,-1-1-1,1 2 1,-8 44 368,-3 75-1,11-101-280,0 1 0,2 0 0,0-1 0,2 0 0,0 1-1,8 23 1,-11-43-85,-1 1 0,1-1 0,0 1 0,-1-1-1,1 1 1,0-1 0,0 0 0,0 1 0,0-1-1,0 0 1,0 0 0,0 0 0,0 0 0,0 0-1,1 0 1,-1 0 0,0 0 0,1 0 0,-1-1-1,1 1 1,-1 0 0,1-1 0,-1 1 0,1-1-1,-1 0 1,1 0 0,-1 1 0,1-1-1,0 0 1,-1 0 0,1 0 0,2-1 0,0 0 17,0 0 0,0 0-1,-1 0 1,1-1 0,0 1 0,-1-1 0,1 0 0,-1 0 0,0 0 0,1-1 0,-1 1 0,4-5 0,7-10 11,0 0 1,-1-1 0,19-35 0,22-65 216,-53 114-245,1 0 1,-1 0-1,0-1 1,0 1 0,0 0-1,0-1 1,-1 1-1,0-9 1,0 12-11,0-1-1,-1 0 1,1 0 0,-1 0 0,1 1 0,-1-1-1,0 0 1,0 0 0,1 1 0,-1-1 0,0 1-1,-1-1 1,1 1 0,0-1 0,0 1 0,-1 0 0,1-1-1,0 1 1,-1 0 0,0 0 0,1 0 0,-3-1-1,2 1-11,1 1 0,-1 0 0,1-1 0,-1 1 0,0 0-1,1 0 1,-1 0 0,0 0 0,1 0 0,-1 0 0,1 0 0,-1 1-1,0-1 1,1 0 0,-1 1 0,1-1 0,-1 1 0,1 0 0,-1 0-1,-1 1 1,-2 1 2,0 1 0,0-1-1,-7 8 1,7-5-5,0 0 1,0 0 0,0 1-1,1-1 1,0 1-1,1 0 1,-1 0 0,1 0-1,1 1 1,-3 10 0,2-5-34,1-1 0,0 1 0,1 0 0,1 0 0,1 17 0,0-17 47,1 1 0,0-1 0,6 17 0,-7-25 21,2 1 1,-1-1 0,0 1 0,1-1 0,0 0-1,0 0 1,1 0 0,0 0 0,6 6 0,-9-10 3,1 1 0,0-1 0,1 0 0,-1 0 0,0 0 0,0 0 0,0 0 0,1 0 1,-1 0-1,0-1 0,1 0 0,-1 1 0,0-1 0,1 0 0,-1 0 0,1 0 0,-1 0 0,0 0 0,1-1 1,-1 1-1,0-1 0,4-1 0,4-1 39,0-1 1,0-1-1,12-7 1,-21 11-54,31-17 83,-1-2 0,55-46-1,63-84 161,-142 142-246,-11 15-4,-6 10-2,-8 29 7,2 1-1,-18 85 0,30-107 193,-4 50-1,8-75-191,0 1 1,0 0-1,0-1 1,0 1-1,0 0 0,0 0 1,0-1-1,0 1 0,0 0 1,0 0-1,0-1 1,1 1-1,-1 0 0,0-1 1,0 1-1,1 0 1,-1-1-1,1 1 0,-1 0 1,1-1-1,-1 1 1,1-1-1,-1 1 0,1-1 1,-1 1-1,1-1 0,-1 0 1,1 1-1,0-1 1,-1 1-1,1-1 0,0 0 1,-1 0-1,1 1 1,0-1-1,0 0 0,-1 0 1,1 0-1,0 0 1,0 0-1,1 0 0,1 0 21,0-1-1,-1 0 1,1 1-1,0-1 1,0 0-1,0-1 1,0 1-1,4-3 1,1-2-17,-1 0 1,1 0 0,-1-1 0,0 0 0,0 0-1,6-10 1,31-52-88,-19 29 116,66-114-39,-97 175-95,-3 31 0,0-5-46,5-26 142,0-1 0,2 1-1,0 0 1,2 0 0,0 0-1,1 0 1,5 23 0,-5-41 18,-1 0 0,1-1 0,0 1 0,0-1 1,1 1-1,-1-1 0,0 0 0,1 1 0,2 1 0,-3-3-11,-1 0 0,1 0-1,0 0 1,0 0 0,0-1-1,0 1 1,0 0 0,0 0-1,0-1 1,0 1 0,0-1-1,1 1 1,-1-1 0,0 0-1,0 1 1,0-1 0,1 0-1,-1 0 1,0 0 0,0 0-1,1 0 1,0 0 0,2-1 23,-1 0 1,0 0-1,0 0 0,1-1 1,-1 1-1,0-1 1,0 0-1,0 0 1,0 0-1,-1 0 0,5-5 1,2-2 99,13-20 1,-10 13-223,65-92 51,63-76 229,-128 171-198,87-99-8,-77 84 51,-2 0-1,21-40 1,-23 33-41,-3-1 0,-1 0 0,-1 0 0,-2-2-1,11-71 1,-22 97-170,-6 26-39,3-4 172,-68 156 81,21-69-42,31-63 24,1 1-1,2 0 1,-17 57 0,25-62-45,-6 58 1,13-77 64,0 0 1,1 0-1,1 0 0,0 0 1,0 0-1,1 0 1,0 0-1,8 20 1,-9-29-20,-1 0 1,1 0 0,0-1 0,0 1-1,0 0 1,1-1 0,-1 1 0,0-1 0,1 0-1,-1 1 1,1-1 0,-1 0 0,1 0-1,-1 1 1,1-1 0,0-1 0,0 1-1,-1 0 1,1 0 0,0-1 0,0 1-1,0-1 1,0 1 0,0-1 0,0 0 0,0 0-1,0 0 1,0 0 0,0 0 0,0 0-1,0-1 1,0 1 0,-1-1 0,5 0-1,1-2 12,0 0 0,1 0 0,-1 0 0,0-1 0,-1 0-1,1 0 1,10-10 0,4-6 3,-1-2 0,-2 1 0,0-2 0,-1-1 0,-1 0 0,15-31 0,-22 41 59,-8 13-118,1-1-1,-1 0 0,0 0 0,0 0 1,0 0-1,0 0 0,0 0 1,0 0-1,0-1 0,-1 1 0,1-3 1,13 6-80,-1 1 1,17 3 0,-26-3 100,0 0 0,0 0-1,0 0 1,-1 0 0,1 1-1,-1 0 1,1-1 0,-1 1-1,0 0 1,0 1 0,0-1 0,0 1-1,-1-1 1,1 1 0,-1 0-1,0 0 1,0 0 0,0 0-1,-1 0 1,1 0 0,-1 0-1,1 8 1,0 5 3,0 0 1,-1 0-1,-1 0 0,-3 25 1,-7 11 233,6-37-258,-3 26 0,6-37 31,1-1 0,0 0 1,0 1-1,0-1 0,1 1 1,0-1-1,0 1 0,0-1 1,0 0-1,3 7 0,-3-10-6,-1 0 1,1-1-1,0 1 0,-1 0 0,1-1 1,0 1-1,-1 0 0,1-1 0,0 1 0,0 0 1,-1-1-1,1 0 0,0 1 0,0-1 1,0 1-1,0-1 0,0 0 0,0 0 0,0 1 1,0-1-1,0 0 0,-1 0 0,1 0 1,0 0-1,0 0 0,0 0 0,0 0 0,0 0 1,0-1-1,0 1 0,0 0 0,2-1 0,3-2 33,1 0 0,-1 0 0,10-6 0,-10 6-39,94-64-50,-38 24 78,41-34 133,-45 33-56,-33 24-239,-27 22 147,1-1-1,-1 1 0,0 0 1,1-1-1,-1 1 0,1 0 0,-2 3 1,-5 5-8,-44 50-140,-23 31 104,60-70 3,1 1-1,1 1 1,-20 47 0,32-68 32,1 0 0,-1 0 0,0 0 0,1-1 1,0 1-1,0 0 0,-1 0 0,1 0 0,0 0 1,0 0-1,1 0 0,-1 0 0,0 0 1,1 0-1,-1 0 0,1 0 0,0 0 0,-1 0 1,1-1-1,1 3 0,-1-3 8,0 0 0,0 0-1,0 0 1,0 0 0,0 0 0,1-1-1,-1 1 1,0 0 0,0-1 0,0 1 0,1-1-1,-1 1 1,0-1 0,1 0 0,-1 1-1,0-1 1,1 0 0,-1 0 0,1 0-1,-1 0 1,0 0 0,1 0 0,-1 0 0,0-1-1,1 1 1,-1 0 0,0-1 0,1 1-1,1-2 1,8-3 20,-1-1-1,1 0 0,-1-1 1,-1 0-1,1 0 0,-1-1 1,0 0-1,-1-1 0,0 0 1,0 0-1,11-19 0,-5 6-16,-2-1-1,-1 0 0,0 0 1,10-40-1,-8 29 6,-9 26-59,-1 0 0,0-1 0,-1 1 0,1-1 0,-2 1 0,2-11 0,-13 38-58,5-5 77,0 1 0,1-1 0,1 1-1,0 0 1,1 1 0,1-1 0,0 0 0,1 0-1,1 1 1,3 16 0,-3-25 22,0-1 0,1 0 1,0 0-1,0 0 0,6 10 0,-7-14 11,0 0-1,0 0 1,0-1-1,0 1 1,1 0-1,-1-1 0,0 1 1,1-1-1,-1 1 1,1-1-1,-1 0 1,1 0-1,0 1 1,0-1-1,0 0 0,-1-1 1,1 1-1,0 0 1,0 0-1,0-1 1,0 1-1,3-1 1,-3 0 4,-1 0 0,1-1 0,-1 1 1,1 0-1,-1-1 0,1 1 0,-1-1 1,1 0-1,-1 1 0,1-1 0,-1 0 1,0 0-1,1 0 0,-1 0 1,0 0-1,0 0 0,2-2 0,15-24 21,-14 20-20,48-78 86,79-114 0,-90 146-81,-2-2 0,-2-2 0,-3-1 0,47-114 0,-60 123 2,-11 28 34,10-36 0,-18 39-278,-4 16 23,-3 5 117,-5 7-20,-13 26 1,1 1 0,-19 45 1,27-51 63,-13 26 24,2 2 0,4 1-1,-20 83 1,32-102 91,3-1 0,1 1-1,1 1 1,3-1 0,1 0 0,7 46 0,-5-74-289,0 1 0,1-1 1,8 19-1,-10-28-273,1 0 0,0 0 0,0-1-1,0 1 1,0-1 0,6 6 0,-7-7 30,0-1 0,1 0 0,-1 0 0,0 0 0,1 0 0,-1 0 0,1 0 0,0 0 0,-1-1 0,1 1 0,0-1 0,-1 1 0,1-1 0,0 1 1,-1-1-1,4 0 0,8 0-2440</inkml:trace>
</inkml:ink>
</file>

<file path=ppt/ink/ink2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19:53:44.801"/>
    </inkml:context>
    <inkml:brush xml:id="br0">
      <inkml:brushProperty name="width" value="0.05" units="cm"/>
      <inkml:brushProperty name="height" value="0.05" units="cm"/>
    </inkml:brush>
  </inkml:definitions>
  <inkml:trace contextRef="#ctx0" brushRef="#br0">45 133 3552,'-5'-1'456,"0"0"0,1 0 0,-1-1 0,1 1 0,-1-1 0,1 0 0,-7-4 0,11 6-391,-1 0 1,1 0-1,0 0 1,0 0-1,0-1 1,0 1-1,0 0 1,0 0-1,0 0 1,0 0-1,0 0 1,0 0-1,0 0 0,0-1 1,-1 1-1,1 0 1,0 0-1,0 0 1,0 0-1,0 0 1,0 0-1,0-1 1,0 1-1,0 0 1,0 0-1,0 0 1,0 0-1,0 0 1,0 0-1,1-1 1,-1 1-1,0 0 1,0 0-1,0 0 1,0 0-1,0 0 0,0 0 1,0 0-1,0-1 1,0 1-1,0 0 1,0 0-1,0 0 1,1 0-1,-1 0 1,0 0-1,0 0 1,0 0-1,0 0 1,0 0-1,0 0 1,1 0-1,-1 0 1,0-1-1,9-3 883,51-12 1612,93-17-1357,176-14-1,-188 37-3658,-47 9-2448,-26 4 1886</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8:53.678"/>
    </inkml:context>
    <inkml:brush xml:id="br0">
      <inkml:brushProperty name="width" value="0.05" units="cm"/>
      <inkml:brushProperty name="height" value="0.05" units="cm"/>
    </inkml:brush>
  </inkml:definitions>
  <inkml:trace contextRef="#ctx0" brushRef="#br0">353 1 5728,'1'18'9211,"0"-13"-8791,-1-1 1,0 1-1,-1 0 0,1 0 1,-2 6-1,-1-5-225,0 0 0,-1 1-1,1-1 1,-1-1 0,0 1 0,-1 0 0,1-1 0,-1 0 0,0 0 0,-1-1 0,1 1-1,-1-1 1,-8 4 0,-9 5-23,-1-1-1,-28 10 1,33-14-61,-47 16-1047,59-22 343,0-1-1,-1 1 0,1-1 1,0-1-1,-1 1 0,1-1 1,-10-1-1,15 1 340,1 0-1,-1-1 1,1 1 0,-1-1-1,1 1 1,-1-1-1,1 0 1,-1 1 0,-1-2-1,-8-10-4875</inkml:trace>
</inkml:ink>
</file>

<file path=ppt/ink/ink2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19:53:47.961"/>
    </inkml:context>
    <inkml:brush xml:id="br0">
      <inkml:brushProperty name="width" value="0.05" units="cm"/>
      <inkml:brushProperty name="height" value="0.05" units="cm"/>
    </inkml:brush>
  </inkml:definitions>
  <inkml:trace contextRef="#ctx0" brushRef="#br0">370 713 2080,'0'-1'60,"0"-2"547,0 1 0,0-1 0,0 1 0,0-1 0,0 1 0,-1-1 0,-1-4 0,2 6-386,-1 0 1,0 0-1,0 0 1,0 0-1,0 0 1,0 0-1,0 1 1,0-1 0,0 0-1,0 0 1,0 1-1,0-1 1,0 1-1,0-1 1,-1 1-1,1-1 1,0 1-1,-2-1 1,-4 0 79,1 0 1,-1 1-1,0-1 1,0 1-1,1 0 0,-1 1 1,0-1-1,0 2 1,1-1-1,-1 1 0,0 0 1,1 0-1,0 0 1,-11 7-1,3-2-4,1 1 0,-1 1 0,2 1 1,-1-1-1,-15 18 0,11-9-54,1 2-1,0 0 1,-24 42 0,31-46-233,1 0-1,0 1 1,2 0 0,0 1 0,1-1 0,-4 21 0,9-33 12,-1 0 0,1 0 1,0 0-1,0 1 1,1-1-1,-1 0 0,1 0 1,1 0-1,-1 0 0,0 0 1,4 7-1,-4-10-2,0 0 0,0-1 0,0 1 0,0 0 1,0-1-1,1 1 0,-1 0 0,0-1 0,1 0 0,-1 1 0,1-1 0,0 0 1,-1 0-1,1 0 0,0 0 0,0 0 0,-1 0 0,1 0 0,0-1 0,0 1 0,0 0 1,0-1-1,0 0 0,0 0 0,0 1 0,0-1 0,0 0 0,0 0 0,0-1 1,0 1-1,3-1 0,2-1 18,0-1 0,-1 0 0,1 0 1,-1-1-1,1 1 0,-1-1 0,0-1 1,-1 1-1,1-1 0,-1 0 0,9-10 0,0-3 117,-1 0 0,18-31-1,-17 25-48,-1-1 0,-1 0 0,-1-1-1,-1-1 1,11-52 0,-20 76-141,0 0 0,-1 0 1,1 0-1,-1 1 0,0-1 0,0 0 0,0 0 0,-1 0 1,1 1-1,0-1 0,-1 0 0,0 1 0,0-1 1,0 0-1,0 1 0,-2-4 0,3 5 26,-1 1 1,1 0-1,-1-1 0,0 1 0,1 0 1,-1-1-1,1 1 0,-1 0 0,0 0 1,1 0-1,-1-1 0,0 1 0,1 0 1,-1 0-1,0 0 0,1 0 1,-1 0-1,0 0 0,1 0 0,-1 1 1,0-1-1,1 0 0,-1 0 0,0 0 1,1 1-1,-1-1 0,1 0 0,-1 1 1,1-1-1,-1 0 0,0 1 0,1-1 1,0 1-1,-1-1 0,1 1 1,-1-1-1,1 1 0,-1 0 0,-16 22-183,11-12 160,1 1 0,1-1 0,-1 1 0,2 0 0,0 0 0,-3 22 0,5-27 45,0 1 0,1 0 0,0-1 1,1 1-1,0-1 0,0 1 0,0-1 0,1 1 0,0-1 0,0 0 0,1 0 0,5 10 0,-7-15-4,0-1-1,0 1 0,0-1 0,0 0 0,0 1 0,1-1 0,-1 0 0,0 0 1,1 0-1,-1 0 0,1 0 0,-1 0 0,1-1 0,-1 1 0,1 0 0,0-1 1,-1 1-1,1-1 0,0 1 0,-1-1 0,1 0 0,0 0 0,0 0 0,-1 0 1,1 0-1,0 0 0,2-1 0,4-1-2,1 0 0,-1-1-1,1 0 1,9-5 0,-16 7-7,23-11 42,0-2 0,-1 0 0,32-27-1,61-60 98,-78 66-65,-12 11 9,-2-1 0,0 0 0,-2-2 0,-1-1 0,-1-1 0,-2-1 0,26-52 0,-22 29-36,23-77 0,3-61 139,-48 188-195,1-8-46,0 0-1,1-14 1,-2 23 38,-1 0 0,0 0 0,0 0 1,0 0-1,0 0 0,-1 0 0,1 0 0,-1 0 1,1 0-1,-1 0 0,1 0 0,-1 0 0,0 0 1,0 0-1,0 1 0,0-1 0,0 0 0,-3-2 1,3 3 8,0 1 0,1-1 1,-1 1-1,0-1 1,0 1-1,0 0 0,1-1 1,-1 1-1,0 0 1,0 0-1,0 0 0,1 0 1,-1 0-1,0 0 0,0 0 1,0 0-1,0 0 1,1 0-1,-1 0 0,0 0 1,0 1-1,0-1 1,1 0-1,-1 0 0,0 1 1,0-1-1,1 1 1,-1-1-1,0 1 0,1-1 1,-1 1-1,0-1 0,1 1 1,-1 0-1,1-1 1,-1 2-1,-4 3-37,1 0 1,1 1-1,-6 9 0,-3 9-8,1 1 0,-11 38 1,-9 56-31,30-115 80,-60 316 525,59-302-416,1 0 0,1 22 0,1-33-56,-1 0 0,1 0 0,1 0 1,0 0-1,0 0 0,0 0 0,0 0 0,6 8 1,-7-13-39,0-1 0,0 0 0,0 1 1,0-1-1,0 0 0,0 0 1,0 0-1,0 0 0,1 0 0,-1 0 1,0 0-1,1-1 0,-1 1 0,1 0 1,-1-1-1,1 1 0,-1-1 0,1 0 1,-1 1-1,1-1 0,-1 0 0,1 0 1,-1 0-1,1 0 0,0 0 1,-1 0-1,1 0 0,-1-1 0,1 1 1,-1-1-1,1 1 0,-1-1 0,3-1 1,6-2 30,0-1 1,-1-1-1,17-12 1,-12 9 54,100-69 90,-108 74-231,-8 5 36,-10 9-185,6-1 120,0 1 1,1-1-1,0 1 0,1 1 1,0-1-1,-3 12 1,5-15 65,1 0-1,0 1 1,0-1 0,1 0 0,0 0 0,0 1 0,1-1 0,0 0-1,0 0 1,3 10 0,-3-14 26,1 0 1,-1 0-1,1 0 0,-1 0 1,1 0-1,0 0 1,0-1-1,0 1 0,0-1 1,0 1-1,1-1 0,-1 0 1,1 0-1,0 0 1,-1 0-1,1-1 0,0 1 1,0-1-1,0 0 0,0 1 1,7 0-1,-8-1 8,1 0 0,0-1 1,0 0-1,0 0 0,0 1 0,0-2 0,0 1 0,0 0 0,0-1 0,0 1 1,0-1-1,0 0 0,-1 0 0,1 0 0,0 0 0,0 0 0,-1-1 1,1 1-1,-1-1 0,1 0 0,-1 1 0,0-1 0,4-5 0,-1 2-2,-1-1 1,0 0-1,0-1 0,-1 1 0,0 0 0,0-1 1,0 0-1,-1 0 0,0 0 0,0 0 0,-1 0 0,0 0 1,0 0-1,-1 0 0,1-1 0,-2 1 0,1 0 0,-1 0 1,0 0-1,-1-1 0,1 1 0,-1 0 0,-1 1 0,-4-10 1,5 12-53,0 1 1,0 0-1,-1-1 1,1 1 0,-1 1-1,0-1 1,0 0-1,0 1 1,0-1 0,-1 1-1,-5-3 1,-4-2-138,-27-7 0,37 12 110,22 4-228,36-2 0,-19-1 190,145-8 483,-135 6-398,-39 3 40,-1-1 36,0 0-1,0 1 1,0 0 0,-1 0-1,1 1 1,0-1 0,0 1 0,0 0-1,11 5 1,-17-6-44,1 0 0,0 1 0,-1-1 0,1 1 0,-1-1 0,1 1 0,-1 0 0,1-1 0,-1 1 0,1-1 0,-1 1 0,0 0 0,1 0 0,-1-1-1,0 1 1,1 0 0,-1-1 0,0 1 0,0 0 0,0 0 0,0 0 0,0-1 0,0 1 0,0 0 0,0 0 0,0-1 0,0 1 0,0 0 0,0 0 0,-1-1 0,1 1 0,0 0 0,0 0 0,-1-1 0,0 2 0,-2 5 55,0-1 1,-1 1-1,-4 5 1,-1 2-22,4-4 25,1-1 0,1 1-1,0 0 1,0 0 0,0 0 0,0 16 0,3-26-82,0 0 1,0 0 0,0 0 0,0 0 0,0 0 0,0 0 0,0 1 0,0-1-1,0 0 1,0 0 0,0 0 0,0 0 0,0 0 0,0 0 0,0 0 0,0 0-1,0 0 1,0 0 0,0 1 0,0-1 0,1 0 0,-1 0 0,0 0-1,0 0 1,0 0 0,0 0 0,0 0 0,0 0 0,0 0 0,0 0 0,0 0-1,1 0 1,-1 0 0,0 0 0,0 0 0,0 0 0,0 0 0,0 0 0,0 0-1,0 0 1,0 0 0,1 0 0,-1 0 0,0 0 0,0 0 0,0 0 0,0 0-1,0 0 1,0 0 0,0 0 0,0 0 0,0 0 0,1 0 0,-1-1-1,0 1 1,0 0 0,0 0 0,0 0 0,0 0 0,11-8 51,14-18-73,-20 21 30,11-11-13,1 0 1,24-17-1,-31 26 13,0 0-1,1 1 1,-1 1 0,1-1-1,0 2 1,13-4 0,-22 7-23,0 1 0,-1-1 0,1 1 1,0 0-1,0 0 0,-1 0 0,1 0 1,0 0-1,0 0 0,-1 0 1,1 1-1,0-1 0,3 2 0,-5-2 11,1 0 0,0 1 0,-1-1 0,1 1 0,0-1 0,-1 1 0,1 0 0,-1-1 0,1 1 0,-1-1 0,0 1 0,1 0 0,-1-1 0,1 1 0,-1 0 0,0 0 0,0-1 0,1 1 0,-1 0 0,0 0 0,0 0 0,0-1 0,0 1 0,0 0 0,0 0 0,0-1 0,0 1 0,0 0 0,0 0 0,-1 0 0,1-1 0,-1 2 0,-6 19 18,-1 0 0,-14 26-1,-1 3 116,10-22 54,19-39-136,0 1 0,13-18 0,-5 13-81,1 0 0,1 1 0,0 0 0,1 1 0,0 1 1,1 1-1,0 0 0,38-15 0,-41 20 5,17-7 48,-30 13-20,0-1 1,1 1-1,-1-1 1,0 1-1,0 0 0,0 0 1,0 0-1,1 0 0,-1 0 1,0 0-1,0 1 1,3 0-1,-5-1-2,1 0 1,-1 1-1,1-1 0,0 0 1,-1 1-1,1-1 1,-1 1-1,1-1 0,-1 1 1,1-1-1,-1 1 1,1 0-1,-1-1 0,0 1 1,1-1-1,-1 1 1,0 0-1,0-1 0,1 1 1,-1 0-1,0-1 1,0 1-1,0 0 0,0 0 1,0-1-1,0 2 1,-3 21 18,2-15-12,-8 36-75,6-34 17,0 1 0,1 0 0,-1 20 0,3-29 56,0-1 1,0 1-1,0-1 0,1 0 0,-1 1 0,0-1 0,1 1 0,0-1 1,-1 0-1,1 0 0,0 1 0,-1-1 0,1 0 0,0 0 0,0 0 1,0 0-1,0 0 0,0 0 0,0 0 0,0 0 0,1 0 1,-1 0-1,0-1 0,0 1 0,1 0 0,-1-1 0,0 1 0,1-1 1,-1 1-1,0-1 0,1 0 0,2 0 0,0 1 6,1-1 1,-1 1-1,0-1 0,1 0 1,-1-1-1,1 1 0,-1-1 0,0 0 1,7-2-1,-2-2 9,0 1 1,-1-1-1,0 0 1,0-1-1,14-11 1,33-40-54,-13 12 23,6-8 208,-12 10-119,-15 19-78,-16 18-30,0-1-1,1 1 1,0 0 0,0 0 0,0 1 0,0 0 0,1 0 0,13-7 0,-19 11 24,-1 1 0,1 0-1,-1 0 1,0 0 0,1 0 0,-1 0 0,1 0-1,-1 0 1,1 0 0,-1 0 0,0 0 0,1 0-1,-1 0 1,1 0 0,-1 0 0,1 0 0,-1 0 0,0 1-1,1-1 1,-1 0 0,1 0 0,-1 0 0,0 1-1,1-1 1,-1 0 0,0 0 0,1 1 0,-1-1 0,0 0-1,1 1 1,-1-1 0,0 1 0,0-1 0,1 0-1,-1 1 1,0-1 0,0 1 0,0-1 0,0 0-1,0 1 1,4 21-39,-4-17 77,1 13-23,-1-1-1,0 0 1,-2 1 0,0-1 0,-7 30 0,-11 31 428,16-65-324,0-1 0,-1 0 0,-1-1 0,-7 14 0,12-24-100,1 0 1,-1 0 0,0 0-1,1 0 1,-1 0 0,0-1-1,0 1 1,0 0 0,0 0-1,0-1 1,0 1 0,0 0 0,0-1-1,0 1 1,0-1 0,0 1-1,0-1 1,0 0 0,0 1-1,-1-1 1,1 0 0,0 0-1,0 0 1,0 0 0,0 0 0,-1 0-1,1 0 1,0 0 0,0-1-1,0 1 1,0 0 0,-1-1-1,1 1 1,0-1 0,0 1-1,0-1 1,0 1 0,0-1 0,0 0-1,0 0 1,-1 0 0,-4-5-4,-1 0 0,1 0 0,0 0-1,-6-10 1,9 13-37,-18-33-43,20 36 62,1 0 1,0 0 0,0 0 0,0-1-1,0 1 1,-1 0 0,1 0 0,0 0 0,0 0-1,0 0 1,0 0 0,0-1 0,0 1-1,-1 0 1,1 0 0,0 0 0,0 0 0,0-1-1,0 1 1,0 0 0,0 0 0,0 0 0,0 0-1,0-1 1,0 1 0,0 0 0,0 0-1,0 0 1,0-1 0,0 1 0,0 0 0,0 0-1,0 0 1,0-1 0,0 1 0,0 0 0,0 0-1,0 0 1,0 0 0,0-1 0,0 1-1,1 0 1,-1 0 0,0 0 0,0 0 0,0-1-1,0 1 1,0 0 0,0 0 0,1 0-1,-1 0 1,0 0 0,0 0 0,0 0 0,1 0-1,-1-1 1,0 1 0,0 0 0,0 0 0,0 0-1,1 0 1,-1 0 0,0 0 0,0 0-1,0 0 1,1 0 0,-1 0 0,0 0 0,16 3-288,-14-2 254,15 2 43,0-2-1,-1 0 1,26-1-1,-11-1 121,158-7 223,-64-5-3406,-114 12 1164,0-1 1,0 0-1,0-1 1,16-6 0,-14 3-681</inkml:trace>
</inkml:ink>
</file>

<file path=ppt/ink/ink2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19:53:48.494"/>
    </inkml:context>
    <inkml:brush xml:id="br0">
      <inkml:brushProperty name="width" value="0.05" units="cm"/>
      <inkml:brushProperty name="height" value="0.05" units="cm"/>
    </inkml:brush>
  </inkml:definitions>
  <inkml:trace contextRef="#ctx0" brushRef="#br0">52 161 3232,'-33'-6'1082,"14"1"9409,123-13-6148,38-8-3108,418-70 56,-496 90-2627,85 3-1,-9 16-9851,-94-5 6831</inkml:trace>
</inkml:ink>
</file>

<file path=ppt/ink/ink2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19:53:58.079"/>
    </inkml:context>
    <inkml:brush xml:id="br0">
      <inkml:brushProperty name="width" value="0.05" units="cm"/>
      <inkml:brushProperty name="height" value="0.05" units="cm"/>
      <inkml:brushProperty name="color" value="#66CC00"/>
    </inkml:brush>
  </inkml:definitions>
  <inkml:trace contextRef="#ctx0" brushRef="#br0">0 914 3136,'1'4'5701,"1"-5"-5442,0 0 0,-1 0-1,1 0 1,0 0 0,0 0 0,0 0-1,0 0 1,0 1 0,3-1 0,-2 0-128,0 0 1,-1 0 0,1 0 0,0 0 0,0 0 0,-1 0 0,5-3 0,30-26 1425,53-57 0,-84 80-1486,13-13 331,31-45 0,60-129 403,-15 24-569,-68 128-322,61-74 0,-83 110 47,0 0 1,1 1-1,0 0 1,0 0-1,0 0 0,1 1 1,11-7-1,-14 10 47,-1 0 0,0-1-1,1 1 1,-1 0 0,1 0 0,-1 1 0,1-1 0,-1 1 0,1 0-1,-1 0 1,1 0 0,-1 0 0,1 1 0,-1-1 0,1 1 0,-1 0-1,1 0 1,6 3 0,-8-3 7,-1 0 1,1 1-1,0-1 0,0 0 1,-1 1-1,1-1 0,-1 1 0,1 0 1,-1-1-1,0 1 0,1 0 1,-1 0-1,0 0 0,1 4 0,1 2 31,-1 0 0,3 14 0,-4-14-29,5 26 86,-2 1 0,-1 1 0,-2-1 0,-2 0-1,-1 0 1,-12 66 0,7-77 21,0 0 0,-1 0 0,-1-1 1,-1 0-1,-2-1 0,0 0 0,-1 0 0,-1-2 0,-1 0 0,-25 27 0,35-42-39,0 0-1,0-1 0,0 0 0,0 0 0,-1 0 1,1 0-1,-1-1 0,0 0 0,0 0 0,0-1 0,-11 4 1,12-5-44,-1-1 0,1 1 0,0-1 0,0 0 1,-1-1-1,1 1 0,0-1 0,0 0 0,0 0 1,0 0-1,0-1 0,0 0 0,0 0 0,0 0 1,-6-4-1,-1-3-57,-22-17 0,-3-2-448,35 27 423,1 0 0,-1 0 0,1 0 0,0 0 0,0 0 0,-1-1 0,1 1 0,-1-2 0,-5-6-236,10 11 197,-1 0 0,1 0 0,-1 0 0,1-1 0,0 0 0,0 1 0,0-1 0,0 0 0,0 0 0,0 0 0,3 0 0,27 0 346,-1-1-1,1-1 0,46-9 0,94-30 274,-159 36-513,0-1-1,-1 0 1,0-2-1,0 1 0,-1-1 1,0-1-1,0-1 1,-1 1-1,0-2 1,0 1-1,17-22 0,-1-5 21,-1-1 0,30-58-1,-22 35-23,6-5-66,-10 18 224,-3-1 0,25-58 0,-50 100-150,0 1-1,0 0 0,-1-1 1,1 0-1,-1 1 0,-1-1 1,1 1-1,-1-1 0,0 0 1,0 0-1,-1-7 0,0 12-44,1 1 1,0-1-1,-1 1 0,1-1 0,0 0 0,-1 1 0,1-1 1,-1 1-1,1-1 0,-1 1 0,1 0 0,-1-1 0,1 1 0,-1-1 1,1 1-1,-1 0 0,1-1 0,-1 1 0,0 0 0,1 0 0,-1-1 1,0 1-1,1 0 0,-1 0 0,0 0 0,1 0 0,-1 0 1,0 0-1,1 0 0,-1 0 0,0 0 0,1 0 0,-1 0 0,1 1 1,-1-1-1,0 0 0,-26 12-281,25-11 283,-4 3-8,1 0 1,-1 1-1,1 0 1,0 0-1,0 0 1,0 0-1,1 1 1,0 0-1,0 0 1,-5 10-1,-4 11 14,-11 30 0,2 9 38,-16 82 1,18-63 11,15-66-1,-14 71 141,17-80-152,1 0 1,1 0-1,0 0 0,0-1 0,1 1 1,0 0-1,3 11 0,-4-19-13,1 0 1,-1 0-1,1 0 0,0-1 0,0 1 1,0 0-1,-1 0 0,2-1 0,-1 1 1,0-1-1,0 1 0,0-1 0,1 1 1,-1-1-1,1 0 0,-1 0 0,3 2 1,-2-2 15,0 0 0,0-1 0,0 1 0,1-1 0,-1 1 0,0-1 0,1 0 0,-1 1 0,1-1 0,-1 0 0,0-1 0,1 1 0,3-1 0,6-3 0,0 0 0,0 0 0,-1-1 0,0-1 0,15-8 0,21-12 157,-40 23-185,-1 0 0,0-1 0,1 0 0,-2 0 1,1 0-1,10-11 0,-3 0-6,14-20 1,-14 17 46,-11 15-67,1 0 0,0 1 1,-1-1-1,1 1 1,0 0-1,0 0 0,0 0 1,0 0-1,0 0 1,7-2-1,-9 4 10,0-1 0,0 1 0,0 0-1,0 0 1,0 0 0,0 0 0,0 0 0,0 0 0,0 0 0,0 0 0,0 0 0,0 0 0,0 0-1,0 1 1,0-1 0,0 0 0,2 2 0,-2-2 10,0 1 1,0 0-1,-1 0 1,1 0-1,0 0 1,0 0-1,-1 0 1,1 0-1,0 0 0,-1 1 1,1-1-1,-1 0 1,0 0-1,1 1 1,-1-1-1,0 0 0,0 0 1,1 3-1,0 11-1,-1 1 1,0 0-1,-1 0 0,0 0 0,-6 23 0,6-34 17,-1 1 0,1 0 0,1 0 0,-1-1 0,1 1 0,0 0 1,1 0-1,-1 0 0,1-1 0,2 7 0,-3-10 1,1 0 1,0 0-1,0 0 0,0 0 1,0 0-1,1 0 1,-1 0-1,0-1 0,1 1 1,-1 0-1,1-1 1,0 1-1,-1-1 0,1 0 1,0 1-1,0-1 1,0 0-1,0 0 0,0 0 1,0 0-1,0-1 0,0 1 1,0-1-1,1 1 1,-1-1-1,0 1 0,0-1 1,0 0-1,4-1 1,12 1 15,0-2 1,0 0-1,0-1 1,0-1-1,22-8 1,-13 2 14,-1-1 1,43-23-1,-53 23-31,-11 8-13,0 0 0,0 0 0,1 0 0,6-3 1,-25 19-219,1 0 1,-11 15 0,20-24 210,1-1 1,0 1-1,1 0 1,-1 0-1,1 0 1,-1 0 0,1 0-1,1 0 1,-1 0-1,0 1 1,1-1-1,0 4 1,0-5 16,0-1 1,1 0-1,-1 0 0,0 0 0,1 0 1,-1 0-1,1 1 0,0-1 1,0 0-1,0 0 0,0-1 0,0 1 1,0 0-1,1 0 0,-1 0 0,1-1 1,-1 1-1,1-1 0,-1 1 1,1-1-1,0 0 0,0 1 0,0-1 1,2 1-1,-3-2 9,1 1 0,0-1 0,0 0 0,0 0 1,-1 1-1,1-1 0,0-1 0,0 1 0,0 0 0,-1 0 0,1-1 0,0 1 1,0-1-1,-1 1 0,1-1 0,0 0 0,-1 1 0,1-1 0,0 0 1,-1 0-1,1 0 0,-1-1 0,2-1 0,2-1-23,-1 0 0,1 0 0,-1-1 0,0 0 0,5-10 0,-7 13 18,-1-1 0,0 1 0,0-1 1,0 0-1,0 1 0,0-1 0,-1 0 1,1 0-1,-1 0 0,0 1 0,0-1 0,0 0 1,0 0-1,-1 0 0,1 0 0,-1 1 1,1-1-1,-1 0 0,0 0 0,0 1 1,-3-6-1,1 3-48,0 0 1,-1-1-1,0 1 1,0 1 0,0-1-1,-1 1 1,0-1-1,1 1 1,-8-4-1,14 5-144,6-2 48,14-5-16,1 3 69,0 0 1,1 2 0,0 0-1,33-1 1,98 5 82,-151 1-7,20 1 36,28 5 1,-46-5-23,0 0-1,0 0 0,0 1 0,-1 0 0,1 0 1,0 0-1,-1 1 0,0 0 0,1 0 1,5 5-1,-10-7-12,0 0 0,0-1 0,0 1 0,0 0 0,0 0 0,0 0 0,0 1 0,-1-1 0,1 0 0,0 0 0,-1 0 0,1 0 0,0 1 0,-1-1 0,0 0 0,1 1 0,-1-1 0,0 0 0,0 1-1,1-1 1,-1 0 0,0 1 0,-1-1 0,1 1 0,0-1 0,0 0 0,0 1 0,-1-1 0,1 0 0,-1 1 0,1-1 0,-1 0 0,1 0 0,-1 0 0,0 1 0,0-1 0,0 0 0,1 0 0,-1 0 0,-2 1 0,-3 4 77,-1 0 0,0 0 1,-1-1-1,-14 8 0,16-9 17,-9 5 44,1 1 0,-15 13 0,25-19-62,5-3 15,12-8 40,83-34-8,-19 10-212,-41 13 140,-15 7-152,37-13 1,-57 23 95,-1 1 1,1 0 0,-1 0 0,1-1 0,-1 1 0,1 0-1,0 0 1,-1 0 0,1 0 0,0 0 0,-1 0 0,1 0-1,-1 0 1,1 0 0,0 0 0,-1 0 0,1 0-1,0 0 1,-1 0 0,1 1 0,-1-1 0,1 0 0,-1 0-1,1 1 1,0-1 0,-1 0 0,1 1 0,0 0 0,-1 0 0,0-1-1,1 1 1,-1 0 0,0 0 0,0 0 0,0 0 0,0 0 0,0 0 0,0 0 0,0 0 0,0 0 0,0 0 0,0 0 0,0 0 0,-1 0 0,1 1 0,-2 3 0,-1 1 0,1-1 0,-1 1 0,-4 6 0,0-4-8,1 1-1,1 0 1,0-1-1,0 2 1,0-1-1,2 0 1,-1 1-1,1 0 0,-3 14 1,6-23 12,0 1 1,-1 0 0,1-1-1,0 1 1,0 0-1,0-1 1,0 1 0,0 0-1,1-1 1,-1 1-1,1 0 1,-1-1-1,1 1 1,-1 0 0,1-1-1,1 2 1,-1-2 2,0 0 0,0 0 0,0 0 0,0 0 0,0 0 0,0 0 0,0-1 0,0 1 0,0 0 1,0-1-1,1 1 0,-1-1 0,0 1 0,0-1 0,1 0 0,1 1 0,2-1 19,0 0 0,0 0 0,-1-1 1,1 1-1,0-1 0,0 0 0,-1 0 0,1-1 0,0 1 0,5-4 0,260-122 60,-264 124-123,13-5 139,30-20 1,-45 26-89,0-1 1,-1 1-1,1-1 0,-1 0 0,1 0 1,-1-1-1,0 1 0,0-1 0,0 0 1,-1 1-1,0-1 0,1 0 0,2-7 1,-5 11-20,0 0 0,0-1 0,0 1 0,0 0 0,0 0 0,0 0 0,0 0 0,0 0 0,0 0 0,0 0 0,-1 0 0,1 0 0,0-1 0,0 1 0,0 0 0,0 0 0,0 0 0,0 0 0,0 0 0,0 0 0,0 0 0,0 0 0,0 0 0,0 0 0,0 0 0,0 0 0,0-1 0,-1 1 0,1 0 0,0 0 0,0 0 0,0 0 0,0 0 0,0 0 0,0 0 0,0 0 0,0 0 0,0 0 0,0 0 0,-1 0 0,1 0 0,0 0 0,0 0 0,0 0 0,0 0 0,0 0 0,0 0 0,0 0 1,0 0-1,0 0 0,-1 0 0,1 0 0,0 0 0,0 1 0,0-1 0,0 0 0,-11 4-148,-17 10 18,22-12 93,1 1 33,-15 7-59,1 0 1,0 1-1,0 1 1,-31 27 0,47-36 71,0 0 0,0 1 0,1-1 0,-1 1 0,1-1 0,0 1 0,0 0 1,0 0-1,0 0 0,-1 7 0,2-10-1,1 1-1,0-1 1,0 1 0,-1-1 0,1 1-1,1-1 1,-1 1 0,0-1 0,0 1-1,0-1 1,1 1 0,-1-1 0,1 0-1,-1 1 1,1-1 0,0 0 0,-1 1-1,1-1 1,0 0 0,0 0 0,0 1-1,0-1 1,0 0 0,0 0 0,0 0-1,0 0 1,0 0 0,1-1 0,-1 1-1,0 0 1,1-1 0,-1 1 0,3 0-1,0 0 34,0 0-1,0 0 1,0 0-1,0-1 0,0 0 1,0 0-1,0 0 1,1 0-1,-1-1 1,0 1-1,0-1 0,0 0 1,0 0-1,-1-1 1,1 1-1,0-1 1,4-3-1,8-4 17,0-1 0,20-17 0,-25 19-104,16-19-105,-24 24-45,-12 15 13,5-8 161,-8 10-6,1 2 1,1-1-1,-16 30 1,-18 57-70,4-7 46,26-66 82,-13 29 168,-60 92 0,62-113-140,-34 48-27,47-71 97,0 0 0,0 0 0,-20 16 0,28-27-83,1 0 1,-1-1 0,0 1 0,0-1 0,-1 0 0,1 0-1,0 0 1,-1-1 0,1 1 0,-1-1 0,0 0 0,-4 0-1,5-1-3,0 0-1,0 0 0,0 0 0,1-1 0,-1 0 0,0 1 0,0-2 1,1 1-1,-1 0 0,1-1 0,-1 1 0,1-1 0,-1 0 1,1 0-1,-5-4 0,-3-4-105,-18-19 0,25 25 61,0-1 0,1 0 0,-1 0-1,1 0 1,0 0 0,0-1 0,-2-6 0,5 10-26,-1-1-1,1 1 1,0 0-1,0 0 1,0 0-1,0 0 1,0 0 0,1 0-1,-1-1 1,1 1-1,-1 0 1,1 0-1,0 0 1,0 0-1,0 0 1,0 1-1,0-1 1,0 0 0,0 0-1,1 1 1,-1-1-1,1 1 1,-1-1-1,3-1 1,5-4-53,0 0 1,0 1-1,13-7 0,-16 10 85,16-9 0,0 2 0,1 0 1,33-8-1,75-14 161,-31 10-407,-93 20 133,16-4-683,0 0 0,-1-2 0,25-11 0,-45 17 399,1 1 0,0-1 0,-1 1 1,1-1-1,-1 0 0,0 0 0,0 0 0,0 0 0,0 0 1,0-1-1,0 1 0,0-1 0,1-3 0,-2 6 188,-1-1 0,1 0 0,-1 0 0,1 0 0,-1 1 0,1-1 0,-1 0 1,0 0-1,0 0 0,1 0 0,-1 0 0,0 0 0,0 1 0,0-1 0,0 0 0,0 0 0,0 0 0,0 0 0,0 0 0,0 0 0,0 0 0,-1 0 0,1 0 0,0 1 0,-1-1 0,1 0 0,-1 0 0,1 0 0,-1 1 0,1-1 1,-1 0-1,1 0 0,-1 1 0,0-1 0,-1 0 0,-12-12-2829</inkml:trace>
</inkml:ink>
</file>

<file path=ppt/ink/ink2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19:53:58.546"/>
    </inkml:context>
    <inkml:brush xml:id="br0">
      <inkml:brushProperty name="width" value="0.05" units="cm"/>
      <inkml:brushProperty name="height" value="0.05" units="cm"/>
      <inkml:brushProperty name="color" value="#66CC00"/>
    </inkml:brush>
  </inkml:definitions>
  <inkml:trace contextRef="#ctx0" brushRef="#br0">10 178 2240,'-6'-8'955,"5"8"-912,1 0 1,0 0 0,0 0 0,0 0 0,0 0 0,0 0 0,-1 0 0,1 0 0,0 0 0,0 0 0,0 0 0,0 0 0,0 0 0,-1-1 0,1 1 0,0 0 0,0 0 0,0 0 0,0 0-1,0 0 1,0 0 0,0-1 0,0 1 0,0 0 0,-1 0 0,1 0 0,0 0 0,0 0 0,0-1 0,0 1 0,0 0 0,0 0 0,0 0 0,0 0 0,0-1 0,0 1 0,0 0-1,0 0 1,0 0 0,0 0 0,0-1 0,1 1 0,-1 0 0,0 0 0,0 0 0,0 0 0,0 0 0,0-1 0,0 1 0,5-10 5826,-1 1-3762,0 4-1692,0 1 0,0-1 0,1 1 0,-1 0 0,1 0 0,0 0 0,0 1 0,0 0-1,1 0 1,9-4 0,-9 4-223,16-8 0,0 2 0,0 1 1,27-6-1,71-10-168,-116 23-18,146-21-2886,-80 16 1151</inkml:trace>
</inkml:ink>
</file>

<file path=ppt/ink/ink2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19:54:02.949"/>
    </inkml:context>
    <inkml:brush xml:id="br0">
      <inkml:brushProperty name="width" value="0.05" units="cm"/>
      <inkml:brushProperty name="height" value="0.05" units="cm"/>
      <inkml:brushProperty name="color" value="#66CC00"/>
    </inkml:brush>
  </inkml:definitions>
  <inkml:trace contextRef="#ctx0" brushRef="#br0">32 666 1984,'-31'19'5162,"38"-26"1005,32-24-4408,-17 19-1095,40-17 1,10-5-80,-30 7 56,-1-1 1,-1-2-1,52-51 0,-31 34-107,-60 47-522,-1-1 1,1 1 0,-1 0 0,1-1-1,0 1 1,-1 0 0,1-1 0,-1 1-1,1 0 1,0 0 0,-1 0-1,1 0 1,-1-1 0,1 1 0,0 0-1,-1 0 1,1 0 0,0 0 0,10-1 198,-3-2-177,-4 1 21,0 0-1,0 1 1,1 0 0,-1 0 0,6-1 0,-5 1-131,-4 0 78,-1 1 1,1 0-1,0-1 0,0 1 1,-1 0-1,1 0 0,0 0 1,0 0-1,0 0 1,-1 0-1,1 0 0,0 0 1,1 0-1,-1 1-1,0-1 0,1 1 1,-1-1-1,0 1 0,0-1 0,0 1 0,0 0 1,0 0-1,0-1 0,0 1 0,0 0 1,0 0-1,0 0 0,0 0 0,0 0 0,0 0 1,-1 0-1,2 2 0,-1 0 1,0 0 1,0 0-1,0 0 0,-1-1 1,1 1-1,-1 0 0,0 0 1,0 4-1,0 1 28,-1-1 0,0 1 0,0 0 0,-1 0 0,-4 11 0,-1-3 11,-1-1 0,-1-1 0,0 0 0,-1 0-1,-1 0 1,0-1 0,0-1 0,-19 16 0,13-14 406,13-12-179,12-8-194,13-9-91,0 1-1,1 0 0,0 2 0,42-16 1,-13 6 9,-29 11-5,-4 2-4,1 0 1,1 1-1,28-7 0,-47 15 14,0-1-1,1 1 1,-1 0-1,0 0 1,1 0-1,-1 0 0,1 0 1,-1 0-1,0 0 1,1 0-1,-1 0 1,1 0-1,-1 1 1,0-1-1,1 1 0,1 0 1,-2 0 10,-1 0 0,1-1 0,-1 1 0,1-1 0,-1 1 0,1 0-1,-1-1 1,1 1 0,-1 0 0,0 0 0,1-1 0,-1 1 0,0 0 0,1 0 0,-1 0 0,0-1 0,0 1 0,0 0 0,0 0 0,0 1-1,-1 2 9,1-1-1,-1 1 0,0-1 0,0 1 0,0-1 0,0 1 0,-1-1 0,0 0 0,1 1 0,-5 5 0,-19 14 26,20-19 4,1-1 0,0 1 0,0 0-1,1 0 1,-1 0 0,-5 9 0,9-13-37,0 0-1,0 0 1,0 0 0,0 1-1,0-1 1,0 0-1,0 0 1,0 0 0,0 1-1,0-1 1,0 0 0,0 0-1,1 0 1,-1 0 0,0 1-1,0-1 1,0 0-1,0 0 1,0 0 0,0 0-1,0 1 1,0-1 0,1 0-1,-1 0 1,0 0 0,0 0-1,0 0 1,0 0-1,1 1 1,-1-1 0,0 0-1,0 0 1,0 0 0,0 0-1,1 0 1,-1 0 0,0 0-1,0 0 1,0 0-1,1 0 1,-1 0 0,0 0-1,0 0 1,1 0 0,10-2-4,0 0 1,0 0-1,0-1 1,0-1-1,15-7 1,19-10 89,-22 10-166,41-13 0,-63 23 72,0 1 0,0-1 0,0 1 0,0 0 0,0 0 1,0-1-1,0 1 0,0 0 0,0 0 0,0 0 0,1 0 1,-1 0-1,0 0 0,0 1 0,0-1 0,0 0 0,0 1 1,0-1-1,0 0 0,0 1 0,0-1 0,0 1 0,0 0 1,1 0-1,-1 0-5,0 1 1,-1-1-1,1 0 0,-1 0 1,1 1-1,-1-1 0,1 1 1,-1-1-1,0 0 0,0 1 1,0-1-1,0 0 0,0 1 1,0-1-1,0 1 1,0-1-1,0 1 0,-1 1 1,-20 59 266,20-61-258,1 0 0,0 0 0,-1 0-1,1 0 1,0 0 0,0 0 0,-1 0 0,1 1 0,0-1 0,0 0-1,0 0 1,0 0 0,0 0 0,1 0 0,-1 0 0,0 0 0,0 0-1,1 0 1,-1 0 0,1 0 0,-1 0 0,2 1 0,-1-1 19,1 0 1,0 0-1,0 0 0,0-1 1,0 1-1,0-1 1,0 0-1,0 1 1,0-1-1,0 0 0,0 0 1,4 0-1,3-1 9,0-1 0,0 1 0,0-1 0,16-6 0,0 0 17,131-29-62,17-4-31,-144 33 202,0-1-1,37-18 1,-131 51-269,9 0-58,-77 38-82,132-62 248,-45 28-48,41-24 41,1-1-1,0 1 0,0-1 1,0 1-1,0 0 0,1 1 1,-5 5-1,8-10 14,0 0 0,0 0 0,-1 1 1,1-1-1,0 0 0,0 1 0,0-1 0,-1 0 0,1 1 1,0-1-1,0 0 0,0 1 0,0-1 0,0 0 0,0 1 1,0-1-1,0 0 0,0 1 0,0-1 0,0 0 0,0 1 0,0-1 1,0 1-1,0-1 0,0 0 0,0 1 0,1-1 0,-1 0 1,0 0-1,0 1 0,1-1 0,-1 1 10,1-1 1,0 1-1,-1-1 0,1 0 0,0 1 1,0-1-1,-1 0 0,1 0 0,0 0 1,0 0-1,0 0 0,-1 1 0,2-2 1,31-3 324,-29 3-312,38-9 82,0-3 0,-1-1 0,55-27-1,-17 6-181,-76 34 57,15-4-152,-18 5 166,1-1 0,-1 1 0,1 1 0,-1-1 0,0 0 0,1 0 0,-1 0 0,1 0 0,-1 0 0,0 0 0,1 0 0,-1 0 0,0 1 0,1-1 1,-1 0-1,0 0 0,1 0 0,-1 1 0,0-1 0,0 0 0,1 0 0,-1 1 0,0-1 0,0 0 0,1 1 0,-1-1 0,0 0 0,0 1 0,0-1 0,1 0 1,-1 1-1,0-1 0,0 1 0,0-1 0,0 0 0,0 1 0,0-1 0,0 0 0,0 1 0,0-1 0,0 1 0,0-1 0,-1 6-12,1-1 0,-1 0 1,0 1-1,-3 5 0,3-7 37,0 1 1,0-1-1,0 0 1,0 1 0,1-1-1,-1 7 1,1-9-7,1 0 1,-1-1-1,1 1 1,-1-1-1,1 1 0,-1 0 1,1-1-1,0 1 1,0-1-1,0 0 1,0 1-1,0-1 1,0 0-1,0 1 0,0-1 1,0 0-1,1 0 1,-1 0-1,0 0 1,1 0-1,-1 0 1,2 0-1,1 0 22,-1 1 0,1-1 1,0-1-1,0 1 0,-1 0 0,1-1 1,0 0-1,0 0 0,-1 0 0,1-1 1,0 1-1,0-1 0,6-1 0,5-3 47,-1 1 0,16-9 0,118-48-343,-45 19 572,-75 30-298,-13 5-85,-1 0 1,2 2 0,18-6 0,-25 11 317,-8 0-82,-6 1-100,2-1-93,0 1 0,0-1 0,0 1-1,0 0 1,0 0 0,0 1 0,-3 1-1,-21 7-90,-6 1 85,-1 0-1,1 3 1,1 0-1,1 2 1,0 1-1,-50 38 1,76-51 4,2 0-1,-1 0 1,0 0 0,-5 8 0,8-11 26,1 0 0,-1-1-1,0 1 1,1 0-1,-1 0 1,1 0 0,-1 0-1,1 0 1,-1 0-1,1 0 1,0 0 0,0 1-1,-1-1 1,1 0 0,0 0-1,0 0 1,0 0-1,0 0 1,0 0 0,0 0-1,1 0 1,-1 1 0,0-1-1,0 0 1,1 0-1,-1 0 1,2 1 0,-1-1 12,0 0 1,0-1 0,0 1-1,0-1 1,0 0 0,0 1-1,0-1 1,1 0 0,-1 1-1,0-1 1,0 0-1,0 0 1,1 0 0,-1 0-1,0 0 1,0 0 0,1-1-1,-1 1 1,0 0 0,0-1-1,0 1 1,0-1 0,2 0-1,32-16 88,-30 14-95,112-64 295,-94 52-365,0-2-1,35-33 0,-81 70-152,17-16 203,1 1 0,-1-1-1,1 1 1,0 1 0,-5 6-1,-6 11-59,1 0 0,-21 46 1,-17 59-21,47-114 93,-74 190 256,57-145-210,18-42 20,-1 0 0,-1-1-1,0 0 1,-1 0 0,-10 15-1,13-24 97,4-5-132,0-1-1,0 0 1,1 0-1,-1 1 1,0-1-1,0 0 1,0 0-1,0 0 1,0 0-1,-1 0 1,1 0 0,0 0-1,0 0 1,-1 0-1,-1 1 1,2-3-34,1 1 0,-1 0 0,0 0 0,1-1 0,-1 1 0,1 0 0,-1-1 0,1 1 0,-1 0 0,1-1 0,0 1 1,-1-1-1,1 1 0,-1-1 0,1 1 0,0-1 0,-1 1 0,1-1 0,0 1 0,0-1 0,-1 0 0,1 1 0,0-1 0,0-1 1,-4-15-101,4 16 110,-1-4-2,1 0 1,0 0-1,0 0 0,0 0 0,1 0 1,0 0-1,1-5 0,11-33-140,-11 38 75,5-14-18,2 1 0,1 0 1,0 0-1,1 1 1,16-19-1,-14 21 10,1 0 0,0 1 0,32-24 0,56-31-14,-64 44 200,176-93 119,-21 13-3,-188 102-217,15-9-48,-19 11 28,0 0 0,-1 1-1,1 0 1,0-1 0,0 1-1,0 0 1,0-1 0,0 1-1,0 0 1,0 0 0,0 0-1,0 0 1,0 0 0,0 0 0,0 0-1,-1 0 1,1 0 0,1 1-1,-1 0 20,-1 0-1,0 0 0,1 0 0,-1 0 1,0 0-1,0 1 0,0-1 0,0 0 1,0 0-1,0 0 0,0 1 0,-1-1 1,1 0-1,0 0 0,-1 2 0,0 0 35,-1 4-44,0 0 0,0-1 0,-1 1 0,0 0 0,0-1 0,0 0 0,-7 8 0,-7 16 347,8-10 154,10-22-461,0 0 0,1 0 0,-1 0 1,1 0-1,-1 0 0,1 0 0,0 0 0,0 1 0,-1-1 0,1 0 0,0 1 0,4-2 0,5-6 47,-2 1-92,7-6-93,1 0 0,36-22 1,-51 35 76,4-2-37,1-1 0,-1 1 0,10-2 0,-15 4 45,0 1-1,0 0 1,1 0 0,-1-1 0,0 1-1,1 0 1,-1 0 0,0 0 0,1 0-1,-1 1 1,2-1 0,-2 1 3,-1-1 0,1 0 1,-1 0-1,1 1 0,-1-1 1,1 0-1,-1 1 0,1-1 1,-1 1-1,0-1 0,1 1 1,-1-1-1,0 0 0,1 1 1,-1-1-1,0 1 0,0-1 1,0 1-1,1 0 0,-1-1 1,0 1-1,0-1 0,0 1 1,0-1-1,0 1 0,0-1 1,0 2-1,0 11 10,-1-7-7,1 0 1,1 0-1,-1 1 0,2 5 1,-2-10 9,1 0-1,-1-1 1,1 1 0,0 0-1,-1 0 1,1-1 0,0 1 0,0-1-1,0 1 1,0-1 0,1 1 0,-1-1-1,0 0 1,1 1 0,-1-1-1,1 0 1,2 2 0,2 0 9,-1-1 1,1 0-1,0 0 0,0 0 1,0-1-1,0 0 0,0 0 1,0-1-1,0 1 0,0-1 1,0-1-1,8 0 0,9-3 110,42-12-1,-46 10-76,11-3 175,54-23 1,-72 27-210,-1-1 0,0-1 0,-1 1-1,0-2 1,0 1 0,0-1 0,12-14 0,-22 22-21,0 0 1,0 0 0,0 0-1,0 0 1,0 0-1,0-1 1,0 1-1,0 0 1,0 0-1,0 0 1,0 0-1,0 0 1,0 0 0,0 0-1,0 0 1,0 0-1,1-1 1,-1 1-1,0 0 1,0 0-1,-1 0 1,1 0-1,0 0 1,0 0 0,0 0-1,0-1 1,0 1-1,0 0 1,0 0-1,0 0 1,0 0-1,0 0 1,0 0-1,0 0 1,0 0 0,0 0-1,0 0 1,0-1-1,0 1 1,0 0-1,-1 0 1,1 0-1,0 0 1,0 0-1,0 0 1,0 0 0,0 0-1,0 0 1,0 0-1,0 0 1,-1 0-1,1 0 1,0 0-1,0 0 1,0 0 0,0 0-1,0 0 1,0 0-1,0 0 1,0 0-1,-1 0 1,1 0-1,0 0 1,0 0-1,0 0 1,0 0 0,0 0-1,0 0 1,-8 1 96,-1 2-127,0 1 0,1 0 1,-1 0-1,1 1 1,0 0-1,0 0 1,1 1-1,-9 7 1,13-10 33,1-1 0,0 0 0,0 1 1,0-1-1,1 1 0,-1 0 0,1-1 1,-1 1-1,1 0 0,0 0 0,0 0 0,0 0 1,0 0-1,1 0 0,-1 0 0,1 0 1,0 1-1,0-1 0,0 0 0,0 0 1,0 0-1,1 0 0,-1 0 0,1 1 1,0-1-1,0 0 0,2 4 0,-2-5 8,1 1 0,-1 0-1,1 0 1,0-1 0,0 1-1,0-1 1,0 0 0,0 0-1,0 1 1,1-1 0,-1-1-1,1 1 1,-1 0 0,1-1-1,0 1 1,0-1 0,-1 0-1,6 2 1,-3-2 35,0 0 0,-1 0 0,1-1 0,0 0-1,0 0 1,0 0 0,-1 0 0,1-1 0,0 0 0,0 0 0,6-2 0,8-5 127,-1-1 1,0 0-1,32-23 1,-18 12-76,81-56-81,-88 57-46,-1-1-1,31-35 1,-19 14 141,46-73 0,22-55-133,-38 58-39,-66 110 59,11-20-336,-9 12 128,-2 9 210,0-1-1,-1 1 1,1 0-1,0 0 1,0-1-1,0 1 1,0 0-1,0 0 1,0 0-1,0 0 1,-1-1-1,1 1 1,0 0-1,0 0 1,0 0-1,-1 0 1,1-1-1,0 1 1,0 0-1,0 0 1,-1 0 0,1 0-1,0 0 1,0 0-1,0 0 1,-1 0-1,1 0 1,0 0-1,0 0 1,-1 0-1,1 0 1,0 0-1,-8 5-161,-3 9 133,1 1 1,0 0-1,1 1 1,1 0-1,-11 30 1,8-20 36,-60 133-20,-67 173 499,134-319-350,1-1 1,-2 20 0,3-23-1724,-1-11 44,-1-21-944,0 0 1593,0 11 722,-1 0 0,0 1 0,0-1 0,-1 1-1,-13-17 1,-44-46 1134,55 65-477,7 8-435,0 1 0,1-1 0,-1 0 0,1 1 0,-1-1 1,1 1-1,-1-1 0,1 0 0,0 1 0,-1-1 0,1 0 0,0 0 1,-1 1-1,1-1 0,0 0 0,0 0 0,0 0 0,0 1 0,0-2 1,0 1-34,0 1-1,0-1 1,1 1 0,-1-1 0,0 1 0,1-1 0,-1 1 0,0 0 0,1-1-1,-1 1 1,0-1 0,1 1 0,-1 0 0,1 0 0,-1-1 0,1 1 0,-1 0 0,1 0-1,-1-1 1,1 1 0,0 0 0,3-1 6,0 0 1,0 1-1,0 0 0,0-1 1,1 2-1,4-1 0,66 11 102,89 24-1,-147-30-48,-1 0 1,1 1-1,-1 0 1,0 2-1,-1 0 1,1 0-1,17 15 1,-27-19 29,0 1 0,-1 0 0,1 1 0,-1-1 0,-1 1 1,1 0-1,-1 0 0,0 0 0,0 1 0,-1-1 0,0 1 0,0 0 1,0 0-1,-1 0 0,0 0 0,-1 1 0,1-1 0,-1 1 0,0 9 1,-3 3 409,2-18-62,1-6-172,0-2-274,3-4-147,-1 1 1,1 0-1,1 0 1,0 0-1,0 0 1,8-9 0,-4 5-437,-3 3 40,1 2 0,-1-1 0,2 1 0,15-15 0,-18 19 454,0 1 0,0-1 1,0 1-1,1 0 0,-1 1 1,1-1-1,-1 1 0,1 0 0,0 1 1,9-2-1,7 0-11,-1 1 0,1 1 0,0 1 0,-1 1 0,1 0 0,40 10 0,-38-2 462,-24-9-328,1 1 0,0-1 0,0 0 0,-1 1 0,1-1 0,0 1 0,-1-1 0,1 1 0,0-1-1,-1 1 1,1 0 0,0-1 0,-1 1 0,1 0 0,-1-1 0,0 1 0,1 0 0,-1 0 0,1-1 0,-1 1 0,0 0 0,0 0 0,0 0 0,1-1-1,-1 1 1,0 1 0,-3 3 249,1 0-1,-1 0 0,-1 0 0,1-1 0,-1 1 1,1-1-1,-1 0 0,-7 6 0,7-6-69,-4 3 70,-8 9 582,-19 21 0,32-32-734,-1 0-1,0 0 0,1 1 0,0-1 0,0 1 0,1-1 0,-1 1 1,1 0-1,-2 10 0,4-14-95,-1 0 1,1 0 0,0 0-1,0 1 1,0-1 0,0 0-1,1 0 1,-1 1-1,0-1 1,1 0 0,0 0-1,-1 0 1,1 0 0,0 0-1,0 0 1,0 0-1,0 0 1,1 0 0,1 2-1,0-2-5,-1 1 0,1-1-1,1 1 1,-1-1 0,0 0 0,1 0-1,-1 0 1,1-1 0,-1 1 0,5 0-1,7 2 4,0-1-1,0-1 0,0 0 1,24-1-1,-14-1-219,24-4 0,1-5-3410,-15 0 1324</inkml:trace>
</inkml:ink>
</file>

<file path=ppt/ink/ink2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19:54:05.496"/>
    </inkml:context>
    <inkml:brush xml:id="br0">
      <inkml:brushProperty name="width" value="0.05" units="cm"/>
      <inkml:brushProperty name="height" value="0.05" units="cm"/>
      <inkml:brushProperty name="color" value="#66CC00"/>
    </inkml:brush>
  </inkml:definitions>
  <inkml:trace contextRef="#ctx0" brushRef="#br0">464 821 1728,'0'0'60,"0"0"0,-1 0 0,1 0 0,0 0 0,0 0 0,-1 0 0,1 0 0,0 0 0,-1 0 0,1 0 0,0 0 0,-1 0 0,1 0 0,0 0 0,-1 0-1,1 0 1,0 0 0,0 0 0,-1 0 0,1 0 0,0 0 0,-1 0 0,1 1 0,0-1 0,0 0 0,-1 0 0,1 0 0,0 1 0,0-1 0,0 0 0,-1 0 0,1 1 0,0 9 9273,0-11-9076,1-1 0,1 0 0,-1 1 0,0-1 0,0 1 0,1-1 0,-1 1 0,2-2 0,0 0 11,49-46 726,15-18-948,164-232 149,-197 251-241,-21 30 13,79-118 631,-72 105-486,-11 17 61,1-1 1,-2-1-1,12-28 1,-20 44-173,0 0 0,0 0 0,0-1 0,0 1 0,1 0 0,-1 0 0,0 0 0,0 0 0,0 0 0,0 0 0,0 0 0,0 0 0,0 0 0,0 0 0,0-1 0,0 1 0,0 0 0,0 0 0,0 0 0,0 0 0,0 0 0,0 0 0,0 0 0,0-1 0,0 1 0,0 0 0,0 0 0,0 0 0,0 0 0,0 0 0,0 0 0,0 0 0,0 0 0,0-1 0,0 1 0,0 0 0,0 0 0,0 0 0,0 0 0,0 0 0,0 0 1,-1 0-1,1 0 0,0 0 0,0 0 0,0-1 0,0 1 0,0 0 0,0 0 0,0 0 0,0 0 0,0 0 0,-1 0 0,1 0 0,0 0 0,0 0 0,0 0 0,0 0 0,0 0 0,0 0 0,0 0 0,-1 0 0,1 0 0,-11 6 171,7-4-169,-5 3-1,1 1 1,-1 0 0,1 0-1,1 1 1,-10 10 0,-156 181 167,-20 64 593,8-10 154,143-188-748,-86 116 420,101-145-364,-25 31 545,-86 84 0,130-144-602,4-8-167,4 1-8,0 1 0,0-1 0,0 0 0,0 0 0,0 1 0,0-1 0,0 0 0,0 0 0,1 1 0,-1-1 0,0 0 0,0 0 0,1 1 0,-1-1 0,1 0 0,-1 1 0,1-2 0,15-17-103,1 0 0,0 1 1,23-19-1,-31 29 106,263-230 25,-249 220-27,1 0 0,0 2-1,1 1 1,1 1-1,34-14 1,141-41 540,-126 47 10,76-35 0,-129 45-440,-2 0 0,1-1 0,27-24 0,-37 28 27,-16 12-145,-17 17-167,0 8 18,15-20 161,-1 1 1,2 1 0,-1-1 0,1 1 0,-6 13 0,11-19-6,0-1 1,0 1-1,0 0 1,0-1-1,1 1 1,-1 0 0,1 0-1,0-1 1,0 7-1,1-9 25,-1 1 0,0-1 0,1 0-1,-1 0 1,1 1 0,-1-1 0,1 0 0,0 0-1,-1 0 1,1 0 0,0 0 0,0 0 0,0 0-1,-1 0 1,1 0 0,0 0 0,0-1-1,0 1 1,1 0 0,-1-1 0,0 1 0,0 0-1,0-1 1,0 0 0,1 1 0,-1-1 0,0 0-1,0 1 1,3-1 0,8 0 7,1 0 0,-1-1 0,0 0 0,0-1 0,1 0 0,-1-1 0,-1-1 0,15-5 0,22-6 81,7 0-106,100-42 0,-143 52-7,-8 3 36,1 0-1,-1 0 1,0 0 0,0 0 0,0-1 0,0 1 0,7-7 0,-10 2-51,0 6 23,-1 0 0,0 0 0,0-1 1,0 1-1,-1 0 0,1 0 0,0 0 0,0-1 0,-1 1 0,1 0 0,0 0 0,-1 0 0,1 0 0,-1 0 0,1 0 0,-1 0 0,0 0 0,0 0 1,1 0-1,-1 0 0,0 0 0,0 0 0,0 1 0,0-1 0,0 0 0,0 1 0,0-1 0,0 1 0,0-1 0,0 1 0,0-1 0,0 1 0,0 0 1,-2-1-1,-3 1-61,-1-1 1,1 2-1,0-1 1,0 0-1,-10 3 1,-4 0-86,11-1 135,0 0-1,0 0 0,0 1 1,0 0-1,1 0 0,-1 1 1,1 0-1,0 1 0,0 0 1,1 0-1,-1 1 0,1 0 1,0 0-1,-8 10 0,14-15 6,0 1 0,0-1-1,0 1 1,0-1 0,0 1-1,1-1 1,-1 1 0,1 0-1,-1-1 1,1 1 0,-1 0-1,1 0 1,0-1 0,0 1-1,0 0 1,0 0 0,0 0-1,0-1 1,0 1 0,1 0-1,-1 0 1,1-1 0,-1 1-1,1 0 1,0-1 0,-1 1-1,1-1 1,0 1 0,0-1-1,0 1 1,0-1 0,1 0-1,-1 1 1,0-1 0,0 0-1,1 0 1,-1 0 0,1 0-1,-1 0 1,1 0 0,-1 0-1,4 1 1,12 2 68,0 0-1,-1-1 1,1-1 0,1-1 0,-1 0-1,20-2 1,106-17 272,-136 17-320,14-2 6,-1-2 0,1 0-1,-1-1 1,-1-1 0,0-1-1,0-1 1,27-17 0,-16 6 77,-2-2 0,43-41 1,47-60-65,-90 92-86,11-10 12,85-96-25,-11-12 362,-92 120-226,-12 17-130,-1-1 0,0 0 0,0 0 0,8-21 0,-15 33 40,-1-1 0,1 1 1,-1-1-1,0 1 0,0-1 1,1 1-1,-1-1 0,0 1 1,0-1-1,0 1 0,-1-1 0,1 1 1,-1-3-1,1 4 12,0-1 0,-1 1 0,1 0-1,0-1 1,-1 1 0,1 0 0,0-1 0,-1 1-1,1 0 1,0 0 0,-1-1 0,1 1 0,-1 0 0,1 0-1,-1 0 1,1-1 0,-1 1 0,1 0 0,0 0-1,-1 0 1,1 0 0,-1 0 0,1 0 0,-1 0 0,1 0-1,-1 0 1,1 0 0,-1 0 0,1 1 0,-1-1-1,1 0 1,-1 0 0,1 0 0,0 1 0,-1-1 0,1 0-1,-1 0 1,1 1 0,0-1 0,-1 0 0,1 1-1,-1-1 1,-109 70-382,87-55 374,1 0 0,0 2 0,2 0 0,0 1 0,0 2 0,2 0 0,0 0 0,-21 35 1,7-4-32,3 1 0,-39 99 0,49-105 142,-20 80 0,37-122-78,2 0 0,-1 0 1,0 0-1,1 1 0,0-1 0,0 0 0,1 7 1,-1-9-2,1-1 1,-1 1-1,1-1 1,-1 0-1,1 1 1,0-1-1,0 1 1,-1-1 0,1 0-1,0 0 1,0 0-1,1 0 1,-1 1-1,0-1 1,0 0-1,0-1 1,1 1 0,-1 0-1,0 0 1,1-1-1,-1 1 1,3 0-1,2 1 26,1 0 1,-1-1-1,1 1 0,0-2 0,0 1 1,12-1-1,44-7 76,-37 4-71,150-25 85,-128 19-83,-18 4-40,-23 4-72,-9 2-69,-23 6-91,-84 28-249,96-30 459,-1 1 0,2 0 1,-1 1-1,1 1 1,-21 17-1,26-19 33,2 0 0,-1 1-1,1-1 1,-9 14 0,13-18-19,0 0 0,0 0-1,1-1 1,-1 1 0,0 0 0,1 0-1,-1 0 1,1 0 0,0 0 0,-1 0 0,1 3-1,0-4 1,0-1 0,1 1 1,-1 0-1,0 0 0,1-1 0,-1 1 0,0 0 0,1 0 0,-1-1 0,1 1 1,-1-1-1,1 1 0,-1 0 0,1-1 0,-1 1 0,1-1 0,0 1 0,-1-1 0,1 1 1,0-1-1,-1 0 0,1 1 0,0-1 0,0 0 0,-1 0 0,1 1 0,0-1 0,1 0 1,3 1 36,0-1 1,0 0-1,0 0 1,0 0-1,0 0 1,0-1 0,7-1-1,36-12 345,-39 11-279,20-7-18,-1-1-1,-1-1 1,47-29 0,-59 31-67,-2-1 0,1 0 0,-1 0 0,-1-2 0,16-18 0,-4-1-11,23-40 0,38-76 39,77-115-170,-155 254 89,-4 5-18,0 1 0,-1-1 0,1 0 0,-1 0 1,0 0-1,0 0 0,0 0 0,2-8 0,-4 12 41,0-1 1,0 1 0,1 0-1,-1-1 1,0 1-1,0-1 1,0 1 0,0-1-1,0 1 1,0-1-1,0 1 1,0-1 0,0 1-1,0-1 1,0 1-1,0-1 1,0 1 0,0-1-1,-1 1 1,1-1-1,0 1 1,0 0 0,0-1-1,-1 1 1,1-1-1,0 1 1,-1 0 0,1-1-1,0 1 1,-1-1-1,1 1 1,0 0-1,-1 0 1,1-1 0,-1 1-1,0-1 1,0 1-4,-1 1 0,1-1 0,-1 0 0,1 0 0,-1 0 0,1 1 0,-1-1 1,1 1-1,0-1 0,-1 1 0,1 0 0,0-1 0,-1 1 0,1 0 0,-2 2 0,-9 7-19,0 0 0,0 1 1,2 1-1,-1 0 0,-16 24 0,-39 78-54,21-30 73,-64 113 106,67-129-59,-26 44-31,64-104-858,-2 1 0,1-1-1,-1 0 1,0-1 0,-1 1-1,0-1 1,-11 9 0,3-3-1518</inkml:trace>
</inkml:ink>
</file>

<file path=ppt/ink/ink2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19:54:05.869"/>
    </inkml:context>
    <inkml:brush xml:id="br0">
      <inkml:brushProperty name="width" value="0.05" units="cm"/>
      <inkml:brushProperty name="height" value="0.05" units="cm"/>
      <inkml:brushProperty name="color" value="#66CC00"/>
    </inkml:brush>
  </inkml:definitions>
  <inkml:trace contextRef="#ctx0" brushRef="#br0">32 51 10208,'-18'-39'4640,"10"31"-4032,3 5 288,10 6-609,-5-6-319,5 3-1407,8 8 831</inkml:trace>
</inkml:ink>
</file>

<file path=ppt/ink/ink2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19:54:26.058"/>
    </inkml:context>
    <inkml:brush xml:id="br0">
      <inkml:brushProperty name="width" value="0.05" units="cm"/>
      <inkml:brushProperty name="height" value="0.05" units="cm"/>
    </inkml:brush>
  </inkml:definitions>
  <inkml:trace contextRef="#ctx0" brushRef="#br0">361 41 1824,'1'-7'1352,"0"-10"6177,1 6-3621,-3 6-2755,1 13-754,-3 32-202,-40 196 902,19-60-123,24-132-770,1-17 900,-11-27-941,-26 4-384,30-3 200,-1 0 0,1 0 0,-1 1-1,1 0 1,-8 4 0,-20 5 54,-65 16 53,86-23-101,-34 11-227,45-13 157,2-2 82,-1 0 0,1 0 0,0 1 0,0-1 0,0 0 0,-1 0 0,1 0 0,0 0 0,-1 1 0,1-1 0,0 0 0,0 0 0,-1 0 0,1 0 0,0 0 0,-1 0 0,1 0 0,0 0 0,-1 0 0,1 0 0,0 0 0,-1 0 0,1 0 0,53-3 1068,89-17-1,-56 6-847,-42 8-127,20-4 97,86-2 0,-105 16-355,-45-5 12,0 1-1,1 0 0,-1 0 0,0 0 0,0 0 1,1-1-1,-1 1 0,0 0 0,0 0 0,1-1 1,-1 1-1,0 0 0,0 0 0,0-1 0,1 1 1,-1 0-1,0-1 0,0 1 0,0 0 0,0-1 1,0 1-1,0 0 0,0-1 0,0 1 0,0 0 1,0-1-1,0 1 0,0 0 0,0-1 0,0 1 1,0 0-1,0-1 0,0 1 0,0 0 0,-1-1 1,-2-13-7303,-2 6 5079</inkml:trace>
</inkml:ink>
</file>

<file path=ppt/ink/ink2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19:54:26.607"/>
    </inkml:context>
    <inkml:brush xml:id="br0">
      <inkml:brushProperty name="width" value="0.05" units="cm"/>
      <inkml:brushProperty name="height" value="0.05" units="cm"/>
    </inkml:brush>
  </inkml:definitions>
  <inkml:trace contextRef="#ctx0" brushRef="#br0">34 12 3136,'-2'-1'378,"-1"1"1,1 0-1,0 0 0,-1 0 1,1 0-1,0 0 1,-1 0-1,1 1 0,0-1 1,-8 8 7119,10-8-7379,0 0 1,0 0 0,0 0-1,0 0 1,1 0-1,-1 0 1,0 0 0,0 0-1,0 0 1,0 0 0,1 0 837,0 0-838,82-8 2356,16 3-1671,186-1-56,-244 6-707,-19 0-29,26 3-1,-41-2-432,1 1 1,-1 0 0,0 0 0,8 3-1,-15-5 348,0 0 1,0 0-1,0 0 0,0 0 0,1 0 0,-1 0 0,0 0 0,0 0 0,0 0 0,0 0 0,0 1 0,1-1 0,-1 0 0,0 0 0,0 0 1,0 0-1,0 0 0,0 0 0,0 0 0,0 1 0,0-1 0,0 0 0,0 0 0,1 0 0,-1 0 0,0 0 0,0 1 0,0-1 0,0 0 0,0 0 1,0 0-1,0 0 0,0 1 0,0-1 0,0 0 0,0 0 0,0 0 0,0 0 0,-1 1 0,1-1 0,0 0 0,0 0 0,0 0 0,0 0 1,0 0-1,0 0 0,0 1 0,0-1 0,0 0 0,0 0 0,-1 0 0,1 0 0,0 1-712,-1 4-1204</inkml:trace>
</inkml:ink>
</file>

<file path=ppt/ink/ink2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19:54:27.155"/>
    </inkml:context>
    <inkml:brush xml:id="br0">
      <inkml:brushProperty name="width" value="0.05" units="cm"/>
      <inkml:brushProperty name="height" value="0.05" units="cm"/>
    </inkml:brush>
  </inkml:definitions>
  <inkml:trace contextRef="#ctx0" brushRef="#br0">42 83 4224,'-41'0'9885,"41"0"-9838,0 0 1,0 0-1,0 0 1,0 0-1,0-1 1,0 1-1,0 0 1,0 0-1,0 0 1,0 0-1,0 0 1,0 0-1,0 0 1,0 0-1,0-1 380,0 1-379,5-5 1233,8-6-608,-11 10-510,7-5 57,0 0 0,1 1 1,0 0-1,0 1 0,1 0 1,18-5-1,66-9 430,-62 14-405,0 1 1,51 3 0,65 14 243,-49-4-329,-81-8-172,-12 0-90,0-1-1,0 0 1,0-1 0,1 0-1,-1 0 1,0-1 0,0 0-1,11-2 1,-17 2-57,-1 1-46,1 0 0,0 0-1,-1 0 1,1-1-1,0 1 1,-1 0 0,1-1-1,0 1 1,-1-1 0,1 1-1,-1 0 1,1-1-1,-1 1 1,1-1 0,-1 1-1,0-1 1,1 0-1,-1 1 1,1-1 0,-1 1-1,0-2 1,5-3-1992</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8:54.708"/>
    </inkml:context>
    <inkml:brush xml:id="br0">
      <inkml:brushProperty name="width" value="0.05" units="cm"/>
      <inkml:brushProperty name="height" value="0.05" units="cm"/>
    </inkml:brush>
  </inkml:definitions>
  <inkml:trace contextRef="#ctx0" brushRef="#br0">59 522 6400,'-15'-7'2058,"15"7"-2001,0 0-1,0 0 0,1 0 1,-1 0-1,0 0 0,0 0 1,0 0-1,0 1 0,0-1 1,0 0-1,0 0 0,0 0 1,0 0-1,0 0 0,0 0 1,0 0-1,0 0 0,0 0 1,0 1-1,0-1 0,0 0 1,0 0-1,0 0 0,-1 0 1,1 0-1,0 0 0,0 0 1,0 0-1,0 0 0,0 0 1,0 0-1,0 1 0,0-1 1,0 0-1,0 0 0,0 0 1,0 0-1,0 0 0,0 0 1,-1 0-1,1 0 0,0 0 1,0 0-1,0 0 0,0 0 1,0 0-1,0 0 0,2 2 172,1 0 1,-1 0-1,1 0 0,-1 0 0,1 0 0,0-1 0,0 0 1,0 1-1,0-1 0,0 0 0,0 0 0,0-1 0,1 1 1,-1-1-1,0 1 0,0-1 0,0 0 0,1 0 0,-1 0 1,0-1-1,0 1 0,4-2 0,-3 1-160,0-1-1,1 1 1,-1-1 0,0 0-1,0 0 1,0 0 0,-1-1-1,1 1 1,0-1 0,-1 0-1,0 0 1,0 0 0,0 0-1,0-1 1,5-6 0,-3 1-2,0-1 1,0 0 0,-1 1-1,0-2 1,-1 1 0,0 0-1,0-1 1,-1 1 0,1-20-1,-3 29-59,0 0-1,0 0 1,0 0-1,0 0 1,0 0-1,0 0 0,0 0 1,0 0-1,0 0 1,-1 0-1,1 0 1,0 0-1,-1 0 0,1 0 1,-1 0-1,1 0 1,-1 0-1,1 0 1,-1 0-1,1 1 0,-1-1 1,0 0-1,0 0 1,1 1-1,-1-1 1,0 0-1,0 1 0,0-1 1,0 1-1,0-1 1,0 1-1,0 0 1,1-1-1,-1 1 0,0 0 1,0 0-1,-2-1 1,0 2 13,0-1 0,0 0 0,1 1 0,-1-1 1,0 1-1,0 0 0,1 0 0,-1 0 0,0 0 1,1 0-1,-1 1 0,-2 1 0,-6 6 108,0 0 1,0 1-1,1 0 0,0 1 0,-10 14 1,5-4 48,2 1 0,-12 23 0,20-36-128,1 0-1,0 0 1,0 1 0,1 0-1,1 0 1,-1 0-1,2 0 1,-2 18-1,3-24-15,0 0-1,1 0 0,-1 1 0,1-1 0,0 0 1,0 0-1,1 0 0,-1-1 0,1 1 1,0 0-1,0-1 0,0 1 0,0-1 0,0 1 1,1-1-1,0 0 0,0 0 0,-1 0 1,2 0-1,-1-1 0,0 1 0,1-1 1,-1 0-1,6 3 0,-2-2-25,1 0-1,0 0 1,0 0 0,0-1-1,0 0 1,0-1 0,0 0-1,1 0 1,-1-1 0,0 0-1,1 0 1,-1-1 0,0 0-1,1-1 1,-1 0 0,0 0-1,0 0 1,-1-1 0,1 0-1,0-1 1,-1 0 0,0 0-1,0-1 1,0 1 0,0-1-1,-1-1 1,11-10 0,2-8-118,0-1 1,-1-1 0,21-41 0,-15 24-105,158-240-244,-122 192 497,-50 73 11,-1 0 0,0 0 1,7-27-1,-16 45-52,0 0 1,0 0-1,0 0 1,0 0-1,0 0 1,-1 0 0,1 0-1,0 1 1,0-1-1,0 0 1,-1 0-1,1 0 1,0 0-1,0 0 1,0 0-1,0 0 1,-1 0-1,1 0 1,0 0 0,0 0-1,0 0 1,0 0-1,-1 0 1,1-1-1,0 1 1,0 0-1,0 0 1,0 0-1,-1 0 1,1 0-1,0 0 1,0 0 0,0 0-1,0-1 1,0 1-1,-1 0 1,1 0-1,0 0 1,0 0-1,0 0 1,0-1-1,0 1 1,0 0 0,0 0-1,0 0 1,0 0-1,0-1 1,0 1-1,0 0 1,0 0-1,-1 0 1,1-1-1,1 1 1,-1 0-1,0 0 1,0 0 0,0 0-1,0-1 1,-18 15-115,16-12 96,-19 16 89,1 0-1,1 2 1,0 0-1,2 1 1,-21 31-1,22-20 34,0 0-1,2 1 0,1 0 0,2 1 0,1 1 0,2 0 0,1 0 1,-3 54-1,10-80-56,-1 0 0,1 0 1,1 0-1,0 0 0,0 0 1,1 0-1,3 10 0,-4-16-37,1 0 0,-1 1 0,1-1 0,-1 0 0,1 0 0,0-1 0,0 1 0,0 0-1,1-1 1,-1 1 0,1-1 0,-1 0 0,1 1 0,0-1 0,0-1 0,0 1 0,0 0 0,0-1 0,0 1 0,0-1-1,5 1 1,1 0-34,0-1 0,1 1 0,-1-2 0,1 1 0,-1-2 0,1 1 0,-1-1 1,13-3-1,8-3-75,34-14 0,-33 11 95,36-9-300,11-5 150,-78 24 160,0 0 0,1 0 0,-1 0 1,0 0-1,0 0 0,0-1 0,0 1 0,0 0 0,1 0 0,-1 0 1,0 0-1,0 0 0,0 0 0,0 0 0,1 0 0,-1 0 0,0 0 0,0 0 1,0 0-1,0-1 0,1 1 0,-1 0 0,0 0 0,0 0 0,0 1 1,1-1-1,-1 0 0,0 0 0,0 0 0,0 0 0,0 0 0,1 0 1,-1 0-1,0 0 0,0 0 0,0 0 0,0 0 0,0 0 0,1 1 0,-1-1 1,0 0-1,0 0 0,0 0 0,0 0 0,0 0 0,1 1 0,-8 8 151,-16 12 265,-34 12 392,42-23-641,-42 30 284,51-35-344,1 0 1,-1 0-1,1 0 1,0 1-1,0-1 0,-7 14 1,11-19-96,1 1 0,-1 0-1,1 0 1,-1 0 0,1 0 0,0 0 0,-1 0 0,1 0-1,0 0 1,0 0 0,0 0 0,0 0 0,0 0 0,0 0-1,0 0 1,0-1 0,0 1 0,0 0 0,0 0 0,1 0 0,-1 0-1,0 0 1,1 0 0,-1 0 0,0 0 0,1 0 0,-1 0-1,1-1 1,0 1 0,-1 0 0,1 0 0,0-1 0,-1 1-1,1 0 1,0-1 0,0 1 0,0-1 0,1 1 0,3 2-4,0-1 1,0 0 0,1 0 0,-1-1 0,8 2-1,-13-3-9,6 1 81,20 5-845,0-1 0,0-2 0,38 1-1,-45-5-1428,29-5-1,-40 5 1150,0-1 1,0-1-1,-1 1 1,1-1-1,-1 0 1,12-8-1,8-7-4419</inkml:trace>
</inkml:ink>
</file>

<file path=ppt/ink/ink2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19:54:29.257"/>
    </inkml:context>
    <inkml:brush xml:id="br0">
      <inkml:brushProperty name="width" value="0.05" units="cm"/>
      <inkml:brushProperty name="height" value="0.05" units="cm"/>
    </inkml:brush>
  </inkml:definitions>
  <inkml:trace contextRef="#ctx0" brushRef="#br0">309 500 3136,'-1'0'29,"1"-1"-1,0 1 1,0 0 0,0 0-1,-1-1 1,1 1 0,0 0-1,0 0 1,0-1 0,0 1-1,0 0 1,-1-1 0,1 1-1,0 0 1,0-1 0,0 1-1,0 0 1,0 0 0,0-1 0,0 1-1,0 0 1,0-1 0,0 1-1,0 0 1,0-1 0,0 1-1,1 0 1,-1-1 0,0 1-1,0 0 1,0 0 0,0-1-1,0 1 1,1 0 0,-1-1-1,0 1 1,0 0 0,1 0 0,-1 0-1,0-1 1,0 1 0,1 0-1,-1 0 1,0 0 0,1-1 91,-1 1 0,1-1 0,-1 1 0,1 0 0,-1-1 0,1 1 0,-1-1 0,0 1 0,1-1 0,-1 1 0,0-1 0,1 1 0,-1-1-1,0 0 1,0 1 0,0-1 0,0 1 0,1-1 0,-1-1 0,1-2 1711,0 3-1741,-1 1 0,0-1 0,1 1 0,-1-1 0,0 1 0,0-1 1,1 1-1,-1-1 0,0 1 0,0-1 0,0 1 0,0-1 1,0 1-1,0-1 0,0 0 0,0 1 0,0-1 0,0 1 0,0-1 1,0 1-1,0-1 0,0 1 0,-1-1 0,1 1 0,0-1 0,0 1 1,-1-1-1,1 1 0,0-1 0,0 1 0,-1 0 0,1-1 0,-1 1 1,1-1-1,0 1 0,-1 0 0,1-1 0,-1 1 0,1 0 1,-1 0-1,1-1 0,-2 1 0,0-1 55,0 0 1,0 0-1,-1 1 1,1-1-1,0 1 0,-1 0 1,1-1-1,0 1 1,-1 0-1,1 0 0,-5 1 1,-26 8 380,26-7-429,-9 3 37,1 2 1,-1 0 0,1 0-1,1 2 1,-21 14 0,15-8-81,1 1 0,1 1 0,-17 19 0,30-30 16,0-1-1,1 1 1,0 0 0,1 0 0,-1 0 0,-4 13-1,7-17-44,1-1 0,-1 1 0,1-1-1,-1 1 1,1 0 0,0-1 0,0 1-1,0-1 1,0 1 0,0 0 0,0-1-1,0 1 1,0 0 0,1-1 0,-1 1-1,0 0 1,1-1 0,0 1 0,-1-1-1,1 1 1,0-1 0,0 1 0,0-1-1,0 0 1,0 1 0,0-1 0,0 0-1,0 0 1,0 0 0,1 0 0,-1 0-1,0 0 1,1 0 0,2 1-1,0 0 50,0-1-1,0 1 0,0-1 0,0 0 0,1 0 0,-1 0 0,0-1 0,0 1 1,1-1-1,-1 0 0,0-1 0,6 0 0,-3 0-2,-1-1-1,0 0 1,0 0-1,0-1 1,0 0-1,0 0 1,8-5-1,-4 0-21,0 0 1,0-1-1,-1 0 0,0 0 1,-1-1-1,0 0 0,12-19 1,-9 8-150,0 0 0,-2 0 0,12-36 0,-21 43-278,-2 13 208,-1 8 104,-1 8 61,0-1-1,1 0 0,1 1 1,-1 21-1,3-25 138,0 0 1,1 0-1,0-1 0,0 1 0,1 0 0,1-1 1,3 11-1,-5-19-88,0 0-1,-1-1 1,1 1 0,0 0 0,0-1 0,0 1-1,0-1 1,0 1 0,0-1 0,0 0 0,1 0-1,-1 1 1,0-1 0,1 0 0,-1 0 0,1 0-1,-1 0 1,1 0 0,0-1 0,2 2 0,-2-2-4,1 1 1,0-1 0,-1 0 0,1 0 0,0 0 0,0-1-1,-1 1 1,1 0 0,-1-1 0,1 0 0,0 0 0,2-1-1,7-3 21,-1-2 0,0 1 0,-1-1 0,16-13-1,23-22-43,-11 10 42,50-34-1,-84 63-89,1 0 1,0 1-1,-1-1 1,1 1-1,0 0 1,7-1-1,-11 2 30,0 1 0,1 0 0,-1 0 0,0 0 0,0 0 0,0 0 0,1 0-1,-1 0 1,0 0 0,0 0 0,0 1 0,0-1 0,1 0 0,-1 1-1,0-1 1,0 1 0,0-1 0,0 1 0,0 0 0,0 0 0,0-1 0,0 1-1,0 0 1,0 0 0,-1 0 0,1 0 0,0 0 0,-1 0 0,1 0-1,0 0 1,-1 0 0,1 2 0,0 0 12,0 1 0,0-1 0,-1 0 0,1 0 0,-1 1 0,0-1 1,0 1-1,0-1 0,-1 5 0,-8 33 16,7-32-10,-3 8 98,-1 0 1,-15 31 0,6-15 598,15-33-702,0 0-1,0 0 1,0 0-1,0 0 1,0 0-1,0 1 1,0-1-1,0 0 1,0 0-1,0 0 1,0 0-1,0 0 1,0 1-1,0-1 1,0 0-1,0 0 1,0 0-1,0 0 1,0 0-1,1 0 1,-1 1-1,0-1 1,0 0-1,0 0 1,0 0-1,0 0 1,0 0-1,0 0 1,0 0 0,1 0-1,-1 0 1,0 0-1,0 1 1,0-1-1,0 0 1,0 0-1,1 0 1,-1 0-1,0 0 1,0 0-1,0 0 1,0 0-1,0 0 1,1 0-1,-1 0 1,6 0 71,3-4-52,0-1 0,0 0 1,0 0-1,-1 0 0,1-1 0,9-10 0,2 0-73,-1 1-32,41-29 149,-52 39-122,1 0 0,0 0-1,-1 1 1,2 0 0,12-3 0,-21 6 37,1 1 0,0-1 1,-1 1-1,1 0 0,0-1 0,-1 1 1,1 0-1,0 0 0,0 0 1,-1 0-1,1 1 0,0-1 0,-1 0 1,1 1-1,0-1 0,-1 1 1,1 0-1,0-1 0,-1 1 0,1 0 1,-1 0-1,0 0 0,1 0 1,-1 0-1,0 1 0,1-1 0,-1 0 1,0 0-1,0 1 0,0-1 1,0 1-1,0-1 0,-1 1 1,1-1-1,0 1 0,-1 0 0,1-1 1,0 3-1,1 6-63,0 0 0,2 13 0,-4-15 102,1 0 1,1 0-1,-1 0 1,1-1-1,5 14 0,-5-19-15,-1 1 1,0-1-1,1 0 0,0 1 0,0-1 0,0 0 0,0 0 0,0 0 0,0 0 0,0-1 0,1 1 0,-1 0 1,0-1-1,6 3 0,-4-3 4,0 0 0,0 0 0,1 0 0,-1-1 0,0 1 0,0-1 0,1 0-1,-1 0 1,5-1 0,7-2 26,0-1 0,0 0 0,0-2 0,16-7-1,-24 10-34,51-23 103,-1-2 0,100-67 0,-136 81-115,7-4-250,-49 26-78,-98 82-37,98-72 300,0 2 0,1-1 0,-22 32 0,40-49 78,-1 1 0,0 0 0,1 0-1,-1 0 1,1 0 0,0 0 0,0 0-1,0 0 1,0 4 0,1-7 1,0 1 1,-1 0-1,1 0 1,0 0-1,0 0 0,1 0 1,-1 0-1,0 0 1,0 0-1,0 0 1,1 0-1,-1 0 0,0 0 1,1 0-1,-1 0 1,1-1-1,-1 1 1,1 0-1,0 0 0,-1-1 1,1 1-1,0 0 1,-1-1-1,1 1 1,0 0-1,0-1 0,-1 1 1,1-1-1,0 1 1,0-1-1,0 0 1,1 1-1,4 0 31,0 0 0,-1 0 0,1 0-1,0-1 1,-1 0 0,1 0 0,0 0 0,0-1 0,-1 0-1,7-2 1,8-2 112,26-12 0,-46 17-154,12-5 30,0 0-1,-1-2 1,1 1 0,-1-1 0,-1-1-1,14-12 1,-11 9-5,-2 0 0,0-1-1,0 0 1,16-25 0,27-61 43,-54 97-68,29-58-18,-2 0 0,-4-2 0,-1-1-1,21-112 1,-30 95-366,-15 67 114,2 11 258,0 1 0,0 0 0,-1 0 1,1-1-1,0 1 0,0 0 0,0 0 0,0 0 0,-1 0 0,1-1 0,0 1 0,0 0 1,0 0-1,-1 0 0,1 0 0,0 0 0,0 0 0,0 0 0,-1 0 0,1 0 1,0-1-1,0 1 0,-1 0 0,1 0 0,0 0 0,-1 0 0,0 1-16,-1-1 0,1 1 0,0-1 0,-1 1 0,1 0 0,0 0 0,0-1 0,0 1 0,-1 0-1,1 0 1,-1 2 0,-5 4 2,1 1 0,0 0 0,0 1-1,1-1 1,-7 15 0,-18 50 135,28-66-103,-7 20 36,1 1 0,2 0 0,0 0 0,-2 55 0,7-42 137,2 1 0,11 73-1,-9-99-174,1 0 1,0 0-1,1 0 0,14 28 0,6-3-3651,-23-38 3100,0-1 0,0 0-1,-1 0 1,2 0 0,-1 0 0,0 0 0,0-1 0,1 1 0,-1-1 0,1 1-1,-1-1 1,1 0 0,-1 0 0,1 0 0,0 0 0,3 0 0,21 7-3581</inkml:trace>
</inkml:ink>
</file>

<file path=ppt/ink/ink2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19:54:30.837"/>
    </inkml:context>
    <inkml:brush xml:id="br0">
      <inkml:brushProperty name="width" value="0.05" units="cm"/>
      <inkml:brushProperty name="height" value="0.05" units="cm"/>
    </inkml:brush>
  </inkml:definitions>
  <inkml:trace contextRef="#ctx0" brushRef="#br0">390 9 2816,'0'-8'12837,"-9"35"-11563,6-1-963,1-1-1,1 1 1,4 51-1,0-9 43,6 275 1450,-7-310-1479,-1-23-55,-1 1 1,0-1 0,-2 17-1,2-26-227,-1 0 0,1 0 0,-1 0-1,1 0 1,-1 0 0,1 0 0,-1 0-1,1 0 1,-1 0 0,0 0 0,1 0-1,-1 0 1,0 0 0,0-1 0,0 1 0,0 0-1,0-1 1,0 1 0,0 0 0,0-1-1,0 1 1,0-1 0,0 0 0,0 1-1,0-1 1,0 0 0,0 0 0,-1 1-1,1-1 1,0 0 0,0 0 0,0 0-1,0-1 1,-1 1 0,0 0 0,-9-2 98,0 1 0,1-2 0,-13-3 0,-4-1 79,-175-27-48,163 24 191,36 9-581,0 0 0,0 0 1,0 0-1,0-1 1,0 1-1,0-1 0,1 0 1,-1 0-1,1 0 1,-4-3-1,6 4 36,0 1 0,0-1 0,0 1 1,0-1-1,0 1 0,0-1 0,0 0 0,0 1 0,0-1 0,0 1 0,0-1 1,1 1-1,-1-1 0,0 1 0,0-1 0,1 1 0,-1-1 0,0 1 0,1-1 1,-1 1-1,0-1 0,1 1 0,-1 0 0,1-1 0,-1 1 0,0-1 1,2 1-1,-1-1-356,11-8-2020</inkml:trace>
</inkml:ink>
</file>

<file path=ppt/ink/ink2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19:54:31.435"/>
    </inkml:context>
    <inkml:brush xml:id="br0">
      <inkml:brushProperty name="width" value="0.05" units="cm"/>
      <inkml:brushProperty name="height" value="0.05" units="cm"/>
    </inkml:brush>
  </inkml:definitions>
  <inkml:trace contextRef="#ctx0" brushRef="#br0">21 5 4384,'-21'-5'11233,"37"5"-7187,230 6-2609,4-1-1007,-184-9-2185</inkml:trace>
</inkml:ink>
</file>

<file path=ppt/ink/ink2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19:54:31.871"/>
    </inkml:context>
    <inkml:brush xml:id="br0">
      <inkml:brushProperty name="width" value="0.05" units="cm"/>
      <inkml:brushProperty name="height" value="0.05" units="cm"/>
    </inkml:brush>
  </inkml:definitions>
  <inkml:trace contextRef="#ctx0" brushRef="#br0">26 194 4320,'-9'-8'1189,"-1"-1"876,3 4 2441,8 4-4162,0 0 1,0 0-1,0 0 0,0 0 1,0 1-1,0-1 1,0 0-1,0 1 1,0-1-1,1 0 0,0 0 1,16-5 382,0 0 0,0 1 1,36-5-1,-2 1-244,43-9 209,59-12-88,-35 2-559,197-19 0,-243 45-4232,-40 5-1065,-7 4 2020</inkml:trace>
</inkml:ink>
</file>

<file path=ppt/ink/ink2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19:54:33.563"/>
    </inkml:context>
    <inkml:brush xml:id="br0">
      <inkml:brushProperty name="width" value="0.05" units="cm"/>
      <inkml:brushProperty name="height" value="0.05" units="cm"/>
    </inkml:brush>
  </inkml:definitions>
  <inkml:trace contextRef="#ctx0" brushRef="#br0">311 146 2720,'2'-9'600,"-1"6"-333,-1 0 0,1 0 0,0 0 0,0 0 0,0 1 0,0-1 0,0 0 0,3-4-1,-3 6-27,0 0-1,0 0 0,-1-1 0,1 1 0,0 0 0,-1-1 0,1 1 0,-1-1 0,0 1 0,1 0 0,-1-1 0,0 1 0,0-1 1,0 1-1,0-1 0,0 1 0,0-2 0,0 2-154,-1 0 1,1 0 0,0 0-1,0 0 1,-1 1-1,1-1 1,0 0 0,-1 0-1,1 0 1,-1 1-1,1-1 1,-1 0 0,1 1-1,-1-1 1,0 0-1,1 1 1,-1-1 0,0 1-1,1-1 1,-1 1-1,0-1 1,0 1 0,1 0-1,-1-1 1,0 1-1,0 0 1,0 0 0,0 0-1,1-1 1,-1 1-1,0 0 1,-1 0 0,-5 1 129,1-1 0,0 1 0,0 1 0,0-1 0,-1 1 0,1 0 0,1 1 0,-1-1 0,-8 6 0,-8 5 160,-20 18 1,35-26-352,-12 11 135,1 2 0,0 0 0,1 0 0,1 2 1,-16 27-1,25-36-85,0 0 0,0 1 1,2 0-1,-1 0 0,2 1 1,-1 0-1,-3 22 0,8-33-39,0 0-1,0 0 0,0 1 0,0-1 0,0 0 0,0 0 0,1 0 0,-1 0 0,1 0 1,0 0-1,1 2 0,-2-3-9,1 0 0,-1 0 1,1 0-1,-1 0 0,1 0 1,0-1-1,-1 1 0,1 0 1,0 0-1,0-1 0,-1 1 1,1 0-1,0-1 0,0 1 1,0-1-1,0 1 0,0-1 1,0 0-1,0 1 0,0-1 1,0 0-1,0 1 0,2-1 1,4-1 97,-1-1 0,1 1 0,0-1 0,-1-1 0,1 1 0,8-6 0,-9 5-64,6-3-11,0-1-1,0 0 1,-1-1 0,0-1 0,-1 1-1,1-2 1,-2 1 0,11-14 0,-1-3-111,0 0 0,19-39 0,-33 56 237,0-1-1,-1 1 0,-1-1 1,0 0-1,4-21 1,-6 29-149,-1 0 1,0 0-1,0 0 1,0 0 0,0 0-1,0 0 1,0 0-1,0 0 1,-1 0 0,1 0-1,-1 0 1,1 0-1,-2-1 1,2 2-22,0 1 0,0 0 0,0 0 0,-1-1 0,1 1 0,0 0 0,0 0 0,0 0 0,-1-1 0,1 1 1,0 0-1,0 0 0,-1 0 0,1 0 0,0 0 0,0 0 0,-1-1 0,1 1 0,0 0 0,0 0 0,-1 0 0,1 0 0,0 0 0,-1 0 0,1 0 0,0 0 1,0 0-1,-1 0 0,1 0 0,0 0 0,0 1 0,-1-1 0,0 0 4,0 1 0,-1 0 0,1 0 0,0 0-1,0 0 1,0 0 0,0 0 0,0 0 0,0 0 0,1 0 0,-2 2 0,0 1-21,0 0 0,0 1-1,1-1 1,-1 0 0,1 1 0,0 0 0,0-1 0,1 1 0,-1 5 0,1 6 4,2 22 1,-2-28 12,2-1 1,0 0 0,0 0 0,0 0-1,1 0 1,0 0 0,1 0 0,0-1-1,1 1 1,-1-1 0,8 8 0,-9-11 42,1-1 1,1 1 0,-1-1-1,1 0 1,-1 0 0,1 0-1,1-1 1,-1 0 0,0 0-1,1 0 1,-1-1 0,1 1 0,0-1-1,0-1 1,0 1 0,0-1-1,12 1 1,-10-2 9,1 0 0,-1 0-1,1-1 1,-1 0 0,1-1 0,-1 0-1,0 0 1,0-1 0,11-5 0,-8 3-17,0-2 1,0 1 0,-1-2 0,0 1-1,15-15 1,1-6-22,-2-2-1,0 0 1,20-36 0,-40 61-16,32-48-514,-36 53 507,0 0-1,0 0 1,0 0-1,0 0 1,1 0-1,-1 0 1,0 0-1,0 0 1,0 0-1,0 0 1,1 0-1,-1 0 1,0 0-1,0 0 1,0 0-1,0 0 1,0 0-1,1 0 1,-1 1-1,0-1 1,0 0-1,0 0 1,0 0-1,0 0 0,0 0 1,1 0-1,-1 0 1,0 0-1,0 1 1,0-1-1,0 0 1,0 0-1,0 0 1,0 0-1,0 0 1,0 0-1,0 1 1,0-1-1,0 0 1,1 0-1,-1 0 1,5 10-23,-3-6 15,25 48-99,-16-30 148,18 29 0,-24-44-18,1 0 0,-1 0 1,1-1-1,0 0 1,1 0-1,0 0 1,13 8-1,-11-8 30,1-1 0,0-1 0,0 0 0,1 0 0,-1-1 0,1 0 0,0-1 0,-1 0 0,1-1 0,0 0 0,0-1 0,0 0 0,20-3 0,-20 2-3,-2-1-1,1-1 1,0 0-1,0 0 0,-1-1 1,0 0-1,0 0 1,0-1-1,0 0 1,-1-1-1,1 0 0,-2 0 1,1-1-1,13-15 1,-7 3-18,0 0 1,-1-2-1,-2 1 1,0-2-1,9-23 1,-16 33-17,6-23 1,-9 32-51,0 0 0,-1-1 0,1 1 1,-1-1-1,0 1 0,0 0 0,-1-1 0,1 1 1,0-1-1,-1 1 0,-1-4 0,1 6 27,1 0 1,0 1-1,-1-1 0,1 1 0,-1-1 0,1 1 1,-1-1-1,1 1 0,-1-1 0,0 1 0,1-1 0,-1 1 1,1-1-1,-1 1 0,0 0 0,1 0 0,-1-1 1,0 1-1,0 0 0,1 0 0,-1 0 0,0 0 0,0-1 1,1 1-1,-1 0 0,0 0 0,0 1 0,1-1 0,-1 0 1,0 0-1,1 0 0,-1 0 0,0 1 0,0-1 1,1 0-1,-1 1 0,0-1 0,1 0 0,-1 1 0,-3 1 16,0 1-1,0-1 0,1 0 0,-1 1 1,-3 3-1,-1 4 46,-1 0 1,1 1-1,1 0 0,-1 0 1,2 0-1,0 1 0,0 0 1,1 0-1,1 1 0,0-1 1,1 1-1,0 0 0,1 0 1,0 0-1,0 14 0,2-22 3,1 1 0,-1-2 0,1 1 0,0 0 0,0 0 0,1 0 0,-1 0 0,1-1 0,0 1 0,0 0 0,1-1 0,-1 0 0,1 0 0,0 0 0,0 0-1,1 0 1,-1 0 0,1-1 0,0 0 0,0 1 0,0-1 0,8 4 0,-4-3 0,0 0-1,0-1 1,0 0 0,0 0-1,1-1 1,-1 0 0,1 0 0,0-1-1,0 0 1,-1-1 0,1 1-1,12-3 1,-3 0-556,0-1 1,0-1 0,-1-1-1,30-12 1,-35 12-1536,-1-1 1,0 0 0,-1-1-1,15-12 1,1-1-1471</inkml:trace>
</inkml:ink>
</file>

<file path=ppt/ink/ink2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19:54:38.902"/>
    </inkml:context>
    <inkml:brush xml:id="br0">
      <inkml:brushProperty name="width" value="0.05" units="cm"/>
      <inkml:brushProperty name="height" value="0.05" units="cm"/>
    </inkml:brush>
  </inkml:definitions>
  <inkml:trace contextRef="#ctx0" brushRef="#br0">239 809 2496,'1'-1'188,"-1"-1"-1,0 1 1,1-1-1,-1 1 1,1-1 0,-1 1-1,1-1 1,0 1 0,0-1-1,0 1 1,1-2-1,-1 2-38,0 0 0,-1 1 0,1-1-1,0 0 1,-1 1 0,1-1 0,-1 0-1,0 0 1,1 1 0,-1-1 0,1 0-1,-1 0 1,0 0 0,0 0 0,1 0-1,-1 1 1,0-1 0,0 0 0,0 0-1,0 0 1,0 0 0,0 0 0,0 0-1,-1 0 1,1 1 0,0-1 0,0 0-1,-1-2 1,0 3-96,1 0 0,-1-1 0,0 1 0,1 0 0,-1-1 0,1 1 0,-1 0 0,0 0 0,1-1 0,-1 1 0,0 0 0,1 0 1,-1 0-1,0 0 0,1 0 0,-1 0 0,0 0 0,1 0 0,-1 0 0,0 1 0,1-1 0,-1 0 0,0 0 0,1 0 0,-1 1 0,1-1 0,-1 0 0,0 1 0,1-1 0,-1 1 0,-18 12 535,17-12-495,-24 21 335,1 2-1,0 1 1,2 0-1,1 2 1,-21 33 0,33-45-238,-13 26 0,21-35-125,-1 0 0,1 0 0,0 0 1,0 0-1,1 0 0,-1 1 0,1 10 0,1-15-30,0-1 1,0 1-1,0 0 0,0 0 1,1 0-1,-1-1 0,1 1 1,0 0-1,-1 0 0,1-1 1,0 1-1,0-1 0,0 1 0,0-1 1,0 1-1,0-1 0,1 1 1,-1-1-1,0 0 0,1 0 1,-1 0-1,1 0 0,-1 0 1,4 2-1,-2-2 26,0 0 1,0 0-1,0 0 0,1 0 1,-1 0-1,1-1 0,-1 1 0,0-1 1,1 0-1,-1 0 0,1 0 1,5-2-1,0 0-4,-1-1 1,1 0 0,-1-1-1,0 0 1,0 0 0,-1 0-1,1-1 1,-1-1-1,0 1 1,8-8 0,2-5 77,-1 0 0,22-30 1,132-216 210,-155 239-380,-2-1-1,-2 0 0,0-1 0,8-33 0,-14 39-65,0 0 0,-2 0 0,0-1 0,-2 1 0,0 0 0,-4-30 0,2 40-24,-1 1-1,-4-17 1,5 25 70,1-1-1,-1 1 0,0-1 0,-1 1 0,1 0 0,0-1 1,-1 1-1,1 0 0,-1 0 0,1 0 0,-1 0 1,0 0-1,0 0 0,-4-2 0,6 4 45,-1-1-1,0 1 1,1 0 0,-1 0-1,0-1 1,0 1-1,1 0 1,-1 0-1,0 0 1,0 0 0,0 0-1,1 0 1,-1 0-1,0 0 1,0 0-1,1 0 1,-1 0 0,0 1-1,0-1 1,1 0-1,-1 0 1,0 1 0,0-1-1,1 1 1,-1-1-1,0 0 1,1 1-1,-1-1 1,0 2 0,-14 18-14,-4 16 307,3 1 0,1 0-1,-17 68 1,27-88-207,0 0 0,1 0 0,1 0 0,1 0 0,1 1 1,0-1-1,1 1 0,1-1 0,1 1 0,3 18 0,6 18 430,-7-31-340,1-1-1,0 0 1,10 23-1,-8-29 32,13 24 1,-16-35-149,-1 0 0,1 0 1,0 0-1,0 0 0,1 0 1,-1-1-1,10 7 0,-7-7-4,1 0 0,0 0-1,-1 0 1,1-1-1,1-1 1,-1 1 0,0-1-1,17 2 1,4-2 35,38-2 1,-35 0 2,-13 0-44,0-1 0,0-1 0,0 0 0,0-2 0,0 0 0,0-1 0,-1-1 1,22-10-1,-32 11-24,-1 0 0,0 0 0,0 0-1,-1-1 1,0 0 0,0 0 0,0-1 0,0 0 0,-1 0 0,-1 0 0,1-1 0,-1 1 0,0-1 0,4-14 0,-7 15-41,0-1-1,0 1 1,-1-1 0,0 1 0,0 0 0,-1-1 0,0 1 0,0-1 0,-5-12-1,6 19 16,-1-1-1,1 1 0,0 0 0,-1-1 0,1 1 0,-1 0 1,0 0-1,1-1 0,-1 1 0,0 0 0,0 0 0,0 0 1,0 0-1,1 0 0,-1 0 0,-1 0 0,1 1 1,0-1-1,0 0 0,0 0 0,0 1 0,-1-1 0,1 1 1,0-1-1,0 1 0,-1-1 0,1 1 0,0 0 0,-1 0 1,1 0-1,-1 0 0,1 0 0,0 0 0,-1 0 1,1 0-1,0 0 0,-1 1 0,1-1 0,0 0 0,-1 1 1,-1 1-1,-2 0-8,-1 1 0,1 0 0,0 0-1,0 1 1,1 0 0,-1 0 0,1 0 0,-7 8 0,-3 8 83,1 0 0,1 1 1,-18 42-1,27-56-44,0-1-4,0 1-1,1-1 1,0 1-1,1-1 1,-1 1-1,1 0 1,1 0-1,-1 0 1,1-1-1,0 1 1,1 0-1,-1 0 1,1 0-1,3 8 1,-1-5 46,1 0-1,0-1 1,0 0-1,1 0 1,0 0-1,1 0 1,0-1-1,12 14 1,-12-17-24,-1 1 1,1-2 0,0 1-1,0 0 1,0-1-1,1 0 1,0-1 0,9 5-1,5-1 122,33 7 0,-48-13-126,0 0 0,0 0 1,0-1-1,0 0 0,1 0 1,-1 0-1,0-1 0,0 0 1,0 0-1,-1-1 0,1 0 1,11-4-1,1-3 6,-1-1-1,26-18 1,11-7 25,-36 25 11,24-12-48,46-34-1,-57 31-32,-2-1-1,28-31 1,-20 19 14,-22 23-23,-3 3-73,23-19-1,-30 27 55,0 0 0,0 1-1,0-1 1,11-3 0,-15 6 24,1 1 0,0-1-1,0 1 1,-1-1 0,1 1 0,0 0 0,0 0 0,-1 0 0,1 0 0,0 0 0,0 1-1,0-1 1,-1 0 0,1 1 0,0-1 0,-1 1 0,1 0 0,0-1 0,-1 1-1,3 2 1,0 0-27,13 5 106,-17-9-59,0 1-1,0 0 1,0 0-1,0 0 1,0-1-1,-1 1 1,1 0-1,0 0 1,0 0-1,0-1 1,0 1-1,0 0 1,0 0-1,0-1 1,0 1-1,0 0 1,0 0-1,0-1 1,0 1-1,0 0 0,0 0 1,0-1-1,0 1 1,0 0-1,0 0 1,0 0-1,0-1 1,1 1-1,-1 0 1,0 0-1,0 0 1,0-1-1,0 1 1,0 0-1,1 0 1,-1 0-1,0-1 1,0 1-1,0 0 1,1 0-1,-1 0 1,0 0-1,0 0 1,0 0-1,1 0 1,-1-1-1,0 1 0,0 0 1,1 0-1,-1 0 1,0 0-1,0 0 1,1 0-1,-1 0 1,0 0-1,0 0 1,1 0-1,-1 0 1,0 0-1,0 1 1,0-1-1,1 0 1,-1 0-1,0 0 1,0 0-1,1 0 1,-1 1-1,-10-19-65,10 18 54,-2-3-18,1 1-1,-1 0 1,0 0 0,0 0-1,0 0 1,0 0 0,0 0 0,0 0-1,0 1 1,-1-1 0,1 1-1,-1-1 1,1 1 0,-1 0-1,1 0 1,-5-1 0,3 2-4,1-1 1,-1 1-1,0 0 1,0 0-1,0 0 1,1 1-1,-1 0 1,0-1-1,1 1 1,-8 3-1,1 1 14,-1 0 1,1 1-1,1 0 0,-1 1 0,1 0 0,0 0 0,-8 9 0,8-8 12,1 1-1,0 0 1,1 1-1,0-1 0,1 1 1,-1 1-1,2-1 1,0 1-1,0 0 1,1 0-1,0 0 0,1 1 1,0-1-1,-1 17 1,4-23 17,0 1 1,0-1 0,1 1-1,0 0 1,0-1-1,0 1 1,1-1 0,-1 0-1,1 0 1,1 1 0,-1-1-1,1 0 1,0-1-1,0 1 1,0 0 0,1-1-1,0 0 1,0 0 0,0 0-1,6 4 1,-2-1 25,1-1 0,0 0 0,0-1 1,0 0-1,1 0 0,0-1 0,0 0 0,0-1 0,20 4 1,-23-6-33,0-1 0,0 0 1,0 0-1,0-1 0,0 0 1,0 0-1,0 0 0,-1-1 1,1 0-1,0-1 0,8-4 1,5-3 58,0-1 1,20-16 0,-2-3-99,68-66-1,-98 86 34,0 1 1,0-1-1,-1 0 1,10-17-1,-17 27-13,0 0 0,0 0 0,1 0 0,-1 0 0,0 0 0,0 0 0,0-1 0,0 1 0,0 0 0,0 0 0,0 0-1,0 0 1,1-1 0,-1 1 0,0 0 0,0 0 0,0 0 0,0-1 0,0 1 0,0 0 0,0 0 0,0 0 0,0 0 0,0-1 0,0 1 0,0 0-1,0 0 1,0 0 0,0-1 0,-1 1 0,1 0 0,0 0 0,0 0 0,0 0 0,0-1 0,0 1 0,0 0 0,0 0 0,0 0 0,-1 0 0,1 0-1,0-1 1,0 1 0,-8 4-132,3 1 86,1 0 0,-1 0-1,1 1 1,0 0 0,0 0 0,1 0-1,-4 10 1,2-4 71,0 1 0,2 0 1,-4 14-1,7-24-11,-1 0-1,1 0 1,-1 1 0,1-1 0,0 0 0,0 0 0,1 1 0,-1-1 0,1 0 0,-1 0-1,1 1 1,0-1 0,0 0 0,1 0 0,-1 0 0,1 0 0,-1 0 0,1-1-1,0 1 1,0 0 0,0-1 0,0 1 0,1-1 0,-1 0 0,1 0 0,-1 0 0,1 0-1,0 0 1,4 2 0,0-1 25,0 0 0,0-1-1,1 0 1,-1 0 0,1 0 0,-1-1-1,1 0 1,0-1 0,-1 0 0,1 0-1,12-2 1,-7 0 0,0 0 1,0-1-1,0-1 0,-1 0 1,13-6-1,-18 7-29,0-1 0,0 0 0,-1 0 0,0-1 0,0 0 0,0 0 0,0 0 0,-1-1 0,9-11 0,-12 14 9,-1-1 0,1 1 0,0-1 0,-1 1 0,0-1 1,0 1-1,0-1 0,0 0 0,-1 1 0,1-1 0,-1 0 0,0 0 0,0 0 0,-1-5 0,0 6-22,1-1-1,-1 1 0,0 0 0,0 0 1,0-1-1,0 1 0,-1 0 1,1 0-1,-1 0 0,0 1 0,1-1 1,-1 0-1,-1 1 0,1-1 0,0 1 1,-1 0-1,-4-4 0,-3 0-57,-1 0 0,0 0 0,-16-5 0,21 9 58,0 1 0,1-1 0,-1 1 0,0 0 1,0 0-1,0 1 0,0 0 0,0 0 0,-7 1 0,-4 0 50,11-1-79,7 0 35,1 0 15,-1 0 0,1 1 0,-1-1 0,0 0 1,1 1-1,-1 0 0,1-1 0,-1 1 0,2 1 0,8 4 96,2-2-100,0 0 0,0-1-1,1-1 1,-1 0-1,1 0 1,-1-2 0,1 0-1,-1 0 1,18-3-1,-19 1 25,0 0 0,0-1 0,0-1 0,0 0 0,-1 0 0,0-1 0,0-1-1,0 0 1,0 0 0,13-11 0,67-51 0,-56 35-48,-29 28 27,0 0 0,0 0 0,11-6 0,-12 8-412,-6 10 396,0-1-1,-1 0 1,0 0 0,0 0 0,-4 7 0,2-4 25,-3 9-45,0-1 1,2 1-1,0 0 1,-5 32-1,9-37 1,-5 46 117,6-51-50,0-1 0,0 1-1,1-1 1,0 1 0,3 10 0,-4-17-26,0 1 1,1-1-1,-1 0 0,0 0 1,1 0-1,-1 0 1,1 0-1,-1 0 1,1 0-1,0 0 1,-1-1-1,1 1 1,0 0-1,0 0 0,-1 0 1,1-1-1,0 1 1,0 0-1,0-1 1,0 1-1,0-1 1,0 1-1,0-1 1,0 1-1,0-1 0,0 0 1,0 1-1,0-1 1,1 0-1,-1 0 1,0 0-1,0 0 1,0 0-1,0 0 1,0 0-1,0-1 0,0 1 1,1 0-1,-1 0 1,0-1-1,1 0 1,5-2 53,0-1 1,-1 1-1,0-1 1,12-9-1,-16 11-68,96-89 148,-25 21-254,-45 42 46,-20 19 9,0 1-1,0 0 1,1 0 0,12-7-1,-20 14 27,0 1 0,0-1 0,0 1 1,-1-1-1,1 1 0,0 0 0,0-1 0,0 1 0,0 0 0,0 0 0,-1 0 0,1-1 0,0 1 0,0 0 0,1 1 0,-1-1 17,-1 0-1,1 0 0,-1 0 1,0 0-1,1 1 0,-1-1 1,0 0-1,0 0 0,1 1 1,-1-1-1,0 0 0,0 1 1,1-1-1,-1 0 0,0 1 1,0-1-1,0 0 0,1 1 1,-1-1-1,0 1 0,0-1 1,0 0-1,0 1 0,0 0 1,0 4-10,0 0-1,0-1 1,-1 1 0,-1 9 0,-1-1-89,-3 21 9,3-20 102,0-1 1,0 16 0,2-25 19,1 0 0,1 1 0,-1-1 0,0 0 0,1 0 0,0 0-1,0 0 1,0 1 0,1-1 0,-1 0 0,3 4 0,-3-7-15,0 0-1,-1 0 1,1 0 0,0 0 0,0 0 0,0 0-1,0-1 1,0 1 0,0 0 0,0 0-1,0-1 1,0 1 0,0 0 0,0-1 0,0 1-1,0-1 1,1 0 0,-1 1 0,0-1-1,0 0 1,1 0 0,-1 0 0,0 0 0,0 0-1,1 0 1,-1 0 0,0 0 0,0 0-1,1 0 1,-1-1 0,0 1 0,0-1-1,0 1 1,0-1 0,2 0 0,5-3 30,-1 0 0,0-1 1,0 1-1,7-8 0,-10 9-53,5-4 30,-1 0 0,0 0 0,0-1 0,-1 0 0,0 0 0,7-10 0,0-3-156,-11 18 121,0 0 0,-1-1-1,1 1 1,2-7 0,0 0-190,-2 7 148,-2 4 162,-1 0-168,0-8 64,-9 30-251,4-5 154,0 0-1,-1 0 1,-1-1 0,-11 21 0,4-7 34,-13 20 76,-2-2 0,-61 81 0,52-79-57,-57 103 1,65-87 178,-18 32 572,61-129 193,-9 21-844,0 0-1,7-14 1,-11 22-55,17-28-5,2 0 0,33-40 0,0 15 5,27-29-28,-41 34-56,45-79 0,-34 41 117,61-97-153,-104 175 58,1 0-1,0 0 1,0 1 0,1-1-1,0 2 1,0-1 0,10-6-1,-18 14 49,1-1-1,-1 1 0,1 0 1,-1-1-1,1 1 1,-1 0-1,1 0 0,0-1 1,-1 1-1,1 0 0,-1 0 1,1 0-1,0 0 1,-1 0-1,1 0 0,-1-1 1,1 1-1,0 1 1,-1-1-1,1 0 0,-1 0 1,1 0-1,0 0 0,-1 0 1,1 1-1,-1-1 1,1 0-1,-1 0 0,2 1 1,-2 0-5,1 0 1,0 0-1,0 0 1,-1 0-1,1 0 0,-1 0 1,1 0-1,-1 0 1,1 1-1,-1-1 1,0 0-1,0 0 0,1 0 1,-1 2-1,0 8-15,0-1 1,-1 1-1,0-1 0,0 0 0,-4 11 0,-16 53 108,20-69-70,-25 68 115,22-62-54,-1 0-1,-1-1 1,0 0-1,-10 15 1,15-24-48,0 0-1,0 0 1,0 0 0,-1 0-1,1 0 1,0 0 0,0 0 0,0 0-1,-1-1 1,1 1 0,0 0-1,-1-1 1,1 1 0,-3 0-1,3-1-14,0 0 0,1 0 0,-1-1-1,0 1 1,1 0 0,-1 0-1,0 0 1,1 0 0,-1-1-1,0 1 1,1 0 0,-1-1-1,1 1 1,-1 0 0,1-1 0,-1 1-1,1 0 1,-1-1 0,1 1-1,-1-1 1,1 1 0,-1-1-1,1 0 1,0 1 0,-1-1 0,1 1-1,0-1 1,0 0 0,-1 1-1,1-1 1,0 0 0,0 1-1,0-1 1,0 1 0,0-1 0,0 0-1,0 0 1,-2-9 63,1 7-75,1-1 0,-1 1 0,1-1 0,0 1 0,-1 0 0,1-1 0,1 1 0,-1-1 0,0 1-1,1-1 1,2-5 0,-3 8-6,0 1 0,1 0 0,-1 0 0,0 0-1,1 0 1,-1 0 0,1-1 0,-1 1 0,0 0 0,1 0-1,-1 0 1,0 0 0,1 0 0,-1 0 0,0 0 0,1 0 0,-1 0-1,1 0 1,-1 0 0,0 1 0,1-1 0,-1 0 0,0 0-1,1 0 1,-1 0 0,0 0 0,1 1 0,-1-1 0,1 0-1,15 10-11,-7-5 24,-2-3 23,1 1-1,0-2 1,-1 1-1,1-1 1,0 0-1,0-1 1,0 0-1,-1 0 1,1-1-1,0 0 1,12-3 0,1-2 17,0-1 0,-1-1 0,28-16 0,54-38 33,-68 39-69,-2-1 0,0-1 0,-1-2 0,-2-1 0,-1-1 0,-1-2 0,-1 0 0,-2-2 0,-2-1 0,34-66 0,6-35-270,82-168-315,-118 252 376,-25 50 190,-1 0 1,1 0-1,-1 0 1,1 0-1,-1 0 1,0 0-1,1 0 1,-1 0 0,0 0-1,0 0 1,0 0-1,0 0 1,0 0-1,0 0 1,0 0-1,0 0 1,0 0 0,0 0-1,-1 0 1,1 0-1,0 0 1,-1 0-1,1 0 1,-1-1-1,0 2-3,0-1 0,0 1 0,0-1 1,0 1-1,0-1 0,0 1 0,1-1 0,-1 1 0,0 0 0,0 0 0,0 0 0,0-1 0,0 1 0,0 0 0,0 0 0,0 0 0,0 1 0,0-1 0,0 0 0,0 0 0,0 0 0,0 1 0,0-1 0,0 0 0,-1 2 0,-2-1 1,0 1 0,0 0-1,1 0 1,-1 0-1,1 0 1,-1 1 0,1-1-1,0 1 1,-4 4 0,-1 3 5,-12 20 1,14-20-4,-17 30-46,1 2 0,3 0 0,-26 83 0,-3 7-115,25-75 320,3 2 1,-13 65-1,26-87-68,1 0 0,1 1 0,3 0 0,1 0-1,6 61 1,-3-88 1,0 0 0,0-1 0,1 1 0,7 16 0,-10-25-48,1 0 1,0 0-1,0 0 0,1 0 1,-1-1-1,0 1 1,1-1-1,-1 1 1,1-1-1,-1 1 1,1-1-1,3 3 0,-3-4-6,-1 1 1,0-1-1,1 0 0,-1 1 0,1-1 0,-1 0 0,1 0 0,0 0 0,-1 0 0,1 0 0,-1 0 0,1 0 0,-1 0 0,1-1 1,-1 1-1,1-1 0,-1 1 0,1-1 0,1-1 0,8-4 6,-2 0 1,1 0-1,-1-1 1,0-1-1,0 1 1,-1-2-1,11-11 1,45-71 168,-50 70-218,-3 3 15,0 1 0,-2-1 0,0-1 0,-1 1 0,10-33 0,-18 49-5,1-1 1,-1 1-1,1 0 1,-1-1-1,0 1 0,0 0 1,0-1-1,0 1 1,-1 0-1,0-4 0,1 6-2,0-1-1,0 0 0,-1 1 0,1-1 1,0 0-1,-1 1 0,1-1 0,-1 0 1,1 1-1,0-1 0,-1 1 0,1-1 1,-1 1-1,0-1 0,1 1 0,-1-1 1,1 1-1,-1 0 0,0-1 0,1 1 1,-1 0-1,0-1 0,1 1 0,-1 0 1,0 0-1,0 0 0,1 0 0,-1-1 1,0 1-1,1 0 0,-1 0 0,-1 1 1,-1-1-7,0 0 0,0 1 0,0-1 1,0 1-1,1 0 0,-5 1 0,4 0 7,-1 0-1,1 1 0,-1-1 1,1 0-1,0 1 1,0 0-1,0 0 0,1 0 1,-5 6-1,-18 33-94,20-31 110,-3 4-1,1 0 0,-5 18 1,9-26 27,2-1 1,-1 1-1,1 1 1,0-1 0,0 0-1,0 0 1,2 11-1,-1-16-15,1 0 0,-1-1 0,1 1 0,-1 0 0,1-1 0,0 1 0,-1-1 0,1 1 0,0-1 0,0 1 0,0-1 0,0 0 0,0 0 0,1 1 0,-1-1 0,0 0 0,1 0 0,-1 0 0,0 0 0,1 0 0,-1-1 0,1 1 0,-1 0 0,1-1 0,0 1 0,-1-1 0,1 1 0,0-1 0,-1 0 0,1 0 0,0 0 0,1 0 0,8 0-10,1 0 0,-1-1 0,19-3 0,-18 2 10,69-13 65,-2-4-1,125-45 1,-141 36-67,-26 10 17,-21 13-86,-16 5 56,0 0 0,0 0 0,0 0 0,0 0 0,0 0 0,1 0 0,-1 0 1,0 0-1,0 0 0,0 0 0,0 0 0,0 0 0,0 0 0,0 0 0,1 0 0,-1 0 0,0 0 0,0 0 0,0 0 0,0 0 1,0 0-1,0 0 0,0 0 0,1 0 0,-1 0 0,0 1 0,0-1 0,0 0 0,0 0 0,0 0 0,0 0 0,0 0 1,0 0-1,0 0 0,0 1 0,0-1 0,0 0 0,0 0 0,0 0 0,0 0 0,0 0 0,0 0 0,0 0 0,0 1 0,0-1 1,0 0-1,0 0 0,0 0 0,-1 3-53,0 0 1,-1 0-1,0 0 0,1-1 1,-5 5-1,-4 8-37,-67 99-79,19-32 66,55-77 130,0 0-1,0 1 1,1 0-1,-1 0 0,1-1 1,-1 10-1,2-14-4,1 1-1,0-1 0,0 1 1,0-1-1,0 1 0,0-1 1,0 1-1,0-1 1,0 1-1,1-1 0,-1 1 1,0-1-1,2 3 0,-1-3-5,-1 0-1,1-1 1,-1 1-1,1 0 1,0-1-1,0 1 1,-1 0-1,1-1 0,0 1 1,0-1-1,0 1 1,0-1-1,0 1 1,0-1-1,0 0 1,0 0-1,0 1 1,0-1-1,0 0 0,0 0 1,0 0-1,0 0 1,1 0-1,0-1 19,1 1 0,0-1 0,0 0-1,0 1 1,0-2 0,-1 1 0,1 0-1,0 0 1,-1-1 0,1 1 0,-1-1-1,0 0 1,1 0 0,-1 0 0,3-4-1,4-4 45,15-22 0,-22 30-71,60-94 98,13-18-124,46-31 53,-85 106-30,5-9-87,-1-1 1,-3-3 0,41-74-1,-72 116 58,-5 8-5,1 0 0,-1-1 0,0 1 0,1-1 0,-1 1 0,0-1 0,0 0 0,-1 1 0,1-1 0,-1 0 0,1 0 0,-1 1 0,0-6 0,0 8 27,0 0 1,0 0 0,0-1 0,0 1-1,0 0 1,0 0 0,0 0 0,0-1 0,0 1-1,0 0 1,0 0 0,0 0 0,-1 0-1,1-1 1,0 1 0,0 0 0,0 0 0,0 0-1,0 0 1,0-1 0,-1 1 0,1 0-1,0 0 1,0 0 0,0 0 0,0 0-1,-1 0 1,1 0 0,0 0 0,0 0 0,0-1-1,-1 1 1,1 0 0,0 0 0,0 0-1,0 0 1,-1 0 0,1 0 0,0 0-1,0 0 1,0 0 0,-1 1 0,1-1 0,0 0-1,0 0 1,0 0 0,-1 0 0,1 0-1,0 0 1,0 0 0,-7 4-53,0 1 0,1-1 1,-1 1-1,1 0 0,-10 11 0,-16 15 51,1 2-1,2 0 0,-32 50 0,46-60 62,1 1 0,2 1 0,0 0 0,1 1 0,2 0 0,-11 45 0,12-30 5,1 0-1,3 0 1,1 1 0,2 0-1,6 53 1,-4-90-540,0-1 0,-1 1 0,2-1-1,-1 1 1,0-1 0,1 0 0,0 0 0,3 6 0,-3-7-493,1 0-1,-1 1 1,1-1 0,0 0 0,5 4-1,13 8-2443</inkml:trace>
</inkml:ink>
</file>

<file path=ppt/ink/ink2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19:54:55.302"/>
    </inkml:context>
    <inkml:brush xml:id="br0">
      <inkml:brushProperty name="width" value="0.05" units="cm"/>
      <inkml:brushProperty name="height" value="0.05" units="cm"/>
    </inkml:brush>
  </inkml:definitions>
  <inkml:trace contextRef="#ctx0" brushRef="#br0">179 381 2400,'0'4'10389,"-25"7"-9722,21-10-618,-1 1 0,1 0 1,-1 0-1,1 0 0,0 0 1,0 1-1,-7 5 0,-8 9 234,1 1 0,1 1-1,-25 34 1,40-50-211,0 1 0,0-1 0,0 1 0,0 0 0,1-1 0,0 1 0,0 0 0,0 0 0,0 0 0,-1 8 0,2-10-44,1-1 1,-1 1 0,0-1 0,0 1 0,1-1 0,-1 1 0,1 0 0,-1-1 0,1 1 0,0-1-1,-1 0 1,1 1 0,0-1 0,0 0 0,0 1 0,0-1 0,0 0 0,0 0 0,1 0 0,-1 0-1,0 0 1,0 0 0,1 0 0,-1 0 0,1 0 0,-1-1 0,1 1 0,-1-1 0,3 1 0,0 0 51,0 0 1,1 0 0,-1-1 0,0 1-1,1-1 1,-1 0 0,0-1 0,1 1-1,-1-1 1,0 0 0,1 0 0,-1 0 0,0 0-1,0-1 1,0 0 0,4-2 0,5-4 95,0 0 1,0-1 0,12-11-1,-19 14-145,-1 1-1,0-1 1,0 0-1,0 0 1,-1 0 0,0-1-1,0 0 1,0 1-1,-1-2 1,0 1-1,-1 0 1,4-14-1,-4 11-108,-1 0 0,1 0 0,-2 0 0,1 0 0,-2 0 0,1 0 0,-1 0 0,-1 0 0,-3-13-1,5 22 30,-1 0-1,1 0 0,-1 0 0,1 0 0,-1-1 0,1 1 0,-1 0 1,0 0-1,1 0 0,-1 0 0,0 1 0,0-1 0,-2-2 1,2 3-27,1 0 58,0-1-1,0 1 0,-1 0 1,1 0-1,0 0 0,0 0 1,-1 0-1,1 0 1,0 0-1,-1 0 0,1 0 1,0 0-1,0 0 1,-1 0-1,1 0 0,0 0 1,0 0-1,-1 1 1,1-1-1,0 0 0,0 0 1,-1 0-1,1 0 1,0 0-1,0 1 0,-1-1 1,1 0-1,0 0 1,0 0-1,0 1 0,-1-1 1,1 0-1,0 0 0,0 1 1,0-1-1,0 0 1,0 1-1,-6 10-89,5-11 70,-3 9 84,0 0 1,1 1-1,0-1 1,0 0-1,1 1 1,1 0-1,-1-1 1,1 1-1,1 0 1,0 0-1,0 0 1,1-1-1,2 11 0,-2-17-3,0 0 0,0 0-1,0 0 1,1-1-1,-1 1 1,1 0-1,-1-1 1,1 1 0,0-1-1,0 1 1,0-1-1,1 0 1,-1 0-1,0 0 1,1 0 0,-1 0-1,1 0 1,0-1-1,0 1 1,-1-1-1,1 0 1,0 0 0,0 0-1,6 1 1,0-1 56,0 0 1,0 0 0,0-1-1,0 0 1,0 0-1,-1-1 1,14-3 0,-4 0-58,0-1 0,0-1 0,-1-1 0,0 0 1,0-1-1,-1-1 0,0-1 0,0 0 0,-1-1 1,18-17-1,-4 6-119,-28 21 41,1-1 0,-1 1 0,1 0 1,0 1-1,0-1 0,0 0 0,-1 0 0,1 1 0,0-1 0,0 1 0,0 0 1,0-1-1,0 1 0,0 0 0,3 0 0,-4 1 26,0-1 1,-1 1-1,1-1 1,0 1-1,0-1 0,-1 1 1,1 0-1,-1-1 1,1 1-1,-1 0 0,1-1 1,-1 1-1,1 0 1,-1 0-1,1-1 0,-1 1 1,0 0-1,0 0 1,1 0-1,-1-1 1,0 1-1,0 0 0,0 1 1,2 24 38,-2-23-36,-1 22 247,-5 40 0,2-51-172,0 2 441,8-15-226,5-8-71,4-5-205,-1-1-1,21-29 1,-25 30-34,1 1 0,-1 0-1,2 1 1,0 0 0,0 0 0,16-11-1,-25 20 14,-1 1 0,1-1 0,0 1 0,0-1-1,0 1 1,0-1 0,0 1 0,0 0-1,-1-1 1,1 1 0,0 0 0,0 0 0,0 0-1,0 0 1,0-1 0,0 2 0,0-1 0,0 0-1,0 0 1,0 0 0,0 0 0,0 0 0,0 1-1,0-1 1,1 1 0,-1 0 0,1 0 0,-1 0 0,0 0 0,0 1-1,0-1 1,0 0 0,0 1 0,-1-1 0,1 0 0,0 1 0,-1-1 0,1 1 0,0 2 0,1 5 2,0 0 0,-1 0 1,0 18-1,-2-17 56,1-2 15,0 1 1,1-1-1,-1 0 0,3 11 1,-2-18-42,-1 0 0,0 1 0,1-1 0,-1 1 0,1-1 0,-1 0 0,1 0 1,0 1-1,-1-1 0,1 0 0,0 0 0,0 0 0,0 0 0,0 0 0,0 0 0,0 0 0,0 0 0,0 0 0,1-1 0,-1 1 1,0 0-1,0-1 0,1 1 0,-1-1 0,0 1 0,1-1 0,-1 0 0,1 1 0,-1-1 0,3 0 0,21-1 155,1-2-1,37-8 1,-16 1-280,-3 1 164,0-2 0,78-32 0,-111 38-123,-1-1 1,0 0-1,14-10 1,-13 9 10,0 0 0,14-7 0,-23 14-191,-3 3 126,-11 12 123,-16 15 29,12-16-150,-22 14 0,26-21 140,0 2 0,1-1-1,0 2 1,-16 17-1,26-26-17,0 0 0,0 0 0,0 1 0,0-1 0,0 0 0,0 1 0,0-1 0,0 1 0,1-1 0,-1 1 0,1 0 0,-1-1 0,1 1 0,-1 0 0,1-1 0,0 1 0,0 0 0,0-1 0,0 1 0,0 0 0,0-1 0,1 1 0,-1 0 0,0-1 0,1 1 0,-1-1 0,1 1 0,0 0-1,-1-1 1,1 1 0,0-1 0,0 0 0,0 1 0,0-1 0,3 3 0,-2-2 20,1 0 0,0 0 0,0 0 0,0 0 0,0-1 0,0 1 0,1-1 0,-1 0-1,0 0 1,1 0 0,-1 0 0,1-1 0,-1 1 0,1-1 0,-1 0 0,6 0 0,-1-1 16,0 0 0,0-1 0,0 0 1,0 0-1,-1 0 0,1-1 0,-1 0 0,0-1 1,0 0-1,0 0 0,0 0 0,8-8 0,-4 2-5,-1-2 0,0 0 0,0 0 0,-1-1 0,-1 0 0,0 0 0,10-24 0,1-10-43,12-50 1,-25 76-12,9-41 40,13-104 0,-26 124-229,-2 38 155,0 1 0,0 0 1,-1-1-1,0 1 0,1-1 0,-1 1 1,-1 0-1,1 0 0,-3-6 0,4 8 42,0 1 0,-1-1 0,1 1 0,0-1 0,-1 1-1,1-1 1,0 1 0,-1-1 0,1 1 0,-1 0 0,1-1-1,-1 1 1,1-1 0,-1 1 0,1 0 0,-1 0 0,1-1-1,-1 1 1,1 0 0,-1 0 0,1 0 0,-1-1 0,0 1-1,1 0 1,-1 0 0,1 0 0,-1 0 0,0 0 0,1 0 0,-1 0-1,1 0 1,-1 1 0,0-1 0,1 0 0,-1 0 0,0 1-1,-1 0-8,1 0 0,-1 0 0,1 1-1,-1-1 1,1 1 0,0-1 0,-1 1-1,1-1 1,0 1 0,0 0 0,-1 2-1,-8 18-4,2 1 0,0-1 0,2 1 0,-7 42 0,9-34 138,1 1-1,1 0 1,4 37 0,0-51-28,0-1 1,7 33 0,-7-45-74,-1-1 0,1 1 0,0 0 0,0-1 0,0 1 0,1-1 0,0 0 0,0 0 0,0 0 0,0 0 0,0 0 0,1-1 0,-1 0 0,8 6 0,0-3-328,0-1 0,0 0 0,0 0 0,1-1 0,-1 0 1,1-1-1,16 2 0,4-1-4207,50-1 0,-37-3 1062</inkml:trace>
</inkml:ink>
</file>

<file path=ppt/ink/ink2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19:55:05.581"/>
    </inkml:context>
    <inkml:brush xml:id="br0">
      <inkml:brushProperty name="width" value="0.05" units="cm"/>
      <inkml:brushProperty name="height" value="0.05" units="cm"/>
    </inkml:brush>
  </inkml:definitions>
  <inkml:trace contextRef="#ctx0" brushRef="#br0">14 924 2560,'-13'0'1509,"25"-1"6471,39-8-5629,-21 3-1693,0-1 1,-1-1-1,42-19 1,-58 21-606,1-1 0,-1 0 1,0-1-1,0 0 1,-1-1-1,0-1 0,-1 0 1,20-22-1,-18 16 83,-1 0 0,-1 0 0,-1-1 0,0-1 0,-1 0 0,-1 0 0,10-32 0,-14 33 30,0 6 24,-1-1 1,-1 1 0,3-24-1,-8 23-325,3 12 133,0 0 0,0 0-1,0-1 1,0 1 0,-1 0-1,1 0 1,0 0 0,0 0-1,0 0 1,0 0-1,-1 0 1,1 0 0,0 0-1,0 0 1,0 0 0,0 0-1,-1 0 1,1 0 0,0 0-1,0 0 1,0 0-1,0 0 1,-1 0 0,1 0-1,0 0 1,0 0 0,0 0-1,0 0 1,0 0 0,-1 1-1,1-1 1,0 0 0,0 0-1,0 0 1,0 0-1,-2 2-5,1 0 0,-1-1 0,1 1 0,0 0-1,-1 0 1,1 0 0,0 0 0,-1 3 0,-7 20 135,2 1-1,0-1 1,1 1 0,2 1 0,1-1 0,1 0-1,1 1 1,4 47 0,-2-70-80,-1-1-1,1 0 1,-1 1-1,1-1 1,0 0-1,0 0 1,1 0 0,-1 0-1,1 0 1,-1 0-1,1 0 1,0 0-1,0-1 1,0 1-1,0-1 1,1 1 0,-1-1-1,1 0 1,-1 0-1,1 0 1,0 0-1,0 0 1,0-1 0,0 0-1,4 2 1,-4-2-20,-1-1 1,0 0 0,0 0-1,1 0 1,-1 0 0,0 0-1,0-1 1,0 1 0,1-1 0,-1 1-1,0-1 1,0 0 0,0 0-1,0 0 1,0 0 0,0 0-1,2-2 1,3-2 21,1-1 0,11-11 0,63-77-6,-3 4-75,-53 68-208,-26 22 230,0-1 0,0 1 0,1 0 0,-1 0 1,0 0-1,0-1 0,0 1 0,1 0 0,-1 0 0,0 0 1,0 0-1,1 0 0,-1 0 0,0 0 0,1 0 0,-1-1 1,0 1-1,0 0 0,1 0 0,-1 0 0,0 0 0,1 0 1,-1 1-1,0-1 0,0 0 0,1 0 0,-1 0 0,0 0 1,1 0-1,-1 0 0,0 0 0,0 0 0,1 1 1,-1-1-1,0 0 0,1 0 0,3 13-210,-4 20 8,0-31 197,-15 95 84,3-29 241,12-66-329,-1 20 275,1-21-236,0-1-1,1 1 1,-1 0 0,0-1 0,0 1 0,0-1 0,0 1 0,1 0 0,-1-1 0,0 1 0,1-1 0,-1 1 0,0 0 0,1-1 0,-1 1 0,1-1 0,-1 1 0,1-1 0,-1 0 0,1 1 0,-1-1 0,1 1 0,0-1 0,-1 0 0,1 0 0,-1 1 0,1-1 0,0 0 0,3 1 26,-1-1 0,1 0 0,-1 0 0,1 0 0,-1 0 0,1-1 0,-1 1 0,0-1 0,1 0 0,4-2 0,35-17 107,-32 14-108,29-16-84,0-2-1,58-47 1,-92 66 19,25-17-106,-29 20 105,0 1 0,0 0 1,0 0-1,0 0 0,0 1 0,0-1 1,0 0-1,0 1 0,0 0 0,0-1 0,1 1 1,-1 0-1,4 0 0,-5 1 21,0-1 1,0 1-1,0 0 0,0-1 0,0 1 1,-1 0-1,1 0 0,0-1 1,-1 1-1,1 0 0,0 0 0,-1 0 1,1 0-1,-1 0 0,0 0 1,1 0-1,-1 0 0,0 0 1,1 0-1,-1 0 0,0 0 0,0 0 1,0 0-1,0 0 0,0 0 1,0 1-1,-1 0 0,-1 36 15,1-34-33,-5 34 85,3-29-27,1 1 0,1 0 0,0 0 0,0 0 0,1 0 0,1 13 0,0-12 170,-1-10-196,0-1 1,0 1-1,0-1 1,-1 1-1,1 0 1,0-1-1,0 1 1,0-1-1,1 1 1,-1-1-1,0 1 1,0 0-1,0-1 1,0 1-1,1-1 1,-1 1-1,0-1 1,0 1-1,1-1 1,-1 1-1,0-1 1,1 1-1,-1-1 0,1 1 1,-1-1-1,0 0 1,1 1-1,-1-1 1,1 0-1,-1 1 1,1-1-1,-1 0 1,1 0-1,-1 1 1,1-1-1,0 0 1,-1 0-1,1 0 1,-1 0-1,1 0 1,0 0-1,-1 0 1,1 0-1,-1 0 1,1 0-1,0 0 1,4 0 18,0-1 1,-1 1 0,1-1-1,0 0 1,-1 0 0,1 0-1,-1-1 1,0 1 0,1-1-1,7-5 1,-1-1-3,-1 0 0,14-13 0,2-1-105,-7 6 24,4-2 67,27-18 0,9-2 4,69-41-149,-115 71 114,5-3-23,36-15 0,-48 23 15,0 1 1,1 0-1,-1 0 1,0 1-1,1 0 1,0 0-1,-1 1 1,1 0-1,-1 0 0,9 1 1,-15-1 18,2 0-12,0 1 1,0-1-1,0 0 1,0 1-1,-1 0 0,1-1 1,0 1-1,0 0 0,2 1 1,-4-1 51,-15 14 16,-52 23-253,-84 65 0,151-103 199,-19 14-45,-22 22 0,37-32 38,0 1 0,0-1 1,0 1-1,1-1 0,-1 1 0,1 0 1,0 0-1,1 1 0,-1-1 0,1 1 0,-2 5 1,4-9 18,0-1 1,0 0-1,0 0 1,0 0-1,0 0 1,0 0-1,0 0 1,0 0-1,1 0 1,-1 0-1,0 0 1,1 0 0,-1 0-1,1 0 1,-1 0-1,1 0 1,-1 0-1,1 0 1,0 0-1,-1 0 1,1-1-1,0 1 1,0 0-1,-1 0 1,1-1-1,0 1 1,0-1-1,0 1 1,0-1 0,0 1-1,0-1 1,0 1-1,0-1 1,0 0-1,2 1 1,1 0 30,1 0 0,0-1 0,-1 1 0,1-1 0,0 0 0,6 0 0,1-1-19,-1-1 1,1 0-1,-1 0 1,1-1-1,-1-1 1,0 0-1,-1 0 1,1-1-1,-1 0 1,1-1-1,-2 0 1,1-1-1,-1 0 0,0 0 1,0-1-1,-1-1 1,0 1-1,0-1 1,11-18-1,1-11-243,-2-1-1,26-77 1,-42 110 185,61-202-917,-48 149 822,-3 0-1,-2-1 0,2-93 1,-12 151 107,0-3-96,0 0 1,0 0 0,-1 0-1,-1-6 1,2 11 104,0-1 0,0 1 0,0 0 0,0-1 0,0 1 1,0 0-1,-1-1 0,1 1 0,0 0 0,0-1 0,0 1 0,-1 0 0,1 0 0,0-1 1,0 1-1,-1 0 0,1 0 0,0-1 0,-1 1 0,1 0 0,0 0 0,-1 0 0,1-1 1,0 1-1,-1 0 0,1 0 0,-1 0-3,0 0 0,0 1 1,0-1-1,1 0 0,-1 1 1,0-1-1,0 0 0,1 1 0,-1-1 1,0 1-1,0-1 0,1 1 1,-1 0-1,1-1 0,-1 1 0,1 0 1,-1 0-1,-7 10-31,1 0 1,1 1-1,0 0 0,-5 14 0,3-6 95,-37 99-21,36-92-20,-5 14 65,3 0 1,1 1-1,3 0 0,1 1 1,2-1-1,2 1 0,3 50 1,0-79-2,1 0 0,1 1 0,0-1 1,0 0-1,2-1 0,0 1 0,0-1 0,1 0 1,1 0-1,0 0 0,12 15 0,-16-24-25,0-1-1,0 0 1,-1 0-1,2 0 0,-1-1 1,0 1-1,1-1 0,-1 1 1,1-1-1,0 0 1,-1-1-1,1 1 0,6 1 1,-4-1-2,0-1-1,0-1 1,1 1-1,-1-1 1,0 0 0,1 0-1,-1 0 1,7-2 0,4-2 2,-1-1-1,1 0 1,-1-2 0,-1 1 0,25-15 0,-16 6 14,-1 0 0,-1-1 1,-1-1-1,0-1 0,24-26 0,-34 31-73,0 0 0,-1-1 0,0 0-1,-1 0 1,-1-1 0,0-1 0,-1 1 0,-1-1-1,7-27 1,-12 40-11,-1 0-1,1 0 0,-1 0 1,0 0-1,0 0 1,0 1-1,0-1 0,0 0 1,-1 0-1,1 0 0,-3-6 1,3 8 10,-1 0 0,1 0 0,-1 0-1,0 0 1,1 0 0,-1 1 0,0-1 0,0 0 0,1 0 0,-1 0 0,0 1 0,0-1 0,0 0 0,0 1 0,0-1 0,0 1 0,0-1 0,0 1 0,0 0 0,0-1 0,-1 1 0,1 0-1,0 0 1,0 0 0,0-1 0,0 1 0,0 1 0,0-1 0,-1 0 0,1 0 0,-2 1 0,-2 0-14,0 1 1,0 0-1,1 0 1,-1 0-1,0 0 1,1 1-1,0 0 1,-1 0-1,1 0 1,0 1-1,0-1 1,-5 8-1,-3 4 35,0 0 1,-9 18-1,7-11 23,1 2 0,1 0 0,1 0 0,1 1 0,2 0 0,-8 32 0,15-52-5,0 0 1,0 0 0,1 1-1,0-1 1,0 0 0,0 0-1,0 1 1,1-1 0,0 0-1,0 0 1,2 6 0,-2-9-5,0 0 0,0 0 0,0 0 0,0-1 1,0 1-1,1 0 0,-1-1 0,1 1 0,-1-1 0,1 1 1,-1-1-1,1 0 0,0 0 0,0 1 0,0-1 0,-1-1 1,1 1-1,0 0 0,0 0 0,0-1 0,1 1 1,-1-1-1,0 0 0,0 1 0,0-1 0,0 0 0,0 0 1,0 0-1,4-1 0,11-1 60,0-1 0,0-1 0,-1 0 0,1-1 0,-1 0 0,26-14 0,-16 5-78,-7 3-13,-1 2-1,38-14 1,-55 23-13,1-1 0,0 1 0,0-1 0,0 1 0,0 0 0,0 0 0,0 0 0,0 0 0,0 0 0,0 0 0,3 2 0,-4-2 12,0 0-1,-1 1 1,1-1 0,0 0-1,0 1 1,-1-1 0,1 1 0,0 0-1,-1-1 1,1 1 0,-1-1-1,1 1 1,-1 0 0,1 0-1,-1-1 1,1 1 0,-1 0-1,1 0 1,-1-1 0,0 1-1,0 0 1,1 0 0,-1 0-1,0 0 1,0-1 0,0 1-1,0 0 1,0 2 0,0 3 8,-1 1 0,0-1 1,0 1-1,-1-1 1,1 0-1,-4 8 0,-21 41-40,-3 6 127,-21 65 0,-70 186 663,119-310-742,-11 24 303,8-19-38,5-15 21,34-91-106,-10 28 10,-11 31-188,2 1-1,1 0 0,25-41 1,66-124-156,19-59 129,-117 243-68,0 1-1,1 0 1,20-26 0,-31 44 76,1 0 0,-1 0 0,1 0 0,0 0 0,0 0 0,-1 0 0,1 0 0,0 1 1,0-1-1,0 0 0,0 0 0,0 1 0,0-1 0,0 0 0,0 1 0,0-1 1,0 1-1,0 0 0,0-1 0,1 1 0,-1 0 0,0 0 0,0-1 0,0 1 0,2 0 1,-2 1 2,1 0 1,-1 0-1,0 0 1,0 0-1,0 0 1,0 0-1,0 0 1,0 1 0,0-1-1,0 0 1,0 1-1,0-1 1,-1 0-1,1 1 1,-1-1-1,1 1 1,-1-1 0,1 1-1,-1-1 1,0 3-1,4 14-28,-2 0 0,0 0 0,-1 0-1,-1 0 1,0 0 0,-5 28 0,0-20 81,0-1-1,-2 1 1,-20 48 0,24-67-100,1-1 118,-1 1-1,0-1 0,-1 0 1,1 0-1,-9 10 1,12-15-58,-1 0 0,0 0 0,0-1 0,1 1 0,-1 0 0,0-1 0,0 1 1,0-1-1,0 1 0,0-1 0,0 1 0,0-1 0,0 0 0,0 0 0,0 1 1,0-1-1,0 0 0,-2 0 0,2 0-33,-1-1 1,1 1-1,-1-1 0,1 1 1,-1-1-1,1 0 1,0 1-1,-1-1 0,1 0 1,0 0-1,-1 0 1,1 0-1,0 0 0,0 0 1,0 0-1,-1-2 1,1 2-11,0 0 0,1 0 1,-1 0-1,0 0 1,1 0-1,-1 0 1,1-1-1,-1 1 0,1 0 1,0 0-1,-1 0 1,1-1-1,0 1 1,0 0-1,0 0 0,0-1 1,0 1-1,0 0 1,0 0-1,1-1 1,-1 1-1,1-2 0,0-1-43,1 0-1,0-1 1,0 1-1,4-5 1,-3 4-72,-1 4 144,-1-1 0,1 1 0,-1-1 0,1 1 0,0 0 0,-1 0 0,1 0 0,0 0 0,0 0 0,0 0 0,0 0 0,0 1 0,0-1 0,0 1 0,0-1 0,0 1 0,3 0 0,6-1 15,0 1 0,12 1-1,6 1 65,1-2 0,-1-1 0,1-1 0,-1-1 0,0-2 0,43-12 0,-57 13-55,1-2 1,-1 0 0,0-1-1,0 0 1,-1-1 0,0-1-1,-1 0 1,0-1 0,0 0-1,-1-1 1,0-1 0,-1 0-1,12-16 1,-13 14-26,-1-1 0,0-1 0,-1 1 0,-1-2 0,0 1 0,-1-1 0,4-22 0,-4 15-78,-3 16 15,-1 0 0,-1 1 1,2-15-1,-3 21 65,0 0 0,0 1 0,0-1 1,0 0-1,0 1 0,0-1 1,0 0-1,0 0 0,0 1 0,-1-1 1,1 0-1,0 1 0,0-1 0,-1 0 1,1 1-1,-1-1 0,1 1 1,0-1-1,-1 1 0,1-1 0,-1 1 1,0-1-1,1 1 0,-1-1 1,1 1-1,-1-1 0,0 1 0,1 0 1,-1-1-1,0 1 0,1 0 0,-1 0 1,0 0-1,1-1 0,-1 1 1,0 0-1,1 0 0,-1 0 0,0 0 1,0 0-1,1 0 0,-1 1 0,0-1 1,1 0-1,-1 0 0,0 0 1,0 1-1,1-1 0,-1 0 0,-1 1 1,-1 4 0,0-1-1,0 0 1,0 1 0,1 0 0,-1 0 0,1 0 0,-3 10 0,1-4-14,-3 8 8,1 2 0,1-1 0,-4 28 0,7-35 48,2 0 0,-1-1 0,2 1 0,-1 0 0,2 0-1,4 22 1,-2-20 9,-1-1 47,1-1 0,5 13 0,-8-23-50,0-1 0,1 1-1,-1-1 1,0 1-1,1-1 1,-1 0 0,1 1-1,0-1 1,0 0-1,0 0 1,0 0 0,0-1-1,0 1 1,0 0-1,1-1 1,2 2 0,-2-2-12,-1-1 1,0 1 0,0-1 0,1 0 0,-1 0 0,0 0 0,0 0-1,1 0 1,-1 0 0,0-1 0,0 1 0,0-1 0,1 1 0,-1-1-1,0 0 1,0 0 0,0 0 0,0 0 0,0 0 0,2-3 0,5-2-20,-1-1 1,15-17 0,-18 20-34,85-101 67,-56 63-121,-16 26-12,-18 15 86,1 1-1,-1 0 0,0 0 0,1 0 0,-1-1 1,1 1-1,-1 0 0,0 0 0,1 0 0,-1 0 0,1 0 1,-1 0-1,1-1 0,-1 1 0,0 0 0,1 0 1,-1 0-1,1 1 0,-1-1 0,1 0 0,0 0-3,-1 1-1,0-1 0,1 0 0,-1 1 0,0-1 1,1 1-1,-1-1 0,0 1 0,0-1 1,1 1-1,-1-1 0,0 1 0,0-1 1,0 1-1,0-1 0,0 1 0,0-1 0,0 1 1,0-1-1,0 1 0,0-1 0,0 2 1,-2 27-17,-1 1 0,-9 38 0,-1 11 104,13-78-57,-1-1 1,1 1-1,0-1 1,0 1-1,0 0 1,0-1 0,0 1-1,0-1 1,0 1-1,0-1 1,0 1 0,0 0-1,0-1 1,0 1-1,0-1 1,0 1-1,0-1 1,0 1 0,1-1-1,-1 1 1,0-1-1,0 1 1,1-1-1,-1 1 1,0-1 0,1 1-1,0 0 1,0-2 4,0 1 0,1 0 0,-1-1 0,0 1 0,0 0 0,1-1 0,-1 0 1,0 1-1,0-1 0,0 0 0,2-1 0,28-20 122,37-32 0,22-18-220,-84 68 25,0 0 1,0 1-1,1 0 1,12-5 0,-17 7 25,-1 1 0,1-1 0,-1 1 0,0 0 0,1-1 0,-1 1 0,1 0 0,-1 0 1,1 0-1,-1 0 0,1 0 0,-1 0 0,0 1 0,1-1 0,-1 0 0,1 1 0,-1-1 1,0 1-1,1 0 0,-1-1 0,0 1 0,0 0 0,1 0 0,-1-1 0,0 1 0,0 0 1,0 0-1,0 1 0,0-1 0,1 2 0,1 3 22,-1 0 1,0 0-1,0 0 1,0 0-1,-1 1 1,0-1-1,0 1 1,0-1-1,-1 1 0,-1 7 1,2-10-3,-1 0 1,0 0-1,1 0 1,0 0-1,0-1 1,0 1-1,0 0 1,1 0 0,0-1-1,-1 1 1,5 6-1,-4-8 29,-1 0 0,1 0 1,0 0-1,-1-1 0,1 1 0,0 0 1,0-1-1,0 1 0,0-1 0,0 0 0,0 0 1,0 0-1,1 0 0,-1 0 0,0 0 1,1 0-1,-1-1 0,0 1 0,1-1 0,2 0 1,3 0-25,0 0 0,0-1 0,0 0 0,0 0 0,0-1 0,0-1 0,0 1 0,-1-1 0,1 0 0,-1-1 0,1 1 1,-1-2-1,0 1 0,-1-1 0,1 0 0,6-7 0,12-14-76,39-55 0,-63 77-149,-5 7 110,-6 9 32,7-4 29,-44 92-209,39-79 317,1-3-46,0 1 1,1 0-1,-5 25 0,11-42 7,0 0 0,0 0 0,0 0 0,0 0 0,0 0 1,1 0-1,-1 0 0,1 0 0,-1 0 0,1 0 0,0 0 1,-1 0-1,1-1 0,2 4 0,-2-4-2,0 0 0,-1 0 0,1 0 1,0 0-1,0 0 0,0 0 0,0 0 0,0-1 0,0 1 0,0 0 0,0-1 1,1 1-1,-1 0 0,0-1 0,0 0 0,0 1 0,1-1 0,-1 0 1,0 1-1,0-1 0,1 0 0,-1 0 0,2 0 0,1-1 17,0 0 0,1 0 0,-1-1 0,0 1 0,-1-1 0,1 0 0,0 0-1,0 0 1,-1 0 0,1-1 0,-1 0 0,0 1 0,0-1 0,5-6 0,2-4 24,0 1 0,11-22 0,73-156-249,-41 74 137,70-162-869,-116 260 891,-2 0 0,0 0 0,3-34 0,-7 50 11,-1 0 0,0 0 1,0 1-1,0-1 0,0 0 1,0 1-1,0-1 0,-1 0 0,1 0 1,0 1-1,-1-1 0,1 0 0,-1 1 1,0-1-1,0 1 0,-1-3 0,2 4 8,-1-1 0,1 1 0,0 0-1,-1 0 1,1-1 0,-1 1 0,1 0-1,-1 0 1,1 0 0,-1-1-1,1 1 1,-1 0 0,1 0 0,-1 0-1,1 0 1,0 0 0,-1 0 0,1 0-1,-1 0 1,1 0 0,-1 0-1,0 0 1,-1 1-11,0 0 0,1 0 0,-1-1 0,0 1 0,1 0 0,-1 0 0,1 0-1,-3 3 1,-16 13-9,2 0 0,0 2 0,1 0 0,1 1 0,1 0 1,1 1-1,0 1 0,2 0 0,1 1 0,-9 24 0,3 5 170,3 0 1,2 1 0,2 0 0,2 0 0,0 93-1,8-133-74,0 0 0,1 0-1,3 16 1,-3-26-42,0 0 1,-1 0-1,1 0 0,1 0 1,-1 0-1,0 0 0,1 0 1,-1 0-1,1 0 0,0-1 1,0 1-1,0 0 0,1-1 1,-1 0-1,0 0 0,1 0 1,-1 0-1,5 2 0,-1-1 33,1 0-1,0 0 1,0-1 0,0 0-1,1-1 1,-1 0-1,0 0 1,0 0-1,1-1 1,9-1-1,0-1-1,0 0-1,0-1 1,20-7-1,-20 5-57,-1-1 0,0-1-1,0-1 1,0 0 0,-1-1 0,-1 0 0,0-1 0,0-1-1,0 0 1,-2-1 0,1-1 0,-2 0 0,0 0-1,0-1 1,-1-1 0,-1 1 0,0-2 0,7-19 0,-13 30-32,-2 0 1,1 0 0,-1 0-1,0 0 1,0 0 0,0-1-1,0-5 1,-1 9 24,0 1 1,0 0 0,0 0-1,0 0 1,0 0-1,-1 0 1,1-1-1,0 1 1,-1 0-1,1 0 1,0 0 0,-1 0-1,1 0 1,-2-1-1,2 1 4,-1 1 0,1 0 0,0-1-1,-1 1 1,1 0 0,-1 0 0,1-1 0,0 1 0,-1 0-1,1 0 1,-1 0 0,1 0 0,-1-1 0,1 1 0,-1 0-1,1 0 1,-1 0 0,1 0 0,-1 0 0,1 0 0,-1 0-1,0 1 1,-2 0-13,0 0-1,1 0 0,-1 0 1,1 1-1,-1-1 0,1 1 1,-1-1-1,1 1 1,-2 2-1,-13 13-36,1 1 1,1 0-1,0 1 0,1 0 1,-10 22-1,19-32 99,1-1 0,0 1 1,0 0-1,1 0 0,-4 14 0,7-21-21,-1 1-1,1-1 0,-1 0 0,1 1 1,0-1-1,0 0 0,0 1 0,0-1 0,1 0 1,-1 1-1,0-1 0,1 0 0,0 0 1,-1 1-1,1-1 0,0 0 0,0 0 1,0 0-1,1 0 0,-1 0 0,0 0 1,1 0-1,-1-1 0,1 1 0,0 0 0,-1-1 1,5 3-1,-2-1 20,1-1 0,-1 0 0,1 0 0,-1-1 0,1 0 0,0 1 0,0-1 0,-1-1 0,1 1 0,0-1 0,9 0 0,-6-1-15,-1 0-1,1-1 1,-1 0 0,0 0-1,1 0 1,12-8 0,2-2 11,-1-2 0,0-1 0,28-26 0,-44 36-12,66-63-66,-43 40 37,39-32 0,-64 59 3,-1-1 1,1 0-1,-1 0 1,1 1-1,0-1 1,0 1-1,-1 0 1,6-2-1,-8 3 3,1 0-1,0 0 1,-1 0-1,1 0 1,-1 0-1,1 0 1,-1 0-1,1 0 1,-1 0-1,1 1 1,-1-1-1,1 0 1,-1 0-1,1 0 1,-1 1-1,1-1 1,-1 0-1,1 1 1,0 0-1,0-1-6,-1 1-1,1 0 0,-1 0 1,1 0-1,-1 0 1,1 0-1,-1 0 1,1 0-1,-1 0 1,0 1-1,0-1 0,1 0 1,-1 1-1,0 6 10,0 1 0,-1-1 0,0 1 0,0-1 0,-1 0 0,0 0 1,0 0-1,-6 11 0,-1 7 59,-2 7 11,6-21 10,1 0 0,-4 17 0,8-29-70,0 1 1,0-1-1,0 1 0,-1-1 0,1 1 0,0 0 0,0-1 1,0 1-1,0-1 0,0 1 0,0-1 0,0 1 0,0-1 1,0 1-1,0-1 0,0 1 0,1-1 0,-1 1 0,0-1 1,0 1-1,0-1 0,1 1 0,-1-1 0,0 1 0,1-1 1,-1 1-1,0-1 0,1 1 0,-1-1 0,0 0 0,1 1 1,-1-1-1,1 0 0,-1 0 0,1 1 0,-1-1 0,1 0 1,-1 0-1,1 1 0,-1-1 0,1 0 0,-1 0 0,1 0 1,-1 0-1,1 0 0,0 0 0,-1 0 0,1 0 0,-1 0 1,1 0-1,0 0 0,4-1 3,-1-1 1,0 1-1,1 0 0,-1-1 1,5-3-1,7-4 14,-1-1 0,17-14 1,18-13-18,34-25-127,-65 47 99,-18 14-1,1 0 1,-1 0-1,1 0 1,-1 0-1,1 1 1,-1-1 0,1 0-1,-1 1 1,1-1-1,0 1 1,-1-1-1,3 1 1,-4 0 9,0 0 0,1 0 0,-1 0 0,0 0 1,1 0-1,-1 0 0,1 0 0,-1 0 0,0 1 0,1-1 0,-1 0 0,0 0 0,0 0 1,1 0-1,-1 1 0,0-1 0,1 0 0,-1 0 0,0 1 0,0-1 0,0 0 0,1 1 1,-1-1-1,0 1-2,1 0 0,-1 0 0,0 0 0,0 0 0,1 0 1,-1 0-1,0 0 0,0-1 0,0 1 0,0 0 0,0 0 0,-1 2 1,-2 12-31,-1 0 0,-1-1 0,-7 16 0,6-15 60,1 0 0,0 0 0,-5 26 0,10-40-9,-1 0 1,1 0-1,0 1 0,0-1 1,0 0-1,0 1 1,0-1-1,0 0 1,0 1-1,0-1 1,0 0-1,1 0 1,-1 1-1,1-1 1,-1 0-1,1 0 1,-1 1-1,1-1 0,0 0 1,-1 0-1,1 0 1,0 0-1,0 0 1,0 0-1,0 0 1,0 0-1,0 0 1,0-1-1,0 1 1,0 0-1,0-1 1,1 1-1,-1-1 0,0 1 1,0-1-1,1 1 1,-1-1-1,0 0 1,2 0-1,3 1 34,-1-1 0,1 0-1,0 0 1,-1-1 0,1 0 0,-1 0-1,1 0 1,-1 0 0,1-1-1,-1 0 1,10-5 0,-2-1-6,-1 0 0,0-1 0,15-14 1,-16 13-32,0-2 1,0 0 0,-1 0 0,8-14 0,31-58-46,-5 8 24,-11 24-37,4 1 1,46-52-1,117-118-222,-170 185-111,-23 26 30,-23 27 118,-3 6 162,-67 84 88,67-79-14,1 1 0,2 1 0,1 1 0,-14 39 0,12-17 59,3 0 1,-13 93-1,26-134-19,0-1-1,1 1 1,0 0 0,1-1-1,1 1 1,3 16-1,-4-24-12,0-1 1,0 0-1,0 0 0,0 0 0,0 0 0,1 0 0,-1 0 0,1-1 1,0 1-1,0 0 0,0-1 0,0 1 0,0-1 0,1 0 0,-1 0 1,1 0-1,-1 0 0,1 0 0,0 0 0,0-1 0,0 1 0,0-1 1,0 0-1,0 0 0,0 0 0,0 0 0,7 0 0,0 0 35,-1-2 0,1 1 0,0-1 0,18-5 0,39-14 50,-43 12-103,-7 2-11,-1-1 1,0-1-1,0 0 1,0-1-1,-1 0 1,0-1-1,-1-1 1,0 0 0,-1-1-1,-1-1 1,20-24-1,-17 10-128,-8 12 56,-2-4 259,0 12-164,-1-1-1,-1 1 1,1-1 0,3-15-1,2-3 15,68-145 46,-23 54-132,-42 88-40,-2 0-1,12-46 0,-22 75 89,2-19-176,-2 19 167,0-1-1,1 1 1,-1 0 0,0 0-1,0-1 1,0 1 0,0 0-1,0-1 1,0 1 0,0 0-1,0 0 1,0-1 0,0 1-1,0 0 1,0 0 0,-1-1-1,1 1 1,0 0 0,0-1-1,0 1 1,0 0 0,0 0-1,0-1 1,-1 1 0,1 0-1,0 0 1,0 0 0,0-1-1,-1 1 1,1 0 0,0 0-1,0 0 1,-1 0 0,1-1-1,0 1 1,0 0 0,-1 0-1,1 0 1,0 0 0,0 0-1,-1 0 1,1 0 0,0 0-1,-1 0 1,1 0 0,0 0-1,0 0 1,-1 0 0,1 0 0,0 0-1,-1 0 1,1 0 0,0 0-1,0 0 1,-1 0 0,1 1-1,0-1 1,-5 3-26,0 0 0,1 0 0,0 0 0,-1 1 0,1 0 0,1 0 0,-1 0 0,-3 5 0,-26 41-44,33-49 79,-2 1 3,-17 30-29,0 1 0,2 0-1,-18 52 1,11-4 179,3 2-1,3 0 1,-7 96 0,25-173-57,-1 0 0,1 0 1,0 0-1,1 0 1,0 0-1,1 9 1,-1-14-80,-1 0 1,0 0-1,1 1 0,-1-1 1,1 0-1,-1 0 0,1 0 1,-1 0-1,1 0 0,0-1 1,-1 1-1,1 0 1,0 0-1,0 0 0,0-1 1,-1 1-1,1 0 0,0-1 1,0 1-1,0 0 0,0-1 1,0 0-1,0 1 1,0-1-1,1 0 0,-1 1 1,0-1-1,0 0 0,0 0 1,0 0-1,0 0 1,0 0-1,1 0 0,-1 0 1,0 0-1,0 0 0,0-1 1,0 1-1,0 0 0,0-1 1,2 0-1,3-2-11,0 0 0,-1 0 0,1 0-1,-1-1 1,0 0 0,0 0 0,5-6 0,31-35 53,-34 37-59,16-20-63,73-79 124,-81 92-99,0 1-1,1 0 1,1 2-1,33-19 1,-49 30 39,0 0 0,0 0 0,1 1 0,-1-1 1,0 1-1,0-1 0,1 1 0,-1 0 0,0 0 1,1-1-1,-1 1 0,0 0 0,1 0 0,-1 0 1,1 0-1,-1 0 0,0 1 0,1-1 0,-1 0 1,0 1-1,2 0 0,-1 0-3,-1 0 0,1 0-1,-1 0 1,0 1 0,0-1 0,1 0-1,-1 1 1,0-1 0,0 1 0,0-1-1,-1 1 1,1-1 0,0 1 0,0 2-1,2 5 9,-1-1 0,-1 1 0,1 0-1,-2 0 1,1 12 0,-2 15 137,-1 0 1,-3 0-1,-9 42 0,13-74-82,-18 89 741,19-92-774,0 0 0,0 0 0,0 0 0,0 0-1,0 0 1,0 0 0,0 0 0,0 0 0,0 0 0,0 0 0,0-1 0,1 1 0,-1 0 0,0 0 0,1 0 0,0 1 0,-1-2-12,1 1 1,-1-1 0,0 1 0,1-1 0,-1 0 0,1 1-1,-1-1 1,1 0 0,-1 0 0,1 1 0,0-1-1,-1 0 1,1 0 0,-1 0 0,1 0 0,-1 0-1,1 0 1,-1 0 0,1 0 0,0 0 0,4 0 5,-1-1 1,1 0-1,-1-1 1,0 1-1,7-4 1,-6 3-91,19-10 28,0 0 0,-2-1 0,0-2 0,0 0 0,-1-1 0,-1-1 0,-1-1 0,21-25-1,18-21-15,-57 63 39,-1 0 0,1 0 0,0 0 1,0 0-1,0 0 0,0 0 0,0 0 1,0 0-1,0 1 0,0-1 0,0 0 1,0 1-1,0-1 0,0 1 0,1-1 0,-1 1 1,0 0-1,2-1 0,-3 1 11,1 0-1,-1 0 0,0 0 1,1 0-1,-1 1 1,0-1-1,1 0 1,-1 0-1,0 0 1,1 0-1,-1 1 0,0-1 1,1 0-1,-1 0 1,0 1-1,0-1 1,1 0-1,-1 1 0,0-1 1,0 0-1,1 1 1,-1-1-1,3 16-29,-4-7 15,0 0 1,0 0-1,-1 0 0,0-1 1,0 1-1,-1 0 1,-4 7-1,-4 8 41,-16 25 1,-46 59 32,42-63-65,-350 466 478,367-494-407,0 0 0,-33 28 0,43-42-24,1 0 0,-1-1-1,0 1 1,0-1 0,0 0 0,0 0 0,0 0 0,0-1 0,-1 1 0,1-1 0,-9 1-1,12-2-30,-1 1-1,1-1 0,0 0 0,-1 0 0,1 0 1,0 0-1,-1 0 0,1 0 0,0 0 0,-1 0 0,1 0 1,0-1-1,-1 1 0,1 0 0,0-1 0,0 1 1,0-1-1,-1 0 0,1 1 0,0-1 0,0 0 0,0 0 1,0 0-1,0 0 0,0 0 0,0 0 0,0 0 1,1 0-1,-2-1 0,1-2-32,0 1 0,0-1 1,0 1-1,1-1 0,-1 1 0,1-1 1,0 0-1,0 1 0,0-5 0,3-15-34,1 0-1,1 0 1,1 0-1,1 1 0,11-24 1,-9 23 58,4-10-25,1 0 0,33-55 0,-37 72-175,1 1-1,0 1 1,1 0 0,1 1 0,0 0-1,0 1 1,19-13 0,5 1-2204,1 2 1,78-32-1,-93 42-586,-23 11 2820,1 1 0,0 0 0,-1-1-1,1 1 1,-1-1 0,1 1 0,0-1 0,-1 1-1,1-1 1,-1 1 0,0-1 0,1 1 0,-1-1-1,1 0 1,-1 1 0,0-1 0,0 0 0,1 1-1,-1-1 1,0 0 0,0 1 0,0-1 0,0 0 0,0 1-1,0-1 1,0-1 0,0 1 65,0 1-1,0 0 1,-1-1-1,1 1 1,0 0-1,0-1 1,-1 1-1,1 0 1,0 0-1,-1-1 1,1 1-1,-1 0 1,1 0-1,0-1 1,-1 1-1,1 0 1,-1 0-1,1 0 1,0 0-1,-1 0 1,0-1-1,-25-4-3518,0 3 1220</inkml:trace>
</inkml:ink>
</file>

<file path=ppt/ink/ink2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19:55:05.938"/>
    </inkml:context>
    <inkml:brush xml:id="br0">
      <inkml:brushProperty name="width" value="0.05" units="cm"/>
      <inkml:brushProperty name="height" value="0.05" units="cm"/>
    </inkml:brush>
  </inkml:definitions>
  <inkml:trace contextRef="#ctx0" brushRef="#br0">132 64 7808,'-93'-47'3520,"59"39"-3040,30 5 3616,30-2-1729,17 10-1407,24-5 64,2 6-640,37-1-224,-1 3-96,18-5-1056,-9 6 544,-14-1-2783,-10 0 1791</inkml:trace>
</inkml:ink>
</file>

<file path=ppt/ink/ink2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19:55:06.328"/>
    </inkml:context>
    <inkml:brush xml:id="br0">
      <inkml:brushProperty name="width" value="0.05" units="cm"/>
      <inkml:brushProperty name="height" value="0.05" units="cm"/>
    </inkml:brush>
  </inkml:definitions>
  <inkml:trace contextRef="#ctx0" brushRef="#br0">59 67 8800,'-31'-53'4000,"13"44"-3488,9 5-1760,9 8 576</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8:55.085"/>
    </inkml:context>
    <inkml:brush xml:id="br0">
      <inkml:brushProperty name="width" value="0.05" units="cm"/>
      <inkml:brushProperty name="height" value="0.05" units="cm"/>
    </inkml:brush>
  </inkml:definitions>
  <inkml:trace contextRef="#ctx0" brushRef="#br0">0 83 12640,'5'-20'4671,"34"17"-3615,28-5-320,-29 0 736,14 0-960,28-3-224,35 2-160,3 1-1184,-12 5 576,-11-2-5087,-2 5 3071,-6 5-4384</inkml:trace>
</inkml:ink>
</file>

<file path=ppt/ink/ink2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19:54:58.922"/>
    </inkml:context>
    <inkml:brush xml:id="br0">
      <inkml:brushProperty name="width" value="0.05" units="cm"/>
      <inkml:brushProperty name="height" value="0.05" units="cm"/>
    </inkml:brush>
  </inkml:definitions>
  <inkml:trace contextRef="#ctx0" brushRef="#br0">9 366 2976,'-8'7'1254,"8"-7"-1214,0 0 0,0 0 0,0 0 0,0 0 0,0 0-1,0 1 1,0-1 0,0 0 0,0 0 0,0 0 0,0 0 0,0 0 0,0 0 0,0 0 0,0 0 0,0 0 0,0 1 0,0-1 0,0 0 0,0 0 0,0 0 0,0 0 0,0 0 0,0 0-1,0 0 1,0 0 0,0 0 0,0 0 0,0 0 0,0 0 0,1 0 0,-1 0 0,0 1 0,0-1 0,0 0 0,0 0 0,0 0 0,0 0 0,0 0 0,0 0 0,0 0 0,1 0-1,-1 0 1,0 0 0,0 0 0,0 0 0,0 0 0,0 0 0,22-2 3347,-14 2-3153,30-4 1252,0 0 0,40-12 0,-64 13-1358,0-2-1,-1 0 1,1 0-1,-1-1 0,-1-1 1,1 0-1,-1-1 0,20-16 1,-21 15-20,-1-1 1,0 0-1,-1 0 1,0-1-1,10-15 1,-92 146-413,-46 129 2031,-15 77 529,131-318-1488,5-12-296,4-9-101,20-39 56,11-33-304,41-84-97,-4 40-15,-45 85-63,-3-1 0,-1-1 0,31-84 0,-50 113-12,4-14-121,1 1 0,28-53 0,-38 82 174,-1 0 1,0 0-1,1 1 1,-1-1-1,1 0 1,0 0-1,-1 0 0,1 1 1,0-1-1,-1 0 1,1 1-1,0-1 1,-1 0-1,1 1 0,0-1 1,0 1-1,0-1 1,0 1-1,0 0 1,0-1-1,0 1 0,-1 0 1,1 0-1,0-1 1,0 1-1,0 0 0,0 0 1,2 0-1,-2 1-2,0 0-1,0-1 0,0 1 0,0 0 1,0-1-1,0 1 0,0 0 0,0 0 1,0 0-1,0 0 0,0 0 1,-1 0-1,1 0 0,0 0 0,-1 1 1,1-1-1,-1 0 0,1 0 0,0 3 1,2 12 12,-1 0 1,0 1-1,-1-1 1,0 1 0,-2-1-1,-2 23 1,0 6 40,2-22-31,-2 1 0,-6 28-1,7-40 12,-1 0 0,-1-1 0,0 0 0,-1 0 0,0 0 0,-8 12-1,9-18 42,0 0-1,0-1 1,0 1-1,0-1 1,-1 0-1,1-1 0,-1 1 1,-6 3-1,9-6-44,0-1-1,0 1 0,0 0 0,0-1 0,0 1 1,0-1-1,0 1 0,0-1 0,0 0 0,0 0 0,-1 0 1,1 0-1,-4-1 0,5 0-18,0 1 0,-1 0-1,1 0 1,0-1 0,0 1 0,-1-1 0,1 1-1,0-1 1,0 0 0,0 1 0,0-1-1,0 0 1,0 0 0,0 0 0,0 0 0,0 0-1,0 0 1,0 0 0,0 0 0,1 0-1,-1 0 1,-1-3 0,2 4-1,0-1 1,0 0-1,0 0 0,0 1 0,0-1 1,0 0-1,0 0 0,1 1 1,-1-1-1,0 0 0,0 1 0,0-1 1,1 0-1,-1 1 0,0-1 0,1 0 1,-1 1-1,1-1 0,-1 0 1,0 1-1,1-1 0,0 1 0,-1-1 1,1 1-1,-1-1 0,1 1 1,-1 0-1,1-1 0,0 1 0,0-1 1,26-9-97,-21 8 80,46-15-37,167-53 285,-180 59-155,-1-2 1,1-1-1,55-31 0,-91 43-79,1 0-1,-1-1 1,0 1-1,0-1 1,0 0-1,0 0 0,0 0 1,-1 0-1,1-1 1,-1 1-1,0-1 1,0 1-1,0-1 1,1-5-1,1-4 32,-1 0 0,0 0 0,1-15 0,-3 18 48,0 6-85,0 1 0,1 0-1,-1-1 1,1 1 0,-1 0-1,1 0 1,0 0 0,0 0 0,0 0-1,1 0 1,-1 1 0,0-1 0,4-2-1,6-7-28,-11 11 31,-1 1 0,1-1 1,-1 0-1,1 1 0,0-1 0,-1 1 1,1-1-1,0 0 0,-1 1 1,1-1-1,0 1 0,0 0 0,0-1 1,-1 1-1,1 0 0,0-1 0,0 1 1,0 0-1,0 0 0,0 0 1,-1 0-1,1 0 0,0 0 0,0 0 1,0 0-1,0 0 0,0 0 1,0 0-1,0 1 0,-1-1 0,1 0 1,0 1-1,0-1 0,0 0 1,-1 1-1,1-1 0,0 1 0,0-1 1,-1 1-1,1 0 0,-1-1 1,1 1-1,0 0 0,-1-1 0,1 1 1,0 1-1,1 2-13,1 0 0,-1 0 0,0 0 0,0 0 0,-1 0 1,1 1-1,1 6 0,8 48-75,-5-31 88,-1 1 0,3 55 0,-7-71 26,0 0 0,3 12 0,-1-11 81,-1 0 1,0 15 0,-2-27-93,0 0 0,0-1 0,0 1 0,0 0 0,1 0 0,-1 0 1,0-1-1,1 1 0,-1 0 0,1-1 0,0 1 0,0 0 0,-1-1 0,1 1 0,0-1 0,0 1 0,1-1 0,-1 0 0,0 1 0,0-1 1,2 1-1,0 0 23,-1-1 1,1 0-1,0 0 1,-1 0-1,1 0 1,0 0-1,0-1 1,0 1-1,0-1 1,-1 1-1,1-1 1,3-1-1,5 0 67,0 0 0,0-1 0,0 0 0,-1-1 0,1 0 0,10-6 0,8-4-74,52-32 0,-77 43-16,0-1 0,0 0 0,0 0 0,-1 0 0,1-1 0,-1 1 0,0-1 0,0 0 0,0 1 0,0-2 0,-1 1 0,0 0 0,0 0 0,0-1 0,2-6 0,-3 4-27,0 1 0,0-1 0,-1 1 0,1-1 0,-1 1 0,-1-1 0,0 1 0,0-1 0,0 1 1,-3-10-1,3 14 0,1 0 0,-1 0 1,0 0-1,0 0 1,0 0-1,0 0 1,0 1-1,0-1 0,0 0 1,-1 1-1,1-1 1,0 1-1,-1-1 1,0 1-1,1 0 0,-1-1 1,0 1-1,0 0 1,1 0-1,-1 0 1,0 0-1,0 1 1,0-1-1,0 1 0,0-1 1,0 1-1,0-1 1,0 1-1,0 0 1,-1 0-1,1 0 0,0 0 1,0 1-1,0-1 1,0 0-1,0 1 1,-3 1-1,0 0 13,0 0 0,1 0-1,-1 1 1,1 0 0,-1-1 0,1 2 0,0-1 0,0 0-1,1 1 1,-1 0 0,1 0 0,-1 0 0,1 0-1,1 1 1,-1-1 0,-2 7 0,2-5 23,0 0 0,1 1 0,-1-1 0,2 1 0,-1 0 0,1 0 0,0-1 0,0 1 0,1 0 0,0 0 1,0 0-1,1 8 0,0-13-7,0 1 0,0 0 1,-1 0-1,1-1 0,1 1 1,-1-1-1,0 1 0,1-1 1,-1 1-1,1-1 0,0 0 0,0 0 1,0 0-1,2 2 0,0-1 27,0 0 0,1 0 0,-1-1 0,0 1 0,1-1 0,0 0 0,6 2-1,4-1 96,0 0 0,-1-1-1,1-1 1,20 0 0,4-2-103,-1-2 1,1-1 0,-1-3-1,0-1 1,0-1 0,60-25-1,-78 25-18,-1-2-1,0 0 1,33-27 0,-30 21-24,43-25 1,-53 36 4,0 0-1,1 1 0,0 1 0,15-4 1,-23 8-123,-12 4 42,-22 7 2,14-6 80,-5 4-83,0 1 0,0 1-1,-26 18 1,33-18 83,0 1 0,1 0 0,-17 23 0,18-22-46,10-11 64,0-1 0,-1 1 0,1 0 0,0 1 0,0-1 0,0 0 0,0 0 0,0 0-1,1 1 1,-1-1 0,1 0 0,-1 0 0,1 1 0,0-1 0,0 1 0,0-1 0,0 0 0,0 1 0,1-1 0,-1 0 0,1 1 0,-1-1 0,1 0 0,0 0 0,0 1-1,0-1 1,0 0 0,0 0 0,0 0 0,1 0 0,-1-1 0,1 1 0,1 2 0,1 0 26,1 0 0,-1 0-1,1 0 1,0 0 0,0-1 0,0 0 0,0 0-1,0 0 1,1-1 0,-1 1 0,1-1 0,9 2-1,8-2 54,1 0 0,-1-1 0,29-3-1,69-11 122,-96 10-175,104-18-82,-111 16 70,0 0 1,0-1-1,-1 0 0,31-17 1,-40 18-14,0 0 0,0-1 1,-1 0-1,0 0 1,0 0-1,-1-1 0,0 0 1,0-1-1,0 1 0,6-13 1,-8 13-40,-1 0 0,0 0 0,0 0 0,-1-1 0,0 1 1,0-1-1,-1 0 0,0 1 0,0-1 0,0 0 0,-1 1 0,-2-16 0,2 22 28,0 0-1,0 0 0,-1 0 0,1 0 1,0 0-1,0 0 0,-1 0 1,1 0-1,0 0 0,-1 0 0,1 0 1,-1 0-1,0 1 0,1-1 0,-1 0 1,1 0-1,-2 0 0,1 1-3,1-1 0,-1 1-1,1 0 1,-1 0 0,1 0-1,-1 0 1,1 0 0,-1 0-1,1 0 1,-1 0 0,1 0-1,-1 0 1,1 0 0,-1 0-1,1 0 1,-1 0 0,1 0-1,-1 1 1,1-1 0,-1 0 0,1 0-1,-2 1 1,-2 2-63,0 0 0,0 1-1,1-1 1,-1 1 0,-3 4 0,5-5 28,-6 6 20,1 2 1,0-1-1,0 1 1,-6 13-1,10-17 62,0 0 0,0 0 0,1 1 1,0-1-1,0 1 0,0 0 0,0 14 0,2-20-29,0 1 0,1 0 0,-1 0 0,0-1 1,1 1-1,-1 0 0,1-1 0,0 1 0,0 0 0,0-1 0,0 1 0,1-1 0,-1 0 1,0 1-1,1-1 0,0 0 0,0 0 0,-1 0 0,1 0 0,1 0 0,-1 0 0,0-1 1,0 1-1,0-1 0,1 1 0,2 0 0,0 0 35,-1-1 0,1 0 0,-1 0 1,1 0-1,-1 0 0,1-1 0,0 1 0,0-1 0,-1 0 0,1-1 0,0 1 1,-1-1-1,1 0 0,5-2 0,7-4-9,0 0 0,0-2 0,-1 0 0,-1 0 0,0-1 0,0-1 0,-1-1 0,0 0 0,-1-1 0,16-19 0,2-8-98,-1-1 0,36-68 0,-55 90-11,-7 10 40,1 0-1,0 1 1,0-1 0,1 1-1,1 0 1,9-10-1,-16 18 31,0 0 1,0 0-1,0 0 0,0 0 0,0 0 0,0 0 1,1 0-1,-1 0 0,0 0 0,0 0 0,0 0 0,0 0 1,0 0-1,0 0 0,0 0 0,0 0 0,0 0 0,1 0 1,-1 0-1,0 0 0,0 0 0,0 0 0,0 0 1,0 0-1,0 0 0,0 0 0,0 0 0,0 0 0,0 0 1,0 1-1,1-1 0,-1 0 0,0 0 0,0 0 0,0 0 1,0 0-1,0 0 0,0 0 0,0 0 0,0 0 1,0 0-1,0 1 0,0-1 0,0 0 0,0 0 0,0 0 1,0 0-1,2 9-22,0 12 7,-3 17 19,-1 0 0,-13 71 0,9-86 4,0 1 0,-2-2 0,0 1 1,-1-1-1,-23 38 0,29-55 22,0-1 1,0 0-1,0 1 0,-1-1 1,1-1-1,-1 1 0,0 0 0,0-1 1,0 0-1,-1 0 0,1 0 1,-1-1-1,0 1 0,1-1 1,-1 0-1,0-1 0,0 1 0,-1-1 1,1 0-1,0 0 0,0 0 1,0-1-1,-1 0 0,1 0 1,0 0-1,-1-1 0,1 0 1,0 0-1,0 0 0,0 0 0,0-1 1,0 0-1,0 0 0,0 0 1,1-1-1,-1 0 0,1 1 1,-6-6-1,-4-9-311,10 10 68,6 8 116,1 0 98,0 0 0,-1 0 0,1 0 0,0 0 0,0 0 0,0-1 0,4 1 0,1 1-34,13 2 97,0-1 0,0 0 0,34-2 0,63-9 122,-101 7-156,-1-2 1,0 0-1,-1-1 1,1 0-1,-1-1 1,0-1-1,17-9 1,-22 10-15,0-2 1,-1 1 0,0-1 0,0 0-1,-1-1 1,0 0 0,0 0-1,-1-1 1,0 0 0,12-19-1,20-52 162,-8 16-496,-31 63 310,1 1 0,-1-1 0,0 1 0,0-1 0,1 1-1,-1-1 1,0 1 0,0-1 0,1 1 0,-1-1 0,1 1 0,-1-1-1,0 1 1,1-1 0,-1 1 0,1 0 0,-1-1 0,1 1 0,-1 0-1,1 0 1,-1-1 0,1 1 0,0 0-2,-1 1 1,1-1-1,-1 0 0,0 1 1,1-1-1,-1 0 1,0 1-1,0-1 0,1 1 1,-1-1-1,0 1 1,0-1-1,0 1 0,0-1 1,0 1-1,1-1 0,-1 1 1,0-1-1,0 1 1,0 0-1,0 37-325,0-30 319,-2 25 77,-1 0 0,-1 0-1,-14 50 1,16-74-37,-1 3 34,0 0 0,-1-1 0,-10 23-1,14-33-35,-1 0 0,1 1 0,-1-1-1,0 0 1,1 0 0,-1 0 0,0 0-1,0 0 1,1 0 0,-1 0 0,0 0-1,0-1 1,0 1 0,0 0 0,0 0 0,-1-1-1,1 1 1,0-1 0,0 1 0,0-1-1,0 1 1,-1-1 0,1 0 0,0 1-1,0-1 1,-1 0 0,1 0 0,0 0 0,-2 0-1,-1-2-6,0 1 1,0-1-1,0 0 0,0 0 0,1 0 0,-1 0 0,-4-5 1,-15-8-14,21 14 10,-1 0-1,1 0 1,0-1 0,0 1-1,0-1 1,0 0 0,0 1-1,0-1 1,0 0 0,-2-4 0,4 6-14,0 0 0,0 0 0,0 0 0,0-1 0,0 1 0,0 0 0,1 0 0,-1 0 0,0 0 0,0-1 0,0 1 0,0 0 0,0 0 0,1 0 0,-1 0 0,0 0 1,0 0-1,0 0 0,0-1 0,1 1 0,-1 0 0,0 0 0,0 0 0,0 0 0,1 0 0,-1 0 0,0 0 0,0 0 0,0 0 0,1 0 0,-1 0 0,0 0 0,0 0 1,0 0-1,1 0 0,-1 0 0,0 0 0,0 1 0,0-1 0,1 0 0,-1 0 0,0 0 0,0 0 0,0 0 0,0 0 0,1 1 0,11 5 167,-10-5-183,9 4 86,0-1-1,0 0 1,0 0-1,1-1 1,0 0 0,17 1-1,74 0-5,-102-4-67,124-8-5528,-44 1-3074,-50 7 5687</inkml:trace>
</inkml:ink>
</file>

<file path=ppt/ink/ink2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19:55:09.245"/>
    </inkml:context>
    <inkml:brush xml:id="br0">
      <inkml:brushProperty name="width" value="0.05" units="cm"/>
      <inkml:brushProperty name="height" value="0.05" units="cm"/>
    </inkml:brush>
  </inkml:definitions>
  <inkml:trace contextRef="#ctx0" brushRef="#br0">298 646 2400,'6'-14'2271,"-5"13"-1842,0-1 1,0 1-1,0 0 0,0-1 0,-1 1 1,1-1-1,-1 1 0,1-1 0,0-2 1,-2 3-336,1 0 0,0 1 0,0-1 1,0 0-1,-1 1 0,1-1 0,0 0 1,-1 1-1,1-1 0,0 1 1,-1-1-1,1 0 0,-1 1 0,1-1 1,-1 1-1,1 0 0,-1-1 0,1 1 1,-1-1-1,0 1 0,1 0 0,-1-1 1,0 1-1,1 0 0,-1 0 1,0-1-1,1 1 0,-1 0 0,-1 0 1,-5-1 101,0 0 1,-1 0-1,1 1 1,-1 0-1,1 0 1,0 0-1,-1 1 1,1 1-1,0-1 1,-1 1 0,1 0-1,0 1 1,1-1-1,-1 2 1,-9 4-1,2 1-67,0 0-1,0 0 0,1 1 0,1 1 1,-1 0-1,-11 14 0,17-16-38,0-1 0,0 1 0,1 0 0,0 1-1,0 0 1,1-1 0,0 2 0,1-1 0,0 0 0,1 1-1,0 0 1,-1 12 0,4-21-36,-1 1-1,1-1 0,0 0 1,1 1-1,-1-1 0,0 0 1,1 0-1,-1 1 1,1-1-1,-1 0 0,1 0 1,0 0-1,2 4 0,-2-5-28,0 0 0,0 0 0,-1 0 0,1 0-1,0-1 1,0 1 0,0 0 0,0-1 0,0 1-1,0 0 1,0-1 0,0 1 0,0-1 0,0 0-1,0 1 1,0-1 0,1 0 0,-1 0 0,0 1 0,0-1-1,0 0 1,0 0 0,1 0 0,-1-1 0,0 1-1,0 0 1,0 0 0,2-1 0,7-4 116,1 0 0,-1 0 1,0-1-1,18-14 1,-19 13-103,16-11 75,43-39 0,-57 45-199,1-1 0,-1-1 0,-1 1 0,16-30 0,-24 40 72,3-8-113,-5 11 115,0-1-1,0 1 1,0 0-1,0-1 1,0 1 0,0 0-1,0-1 1,0 1-1,0 0 1,0-1-1,0 1 1,0-1-1,0 1 1,0 0-1,0-1 1,0 1-1,0 0 1,-1-1-1,1 1 1,0 0-1,0 0 1,0-1-1,-1 1 1,1 0 0,0 0-1,0-1 1,-1 1-1,1 0 1,0 0-1,0-1 1,-1 1-1,1 0 1,-1 0-9,0 0 1,0 0 0,1 0-1,-1 0 1,0 0-1,0 0 1,1 1-1,-1-1 1,0 0 0,0 0-1,1 1 1,-1-1-1,0 1 1,1-1-1,-1 0 1,0 1 0,1-1-1,-1 1 1,1 0-1,-1-1 1,0 2 0,-15 16-125,13-14 107,0 0 22,0 0 0,0 0 0,0 0 0,0 1 0,1-1 0,0 1 0,0-1 0,0 1 0,-2 9 0,4-13 35,-1 1-1,1 0 1,0 0-1,0 0 1,1 0-1,-1 0 1,0 0-1,0-1 0,1 1 1,-1 0-1,1 0 1,0 0-1,-1-1 1,1 1-1,0 0 0,0-1 1,0 1-1,0-1 1,1 1-1,-1-1 1,0 0-1,0 1 1,1-1-1,-1 0 0,1 0 1,-1 0-1,1 0 1,0 0-1,-1 0 1,3 1-1,3 0 56,0 0-1,0-1 1,-1 0-1,1 0 1,0 0-1,0-1 1,0 0-1,0 0 1,0-1-1,8-1 1,-2 0 1,11-1 41,-1-2 1,41-13-1,-57 15-101,6-1 26,0-1 0,-1-1-1,0 0 1,0 0 0,0-2-1,17-13 1,-12 6-19,0 0 0,-2-1 0,17-22 0,116-174 126,-45 27-348,-96 171 148,2-4-8,0-1 0,-2 1 1,7-25-1,-11 34 28,-2 0 1,1 0-1,-1 0 1,0-12-1,0 19 16,-1-1 1,-1 1-1,1 0 0,0-1 0,-1 1 1,1 0-1,-1-1 0,1 1 0,-1 0 1,0 0-1,0 0 0,0 0 0,0 0 1,-1 0-1,1 0 0,0 0 0,-1 0 1,1 0-1,-4-2 0,3 3-4,1 0 0,0 1 1,0 0-1,-1-1 0,1 1 0,0 0 0,-1-1 0,1 1 0,0 0 1,0 0-1,-1 0 0,1 0 0,0 0 0,-1 1 0,1-1 0,0 0 1,-1 1-1,1-1 0,0 1 0,0-1 0,-1 1 0,0 0 0,-3 2-32,0 0-1,1 0 1,-9 7-1,7-4 33,0 1 1,0 0-1,0 0 0,1 0 0,1 1 1,-8 14-1,-15 48 12,25-66 6,-34 110 355,5 3 0,-24 177 0,54-286-241,0 0 0,1 0 0,0 11 0,0-17-76,0 0 0,0 0-1,1-1 1,-1 1-1,0 0 1,1 0 0,-1 0-1,1-1 1,0 1-1,0 0 1,0-1 0,-1 1-1,2-1 1,-1 1-1,0-1 1,0 1 0,0-1-1,1 0 1,-1 1-1,3 1 1,-3-3-22,1 0-1,0 1 1,-1-1 0,1 0-1,0 1 1,-1-1 0,1 0-1,0 0 1,-1 0 0,1-1-1,-1 1 1,1 0 0,0-1-1,-1 1 1,1-1-1,-1 1 1,1-1 0,-1 0-1,1 0 1,-1 1 0,1-1-1,0-1 1,4-3 19,0 1 0,-1-1 0,0 1 0,6-7 0,0-4-42,0-1 1,-1 0-1,-1 0 1,9-22-1,-18 37-19,1 0 0,-1 0 0,0 0 0,1 0 0,-1 0 0,1 0 0,-1 0 0,1 0 0,0 0-1,-1 0 1,1 0 0,0 0 0,1 0 0,-1 1-4,0-1 1,0 1-1,1 1 0,-1-1 1,0 0-1,0 0 0,0 0 1,0 1-1,0-1 0,1 0 1,-1 1-1,1 0 0,8 3-1,15 4 68,1-1 1,0-1 0,37 3-1,84 0 210,-73-6-174,-48-2-76,31-4 0,4-1-90,-59 4 98,14 2-74,-16-2 67,0 0-1,0 0 1,1 0 0,-1 0 0,0 0 0,0 0 0,0 0 0,1 0-1,-1 0 1,0 1 0,0-1 0,0 0 0,0 0 0,0 0-1,1 0 1,-1 1 0,0-1 0,0 0 0,0 0 0,0 0 0,0 0-1,0 1 1,0-1 0,0 0 0,0 0 0,0 0 0,0 1-1,0-1 1,0 0 0,0 0 0,0 0 0,0 1 0,0-1-1,0 0 1,0 0 0,0 0 0,0 1 0,0-1 0,0 0 0,0 0-1,0 0 1,0 1 0,0-1 0,0 0 0,-1 0 0,1 0-1,0 0 1,0 1 0,0-1 0,0 0 0,0 0 0,-1 0 0,1 0-1,0 0 1,0 0 0,0 0 0,-1 1 0,1-1 0,0 0-1,-41 38-133,-27 29 45,66-64 120,0 0 0,-1 0 1,1 0-1,1 0 0,-1 0 0,0 0 0,-1 7 0,2-8-5,1-1-1,-1 1 0,1 0 1,0-1-1,0 1 0,-1 0 0,1-1 1,0 1-1,1 0 0,-1-1 1,0 1-1,0-1 0,1 1 0,-1 0 1,1-1-1,-1 1 0,1-1 1,0 1-1,0-1 0,1 2 0,-1-2-2,0 0 0,1 0 0,-1 0 0,0-1 0,1 1 0,-1-1 0,1 1-1,-1-1 1,1 1 0,-1-1 0,1 0 0,-1 0 0,1 0 0,-1 0 0,1 0 0,-1 0-1,1 0 1,-1 0 0,1-1 0,-1 1 0,1 0 0,1-2 0,3 1 42,0-1 1,-1 0-1,1-1 0,-1 1 1,5-4-1,-1 0-33,-1 0 0,0 0-1,-1-1 1,0 1-1,0-2 1,11-13-1,-16 19-31,-1-1-1,1 1 0,-1-1 0,0 0 0,0 1 0,0-1 1,0 0-1,0 0 0,0 1 0,-1-1 0,1 0 1,-1 0-1,0 0 0,0 0 0,0 0 0,0 0 0,-1 1 1,1-1-1,-1 0 0,1 0 0,-1 0 0,0 1 0,0-1 1,-1 0-1,1 1 0,0-1 0,-1 1 0,0-1 1,-1-1-1,1 1-38,0 1 0,0 0 1,-1 0-1,1 0 0,0 0 1,-1 0-1,1 0 1,-1 1-1,-3-2 0,5 2 32,-1 1 0,1-1 1,0 1-1,-1-1 0,1 1 0,-1 0 0,1 0 0,-1 0 0,1 0 0,-1 0 0,1 0 0,-1 0 0,1 0 0,0 0 0,-1 1 1,1-1-1,-1 0 0,1 1 0,0-1 0,-1 1 0,-1 1 0,3-2 7,0 1 1,-1-1-1,1 0 1,0 1-1,-1-1 1,1 0-1,0 1 0,0-1 1,0 1-1,-1-1 1,1 1-1,0-1 0,0 1 1,0-1-1,0 1 1,0-1-1,0 1 0,0-1 1,0 1-1,0-1 1,0 1-1,0-1 1,0 0-1,0 1 0,0-1 1,1 1-1,-1-1 1,0 1-1,0-1 0,0 1 1,1-1-1,-1 0 1,0 1-1,1 0 0,0 0 12,0 0-1,0 1 0,0-1 0,0 0 1,0 0-1,0 0 0,0 0 0,1 0 1,-1 0-1,2 1 0,3 1 15,1-1 0,0-1 0,-1 1 0,1-1 0,0 0-1,0 0 1,7-1 0,52-4 90,-45 2-78,290-25-89,-306 26 22,0 0-1,1 1 1,-1 0-1,1 0 1,-1 0-1,0 1 1,1 0-1,-1 0 1,6 2-1,-10-3 28,-1 0-1,1 1 1,-1-1-1,0 0 1,1 1-1,-1-1 1,1 1-1,-1-1 1,0 1-1,0-1 1,1 1-1,-1-1 1,0 1-1,0-1 1,1 1-1,-1-1 1,0 1 0,0-1-1,0 1 1,0 0-1,0-1 1,0 1-1,0-1 1,0 1-1,0 0 1,-3 13 216,0-8-166,0-1-1,0 1 0,0-1 0,-1 0 0,-5 6 0,6-8-2,1-1-1,-1 1 1,1 0 0,0 1-1,0-1 1,0 0-1,0 1 1,0-1-1,1 1 1,-1-1 0,1 1-1,-1 5 1,2-9-28,0 0 0,1 1 0,-1-1 0,0 0 0,0 0 1,1 1-1,-1-1 0,0 0 0,0 0 0,1 0 0,-1 1 0,0-1 1,0 0-1,1 0 0,-1 0 0,0 0 0,1 0 0,-1 1 1,0-1-1,1 0 0,-1 0 0,0 0 0,1 0 0,-1 0 0,0 0 1,1 0-1,-1 0 0,1-1 0,11 1 192,-12 0-214,11-2 30,0-1 1,-1 0-1,1 0 1,19-10 0,2 0-14,-31 12-23,1 1-1,-1 0 1,0 0 0,0 0-1,1-1 1,-1 1-1,0 0 1,0 1-1,1-1 1,-1 0-1,0 0 1,1 0-1,-1 1 1,0-1 0,0 1-1,0-1 1,0 1-1,1-1 1,-1 1-1,0 0 1,0 0-1,0-1 1,0 1-1,0 0 1,0 0 0,-1 0-1,1 0 1,0 0-1,0 0 1,0 2-1,2 3 11,0 0 0,0 0 0,0-1-1,7 9 1,-9-13 29,0-1 0,0 0 0,0 0 0,0 1 0,0-1 0,1 0 0,-1 0 0,0 0 0,0 0 0,0 0 0,0 0 0,0 0 0,0-1 0,0 1 0,0 0 0,0-1 0,0 1-1,0 0 1,1-2 0,3 1 79,8-3-20,-1-1 0,0 0 0,15-10 1,4-1-70,1 2 2,0-2 1,-1-1 0,-1-2 0,-1 0 0,42-38-1,-42 28-53,-2-2 0,-1 0 0,36-56 0,74-145 74,-100 152 1,-10 22-254,-22 50 161,-3 7 40,0 0 0,-1 0 0,1 1 0,-1-1-1,1 0 1,-1 0 0,0 0 0,1 0-1,-1 0 1,0 0 0,1 0 0,-1 0-1,0 0 1,0 0 0,0 0 0,0 0 0,0 0-1,0 0 1,0 0 0,-1-2 0,1 3-4,-1 0 1,1 0-1,-1 0 1,1 0-1,-1 0 1,1 0-1,-1 1 1,1-1 0,-1 0-1,1 0 1,-1 1-1,1-1 1,-1 0-1,1 1 1,-1-1-1,1 0 1,0 1-1,-1-1 1,1 0 0,0 1-1,-1 0 1,-8 12-4,1 0 0,0 0 0,1 1 0,0 0 1,-5 17-1,-18 77 119,17-51-36,3 0 0,-5 112 1,16-151-39,1 1 0,1-1 0,0 1 0,1-1 0,11 28 0,-2-19-1083,-1-4-1541,-11-21 1844,0 1 0,0-1 0,0 1 0,-1 0 0,1-1 0,-1 1 0,1 3 0,-1-6 673,0 0 0,0 0 0,0 0-1,0 1 1,0-1 0,0 0 0,0 0 0,0 1-1,0-1 1,0 0 0,0 0 0,0 0 0,0 1 0,0-1-1,0 0 1,0 0 0,-1 0 0,1 1 0,0-1-1,0 0 1,0 0 0,0 0 0,0 0 0,0 1-1,-1-1 1,1 0 0,0 0 0,0 0 0,0 0-1,0 0 1,-1 1 0,1-1 0,0 0 0,0 0-1,0 0 1,-1 0 0,1 0 0,0 0 0,0 0-1,-1 0 1,1 0 0,0 0 0,0 0 0,0 0-1,-1 0 1,1 0 0,0 0 0,0 0 0,0 0-1,-1 0 1,1 0 0,0 0 0,0 0 0,0 0-1,-1-1 1,1 1 0,0 0 0,0 0 0,0 0-1,-1 0 1,1 0 0,0-1 0,0 1 0,0 0-1,-6-5-1958</inkml:trace>
</inkml:ink>
</file>

<file path=ppt/ink/ink2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19:55:09.573"/>
    </inkml:context>
    <inkml:brush xml:id="br0">
      <inkml:brushProperty name="width" value="0.05" units="cm"/>
      <inkml:brushProperty name="height" value="0.05" units="cm"/>
    </inkml:brush>
  </inkml:definitions>
  <inkml:trace contextRef="#ctx0" brushRef="#br0">13 141 8128,'-13'-32'3680,"16"9"-3168,7 7 1472,3 8-1184,18-12 991,4 9-1023,25-4-384,2 2-256,9 10-128,-6 6 0,-8 6-160,-4 2 96,-9 8-2367,-5 6 1343,-8-3-4224,0 6 2976</inkml:trace>
</inkml:ink>
</file>

<file path=ppt/ink/ink2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19:55:10.328"/>
    </inkml:context>
    <inkml:brush xml:id="br0">
      <inkml:brushProperty name="width" value="0.05" units="cm"/>
      <inkml:brushProperty name="height" value="0.05" units="cm"/>
    </inkml:brush>
  </inkml:definitions>
  <inkml:trace contextRef="#ctx0" brushRef="#br0">232 41 4064,'0'-1'94,"-1"0"1,1 1-1,0-1 0,0 0 0,0 0 1,0 0-1,0 0 0,-1 0 1,2 1-1,-1-1 0,0 0 1,0 0-1,0 0 0,0 0 1,0 0-1,1 1 0,-1-1 1,0 0-1,1 0 0,-1 1 0,1-1 1,-1 0-1,1 0 0,-1 1 1,1-1-1,-1 0 0,1 1 1,0-1-1,-1 1 0,1-1 1,0 1-1,-1-1 0,1 1 1,0 0-1,0-1 0,0 1 0,1-1 1,14-7 2993,-4 3-35,-19 10-618,2-2-2352,1 0 1,0 0 0,1 0 0,-1 1 0,0 0 0,1 0 0,0 0-1,0 0 1,0 0 0,-2 6 0,-3 7-24,-9 28-1,7-18 99,-40 133 820,27-84-654,-56 188 945,71-228-1186,-5 13 255,4-24-1650,6-25-906,0-5-91,1-9-2241,4 2 2332</inkml:trace>
</inkml:ink>
</file>

<file path=ppt/ink/ink2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19:55:10.846"/>
    </inkml:context>
    <inkml:brush xml:id="br0">
      <inkml:brushProperty name="width" value="0.05" units="cm"/>
      <inkml:brushProperty name="height" value="0.05" units="cm"/>
    </inkml:brush>
  </inkml:definitions>
  <inkml:trace contextRef="#ctx0" brushRef="#br0">128 15 4576,'-5'-15'7893,"9"23"-6299,1-2-1188,-4-2-244,1 0-1,-1 0 1,0 0 0,0 1-1,0-1 1,-1 0 0,0 0 0,0 8-1,-5 37 697,3-34-649,-10 73 891,3-6-132,-41 159-1,28-168-484,-13 44-2534,31-110-1378</inkml:trace>
</inkml:ink>
</file>

<file path=ppt/ink/ink2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19:55:11.517"/>
    </inkml:context>
    <inkml:brush xml:id="br0">
      <inkml:brushProperty name="width" value="0.05" units="cm"/>
      <inkml:brushProperty name="height" value="0.05" units="cm"/>
    </inkml:brush>
  </inkml:definitions>
  <inkml:trace contextRef="#ctx0" brushRef="#br0">10 73 2080,'-10'-9'17215,"12"9"-17113,-1-1 0,1 0 0,0 1 0,-1-1 0,1 1 0,-1-1 0,1 1 0,0 0 0,3-1 0,2 0-18,352-52-89,-358 52-55,54-2 362,-49 3-729,0 0-1,-1 1 0,1 0 1,0 0-1,-1 0 1,1 0-1,7 4 0,-13-5 158,1 1 0,0-1-1,-1 0 1,1 0-1,-1 1 1,1-1-1,-1 0 1,1 1-1,-1-1 1,0 1 0,1-1-1,-1 0 1,1 1-1,-1-1 1,0 1-1,1-1 1,-1 1-1,0-1 1,0 1 0,1-1-1,-1 1 1,0 0-1,0-1 1,0 1-1,0-1 1,0 1-1,1 0 1,-1-1 0,0 1-1,-1 0 1,1 7-2034</inkml:trace>
</inkml:ink>
</file>

<file path=ppt/ink/ink2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19:55:12.221"/>
    </inkml:context>
    <inkml:brush xml:id="br0">
      <inkml:brushProperty name="width" value="0.05" units="cm"/>
      <inkml:brushProperty name="height" value="0.05" units="cm"/>
    </inkml:brush>
  </inkml:definitions>
  <inkml:trace contextRef="#ctx0" brushRef="#br0">71 21 3808,'-2'0'226,"0"0"-1,1-1 1,-1 1 0,0-1-1,0 1 1,1-1 0,-1 1 0,-2-3-1,3 3-77,0-1-1,0 1 0,0 0 1,0-1-1,0 1 1,1-1-1,-1 1 0,0 0 1,0 0-1,0 0 1,0 0-1,0-1 0,0 1 1,0 0-1,0 1 1,0-1-1,0 0 0,-1 0 1,1 0 64,1 1 1,-1-1 0,0 0-1,0 0 1,1 0 0,-1 0 0,0 0-1,1 0 1,-1 0 0,0-1-1,1 1 1,-1 0 0,0 0-1,1 0 1,-1-1 0,1 1-1,-1 0 1,0-1 0,1 1-1,-1 0 1,1-1 0,-2 0-1,2 1-61,0-1-1,-1 1 0,1-1 0,-1 1 0,1 0 0,0 0 0,-1-1 0,1 1 0,-1 0 0,1 0 0,-1 0 0,1-1 0,-1 1 0,1 0 0,-1 0 0,1 0 0,-1 0 0,1 0 0,-1 0 0,0 0 0,-6 2 865,7-5 170,0 1-590,59 5 642,114-4-545,-14-1-493,-3 3-72,11 1-68,-132-2 96,-27-1-385,0 1 0,0 0-1,1 0 1,-1 1 0,0 0 0,12 3 0,-20-4 53,1 1-1,-1-1 1,1 0-1,-1 0 1,1 0-1,-1 1 1,1-1-1,-1 0 0,0 0 1,1 1-1,-1-1 1,1 0-1,-1 1 1,0-1-1,1 0 1,-1 1-1,0-1 1,0 1-1,1-1 1,-1 1-1,0-1 0,0 0 1,0 1-1,0-1 1,1 1-1,-1-1 1,0 1-1,0-1 1,0 1-1,0-1 1,0 1-1,0-1 0,0 1 1,-7 13-4490,-2-2 1691</inkml:trace>
</inkml:ink>
</file>

<file path=ppt/ink/ink2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19:55:20.143"/>
    </inkml:context>
    <inkml:brush xml:id="br0">
      <inkml:brushProperty name="width" value="0.05" units="cm"/>
      <inkml:brushProperty name="height" value="0.05" units="cm"/>
    </inkml:brush>
  </inkml:definitions>
  <inkml:trace contextRef="#ctx0" brushRef="#br0">316 497 2144,'1'0'34,"-1"0"-1,1 0 1,-1 0 0,0 0 0,1 0-1,-1 0 1,1 0 0,-1 0-1,1 0 1,-1 0 0,0 0 0,1 0-1,-1 0 1,1 0 0,-1 0 0,0-1-1,1 1 1,-1 0 0,0 0 0,1 0-1,-1-1 1,0 1 0,1 0-1,-1-1 1,0 1 0,1 0 0,-1-1-1,0 1 1,0 0 0,1-1 0,-1 1-1,0 0 1,0-1 0,0 1-1,1-1 1,-1 1 0,0-1 361,0 0 26,0 0 0,0 0 0,1-1 0,-1 1 0,0 0 0,-1 0 0,1 0 0,0 0 0,0-1 0,0 1 0,-1 0 0,1 0 0,0 0 0,-1 0 0,1 0 0,-2-2 0,1 2-338,1 0 0,-1-1 0,0 1 0,0 0 0,0 0 0,-1 0 0,1 0 0,0 0 1,0 0-1,-1 0 0,1 0 0,0 0 0,-1 0 0,1 1 0,-1-1 0,1 1 0,-1-1 0,1 1 0,-1-1 1,1 1-1,-1 0 0,1 0 0,-1 0 0,0 0 0,1 0 0,-2 0 0,-4 1 35,1-1-1,0 1 1,0 1 0,0-1-1,-11 5 1,3 0 22,-21 8 137,0 1 0,-62 40 0,91-52-218,0 2 0,0-1 0,1 1 0,0 0 1,0 0-1,0 0 0,0 1 0,1-1 0,-6 12 1,9-16-37,1 0 0,0 0 0,0 0 0,0 0 0,-1 0 0,1 0 0,0 0 0,0 0 0,0 0 0,1 0 0,-1 0 0,0 1 0,0-1 1,1 0-1,-1 0 0,0 0 0,1 0 0,-1 0 0,1 0 0,-1 0 0,1-1 0,0 1 0,-1 0 0,1 0 0,0 0 0,-1 0 0,1-1 1,0 1-1,0 0 0,0-1 0,0 1 0,0-1 0,0 1 0,0-1 0,0 1 0,2-1 0,1 2 81,1 0-1,0-1 1,0 0-1,0 0 1,0 0 0,8-1-1,7 0-1,1-1 1,-1-2-1,32-6 0,-40 5-55,0 1 1,0-2-1,0 1 1,0-1-1,-1-1 1,20-14-1,-28 19-57,-1-1-1,0 0 0,0 1 0,0-1 1,0 0-1,0 0 0,-1-1 0,3-2 0,-3 3 16,-1 1 0,1 0-1,-1 0 1,0 0-1,0 0 1,1 0 0,-1-1-1,0 1 1,0 0 0,0 0-1,0 0 1,0-1-1,-1 1 1,1 0 0,0 0-1,-1 0 1,1 0 0,0-1-1,-1 1 1,0-1-1,-13-7-36,14 9 39,0 0-2,0 0 0,0 0 0,0-1 0,0 1 0,0 0 0,0 0 0,0-1 0,0 1 0,0 0 1,0 0-1,0-1 0,0 1 0,0 0 0,0 0 0,0 0 0,0-1 0,-1 1 0,1 0 0,0 0 0,0 0 0,0-1 0,0 1 0,0 0 0,-1 0 0,1 0 0,0 0 0,0 0 0,0-1 0,-1 1 0,1 0 0,0 0 0,0 0 0,-1 0 0,1 0 0,0 0 0,0 0 0,0 0 0,-1 0 0,1 0 0,-2-1 45,0-4 7,-1 4-29,4 5-25,13 12-87,-13-8 0,-1-8 86,0 0-1,0 0 0,0 1 0,0-1 1,0 0-1,0 0 0,0 0 1,-1 1-1,1-1 0,0 0 0,0 0 1,0 1-1,0-1 0,1 0 0,-1 0 1,0 0-1,0 1 0,0-1 0,0 0 1,0 0-1,0 1 0,0-1 0,0 0 1,0 0-1,0 0 0,1 1 0,-1-1 1,0 0-1,0 0 0,0 0 0,0 0 1,1 0-1,-1 1 0,0-1 1,0 0-1,0 0 0,1 0 0,-1 0 1,0 0-1,0 0 0,0 0 0,1 0 1,-1 0-1,0 0 0,1 20-22,4-12 31,1 0-1,-1-1 1,1 0 0,0 0 0,14 11-1,-18-17 29,-1 0-1,1 0 0,0 0 0,0 0 0,0 0 1,0 0-1,0-1 0,0 1 0,0-1 0,1 0 0,-1 1 1,0-1-1,0 0 0,0 0 0,4-1 0,34-8 551,-32 7-512,23-9 98,0-1 0,-1-2 0,0-1 0,44-31-1,-53 31-136,0-2-1,-1 0 1,-1-2 0,0 0-1,-2-1 1,17-23-1,5-16-14,34-65-1,-47 73-80,26-72 1,-51 122 42,-1 0 0,0 0 0,0 0 0,1 1 0,-1-1 0,0 0 0,0 0 1,0 0-1,0 0 0,0 0 0,0 0 0,0 0 0,-1 0 0,1 0 0,0 0 0,0 0 0,-1 0 1,1 0-1,0 1 0,-1-1 0,1 0 0,-2-1 0,2 2 5,0-1 1,-1 1-1,1 0 1,-1 0-1,1-1 1,-1 1-1,1 0 0,-1 0 1,1 0-1,-1-1 1,1 1-1,-1 0 0,1 0 1,-1 0-1,1 0 1,-1 0-1,1 0 0,-1 0 1,1 0-1,-1 0 1,1 0-1,-1 0 0,1 1 1,-1-1-1,1 0 1,-1 0-1,1 0 1,0 1-1,-1-1 0,1 0 1,-1 0-1,1 1 1,-1-1-1,1 0 0,0 1 1,-1-1-1,1 1 1,0-1-1,-1 1 0,-7 9-15,1 0-1,0 0 0,0 1 1,1 0-1,0 0 0,-4 14 1,-22 74-122,25-76 152,-12 46 252,-16 118 0,34-172-268,0-1 0,2 1 0,0 0 1,0-1-1,1 1 0,1-1 0,1 0 0,0 1 0,1-2 1,0 1-1,1 0 0,0-1 0,15 21 0,-6-19-2615,-7-12-42,-7-3 2570,-1 0 1,0 0-1,0 0 0,0 0 1,1 0-1,-1 0 0,0 0 1,0 0-1,0-1 0,0 1 1,0 0-1,1 0 1,-1 0-1,0 0 0,0 0 1,0-1-1,0 1 0,0 0 1,0 0-1,1 0 0,-1 0 1,0-1-1,0 1 0,0 0 1,0 0-1,0 0 0,0-1 1,0 1-1,0 0 1,0 0-1,0 0 0,0-1 1,0 1-1,0 0 0,0 0 1,0-5-1934</inkml:trace>
</inkml:ink>
</file>

<file path=ppt/ink/ink2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19:55:20.468"/>
    </inkml:context>
    <inkml:brush xml:id="br0">
      <inkml:brushProperty name="width" value="0.05" units="cm"/>
      <inkml:brushProperty name="height" value="0.05" units="cm"/>
    </inkml:brush>
  </inkml:definitions>
  <inkml:trace contextRef="#ctx0" brushRef="#br0">13 181 6656,'-13'-28'3008,"17"12"-2624,10 1 1696,7 7-1216,23-11 768,5 3-928,17-7-128,4 7-352,0-1 0,-4 11-129,-4-7-63,-6 10 0,-7 3-32,-5 3 0</inkml:trace>
</inkml:ink>
</file>

<file path=ppt/ink/ink2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19:55:25.321"/>
    </inkml:context>
    <inkml:brush xml:id="br0">
      <inkml:brushProperty name="width" value="0.05" units="cm"/>
      <inkml:brushProperty name="height" value="0.05" units="cm"/>
    </inkml:brush>
  </inkml:definitions>
  <inkml:trace contextRef="#ctx0" brushRef="#br0">109 706 3488,'0'0'1115,"9"2"2143,30-23 741,-12 5-2883,-11 9-922,0-1 0,0-1 1,-1-1-1,0 0 1,-1-1-1,-1 0 1,1-1-1,-2-1 0,0 0 1,12-16-1,64-125-239,-72 123 16,27-49-81,53-138 1,-90 203-10,-4 11 32,0 0-1,-1 0 1,0-1-1,1 1 1,-1 0 0,0-6-1,-1 10 69,0-1-1,0 1 1,0 0-1,0 0 1,0-1-1,-1 1 1,1 0-1,0 0 1,0 0-1,0-1 1,0 1-1,-1 0 1,1 0-1,0 0 1,0-1-1,0 1 1,-1 0-1,1 0 1,0 0-1,0 0 1,-1 0-1,1 0 1,0-1-1,0 1 1,-1 0-1,1 0 1,0 0-1,0 0 1,-1 0-1,1 0 1,0 0-1,0 0 1,-1 0-1,1 0 1,0 0-1,0 0 1,-1 0-1,1 1 1,0-1-1,0 0 1,-1 0-1,1 0 1,0 0-1,0 0 1,-1 0-1,1 1 1,0-1-1,0 0 1,-1 0-1,-14 9-118,14-9 131,-4 4 4,0 0 0,0 1 0,0-1-1,1 1 1,-1 0 0,1 0 0,0 0 0,1 0-1,-4 8 1,-1-1 14,-111 188 659,-16 26 313,74-140-707,-28 44 110,58-70 56,-28 74 1,37-81 351,12-36 359,9-16-731,5-9-253,8-9-86,0 1-1,2 0 1,0 1-1,0 0 1,29-22-1,89-51-261,-59 42 130,80-64 127,-130 91-47,-1-2 1,-1 0-1,-1-1 0,23-32 1,-24 25-40,31-59 0,-40 70-179,-4 12 0,-4 6-165,-8 87-123,4-64 481,0-1 1,1 0-1,1 0 0,1 1 1,5 26-1,-5-46 17,0 1 1,1-1-1,-1 1 0,1-1 1,-1 0-1,1 1 0,0-1 0,0 0 1,0 0-1,1-1 0,-1 1 1,1 0-1,0-1 0,-1 1 0,1-1 1,0 0-1,0 0 0,1 0 1,-1 0-1,0-1 0,1 1 0,4 0 1,2 1 38,0 0 0,1-1 0,-1-1 0,1 0 0,-1 0 1,20-2-1,-6-1-15,11 1 84,-1-2 0,0-2 1,41-10-1,-64 12-110,-1-1 0,0 1 0,0-2 0,0 0 0,-1 0-1,1 0 1,-1-1 0,-1-1 0,1 0 0,-1 0 0,0 0 0,-1-1-1,0 0 1,11-16 0,-13 17 2,-1-1 0,-1 1 0,1-1 0,-1 0 0,2-8 0,-5 13-48,1 0 1,0 0-1,0 0 0,-1 0 0,0-1 1,0 1-1,1 0 0,-2 0 0,1 0 1,0 0-1,-1 0 0,1 0 0,-1 0 1,0 0-1,0 0 0,-2-3 0,3 5 6,-1 1 0,0-1 0,1 0 0,-1 1 0,0-1 0,0 1-1,1 0 1,-1-1 0,0 1 0,0 0 0,0-1 0,0 1 0,0 0 0,1 0-1,-1 0 1,0 0 0,0 0 0,0 0 0,0 0 0,0 0 0,0 0-1,0 0 1,0 0 0,1 0 0,-1 1 0,0-1 0,0 0 0,0 1-1,0-1 1,1 1 0,-2 0 0,-24 15-185,14-6 200,0 1 0,0 0 0,1 1-1,1 0 1,0 1 0,1 0 0,0 1-1,1 0 1,-7 15 0,14-27 11,1 0 1,-1-1 0,0 1-1,1 0 1,0 0-1,-1 0 1,1 0 0,0 0-1,0 0 1,0 0-1,0 0 1,0 0 0,1 0-1,-1-1 1,1 1-1,-1 0 1,1 0 0,1 3-1,0-3 20,-1 1 0,1 0-1,0-1 1,1 1 0,-1-1-1,0 1 1,1-1 0,-1 0-1,1 0 1,3 2 0,2 0 11,0 0 1,1 0-1,-1-1 1,1 0 0,0 0-1,-1-1 1,13 1-1,0-1 24,0-1 0,0-1 1,35-5-1,62-18 133,-48 8-73,73-19-18,-125 28-95,1-1 1,-1-1-1,-1 0 0,1-1 0,24-18 1,-42 27-5,11-10-49,-11 10 38,0 0 1,0 0 0,1 0 0,-1 0 0,0-1 0,0 1 0,0 0-1,0 0 1,0 0 0,1 0 0,-1-1 0,0 1 0,0 0 0,0 0-1,0-1 1,0 1 0,0 0 0,0 0 0,0 0 0,0-1 0,0 1 0,0 0-1,0 0 1,0-1 0,0 1 0,0 0 0,0 0 0,0 0 0,0-1-1,0 1 1,0 0 0,0 0 0,0-1 0,-1 1 0,1 0 0,0 0-1,0 0 1,0-1 0,0 1 0,0 0 0,-1 0 0,1 0 0,0 0 0,0 0-1,0-1 1,-1 1 0,1 0 0,0 0 0,0 0 0,0 0 0,-1 0-1,1 0 1,0 0 0,0 0 0,-1 0 0,1 0 0,0 0 0,0 0-1,0 0 1,-1 0 0,1 0 0,0 0 0,-1 0 0,-3 0 1,0 0 0,-1 0 0,1 1 0,0 0 0,0 0 0,0 0 0,-8 3 0,-40 13-30,2 2-1,0 2 1,1 2 0,-50 33 0,90-50 7,1 0 0,0 1 1,-10 9-1,14-12 39,1-1-1,0 1 1,1 0 0,-1-1 0,0 2 0,1-1-1,0 0 1,0 0 0,-2 7 0,4-10 6,0 1-1,-1 0 1,1-1 0,0 1 0,0-1 0,0 1 0,0 0-1,1 2 1,-1-4-5,0 1 0,0-1 0,0 1 0,1-1 0,-1 1 0,0-1 0,0 0 0,0 1 0,1-1 0,-1 1 0,0-1 0,0 0 0,1 1 0,-1-1 0,0 0 0,1 0 0,-1 1 0,1-1-1,-1 0 1,0 0 0,1 1 0,-1-1 0,1 0 0,-1 0 0,0 0 0,1 0 0,-1 1 0,1-1 0,-1 0 0,1 0 0,-1 0 0,1 0 0,-1 0 0,1 0 0,-1 0 0,1-1 0,15-2 196,-1-1 1,0-1 0,20-9-1,44-25-229,-57 27 76,20-11 24,56-41 0,-82 52-586,-21 14 435,-1-1 1,1 1 0,0 0 0,0 1 0,0-1-1,-9 7 1,-33 27-85,41-32 135,-23 21-17,0 2-1,2 0 1,1 2 0,1 0-1,-34 56 1,-21 48 202,-68 105 129,129-210 244,18-27-191,5-2-165,6-6-87,100-116-411,-55 58 478,-11 18-94,77-63-1,59-29-194,-77 62 124,-68 48-34,0-2-1,42-51 1,-57 58-37,-14 16 53,1 0-1,0 0 1,0 0-1,1 1 1,8-7-1,-16 14 14,0 0-1,1-1 0,-1 1 0,0 0 1,0 0-1,0 0 0,0 0 0,0 0 1,1 0-1,-1-1 0,0 1 1,0 0-1,0 0 0,1 0 0,-1 0 1,0 0-1,0 0 0,0 0 0,0 0 1,1 0-1,-1 0 0,0 0 1,0 0-1,0 0 0,1 0 0,-1 0 1,0 0-1,0 0 0,0 0 0,1 0 1,-1 0-1,0 1 0,0-1 0,0 0 1,0 0-1,0 0 0,1 0 1,-1 0-1,0 0 0,0 1 0,1 8-166,-9 17-6,-36 69-153,-1 4 465,42-91-92,1-1 0,-1 0 0,1 0 0,1 1 1,-2 12-1,3-19-24,0-1 0,0 1 0,0-1 0,0 0 1,0 1-1,0-1 0,0 1 0,0-1 0,0 0 0,0 1 1,0-1-1,0 0 0,0 1 0,0-1 0,1 1 1,-1-1-1,0 0 0,0 1 0,0-1 0,1 0 0,-1 0 1,0 1-1,0-1 0,1 0 0,-1 1 0,0-1 0,1 0 1,-1 0-1,0 0 0,1 1 0,-1-1 0,0 0 0,1 0 1,-1 0-1,1 0 0,-1 0 0,0 0 0,1 0 1,-1 0-1,0 0 0,1 0 0,-1 0 0,1 0 0,-1 0 1,0 0-1,1 0 0,-1 0 0,1 0 0,-1 0 0,0 0 1,1-1-1,-1 1 0,24-13 374,-21 11-340,134-90 213,96-81-166,-149 100-768,-83 76 415,-3 8 155,-4 13-67,-2-2 83,0-1 0,-20 36 0,3-7 13,23-46 101,0 0 0,0 1-1,1-1 1,0 1 0,0-1 0,0 1-1,0 0 1,1-1 0,0 6 0,0-8-11,0-1 0,0 1 0,0-1 0,1 1 0,-1-1 0,1 1 0,-1-1 0,1 1 0,0-1 0,-1 0 0,1 1 0,0-1 0,0 0 0,0 1 0,0-1 0,0 0 0,0 0-1,0 0 1,0 0 0,1 0 0,-1 0 0,0 0 0,0 0 0,1-1 0,-1 1 0,1-1 0,-1 1 0,1-1 0,-1 1 0,1-1 0,1 1 0,7 0 64,1 0-1,-1-1 1,0 0-1,1 0 1,-1-1-1,0-1 1,0 1-1,15-6 1,-1-1-6,0-1 0,31-16 0,-44 18-87,0 0 0,-1 0 0,1-1 1,-1 0-1,-1-1 0,0 0 0,0 0 1,7-11-1,-2 1 105,-1-1 0,-1 0 0,14-33 0,-24 47-102,1 0 0,-1 0-1,2-10 1,-4 14-19,0 0 0,0 1 1,1-1-1,-1 1 0,0-1 0,0 0 0,0 1 0,-1-1 0,1 0 1,0 1-1,-1-1 0,1 1 0,-1-1 0,1 1 0,-1-1 0,0 1 1,-1-3-1,2 4 20,0 0 0,0 0 0,-1 0 1,1-1-1,0 1 0,0 0 1,0 0-1,-1 0 0,1 0 0,0 0 1,0 0-1,-1 0 0,1 0 1,0 0-1,0 0 0,-1 0 0,1 0 1,0 0-1,0 0 0,-1 0 0,1 0 1,0 0-1,0 0 0,-1 0 1,1 0-1,0 0 0,0 0 0,-1 0 1,-4 2-43,1 0 0,-1 1 0,1-1 0,0 1 0,0 0 0,0 0-1,0 0 1,0 1 0,1-1 0,-6 8 0,-5 6-82,-11 20-1,7-11 45,7-10 94,0 0 0,1 1-1,1 0 1,1 0 0,-12 33-1,19-47 19,1-1-1,-1 0 1,1 1-1,0-1 1,0 1-1,0-1 1,0 1-1,0-1 1,0 0-1,0 1 1,1-1-1,0 1 1,-1-1-1,1 0 1,0 1-1,0-1 1,0 0-1,0 0 1,1 0-1,-1 0 1,0 0-1,1 0 1,0 0-1,-1 0 1,1-1-1,0 1 1,0-1-1,0 1 1,0-1-1,0 1 1,3 0-1,-2-1 4,1 0-1,-1-1 0,1 0 1,-1 1-1,1-1 1,-1 0-1,1-1 0,-1 1 1,1 0-1,-1-1 0,5-1 1,5-3 115,20-9 0,-16 6-124,182-75-23,-177 77-321,-22 5 317,0 1-1,0 0 1,1 0 0,-1 0-1,0 0 1,1 0-1,-1 0 1,0 0-1,1 0 1,-1 0-1,0 0 1,0 0 0,1 0-1,-1 0 1,0 0-1,1 0 1,-1 0-1,0 0 1,0 0 0,1 0-1,-1 1 1,0-1-1,1 0 1,-1 0-1,0 0 1,0 0 0,1 1-1,-1-1 1,0 0-1,0 0 1,0 0-1,1 1 1,-1-1-1,0 0 1,0 0 0,0 1-1,0-1 1,0 0-1,0 1 1,1-1-1,-1 0 1,0 0 0,0 1-1,0-1 1,0 0-1,0 1 1,0-1-1,0 0 1,0 1 0,0-1-1,0 0 1,0 0-1,0 1 1,-1-1-1,1 0 1,0 1-1,0-1 1,0 0 0,0 0-1,0 1 1,-1-1-1,1 0 1,0 0-1,0 1 1,-5 7 26,-1-1 0,0 1 0,1-1-1,-2 0 1,1-1 0,-16 12 0,-13 15 190,34-33-191,1 1 0,-1-1 0,1 0 0,0 1 0,-1-1 0,1 1 0,-1-1 0,1 1 0,0-1 0,-1 1 0,1-1 0,0 1 0,0-1 0,-1 1 0,1 0 0,0-1 0,0 1 0,0-1 0,0 1 0,0 0 0,0 0 0,0 0 4,0-1 0,1 0 0,-1 1 0,0-1 0,1 0 1,-1 0-1,1 1 0,-1-1 0,0 0 0,1 0 0,-1 0 1,1 0-1,-1 0 0,1 1 0,-1-1 0,0 0 0,1 0 0,-1 0 1,1 0-1,-1 0 0,1 0 0,-1-1 0,31-5 419,124-50-319,-30 9-256,-122 46 101,0 0 1,1 0-1,-1 0 1,1 0 0,6 1-1,-9 0 23,-1 0 1,1 0-1,0 0 0,-1 0 0,1 0 0,0 0 1,-1 0-1,1 0 0,-1 1 0,1-1 0,0 0 1,-1 0-1,1 1 0,-1-1 0,1 0 0,-1 1 1,1-1-1,-1 1 0,1-1 0,-1 1 0,1-1 1,-1 1-1,0-1 0,1 1 0,-1-1 0,0 1 1,1-1-1,-1 1 0,0 0 0,0-1 0,0 1 1,1-1-1,-1 1 0,0 0 0,0-1 0,0 1 1,0 0-1,0 0 0,0 3 10,-1 0 0,0 0 0,1 0 0,-1 0 1,-3 5-1,3-6 0,0 0 1,0 0 0,0 0 0,0-1-1,1 1 1,-1 0 0,1 0-1,0 0 1,0 0 0,0 0 0,1 5-1,2 7 79,-4-13-64,1-1 0,1 1-1,-1-1 1,0 0-1,0 1 1,0-1 0,1 1-1,-1-1 1,1 1-1,-1-1 1,1 0 0,0 1-1,-1-1 1,1 0-1,0 0 1,0 1-1,0-1 1,0 0 0,0 0-1,0 0 1,0 0-1,0 0 1,1 0 0,-1-1-1,0 1 1,1 0-1,-1 0 1,0-1 0,1 1-1,-1-1 1,2 1-1,4 0 40,-1 0 0,0-1 1,0 0-1,0 0 0,0 0 0,0-1 0,0 0 0,9-2 0,50-17 149,-61 19-209,64-19 30,95-16 1,-54 14 49,-100 19-11,10-1-349,-17 4 111,-11 5 74,-66 18-291,74-23 392,-82 37-11,75-33 1,-1 1 0,1 0 0,0 1-1,1 0 1,-1 0 0,1 0 0,-9 12 0,14-16 21,0 1-1,0 0 1,0 0 0,0 0 0,1 0 0,-1 0 0,1 0-1,0 0 1,0 1 0,0-1 0,0 0 0,0 1 0,1 5 0,0-7 14,0 0 0,0-1 0,1 1 0,-1 0 0,1-1 0,0 1 0,0 0 0,-1-1 0,1 1 0,0-1 0,0 1 0,0-1 0,1 1 0,-1-1 0,0 0 0,1 1 0,-1-1 0,0 0 0,1 0 0,-1 0 0,1 0 0,0 0 0,-1-1 0,1 1 0,0 0 0,-1-1 0,3 1 0,4 1 34,0 0 1,0 0 0,0-1-1,0 0 1,0-1 0,13 0 0,50-9 78,-42 4-196,18-4 74,0-1 0,87-35 0,-116 39 41,-13 5-56,0-1-1,1 0 1,-1 0-1,0 0 1,0 0-1,-1-1 1,10-6-1,5-11-19,-17 12 21,-2 8-3,0 1 1,0-1-1,1 0 1,-1 0-1,0 0 1,0 0-1,0 0 1,0 0-1,0 0 1,0 0-1,0 0 1,0 0-1,0 0 1,1 0-1,-1 0 1,0 0-1,0 0 1,0 0-1,0 0 1,0 0-1,0 0 1,0 0-1,0 0 1,1 0-1,-1 0 1,0 0-1,0 0 1,0 0-1,0 0 1,0 0-1,0 0 1,0 0-1,0 0 1,1 0-1,-1 0 1,0 0-1,0 0 1,0 0-1,0 0 1,0-1-1,0 1 1,0 0-1,0 0 1,0 0-1,0 0 1,0 0-1,0 0 1,0 0-1,0 0 1,0 0 0,1-1-1,-1 1 5,1-1 0,0 0 0,0 1 0,0-1 0,0 1 0,0-1-1,0 1 1,0-1 0,0 1 0,0 0 0,2-1 0,1 3 35,-3-2-35,-1 0-1,1 1 0,-1-1 0,1 0 1,0 0-1,-1 0 0,1 0 0,-1 0 0,1 0 1,0 0-1,-1 0 0,1 0 0,0 0 1,-1 0-1,1 0 0,-1 0 0,1 0 1,0 0-1,-1-1 0,1 1 0,-1 0 1,1-1-1,-1 1 0,1 0 0,-1-1 1,1 1-1,-1 0 0,1-1 0,3-2-11,-3 5-10,0-1 16,-1-1 1,1 0-1,-1 0 1,1 0-1,-1 0 1,1 0-1,-1 0 1,1 0-1,0 0 1,-1 0-1,1 0 1,-1 0 0,1 0-1,-1-1 1,1 1-1,-1 0 1,1 0-1,0-1 1,-1 1-1,0 0 1,1 0-1,0-1 1,0 0 56,11-2 163,-11 3-226,0 0 0,1 0 0,-1 0-1,0-1 1,0 1 0,0 0 0,0-1 0,1 1 0,-1-1 0,0 1-1,0-1 1,0 0 0,0 1 0,1-3 0,3 0 40,1 0 0,0 1 0,-1-1-1,13-2 1,20-8-158,-36 11 346,-2 2-221,0 0 1,0 0 0,0 0-1,0 0 1,0 0 0,0 0-1,0-1 1,0 1 0,0 0-1,0 0 1,0 0 0,0 0-1,0 0 1,0 0 0,0 0-1,0 0 1,0-1 0,0 1-1,0 0 1,0 0 0,0 0-1,0 0 1,1 0 0,-1 0-1,0 0 1,0 0 0,0 0-1,0 0 1,0 0 0,0 0-1,0 0 1,0 0 0,1 0 0,-1 0-1,0 0 1,0-1 0,0 1-1,0 0 1,0 0 0,0 0-1,0 1 1,0-1 0,1 0-1,-1 0 1,0 0 0,0 0-1,0 0 1,0 0 0,0 0-1,0 0 1,0 0 0,0 0-1,1 0 1,-1 0 0,0 0-1,0 0 1,0 0 0,0 0-1,0 1-66,0-7-61,0 5 150,0 3-1,0-2-61,-4 1 1,1-1 0,-1 1 1,1 0-1,-1 0 1,0 0-1,1 0 1,0 0-1,-1 1 0,1 0 1,0-1-1,0 1 1,0 1-1,-5 3 1,5-4 0,-4 4 33,1-1 0,0 1 0,1 1 0,0-1 0,0 1 0,0 0 0,1 0 0,0 0 0,-6 13 0,9-17 7,-1 1 0,1 0 0,0 0 0,0 0 0,0 0 0,1 1 0,0-1 0,-1 0 0,1 0 0,1 5 0,0 8 1,-1-12 53,1 0 0,-1-1 0,1 1 0,2 8 1,-3-12-44,0 0 1,1 0 0,-1-1 0,0 1 0,1 0-1,-1 0 1,1 0 0,-1-1 0,1 1 0,0 0-1,-1 0 1,1-1 0,0 1 0,-1-1 0,1 1-1,0-1 1,0 1 0,0-1 0,0 1-1,-1-1 1,1 0 0,0 1 0,0-1 0,0 0-1,0 0 1,0 0 0,0 1 0,1-1 0,5-1 52,0-1 0,0 1 0,0-1 0,-1 0 0,1-1 0,-1 0 0,8-3 0,-5 1-22,31-13 6,170-76 118,-79 34-486,-130 60 311,0-1-5,1 0 1,0 0-1,-1 0 0,1 1 1,-1-1-1,1 1 1,0-1-1,-1 1 0,1-1 1,0 1-1,-1 0 1,1 0-1,0 0 0,0 0 1,-1 0-1,3 1 1,-3-1 4,-1 0 1,0 1 0,0-1 0,1 0-1,-1 0 1,0 1 0,0-1 0,0 0-1,0 0 1,0 1 0,1-1-1,-1 0 1,0 1 0,0-1 0,0 0-1,0 1 1,0-1 0,0 0 0,0 1-1,0-1 1,0 0 0,0 1 0,0-1-1,0 0 1,0 0 0,0 1 0,0-1-1,-1 0 1,1 1 0,0-1 0,0 0-1,0 0 1,-1 1 0,-6 13-127,-83 132-191,49-76 291,-86 113 1,98-149 94,-1-1 1,-1-1-1,-2-1 1,-1-2-1,-45 29 1,71-53-35,2 0 36,0-1 0,1-1 1,-1 1-1,0-1 0,-1 0 0,1-1 1,-1 0-1,1 0 0,-1 0 0,0 0 1,-13 0-1,16-2-13,-1 0-1,1 0 1,-1-1-1,1 1 1,0-1 0,-8-3-1,10 4-38,1-1 0,0 1-1,0-1 1,0 1 0,0-1 0,0 0-1,0 0 1,0 1 0,0-1-1,0 0 1,1 0 0,-1 0-1,0 0 1,0 0 0,1 0-1,-1 0 1,1 0 0,-1 0 0,1 0-1,-1-1 1,1 1 0,0 0-1,-1 0 1,1 0 0,0-1-1,0 1 1,0 0 0,0 0-1,0 0 1,0-1 0,1-1 0,-1 0 1,1-1 0,1 0 0,-1 1 1,0-1-1,1 1 0,0-1 1,0 1-1,0 0 0,0 0 0,0 0 1,5-4-1,2-2 4,1 0 1,15-11-1,-2 5-65,0 1 0,2 1 0,-1 1 0,46-15 0,109-23 240,-129 38-141,6-3-278,31-8 667,-73 20-1479,1 1-1,0 0 1,28 2-1,-40-1 480,0 2 0,1-1 0,-1 0 0,0 1 0,0-1 0,0 1 0,1 0 0,-1 0 0,0 0 0,0 1 0,0-1 0,3 3 0,7 11-2366</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9:43.882"/>
    </inkml:context>
    <inkml:brush xml:id="br0">
      <inkml:brushProperty name="width" value="0.05" units="cm"/>
      <inkml:brushProperty name="height" value="0.05" units="cm"/>
    </inkml:brush>
  </inkml:definitions>
  <inkml:trace contextRef="#ctx0" brushRef="#br0">253 248 2400,'0'-1'142,"-1"0"-1,1 0 1,0 0-1,0 0 1,-1 1 0,1-1-1,0 0 1,0 0 0,0 0-1,0 0 1,0 0 0,0 0-1,0 0 1,1 0-1,-1 0 1,0 0 0,0 0-1,1 0 1,-1 0 0,1 1-1,-1-1 1,0 0 0,1 0-1,0 0 1,-1 1-1,1-1 1,-1 0 0,1 1-1,0-1 1,0 0 0,-1 1-1,1-1 1,1 0 0,5-5 876,-7 18-129,0 0 0,-3 12 0,1-8-725,1 1 41,-2 1 0,0 0-1,0-1 1,-2 1-1,-7 17 1,7-24-83,0 0 0,-1 0 0,-1-1-1,1 0 1,-2 0 0,0 0 0,-17 16 0,21-22-49,-1-1 0,0 1 0,0-1 0,0 0 0,0 0 0,0 0 0,-1-1 0,1 0 0,-1 0 0,1 0 0,-1-1 0,0 1 0,0-1 0,0-1 0,1 1 0,-1-1 0,0 0 1,-9-2-1,12 2-69,1-1 1,-1 0 0,1 1-1,-1-1 1,1 0-1,-1-1 1,1 1 0,-1 0-1,1-1 1,0 1 0,0-1-1,0 0 1,0 0 0,0 0-1,0 0 1,0 0 0,1 0-1,-1 0 1,1-1 0,-1 1-1,1 0 1,0-1 0,0 1-1,0-1 1,0 1 0,0-6-1,-1-2-64,1 0-1,0 0 0,0 0 1,1 0-1,1 0 1,1-12-1,1 8 111,0 1 0,0-1 0,1 0 1,1 1-1,1 0 0,0 0 0,9-14 0,-5 11-101,0 1-1,2 0 1,0 0-1,26-24 1,-30 33 24,1-1 0,-1 1 0,1 1 0,1 0-1,-1 0 1,11-4 0,-12 7 40,-1-1 0,1 1 0,0 0-1,-1 1 1,1-1 0,0 2 0,0-1-1,13 2 1,-18-1 9,0 1-1,0-1 0,-1 1 0,1 0 1,0 0-1,0 0 0,-1 0 0,1 1 1,0-1-1,-1 1 0,0 0 1,1-1-1,-1 1 0,3 3 0,-2-1 11,0 0 0,0 1 0,0-1 0,0 1 0,-1-1 0,1 1 0,1 7 0,0 2 46,-1-1-1,0 1 1,-1 0-1,-1 0 1,1 17-1,-10 262 574,2-238-445,-2-1 0,-15 53-1,14-66-124,-15 49-43,-6 29 314,29-110-361,-1 0 0,-1 0 0,-5 15 0,7-21 28,-1 1 0,0-1 1,1 0-1,-1 0 1,0-1-1,-1 1 1,1 0-1,0-1 1,-1 1-1,0-1 1,-2 3-1,3-4 88,-1-2 298,3 4-362,1-8 191,-1 1-194,0 0-1,1-1 0,0 1 1,3-8-1,4-23-1,-5 8-35,11-68 58,-7 68-13,59-203-272,-32 117 387,-5 14-299,-18 67 120,1 1 0,2 1 0,0 0 0,3 1 0,0 0 0,1 1 0,2 2 0,1 0 0,1 1 0,1 0 0,41-32 0,-57 52-22,-1 1 1,1 0 0,0 0-1,0 0 1,0 1-1,14-5 1,-19 7 19,0 1 1,-1-1 0,1 1-1,0-1 1,0 1-1,0 0 1,0 0-1,0 0 1,0 0 0,0 0-1,0 0 1,0 0-1,-1 1 1,1-1-1,0 1 1,0-1-1,0 1 1,0 0 0,-1-1-1,1 1 1,0 0-1,-1 0 1,1 0-1,-1 1 1,1-1 0,-1 0-1,0 1 1,1-1-1,-1 1 1,0-1-1,0 1 1,2 2-1,0 5 31,0-1 0,-1 0-1,1 1 1,-2 0-1,1-1 1,-1 1 0,-1 0-1,0 17 1,-3 6 76,-7 34 0,7-49-130,1-7 59,-33 168 373,25-137-243,-2-1 0,-22 50 0,26-67-98,0 0-1,2 0 1,0 0-1,-2 37 1,2-20 44,1-15-25,2 0 0,1 0 1,1 0-1,1 0 0,1 0 1,2 0-1,10 48 0,-12-69-51,0 0 0,0 0 0,1 0 0,-1-1 0,1 1 0,0 0-1,0-1 1,0 1 0,0-1 0,1 0 0,-1 0 0,1 0 0,0 0-1,0 0 1,0-1 0,0 1 0,1-1 0,-1 0 0,1 0 0,-1 0-1,1 0 1,7 2 0,-3-2 34,0-1 0,-1 1 0,1-1 0,0 0 0,0-1 0,0 0 0,-1 0 0,1-1 0,0 0 0,0 0 0,12-4 0,-14 3-4,0 0 1,0-1-1,-1 1 1,1-1-1,0 0 1,-1-1-1,0 0 0,0 0 1,8-8-1,-7 5-8,0 0 0,0-1 0,-1 0-1,0-1 1,0 1 0,3-11 0,50-144-105,-16 38 34,-37 113 19,0 1-26,-1 0 0,-1 0 0,1 0 0,-2 0 0,3-16 0,-11 37-257,-3 11 179,1 16 93,0 1 0,3-1 0,1 2 0,2-1-1,4 61 1,-1-65 22,-1-25 23,0-1 0,0 0 0,1 1 0,0-1 0,0 1 0,1-1 0,0 0 0,1 0 0,4 12 0,-6-20-16,-1 1-1,1-1 1,-1 1-1,1 0 1,-1-1-1,1 1 1,-1-1-1,1 0 1,0 1-1,-1-1 1,1 1-1,0-1 1,-1 0-1,1 1 1,0-1-1,0 0 1,-1 0-1,1 0 1,0 0-1,0 0 1,-1 1-1,1-1 1,0 0-1,0-1 1,-1 1-1,1 0 1,0 0-1,0 0 1,-1 0-1,1-1 1,0 1-1,0 0 1,-1-1-1,1 1 1,0 0-1,-1-1 1,1 0-1,4-1 28,-2-1 0,1 1-1,0-1 1,-1 0 0,4-4-1,6-9 71,0-1-1,-2-1 0,0 1 0,14-34 0,-14 29-197,29-61 96,42-77-12,-79 156 5,-3 3 4,1 0 1,0 0-1,0 0 1,-1 0-1,1-1 1,0 1-1,-1 0 0,1 0 1,-1-1-1,0 1 1,1 0-1,-1 0 1,0-1-1,0 1 1,0 0-1,0-3 1,-1 3-363,-2 6 253,-2 11 100,-2 7 7,1 0 0,1 1 0,1 0 0,1 0 0,1 0 0,2 1 0,2 28 0,10 5 26,-10-51-51,0 0 1,0 0-1,1 0 1,0 0-1,7 10 1,-9-16 48,0 1-1,0-1 1,1 0 0,-1 0-1,1 1 1,-1-1 0,1 0-1,-1 0 1,1 0 0,-1-1-1,1 1 1,0 0 0,0-1-1,-1 1 1,1-1-1,0 1 1,0-1 0,0 0-1,-1 0 1,1 1 0,0-2-1,0 1 1,0 0 0,0 0-1,-1 0 1,1-1 0,0 1-1,0-1 1,-1 0 0,1 1-1,2-2 1,3-2-3,1 0 0,-1 0 0,0-1 0,0 0 0,7-7 0,15-16-34,36-47 0,17-15 83,-18 29-146,-60 57 68,1 0 1,0 0-1,0 1 1,0-1 0,0 1-1,10-4 1,13-3-5,-28 11 112,0-1-93,0 0 1,0-1-1,-1 1 0,1 0 1,0 0-1,0 0 1,0-1-1,0 1 0,0 0 1,0 0-1,0 0 1,-1-1-1,1 1 0,0 0 1,0 0-1,0 0 1,-1 0-1,1 0 1,0-1-1,0 1 0,0 0 1,-1 0-1,1 0 1,0 0-1,-8 8-113,1 1 0,-11 15-1,8-8 100,1 0-1,1 1 1,0 0-1,1 0 1,1 0-1,1 1 0,0 0 1,1 1-1,1-1 1,1 1-1,0 22 1,3-30 22,0 0 1,1 0 0,0-1 0,1 1-1,0-1 1,1 0 0,-1 0 0,2 0-1,11 18 1,-15-26 0,0 0 0,1-1-1,-1 1 1,1-1 0,0 1 0,0-1-1,-1 1 1,1-1 0,0 0 0,0 0 0,0 0-1,0 0 1,1 0 0,-1 0 0,0-1-1,0 1 1,0-1 0,1 0 0,-1 1 0,0-1-1,0 0 1,1 0 0,2-1 0,1 1 0,0-1 1,0-1 0,0 1-1,0-1 1,0 0 0,0 0-1,7-4 1,71-30 227,-46 17-214,-10 6-19,0-2 1,26-19-1,-5-4 16,-1-2 1,-2-3-1,-2-1 1,76-99-1,-107 121-23,-1 1 0,0-2 0,-2 0 0,10-31 0,-9 17 7,8-43-1,-1 3 157,-12 55-70,60-255-122,-65 266-59,-1-1 0,0 1 0,-2-15 0,2 25 77,0 1-1,0-1 0,0 0 1,0 0-1,0 1 1,-1-1-1,1 0 0,0 0 1,0 1-1,-1-1 0,1 0 1,0 0-1,-1 1 1,1-1-1,0 0 0,-1 1 1,1-1-1,-1 1 0,1-1 1,-1 1-1,0-1 1,1 1-1,-1-1 0,0 1 1,1-1-1,-1 1 0,0 0 1,1-1-1,-1 1 1,0 0-1,0 0 0,1-1 1,-1 1-1,0 0 0,0 0 1,1 0-1,-1 0 1,-1 0-1,0 0-4,0 1 0,0-1 0,0 1 0,1 0 0,-1-1 0,0 1 0,0 0 0,1 0 0,-1 0 0,0 0 0,1 0 0,-1 1 0,-1 1 0,-8 9-48,1 1 0,0 1-1,1-1 1,1 1 0,-13 29 0,8-8 70,-13 54 0,-43 272 68,64-332 17,-2 35-90,3 1 0,3 65-1,2-58 3,0-59 19,0 0 0,1 0 0,4 15 0,1 7-120,-5-31 117,-1 0 1,1 1 0,-1-1 0,1 0-1,1-1 1,-1 1 0,0 0 0,1 0-1,4 4 1,-2-3-11,1 1-1,-1 0 1,1-1-1,9 6 1,-13-10 1,-1-1 0,1 1 1,0-1-1,0 1 0,0-1 1,0 0-1,-1 0 0,5 0 1,5 1 24,-4 0-12,1 0 1,-1-1 0,1 0 0,-1 0 0,1-1-1,7-1 1,-5 1-89,1-1 102,0-1 0,0 0 0,-1-1 0,1 0-1,14-8 1,7-2 73,68-37-164,-86 42 57,-1 0-1,23-21 1,-25 21 11,0-2 25,-1 0 1,0 0-1,0-1 1,10-17-1,29-56 39,-43 74-60,-1 1 39,0-1 0,0 1 0,2-13 1,-5 18-89,-1 0 1,0 0 0,0 0 0,-1 0 0,1 0 0,-1 0 0,0 0-1,-2-10 1,1 13 27,1 0-1,-1 0 1,0 0-1,0 0 0,0 0 1,0 0-1,0 1 1,0-1-1,-1 0 1,1 0-1,-1 1 0,1-1 1,-1 1-1,0 0 1,1-1-1,-1 1 1,0 0-1,0 0 0,0 0 1,0 0-1,0 0 1,0 0-1,0 1 1,0-1-1,0 1 0,0-1 1,-4 1-1,-1-1-41,1 1 1,-1 0-1,1 0 0,-1 1 0,0 0 0,1 0 1,-10 3-1,7-1 41,0 0 1,0 1-1,1 0 1,-1 0-1,1 1 1,1 0-1,-1 0 1,0 1-1,1 0 1,0 0 0,1 1-1,0 0 1,0 0-1,0 1 1,1 0-1,0 0 1,0 0-1,1 0 1,-5 12-1,3 2 33,1-1 1,2 1-1,0 0 0,1 0 0,0 0 0,2 0 0,1 0 0,1 0 0,1 0 0,7 27 0,-8-42-2,0-1 0,1 0 0,-1 0 0,1-1 0,1 1 0,-1 0 0,1-1 0,0 0 0,0 0 0,1 0 0,0-1 0,-1 1 0,1-1 0,1 0 0,-1-1 0,12 7 0,-8-6 21,0 0 0,0 0 0,0-1 0,1 0 0,-1-1 0,1 0 0,0 0 0,-1-1 0,1-1 0,15 0 0,-17 0-26,0-1 0,0 0 0,0 0 0,0 0 0,-1-1 0,1-1 0,0 1 0,-1-1 0,0 0 0,0-1 0,0 0 0,0 0 0,0 0 0,-1-1 0,9-8 0,3-7 3,0-1 0,-2-1 0,-1 0 0,-1-1-1,21-44 1,-18 33 37,3 1-1,0 0 0,2 2 1,1 1-1,45-45 0,-14 24-327,-61 70 170,-14 27 0,14-31 90,1 0 0,0 0 0,1 0 1,1 0-1,1 1 0,0 0 0,1 0 1,0-1-1,1 1 0,1 0 0,1 0 1,3 20-1,-3-30 29,0-1 0,0 0 0,1 1 0,-1-1 1,1 0-1,1 0 0,-1 0 0,1-1 0,-1 1 0,1-1 0,1 1 0,-1-1 0,1 0 1,6 6-1,-4-6 8,0 1 1,0-1-1,1 0 0,0-1 1,0 1-1,0-2 1,0 1-1,0-1 1,14 3-1,12 1-86,1-2 0,43 0 0,-46-8-1723,-27 3 976,0 0-1,0 0 1,1 1-1,-1-1 1,0 1-1,0 0 1,0 0-1,1 0 1,5 2 0,-7-1-57,-2-1 723,-1 1-1,0-1 1,0 0-1,0 0 1,1 0-1,-1 0 1,0 0-1,0 0 1,0 0-1,1 0 1,-1 0-1,0 0 0,0 0 1,0 0-1,1 0 1,-1 0-1,0 0 1,0 0-1,0 0 1,1 0-1,-1 0 1,0 0-1,0 0 0,0 0 1,0-1-1,1 1 1,-1 0-1,0 0 1,0 0-1,1-1-546,3 0-1535</inkml:trace>
</inkml:ink>
</file>

<file path=ppt/ink/ink2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19:55:30.991"/>
    </inkml:context>
    <inkml:brush xml:id="br0">
      <inkml:brushProperty name="width" value="0.05" units="cm"/>
      <inkml:brushProperty name="height" value="0.05" units="cm"/>
    </inkml:brush>
  </inkml:definitions>
  <inkml:trace contextRef="#ctx0" brushRef="#br0">398 107 3136,'13'-7'2040,"-12"7"-1935,0-1 1,-1 1 0,1 0-1,0 0 1,-1 0 0,1-1 0,0 1-1,-1 0 1,1 0 0,-1-1-1,1 1 1,0-1 0,-1 1-1,1-1 1,-1 1 0,1-1-1,-1 1 1,0-1 0,1 1-1,-1-1 1,1 1 0,-1-1-1,0 0 1,1 1 0,-1-1-1,0 0 1,0 1 0,0-1-1,1 0 1,-1 1 0,0-1 0,0 0-1,0 0 1,0 1 0,0-1-1,0 0 1,-1 1 0,1-1-1,0 0 1,0 1 0,0-1-1,-1 0 1,1 1 0,0-1-1,-1-1 1,-2-1 17,1-1 1,-1 1-1,1 0 1,-1-1-1,0 1 0,0 1 1,-1-1-1,1 0 1,-1 1-1,1 0 0,-1-1 1,0 1-1,-7-2 1,-12-8 313,18 8-346,-1 2-1,0-1 1,0 1-1,0 0 0,-1 0 1,1 0-1,0 1 1,-1 0-1,-8 0 1,-6 1 163,-36 4 1,45-2-184,0 0 1,0 1-1,1 0 1,-1 1-1,1 1 1,0-1 0,-20 13-1,24-12-34,-1 0 0,1 0 1,0 1-1,1 0 0,-1 0 0,1 1 0,0-1 1,0 1-1,1 1 0,0-1 0,-4 10 0,8-15 1,-1 1 1,1-1-1,0 1 0,0 0 0,1-1 1,-1 1-1,0 0 0,1-1 0,0 1 0,0 0 1,0 0-1,0-1 0,0 1 0,0 0 1,1 0-1,-1-1 0,1 1 0,0 0 1,0-1-1,0 1 0,0-1 0,0 1 0,0-1 1,1 0-1,-1 1 0,1-1 0,2 2 1,-1-1 14,0 0 0,1 0 0,0-1 0,-1 1 0,1-1 0,0 0 0,0 0 0,0-1 1,1 1-1,-1-1 0,0 0 0,1 0 0,-1 0 0,0 0 0,1-1 0,4 0 0,6-1 82,-1 0-1,1-1 0,0 0 0,-1-2 1,0 1-1,27-12 0,-6-1 138,47-29-1,-78 42-244,-1 1-1,1 0 0,-1-1 1,1 0-1,-1 0 1,0 0-1,0 0 1,0 0-1,0-1 0,-1 1 1,1-1-1,-1 1 1,0-1-1,0 0 0,-1 0 1,1 0-1,-1-1 1,1 1-1,-2 0 1,1 0-1,0-6 0,0 9-28,-1 1 0,0 0 0,0 0 0,0-1 0,0 1 0,0 0 0,0 0 1,0-1-1,0 1 0,0 0 0,0 0 0,0-1 0,0 1 0,-1 0 0,1-1 0,0 1 0,0 0 0,0 0 0,0-1 0,0 1 0,0 0 0,-1 0 0,1 0 0,0-1 0,0 1 0,0 0 0,-1 0 0,1 0 0,0 0 0,0-1 0,-1 1 0,1 0 0,-9 4-70,8-2 62,-1 0 0,0-1 0,1 1-1,-1 0 1,1 0 0,0 0 0,-2 4 0,1 1 21,1 1 0,0-1 0,0 1 1,0-1-1,1 1 0,2 13 0,10 48 133,-7-46-105,11 58 366,11 135 1,-26-190-368,0-7 52,0 0 1,-2 1-1,0-1 1,-4 23-1,2-30 8,0 0 0,0-1 0,-1 1 0,-7 13 0,9-21-64,0-1 1,0 0-1,0 1 1,0-1 0,-1 0-1,0 0 1,1-1-1,-1 1 1,0-1 0,0 1-1,-1-1 1,1 0-1,0 0 1,-1 0 0,1 0-1,-6 1 1,-3 0 68,1-1 1,-1 0-1,-1 0 0,1-1 1,0-1-1,0 0 1,0 0-1,-14-3 1,9 0-60,-1-1 0,1 0 0,0-1 0,-28-13 1,39 15-33,1 0 1,-1 0-1,1 0 1,0-1-1,-8-6 1,12 8-9,-1 0 1,0 0-1,1 0 1,-1 0 0,1 0-1,-1 0 1,1 0-1,0-1 1,0 1 0,0 0-1,0-1 1,0 1-1,1-1 1,-1-2 0,0 0-11,1 0 0,-1 1 1,1-1-1,0 0 0,1 0 1,1-7-1,-1 9-14,0 1 0,-1 0 0,2 0-1,-1 0 1,0 0 0,0 0 0,1 0 0,-1 1-1,1-1 1,-1 0 0,1 1 0,0-1 0,-1 1-1,1-1 1,3 0 0,1-2-7,1 0 1,0 1-1,0 0 0,0 1 1,0 0-1,1 0 0,-1 0 1,1 1-1,-1 0 0,1 0 1,-1 1-1,1 0 0,-1 0 1,1 1-1,-1 0 0,1 1 1,12 3-1,46 18-11407,-40-15 7978</inkml:trace>
</inkml:ink>
</file>

<file path=ppt/ink/ink2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19:55:38.350"/>
    </inkml:context>
    <inkml:brush xml:id="br0">
      <inkml:brushProperty name="width" value="0.05" units="cm"/>
      <inkml:brushProperty name="height" value="0.05" units="cm"/>
    </inkml:brush>
  </inkml:definitions>
  <inkml:trace contextRef="#ctx0" brushRef="#br0">46 311 3488,'-10'-11'9483,"12"13"-9159,0-1 1,-1 0 0,1 1-1,0-1 1,0 0-1,0 0 1,4 1 0,3 1-197,0-1 0,0 0 1,1-1-1,-1 0 1,1 0-1,-1-1 0,1 0 1,-1 0-1,1-1 1,-1-1-1,1 0 0,-1 0 1,0 0-1,0-1 1,0-1-1,0 0 0,0 0 1,-1 0-1,0-1 1,0-1-1,0 1 0,-1-1 1,1 0-1,-2-1 1,9-9-1,-10 9-113,0 1 0,-1-1-1,0 0 1,-1 0 0,0 0-1,0 0 1,0-1 0,-1 1 0,0-1-1,0 1 1,-1-1 0,0 0-1,0 0 1,-1 0 0,0 1 0,-1-1-1,-2-13 1,3 16-49,-1 0 1,-1 0-1,1 1 0,-1-1 1,1 1-1,-1-1 0,-1 1 0,1 0 1,0 0-1,-1 0 0,0 0 0,0 0 1,0 0-1,-1 1 0,1 0 1,-1-1-1,0 1 0,0 1 0,0-1 1,0 0-1,0 1 0,-1 0 1,1 0-1,-1 0 0,1 1 0,-1 0 1,0-1-1,1 2 0,-11-2 0,8 2 6,0 1-1,1-1 1,-1 1 0,0 0-1,1 1 1,-1 0-1,0 0 1,1 0-1,0 1 1,0 0-1,0 0 1,0 1-1,0-1 1,0 1-1,1 0 1,0 1-1,0 0 1,-9 10-1,3-1 40,0 0 0,0 1 0,2 1 0,0 0 0,0 0 0,-5 18 0,10-22 131,0-1 0,1 1 0,0 0-1,1 0 1,0 0 0,1 20 0,0-27-39,2 0 0,-1 1 1,0-1-1,1 0 1,0 0-1,1 1 0,-1-1 1,1 0-1,0 0 1,0 0-1,0-1 0,1 1 1,0 0-1,0-1 1,0 0-1,0 1 0,5 3 1,0-1-6,1-1 0,0 0 0,1-1 0,-1 0 0,1 0 0,0-1 0,0-1 0,0 1 0,19 2 0,5 0 121,59 1 0,46-3-1229,-93-5-2889,1-2-4093,-25 3 5102</inkml:trace>
</inkml:ink>
</file>

<file path=ppt/ink/ink2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19:55:39.161"/>
    </inkml:context>
    <inkml:brush xml:id="br0">
      <inkml:brushProperty name="width" value="0.05" units="cm"/>
      <inkml:brushProperty name="height" value="0.05" units="cm"/>
    </inkml:brush>
  </inkml:definitions>
  <inkml:trace contextRef="#ctx0" brushRef="#br0">126 26 1728,'17'-26'6576,"-19"30"-6094,0 1-1,1 0 1,0-1 0,0 1 0,-1 7 0,-1 3 312,-62 234 3281,50-190-3466,2 1 1,-5 78 0,4 130 398,11-239-608,2-25-401,1 1 0,-1-1 0,1 1 1,0-1-1,0 1 0,1 5 0,0-8-1652,0-15-9077,7 7 8426</inkml:trace>
</inkml:ink>
</file>

<file path=ppt/ink/ink2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19:55:39.825"/>
    </inkml:context>
    <inkml:brush xml:id="br0">
      <inkml:brushProperty name="width" value="0.05" units="cm"/>
      <inkml:brushProperty name="height" value="0.05" units="cm"/>
    </inkml:brush>
  </inkml:definitions>
  <inkml:trace contextRef="#ctx0" brushRef="#br0">87 26 2560,'0'-3'211,"1"0"0,-1 0 0,0 0 0,1 1 0,-1-1 0,2-4 0,-1 7-140,-1 0 0,0 0 1,0 0-1,0-1 0,1 1 0,-1 0 0,0 0 0,0 0 1,0 0-1,1 0 0,-1 0 0,0 0 0,0 0 0,0 0 0,1 0 1,-1 0-1,0 0 0,0 0 0,1 0 0,-1 0 0,0 0 0,0 0 1,0 0-1,1 0 0,-1 0 0,0 0 0,0 0 0,0 0 0,1 1 1,-1-1-1,0 0 0,0 0 0,0 0 0,0 0 0,1 0 0,-1 1 1,0-1-1,0 0 0,0 0 0,0 0 0,0 0 0,0 1 0,0-1 1,1 0-1,-1 0 0,0 2 1493,0-1-1383,0-1-1,0 1 1,0 0-1,0-1 1,0 1-1,0-1 1,0 1-1,0 0 0,1-1 1,-1 1-1,0 0 1,0-1-1,0 1 1,1-1-1,0 2 0,0 3 229,1 12 290,-1 1 0,0-1 0,-2 1 0,-4 31 0,-1 3 67,-9 51 513,2-12-760,-30 205 419,35-250-483,-3 14-3885,10-57 2594,1-3 701,0 0 0,0 1 0,0-1 0,0 0 0,0 0 0,0 0 0,0 0 0,0 1 0,0-1 0,0 0 0,0 0 0,0 0 0,0 1 0,0-1 0,-1 0 0,1 0 0,0 0 0,0 0 0,-2 2-2026,1-2 2026,1 0 0,0 0 0,0 0 0</inkml:trace>
</inkml:ink>
</file>

<file path=ppt/ink/ink2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19:55:40.214"/>
    </inkml:context>
    <inkml:brush xml:id="br0">
      <inkml:brushProperty name="width" value="0.05" units="cm"/>
      <inkml:brushProperty name="height" value="0.05" units="cm"/>
    </inkml:brush>
  </inkml:definitions>
  <inkml:trace contextRef="#ctx0" brushRef="#br0">1 16 3808,'-1'-4'9912,"11"6"-6972,0-1-3291,37 0 2334,79-7 1,-65 2-1541,90-2 265,-76 9-1383,-1 7-3645,-43-3 1520</inkml:trace>
</inkml:ink>
</file>

<file path=ppt/ink/ink2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19:55:41.385"/>
    </inkml:context>
    <inkml:brush xml:id="br0">
      <inkml:brushProperty name="width" value="0.05" units="cm"/>
      <inkml:brushProperty name="height" value="0.05" units="cm"/>
    </inkml:brush>
  </inkml:definitions>
  <inkml:trace contextRef="#ctx0" brushRef="#br0">13 82 3552,'-13'-8'8810,"16"10"-8522,0 0-1,0 0 0,0 0 1,0 0-1,0 0 0,0-1 1,1 1-1,-1-1 0,5 1 1,35 7 241,-38-8-385,57 7 384,1-3 0,-1-3 0,112-9 0,217-37 282,-337 37-783,316-33 650,180 22-202,-316 32-272,-209-11-149,51 2 254,-61-6-1691,-15 1 1253,0 0-1,0 0 1,0 0 0,1 0-1,-1 0 1,0 0-1,0 0 1,0 0-1,0 0 1,1 0 0,-1 0-1,0 0 1,0 0-1,0 0 1,-4-12-9234</inkml:trace>
</inkml:ink>
</file>

<file path=ppt/ink/ink2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19:55:44.596"/>
    </inkml:context>
    <inkml:brush xml:id="br0">
      <inkml:brushProperty name="width" value="0.05" units="cm"/>
      <inkml:brushProperty name="height" value="0.05" units="cm"/>
    </inkml:brush>
  </inkml:definitions>
  <inkml:trace contextRef="#ctx0" brushRef="#br0">206 159 1984,'-25'4'4021,"22"-4"-3597,0 0 1,0 0-1,0-1 0,0 0 0,1 1 1,-1-1-1,0 0 0,0-1 0,1 1 0,-1 0 1,1-1-1,-1 1 0,1-1 0,-1 0 1,1 0-1,0 0 0,0 0 0,0 0 1,0 0-1,0-1 0,-2-3 0,4 5-375,0 0 0,0 0 0,-1 1 0,1-1 0,0 0 1,0 1-1,0-1 0,0 0 0,0 1 0,0-1 0,0 0 0,1 0 0,-1 1 0,0-1 0,0 0 0,1 1 0,-1-1 0,0 0 0,0 1 0,1-1 0,-1 1 0,1-1 0,-1 0 1,1 1-1,-1-1 0,1 1 0,-1-1 0,1 1 0,0-1 0,21-11 708,-20 11-655,26-13 695,3-1-164,37-13 1,-35 14-559,-20 8-84,21-8 0,-31 13-24,0 0 0,1 0 0,-1 1 1,0-1-1,1 1 0,-1 0 0,1 0 1,-1 0-1,0 0 0,1 0 0,6 2 1,-10-1 26,1-1 1,-1 0 0,1 1 0,-1-1-1,1 0 1,-1 1 0,1-1 0,-1 1-1,1-1 1,-1 1 0,1-1 0,-1 1-1,0-1 1,1 1 0,-1-1 0,0 1-1,0-1 1,1 1 0,-1 0 0,0-1-1,0 1 1,0-1 0,0 1 0,1 0-1,-1-1 1,0 1 0,0 0 0,-1-1-1,1 1 1,0 0 0,0 0 0,0 1-41,-1 9 23,0 0-1,-1 0 0,0 0 0,0 0 1,-1 0-1,-1-1 0,-6 16 0,8-22 65,-20 62 139,-9 20-344,7-31 332,-54 88 0,68-130-133,0 0 0,-1 0 0,-1-1 0,0-1 0,0 0 0,-19 13 0,11-10 198,-1-1 0,-39 17 0,57-29-160,0 0-1,0 0 1,0 0 0,1-1 0,-1 1-1,0-1 1,0 0 0,0 0 0,0 0-1,-3 0 1,19-10 172,3 3-102,1 0 0,-1 2 0,1 0 0,35-5 0,-24 5-63,-17 2-59,1 2-1,0-1 1,0 1-1,1 1 1,-1 1-1,0-1 1,0 2 0,0 0-1,0 0 1,-1 1-1,1 0 1,-1 1-1,17 8 1,47 27-21,-73-38-117,1 1-1,-1-1 1,1 0 0,-1 0-1,1 0 1,0 0 0,-1-1 0,1 1-1,0-1 1,-1 0 0,1 1-1,0-1 1,3-1 0,-3 1-1228,1-1 0,-1 0 0,1 0 0,-1 0 0,7-3 0,2-1-1545</inkml:trace>
</inkml:ink>
</file>

<file path=ppt/ink/ink2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19:55:45.521"/>
    </inkml:context>
    <inkml:brush xml:id="br0">
      <inkml:brushProperty name="width" value="0.05" units="cm"/>
      <inkml:brushProperty name="height" value="0.05" units="cm"/>
    </inkml:brush>
  </inkml:definitions>
  <inkml:trace contextRef="#ctx0" brushRef="#br0">15 23 3648,'0'-1'79,"-2"-1"172,1 0 1,0-1-1,0 1 1,1 0-1,-1-1 1,0 1-1,0-3 0,1 81 7235,0 123-4273,-7-105-2339,9-88-491,1-6 306,4-11 234,-6 9-1088,67-115 483,-42 69-290,44-61-1,-62 98 171,-5 6-178,0 1-1,1-1 1,-1 1-1,1 0 1,0 0 0,5-4-1,-9 7-21,1 1 1,-1 0-1,1-1 0,-1 1 0,1 0 1,0 0-1,-1-1 0,1 1 0,-1 0 1,1 0-1,0 0 0,-1 0 0,1 0 1,-1 0-1,1 0 0,0 0 0,-1 0 1,1 0-1,0 0 0,-1 0 1,1 0-1,-1 0 0,2 1 0,-1 0 1,0 0 0,1 0 0,-1 0 0,0 1 0,0-1 0,0 0 0,0 0 0,-1 1 0,1-1 0,0 1 0,-1-1 0,1 0 0,0 1-1,-1 1 1,4 9 22,-1 0 0,-1 0-1,0 0 1,0 17-1,-4 50 373,2-76-382,-1 21 116,0-13 62,0 0 1,1 0-1,0 0 1,1 0-1,3 21 1,-3-32-173,-1 0 0,0 0-1,0 0 1,1 0 0,-1 1 0,0-1 0,0 0-1,1 0 1,-1 0 0,0 0 0,0 0 0,1 0-1,-1 0 1,0 0 0,0 0 0,1 0 0,-1 0-1,0 0 1,1 0 0,-1 0 0,0 0 0,0 0-1,1 0 1,-1 0 0,0 0 0,0 0 0,1 0-1,-1 0 1,0-1 0,0 1 0,1 0 0,-1 0-1,0 0 1,0 0 0,1-1 0,-1 1 0,0 0-1,0 0 1,0-1 0,11-12 56,-2-1 0,0 0 0,-1 0 0,11-26 0,-4 8-107,-6 14 22,22-40 30,-28 53-54,1-1 0,0 1 0,0 0 0,0 1 0,0-1-1,1 1 1,9-8 0,-13 12 30,-1 0 0,1-1 0,-1 1 1,1 0-1,-1 0 0,1 0 0,0-1 0,-1 1 0,1 0 1,-1 0-1,1 0 0,-1 0 0,1 0 0,0 0 0,-1 0 1,1 0-1,-1 0 0,1 0 0,-1 0 0,1 0 0,0 1 1,-1-1-1,1 0 0,-1 0 0,1 1 0,-1-1 0,1 0 1,-1 1-1,1-1 0,-1 0 0,0 1 0,1-1 0,-1 1 1,1-1-1,-1 0 0,0 1 0,1-1 0,-1 1 0,1 0 1,9 25-151,-9-22 161,3 14 95,0 1-1,-2 0 1,2 32-1,-2-11 138,-1-5 26,-1 0 0,-6 38 0,6-63-111,-1-3-646</inkml:trace>
</inkml:ink>
</file>

<file path=ppt/ink/ink2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19:55:46.131"/>
    </inkml:context>
    <inkml:brush xml:id="br0">
      <inkml:brushProperty name="width" value="0.05" units="cm"/>
      <inkml:brushProperty name="height" value="0.05" units="cm"/>
    </inkml:brush>
  </inkml:definitions>
  <inkml:trace contextRef="#ctx0" brushRef="#br0">335 82 3808,'1'-3'611,"-1"0"1,1 0-1,0 0 0,0-1 1,0 1-1,0 1 0,2-4 1,-2 4-342,-1 1 0,1-1 0,0 1 1,0-1-1,0 1 0,-1-1 0,1 0 0,-1 0 1,0 1-1,1-1 0,-1 0 0,0 1 0,0-1 1,0 0-1,0 0 0,0 1 0,0-1 0,-1 0 1,1 0-1,-2-2 0,1 2-146,0 1 1,0 0-1,-1-1 1,1 1-1,0 0 1,-1 0-1,1 0 1,-1 0-1,1 0 1,-1 0-1,0 1 1,1-1-1,-1 0 1,0 1-1,0-1 1,1 1-1,-1 0 0,0 0 1,-3-1-1,-3 2 21,-1-1-1,1 1 0,-10 2 0,3 0 5,1 1-1,0 1 0,0 0 0,1 1 0,0 0 0,-20 13 0,15-7 45,1 1 1,0 0 0,2 1 0,-18 19 0,27-26-26,0 1 1,0 0-1,1 0 1,0 0 0,0 1-1,1 0 1,0 0-1,-5 15 1,8-21-101,0 1-1,0 0 1,1 0 0,-1 0 0,1 0-1,0 0 1,0 0 0,0 0 0,0 0-1,1 0 1,0-1 0,-1 1-1,1 0 1,1 0 0,-1 0 0,1-1-1,-1 1 1,1-1 0,0 1 0,0-1-1,1 0 1,-1 0 0,0 0 0,5 4-1,1 0 78,1-1 0,1 0 0,-1 0 0,1-1 0,0 0 0,0-1 0,0 0 0,1-1 0,-1 0 0,1 0 0,0-1 0,19 1 0,0-2-874,-1-1 1,1-1-1,45-9 1,30-12-7485,-51 9 4400</inkml:trace>
</inkml:ink>
</file>

<file path=ppt/ink/ink2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19:55:54.536"/>
    </inkml:context>
    <inkml:brush xml:id="br0">
      <inkml:brushProperty name="width" value="0.05" units="cm"/>
      <inkml:brushProperty name="height" value="0.05" units="cm"/>
      <inkml:brushProperty name="color" value="#66CC00"/>
    </inkml:brush>
  </inkml:definitions>
  <inkml:trace contextRef="#ctx0" brushRef="#br0">1078 9 3136,'-3'-7'894,"6"7"-403,-2 0-436,6-1 6345,-20 1-3430,12 1-2767,0 0 0,1 0 0,-1-1 0,0 1 0,1 0-1,-1 0 1,1 0 0,0 1 0,-1-1 0,1 0 0,0 0 0,0 0 0,-1 0 0,1 2-1,0 2-85,-1-1 0,0 0 0,0 0 0,-1 0 0,1 1 0,-3 3-1,-15 29 557,4-4-386,-22 32 316,-91 140 405,90-157-716,-1-1 0,-3-2 0,-89 75 0,-24-3 174,110-87-232,-75 37-1,78-47-10,-1-1-1,-72 21 0,110-39-308,-1 1 0,0-1 1,0 0-1,-1 0 0,1-1 0,0 0 0,0 0 0,0 0 1,0-1-1,-9-1 0,15 2-36,-1 0-1,0 0 1,1 0-1,-1-1 1,1 1-1,-1 0 1,1 0-1,-1 0 1,1-1-1,-1 1 1,1 0-1,0 0 1,-1-1-1,1 1 1,-1 0-1,1-1 1,0 1-1,-1 0 1,1-1-1,0 1 1,-1-1-1,1 1 1,0-1-1,0 1 1,-1-1-1,1 1 1,0-1-1,0 1 1,0-1-1,0 1 1,-1-1-1,1 1 1,0-1-1,0 1 1,0-1-1,0 1 1,0-1-1,1 1 1,-1-1-1,0-1-234,1 0 0,0 1 0,0-1 0,-1 1 0,1-1 0,0 1 0,0 0 0,0-1 0,1 1 0,-1 0 0,2-2 0,5-2-871,0 0 0,1 0 0,-1 0 0,1 1 0,14-4 0,-18 6 730,45-15-2574</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1:38.852"/>
    </inkml:context>
    <inkml:brush xml:id="br0">
      <inkml:brushProperty name="width" value="0.05" units="cm"/>
      <inkml:brushProperty name="height" value="0.05" units="cm"/>
    </inkml:brush>
  </inkml:definitions>
  <inkml:trace contextRef="#ctx0" brushRef="#br0">25 48 5984,'-11'-11'1920,"11"11"-1863,-1-1 0,1 1 0,-1 0 0,0 0 0,1 0 0,-1 0 1,1 0-1,-1 0 0,1 0 0,-1 0 0,0 0 0,1 0 0,-1 0 0,1 0 0,-1 0 1,1 0-1,-1 1 0,0-1 0,1 0 0,-1 0 0,1 1 0,-1-1 0,0 1 0,21-4 5849,13 1-3952,50-5-998,204-19 356,-207 26-1131,-79 0-1142,5-1 2460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9:44.242"/>
    </inkml:context>
    <inkml:brush xml:id="br0">
      <inkml:brushProperty name="width" value="0.05" units="cm"/>
      <inkml:brushProperty name="height" value="0.05" units="cm"/>
    </inkml:brush>
  </inkml:definitions>
  <inkml:trace contextRef="#ctx0" brushRef="#br0">62 31 7456,'-31'-15'3392,"13"11"-2944,10 0 384,3 1-1344,10-2-3584,8 5 2368</inkml:trace>
</inkml:ink>
</file>

<file path=ppt/ink/ink2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19:55:55.410"/>
    </inkml:context>
    <inkml:brush xml:id="br0">
      <inkml:brushProperty name="width" value="0.05" units="cm"/>
      <inkml:brushProperty name="height" value="0.05" units="cm"/>
      <inkml:brushProperty name="color" value="#66CC00"/>
    </inkml:brush>
  </inkml:definitions>
  <inkml:trace contextRef="#ctx0" brushRef="#br0">515 138 2656,'-5'-11'2874,"10"8"-959,-17 17 2213,8-10-3539,-1 0 1,1 0-1,-1 0 1,0-1-1,-9 5 1,13-8-527,-31 16 644,-1-2 0,0-1 0,-70 16 1,-20 8-167,97-27-285,-88 34 864,211-75-309,-24 2-720,52-24-175,-107 44 119,-1-1 0,-1 0 0,1-2 0,27-25-1,21-37 9,-19 19 288,-45 54-337,-1 0 0,0 1 1,1-1-1,-1 1 0,1-1 0,-1 1 1,1-1-1,0 1 0,-1 0 0,1-1 1,-1 1-1,1 0 0,0-1 1,-1 1-1,1 0 0,0 0 0,-1-1 1,1 1-1,0 0 0,0 0 1,-1 0-1,2 0 0,-2 0 6,1 1-1,0-1 1,-1 0-1,1 1 1,-1-1 0,1 1-1,0-1 1,-1 0-1,1 1 1,-1-1-1,0 1 1,1 0 0,-1-1-1,1 1 1,-1-1-1,0 1 1,1 0-1,-1 0 1,3 6 37,-2-1 0,1 1 0,1 12 0,-2-10 3,13 91 861,-5-22-202,-7-62-874,2 12 27,1-1-1,1 0 1,12 35 0,-9-46-1026</inkml:trace>
</inkml:ink>
</file>

<file path=ppt/ink/ink2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19:55:59.312"/>
    </inkml:context>
    <inkml:brush xml:id="br0">
      <inkml:brushProperty name="width" value="0.05" units="cm"/>
      <inkml:brushProperty name="height" value="0.05" units="cm"/>
      <inkml:brushProperty name="color" value="#66CC00"/>
    </inkml:brush>
  </inkml:definitions>
  <inkml:trace contextRef="#ctx0" brushRef="#br0">388 16 1728,'1'0'35,"-1"0"0,0 0 0,0 0 0,1 0 0,-1-1 0,0 1 0,0 0 1,0 0-1,1 0 0,-1 0 0,0 0 0,0-1 0,0 1 0,1 0 0,-1 0 0,0-1 0,0 1 0,0 0 0,0 0 0,1 0 1,-1-1-1,0 1 0,0 0 0,0 0 0,0-1 0,0 1 0,0 0 0,0-1 0,0 1 0,0 0 0,0 0 0,0-1 0,0 1 1,0 0-1,0 0 0,0-1 0,-10-4 2551,-16 3 900,15 5-3050,0 0-1,0 1 0,0 1 0,1 0 0,-1 0 1,-9 8-1,-25 12 326,26-17-484,1 1-1,0 0 1,0 2-1,1 0 0,-21 18 1,35-25-234,-1 0 0,1 0 1,0 0-1,0 1 0,0-1 0,0 1 1,1 0-1,0 0 0,0 0 0,0 0 0,0 0 1,0 9-1,1-12-26,1 0 0,0 1 1,-1-1-1,1 0 0,0 1 1,1-1-1,-1 0 0,0 1 0,1-1 1,-1 0-1,1 1 0,0-1 0,0 0 1,0 0-1,0 0 0,0 0 0,0 0 1,0 0-1,1 0 0,-1 0 1,1 0-1,-1-1 0,1 1 0,0-1 1,0 1-1,0-1 0,-1 0 0,2 1 1,-1-1-1,0 0 0,2 1 1,0-1 33,1 0 0,-1 0 0,0-1 1,0 1-1,0-1 0,1 0 0,-1 0 1,0 0-1,0-1 0,9-1 1,-4-1 55,1 1 0,-1-2 0,15-6-1,-10 1-35,0 0-1,-1-1 0,0 0 0,20-21 0,-17 15-69,-13 13 1,-1 1-1,1-1 1,-1 0-1,0 0 1,0 0-1,0 0 1,0 0-1,0-1 1,-1 1-1,0-1 1,1 1-1,-1-1 1,-1 1-1,1-1 1,0 1-1,-1-1 1,0-5-1,4-5-159,-3 8 222,-3 6 89,2 0-40,-1 2-19,-1 0 1,1 0-1,0 0 1,0 0-1,0 0 0,0 0 1,0 0-1,1 0 1,-1 0-1,0 4 1,-1 40 369,-10 63 0,-11 0-6,14-71-234,-17 40 0,24-70-202,-3 4 34,1 1 0,-2 0 0,0-1 0,0 0 0,-1-1 0,-1 1 0,1-1 0,-2-1 0,-18 20 0,23-27-70,-3 3 113,0 1 0,-1-1 0,0-1-1,0 1 1,-10 3 0,16-8-81,0 0 0,0 0-1,0 0 1,-1 0 0,1-1 0,0 1 0,0-1-1,-1 0 1,1 0 0,0 0 0,-1 0-1,1 0 1,0 0 0,-1-1 0,1 1 0,0-1-1,0 1 1,-1-1 0,1 0 0,0 0 0,0 0-1,0 0 1,0 0 0,0-1 0,0 1-1,0 0 1,-2-4 0,0 1 15,0-1-1,1 1 1,0-1 0,0 0 0,0 0-1,0 0 1,1 0 0,-3-10 0,0-4-72,-4-23 0,9 39-18,-1-1 40,1 0-1,0 0 1,0 0 0,0 1-1,1-1 1,-1 0 0,1 0-1,0 0 1,0 0 0,0 1 0,1-1-1,-1 0 1,1 1 0,0-1-1,0 1 1,0 0 0,0 0-1,1-1 1,0 1 0,-1 1-1,5-5 1,4-2 35,1 0-1,-1 1 1,2 0-1,23-11 1,61-25-83,-53 26 63,0-3 1,73-45-1,-95 51-23,-8 5 96,19-15 1,47-38-40,-64 52-147,-13 9 118,0 1 1,0-1-1,0-1 1,0 1-1,-1 0 1,4-3-1,-2-1 31,1 1 1,1 0-1,9-6 0,3-4-11,-5-2-78,-9 10-142,-6 8 54,-9 8 35,7-5 71,0-1 0,0 1 0,-6 7 0,-10 15 14,11-15-65,0 0-1,-12 21 1,19-28 94,0 0 1,1 0-1,-1 0 1,1 0-1,0 0 1,0 1-1,0-1 1,1 0-1,-1 0 1,1 1-1,0-1 1,0 0-1,1 6 1,0-8 4,-1 0 0,0-1 0,1 1 0,0 0 0,-1-1 0,1 1 0,0-1 0,0 1 0,-1-1 0,1 1 0,1-1 0,-1 1 0,0-1 0,0 0 0,0 0 0,1 1-1,-1-1 1,0 0 0,1 0 0,-1 0 0,1-1 0,0 1 0,-1 0 0,1-1 0,0 1 0,-1-1 0,1 1 0,0-1 0,-1 0 0,1 1 0,0-1 0,0 0 0,1 0 0,4-1 30,-1 1 1,1-1-1,-1 0 0,1-1 1,-1 0-1,0 0 1,12-5-1,133-78 122,-73 39 31,-72 42-231,2-1-171,-12 9-123,-19 17 224,0 2 1,1 1-1,-27 37 0,-51 90-6,77-115 40,-24 40 168,-24 37 205,56-89-236,11-17 22,1-1-1,-1 1 0,-1-1 0,1-1 1,-1 1-1,0 0 0,0-1 0,-10 7 1,15-11-81,0-1 1,-1 0-1,1 0 1,0 0 0,0 0-1,0 0 1,-1 1-1,1-1 1,0 0 0,0 0-1,0 0 1,-1 0 0,1 0-1,0 0 1,0 0-1,0 0 1,-1 0 0,1 0-1,0 0 1,0 0-1,-1 0 1,1 0 0,0 0-1,0 0 1,0 0-1,-1 0 1,1 0 0,0 0-1,0 0 1,-1 0-1,1 0 1,0 0 0,0 0-1,0 0 1,-1-1-1,1 1 1,0 0 0,-1-10 76,9-14-47,2 6-11,2 1-1,0 1 1,0 0-1,28-27 1,-1 5 31,65-50 0,55-26-35,-147 106-1,77-49-24,35-25-11,-105 65 58,29-31 1,-35 30-64,-13 18 18,0 0 0,0 0 0,0 0 1,0 0-1,0 0 0,0 0 0,0 0 1,0 0-1,0 0 0,0-1 0,0 1 0,0 0 1,0 0-1,-1 0 0,1 0 0,0 0 1,0 0-1,0 0 0,0 0 0,0 0 1,0 0-1,0 0 0,0 0 0,0 0 1,0-1-1,0 1 0,0 0 0,0 0 0,0 0 1,-1 0-1,1 0 0,0 0 0,0 0 1,0 0-1,0 0 0,0 0 0,0 0 1,0 0-1,0 0 0,0 0 0,0 0 0,-1 0 1,1 0-1,0 0 0,0 0 0,0 0 1,0 0-1,0 0 0,0 0 0,0 1 1,0-1-1,0 0 0,0 0 0,-3 4-94,-4 6-120,4-6 211,0-1 0,0 1 1,0 0-1,1 0 1,-1 1-1,1-1 0,0 0 1,0 1-1,-1 4 1,-3 7 50,2-6 9,0 0 0,1 0 0,-2 11 0,4-17-44,0-1-1,1 1 1,0 0 0,-1-1-1,2 1 1,-1 0-1,0-1 1,1 1 0,-1 0-1,1-1 1,0 1 0,3 5-1,-4-8 12,1 0-1,0-1 0,0 1 0,-1 0 0,1-1 0,0 1 1,0-1-1,0 1 0,0-1 0,0 1 0,0-1 1,0 0-1,0 1 0,0-1 0,0 0 0,0 0 1,0 0-1,0 0 0,0 0 0,0 0 0,0 0 1,2 0-1,22-4 278,-10-1-220,-1 0 0,20-10 0,-1 1-3,19-5-293,54-11-1,-106 31 207,0 0 0,1 0 1,-1 0-1,0 0 0,0 0 0,0-1 0,0 1 0,0 0 1,0 0-1,-1 0 0,1 0 0,0 0 0,0 0 1,0-1-1,-1 1 0,0 1 0,-6 21 117,3-12-111,0 1-1,1-1 1,-3 23 0,5-29 6,1-1-1,0 1 1,0-1 0,1 1 0,-1-1 0,1 1 0,0-1 0,0 1 0,0-1 0,1 0 0,-1 0-1,1 1 1,3 4 0,-3-7 10,-1-1 1,0 1-1,1-1 0,0 1 0,-1-1 0,1 0 1,0 0-1,-1 1 0,1-1 0,0 0 0,0-1 1,0 1-1,0 0 0,0-1 0,0 1 0,0-1 1,0 1-1,0-1 0,0 0 0,0 0 0,1 0 0,-1 0 1,0 0-1,0-1 0,0 1 0,0-1 0,3 0 1,1-1 25,-1 0 1,0 0-1,0 0 1,0 0-1,0-1 1,0 0-1,0 0 1,-1 0-1,8-7 1,-6 3 40,0 1-1,0-1 1,-1 0 0,0 0-1,0 0 1,4-11 0,-7 15-84,-1 0 1,-1 1 0,1-1-1,0 0 1,-1 0 0,1 0-1,-1 1 1,0-1-1,0 0 1,0 0 0,0 0-1,-1 0 1,1 0 0,-1 1-1,0-1 1,1 0 0,-1 0-1,0 1 1,-1-1-1,1 1 1,0-1 0,-1 1-1,-2-4 1,1 2-1,-1 1 1,1 0-1,0-1 1,-1 1-1,0 1 0,0-1 1,0 0-1,0 1 1,0 0-1,0 0 1,0 0-1,-8-1 0,-5-1-49,1 0-1,-21 0 1,16 2-57,-14 2-8,14 0 146,19 1-213,4 0 107,14 1 127,21 3 86,-1-5-120,98-3 363,-108 1-283,0-1 1,-1-1 0,29-9 0,19-13-275,-26 3-4383,-30 17 2602</inkml:trace>
</inkml:ink>
</file>

<file path=ppt/ink/ink2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19:56:03.469"/>
    </inkml:context>
    <inkml:brush xml:id="br0">
      <inkml:brushProperty name="width" value="0.05" units="cm"/>
      <inkml:brushProperty name="height" value="0.05" units="cm"/>
      <inkml:brushProperty name="color" value="#66CC00"/>
    </inkml:brush>
  </inkml:definitions>
  <inkml:trace contextRef="#ctx0" brushRef="#br0">6 519 2304,'0'0'16,"0"0"-1,0 0 1,0 0 0,0 0-1,0 0 1,-1 0 0,1 0-1,0 0 1,0 0 0,0 0-1,0 0 1,0 0 0,0 0-1,-1 0 1,1 0 0,0 0-1,0 0 1,0 0 0,0 0-1,0 0 1,-1 0 0,1 0-1,0 0 1,0 0 0,0 0-1,0 0 1,0 0 0,-1 0-1,1 0 1,0 0 0,0 0-1,0 0 1,0 0 0,0-1-1,0 1 1,0 0 0,0 0-1,-1 0 1,1 0-1,0 0 1,0 0 0,0 0-1,0-1 1,0 1 0,0 0-1,0 0 1,0 0 0,0 0-1,0 0 1,0-1 0,0 1-1,0 0 1,0 0 0,0 0-1,0 0 1,0 0 0,0 0-1,0-1 1,0 1 0,5-3 1449,3-7 3317,12-12-2668,-3 10-1709,1 0 1,0 2-1,0 0 0,1 1 1,0 1-1,1 0 0,0 2 1,26-6-1,-42 12-339,1-1 0,0 1-1,0 0 1,-1 0 0,1 0 0,0 1 0,0 0 0,-1 0 0,1 0-1,-1 0 1,1 1 0,5 2 0,-8-3-34,0 0-1,0 0 1,-1 0-1,1 0 1,0 0-1,-1 0 1,1 1 0,-1-1-1,1 1 1,-1-1-1,0 1 1,0-1 0,0 1-1,0 0 1,0 0-1,0-1 1,0 1-1,0 0 1,-1 0 0,1 0-1,-1 0 1,1 0-1,-1 0 1,0 0-1,0 0 1,0 0 0,0 0-1,0 0 1,0 0-1,-1 0 1,0 3-1,-2 2 84,0 0-1,0 0 0,0 0 0,-1-1 0,0 1 0,-1-1 0,-5 7 1,-6 9 97,8-10 53,0-1 0,-1 0-1,0 0 1,0-1 0,-13 10 0,18-18 83,11-8-184,12-9-132,9-4-31,2 3 1,-1 0-1,2 2 0,0 1 1,0 1-1,1 2 0,48-9 1,-76 18 5,2 0-20,-1 0-1,0 0 0,1 0 1,-1 1-1,1 0 0,6 0 1,-11 0 10,0 1 1,0-1 0,-1 0-1,1 0 1,0 1 0,0-1-1,0 1 1,0-1-1,0 1 1,0-1 0,-1 1-1,1-1 1,0 1 0,0 0-1,-1-1 1,2 3-1,-1-2 8,-1 0-1,1 0 1,-1 1-1,1-1 0,-1 1 1,0-1-1,1 0 0,-1 1 1,0-1-1,0 1 0,0-1 1,0 1-1,0-1 0,-1 0 1,1 2-1,-2 5 21,-1 0 0,0 0 0,0-1 0,0 1-1,-9 12 1,-5 12 231,17-32-246,0 0 0,0 0 0,0 0 0,0 0 0,0 0 0,0 0 0,0 0 0,0 0-1,0 0 1,0 0 0,0 0 0,1 0 0,-1 0 0,0 0 0,0 0 0,0 0 0,0 0-1,0 0 1,0 0 0,0 0 0,0 0 0,0 0 0,0 0 0,1 0 0,-1 1 0,0-1 0,0 0-1,0 0 1,0 0 0,0 0 0,0 0 0,0 0 0,0 0 0,0 0 0,0 0 0,0 0-1,0 0 1,0 0 0,0 0 0,0 0 0,0 1 0,0-1 0,0 0 0,0 0 0,0 0 0,0 0-1,0 0 1,0 0 0,0 0 0,0 0 0,0 0 0,0 0 0,0 1 0,0-1 0,0 0-1,0 0 1,0 0 0,0 0 0,0 0 0,0 0 0,0 0 0,0 0 0,0 0 0,0 0-1,0 0 1,0 0 0,0 0 0,0 1 0,10-7 332,21-17-237,-17 13-115,98-64-137,-86 58-42,-26 16 181,0 0 0,0-1 0,0 1 0,1 0 0,-1 0 0,0 0-1,0 0 1,0 0 0,1 0 0,-1 0 0,0-1 0,0 1 0,0 0 0,1 0-1,-1 0 1,0 0 0,0 0 0,1 0 0,-1 0 0,0 0 0,0 0 0,1 0-1,-1 0 1,0 1 0,0-1 0,0 0 0,1 0 0,-1 0 0,0 0-1,0 0 1,0 0 0,1 0 0,-1 1 0,0-1 0,0 0 0,0 0 0,1 1-1,2 11-99,-3 24 153,0-24-51,0-8 42,0 0 0,1 0 1,-1 0-1,1 0 0,0-1 0,0 1 1,0 0-1,1-1 0,-1 1 1,1-1-1,0 1 0,0-1 1,0 0-1,1 0 0,-1 0 0,1 0 1,-1 0-1,1-1 0,0 1 1,0-1-1,0 0 0,1 1 1,-1-1-1,0-1 0,1 1 0,-1 0 1,1-1-1,0 0 0,-1 0 1,1 0-1,0 0 0,0-1 0,0 1 1,0-1-1,3 0 0,11-2 78,0-1 0,-1 0-1,31-10 1,49-25 179,-82 32-262,7-5 21,31-18 0,-38 19-111,1 1 0,0 0-1,1 2 1,25-9 0,-40 15 42,0 1 0,0-1 0,0 1 0,0 0 0,0 0 0,0 0 0,0 0 0,0 0 0,0 0 0,0 0 0,0 1 0,0-1 0,0 1 0,0-1 1,0 1-1,-1 0 0,1 0 0,0 0 0,0 0 0,-1 0 0,1 0 0,2 3 0,-1-2 27,-1 1-1,0 0 1,0 0 0,0 0 0,0 0 0,0 1 0,0-1 0,-1 0-1,0 1 1,0-1 0,1 5 0,-2-5 13,5 8 71,-4-10 173,-2-1-218,0 0-1,-1-1 1,1 1 0,0-1-1,0 1 1,1-1 0,-1 1-1,0-1 1,0 0 0,0 1-1,0-1 1,-1-1 0,2 2-47,-4-4-18,-1 0 0,0 0 0,0 0 0,-1 1 0,1 0 0,0 0 0,-1 0 0,0 1 0,0 0 0,0 0 0,0 1 0,0-1 0,0 1 0,0 0 0,0 1 0,0 0 0,-1 0 0,-8 1 0,9 0-26,0-1 1,1 2 0,-1-1-1,0 1 1,1-1 0,-1 2-1,1-1 1,0 1 0,0-1-1,0 1 1,0 1 0,0-1-1,1 1 1,-1 0 0,-4 4-1,8-5 40,-1-1 0,1 1 0,0-1 1,-1 1-1,1-1 0,1 1 0,-1 0 0,0-1 0,0 1 0,1 0 0,0 0 0,-1-1 0,1 1 0,0 0 0,1 0 0,-1 0 0,0-1 0,1 1 0,-1 0 0,1-1 1,0 1-1,0 0 0,0-1 0,0 1 0,2 2 0,-1-2 30,-1 0 0,1 0 1,0 0-1,0 0 0,0 0 1,0-1-1,1 1 0,-1 0 1,1-1-1,0 0 0,-1 0 1,1 0-1,0 0 0,0 0 0,0-1 1,0 1-1,1-1 0,-1 0 1,0 1-1,5-1 0,-4-1 8,1 0 0,-1 0 0,0-1 0,1 1 0,-1-1 0,1 0 0,-1-1-1,0 1 1,1-1 0,-1 1 0,0-1 0,0-1 0,6-3 0,4-5 14,0 0 0,14-15 1,-10 8-27,-1 3-1,-9 9-131,-1 0-1,0-1 1,12-15-1,-16 53-200,-4-24 334,2-1 0,-1 0 0,1 1 0,0-1 0,0 0 0,1 1 0,0-1 0,0 0 0,1 0 0,-1-1 0,5 8 0,-5-10-11,0 0 1,0-1 0,0 1 0,1-1 0,-1 1 0,1-1-1,-1 0 1,1 0 0,0-1 0,0 1 0,0 0 0,0-1-1,0 0 1,0 1 0,0-1 0,0 0 0,0-1 0,1 1-1,-1-1 1,0 1 0,0-1 0,1 0 0,3 0 0,4-2 41,-1 1-1,0-1 1,1-1 0,19-7 0,39-22 109,-26 11-156,176-85 55,-200 93-295,-18 13 227,-1 0-1,0 0 1,0 0-1,0 0 1,0-1-1,0 1 1,0 0-1,0 0 1,0 0-1,1 0 1,-1 0-1,0 0 1,0 0-1,0 0 1,0 0-1,0-1 1,0 1-1,0 0 1,0 0-1,0 0 1,0 0-1,0 0 1,0 0-1,0-1 1,0 1-1,0 0 1,0 0-1,0 0 1,0 0-1,0 0 1,0 0-1,0-1 1,0 1-1,0 0 1,0 0-1,0 0 1,0 0-1,0 0 1,0 0-1,0-1 1,0 1-1,0 0 1,0 0-1,-1 0 1,-12 0-134,8 1 92,-10 1-32,1 1 0,0 0 1,-23 8-1,11 0 47,0 0-1,-29 18 1,48-25 32,-1 1 0,1 1 0,0-1 0,0 1 1,1 0-1,-1 1 0,1 0 0,1 0 0,-1 0 1,1 0-1,-6 13 0,11-19 4,-1 1 0,0-1 0,1 1 0,-1-1 1,1 1-1,0 0 0,0-1 0,-1 1 0,1 0 0,0-1 0,0 1 0,0 0 0,1-1 1,-1 1-1,0-1 0,0 1 0,1 0 0,0 1 0,0-2 14,-1 0 0,1 0 0,0 0 0,0 0 0,-1 0 0,1 0 0,0 0 0,0-1 0,0 1 0,0 0-1,0 0 1,0-1 0,0 1 0,1-1 0,-1 1 0,0-1 0,0 1 0,0-1 0,1 0 0,-1 1 0,0-1 0,0 0 0,0 0 0,3 0 0,4-1 7,1 0 1,-1 0 0,1-1 0,-1 0 0,0 0-1,0-1 1,0 0 0,12-6 0,2-4 34,34-24-1,-45 29-66,0 0-1,-1 0 0,0-1 1,-1-1-1,0 1 0,-1-2 1,9-11-1,-16 16-203,-7 10 103,-13 16-40,8-4-26,-17 35-1,-39 109 219,40-90-126,-44 84 0,59-133 124,0 1-1,-2-2 1,0 1 0,-31 32-1,32-41 64,8-6-12,0-1 1,-1 1-1,1-1 0,-1-1 0,-12 8 0,16-11-71,0 0 0,-1 0 0,1-1 0,0 1 0,0-1 0,0 1 0,0-1 0,0 0 0,-1 0 0,1 0 0,0 0 0,0 0 0,0 0 0,-1 0 0,1-1 0,0 1 0,0-1 0,0 0 0,0 0 0,0 0 0,0 0 0,0 0 1,0 0-1,0 0 0,-2-3 0,2 3-24,1 0 0,-1-1 0,0 1 1,1-1-1,-1 1 0,1-1 0,-1 0 1,1 0-1,0 0 0,0 0 1,0 0-1,0 0 0,0 0 0,-1-3 1,2 3-4,0 1 1,0-1 0,0 0 0,0 1-1,0-1 1,1 1 0,-1-1 0,0 1-1,1-1 1,-1 1 0,1-1 0,-1 1 0,1-1-1,0 1 1,0-1 0,0 1 0,0 0-1,0 0 1,0-1 0,0 1 0,0 0-1,1-1 1,11-9 3,-1 1-1,2 1 1,19-11-1,50-22 24,-1 2 26,-44 16-109,-2-1 0,-1-1 0,-1-2 1,60-64-1,-66 62 109,82-81 78,-84 87-200,1 1 0,40-25 0,-59 43 28,-1 1-1,1 1 1,0-1-1,14-4 1,-20 8 43,0 0 0,0-1 0,0 1 1,0 0-1,-1 0 0,1 0 0,0 0 1,0 0-1,0 0 0,0 0 0,0 1 1,2 0-1,-3-1 0,0 1 0,-1 0 0,1-1 0,0 1 0,0-1 0,-1 1-1,1 0 1,0-1 0,-1 1 0,1 0 0,-1 0 0,1 0 0,-1-1 0,1 1 0,-1 0 0,0 0 0,1 0 0,-1 0 0,0 0 0,0 0 0,0 0 0,1 0-1,-1 0 1,0 0 0,-1 1 0,1 4 1,-1-1 0,0 0 0,0 1 0,0-1-1,-1 0 1,0 0 0,-3 8 0,-22 35 133,-45 85 113,69-127-193,3-6-40,0 1-1,0-1 0,0 1 1,0-1-1,-1 0 0,1 1 0,0-1 1,0 1-1,-1-1 0,1 1 1,0-1-1,0 1 0,-1-1 0,1 0 1,-1 1-1,1-1 0,0 0 0,-1 1 1,1-1-1,-1 0 0,1 0 1,-1 1-1,1-1 0,-1 0 0,1 0 1,-1 0-1,0 0 0,1-2 123,4-10-85,1 1 0,0 0 0,1 0 0,0 0 1,1 1-1,0 0 0,0 0 0,1 1 0,1 0 1,16-14-1,-3 5-86,0 2 0,2 0 1,42-21-1,-55 31-19,0 1 0,0 1 0,0 0 0,1 0 0,0 1 0,0 1 0,21-2 0,-30 4 48,0 0-1,0 1 1,-1 0-1,1-1 1,0 1-1,0 0 1,0 0-1,0 1 1,-1-1-1,1 0 1,-1 1-1,1 0 1,-1 0-1,0-1 1,1 1-1,-1 1 1,0-1-1,0 0 1,0 0-1,-1 1 1,1-1-1,0 1 1,-1 0-1,2 3 1,1 3 41,-1 1-1,1-1 1,-1 1 0,-1 0 0,2 18-1,-2-17 2,-1 0-1,1 0 0,1-1 1,0 1-1,0-1 0,1 0 1,8 16-1,-11-25-22,0 0 0,0 1 0,0-1-1,0 1 1,0-1 0,0 0 0,0 0 0,0 0 0,0 1 0,1-1 0,-1 0 0,0-1 0,1 1-1,-1 0 1,1 0 0,-1-1 0,1 1 0,-1 0 0,1-1 0,-1 0 0,1 1 0,0-1-1,-1 0 1,1 0 0,0 0 0,-1 0 0,1 0 0,-1 0 0,1 0 0,0 0 0,-1-1 0,3 0-1,2-2 36,0 0 0,0-1 0,-1 0 0,1 1-1,-1-2 1,6-6 0,-3 4-38,12-13 59,-1-1 1,0 0 0,-2-2-1,-1 0 1,15-27-1,-30 49-98,-1 0-1,1 0 0,0-1 0,0 1 1,-1 0-1,1 0 0,-1-1 1,1 1-1,-1-1 0,0 1 1,1 0-1,-1-1 0,0 1 1,0-1-1,0 1 0,-1-3 1,1 3 7,-1 1 1,0 0-1,0 0 1,1 1-1,-1-1 1,0 0-1,0 0 1,0 0-1,1 0 0,-1 1 1,0-1-1,1 0 1,-1 1-1,0-1 1,0 1-1,1-1-5,-4 2 16,1 0-1,0 0 1,0 0-1,1 0 1,-1 1-1,0-1 0,1 1 1,0 0-1,-1 0 1,1 0-1,-2 4 1,-2 4-31,-8 22 1,8-18 36,0 1 17,1-1-1,0 1 0,1 0 1,-2 17-1,5-25-4,1 0 0,-1 0 0,1 0 0,1 1 0,-1-1 0,1 0 0,1 0 0,-1 0 0,1 0 0,5 10 0,-6-16 11,0-1 1,0 1 0,0 0 0,0-1 0,0 1-1,1 0 1,-1-1 0,1 0 0,-1 1 0,1-1-1,0 0 1,-1 0 0,1 0 0,0 0-1,0 0 1,0 0 0,-1 0 0,1-1 0,0 1-1,0-1 1,0 1 0,0-1 0,0 0 0,0 0-1,0 0 1,0 0 0,1 0 0,-1 0 0,0-1-1,2 0 1,6-1 29,1-1 1,0 0-1,-1-1 0,15-7 1,24-15-21,-2-3 0,55-43 0,-47 32 114,-24 19-69,-2 1-24,-1-1 1,28-27 0,-33 24-45,-1-1 1,-2-1 0,0-1 0,-2-1 0,-1-1 0,17-38 0,-2-10-116,29-102-1,-56 163 79,-3 12 0,0 0 0,-1 0-1,0 0 1,0-1 0,0 1 0,0 0-1,0 0 1,-1-1 0,0 1 0,0-5 0,0 9 27,0 0 1,0 0 0,-1-1 0,1 1 0,0 0 0,0 0 0,0-1 0,0 1 0,0 0 0,0 0 0,0 0 0,0-1 0,0 1 0,-1 0 0,1 0-1,0 0 1,0 0 0,0-1 0,0 1 0,-1 0 0,1 0 0,0 0 0,0 0 0,0 0 0,-1 0 0,1 0 0,0-1 0,0 1 0,0 0 0,-1 0-1,1 0 1,0 0 0,0 0 0,-1 0 0,1 0 0,0 0 0,0 0 0,-1 0 0,-9 6-140,-6 12-5,0 10 44,1 1 1,-16 46-1,16-37 11,-22 53 6,-33 123-1,66-200 140,1 0 0,1 0 0,0 1 0,1-1 0,1 1 0,0-1 0,1 1 0,0-1 0,5 20 1,-6-31-24,1-1 0,0 1 1,0-1-1,0 1 1,0-1-1,0 0 0,1 1 1,-1-1-1,1 0 1,-1 0-1,1 0 0,0 0 1,0 0-1,0 0 0,3 1 1,-3-2-6,-1 0 0,1 0 0,0 0 0,0-1 0,0 1 0,0-1 0,0 1 0,0-1 0,-1 0 0,1 0 0,0 1 0,0-2 0,0 1 1,0 0-1,0 0 0,0-1 0,0 1 0,0-1 0,0 1 0,0-1 0,3-1 0,14-10 84,0 1-1,33-28 1,-2 1-94,-12 14-136,46-22 0,-73 42-13,-11 4 136,0 0 0,0 0-1,0 0 1,0 0 0,0 0-1,0 0 1,1 0 0,-1 0-1,0 0 1,0 0 0,0 0-1,0 0 1,0 0 0,0 0-1,0 0 1,0 0 0,0 0-1,0 0 1,0 0 0,0 0-1,1 0 1,-1 0 0,0 0-1,0 0 1,0 0 0,0 0-1,0 0 1,0 0 0,0 0-1,0 1 1,0-1 0,0 0-1,0 0 1,0 0 0,0 0-1,0 0 1,0 0 0,0 0-1,0 0 1,0 0 0,0 0-1,0 0 1,0 0 0,0 1-1,0-1 1,0 0 0,0 0-1,0 0 1,0 0 0,0 0-1,0 0 1,0 0 0,0 0-1,0 0 1,0 0 0,-11 16-204,1-1 136,10-15 72,-44 90 31,39-79-40,2 0 1,-1 0-1,1 0 1,1 0-1,0 1 0,0 19 1,2-30 37,0 1 0,0 0 0,0 0 0,0 0 0,0 0 0,0 0 0,1-1 0,-1 1 0,1 0-1,0 0 1,-1-1 0,1 1 0,0 0 0,0-1 0,0 1 0,0 0 0,2 1 0,-1-2-3,0 1 0,0-1 0,-1-1 0,1 1 0,0 0 0,0 0 0,0-1 0,0 1 0,0-1 0,0 1 0,0-1 0,0 0 0,0 0 0,0 0 0,0 0 0,0 0 0,3-1 0,13-3 1,0 0-1,0-2 1,0 0-1,28-15 0,1 1 60,104-51-58,-30 12-28,-111 55 12,-1 1-75,-1-1 1,0 0-1,0 0 1,11-9 0,-37 37-186,9-15 209,0 1 0,1 0 0,1 1 0,-1 0 0,2 0 0,-8 17 0,10-19 67,0 1 1,1-1 0,0 1-1,1 0 1,0 0-1,0 0 1,1 0 0,1 19-1,0-26-7,0 1-1,0-1 0,1 0 1,0 1-1,0-1 0,0 0 1,0 0-1,0 1 0,0-1 1,1 0-1,0 0 0,0 0 1,-1-1-1,2 1 0,-1 0 1,0-1-1,0 1 0,1-1 1,-1 0-1,1 0 0,0 0 1,0 0-1,0 0 0,0-1 1,0 1-1,0-1 0,0 0 1,7 2-1,5 0 79,1 0 1,0-2-1,-1 0 1,32-2-1,-42 1-88,30-2-803,61-11 0,-10-10-5688,-80 22 5571,-1-1 1,1-1-1,-1 1 1,1-1-1,6-4 1,-11 6 651,0 0 0,0 1 0,0-1 0,0 0 0,0 0 0,0 0 0,0 0 0,-1 0-1,1 0 1,0 0 0,-1 0 0,1 0 0,0 0 0,-1 0 0,1 0 0,-1 0 0,0-1 0,1 1 0,-1 0 0,0 0 0,0 0 0,0-1 0,0 1 0,0 0 0,0 0 0,0-1 0,0 1 0,0 0 0,0 0 0,-1-1 0,0 0 0,-7-11-2134</inkml:trace>
</inkml:ink>
</file>

<file path=ppt/ink/ink2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19:56:03.844"/>
    </inkml:context>
    <inkml:brush xml:id="br0">
      <inkml:brushProperty name="width" value="0.05" units="cm"/>
      <inkml:brushProperty name="height" value="0.05" units="cm"/>
      <inkml:brushProperty name="color" value="#66CC00"/>
    </inkml:brush>
  </inkml:definitions>
  <inkml:trace contextRef="#ctx0" brushRef="#br0">5 51 6880,'-5'-16'3136,"26"1"-2720,2 7 1376,3 8-1056,18-8 128,4 8-512,6-3-320,-7 3-32,-3 0-704,-9 3 384,-9 0-3488,-8 10 2112</inkml:trace>
</inkml:ink>
</file>

<file path=ppt/ink/ink2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19:56:04.187"/>
    </inkml:context>
    <inkml:brush xml:id="br0">
      <inkml:brushProperty name="width" value="0.05" units="cm"/>
      <inkml:brushProperty name="height" value="0.05" units="cm"/>
      <inkml:brushProperty name="color" value="#66CC00"/>
    </inkml:brush>
  </inkml:definitions>
  <inkml:trace contextRef="#ctx0" brushRef="#br0">4 242 8064,'-3'-36'3648,"41"-2"-3168,1 18 800,10 6-800,34-19 416,1 10-512,34-7-256,1 10-128,17 1 192,-13 11-96,-5 8-3680,-17 8 1920</inkml:trace>
</inkml:ink>
</file>

<file path=ppt/ink/ink2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19:56:07.194"/>
    </inkml:context>
    <inkml:brush xml:id="br0">
      <inkml:brushProperty name="width" value="0.05" units="cm"/>
      <inkml:brushProperty name="height" value="0.05" units="cm"/>
      <inkml:brushProperty name="color" value="#66CC00"/>
    </inkml:brush>
  </inkml:definitions>
  <inkml:trace contextRef="#ctx0" brushRef="#br0">0 986 1472,'1'1'125,"-1"0"0,1 1 1,-1-1-1,0 0 0,0 0 0,0 1 0,1-1 1,-1 0-1,0 0 0,-1 1 0,1-1 0,0 0 1,-1 2-1,0 10 1765,1-7-1088,0 1 0,1-1 0,0 0 0,0 0 0,2 8 0,-3-13-657,0 0 1,1 0-1,-1-1 0,0 1 1,1 0-1,-1 0 0,1-1 0,-1 1 1,1 0-1,-1 0 0,1-1 1,0 1-1,-1-1 0,1 1 0,0-1 1,-1 1-1,1-1 0,0 1 1,1 0-1,-1-1-45,0 0 0,0 0 0,1 0 1,-1 0-1,0 0 0,0-1 0,0 1 0,0 0 1,0 0-1,0-1 0,1 1 0,-1-1 0,0 1 1,0-1-1,0 1 0,0-1 0,0 0 0,-1 0 1,3-1-1,7-8 312,1-1-1,-1 0 1,-1-1 0,16-24-1,3-5-112,92-100 756,15 8-301,-134 131-750,58-61 599,-58 62-632,4-5 73,-4 4-102,-4 4-144,-4 3 201,1 1 0,0-1 0,0 1 0,0 0 0,1 0 0,0 1 0,1 0 0,-1 0 0,1 0 0,0 0 0,1 1 0,-4 9 0,3-3 67,0 1 0,0-1 0,1 1 1,1 0-1,-1 27 0,3-32-3,0 1 1,1-1 0,0 0-1,1 0 1,4 16 0,-5-23-33,0 0 1,0 0 0,1 0-1,-1 0 1,1-1 0,-1 1-1,1-1 1,0 1-1,0-1 1,0 1 0,0-1-1,0 0 1,1 0-1,-1 0 1,1 0 0,-1-1-1,1 1 1,0-1 0,0 1-1,-1-1 1,1 0-1,4 1 1,2 0 11,1-1 0,-1 0-1,0-1 1,0 0 0,1 0-1,-1-1 1,0 0 0,0 0 0,1-1-1,-1-1 1,10-3 0,10-6 42,53-31-1,-56 29-62,66-32 74,100-35 0,-130 60-86,39-18 23,-83 28-107,-18 11 72,0 0 0,0 0 0,0 0 0,0 0 0,0 0 0,0 0 0,0 0 0,0-1 0,0 1 0,0 0 0,0 0 0,0 0 0,0 0 0,0 0 0,0 0 0,0 0 0,0 0 0,0 0 0,0 0 0,0 0 0,0-1 0,0 1 0,0 0 1,0 0-1,0 0 0,0 0 0,0 0 0,0 0 0,0 0 0,0 0 0,0 0 0,0 0 0,0 0 0,0 0 0,0 0 0,0-1 0,0 1 0,0 0 0,0 0 0,0 0 0,0 0 0,0 0 0,-1 0 0,1 0 0,0 0 0,0 0 0,0 0 0,0 0 0,0 0 0,0 0 0,0 0 0,0 0 0,0 0 1,0 0-1,0 0 0,0 0 0,-1 0 0,1 0 0,0 0 0,-14 1-148,-10 3 132,-1 1-1,1 1 0,1 1 0,-1 2 0,1 0 1,1 1-1,0 1 0,-21 15 0,26-15 19,2 0 0,-1 1 0,1 1 0,1 1-1,0 0 1,1 0 0,1 2 0,0-1 0,1 2 0,-14 28 0,22-40 39,1 1 1,0-1-1,0 1 1,1 0 0,0-1-1,0 1 1,0 6-1,0-11-18,1 1 0,1-1-1,-1 0 1,0 0 0,0 0-1,0 0 1,0 0-1,1 1 1,-1-1 0,1 0-1,-1 0 1,1 0-1,-1 0 1,1 0 0,-1 0-1,1 0 1,1 1 0,-1-1-9,0-1 1,1 1-1,-1-1 1,0 1-1,0-1 1,1 1-1,-1-1 1,0 0-1,0 1 1,1-1-1,-1 0 1,0 0 0,1 0-1,-1 0 1,0 0-1,0-1 1,1 1-1,-1 0 1,2-1-1,8-2 47,-1-1-1,0 0 0,-1-1 0,1 0 0,16-12 0,45-38 180,-18 10-147,47-55-1,-83 82-118,-11 13-34,-1 0 0,0 0 0,0-1 0,0 0 0,6-11 0,-11 17 47,0 0 0,0-1 0,1 1 0,-1-1 0,0 1-1,0-1 1,0 0 0,0 1 0,1-1 0,-1 1 0,0-1 0,0 1-1,0-1 1,0 1 0,0-1 0,0 1 0,-1-2 0,1 2 4,0 0 0,0 0-1,0-1 1,0 1 0,-1 0 0,1 0 0,0 0 0,0 0 0,0 0-1,-1 0 1,1-1 0,0 1 0,0 0 0,-1 0 0,1 0 0,0 0 0,0 0-1,-1 0 1,1 0 0,0 0 0,0 0 0,-1 0 0,1 0 0,0 0-1,0 0 1,-1 0 0,-1 1-19,0-1-1,1 1 1,-1 0 0,0-1-1,0 1 1,0 0 0,-2 2-1,-3 3 6,0-1 0,0 2-1,0-1 1,1 1 0,0 0-1,1 0 1,0 1 0,-8 13-1,10-14 11,1-1-1,-1 0 0,1 1 1,0-1-1,1 1 0,-1 0 1,1 0-1,1-1 0,-1 1 0,1 0 1,0 0-1,2 9 0,-1-12 36,0 0-1,0 0 0,1 0 1,-1 0-1,1 0 0,0-1 1,0 1-1,0-1 0,0 1 1,1-1-1,0 0 0,-1 0 1,1 0-1,0 0 0,1 0 1,-1-1-1,0 1 0,1-1 1,-1 0-1,1 0 0,6 2 1,-4-1 15,-1-2 0,1 1 1,0 0-1,0-1 0,0 0 0,0-1 1,0 1-1,0-1 0,0 0 1,1 0-1,-1-1 0,0 0 0,0 0 1,6-3-1,0 0 38,-1-1 0,0-1 0,0 0 0,19-13-1,38-38 23,-42 34-90,151-121 64,-136 109-36,-1-2 0,-3-2 0,61-79-1,-47 45-4,62-121 0,-59 70-279,-53 122 193,0-1 0,0 0 0,0 1 0,0-1 0,0 0 0,-1 1 0,1-1 0,-1 0 0,1 0 0,-1 0 0,0 0-1,0 1 1,-1-1 0,1 0 0,0 0 0,-1 0 0,-1-4 0,1 6 46,1 1 0,0-1-1,-1 1 1,1 0 0,-1 0 0,1-1 0,-1 1 0,1 0-1,-1-1 1,1 1 0,-1 0 0,1 0 0,-1 0-1,1 0 1,-1 0 0,1-1 0,-1 1 0,1 0-1,-1 0 1,1 0 0,-1 0 0,1 1 0,-1-1 0,1 0-1,-1 0 1,1 0 0,-1 0 0,1 0 0,-1 1-1,1-1 1,-1 0 0,1 0 0,-1 1 0,1-1 0,-20 12-24,19-11 29,-9 7-29,1 0 0,0 1 0,0 0 1,1 0-1,1 1 0,-1 0 0,-10 19 1,6-10 27,-108 196 139,83-145-75,11-21 64,2 1 0,2 2 0,-19 63 0,15-2 160,22-92-184,1 0 1,2 0 0,0 30 0,1-47-39,1-1 0,-1 1 0,1-1 0,-1 1 1,1-1-1,0 1 0,0-1 0,1 0 0,-1 0 1,1 0-1,-1 1 0,1-1 0,3 3 0,-4-4-24,1-1-1,0 0 0,-1 1 0,1-1 0,0 0 0,-1 0 0,1 0 0,0 0 0,0-1 1,0 1-1,0-1 0,0 1 0,0-1 0,0 1 0,0-1 0,0 0 0,0 0 0,0 0 1,0 0-1,0 0 0,0-1 0,0 1 0,0-1 0,2 0 0,6-2 76,-1-1 0,0 0-1,0 0 1,15-10 0,32-27-71,-9 2-60,33-26-106,-80 65 129,22-13-186,-22 13 174,1-1 1,-1 1 0,1 0 0,-1 0 0,1-1 0,-1 1 0,1 0 0,0 0 0,-1 0 0,1 0 0,-1 0 0,1-1 0,-1 1-1,1 0 1,-1 0 0,1 0 0,0 0 0,-1 1 0,1-1 0,-1 0 0,1 0 0,-1 0 0,1 0 0,-1 1 0,1-1 0,-1 0-1,1 0 1,-1 1 0,1-1 0,-1 0 0,1 1 0,-1-1 0,0 0 0,1 1 0,-1-1 0,0 1 0,1-1 0,-1 1-1,0-1 1,1 1 0,-1 0 0,1 8-34,0-1-1,0 1 0,-1-1 0,-1 1 0,1-1 1,-2 1-1,1-1 0,-4 12 0,-1 12-5,-5 67 38,10-86 13,1 1-1,1-1 0,0 0 0,0 0 0,7 22 0,-7-31 27,0 0 0,0 0 0,1 0-1,0-1 1,-1 1 0,1 0 0,1-1 0,-1 0-1,0 1 1,1-1 0,0 0 0,0 0-1,0 0 1,0-1 0,0 1 0,0-1 0,1 0-1,-1 0 1,1 0 0,0 0 0,-1 0 0,1-1-1,0 0 1,0 0 0,0 0 0,0 0-1,0-1 1,0 1 0,0-1 0,0 0 0,0 0-1,0 0 1,0-1 0,0 0 0,0 1 0,0-2-1,0 1 1,0 0 0,0-1 0,0 1-1,-1-1 1,1 0 0,-1 0 0,6-5 0,0 0-15,-1-1-1,0 0 1,0 0 0,-1 0 0,11-17 0,26-51-9,-42 73-14,3-7 21,0 0-1,5-14 0,-10 22-32,1 0 1,0-1-1,-1 1 1,1 0-1,-1 0 1,0 0-1,1 0 1,-1-1-1,0 1 1,0 0 0,-1 0-1,1 0 1,0-1-1,-1 1 1,1 0-1,-1 0 1,0 0-1,-1-4 1,1 6 17,1 0 0,-1-1 0,1 1 0,-1 0 1,1-1-1,-1 1 0,1 0 0,-1 0 0,1-1 1,-1 1-1,1 0 0,-1 0 0,1 0 0,-1 0 1,0 0-1,1 0 0,-1-1 0,1 1 0,-1 1 1,0-1-1,1 0 0,-1 0 0,1 0 0,-1 0 1,1 0-1,-1 0 0,1 1 0,-1-1 0,1 0 1,-1 0-1,1 1 0,-1-1 0,0 1 1,-18 14-147,17-14 134,-8 8 19,1 0 0,0 1 0,0 0-1,1 0 1,0 1 0,-10 18 0,16-25 23,-1 1-1,1 0 1,0 0 0,1 1-1,-1-1 1,1 0 0,0 0-1,0 1 1,0-1 0,1 1 0,0-1-1,0 0 1,0 1 0,1-1-1,0 1 1,0-1 0,0 0-1,1 0 1,2 8 0,-3-12-9,-1 0 1,1 1 0,0-1 0,-1 1 0,1-1 0,0 0 0,0 0 0,0 1 0,0-1 0,0 0 0,0 0 0,1 0 0,-1 0-1,0 0 1,0 0 0,1-1 0,-1 1 0,1 0 0,-1-1 0,1 1 0,-1-1 0,1 1 0,-1-1 0,1 0 0,-1 1-1,1-1 1,2 0 0,-1-1-1,-1 1-1,1-1 1,-1 0-1,1 0 0,-1 0 1,0 0-1,0 0 1,1 0-1,-1 0 1,0-1-1,0 1 0,0-1 1,0 0-1,-1 0 1,1 0-1,2-2 1,0-2 13,2-1 15,-1 0 0,0 1-1,0-2 1,-1 1-1,0-1 1,0 1 0,3-12-1,-4 8-54,-1-1 0,0 1 0,0-1 0,-1 1 0,-1-1 0,-1-23 0,0 27-8,0 1 1,-1 0-1,0-1 0,0 1 0,0 0 0,-1 0 0,0 0 0,-1 0 0,0 1 0,0-1 0,-8-9 0,10 14 11,0 0-1,1 0 1,-1 0-1,0 0 1,-1 1-1,1-1 1,0 1-1,0 0 0,-1-1 1,1 1-1,0 0 1,-1 0-1,1 1 1,-1-1-1,0 0 1,1 1-1,-1-1 1,1 1-1,-1 0 1,0 0-1,1 0 1,-1 1-1,0-1 0,1 0 1,-1 1-1,1 0 1,-1-1-1,1 1 1,-3 1-1,0 1 10,1-1-1,0 0 1,0 1-1,0 0 1,0 0-1,0 0 1,1 0-1,-1 0 1,1 1-1,-5 6 1,1-5-110,5-3 116,4-2 84,12 8 58,-10-7-151,0-1-1,0 1 1,0-1-1,1 0 1,-1 0-1,0 0 1,0 0-1,1-1 1,-1 1 0,0-1-1,0 0 1,0-1-1,6-2 1,1-1 53,0 0 0,0-1 1,15-10-1,-20 12-36,0 0 1,14-5-1,4-2-50,-34 20 65,1 0 1,0 0 0,-15 20-1,21-24-49,-1-1-1,1 0 1,-8 6 0,7-7-4,0 1 0,0 0 0,0 0 0,-3 5 0,-27 34-29,25-33 74,0 1 1,1-1-1,-6 13 1,2-4-59,6-9-4,1-1 0,0 1 0,0 0 0,-5 17 0,9-25 49,0 0-1,1 0 1,0 0-1,-1 1 1,1-1-1,0 0 1,0 0-1,0 0 1,0 0 0,0 1-1,1-1 1,-1 0-1,1 0 1,-1 0-1,1 0 1,0 0 0,0 0-1,0 0 1,0 0-1,0-1 1,0 1-1,1 0 1,-1 0 0,0-1-1,1 1 1,0-1-1,-1 1 1,1-1-1,2 2 1,0-1 27,-1 0 0,1-1-1,-1 1 1,1-1 0,0 0 0,0 1 0,-1-2 0,1 1 0,0 0-1,0-1 1,0 0 0,0 0 0,5 0 0,-3-1 2,1 0 0,-1-1 1,0 0-1,1 0 0,-1 0 1,0 0-1,10-7 0,-9 5-5,-1 0 0,1-1 0,-1 0 0,0 0-1,0 0 1,-1-1 0,1 0 0,-1 0 0,0 0 0,-1-1 0,0 0 0,0 0-1,0 0 1,2-8 0,-2 3-48,-1 0 1,-1 0-1,0 0 0,-1-1 1,0-22-1,-1 28-9,-1 0 1,0 1-1,0-1 1,0 1-1,-1-1 1,0 1-1,0 0 0,-1-1 1,0 1-1,0 0 1,0 1-1,-7-9 1,7 11 18,0 0 1,0 0-1,0 1 1,-1 0-1,1 0 1,-1 0-1,1 0 1,-1 0 0,0 1-1,0-1 1,0 1-1,0 0 1,0 0-1,0 1 1,0-1-1,0 1 1,0 0 0,0 0-1,0 0 1,0 1-1,0-1 1,0 1-1,-8 2 1,62-6 159,6-3-121,-1-3 0,-1-2 0,0-3 1,0-1-1,-2-4 0,74-35 1,-106 44-42,130-69 291,-131 62-2865,-12 12 1007</inkml:trace>
</inkml:ink>
</file>

<file path=ppt/ink/ink2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19:56:07.587"/>
    </inkml:context>
    <inkml:brush xml:id="br0">
      <inkml:brushProperty name="width" value="0.05" units="cm"/>
      <inkml:brushProperty name="height" value="0.05" units="cm"/>
      <inkml:brushProperty name="color" value="#66CC00"/>
    </inkml:brush>
  </inkml:definitions>
  <inkml:trace contextRef="#ctx0" brushRef="#br0">9 42 9312,'-8'-34'4192,"12"30"-3616,-4 0 32,9 4-448,-1 0 0,1 4-96,0 4-2944,3 3 1568</inkml:trace>
</inkml:ink>
</file>

<file path=ppt/ink/ink2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19:56:07.918"/>
    </inkml:context>
    <inkml:brush xml:id="br0">
      <inkml:brushProperty name="width" value="0.05" units="cm"/>
      <inkml:brushProperty name="height" value="0.05" units="cm"/>
      <inkml:brushProperty name="color" value="#66CC00"/>
    </inkml:brush>
  </inkml:definitions>
  <inkml:trace contextRef="#ctx0" brushRef="#br0">0 128 9792,'4'-38'4448,"44"10"-3872,1 13 1471,8 2-1247,40-1 32,3 6-512,19 0-32,-9 4-160,8 8-2752,-12 4 1441</inkml:trace>
</inkml:ink>
</file>

<file path=ppt/ink/ink2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19:57:19.163"/>
    </inkml:context>
    <inkml:brush xml:id="br0">
      <inkml:brushProperty name="width" value="0.05" units="cm"/>
      <inkml:brushProperty name="height" value="0.05" units="cm"/>
      <inkml:brushProperty name="color" value="#66CC00"/>
    </inkml:brush>
  </inkml:definitions>
  <inkml:trace contextRef="#ctx0" brushRef="#br0">210 29 2816,'-2'-8'13207,"0"12"-12991,1-2-180,1 1-1,0 0 0,0 0 0,0-1 0,0 1 0,1 4 0,-1 21 98,-4-2 102,-1 32 0,1-3 122,3-39-116,1 31 1,2-11 123,14 497 662,-6-299-406,10 152-253,-20-19 421,0-178-681,-3 64 8,2-237-92,-3 170 331,6 139 77,-3-170-198,1-152-226,0 3 24,0 1-1,-1-1 1,1 1 0,-1-1-1,-3 12 1,9-27 4,-1 2 9,-1 0 1,1 0 0,3-12-1,10-48-307,9-42-313,-14 24 338,1-149 0,-23-92-481,2 119 470,6 168 270,2-93-76,2 64-32,5-65 49,10 1-112,-16 121 106,29-235 134,-28 222-54,-2 0 0,0 0 0,-7-40 0,-23-68-302,17 74 225,3 0 0,2-1 0,1-68 0,3 72 32,2 31 28,0-1 1,3-32-1,2-104-284,-5 89 256,2-67 29,-21 157-453,-5 28 464,20-36 94,1 0-1,-8 21 0,0-1-159,4-14 114,-1 0 1,0-1 0,-1 0 0,-1-1 0,0 0-1,-25 21 1,27-26-17,1 1-1,-10 13 1,11-12-4,-1-1 1,-11 9 0,17-15-130,-8 5 425,9-10-115,6-8-118,5-5-1,16-21-1,3-2-60,3-7-157,-18 27 136,0 0 0,-2-1 0,18-36 0,-2-8-99,7-19 118,-28 62-54,-5 16 3,-1-1 1,2 1-1,-1 0 1,0-1-1,1 1 1,1-3-1,-4 10 25,-1 1 0,1-1 1,1 1-1,-1 0 0,1-1 0,-1 1 1,1 0-1,0-1 0,2 10 0,-1 10-82,-1-14 55,0 1 0,0-1-1,1 0 1,0 1 0,1-1 0,0 0 0,1 1 0,5 11 0,0-1 35,1 0 0,1-1 0,1 0 0,1-1-1,26 33 1,-20-22 349,-15-27-348,-2-3 598,-3 2-774,0 0 161,0-1-1,-1 0 0,1 1 0,0-1 0,-1 0 1,1 0-1,-1 0 0,1-1 0,-6 2 0,-77 8-253,43-7-2458,26-2-739,2-1 1025</inkml:trace>
</inkml:ink>
</file>

<file path=ppt/ink/ink2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19:57:47.166"/>
    </inkml:context>
    <inkml:brush xml:id="br0">
      <inkml:brushProperty name="width" value="0.05" units="cm"/>
      <inkml:brushProperty name="height" value="0.05" units="cm"/>
      <inkml:brushProperty name="color" value="#004F8B"/>
    </inkml:brush>
  </inkml:definitions>
  <inkml:trace contextRef="#ctx0" brushRef="#br0">573 206 576,'0'0'2981,"-8"0"-1226,6 0-609,-4 0 204,0 4-49,3-3-1025,0 0-1,0-1 1,-1 1 0,1-1-1,0 1 1,-1-1-1,1 0 1,-1 0 0,-3-1-1,-3 0 393,-37-3 639,30 2-1072,0 0 0,0-1 1,0-1-1,-25-9 0,36 11-249,-11-3 96,4 2 0,0-1 0,0-1-1,1 0 1,-1 0 0,1-2 0,0 1-1,-21-17 1,31 21-79,-9-4 0,4 3-3,-3-8-233,9 14 12,11 0-72,0 1 0,-1 0-1,16 9 1,0-2 407,1-1 0,0-1 0,0-1 0,33 5 1,38 12 82,-14-4-261,-72-19 103,-9-2-21,-1 0 0,1 0 0,0 0 0,-1 1 0,1-1 0,0 1 0,-1-1 0,1 1 0,0-1 0,-1 1 0,1 0 0,-1 0 0,1 0 0,1 1 0,-3-2 3,0 1 1,0-1-1,0 0 0,0 1 0,0-1 0,1 0 1,-1 1-1,0-1 0,0 0 0,0 0 0,1 1 0,-1-1 1,0 0-1,0 0 0,1 1 0,-1-1 0,0 0 1,0 0-1,1 0 0,-1 0 0,0 1 0,1-1 0,-1 0 1,0 0-1,1 0 0,-1 0 0,0 0 0,1 0 1,1 1 1034,-5 5-556,3-5-479,-1-1 0,0 1 0,0 0 0,0 0 0,0 0 0,0 0 0,0-1 1,0 1-1,-1 0 0,1-1 0,0 1 0,0-1 0,0 1 0,-1-1 0,1 0 0,0 0 0,0 1 0,-2-1 0,-29 0 502,21 0-353,-20-2 215,22 0-343,0 2 1,0-1-1,-17 2 1,0 1 122,1-1 1,-28-2-1,3 0-117,62-4-363,7 5 726,-18 0-187,-1 0-210,1-1 1,-1 1 0,0-1-1,1 1 1,-1-1 0,1 1-1,-1-1 1,0 1 0,0-1-1,1 1 1,-1-1 0,0 1-1,0-1 1,0 0 0,0 1-1,1-1 1,-1 1 0,0-1-1,0-1 1,-7-3 2,0 0-1,0 0 1,0 0-1,-1 1 1,0 0-1,0 0 1,0 1-1,0 0 1,-14-3-1,5 1-29,-20-3-22,30 8 34,-1-1-1,1 0 1,0 0 0,0-1-1,-1 0 1,1 0-1,1 0 1,-1-1-1,0 0 1,-8-6-1,8 5-26,1 0 0,-1-1 0,-10-10 0,2-2 28,-5-6 0,7 5 3,10 16-24,1-1-1,-1 0 1,1-1-1,0 1 1,0 0-1,0-1 0,0 1 1,1-1-1,-1 1 1,1-1-1,-1-6 0,-2 4-83,4 6 101,0 0 1,0 0-1,0-1 1,0 1-1,-1 0 1,1 0-1,0 0 1,0 0-1,0 0 0,0 0 1,0 0-1,0 0 1,0 0-1,0 0 1,0-1-1,0 1 1,-1 0-1,1 0 1,0 0-1,0 0 1,0 0-1,0 0 0,0 0 1,0-1-1,0 1 1,0 0-1,0 0 1,0 0-1,0 0 1,0 0-1,0-1 1,0 1-1,0 0 0,0 0 1,0 0-1,0 0 1,0 0-1,0 0 1,0 0-1,0-1 1,1 1-1,-1 0 1,0 0-1,0 0 0,0 0 1,0 0-1,0 0 1,0 0-1,0 0 1,0-1-1,0 1 1,1 0-1,0-5-426,0 1 241,5 4 113,-1 1-1,1 0 1,0 0 0,-1 0-1,1 1 1,8 3-1,35 19-21,-11-5-37,101 31 141,-70-22 116,-28-10-292,36 18 186,-32-14 149,-4-5 128,-34-16-347,3-2 44,-10 1 218,0 7 315,-18-2-432,10-6-50,0 0 0,-1 0 0,-9-3 1,2 0 1,-15-9 85,16 8-105,-3 1-142,-20-5 215,-23 7-320,49 3 168,0 0 0,0 1 0,-21 6 0,-3 0 205,-26 5-208,46-11 17,0 1 0,-28 10-1,-12 2 101,30-6-682,34-9-5242</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9:47.113"/>
    </inkml:context>
    <inkml:brush xml:id="br0">
      <inkml:brushProperty name="width" value="0.05" units="cm"/>
      <inkml:brushProperty name="height" value="0.05" units="cm"/>
    </inkml:brush>
  </inkml:definitions>
  <inkml:trace contextRef="#ctx0" brushRef="#br0">76 531 2144,'-2'5'208,"-2"3"338,3-8-237,0-4-7,2 2 145,1 0 0,0 0 0,-1 0 0,1 1 0,0-1 0,0 0 0,0 1 0,0 0 0,4-2 0,3-4 139,0-2-259,-1-1 0,1 0 0,-2-1-1,1 0 1,-1 0 0,10-23 0,-6 8 56,13-42-1,-12 32-224,1-1 179,-1 0 0,-2-1 1,8-64-1,-15 81-100,-2 18-197,0-1 0,0 0 0,0 0 0,-1 0-1,1 1 1,-1-1 0,0 0 0,0 0-1,-1 0 1,1 0 0,-3-7 0,3 11-65,-1 0 1,0 0 0,1 0 0,-1 1 0,1-1 0,-1 0 0,1 0 0,-1 1 0,1-1 0,-1 0-1,1 1 1,-1-1 0,1 1 0,-1-1 0,1 1 0,0-1 0,-1 0 0,1 1 0,-1-1 0,1 1-1,0 0 1,0-1 0,-1 1 0,1 0 0,-13 21 227,5 1 44,1 1 1,1-1 0,-5 40 0,7-37-18,-7 39 151,-41 201 315,-16 26 296,33-132-469,9-47-33,23-99-363,3-10 21,-1 1 0,0 0 0,0-1 0,0 1 0,-1-1 0,-3 6 0,5-10-138,0 0 0,0 0-1,0 0 1,0 0 0,0 0 0,0 0-1,0 0 1,0 0 0,0 0 0,0 0-1,0 0 1,0 0 0,0 0 0,0 0-1,0 0 1,0 0 0,0 0 0,0 0-1,0 0 1,0 0 0,0 0 0,0 0-1,0 0 1,0 0 0,-1 0 0,1 0-1,0 0 1,0 0 0,0 0 0,0 0-1,0 0 1,0 0 0,0 0 0,0 0-1,0 0 1,0 0 0,0 0 0,0 0-1,0 0 1,0 0 0,0 0 0,0 0-1,0 0 1,0 0 0,0 0 0,0 0 0,0 0-1,-1 0 1,1 0 0,0 0 0,0 0-1,0 0 1,0 0 0,0 0 0,0 0-1,0 0 1,0-8 188,3-11-173,9-29 50,35-89 0,-36 111-114,2 0 1,1 1-1,1 0 1,30-37-1,-29 44-50,1 0 0,32-25 0,-48 42 71,0 0-1,0 0 0,0 1 1,0-1-1,0 0 0,0 1 1,0-1-1,0 1 0,0-1 1,0 1-1,0 0 0,0-1 1,1 1-1,-1 0 0,0 0 0,0 0 1,0 0-1,0 0 0,1 0 1,1 0-1,-3 1 13,1-1 0,0 1 1,0 0-1,-1-1 0,1 1 0,0-1 0,-1 1 1,1 0-1,-1 0 0,1-1 0,-1 1 0,1 0 0,-1 0 1,1 0-1,-1 0 0,0 0 0,1-1 0,-1 1 1,0 0-1,0 0 0,0 0 0,0 0 0,0 0 1,0 0-1,0 0 0,0 1 0,0 51 127,2 91-153,0-114 75,1-1 1,13 53-1,-15-78-8,0-1 1,1 1-1,-1-1 1,1 1-1,-1-1 1,1 0 0,0 0-1,0 0 1,1 0-1,2 3 1,-4-5-18,0 0-1,0 0 1,0 0 0,1 0 0,-1 0 0,0-1 0,1 1 0,-1 0 0,1-1 0,-1 1 0,1-1 0,-1 1 0,1-1-1,-1 0 1,1 0 0,-1 0 0,1 0 0,-1 0 0,1 0 0,-1 0 0,1 0 0,-1 0 0,1-1 0,-1 1 0,1-1-1,1 0 1,6-4 36,1 0 0,-1-1 0,-1 0 0,1-1 0,10-10 0,0 0 33,13-9-113,138-107-119,-141 114 144,0 0 0,1 3 0,1 0 0,42-14 0,-42 18-171,24-7 85,-50 17 78,0 1 0,1 0 0,-1 0 0,0 1 0,1-1 0,-1 1 0,11 1 0,-16-1 15,1 0-1,-1 0 0,1 0 0,-1 0 0,1 0 0,-1 0 1,1 1-1,-1-1 0,0 0 0,1 0 0,-1 0 0,1 0 1,-1 1-1,1-1 0,-1 0 0,0 0 0,1 1 0,-1-1 1,1 0-1,-1 1 0,0-1 0,1 1 0,-1 0 0,0-1 13,0 1 0,0-1-1,-1 0 1,1 1-1,0-1 1,-1 0-1,1 1 1,0-1 0,-1 0-1,1 1 1,-1-1-1,1 0 1,-1 0-1,1 1 1,0-1-1,-1 0 1,1 0 0,-1 0-1,1 0 1,-1 0-1,1 1 1,-2-1-1,-16 4-21,-1 2 0,1 0-1,-25 13 1,34-15 2,0 2-1,1-1 1,0 1 0,0 0 0,0 1 0,1 0-1,0 0 1,-10 14 0,4-1 20,1 0 0,2 1-1,0 0 1,1 1 0,-10 39 0,16-54-30,2 1 1,-1 0-1,1 0 1,0 0-1,1 0 1,0 0 0,0 0-1,2 14 1,-1-18 35,0 0 0,0 0 0,1 0 0,-1 0 0,1-1 0,0 1 0,0-1 0,0 1 0,0-1 1,0 0-1,1 0 0,0 0 0,-1 0 0,1 0 0,0-1 0,1 1 0,-1-1 0,0 0 0,5 3 0,-5-4-5,-1 0 0,0 0 0,1-1-1,-1 1 1,1 0 0,-1-1-1,1 0 1,-1 0 0,1 0 0,-1 0-1,1 0 1,-1 0 0,1 0 0,-1-1-1,1 1 1,-1-1 0,0 0 0,1 0-1,-1 0 1,0 0 0,0 0-1,1 0 1,-1-1 0,0 1 0,0-1-1,0 1 1,-1-1 0,4-3 0,2-2 2,-1-2 1,1 1-1,-1 0 0,-1-1 1,7-13-1,-2-2 60,0 0 0,8-32 0,-9 26-30,32-124-185,-41 153 120,1 0 0,-1 0 0,0 1 1,1-1-1,-1 0 0,0-1 0,0 1 0,0 0 0,0 0 0,0 0 0,0 0 0,0 0 0,0 0 0,-1-1 0,-1 3-239,-1 9 97,0 16 36,-1 29 1,3-20 198,0-14-35,1 1-1,2-1 1,0 0 0,1 1 0,1-1 0,1-1 0,0 1 0,18 38-1,-23-57-25,0-1-1,1 0 0,-1 0 1,1 0-1,-1 0 0,1 0 0,0 0 1,-1 0-1,1-1 0,0 1 1,0 0-1,0 0 0,0 0 1,-1-1-1,1 1 0,0 0 0,0-1 1,0 1-1,0-1 0,0 1 1,1-1-1,-1 0 0,0 1 1,0-1-1,0 0 0,0 0 0,0 0 1,0 1-1,1-1 0,-1 0 1,0-1-1,0 1 0,0 0 1,2-1-1,0 0 28,0 0 0,0 0-1,0-1 1,-1 1 0,1-1 0,0 0 0,-1 0 0,1 0-1,-1 0 1,4-4 0,-1-1-11,0 0-1,0 0 1,7-15 0,-4 7-20,73-145 174,-9 16-216,-62 127 17,16-33-180,-24 41 92,-2 8 96,0 0 0,0 1-1,1-1 1,-1 0 0,0 1 0,0-1 0,0 0 0,1 1-1,-1-1 1,0 1 0,1-1 0,-1 0 0,1 1 0,-1-1-1,1 0 1,3 7-382,-1-1 445,2 0-43,-1 0 0,-1 1 0,1-1 0,-1 1-1,1 0 1,-2 0 0,1 0 0,-1 0 0,0 0 0,0 1 0,1 8 0,29 154 199,-24-117-155,-7-48-26,0 3-19,0 0 0,0 0 1,4 7-1,-5-13-7,0-1-1,0 1 1,0-1-1,0 0 1,0 1-1,1-1 1,-1 1-1,0-1 1,0 0-1,1 1 1,-1-1-1,0 0 1,1 1-1,-1-1 1,0 0-1,1 1 1,-1-1-1,0 0 1,1 0-1,-1 0 1,0 1-1,1-1 1,0 0-1,0 0 18,0 0 0,-1-1-1,1 1 1,-1 0-1,1-1 1,0 1-1,-1-1 1,1 1 0,-1-1-1,1 1 1,-1-1-1,1 1 1,-1-1 0,1 0-1,-1 1 1,1-1-1,-1 0 1,0 1-1,1-2 1,17-46 287,-5 11-317,37-67-224,-41 87 213,1 1 0,1 0 0,22-25 0,-21 28 6,-10 9-20,1 0 0,0 0 1,1 1-1,-1-1 0,1 1 1,-1 0-1,1 0 0,0 1 1,0-1-1,0 1 1,1 0-1,-1 0 0,7-2 1,-10 4 17,1-1 1,-1 1 0,1 0 0,-1 0-1,1 1 1,-1-1 0,1 0 0,-1 0 0,1 1-1,-1-1 1,1 1 0,-1-1 0,0 1-1,1 0 1,-1-1 0,0 1 0,3 2-1,19 20-23,-12-12-57,-3-3 132,0-1 0,0 0-1,1-1 1,17 11 0,-21-15-14,0 0 0,-1 0 0,1-1 0,0 0 0,0 1 0,0-2 0,0 1 0,0-1 0,0 1 0,1-1 0,-1-1 0,8-1 0,6-2 33,0 0 0,0-2 1,-1-1-1,0 0 0,0-1 1,-1-1-1,0 0 0,-1-2 0,19-14 1,-29 20-101,-1-1 0,1 0 0,-1 0 0,9-14 0,-10 14 80,-3 6-42,-1-1 1,0 1-1,1 0 1,-1-1-1,0 1 1,1-1-1,-1 1 1,0-1-1,0 1 1,1-1-1,-1 1 1,0-1-1,0 0 1,0 1-1,0-1 1,0 1-1,1-1 1,-1 1-1,0-1 1,0 0-1,-1 1 1,1-1-1,0 1 1,0-1-1,0 1 1,0-1-1,0 1 1,-1-1-1,1 1 1,0-1-1,0 1 1,-1-1 0,1 1-1,0-1 1,-1 1-1,1-1 1,-1 1-1,1-1 1,-2 0-12,1 1 0,-1-1-1,1 1 1,-1-1 0,1 1 0,-1-1 0,1 1 0,-1 0 0,1 0 0,-1 0 0,1 0 0,-1 0 0,1 0 0,-1 0 0,-1 1 0,-12 2-40,0 1-1,0 1 1,1 0 0,0 1-1,0 1 1,0 0 0,0 0 0,-13 12-1,17-12 100,0 1-1,1 0 1,0 1-1,0 0 1,1 1 0,0 0-1,1 0 1,0 0-1,0 1 1,-6 15-1,10-20 13,1 0 0,1 1 0,-1-1 0,1 0 0,-1 13 0,2-16-35,0 0-1,0-1 1,0 1 0,0 0-1,1 0 1,-1 0 0,1 0-1,0 0 1,0 0 0,0 0 0,0-1-1,0 1 1,0 0 0,3 2-1,-1-2 13,0 0-1,0 0 1,0-1-1,0 1 1,0-1-1,1 0 1,-1 0 0,0-1-1,1 1 1,0 0-1,0-1 1,-1 0-1,1 0 1,7 1-1,2-1 27,1 0 1,-1-1-1,14-1 0,4-2 89,1-2-1,-2-1 1,58-18 0,-1-9-874,-1-5-3487,-51 23-178,-3 7 1392</inkml:trace>
</inkml:ink>
</file>

<file path=ppt/ink/ink2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19:57:59.340"/>
    </inkml:context>
    <inkml:brush xml:id="br0">
      <inkml:brushProperty name="width" value="0.05" units="cm"/>
      <inkml:brushProperty name="height" value="0.05" units="cm"/>
      <inkml:brushProperty name="color" value="#004F8B"/>
    </inkml:brush>
  </inkml:definitions>
  <inkml:trace contextRef="#ctx0" brushRef="#br0">6 1118 1664,'0'0'528,"-5"0"2667,5 15-1180,0-7-1337,1-9-2002,-1 1 1229,0 0 0,0 0 1,1 0-1,-1 0 1,0 0-1,0 0 0,0 0 1,0 0-1,0 0 0,0 0 1,1 0-1,-1 0 1,6 1-2062,-6-2 2245,0 1 1,0 0-1,1 0 0,-1 0 1,0 0-1,1 0 0,-1-1 0,0 1 1,0 0-1,0 0 0,1 0 1,-1-1-1,0 1 0,0 0 1,0 0-1,1-1 0,-1 1 1,0 0-1,0-1 0,0 1 0,0 0 1,0 0-1,0-1 0,0 1 1,0 0-1,0-1 0,0 1 1,0 0-1,0-1 0,0 1 1,0 0-1,0 0 0,0-1 0,0 1 1,23 16 5280,-15-32-3626,-8 15-1713,0 0 1,0 0-1,0 0 0,-1 0 0,1 0 1,0 0-1,0 0 0,-1 0 0,1 0 1,0 0-1,-1 0 0,1 0 0,-1 1 1,0-1-1,1 0 0,-1 0 0,1 1 1,-1-1-1,0 0 0,-1 0 0,2 0-37,-1 1-1,1 0 0,-1 0 0,1 0 1,-1 0-1,1 0 0,-1 0 0,1 0 1,0 0-1,-1 0 0,1 0 0,-1 0 1,1 0-1,-1 0 0,1 0 0,-1 0 1,1 0-1,-1 0 0,1 1 0,0-1 0,-1 0 1,1 0-1,-1 0 0,1 1 0,0-1 1,-1 0-1,1 1 0,0-1 0,-1 0 1,1 1-1,0-1 0,-1 0 0,1 1 1,0-1-1,0 1 0,0-1 0,-1 0 1,1 1-1,0-1 0,0 1 0,0-1 1,0 1-1,0-1 0,0 1 0,-1 2 16,0 0 0,1 0 0,0 0 0,-1-1 0,1 1 0,0 3 0,0-5 14,0 1-1,0-1 1,1 0 0,-1 0 0,0 0-1,0 0 1,1 0 0,-1 0 0,0 1-1,1-1 1,-1 0 0,1 0-1,0 0 1,-1 0 0,1 0 0,0-1-1,-1 1 1,1 0 0,1 1 0,-1-2 16,0 1 1,-1-1-1,1 0 1,0 0-1,-1 0 1,1 0-1,0 1 1,-1-1 0,1 0-1,0 0 1,0 0-1,-1 0 1,1-1-1,0 1 1,-1 0-1,1 0 1,0 0 0,-1-1-1,1 1 1,0 0-1,-1 0 1,1-1-1,-1 1 1,1-1-1,0 1 1,-1 0 0,1-2-1,12-13 379,-11 12-385,-1-1 0,1 0 0,-1 0 1,0 0-1,0 0 0,-1-1 0,1 1 1,-1 0-1,0 0 0,0-8 0,0 2-83,0 10 37,0 0 1,0-1-1,0 1 1,0 0-1,0 0 1,0-1-1,0 1 1,0 0-1,0 0 1,0-1-1,0 1 1,0 0-1,0 0 1,0-1-1,0 1 1,0 0-1,0 0 1,0-1-1,0 1 1,0 0-1,-1 0 1,1 0-1,0-1 1,0 1-1,0 0 1,0 0 0,0 0-1,-1-1 1,1 1-1,0 0 1,0 0-1,0 0 1,-1 0-1,1 0 1,0-1-1,0 1 1,0 0-1,-1 0 1,1 0-1,0 0 1,0 0-1,-1 0 1,1 0-1,-1 0-1,1 0 1,0 1 0,-1-1-1,1 0 1,0 0 0,-1 1-1,1-1 1,0 0 0,-1 0 0,1 1-1,0-1 1,0 0 0,-1 1-1,1-1 1,0 1 0,0-1-1,0 0 1,0 1 0,-1 0 0,-11 38 866,11-74-736,-7 36-598,5-1 348,6 0 139,-2 0 69,-5 9-32,-3 4-262,8-5 91,-1-7 165,-6 7 214,4-5-196,2-3-62,0 1-1,0-1 0,-1 1 0,1-1 1,0 0-1,0 1 0,0-1 0,0 1 1,-1-1-1,1 1 0,0-1 0,0 1 1,0-1-1,0 1 0,0-1 0,0 1 1,0-1-1,0 1 0,1-1 0,-1 1 1,0-1-1,0 1 0,0-1 19,0 0-1,0 1 0,0-1 1,0 0-1,0 0 1,1 1-1,-1-1 1,0 0-1,0 0 0,0 0 1,-1 1-1,1-1 1,0 0-1,0 0 0,0 1 1,0-1-1,0 0 1,0 0-1,0 0 1,0 1-1,0-1 0,0 0 1,-1 0-1,1 0 1,0 1-1,0-1 0,0 0 1,0 0-1,-1 0 1,1 0-1,0 0 1,0 1-1,0-1 0,-1 0 1,1 0-1,0 0 1,0 0-1,0 0 1,-1 0-1,1 0 0,0 0 1,0 0-1,-1 0 1,-4 1 221,7-4-139,-1-2-160,-1-1-69,1 3 125,-1 0-1,1 1 0,0-1 0,1 0 0,-1 1 0,0-1 0,1 1 0,0-1 0,1-1 0,3-5-12,-2 3-63,-3 6 97,0-1-1,-1 0 1,1 0 0,-1 1-1,1-1 1,-1 0-1,1 0 1,-1 0 0,0 0-1,1 0 1,-1 0-1,0 1 1,0-1 0,1 0-1,-1 0 1,0 0-1,0 0 1,0-2 0,2 1 28,0-2-67,1 0 0,0 1 0,0 0 0,5-5 0,-7 7 41,0 0 1,0 0-1,0-1 1,0 1-1,0 0 0,-1-1 1,1 1-1,0 0 1,-1-1-1,2-2 1,6-12 106,-8 16-113,1-1 0,-1 0 0,1 1 0,-1-1 0,0 0 0,1 0 0,-1 0 0,0 0 0,1 0 0,-1 1 0,0-1 0,0 0 0,0 0 0,0-2 0,4-11-64,1 1 60,8-15 172,-1 10-149,-1-1 0,15-34 0,-9 14-26,20-23 111,-17 29 202,-16 27-271,0 0 1,1 1 0,0-1-1,8-7 1,-5 7 27,-1-1 1,8-11-1,-4 6 22,0 0 0,1 0 0,1 1 0,-1 1 0,2 0 1,18-10-1,-13 8 32,-1 0 0,29-27 1,-37 29-121,5-5-2,26-31 0,-34 38 85,-6 7-100,0 1 1,0-1-1,0 0 1,-1 0-1,1 1 0,0-1 1,0 0-1,-1 0 1,1 0-1,-1 0 1,1 0-1,0-1 0,5-10 132,4-11-65,9-37-5,-13 51-11,0-1-26,2-14-24,-6 19 16,0 1-1,-1 0 0,1-1 0,-1 1 1,0-1-1,0 1 0,-1-7 0,1 9-9,-1 1-1,0-1 1,0 1-1,1-1 1,-1 1-1,1-1 1,-1 1-1,1-1 0,1-1 1,5-15 216,-3 4-241,11-24 0,20-36-48,-34 71 71,0 1 1,0-1-1,0 1 1,0-1-1,0 0 1,0 0-1,-1 1 0,1-1 1,-1-3-1,3-1 64,-2 7-59,0-1 0,-1 0 0,1 1 1,-1-1-1,1 0 0,-1 1 0,1-1 0,-1 0 0,0 0 0,1 0 0,-1 0 0,0 1 0,1-1 0,-1 0 0,0 0 0,0 0 0,0 0 0,0 0 0,0 0 0,0 0 0,0-1 0,0 1-7,0 0-1,1 0 0,-1 0 1,0 0-1,1 0 0,-1 0 1,1 0-1,-1 0 1,1 0-1,0 0 0,-1 0 1,1 1-1,0-1 0,0 0 1,-1 0-1,1 1 0,0-1 1,0 0-1,1 0 0,0-1 32,-1 2-51,-2 2-422,-4 10-1375,0-2-868,3 1 574</inkml:trace>
</inkml:ink>
</file>

<file path=ppt/ink/ink2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19:57:32.879"/>
    </inkml:context>
    <inkml:brush xml:id="br0">
      <inkml:brushProperty name="width" value="0.05" units="cm"/>
      <inkml:brushProperty name="height" value="0.05" units="cm"/>
      <inkml:brushProperty name="color" value="#004F8B"/>
    </inkml:brush>
  </inkml:definitions>
  <inkml:trace contextRef="#ctx0" brushRef="#br0">161 18 3072,'0'0'976,"0"-2"-587,0-8 6,0 7 1520,2 1 36,-3 17 3958,0-2-5679,-4 22-1,-29 111 771,30-120-831,2 1-1,0-1 1,4 44 0,-2-32-64,0-30-1,0 0-1,0 0 1,0 0 0,4 15 0,-4-21 221,-16-10 704,11 7-1099,-1-1-1,0 1 1,0 0-1,0 0 1,0 1-1,0 0 0,0 0 1,-10 1-1,-11 0-184,16 1 398,9-1 295,8 0 325,-3-1-684,43-1 431,76 11-1,-63 2-325,-39-7-756,0 0-1,0-2 0,27 2 1,-46-5-284,-1 0 734,0 0-1,0 0 1,1 0 0,-1 0-1,0 0 1,0 0 0,0 0 0</inkml:trace>
</inkml:ink>
</file>

<file path=ppt/ink/ink2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19:57:33.254"/>
    </inkml:context>
    <inkml:brush xml:id="br0">
      <inkml:brushProperty name="width" value="0.05" units="cm"/>
      <inkml:brushProperty name="height" value="0.05" units="cm"/>
      <inkml:brushProperty name="color" value="#004F8B"/>
    </inkml:brush>
  </inkml:definitions>
  <inkml:trace contextRef="#ctx0" brushRef="#br0">21 12 5632,'-21'-12'10005,"69"15"-8272,289-5-192,-289 8-2601,-18 4-3325,-23-6 2761</inkml:trace>
</inkml:ink>
</file>

<file path=ppt/ink/ink2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19:57:33.647"/>
    </inkml:context>
    <inkml:brush xml:id="br0">
      <inkml:brushProperty name="width" value="0.05" units="cm"/>
      <inkml:brushProperty name="height" value="0.05" units="cm"/>
      <inkml:brushProperty name="color" value="#004F8B"/>
    </inkml:brush>
  </inkml:definitions>
  <inkml:trace contextRef="#ctx0" brushRef="#br0">28 26 4384,'-4'-2'262,"2"-1"790,0 1-1,0 0 1,0 0 0,-1 1 0,1-1 0,0 0 0,-6-2 0,39 4 3392,11 0-4056,-19-1-397,140-4 774,-141 6-1189,0 1 0,0 1 1,-1 1-1,1 1 0,30 11 0,-46-14-241,-1 0 0,0 1 0,10 6 0,3 7-4563,-3 3 1394</inkml:trace>
</inkml:ink>
</file>

<file path=ppt/ink/ink2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19:57:36.340"/>
    </inkml:context>
    <inkml:brush xml:id="br0">
      <inkml:brushProperty name="width" value="0.05" units="cm"/>
      <inkml:brushProperty name="height" value="0.05" units="cm"/>
      <inkml:brushProperty name="color" value="#004F8B"/>
    </inkml:brush>
  </inkml:definitions>
  <inkml:trace contextRef="#ctx0" brushRef="#br0">983 246 1728,'0'0'560,"5"4"1040,-5-16 2837,0 12-4064,-1-12 299,-6 8-203,2-2 199,4 5-621,-24-14 705,10 5-486,13 9-226,0-1-1,0 1 1,0 0-1,0-1 0,0 0 1,0 1-1,-2-3 1,-1-1 7,0 1 1,0 1-1,-1-1 1,0 1-1,0-1 1,-7-1-1,-2-3-102,-3 1 140,-1 0-1,1 1 1,-1 0-1,0 2 1,-1 0-1,-20-1 1,-44-14 123,38 6 37,45 13-250,-1-1 0,1 1-1,-1-1 1,1 1 0,0-1-1,-1 0 1,1 1 0,0-1 0,-3-2-1,3 3 0,0-1 0,0 0 0,0 0 0,0 1-1,0-1 1,0 1 0,-1-1 0,1 1 0,0-1-1,0 1 1,-1 0 0,-1-1 0,-20 0 21,-37 2-1,12 0 80,45-1-62,0-1 1,0 1-1,0-1 1,0 0 0,0 1-1,0-1 1,0-1-1,-4-1 1,-3-2-70,-2-1-41,11 6 83,0-1 1,0 1 0,0-1-1,0 1 1,0 0-1,0-1 1,0 1 0,0 0-1,0-1 1,0 1-1,-2 0 1,-18-4 223,20 4-225,0 0-1,0 0 0,-1 0 1,1 0-1,0-1 1,0 1-1,0-1 0,0 1 1,0-1-1,0 1 1,-1-1-1,1 1 0,0-1 1,1 0-1,-1 0 0,-2-1 1,1 0-7,0 1-1,0-1 1,-1 0 0,1 1-1,0-1 1,-1 1 0,0 0-1,1 0 1,-1 0 0,-4-1 0,4 1-36,0 1-1,0 0 1,0-1 0,0 1 0,-6 1 0,-8-1-110,-17 6 143,27-4 39,-1-1 1,1 0-1,-11 1 1,-7-3 239,14 0-278,0 1 1,0 0-1,0 1 1,-13 2-1,21-2 85,0 0-1,-1-1 1,1 1-1,0-1 0,-1 0 1,-6-1-1,9 1-229,0 0 1,0 0-1,-1 0 0,1 0 0,0 0 0,0 0 0,0 0 0,0 0 0,0 0 1,-1 1-1,1-1 0,0 0 0,0 1 0,0-1 0,0 1 0,0-1 0,0 1 1,0-1-1,0 1 0,0 0 0,-1 1 0,-4 5-719</inkml:trace>
</inkml:ink>
</file>

<file path=ppt/ink/ink2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19:57:40.011"/>
    </inkml:context>
    <inkml:brush xml:id="br0">
      <inkml:brushProperty name="width" value="0.05" units="cm"/>
      <inkml:brushProperty name="height" value="0.05" units="cm"/>
      <inkml:brushProperty name="color" value="#004F8B"/>
    </inkml:brush>
  </inkml:definitions>
  <inkml:trace contextRef="#ctx0" brushRef="#br0">1244 0 2080,'0'1'2199,"-8"6"1412,5-6-3468,0-1 1,0 1 0,0 0 0,0-1-1,0 1 1,0-1 0,-4 0 0,-25 4 549,27-3-538,0 0 0,0-1 1,0 1-1,0-1 0,-1 0 0,1 0 0,0-1 1,0 1-1,-5-2 0,2 1-85,0 0 1,0 1-1,0 0 1,-12 1-1,-11 1 234,12-2-261,0 1-1,0 1 1,0 1 0,0 1-1,0 0 1,1 2 0,0 0-1,-21 10 1,-73 34 26,96-44-23,0 0 0,0-2 0,0 0 0,-28 3 0,29-5-69,0 2 1,-25 7 0,-12 3 99,-106 14 185,128-20-475,18-4 193,0-2 1,-13 3-1,10-2-27,0 1 0,0 0 0,1 1 0,-27 14 0,30-14-12,-10 5 126,-25 18 0,32-19-121,-16 14-90,17-12 120,12-10 33,1-1-1,-1 1 1,0 0-1,0 0 0,0-1 1,0 1-1,0 0 1,0-1-1,0 1 1,0-1-1,0 0 1,0 1-1,0-1 0,0 0 1,0 1-1,0-1 1,-2 0-1,1 1-81,-7 3 53,6-2 53,4-1 1,0 0-37,-1-1 0,1 1 0,-1 0 0,1-1 0,0 1 0,-1 0-1,0 0 1,1-1 0,-1 1 0,1 0 0,-1 0 0,0 0 0,1-1 0,-1 1 0,0 0 0,0 0 0,0 0 0,0 0 0,0 1 0,3 7-16,7 7 109,25 27 1,-29-36-107,0 1 0,0 0 0,5 9 0,-9-14 39,0 0 0,0-1 0,1 1 0,-1-1 1,1 1-1,-1-1 0,6 4 0,13 12 336,-19-15-324,1 0 1,-1 0 0,0-1-1,1 1 1,-1-1-1,1 0 1,0 0-1,0 0 1,0 0-1,0 0 1,0 0 0,0-1-1,1 1 1,-1-1-1,0 0 1,1 0-1,-1-1 1,1 1-1,-1-1 1,7 1 0,-7-1-20,0 0 1,0 1 0,0 0 0,0-1 0,1 1 0,4 2 0,9 3 25,-16-6-39,1 1 1,-1-1-1,0 1 1,1-1 0,-1 1-1,0 0 1,0-1-1,0 1 1,1 0 0,-1 0-1,0 0 1,0 0-1,0 0 1,0 0-1,-1 0 1,1 0 0,1 2-1,-1-2 0,-1 1 1,1-1-1,0 0 0,0 0 0,0 0 1,0 0-1,0 0 0,0 0 0,0 0 1,1 0-1,-1-1 0,2 2 0,0-1 25,-1 1-1,1-1 1,0 1-1,-1 0 1,6 3-1,-6-3-4,0 0-1,0 0 0,1-1 0,-1 1 0,1-1 0,-1 1 0,5 1 0,24 5 268,-17-5-275,-1 0 0,0 1 0,0 0 0,0 1-1,0 1 1,16 10 0,-24-13 13,1 0 0,-1-1-1,0 0 1,1 0 0,-1 0-1,1 0 1,0-1 0,0 0-1,10 0 1,-8 0 20,0 0 0,0 0 0,0 1 0,9 3 1,1 1-61,0 0 0,21 3 0,-14-4 80,-15-3 100,-1-1 1,17 0-1,-17-1-96,1 1-1,13 2 1,87 17 226,-48-15-191,-20 2 13,87 4 0,-105-11-44,1 1 1,27 5-1,-9-1-119,11 3 113,-38-5-49,25 1 0,-27-3 11,-1 0 0,20 5 0,-28-5-28,1 0-1,-1 0 0,0-1 0,1 0 0,4 0 0,-4 0 17,0 0-1,0 0 1,-1 0 0,7 2 0,8 1-26,1-1 1,0-1-1,37-2 1,-13 0 240,83 7-400,-57-4 429,-44-3-279,28 5 0,-22-1 61,0-1-1,-1-2 0,43-4 1,-69 3-16,-1 0-57,-1 1 0,1 0-1,-1 0 1,1 0 0,4 1-1,-1-1 57,0 1-1,0-2 0,0 1 1,0-1-1,0 0 1,10-2-1,13-2-205,7 0 377,-21 2-262,0 2 0,0 0 0,26 1 0,-19 1 117,0 0 0,31-5 1,8 1 103,33-2-255,-21-1 192,-73 5-90,0 1 0,0 0 0,1-1 0,-1 0 0,0 1 0,0-1 0,0 0 0,0 0 0,0 0 0,0 0 0,3-3 0,10-4 66,-8 6-41,-1-1 0,0 0 0,0 0 0,0 0-1,-1-1 1,1 0 0,-1 0 0,6-5 0,-8 6-6,0-1-1,-1 1 1,1-1 0,0 1-1,-1-1 1,0 0 0,0 0 0,0 0-1,0 0 1,-1 0 0,1 0 0,-1-1-1,1-7 1,1-17 18,4-59-11,-5 18 11,-3-65 36,-6 100-57,1 8 164,-1-22-852,4 43-1803</inkml:trace>
</inkml:ink>
</file>

<file path=ppt/ink/ink2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19:57:43.002"/>
    </inkml:context>
    <inkml:brush xml:id="br0">
      <inkml:brushProperty name="width" value="0.05" units="cm"/>
      <inkml:brushProperty name="height" value="0.05" units="cm"/>
      <inkml:brushProperty name="color" value="#004F8B"/>
    </inkml:brush>
  </inkml:definitions>
  <inkml:trace contextRef="#ctx0" brushRef="#br0">24 219 1312,'-1'-1'85,"1"1"-1,-1 0 1,1-1 0,-1 1-1,1 0 1,-1 0 0,0-1-1,1 1 1,-1 0 0,1 0-1,-1 0 1,0 0 0,1 0-1,-1 0 1,0 0 0,1 0-1,-1 0 1,1 0 0,-1 0-1,0 0 1,1 0 0,-1 0-1,-1 1 1,-6 1 2944,16-2-382,26-1 2131,-24 1-4687,-1 0 0,1-2 0,-1 1 1,0-1-1,1 0 0,-1-1 0,16-7 1,105-70 410,-115 70-295,50-39 166,-4-2-474,-49 44 675,-9 8 61,-6 5-447,-4 5-43,-1-1 0,-1 0 0,0-1 1,-13 11-1,19-17-108,-26 23 309,-2-1 1,-45 29 0,60-44-161,0-2 1,-1 0 0,1-1-1,-26 6 1,38-12-144,0-1 0,0 0 1,0 0-1,0 0 0,0 0 0,0-1 0,0 1 1,0-1-1,-5-2 0,6 4-67,-2-7-31,-7-10 1,10 11-70,4 0-270,42 10 128,-15 1 263,-1 2 0,1 1 0,-2 2 0,0 0 0,0 2-1,29 19 1,-51-29 28,-1 1 0,1 0 0,6 7 0,-8-7-9,2 0 1,-1 0-1,8 5 1,-6-6 224,-7-8 543,-4-9-487,2-19-283,1-38-1,2 66-179,2-40 334,-2 41-542,1 0-1,-1 0 0,1 0 0,0 0 1,1 0-1,-1 0 0,1 0 0,2-4 0,5 0-1416</inkml:trace>
</inkml:ink>
</file>

<file path=ppt/ink/ink2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19:58:02.761"/>
    </inkml:context>
    <inkml:brush xml:id="br0">
      <inkml:brushProperty name="width" value="0.05" units="cm"/>
      <inkml:brushProperty name="height" value="0.05" units="cm"/>
      <inkml:brushProperty name="color" value="#004F8B"/>
    </inkml:brush>
  </inkml:definitions>
  <inkml:trace contextRef="#ctx0" brushRef="#br0">46 1192 736,'-13'8'517,"-7"5"7877,8-2-8527,12-10 852,1 7 3762,-1-15-3857,2 4-518,-1 1-1,1 0 1,0 0-1,0 0 1,0 0-1,0 0 0,0 1 1,4-3-1,25-18 125,-3 2-58,-2-1-1,0-2 1,-1 0 0,24-31 0,-4 6 41,55-72 96,-87 104-256,40-42 105,-44 49-81,7-14-176,-14 19 103,1 0-1,-1 0 1,1 1-1,-1-1 1,1 1-1,5-5 0,2-8 33,-2 3-173,-3 7 182,-1 0-1,0-1 1,6-12 0,-3 7 96,4-7-408,-1 1 292,-1 1 0,9-25 0,-13 31-43,11-20 0,-10 22 50,-1 0-1,-1 0 1,0-1 0,4-12 0,-4 2 36,-2 11-168,0 0 1,1 0-1,5-12 0,2-10 59,-3 7 45,6-4-33,1 0 1,29-42-1,-35 59 117,16-17 0,-17 21-74,-1 0 0,0 0 0,0-1 0,7-13 0,-11 18-7,1-1 1,-1 0 0,1 1 0,0 0-1,-1-1 1,1 1 0,1 0-1,-1 0 1,0 1 0,5-3-1,5-5-203,-1-8 350,0 7-191,-11 10 25,0 0 0,-1 0 1,1 0-1,0 0 0,0 0 0,0 0 1,-1 1-1,1-1 0,0 0 1,0 1-1,0-1 0,0 1 1,0-1-1,2 0 0,2-1 1,0-1-1,0 0 1,0 0-1,0 0 1,-1 0 0,6-6-1,-9 9 8,-1 0 0,0 0 0,1 0 0,-1 0-1,1-1 1,-1 1 0,1 0 0,-1 0 0,0 0 0,1-1-1,-1 1 1,1 0 0,-1 0 0,0-1 0,0 1 0,1 0 0,-1-1-1,0 1 1,1-1 0,-1 1 0,0 0 0,0-1 0,0 1 0,1-1-1,-1 1 1,0-1 0,0-1-70,0 5-124,-1 0 187,-5-1 11,7 0 0,-7 0 0,-5 3 8,0 0 0,-1 0 0,1-1-1,-19 4 1,-16 6 44,3 0-21,-27 10-137,-9 12 170,75-34-72,1 0 0,-1 0 0,1 0-1,-1 1 1,1-1 0,0 1-1,0 0 1,-5 5 0,5-7 13,8-1 51,0-1-1,0 0 1,0 0 0,0-1-1,0 1 1,7-4 0,38-19 138,-2 1 27,88-31 51,-106 43-280,-23 8-7,-1 1 0,1 0-1,8-6 1,-15 12 5,0 1 1,-1-1-1,0 1 0,0-1 0,-2 7 0,-3 5 22,0 0 0,1 1-1,1 0 1,0 0-1,0 20 1,0-1 56,1-16 67,1-1 0,1 0 0,2 31 0,0-12 147,-1-37-111,-10-6 128,0-1-240,1-2-1,-11-8 1,11 7-25,-1 1-1,-16-11 1,-12-6-110,15 10 63,-33-18 1,50 31 19,0 0 1,1 0-1,-1 0 1,-9 0-1,14 1-34,-1 1-1,0 0 1,0 0-1,0 0 1,1 0-1,-1 1 0,0-1 1,0 0-1,-1 1 1,2-1-12,1 1 1,-1-1-1,0 0 0,1 1 1,0-1-1,-1 0 1,1 1-1,-1-1 1,1 0-1,-1 1 1,1-1-1,0 1 1,-1-1-1,1 1 0,0-1 1,-1 1-1,1-1 1,0 1-1,0-1 1,0 1-1,-1-1 1,1 1-1,0 0 1,0-1-1,0 1 1,0-1-1,0 2 0,1 6-2920,6 3 831</inkml:trace>
</inkml:ink>
</file>

<file path=ppt/ink/ink2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19:58:04.800"/>
    </inkml:context>
    <inkml:brush xml:id="br0">
      <inkml:brushProperty name="width" value="0.05" units="cm"/>
      <inkml:brushProperty name="height" value="0.05" units="cm"/>
      <inkml:brushProperty name="color" value="#004F8B"/>
    </inkml:brush>
  </inkml:definitions>
  <inkml:trace contextRef="#ctx0" brushRef="#br0">81 35 3552,'0'0'1147,"4"0"1551,-12-1 141,6 1-2708,1 0 0,0 0 0,-1 0 0,1 0-1,-1 0 1,1 0 0,-1 0 0,1 1 0,0-1 0,-1 0-1,1 1 1,0-1 0,-1 1 0,1 0 0,0-1 0,-1 1-1,1 0 1,0 0 0,-1 1 0,-4 3-64,1 0 0,1 0-1,-1 1 1,1-1 0,-6 10 0,9-14-37,1 1 0,-1-1 1,0 0-1,0 1 0,1-1 1,-1 0-1,1 1 0,-1-1 1,1 1-1,0-1 0,-1 1 0,1-1 1,0 1-1,0-1 0,0 1 1,0-1-1,0 1 0,1-1 1,-1 1-1,0-1 0,1 1 1,-1-1-1,1 1 0,-1-1 0,1 0 1,0 1-1,0-1 0,-1 0 1,1 0-1,0 1 0,2 1 1,-2-3 10,0 0 1,-1 1 0,1-1 0,0 0 0,-1 0 0,1 1 0,0-1 0,-1 0-1,1 0 1,0 0 0,0 0 0,-1 0 0,1 0 0,0 0 0,-1 0 0,1 0 0,0-1-1,-1 1 1,1 0 0,0 0 0,-1 0 0,1-1 0,0 1 0,-1-1 0,1 1-1,-1 0 1,1-1 0,0 1 0,-1-1 0,1 0 0,14-16 644,-13 14-637,-1 0 1,1 0-1,-1 0 1,0 0-1,0 0 1,-1-1-1,1 1 1,-1 0-1,1 0 1,-1-6 0,0 7-67,0 1 0,0-1 0,0 1 0,0-1 0,0 1 0,-1-1 0,1 1 1,0-1-1,-1 1 0,1-1 0,-1 1 0,0 0 0,1-1 0,-1 1 1,0 0-1,0-1 0,0 1 0,0 0 0,0 0 0,0 0 0,0 0 1,0 0-1,0 0 0,-1 0 0,-1-1 0,2 2 1,0 0 0,0 0 0,-1 0 0,1 0 0,0 1 1,0-1-1,0 0 0,0 0 0,0 1 0,0-1 0,-1 1 0,1-1 0,0 1 0,0-1 0,0 1 0,0 0 0,0-1 0,1 1 0,-1 0 0,0 0 0,0 0 0,0-1 1,1 1-1,-1 0 0,0 0 0,1 0 0,-1 2 0,-16 27 691,17-29-662,0-1 0,0 0 0,0 0 0,-1 0-1,1 0 1,0 0 0,0 0 0,0 1-1,0-1 1,0 0 0,0 0 0,0 0-1,0 0 1,0 1 0,0-1 0,0 0 0,0 0-1,0 0 1,0 0 0,0 1 0,0-1-1,0 0 1,0 0 0,0 0 0,0 0-1,0 1 1,0-1 0,0 0 0,0 0 0,0 0-1,0 0 1,0 1 0,0-1 0,0 0-1,0 0 1,1 0 0,-1 0 0,0 0-1,0 1 1,0-1 0,0 0 0,0 0-1,1 0 1,-1 0 0,0 0 0,0 0 0,0 0-1,1 0 1,10-3 555,11-9 164,-21 12-694,0-1 0,0 0 1,1 0-1,-1 0 0,0 0 1,0 0-1,0 0 0,0 0 0,-1 0 1,1 0-1,0 0 0,0 0 1,-1-1-1,1 1 0,-1 0 0,1-1 1,0 0-1,-1-2-604,0 1-1,0 0 1,-1 0 0,1 0 0,-1 0-1,-1-6 1,0-4-4106,5 1 1414</inkml:trace>
</inkml:ink>
</file>

<file path=ppt/ink/ink2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19:58:07.287"/>
    </inkml:context>
    <inkml:brush xml:id="br0">
      <inkml:brushProperty name="width" value="0.05" units="cm"/>
      <inkml:brushProperty name="height" value="0.05" units="cm"/>
      <inkml:brushProperty name="color" value="#004F8B"/>
    </inkml:brush>
  </inkml:definitions>
  <inkml:trace contextRef="#ctx0" brushRef="#br0">736 6 2976,'0'0'971,"3"-5"1343,-4 14-1619,0 0 1,-1 1-1,0-1 0,-5 15 0,3-13-384,-51 147 1319,45-135-1510,-1 0 0,-1-1-1,-1 0 1,-26 32 0,20-34 17,-1-1 0,-1-1 0,0-1 0,-1 0 1,-30 15-1,-35 28-25,74-50-107,0 1 0,0 1 0,1 1 0,-12 15 0,-3 7 255,12-17-211,1 0-1,-11 21 0,15-23 73,4-6-91,1-1 1,-1 1 0,2 1-1,-1-1 1,-3 18-1,6-21 661,8-18 133,13-15-628,2 0 0,1 1 1,0 1-1,40-33 0,96-78-126,-157 134-70,21-18 18,-1-1 0,-1-1 0,0-1 0,24-37 0,-15 13 11,-3-1 1,-2-2-1,34-95 0,-55 135-111,0-1 0,-1 1 0,0 0 0,1-17 0,-4 27 18,-1 1 1,1-1 0,0 0-1,-1 0 1,1 0-1,0 1 1,0-1 0,-1 2-1,-3 5-9,2 0-1,-1-1 0,1 2 0,-4 13 1,-3 9 63,-4 4-63,-2-1 0,-2 0 1,-1-1-1,-1-1 0,-2-1 1,-1-1-1,-48 49 0,-62 61 377,91-83 11,3 1 0,-43 84-1,79-135-181,2-5-70,0 0 0,0 0 0,0-1 0,0 1 0,0 0 0,0 0 0,0 0 0,0-1 1,-1 1-1,-1 1 0,3-6 182,4-11-184,1-1-1,1 1 0,0 1 1,1-1-1,12-18 1,53-63 125,0 11-7,-37 45-135,-2-1-1,53-83 1,2-58-162,-75 153-41,-8 20 93,-1-1 0,1 0-1,-2 0 1,4-13 0,-7 17-197,-3 9 1,-4 9-72,-9 18 171,-1 0-1,-37 50 1,21-42 64,-2-2 1,-61 52 0,58-56 205,2 2 0,-51 60 0,86-94-105,-16 22 99,0 0 0,1 1 0,2 0 0,-13 29 0,22-39 231,10-21 378,9-11-499,3-3-123,1 1 1,33-28-1,48-30 102,-31 27-101,-48 34-66,0-2-1,-1 0 0,-1-1 1,-1 0-1,0-2 1,-2 0-1,-1 0 0,0-2 1,14-35-1,70-193-395,-91 228-103,-8 21-140,-5 14 353,-62 149 119,66-157 141,-56 112 18,44-91 1,-1-1-1,-28 34 1,-26 20-97,-81 103 34,134-155 103,14-19 71,-1-1 0,-1 1 0,1-1 0,-1 0 0,0 0 0,0 0 0,-10 7 0,13-12 72,2-5-88,5-13-58,11-16 26,11-5-112,2 2 0,1 1-1,49-42 1,-76 74-541,-5 4 205,-12 9 61,-20 17 71,20-14 212,1 1 0,0 1 0,-19 27 0,-22 48 98,-30 93-50,40-79 162,28-61-192,12-33 19,0 0 1,0-1-1,-1 1 1,0-1-1,0 0 1,-6 9-1,8-15 11,1 0 0,0 1 0,0-1 0,1 0 0,-1 1 0,0-1 0,0 4 0,-2 6 44,-8 3-62,9-14-5,-2 0 11,3-1-8,1 0-1,-1 0 1,1 0-1,0 0 1,-1 0-1,1 0 1,-1 0 0,1 0-1,0 0 1,-1 1-1,1-1 1,-1 0-1,1 0 1,0 0-1,-1 1 1,1-1-1,0 0 1,0 0 0,-1 1-1,1-1 1,0 0-1,-1 1 1,1-1-1,0 0 1,0 1-1,-1 0 6,1-1-1,0 0 1,-1 1-1,1-1 1,0 1-1,-1-1 1,1 0-1,-1 1 1,1-1-1,0 0 1,-1 1-1,1-1 1,-1 0-1,1 0 1,-1 1-1,1-1 1,-1 0-1,1 0 1,-1 0-1,1 0 1,-1 0-1,1 0 1,-1 0-1,1 0 1,-2 0-1,1-7 399,7-15-300,5-5-36,-8 21-50,0-1 0,0 1 1,-1-1-1,3-12 0,-4 9-157,-3 11-201,-5 16-233,5-10 662,-4 6-134,-5 17-1844,10-18 810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9:51.936"/>
    </inkml:context>
    <inkml:brush xml:id="br0">
      <inkml:brushProperty name="width" value="0.05" units="cm"/>
      <inkml:brushProperty name="height" value="0.05" units="cm"/>
    </inkml:brush>
  </inkml:definitions>
  <inkml:trace contextRef="#ctx0" brushRef="#br0">20 1489 2720,'-13'23'891,"12"-25"-560,1 2-256,-1 0 0,1-1 0,-1 1 0,1 0-1,0-1 1,-1 1 0,1 0 0,0-1 0,-1 1-1,1 0 1,0-1 0,0 1 0,-1-1 0,1 1-1,0-1 1,0 1 0,0-1 0,0 1 0,0-1-1,-1 1 1,1-1 0,0 1 0,0-1 0,0 1-1,0-1 1,0 1 0,1-1 0,-1 1 0,0-1-1,4-19 3420,6 1-2091,-5 11-979,0-1-1,-1 0 1,4-11 0,3-12-60,3 0-1,0 1 0,2 1 1,1 0-1,24-30 0,-13 24-156,1 2 0,2 1 0,52-44 0,-36 37-42,59-47 6,-99 82-164,-1 1-1,1 0 1,0 0-1,0 1 1,0-1-1,0 2 1,1-1-1,-1 1 1,9-1-1,-14 2 13,0 1-1,1 0 1,-1-1 0,0 1-1,0 0 1,1 1 0,-1-1-1,0 0 1,0 1 0,0-1-1,1 1 1,-1-1-1,0 1 1,0 0 0,0 0-1,0 0 1,0 0 0,-1 1-1,1-1 1,0 0 0,0 1-1,-1-1 1,1 1 0,-1 0-1,1-1 1,-1 1-1,0 0 1,0 0 0,0 0-1,0 0 1,0 0 0,0 0-1,0 0 1,-1 0 0,2 3-1,-1 6 61,-1-1-1,1 1 0,-1-1 1,-1 0-1,0 1 0,-1-1 1,0 0-1,-3 11 0,2-7 1,-25 107 348,28-117 6,5-10-219,9-21-125,-6 13-25,7-10-63,1 0 0,0 1 1,2 0-1,1 2 0,1 0 1,0 1-1,32-22 0,-37 31 12,39-27-150,-49 35 98,1 0 1,-1 0 0,1 0-1,0 1 1,0 0-1,0 0 1,11-1-1,-15 2 40,-1 1-1,1 0 0,0 0 0,-1 0 1,1 0-1,-1 0 0,1 0 0,0 0 1,-1 0-1,1 1 0,-1-1 0,1 1 1,-1-1-1,1 1 0,-1 0 0,1-1 1,-1 1-1,0 0 0,1 0 0,-1 0 1,0 0-1,0 0 0,0 0 0,0 0 1,0 1-1,0-1 0,0 0 0,0 1 1,0-1-1,0 0 0,-1 1 0,1-1 1,-1 1-1,1-1 0,-1 1 0,1 0 1,-1-1-1,0 1 0,0-1 0,0 4 1,0 3 15,0-1 1,-1 1 0,0-1 0,0 1-1,-1-1 1,0 0 0,-4 10-1,-47 101 368,53-118-375,0 0 0,0 0 0,0 0-1,0 1 1,0-1 0,0 0 0,0 0-1,0 0 1,0 0 0,0 0-1,0 0 1,0 0 0,0 0 0,-1 0-1,1 0 1,0 1 0,0-1-1,0 0 1,0 0 0,0 0 0,0 0-1,0 0 1,0 0 0,0 0 0,0 0-1,0 0 1,0 1 0,0-1-1,0 0 1,0 0 0,1 0 0,-1 0-1,0 0 1,0 0 0,0 0 0,0 0-1,0 0 1,0 1 0,0-1-1,0 0 1,0 0 0,0 0 0,0 0-1,0 0 1,0 0 0,0 0 0,1 0-1,-1 0 1,0 0 0,0 0 0,6-4 178,16-16-205,-5 5 70,40-27-7,29-25-106,18-26-126,-100 89 161,0 1-1,1 0 0,-1 0 1,1 0-1,-1 0 0,1 1 1,0 0-1,7-3 0,-11 5 16,0 0-1,0 0 0,-1 0 0,1-1 0,0 1 0,0 0 0,0 1 0,0-1 1,-1 0-1,1 0 0,0 0 0,0 0 0,0 1 0,-1-1 0,1 0 0,0 1 1,0-1-1,-1 0 0,1 1 0,0-1 0,-1 1 0,2 0 0,-1 1 7,0-1 0,0 1 0,1-1 0,-1 1-1,-1 0 1,1 0 0,0-1 0,0 1-1,0 3 1,0 1 14,1 1-1,-2-1 1,1 1-1,-1 11 1,-3 10 50,-2-1 0,-8 30 0,7-33 29,0-1 0,2 1-1,-2 38 1,6-60-80,0-1 0,0 1 0,0 0 0,0-1 0,0 1 0,0-1 1,1 1-1,-1 0 0,0-1 0,1 1 0,0-1 0,-1 1 0,1-1 0,0 1 0,0-1 1,0 0-1,0 1 0,2 1 0,-2-2-1,0 0 0,0-1 1,1 1-1,-1 0 0,0-1 1,1 0-1,-1 1 0,1-1 0,-1 0 1,1 1-1,-1-1 0,1 0 1,-1 0-1,0 0 0,1 0 1,-1-1-1,2 1 0,7-3 31,0 0 0,0 0 0,-1-1 0,18-10 0,-12 6-1,168-68 107,-9 4-235,-149 60 93,-2-2 1,1 0-1,23-20 1,55-56 102,-82 72-76,9-7-50,-19 18-13,-7 7 24,-5 4-21,-5 11 18,-1-1-1,0 0 1,-1-1 0,0 0-1,-13 15 1,-8-1-8,-37 27 0,-11 9 346,73-58-316,0 0 1,0 0 0,0 0-1,1 1 1,0 0 0,0 0 0,0 0-1,1 0 1,0 1 0,-4 12-1,6-18-5,1 0 0,0 0-1,0 0 1,-1 0-1,1 0 1,0 0 0,0 0-1,0 0 1,0 0 0,0 0-1,0 0 1,0 0-1,0 0 1,0 0 0,0-1-1,1 1 1,-1 0 0,0 0-1,1 0 1,-1 0-1,1 0 1,-1 0 0,1-1-1,-1 1 1,1 0 0,-1 0-1,1-1 1,0 1-1,0 0 1,-1-1 0,1 1-1,0 0 1,1 0 0,0-1 9,-1 1 0,1-1 0,0 0 1,0 1-1,0-1 0,0 0 1,0 0-1,0 0 0,0-1 1,0 1-1,0 0 0,0-1 0,-1 1 1,1-1-1,3-1 0,14-6 45,-1-2-1,0 0 0,-1-1 0,0-1 0,0-1 0,-1 0 0,-1-1 0,0 0 1,-1-2-1,-1 1 0,0-2 0,-1 0 0,17-32 0,-16 25-78,-7 13-71,0 1 0,-1-1 0,4-11 0,-16 106-223,6-65 171,0-7 120,1 0-1,0-1 1,0 1 0,3 11-1,-3-20 34,1 0 0,0-1 1,-1 1-1,1-1 0,0 1 0,0-1 0,0 0 0,1 1 1,-1-1-1,0 0 0,1 0 0,-1 0 0,1 0 0,0 0 0,0 0 1,0 0-1,0-1 0,0 1 0,0-1 0,0 1 0,1-1 1,-1 0-1,0 0 0,4 1 0,0 0 30,1-1 0,0 0 0,0 0 0,0-1-1,-1 0 1,1 0 0,0-1 0,10-1 0,7-4 46,23-8 1,-24 7-10,12-4-41,-1-1-1,0-2 1,55-32-1,-68 33-20,0-1 0,-1-1 0,0-1-1,-1-1 1,-1 0 0,21-28 0,-25 28-9,-7 10-1,-1-1-1,0 0 0,0-1 0,7-14 0,-13 23-8,0-1-1,0 1 1,1 0-1,-1-1 1,0 1-1,0-1 1,0 1-1,0 0 0,0-1 1,0 1-1,1-1 1,-1 1-1,0-1 1,0 1-1,0 0 1,-1-1-1,1 1 1,0-1-1,0 1 0,0-1 1,0 1-1,0-1 1,-1 1-1,1 0-1,0 0 1,-1 0 0,1 0 0,0 0-1,-1 0 1,1 0 0,0 1 0,-1-1-1,1 0 1,0 0 0,0 0 0,-1 0 0,1 1-1,0-1 1,0 0 0,-1 0 0,1 0-1,0 1 1,0-1 0,0 0 0,-1 0-1,1 1 1,0-1 0,0 0 0,0 1-1,0-1 1,0 0 0,-1 1 0,-8 17-59,-2-1 0,-1 0-1,0-1 1,-17 17 0,19-22 39,-18 17-38,2 2 0,-42 60 0,66-88 77,1 1 1,-1 0-1,1 0 1,0 0-1,-1 0 1,1 0-1,1 0 1,-1 0-1,0 0 1,1 1-1,0 4 1,0-6-8,0-1 0,0 1 1,0-1-1,1 1 1,-1-1-1,1 1 1,-1-1-1,1 1 1,0-1-1,-1 0 0,1 1 1,0-1-1,0 0 1,0 0-1,0 0 1,0 0-1,0 0 1,0 0-1,1 0 1,-1 0-1,0 0 0,0 0 1,1 0-1,-1-1 1,1 1-1,1 0 1,1 0 15,1 0 0,-1 0 0,1 0 0,-1-1 1,1 0-1,-1 0 0,1 0 0,0 0 0,-1-1 0,1 0 1,-1 1-1,1-2 0,-1 1 0,0-1 0,1 1 1,-1-1-1,0 0 0,0-1 0,5-3 0,-2 2 0,0-2 0,0 1 0,-1-1-1,0 0 1,0 0 0,0-1 0,-1 1-1,0-1 1,7-13 0,-1-5-85,8-33 1,-18 58 59,0-8-45,-2 7-120,-3 13-75,1 5 144,-1-1-1,-7 21 0,-3 13 79,-25 180-100,28-144 283,-30 108 0,38-183-180,-2 8 150,0-1 0,-17 35 1,19-48-108,0 0 1,0 0-1,-1 0 1,1 0-1,-1-1 1,0 1-1,0-1 1,-1 0-1,1-1 1,-1 1-1,0-1 1,0 0-1,-10 5 1,7-5 33,1 0 0,-1-1 0,0 0 0,0-1 0,0 0-1,0 0 1,-14 0 0,18-1-50,0-1-1,0 1 0,-1 0 1,1-1-1,0 0 0,0 0 1,0 0-1,0-1 0,0 0 1,0 1-1,1-1 1,-1 0-1,1-1 0,-1 1 1,1-1-1,-5-3 0,6 3-19,1 1-1,-1-1 0,1 1 1,-1-1-1,1 1 0,0-1 1,0 0-1,0 0 0,0 1 1,0-1-1,1 0 0,0 0 1,-1 0-1,1 0 0,0 0 1,0 0-1,0 1 0,1-1 1,-1 0-1,1 0 0,0 0 1,0 0-1,0 1 0,0-1 1,0 0-1,3-4 0,1-2-29,2-1 1,-1 0-1,1 1 0,0 1 0,14-13 0,-3 4-25,2 2 0,0 0 0,1 1 0,40-20 0,-35 20 102,0-1 1,-2-1 0,27-22 0,63-65 29,-72 67-58,2 1-1,91-54 1,-99 67 113,-14 6-43,40-36 1,-22 16-23,-35 32-13,-2 1-77,1 0 0,-1 0 0,1 1-1,0-1 1,0 1 0,0 0 0,0 0 0,0 0 0,5-1 0,-7 2 35,0 0 1,0 0-1,-1 0 0,1 0 1,0-1-1,-1 1 1,1 0-1,-1-1 1,3-2-1,9-7 81,-10 10-84,1 0 1,-1 0 0,1 0 0,0 0-1,-1 1 1,1-1 0,0 1 0,0 0 0,-1 0-1,1 1 1,0-1 0,3 1 0,20 2-218,-26-3 211,0 0 0,0 0 0,0 0 0,0 0 0,1 0 0,-1 1 0,0-1 0,0 0 0,0 1 0,0-1 0,0 1 0,0-1 0,0 1 0,0 0 0,0-1 0,-1 1 0,1 0 0,0-1-1,0 1 1,0 0 0,0 1 0,0 0 3,0 0-1,1 0 0,-2 1 1,1-1-1,0 0 0,0 0 1,-1 1-1,1-1 0,-1 5 0,1-1 17,-1 0 0,0 0-1,-1 1 1,0-1-1,0 0 1,0 0-1,-3 8 1,-4 2 49,0 0 0,0 0 0,-19 23 0,12-17 174,13-18-189,2-4-37,0 1-1,0-1 1,0 0 0,0 1 0,-1-1 0,1 0-1,0 1 1,0-1 0,0 0 0,0 1 0,-1-1-1,1 0 1,0 0 0,0 1 0,-1-1 0,1 0 0,0 0-1,0 1 1,-1-1 0,1 0 0,0 0 0,-1 0-1,1 0 1,0 1 0,-1-1 0,1 0 0,0 0-1,-1 0 1,1 0 0,0 0 0,-1 0 0,1 0 0,0 0-1,-1 0 1,1 0 0,0 0 0,-1 0 0,0-1 3,1 0 0,0 0 1,0 0-1,0 0 0,0 0 1,0 1-1,0-1 0,0 0 1,0 0-1,0 0 0,1 0 1,-1 0-1,0 1 0,0-1 1,1 0-1,-1 0 0,1 0 1,-1 1-1,1-2 0,-1 2 3,8-13-18,0 1 0,1 0 0,0 1 0,1 0 0,0 0 0,17-13 0,5-6-6,-16 12-49,-9 10 23,1 0 0,13-12 1,-19 18 23,0 1 0,0-1 0,1 1 0,-1 0 1,0 0-1,0 0 0,1 0 0,-1 0 0,1 0 0,-1 0 0,1 1 1,-1-1-1,1 1 0,-1 0 0,1 0 0,4 0 0,-6 1 6,0-1-1,0 0 1,0 1-1,0-1 0,0 1 1,0 0-1,0-1 1,0 1-1,0 0 1,0-1-1,0 1 1,0 0-1,0 0 0,-1 0 1,1 0-1,0 0 1,-1 0-1,1 0 1,0 0-1,-1 0 0,0 0 1,1 0-1,-1 1 1,1-1-1,-1 0 1,0 0-1,0 2 0,1 5 33,0 1-1,-1 16 0,0-15 51,0 0-18,-1-1-71,1 0 0,1 0 1,-1 0-1,1 0 0,1 0 0,5 17 0,-4-18 44,0 0 0,0-1-1,1 1 1,9 13-1,-11-19-15,-1 0 0,1-1 0,0 1 0,-1 0 0,1 0 0,0-1 0,0 0 0,0 1 0,1-1 0,-1 0-1,0 0 1,0 0 0,1 0 0,-1 0 0,0 0 0,1-1 0,-1 1 0,1-1 0,-1 0 0,1 0-1,-1 0 1,3 0 0,11-3 22,-1 0 0,0-2-1,0 1 1,-1-2 0,23-11-1,-9 4 11,-9 5-8,0-1 1,-1 0-1,0-2 0,0 0 1,-1-1-1,-1-1 0,25-24 1,-38 33-40,0 1 1,0 0 0,-1-1 0,0 1-1,0-1 1,0 0 0,0 1 0,0-1-1,-1 0 1,1 0 0,-1 0 0,0 0 0,0-6-1,-1 9-7,0 1 0,0-1 1,0 1-1,0-1 0,0 1 0,0-1 0,0 1 0,0-1 0,0 1 0,0-1 0,-1 1 0,1-1 0,0 1 0,0-1 0,0 1 0,-1-1 0,1 1 1,0 0-1,-1-1 0,1 1 0,0-1 0,-1 1 0,1 0 0,-1-1 0,1 1 0,-1-1 0,0 1-6,0 0 0,0 0 0,0 0 0,0-1 0,0 1 0,0 0 0,0 0-1,0 1 1,0-1 0,0 0 0,0 0 0,0 0 0,-1 1 0,-3 1-35,1 0 1,-1 0-1,1 0 1,-7 5-1,-2 2-26,1 0-1,0 1 1,0 0-1,-16 20 1,25-27 77,1-1-1,0 1 1,0 0-1,1 0 1,-1 0-1,1 0 1,-1 0-1,1 0 1,0 0-1,0 0 1,0 0-1,0 1 1,1-1 0,-1 0-1,1 1 1,0-1-1,0 0 1,0 1-1,1-1 1,-1 0-1,1 1 1,0-1-1,-1 0 1,2 0-1,-1 0 1,0 1 0,1-1-1,3 5 1,-3-5 10,0 1 1,1-1 0,-1 0-1,1 0 1,0 0 0,0-1-1,0 1 1,0-1 0,0 0-1,1 1 1,-1-1 0,1-1-1,0 1 1,-1 0-1,5 0 1,-2-1 7,-1 0 1,1 0-1,0-1 0,0 0 1,-1 0-1,1 0 0,0-1 1,-1 1-1,10-4 0,4-2 78,0-1-1,0-1 0,-1-1 0,33-21 0,-25 12-100,-1-2 0,-1 0 1,0-1-1,-2-1 0,0-1 0,-2-1 0,22-33 0,104-196 90,-125 213-134,-4 7 22,71-142 192,12-89-227,-79 196-303,-45 120-65,-32 54 0,33-66 439,2 0-1,2 1 1,2 1 0,1 1-1,-13 61 1,-3 76 38,29-143-68,1 0-1,5 73 0,-2-102 51,0 0 0,0 0 0,1 0 0,0 0 0,0-1 0,1 1 0,0 0 0,0-1 0,1 0 0,0 0 0,0 0 0,1 0 0,0-1 0,7 8 0,-9-12 2,-1 0 1,1-1-1,-1 1 0,1-1 0,0 0 0,0 0 0,0 0 0,0 0 0,0 0 1,0-1-1,0 1 0,0-1 0,0 0 0,0 0 0,0 0 0,0 0 1,0 0-1,0-1 0,0 1 0,0-1 0,4-1 0,6-2 28,1-1-1,-1-1 1,15-8 0,-10 4-111,-1 0 0,0-2 0,22-19 0,-31 25 34,0-1 1,-1-1 0,-1 0-1,1 0 1,-1 0-1,0-1 1,-1 1 0,6-14-1,-11 26-27,0 0-1,0-1 0,0 1 1,-1 0-1,0 4 0,-5 15-25,5-18 45,0 0 0,0 0-1,-1 1 1,1-1 0,-5 7-1,1-3 38,0 0 0,0 0 0,1 1 0,0 0 0,0-1 0,1 1-1,1 1 1,0-1 0,-1 13 0,2-21 0,1-1 0,0 0 0,0 0 0,0 0 0,0 1 0,0-1 0,0 0 0,1 0 0,-1 0-1,0 1 1,1-1 0,-1 0 0,1 0 0,-1 0 0,1 0 0,-1 0 0,1 0 0,0 0 0,-1 0 0,1 0 0,0 0 0,0 0 0,0 0 0,0-1 0,0 1 0,0 0 0,0-1 0,0 1 0,0-1 0,0 1 0,0-1-1,0 1 1,0-1 0,2 1 0,1-1 31,-1 0 0,1 0 0,0 0 0,0-1 0,-1 1 0,1-1 1,0 0-1,-1 0 0,7-3 0,31-13 58,-15 5-139,31-9 1,397-122-8,-444 141-107,-6 5 43,-4-1 97,0-1 1,0 0-1,0 1 0,0-1 0,-1 0 1,1 1-1,-1-1 0,1 0 1,-1 0-1,1 1 0,-2 1 1,-3 5-4,0 0 1,-11 11-1,9-12 33,0 1 0,0-1 0,0 1 0,1 1-1,0-1 1,-8 17 0,13-22-6,0 0-1,0-1 1,0 1-1,1 0 1,-1 0 0,1 0-1,0 0 1,-1-1-1,1 1 1,1 0 0,-1 0-1,0 0 1,1 0 0,-1 0-1,1-1 1,0 1-1,0 0 1,0 0 0,0-1-1,0 1 1,1-1-1,-1 1 1,1-1 0,0 0-1,0 1 1,0-1-1,0 0 1,4 3 0,-3-2 20,1-1 0,1 1 0,-1-1 0,0 0 0,1 0 0,-1 0 0,1 0 0,-1-1 0,1 0 0,0 0 0,0 0 0,-1 0 0,1-1 0,0 0 0,0 0 0,7-1 1,6-1 14,0-1 1,-1-1 0,21-6 0,50-14-811,53-18-6195,-118 32 4300,-4 1 934</inkml:trace>
</inkml:ink>
</file>

<file path=ppt/ink/ink2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19:58:09.284"/>
    </inkml:context>
    <inkml:brush xml:id="br0">
      <inkml:brushProperty name="width" value="0.05" units="cm"/>
      <inkml:brushProperty name="height" value="0.05" units="cm"/>
      <inkml:brushProperty name="color" value="#004F8B"/>
    </inkml:brush>
  </inkml:definitions>
  <inkml:trace contextRef="#ctx0" brushRef="#br0">520 339 2976,'4'3'5950,"-4"-3"-5812,-4 8 1816,-11 12-2617,12-16 1337,-229 313 1646,188-250-1357,40-59-683,3-5 491,7-9-530,12-12-149,1-6-69,49-68 12,36-62 307,-97 140-481,-7 14 131,0 0-1,0 0 1,0-1-1,0 1 0,0 0 1,0 0-1,0 0 1,0 0-1,0 0 0,0-1 1,-1 1-1,1 0 1,0 0-1,0 0 1,0 0-1,0 0 0,0 0 1,0 0-1,0-1 1,0 1-1,0 0 0,0 0 1,-1 0-1,1 0 1,0 0-1,0 0 1,0 0-1,0 0 0,0 0 1,0 0-1,-1 0 1,1 0-1,0 0 0,0 0 1,0 0-1,0 0 1,0 0-1,-1 0 1,1 0-1,0 0 0,0 0 1,0 0-1,0 0 1,0 0-1,0 0 1,-1 0-1,1 0 0,-3 1-77,0 0 0,0 1 0,1-1 0,-1 0 0,0 1 1,-4 3-1,-17 17 27,0 0 0,-24 30 0,18-19 129,-189 211 789,197-215-645,17-22-106,0-1 0,0 1 0,0-1 0,-1 0 0,0 0 0,-7 5 0,11-11 250,4-3 5,7-12 288,18-22-247,180-209-36,29-9-48,-221 239-331,-1 0-1,0-2 1,-1 0 0,-1 0-1,-1-1 1,0 0 0,12-34-1,13-62-148,-31 86 141,-5 25-6,0 1-1,0 0 1,0 0-1,1 0 0,0 0 1,-1 0-1,1 0 0,0 0 1,1 0-1,-1 0 1,0 1-1,3-4 0,-17 65-896,0-23 874,-2-1 0,-26 47 0,-49 62 53,-70 105 54,126-204 37,9-13-75,17-21 8,-2-1 0,1 0 1,-20 15-1,0 1 537,31-29-513,0 0-1,0 0 1,0 0 0,-1-1 0,3-4 0,8-18 40,11-12-118,47-70 109,50-35-108,-67 81 64,-32 36-33,-1-1 1,-2 0-1,17-35 1,35-90 127,-44 80-620,-72 177-800,36-84 1325,-1-2 0,-1 1-1,-27 34 1,-54 50-39,-5 5-7,-63 116 193,146-205-250,15-20 40,0 0 1,0 0-1,0 0 0,0 0 1,0 0-1,0 0 0,0-1 1,0 1-1,0 0 0,0 0 1,0 0-1,0 0 0,0 0 1,0 0-1,0 0 0,0 0 1,0 0-1,0 0 0,0 0 1,0 0-1,0 0 0,0 0 1,0 0-1,0 0 0,0 0 1,0 0-1,0 0 0,0-1 1,0 1-1,0 0 0,0 0 1,-1 0-1,1 0 0,0 0 1,0 0-1,0 0 0,0 0 1,0 0-1,0 0 0,0 0 1,0 0-1,0 0 0,0 0 1,0 0-1,0 0 0,0 0 1,0 0-1,0 0 0,0 0 1,0 0-1,0 0 0,0 0 1,0 0-1,-1 0 0,1 0 1,5-13-2075,3-2 556</inkml:trace>
</inkml:ink>
</file>

<file path=ppt/ink/ink2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19:58:16.658"/>
    </inkml:context>
    <inkml:brush xml:id="br0">
      <inkml:brushProperty name="width" value="0.05" units="cm"/>
      <inkml:brushProperty name="height" value="0.05" units="cm"/>
      <inkml:brushProperty name="color" value="#004F8B"/>
    </inkml:brush>
  </inkml:definitions>
  <inkml:trace contextRef="#ctx0" brushRef="#br0">319 40 576,'0'-3'-192,"4"4"2791,-3-7-473,0 3-1837,0 1 0,1-1 0,-1 1 0,1 0 0,0-1 1,0 1-1,0 0 0,0 0 0,4-2 0,-1-2 261,-5 6-537,0 0-1,1 0 1,-1 0 0,0 0 0,0 0-1,0 0 1,0 0 0,0 0-1,0 0 1,0 0 0,0 0-1,0 1 1,0-1 0,0 0-1,0 0 1,0 0 0,0 0-1,0 0 1,0 0 0,0 0 0,1 0-1,-1 0 1,0 0 0,0 0-1,0 0 1,0 0 0,0 0-1,0 0 1,0 0 0,0-1-1,0 1 1,0 0 0,0 0-1,0 0 1,0 0 0,0 0 0,0 0-1,0 0 1,0 0 0,0 0-1,1 0 1,-1 0 0,0 0-1,0 0 1,0 0 0,0 0-1,0 1 463,-8 19-310,-31 60 459,36-72-522,-1-1-1,-8 12 0,7-12-53,1 0 0,0 0 0,-3 9 0,3-5 27,-4 8-4,1 0-1,2 1 1,-6 31 0,9-42 69,2-9-100,-1 1 0,1 0 0,0 0 0,0 0 0,0-1-1,-1 1 1,1 0 0,0 0 0,0 0 0,0 0 0,0-1 0,0 1 0,0 0 0,1 0 0,-1 0 0,0 0 0,0-1-1,1 1 1,-1 1 0,0-5 192,1 0 0,-1 0-1,0 0 1,1 1-1,-1-1 1,3-4 0,8-33 41,-5 15-220,1 1 0,2 0 0,11-24 0,-7 24-160,-2 0 1,9-29-1,-60 119-1328,14-16 1874,-26 66-1,22-46-93,16-35-32,8-19 316,5-14 18,3-7 307,11-42-384,-6 21-636,1 1 1,13-32 0,-11 36-86,1 1 1,1 0 0,0 1-1,25-30 1,-30 40-115,-3 4-355,-6 11 332,-14 33 239,4-13 89,-9 29 1,-25 74 545,44-122-372,3-7 250,7-14 223,-1-4-483,1-4-119,12-24 0,-5 18-99,0 1 1,2 1 0,28-34-1,-14 21-865,-30 38 606,-2 2 99,-5 6 41,-10 10 137,-9 20 73,1 0 1,-32 72-1,34-64 112,20-42 248,2-5-147,4-14-34,9-21-226,-5 22 3,1 1 1,10-15-1,-4 7 6,-4 8-149,0 0 1,0 0 0,24-20-1,-30 29-44,-1 3-118,-6 3 24,-10 14-32,-9 15 193,-31 62 0,-7 41 629,53-123-381,6-10-154,0 0 0,0 0 0,0 0-1,0 0 1,-1 0 0,1 0 0,0 0 0,0 0 0,0 0-1,0 1 1,0-1 0,0 0 0,0 0 0,0 0 0,0 0-1,0 0 1,0 0 0,0 0 0,0 0 0,-1 0 0,1 0-1,0 0 1,0 0 0,0 0 0,0 0 0,0 0 0,0 0-1,0 0 1,0 0 0,0 0 0,0 0 0,0 0 0,0 0 0,-1 0-1,1 0 1,0-1 0,0 1 0,0 0 0,0 0 0,0 0-1,0 0 1,0 0 0,0 0 0,0 0 0,0 0 0,0 0-1,0 0 1,0 0 0,0 0 0,0 0 0,0 0 0,0 0-1,0-1 1,0 1 0,0 0 0,0 0 0,0 0 0,-1-2 38,1 0 0,0-1-1,0 1 1,0 0 0,0 0 0,1 0 0,0-4 0,4-13 3,1 0 0,12-24 0,-9 21-85,-3 9 82,13-21 0,3-6-183,-21 34-113,-3 7-210,-7 10-43,-12 24 440,-33 71 0,-2 8 16,28-72 54,-56 66 1,41-54 423,39-47 109,10-9-327,9-9-62,-1-2-118,-1 0 1,0-1-1,-1-1 1,-1 0 0,0 0-1,10-22 1,-15 28-16,75-138-60,-35 69 109,-3 5-14,-29 48-88,1 0 1,21-26-1,-26 42-108,-10 3 107,-4 0-216,0 6 151,-3 2-146,7-4 329,-3-1 217,-1 1-246,3 2-55,1-1 1,0 1 0,-1 0 0,1 0-1,0 0 1,-1-1 0,1 1 0,-1 0-1,1 0 1,0 0 0,-1 0 0,1 0-1,0 0 1,-1 0 0,1-1 0,-1 1-1,1 0 1,0 1 0,-1-1 0,1 0-1,-1 0 1,0 0 0,-1 1-41,0-1 0,-1 1 0,1-1-1,-1 0 1,1 1 0,-1-1 0,-3-1 0,6 1 29,-1 0 0,0 0-1,0 0 1,0 0 0,0 0 0,0 1-1,1-1 1,-1 0 0,0 0 0,0 0 0,0 1-1,0-1 1,0 1 0,-3 0-14,1 1 0,0-1 0,0 1 0,0 0 0,0 0 0,0 0 0,0 0 0,0 1 0,1-1 0,-1 1 0,1-1 0,0 1 1,-1 0-1,1 0 0,1 0 0,-1 0 0,0 0 0,1 1 0,-1-1 0,1 0 0,0 1 0,0-1 0,1 1 0,-1 3 0,1-6 39,0-1 0,0 1-1,0-1 1,0 1 0,0-1-1,0 1 1,0-1 0,0 1-1,0-1 1,0 1 0,0-1-1,0 1 1,1-1 0,-1 1-1,0-1 1,0 1 0,1-1-1,-1 1 1,0-1 0,1 0-1,-1 1 1,0-1 0,1 1-1,-1-1 1,0 0 0,1 1-1,0-1 1,0 0 18,0 1 0,0-1 0,0 0 1,0 0-1,0 0 0,0 0 0,0 0 0,0-1 0,0 1 1,0 0-1,0 0 0,0-1 0,0 1 0,0-1 0,4-1 51,0-1 0,-1 0 0,1 0 0,5-5 0,-7 5-50,-1 0 0,1 1-1,-1-2 1,0 1 0,0 0-1,0 0 1,0-1 0,0 1-1,1-5 1,-3 6-30,1 0 0,-1 0 0,1 1 0,-1-1 0,0 0 1,1 0-1,-1 0 0,0 1 0,0-1 0,0 0 0,-1 0 0,1 0 0,0 0 0,-1 1 0,1-1 0,-1 0 0,1 0 0,-1 1 1,0-1-1,0 1 0,-1-3 0,1 3-27,0 0 1,0 0 0,0 0-1,0 1 1,0-1-1,0 0 1,0 1 0,0-1-1,-1 1 1,1-1-1,0 1 1,0-1 0,0 1-1,-1 0 1,1 0-1,0 0 1,0-1 0,-1 1-1,1 0 1,0 1-1,-1-1 1,1 0 0,0 0-1,0 0 1,-1 1-1,1-1 1,0 1 0,0-1-1,0 1 1,0-1-1,0 1 1,-1 0-1,1-1 1,0 1 0,1 0-1,-3 2 1,1-2 7,0 0 1,1 1-1,-1 0 0,1-1 1,-1 1-1,1 0 1,0-1-1,0 1 0,0 0 1,0 0-1,0 0 0,0 0 1,0 0-1,0 0 1,1 1-1,-1-1 0,1 0 1,0 0-1,0 5 1,0-7 25,0 1 0,0-1 0,0 1 1,0-1-1,0 1 0,1-1 1,-1 1-1,0-1 0,1 1 0,-1-1 1,0 0-1,1 1 0,-1-1 1,0 1-1,1-1 0,-1 0 0,1 1 1,-1-1-1,0 0 0,1 1 1,-1-1-1,1 0 0,-1 0 0,1 0 1,-1 1-1,1-1 0,0 0 1,1 0 41,0 0 0,0 0 0,-1 0 0,1 0 0,0 0 1,0-1-1,-1 1 0,4-1 0,1-2 47,0 1 0,-1-1-1,1 0 1,5-4 0,-6 4-29,-1 0 0,1-1-1,-1 0 1,7-7 0,-11 10-69,1 0 0,0 0 0,0 0 0,-1 0 0,1 0 0,-1 0 0,1 0 0,-1-1 0,1 1 0,-1 0 0,1 0 1,-1 0-1,0-1 0,0 1 0,0 0 0,0 0 0,0 0 0,0-1 0,0 1 0,0 0 0,0 0 0,-1-1 0,1 1 0,0 0 0,-1 0 0,1 0 0,-1 0 0,0-2 0,0 2-14,0 1 1,1-1-1,-1 1 0,0-1 0,0 1 0,1-1 1,-1 1-1,0 0 0,0-1 0,0 1 0,1 0 1,-1 0-1,0 0 0,0-1 0,0 1 0,0 0 1,0 0-1,1 0 0,-1 0 0,0 1 0,0-1 1,0 0-1,0 0 0,0 0 0,1 1 0,-1-1 1,0 0-1,-1 1 0,-23 12-150,19-9 143,0 1 0,0 0 0,0 0 0,1 0 0,-1 0 0,1 1-1,1 0 1,-9 12 0,13-18 9,0 0-1,0 0 1,0 0 0,0 0-1,0 0 1,0 0-1,0 1 1,0-1 0,0 0-1,0 0 1,0 0-1,0 0 1,0 0 0,0 1-1,0-1 1,0 0-1,0 0 1,0 0 0,0 0-1,0 0 1,0 0-1,1 0 1,-1 1 0,0-1-1,0 0 1,0 0-1,0 0 1,0 0 0,0 0-1,0 0 1,0 0-1,0 0 1,1 1 0,-1-1-1,0 0 1,0 0-1,0 0 1,0 0 0,0 0-1,0 0 1,1 0-1,-1 0 1,0 0 0,0 0-1,0 0 1,0 0-1,0 0 1,0 0 0,1 0-1,-1 0 1,0 0-1,14 1-3697,1 0-749,10 5 781</inkml:trace>
</inkml:ink>
</file>

<file path=ppt/ink/ink2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19:59:30.648"/>
    </inkml:context>
    <inkml:brush xml:id="br0">
      <inkml:brushProperty name="width" value="0.05" units="cm"/>
      <inkml:brushProperty name="height" value="0.05" units="cm"/>
      <inkml:brushProperty name="color" value="#E71224"/>
    </inkml:brush>
  </inkml:definitions>
  <inkml:trace contextRef="#ctx0" brushRef="#br0">96 87 1312,'-5'-9'7687,"7"12"-7534,-20 0 6785,37 0-6154,14-7-180,-29 3-504,1 0 1,0 0-1,0 1 0,0-1 1,0 1-1,9 1 1,-10 0-61,1-1 0,-1 0 0,0 0 0,0 0-1,1-1 1,-1 1 0,8-3 0,9-1-130,79-1-17,-73 5 138,140-6 141,-93-8-156,-3 0-48,-10 6-27,-48 3-9,-22 13 62,6-6-5,1 0 0,-1-1 0,0 1 0,1-1 0,-1 0 0,0 0 0,0 0 0,0 0 0,0-1 0,-5 1 0,-7 3 73,-23 6-35,0-1-1,-69 6 1,-4-12-70,25-2 22,-106 2 261,79 2 80,310-10 347,17 13-523,-38-8 10,-160-2-250,-15 1 92,1 1-1,-1 0 0,1-1 0,-1 1 0,1 0 0,0 0 0,-1 0 1,1 0-1,0 0 0,1 0 0,6 1 69,-1-1-11,-7 0-42,16 0 37,-19 0-71,-2 0 11,0 0 0,0 0 0,0 0 0,0-1 0,-1 1 0,1-1-1,0 0 1,0 0 0,-7-4 0,-2 0 95,-24-5 0,28 8-89,0 0 1,1-1 0,-1 0-1,0 0 1,1-1-1,0 0 1,0 0 0,-13-10-1,16 10-1,0 1 1,0 0-1,0 1 0,0-1 0,-1 1 0,1 0 0,-1 0 0,1 1 0,-8-2 0,7 4 29,4 0-63,4-1 17,-1 0 104,8 0-48,-1 2-42,0-1 0,1 1 0,-1 1 0,0 0 0,0 0 0,0 0 0,7 6 0,-4-4-22,99 54 75,-81-47 5,-28-12-112,0 1 27,2 1 53,-2-1 80,-11 7 21,-53 11 91,57-17-221,1 0 1,-1-1-1,-8 2 0,-12 4 64,8-3 61,3-1-11,15-3-87,0 1 0,-1-1 0,1 0 0,0 0 0,0 0 0,0 0 0,-1 0 0,1 0 0,0 0 0,0 0 0,-1 0 0,1 0 0,0 0 0,0 0 0,-1 0 0,1 0 0,0 0 0,0 0 0,-1 0 0,1 0 0,0 0 0,0 0 0,0 0 0,-1 0 0,1 0 0,0 0 0,0 0 0,0-1 0,-1 1-1,1 0 1,0 0 0,0 0 0,0 0 0,-1 0 0,1-1 0,0 1 0,0 0 0,0 0 0,0 0 0,0-1 0,0 1 0,0 0 0,-1 0 0,1-1 0,0 1 0,0 0 0,0 0 0,0-1 0,-3-15 455,2 9-391,-6-31 380,6 29-467,0 0 0,0 0 0,-1 0 0,-1 1 0,0-1 0,-5-12 0,6 17-54,1 0 6,-9-7-250,7 9-596,6 7-3324,1-1 2062</inkml:trace>
</inkml:ink>
</file>

<file path=ppt/ink/ink2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0:22.664"/>
    </inkml:context>
    <inkml:brush xml:id="br0">
      <inkml:brushProperty name="width" value="0.05" units="cm"/>
      <inkml:brushProperty name="height" value="0.05" units="cm"/>
      <inkml:brushProperty name="color" value="#E71224"/>
    </inkml:brush>
  </inkml:definitions>
  <inkml:trace contextRef="#ctx0" brushRef="#br0">8 760 3712,'0'0'101,"0"0"0,-1 0 0,1 0 0,0 0 1,0 0-1,-1 0 0,1 0 0,0 0 0,0 0 0,-1 0 0,1 0 0,0 1 1,-1-1-1,1 0 0,0 0 0,0 0 0,-1 0 0,1 0 0,0 0 0,0 1 1,0-1-1,-1 0 0,1 0 0,0 0 0,0 1 0,0-1 0,-1 0 0,1 0 1,0 0-1,0 1 0,0-1 0,0 0 0,0 0 0,0 1 0,-1-1 0,1 0 1,0 0-1,0 1 0,0-1 0,0 0 0,0 1 0,0-1 0,0 0 0,0 0 1,0 1-1,0-1 0,0 0 0,1 1 0,-1-1 0,0 0 0,0 0 0,0 1 1,0-1-1,0 0 0,0 0 0,1 0 0,-1 1 0,0-1 0,0 0 0,0 0 1,1 0-1,-1 1 0,0-1 0,16 16 1539,-14-15-1459,0 1-1,0-1 1,0 0 0,0 0 0,1 0 0,-1 0 0,1 0 0,-1 0 0,0-1-1,1 1 1,-1-1 0,1 0 0,-1 1 0,1-1 0,4-1 0,-3 0-10,0 0 0,0 0-1,0 0 1,0-1 0,0 1 0,0-1 0,0 0 0,5-4 0,2-3 72,0 0 0,-1-1 0,0 0 0,13-18 0,64-105 269,-33 47-112,-22 31-35,-23 38-337,1 0-1,20-27 1,-30 44-29,0 0-1,1-1 0,-1 1 1,0 0-1,0 0 0,0 0 1,0 0-1,1-1 0,-1 1 1,0 0-1,0 0 0,0 0 1,1 0-1,-1 0 0,0 0 1,0 0-1,0-1 1,1 1-1,-1 0 0,0 0 1,0 0-1,1 0 0,-1 0 1,0 0-1,0 0 0,1 0 1,-1 0-1,0 0 0,0 0 1,1 1-1,-1-1 0,0 0 1,0 0-1,0 0 0,1 0 1,-1 0-1,7 10 102,1 15 179,-8-23-266,3 7 63,-1 1 0,0-1 0,-1 1 0,0 0 0,-1-1 0,0 1 0,0 0 0,-1 0 0,0-1 0,-1 1 0,0 0 0,0-1 0,-1 0 0,0 1 0,-6 10 0,-17 33 200,-12 22 13,33-66-150,-1 0 0,0-1-1,-1 0 1,1 0 0,-16 13-1,21-21-139,0 1 0,1 0-1,-1-1 1,0 1-1,0 0 1,0-1 0,0 1-1,0-1 1,0 1-1,0-1 1,0 0 0,0 0-1,0 1 1,0-1 0,0 0-1,0 0 1,0 0-1,0 0 1,-1 0 0,1 0-1,0 0 1,0 0 0,0-1-1,0 1 1,0 0-1,0-1 1,0 1 0,0 0-1,0-1 1,0 0-1,0 1 1,1-1 0,-1 1-1,0-1 1,0 0 0,0 0-1,1 1 1,-1-1-1,0 0 1,1 0 0,-1 0-1,1 0 1,-1 0-1,0-1 1,-3-6-74,0 1 0,1-1-1,0 0 1,-2-11 0,3 13 7,0-1-6,1 6 58,1 0 0,-1 0 1,1 0-1,-1 0 0,1 0 0,0 0 1,0 0-1,-1 0 0,1-1 1,0 1-1,0 0 0,0 0 0,0 0 1,0 0-1,0 0 0,1-1 0,2-2-303,-3 4 316,0 0 1,0 0-1,0 0 1,0 0-1,0 0 1,0 0-1,1 0 1,-1-1-1,0 1 1,0 0 0,0 0-1,0 0 1,0 0-1,0 0 1,0 0-1,0 0 1,1 0-1,-1 0 1,0 0-1,0 0 1,0 0-1,0 0 1,0 0-1,0 0 1,0 0 0,1 0-1,-1 0 1,0 0-1,0 0 1,0 0-1,0 0 1,0 0-1,0 0 1,1 0-1,-1 0 1,0 0-1,0 0 1,0 0-1,0 0 1,0 0 0,0 0-1,0 0 1,0 0-1,1 1 1,-1-1-1,0 0 1,0 0-1,0 0 1,0 0-1,0 0 1,0 0-1,1 1-61,1-1 41,-1 0-1,1 0 0,0 0 1,0 0-1,-1 0 0,1 1 1,0-1-1,2 2 0,1-1-19,25 6-26,-19-4 233,1 0-1,0 0 1,-1-2-1,1 1 1,21-2-1,-28 0-115,17-2 93,1 0 1,-1-2-1,24-7 1,80-36 291,-105 37-363,-2-1 0,1 0 1,-1-1-1,17-15 0,-7 0 121,-24 21-226,0 1-1,1-1 1,-1 1-1,1 1 1,0-1-1,1 1 1,-1 0-1,1 0 1,-1 1-1,1 0 1,8-2-1,-12 4 44,-1 0 1,0 1-1,1 0 0,-1 0 0,0-1 1,0 1-1,1 1 0,-1-1 1,0 0-1,1 0 0,-1 1 1,0-1-1,0 1 0,1 0 0,-1 0 1,0 0-1,0 0 0,0 0 1,0 0-1,0 1 0,0-1 1,-1 0-1,1 1 0,0 0 0,-1-1 1,3 4-1,-2-3 14,0 1 1,1 0-1,-1 0 1,0 1-1,-1-1 0,1 0 1,0 1-1,-1-1 1,0 1-1,0-1 0,0 1 1,0-1-1,0 1 1,-1 0-1,0 0 0,0-1 1,0 1-1,0 0 1,-1 4-1,-2 8 150,0 3 126,-2 31 0,3-41-69,1-6-134,6-8-24,-3 3-59,-1-1 1,1 1-1,-1 0 1,0-1-1,0 0 1,2-3-1,-2 3-11,0 0-1,0 0 0,0 0 1,0 1-1,1-1 0,0 0 1,-1 1-1,5-5 0,11-10-54,1 1 0,0 0 0,1 1 0,1 1 0,1 1 0,41-19 0,-59 30 23,1 1 0,0 0 0,-1-1 0,1 2 0,0-1 1,8 0-1,-11 1 25,0 0 0,1 0 0,-1 0 0,0 0 0,1 0 0,-1 1 0,0-1 1,0 0-1,1 1 0,-1-1 0,0 1 0,0 0 0,0-1 0,1 1 0,-1 0 0,0 0 1,0 0-1,0-1 0,0 1 0,-1 0 0,1 0 0,0 0 0,1 3 0,-2-3 11,1 1 1,-1-1-1,1 1 0,-1-1 0,0 1 0,0-1 1,0 1-1,0 0 0,0-1 0,0 1 0,0-1 0,-1 1 1,1 0-1,-1-1 0,1 1 0,-1-1 0,1 1 1,-1-1-1,0 0 0,-1 3 0,-20 26 133,21-29-129,-4 5 73,1 1 1,-1-1-1,1 1 0,-4 9 0,26-31 91,27-18 1,-19 17-242,0 1 1,1 1 0,1 2 0,39-13 0,-66 24 53,1 1 1,-1 0-1,0-1 1,0 1-1,0 0 0,0 0 1,0 0-1,1 0 1,-1 0-1,0 0 1,0 0-1,0 0 1,0 0-1,1 0 1,-1 1-1,0-1 1,0 0-1,0 1 1,0-1-1,0 1 1,0-1-1,0 1 1,0 0-1,0-1 1,0 1-1,0 0 1,0 0-1,0 0 1,-1-1-1,1 1 1,0 0-1,-1 0 0,1 0 1,-1 0-1,2 2 1,0 3 24,0 1 1,0-1-1,-1 1 0,0-1 1,1 9-1,1 4 104,-3-18-113,1 5 49,1 1 1,0-1 0,0 0-1,5 11 1,-6-15-38,-1-1 0,1 0 0,0 0 0,-1 0 0,1 0 0,0 0-1,0 0 1,0 0 0,0 0 0,0 0 0,0 0 0,0 0 0,0 0 0,0-1 0,0 1 0,1-1 0,-1 1 0,0-1 0,0 1 0,1-1-1,-1 0 1,0 1 0,1-1 0,-1 0 0,0 0 0,1 0 0,-1 0 0,0 0 0,1 0 0,-1 0 0,0-1 0,3 0 0,20-8 28,-1-1 0,1-1 1,32-23-1,0 2-105,-38 22 25,0 1-1,1 1 0,24-6 1,-20 7-30,2 1 1,-1 2 0,1 0 0,43 0 0,-63 5 123,-5 0 35,-10 4 137,-20 5-6,-105 36-243,113-37 20,1 1 0,0 1-1,1 1 1,-20 15 0,16-4 0,22-22 2,1 1 0,0-1 0,-1 1 0,1 0-1,0-1 1,0 1 0,0 0 0,0 0 0,1 0 0,-1 0-1,0 0 1,1 0 0,-1 2 0,1-3 2,0-1 0,0 1 0,0-1 0,0 1 0,1-1 0,-1 1 0,0-1 0,0 1 0,0-1 0,1 1 0,-1-1 0,0 0 0,1 1 0,-1-1 0,0 1 0,1-1 0,-1 0 0,0 1 0,1-1 0,-1 0 0,1 1 0,-1-1 0,1 0 0,-1 0 0,0 1 1,1-1-1,-1 0 0,1 0 0,-1 0 0,1 0 0,-1 0 0,1 0 0,0 1 0,-1-1 0,1 0 0,-1-1 0,1 1 0,-1 0 0,1 0 0,0 0 0,1 0 13,1-1-1,0 1 1,0-1 0,-1 0 0,1 0 0,4-2 0,21-13 115,48-39 1,-3 3-374,-68 48 202,-4 4-13,-1 1-7,-5 11-32,2 0 93,1-5 5,0 0 1,1 0-1,0 0 0,-1 9 0,2-13-2,0 0 0,1 0-1,-1 0 1,1 0 0,0 0 0,0 0-1,0 0 1,0 0 0,0-1 0,0 1 0,1 0-1,0-1 1,2 5 0,13 13 103,10 14-43,-27-33 32,7 7 357,-1-8-435,0-1 0,1 0 0,-1-1 0,0 1 0,0-1 0,11-5 0,37-20-59,-27 11 87,65-40 90,-78 46-124,0-1 1,-1 0 0,0-1 0,15-19 0,-6 2-45,-1-1 0,-2-1 0,24-52 0,35-107-404,-65 153 418,-12 35 15,3-7-38,-1 0 0,0 1 0,0-1 0,1-16 0,-4 24 34,0 0-1,0 0 1,0 0 0,0 0-1,0 0 1,0 0 0,0 0-1,0 0 1,0 0-1,-1 1 1,1-1 0,0 0-1,-1 0 1,1 0 0,0 0-1,-1 0 1,0 0-1,0 0 1,1 0 3,0 1 0,-1 0 0,1 0 0,0 0 0,0 0 0,-1 0 0,1 0 0,0 0 0,0-1 0,-1 1 0,1 0 0,0 0 0,-1 0 0,1 0 0,0 0 0,-1 0 0,1 0 0,0 0 0,0 1 0,-1-1 0,1 0 0,0 0 0,-1 0 0,1 0 0,-11 10-102,0 6 41,0 0 1,1 0 0,-10 24-1,-21 59 30,19-42-35,13-37 58,-9 22-34,2 0 0,-21 85 1,36-118 62,-1 0 0,1 1 0,1-1 1,0 1-1,0-1 0,1 1 0,0-1 0,1 0 1,0 1-1,0-1 0,1 0 0,7 16 1,-9-24-6,0 0-1,-1 0 1,1 0 0,0 0 0,0 0 0,-1 0 0,1 0 0,0-1 0,0 1 0,0 0 0,0 0 0,0-1 0,0 1 0,1-1 0,-1 1-1,0-1 1,0 1 0,0-1 0,0 0 0,3 1 0,-1-1 3,-1 0 0,1 0-1,0-1 1,-1 1 0,1 0 0,0-1 0,-1 0-1,1 0 1,3-1 0,4-3 9,1-1 0,-1-1 0,13-9 0,-20 14-22,17-13-22,12-8 46,0-1 1,-2-1-1,49-55 0,-51 43-16,-2-1 0,-2-1 0,-1-1 0,-2-1-1,-2 0 1,18-59 0,-34 89-16,8-26-86,-11 34 77,1 0 0,-1 0 0,0 0 1,0 0-1,0 0 0,0 0 0,0 0 0,-1 0 1,0 0-1,-1-4 0,2 6 8,0 1 0,0-1 1,-1 0-1,1 1 0,0-1 0,0 0 0,-1 1 1,1-1-1,-1 0 0,1 1 0,-1-1 1,1 1-1,-1-1 0,1 1 0,-1-1 0,1 1 1,-1-1-1,0 1 0,1-1 0,-1 1 0,0 0 1,1-1-1,-1 1 0,0 0 0,0 0 1,1 0-1,-1-1 0,0 1 0,0 0 0,1 0 1,-1 0-1,0 0 0,0 0 0,-2 1-7,0 0 0,0 1 0,0-1 0,0 0 0,1 1 0,-1 0 0,1-1 0,-5 5 0,-12 12 5,0 2 1,2 0-1,0 1 0,-19 32 1,7-4 399,3 0 0,-29 78 0,48-108-239,0 2 0,2-1 0,0 1 0,1 0 0,-2 40 0,6-45-357,0 0-1,2-1 0,-1 1 1,2-1-1,0 1 0,1-1 1,1 0-1,9 22 1,-13-35-260,0 0 0,0 0 0,0 0 1,0 0-1,0-1 0,1 1 0,-1 0 1,0 0-1,1-1 0,0 1 0,-1-1 1,4 2-1,14 5-6400,-1 0 2663</inkml:trace>
</inkml:ink>
</file>

<file path=ppt/ink/ink2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0:35.354"/>
    </inkml:context>
    <inkml:brush xml:id="br0">
      <inkml:brushProperty name="width" value="0.05" units="cm"/>
      <inkml:brushProperty name="height" value="0.05" units="cm"/>
      <inkml:brushProperty name="color" value="#E71224"/>
    </inkml:brush>
  </inkml:definitions>
  <inkml:trace contextRef="#ctx0" brushRef="#br0">10 563 2976,'-9'5'4122,"8"-5"-4063,11 15 2901,-7-12-2619,-2-2-289,-1-1 1,0 1-1,1-1 1,-1 0-1,0 1 1,1-1-1,-1 0 1,1 1-1,-1-1 1,1 0-1,-1 1 1,1-1-1,-1 0 1,1 0-1,-1 0 1,1 1-1,-1-1 1,1 0-1,-1 0 1,1 0-1,-1 0 1,1 0-1,-1 0 1,1 0-1,-1 0 1,1 0-1,0 0 1,-1 0-1,1-1 1,-1 1-1,1 0 1,-1 0-1,1 0 1,-1-1-1,1 1 1,-1 0-1,1-1 1,6-3 214,0 1 1,-1-2-1,1 1 1,-1-1-1,7-6 1,10-8-1,19-12-59,39-28 85,-46 38-55,-2-2 0,0-2 0,-1 0 0,37-42 0,-21 20-649,-48 47 402,0 0 1,0 0-1,0 0 1,0 0-1,0 0 1,1-1-1,-1 1 1,0 0-1,0 0 1,0 0-1,0 0 0,0 0 1,0 0-1,0 0 1,0 0-1,1 0 1,-1 0-1,0 0 1,0 0-1,0 0 1,0 0-1,0 0 1,0 0-1,0 0 1,0 0-1,1 0 1,-1 0-1,0 0 0,0 0 1,0 0-1,0 0 1,0 1-1,0-1 1,0 0-1,0 0 1,0 0-1,0 0 1,0 0-1,1 0 1,-1 0-1,0 0 1,0 0-1,0 0 0,0 0 1,0 0-1,0 1 1,0-1-1,3 8-71,0 10 245,-4 4-37,0 1 1,-2-1-1,0 1 1,-1-1-1,-1-1 1,-2 1-1,0-1 1,-1 0-1,-16 30 1,22-47 0,-1 0 0,0 0 0,1 0-1,-6 3 1,7-6-60,0 0 0,0 0 1,0 0-1,0 0 0,0 0 0,-1 0 0,1-1 0,0 1 0,-1 0 0,1-1 0,0 1 0,-1-1 1,1 1-1,-1-1 0,1 0 0,-1 0 0,1 0 0,-2 0 0,-2-1-29,0 0-1,0-1 0,0 0 1,1 0-1,-1 0 1,1-1-1,0 1 0,0-1 1,0 0-1,0 0 1,0-1-1,0 1 1,-5-8-1,1 3-52,0 0-1,-10-7 1,-21-18-872,53 36-121,25 8 1,-13-1 1145,-1-2-1,2-1 0,-1-1 1,1-1-1,-1-1 1,49 0-1,-62-4-72,1-1 0,-1 0 0,1-1 0,13-4 0,-20 4-7,0 0 0,0 0 1,0-1-1,0 0 1,-1-1-1,1 0 1,-1 0-1,0 0 0,6-6 1,1-1 127,-9 9-137,-1-1-1,0 1 1,0-1-1,-1 1 1,1-1-1,0 0 1,-1 0-1,0 0 1,0 0-1,0-1 1,3-6-1,-4 6-48,0 1-1,0-1 0,-1 0 0,0 0 0,1 0 0,-2 0 0,1 0 0,0 0 0,-2-7 1,1 10-34,1 0 0,0 0 0,-1 0 0,1 0 0,0-1 0,-1 1 0,1 0 1,-1 0-1,0 0 0,1 0 0,-1 0 0,0 0 0,0 1 0,0-1 1,1 0-1,-1 0 0,0 0 0,0 1 0,0-1 0,0 1 0,0-1 0,0 1 1,-1-1-1,1 1 0,0-1 0,0 1 0,0 0 0,0 0 0,0-1 0,-1 1 1,1 0-1,0 0 0,0 0 0,0 0 0,-1 1 0,1-1 0,-1 0 0,-3 2-47,1-1-1,0 1 0,0 0 0,0 0 0,0 0 0,0 0 1,0 1-1,0 0 0,1 0 0,0 0 0,-1 0 0,1 0 1,0 0-1,0 1 0,1 0 0,-1-1 0,1 1 0,0 0 0,0 0 1,-2 8-1,2-9 114,1 1 1,0-1-1,0 1 1,0 0-1,1-1 1,-1 1 0,1 0-1,0-1 1,0 1-1,1 0 1,-1-1-1,1 1 1,-1 0-1,1-1 1,0 1-1,0-1 1,1 1-1,-1-1 1,1 1 0,0-1-1,0 0 1,0 0-1,0 0 1,0 0-1,4 3 1,-3-4 26,-1 0 1,0-1-1,1 1 1,-1-1 0,1 0-1,0 0 1,-1 0-1,1 0 1,0 0-1,0-1 1,0 1-1,-1-1 1,1 1-1,0-1 1,0 0-1,0 0 1,0-1 0,0 1-1,4-2 1,6-1 76,0-1 0,24-10 0,-23 8-55,179-59 359,-158 54-495,-7 3-123,1 2 0,44-5 0,-61 11-23,-1 0 0,18 2-1,4 0 1294,-51-13-491,15 10-640,-1-1 0,1 0 1,0 1-1,-1 0 0,0 0 1,1 0-1,-1 0 0,0 1 1,-5-1-1,-35 2-295,36 0 284,-1-1-49,0 2 0,0-1 0,0 1 0,0 0 0,0 1 0,0 0 0,1 0 0,-1 1 0,1 0-1,0 0 1,0 1 0,0 0 0,1 1 0,-8 6 0,14-11 95,1 0-1,-1-1 1,0 1-1,1 0 1,-1 0-1,0 0 0,1 0 1,-1 0-1,1 0 1,0 0-1,-1-1 1,1 2-1,0-1 1,-1 0-1,1 0 1,0 0-1,0 0 1,0 0-1,0 0 1,0 0-1,0 0 1,0 0-1,1 1 0,-1 0 12,1-1 0,0 1 0,0-1 0,0 1 0,0-1 0,0 1-1,0-1 1,0 0 0,0 0 0,0 1 0,1-1 0,2 2 0,3 0 115,-1 1 0,1-1 0,0 0 1,0 0-1,11 2 0,4 0 33,0-1 0,0-1-1,26 0 1,-34-3-74,0 0-1,-1-1 1,1-1 0,-1-1-1,1 0 1,18-6-1,-3-1 76,-18 7-114,0-1 0,-1 0 1,0 0-1,11-6 0,22-17 143,-46 29-311,1 0-1,0 0 1,0 1 0,0-1 0,1 1 0,-1-1 0,1 1 0,-1 0 0,1-1 0,-2 5-1,2-2 72,0 0 0,0 0 0,0 0 0,1-1-1,0 1 1,0 6 0,0-9 69,1 0 0,-1 0 1,0-1-1,1 1 0,-1 0 0,1-1 1,0 1-1,0 0 0,-1-1 0,1 1 0,0-1 1,0 0-1,0 1 0,1-1 0,-1 1 0,0-1 1,0 0-1,1 0 0,-1 0 0,3 2 0,0-2 50,0 1-1,1 0 0,-1-1 1,0 0-1,0 0 1,1 0-1,-1-1 0,1 0 1,-1 1-1,0-1 0,1-1 1,-1 1-1,1-1 0,-1 0 1,0 0-1,9-2 0,3-4 241,0 1-1,28-18 0,-41 22-273,0 1 1,0-2-1,0 1 1,0 0-1,0-1 1,0 1-1,-1-1 1,4-4-1,-5 6-41,0 0 0,-1-1 0,1 1 0,0 0-1,-1-1 1,1 1 0,-1 0 0,0-1 0,1 1 0,-1 0 0,0-1 0,0 1-1,0-1 1,0 1 0,0-1 0,0 1 0,0 0 0,0-1 0,-1 1 0,1-1 0,-1 1-1,1 0 1,-1-1 0,0-1 0,0 2-6,0 0 0,0 0 0,0 0 0,0 0 0,0 0 0,-1 0 0,1 0 0,0 0 0,0 0 0,-1 1 0,1-1 0,0 0 0,-1 1 0,1-1 0,0 1 0,-3-1 0,-26-2-219,20 2 131,9 1 93,-10-2-144,-24 2 1,32 0 127,1 0-1,-1 0 1,0 1-1,0-1 1,1 1-1,-1 0 1,0 0-1,1 0 0,-1 0 1,0 0-1,1 0 1,0 1-1,-1-1 1,-2 3-1,-8 3-230,11-7 427,12-3 344,51-8-407,166-33-545,-215 42 429,-1 0-1,1 1 1,0 1-1,-1 0 1,1 1 0,0 0-1,0 0 1,16 6-1,-26-7 29,0 1-1,-1 0 1,1 0 0,0 0-1,-1 0 1,1 0-1,-1 0 1,1 0 0,-1 1-1,0-1 1,1 0-1,-1 1 1,0-1 0,0 1-1,0-1 1,1 4-1,-1-4 5,-1 0 0,1 0 0,-1 1 0,0-1 0,0 0 0,1 0-1,-1 0 1,0 0 0,0 0 0,0 1 0,0-1 0,-1 0-1,1 0 1,0 0 0,0 0 0,-1 0 0,1 1 0,-1-1 0,1 0-1,-1 0 1,1 0 0,-1 0 0,1 0 0,-1 0 0,0-1 0,0 2-1,-10 8 182,2-1 380,10-9-563,-1 1 0,1-1 0,0 0 0,-1 0 0,1 0 1,-1 0-1,1 0 0,0 0 0,-1 0 0,1 0 1,-1 0-1,1 0 0,0 0 0,-1 0 0,1 0 1,-1 0-1,1 0 0,-1 0 0,1-1 0,0 1 1,0-1-1,7-1 38,0-1 0,0 0 0,14-8 0,16-7-130,-23 12-48,15-5-300,-29 11 410,0 0 0,0 0 0,0-1 0,0 1 0,0 0 1,0 0-1,0 0 0,-1 0 0,1 0 0,0 1 0,0-1 0,0 0 0,0 0 0,0 1 0,0-1 0,-1 0 0,1 1 0,0-1 0,0 0 0,0 1 0,-1 0 0,1-1 0,0 1 0,-1-1 0,1 1 0,0 0 0,0 1 0,0-1 18,-1 1 0,1 0 1,-1 0-1,0-1 0,0 1 0,1 0 1,-1 0-1,0 0 0,-1-1 1,1 1-1,0 0 0,0 0 1,-1-1-1,1 1 0,-2 2 0,2-3-2,-1 1 0,0-1 0,1 0 0,0 0 0,-1 0 0,1 1 0,0-1 0,0 0 0,0 0 0,0 1-1,-1-1 1,2 0 0,-1 0 0,0 1 0,0-1 0,0 0 0,1 0 0,-1 1 0,0-1 0,1 0 0,-1 0 0,1 0-1,1 2 1,-1-2-3,0-1-1,0 0 1,0 1-1,0-1 1,0 0-1,1 0 1,-1 0-1,0 0 1,0 0-1,0 0 1,0 0-1,0 0 1,0 0-1,0-1 1,1 1-1,0-1 1,5 0 112,25-4-58,0-2-1,40-13 1,14-4-44,149-31-51,-253 64-788,-20 6 844,30-13-48,-9 2-4,0 1-1,0 1 0,0 1 1,-22 12-1,38-19 37,0 1-1,0-1 1,0 1-1,0-1 1,0 1 0,0 0-1,0-1 1,1 1-1,-1 0 1,0 0 0,1 0-1,-1 0 1,0 0-1,1 0 1,-1 1 0,1-2 0,0 1 0,0-1 0,0 0 0,0 1 1,0-1-1,0 0 0,0 1 0,0-1 0,0 0 1,0 1-1,1-1 0,-1 0 0,0 1 1,0-1-1,0 0 0,1 1 0,-1-1 0,0 0 1,0 0-1,1 1 0,-1-1 0,0 0 1,0 0-1,1 0 0,-1 1 0,0-1 0,1 0 1,0 0-1,2 2 29,0-1-1,1 0 1,-1-1 0,1 1 0,-1 0 0,1-1 0,3 0-1,9-1 67,0-2 0,-1 1 0,1-2-1,-1 0 1,27-11 0,-32 11-127,0-1 0,0 0 1,0 0-1,0-1 0,-1 0 0,0-1 0,0 0 1,-1 0-1,15-17 0,-14 11-40,0 1-1,-1-1 1,0-1-1,-2 1 1,8-19 0,-5 5-121,13-54 1,-19 66-10,0-1 0,-1 0 0,0 0 0,-2-1 0,-1-24 0,1 40 166,0 0-1,0 0 1,0 1 0,-1-1 0,1 0 0,0 0 0,0 1 0,0-1 0,-1 0-1,1 1 1,0-1 0,-1 0 0,1 1 0,-1-1 0,1 1 0,-1-1-1,1 0 1,-2 0 0,2 1 11,0 0 1,-1 0-1,1 0 0,-1 0 0,1 0 0,0 0 0,-1 0 1,1 0-1,-1 0 0,1 0 0,-1 0 0,1 0 0,0 0 1,-1 0-1,1 0 0,-1 0 0,1 1 0,0-1 0,-1 0 1,1 0-1,0 0 0,-1 1 0,1-1 0,-3 2-65,0 1 0,1-1-1,0 1 1,0 0-1,0-1 1,-3 5-1,-13 23 230,2 0 0,1 1 0,2 1-1,0 0 1,3 1 0,-10 48-1,19-73-100,0 1-1,1 0 1,1 0-1,-1 0 1,1-1-1,1 1 1,0 0-1,0-1 0,1 1 1,0-1-1,6 12 1,-8-18 2,0 0 1,0 0 0,1 0-1,-1 0 1,1 0 0,-1 0-1,1-1 1,0 1-1,-1-1 1,1 1 0,0-1-1,0 0 1,0 1 0,0-1-1,1 0 1,-1 0-1,0-1 1,0 1 0,1 0-1,-1-1 1,0 1 0,1-1-1,2 0 1,2 0 53,1 0 1,-1-1-1,1 0 1,-1 0-1,14-4 1,4-2 23,-6 2-85,-1-1 0,28-12 0,-16 5 54,12-7-233,-36 16 29,-3 3-66,-8 1 234,3 1-60,0 0-1,0 0 1,0 0 0,0 0 0,0 0 0,0 0 0,1 1 0,-1-1 0,-2 2-1,-8 7-22,-4 1 43,0 1 0,1 0 0,0 1 0,-18 21-1,33-34 1,0 0-1,-1 1 0,1-1 0,-1 0 0,1 0 0,0 1 0,-1-1 1,1 0-1,0 1 0,0-1 0,-1 0 0,1 1 0,0-1 1,0 1-1,-1-1 0,1 0 0,0 1 0,0-1 0,0 1 1,0-1-1,0 1 0,-1-1 0,1 0 0,0 1 0,0-1 1,0 2-1,15-6 490,2-3-374,1-2 0,-2 0 0,1 0 0,17-15 0,-19 13-187,-3 4-8,-1-2 0,14-11 0,-35 28-676,4-4 725,1 0 0,0 1 0,0-1 0,0 1 0,-5 8 0,9-12 22,0 0 1,0 1-1,1-1 0,-1 0 0,0 1 0,1-1 0,-1 1 0,1-1 0,0 0 0,-1 1 0,1-1 0,0 1 0,0-1 0,0 1 0,0-1 0,0 1 0,0-1 0,0 1 0,1-1 0,-1 1 0,0-1 0,1 1 1,-1-1-1,1 0 0,0 1 0,-1-1 0,1 0 0,0 1 0,0-1 0,0 0 0,0 0 0,2 2 0,-1-1 23,0-1 0,1 1 1,-1-1-1,1 0 0,-1 0 0,1 0 0,0 0 0,-1-1 1,1 1-1,0-1 0,-1 1 0,1-1 0,0 0 1,3 0-1,7-1 155,23-3 0,-8-2 3,48-19 0,-37 11-152,-29 11-38,-1-1 0,0 0 0,0 0 0,-1 0 0,1-1 0,-1-1 1,0 1-1,0-1 0,-1-1 0,13-13 0,-20 20 5,0 0 1,0 0-1,1-1 0,-1 1 0,0 0 1,0 0-1,0 0 0,0 0 1,1-1-1,-1 1 0,0 0 0,0 0 1,0 0-1,0-1 0,0 1 1,0 0-1,0 0 0,0-1 0,0 1 1,1 0-1,-1 0 0,0 0 1,0-1-1,0 1 0,0 0 0,0 0 1,-1-1-1,1 1 0,0 0 0,0 0 1,0-1-1,0 1 0,0 0 1,0 0-1,0 0 0,0-1 0,0 1 1,-1 0-1,1 0 0,0 0 1,0-1-1,0 1 0,0 0 0,-1 0 1,1 0-1,0 0 0,0 0 1,0-1-1,-1 1 0,1 0 0,0 0 1,0 0-1,-1 0 0,-11-1 24,10 1 9,81-9 350,-63 8-338,-9 1-77,0 0-1,-1 0 1,11 2-1,11 0-69,-23-2 122,0 0 1,0 1-1,0 0 0,0 0 0,7 2 1,-7-2-20,-5-1-5,1 1-1,-1-1 0,0 0 0,1 0 1,-1 0-1,1 0 0,-1 0 0,0 1 1,1-1-1,-1 0 0,0 0 0,1 0 1,-1 1-1,0-1 0,0 0 1,1 1-1,-1-1 0,0 0 0,0 1 1,1-1-1,-1 0 0,0 1 0,0-1 1,0 0-1,0 1 0,0-1 1,0 0-1,1 1 0,-1-1 0,0 1 1,0-1-1,0 0 0,0 1 0,0 0 1,0 2 30,5 29 158,-5-31-175,0 1 1,0-1-1,0 0 0,0 0 0,0 1 0,0-1 1,0 0-1,-1 0 0,1 1 0,0-1 0,-1 0 1,1 0-1,-1 0 0,1 0 0,-1 1 0,0-1 1,1 0-1,-1 0 0,0 0 0,-1 1 0,2-2-7,0 0 0,0 0 1,0 0-1,0 0 0,0 1 0,0-1 0,0 0 0,0 0 0,0 0 0,0 0 0,0 0 0,0 1 0,0-1 0,0 0 1,0 0-1,0 0 0,0 0 0,0 0 0,0 0 0,0 1 0,0-1 0,0 0 0,0 0 0,0 0 0,0 0 0,0 0 0,0 0 1,0 0-1,1 1 0,-1-1 0,0 0 0,0 0 0,0 0 0,0 0 0,0 0 0,0 0 0,0 0 0,1 0 0,-1 0 1,0 0-1,0 0 0,0 0 0,0 0 0,0 0 0,0 0 0,1 0 0,-1 0 0,0 0 0,0 0 0,0 0 0,0 0 0,0 0 1,1 0-1,-1 0 0,0 0 0,0 0 0,15 0 173,-3-3-86,-1-1 0,1 0 0,-1-1 0,15-9 0,-15 8-119,-1 0 0,1 1 0,1 0-1,16-4 1,-27 9 24,-1 0-1,1-1 1,-1 1 0,0 0-1,1 0 1,-1 0 0,0 0-1,1 0 1,-1 0-1,0 0 1,1 0 0,-1 0-1,1 0 1,-1 0-1,0 0 1,1 0 0,-1 0-1,0 1 1,1-1-1,-1 0 1,0 0 0,1 1-1,-3 5-116,-14 13 19,13-15 132,-3 2-28,-17 20 95,22-24-78,0-1-1,0 1 1,-1 0 0,1 0 0,0 0-1,1 0 1,-1 0 0,0 0-1,0 0 1,1 0 0,-1 5 0,1-7-3,1 0 1,-1 0 0,0 0 0,0 1-1,1-1 1,-1 0 0,0 0-1,1 0 1,-1 0 0,0 1 0,1-1-1,-1 0 1,0 0 0,1 0 0,-1 0-1,0 0 1,1 0 0,-1 0-1,0 0 1,1 0 0,-1 0 0,1 0-1,-1 0 1,0-1 0,1 1 0,12-3 268,7-3-220,1-2 0,-1-1 1,21-12-1,9-5-129,-17 9 226,-21 10-287,0 1-1,15-5 0,-25 11 5,-3 4 25,-8 7 28,-35 39 139,8-5 17,-38 65 0,-20 55-64,-28 44-44,112-193 99,-1-1 0,0-1 0,-1 0 0,-15 14 0,24-25-56,0 0 1,-1 0-1,1 0 1,-1-1-1,0 1 1,0-1-1,0 0 1,0 0-1,0 0 1,0-1-1,-1 1 1,1-1-1,0 0 1,-1-1-1,1 1 1,-1-1-1,1 1 1,-1-1-1,1-1 1,-1 1-1,-8-2 1,11 1-18,-1 0-1,1 0 1,-1 0 0,1-1 0,0 1 0,-1 0-1,1-1 1,0 0 0,0 1 0,0-1 0,0 0-1,0 0 1,0 0 0,-1-3 0,0 0-1,1 0 1,-1 1-1,1-1 1,0 0-1,1 0 0,-1 0 1,0-5-1,0-5-45,1 1-1,0 0 0,1-1 0,3-21 1,-1 22 36,0 0 1,1 1 0,1-1 0,0 0-1,1 1 1,1 0 0,0 0 0,0 1 0,16-22-1,-15 24 9,1 1 0,0 0 0,0 0 0,1 1 0,0 0 0,1 0 0,0 1 0,0 1 0,0 0 0,1 0 0,20-7 0,-2 4-48,1 1 1,0 1 0,0 2-1,0 2 1,0 0-1,44 3 1,-69 0-303,4 0-18,-1 1-1,14 2 1,-20-3 0,1 1 0,-1 0-1,0-1 1,0 1 0,0 0 0,0 0 0,0 0 0,0 1 0,0-1 0,0 0-1,0 1 1,0-1 0,-1 1 0,3 2 0,6 14-2345</inkml:trace>
</inkml:ink>
</file>

<file path=ppt/ink/ink2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0:36.355"/>
    </inkml:context>
    <inkml:brush xml:id="br0">
      <inkml:brushProperty name="width" value="0.05" units="cm"/>
      <inkml:brushProperty name="height" value="0.05" units="cm"/>
      <inkml:brushProperty name="color" value="#E71224"/>
    </inkml:brush>
  </inkml:definitions>
  <inkml:trace contextRef="#ctx0" brushRef="#br0">1 44 4896,'0'0'126,"0"-1"1,0 1 0,0 0-1,0-1 1,0 1-1,0 0 1,1-1-1,-1 1 1,0-1-1,0 1 1,0 0 0,1-1-1,-1 1 1,0 0-1,0 0 1,1-1-1,-1 1 1,0 0 0,1-1-1,-1 1 1,0 0-1,1 0 1,-1 0-1,0-1 1,1 1 0,-1 0-1,0 0 1,1 0-1,-1 0 1,1 0-1,-1 0 1,0 0-1,1 0 1,-1 0 0,1 0-1,-1 0 1,0 0-1,1 0 1,-1 0-1,1 0 1,-1 0 0,0 0-1,1 0 1,-1 1-1,1-1 1,-1 0-1,0 0 1,1 0-1,-1 1 1,0-1 0,0 0-1,1 1 1,-1-1-1,0 0 1,0 0-1,1 1 1,-1-1 0,0 1-1,0-1 1,0 0-1,1 1 1,-1-1-1,0 0 1,0 1-1,0-1 1,0 1 0,25 34 2859,-16-19-2419,-2 1-1,0 0 1,9 33 0,-14-43 354,-1-10 332,1-4-1001,0-5-164,-1 1-1,1 0 0,-2-1 1,1 1-1,-2-1 0,1 1 1,-5-22-1,3 1-219,2 30 100,0 0 1,0 1-1,0-1 1,0 0-1,1 1 1,-1-1-1,0 0 1,1 1-1,-1-1 1,1 1 0,0-1-1,0 1 1,-1-1-1,1 1 1,0 0-1,0-1 1,2-1-1,-2 3 25,0 0 0,0 0-1,0 0 1,-1 0 0,1 0-1,0 0 1,0 0 0,0 0-1,0 0 1,0 1 0,0-1-1,0 0 1,0 1 0,0-1-1,0 0 1,-1 1-1,1-1 1,0 1 0,0-1-1,1 2 1,10 5 87,25 6 296,52 28 0,-85-38-1009</inkml:trace>
</inkml:ink>
</file>

<file path=ppt/ink/ink2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0:37.141"/>
    </inkml:context>
    <inkml:brush xml:id="br0">
      <inkml:brushProperty name="width" value="0.05" units="cm"/>
      <inkml:brushProperty name="height" value="0.05" units="cm"/>
      <inkml:brushProperty name="color" value="#E71224"/>
    </inkml:brush>
  </inkml:definitions>
  <inkml:trace contextRef="#ctx0" brushRef="#br0">289 92 4736,'1'-1'296,"-1"-1"0,0 1 1,0 0-1,1 0 0,-1 0 1,1 0-1,-1 0 0,1 0 1,-1 0-1,1 0 0,-1 0 1,1 0-1,0 0 0,1-1 1,-1 1-105,-1 0 1,1 0-1,0 0 1,0 0-1,-1 0 1,1 0-1,-1 0 1,1 0 0,-1 0-1,1-1 1,-1 1-1,1 0 1,-1 0-1,0-2 1,0 1-60,0 0 1,0-1-1,-1 1 1,1 0-1,-1 0 1,1 0-1,-1 0 1,0-1-1,0 1 1,0 0-1,0 0 1,0 0-1,0 1 1,0-1-1,-1 0 1,1 0-1,-1 1 1,1-1-1,-1 1 1,0-1-1,0 1 1,0 0-1,1-1 1,-1 1-1,0 0 1,-1 0-1,1 1 1,-3-2-1,-2 0-10,1 1 1,-1-1-1,0 2 0,1-1 0,-1 1 1,0-1-1,0 2 0,1-1 1,-9 2-1,5 0-33,-1 1 0,1 0-1,0 0 1,0 1 0,0 0 0,0 1 0,1 0 0,0 1 0,-14 10 0,16-11-65,1 1 1,0 0-1,1 0 1,-1 1 0,1-1-1,1 1 1,-1 1 0,1-1-1,0 0 1,1 1 0,0 0-1,-5 15 1,4 0 187,1 0 1,1 0-1,2 46 1,1-30-34,0-32-119,0 1-1,0-1 0,1 0 1,1 0-1,-1 0 0,1 0 0,0 0 1,0-1-1,1 1 0,6 7 0,-3-3 283,-1 0-1,8 19 1,-13-27-383,-1 0 1,1 0-1,-1-1 1,0 1-1,0 0 1,0 0-1,0 0 0,0 0 1,-1 0-1,1 0 1,-1-1-1,0 1 1,0 0-1,0 0 0,0-1 1,0 1-1,-1-1 1,1 1-1,-1-1 1,0 1-1,1-1 0,-1 0 1,0 0-1,0 0 1,-1 0-1,1 0 1,0 0-1,-1-1 1,1 1-1,-6 1 0,7-2-731,0-1-1,-1 0 0,1 0 0,-1 0 1,1 0-1,0 0 0,-1 0 0,1 0 1,-1 0-1,1 0 0,0-1 0,-1 1 1,1-1-1,0 1 0,-1-1 1,-1-1-1,2-2-2428</inkml:trace>
</inkml:ink>
</file>

<file path=ppt/ink/ink2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0:37.516"/>
    </inkml:context>
    <inkml:brush xml:id="br0">
      <inkml:brushProperty name="width" value="0.05" units="cm"/>
      <inkml:brushProperty name="height" value="0.05" units="cm"/>
      <inkml:brushProperty name="color" value="#E71224"/>
    </inkml:brush>
  </inkml:definitions>
  <inkml:trace contextRef="#ctx0" brushRef="#br0">1 18 5728,'9'-2'6380,"43"-7"-1609,79 2-1968,0 13-5451,-112-4-2125,-3 5 1344</inkml:trace>
</inkml:ink>
</file>

<file path=ppt/ink/ink2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0:40.001"/>
    </inkml:context>
    <inkml:brush xml:id="br0">
      <inkml:brushProperty name="width" value="0.05" units="cm"/>
      <inkml:brushProperty name="height" value="0.05" units="cm"/>
      <inkml:brushProperty name="color" value="#E71224"/>
    </inkml:brush>
  </inkml:definitions>
  <inkml:trace contextRef="#ctx0" brushRef="#br0">23 647 4992,'-3'3'1838,"6"-3"-939,0 0 742,9 0 9,-1-1 0,18-4 0,47-16-29,-62 17-1306,15-5-123,1-2 1,-1-1 0,29-16 0,-43 19-150,0-1 0,0 0 0,-1-1 0,-1 0 0,0-1 0,22-26-1,-9 0-18,-1-1 0,-2-1 0,21-49 0,-21 40 190,37-91-64,-55 128-87,-4 10-83,0 0 0,-1 0-1,1-1 1,-1 1 0,1 0-1,-1-1 1,0-2 0,0 5 5,0 0 0,0 0 1,0 0-1,0 0 0,0-1 0,0 1 0,0 0 1,0 0-1,0 0 0,0-1 0,0 1 0,0 0 1,0 0-1,-1 0 0,1 0 0,0-1 0,0 1 1,0 0-1,0 0 0,0 0 0,0 0 0,-1 0 1,1-1-1,0 1 0,0 0 0,0 0 1,0 0-1,0 0 0,-1 0 0,1 0 0,0 0 1,0 0-1,-10 6-540,1 4 470,1 1 1,0 1 0,0-1-1,2 1 1,-1 0 0,2 1-1,-8 23 1,1-8 2,-8 18 109,-2-1 1,-2-1 0,-2-1-1,-61 77 1,43-66 42,-86 114 361,-22 85 657,125-207-597,26-44-349,0 0 0,0 0 0,-1-1 0,1 1 0,-1 0-1,0-1 1,-3 4 0,5-5-121,0 0-1,0 0 1,-1 0 0,1 0-1,0 0 1,0 0 0,0 1-1,-1-1 1,1 0 0,0 0-1,0 0 1,0 0 0,0 0-1,-1 0 1,1 0 0,0 0-1,0 0 1,0 0 0,-1 0-1,1 0 1,0 0 0,0 0-1,0 0 1,-1 0-1,1 0 1,0 0 0,0-1-1,0 1 1,-1 0 0,1 0-1,0 0 1,0 0 0,-1-1-2,1 0 0,0 1 0,0-1 0,0 0 0,-1 0 0,1 1 0,0-1 0,0 0 0,0 0-1,0 0 1,0 1 0,0-1 0,1 0 0,-1-1 0,2-10-40,1-1-1,1 0 1,-1 1-1,2 0 1,0 0-1,0 0 0,1 1 1,1-1-1,8-10 1,-5 9-9,1 0-1,1 1 1,0 0 0,1 1 0,0 0 0,23-14 0,3 4 6,1 1 0,0 3 1,69-21-1,21-8 49,-87 25-103,-1-1 0,40-28 0,-81 49 78,13-13-70,-7 6 49,-7 8 186,-3 3-177,1-1 0,-1 1 0,0 0 0,1 0-1,0 1 1,-4 5 0,6-9 12,-5 9-8,1-1 1,-1 1-1,-3 12 1,7-18 20,0 0 1,0 0 0,1 1-1,-1-1 1,1 0-1,-1 0 1,1 1-1,0-1 1,1 0 0,-1 0-1,0 0 1,1 1-1,1 3 1,-1-6 1,0 1 0,0-1 0,0 0 0,0 0-1,0 0 1,1-1 0,-1 1 0,0 0 0,1 0 0,-1-1 0,0 1-1,1-1 1,-1 1 0,1-1 0,-1 1 0,1-1 0,-1 0 0,1 0-1,-1 0 1,3 0 0,2 1 30,5 0 33,0 0-1,1 0 1,-1-1-1,0 0 1,15-3-1,57-14 318,-50 9-199,-15 4-164,-1-1 0,0-1 0,0 0 0,0-2 0,23-13 0,-31 17-87,-8 3 54,1 1 1,-1-1-1,0 1 1,1-1 0,-1 1-1,0-1 1,0 0-1,0 0 1,0 1 0,1-1-1,-1 0 1,0 0-1,-1 0 1,1 0-1,0 0 1,0-1 0,0 1-1,0 0 1,0-2-1,-1 2-12,0 1 0,0 0-1,0-1 1,0 1-1,-1 0 1,1-1-1,0 1 1,0 0 0,0-1-1,-1 1 1,1 0-1,0-1 1,0 1-1,-1 0 1,1 0 0,0-1-1,-1 1 1,1 0-1,0 0 1,-1-1-1,1 1 1,0 0 0,-1 0-1,1 0 1,0 0-1,-2 0 1,-12-3-127,5 1 82,4 1 24,-1 0 1,1 0-1,-1 1 0,1 0 0,-1 0 0,1 0 0,-1 1 0,1 0 0,-1 0 0,-9 3 0,6-2 25,1 0-1,-1 0 1,-13 0 0,14-2-5,0 1 1,0 1 0,0-1-1,1 1 1,-1 1 0,-9 3-1,7-2-20,9-4 27,0 1 0,-1-1 0,1 1 0,0-1 0,0 1 0,0-1 0,0 1 0,1-1 0,-1 1 0,0 0 0,0 0 0,0-1 0,0 1 0,1 0 0,-1 0 0,0 0 0,1 0 0,-1 0 0,1 0 0,-1 0 0,1 0 0,-1 0 0,1 0 0,0 0 0,-1 0 0,1 0 0,0 0 0,0 0 0,0 1 0,0-1 0,0 0 0,0 0 0,0 0 0,0 0 0,1 0 0,-1 0 0,0 1 0,1-1 0,0 1 0,0 2 8,1 0-1,0 0 0,1 0 0,-1 0 1,1-1-1,0 1 0,-1-1 0,6 5 0,-5-6 20,0 0 0,0 0 0,0 0 0,0 0 0,0 0-1,1-1 1,-1 1 0,0-1 0,1 0 0,0 0 0,-1 0 0,1-1-1,-1 1 1,5-1 0,6 0 153,-1-1-1,22-3 1,-6 0-109,-10 2-24,-1-1 0,1-1 0,-1 0 0,0-2 0,0 0 0,-1-1 0,1 0 0,-2-2 0,1 0 0,-1-1 0,-1 0 0,1-1 0,18-18 0,1-8 19,0-1-1,33-49 1,-31 38 27,-32 42-72,160-223 169,-158 217-183,-3 7-42,0 1 0,0-2 0,-1 1 0,0 0 0,-1-1 0,1 1 0,1-8 0,-4 13 12,0 0-1,0 1 1,0-1-1,0 0 1,0 0-1,-1 0 1,1 0-1,0 1 1,0-1-1,0 0 1,-1 0-1,1 0 1,0 1 0,-1-1-1,1 0 1,-1 1-1,1-1 1,-1 0-1,1 1 1,-1-1-1,1 0 1,-1 1-1,0-1 1,1 1 0,-1-1-1,0 1 1,0-1-1,1 1 1,-1 0-1,0-1 1,0 1-1,1 0 1,-1 0-1,0 0 1,0-1-1,0 1 1,0 0 0,-1 0-1,-2 0-80,0 0 1,0 0-1,0 0 0,0 0 1,0 1-1,-7 1 0,1 2 87,-1 0-1,1 1 0,0 0 0,0 0 0,1 1 1,0 0-1,0 1 0,0 0 0,1 0 0,0 1 1,0 0-1,1 0 0,0 1 0,-9 14 1,-4 11 45,1 1 0,-23 62 1,42-96-24,-13 30 31,1 1 1,2 0-1,1 1 0,2 0 1,-3 35-1,9-64 5,1-1 1,0 0-1,0 1 0,0-1 0,1 0 0,-1 1 1,1-1-1,0 0 0,0 0 0,0 0 0,0 1 1,3 4-1,-2-6 5,-1 0 1,0-1-1,1 1 0,0 0 1,-1-1-1,1 1 0,0-1 1,0 0-1,0 1 0,0-1 1,0 0-1,0 0 1,0 0-1,1-1 0,-1 1 1,0 0-1,0-1 0,1 0 1,3 1-1,6-1 34,-1-1 1,1 0-1,18-4 0,-3 0-89,23-5 23,51-18 0,-74 20-15,-19 5-157,-16 4-225,-25 11 207,-38 20 1,67-30 168,-13 6-31,1 1 0,0 1-1,0 0 1,1 1 0,-27 26-1,41-35 52,-1 0-1,1 0 1,-1 1-1,1-1 1,-1 0-1,1 1 1,0-1-1,-1 5 1,2-7 8,0 1 0,-1-1 0,1 0 1,0 1-1,0-1 0,0 1 0,0-1 0,0 1 1,0-1-1,0 1 0,0-1 0,0 0 0,0 1 1,0-1-1,0 1 0,0-1 0,0 1 0,0-1 1,0 0-1,1 1 0,-1-1 0,0 1 0,0-1 1,0 0-1,1 1 0,-1-1 0,0 1 0,0-1 1,1 0-1,-1 0 0,0 1 0,1-1 0,-1 0 1,1 1-1,-1-1 0,0 0 0,1 0 0,-1 0 1,1 0-1,-1 1 0,0-1 0,1 0 0,-1 0 0,1 0 1,-1 0-1,1 0 0,-1 0 0,1 0 0,-1 0 1,0 0-1,1 0 0,-1 0 0,1 0 0,-1-1 1,1 1-1,-1 0 0,25-6 145,0-1 0,0 0 0,-1-2 0,27-14 0,-32 14-95,0-2 1,0 1-1,-1-2 1,0-1 0,-1 0-1,-1-1 1,0-1-1,23-27 1,-8-5-17,40-77 0,-58 100-64,3-7-277,0 0-1,-3 0 1,20-64 0,-34 98 226,-1 1 1,1-1 0,0 0-1,-1 0 1,-4 5-1,-7 15 23,-14 46 2,-15 34 41,17-54-93,-3-2 0,-47 63 0,62-93-163,-31 39-2282,31-40-729,-22 19-1,15-17 245,5 1-1200</inkml:trace>
</inkml:ink>
</file>

<file path=ppt/ink/ink2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0:40.409"/>
    </inkml:context>
    <inkml:brush xml:id="br0">
      <inkml:brushProperty name="width" value="0.05" units="cm"/>
      <inkml:brushProperty name="height" value="0.05" units="cm"/>
      <inkml:brushProperty name="color" value="#E71224"/>
    </inkml:brush>
  </inkml:definitions>
  <inkml:trace contextRef="#ctx0" brushRef="#br0">40 33 7456,'-39'-33'2784,"39"46"-2176,8-2-160,5-2-576,10 2-32,11 3-3328</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9:52.308"/>
    </inkml:context>
    <inkml:brush xml:id="br0">
      <inkml:brushProperty name="width" value="0.05" units="cm"/>
      <inkml:brushProperty name="height" value="0.05" units="cm"/>
    </inkml:brush>
  </inkml:definitions>
  <inkml:trace contextRef="#ctx0" brushRef="#br0">18 40 8224,'-8'-39'3712,"3"39"-3200,0 0 608,10 0-352,-5 3-1056,8 5 160,2 8-1984,-2-4 1152</inkml:trace>
</inkml:ink>
</file>

<file path=ppt/ink/ink2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1:08.345"/>
    </inkml:context>
    <inkml:brush xml:id="br0">
      <inkml:brushProperty name="width" value="0.05" units="cm"/>
      <inkml:brushProperty name="height" value="0.05" units="cm"/>
      <inkml:brushProperty name="color" value="#E71224"/>
    </inkml:brush>
  </inkml:definitions>
  <inkml:trace contextRef="#ctx0" brushRef="#br0">112 512 2912,'0'-1'45,"0"1"0,0 0 0,-1 0 0,1 0 0,0-1-1,0 1 1,0 0 0,0 0 0,0 0 0,0 0 0,0-1 0,0 1 0,0 0 0,0 0 0,0 0 0,-1 0 0,1-1 0,0 1 0,0 0-1,0 0 1,0 0 0,0 0 0,-1 0 0,1 0 0,0 0 0,0 0 0,0-1 0,0 1 0,-1 0 0,1 0 0,0 0 0,0 0-1,0 0 1,-1 0 0,1 0 0,0 0 0,0 0 0,0 0 0,0 0 0,-1 0 0,1 0 0,0 0-28,0 0 1,0 0-1,0 0 1,0 0-1,0 0 1,0 0-1,0 0 1,0 0-1,0 0 1,1 0-1,-1 0 1,0 0-1,0 0 1,0 0-1,0 0 1,0-1-1,0 1 1,0 0-1,0 0 0,0 0 1,0 0-1,0 0 1,0 0-1,0 0 1,0 0-1,0 0 1,0 0-1,0 0 1,0 0-1,0-1 1,0 1-1,0 0 1,0 0-1,0 0 1,0 0-1,0 0 1,0 0-1,0 0 1,0 0-1,0 0 1,-1 0-1,1 0 1,0 0-1,0 0 1,0 0-1,0 0 1,0-1-1,0 1 1,0 0-1,0 0 0,0-1 240,1-1 0,-1 0 0,0 0 0,1 0 0,-1 0 0,0 1-1,0-1 1,0 0 0,-1-2 0,1-4 849,0 8-1064,0-1-1,0 1 1,0-1-1,0 0 1,0 1-1,0-1 1,0 1 0,0-1-1,0 1 1,0-1-1,-1 0 1,1 1-1,0-1 1,0 1 0,0-1-1,-1 1 1,1-1-1,0 1 1,-1-1-1,1 1 1,0 0 0,-1-1-1,1 1 1,-1-1-1,1 1 1,0 0-1,-1-1 1,1 1 0,-1 0-1,1-1 1,-1 1-1,1 0 1,-1 0-1,0 0 1,1 0 0,-1-1-1,0 1 1,-7-3 202,8 3-235,-1 0 1,0-1-1,0 1 0,0 0 1,0 0-1,0 0 0,0 0 1,-1 0-1,1 0 0,0 0 0,0 0 1,0 0-1,0 0 0,0 1 1,0-1-1,0 0 0,1 1 1,-1-1-1,0 1 0,0-1 1,0 1-1,0-1 0,0 1 1,1 0-1,-1-1 0,0 1 1,0 0-1,1 0 0,-1-1 1,1 1-1,-2 1 0,-4 6 7,1 0-1,-7 13 1,8-14-14,-1 2-4,0 0 1,1 1 0,0-1 0,-4 16-1,7-20 30,0 0 1,0 0-1,1 1 0,-1-1 0,1 0 1,0 0-1,0 1 0,1-1 0,0 0 0,2 9 1,-3-13-3,1 1 0,0-1 0,-1 0 1,1 0-1,0 1 0,-1-1 0,1 0 1,0 0-1,0 0 0,0 0 1,0 0-1,0 0 0,0 0 0,1-1 1,-1 1-1,0 0 0,2 0 0,0 1 46,0-1 0,0 0 0,0-1-1,0 1 1,0-1 0,1 1 0,3-1-1,1 0 58,-1 0 0,1-1-1,-1 0 1,0-1 0,14-3-1,-19 4-78,1-1-1,0 1 0,-1 0 1,1-1-1,-1 1 0,0-1 0,1 0 1,-1 1-1,0-1 0,0-1 1,0 1-1,0 0 0,-1 0 1,1-1-1,2-3 0,-2 2 3,-1 0 1,1 0-1,-1-1 0,0 1 0,0 0 0,-1 0 0,1-1 1,-1 1-1,0-8 0,0 6-77,-1 0 1,0 0-1,0 1 1,0-1-1,-1 0 0,0 1 1,0-1-1,0 1 1,-1 0-1,0 0 0,0 0 1,0 0-1,-1 0 1,1 0-1,-7-5 1,9 9-15,0 0 1,0 0 0,0 1-1,0-1 1,0 0 0,0 1-1,0-1 1,-1 0 0,1 1 0,0-1-1,-2 1 1,3 0 19,-1 0-1,1 0 1,0 0-1,0 0 1,-1 0-1,1 0 1,0 0-1,0 0 1,-1 0-1,1 0 1,0 0-1,0 0 1,-1 0-1,1 1 1,0-1-1,0 0 1,0 0-1,-1 0 1,1 0-1,0 1 1,0-1-1,0 0 1,0 0-1,-1 0 1,1 1-1,0-1 1,0 0-1,0 0 1,0 1-1,0-1 1,0 0-1,0 0 1,0 1-1,0-1 1,0 2-14,0 1 1,0-1-1,0 0 1,0 1 0,1-1-1,-1 0 1,1 0-1,-1 1 1,1-1 0,0 0-1,1 2 1,0-2 69,-1-1 0,1 1 0,-1-1 0,1 0 0,-1 1 1,1-1-1,0 0 0,0 0 0,0 0 0,0 0 0,0-1 0,0 1 0,0 0 0,0-1 0,0 0 1,0 1-1,0-1 0,0 0 0,0 0 0,0 0 0,0 0 0,2-1 0,15-4 98,-1-2 0,-1 0 0,1-1-1,-1-1 1,-1-1 0,0 0 0,0-1 0,-1-1-1,0 0 1,23-25 0,0-6-86,-19 22-340,22-21 0,-41 42 280,1 0 0,-1 0 1,0 0-1,0-1 1,0 1-1,0 0 1,0 0-1,1 0 0,-1 0 1,0-1-1,0 1 1,0 0-1,1 0 1,-1 0-1,0 0 0,0 0 1,0 0-1,1 0 1,-1 0-1,0 0 1,0-1-1,1 1 0,-1 0 1,0 0-1,0 0 1,1 0-1,-1 0 1,0 1-1,0-1 0,0 0 1,1 0-1,-1 0 1,0 0-1,0 0 1,1 0-1,-1 0 1,0 0-1,0 0 0,0 1 1,1-1-1,-1 0 1,0 0-1,0 0 1,0 0-1,0 1 0,0-1 1,1 0-1,-1 0 1,0 0-1,0 1 1,0-1-1,0 0 0,0 0 1,0 0-1,0 1 1,0-1-1,0 0 1,0 0-1,0 1 0,0-1 1,0 0-1,0 0 1,0 1-1,0-1 1,0 0-1,0 0 0,0 1 1,-1 20-208,1-19 211,-4 32-22,3-14 52,-1-1-1,-1 0 1,-1 1 0,-10 31 0,4-26 143,3-5 33,-1 0-1,-1-1 0,0 0 0,-15 22 0,22-39-117,0 0-1,0 0 1,0 0-1,0 0 0,0 0 1,0 0-1,0 0 1,0-1-1,-1 1 1,1-1-1,-1 1 0,1-1 1,-1 0-1,0 0 1,1 0-1,-1 0 1,0-1-1,-4 1 1,4-1-7,-1 0 0,0-1 0,1 1 0,-1-1 0,1 0 0,-1 0 0,1 0 0,-1-1 0,1 1 1,0-1-1,0 0 0,0 0 0,0 0 0,-4-3 0,-1-2-57,0 0-1,1 0 0,-7-9 1,11 13-77,0-1 1,1 0 0,-1 0-1,1 0 1,0-1-1,0 1 1,0 0-1,-2-10 1,3 14 14,1 0 0,0-1 0,0 1 0,0-1 1,0 1-1,0-1 0,-1 1 0,1 0 0,0-1 0,0 1 0,0-1 1,0 1-1,0-1 0,1 1 0,-1-1 0,0 1 0,0-1 1,0 1-1,0 0 0,0-1 0,1 1 0,-1-1 0,7 9-608,-4-4 638,0 0 0,0 0 0,1-1 0,-1 1 0,1-1 1,0 0-1,0 0 0,0 0 0,6 3 0,43 18 122,-50-23-103,13 5 70,1-1-1,0 0 1,-1-2-1,1 0 1,1-1-1,-1 0 1,0-2-1,0 0 1,1-1-1,-1 0 1,0-2-1,0 0 1,24-7-1,-35 8-40,1 0 0,-1 0 0,1-1 0,-1 0 0,0 0 0,0 0 0,0-1 0,-1 0-1,1 0 1,-1-1 0,8-8 0,-6 7-28,-6 5-5,0-1 0,1 1 0,-1-1 0,0 1 0,0-1 0,0 1 0,0-1 0,0 1 0,0-1 0,0 0 0,-1 0 0,1 1 0,0-3 0,13-14-400,-14 19 400,1-1-1,0 1 1,-1-1-1,1 1 1,0-1-1,-1 0 0,1 1 1,0-1-1,0 0 1,0 1-1,-1-1 0,1 0 1,0 0-1,0 0 1,0 0-1,0 0 0,-1 0 1,1 0-1,0 0 1,0 0-1,0 0 0,0-1 1,0 1-1,25-4-54,-4 1 14,-20 3 76,1 0 0,-1 0 0,0 0 0,0-1 0,0 1 0,0 0 0,0-1 0,0 0 0,1 1 0,-1-1 0,3-2 0,-5 3-32,0 0 0,0-1 1,0 1-1,1 0 0,-1 0 1,0-1-1,0 1 0,0 0 1,0-1-1,0 1 0,0 0 1,0 0-1,0-1 0,0 1 1,0 0-1,0 0 1,0-1-1,0 1 0,-1 0 1,1 0-1,0-1 0,0 1 1,0 0-1,0 0 0,0-1 1,0 1-1,-1 0 0,1 0 1,0-1-1,0 1 0,0 0 1,-1 0-1,1 0 0,0 0 1,0-1-1,-1 1 0,1 0 1,0 0-1,-1 0 0,-6 1-42,1 1-1,-1-1 0,0 2 1,1-1-1,-1 1 0,1 0 1,0 0-1,-6 4 0,3-2-19,3-1 27,-1 0-1,1 0 0,-8 8 1,-2 2-3,10-10-11,1 1 0,0-1 0,0 1 0,1 0 0,0 0 0,-5 6 0,8-9 51,0 0 0,0 0 0,0 0 0,0 0 0,1 0 0,-1 0 0,0 0 0,1 0-1,0 0 1,-1 0 0,1 0 0,0 0 0,0 0 0,0 1 0,0-1 0,1 0 0,-1 0 0,0 0 0,1 0 0,0 0 0,-1 0 0,1 0 0,2 3 0,-1-1 31,0 0 0,0 0-1,0-1 1,1 1 0,0-1-1,0 0 1,0 0-1,0 0 1,0 0 0,1 0-1,-1-1 1,1 0 0,-1 1-1,1-1 1,4 1 0,-2-1 3,0 0 0,0 0 0,1 0 1,-1-1-1,0 0 0,0 0 0,1-1 0,-1 0 1,0 0-1,1 0 0,-1-1 0,0 0 0,0 0 1,8-3-1,7-4 168,-1 0 0,34-19 0,-35 18-120,98-51-301,-105 51 265,-12 9-56,0 0 1,0 0-1,0 0 0,0-1 0,0 1 0,1 0 1,-1 0-1,0 0 0,0 0 0,0-1 0,0 1 1,1 0-1,-1 0 0,0 0 0,0 0 0,0 0 1,0-1-1,1 1 0,-1 0 0,0 0 0,0 0 1,0 0-1,1 0 0,-1 0 0,0 0 0,0 0 1,1 0-1,-1 0 0,0 0 0,0 0 0,0 0 1,1 0-1,-1 0 0,0 0 0,0 1-80,-2-1 57,-1 1 0,0-1 1,0 1-1,0 0 0,0 0 0,0 0 1,1 0-1,-1 0 0,-3 3 0,6-4 34,0 0 0,-1 0 0,1 0 0,0 0 0,0 0 0,0 0 0,0 1 0,0-1 0,-1 0 0,1 0 0,0 0 0,0 0 0,0 0-1,-1 0 1,1 0 0,0 0 0,0 0 0,0 0 0,-1 0 0,1 0 0,0 0 0,0 0 0,0 0 0,-1 0 0,1 0 0,0 0 0,0 0-1,0 0 1,0 0 0,-1 0 0,1-1-2,0 1-1,0 0 1,-1 0 0,1 0-1,0 0 1,0 0-1,-1 0 1,1 0 0,0 0-1,0 0 1,0 0-1,-1 0 1,1 0-1,0 0 1,0 0 0,0 0-1,-1 0 1,1 0-1,0 0 1,0 0-1,0 0 1,-1 1 0,1-1-1,0 0 1,0 0-1,0 0 1,-1 0 0,1 0-1,0 0 1,0 1-1,0-1 1,0 0-1,0 0 1,0 0 0,-1 1-1,1-1 1,0 0-1,0 0 1,0 0 0,0 1-1,-2 2-38,-1 0 0,1-1 0,-1 1 0,1-1 0,-1 1 0,-5 2 0,-9 9-216,5-2 363,5-6-175,1 0-1,0 0 0,-9 12 0,14-16 65,0 0 0,0-1 0,0 1 0,0 0 0,0 0 0,1 0 0,-1 0-1,0 0 1,1 0 0,-1 0 0,1 0 0,0 0 0,0 0 0,0 0 0,0 0 0,0 0 0,0 0 0,1 0 0,-1 0 0,0 0 0,2 2-1,-1-3 17,-1-1 0,1 1 0,0-1 0,0 1 0,0-1-1,0 1 1,0-1 0,0 0 0,0 1 0,0-1 0,0 0-1,0 0 1,0 0 0,0 0 0,0 0 0,0 0 0,0 0-1,2 0 1,1 0 69,11 1 18,-1-1 0,1-1 0,28-4 0,44-15 218,-65 15-250,-1 0 6,0-1 0,-1 0 0,1-2 0,36-19 0,-41 17-40,-1 0 0,-1-1 0,0-1 0,-1-1 0,0 0 0,21-26 0,100-170 146,-45 63-26,-81 135-180,-3 4-109,0 0 0,-1 0 0,0 0 0,0-1 0,0 0 0,3-12 0,-7 19 110,1 1 0,-1 0 0,0-1 0,0 1 0,0 0 0,0-1 1,0 1-1,0 0 0,0-1 0,0 1 0,0 0 0,0-1 0,0 1 0,0-1 0,0 1 0,0 0 0,0-1 0,0 1 0,0 0 0,-1-1 0,1 1 0,0 0 1,0-1-1,0 1 0,0 0 0,-1 0 0,1-1 0,0 1 0,0 0 0,-1 0 0,1-1 0,0 1 0,-1 0 0,1 0 0,-1-1 0,0 1-6,0 0-1,0 0 0,0 0 0,0 1 0,0-1 1,0 0-1,0 0 0,0 1 0,0-1 1,0 0-1,0 1 0,-1 0 0,-26 19-222,18-10 206,1 0 0,1 0 0,0 1 1,0 0-1,-9 18 0,-25 62 18,37-80-16,-14 34-11,1 0-1,2 2 1,3 0 0,-14 88-1,27-124 125,0 0-1,0-1 1,1 1-1,3 12 0,-4-22-45,0-1 0,0 0 0,0 1 0,0-1 0,0 1 0,1-1 0,-1 0 0,0 1 0,0-1 0,1 0 0,-1 1 0,0-1 0,0 0 0,1 1 0,-1-1 0,0 0 0,1 0 0,-1 1 0,0-1 0,1 0 0,-1 0 0,0 1 0,1-1 0,-1 0 0,1 0 0,-1 0 0,15 0 250,14-9-126,-17 4-55,0-2 0,0 1 0,20-17 0,30-29 204,-50 42-263,54-56 162,102-127 0,-123 138-185,-29 35 0,66-86 61,-73 92-157,0-1-1,-1 1 1,-1-1-1,0-1 1,8-28-1,-14 40-27,-1 1 0,0 0 1,1-1-1,-1 1 0,-1-5 0,1 8 91,0-1 1,0 1 0,0-1-1,0 1 1,0-1 0,0 1-1,0 0 1,0-1 0,0 1-1,0-1 1,0 1 0,0 0-1,0-1 1,-1 1 0,1-1-1,0 1 1,0 0 0,0-1-1,-1 1 1,1 0 0,0-1-1,0 1 1,-1 0 0,1-1-1,0 1 1,-1 0 0,1 0-1,0-1 1,-1 1 0,1 0-1,-1 0 1,1 0 0,0 0-1,-1-1 1,1 1 0,-1 0-1,1 0 1,0 0 0,-1 0-1,1 0 1,-1 0 0,1 0-1,-1 0 1,1 0 0,0 0-1,-1 0 1,1 1 0,-1-1-1,1 0 1,0 0 0,-1 0-1,0 1 1,-20 11-115,0 2 0,0 0 0,1 2 0,1 0 0,1 1 0,0 0-1,2 2 1,0 0 0,1 1 0,0 1 0,-16 33 0,6-3 325,2 2 0,-30 110 1,50-149-150,0 0 1,1 0 0,0 0 0,2 1-1,0 26 1,1-38 3,-1 0-1,0 0 1,1 0-1,0 0 1,-1 0-1,1-1 1,0 1-1,1 0 1,-1 0-1,0-1 1,1 1-1,0-1 0,-1 0 1,1 1-1,4 3 1,-3-4 1,0 1 0,1-1 0,-1 0-1,1 0 1,-1 0 0,1 0 0,0-1 0,0 0 0,0 1 0,4-1-1,9 2 55,-1-2-1,1 0 1,-1-1-1,25-3 0,-28 1-73,12 0-7,-1-2 0,1-1 0,-1-1 0,0-1 0,0-1 0,0-1 0,-2-1-1,34-20 1,-27 16 93,-29 14-114,-1 0-1,1 0 0,0 0 1,0 0-1,0 1 0,0-1 1,0 0-1,0 0 0,0 0 0,0 0 1,0 0-1,0 0 0,0 0 1,-1 0-1,1 1 0,0-1 0,0 0 1,0 0-1,0 0 0,0 0 1,0 0-1,0 0 0,0 0 0,0 1 1,0-1-1,0 0 0,0 0 1,0 0-1,0 0 0,0 0 1,0 0-1,0 1 0,0-1 0,0 0 1,0 0-1,1 0 0,-1 0 1,0 0-1,0 0 0,0 0 0,0 0 1,0 1-1,0-1 0,0 0 1,0 0-1,0 0 0,0 0 1,1 0-1,-1 0 0,0 0 0,0 0 1,0 0-1,0 0 0,0 0 1,0 0-1,0 0 0,1 0 0,-1 0 1,0 0-1,0 0 0,0 0 1,0 0-1,0 0 0,0 0 1,1 0-1,-1 0 0,-4 5 50,0-1 0,0 0-1,-1 0 1,-5 5 0,-7 5 18,3-3-58,0-1 1,0 0-1,-18 8 1,19-11 46,1 0 1,-1 1-1,1 0 1,1 1 0,-13 12-1,23-21-37,1 1-1,0-1 1,-1 0 0,1 0-1,-1 1 1,1-1-1,0 0 1,0 1 0,-1-1-1,1 1 1,0-1 0,0 0-1,-1 1 1,1-1-1,0 1 1,0-1 0,0 0-1,0 1 1,0-1-1,-1 1 1,1-1 0,0 1-1,0-1 1,0 1 0,0-1-1,0 1 1,0-1-1,1 0 1,-1 2 0,0-2 9,1 0 1,0 1 0,-1-1-1,1 0 1,0 1 0,-1-1-1,1 0 1,0 0 0,-1 0-1,1 1 1,0-1 0,0 0 0,-1 0-1,1 0 1,0 0 0,0 0-1,31-5 195,-22 2-172,1-1 0,-1 0-1,0-1 1,0 0-1,0 0 1,-1-1 0,0 0-1,12-10 1,-4 7-298,-7 7 89,-10 2 153,0 0 1,0 0 0,1 0-1,-1 0 1,0 0 0,0 0-1,0 0 1,0 0 0,0 0-1,1 0 1,-1 0 0,0 0-1,0 1 1,0-1 0,0 0-1,0 0 1,1 0 0,-1 0-1,0 0 1,0 0 0,0 0-1,0 0 1,0 0 0,0 1-1,0-1 1,1 0 0,-1 0-1,0 0 1,0 0 0,0 0-1,0 0 1,0 1 0,0-1-1,0 0 1,0 0 0,0 0-1,0 0 1,0 1 0,0 6-123,0-1 94,0-1 1,0 0 0,1 0 0,0 6 0,0-10 43,-1 0-1,1 1 0,-1-1 1,1 0-1,-1 1 1,1-1-1,0 0 1,0 0-1,0 1 1,0-1-1,0 0 1,0 0-1,0 0 1,0 0-1,0 0 1,0 0-1,0-1 1,3 2-1,0 0 20,1 0-1,-1 0 1,1-1 0,-1 1-1,1-1 1,0 0-1,0 0 1,0-1 0,-1 0-1,1 0 1,0 0-1,0 0 1,0-1 0,0 0-1,7-1 1,2-4 75,1 1-1,-1-2 1,21-12 0,-20 11-145,2-3 54,0 0 1,-1 0-1,0-2 0,-1 0 1,-1 0-1,0-2 1,0 0-1,-2 0 0,21-34 1,-3-5 168,42-108 1,-40 85-221,-23 58 5,10-28-138,-18 44 133,0 0 0,0 0 0,0-1 0,-1 1 0,1 0 1,-1-1-1,0 1 0,0-1 0,0 1 0,0 0 1,-2-5-1,2 7 17,0 0 0,-1 0 1,1 0-1,-1 0 0,1 0 0,-1 0 1,1 0-1,-1 0 0,1 0 1,-1 0-1,0 0 0,0 0 1,0 0-1,1 0 0,-1 1 0,0-1 1,0 0-1,0 1 0,0-1 1,0 1-1,0-1 0,0 1 1,0-1-1,-1 1 0,1 0 0,0-1 1,0 1-1,0 0 0,0 0 1,0 0-1,-1 0 0,1 0 0,0 0 1,0 0-1,0 1 0,0-1 1,0 0-1,-1 0 0,1 1 1,0-1-1,-1 2 0,-3 0-5,1 0 1,-1 0-1,1 1 0,0-1 1,0 1-1,0 0 0,0 1 0,-4 4 1,2 0 16,0 1 0,0-1-1,1 2 1,0-1 0,0 0 0,1 1 0,1 0 0,0 0 0,-4 19 0,2 8-38,-2 50-1,6-63 67,1 0-1,1-1 1,7 41-1,-5-51 22,0 0-1,1 0 1,0-1 0,1 1-1,1-1 1,0 0-1,15 21 1,-7-13-40,-10-12-32,2 0 0,-1-1 1,1 0-1,11 11 0,-11-12-2012,-27-6-5345,-1-5 5451,-4-1 1105,0-1-1,-26-10 1,2-2 1237,26 10 1038,1 0-1,0-1 1,-25-15-1,47 25-1321,-1-1 0,1 0 0,0 0 0,-1 0 1,1 0-1,0 0 0,0 0 0,0 0 0,0-1 0,-1 1 0,2 0 0,-1-1 0,0 1 0,0-1 1,0 1-1,1 0 0,-1-1 0,1 0 0,-1 1 0,1-1 0,-1 1 0,1-1 0,0 0 0,0-2 1,0 2-57,1 0 0,0 0 0,0 0 0,0 0 0,0 0 0,0 0 0,0 0 0,1 0 0,-1 0 0,0 0 0,1 1 0,-1-1 0,1 1 0,0-1 0,0 1 0,-1 0 0,4-2 0,5-3-17,1 1 0,-1 1 1,1-1-1,-1 2 0,1-1 1,1 2-1,-1-1 0,16 0 1,-2 1-5,1 1 0,43 5 1,-50-1-359,-1 0 1,0 1 0,33 12-1,47 27-3140,-95-41 3454,0-1 23,0 1-122,1 0 0,0 0 1,-1 0-1,1 0 0,3 3 0,-6-4 145,-1 0 1,1 0-1,0-1 1,0 1-1,-1 0 1,1 0-1,-1 0 1,1 0-1,-1 0 1,1 0-1,-1 0 1,1 0-1,-1 0 1,0 0-1,0 0 1,0 1-1,1-1 1,-1 0-1,0 0 1,0 0-1,-1 0 1,1 0-1,0 0 1,-1 2-1,-3 14 1049,-12 24 1,9-16-231,7-12-2008,0-13 1028,0 0-1,0 0 1,0 1-1,0-1 1,0 0-1,0 0 1,0 1-1,0-1 1,0 0-1,0 0 1,1 1-1,-1-1 0,0 0 1,0 0-1,0 0 1,0 1-1,1-1 1,-1 0-1,0 0 1,0 0-1,1 0 1,-1 1-1,0-1 1,0 0-1,0 0 0,1 0 1,-1 0-1,0 0 1,0 0-1,1 0 1,-1 0-1,1 0 1,3 0-1595</inkml:trace>
</inkml:ink>
</file>

<file path=ppt/ink/ink2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1:08.716"/>
    </inkml:context>
    <inkml:brush xml:id="br0">
      <inkml:brushProperty name="width" value="0.05" units="cm"/>
      <inkml:brushProperty name="height" value="0.05" units="cm"/>
      <inkml:brushProperty name="color" value="#E71224"/>
    </inkml:brush>
  </inkml:definitions>
  <inkml:trace contextRef="#ctx0" brushRef="#br0">1 57 3904,'4'-16'1253,"-3"15"-1073,-1 1 0,1-1 1,-1 1-1,1 0 0,0-1 0,-1 1 0,1 0 0,0-1 0,-1 1 0,1 0 1,0 0-1,-1 0 0,1-1 0,0 1 0,0 0 0,-1 0 0,1 0 0,0 0 1,0 0-1,-1 1 0,1-1 0,1 0 0,0 0 162,-2 0-295,0 1 0,1-1 1,-1 0-1,0 0 0,1 0 0,-1 0 0,0 1 0,0-1 0,1 0 0,-1 0 0,0 0 0,0 1 0,1-1 0,-1 0 0,0 1 0,0-1 0,0 0 0,1 0 0,-1 1 0,0-1 0,0 0 0,0 1 0,0-1 0,0 0 0,0 1 1,0-1-1,0 1 0,3 14 617,-2-6-86,-1-3-356,0 0 0,0-1 0,0 1 0,-2 9 0,-1 11 551,3-25-741,0-1 0,0 0 0,0 0-1,0 1 1,0-1 0,0 0 0,0 0 0,0 1 0,0-1 0,0 0 0,1 0 0,-1 1-1,0-1 1,0 0 0,0 0 0,0 1 0,0-1 0,0 0 0,0 0 0,1 1 0,-1-1-1,0 0 1,0 0 0,0 0 0,1 0 0,-1 1 0,0-1 0,0 0 0,0 0 0,1 0-1,-1 0 1,0 0 0,0 0 0,1 1 0,-1-1 0,0 0 0,0 0 0,1 0-1,-1 0 1,0 0 0,0 0 0,1 0 0,11-4 504,-8 2-267,17-7 28,0-2 1,0 0 0,25-19-1,19-11-661,-53 34 300,26-13-683,-36 19 709,0 0 0,0 0 0,0 1 0,0-1 0,0 0 0,-1 1 0,1 0 1,0-1-1,0 1 0,0 0 0,1 0 0,-1 0 0,0 1 0,0-1 0,0 0 0,3 2 1,-4-1 58,0 0 0,0 0 1,0 0-1,0 0 0,0 1 1,0-1-1,0 1 1,-1-1-1,1 0 0,0 1 1,-1-1-1,1 1 0,-1-1 1,0 1-1,1 0 1,-1-1-1,0 1 0,0-1 1,0 1-1,0 0 0,0-1 1,0 1-1,-1-1 1,1 3-1,-1 1 50,0 1 0,0 0 0,-1 0 0,0-1 0,-3 10-1,0-6-171,0 1 0,0 0 0,2 0-1,-6 21 1,5-22-4950,7-7 2497</inkml:trace>
</inkml:ink>
</file>

<file path=ppt/ink/ink2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1:09.407"/>
    </inkml:context>
    <inkml:brush xml:id="br0">
      <inkml:brushProperty name="width" value="0.05" units="cm"/>
      <inkml:brushProperty name="height" value="0.05" units="cm"/>
      <inkml:brushProperty name="color" value="#E71224"/>
    </inkml:brush>
  </inkml:definitions>
  <inkml:trace contextRef="#ctx0" brushRef="#br0">583 4 3488,'10'-4'6741,"-11"4"-6549,0 1 1,-1-1-1,1 0 1,0 1-1,0-1 1,0 1-1,0-1 1,0 1-1,0 0 1,0-1-1,0 1 1,0 0-1,0 0 1,0-1-1,-1 3 1,-15 18-471,9-10 489,4-6-203,-26 35 151,28-37-47,0 0-1,0 0 0,0 1 1,1-1-1,0 1 0,-1-1 1,1 1-1,0 0 1,1-1-1,-1 7 0,1-10-85,0 0-1,0 1 0,0-1 0,0 0 1,0 0-1,0 1 0,0-1 1,0 0-1,0 1 0,0-1 0,0 0 1,1 1-1,-1-1 0,0 0 1,0 0-1,0 1 0,0-1 0,1 0 1,-1 0-1,0 0 0,0 1 1,1-1-1,-1 0 0,0 0 0,0 0 1,1 0-1,-1 1 0,0-1 1,1 0-1,-1 0 0,0 0 0,1 0 1,-1 0-1,0 0 0,0 0 1,1 0-1,-1 0 0,0 0 0,1 0 1,-1 0-1,0 0 0,1 0 1,-1 0-1,0 0 0,1 0 0,-1 0 1,0-1-1,0 1 0,1 0 1,-1 0-1,0 0 0,0 0 0,1-1 1,-1 1-1,18-11 559,-17 10-554,40-34 176,-20 16-1025,-16 16 341,-5 6-248,-6 9 298,-81 173 836,21-37-10,49-115-196,-2-2 1,0 0 0,-2-1-1,-2-1 1,0-2 0,-2 0-1,-1-1 1,-1-2-1,-53 38 1,69-55 9,0-1 1,-1 1-1,-18 6 0,26-11-102,0-1-1,0 0 1,0 0 0,0 0 0,0 0 0,0-1 0,0 1-1,-1-1 1,1 0 0,0-1 0,0 1 0,0-1-1,0 1 1,-6-3 0,8 2-86,0 0 0,1 0-1,-1 0 1,0 0 0,0-1 0,1 1 0,-1-1-1,1 1 1,-1-1 0,1 1 0,0-1 0,-1 0-1,1 0 1,0 1 0,0-1 0,0 0 0,1 0-1,-1 0 1,0 0 0,1 0 0,-1 0 0,1-1-1,0 1 1,-1-3 0,1-2-18,0-1-1,1 0 1,-1 0 0,1 1 0,3-10-1,1-1-62,2 1 0,0 0 0,1 0 0,0 0-1,1 1 1,1 0 0,1 1 0,0 0-1,1 1 1,22-21 0,-20 23-411,0 1 0,1 0 0,0 0 0,27-13 0,-23 15-3396,37-12-1,-30 15 1060</inkml:trace>
</inkml:ink>
</file>

<file path=ppt/ink/ink2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1:09.767"/>
    </inkml:context>
    <inkml:brush xml:id="br0">
      <inkml:brushProperty name="width" value="0.05" units="cm"/>
      <inkml:brushProperty name="height" value="0.05" units="cm"/>
      <inkml:brushProperty name="color" value="#E71224"/>
    </inkml:brush>
  </inkml:definitions>
  <inkml:trace contextRef="#ctx0" brushRef="#br0">10 25 6304,'-10'-20'2848,"15"15"-2464,0 5-544,-2 9 0</inkml:trace>
</inkml:ink>
</file>

<file path=ppt/ink/ink2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1:10.109"/>
    </inkml:context>
    <inkml:brush xml:id="br0">
      <inkml:brushProperty name="width" value="0.05" units="cm"/>
      <inkml:brushProperty name="height" value="0.05" units="cm"/>
      <inkml:brushProperty name="color" value="#E71224"/>
    </inkml:brush>
  </inkml:definitions>
  <inkml:trace contextRef="#ctx0" brushRef="#br0">6 36 5632,'-5'-23'2560,"18"15"-2208,-5 3-288,5 10-96</inkml:trace>
</inkml:ink>
</file>

<file path=ppt/ink/ink2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1:12.025"/>
    </inkml:context>
    <inkml:brush xml:id="br0">
      <inkml:brushProperty name="width" value="0.05" units="cm"/>
      <inkml:brushProperty name="height" value="0.05" units="cm"/>
      <inkml:brushProperty name="color" value="#E71224"/>
    </inkml:brush>
  </inkml:definitions>
  <inkml:trace contextRef="#ctx0" brushRef="#br0">253 582 4224,'15'-11'3953,"-15"7"-1917,-9 3-521,-6 2-1218,0 1 1,0 1-1,0 0 1,0 2 0,1-1-1,-23 12 1,25-12-168,-4 3-18,1 1 0,0 0 0,1 1 0,-1 0 0,-18 17 0,32-25-86,0 0 1,0 0 0,0 0-1,0 1 1,0-1 0,0 0-1,0 0 1,0 1-1,1-1 1,-1 1 0,0-1-1,1 1 1,-1-1-1,1 1 1,0-1 0,-1 1-1,1 2 1,0-3 1,0-1 0,0 1 0,0 0 0,1 0 1,-1 0-1,0-1 0,0 1 0,1 0 0,-1 0 0,0-1 0,1 1 1,-1 0-1,1-1 0,-1 1 0,0 0 0,1-1 0,0 1 1,-1-1-1,1 1 0,-1-1 0,1 1 0,0-1 0,-1 1 0,1-1 1,0 0-1,0 1 0,-1-1 0,1 0 0,0 0 0,0 1 1,-1-1-1,2 0 0,3 0 74,0 0 0,-1 0 0,1 0 0,0-1 0,-1 0 0,1 0 0,6-2 0,32-13 255,83-45-154,-112 53-451,-8 5-552,-11 17 424,4-12 371,0-1 0,1 0 0,-1 1 0,0-1 0,1 0 0,-1 1 0,1-1 1,0 1-1,-1-1 0,1 1 0,0-1 0,0 1 0,0-1 0,0 1 0,0-1 0,0 1 0,1-1 0,-1 1 1,0-1-1,1 1 0,-1-1 0,1 1 0,0-1 0,-1 0 0,1 1 0,0-1 0,0 0 0,0 0 0,0 0 0,0 1 1,0-1-1,0 0 0,0 0 0,0 0 0,1-1 0,-1 1 0,2 1 0,2 0 78,0 0 0,0 0 0,0-1 0,0 1 0,0-1 0,0 0-1,0-1 1,0 1 0,0-1 0,9-1 0,1 0 97,0-1 0,21-6 0,-11 2 49,46-20-1,-60 21-168,-1-1-1,1 0 1,-1-1-1,0 1 1,0-2 0,12-12-1,2-9 16,-2-1 1,-1 0-1,21-43 0,4-4-134,17-35 74,-41 70 129,19-36-128,-35 64-107,-1 1-1,0-1 0,5-26 1,-9 37 62,-1 0 0,0 0 0,1 0 0,-1 0 0,0 0 1,-1 0-1,1 0 0,-1 0 0,1 0 0,-2-4 0,2 7 27,0-1 1,-1 1-1,1-1 0,0 1 0,-1-1 0,1 1 0,0 0 0,0-1 1,-1 1-1,1-1 0,-1 1 0,1 0 0,0-1 0,-1 1 1,1 0-1,-1 0 0,1-1 0,-1 1 0,1 0 0,-1 0 0,1 0 1,-1 0-1,1 0 0,-2-1 0,1 2 0,0-1-1,-1 0 1,1 0 0,-1 1 0,1-1-1,0 1 1,-1 0 0,1-1-1,0 1 1,0 0 0,-1 0-1,1-1 1,-1 3 0,-6 4 2,1 0 0,0 0 0,1 1 1,0 0-1,0 1 0,0-1 0,1 1 0,1 0 1,-5 10-1,-3 13 32,-10 42 0,6-10 126,3 1 0,-7 104-1,19-159-68,0 0 0,1 0-1,1 1 1,0-1 0,0 0 0,1 0 0,0-1-1,0 1 1,1 0 0,1-1 0,0 0-1,8 15 1,-11-21-88,1-1 0,0 0 0,0 0 0,0 0 0,0 0-1,0 0 1,0 0 0,0-1 0,1 1 0,-1-1 0,1 1 0,-1-1 0,1 0-1,-1 0 1,1 0 0,0-1 0,3 2 0,-1-2-801,0 1 0,0-1 0,0 0 0,0 0 0,5-1 0,3 1-1104</inkml:trace>
</inkml:ink>
</file>

<file path=ppt/ink/ink2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1:12.411"/>
    </inkml:context>
    <inkml:brush xml:id="br0">
      <inkml:brushProperty name="width" value="0.05" units="cm"/>
      <inkml:brushProperty name="height" value="0.05" units="cm"/>
      <inkml:brushProperty name="color" value="#E71224"/>
    </inkml:brush>
  </inkml:definitions>
  <inkml:trace contextRef="#ctx0" brushRef="#br0">21 160 6048,'-21'-23'2752,"29"15"-2400,10 0 1248,5 4-960,24-15 1216,6 3-1056,27-4-128,-6 4-416,14-3-160,-6 7-64,3 1 96,-11 8-64,-14 3 320,-6 6-192,-19 2-3136,-9 4 1600</inkml:trace>
</inkml:ink>
</file>

<file path=ppt/ink/ink2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1:16.777"/>
    </inkml:context>
    <inkml:brush xml:id="br0">
      <inkml:brushProperty name="width" value="0.05" units="cm"/>
      <inkml:brushProperty name="height" value="0.05" units="cm"/>
      <inkml:brushProperty name="color" value="#E71224"/>
    </inkml:brush>
  </inkml:definitions>
  <inkml:trace contextRef="#ctx0" brushRef="#br0">14 89 1824,'2'-1'87,"6"-1"433,-7 1-507,-1 1 0,0 0 1,0 0-1,0 0 0,0 0 0,0-1 1,0 1-1,0 0 0,0 0 1,1 0-1,-1-1 0,0 1 1,0 0-1,0 0 0,0 0 0,0-1 1,0 1-1,0 0 0,0 0 1,0 0-1,0-1 0,0 1 0,-1 0 1,1 0-1,0-1 0,0 1 1,0 0-1,0 0 0,0 0 1,0 0-1,0-1 0,0 1 0,-1 0 1,1 0-1,0 0 0,0-1 1,0 1 15,0 0 0,0 0 0,-1 0 0,1 0 0,0 0 0,0 0 0,0 0 0,0 0 0,0 0 0,0 0 0,0 0 0,0 0 0,0 0 0,0 0 0,0 0 0,0 0 0,0 0 0,-1 0 0,1 0 0,0 0 0,0 0 0,0 0 0,0 0 0,0-1 0,0 1 0,0 0 0,0 0 0,0 0 0,0 0 0,0 0 0,0 0 0,0 0 0,0 0 0,0 0 0,0 0 0,0 0 0,0 0 0,0-1 0,0 1 0,0 0 0,0 0 0,0 0 0,0 0 0,0 0 0,0 0 0,0 0 0,0 0 0,0 0 0,0 0 0,0 0 0,0 0 0,0-1 0,1 1 0,-1 0 0,0 0 0,0 0 0,0 0 0,0 0 0,0 0 0,0 0 0,0 0 0,0 0 0,0 0 0,0 0 0,1 0 42,-1 0 0,0 0 0,0 0 0,1-1 0,-1 1 0,0 0 0,0 0 0,0 0 0,1 0 0,-1 0 1,0-1-1,0 1 0,0 0 0,0 0 0,1 0 0,-1-1 0,0 1 0,0 0 0,0 0 0,0 0 0,0-1 1,0 1-1,0 0 0,0 0 0,0-1 0,1 1 0,-1 0 0,0 0 0,0-1 0,0 1 0,0 0 0,0 0 1,-1-1-1,1 1 0,0-1 18,0 1 1,-1 0-1,1 0 0,0-1 1,-1 1-1,1 0 0,-1 0 1,1 0-1,0 0 0,-1-1 1,1 1-1,-1 0 0,1 0 1,0 0-1,-1 0 1,1 0-1,-1 0 0,1 0 1,0 0-1,-1 0 0,1 0 1,-1 0-1,1 0 0,0 1 1,-1-1-1,1 0 1,-1 0-1,1 0 0,0 1 1,-1-1-1,1 0 0,0 0 1,-1 1-1,1-1 0,0 0 1,-1 0-1,1 1 1,0-1-1,0 0 0,-1 1 1,2 19 225,-1-12-160,0 0-1,0 0 1,0 1-1,-4 12 1,2-12-39,0-1 1,0 1-1,1-1 1,0 1-1,0 0 1,2 16 0,1 55 3093,8-93-2836,-1 0 0,0 0 0,11-24 0,17-47-680,-10 18-52,5 4-698,-32 61 1044,1 0 0,-1 0-1,1 0 1,-1 1 0,1-1 0,-1 0-1,1 0 1,0 1 0,-1-1 0,1 1-1,0-1 1,0 1 0,-1-1-1,1 1 1,0-1 0,0 1 0,0-1-1,0 1 1,0 0 0,-1 0 0,1-1-1,0 1 1,0 0 0,0 0 0,0 0-1,0 0 1,0 0 0,0 0-1,0 0 1,0 1 0,0-1 0,0 0-1,-1 0 1,1 1 0,0-1 0,0 1-1,0-1 1,0 1 0,0 0 0,3 1 6,-1 0 0,0 0 0,0 0 0,0 1 0,0 0 0,-1-1 0,6 7 0,-3-1 104,0 1 0,0 0 1,-1 0-1,0 0 1,0 0-1,4 19 0,-5-11 116,-1 0-1,0 0 0,-1 20 0,-1 17 875,-3-53-2672,3 3 587</inkml:trace>
</inkml:ink>
</file>

<file path=ppt/ink/ink2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1:32.733"/>
    </inkml:context>
    <inkml:brush xml:id="br0">
      <inkml:brushProperty name="width" value="0.05" units="cm"/>
      <inkml:brushProperty name="height" value="0.05" units="cm"/>
      <inkml:brushProperty name="color" value="#E71224"/>
    </inkml:brush>
  </inkml:definitions>
  <inkml:trace contextRef="#ctx0" brushRef="#br0">121 29 640,'-3'-2'358,"4"4"-610,-1-2 351,1 1-1,-1-1 1,0 0-1,0 1 1,1-1-1,-1 0 1,0 0-1,0 0 1,1 1-1,-1-1 1,0 0-1,1 0 1,-1 0-1,0 0 1,0 1-1,1-1 1,-1 0-1,0 0 1,1 0-1,-1 0 0,1 0 1,-1 0-1,0 0 1,1 0-1,-1 0 1,0 0-1,2-1 1073,-2 1-1021,1 0 0,0 0 0,-1 0-1,1-1 1,0 1 0,-1 0 0,1 0 0,-1-1 0,1 1 0,-1 0 0,1-1 0,-1 1 0,1-1-1,-1 1 1,1 0 0,-1-1 0,1 1 0,-1-1 0,0 0 0,1 1 0,-1-1 0,0 1-1,1-1 1,-1 1 0,0-1 0,0 0 0,0 1 0,0-1 0,1-1 0,4-7 2131,-5 9-2237,0 0 0,0 0 0,0 0 0,0-1 0,0 1 0,0 0 0,1 0 0,-1 0 0,0-1 0,0 1 0,0 0 0,0 0 0,0-1 0,0 1 0,0 0 0,0 0 0,0 0 0,0-1 0,0 1 0,0 0-1,0 0 1,-1-1 0,1 1 0,0 0 0,0 0 0,0 0 0,0-1 0,0 1 0,0 0 0,0 0 0,-1 0 0,1-1 0,0 1 0,0 0 0,0 0 0,0 0 0,-1 0 0,1 0 0,0-1 0,0 1 0,0 0 0,-1 0 0,1 0 0,0 0 0,0 0 0,-1 0-1,1 0 1,0 0 0,0 0 0,-1 0 0,1 0 0,0 0 0,0 0 0,0 0 0,-1 0 0,1 0 0,0 0 0,0 0 0,-1 0 0,1 0 0,0 0 0,0 1 0,0-1 0,-1 0 0,1 0 0,0 0 0,0 0 0,0 0 0,-1 1 0,-34 40 180,20-25 68,-23 33 1,12-12 60,23-33-333,0 0 1,0 1-1,1 0 0,0 0 0,0-1 1,0 1-1,0 1 0,1-1 0,0 0 1,0 0-1,0 0 0,1 1 1,0-1-1,0 0 0,0 0 0,1 6 1,0-3 32,1 0 0,0 0 0,0 0 0,0-1 0,1 1 0,0-1 0,1 0 0,0 1 0,8 11 0,-11-18-14,1 1 1,-1-1-1,0 1 1,0-1 0,1 0-1,-1 1 1,1-1-1,0 0 1,-1 0-1,1 0 1,0 0-1,-1 0 1,1 0 0,0-1-1,0 1 1,0-1-1,0 1 1,3-1-1,-3 0 24,1 0 0,0 0-1,0 0 1,-1-1-1,1 0 1,0 1 0,-1-1-1,1 0 1,0 0 0,-1-1-1,5-2 1,4-4 131,-1 0 1,0-1-1,0 0 1,12-15-1,-15 16-157,15-18 179,27-43-1,-46 64-182,-2 3-55,0 1-1,0-1 1,0 1 0,-1-1 0,1 0 0,-1 1-1,1-1 1,-1 0 0,0 1 0,0-1 0,0 0-1,0 1 1,0-4 0,0 0-270,0 4 15,-1 1 246,1 0 1,-1 0-1,0 0 0,1 0 1,-1 0-1,0 0 0,1 0 1,-1 0-1,1 1 1,-1-1-1,0 0 0,1 0 1,-1 0-1,1 1 0,-1-1 1,1 0-1,-1 1 1,1-1-1,-1 0 0,1 1 1,-1-1-1,1 1 0,-1-1 1,1 1-1,-1-1 0,1 1 1,0-1-1,0 1 1,-1-1-1,1 1 0,0 0 1,0-1-1,-1 2 0,-9 23-210,10-23 180,-1 2 50,0 1 1,0 0 0,1-1 0,-1 1-1,1-1 1,1 1 0,-1 0-1,1-1 1,-1 1 0,1-1-1,0 1 1,1-1 0,2 6-1,0 1 59,1 0 1,1 0-1,13 18 0,-16-25-11,0 0 1,1 0-1,-1 0 0,1-1 1,0 0-1,0 0 0,0 0 1,1 0-1,-1 0 0,1-1 1,-1 0-1,1 0 0,0 0 1,9 2-1,-7-3 20,-1 0-1,1 0 0,0-1 1,-1 0-1,1 0 1,0-1-1,-1 1 0,1-2 1,-1 1-1,1-1 1,6-2-1,4-3 43,-1 0 0,0-1 0,-1 0 0,24-18 0,-32 20-66,0 1 0,0-1 1,0-1-1,-1 1 0,0-1 0,-1 0 0,1-1 0,-1 1 0,-1-1 0,8-16 0,-11 21-7,0 0 1,0 0-1,0 0 1,-1-1-1,1 1 0,-1 0 1,0-1-1,0 1 1,0 0-1,0-1 1,-1 1-1,1 0 0,-1-1 1,0 1-1,-2-6 1,1 5-32,0 0 0,-1 0 0,1 0 0,-1 0 0,0 0 0,0 1 0,-1-1 0,1 1 0,-1 0 0,-4-3 0,-2-1-33,0 1 0,0 1 0,-1 0 0,0 0 0,1 1 0,-2 1 0,1 0 0,-15-2 0,21 4-127,-29-3-395,31 3 7,1 1 0,0 0-1,-1 0 1,1 0 0,0 1 0,-1-1 0,1 0 0,0 1-1,-1 0 1,-3 1 0,16 7-5335,2 2 2203</inkml:trace>
</inkml:ink>
</file>

<file path=ppt/ink/ink2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1:33.772"/>
    </inkml:context>
    <inkml:brush xml:id="br0">
      <inkml:brushProperty name="width" value="0.05" units="cm"/>
      <inkml:brushProperty name="height" value="0.05" units="cm"/>
      <inkml:brushProperty name="color" value="#E71224"/>
    </inkml:brush>
  </inkml:definitions>
  <inkml:trace contextRef="#ctx0" brushRef="#br0">162 65 2816,'2'-6'590,"0"1"0,-1-1-1,2 1 1,-1 0 0,1-1 0,-1 1 0,2 0 0,-1 1 0,6-8-1,-4 6 2140,-5 9-1644,0 1-1000,-9 225 2294,8-145-1411,1-49-449,0-34-305,-20-1 1204,14-1-1528,0 1 0,0 0 1,0 0-1,-10 2 0,-55 16-178,36-12 373,27-5 154,3-2 317,4 1-497,-7-12 714,9 12-810,0-1 29,-1 1 0,1-1 0,-1 1 0,1-1 0,-1 1 0,1-1 1,0 1-1,-1 0 0,1-1 0,0 1 0,-1 0 0,1 0 0,0 0 0,-1-1 1,1 1-1,0 0 0,0 0 0,-1 0 0,1 0 0,0 0 0,0 0 0,-1 0 1,1 1-1,1-1 0,1 1-19,142-5 251,-70-1-310,-66 4-2599,-28-6-11861</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9:52.636"/>
    </inkml:context>
    <inkml:brush xml:id="br0">
      <inkml:brushProperty name="width" value="0.05" units="cm"/>
      <inkml:brushProperty name="height" value="0.05" units="cm"/>
    </inkml:brush>
  </inkml:definitions>
  <inkml:trace contextRef="#ctx0" brushRef="#br0">3 78 9376,'-3'-11'4256,"50"6"-3680,-11 1 800,0 1-864,51-10-65,5 2-287,27 0-192,-6 2 0,-2 1-1247,-21 8 703,12-3-3424,-14 6 2208</inkml:trace>
</inkml:ink>
</file>

<file path=ppt/ink/ink2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1:34.160"/>
    </inkml:context>
    <inkml:brush xml:id="br0">
      <inkml:brushProperty name="width" value="0.05" units="cm"/>
      <inkml:brushProperty name="height" value="0.05" units="cm"/>
      <inkml:brushProperty name="color" value="#E71224"/>
    </inkml:brush>
  </inkml:definitions>
  <inkml:trace contextRef="#ctx0" brushRef="#br0">20 99 2496,'-1'-1'281,"0"-1"0,-1 1 0,1-1 0,0 1 0,0-1 0,0 0 0,0 0 0,0 0 0,-1-2 0,1 0 727,-1 1-140,2 2-676,-1 0 0,1 0 0,-1 0 0,1 1 0,-1-1 0,1 0 0,0 0 0,-1 0 0,1 0 0,0 0 0,0 0 0,0 0 0,-1 0 0,1 0 0,0 0 1,0 0-1,1 0 0,-1 0 0,0 0 0,0 0 0,0 0 0,1 0 0,-1 0 0,0 0 0,1 1 0,-1-1 0,1 0 0,-1 0 0,1 0 0,-1 0 0,1 1 0,0-1 0,-1 0 0,1 1 0,0-1 0,0 0 0,-1 1 0,1-1 1,2 0-1,3-3 47,1 1 1,0 0 0,-1 0 0,1 1 0,0 0 0,13-2 0,47-3-36,-28 4-82,70-3-204,-54 9-1496,-39 0-883,21 5 1,-5 3-628</inkml:trace>
</inkml:ink>
</file>

<file path=ppt/ink/ink2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1:36.468"/>
    </inkml:context>
    <inkml:brush xml:id="br0">
      <inkml:brushProperty name="width" value="0.05" units="cm"/>
      <inkml:brushProperty name="height" value="0.05" units="cm"/>
      <inkml:brushProperty name="color" value="#E71224"/>
    </inkml:brush>
  </inkml:definitions>
  <inkml:trace contextRef="#ctx0" brushRef="#br0">6 8 2400,'-6'-2'623,"10"2"-80,-2 0 121,0 0-1,1 0 0,-1-1 0,0 1 1,0 0-1,0-1 0,1 1 0,3-3 1,-6 3-591,0 0 1,1 0-1,-1 0 0,0 0 1,1-1-1,-1 1 1,0 0-1,1 0 0,-1 0 1,1 0-1,-1 0 1,0 0-1,1 0 0,-1 0 1,0 0-1,1 0 1,-1 0-1,0 0 0,1 1 1,-1-1-1,1 0 1,-1 0-1,0 0 0,1 0 1,-1 1-1,0-1 1,0 0-1,1 0 0,-1 1 1,0-1-1,1 0 1,-1 0-1,0 1 0,1-1 1,6 18 554,-5-9-543,0-1-1,-1 0 1,0 9 0,4 128 821,-6-109-767,6 148 490,-3-139-569,-2-28 13,1 0-1,5 29 1,16 70 272,-14-72 115,-8-43-436,0 0 0,0-1 0,0 1 1,0 0-1,0 0 0,0-1 0,0 1 1,0 0-1,0-1 0,0 1 0,0 0 0,-1 0 1,1-1-1,0 2 0,-1 0-63,0-1 1,1 1-1,-1 0 1,1 0-1,0-1 1,0 1-1,-1 0 0,1 2 1</inkml:trace>
</inkml:ink>
</file>

<file path=ppt/ink/ink2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1:37.442"/>
    </inkml:context>
    <inkml:brush xml:id="br0">
      <inkml:brushProperty name="width" value="0.05" units="cm"/>
      <inkml:brushProperty name="height" value="0.05" units="cm"/>
      <inkml:brushProperty name="color" value="#E71224"/>
    </inkml:brush>
  </inkml:definitions>
  <inkml:trace contextRef="#ctx0" brushRef="#br0">143 88 2080,'1'-1'122,"0"-1"1,1 1-1,-1-1 1,1 1-1,-1-1 0,1 1 1,0 0-1,-1-1 0,1 1 1,0 0-1,0 0 1,0 0-1,0 1 0,2-2 1,-2 1 221,0 0 1,1 0-1,-1 0 1,5-5 4812,-33 25-4451,-70 61 1006,39-28-352,51-49-454,6-9-50,7-11-325,1 4-552,1-1 0,16-17-1,-14 17 36,14-22-1,-20 29-139,1 0 0,-1 0 0,1 1 0,1 0 0,-1 0 0,14-9 0,8-9-299,-27 23 425,-1 1-1,1 0 1,0-1-1,-1 1 0,1 0 1,0-1-1,-1 1 1,1 0-1,0 0 1,0 0-1,-1 0 1,1-1-1,0 1 0,0 0 1,-1 0-1,1 0 1,0 0-1,0 1 1,-1-1-1,1 0 1,0 0-1,-1 0 0,1 1 1,0-1-1,0 1 1,1 0-7,0 0 0,0 0 0,0 0 0,0 0 0,0 0 1,-1 1-1,3 1 0,10 10 17,-12-12-16,-1 0 1,1 1 0,0-1-1,-1 1 1,1-1 0,-1 1 0,1 0-1,-1 0 1,0 0 0,1 0 0,-1 0-1,0 0 1,0 0 0,-1 0-1,2 3 1,5 21 309,-4-5-178,-2-19-119,-1 1-1,1-1 1,-1 0-1,0 0 0,1 0 1,-1 0-1,0 1 1,-1-1-1,1 0 1,0 0-1,0 0 1,-1 0-1,1 1 1,-1-1-1,-2 4 1,2-3-7,-1 0 1,1 1 0,0-1 0,0 0-1,-2 8 1,3-7 37,-1-1-1,0 1 1,0 0-1,-1 0 0,-1 3 1,2-6-6,1 0 1,-1 0-1,1 0 1,-1 0-1,1 0 1,-1 0-1,0 0 1,0-1-1,1 1 1,-1 0 0,0-1-1,0 1 1,0 0-1,0-1 1,0 1-1,0-1 1,0 1-1,0-1 1,0 0-1,0 1 1,0-1-1,-2 0 1,1 0 29,-1 0 0,0-1 0,1 1 0,-1-1 0,1 1 0,-1-1 0,1 0 0,-5-2 0,-58-32 424,55 27-2493,9 8 1923,1 0 0,0 0 0,0-1 0,0 1 0,0 0 0,0 0 0,0 0 0,0 0 0,0 0 0,0-1 0,0 1 0,-1 0 0,1 0 0,0 0-1,0 0 1,0-1 0,0 1 0,0 0 0,0 0 0,0 0 0,0 0 0,0-1 0,0 1 0,1 0 0,-1 0 0,0 0 0,0 0 0,0-1 0,0 1 0,0 0 0,0 0 0,0 0 0,0 0 0,0 0 0,0 0 0,1-1 0,-1 1 0,0 0 0,0 0 0,0 0 0,0 0 0,0 0 0,1 0-1,-1 0 1,0 0 0,0 0 0,0-1 0,0 1 0,0 0 0,1 0 0,-1 0 0,0 0 0,0 0 0,0 0 0,0 0 0,1 0 0,-1 0 0,0 0 0,0 0 0,0 0 0,0 1 0,1-1 0,-1 0 0,0 0 0,0 0 0,0 0 0,10 2-5324</inkml:trace>
</inkml:ink>
</file>

<file path=ppt/ink/ink2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1:40.198"/>
    </inkml:context>
    <inkml:brush xml:id="br0">
      <inkml:brushProperty name="width" value="0.05" units="cm"/>
      <inkml:brushProperty name="height" value="0.05" units="cm"/>
      <inkml:brushProperty name="color" value="#E71224"/>
    </inkml:brush>
  </inkml:definitions>
  <inkml:trace contextRef="#ctx0" brushRef="#br0">0 56 2720,'0'-5'734,"1"-1"-1,-1 1 1,1 0-1,1 0 1,-1-1 0,1 1-1,-1 0 1,5-7-1,-6 12-688,0 0 0,0 0 0,0 0 0,0 0 1,0 0-1,0 0 0,0-1 0,0 1 0,0 0 0,1 0 0,-1 0 0,0 0 0,0 0 0,0 0 0,0 0 0,0 0 0,0 0 0,0-1 0,0 1 0,1 0 0,-1 0 0,0 0 0,0 0 0,0 0 0,0 0 0,0 0 0,0 0 0,1 0 0,-1 0 0,0 0 0,0 0 0,0 0 0,0 0 0,0 0 0,1 0 0,-1 0 0,0 0 0,0 0 0,0 0 0,0 0 0,0 0 0,0 1 0,0-1 0,1 0 0,-1 0 0,0 0 1,0 0-1,5 8 492,2 14-350,11 84 794,3 9-90,-4-61-483,-10-32 12,0 0 1,5 35-1,-10-46-630,-2-5 1569,-9-14-1548,-1-8-5212,6 5-1139</inkml:trace>
</inkml:ink>
</file>

<file path=ppt/ink/ink2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1:41.767"/>
    </inkml:context>
    <inkml:brush xml:id="br0">
      <inkml:brushProperty name="width" value="0.05" units="cm"/>
      <inkml:brushProperty name="height" value="0.05" units="cm"/>
      <inkml:brushProperty name="color" value="#E71224"/>
    </inkml:brush>
  </inkml:definitions>
  <inkml:trace contextRef="#ctx0" brushRef="#br0">44 27 2144,'1'-2'351,"1"1"0,-1-1 0,0 1 0,1 0 0,-1-1 0,1 1 0,0 0 1,-1 0-1,1 0 0,0 1 0,2-2 0,5-3 838,-8 5-985,0-1 0,0 0-1,0 1 1,0-1-1,0 0 1,0 1 0,0 0-1,0-1 1,1 1-1,-1-1 1,0 1 0,0 0-1,0 0 1,1 0-1,1 0 1,-3 0-133,1 1 0,-1-1 0,1 1 0,-1-1 0,1 1 0,-1-1 0,1 1-1,-1 0 1,1-1 0,-1 1 0,1 0 0,-1-1 0,0 1 0,0 0 0,1-1 0,-1 1 0,0 0 0,0 0 0,0-1 0,0 1 0,0 0 0,0 0 0,0-1 0,0 1 0,0 0 0,0 1 0,-1 13 198,0-1 0,-1 1-1,-1-1 1,-4 17 0,-23 54 723,28-80-874,0-1 0,-1 0 0,1-1 0,-1 1 0,0 0 1,-5 4-1,7-7-127,1 0 0,-1 0 0,0-1 0,0 1 0,0 0 0,0-1 0,0 1 0,-1-1 0,1 1 0,0-1 0,0 1 0,-2 0 0,2-1-52,0-1 0,1 1 0,-1 0 0,0 0-1,1 0 1,-1 0 0,0 0 0,1-1 0,-1 1 0,1 0-1,-1-1 1,1 1 0,-1 0 0,0-1 0,1 1-1,-1 0 1,1-1 0,0 1 0,-1-1 0,1 1-1,-1-1 1,1 1 0,0-1 0,-1 0 0,1 0 0,-4-15-2969,3-3 876</inkml:trace>
</inkml:ink>
</file>

<file path=ppt/ink/ink2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1:42.145"/>
    </inkml:context>
    <inkml:brush xml:id="br0">
      <inkml:brushProperty name="width" value="0.05" units="cm"/>
      <inkml:brushProperty name="height" value="0.05" units="cm"/>
      <inkml:brushProperty name="color" value="#E71224"/>
    </inkml:brush>
  </inkml:definitions>
  <inkml:trace contextRef="#ctx0" brushRef="#br0">22 0 6304,'0'0'2336,"0"3"-1824,0 1 2112,0 4-1408,-4 0-864,0 0-224,4 0 224,-5-1-224,2-2 704,-2-2-4224</inkml:trace>
</inkml:ink>
</file>

<file path=ppt/ink/ink2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1:42.504"/>
    </inkml:context>
    <inkml:brush xml:id="br0">
      <inkml:brushProperty name="width" value="0.05" units="cm"/>
      <inkml:brushProperty name="height" value="0.05" units="cm"/>
      <inkml:brushProperty name="color" value="#E71224"/>
    </inkml:brush>
  </inkml:definitions>
  <inkml:trace contextRef="#ctx0" brushRef="#br0">4 11 5728,'0'-8'2112,"5"5"-1632,-10 6 1632,5 5-2112,0 0 96,-3 1-64,3-1-1344,3-2-3424,2 2 2880,0 0 192</inkml:trace>
  <inkml:trace contextRef="#ctx0" brushRef="#br0" timeOffset="1">140 47 4736,'10'-5'2144,"-2"5"-1856,2 0 2688,-2 0-2144,0-3-256,1 6-3680,0 2 1696,0-5-2624</inkml:trace>
</inkml:ink>
</file>

<file path=ppt/ink/ink2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1:42.848"/>
    </inkml:context>
    <inkml:brush xml:id="br0">
      <inkml:brushProperty name="width" value="0.05" units="cm"/>
      <inkml:brushProperty name="height" value="0.05" units="cm"/>
      <inkml:brushProperty name="color" value="#E71224"/>
    </inkml:brush>
  </inkml:definitions>
  <inkml:trace contextRef="#ctx0" brushRef="#br0">1 0 4896,'3'0'1824,"2"5"-1440,0-5 3840,3 3-4032,2-3 64,-2 0-192</inkml:trace>
</inkml:ink>
</file>

<file path=ppt/ink/ink2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1:45.656"/>
    </inkml:context>
    <inkml:brush xml:id="br0">
      <inkml:brushProperty name="width" value="0.05" units="cm"/>
      <inkml:brushProperty name="height" value="0.05" units="cm"/>
      <inkml:brushProperty name="color" value="#E71224"/>
    </inkml:brush>
  </inkml:definitions>
  <inkml:trace contextRef="#ctx0" brushRef="#br0">181 3 2080,'-5'-2'8740,"9"12"-8110,-3-4-373,0 1-1,-1 0 1,1 8 0,-1 4 114,0-3-222,0-1 1,-1 0 0,-1 1-1,-1-1 1,0 0 0,-1 0-1,-1-1 1,0 1 0,0-1-1,-2 0 1,0 0 0,0-1-1,-2 0 1,1 0 0,-21 21-1,25-29-103,-1-1-1,1-1 1,-1 1-1,1-1 1,-8 4-1,10-6-280,0 0 0,0 0 0,0 0 0,-1 0 0,1 0 0,0-1 0,-1 1 0,1-1 0,-1 1 0,1-1 0,-1 0 0,1 0-1,0 0 1,-1-1 0,-2 1 0,-8-7-1695</inkml:trace>
</inkml:ink>
</file>

<file path=ppt/ink/ink2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1:46.518"/>
    </inkml:context>
    <inkml:brush xml:id="br0">
      <inkml:brushProperty name="width" value="0.05" units="cm"/>
      <inkml:brushProperty name="height" value="0.05" units="cm"/>
      <inkml:brushProperty name="color" value="#E71224"/>
    </inkml:brush>
  </inkml:definitions>
  <inkml:trace contextRef="#ctx0" brushRef="#br0">87 98 3552,'-1'-1'315,"0"0"1,0-1 0,0 2-1,0-1 1,-1 0-1,1 0 1,0 0-1,-1 1 1,1-1-1,0 0 1,-1 1-1,1 0 1,-1-1 0,1 1-1,-1 0 1,1-1-1,-3 1 1,3 0-138,0 0 0,0 0 0,1 0 1,-1 0-1,0-1 0,0 1 0,0 0 0,0 0 1,0-1-1,1 1 0,-1-1 0,0 1 0,0-1 1,1 1-1,-1-1 0,0 1 0,1-1 1,-1 0-1,0 0 0,1 0-134,0 1-1,-1-1 1,1 1 0,0 0 0,0-1-1,0 1 1,0-1 0,0 1 0,0-1-1,0 1 1,0-1 0,0 1 0,0 0-1,0-1 1,0 1 0,0-1 0,0 1-1,0-1 1,0 1 0,1-1 0,-1 1-1,0 0 1,0-1 0,0 1 0,1-1-1,-1 1 1,0 0 0,1-1 0,-1 1-1,0 0 1,1-1 0,-1 1-1,0 0 1,1 0 0,-1-1 0,1 1-1,-1 0 1,0 0 0,1 0 0,-1 0-1,1-1 1,0 1 0,35-15 141,38-13 0,-57 23-127,0 1 0,0 1 1,1 0-1,29-1 0,-42 4-70,3 0 1,0 0-1,1 1 1,-1-1-1,0 2 1,9 1-1,-15-2 16,0-1-1,0 1 0,-1 0 0,1 0 1,0 0-1,0 0 0,-1 0 0,1 0 1,-1 0-1,1 1 0,-1-1 1,1 0-1,-1 1 0,0-1 0,0 1 1,0 0-1,0-1 0,0 1 0,0 0 1,0-1-1,0 1 0,-1 0 1,1 0-1,-1 0 0,1 0 0,-1 0 1,0 2-1,1 2 26,-1-1 0,0 1 0,0 0 0,-1-1 0,0 1 0,0-1 0,0 1 0,-1-1 0,1 1 0,-1-1 0,-1 0 0,-3 7 0,1-4 5,0-1-1,0 0 0,-1 0 0,0 0 0,-1-1 1,1 0-1,-9 6 0,-9 4 1,0-2 0,-2 0 0,-45 18 0,-1 2 195,-14 5 437,134-43 577,-1 1-1184,62 2-1,-51 2-36,27 5 687,-44-3-1737,-1-1-5394</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9:56.951"/>
    </inkml:context>
    <inkml:brush xml:id="br0">
      <inkml:brushProperty name="width" value="0.05" units="cm"/>
      <inkml:brushProperty name="height" value="0.05" units="cm"/>
    </inkml:brush>
  </inkml:definitions>
  <inkml:trace contextRef="#ctx0" brushRef="#br0">14 1433 2976,'-10'-8'1698,"9"8"-1604,1 0 1,0 0-1,0 0 1,0 0 0,-1 0-1,1 0 1,0 0-1,0-1 1,0 1-1,0 0 1,0 0 0,-1 0-1,1-1 1,0 1-1,0 0 1,0 0 0,0 0-1,0-1 1,0 1-1,0 0 1,0 0-1,0 0 1,0-1 0,0 1-1,-1 0 1,1 0-1,1-1 1,-1 1 0,0 0-1,0 0 1,0 0-1,0-1 1,0 1-1,0 0 1,0 0 0,0-1-1,0 1 1,0 0-1,2-22 1046,1 1-1,0-1 0,9-28 1,-5 25-466,-2 3-387,2 1 0,1 0 0,1 1 0,0 0-1,1 1 1,2-1 0,18-23 0,8-5 131,61-57 0,120-133 302,-212 230-686,37-39 69,-41 43-115,1 1 1,0 0-1,1-1 1,-1 1-1,0 1 0,1-1 1,0 1-1,0 0 1,6-3-1,-10 5 19,0 0 0,0 0 0,1 0-1,-1 0 1,0 0 0,0 0 0,0 0 0,0 0 0,0 0-1,0 0 1,0 0 0,0 1 0,0-1 0,0 1-1,0-1 1,0 0 0,0 1 0,0 0 0,0-1 0,0 1-1,0-1 1,0 1 0,0 0 0,-1 0 0,1 0-1,0-1 1,-1 1 0,1 0 0,0 0 0,-1 0 0,1 0-1,0 2 1,0 1 23,1 1-1,-1 0 1,0-1-1,0 1 1,0 0 0,0 6-1,-1 11 66,-1 1 0,0-1 0,-2 0 0,0 0 0,-8 26 0,1-14-13,-2-1 0,-25 50 0,12-33 435,26-48-306,3-4-56,9-8-25,12-18-103,41-60 0,-38 48 10,83-103-2,-91 121-87,1 1 0,1 0 0,0 2 1,29-19-1,-46 35 45,-1 0-1,1 0 1,0 1-1,0 0 1,1 0-1,7-2 1,-12 3 5,1 1-1,-1 0 0,1-1 1,-1 1-1,1 0 1,-1 0-1,1 0 1,-1 0-1,1 1 1,-1-1-1,1 0 1,-1 1-1,1-1 1,-1 1-1,1-1 1,-1 1-1,0 0 1,1-1-1,-1 1 1,0 0-1,0 0 1,0 0-1,1 0 1,-1 0-1,0 0 0,0 0 1,0 2-1,1 0 9,0 0-1,-1 1 0,0-1 0,0 1 1,0-1-1,0 1 0,-1 0 0,1 5 1,-1 33 21,-1-25-15,-1 0-1,-1 0 1,0 0-1,-2 0 1,0 0-1,-10 23 1,-2-5 294,-38 60 0,52-85-120,5-8 69,5-6-104,46-45-129,72-93-131,22-24-140,-141 159 222,1 0-19,1 1 1,10-9 0,-17 14 39,1 0 1,-1 0 0,1 0 0,-1 0 0,1 1 0,0-1 0,-1 0-1,1 1 1,0-1 0,0 1 0,-1 0 0,1-1 0,0 1 0,0 0-1,-1 0 1,1 0 0,0 0 0,0 0 0,2 1 0,-3 0-4,1 0-1,-1 0 1,0 0 0,1 0 0,-1 0-1,0 1 1,0-1 0,0 0 0,0 0 0,0 1-1,-1-1 1,1 1 0,0-1 0,0 1 0,-1-1-1,1 1 1,-1-1 0,0 1 0,1-1 0,-1 1-1,0 0 1,0 2 0,1 3-46,2 14 53,-2-1 1,0 0-1,-2 0 1,0 1-1,-6 32 1,2-18 42,0-3 30,-1-1-1,-1 1 1,-14 34 0,20-63-49,0 1 0,-1 0 0,1 0 0,0 0 0,1 0 1,-1 0-1,1 0 0,-1 0 0,1 0 0,1 0 0,-1 0 1,2 6-1,-2-10-12,0 1 1,1-1 0,-1 1-1,1-1 1,-1 1 0,1-1-1,-1 1 1,1-1-1,0 1 1,-1-1 0,1 0-1,0 1 1,-1-1 0,1 0-1,0 1 1,-1-1 0,1 0-1,0 0 1,-1 0-1,1 0 1,0 0 0,0 0-1,-1 0 1,1 0 0,0 0-1,0 0 1,-1 0 0,1 0-1,0 0 1,-1-1-1,1 1 1,0 0 0,-1-1-1,1 1 1,0 0 0,0-2-1,3 1 61,8-4-58,-1-1 0,0 0 0,-1-1 0,1 0 0,-1-1 0,9-9 0,14-9-14,175-116-15,-194 133-22,-11 7 20,0 0 0,0-1 0,0 1 0,1 1 0,-1-1-1,0 0 1,1 1 0,-1 0 0,1-1 0,0 1 0,4 0-1,-7 1 18,-1 0-1,0 0 0,0 0 0,0 0 1,1 0-1,-1 0 0,0 0 0,0 0 1,0 0-1,1 0 0,-1 0 0,0 0 1,0 0-1,0 0 0,1 0 0,-1 1 1,0-1-1,0 0 0,0 0 0,0 0 1,1 0-1,-1 0 0,0 0 1,0 1-1,0-1 0,0 0 0,0 0 1,0 0-1,1 1 0,-1-1 0,0 0 1,0 0-1,0 0 0,0 0 0,0 1 1,0-1-1,0 0 0,0 0 0,0 1 1,0-1-1,0 0 0,0 0 0,0 0 1,0 1-1,0-1 0,0 0 0,0 0 1,0 0-1,0 1 0,-1-1 0,1 0 1,0 0-1,0 0 0,0 0 0,0 1 1,-10 15-9,5-9 16,-49 77-38,46-72-25,1 0 0,-8 17 0,14-26 55,0 0-1,-1 0 0,1 0 1,0 0-1,1 0 0,-1 0 1,0 1-1,1-1 0,0 0 1,0 0-1,0 0 0,0 1 1,0-1-1,1 0 0,1 6 1,-1-6 15,1-1 1,0 0-1,0 0 1,0 0-1,0 0 1,0 0-1,0 0 1,0 0 0,1-1-1,-1 1 1,0-1-1,1 1 1,0-1-1,-1 0 1,1 0-1,0-1 1,-1 1-1,6 0 1,5 1 58,0 0 1,21-1-1,-20-1 9,1 0 0,0-1-1,-1-1 1,1 0-1,20-7 1,-32 8-71,1 0 0,-1 0 0,1 0 1,-1-1-1,0 1 0,0-1 0,0 0 0,0 0 1,0 0-1,-1-1 0,1 1 0,0-1 0,-1 1 0,0-1 1,0 0-1,0 0 0,0 0 0,0 0 0,0 0 0,-1 0 1,1-1-1,-1 1 0,0-1 0,0 1 0,-1-1 0,1 1 1,0-1-1,-1-5 0,0-2-3,-1 0 0,-1-12-1,1 19-2,0 0 0,0 1 0,0-1 0,0 0 0,-1 0 0,1 1 0,-1-1 0,0 1 0,0 0 0,-3-5 0,3 6-26,-1-1 0,1 0 0,0 1 1,-1-1-1,1 1 0,-1 0 0,0 0 0,0 0 0,0 0 1,0 0-1,0 1 0,0-1 0,0 1 0,0 0 0,-1 0 1,1 0-1,0 0 0,-1 1 0,1-1 0,-5 1 0,-20 2-100,-42 9 0,64-10 126,101-27-4,-50 13 11,12-4 49,53-15-72,-105 31 17,0 0-1,0 1 1,0-1-1,0 1 1,0 0-1,0 0 1,0 0-1,0 1 1,0 0-1,0 0 1,10 3-1,-13-3 6,1 1-1,-1-1 1,0 0-1,1 1 1,-1 0-1,0-1 1,0 1 0,0 0-1,0 0 1,0 0-1,-1 0 1,1 1-1,-1-1 1,1 0-1,-1 1 1,0-1-1,0 1 1,0-1-1,0 1 1,0 0-1,0-1 1,-1 1-1,1 4 1,-1 1 24,0 0 1,-1 0-1,0-1 1,0 1 0,-1 0-1,0 0 1,-4 9-1,-3 18 164,7-28-135,2-5-15,0 1 0,-1-1 0,1 1 0,-1-1 0,0 1 0,0-1 1,0 0-1,0 1 0,0-1 0,0 0 0,-1 0 0,-1 3 0,7-12 291,0 0-350,-1 0 0,2 1-1,-1 0 1,7-8 0,4 0-24,1 1 1,30-21-1,-39 30 17,0 0-1,0 0 0,0 1 1,1 0-1,-1 0 0,1 0 0,0 1 1,0 0-1,0 1 0,10-1 1,-16 2 9,1 0 1,-1 0 0,0 0 0,0 0-1,0 0 1,1 1 0,-1-1 0,0 1-1,0 0 1,0 0 0,0-1 0,0 1 0,0 0-1,0 1 1,0-1 0,-1 0 0,3 2-1,-3-1 7,1-1 1,-1 1-1,0-1 0,-1 1 0,1 0 0,0 0 0,0-1 0,-1 1 0,1 0 0,-1 0 0,1 0 0,-1-1 1,0 1-1,0 0 0,0 0 0,0 2 0,-1 3 7,0 0-1,-1 1 1,0-2 0,0 1-1,0 0 1,-1 0 0,0-1-1,-7 12 1,-12 21 288,22-39-288,0 0 0,0 1 0,0-1 0,0 0 0,0 0 0,0 0 0,0 0 0,0 0 0,0 0 0,0 1 0,0-1-1,0 0 1,0 0 0,0 0 0,0 0 0,0 0 0,0 0 0,1 1 0,-1-1 0,0 0 0,0 0 0,0 0 0,0 0 0,0 0 0,0 0-1,0 0 1,0 0 0,0 0 0,0 1 0,1-1 0,-1 0 0,0 0 0,0 0 0,0 0 0,0 0 0,0 0 0,0 0 0,1 0 0,-1 0-1,0 0 1,0 0 0,0 0 0,0 0 0,0 0 0,0 0 0,1 0 0,-1 0 0,0 0 0,0 0 0,0 0 0,0 0 0,0 0 0,0 0 0,1 0-1,-1 0 1,0-1 0,0 1 0,0 0 0,0 0 0,0 0 0,0 0 0,0 0 0,0 0 0,0 0 0,1-1 0,29-23 67,44-47 0,0 0-274,-59 58 159,0 1 0,1 1 0,21-12 0,-34 22 28,0-1 0,0 1-1,0 0 1,0-1-1,0 1 1,0 1 0,0-1-1,0 0 1,6 1-1,-8 0 5,1 0 0,0 0 0,-1 0-1,1 1 1,0-1 0,-1 1 0,1 0 0,-1-1-1,1 1 1,-1 0 0,1 0 0,-1 0-1,1 0 1,-1 0 0,0 0 0,1 0-1,-1 0 1,0 1 0,2 2 0,-1-1 9,0 1 1,0 0 0,0-1 0,-1 1 0,1 0-1,-1 0 1,0 0 0,0 0 0,0 0-1,-1 0 1,1 6 0,-1 8-6,-4 25-1,1 1 27,6 4 98,-3-43-84,1 0-1,0 0 1,0-1-1,0 1 1,1-1 0,-1 1-1,1-1 1,3 5 0,-4-7-14,1 0 0,0-1 0,-1 1 0,1-1 0,0 1 0,0-1 0,0 1 0,0-1 0,0 0 1,0 0-1,0 0 0,1 0 0,-1-1 0,0 1 0,1 0 0,-1-1 0,0 0 0,1 1 0,-1-1 1,0 0-1,1 0 0,-1 0 0,1-1 0,-1 1 0,0-1 0,4 0 0,6-3 30,0 1-1,-1-2 0,19-8 1,101-64 164,-121 71-202,0-1 0,-1 0 0,1-1 0,-2 0 0,13-15 0,-18 21-26,-1-1 0,0 0 0,0 0 0,0 0-1,0-1 1,0 1 0,-1 0 0,1-1 0,-1 1 0,0-1 0,0 1 0,0-1 0,-1 0-1,1 1 1,-1-1 0,0 0 0,0 0 0,0 1 0,-1-1 0,1 0 0,-2-6 0,1 10 10,1-1 0,0 0 0,-1 0 0,1 1 1,0-1-1,-1 1 0,1-1 0,-1 0 0,1 1 0,-1-1 1,1 1-1,-1-1 0,0 1 0,1-1 0,-1 1 0,0-1 1,1 1-1,-1 0 0,0-1 0,1 1 0,-1 0 1,0 0-1,0-1 0,1 1 0,-1 0 0,0 0 0,0 0 1,0 0-1,1 0 0,-1 0 0,0 0 0,0 0 1,1 0-1,-1 1 0,0-1 0,0 0 0,1 0 0,-2 1 1,-3 1-26,0 0 0,0 1 1,0-1-1,-8 7 1,-2 4-19,0 1 0,0 0 0,2 2 0,-1-1 0,2 2 0,0-1 0,-17 34 0,26-44 49,0 0 16,0-1-1,0 2 1,0-1-1,1 0 1,0 0-1,-2 11 1,4-16-12,0 1-1,0-1 1,0 0 0,0 1-1,0-1 1,1 0 0,-1 1 0,0-1-1,1 0 1,-1 1 0,1-1 0,-1 0-1,1 0 1,-1 1 0,2 1 0,0-2-2,-1 0 0,1 1 1,-1-1-1,1 0 0,0 0 1,0 0-1,-1 0 0,1 0 1,0 0-1,0 0 1,0 0-1,0-1 0,3 1 1,11 1 35,1 0 1,0-2 0,0 0 0,0 0 0,0-2 0,21-4 0,-15 3-10,17-4 23,0-2-1,59-21 1,75-40 93,-161 64-179,18-7-88,-30 12 96,1 0 0,0 0-1,0 1 1,0-1 0,1 1-1,-1 0 1,0-1 0,0 1 0,0 0-1,4 1 1,-5-1 23,0 1 0,0-1 0,0 1 0,0 0-1,0-1 1,-1 1 0,1 0 0,0 0 0,0-1 0,0 1 0,-1 0 0,1 0-1,0 0 1,-1 0 0,1 0 0,-1 0 0,1 0 0,-1 0 0,1 0 0,-1 0 0,0 1-1,0-1 1,1 0 0,-1 0 0,0 0 0,0 0 0,0 1 0,0-1 0,-1 0 0,1 0-1,0 2 1,-1 3 7,0-1 0,0 1 0,-1 0 0,-3 9 0,-21 46 294,23-50-231,4-8 132,11-11 170,-4 2-411,37-30 212,-32 25-233,0 0 0,0 1-1,1 0 1,1 1 0,24-11 0,-26 15 29,0-1 0,24-6 0,-34 12 17,0-1-1,-1 0 1,1 1 0,0 0 0,0-1 0,0 1 0,0 0-1,0 1 1,0-1 0,-1 0 0,1 1 0,0 0 0,0-1-1,4 3 1,-6-2 14,0 0 0,0 0-1,0 0 1,0 0 0,0 0-1,0 0 1,0 0 0,0 1-1,-1-1 1,1 0 0,-1 0-1,1 1 1,-1-1 0,1 0-1,-1 1 1,0-1 0,1 0-1,-1 1 1,0-1 0,0 1-1,0 1 1,-4 31-37,4-32 23,-1 3 25,0 0 0,0 0 0,1 0 1,0 1-1,0-1 0,1 7 0,-1-10 1,0-1 0,1 0 0,-1 0 0,1 1 0,-1-1 0,1 0 0,-1 0 0,1 0 0,0 0 0,0 0 0,-1 1-1,1-1 1,0-1 0,0 1 0,0 0 0,0 0 0,0 0 0,0 0 0,0-1 0,1 1 0,-1-1 0,0 1 0,0-1 0,0 1 0,1-1 0,-1 1-1,0-1 1,1 0 0,1 0 0,23 2 66,1-1 0,37-5-1,52-11 71,-109 14-81,2 1-130,-8 0 52,0 0 1,0 0-1,0 0 0,0 0 0,0 0 0,0 0 0,0 0 1,0 0-1,0 0 0,0-1 0,0 1 0,0 0 0,0-1 0,0 1 1,-1 0-1,2-2 0,5-2 302,-4 3-257,0-1 1,1 0 0,-1 0 0,-1 0-1,4-3 1,-1-1-11,0 0-1,0 0 0,-1-1 0,0 0 1,-1 1-1,4-9 0,14-48 36,-9 22-49,12-35-105,22-64 2,32-38 246,-65 149-132,92-233 13,-104 260-36,34-108-333,-33 99 178,-2 11 156,0 0-1,0 0 1,0 0-1,0 0 1,0 0 0,0 0-1,0 0 1,0 0 0,0 0-1,0 0 1,0 0 0,0 0-1,0 0 1,0 0-1,0-1 1,0 1 0,-1 0-1,1 0 1,0 0 0,0 0-1,0 0 1,0 0-1,0 0 1,0 0 0,0 0-1,0 0 1,0 0 0,0 0-1,0 0 1,0 0 0,0 0-1,0 0 1,0 0-1,0 0 1,-1 0 0,1 0-1,0 0 1,0 0 0,0 0-1,0 0 1,0 0-1,0 0 1,0 0 0,0 0-1,0 0 1,0 0 0,0 0-1,0 1 1,0-1-1,0 0 1,0 0 0,0 0-1,0 0 1,0 0 0,0 0-1,-1 0 1,1 0 0,0 0-1,0 0 1,0 0-1,0 0 1,0 0 0,0 0-1,0 0 1,0 0 0,-10 20-272,-52 116-22,34-77 266,2 2 0,-25 85 1,-11 172-13,58-292 113,1 0 1,1 0-1,1 1 1,3 36-1,-2-60-37,1 0 1,-1 0-1,1-1 1,0 1-1,0-1 1,0 1-1,0 0 1,0-1-1,0 0 1,1 1-1,-1-1 1,1 0-1,0 0 1,3 4-1,-4-5-4,1 0 0,0 0 0,0 0 0,0 0-1,0 0 1,-1-1 0,1 1 0,0-1 0,0 1-1,0-1 1,0 0 0,0 1 0,0-1 0,0 0-1,1 0 1,-1-1 0,0 1 0,0 0 0,0-1-1,0 1 1,2-2 0,20-6 68,-1-2 0,30-16 0,44-32-84,-15-2-21,-52 36-89,37-22-1,-65 45 83,0 0-1,1-1 1,-1 1-1,1 0 0,0 0 1,-1 1-1,1-1 1,0 0-1,0 1 1,-1-1-1,6 1 1,-7 0 12,0 1 1,0-1-1,0 0 1,0 0 0,0 1-1,1-1 1,-1 1-1,0-1 1,0 1 0,0-1-1,0 1 1,0 0-1,0-1 1,0 1 0,-1 0-1,1 0 1,0 0 0,0 0-1,0 0 1,-1 0-1,1 0 1,-1 0 0,1 0-1,-1 0 1,1 0-1,-1 0 1,1 0 0,-1 3-1,2 3 3,-2 0 0,1 0 0,-1 1 0,0-1 0,0 0 0,-1 0 1,0 1-1,0-1 0,0 0 0,-6 12 0,4-8 19,-2 0 1,0-1 0,0 1 0,-1-1-1,0-1 1,-8 10 0,2-5 32,-1-1 0,-1 0 1,0-1-1,-19 13 0,33-25-52,0 0 0,0 0 0,0 1 0,0-1 0,0 0 0,0 0 0,0 0 0,1 0 0,-1 0 0,0 1 0,0-1 0,0 0 0,0 0 0,0 0 0,1 0 0,-1 0 0,0 0 0,0 0 0,0 0 0,0 0 0,1 1 0,-1-1 0,0 0 0,0 0 0,0 0 0,1 0 0,-1 0 0,0 0 0,0 0 0,0 0 0,1 0 0,-1 0 0,0 0 0,0-1 0,0 1 0,0 0 0,1 0 0,-1 0 0,12 1 11,49-2 58,1-2 1,64-11-1,-58 3-396,87-18-5922,-143 25 4980,0 0 0,-1-1-1,11-6 1,1 3-608</inkml:trace>
</inkml:ink>
</file>

<file path=ppt/ink/ink2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1:48.928"/>
    </inkml:context>
    <inkml:brush xml:id="br0">
      <inkml:brushProperty name="width" value="0.05" units="cm"/>
      <inkml:brushProperty name="height" value="0.05" units="cm"/>
      <inkml:brushProperty name="color" value="#E71224"/>
    </inkml:brush>
  </inkml:definitions>
  <inkml:trace contextRef="#ctx0" brushRef="#br0">375 37 2656,'0'-2'343,"1"0"0,-1 0 0,1 0 0,0 0 0,-1 0 1,1 1-1,0-1 0,0 0 0,0 1 0,0-1 0,1 0 0,-1 1 0,0-1 0,1 1 0,-1 0 1,1 0-1,-1-1 0,1 1 0,0 0 0,2-1 0,-2-1 1989,-2 9-2019,3 23 403,-1-1 0,-3 42-1,0-18-414,0-18 99,0-16 317,3 31 1,-4-49-587,0 0 1,0 0-1,0 0 1,1 0 0,-1-1-1,0 1 1,0-1-1,-2 0 1,-1-1-187,0 1 0,0-1 0,0 1 0,0 0 0,0 1 0,0-1 0,0 1 0,0 0 0,0 1 0,-7 0 0,-9 0-108,-6 0 139,0 1 0,0 1 0,0 2 0,0 1 0,-29 10 0,18-8-114,-3 0-33,38-7 200,0 0 0,0 0-1,0 1 1,0-1 0,0 1 0,0-1-1,0 1 1,1 0 0,-4 3-1,6-5-11,0 0-1,0 0 1,0 0-1,0 0 1,0 0-1,-1 0 0,1 0 1,0 1-1,0-1 1,0 0-1,0 0 1,0 0-1,0 0 0,0 0 1,0 0-1,0 0 1,0 0-1,0 1 1,0-1-1,0 0 0,0 0 1,0 0-1,0 0 1,0 0-1,0 0 1,0 1-1,0-1 0,0 0 1,0 0-1,0 0 1,0 0-1,0 0 1,0 0-1,0 0 0,0 1 1,0-1-1,0 0 1,0 0-1,0 0 1,0 0-1,0 0 0,0 0 1,1 0-1,-1 0 1,0 0-1,0 1 1,0-1-1,0 0 1,0 0-1,0 0 0,0 0 1,1 0-1,-1 0 1,11 2 283,13-2-5,108-16 601,-63 6-571,124-5 203,-128 12 112,-43 1-2009,-4 2-3581,-41-3-3541,7 2 5078</inkml:trace>
</inkml:ink>
</file>

<file path=ppt/ink/ink2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1:49.352"/>
    </inkml:context>
    <inkml:brush xml:id="br0">
      <inkml:brushProperty name="width" value="0.05" units="cm"/>
      <inkml:brushProperty name="height" value="0.05" units="cm"/>
      <inkml:brushProperty name="color" value="#E71224"/>
    </inkml:brush>
  </inkml:definitions>
  <inkml:trace contextRef="#ctx0" brushRef="#br0">28 56 3552,'-28'-11'6613,"30"11"-5482,8-1-168,0 0 0,15-4 1,1 0-244,72-10 963,165-2-1,-182 20-1708,-70-2-76,1 1 1,-1 0 0,0 0-1,21 8 1,-17-5-3538,-14-5 3202,1 0 0,-1 1 0,0-1 0,0 0 0,1 1 1,-1-1-1,0 1 0,0-1 0,0 1 0,0 0 0,0 0 1,0-1-1,0 1 0,0 0 0,2 2 0,2 5-3472</inkml:trace>
</inkml:ink>
</file>

<file path=ppt/ink/ink2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1:49.916"/>
    </inkml:context>
    <inkml:brush xml:id="br0">
      <inkml:brushProperty name="width" value="0.05" units="cm"/>
      <inkml:brushProperty name="height" value="0.05" units="cm"/>
      <inkml:brushProperty name="color" value="#E71224"/>
    </inkml:brush>
  </inkml:definitions>
  <inkml:trace contextRef="#ctx0" brushRef="#br0">57 14 3392,'0'-1'258,"1"0"1,0 0 0,-1 0-1,1 0 1,0 1-1,0-1 1,0 0-1,0 0 1,-1 1-1,1-1 1,0 0 0,0 1-1,0-1 1,0 1-1,1-1 1,-1 1-1,0 0 1,0-1-1,0 1 1,0 0-1,0 0 1,0 0 0,0 0-1,3 0 1,-3 0 797,0 2-878,-1-1 1,0 1-1,1 0 1,-1-1 0,1 1-1,-1-1 1,1 1-1,0-1 1,0 2 0,6 14 685,-7-9-631,-1 0-1,1 1 0,-2-1 1,1 0-1,-1 0 0,0 0 1,0 0-1,-5 10 0,1-2 56,-28 85 410,30-89-537,-1 3 462,5-13-527,-8-3-4378,7-1 3436,1 1-1,-1 0 1,0-1-1,-1 1 1,1 0 0,0 0-1,0 0 1,0-1 0,-3 0-1,-6 0-1910</inkml:trace>
</inkml:ink>
</file>

<file path=ppt/ink/ink2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1:50.307"/>
    </inkml:context>
    <inkml:brush xml:id="br0">
      <inkml:brushProperty name="width" value="0.05" units="cm"/>
      <inkml:brushProperty name="height" value="0.05" units="cm"/>
      <inkml:brushProperty name="color" value="#E71224"/>
    </inkml:brush>
  </inkml:definitions>
  <inkml:trace contextRef="#ctx0" brushRef="#br0">6 20 4576,'-6'0'5734,"26"-1"-3095,69-6 66,93-5-306,2 12-1663,-177 1-704,1-1 1,-1 1 0,11 3-1,-1 0-1385,0-2-3627,-20 6-2044,-2 0 3798</inkml:trace>
</inkml:ink>
</file>

<file path=ppt/ink/ink2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1:50.969"/>
    </inkml:context>
    <inkml:brush xml:id="br0">
      <inkml:brushProperty name="width" value="0.05" units="cm"/>
      <inkml:brushProperty name="height" value="0.05" units="cm"/>
      <inkml:brushProperty name="color" value="#E71224"/>
    </inkml:brush>
  </inkml:definitions>
  <inkml:trace contextRef="#ctx0" brushRef="#br0">40 16 3488,'23'-15'3722,"-23"15"-3568,1 0 0,0 0-1,-1 1 1,1-1 0,-1 0-1,1 0 1,-1 0 0,1 1-1,-1-1 1,1 0 0,-1 1-1,1-1 1,-1 1 0,1-1-1,0 1 1,0 3 91,0 1 1,0-1-1,0 0 0,0 1 0,-1-1 0,0 1 1,0-1-1,0 1 0,0-1 0,-2 6 1,-12 48 1792,11-46-1617,-20 53 951,16-49-1147,1 0 0,1 0-1,0 1 1,1 0 0,-2 19-1,4 54 501,4-75-1140,4 25-1,4-8-3334,-1-46-8628</inkml:trace>
</inkml:ink>
</file>

<file path=ppt/ink/ink2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1:52.691"/>
    </inkml:context>
    <inkml:brush xml:id="br0">
      <inkml:brushProperty name="width" value="0.05" units="cm"/>
      <inkml:brushProperty name="height" value="0.05" units="cm"/>
      <inkml:brushProperty name="color" value="#E71224"/>
    </inkml:brush>
  </inkml:definitions>
  <inkml:trace contextRef="#ctx0" brushRef="#br0">189 1 2656,'1'3'3789,"-5"5"-1501,-8 12-447,6-11-1317,-70 143 1766,73-145-2212,-15 34 376,1 1-1,2 1 0,-18 80 1,30-103-348,2 0 0,0 0 1,1 0-1,0 0 1,5 21-1,2 1 100,16 52 0,-15-69-119,1 0-1,1-1 1,24 41 0,6-5 35</inkml:trace>
</inkml:ink>
</file>

<file path=ppt/ink/ink2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1:53.367"/>
    </inkml:context>
    <inkml:brush xml:id="br0">
      <inkml:brushProperty name="width" value="0.05" units="cm"/>
      <inkml:brushProperty name="height" value="0.05" units="cm"/>
      <inkml:brushProperty name="color" value="#E71224"/>
    </inkml:brush>
  </inkml:definitions>
  <inkml:trace contextRef="#ctx0" brushRef="#br0">4 1 3072,'0'0'46,"0"0"0,1 0 1,-1 0-1,0 0 0,1 0 1,-1 0-1,1 0 0,-1-1 1,0 1-1,1 0 0,-1 1 0,0-1 1,1 0-1,-1 0 0,1 0 1,-1 0-1,0 0 0,1 0 0,-1 0 1,0 0-1,1 1 0,-1-1 1,0 0-1,1 0 0,-1 1 0,0-1 1,0 0-1,1 0 0,-1 1 1,0-1-1,0 0 0,1 1 0,10 15 423,-5-7 521,5 9-278,0 0-1,0 0 0,-2 1 0,0 1 1,6 21-1,24 106 1709,-37-137-2196,5 19 199,-1 1 0,-2 1 0,-1-1 0,-1 0-1,-2 1 1,-5 43 0,-3-16 29,-24 80-1,24-110-674,-2 0 0,-1-1-1,-1 0 1,-29 47 0,7-27-614</inkml:trace>
</inkml:ink>
</file>

<file path=ppt/ink/ink2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2:23.363"/>
    </inkml:context>
    <inkml:brush xml:id="br0">
      <inkml:brushProperty name="width" value="0.05" units="cm"/>
      <inkml:brushProperty name="height" value="0.05" units="cm"/>
      <inkml:brushProperty name="color" value="#E71224"/>
    </inkml:brush>
  </inkml:definitions>
  <inkml:trace contextRef="#ctx0" brushRef="#br0">60 117 1728,'-1'-3'120,"-1"-3"298,2 6-403,0-1 0,0 1 1,0 0-1,0 0 1,1 0-1,-1 0 0,0-1 1,0 1-1,0 0 0,0 0 1,1 0-1,-1 0 0,0 0 1,0 0-1,0-1 0,0 1 1,1 0-1,-1 0 1,0 0-1,0 0 0,0 0 1,1 0-1,-1 0 0,0 0 1,0 0-1,0 0 0,1 0 1,-1 0-1,0 0 1,0 0-1,1 0 678,-1-9 1158,0 7-1707,-1 0 0,1 1 1,0-1-1,0 0 0,0 0 1,0 0-1,1 0 0,-1 0 1,0 0-1,1 0 0,-1 1 1,1-1-1,0 0 0,1-2 0,-1 2-71,0 0 0,0 0-1,0 0 1,-1 0-1,1 0 1,-1 0-1,1 0 1,-1 0 0,0 0-1,0 0 1,0-1-1,0-2 1,2-14 674,-2 17-759,0 1 0,0 0 0,0 0 1,1-1-1,-1 1 0,0 0 0,-1-1 0,1 1 0,0 0 0,-1-2 0,0 2-193,0 9 104,1-7 88,0 1 0,0-1 0,-1 0 0,1 0 0,0 0 0,-1 1 0,1-1 0,0 0-1,-1 0 1,0 0 0,1 0 0,-2 2 0,-5 12-95,-7 36 272,-16 69-141,25-98-23,2-11 144,0-1 0,2 1 0,-2 21 0,2-30-95,1 0 1,0 0 0,1 0-1,-1 0 1,0 0-1,0 0 1,1 0-1,0 0 1,-1 0-1,1-1 1,0 1-1,0 0 1,-1 0-1,1-1 1,1 1-1,-1 0 1,0-1-1,0 1 1,1-1-1,-1 0 1,1 1 0,-1-1-1,1 0 1,-1 0-1,1 0 1,0 0-1,3 1 1,-3-1-13,0-1 1,1 1 0,-1-1 0,1 0 0,-1 0-1,0 0 1,1 0 0,-1 0 0,1 0 0,-1-1-1,0 1 1,1-1 0,-1 0 0,0 0 0,0 0-1,1 0 1,-1 0 0,0 0 0,0 0 0,0-1-1,0 1 1,0-1 0,1-1 0,6-6 7,-1 0 0,0 0 1,8-13-1,-12 17 8,0-1-22,2-2-8,0 0-1,0-1 1,-1 1-1,8-19 1,-2-12-647,-11 35 283,-2 4 68,-3 7-14,3 2 276,1-1 1,-1 1 0,2 0 0,-1-1 0,1 1-1,0 0 1,1-1 0,0 1 0,0-1-1,1 1 1,3 8 0,-4-15 43,0-1 0,-1 1 0,1-1 0,0 1-1,0 0 1,0-1 0,1 0 0,-1 1 0,0-1 0,1 0 0,-1 0 0,0 1-1,1-1 1,-1 0 0,1 0 0,0-1 0,-1 1 0,1 0 0,0-1 0,-1 1 0,1-1-1,0 1 1,0-1 0,0 0 0,-1 1 0,1-1 0,0 0 0,0 0 0,0-1-1,0 1 1,1-1 0,6 0 100,0 0 0,-1-1 0,1-1 0,-1 0 1,9-4-1,-10 4-63,0-1 1,-1 0 0,0-1 0,0 0-1,0 0 1,0 0 0,-1 0 0,0-1-1,0 0 1,0 0 0,-1-1 0,0 1-1,0-1 1,3-8 0,-6 12-65,0 0-1,0 0 1,0 0 0,-1 0-1,1 0 1,-1 0 0,0 0-1,0 0 1,0 0 0,0 0-1,-2-5 1,-10-32-135,9 31 3,2 7 93,0 1-1,0-1 0,0 0 0,0 0 1,0 0-1,-1 1 0,1-1 0,-1 0 0,1 1 1,-1-1-1,1 1 0,-1 0 0,-3-2 1,-26-11-87,25 14 1067,9 4-1240,4 3-1209,-5-6 1105,-1 0 0,1 1 0,0-1 0,-1 0 0,1 0 0,0-1 0,0 1 0,0 0 0,0 0 0,0-1 0,0 1 0,0-1 0,0 0 0,-1 0-1,1 0 1,0 0 0,0 0 0,0 0 0,3 0 0,12-3-1752</inkml:trace>
</inkml:ink>
</file>

<file path=ppt/ink/ink2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2:24.696"/>
    </inkml:context>
    <inkml:brush xml:id="br0">
      <inkml:brushProperty name="width" value="0.05" units="cm"/>
      <inkml:brushProperty name="height" value="0.05" units="cm"/>
      <inkml:brushProperty name="color" value="#E71224"/>
    </inkml:brush>
  </inkml:definitions>
  <inkml:trace contextRef="#ctx0" brushRef="#br0">1 558 2976,'6'0'1116,"0"-1"-1,0 0 1,0 0 0,9-3-1,29-13 161,-28 9-1332,0-1-1,-1 0 1,18-16 0,-13 10 91,16-16 927,-35 30-727,-3 3-272,0 0 0,0 0 1,0 0-1,0 0 0,0 0 0,1 0 0,-1 0 0,0 0 1,1 1-1,0-1 0,-2 3 0,-11 30-316,13-30 392,-1 0 1,1 0-1,0 0 0,0 1 0,1-1 0,-1 0 0,1 6 0,1-9 1,-1-1 1,0 1-1,0-1 0,1 0 0,-1 1 0,1-1 0,-1 0 0,1 1 1,-1-1-1,1 0 0,0 0 0,0 1 0,-1-1 0,1 0 0,0 0 1,0 0-1,0 0 0,0 0 0,1 0 0,-1-1 0,0 1 0,0 0 1,0-1-1,1 1 0,-1 0 0,0-1 0,1 1 0,-1-1 0,0 0 0,3 1 1,2-1 63,0 1 0,1-1 0,-1 0 1,0 0-1,1-1 0,-1 0 1,0 0-1,0 0 0,0-1 0,0 0 1,6-3-1,-1 0-25,0-1 1,0 0-1,-1 0 0,16-14 1,-1-2 54,-2-2 0,0 0 0,33-47 0,47-91 137,-53 80-273,-17 21-86,-18 33 75,-13 26-32,-1-1 0,0 1 0,0 0 0,-1-1 0,1 1 0,0-1 0,-1 0 0,1 1 0,-1-1 0,0 1 0,0-4 0,0 5 23,0 1 0,0-1 0,-1 0 0,1 1 1,0-1-1,0 0 0,0 1 0,-1-1 0,1 0 1,0 1-1,-1-1 0,1 1 0,-1-1 1,1 1-1,-1-1 0,1 1 0,-1-1 0,0 0 1,0 1 3,0-1 1,0 1-1,0-1 1,0 1 0,0 0-1,0 0 1,-1 0 0,1 0-1,0 0 1,0 0-1,0 0 1,0 0 0,0 0-1,0 0 1,-2 1 0,-4 1-62,1 0 1,0 1 0,0-1 0,0 1-1,0 1 1,0-1 0,0 1 0,1 0-1,0 1 1,0-1 0,0 1 0,0 0-1,1 0 1,0 0 0,-4 7 0,-5 8-27,2 1 1,0 0 0,-8 24-1,-5 21 68,2 1 0,-19 105-1,39-159 105,0 1 1,0 15-1,2-26-1,0 1 0,0-1 0,0 0 1,1 0-1,-1 1 0,1-1 0,0 0 0,0 0 1,0 0-1,0 0 0,0 0 0,1 0 1,-1 0-1,4 3 0,-4-5-25,0 0 0,0 0 0,0 0 0,1-1 1,-1 1-1,0 0 0,1-1 0,-1 1 0,0-1 0,1 0 0,-1 1 0,1-1 0,-1 0 1,0 0-1,1 0 0,-1 0 0,1 0 0,-1 0 0,1 0 0,-1 0 0,0-1 0,1 1 1,-1-1-1,1 1 0,1-2 0,6-2 64,0 0 1,15-10-1,-15 9-98,28-19 123,-1-1 0,-2-1 0,0-2 0,39-43 0,-15 7-138,58-86 1,-100 130-51,-2-1 1,-1-1 0,19-41-1,-31 62 5,0-1-1,-1 0 0,1 0 0,-1 0 1,1 0-1,-1 0 0,0-1 0,0 1 1,1 0-1,-2 0 0,1 0 1,0 0-1,0 0 0,-1 0 0,0-4 1,0 5 3,0 0 1,1 0 0,-1 1 0,0-1 0,0 0-1,1 0 1,-1 1 0,0-1 0,0 0 0,0 1-1,0-1 1,0 1 0,0-1 0,0 1-1,0-1 1,0 1 0,0 0 0,-1 0 0,1-1-1,0 1 1,0 0 0,0 0 0,0 0 0,0 0-1,0 0 1,-1 0 0,1 1 0,0-1 0,-2 1-1,-1 0-6,0 0 0,1 1 0,-1-1 0,0 1 0,1 0 0,-1 0 0,1 1 0,0-1 0,-1 0 0,1 1 0,0 0 0,1 0 0,-6 6 0,0 2 61,1-1 1,1 1-1,-8 16 1,4-4 73,1 0-1,2 0 1,0 1 0,1 0 0,1 0 0,1 0 0,2 1 0,0-1-1,2 1 1,0-1 0,2 1 0,1-1 0,8 35 0,17 36 941,-12-57-4451,-16-37 3276,1 0 1,-1-1-1,0 1 0,1 0 1,-1 0-1,0-1 0,0 1 1,0 0-1,1 0 0,-1 0 1,0-1-1,0 1 0,0 0 1,0 0-1,-1 1 0,-9 16-3727</inkml:trace>
</inkml:ink>
</file>

<file path=ppt/ink/ink2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2:25.069"/>
    </inkml:context>
    <inkml:brush xml:id="br0">
      <inkml:brushProperty name="width" value="0.05" units="cm"/>
      <inkml:brushProperty name="height" value="0.05" units="cm"/>
      <inkml:brushProperty name="color" value="#E71224"/>
    </inkml:brush>
  </inkml:definitions>
  <inkml:trace contextRef="#ctx0" brushRef="#br0">36 12 4800,'-36'-11'2176,"41"11"-1888,8 0 0,18 3-224,8 5-2976,0 6 1568,6 3-640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9:57.306"/>
    </inkml:context>
    <inkml:brush xml:id="br0">
      <inkml:brushProperty name="width" value="0.05" units="cm"/>
      <inkml:brushProperty name="height" value="0.05" units="cm"/>
    </inkml:brush>
  </inkml:definitions>
  <inkml:trace contextRef="#ctx0" brushRef="#br0">36 90 9888,'-35'-12'4480,"43"4"-3904,2 5 1535,7 0-1279,27-10 288,3 1-672,42 1-192,2 3-160,11 0-160,-9 8 32,-11-7-384,-12 7 192,-4-5-4255,-14 5 2463</inkml:trace>
</inkml:ink>
</file>

<file path=ppt/ink/ink2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2:28.921"/>
    </inkml:context>
    <inkml:brush xml:id="br0">
      <inkml:brushProperty name="width" value="0.05" units="cm"/>
      <inkml:brushProperty name="height" value="0.05" units="cm"/>
      <inkml:brushProperty name="color" value="#E71224"/>
    </inkml:brush>
  </inkml:definitions>
  <inkml:trace contextRef="#ctx0" brushRef="#br0">199 9 2400,'10'-8'3850,"-15"13"-3172,-56 37 1007,38-23-1305,0 1 0,2 0-1,0 2 1,-23 33 0,42-53-248,1 0 1,0 1-1,0-1 0,0 1 1,0-1-1,0 1 1,0 0-1,1-1 0,-1 1 1,1 0-1,0-1 1,0 1-1,0 4 0,0-4-39,1-3-185,-1 0 0,1 0 0,-1 1-1,1-1 1,-1 0 0,1 0 0,-1 0-1,1 0 1,0 0 0,-1 0 0,1 0-1,-1 0 1,1 0 0,-1 0 0,1 0 0,-1 0-1,2-1 1,-2 1-8,30-8-5222,-9 1 2282</inkml:trace>
</inkml:ink>
</file>

<file path=ppt/ink/ink2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2:29.280"/>
    </inkml:context>
    <inkml:brush xml:id="br0">
      <inkml:brushProperty name="width" value="0.05" units="cm"/>
      <inkml:brushProperty name="height" value="0.05" units="cm"/>
      <inkml:brushProperty name="color" value="#E71224"/>
    </inkml:brush>
  </inkml:definitions>
  <inkml:trace contextRef="#ctx0" brushRef="#br0">138 9 2912,'0'-3'-45,"-2"-2"744,1 6 787,-5 11 411,-25 28 681,11-16-1692,-26 43 0,41-59-694,1 0 1,0 0-1,0 1 0,1-1 0,0 1 0,1 0 0,-1-1 0,2 1 1,-1 0-1,1 11 0,1-20-287,0 1-1,0-1 1,0 1 0,1 0 0,-1-1-1,0 1 1,0-1 0,0 1 0,1-1-1,-1 1 1,0-1 0,1 1 0,-1-1-1,0 1 1,1-1 0,-1 1-1,1-1 1,-1 1 0,1-1 0,-1 0-1,1 1 1,-1-1 0,1 0 0,-1 0-1,1 1 1,-1-1 0,1 0 0,1 0-1,6 1-5402</inkml:trace>
</inkml:ink>
</file>

<file path=ppt/ink/ink2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2:30.101"/>
    </inkml:context>
    <inkml:brush xml:id="br0">
      <inkml:brushProperty name="width" value="0.05" units="cm"/>
      <inkml:brushProperty name="height" value="0.05" units="cm"/>
      <inkml:brushProperty name="color" value="#E71224"/>
    </inkml:brush>
  </inkml:definitions>
  <inkml:trace contextRef="#ctx0" brushRef="#br0">325 239 3232,'16'-30'1986,"-13"25"-1746,0 1-1,0-1 1,-1 1 0,0-1 0,0 0 0,0 0-1,0 0 1,-1-1 0,1-5 0,-2 10-237,3-58 1394,-3 53-1266,0 0-1,-1-1 0,0 1 0,0 0 1,0-1-1,-1 1 0,-3-7 0,4 11-122,0-1 0,0 1 0,-1 0 0,1 0-1,0 0 1,-1 0 0,0 0 0,1 0 0,-1 0-1,0 0 1,0 1 0,0-1 0,0 1 0,-1-1-1,1 1 1,0 0 0,-3-1 0,1 1 18,1 0-1,0 1 1,-1-1 0,1 1 0,-1 0 0,1 0 0,-1 0 0,1 0-1,-1 1 1,1-1 0,-5 2 0,-4 3 52,0 0 0,0 0-1,0 1 1,0 0 0,-14 12 0,15-11-52,1 1-1,0 1 1,0 0 0,1 0 0,0 1 0,1 0 0,0 0 0,1 1-1,0 0 1,1 0 0,0 1 0,0 0 0,1 0 0,1 0 0,0 1 0,1-1-1,0 1 1,1 0 0,-1 20 0,3-4 62,1 1 0,1 0 0,12 56 0,-13-80 73,1 1 1,-1-1-1,-1 1 1,1-1-1,-1 1 0,0-1 1,-1 1-1,0 0 1,0-1-1,0 1 1,-1-1-1,0 0 0,0 1 1,-6 11-1,8-18-300,-1 0 0,1 1 0,0-1 0,-1 1 0,1-1 0,0 0 0,-1 0 0,1 1 0,-1-1 0,1 0 0,-1 1 0,1-1 0,-1 0 0,1 0 0,-1 0 0,1 0 0,-1 0 0,1 1 0,-1-1 0,1 0 1,-1 0-1,1 0 0,-1 0 0,1 0 0,-1 0 0,1-1 0,-1 1 0,0 0 0,-16-7-3705,7 3 2604,-10 0-1704</inkml:trace>
</inkml:ink>
</file>

<file path=ppt/ink/ink2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2:30.458"/>
    </inkml:context>
    <inkml:brush xml:id="br0">
      <inkml:brushProperty name="width" value="0.05" units="cm"/>
      <inkml:brushProperty name="height" value="0.05" units="cm"/>
      <inkml:brushProperty name="color" value="#E71224"/>
    </inkml:brush>
  </inkml:definitions>
  <inkml:trace contextRef="#ctx0" brushRef="#br0">3 47 4224,'0'-1'127,"-1"1"0,1-1 1,0 1-1,-1-1 0,1 0 0,0 1 1,0-1-1,0 1 0,-1-1 0,1 0 1,0 1-1,0-1 0,0 1 0,0-1 1,0 0-1,0 1 0,0-1 0,1 0 1,-1 1-1,0-2 0,2 1 63,-1 1 1,0-1-1,1 0 0,-1 1 1,1-1-1,-1 1 1,1-1-1,-1 1 0,3-1 1,4-1-101,43-7 498,-1 1 0,1 3 0,102 2 0,-50 10 272,-27-1-1929,-27-5-3420,-31-1 921</inkml:trace>
</inkml:ink>
</file>

<file path=ppt/ink/ink2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2:30.834"/>
    </inkml:context>
    <inkml:brush xml:id="br0">
      <inkml:brushProperty name="width" value="0.05" units="cm"/>
      <inkml:brushProperty name="height" value="0.05" units="cm"/>
      <inkml:brushProperty name="color" value="#E71224"/>
    </inkml:brush>
  </inkml:definitions>
  <inkml:trace contextRef="#ctx0" brushRef="#br0">198 14 3808,'4'-4'274,"9"-5"1432,-12 8-1666,-1 1 0,1 0 0,-1 0-1,1 0 1,-1 0 0,0 0 0,1 0-1,-1 0 1,1 0 0,-1 0 0,1 0-1,-1 0 1,1 1 0,-1-1 0,1 0 0,-1 0-1,1 0 1,-1 1 0,0-1 0,1 0-1,-1 0 1,1 1 0,-1-1 0,0 0-1,1 1 1,-1-1 0,0 0 0,0 1-1,1 0 1,0 1 44,0 0 0,0 0 0,0-1 0,0 1 0,-1 0 0,1 0 0,-1 0 0,1 0 0,-1 0 0,0 0 0,0 1 0,0-1 0,0 0 0,0 0 0,0 0 0,-2 3 0,-10 36 968,7-28-807,-59 159 2040,36-98-1738,-15 21-54,26-63-177,-16 49 1,19-51 84,12-26-281,-1 1 0,1-1 0,0 1 0,0-1 0,1 1 1,-1 0-1,1-1 0,-1 7 0,8-13-2184,1-6-2122</inkml:trace>
</inkml:ink>
</file>

<file path=ppt/ink/ink2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2:31.180"/>
    </inkml:context>
    <inkml:brush xml:id="br0">
      <inkml:brushProperty name="width" value="0.05" units="cm"/>
      <inkml:brushProperty name="height" value="0.05" units="cm"/>
      <inkml:brushProperty name="color" value="#E71224"/>
    </inkml:brush>
  </inkml:definitions>
  <inkml:trace contextRef="#ctx0" brushRef="#br0">101 118 4064,'0'2'291,"-1"-1"1,0 1 0,0 0-1,0 0 1,0 0-1,0-1 1,0 1-1,0 0 1,0-1 0,-1 1-1,1-1 1,-1 0-1,1 1 1,-3 0-1,-35 28 474,10-8 22,29-22-694,0 0 0,-1 1 0,1-1 0,0 1 1,-1-1-1,1 0 0,-1 1 0,1-1 0,-1 0 0,1 1 0,-1-1 0,1 0 0,-1 0 1,1 1-1,-1-1 0,1 0 0,-1 0 0,1 0 0,-1 0 0,1 0 0,-1 0 0,1 0 1,-2 0-1,2 0-114,0-1 1,-1 1 0,1-1 0,0 1 0,0-1 0,0 1 0,-1-1 0,1 1-1,0-1 1,0 1 0,0-1 0,0 1 0,0-1 0,0 1 0,0-1 0,0 1-1,0-1 1,0 1 0,1-2 0,9-34-3434,-8 30 2980,26-101-5664,-16 68 5023</inkml:trace>
</inkml:ink>
</file>

<file path=ppt/ink/ink2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2:31.556"/>
    </inkml:context>
    <inkml:brush xml:id="br0">
      <inkml:brushProperty name="width" value="0.05" units="cm"/>
      <inkml:brushProperty name="height" value="0.05" units="cm"/>
      <inkml:brushProperty name="color" value="#E71224"/>
    </inkml:brush>
  </inkml:definitions>
  <inkml:trace contextRef="#ctx0" brushRef="#br0">60 0 1984,'3'28'768,"-2"0"1,-1 0-1,-1 0 0,-7 46 1,0-3-35,-13 58 843,8-55-834,4-37 462,6-35-75,2-7-611,2-12-29,1-1-363,1-1 0,1 1 0,10-31 1,28-54 152,-33 84-380,0 1 0,2 0 1,0 0-1,1 1 0,1 1 1,0 0-1,1 1 0,1 0 0,21-16 1,-32 28 66,1 1 1,-1-1-1,0 1 1,1 0 0,-1 0-1,1 0 1,0 0-1,0 1 1,-1 0 0,1 0-1,6 0 1,-8 1 60,0 0 0,0 0 1,0 0-1,0 0 0,0 1 1,0-1-1,0 1 0,0 0 1,0 0-1,0 0 0,0 0 1,0 1-1,-1-1 0,1 1 1,-1-1-1,1 1 0,-1 0 1,4 4-1,-5-6 15,0 1 1,-1 0-1,1-1 0,-1 1 1,1 0-1,-1 0 0,1 0 1,-1 0-1,0-1 0,1 1 1,-1 0-1,0 0 1,1 0-1,-1 0 0,0 0 1,0 0-1,0 0 0,0 0 1,0 0-1,0 0 0,0 0 1,0 0-1,-1 0 0,1-1 1,0 1-1,0 0 0,-1 0 1,1 0-1,-1 0 1,1 0-1,-1-1 0,1 1 1,-2 1-1,0 0 69,1 0 0,-1 0-1,0 0 1,0-1 0,0 1 0,0-1 0,-1 1-1,1-1 1,0 0 0,-4 2 0,2-2-24,0 0 0,-1 0 0,1 0 1,0-1-1,0 1 0,0-1 0,0 0 0,-1 0 0,1 0 1,0-1-1,0 1 0,0-1 0,0 0 0,0-1 1,0 1-1,0 0 0,0-1 0,0 0 0,-6-5 0,7 5-323,0-1 0,0 1 0,0-1 0,1 0 0,-1 0 0,1 0 0,0 0 0,-3-6 0,5 9 59,-1-1-1,1 0 1,0 1-1,-1-1 1,1 1 0,0-1-1,0 0 1,-1 1 0,1-1-1,0 1 1,0-1 0,0 0-1,0 1 1,0-1 0,0 0-1,0 1 1,0-1 0,0 0-1,0 1 1,1-1 0,-1 1-1,0-1 1,0 0-1,0 1 1,1-1 0,-1 1-1,0-1 1,1 1 0,0-2-1,6-4-2041</inkml:trace>
</inkml:ink>
</file>

<file path=ppt/ink/ink2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2:31.948"/>
    </inkml:context>
    <inkml:brush xml:id="br0">
      <inkml:brushProperty name="width" value="0.05" units="cm"/>
      <inkml:brushProperty name="height" value="0.05" units="cm"/>
      <inkml:brushProperty name="color" value="#E71224"/>
    </inkml:brush>
  </inkml:definitions>
  <inkml:trace contextRef="#ctx0" brushRef="#br0">109 56 3072,'3'-3'227,"0"0"1,1 0-1,-1 0 0,1 0 1,0 1-1,0-1 0,5-1 1,-8 4 1057,0 1-341,0 3-767,-1 0 1,0 0-1,0 0 1,0 0-1,0 0 0,0 0 1,-1 0-1,0 0 1,0 0-1,0 0 1,0-1-1,0 1 1,-1 0-1,-3 4 0,-4 10 282,-20 25-1,21-32-292,-8 13 388,0 0 1,1 2 0,-22 51-1,37-76-485,-2 8-1180,4-8-532,4-5-242,6-10-131</inkml:trace>
  <inkml:trace contextRef="#ctx0" brushRef="#br0" timeOffset="1">268 4 3392,'3'-3'1248,"-3"11"-960,5 6-64,-5-5 1344,0 2-896,-5 16 768,2 9-800,-7 3-448,5 3-128,2 2 288,-2-2-192,0-3 896,2 0-576,-2-7-1312,0-6 384,-3 2-5344</inkml:trace>
</inkml:ink>
</file>

<file path=ppt/ink/ink2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2:33.502"/>
    </inkml:context>
    <inkml:brush xml:id="br0">
      <inkml:brushProperty name="width" value="0.05" units="cm"/>
      <inkml:brushProperty name="height" value="0.05" units="cm"/>
      <inkml:brushProperty name="color" value="#E71224"/>
    </inkml:brush>
  </inkml:definitions>
  <inkml:trace contextRef="#ctx0" brushRef="#br0">321 12 3712,'0'0'123,"0"0"0,0-1 1,0 1-1,0-1 0,0 1 0,0 0 1,0-1-1,0 1 0,0 0 0,1-1 0,-1 1 1,0 0-1,0-1 0,0 1 0,0 0 1,0-1-1,1 1 0,-1 0 0,0-1 1,0 1-1,1 0 0,-1 0 0,0-1 0,0 1 1,1 0-1,-1 0 0,0-1 0,4-1 3424,-9 11-2496,3-5-975,1 1-1,-1-1 1,0 1 0,-1-1 0,1 0 0,-5 5 0,4-4-39,0 0-1,0-1 1,0 1 0,1 0 0,-3 9 0,-1 8 101,1 0 0,1 0 0,0 1 0,2-1 0,1 1 0,1 0 0,3 27 0,-2-47-75,0 1 0,-1 0 0,0 0 1,0-1-1,0 1 0,-1 5 0,-5-6-38,-1-1-1,1 0 1,-1 0-1,-11 1 0,0 0 57,-46 15-129,-15 3-192,60-15 357,16-5-81,0 0-1,0 0 1,0 0-1,0 0 1,-1-1-1,1 1 1,0-1 0,0 0-1,-1 0 1,1 0-1,-6-1 1,9 1-27,1 0 0,-1 0 0,0 0 1,0 0-1,0 0 0,0 0 0,0 0 0,0 0 1,0 0-1,1 0 0,-1 0 0,0-1 0,0 1 0,0 0 1,0 0-1,0 0 0,0 0 0,0 0 0,0 0 1,0 0-1,0 0 0,0-1 0,0 1 0,0 0 0,0 0 1,0 0-1,0 0 0,0 0 0,0 0 0,0-1 1,0 1-1,0 0 0,0 0 0,0 0 0,0 0 0,0 0 1,0 0-1,0 0 0,0-1 0,0 1 0,0 0 1,0 0-1,0 0 0,0 0 0,0 0 0,0 0 1,0 0-1,0 0 0,0-1 0,-1 1 0,1 0 0,0 0 1,0 0-1,0 0 0,14-3 163,34-3 258,-21 2-141,34 0 0,-36 4-218,25-1 46,0 2 0,-1 3 0,61 11 0,-85-10 368,-17-4-3599,-23-15-7958</inkml:trace>
</inkml:ink>
</file>

<file path=ppt/ink/ink2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2:33.894"/>
    </inkml:context>
    <inkml:brush xml:id="br0">
      <inkml:brushProperty name="width" value="0.05" units="cm"/>
      <inkml:brushProperty name="height" value="0.05" units="cm"/>
      <inkml:brushProperty name="color" value="#E71224"/>
    </inkml:brush>
  </inkml:definitions>
  <inkml:trace contextRef="#ctx0" brushRef="#br0">12 13 5568,'-11'-7'1786,"11"7"-1764,0 0 0,0 0 0,0 0-1,0-1 1,0 1 0,0 0 0,0 0-1,0 0 1,0 0 0,0 0 0,0 0-1,0 0 1,0 0 0,-1-1 0,1 1-1,0 0 1,0 0 0,0 0 0,0 0-1,0 0 1,0 0 0,1 0 0,-1-1-1,0 1 1,0 0 0,0 0 0,0 0-1,0 0 1,0 0 0,0 0 0,0 0-1,0 0 1,0-1 0,0 1 0,0 0-1,0 0 1,0 0 0,0 0 0,0 0-1,1 0 1,-1 0 0,0 0 0,0 0-1,0 0 1,0 0 0,0 0 0,0 0-1,0 0 1,1 0 0,-1-1 0,0 1-1,0 0 1,0 0 0,0 0 0,0 0-1,0 0 1,0 0 0,1 0 0,-1 1-1,0-1 1,0 0 0,0 0 0,10-2 879,16 6 205,0-2 0,46-3 0,-24 1-824,25-1-85,144 4 188,-182-2-4097</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40:09.899"/>
    </inkml:context>
    <inkml:brush xml:id="br0">
      <inkml:brushProperty name="width" value="0.05" units="cm"/>
      <inkml:brushProperty name="height" value="0.05" units="cm"/>
    </inkml:brush>
  </inkml:definitions>
  <inkml:trace contextRef="#ctx0" brushRef="#br0">15 701 2816,'0'6'1350,"1"-4"-1062,-1 0 0,0-1 1,0 1-1,0-1 0,0 1 0,0-1 1,0 1-1,-1-1 0,1 1 1,-1-1-1,1 1 0,-1-1 1,1 1-1,-1-1 0,-1 2 0,1-2-210,0 0-1,1 0 0,-1 0 0,0 0 0,0 0 1,1 1-1,-1-1 0,0 0 0,1 0 1,-1 0-1,1 1 0,0-1 0,-1 0 0,1 0 1,0 1-1,0-1 0,0 0 0,0 1 0,0-1 1,0 0-1,0 1 0,1 2 2918,3-5-2863,1 1 1,-1-1-1,0 0 1,0 0-1,1 0 1,-1-1 0,0 0-1,0 1 1,-1-1-1,1-1 1,0 1 0,-1 0-1,1-1 1,-1 0-1,0 0 1,4-4-1,5-7 2,0-1-1,14-22 0,-21 29-50,57-105 496,-45 78-495,41-61-1,167-164 87,-167 198-68,-52 56-250,-4 5 139,0-1 0,0 0 0,-1 1 0,1-1 0,-1 0 0,1 0-1,-1 0 1,0 0 0,0 0 0,0 0 0,0 0 0,0-1 0,0 1-1,-1 0 1,1 0 0,-1-1 0,0 1 0,1 0 0,-1-5-1,0 6 17,0-1-1,1 0 1,-1 0-1,1 0 0,0 1 1,-1-1-1,1 0 1,0 1-1,0-1 0,0 1 1,0-1-1,0 1 1,0-1-1,3-1 0,-4 2 10,0 1-15,1 0-1,-1-1 1,0 1 0,1-1-1,-1 1 1,0 0 0,1-1 0,-1 1-1,0-1 1,0 1 0,0-1 0,0 1-1,1-1 1,-1 1 0,0 0-1,0-1 1,0 1 0,0-1 0,0 1-1,0-1 1,0 1 0,0-2-1,-2 5-57,1-1-1,-1 1 1,0-1-1,0 1 0,1-1 1,-5 4-1,0 0 14,-56 87 89,28-39-27,15-27-16,10-15 9,1 0 1,0 1-1,1 0 1,-8 21-1,8-16 79,2 0 0,0 1 1,1 0-1,1 0 0,1 1 0,1-1 0,0 0 0,2 1 0,3 29 0,-3-46-46,0 0 0,0 1-1,0-1 1,0 0 0,0 0-1,0 0 1,1 0 0,0 0-1,2 4 1,-3-5-6,0-1 1,0 0-1,1 0 0,-1 0 1,0 0-1,0 0 0,1 0 1,-1 0-1,1 0 0,-1-1 1,1 1-1,-1 0 0,1-1 1,-1 1-1,1-1 0,-1 0 1,1 1-1,0-1 0,-1 0 1,1 0-1,2 0 0,2-1 49,0 0-1,0 0 1,0-1-1,0 0 1,-1 0-1,11-5 1,34-23 54,-31 17-82,102-73 5,-90 65-44,0-2-1,-2-1 1,0-1 0,-2-2 0,-1 0 0,41-57-1,-49 58-139,13-29 0,-28 47 82,-4 6-100,0 3 114,1 0 0,-1-1-1,0 1 1,1 0 0,-1-1-1,1 1 1,-1 0-1,1 0 1,-1 0 0,1 0-1,0 0 1,-1 0-1,1 1 1,-3 12 38,-1-1 0,0 0-1,-1 0 1,0-1 0,-1 1-1,-12 17 1,4-9 62,1 0 0,-12 24 0,21-34-50,-1 0 0,1 0 0,1 0 0,0 0 0,0 1 1,-1 17-1,1 9 195,4 45 0,-1-75-184,0 0 0,1 0 0,0 0 0,1 0 0,-1-1 0,2 1 0,-1-1-1,1 1 1,0-1 0,0 0 0,9 12 0,-5-9 62,0 0 0,1-1 0,1 0 0,13 11 0,-20-18-112,0 0-1,1 0 0,-1-1 0,1 1 1,-1-1-1,1 1 0,0-1 0,0 0 1,0 0-1,0 0 0,0 0 0,0-1 1,0 1-1,0-1 0,0 0 0,0 0 1,0 0-1,0 0 0,0 0 0,0-1 1,0 1-1,0-1 0,4-2 0,4-2-2748,0-1-1,17-14 1,-21 14 1119,21-13-1690</inkml:trace>
</inkml:ink>
</file>

<file path=ppt/ink/ink2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2:34.252"/>
    </inkml:context>
    <inkml:brush xml:id="br0">
      <inkml:brushProperty name="width" value="0.05" units="cm"/>
      <inkml:brushProperty name="height" value="0.05" units="cm"/>
      <inkml:brushProperty name="color" value="#E71224"/>
    </inkml:brush>
  </inkml:definitions>
  <inkml:trace contextRef="#ctx0" brushRef="#br0">9 23 5408,'-9'-3'1984,"9"-2"-1536,4 5-128,5-3 960,9 0-768,13 3 832,8 0-736,5 0 160,8-5-448,-4 1-128,9 4-96,1 4 64,2 1-96,2 1 672,-4 7-384,-11-2-6304</inkml:trace>
</inkml:ink>
</file>

<file path=ppt/ink/ink2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2:36.744"/>
    </inkml:context>
    <inkml:brush xml:id="br0">
      <inkml:brushProperty name="width" value="0.05" units="cm"/>
      <inkml:brushProperty name="height" value="0.05" units="cm"/>
      <inkml:brushProperty name="color" value="#E71224"/>
    </inkml:brush>
  </inkml:definitions>
  <inkml:trace contextRef="#ctx0" brushRef="#br0">321 149 3552,'6'-10'1420,"0"-3"1403,-6 12-2735,0 1 1,-1-1-1,1 0 0,0 1 0,0-1 0,0 1 0,0-1 0,-1 1 0,1-1 0,0 0 0,-1 1 0,1-1 0,0 1 0,-1-1 0,1 1 0,-1 0 1,1-1-1,0 1 0,-1-1 0,1 1 0,-1 0 0,1-1 0,-2 0 0,-2 0-5,1-1 1,-1 1-1,0 0 0,0 0 1,0 0-1,0 0 0,0 0 0,0 1 1,0 0-1,0 0 0,0 0 1,0 0-1,0 1 0,1 0 1,-1-1-1,0 2 0,-6 1 1,-5 3-1,0 0 0,-28 16 0,29-13-76,0 2-1,0-1 1,1 1-1,0 1 1,1 1-1,0-1 1,1 2-1,0 0 1,2 0-1,-1 1 1,2 0-1,0 0 1,-12 33-1,19-44 45,0 0 0,0 1 0,0-1 0,0 1 0,1-1 0,0 1 1,0-1-1,0 0 0,0 1 0,1-1 0,-1 1 0,3 7 0,-2-10-14,0 0-1,0 0 1,0 0-1,0-1 1,1 1-1,-1 0 1,0-1-1,1 1 1,-1-1-1,1 1 1,-1-1-1,1 0 1,0 0-1,-1 0 1,1 0 0,0 0-1,0 0 1,0 0-1,0-1 1,0 1-1,0 0 1,0-1-1,0 0 1,0 1-1,0-1 1,0 0-1,0 0 1,0 0-1,3-1 1,6 0 54,-1-1 0,0-1 1,1 1-1,-1-2 0,0 1 0,0-2 1,-1 1-1,1-1 0,-1 0 0,0-1 1,-1 0-1,1-1 0,-1 0 0,14-15 1,-10 8-83,0 0 1,-1 0-1,-1-1 1,0 0 0,-1-1-1,-1 0 1,12-34-1,-6-5-665,-13 54 631,-1 0-1,0 1 0,0-1 1,0 0-1,0 0 0,0 1 1,0-1-1,0 0 0,0 1 1,0-1-1,0 0 0,-1 1 1,1-1-1,0 0 0,0 1 1,-1-1-1,1 0 1,0 1-1,-1-1 0,0-1 1,-4 11-466,2 5 444,0 0-1,2 0 1,-1 0-1,2 22 1,0-32 49,0 14 62,1 0 0,0 0 0,1 0 0,1 0 0,9 28 0,-12-44-30,1 0-1,0 0 1,0 1 0,1-1-1,-1 0 1,0 0-1,1 0 1,-1 0-1,1 0 1,-1 0 0,1-1-1,2 3 1,-3-4-3,0 1 0,1 0 1,-1-1-1,0 1 1,0-1-1,1 1 0,-1-1 1,0 0-1,1 0 0,-1 1 1,1-1-1,-1 0 0,0 0 1,1 0-1,-1-1 1,0 1-1,1 0 0,-1 0 1,0-1-1,1 1 0,-1-1 1,0 1-1,2-2 1,3-2 19,1-1 0,-1 0 0,0 0 1,-1-1-1,1 0 0,-1 0 1,0 0-1,5-9 0,8-9-11,6-6 13,-11 12-134,2 0-1,-1 2 1,29-25 0,-43 41 75,0-1 0,1 1 0,-1 0 0,0-1 0,0 1 0,0 0 0,1 0 0,-1 0 0,0-1 0,0 1 0,1 0 0,-1 0 0,0 0 0,1 0 0,-1-1 0,0 1 0,0 0 0,1 0 0,-1 0 0,0 0 0,1 0 0,-1 0 0,0 0 0,1 0 0,-1 0 0,0 0 0,1 0 0,-1 0 0,0 0 0,1 0 0,-1 0 0,0 0 0,1 1 0,-1-1 0,0 0 0,0 0 0,1 0 0,-1 0 0,0 1 0,0-1 0,1 0 0,-1 0 0,0 0 0,0 1 0,1-1 0,-1 0 0,0 1 0,0-1 0,0 0 0,0 0 0,1 1 0,-1-1 0,0 0 0,0 1 0,0-1 0,0 0 0,0 1 0,0-1 0,0 0 0,0 1 0,0-1 0,0 1 0,-1 23-307,1-23 311,-4 22 118,-1 0 1,-13 37 0,9-34 87,-7 35-1,16-60-186,0-1-1,0 0 1,0 0-1,-1 1 1,1-1 0,0 0-1,0 0 1,0 1 0,0-1-1,0 0 1,0 1-1,0-1 1,0 0 0,0 1-1,0-1 1,0 0 0,0 1-1,0-1 1,0 0-1,0 0 1,1 1 0,-1-1-1,0 0 1,0 1 0,0-1-1,0 0 1,0 0-1,1 1 1,-1-1 0,0 0-1,0 0 1,0 0 0,1 1-1,-1-1 1,0 0-1,0 0 1,1 0 0,-1 0-1,0 1 1,1-1 0,-1 0-1,0 0 1,0 0-1,1 0 1,-1 0 0,0 0-1,1 0 1,-1 0 0,0 0-1,1 0 1,-1 0-1,0 0 1,0 0 0,1 0-1,-1 0 1,0 0 0,1 0-1,-1-1 1,0 1-1,0 0 1,1 0 0,-1 0-1,25-15 259,-14 9-168,25-14-116,37-19-37,-63 35 29,0 0-1,1 0 1,-1 1-1,1 0 1,14-1-1,-23 4-13,1 0 1,-1-1-1,0 2 0,1-1 1,-1 0-1,0 0 0,1 1 0,-1 0 1,0-1-1,0 1 0,1 0 1,-1 0-1,0 0 0,0 0 0,0 0 1,0 1-1,0-1 0,-1 1 1,1-1-1,0 1 0,-1-1 1,1 1-1,-1 0 0,1 0 0,-1 0 1,0 0-1,0 0 0,0 0 1,1 3-1,1 3 20,0-1 0,-1 1 0,0 0 1,-1 0-1,0 0 0,0 0 0,-1 10 0,0-14 25,1-1 0,-1 0 1,0 1-1,1-1 0,-1 0 0,1 1 0,0-1 0,0 0 0,1 0 0,-1 0 0,3 4 1,-3-5 13,0 0 0,1-1 1,-1 1-1,0-1 0,1 1 1,0-1-1,-1 0 0,1 1 1,0-1-1,0 0 0,-1 0 1,1 0-1,0-1 0,0 1 1,0 0-1,0-1 0,0 1 1,0-1-1,4 1 0,2-1 25,0-1 0,0 1 0,0-1 0,-1 0-1,1-1 1,0 0 0,0 0 0,-1-1 0,0 0 0,1 0 0,-1-1-1,10-6 1,7-7 1,44-38 0,-60 48-33,-5 4 6,1 0-43,-1 1 0,0-1 0,0 0 0,0 0 0,0 0 0,-1 0 0,1-1 0,-1 1 0,0-1 0,3-5 0,-5 9 12,0 0 1,-1 0-1,1 0 1,0 1-1,0-1 0,0 0 1,0 0-1,0 0 1,0 0-1,0 0 1,-1 0-1,1 0 1,0 0-1,0 0 0,0 0 1,0 0-1,0 0 1,0 0-1,-1 0 1,1 0-1,0 0 1,0 0-1,0 0 0,0 0 1,0 0-1,0 0 1,-1 0-1,1 0 1,0 0-1,0 0 0,0 0 1,0 0-1,0 0 1,0 0-1,0-1 1,-1 1-1,1 0 1,0 0-1,0 0 0,0 0 1,0 0-1,0 0 1,0 0-1,0 0 1,0-1-1,0 1 0,0 0 1,0 0-1,0 0 1,0 0-1,0 0 1,0 0-1,0-1 1,0 1-1,0 0 0,0 0 1,0 0-1,0 0 1,0 0-1,0 0 1,0-1-1,-10 8-100,-18 19-97,-42 29 1,50-40 78,-2 0 49,15-11 81,1 1 1,-1-1 0,1 1-1,0 1 1,0-1 0,0 1 0,1 0-1,-9 13 1,13-18-2,1-1-1,-1 1 1,1 0-1,-1 0 0,1 0 1,-1 0-1,1 0 1,0 0-1,0 0 1,-1 0-1,1-1 1,0 1-1,0 0 1,0 0-1,0 0 1,0 0-1,0 0 0,0 0 1,1 0-1,-1 0 1,0 0-1,0 0 1,1 0-1,0 1 1,0-1 11,0 0 0,0 0 1,0 0-1,0-1 0,0 1 1,0 0-1,0-1 1,0 1-1,1-1 0,-1 1 1,0-1-1,0 1 0,1-1 1,-1 0-1,2 0 1,4 1 29,-1-1 1,1 0-1,-1 0 1,1-1-1,11-2 1,-12 0-39,0 1 1,0-1-1,0 0 0,0 0 1,-1-1-1,1 0 1,-1 0-1,0 0 0,-1 0 1,1-1-1,-1 0 1,7-9-1,5-8 80,20-41 1,-31 53-82,120-232 252,-45 93-565,-73 131-122,-6 16-174,-5 11 240,1 3 350,0 0 0,0 0 0,1 1 0,0-1 0,1 0 0,1 1 0,0-1 0,3 21-1,1-5 138,1 0-1,16 46 0,-13-50 32,1-1 0,1-1 0,20 32 0,-23-42-347,1-1-1,0 0 0,1 0 0,0-1 1,1-1-1,0 1 0,20 13 1,40 26-7081,-43-31 3004</inkml:trace>
</inkml:ink>
</file>

<file path=ppt/ink/ink2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2:39.344"/>
    </inkml:context>
    <inkml:brush xml:id="br0">
      <inkml:brushProperty name="width" value="0.05" units="cm"/>
      <inkml:brushProperty name="height" value="0.05" units="cm"/>
      <inkml:brushProperty name="color" value="#E71224"/>
    </inkml:brush>
  </inkml:definitions>
  <inkml:trace contextRef="#ctx0" brushRef="#br0">250 501 3232,'1'-3'76,"2"-12"1922,-3 15-1931,-1-1 0,1 1 0,0 0 0,0-1 0,-1 1 0,1 0 0,0 0 0,-1-1 0,1 1 0,0 0 0,-1-1 0,1 1 0,0 0 0,-1 0 0,1 0 0,-1 0 0,1-1 0,-1 1 0,1 0 0,0 0 0,-1 0 0,1 0 0,-1 0 0,1 0 0,-1 0 0,1 0 0,0 0 0,-1 0 0,1 0 0,-1 0 0,1 1 0,0-1 0,-2 0 0,-16 4 419,1 1 0,-1 1 1,-29 14-1,47-20-479,-24 11 413,-23 14-1,38-20-374,1 1 0,-1 1 0,1-1 0,0 1 0,-9 11 0,16-17-34,0 0 0,0 0 0,0 0 1,1 0-1,-1 0 0,0 0 0,1 0 0,-1 0 0,1 0 1,-1 0-1,1 0 0,0 1 0,-1-1 0,1 0 0,0 0 0,0 3 1,0-4 18,0 1 0,0 0 1,1 0-1,-1-1 0,0 1 1,1 0-1,-1-1 0,0 1 1,1 0-1,-1-1 1,1 1-1,-1 0 0,1-1 1,-1 1-1,1-1 0,0 1 1,-1-1-1,1 0 1,1 1-1,2 1 96,1 0 1,-1-1-1,1 1 0,-1-1 1,1-1-1,-1 1 1,7 0-1,15 0 157,0-1 0,-1-1 0,1-1 0,41-9 0,-54 7-216,0 1 1,-1-1-1,1-1 0,-1-1 1,-1 1-1,1-2 1,-1 1-1,0-2 1,0 0-1,-1 0 0,11-11 1,-9 5-34,0 0 1,-1-1-1,14-25 0,23-53 58,-30 54-118,12-26 0,20-38-18,28-41-857,-77 143 883,-1 0 1,1 0-1,-1 0 1,0 0-1,1 0 1,-1 0-1,0 0 1,1 0-1,-1 0 1,0 0-1,0 0 1,0 0-1,0-2 1,0 3 9,0 0 0,-1 0 1,1 0-1,0 0 1,0-1-1,0 1 1,0 0-1,0 0 1,-1 0-1,1 0 1,0-1-1,0 1 1,0 0-1,-1 0 0,1 0 1,0 0-1,0 0 1,0 0-1,-1 0 1,1 0-1,0 0 1,0 0-1,0 0 1,-1-1-1,1 1 1,0 0-1,0 1 1,-1-1-1,1 0 0,0 0 1,0 0-1,0 0 1,-1 0-1,1 0 1,-3 1-14,1 0 1,0 0-1,-1 0 1,1 1-1,0-1 1,0 0 0,0 1-1,-3 2 1,-4 6 84,1-1 0,1 1 0,0 1 1,0-1-1,1 1 0,-9 20 1,-21 75 354,22-59-302,-87 256 465,95-285-424,4-14 34,0 1 0,0 0 1,0 0-1,1 0 0,0 0 0,0 7 1,10-15 532,4-6-719,0 0 0,-1-1 0,0-1 0,0 0 1,16-20-1,21-20-118,-48 50 118,3-2-69,0-1 0,0 1-1,0 0 1,1 0 0,6-3 0,-10 5 48,0 1 1,-1 0-1,1 0 0,0-1 1,-1 1-1,1 0 1,0 0-1,-1 0 1,1 0-1,0 0 1,-1 0-1,1 0 1,0 0-1,-1 0 1,1 0-1,0 1 1,-1-1-1,1 0 1,0 0-1,0 1 1,0 0 5,0 0 0,-1-1 0,1 1 1,0 0-1,-1 0 0,1 0 1,0 0-1,-1 0 0,1 0 0,-1 0 1,0 0-1,1 0 0,-1 0 1,0 0-1,0 1 0,1 1 1,-1 6-24,0 0 0,-1 0 0,0 0 0,0 0 0,-1 0 1,0 0-1,-1 0 0,0-1 0,-5 11 0,8-18 25,-1 2 26,0 0 0,0 0-1,0-1 1,1 1 0,0 0-1,-1 0 1,1 0 0,0 0-1,0 0 1,0 0 0,2 5-1,-2-7 0,0 0 0,1 0 0,-1 0 0,1 1-1,-1-1 1,1 0 0,-1 0 0,1 0 0,0 0 0,-1 0-1,1 0 1,0 0 0,0-1 0,0 1 0,0 0 0,-1 0-1,1-1 1,0 1 0,1 0 0,-1-1 0,0 1 0,0-1-1,0 1 1,0-1 0,0 0 0,0 1 0,1-1 0,0 0-1,21 1 91,0-1 0,0-1-1,30-5 1,66-18-134,-116 24 27,25-6 30,0-1 0,0-1 0,-1-2 0,51-25-1,-61 26-79,-14 8 42,0 0 0,0 0 0,0-1-1,0 1 1,0-1 0,0 0 0,-1 0 0,1 0 0,-1 0 0,1 0 0,-1-1-1,0 1 1,3-5 0,-41 19-409,-52 20 215,2 0 236,72-26-74,0 1-1,0 0 0,-22 17 0,35-23 49,0-1 0,0 1 0,0 0 0,0-1 0,1 1 0,-1 0 0,0 0 0,0 0 0,1-1 0,-1 1 0,0 0 0,1 0 0,-1 0 0,1 0 0,-1 0 0,1 0 0,0 0 0,-1 0 0,1 1 0,0-1 0,0 0 0,0 0 0,-1 0 0,1 0 1,1 0-1,-1 2 0,0-2 9,1 0 1,0 1 0,0-1 0,-1 0 0,1 0 0,0 1 0,0-1 0,0 0 0,0 0-1,1 0 1,-1 0 0,0 0 0,0 0 0,1-1 0,-1 1 0,0 0 0,1-1 0,1 1-1,3 2 15,1-1-1,-1-1 0,1 1 0,0-1 0,13 0 0,35-2 95,-42 0-47,1 0-9,-1-1-1,0 0 0,0-1 1,23-9-1,46-23-30,-77 32-69,28-16-387,-31 19 256,-3 8-48,0-2 165,0 0 1,-1-1-1,1 1 0,-5 9 1,4-12 44,1 1 1,0-1 0,1 0-1,-1 1 1,0-1 0,1 1-1,0-1 1,0 1 0,0-1-1,1 6 1,-1-8 10,0 0 1,0 0-1,0-1 0,0 1 1,0 0-1,0 0 0,0 0 1,1 0-1,-1-1 0,0 1 1,1 0-1,-1 0 0,0-1 1,1 1-1,-1 0 0,1 0 1,-1-1-1,1 1 0,0-1 1,-1 1-1,1 0 0,0-1 1,-1 1-1,1-1 0,0 1 1,-1-1-1,1 0 0,0 1 1,0-1-1,0 0 0,-1 0 1,1 1-1,0-1 0,0 0 1,0 0-1,0 0 0,0 0 1,-1 0-1,1 0 0,0 0 1,0 0-1,0 0 0,0-1 1,1 1-1,17-8 180,-1-1-1,27-17 1,17-8 77,86-31-547,-144 63 218,0 1 0,0 0 1,0 0-1,0 1 0,0-1 1,0 1-1,6 0 0,-13 8-202,-5 0 218,-1 1-1,0-2 1,0 1-1,0-1 1,-15 7-1,-12 10 166,29-19-211,-8 6 930,15-11-834,0 0 0,0 0 0,0 0 0,0 0 0,0 0 0,0 0 0,0 0 0,0 0 0,0 0 0,0 0 0,0 0 0,0 0 0,0 0 0,0 0 0,0 0 0,0 0 0,-1 0-1,1 1 1,0-1 0,0 0 0,0 0 0,0 0 0,0 0 0,0 0 0,0 0 0,0 0 0,0 0 0,0 0 0,0 0 0,0 0 0,0 0 0,0 0 0,0 0 0,0 0 0,0 0 0,0 0 0,0 0 0,0 1 0,0-1 0,0 0-1,0 0 1,0 0 0,0 0 0,0 0 0,0 0 0,0 0 0,0 0 0,0 0 0,0 0 0,0 0 0,0 0 0,0 0 0,1 0 0,-1 0 0,0 0 0,0 0 0,0 0 0,0 0 0,0 0 0,0 0 0,0 0 0,0 0 0,0 0-1,0 0 1,0 1 0,0-1 0,10-3 162,251-67-366,-253 69 107,-1-1 0,1 2 0,10-1 1,-16 1 69,-1 0 0,1 0 0,-1 0 0,1 0 0,-1 0 0,1 0 0,-1 1 0,1-1 0,-1 1 0,1-1 0,-1 1 1,0 0-1,1-1 0,-1 1 0,0 0 0,0 0 0,1 0 0,-1 0 0,0 0 0,0 0 0,0 0 0,0 1 0,1 1 0,-2-2 24,0 0 0,0 0 0,1 1-1,-1-1 1,0 0 0,-1 0 0,1 1-1,0-1 1,0 0 0,0 0-1,-1 1 1,0 0 0,-1 7-106,2 22 166,1-31-47,-1 0 0,0 1 1,0-1-1,1 0 0,-1 0 0,0 1 0,1-1 0,-1 0 0,0 0 0,1 1 0,-1-1 1,0 0-1,1 0 0,-1 0 0,1 0 0,-1 1 0,0-1 0,1 0 0,-1 0 1,1 0-1,-1 0 0,0 0 0,1 0 0,0 0 0,11 0 96,-11 0-89,8 0 45,0-1-1,0-1 1,0 1-1,0-1 1,0-1-1,10-4 1,53-26 63,-46 20-136,11-7-6,-1-1-1,52-39 0,-86 59-15,16-15-13,-17 16 26,-1-1 0,1 1 1,-1-1-1,1 1 0,-1-1 1,1 0-1,-1 1 0,1-1 1,-1 0-1,0 1 0,1-1 1,-1 0-1,0 0 0,1 1 1,-1-1-1,0 0 0,0 0 1,0 0-1,0 1 0,0-1 0,0 0 1,0-1-1,0 1 7,0 1 0,0 0 0,0 0 1,-1-1-1,1 1 0,0 0 0,0 0 0,0 0 0,-1-1 0,1 1 0,0 0 0,0 0 0,-1 0 1,1 0-1,0 0 0,0-1 0,-1 1 0,1 0 0,0 0 0,-1 0 0,1 0 0,0 0 1,0 0-1,-1 0 0,1 0 0,0 0 0,0 0 0,-1 0 0,1 0 0,0 0 0,-1 0 0,1 0 1,0 1-1,-1-1 0,-11 6-61,10-5 41,-29 16-110,-56 33-43,77-43 169,-1 0 1,1 1-1,0 1 0,1 0 1,-13 15-1,20-21 8,-1 0 0,1 0 0,1 0 0,-1 1 0,0-1 0,1 1 0,-1-1 0,1 1 0,-1 5 0,2-8 16,0 0 0,0 0 0,0 0 0,0 0 1,0 0-1,0 0 0,0 0 0,0 0 0,0 0 1,1 0-1,-1 0 0,0 0 0,1 0 0,-1 0 1,0 0-1,1-1 0,0 1 0,-1 0 0,1 0 1,-1 0-1,1-1 0,0 1 0,-1 0 0,1-1 1,0 1-1,0-1 0,0 1 0,-1-1 0,1 1 1,0-1-1,0 1 0,0-1 0,0 0 0,0 1 1,0-1-1,0 0 0,0 0 0,1 0 0,3 0 15,-1 0-1,1 0 0,-1-1 0,1 1 1,-1-1-1,1 0 0,-1 0 0,0-1 0,6-2 1,5-1 67,71-26 49,-46 16-178,-18 11-266,-26 12-10,-3-1 171,0-1 0,-11 8 0,-11 10-3,8-2 91,1 0-1,-24 36 0,-27 54 131,-31 41 158,91-137-170,-10 13 128,20-28-151,0 0 1,0 0 0,0 0 0,0 0 0,-1 0 0,1 0 0,0 0 0,-1 0 0,1 0 0,-1 0 0,1-1 0,0 1 0,-1-1 0,1 1 0,-1-1 0,-2 1 0,4-1-39,0 0 0,-1 0 0,1 0-1,0 0 1,0 0 0,0-1 0,-1 1 0,1 0-1,0 0 1,0 0 0,0 0 0,-1 0 0,1 0-1,0 0 1,0-1 0,0 1 0,0 0 0,-1 0 0,1 0-1,0 0 1,0-1 0,0 1 0,0 0 0,0 0-1,0 0 1,0-1 0,0 1 0,0 0 0,-1 0-1,1-1 1,0 1 0,0 0 0,0 0 0,0 0 0,0-1-1,0 1 1,0 0 0,0 0 0,1 0 0,-1-1-1,0 1 1,0 0 0,0 0 0,0 0 0,0-1-1,4-9-16,-4 10 11,35-60-256,-21 38 318,-3 4-90,2 1 1,0 0-1,1 1 0,1 1 1,0 0-1,1 1 0,1 1 1,0 1-1,0 0 0,2 1 1,-1 1-1,25-10 0,153-53 261,0 1-164,-192 70-80,-1 1 0,1-1 0,-1 0-1,0 0 1,1-1 0,-1 1-1,0-1 1,-1 1 0,1-1 0,0 0-1,-1 0 1,1 0 0,2-5-1,-5 8 2,0 0-1,0 0 1,0 0-1,1 0 1,-1-1-1,0 1 0,0 0 1,0 0-1,0 0 1,1-1-1,-1 1 1,0 0-1,0 0 0,0-1 1,0 1-1,0 0 1,0 0-1,0-1 1,0 1-1,0 0 0,0 0 1,0-1-1,0 1 1,0 0-1,0 0 1,0-1-1,0 1 0,0 0 1,0 0-1,0-1 1,0 1-1,0 0 1,0 0-1,-1-1 0,1 1 1,0 0-1,0 0 1,0 0-1,0-1 1,-1 1-1,1 0 0,0 0 1,0 0-1,-1-1 1,-14 1-302,10 1 255,-1 0 1,1 1 0,-1 0-1,-4 2 1,2 0 52,4-2 66,0 1 1,0-1 0,0 1 0,0 0 0,0 0-1,1 0 1,-4 4 0,6-6-38,1 0 0,-1 0 1,0 1-1,1-1 0,-1 0 1,1 1-1,-1-1 0,1 0 1,0 1-1,0-1 0,0 0 0,0 1 1,0-1-1,0 1 0,0-1 1,0 0-1,0 1 0,0-1 0,1 0 1,-1 1-1,1-1 0,-1 0 1,1 1-1,-1-1 0,1 0 1,0 0-1,0 1 0,-1-1 0,2 1 1,0 1 17,1-1-1,-1 1 1,0-1 0,1 1 0,-1-1 0,1 0-1,0 0 1,0 0 0,0 0 0,0-1 0,4 3-1,0-2 31,0 0 0,0 0 0,0 0 0,15 1 0,0-3-134,1 0 0,31-5-1,60-10-4408,-49 7 1963</inkml:trace>
</inkml:ink>
</file>

<file path=ppt/ink/ink2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2:42.797"/>
    </inkml:context>
    <inkml:brush xml:id="br0">
      <inkml:brushProperty name="width" value="0.05" units="cm"/>
      <inkml:brushProperty name="height" value="0.05" units="cm"/>
      <inkml:brushProperty name="color" value="#E71224"/>
    </inkml:brush>
  </inkml:definitions>
  <inkml:trace contextRef="#ctx0" brushRef="#br0">313 463 3136,'4'-2'526,"3"0"3119,-7 2-3602,0 0 0,0 0 1,0 0-1,0 0 0,0-1 0,0 1 0,0 0 1,0 0-1,0 0 0,0 0 0,0 0 0,0 0 0,0-1 1,0 1-1,0 0 0,0 0 0,0 0 0,0 0 0,0 0 1,0 0-1,0 0 0,0-1 0,0 1 0,-1 0 0,1 0 1,0 0-1,0 0 0,0 0 0,0 0 0,0 0 1,0 0-1,0 0 0,0 0 0,-1-1 0,1 1 0,0 0 1,0 0-1,0 0 0,0 0 0,0 0 0,0 0 0,-1 0 1,1 0-1,0 0 0,0 0 0,0 0 0,0 0 1,0 0-1,-1 0 0,1 0 0,-3 0 46,0 0 0,0-1-1,0 1 1,0 0 0,-1 0 0,1 1-1,0-1 1,0 1 0,0 0 0,0-1-1,0 1 1,0 0 0,-3 3 0,-8 0 97,-3 3 43,1-1 0,0 2-1,0 0 1,-19 15-1,-9 3 69,42-25-270,0 0-1,0 0 1,0 1-1,0-1 0,0 0 1,0 1-1,0-1 1,1 1-1,-1-1 1,1 1-1,-1 0 0,1-1 1,0 1-1,0 0 1,-1 0-1,1 0 0,1 0 1,-1 0-1,0 0 1,0 1-1,0 3 1,1-5-7,0-1 1,0 0-1,1 0 1,-1 1-1,0-1 1,0 0-1,0 1 1,1-1-1,-1 0 1,0 0-1,0 1 1,0-1-1,1 0 1,-1 0-1,0 0 1,1 1-1,-1-1 1,0 0 0,0 0-1,1 0 1,-1 0-1,0 0 1,1 0-1,-1 0 1,0 0-1,1 1 1,-1-1-1,1 0 1,10 0 189,-5-2-90,0 1 0,0-1 1,-1 0-1,1 0 0,-1-1 1,1 1-1,-1-1 0,5-4 1,2-1 44,8-7 19,-19 14-224,0-1-1,0 1 1,0 0 0,0 0 0,-1 0 0,1 0 0,-1-1 0,1 1-1,-1 0 1,1-1 0,-1 1 0,1 0 0,-1-1 0,0 1-1,0-3 1,0 3-269,2 1 300,1 0-1,-1 0 1,0 0 0,0-1 0,0 1-1,1-1 1,-1 1 0,0-1 0,0 0-1,0 0 1,0 0 0,0 0 0,0 0-1,3-3 1,0 0-41,-3 2 82,1-1 0,-1 1 1,1-1-1,-1 0 1,2-3-1,-3 5-43,-1 0 0,0 1 0,1-1 0,-1 0 0,0 1 0,0-1 0,0 0 0,1 0 0,-1 1 0,0-1 0,0 0 0,0 0 0,0 1 0,0-1 0,0 0 0,0 0 0,-1 1 0,1-1 0,0 0 0,0 1 0,-1-1 0,1 0 0,0 0 0,-1 1 0,1-1 0,0 1 0,-1-1 0,1 0 0,-1 1 0,0-1 0,0 1-5,0 0 0,0 0 0,0 0 0,0 0-1,0 1 1,0-1 0,0 0 0,0 1 0,1-1 0,-1 1 0,0-1 0,0 1 0,0-1 0,1 1 0,-1 0 0,0-1-1,0 1 1,0 1 0,-1-1-35,-4 5 53,0 0 0,0 0 0,1 1 0,0 0 0,0-1 0,0 2 1,1-1-1,0 0 0,-6 16 0,9-1 320,1-21-300,0 0 0,0 0 1,0 0-1,0 0 1,0 0-1,0-1 0,1 1 1,-1 0-1,0 0 0,1 0 1,-1 0-1,0 0 0,1 0 1,-1-1-1,1 1 0,0 0 1,-1 0-1,2 0 1,0 0 71,1 0 0,0 0 0,-1 0 0,1 0 0,0 0 0,0-1 0,3 1 0,-6-1-93,1-1 0,-1 1 1,1 0-1,0 0 0,-1 0 0,1 0 0,-1-1 1,1 1-1,-1 0 0,1 0 0,-1-1 1,1 1-1,-1-1 0,1 1 0,-1 0 0,1-1 1,-1 1-1,1-1 0,-1 1 0,0-1 1,1 1-1,-1-1 0,0 1 0,1-1 0,-1 0 1,0 1-1,0-1 0,0 1 0,0-1 1,1 0-1,-1 1 0,0-1 0,0 1 0,0-1 1,0 0-1,0 1 0,-1-1 0,1 0 1,0 1-3,0-1 0,0 1 1,0-1-1,-1 1 1,1 0-1,0-1 1,0 1-1,-1 0 1,1-1-1,0 1 1,0 0-1,-1 0 1,1-1-1,0 1 0,-1 0 1,1 0-1,0 0 1,-1-1-1,1 1 1,0 0-1,-1 0 1,1 0-1,0 0 1,-1 0-1,1 0 0,-1 0 1,-14-3-80,11 3 153,-2-1-36,-3-1-84,0 1 0,0 0 0,-1 0 0,1 1 0,-18 2 0,17 0 27,5-2-15,0 1 0,-1 0 0,1 0-1,0 0 1,0 1 0,0-1 0,0 1-1,1 0 1,-1 1 0,0-1-1,-4 5 1,6-5 32,0 1 0,0-1 0,0 1 0,0 0 0,0 0-1,1 1 1,-1-1 0,1 1 0,0-1 0,0 1 0,-3 6 0,4-5 43,0 1 0,0-1 1,0 1-1,0 0 0,1-1 1,0 1-1,0 0 0,1 6 1,0-6 20,0 0 1,0 1-1,0-1 1,1 0 0,0 0-1,3 8 1,-4-13-46,0 1-1,-1-1 1,1 0-1,0 0 1,-1 0-1,1 0 1,0 1 0,0-1-1,0 0 1,0 0-1,0-1 1,0 1-1,1 0 1,-1 0 0,0 0-1,0-1 1,1 1-1,-1-1 1,0 1-1,0-1 1,1 1 0,-1-1-1,1 0 1,-1 0-1,0 1 1,1-1-1,-1 0 1,1 0 0,-1-1-1,0 1 1,1 0-1,-1 0 1,1-1-1,-1 1 1,2-1 0,2-1 39,-1 0 1,0-1-1,1 0 1,-1 1 0,0-1-1,0 0 1,0-1-1,-1 1 1,1-1 0,-1 0-1,0 0 1,6-8-1,0-4 14,0-1-1,7-20 0,-2 5-105,-13 30-20,0-1 0,0 1 0,0 0 0,-1-1 0,1 1 0,-1 0 0,1-4 0,-1 6 46,0 0 1,0 0-1,0 0 0,0 0 0,0 0 1,0 0-1,0 0 0,0 0 0,0 0 0,0 0 1,0 0-1,0 0 0,0 0 0,0 0 0,0 0 1,0 0-1,0 0 0,0 0 0,0 0 0,0 0 1,0 0-1,0 0 0,-1 0 0,1 0 0,0 1 1,0-1-1,0 0 0,0 0 0,0 0 0,0 0 1,0 0-1,0 0 0,0 0 0,0 0 0,0 0 1,0 0-1,0 0 0,0 0 0,0 0 0,0-1 1,0 1-1,0 0 0,0 0 0,0 0 0,-4 14-241,2 2 208,0 1 1,1 0-1,1 17 1,0-24 80,1 0 1,0 0 0,1-1 0,0 1 0,1-1-1,6 15 1,-9-22-11,1 0 0,0 0 0,0 0 0,0 0 0,0-1 0,0 1 0,1 0 1,-1-1-1,0 1 0,1-1 0,-1 1 0,1-1 0,0 1 0,-1-1 0,1 0 0,0 0 0,0 0 0,0 0 0,0 0 0,2 0 0,-1-1 10,-1 1 0,1-1 1,0-1-1,0 1 0,-1 0 0,1-1 0,0 1 0,-1-1 1,1 0-1,-1 0 0,1 0 0,-1 0 0,1 0 0,3-3 0,193-130 406,-118 77-464,-65 44 49,1 0 0,-2-1 0,0-1 0,-1 0 0,0-1 0,-1-1 0,-1 0 0,-1 0 1,18-39-1,-7 5-12,-3-1 1,20-82-1,-31 101-173,6-64 0,-14 94 129,1 0-1,-1 0 1,-1-1 0,1 1 0,0 0 0,-1 0 0,1 0-1,-1 0 1,-1-4 0,2 7 18,-1-1 1,1 1-1,0-1 1,0 1-1,-1 0 1,1-1-1,0 1 1,-1-1 0,1 1-1,-1 0 1,1-1-1,0 1 1,-1 0-1,1-1 1,-1 1-1,1 0 1,-1 0-1,1 0 1,-1-1-1,1 1 1,-1 0-1,0 0 1,0 0-6,0 0 0,0 0 0,0 1 1,0-1-1,0 0 0,0 1 0,0-1 1,0 0-1,0 1 0,0 0 0,0-1 1,0 1-1,0 0 0,0-1 1,-1 2-1,-3 4-25,0-1 0,0 1 0,1 0 0,-1 0 0,1 1 0,1-1 0,-1 1 0,-3 11 1,-18 63-122,18-52 94,-4 9 11,-23 90-24,27-95 153,-6 64 1,13-81 42,0 0 1,2 1 0,0-1-1,7 29 1,25 61 625,-33-104-718,2 7 293,-4-17-1148,-8-21-1017,5 21 1564,-1 1 0,0-1 0,0 1 0,0 0 0,-1 1 1,-10-10-1,-45-36-9,52 45 221,-21-14-131,19 14 11,0-1 0,-11-11 0,22 19 194,0 0 0,-1 0 1,1 0-1,0-1 0,0 1 1,0 0-1,0 0 0,-1 0 0,1 0 1,0 0-1,0-1 0,0 1 0,0 0 1,0 0-1,0 0 0,0 0 0,-1-1 1,1 1-1,0 0 0,0 0 0,0 0 1,0-1-1,0 1 0,0 0 0,0 0 1,0 0-1,0-1 0,0 1 0,0 0 1,0 0-1,0 0 0,0-1 0,0 1 1,0 0-1,1 0 0,-1 0 0,0-1 1,0 1-1,0 0 0,0 0 1,0 0-1,0 0 0,0-1 0,1 1 1,-1 0-1,0 0 0,0 0 0,0 0 1,0 0-1,1 0 0,-1-1 0,0 1 1,0 0-1,0 0 0,1 0 0,-1 0 1,0 0-1,14-2 118,10 1 13,0 2 0,0 0 0,28 6 1,33 3 31,232 5 598,-306-15-724,13 1-105,-23-1 49,0 0-1,1 0 1,-1 0 0,0 1-1,0-1 1,0 0 0,0 1-1,0-1 1,0 1 0,0-1-1,0 1 1,0 0 0,0-1 0,0 1-1,1 1 1,-2-2 14,0 1 0,0-1 0,1 0 0,-1 1 0,0-1 0,0 0 0,0 1 0,0-1 0,0 0 0,0 1 0,0-1 0,0 0 0,0 1 0,0-1 0,0 0 0,0 1 0,0-1 0,0 1 0,-1-1 0,1 0 0,0 0 0,0 1 0,0-1 0,0 0 0,-1 1 0,1-1 0,0 0 0,0 0 0,-1 1 0,1-1 0,0 0 0,-11 9 56,-18 10 286,-48 34 292,70-46-493,-1-1 0,1 1 0,1 0 0,-1 1 1,1 0-1,1 0 0,-7 12 0,11-19-105,1 0 1,-1-1 0,1 1-1,0-1 1,-1 1-1,1 0 1,0-1 0,0 1-1,-1 0 1,1-1-1,0 1 1,0 0 0,0-1-1,0 1 1,0 0-1,0-1 1,0 1 0,0 0-1,0-1 1,0 1 0,0 0-1,1-1 1,-1 1-1,0 0 1,0-1 0,1 2-1,0-2-10,0 1-1,0-1 1,0 1 0,0-1-1,-1 1 1,1-1 0,0 0-1,0 0 1,0 1 0,0-1-1,0 0 1,0 0 0,0 0-1,0 0 1,0 0 0,1 0-1,7-1 47,0-1-1,-1 0 1,10-3-1,-15 4-18,31-11 59,0-1 0,-1-2 1,61-37-1,-90 49-99,0 1 0,0-1-1,0 1 1,-1-1 0,1 0 0,-1-1 0,0 1-1,0-1 1,0 1 0,0-1 0,2-5-1,-5 8-11,1 1-1,-1 0 0,0-1 1,0 1-1,0-1 0,0 1 0,0-1 1,0 1-1,0 0 0,0-1 1,0 1-1,0-1 0,0 1 0,0 0 1,0-1-1,0 1 0,0-1 1,0 1-1,-1-1 0,1 1 0,0 0 1,0-1-1,0 1 0,-1 0 1,1-1-1,0 1 0,-1-1 0,-11-5-135,-16 1-32,5 5 135,-25 3-1,11 1 123,100-11-157,0 3-1,0 3 1,123 13-1,-180-11 48,1 0-27,0 0-1,0 0 1,0 1-1,13 5 0,-18-7 55,-1 1-1,0 0 0,0-1 0,0 1 0,1 0 0,-1 0 1,0-1-1,0 1 0,0 0 0,0 0 0,0 0 1,-1 0-1,1 0 0,0 1 0,0-1 0,-1 0 0,1 0 1,0 1-1,-1-1 0,0 0 0,1 0 0,-1 1 0,0-1 1,1 0-1,-1 1 0,0-1 0,0 1 0,0-1 0,0 0 1,0 1-1,-1-1 0,1 2 0,-4 10 164,-12 25 0,10-24-106,0-2 83,0 0 1,-1-1-1,-14 19 1,14-22 82,30-30 472,-10 8-666,0 1 1,1 0-1,1 1 1,0 1-1,1 0 1,0 1 0,18-8-1,-4 4-149,0 2-1,1 0 1,38-7-1,-65 18 63,-1 1-1,1-1 1,-1 1-1,0 0 0,1 0 1,6 1-1,-10-1 48,1 0 0,0 0 0,-1 0 1,1 0-1,-1 0 0,1 0 0,0 0 0,-1 1 0,1-1 0,-1 0 0,1 1 0,-1-1 0,1 0 0,-1 1 0,1-1 1,-1 0-1,1 1 0,-1-1 0,1 1 0,-1-1 0,0 1 0,1-1 0,-1 1 0,0-1 0,1 1 0,-1-1 1,0 1-1,0 0 0,1-1 0,-1 1 0,0-1 0,0 1 0,0 0 0,0-1 0,0 1 0,0-1 0,0 1 1,0 0-1,0-1 0,0 1 0,0 0 0,-1-1 0,1 1 0,-1 0 0,-3 8 38,0-1-1,-1-1 1,0 1-1,0-1 1,-8 9 0,-10 13 57,10-14 98,5-5 466,17-15-173,-8 4-465,95-61 363,-85 56-425,0 1 1,1 0 0,0 0-1,0 1 1,0 0-1,25-3 1,-36 7 27,0-1 0,0 1 0,0 0-1,0 0 1,0 0 0,0 0 0,0 0 0,0 0 0,0 0 0,0 0-1,0 1 1,0-1 0,0 0 0,0 1 0,0-1 0,0 1 0,0-1-1,0 1 1,0-1 0,0 1 0,0-1 0,0 1 0,0 0-1,-1 0 1,1-1 0,0 1 0,1 2 0,-1 0-4,0 0 0,0 0 1,-1 1-1,1-1 0,-1 0 0,1 0 0,-1 6 1,0-6 13,0 0 1,0 1 0,0-1-1,0 0 1,1 0 0,0 1-1,0-1 1,0 0-1,2 6 1,-2-7 35,1-1 0,-1 1-1,0-1 1,1 0 0,-1 1-1,1-1 1,-1 0 0,1 0-1,-1 1 1,1-1 0,0 0-1,0-1 1,0 1 0,-1 0 0,1-1-1,3 2 1,-1-2 19,0 1-1,0-1 1,0 0 0,0 0 0,0 0 0,0-1-1,6-1 1,3-2-17,-1 0-1,0 0 1,0-1 0,11-7-1,13-10-79,-24 13 86,1 2 1,-1 0-1,16-6 1,-27 13-37,-1-1 1,1 1-1,-1 0 1,1 0 0,0 0-1,-1-1 1,1 1-1,-1 0 1,1-1-1,-1 1 1,1 0-1,-1-1 1,1 1-1,-1-1 1,0 1 0,1 0-1,-1-1 1,1 0-1,-1 1-100,-1 0-1,1 0 0,-1-1 0,1 1 1,-1 0-1,1 0 0,0 0 0,-1 0 1,1 0-1,-1 1 0,1-1 0,-1 0 1,1 0-1,0 0 0,-1 0 1,1 0-1,-1 1 0,1-1 0,0 0 1,-1 0-1,1 0 0,0 1 0,-1-1 1,1 0-1,-1 1 0,-3 1-988,3-1 658,0-1 1,1 0-1,-1 1 1,0-1 0,0 0-1,1 1 1,-1-1 0,0 1-1,1 0 1,-1-1-1,0 1 1,1-1 0,-1 1-1,1 0 1,-1-1 0,1 1-1,-1 1 1,0 8-3808</inkml:trace>
</inkml:ink>
</file>

<file path=ppt/ink/ink2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2:43.346"/>
    </inkml:context>
    <inkml:brush xml:id="br0">
      <inkml:brushProperty name="width" value="0.05" units="cm"/>
      <inkml:brushProperty name="height" value="0.05" units="cm"/>
      <inkml:brushProperty name="color" value="#E71224"/>
    </inkml:brush>
  </inkml:definitions>
  <inkml:trace contextRef="#ctx0" brushRef="#br0">6 111 4384,'-5'2'2070,"10"-3"732,14-5-901,86-50 158,-40 21-1483,-31 21-763,-33 14 11,-5 13-48,-3-1 269,0-1 1,-9 12 0,-11 21 137,-18 57 244,-6 14 293,47-109-600,1 0 1,-1-1-1,0 1 1,-7 6-1,11-12-103,0 0 0,-1 1 0,1-1 0,0 1 0,-1-1 0,1 0 0,0 1 0,-1-1 0,1 0 0,-1 0-1,1 1 1,-1-1 0,1 0 0,-1 0 0,1 0 0,-1 1 0,1-1 0,-1 0 0,1 0 0,-1 0 0,1 0 0,-1 0 0,1 0 0,-1 0-1,1 0 1,-1 0 0,1 0 0,-2-1 0,2 1 16,-1-1 0,0 0 0,0 1-1,1-1 1,-1 0 0,0 0 0,1 1 0,-1-1 0,1 0-1,-1 0 1,1 0 0,0 0 0,-1 0 0,1-1 0,-2-4 109,1-1 0,-1 0 0,1-10 0,0 3-172,0 0-1,2-1 0,-1 1 1,2 0-1,3-17 0,-4 27 20,0 0 0,1 0 0,-1 0-1,1 1 1,-1-1 0,1 0 0,1 0-1,-1 1 1,0-1 0,1 1 0,-1 0-1,1 0 1,0 0 0,0 0 0,1 0-1,-1 1 1,0 0 0,1-1 0,0 1-1,-1 0 1,1 1 0,6-3 0,-3 2 6,1 1 0,-1 0 0,1 0 0,0 1 0,-1-1 1,1 2-1,-1-1 0,1 1 0,-1 0 0,1 1 0,-1 0 1,0 0-1,1 1 0,-1 0 0,0 0 0,11 7 0,2 2-675,-1 2 0,0 0 0,-1 1 0,18 20 0,-5-4-3837</inkml:trace>
</inkml:ink>
</file>

<file path=ppt/ink/ink2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2:44.237"/>
    </inkml:context>
    <inkml:brush xml:id="br0">
      <inkml:brushProperty name="width" value="0.05" units="cm"/>
      <inkml:brushProperty name="height" value="0.05" units="cm"/>
      <inkml:brushProperty name="color" value="#E71224"/>
    </inkml:brush>
  </inkml:definitions>
  <inkml:trace contextRef="#ctx0" brushRef="#br0">431 4 4064,'0'0'73,"0"0"0,0 0 0,0 0 0,0-1 0,0 1 0,0 0-1,0 0 1,0 0 0,0 0 0,0 0 0,0-1 0,0 1 0,1 0 0,-1 0 0,0 0 0,0 0 0,0 0 0,0 0 0,0-1 0,1 1 0,-1 0 0,0 0-1,0 0 1,0 0 0,0 0 0,0 0 0,1 0 0,-1 0 0,0 0 0,0 0 0,0 0 0,0 0 0,1 0 0,-1 0 0,0 0 0,0 0-44,1 0-1,-1 0 1,0 1 0,0-1 0,0 0 0,0 0 0,0 0 0,0 0-1,0 1 1,0-1 0,1 0 0,-1 0 0,0 0 0,0 1-1,0-1 1,0 0 0,0 0 0,0 0 0,0 1 0,0-1 0,0 0-1,0 0 1,0 0 0,0 1 0,0-1 0,0 0 0,-1 0-1,1 0 1,0 0 0,0 1 0,0-1 0,0 0 0,0 0 0,0 0-1,0 0 1,-1 1 0,1-1 0,0 0 0,0 0 0,0 0-1,0 0 1,0 0 0,-1 0 0,1 1 0,0-1 0,0 0 0,-1 0-1,-4 5 155,0-1 0,0 1-1,-11 7 1,-6 3 148,-1 5 21,1 2 0,1 0 1,0 1-1,-29 45 0,-55 112 627,90-153-829,-22 44 632,-39 104-1,74-170-681,0 0 1,1 0 0,0 0-1,0 0 1,0 0-1,0 0 1,1 0-1,0 0 1,0 0-1,0 0 1,1 0 0,0 0-1,0 0 1,3 10-1,-2-12-44,-1 0 0,1 0 0,0 0 0,0 0 0,0 0 0,0-1 0,1 1 0,-1 0 0,1-1-1,-1 0 1,1 0 0,0 0 0,0 0 0,0 0 0,0 0 0,0-1 0,0 0 0,0 1 0,1-1 0,-1 0 0,0-1 0,8 2 0,11-1 52,0-1 0,1-1 0,-1-1 0,30-6 0,-19 3-249,-26 4-364,0 0-1,0 0 0,0-1 0,0 0 0,-1 0 0,1-1 0,8-4 0,-8 0-1350</inkml:trace>
</inkml:ink>
</file>

<file path=ppt/ink/ink2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2:44.598"/>
    </inkml:context>
    <inkml:brush xml:id="br0">
      <inkml:brushProperty name="width" value="0.05" units="cm"/>
      <inkml:brushProperty name="height" value="0.05" units="cm"/>
      <inkml:brushProperty name="color" value="#E71224"/>
    </inkml:brush>
  </inkml:definitions>
  <inkml:trace contextRef="#ctx0" brushRef="#br0">13 79 6816,'-8'-48'2528,"3"45"-1984,10-5-128,8 5 736,8-2-704,10 2 384,9 0-480,17-2 32,21 5-256,11 5 224,-6 1-224,-14 7-96,-12 2-64,-8 1 96,-5 3-32,-17 1-4032,-6-1 2176</inkml:trace>
</inkml:ink>
</file>

<file path=ppt/ink/ink2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2:44.987"/>
    </inkml:context>
    <inkml:brush xml:id="br0">
      <inkml:brushProperty name="width" value="0.05" units="cm"/>
      <inkml:brushProperty name="height" value="0.05" units="cm"/>
      <inkml:brushProperty name="color" value="#E71224"/>
    </inkml:brush>
  </inkml:definitions>
  <inkml:trace contextRef="#ctx0" brushRef="#br0">60 169 3552,'-52'104'5648,"46"-94"-4629,4-14 370,5-18-11,5-4-1150,1 1-1,2 0 1,0 1-1,2 0 1,28-42 0,-36 59-185,0 0 1,0 1 0,1 0 0,0-1-1,13-8 1,-15 12-24,-1 1 1,1 0-1,-1 0 0,1 0 0,0 1 0,0-1 0,0 1 1,0 0-1,0 0 0,0 1 0,0-1 0,0 1 1,0 0-1,5 0 0,23 3 64,-1 3-1,1 0 1,-2 2 0,1 1 0,-1 1 0,50 26 0,-77-35-122,-1 0 1,0 1 0,0-1 0,1 1 0,-1-1-1,0 1 1,-1 0 0,1 0 0,0 0 0,0 0 0,2 4-1,-4-5-281,1 0 1,-1 0-1,1 0 0,-1 1 0,1-1 0,-1 0 0,0 0 0,0 1 1,0-1-1,0 0 0,0 1 0,0-1 0,0 0 0,0 1 0,0-1 0,-1 0 1,1 0-1,0 1 0,-1-1 0,1 0 0,-1 0 0,1 1 0,-1-1 0,0 0 1,0 0-1,0 1 0,-12 13-2828,-4 2 966</inkml:trace>
</inkml:ink>
</file>

<file path=ppt/ink/ink2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2:45.487"/>
    </inkml:context>
    <inkml:brush xml:id="br0">
      <inkml:brushProperty name="width" value="0.05" units="cm"/>
      <inkml:brushProperty name="height" value="0.05" units="cm"/>
      <inkml:brushProperty name="color" value="#E71224"/>
    </inkml:brush>
  </inkml:definitions>
  <inkml:trace contextRef="#ctx0" brushRef="#br0">192 13 3904,'0'-1'48,"0"1"1,0 0 0,-1 0-1,1-1 1,0 1-1,0 0 1,0 0 0,0-1-1,0 1 1,-1 0-1,1 0 1,0-1-1,0 1 1,0 0 0,0-1-1,0 1 1,0 0-1,0 0 1,0-1 0,0 1-1,0 0 1,0-1-1,0 1 1,0 0-1,0 0 1,0-1 0,0 1-1,1 0 1,-1-1-1,0 1 1,0 0 0,0 0-1,0-1 1,0 1-1,1 0 1,-1 0-1,0-1 1,0 1 0,1 0-1,-1 0 1,0 0-1,0 0 1,1-1-1,-1 1 1,0 0 0,0 0-1,1 0 1,-1 0-1,0 0 1,0 0 0,1 0-1,-1 0 1,0 0-1,1 0 1,-1 0-1,0 0 1,1 0 0,-1 0-1,0 0 1,0 0-1,2 0 1511,-5 1-1487,-1-1-1,0 1 0,0 0 0,0 0 0,1 0 0,-1 1 0,0 0 0,1-1 0,-4 3 0,-10 5 114,-11 1 335,17-6-391,0 0-1,-1 1 0,1 0 0,1 0 1,-1 2-1,1-1 0,0 1 1,-10 9-1,19-15-107,0-1 0,1 1-1,-1 0 1,1-1 0,-1 1 0,1 0 0,-1 0 0,1-1-1,-1 1 1,1 0 0,-1 0 0,1 0 0,0-1 0,0 1-1,-1 0 1,1 0 0,0 0 0,0 1 0,0-1 2,0-1 1,0 1-1,1 0 1,-1-1-1,0 1 0,0-1 1,1 1-1,-1 0 1,0-1-1,1 1 1,-1-1-1,1 1 0,-1-1 1,1 1-1,-1-1 1,1 0-1,-1 1 1,1-1-1,0 1 0,3 0 93,-1 1 0,1-1 0,-1 0 0,1 0 0,-1 0 0,1 0 0,6 0 0,1-1 106,0 0-1,0-1 1,-1 0 0,1 0-1,18-6 1,49-21 213,-48 16-899,-30 12 432,1 0 0,-1-1 0,0 1 0,0 0 0,0 0 0,1 0 0,-1 0 0,0 0 0,0 0 0,1 0 0,-1 0 0,0 0 0,0 0 0,0 0 0,1 0 0,-1 0 0,0 0 0,0 0 0,0 0 0,1 0 0,-1 0 0,0 0 0,0 1 0,0-1 0,1 0 0,-1 0 0,0 0 0,0 0 0,0 0 0,1 0 0,-1 1 0,0-1 0,0 0 0,0 0 0,0 0 0,0 0 0,0 1 0,1-1 0,-1 0 0,0 0 0,0 0 0,0 1 0,0-1 0,0 0 0,0 0 0,0 1 0,-1 16-406,-10 21 482,1-14 140,6-16-66,1 1 0,0-1-1,0 0 1,1 1-1,0 0 1,-2 14 0,5-23-255,-1 0 1,0 1 0,0-1-1,1 0 1,-1 0 0,0 0 0,0 0-1,1 0 1,-1 1 0,0-1 0,0 0-1,1 0 1,-1 0 0,0 0-1,0 0 1,1 0 0,-1 0 0,0 0-1,1 0 1,-1 0 0,0 0-1,0 0 1,1 0 0,-1 0 0,0 0-1,1-1 1,-1 1 0,0 0-1,1 0 1,8-6-4239</inkml:trace>
</inkml:ink>
</file>

<file path=ppt/ink/ink2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2:45.909"/>
    </inkml:context>
    <inkml:brush xml:id="br0">
      <inkml:brushProperty name="width" value="0.05" units="cm"/>
      <inkml:brushProperty name="height" value="0.05" units="cm"/>
      <inkml:brushProperty name="color" value="#E71224"/>
    </inkml:brush>
  </inkml:definitions>
  <inkml:trace contextRef="#ctx0" brushRef="#br0">334 0 4320,'8'43'3749,"-8"-36"-3408,-1 1-1,0-1 0,0 0 1,-1 0-1,0 1 1,-5 11-1,-23 42 866,14-32-747,-46 84 1068,49-92-1257,0-1 1,-2-1-1,-22 24 0,35-41-247,0 0 0,0 0 0,-1 0 0,1 0 0,0 0 1,-1-1-1,1 1 0,-1-1 0,0 1 0,1-1 0,-1 0 0,0 0 0,0 0 0,0-1 1,0 1-1,1-1 0,-1 1 0,0-1 0,0 0 0,0 0 0,0-1 0,0 1 0,0 0 1,0-1-1,0 0 0,0 0 0,0 0 0,1 0 0,-1 0 0,0 0 0,1-1 0,-1 1 1,1-1-1,-1 0 0,1 1 0,0-1 0,0-1 0,0 1 0,0 0 0,0 0 0,0-1 1,1 1-1,-1-1 0,-1-4 0,-2-3-1430,0-1-1,1 1 1,1-1 0,0 0-1,0 0 1,1-1 0,-1-21 0,3 12-1212</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40:10.714"/>
    </inkml:context>
    <inkml:brush xml:id="br0">
      <inkml:brushProperty name="width" value="0.05" units="cm"/>
      <inkml:brushProperty name="height" value="0.05" units="cm"/>
    </inkml:brush>
  </inkml:definitions>
  <inkml:trace contextRef="#ctx0" brushRef="#br0">0 31 3552,'5'2'9188,"4"-1"-4667,54 1-3921,346-15 1442,-233-1-1258,-76 14-309,-71 0-256,-27 0-145,-7-6-4575,-2 4 709,3 2 1222</inkml:trace>
</inkml:ink>
</file>

<file path=ppt/ink/ink2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2:46.254"/>
    </inkml:context>
    <inkml:brush xml:id="br0">
      <inkml:brushProperty name="width" value="0.05" units="cm"/>
      <inkml:brushProperty name="height" value="0.05" units="cm"/>
      <inkml:brushProperty name="color" value="#E71224"/>
    </inkml:brush>
  </inkml:definitions>
  <inkml:trace contextRef="#ctx0" brushRef="#br0">1 40 5888,'13'-31'2176,"-10"28"-1664,2-2-160,4 5-352,-1 13-384,1 1 256,0 11-320,-1 6 288,-3-1-3680</inkml:trace>
</inkml:ink>
</file>

<file path=ppt/ink/ink2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2:46.600"/>
    </inkml:context>
    <inkml:brush xml:id="br0">
      <inkml:brushProperty name="width" value="0.05" units="cm"/>
      <inkml:brushProperty name="height" value="0.05" units="cm"/>
      <inkml:brushProperty name="color" value="#E71224"/>
    </inkml:brush>
  </inkml:definitions>
  <inkml:trace contextRef="#ctx0" brushRef="#br0">23 48 3552,'25'0'1803,"-8"1"-815,1-1-1,19-3 1,-33 2-851,0 0-1,0 1 1,0-2-1,1 1 1,-1 0-1,0-1 1,0 0-1,-1 0 1,1 0-1,0 0 1,-1 0-1,1-1 1,4-5-1,-7 8-134,-1 0 1,0 0-1,1-1 0,-1 1 0,0 0 1,0 0-1,1-1 0,-1 1 1,0 0-1,0-1 0,1 1 1,-1 0-1,0-1 0,0 1 0,0-1 1,0 1-1,1 0 0,-1-1 1,0 1-1,0-1 0,0 1 1,0 0-1,0-1 0,0 1 0,0-1 1,0 1-1,0 0 0,0-1 1,0 1-1,0-1 0,-1 1 0,1 0 1,0-1-1,0 1 0,-1-1 1,1 0-7,-1 1 1,0 0 0,0-1 0,1 1 0,-1 0-1,0 0 1,0-1 0,0 1 0,1 0-1,-1 0 1,0 0 0,0 0 0,0 0-1,0 0 1,1 0 0,-1 0 0,0 0 0,-1 1-1,-21 5 394,1 1-1,0 1 0,-39 21 1,58-27-338,0 0 1,0 0 0,0-1 0,1 2 0,-1-1-1,0 0 1,1 1 0,0-1 0,0 1 0,0-1-1,-3 6 1,4-7-21,1 1-1,-1-1 1,1 1 0,-1 0-1,1-1 1,0 1-1,-1 0 1,1-1 0,0 1-1,0 0 1,0-1 0,0 1-1,0 0 1,1-1-1,-1 1 1,0 0 0,1-1-1,-1 1 1,1-1-1,0 1 1,-1-1 0,1 1-1,0-1 1,2 3 0,1 1-13,0-1 0,0 1 0,0-1 0,1 0 0,0 0 0,0 0 0,0-1 0,0 0 0,0 0 0,1 0 0,0 0 0,-1-1 0,1 0 0,8 2 0,-7-3-652,1 1 1,0-2 0,-1 1 0,1-1 0,0 0 0,-1 0-1,1-1 1,-1 0 0,1-1 0,-1 0 0,10-3-1,9-6-2609</inkml:trace>
  <inkml:trace contextRef="#ctx0" brushRef="#br0" timeOffset="1">347 80 4064,'3'-9'1427,"-3"9"-1389,0 0 0,0 0 1,0 0-1,0 0 0,0 0 1,0 0-1,-1 0 0,1 0 1,0 0-1,0 0 0,0 0 1,0 0-1,0 0 0,0 0 0,-1 0 1,1 0-1,0 0 0,0 0 1,0 0-1,0 0 0,0 0 1,0 0-1,0-1 0,-1 1 1,1 0-1,0 0 0,0 0 0,0 0 1,0 0-1,0 0 0,0 0 1,0 0-1,0 0 0,0-1 1,0 1-1,-1 0 0,1 0 1,0 0-1,0 0 0,0 0 0,0 0 1,0 0-1,0-1 0,0 1 1,0 0-1,0 0 0,0 0 1,0 0-1,0 0 0,0 0 1,0-1-1,0 1 0,0 0 1,0 0-1,1 0 0,-1 0 0,-5 1 315,1 0 0,0 1-1,-1 0 1,1 0-1,0 0 1,0 0-1,1 1 1,-1-1-1,-6 7 1,8-8-298,1 0 1,0 1-1,-1-1 0,1 1 0,0-1 1,0 1-1,0-1 0,0 1 1,0 0-1,0-1 0,0 1 1,1 0-1,-1 0 0,1-1 0,-1 1 1,1 0-1,0 0 0,-1 0 1,1 0-1,0 0 0,0 0 0,1-1 1,-1 1-1,0 0 0,1 0 1,0 3-1,0-1 48,1 0 0,0 0-1,0 0 1,0-1 0,1 1 0,-1 0 0,1-1-1,4 5 1,-6-7-215,1 0 0,-1 0 1,1-1-1,-1 1 0,1 0 0,-1-1 0,1 1 0,-1 0 0,1-1 0,-1 0 0,1 1 1,0-1-1,-1 0 0,1 0 0,0 0 0,-1 0 0,1 0 0,0 0 0,-1-1 0,1 1 1,0 0-1,-1-1 0,1 1 0,2-2 0,27-16-5391,-9 5 3006,3-2 700</inkml:trace>
</inkml:ink>
</file>

<file path=ppt/ink/ink2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2:47.958"/>
    </inkml:context>
    <inkml:brush xml:id="br0">
      <inkml:brushProperty name="width" value="0.05" units="cm"/>
      <inkml:brushProperty name="height" value="0.05" units="cm"/>
      <inkml:brushProperty name="color" value="#E71224"/>
    </inkml:brush>
  </inkml:definitions>
  <inkml:trace contextRef="#ctx0" brushRef="#br0">330 17 5568,'0'-14'1786,"0"12"-730,-1 4-800,-69 197 1036,16 7-427,43-159-771,8-36-49,-12 41 471,14-48-322,-1 1 1,0-1-1,0 0 0,-1 0 0,1 0 1,-1 0-1,0 0 0,-5 6 0,7-10-141,0 1-1,0 0 1,-1-1-1,1 1 0,0-1 1,0 1-1,-1-1 1,1 1-1,0-1 1,-1 0-1,1 1 0,0-1 1,-1 0-1,1 0 1,0 0-1,-1 0 1,1-1-1,0 1 0,-1 0 1,1 0-1,0-1 1,0 1-1,-1-1 1,1 1-1,0-1 1,0 0-1,-2 0 0,-3-3-51,1 0 0,-1 0 0,1 0-1,-6-6 1,-33-37-561,40 43 575,0-1-1,1-1 0,-1 1 1,1 0-1,0-1 0,1 0 1,0 1-1,-4-13 0,3 8 444,3 9-452,-1 1-1,1-1 1,0 1 0,0 0 0,0-1 0,0 1-1,0-1 1,-1 1 0,1-1 0,0 1 0,0-1-1,0 1 1,0-1 0,0 1 0,0 0 0,1-1-1,-1 1 1,0-1 0,0 1 0,0-1 0,0 1 0,0-1-1,1 1 1,-1 0 0,0-1 0,0 1 0,1 0-1,-1-1 1,0 1 0,1 0 0,-1-1 0,0 1-1,1 0 1,-1-1 0,0 1 0,1 0 0,-1 0-1,1 0 1,-1-1 0,0 1 0,1 0 0,-1 0-1,1 0 1,22 0-94,-21 0 113,35 6 33,-1 2 1,58 19 0,-53-14-22,108 42-63,-98-36-204,-49-18 145,-2 0 57,-1 0 0,1 1 0,0-1-1,0 0 1,-1 1 0,1-1 0,-1 0 0,1 0 0,-1 1 0,-1 1 0,-13 12-157,12-13 177,0 1 0,1-1 0,-1 1 0,1-1 1,-1 1-1,-2 5 0,5-7 11,-1 0 0,1-1 1,0 1-1,-1 0 0,1 0 1,0 0-1,0 0 0,0 0 1,0 0-1,0 0 0,0 0 0,0 0 1,0 0-1,0 0 0,1 0 1,-1 0-1,0 0 0,1 0 1,-1 0-1,0 0 0,1 0 0,-1 0 1,1 0-1,0 0 0,-1-1 1,1 1-1,-1 0 0,2 0 1,0 1 22,0 0 1,0-1 0,0 1 0,0-1-1,0 1 1,0-1 0,0 0-1,1 0 1,-1 0 0,0 0 0,1 0-1,-1-1 1,1 1 0,-1-1 0,0 0-1,1 1 1,-1-1 0,1 0 0,-1 0-1,1-1 1,-1 1 0,1-1 0,-1 1-1,1-1 1,-1 0 0,0 1-1,1-1 1,-1 0 0,3-3 0,0 2-9,0-1 0,0 0 0,0-1 0,-1 1 0,1-1 0,-1 0 0,0 0 0,0 0 0,0-1 0,-1 0 0,5-7 0,0-1-104,-6 11 95,-1 1 0,0 0 0,-1-1 0,1 1 0,0-1 0,0 1 0,-1-1 0,1 1 0,-1-1 0,1 0 0,-1 1 1,0-1-1,1 0 0,-1 1 0,0-3 0,0-1 21,0 4-43,0 0-1,0 0 1,1 0-1,-1 0 1,0 0-1,-1 0 1,1 0-1,0 0 1,0 0-1,0 0 1,-1 0-1,1 0 1,0 0-1,-1 0 1,1 0-1,-1 0 0,1 0 1,-1 1-1,0-2 1,1 2 11,0 0 0,-1 0 0,1-1 1,0 1-1,0 0 0,-1 0 0,1 0 0,0 0 0,0 0 0,0-1 1,0 1-1,-1 0 0,1 0 0,0 0 0,0-1 0,0 1 1,0 0-1,0 0 0,0-1 0,-1 1 0,1 0 0,0 0 1,0-1-1,0 1 0,0 0 0,0 0 0,0-1 0,0 1 0,0 0 1,0 0-1,0-1 0,0 1 0,0 0 0,0 0 0,0-1 1,1 1-1,-1 0 0,0-1 0,2 0 15,4-3 144,-5 3-156,0 0-1,0 1 0,-1-1 0,1 0 0,0 1 0,0-1 1,0 1-1,0 0 0,0-1 0,0 1 0,0-1 0,0 1 1,0 0-1,0 0 0,0 0 0,1 0 0,14-4-155,-15 4 158,1-1 1,-1 1 0,1 0-1,-1-1 1,1 1-1,-1 0 1,1 0 0,-1 0-1,1 0 1,-1 0 0,2 0-1,12 2-14,-12-2 8,-1 0 1,1 0-1,0 1 0,-1-1 1,1 1-1,-1-1 0,0 1 0,4 2 1,-5-3-6,-1 1 1,1-1-1,0 1 1,-1 0-1,1 0 1,-1-1-1,1 1 1,-1 0-1,1 0 1,-1 0-1,1-1 1,-1 1-1,0 0 1,1 0-1,-1 0 1,0 0-1,0 0 1,0 0-1,0 0 1,0 0-1,0 0 1,0 0-1,0 0 1,0 0-1,0-1 1,-1 1-1,1 2 1,-3 7 127,-1 1 0,1-1 1,-10 18-1,1-2 103,12-26-201,-1 1 0,1-1 0,0 0 0,0 0 0,0 1 0,-1-1 0,1 0 0,0 1 0,0-1 0,0 1 0,0-1 0,-1 0 0,1 1 0,0-1 0,0 1 1,0-1-1,0 0 0,0 1 0,0-1 0,0 1 0,0-1 0,0 0 0,0 1 0,1-1 0,-1 0 0,0 1 0,0-1 0,0 1 0,0-1 0,1 0 0,-1 1 0,0-1 0,0 0 0,1 1 0,-1-1 0,0 0 0,0 0 0,1 1 0,-1-1 1,0 0-1,1 0 0,-1 0 0,0 1 0,1-1 0,-1 0 0,0 0 0,1 0 0,-1 0 0,1 0 0,-1 0 0,0 1 0,1-1 0,-1 0 0,1 0 0,-1 0 0,0 0 0,1-1 0,-1 1 0,1 0 0,-1 0 0,0 0 0,1 0 0,0 0 1,6-2 30,0 0 0,13-5 0,-11 3 51,27-9 26,-8 3-155,2 0-1,41-7 1,-70 17 19,-1 0 0,1-1 1,-1 1-1,1 0 1,-1 0-1,0 0 0,1 0 1,-1 0-1,1 0 0,-1 0 1,1 0-1,-1 0 0,1 0 1,-1 0-1,1 0 0,-1 0 1,1 1-1,-1-1 0,0 0 1,1 0-1,-1 0 0,1 1 1,-1-1-1,0 0 0,1 0 1,0 1-1,-1 0-2,0-1 0,0 1-1,0-1 1,0 1 0,0 0 0,-1-1-1,1 1 1,0-1 0,0 1 0,0-1-1,0 1 1,-1-1 0,1 1 0,0-1 0,-1 1-1,1-1 1,0 1 0,-1 0 0,-21 21-67,-4-2 119,8-6 361,-24 25-1,40-34 269,8-5-399,15-7-231,-16 6 28,17-6-20,40-5 0,-51 10-112,1 1 1,0 0-1,-1 1 1,1 1 0,16 2-1,-25-3 53,-1 1 0,1-1 0,0 1 1,-1 0-1,1 0 0,-1 0 0,1 0 0,-1 0 0,0 1 0,1-1 1,-1 1-1,0 0 0,0-1 0,0 1 0,0 0 0,0 0 0,0 0 0,-1 0 1,1 1-1,-1-1 0,0 0 0,1 1 0,-1-1 0,0 1 0,0-1 1,0 1-1,-1 0 0,1-1 0,-1 1 0,1 0 0,-1-1 0,0 1 0,0 0 1,0-1-1,-1 1 0,1 0 0,0 0 0,-1-1 0,-1 5 0,-2 5 10,-1 0 0,0 0 0,0-1 0,-1 0 0,-1 0-1,0 0 1,0-1 0,-1 0 0,-17 17 0,1-5 66,-1-1 1,-46 30-1,63-45-19,0-1-1,-1-1 0,0 1 1,0-1-1,0-1 0,0 0 1,-1 0-1,-11 2 0,18-5-17,0 1-1,0-1 0,0 0 0,0 0 0,0 0 0,0-1 1,0 1-1,0-1 0,0 1 0,0-1 0,0 0 1,0 0-1,0 0 0,0-1 0,1 1 0,-1-1 0,1 1 1,-1-1-1,1 0 0,-1 0 0,1 0 0,0 0 1,0 0-1,0-1 0,0 1 0,1-1 0,-1 1 1,0-1-1,1 0 0,-2-3 0,2 2-15,-1 0 1,1 0-1,0-1 1,0 1-1,0 0 0,1 0 1,-1-1-1,1 1 0,0 0 1,0-1-1,1 1 0,-1 0 1,1-1-1,0 1 1,0 0-1,1 0 0,-1 0 1,1 0-1,2-5 0,0 3-13,0 0-1,0 0 1,1 1-1,-1 0 1,1 0-1,0 0 1,1 0-1,-1 1 1,1 0-1,0 0 1,11-5-1,12-4-12,0 2 0,1 1-1,0 1 1,38-6 0,130-9-2242,-151 23-106,-1 1-1,0 3 1,0 1 0,68 16-1,-36-5-1293</inkml:trace>
</inkml:ink>
</file>

<file path=ppt/ink/ink2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19:59:37.951"/>
    </inkml:context>
    <inkml:brush xml:id="br0">
      <inkml:brushProperty name="width" value="0.05" units="cm"/>
      <inkml:brushProperty name="height" value="0.05" units="cm"/>
      <inkml:brushProperty name="color" value="#004F8B"/>
    </inkml:brush>
  </inkml:definitions>
  <inkml:trace contextRef="#ctx0" brushRef="#br0">2 45 1728,'0'0'45,"0"-1"0,0 1 0,-1 0 0,1-1 0,0 1 0,0 0 0,0-1 0,0 1 0,0 0 0,-1-1 0,1 1 0,0 0 1,0-1-1,2-2 2764,4-4 2009,7 7 3711,23-2-7573,44-6 103,74-5-198,89 18 222,-163-3-598,-70-2-433,0-1-1,0 0 1,0-1-1,0 0 1,16-5 0,-35 25-13017,2-8 9738,2 1 662</inkml:trace>
</inkml:ink>
</file>

<file path=ppt/ink/ink2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19:59:38.703"/>
    </inkml:context>
    <inkml:brush xml:id="br0">
      <inkml:brushProperty name="width" value="0.05" units="cm"/>
      <inkml:brushProperty name="height" value="0.05" units="cm"/>
      <inkml:brushProperty name="color" value="#004F8B"/>
    </inkml:brush>
  </inkml:definitions>
  <inkml:trace contextRef="#ctx0" brushRef="#br0">37 22 1888,'-11'6'3081,"4"0"2867,-11-6-903,31-3-761,15-4-2731,3-2-1043,12 2-235,1 3 0,0 1 0,55 4 0,-33 0-127,-33 0 19,-1 2 1,43 9-1,-56-9-163,-6-1-324,-1 0 0,15-1 0,-8 3-5755,-10-1 951,-1 1 1540</inkml:trace>
</inkml:ink>
</file>

<file path=ppt/ink/ink2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19:59:42.064"/>
    </inkml:context>
    <inkml:brush xml:id="br0">
      <inkml:brushProperty name="width" value="0.05" units="cm"/>
      <inkml:brushProperty name="height" value="0.05" units="cm"/>
      <inkml:brushProperty name="color" value="#004F8B"/>
    </inkml:brush>
  </inkml:definitions>
  <inkml:trace contextRef="#ctx0" brushRef="#br0">4 644 1568,'-3'2'8450,"10"-1"-3313,-2-1-6895,6-3 2098,1 0 0,-1-1 1,0-1-1,0 1 0,0-2 0,-1 1 0,13-10 1,0 1-98,-5 3-89,5-1-37,-2-1 1,0-1-1,0-1 1,23-24-1,-25 19-20,0-1-1,-2-2 0,-1 1 1,25-48-1,38-106-162,-67 146-3,18-41-166,-26 57-147,-5 13 113,-3 8 243,-13 27 243,2 1 0,-12 37 0,-30 146 444,54-206-594,1 1 1,0-1-1,1 1 0,0-1 1,1 1-1,1 0 0,3 20 1,-4-32-43,0 1 1,1 0 0,-1 0 0,1 0-1,-1 0 1,1-1 0,0 1-1,0 0 1,0-1 0,0 1 0,0-1-1,0 1 1,0-1 0,1 1-1,-1-1 1,0 0 0,1 1-1,-1-1 1,1 0 0,0 0 0,-1 0-1,1 0 1,0-1 0,-1 1-1,1 0 1,0-1 0,0 1-1,0-1 1,0 0 0,0 1 0,-1-1-1,1 0 1,0 0 0,0 0-1,0 0 1,0-1 0,0 1 0,2-1-1,3-1 18,-1 0 1,1-1-1,0 0 0,-1 0 0,0 0 1,0-1-1,0 0 0,0 0 0,6-6 0,21-19 69,-1-2 0,-2-1 0,41-56 0,-28 25-13,56-108 0,-94 160-110,0-1 1,-1-1-1,3-15 1,-3 12 100,-4 15-106,1-1 1,-1 1 0,0-1 0,0 1 0,0-1-1,0 1 1,0 0 0,0-1 0,0 1-1,0-1 1,-1-1 0,1 2-2,-1 1 0,1-1 0,0 1 0,-1-1 0,1 1 0,0 0 0,-1-1 0,1 1 0,0-1 0,-1 1 0,1 0 0,-1-1 0,1 1 0,0 0 0,-1 0 0,1-1 0,-1 1 0,1 0-1,-1 0 1,1 0 0,-1-1 0,1 1 0,-1 0 0,1 0 0,-1 0 0,0 0 0,1 0 0,-1 0 0,1 0 0,-1 0 0,1 0 0,-1 1 0,1-1 0,-1 0 0,-5 2-14,1 0 0,0 0 1,0 0-1,0 1 0,0 0 0,0 0 0,1 0 1,-1 0-1,1 1 0,-8 8 0,-1 3 198,-18 25 0,18-20-106,1 0 0,1 0 0,1 2 1,-11 32-1,-18 93 235,37-135-269,0-1 0,0 0 0,2 1 0,-1-1 0,2 17 0,0-23 33,-1-1 1,1 0-1,0 0 0,0 0 0,0 0 1,0-1-1,1 1 0,0 0 0,0-1 1,0 1-1,0-1 0,0 1 0,1-1 1,-1 0-1,1 0 0,0 0 1,0 0-1,7 4 0,-4-3 14,1-1 0,-1 0 0,1-1 1,0 1-1,1-1 0,-1-1 0,0 1 0,11 0 0,62 0 619,-52-3-613,-25 1-16,-1-5-2224</inkml:trace>
</inkml:ink>
</file>

<file path=ppt/ink/ink2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19:59:42.643"/>
    </inkml:context>
    <inkml:brush xml:id="br0">
      <inkml:brushProperty name="width" value="0.05" units="cm"/>
      <inkml:brushProperty name="height" value="0.05" units="cm"/>
      <inkml:brushProperty name="color" value="#004F8B"/>
    </inkml:brush>
  </inkml:definitions>
  <inkml:trace contextRef="#ctx0" brushRef="#br0">1 2 3808,'1'0'221,"-1"-1"-1,1 1 1,0 0-1,0 0 1,-1 0 0,1 0-1,0 0 1,-1 0 0,1 0-1,0 0 1,0 0-1,-1 0 1,1 0 0,0 0-1,0 1 1,-1-1 0,1 0-1,0 0 1,-1 1-1,1-1 1,0 1 0,-1-1-1,1 0 1,-1 1 0,1-1-1,-1 1 1,2 1-1,0-1 339,0 1-1,0 0 0,-1 1 0,1-1 0,-1 0 1,3 5-1,-2-3-189,-1 1 0,0-1 0,0 1 0,-1 0 0,1-1-1,-1 1 1,0 0 0,0 0 0,-1-1 0,0 1 0,1 0 0,-4 7 0,2-4-178,1 0 1,-1 15-1,2-23-169,0 0-1,0 1 1,0-1-1,0 0 1,0 0-1,0 0 0,0 0 1,0 0-1,0 0 1,0 0-1,0 1 1,0-1-1,0 0 0,0 0 1,0 0-1,0 0 1,0 0-1,0 0 1,0 0-1,0 0 1,0 0-1,0 1 0,0-1 1,0 0-1,0 0 1,1 0-1,-1 0 1,0 0-1,0 0 0,0 0 1,0 0-1,0 0 1,0 0-1,0 0 1,0 0-1,0 0 0,1 0 1,-1 0-1,0 0 1,0 0-1,0 0 1,0 0-1,0 0 0,0 0 1,0 0-1,1 0 1,7-4 367,13-12-474,-11 7 176,29-24-26,-18 14-77,-11 9-61,1-1-5,-11 11 89,0 0 0,1 0 1,-1-1-1,0 1 0,1 0 1,-1 0-1,0 0 0,1 0 0,-1-1 1,0 1-1,1 0 0,-1 0 1,0 0-1,1 0 0,-1 0 1,0 0-1,1 0 0,-1 0 1,0 0-1,1 0 0,-1 0 1,0 0-1,1 0 0,-1 0 1,1 1-1,-1-1 0,1 0 1,0 1 46,0 0 1,0-1 0,0 1 0,0 0-1,0 0 1,0 0 0,0 0-1,0 1 1,0-1 0,0 0 0,0 0-1,-1 0 1,1 1 0,0-1 0,-1 0-1,1 1 1,-1-1 0,0 0-1,1 1 1,-1-1 0,0 1 0,0-1-1,0 1 1,0 1 0,1 7 185,3 23-207,-2 44 0</inkml:trace>
</inkml:ink>
</file>

<file path=ppt/ink/ink2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19:59:47.472"/>
    </inkml:context>
    <inkml:brush xml:id="br0">
      <inkml:brushProperty name="width" value="0.05" units="cm"/>
      <inkml:brushProperty name="height" value="0.05" units="cm"/>
      <inkml:brushProperty name="color" value="#004F8B"/>
    </inkml:brush>
  </inkml:definitions>
  <inkml:trace contextRef="#ctx0" brushRef="#br0">87 22 2720,'1'-21'13089,"-3"28"-12269,-12 46 804,-11 110 0,0 115-307,17-148-672,9-110-516,-1-16-103,1 1-1,-1-1 0,0 0 0,0 1 1,0-1-1,-1 0 0,1 0 0,-1 0 1,0 1-1,0-1 0,-3 6 0,4-9-171,0-1-1,0 0 1,-1 0-1,1 0 1,0 1 0,0-1-1,0 0 1,0 0-1,-1 0 1,1 0-1,0 1 1,0-1-1,0 0 1,-1 0-1,1 0 1,0 0-1,0 0 1,0 0-1,-1 0 1,1 0 0,0 0-1,0 1 1,-1-1-1,1 0 1,0 0-1,0 0 1,-1 0-1,1-1 1,0 1-1,0 0 1,-1 0-1,1 0 1</inkml:trace>
</inkml:ink>
</file>

<file path=ppt/ink/ink2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19:59:48.069"/>
    </inkml:context>
    <inkml:brush xml:id="br0">
      <inkml:brushProperty name="width" value="0.05" units="cm"/>
      <inkml:brushProperty name="height" value="0.05" units="cm"/>
      <inkml:brushProperty name="color" value="#004F8B"/>
    </inkml:brush>
  </inkml:definitions>
  <inkml:trace contextRef="#ctx0" brushRef="#br0">98 11 2720,'8'-10'9408,"-6"18"-7128,-1-7-2115,-1 0 1,0 0 0,1 0-1,-1 0 1,0 0-1,0 1 1,0-1-1,1 0 1,-1 0-1,0 0 1,-1 2-1,-37 285 3531,35-244-3429,-2 23 159,-24 117 1,26-170-536,-1 2-226,-9 27 0,12-43 309,1 0-69,0 1-1,0-1 1,0 0 0,0 0-1,0 1 1,0-1 0,0 0 0,0 0-1,0 1 1,-1-1 0,1 0-1,0 0 1,0 1 0,0-1-1,-1 0 1,1 0 0,0 0-1,0 1 1,0-1 0,-1 0 0,1 0-1,0 0 1,0 0 0,-1 1-1,1-1 1,0 0 0,-1 0-1,1 0 1,0 0 0,0 0 0,-1 0-1,1 0 1,0 0 0,-1 0-1,1 0 1,0 0 0,-1 0-1,-4 0-1679</inkml:trace>
</inkml:ink>
</file>

<file path=ppt/ink/ink2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19:59:48.555"/>
    </inkml:context>
    <inkml:brush xml:id="br0">
      <inkml:brushProperty name="width" value="0.05" units="cm"/>
      <inkml:brushProperty name="height" value="0.05" units="cm"/>
      <inkml:brushProperty name="color" value="#004F8B"/>
    </inkml:brush>
  </inkml:definitions>
  <inkml:trace contextRef="#ctx0" brushRef="#br0">9 40 4800,'-9'-3'11226,"14"3"-9077,4-1-1364,0 0-1,0-1 0,0 0 1,13-5-1,11-3-183,-14 6-574,-1 1-1,1 0 1,0 1 0,0 1-1,0 1 1,0 1 0,0 0-1,0 1 1,26 7 0,-40-7-265,1 0 0,-1 0 0,0 0 1,0 1-1,9 5 0,1 7-3469,-14-13 2862,0 0-1,0-1 1,0 1 0,0 0 0,-1 0-1,1-1 1,0 1 0,0 4 0,1 5-2659</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40:16.105"/>
    </inkml:context>
    <inkml:brush xml:id="br0">
      <inkml:brushProperty name="width" value="0.05" units="cm"/>
      <inkml:brushProperty name="height" value="0.05" units="cm"/>
    </inkml:brush>
  </inkml:definitions>
  <inkml:trace contextRef="#ctx0" brushRef="#br0">6 7 3648,'0'0'64,"0"0"0,0-1 0,0 1 0,0 0 0,0 0 1,0 0-1,0-1 0,0 1 0,0 0 0,0 0 0,0 0 0,0-1 0,0 1 0,0 0 1,0 0-1,0 0 0,0 0 0,0-1 0,0 1 0,0 0 0,1 0 0,-1 0 0,0 0 1,0-1-1,0 1 0,0 0 0,0 0 0,1 0 0,-1 0 0,0 0 0,0-1 0,0 1 0,0 0 1,1 0-1,-1 0 0,0 0 0,0 0 0,0 0 0,1 0 0,-1 0 0,0 0 0,0 0 1,0 0-1,1 0 0,-1 0 0,0 0 0,0 0 0,0 0 0,1 0 0,-1 0 0,0 0 1,0 0-1,0 0 0,0 0 0,1 1 0,-1-1 0,0 0 0,0 0 0,0 0 0,11 2 3194,-2 5-1045,-8-3-2097,0 0 1,1 0-1,-1 0 1,-1 0-1,1 0 1,-1 1-1,0-1 1,0 0-1,0 7 0,-10 39 221,1-10-163,-11 98 775,20-109-608,1-13 982,0-19-1236,0 0 1,0 0-1,0 0 0,0 0 1,0 1-1,1-1 1,1-3-1,5-8 99,44-91 2,-41 87-181,0 0-1,1 1 0,23-25 0,-15 21-217,-13 12 135,1 1-1,0 0 1,1 0-1,0 0 1,0 1-1,13-8 1,-21 14 72,0 1-1,0-1 1,1 1 0,-1-1 0,0 1 0,0 0 0,0-1-1,0 1 1,0 0 0,0 0 0,0 0 0,1 0 0,-1 0-1,0 0 1,0 0 0,0 0 0,2 1 0,-2-1 4,-1 0 1,1 1-1,0-1 0,0 1 1,-1-1-1,1 1 0,0 0 1,-1-1-1,1 1 1,-1 0-1,1-1 0,-1 1 1,1 0-1,-1 0 1,0-1-1,1 1 0,-1 2 1,2 3 36,-1 0 0,0 0 1,-1 0-1,0 0 0,0 8 1,0-5 56,4 130 941,-4-36-2752</inkml:trace>
</inkml:ink>
</file>

<file path=ppt/ink/ink2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19:59:51.539"/>
    </inkml:context>
    <inkml:brush xml:id="br0">
      <inkml:brushProperty name="width" value="0.05" units="cm"/>
      <inkml:brushProperty name="height" value="0.05" units="cm"/>
      <inkml:brushProperty name="color" value="#004F8B"/>
    </inkml:brush>
  </inkml:definitions>
  <inkml:trace contextRef="#ctx0" brushRef="#br0">0 25 2080,'8'-5'11389,"-7"5"-11219,8 3 2694,18 10-3328,-10-5 1139,2-1-359,0 0 0,0-1 0,1-1 0,0-1 0,24 2 0,102-1 759,-140-5-1065,61 1 268,-11 0 53,72-8-1,-28-4 75,171 2 1,-219 11-266,-1-3 1,102-14-1,98-14 644,1 16-551,-190 10-151,309 14 967,-281-5-1122,-2-3-2242,-80-3 1008</inkml:trace>
</inkml:ink>
</file>

<file path=ppt/ink/ink2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19:59:52.760"/>
    </inkml:context>
    <inkml:brush xml:id="br0">
      <inkml:brushProperty name="width" value="0.05" units="cm"/>
      <inkml:brushProperty name="height" value="0.05" units="cm"/>
      <inkml:brushProperty name="color" value="#004F8B"/>
    </inkml:brush>
  </inkml:definitions>
  <inkml:trace contextRef="#ctx0" brushRef="#br0">28 56 1984,'0'-44'5120,"8"32"-1723,-8 22-677,-4 22-1648,-1-2-592,-15 156 2736,16-153-2825,1 0 0,4 62 0,1 33 328,-3-71-211,34-91 820,-17 3-1260,-12 22-64,0 1 0,10-13 0,-2 5-43,-2 1-33,1 2-1,17-18 0,-25 28 39,0 0-1,0 1 1,1-1-1,-1 1 0,1-1 1,-1 1-1,1 0 0,0 1 1,0-1-1,0 0 0,0 1 1,0 0-1,0 0 0,0 1 1,6-1-1,-9 0 44,0 1-1,0 0 1,1 0 0,-1 1-1,0-1 1,1 0 0,-1 0-1,0 1 1,0-1-1,1 0 1,-1 1 0,0-1-1,0 1 1,0 0 0,0-1-1,1 1 1,-1 0 0,0 0-1,0 0 1,0 0-1,-1-1 1,1 1 0,0 0-1,0 1 1,0-1 0,-1 0-1,1 0 1,-1 0 0,1 0-1,0 2 1,0 1 81,-1-1 1,1 1-1,-1 0 1,0-1 0,0 1-1,0 0 1,-1-1-1,1 1 1,-3 6-1,-3 18 139,3-14-184,0 0-1,-7 16 1,0 4-97,9-29-102,1 0 1,-1-1 0,-1 1-1,1 0 1,-1-1 0,0 0 0,0 1-1,0-1 1,0 0 0,-6 7-1,8-11 79,0 0 0,0 0-1,-1 0 1,1 0 0,0 0-1,0 1 1,0-1 0,0 0-1,0 0 1,0 0-1,-1 0 1,1 0 0,0 0-1,0 0 1,0 0 0,0 0-1,-1 0 1,1 0 0,0 0-1,0 0 1,0 0 0,0 0-1,-1 0 1,1 0-1,0 0 1,0 0 0,0 0-1,0 0 1,-1 0 0,1 0-1,0 0 1,0 0 0,0 0-1,0 0 1,-1 0 0,1 0-1,0-1 1,-3-7-2902,3-12-2804,2 5 2891</inkml:trace>
</inkml:ink>
</file>

<file path=ppt/ink/ink2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19:59:53.198"/>
    </inkml:context>
    <inkml:brush xml:id="br0">
      <inkml:brushProperty name="width" value="0.05" units="cm"/>
      <inkml:brushProperty name="height" value="0.05" units="cm"/>
      <inkml:brushProperty name="color" value="#004F8B"/>
    </inkml:brush>
  </inkml:definitions>
  <inkml:trace contextRef="#ctx0" brushRef="#br0">433 4 4480,'-1'-1'128,"1"1"1,-1-1 0,1 1-1,-1 0 1,1 0-1,-1-1 1,0 1-1,1 0 1,-1 0-1,0 0 1,1 0-1,-1 0 1,0 0 0,1 0-1,-1 0 1,0 0-1,1 0 1,-1 0-1,0 0 1,-9 12 2585,2-1-1777,-1-1-1,0 0 1,-1 0 0,0-1 0,-21 16-1,9-8 25,7-6-521,-1 0 1,0-1-1,-34 16 0,-56 15 269,78-31-566,2 1-141,-8 2-19,15-9-3258,30-16-4469,6 4 4427</inkml:trace>
</inkml:ink>
</file>

<file path=ppt/ink/ink2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19:59:56.232"/>
    </inkml:context>
    <inkml:brush xml:id="br0">
      <inkml:brushProperty name="width" value="0.05" units="cm"/>
      <inkml:brushProperty name="height" value="0.05" units="cm"/>
      <inkml:brushProperty name="color" value="#004F8B"/>
    </inkml:brush>
  </inkml:definitions>
  <inkml:trace contextRef="#ctx0" brushRef="#br0">435 118 2720,'0'-2'178,"0"-1"1,0 0-1,0 1 0,-1-1 1,1 0-1,-1 1 0,1-1 1,-2-2-1,0 2 358,1-1 0,1 1 0,-1 0 0,0-1 0,1 1 0,-1-4 0,1 3-172,0 1-1,0 0 1,0 0-1,-1 0 0,0 0 1,0 0-1,0 0 1,0 0-1,-1-4 1,0 5 13,0-1 0,0 0 0,0 1 0,0 0 0,0-1 0,-1 1 1,1 0-1,-1 0 0,1 0 0,-7-3 0,9 5-280,-1 0-1,0-1 1,0 1-1,0 0 1,0 0-1,1 0 0,-1 0 1,0 0-1,0 0 1,0 0-1,0 0 1,0 0-1,1 0 1,-1 0-1,0 0 1,0 1-1,-1 0 1,1-1-65,0 1 1,-1 0-1,1 0 1,0 0-1,0 0 1,0 0 0,0 0-1,0 0 1,0 1-1,0-1 1,1 0 0,-1 0-1,0 3 1,-7 16 429,1 0 0,-7 30 0,7-22-152,-36 186 1378,28-127-987,11-59-430,1 0-1,2 46 1,1-46-123,0 18 49,0-44 246,-33 1-352,-96-3-134,55 5-74,73-5 132,1 1 1,-1-1 0,0 0 0,0 0 0,0 0-1,0 0 1,0-1 0,1 1 0,-1 0-1,0 0 1,0 0 0,0-1 0,0 1 0,1 0-1,-1-1 1,0 1 0,0-1 0,1 1-1,-1-1 1,0 1 0,0-2 0,1 2 5,0-1 0,0 1 0,0-1-1,0 1 1,0-1 0,0 1 0,0-1 0,0 0 0,0 1 0,0-1 0,0 1 0,0-1 0,1 1-1,-1-1 1,0 1 0,0-1 0,1 1 0,-1-1 0,0 1 0,1 0 0,-1-1 0,1 1 0,-1-1-1,0 1 1,1-1 0,6-5 116,0 0 0,1 1 0,-1-1 0,1 1-1,0 1 1,0 0 0,0 0 0,1 0 0,15-3 0,7-1 84,49-4 0,-44 8-224,145-13 230,-149 14-139,17-7-19,-41 8-1967,-33-8-19403</inkml:trace>
</inkml:ink>
</file>

<file path=ppt/ink/ink2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19:59:56.639"/>
    </inkml:context>
    <inkml:brush xml:id="br0">
      <inkml:brushProperty name="width" value="0.05" units="cm"/>
      <inkml:brushProperty name="height" value="0.05" units="cm"/>
      <inkml:brushProperty name="color" value="#004F8B"/>
    </inkml:brush>
  </inkml:definitions>
  <inkml:trace contextRef="#ctx0" brushRef="#br0">24 94 4480,'-3'-2'387,"0"1"0,0 0 0,-1-1 0,1 2 0,-5-2 6324,25 1 2318,-10 1-8542,-1 0-1,1-1 0,8-2 1,245-58 1849,-247 59-2446,127-15 543,-125 17-965,1 0 1,-1 0-1,0 2 1,1 0-1,-1 0 1,29 10-1,-22 0-4135,1-1-4756,-10-6 5114</inkml:trace>
</inkml:ink>
</file>

<file path=ppt/ink/ink2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3:12.873"/>
    </inkml:context>
    <inkml:brush xml:id="br0">
      <inkml:brushProperty name="width" value="0.05" units="cm"/>
      <inkml:brushProperty name="height" value="0.05" units="cm"/>
      <inkml:brushProperty name="color" value="#004F8B"/>
    </inkml:brush>
  </inkml:definitions>
  <inkml:trace contextRef="#ctx0" brushRef="#br0">63 596 2080,'-6'-4'705,"16"3"4830,-5-3-4079,4-6-887,-1 0 1,0 0 0,0-1 0,6-13 0,-4 8-470,2-6 148,0-2 0,-2 1 0,-1-1 0,9-35-1,-5 16 50,34-161 484,-42 175-581,-1 10-65,-2 0 0,1-21 1,-12 53-542,-39 149 638,14-42-21,-6-3 352,-69 147-1,103-251-467,4-8 39,0 0 1,0-1 0,-1 1-1,-5 7 1,52-63-300,-16 22 53,4-4 61,66-52 0,-67 62 200,-19 12-224,2 1-1,0 0 1,0 1-1,0 1 1,19-7-1,-26 11 12,-11 9 52,0 0-1,0 0 1,0 0-1,0 0 1,1 1-1,0-1 0,0 1 1,0 0-1,1 0 1,0 0-1,0 0 1,0 0-1,-1 11 0,3-16 27,0 0 0,1 1 0,-1-1-1,0 0 1,0 0 0,1 0 0,-1 1-1,1-1 1,-1 0 0,1 0 0,-1 0-1,1 0 1,0 0 0,0 0-1,-1 0 1,1 0 0,0 0 0,0 0-1,0-1 1,0 1 0,0 0 0,0-1-1,0 1 1,0 0 0,0-1 0,0 1-1,1-1 1,-1 0 0,0 1-1,0-1 1,0 0 0,1 0 0,-1 0-1,0 0 1,0 0 0,2 0 0,3 0 143,0 0 1,-1 0-1,1-1 1,-1 0-1,1 0 1,7-3-1,-11 4-142,-1-1-1,0 1 0,0 0 1,1-1-1,-1 0 0,0 1 1,0-1-1,0 0 1,0 1-1,0-1 0,0 0 1,0 0-1,0 0 1,0 0-1,0 0 0,0 0 1,-1 0-1,1 0 1,0 0-1,-1 0 0,1 0 1,-1-1-1,1 1 1,-1 0-1,0 0 0,1-1 1,-1 1-1,0 0 1,0-1-1,0 1 0,0 0 1,0-1-1,0 1 1,0 0-1,0 0 0,-1-1 1,1 1-1,0 0 1,-1 0-1,1-1 0,-2-1 1,0-1-20,-1-1 0,0 1 0,0 0 0,0 0 0,0 0 0,0 0 0,-1 0 0,0 1 0,-5-5 0,-1 3 7,9 4-25,-1 1 1,1-1-1,0 1 1,0-1-1,-1 1 1,1-1-1,0 0 1,0 1-1,0-1 1,0 0-1,0 0 1,0 0-1,0 0 1,1 0-1,-1 0 1,0 0-1,0 0 1,1 0-1,-2-3 1,11 0-565,15-2 532,0 0 0,0 2 0,0 0 0,27 1 0,29-5 474,-23-4-172,-39 7-54,1 2 0,-1 0 0,23-1 0,-40 4-174,-1 0 0,0 0 0,1 0 0,-1 1-1,0-1 1,1 0 0,-1 0 0,0 0 0,0 1 0,1-1 0,-1 0 0,0 0 0,0 1 0,0-1 0,1 0 0,-1 0 0,0 1 0,0-1 0,0 0 0,0 1 0,1-1-1,-1 0 1,0 1 0,0-1 0,0 0 0,0 1 0,0-1 0,0 1 0,1 10 198,-1-11-178,-3 34 819,2-27-727,0 0 0,0 0-1,1 0 1,0 1 0,2 8 0,-2-15-121,0 0 0,0 0 1,0-1-1,1 1 1,-1 0-1,0 0 0,1 0 1,-1-1-1,1 1 1,-1 0-1,1-1 0,-1 1 1,1 0-1,0-1 1,-1 1-1,1-1 0,0 1 1,-1-1-1,1 1 1,0-1-1,0 1 0,-1-1 1,2 1-1,0-1 2,1 1 0,-1-1-1,0 0 1,1 1 0,-1-1 0,0 0-1,1 0 1,3-1 0,4-1-488,0 0 0,19-7 1,-20 5-1346,1 1 1,15-2 0,0 0-3860</inkml:trace>
</inkml:ink>
</file>

<file path=ppt/ink/ink2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3:14.205"/>
    </inkml:context>
    <inkml:brush xml:id="br0">
      <inkml:brushProperty name="width" value="0.05" units="cm"/>
      <inkml:brushProperty name="height" value="0.05" units="cm"/>
      <inkml:brushProperty name="color" value="#004F8B"/>
    </inkml:brush>
  </inkml:definitions>
  <inkml:trace contextRef="#ctx0" brushRef="#br0">1 89 2400,'0'-1'118,"0"0"0,0 0 0,1 0 0,-1-1 0,0 1 0,1 0 0,-1 0 0,1 0 1,0 0-1,-1 0 0,1 0 0,0 0 0,-1 0 0,1 0 0,0 0 0,0 0 0,2-1 0,20-13 3582,-14 9-1136,-8 13-1343,-3 28-286,-1-1 0,-10 40 0,0 0-262,9-51-515,-1 16 803,5-42-853,1 0-1,0-1 1,0 1-1,0 0 0,0 0 1,2-4-1,2-6-37,9-25-129,1 1 0,2 1 1,2 0-1,26-38 0,-34 58-7,-7 9 6,0 0 1,1 1-1,0-1 0,1 1 0,-1 0 0,11-8 0,-16 13 68,1 1 0,-1 0-1,1-1 1,-1 1 0,1-1-1,0 1 1,-1 0 0,1 0 0,-1-1-1,1 1 1,-1 0 0,1 0-1,0 0 1,-1 0 0,1-1 0,0 1-1,-1 0 1,1 0 0,0 0-1,-1 1 1,1-1 0,-1 0 0,1 0-1,0 0 1,-1 0 0,1 0-1,-1 1 1,1-1 0,0 0 0,-1 1-1,1-1 1,-1 0 0,1 1-1,-1-1 1,1 1 0,-1-1 0,0 0-1,1 1 1,-1-1 0,1 1-1,-1 0 1,0-1 0,1 1 0,-1-1-1,0 2 1,2 3 155,-1-1 1,1 1-1,-1 0 1,0 9-1,0-7 68,0 6 59,0 0 0,-2 0-1,-2 22 1,-1 15 17,1 64 365,3-112-701,0 0 0,0 0 0,-1 0 0,1 0 0,-1 0 0,0 0 0,0 3-1,-3 5-1959,3 1-4572</inkml:trace>
</inkml:ink>
</file>

<file path=ppt/ink/ink2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3:14.594"/>
    </inkml:context>
    <inkml:brush xml:id="br0">
      <inkml:brushProperty name="width" value="0.05" units="cm"/>
      <inkml:brushProperty name="height" value="0.05" units="cm"/>
      <inkml:brushProperty name="color" value="#004F8B"/>
    </inkml:brush>
  </inkml:definitions>
  <inkml:trace contextRef="#ctx0" brushRef="#br0">28 7 5216,'-7'0'722,"6"0"-593,0 0 1,0-1 0,0 1 0,0 0-1,0 0 1,0 0 0,0 0 0,0 1 0,0-1-1,0 0 1,0 0 0,0 1 0,0-1-1,0 0 1,0 1 0,-1 0 0,1 0 106,1 0 0,0 0 0,-1 0 0,1 0 1,0 0-1,0 0 0,0 0 0,0 0 0,0 0 0,0 0 1,0 2-1,1 0 343,-1 16 188,2-1 0,0 0-1,8 28 1,19 51 806,-27-92-1439,0 0-1,1 0 1,-1-1 0,1 1-1,-1-1 1,6 6 0,-8-9-93,1 0 1,-1 0-1,1-1 1,0 1 0,0 0-1,-1 0 1,1-1-1,0 1 1,0 0-1,0-1 1,0 1 0,0-1-1,0 1 1,0-1-1,0 1 1,0-1 0,0 0-1,0 0 1,0 1-1,0-1 1,0 0 0,0 0-1,0 0 1,0 0-1,0 0 1,0 0-1,0-1 1,0 1 0,0 0-1,0 0 1,0-1-1,0 1 1,0-1 0,0 1-1,0-1 1,1 0-1,6-6 78,-1-1-1,0-1 0,0 1 0,-1-1 1,0 0-1,-1 0 0,6-12 1,2-5-15,4-4-115,-1-1 1,12-36-1,-23 45-947,-5 8-3438,10 21-2900</inkml:trace>
</inkml:ink>
</file>

<file path=ppt/ink/ink2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3:15.017"/>
    </inkml:context>
    <inkml:brush xml:id="br0">
      <inkml:brushProperty name="width" value="0.05" units="cm"/>
      <inkml:brushProperty name="height" value="0.05" units="cm"/>
      <inkml:brushProperty name="color" value="#004F8B"/>
    </inkml:brush>
  </inkml:definitions>
  <inkml:trace contextRef="#ctx0" brushRef="#br0">136 29 3648,'-8'-8'892,"10"3"-265,3-3-34,-4 1 2991,-5 6-1228,-4 7-1054,-67 97 3603,67-91-4718,1 1 0,1 1 0,0-1 0,0 1 0,1 0-1,-4 21 1,9-32-161,-1 0 0,1 0 0,-1 0-1,1 0 1,0 0 0,0 0-1,1 0 1,-1 0 0,0 0 0,1 0-1,0 0 1,0 0 0,0 0-1,0 0 1,0-1 0,0 1-1,1 0 1,2 4 0,-2-6-21,0 1 1,-1-1-1,1 0 1,0 0-1,0 1 0,0-1 1,0 0-1,0 0 1,0-1-1,0 1 0,0 0 1,0-1-1,1 1 1,-1-1-1,0 0 1,0 0-1,0 0 0,1 0 1,-1 0-1,0 0 1,0 0-1,0-1 0,1 1 1,-1-1-1,3-1 1,4-2-888,0 0 0,0-1 1,0-1-1,11-8 0,-12 8 128,0 0-946,-1-1 1,1 0-1,10-13 0,13-14-3463,-5 12 3371</inkml:trace>
</inkml:ink>
</file>

<file path=ppt/ink/ink2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3:15.407"/>
    </inkml:context>
    <inkml:brush xml:id="br0">
      <inkml:brushProperty name="width" value="0.05" units="cm"/>
      <inkml:brushProperty name="height" value="0.05" units="cm"/>
      <inkml:brushProperty name="color" value="#004F8B"/>
    </inkml:brush>
  </inkml:definitions>
  <inkml:trace contextRef="#ctx0" brushRef="#br0">80 1 6240,'0'0'72,"-1"0"0,1 0 0,0 0 1,0 0-1,-1 0 0,1 0 0,0 0 0,-1 0 1,1 0-1,0 0 0,0 0 0,-1 0 1,1 0-1,0 0 0,-1 0 0,1 0 0,0 0 1,0 1-1,-1-1 0,1 0 0,0 0 0,0 0 1,-1 0-1,1 1 0,0-1 0,0 0 0,-1 0 1,1 0-1,0 1 0,0-1 0,0 0 1,-1 1-1,-3 12 1394,4 25 183,0-29-1035,-18 248 5184,13-215-5474,-26 297 1255,25-308-1324,4-26-268,1 0 0,0 0 0,-1 10-1,2-12-1207,13-21-10107,0 3 7110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1:39.657"/>
    </inkml:context>
    <inkml:brush xml:id="br0">
      <inkml:brushProperty name="width" value="0.05" units="cm"/>
      <inkml:brushProperty name="height" value="0.05" units="cm"/>
    </inkml:brush>
  </inkml:definitions>
  <inkml:trace contextRef="#ctx0" brushRef="#br0">628 134 4736,'0'-5'842,"0"-1"0,-1 1 1,1 0-1,-1-1 0,0 1 0,-1 0 0,1-1 1,-1 1-1,-4-9 0,3 10-700,0 0 1,-1-1-1,1 1 0,-1 0 0,1 0 1,-1 1-1,-1-1 0,1 1 0,0 0 1,-1 0-1,1 0 0,-1 1 0,0 0 1,0 0-1,-7-2 0,-4-1 11,1 1 0,-1 1 0,0 1 0,-1 0 0,1 1 0,0 1 0,0 0 0,-1 1 0,1 1 0,0 1 0,-26 7 0,26-5-162,1 0-1,0 1 1,1 0-1,-1 1 1,1 1-1,1 1 1,-1 0 0,2 0-1,-1 1 1,1 1-1,-19 22 1,25-26 13,0 1 0,1 0 1,0 1-1,0-1 0,1 1 1,0 0-1,1 0 0,0 0 1,0 1-1,1-1 0,0 1 1,-1 13-1,3-17 17,0 0 0,0 0-1,1 0 1,0 0 0,0 0-1,0 0 1,1 0 0,-1-1-1,2 1 1,-1 0 0,0-1-1,1 0 1,0 1 0,1-1-1,-1 0 1,1-1 0,0 1-1,0 0 1,0-1 0,9 7-1,0-2 27,1 0-1,1-1 1,-1 0-1,27 10 1,66 15 53,7 2-155,-56-14 98,-32-12 98,43 20 0,-66-28-85,-1 1 0,0-1 1,1 0-1,-1 1 0,0 0 0,0-1 0,0 1 1,0 0-1,-1 0 0,1 0 0,0 0 0,-1 1 0,1-1 1,-1 0-1,1 3 0,-1-3 0,-1 0-1,1 0 1,-1 1 0,0-1 0,1 0-1,-1 0 1,0 1 0,-1-1-1,1 0 1,0 0 0,-1 0-1,1 1 1,-1-1 0,1 0 0,-1 0-1,0 0 1,0 0 0,-1 2-1,-4 5 157,-1 0 0,1-1 0,-1 1 0,-11 9 0,15-16-173,-3 4 46,-1 0-1,0-1 1,-1 1-1,1-2 1,-1 1-1,-11 4 1,-3 0 45,-25 7 1,0-4-13,-73 10 0,-51-4-398,104-12-236,28-5-4961,28-1 1269,5 0 1030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40:24.096"/>
    </inkml:context>
    <inkml:brush xml:id="br0">
      <inkml:brushProperty name="width" value="0.05" units="cm"/>
      <inkml:brushProperty name="height" value="0.05" units="cm"/>
    </inkml:brush>
  </inkml:definitions>
  <inkml:trace contextRef="#ctx0" brushRef="#br0">398 614 1984,'0'-1'81,"0"1"0,0-1 0,0 0 0,0 1 0,1-1 0,-1 0 0,0 1 0,0-1 0,1 0 0,-1 1 1,0-1-1,1 1 0,-1-1 0,1 0 0,0 0 51,-1 1 1,0-1 0,1 1-1,-1-1 1,1 1 0,-1-1-1,0 1 1,0-1 0,1 0-1,-1 1 1,0-1 0,0 1-1,0-1 1,0 0 0,0 1-1,0-1 1,0 1 0,0-1-1,0 0 1,0 1 0,0-1-1,0 0 1,0 0 0,-1 0-22,1 0 1,-1 0-1,1 0 0,-1 0 1,1 0-1,-1 1 1,1-1-1,-1 0 1,0 0-1,1 1 0,-1-1 1,0 0-1,0 1 1,0-1-1,1 1 1,-1-1-1,0 1 0,0-1 1,0 1-1,0 0 1,0-1-1,0 1 0,0 0 1,0 0-1,0 0 1,0 0-1,0-1 1,0 1-1,0 1 0,-1-1 1,-5 0 65,0 1 0,1 1 0,-10 2 0,10-3-99,-9 4 28,0 0 0,0 1 0,1 0 0,0 1 0,0 1 1,-20 15-1,11-6-107,2 2 1,-35 37-1,40-38-52,2 1 1,0 0-1,2 1 1,-12 22-1,18-29 29,0 0-1,1 0 0,0 0 0,1 1 1,1-1-1,0 1 0,1 0 0,-1 19 1,3-30 64,0 1 1,1 0 0,-1 0-1,1-1 1,-1 1-1,1 0 1,0-1 0,1 1-1,-1-1 1,0 1-1,1-1 1,3 5 0,-4-6 0,1 0 1,0 0 0,0 0 0,0 0 0,0-1-1,0 1 1,1 0 0,-1-1 0,0 0-1,1 1 1,-1-1 0,1 0 0,-1 0 0,1-1-1,0 1 1,-1 0 0,6 0 0,-3-1 57,1 0 0,0 0 1,0-1-1,0 1 0,0-1 0,0-1 1,-1 1-1,1-1 0,-1 0 1,1 0-1,-1-1 0,1 1 1,-1-1-1,0 0 0,0-1 0,-1 1 1,1-1-1,4-4 0,0-1-12,-1-1 0,0 0 0,0 0 0,-1 0-1,0-1 1,-1 0 0,8-18 0,-4 3-145,-1-1 0,-1 1 0,-1-1 0,-1-1 0,-2 1 0,2-46 1,-6 71-21,-1-1 0,1 1 0,0-1 0,0 0 0,-1 1 0,0-1 0,-1-3 0,2 7 47,0-1 0,-1 0 0,1 0 0,0 1 0,-1-1 0,1 0 0,0 1 0,0-1 0,-1 0 0,1 1 0,0-1 0,0 0 0,-1 1 1,1-1-1,0 1 0,0-1 0,0 0 0,0 1 0,0 0 0,-3 19 36,2 1 0,1-1 0,0 1 0,6 37 1,-4-48 0,0 5 44,1-1-1,1 0 1,0 0 0,1 0 0,0 0 0,1-1-1,1 1 1,0-2 0,1 1 0,0-1-1,16 18 1,-20-25 36,1 1 0,0-1 0,0 0 0,1-1 0,0 1-1,0-1 1,0 0 0,12 6 0,-15-9-34,0 0 0,-1 0 0,1 0 0,0 0 0,0 0 0,0-1 0,-1 1 0,1-1 0,0 0 0,0 0 0,0 0 0,0 0 0,0-1 0,0 1 0,-1-1 0,1 1 0,0-1 0,0 0 0,-1 0 0,1-1 0,0 1 0,-1 0 1,5-4-1,1-2 6,0-1 0,0 0 0,-1-1 0,0 0 0,-1 0 1,0 0-1,6-11 0,1-8-77,13-36-1,17-52-22,-37 100 17,-5 12-37,1 0 0,0 0-1,-1 0 1,5-5 0,-6 8 57,0 1 0,0 0 1,1 0-1,-1 0 1,0 0-1,0-1 1,0 1-1,0 0 1,0 0-1,1 0 0,-1 0 1,0 0-1,0 0 1,0-1-1,0 1 1,1 0-1,-1 0 1,0 0-1,0 0 1,0 0-1,1 0 0,-1 0 1,0 0-1,0 0 1,0 0-1,1 0 1,-1 0-1,0 0 1,0 0-1,0 0 1,1 0-1,-1 0 0,0 0 1,0 0-1,0 0 1,1 1-1,-1-1 1,0 0-1,0 0 1,0 0-1,0 0 0,1 0 1,-1 0-1,0 1 1,0-1-1,0 0 1,0 0-1,0 0 1,0 0-1,0 1 1,1-1-1,-1 0 0,0 0 1,0 0-1,0 1 1,0-1-1,0 0 1,0 0-1,0 0 1,0 1-1,4 13-16,12 105 155,-6-37 276,-8-65-271,-2 0 0,0 0 0,-1 0 0,0-1 0,-8 30 0,6-27 131,3-18-236,0 1 0,-1-1 0,1 0 0,0 0 0,-1 1 0,1-1 0,-1 0 1,1 0-1,-1 1 0,0-1 0,1 0 0,-1 0 0,0 0 0,0 0 0,0 0 0,0 0 0,0 0 1,0 0-1,0-1 0,-2 2 0,1-1-5,0 0-1,0-1 1,0 1 0,0-1 0,0 0-1,0 0 1,0 1 0,0-1 0,0 0 0,0-1-1,0 1 1,-3-1 0,-1 0-37,1-1-1,0 0 1,-1 0 0,1-1 0,0 1 0,1-1-1,-1 0 1,0 0 0,-6-7 0,10 10-5,1-1 1,0 1-1,-1 0 1,1-1-1,0 1 0,-1-1 1,1 1-1,-1 0 1,1-1-1,0 1 1,-1 0-1,1 0 1,-1-1-1,1 1 0,-1 0 1,1 0-1,-1 0 1,1-1-1,-1 1 1,1 0-1,-1 0 1,0 0-1,1 0 0,-1 0 1,1 0-1,-1 0 1,0 1-7,1-1 1,0 1-1,0 0 1,0-1-1,-1 1 0,1-1 1,0 1-1,0-1 1,0 1-1,0 0 1,0-1-1,0 1 1,0-1-1,0 1 1,0 0-1,0-1 0,0 1 1,0-1-1,1 1 1,-1-1-1,0 1 1,0-1-1,1 1 1,-1-1-1,1 1 0,1 4 34,0 0 0,1 0 0,0-1 0,0 1 0,0-1 0,0 0 0,1 0 0,-1 0 0,1-1 0,0 1 0,0-1 0,1 0 0,-1 0 0,1 0 0,-1-1 0,1 1 0,0-1 0,0-1 0,0 1 0,0 0 0,0-1 0,1 0 0,-1 0 0,0-1 0,0 0 0,1 0 0,-1 0 0,0 0 0,1-1 0,-1 0 0,10-2 0,16-9 150,0-1-1,-1-2 1,36-22 0,-63 35-189,12-8 22,-1 0 0,0 0 0,0-1 0,-1-1 1,-1 0-1,0-1 0,16-24 0,0-5 56,29-59 0,-24 38-184,-30 58 97,-1 1 0,1 0 0,0-1 1,0 1-1,1 0 0,3-3 0,-6 6 27,-1 1 0,1-1 0,-1 1 0,1 0 0,-1-1 0,1 1-1,0 0 1,-1-1 0,1 1 0,-1 0 0,1 0 0,0 0 0,-1-1 0,1 1 0,0 0 0,-1 0-1,1 0 1,0 0 0,-1 0 0,1 0 0,1 1 0,-1-1-1,0 1 1,0 0-1,0 0 1,0-1-1,0 1 1,0 0-1,0 0 1,0 0-1,-1 0 1,1 0-1,0 0 1,-1 0-1,1 0 1,-1 0-1,1 1 1,0 1-1,4 12 15,0 0-1,-1 0 1,-1 1 0,0 0-1,1 24 1,-7 82 306,3-117-295,0 2 47,-1 0 1,1 0-1,-1 0 1,-1 0-1,0 0 1,0 0-1,0 0 0,0 0 1,-1-1-1,0 1 1,-1-1-1,-6 9 1,9-14-43,0 0 1,0 0 0,0 0-1,-1 0 1,1-1-1,0 1 1,0 0 0,-1-1-1,1 1 1,0-1-1,-1 1 1,1-1 0,-1 0-1,1 0 1,0 1-1,-1-1 1,1 0 0,-1 0-1,1 0 1,-2-1 0,-33-8 172,6 1-239,-30 3-92,52 4-71,13 6-233,-2-3 431,4 3-2,1 0 1,0 0-1,0 0 0,1-1 1,-1-1-1,1 1 0,0-2 1,13 4-1,-10-4 61,0 0 1,0-1-1,0 0 0,-1 0 0,1-2 1,13-1-1,-15 0-5,0 0 1,0-1-1,-1 0 1,1-1-1,16-10 1,43-30 29,-51 31-77,21-13 13,-2-2-1,41-39 1,-55 42 110,-22 23-108,0 0 1,0 0-1,0 0 1,0 0-1,0 0 1,0 0 0,0 0-1,0 0 1,-1 0-1,1 0 1,-1-1-1,0-1 1,0 4-18,0 0 0,0-1-1,0 1 1,0 0 0,0 0 0,0 0-1,0 0 1,0 0 0,0 0 0,0 0-1,0 0 1,0 0 0,0 0 0,0-1-1,0 1 1,0 0 0,0 0 0,0 0-1,0 0 1,0 0 0,-1 0 0,1 0-1,0 0 1,0 0 0,0 0 0,0 0-1,0 0 1,0 0 0,0 0 0,0 0-1,0 0 1,-1 0 0,1 0 0,0 0-1,0 0 1,0 0 0,0 0 0,0 0-1,0 0 1,0 0 0,0 0 0,0 0-1,-1 0 1,1 0 0,0 0 0,0 0-1,0 0 1,0 0 0,0 0 0,-9 5-144,-10 9-100,16-12 222,-9 8-26,1-1-1,1 2 1,-1-1 0,-14 22-1,20-24 18,0-1-1,0 1 0,0 1 1,1-1-1,1 1 0,0 0 1,0 0-1,-3 15 0,6-23 40,0 1 0,-1 0-1,1-1 1,0 1 0,0 0 0,0-1-1,1 1 1,-1 0 0,0-1-1,1 1 1,-1-1 0,1 1-1,-1-1 1,1 1 0,0-1-1,0 1 1,-1-1 0,1 1-1,2 1 1,-1-2 16,0 1-1,0 0 1,0-1 0,0 1 0,0-1-1,1 0 1,-1 0 0,0 0-1,1 0 1,-1 0 0,4 0-1,5 1 54,-1-1-1,1 0 1,0 0 0,16-3-1,-10 2 19,1-2 0,-1 0 1,26-8-1,-39 9-77,1-1 1,0 1-1,-1-1 0,1-1 1,-1 1-1,0 0 0,1-1 1,-1 0-1,-1 0 0,1 0 1,0-1-1,-1 1 0,1-1 1,-1 0-1,0 0 0,4-7 1,-6 8-7,1 1 1,-1-1 0,0 0 0,0 0-1,-1 0 1,1 1 0,-1-1-1,1 0 1,-1 0 0,0 0-1,0 0 1,0 0 0,0 0 0,-1 0-1,1 0 1,-2-4 0,0 3-13,0 0 0,0 0 0,0 0 0,0 1 0,0-1 0,-1 1 0,0-1 0,0 1 0,0 0 0,-4-4 0,0 1-29,-1 1-1,0 0 1,0 0-1,-1 0 1,1 1-1,-1 0 1,0 1-1,0 0 1,-17-3-1,17 4 21,7 1 10,0 1-1,0-1 1,0 1 0,0-1 0,0 1-1,0 0 1,0 0 0,0 0-1,0 0 1,0 0 0,-2 1-1,9-3-52,1 1-1,-1-1 1,1 1 0,6 0-1,17-4 146,9-3-47,-17 4-59,0 0-1,0-1 1,0-2 0,-1 0-1,34-17 1,56-42-17,-90 56 6,0 0-1,1 1 1,28-8-1,-38 14 18,-1 0 0,1 1 0,-1 0 0,1 1 0,0 1 0,0 0 0,-1 0 0,22 3 0,18 10 59,15 1 50,-29-12 11,-32-2 232,-24-1-360,12 2-4,0-1 0,0 1-1,1 1 1,-1 0 0,1 0 0,-1 0 0,1 1 0,0 0-1,-11 6 1,-5 6 2,-30 23-1,39-27-2,1 0 0,0 1 0,1 0 0,0 1-1,-19 29 1,26-35-9,-4 6 9,1 0 0,0 1 1,-9 23-1,16-33 17,-1 0 0,1 0 1,0 0-1,0 0 0,1 0 1,-1 1-1,1-1 0,0 0 0,0 0 1,0 1-1,0-1 0,1 0 0,0 0 1,0 1-1,0-1 0,0 0 1,1 0-1,2 5 0,-2-6 23,0-1-1,0 1 1,0-1 0,0 0-1,0 1 1,1-1 0,-1 0-1,1 0 1,-1-1 0,1 1-1,0 0 1,0-1 0,0 0-1,-1 0 1,1 0-1,0 0 1,0 0 0,1 0-1,-1-1 1,0 1 0,0-1-1,4 0 1,8-1 97,0 0-1,0 0 1,21-6-1,-16 3-39,-15 3-68,48-8 72,91-27 0,-122 28-44,1-2-1,36-20 1,-47 22-12,0 1 1,-1-2-1,0 0 0,0 0 0,-1-1 0,11-14 1,-19 22-19,18-23-85,-1-1 0,22-40 0,-38 63-132,-2 8 75,-5 22 7,1-9 81,-4 40 44,3-29 49,0 0 0,2 0 0,3 40 0,-1-67-34,0-1 1,0 1-1,1-1 0,-1 1 1,0 0-1,1-1 1,-1 1-1,1-1 1,0 1-1,-1-1 1,1 1-1,0-1 0,0 0 1,0 1-1,0-1 1,2 2-1,-2-2 4,0-1 0,0 1-1,0 0 1,0-1 0,1 1-1,-1-1 1,0 0 0,1 1-1,-1-1 1,0 0 0,1 0-1,-1 1 1,0-1 0,1 0-1,1-1 1,5 0 43,-1-1 1,0 0-1,0-1 0,0 0 1,11-6-1,-11 6-35,406-225-86,-390 215 39,0 1 0,1 0-1,41-13 1,-62 24 41,0 0-1,0 1 1,0-1-1,0 0 1,0 1-1,5 0 1,-6 0-8,-7 3-11,1 0-1,0 0 1,0 1-1,1 0 1,-1 0-1,1 0 1,-4 6-1,-21 21-53,-113 90-119,136-117 166,-8 6-9,1 0 1,0 1-1,0 0 0,2 1 0,-13 16 0,22-27 24,1 0 0,-1 0-1,0 0 1,1 0-1,-1 0 1,0 0 0,1 1-1,0-1 1,-1 0-1,1 0 1,0 0 0,-1 1-1,1-1 1,0 0-1,0 1 1,0-1 0,0 0-1,0 0 1,0 1-1,1-1 1,-1 0 0,0 0-1,1 1 1,0 0-1,0-1 17,0 0-1,0 1 1,0-2-1,0 1 0,1 0 1,-1 0-1,0 0 1,1 0-1,-1-1 1,0 1-1,1-1 0,-1 1 1,1-1-1,-1 0 1,1 1-1,-1-1 1,1 0-1,-1 0 1,1 0-1,1 0 0,5-1 13,0 0-1,0 0 1,0 0-1,0-1 0,0-1 1,0 1-1,-1-1 1,0 0-1,1-1 0,-1 0 1,0 0-1,-1 0 1,1-1-1,-1 0 1,8-8-1,6-8-104,0-1 1,29-42-1,-49 64 66,0 0 0,0 0 0,-1 0 0,1 0 0,0 0 0,0 0 0,0 0-1,0 0 1,0 0 0,0 0 0,0 1 0,0-1 0,0 0 0,0 0 0,0 0 0,0 0-1,1 0 1,-1 0 0,0 0 0,0 0 0,0 0 0,0 0 0,0 0 0,0 0 0,0 0-1,0 0 1,0 0 0,0 0 0,0 0 0,0 0 0,0 0 0,0 0 0,0 0 0,0 0-1,0 0 1,0 1 0,0-1 0,0 0 0,0 0 0,0 0 0,0 0 0,0 0 0,0 0-1,1 0 1,-1 0 0,0 0 0,0 0 0,0 0 0,0 0 0,0 0 0,0 0 0,0 0-1,0 0 1,0 0 0,0 0 0,0-1 0,0 1 0,0 0 0,0 0 0,0 0 0,0 0-1,0 0 1,0 0 0,0 0 0,0 0 0,1 0 0,-1 0 0,0 0 0,0 0 0,0 8-93,0 10 17,-1-12 77,0-1 0,0 1 0,1 0 0,0 0 0,0 0 0,0 0 0,1 0 0,0 0 0,0 0 0,1 0 0,-1-1 0,1 1 0,0-1 0,1 1 0,4 8 0,-6-13 15,0 0 1,0 0-1,0 0 0,-1 0 0,1 0 0,0 0 0,0 0 0,1 0 0,-1 0 0,0 0 0,0-1 0,0 1 1,1-1-1,-1 1 0,0 0 0,0-1 0,1 0 0,-1 1 0,2-1 0,-1 0 15,1 0 0,-1 0 0,0 0 0,1-1-1,-1 1 1,0-1 0,0 1 0,1-1 0,-1 0 0,3-1-1,3-3 23,1 0-1,-2-1 0,1 0 0,8-8 1,-16 14-50,45-45 38,59-78 0,89-128-73,-168 219 46,0-2 0,-2-1 0,18-38 0,-21 27 81,22-79 0,-34 99-155,7-27-43,14-102 0,-29 154 74,1 0 1,-1-1 0,0 1 0,0 0 0,0-1-1,0 1 1,0 0 0,0 0 0,0-1-1,0 1 1,0 0 0,-1-1 0,0-1 0,1 3 24,0 0 0,-1 0 0,1 0 0,0 0 0,-1 0 0,1 0 0,0 0 0,-1 0 0,1 0 0,0 0 0,-1 0 0,1 0 0,0 0 0,-1 0 0,1 0 0,0 1 0,0-1 0,-1 0 0,1 0 0,0 0 0,-1 0 0,1 1 0,0-1 0,0 0 0,0 0 0,-1 1 0,1-1 0,0 0 0,0 0 0,0 1 0,0-1 0,-1 1 0,-2 3-33,0 1 0,0-1 0,1 1 0,-1 0 0,-2 7 0,1 4-7,-5 16 93,-20 48 1,-87 146-220,101-197 148,1 2 0,1-1 0,-10 38 0,-17 96 12,34-137 48,2 0-1,0 0 0,2 0 0,1 0 0,3 42 0,0-60-8,-1 0-1,2 0 1,-1 0 0,1 0 0,0-1-1,1 1 1,8 12 0,-10-17 1,0-1 0,1 1 1,-1-1-1,1 0 0,0 1 0,0-1 1,1-1-1,-1 1 0,0 0 1,1-1-1,0 0 0,-1 1 0,1-1 1,0-1-1,0 1 0,0-1 0,7 2 1,7-1 66,0-1 1,0 0 0,0-2 0,29-4-1,-37 3-60,-1 0-1,0-1 0,0 0 0,-1-1 0,1 1 1,-1-2-1,0 1 0,0-1 0,0 0 1,-1-1-1,1 0 0,-1 0 0,-1-1 0,1 0 1,-1 0-1,0 0 0,5-10 0,1-5 24,0 0-1,7-24 1,-14 35-56,-2-1 1,1-1-1,-2 1 0,0 0 1,0-1-1,-1-12 1,-1 24-11,0 0 0,0 0 1,0-1-1,0 1 1,0 0-1,0 0 0,0 0 1,-1 0-1,1 0 1,-1 0-1,1 0 0,-1-2 1,0 3-2,1 0 1,0-1 0,-1 1-1,1 0 1,0-1-1,-1 1 1,1 0 0,0 0-1,-1 0 1,1-1-1,-1 1 1,1 0-1,0 0 1,-1 0 0,1 0-1,-1 0 1,1 0-1,0-1 1,-1 1 0,1 0-1,-1 0 1,0 1-1,0-1-7,-1 0-1,1 1 1,-1 0 0,1-1-1,-1 1 1,1 0 0,0 0-1,0-1 1,-1 1-1,1 0 1,0 0 0,0 1-1,0-1 1,0 0-1,-2 2 1,-7 15-41,0 0 0,1 1 0,0-1 0,2 2 0,0-1 0,-7 39 0,12-47 57,0 1 0,1 0 0,0-1-1,0 1 1,3 17 0,-2-25 8,1-1 0,-1 0-1,1 0 1,0 0 0,0 0 0,0 0 0,1 0 0,-1 0-1,1 0 1,0 0 0,2 2 0,-3-3 11,1-1 0,-1 1 0,1-1 0,0 1 0,0-1-1,0 0 1,0 0 0,0 0 0,0 0 0,0 0 0,0-1 0,0 1 0,0 0 0,0-1 0,0 0 0,1 1 0,-1-1-1,3 0 1,28-2 217,-1-2-1,50-11 0,-71 13-210,40-10 34,-1-1 1,58-25-1,-76 25-60,-1-2-1,0-1 1,-1-2-1,37-28 1,9-19-81,-104 103-308,4-7 316,14-20 61,0 1 1,1 0 0,0 1 0,1 0-1,1 1 1,-10 20 0,17-32 27,-1 0 0,1-1 0,-1 1-1,1 0 1,0 0 0,0-1 0,0 1 0,0 0 0,0 0 0,0 0 0,0-1 0,1 1 0,-1 0 0,0-1 0,1 1 0,0 0 0,-1-1 0,1 1 0,0 0 0,0-1 0,0 1 0,0-1-1,0 0 1,0 1 0,0-1 0,0 0 0,1 0 0,-1 1 0,1-1 0,-1 0 0,0 0 0,1-1 0,0 1 0,-1 0 0,1 0 0,-1-1 0,1 1 0,0-1 0,0 1 0,-1-1 0,1 0-1,0 0 1,0 0 0,-1 0 0,1 0 0,0 0 0,0 0 0,-1 0 0,1-1 0,0 1 0,0-1 0,-1 0 0,1 1 0,-1-1 0,1 0 0,1-1 0,4-3 8,-1 0-1,0 0 1,0 0 0,-1-1 0,0 0 0,0-1 0,0 1 0,-1-1-1,0 0 1,6-12 0,2-9 46,11-41 0,-19 57-50,65-189 150,40-69-149,-106 264-44,0-1 1,-1 1-1,0-1 1,0 1-1,1-13 1,-3 17 8,0 1 0,0 0-1,0 0 1,0-1 0,0 1 0,0 0 0,0-1 0,0 1 0,-1 0 0,1 0 0,-1-3 0,-6 2-249,-5 7-35,4 0 264,1 2 1,0-1-1,0 1 1,0 0-1,1 0 1,0 1-1,-9 14 1,2 0 74,-18 42 1,22-41 37,2 1 0,0 0-1,-3 26 1,-5 72 346,14-100-342,0 0 1,1 0-1,1-1 1,1 1-1,1 0 0,10 39 1,-11-57-38,-1 1-1,1-1 1,0 0-1,0 0 1,0 0-1,0 0 1,1 0-1,-1-1 1,1 1-1,0-1 1,0 0 0,1 1-1,-1-1 1,1-1-1,4 4 1,-3-3-102,0-1 0,0 0 0,0 0 0,0-1 1,0 1-1,1-1 0,-1 0 0,1 0 0,-1-1 0,0 0 1,7 0-1,3-2-821,-1 0 1,0 0-1,0-2 0,0 0 1,-1-1-1,1 0 0,-1-1 1,20-11-1,-26 13-51,0 0 0,0-1-1,0 0 1,0 0 0,-1 0-1,0-1 1,0 0 0,9-13-1,4-13-2564</inkml:trace>
</inkml:ink>
</file>

<file path=ppt/ink/ink2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3:15.797"/>
    </inkml:context>
    <inkml:brush xml:id="br0">
      <inkml:brushProperty name="width" value="0.05" units="cm"/>
      <inkml:brushProperty name="height" value="0.05" units="cm"/>
      <inkml:brushProperty name="color" value="#004F8B"/>
    </inkml:brush>
  </inkml:definitions>
  <inkml:trace contextRef="#ctx0" brushRef="#br0">18 119 6144,'5'4'6182,"14"3"-4140,-14-7-1963,1 0 1,0 0 0,-1 0 0,0-1-1,1 0 1,-1 0 0,1 0 0,-1-1-1,0 0 1,0 0 0,0 0-1,0-1 1,0 1 0,0-1 0,-1 0-1,1-1 1,-1 1 0,0-1 0,0 0-1,4-4 1,-6 5-68,-1 0 0,1-1 0,-1 1 0,0 0 0,0 0 0,0-1-1,0 1 1,-1-1 0,1 1 0,-1-1 0,0 1 0,0-1 0,0 1 0,-1-6 0,1 8-23,0 0 0,-1-1 0,1 1 0,0 0 0,-1 0 0,1-1 0,-1 1 1,0 0-1,1 0 0,-1-1 0,0 1 0,0 0 0,0 0 0,1 0 1,-1 0-1,0 0 0,0 0 0,-1 1 0,1-1 0,0 0 0,0 0 1,0 1-1,-1-1 0,1 1 0,0-1 0,0 1 0,-1 0 0,1-1 0,0 1 1,-1 0-1,1 0 0,-1 0 0,1 0 0,0 0 0,-1 0 0,1 0 1,0 0-1,-3 1 0,-1 1 102,-1-1 0,1 1 0,0 0-1,0 0 1,0 0 0,0 1 0,1 0 0,-1 0 0,1 0 0,0 0 0,-7 7 0,5-4 104,1 1 1,0-1 0,0 1-1,1 0 1,0 0 0,0 0-1,-5 13 1,7-13-93,-1 0 0,1 0 0,0 0 0,1 0 0,0 0 0,0 0 0,0 1-1,1-1 1,0 0 0,1 1 0,-1-1 0,1 0 0,1 0 0,0 0 0,0 0 0,0 0 0,0 0 0,1 0-1,5 8 1,-5-11-65,1 0 0,-1 0 0,1 0 0,-1-1 0,1 0 0,0 0 0,1 0 0,-1 0 0,0 0 0,7 2 0,2 0 56,-1 0-1,23 4 1,-29-8-866,0 0 0,0-1 0,0 0-1,10 0 1,2-1-4156,-6 1 923</inkml:trace>
</inkml:ink>
</file>

<file path=ppt/ink/ink2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3:16.520"/>
    </inkml:context>
    <inkml:brush xml:id="br0">
      <inkml:brushProperty name="width" value="0.05" units="cm"/>
      <inkml:brushProperty name="height" value="0.05" units="cm"/>
      <inkml:brushProperty name="color" value="#004F8B"/>
    </inkml:brush>
  </inkml:definitions>
  <inkml:trace contextRef="#ctx0" brushRef="#br0">5 156 6816,'-5'-8'1693,"8"5"-503,4-3 1089,-6 8-1239,1 3-643,0 0 0,-1 1 0,1-1 0,-1 1 1,0-1-1,0 1 0,-1 0 0,0 0 0,0 7 0,2 27 656,2-23-512,1 0-1,13 32 0,-18-49-516,0 1-1,0-1 0,0 1 0,0-1 0,1 1 0,-1-1 0,0 0 0,0 1 1,0-1-1,0 1 0,1-1 0,-1 1 0,0-1 0,1 0 0,-1 1 0,0-1 1,1 0-1,-1 1 0,0-1 0,1 0 0,-1 0 0,0 1 0,1-1 0,-1 0 1,1 0-1,-1 0 0,0 1 0,1-1 0,-1 0 0,1 0 0,-1 0 0,1 0 1,-1 0-1,1 0 0,-1 0 0,1 0 0,-1 0 0,1 0 0,-1 0 0,0 0 1,1 0-1,-1-1 0,1 1 0,-1 0 0,1 0 0,-1 0 0,0-1 0,1 1 1,-1 0-1,1 0 0,-1-1 0,0 1 0,1 0 0,-1-1 0,1 0 0,1-1 71,0-1 0,0 0 0,0 0 0,0 0 0,-1 0-1,3-6 1,64-187 434,-64 178-702,0 0 0,2-23 0,-4 8-3565,5 44-4873,-6-10 8214,-1 0 0,1 1 0,0-1-1,0 0 1,0 1 0,1-1 0,1 2 0,1-1-159,0 1 0,1-1-1,-1 0 1,0 0 0,1 0 0,0 0 0,4 0-1,0 0 469,0-1 0,0 0 0,11 0 0,7-3 2945,42-7-1,-51 6-1384,20-5 2124,-37 8-2875,-2 2 288,-10 12-39,6-8-685,0 1 1,0 0 0,-4 7-1,8-12-243,0 1 0,0-1 0,0 1 0,0-1 1,1 1-1,-1 0 0,1-1 0,-1 1 0,1 0 0,0 0 0,0-1 0,0 1 0,1 5 0,3 3 77,0 0 0,1-1 1,0 1-1,1-1 0,0 1 0,1-2 0,8 12 0,15 22 964,-27-39-900,-1 0 1,0 0-1,0 1 1,0-1-1,0 0 1,-1 1-1,2 6 1,-3-9-136,0-1 0,0 1 1,0-1-1,0 0 0,-1 1 1,1-1-1,0 1 0,0-1 1,-1 0-1,1 1 0,-1-1 1,1 0-1,-1 0 0,0 1 1,0-1-1,1 0 0,-1 0 1,0 0-1,0 0 0,0 0 1,0 0-1,0 0 0,0 0 1,-1 0-1,1-1 0,0 1 1,0 0-1,0-1 0,-3 1 1,-6 4-89,-1-2-1,1 0 1,-1 0 0,-21 2 0,-46-1-3967,72-4 3232,-4 0-887,0 0 0,1 0 0,-19-4-1,4-6-3674</inkml:trace>
</inkml:ink>
</file>

<file path=ppt/ink/ink2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3:17.363"/>
    </inkml:context>
    <inkml:brush xml:id="br0">
      <inkml:brushProperty name="width" value="0.05" units="cm"/>
      <inkml:brushProperty name="height" value="0.05" units="cm"/>
      <inkml:brushProperty name="color" value="#004F8B"/>
    </inkml:brush>
  </inkml:definitions>
  <inkml:trace contextRef="#ctx0" brushRef="#br0">31 83 3808,'-13'-12'1616,"12"11"-848,-1-1 0,0 0 1,1 0-1,-1 0 0,1 0 1,0 0-1,-1 0 0,1-1 1,0 1-1,1 0 0,-1-1 0,0 1 1,1 0-1,-1-1 0,0-3 1,2 5-718,-1 1 0,0-1 1,1 0-1,-1 1 0,0-1 0,1 1 1,-1-1-1,1 1 0,-1-1 0,1 1 1,-1-1-1,1 1 0,-1-1 0,1 1 1,-1 0-1,1-1 0,0 1 0,-1 0 1,1-1-1,0 1 0,-1 0 0,1 0 1,1 0-1,20-6 288,-21 6-271,53-8 380,-1 3 0,66 2 0,17 3-2293,-139 0 1071,1 1 0,-1-1 0,1 1 0,-1 0 0,1 0 0,0 0-1,0 0 1,-3 2 0,-2 1-1022,-15 9-1174,-8 8-1014</inkml:trace>
</inkml:ink>
</file>

<file path=ppt/ink/ink2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3:17.799"/>
    </inkml:context>
    <inkml:brush xml:id="br0">
      <inkml:brushProperty name="width" value="0.05" units="cm"/>
      <inkml:brushProperty name="height" value="0.05" units="cm"/>
      <inkml:brushProperty name="color" value="#004F8B"/>
    </inkml:brush>
  </inkml:definitions>
  <inkml:trace contextRef="#ctx0" brushRef="#br0">3 112 6720,'0'0'142,"0"0"1,-1-1 0,1 1 0,0-1-1,0 1 1,0 0 0,-1-1-1,1 1 1,0 0 0,0-1-1,0 1 1,0-1 0,0 1-1,0 0 1,0-1 0,0 1-1,0-1 1,0 1 0,0-1 0,0 1-1,0 0 1,0-1 0,0 1-1,0-1 1,0 1 0,1 0-1,-1-1 1,0 1 0,0 0-1,0-1 1,1 1 0,-1 0-1,0-1 1,1 0 0,15-9 2518,-6 3-1244,5-3-462,0 1 1,0 0 0,32-13-1,-29 15-948,0 1 0,0 1 0,0 1 0,1 1 0,-1 0 0,30 0 0,-45 3-73,0 1 0,0-1-1,0 0 1,0 1-1,0-1 1,0 1 0,0 0-1,0 0 1,0 0-1,2 2 1,-4-2-164,0 0-1,0-1 1,0 1 0,0 0-1,0 0 1,0-1 0,-1 1-1,1 0 1,0 0 0,0 0-1,-1 0 1,1 0 0,-1 0-1,1 0 1,-1 0 0,1 0-1,-1 0 1,0 1 0,0-1-1,1 0 1,-1 0 0,0 0-1,0 0 1,0 1 0,0-1-1,0 0 1,-1 0 0,1 0-1,0 0 1,0 0 0,-1 2-1,-8 12-2878,-6 0-1568</inkml:trace>
</inkml:ink>
</file>

<file path=ppt/ink/ink2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3:18.145"/>
    </inkml:context>
    <inkml:brush xml:id="br0">
      <inkml:brushProperty name="width" value="0.05" units="cm"/>
      <inkml:brushProperty name="height" value="0.05" units="cm"/>
      <inkml:brushProperty name="color" value="#004F8B"/>
    </inkml:brush>
  </inkml:definitions>
  <inkml:trace contextRef="#ctx0" brushRef="#br0">5 15 8960,'-4'0'3328,"8"5"-2592,9-10-192,-4 2 2080,0 3-1537,7 0 353,12 0-864,6 0-224,7-3-224,2 3-96,1 0 0,-5 0-1088,5 0 576,-13 0-4543,-5 0 2783,-9-8-4096</inkml:trace>
</inkml:ink>
</file>

<file path=ppt/ink/ink2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3:18.813"/>
    </inkml:context>
    <inkml:brush xml:id="br0">
      <inkml:brushProperty name="width" value="0.05" units="cm"/>
      <inkml:brushProperty name="height" value="0.05" units="cm"/>
      <inkml:brushProperty name="color" value="#004F8B"/>
    </inkml:brush>
  </inkml:definitions>
  <inkml:trace contextRef="#ctx0" brushRef="#br0">350 10 3392,'0'-1'239,"-1"1"1,1-1 0,0 0-1,-1 1 1,1-1-1,0 1 1,-1-1-1,1 1 1,-1 0-1,1-1 1,-1 1 0,1-1-1,-1 1 1,1 0-1,-1-1 1,1 1-1,-1 0 1,0 0-1,1-1 1,-1 1 0,1 0-1,-1 0 1,0 0-1,1 0 1,-1 0-1,0 0 1,1 0-1,-1 0 1,0 0 0,1 0-1,-1 0 1,0 0-1,-17 2 4408,10 0-5285,-21 8 1782,0 0-1,-39 21 1,54-23-1020,0 0 0,1 1 0,-1 1 0,2 1 0,0-1 0,-14 17 0,16-15-84,0 0 0,1 1 0,-13 25 0,18-31 15,1 1-1,-1 1 1,1-1-1,1 0 1,0 0-1,0 1 0,1 0 1,-1 11-1,2-18-37,0 0 1,0 0-1,0-1 0,0 1 0,1 0 0,-1 0 0,1-1 0,-1 1 0,1 0 0,0-1 0,0 1 0,-1 0 1,1-1-1,0 1 0,0-1 0,1 1 0,-1-1 0,0 0 0,0 0 0,1 1 0,-1-1 0,1 0 0,-1 0 0,1 0 1,-1 0-1,1-1 0,-1 1 0,1 0 0,0-1 0,0 1 0,-1-1 0,1 1 0,0-1 0,0 0 0,3 0 0,4 1 60,1-1 1,-1-1-1,1 0 0,0 0 0,12-4 0,4-3-101,0-1 0,32-16 1,-4 2 8,-32 12 35,9-3-194,-29 13 141,-1 1 0,1-1 1,-1 1-1,1-1 1,-1 1-1,1 0 0,-1 0 1,1 0-1,-1 0 0,1 0 1,-1 0-1,1 0 1,0 0-1,-1 1 0,1-1 1,1 1-1,-2 0 27,0 0 1,1 0-1,-1 0 0,0 1 1,0-1-1,0 0 1,0 1-1,0-1 0,0 1 1,0-1-1,0 1 0,-1-1 1,1 1-1,0-1 0,-1 1 1,1 2-1,4 27 17,-3-2-16,5 36-74,-6-58 122,1-1-1,0 1 1,0-1-1,0 1 0,1-1 1,0 0-1,5 9 1,-7-13 2,1 0 0,-1 0 1,0-1-1,1 1 1,-1 0-1,1-1 0,0 1 1,-1-1-1,1 1 1,0-1-1,0 0 0,0 0 1,0 1-1,0-2 0,0 1 1,0 0-1,0 0 1,1-1-1,-1 1 0,0-1 1,0 1-1,0-1 0,1 0 1,-1 0-1,0 0 1,1 0-1,-1-1 0,0 1 1,0-1-1,0 1 1,4-2-1,-1 0 4,0-1 1,-1 0-1,1 0 1,0 0-1,-1 0 1,0-1 0,0 1-1,0-1 1,0 0-1,-1 0 1,1-1-1,2-4 1,23-38-14,-3 0 0,-1-1 0,26-77 0,-48 118-39,-1-1 0,0 0 0,-1 0 0,1 0 0,-1 0 0,-1 0 0,0 0 0,0 0 0,-2-15 1,1 20-116,0 0 1,0 0-1,0 0 1,0 0-1,0 0 1,-1 1 0,1-1-1,-1 0 1,1 1-1,-1-1 1,0 1-1,0 0 1,0-1-1,-1 1 1,1 0 0,0 0-1,-1 1 1,1-1-1,-1 0 1,0 1-1,0 0 1,1-1 0,-1 1-1,0 0 1,0 0-1,0 1 1,0-1-1,-5 0 1,7 1-176,-1 0-1,0 0 1,0 0 0,0 0-1,1 0 1,-1 0 0,0 0-1,0 1 1,0-1 0,1 1-1,-1-1 1,0 1 0,1 0 0,-1 0-1,0-1 1,1 1 0,-1 0-1,1 1 1,0-1 0,-1 0-1,1 0 1,-2 3 0,-6 14-4731</inkml:trace>
</inkml:ink>
</file>

<file path=ppt/ink/ink2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3:19.689"/>
    </inkml:context>
    <inkml:brush xml:id="br0">
      <inkml:brushProperty name="width" value="0.05" units="cm"/>
      <inkml:brushProperty name="height" value="0.05" units="cm"/>
      <inkml:brushProperty name="color" value="#004F8B"/>
    </inkml:brush>
  </inkml:definitions>
  <inkml:trace contextRef="#ctx0" brushRef="#br0">262 17 4224,'0'-1'102,"1"1"-1,-1-1 1,0 0 0,0 1 0,1-1-1,-1 1 1,0-1 0,1 1 0,-1-1 0,1 1-1,-1 0 1,1-1 0,-1 1 0,1 0-1,-1-1 1,1 1 0,-1 0 0,1-1-1,-1 1 1,1 0 0,-1 0 0,14-8 11317,-14 20-10176,-1-6-1048,0 0 1,0 0 0,-1 0 0,1 0-1,-1-1 1,0 1 0,-5 7-1,-3 12-150,6-16 16,1 1-1,0 0 1,1 0-1,0-1 1,-1 20-1,2-28-12,0 1 0,0-1 0,-1 0 0,1 0 0,0 1 0,-1-1 0,1 0 0,-3 1 0,-6 2 15,1 0-1,-1-1 1,-20 4-1,-13 3-83,-52 28 101,81-35-129,13-3 49,0 0 0,0 0 0,-1 1 1,1-1-1,0 0 0,0 0 0,0 1 0,0-1 0,0 1 0,0-1 0,0 1 0,-2 0 0,9-4 113,-1 0 0,1 1-1,0-1 1,0 1 0,8-2-1,43-10-78,4 6-303,0 3 1,73 3-1,-123 2-45,-6-1 578</inkml:trace>
</inkml:ink>
</file>

<file path=ppt/ink/ink2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3:20.130"/>
    </inkml:context>
    <inkml:brush xml:id="br0">
      <inkml:brushProperty name="width" value="0.05" units="cm"/>
      <inkml:brushProperty name="height" value="0.05" units="cm"/>
      <inkml:brushProperty name="color" value="#004F8B"/>
    </inkml:brush>
  </inkml:definitions>
  <inkml:trace contextRef="#ctx0" brushRef="#br0">11 24 5408,'-9'-8'11962,"9"8"-11895,0 0 0,0 1 1,0-1-1,0 0 0,0 0 0,0 0 0,-1 0 0,1 0 0,0 1 0,0-1 1,0 0-1,0 0 0,0 0 0,0 1 0,0-1 0,0 0 0,0 0 0,0 0 1,0 0-1,0 1 0,0-1 0,0 0 0,0 0 0,0 0 0,0 1 0,0-1 1,0 0-1,0 0 0,0 0 0,0 0 0,0 1 0,0-1 0,1 0 1,-1 0-1,0 0 0,0 0 0,0 1 0,0-1 0,0 0 0,0 0 0,1 0 1,-1 0-1,0 0 0,0 0 0,0 0 0,0 1 0,1-1 0,-1 0 0,0 0 1,0 0-1,0 0 0,0 0 0,1 0 0,-1 0 0,0 0 0,0 0 0,0 0 1,1 0-1,-1 0 0,0 0 0,0 0 0,0 0 0,0 0 0,1 0 0,15 0 1337,-15 0-1566,150-12 1431,-1 0-4399,-120 15-4155</inkml:trace>
</inkml:ink>
</file>

<file path=ppt/ink/ink2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4:31.345"/>
    </inkml:context>
    <inkml:brush xml:id="br0">
      <inkml:brushProperty name="width" value="0.05" units="cm"/>
      <inkml:brushProperty name="height" value="0.05" units="cm"/>
    </inkml:brush>
  </inkml:definitions>
  <inkml:trace contextRef="#ctx0" brushRef="#br0">1 239 2144,'0'-2'245,"0"1"-214,0 1 1,0 0-1,0 0 1,0-1-1,0 1 1,0 0-1,4-7 5829,-4 10-5616,1 1 0,-1-1 0,0 0 0,0 1 0,0-1 0,-1 0 0,0 5 0,-2 12-68,6 39 1059,18 100 0,-1-19-964,-14-75 73,9 128 2453,-22-260-2013,2-6-607,-1-105-226,7 102-80,-1 34-30,8-63-1,0 44 163,12-65 28,-16 108 2,2-1 1,-1 0 0,2 1 0,14-27 0,-19 41-40,0 1 1,1-1-1,-1 0 1,1 1-1,0-1 0,0 1 1,0 0-1,1 0 0,-1 0 1,1 1-1,5-4 0,-8 5-2,1 0-1,0 1 0,0-1 0,0 0 1,0 1-1,0-1 0,1 1 0,-1 0 1,0 0-1,0 0 0,0 0 0,0 0 1,0 0-1,0 0 0,0 1 0,0-1 1,0 1-1,0 0 0,0-1 0,0 1 1,0 0-1,0 0 0,0 0 0,0 1 1,-1-1-1,3 2 0,1 2 21,0 0-1,-1 0 1,0 1-1,0-1 1,0 1-1,0 0 1,-1 0-1,0 0 1,-1 0-1,1 0 1,-1 1-1,2 8 1,-2-4-9,0 0 0,-1 1 0,0-1 0,0 0 0,-1 1 0,-3 18 0,-1-12 21,0-1 0,-1 1 0,-1-1 0,-1-1 0,0 1 0,-1-1 0,-1 0 0,-21 28 0,-5 0 129,-63 61 0,94-102-226,0 1-1,1 0 0,-1 0 1,-3 7-1,6-9 72,0-1-1,1 1 1,-1-1 0,1 1 0,-1-1 0,1 1-1,-1 0 1,1-1 0,0 1 0,0 0-1,0 0 1,0-1 0,0 1 0,0 0 0,0-1-1,1 1 1,-1 0 0,1 1 0,3 5 43,-1 1 0,1-2 0,1 1 0,0 0 0,9 11 0,35 34 316,-34-37-155,164 150 875,-177-164-1016,1 1 0,0-1-1,0 0 1,0 0 0,0-1-1,0 1 1,5 2 0,-25-55-1251,13 37-359,0-1 0,0 1 0,2-1-1,0 0 1,0-18 0,3 15-787,6 6 816</inkml:trace>
</inkml:ink>
</file>

<file path=ppt/ink/ink2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4:31.908"/>
    </inkml:context>
    <inkml:brush xml:id="br0">
      <inkml:brushProperty name="width" value="0.05" units="cm"/>
      <inkml:brushProperty name="height" value="0.05" units="cm"/>
    </inkml:brush>
  </inkml:definitions>
  <inkml:trace contextRef="#ctx0" brushRef="#br0">197 1 3904,'-13'5'4705,"-11"14"-2185,2-1-1457,9-8-725,1 0 0,1 0 0,-1 1 1,2 0-1,-1 1 0,-15 26 0,20-29-272,0 1-1,1 0 1,0 0-1,1 0 1,0 1-1,1-1 1,0 1-1,1 0 1,0 0-1,-1 19 1,4-26-21,-1 0 1,0 1 0,1-1 0,0 1-1,0-1 1,0 0 0,1 0 0,-1 0-1,1 0 1,0 0 0,0 0 0,1 0-1,3 4 1,-5-6-22,0-1-1,0 0 1,0 0-1,0 0 1,1 0-1,-1 0 1,0 0-1,1 0 1,-1 0-1,1-1 1,-1 1-1,1 0 1,-1-1-1,1 1 1,0-1-1,-1 0 1,1 1-1,0-1 1,-1 0-1,1 0 1,-1 0-1,1 0 1,0-1-1,-1 1 1,1 0-1,0-1 1,-1 1-1,1-1 1,-1 1-1,1-1 1,-1 0-1,1 1 1,-1-1-1,0 0 1,1 0-1,-1 0 1,0 0-1,2-2 1,5-5 64,0 1 1,-1-1-1,0-1 1,-1 1-1,1-1 1,-2 0-1,1-1 1,-1 0-1,6-18 1,-6 13-109,0 0-1,-1-1 1,-1 0-1,0 1 1,0-33-1,-6 24-797,3 24 800,0 0 1,0 0-1,0-1 1,0 1-1,0 0 0,0 0 1,0 0-1,0 0 1,0-1-1,0 1 1,-1 0-1,1 0 1,0 0-1,0-1 0,0 1 1,0 0-1,0 0 1,0 0-1,-1 0 1,1 0-1,0 0 1,0-1-1,0 1 0,0 0 1,-1 0-1,1 0 1,0 0-1,0 0 1,0 0-1,-1 0 0,-5 9 48,4-3 37,0 1 0,0 0 0,0 0 0,1 0 0,0 0 0,1 0 0,0 8 1,5 52 210,-5-61-256,31 175 992,-31-180-1058,1 1 1,-1-1 0,1 1-1,-1-1 1,1 1-1,-1-1 1,1 1 0,0-1-1,0 0 1,-1 1-1,3 1 1,-3-3-23,0 0 0,1 0 0,-1 1-1,0-1 1,1 0 0,-1 0 0,1 0 0,-1 0 0,0 0 0,1 0 0,-1 1-1,1-1 1,-1 0 0,0 0 0,1 0 0,-1 0 0,1 0 0,-1 0 0,0-1-1,1 1 1,-1 0 0,1 0 0,-1 0 0,0 0 0,1 0 0,-1-1 0,1 1 0,-1 0-1,0 0 1,1-1 0,-1 1 0,0 0 0,0 0 0,1-1 0,-1 1 0,9-9-1326</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40:24.453"/>
    </inkml:context>
    <inkml:brush xml:id="br0">
      <inkml:brushProperty name="width" value="0.05" units="cm"/>
      <inkml:brushProperty name="height" value="0.05" units="cm"/>
    </inkml:brush>
  </inkml:definitions>
  <inkml:trace contextRef="#ctx0" brushRef="#br0">35 2 5216,'-5'-1'583,"0"1"1,0-1-1,0 1 1,-9 1-1,14-1-516,1 0 1,-1 1-1,0-1 0,0 0 0,0 0 0,0 0 1,0 0-1,0 0 0,0 0 0,0 0 0,0 0 1,1 1-1,-1-1 0,0 0 0,0 0 0,0 0 1,0 0-1,0 0 0,0 1 0,0-1 1,0 0-1,0 0 0,0 0 0,0 0 0,0 0 1,0 1-1,0-1 0,0 0 0,0 0 0,0 0 1,0 0-1,0 0 0,0 1 0,0-1 1,-1 0-1,1 0 0,0 0 0,0 0 0,0 0 1,0 0-1,0 0 0,0 1 0,0-1 0,0 0 1,0 0-1,-1 0 0,1 0 0,0 0 1,0 0-1,0 0 0,0 0 0,0 0 0,-1 0 1,1 0-1,13 6 1137,4-2-759,0-1 0,-1-1-1,1-1 1,0 0 0,30-3-1,0 1-184,116 1 197,13 0-787,-57 0-7087,-111 0 4857</inkml:trace>
</inkml:ink>
</file>

<file path=ppt/ink/ink2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4:32.518"/>
    </inkml:context>
    <inkml:brush xml:id="br0">
      <inkml:brushProperty name="width" value="0.05" units="cm"/>
      <inkml:brushProperty name="height" value="0.05" units="cm"/>
    </inkml:brush>
  </inkml:definitions>
  <inkml:trace contextRef="#ctx0" brushRef="#br0">10 1 5472,'-1'0'473,"1"0"-419,0 0 0,-1 0 0,1 0 0,0 0 0,0 1 0,-1-1 0,1 0 0,0 0 0,0 0 0,-1 0 0,1 1 0,0-1 0,0 0 0,0 0 0,-1 0-1,1 1 1,0-1 0,0 0 0,0 0 0,0 0 0,0 1 0,0-1 0,0 0 0,-1 0 0,1 1 0,0-1 0,0 0 0,0 1 0,0-1 0,0 0-1,0 0 1,0 1 0,0-1 0,0 0 0,0 0 0,1 1 0,-2 3-30,-1 16 787,1 0 1,1 20 0,5 31 620,9 232 2074,-21-184-2533,1-3-351,9-100-370,-3-16-209,0 0 0,0 1 0,0-1 0,0 1 0,0-1 0,0 0 0,0 1 0,0-1 0,0 0 0,0 1 0,0-1 0,0 0 0,0 1 0,1-1 0,-1 0 0,0 1 0,0-1 0,0 0 0,1 1 0,-1-1 0,0 0 0,0 1 0,1-1 0,-1 0 0,0 0 0,1 1 0,19-51 480,-14 39-567,1 2 1,0-1-1,0 1 0,1 0 1,0 0-1,1 1 1,-1 0-1,2 1 0,-1 0 1,1 0-1,11-5 1,-15 9 14,-1 0 0,1 1 0,0 0 0,0 0 0,0 1 0,0-1 0,0 1 0,0 1 0,0-1 0,0 1 0,0 0 0,0 0 0,0 1 0,1 0 0,-1 0 0,0 0 0,0 1 0,-1 0 0,1 0 0,0 1 0,-1-1 0,11 7 0,-12-6 87,-1 0 0,0 0-1,1 0 1,-1 0 0,0 0-1,0 0 1,-1 1 0,1-1-1,-1 1 1,0 0-1,0 0 1,2 5 0,-1-2 76,-1 0 0,0 1 1,-1-1-1,0 0 0,0 0 0,-1 15 1,-1-8 37,0 0 0,-1 0 0,-1 0 0,-1-1 1,1 1-1,-2-1 0,-8 17 0,11-24-110,-1-1 1,-1 0-1,1 0 0,-1 0 0,1 0 1,-2-1-1,1 1 0,0-1 0,-1 0 1,0 0-1,-8 5 0,10-8-31,0 1-1,0-1 1,0 1-1,-1-1 1,1 0 0,0 0-1,0-1 1,-1 1-1,1-1 1,-1 1 0,1-1-1,0 0 1,-1 0-1,1-1 1,-1 1-1,1-1 1,0 0 0,-1 0-1,1 0 1,0 0-1,0 0 1,-4-3 0,0 0-106,0-1 0,1 0 0,0 0 0,0 0 0,1-1 0,-1 0 0,1 0 0,-6-11 0,4 7-471,2 0 0,-1-1-1,1 1 1,1-1 0,-5-16 0,8 23 72,0-1 1,1 1-1,-1 0 0,1 0 1,0-1-1,0 1 1,0 0-1,1-1 1,-1 1-1,1 0 0,0 0 1,1 0-1,-1 0 1,1 0-1,-1 0 0,1 0 1,0 0-1,1 0 1,-1 1-1,1-1 0,-1 1 1,1 0-1,0 0 1,6-5-1,17-5-1675</inkml:trace>
</inkml:ink>
</file>

<file path=ppt/ink/ink2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4:32.912"/>
    </inkml:context>
    <inkml:brush xml:id="br0">
      <inkml:brushProperty name="width" value="0.05" units="cm"/>
      <inkml:brushProperty name="height" value="0.05" units="cm"/>
    </inkml:brush>
  </inkml:definitions>
  <inkml:trace contextRef="#ctx0" brushRef="#br0">50 6 4800,'-4'-6'3733,"2"13"530,-1 7-2915,-7 15 48,4-15-1023,1 0 1,0 1-1,1 0 1,1 0-1,-2 16 1,4-17-292,0 1 0,1-1 0,0 1 0,1 0-1,1-1 1,1 0 0,0 1 0,0-1 0,2 0 0,10 24 0,-12-32-310,-3-5 102,0 0 1,1 0-1,-1 1 0,1-1 1,-1 0-1,1 0 1,-1 0-1,1 0 1,0 0-1,0 0 0,-1 0 1,1 0-1,0 0 1,0 0-1,0 0 1,0-1-1,0 1 0,0 0 1,0-1-1,0 1 1,1-1-1,-1 1 1,0-1-1,0 1 0,2-1 1,5 0-1496</inkml:trace>
</inkml:ink>
</file>

<file path=ppt/ink/ink2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4:33.301"/>
    </inkml:context>
    <inkml:brush xml:id="br0">
      <inkml:brushProperty name="width" value="0.05" units="cm"/>
      <inkml:brushProperty name="height" value="0.05" units="cm"/>
    </inkml:brush>
  </inkml:definitions>
  <inkml:trace contextRef="#ctx0" brushRef="#br0">31 59 4992,'-17'-28'2240,"8"17"-1952,5 3 992,8 8-768,-4-8-320,0 4-576</inkml:trace>
</inkml:ink>
</file>

<file path=ppt/ink/ink2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4:33.727"/>
    </inkml:context>
    <inkml:brush xml:id="br0">
      <inkml:brushProperty name="width" value="0.05" units="cm"/>
      <inkml:brushProperty name="height" value="0.05" units="cm"/>
    </inkml:brush>
  </inkml:definitions>
  <inkml:trace contextRef="#ctx0" brushRef="#br0">81 30 2976,'-10'-8'1820,"7"6"-732,6 4 1668,-5-2-2354,0 1 0,0-1 1,0 1-1,-1-1 0,1 1 0,0 0 1,0 0-1,0 0 0,0 0 0,0 1 1,1-1-1,-1 0 0,-3 4 0,-20 22 786,21-23-797,3-2-301,0 0-1,-1 1 1,1-1 0,0 0-1,0 0 1,1 1-1,-1-1 1,0 1 0,1-1-1,-1 0 1,1 1-1,0-1 1,0 1 0,0 2-1,0-5-46,1 1-1,0-1 1,-1 0 0,1 0-1,0 0 1,-1 0 0,1 0-1,0 0 1,-1 0-1,1 0 1,0 0 0,-1-1-1,1 1 1,-1 0 0,1 0-1,0 0 1,-1-1-1,1 1 1,-1 0 0,1-1-1,0 0 1,11-8 416,-10 7-448,-1 0 0,0 0-1,1 0 1,-1 0 0,0 0-1,0 0 1,0-1 0,-1 1-1,1 0 1,0-1 0,-1 1-1,1 0 1,-1-3-1,-2-30-25,1 33-67,1 1 0,-1-1 0,1 1 0,-1-1 1,0 1-1,1 0 0,-1-1 0,0 1 0,0 0 0,0 0 0,0 0 1,0 0-1,0 0 0,-1 0 0,1 0 0,0 0 0,0 0 1,-1 0-1,1 0 0,0 1 0,-1-1 0,1 1 0,-1-1 1,1 1-1,-3-1 0,4 2-383,-1 1 1,1-1 0,0 0-1,0 0 1,0 1-1,0-1 1,1 0 0,-1 1-1,0-1 1,0 0-1,1 0 1,0 2 0,4 10-3142,3 5 1196</inkml:trace>
</inkml:ink>
</file>

<file path=ppt/ink/ink2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4:34.467"/>
    </inkml:context>
    <inkml:brush xml:id="br0">
      <inkml:brushProperty name="width" value="0.05" units="cm"/>
      <inkml:brushProperty name="height" value="0.05" units="cm"/>
    </inkml:brush>
  </inkml:definitions>
  <inkml:trace contextRef="#ctx0" brushRef="#br0">88 18 3904,'2'-17'12190,"-10"31"-11357,6-11-736,1 0-1,-1 0 0,1 0 1,0 1-1,0-1 0,0 0 1,1 1-1,-1-1 0,1 0 1,0 1-1,0-1 0,0 1 1,0-1-1,0 0 0,1 1 0,1 3 1,-2-6-81,0-1 1,0 0-1,0 1 0,0-1 1,0 0-1,1 1 1,-1-1-1,0 0 0,0 1 1,0-1-1,1 0 1,-1 1-1,0-1 0,0 0 1,1 0-1,-1 0 1,0 1-1,1-1 0,-1 0 1,0 0-1,1 0 1,-1 1-1,0-1 0,1 0 1,-1 0-1,0 0 1,1 0-1,-1 0 0,1 0 1,-1 0-1,0 0 1,1 0-1,-1 0 0,0 0 1,1 0-1,-1 0 1,0 0-1,1-1 1,-1 1-1,1 0 0,-1 0 1,0 0-1,1 0 1,-1-1-1,0 1 0,0 0 1,1 0-1,-1-1 1,0 1-1,0 0 0,1 0 1,-1-1-1,0 1 1,0 0-1,0-1 0,1 1 1,-1-1-1,2-1 51,0-1 1,0 1-1,-1-1 0,1 0 0,1-5 0,-1 4-86,-1 0 0,0 0 1,0 0-1,-1 0 0,1 0 0,-1-1 0,0 1 0,0-8 0,0 11 15,0 1 1,0 0 0,0 0-1,0-1 1,0 1-1,0 0 1,-1 0-1,1-1 1,0 1 0,0 0-1,0 0 1,0-1-1,0 1 1,0 0 0,0 0-1,0 0 1,-1-1-1,1 1 1,0 0 0,0 0-1,0 0 1,0 0-1,-1-1 1,1 1 0,0 0-1,0 0 1,-1 0-1,1 0 1,0 0-1,0 0 1,0-1 0,-1 1-1,1 0 1,0 0-1,0 0 1,-1 0 0,1 0-1,0 0 1,-1 0-1,1 0 1,0 0 0,0 0-1,-1 0 1,1 0-1,0 1 1,-4 2-80,1 1 100,0 0 0,0 1 0,1-1 0,0 1 0,-1 0 0,2-1 0,-1 1-1,0 0 1,1 0 0,-1 6 0,0 0 128,1-10-129,1 0-1,-1 1 1,1-1 0,0 0-1,-1 1 1,1-1-1,0 0 1,0 1 0,0-1-1,0 0 1,0 1 0,0-1-1,0 0 1,1 0-1,0 3 1,0-3 160,0-1-102,1 0 0,-1-1 0,1 1 0,0 0 0,-1-1 0,1 1 1,-1-1-1,4-1 0,-4-1-45,0-1 0,0 1 0,0-1 0,0 1 0,0-1 0,-1 0 0,0 1 0,0-1 0,0 0 0,0 1 0,0-1 0,-1 0 0,1 1 0,-3-6 0,2 0-166,1 9 134,0-1 0,0 0 0,0 0 0,-1 0-1,1 0 1,0 1 0,0-1 0,-1 0-1,1 0 1,0 1 0,-1-1 0,1 0 0,-1 0-1,1 1 1,-1-1 0,1 1 0,-1-1 0,1 0-1,-1 1 1,0-1 0,1 1 0,-1-1-1,0 1 1,1-1 0,-1 1 0,0 0 0,0-1-1,0 1 1,1 0 0,-1 0 0,0 0 0,0-1-1,0 1 1,0 0 0,1 0 0,-1 0-1,0 0 1,-1 1 0,0-1-5,0 1-1,1-1 1,-1 1-1,0-1 1,0 1-1,1 0 1,-1 0-1,0 0 1,1 0-1,-1 0 1,1 0-1,-1 1 1,1-1-1,0 0 1,-2 3-1,3-3-13,-18 22-506,8-12-1846,-1-6-4904</inkml:trace>
</inkml:ink>
</file>

<file path=ppt/ink/ink2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4:43.511"/>
    </inkml:context>
    <inkml:brush xml:id="br0">
      <inkml:brushProperty name="width" value="0.3" units="cm"/>
      <inkml:brushProperty name="height" value="0.6" units="cm"/>
      <inkml:brushProperty name="color" value="#E6E6E6"/>
      <inkml:brushProperty name="tip" value="rectangle"/>
      <inkml:brushProperty name="rasterOp" value="maskPen"/>
    </inkml:brush>
  </inkml:definitions>
  <inkml:trace contextRef="#ctx0" brushRef="#br0">1 0 1472,'2'20'5662,"6"0"-3490,15 22-2430,-8-15 1156,1 8-710,-2 1-1,14 47 1,-22-61-196,15 55 448,10 87 0,-30-158-345,-1-4-73,0 0 0,1 0-1,-1 0 1,1 0 0,-1 0 0,1 0 0,0-1 0,0 1 0,-1 0 0,1 0-1,2 1 1,-2-1 74,-1-2-101,1 0 1,0 0-1,-1 0 0,1 0 0,0 0 0,-1 1 0,1-1 0,-1 0 0,1 0 0,0 1 1,-1-1-1,1 1 0,-1-1 0,1 0 0,-1 1 0,1-1 0,-1 1 0,1-1 0,-1 1 1,1-1-1,-1 1 0,0-1 0,1 1 0,-1 0 0,0-1 0,0 1 0,1 0 0,-1 0 1,6 10 183,-4-10-147,-2-1-35,1 0-1,-1 0 1,1 0 0,-1 0-1,0 1 1,1-1-1,-1 0 1,1 0-1,-1 0 1,0 1-1,1-1 1,-1 0 0,1 0-1,-1 1 1,0-1-1,0 0 1,1 1-1,-1-1 1,0 1 0,1-1-1,-1 0 1,0 1-1,0-1 1,1 1-1,-2 1 8,1 0 0,0 0 0,0 0 0,1 1-1,-1-1 1,0 0 0,1 0 0,-1 0 0,1 0-1,-1-1 1,1 1 0,0 0 0,3 4 698,-5-12 18,-15-27-970,15 32 232,1 0 0,0 1 0,-1-1 0,1 0 0,0 0 0,0 0 1,0 0-1,0 0 0,0 0 0,0 0 0,0 0 0,0 0 0,0 0 0,0 0 1,1 0-1,-1 0 0,0 0 0,1 1 0,-1-1 0,1 0 0,-1 0 0,1 0 1,-1 0-1,1 1 0,-1-1 0,1 0 0,0 1 0,-1-1 0,3-1 1,1-1-38,0 0 1,1 0 0,0 1 0,5-3 0,-2 1-9,10-4 7,1-1 0,0 2 0,0 0 0,1 2 0,-1 0 0,1 1 0,36-2 0,131 4-87,-100 3 100,-66 0 83,29 5 0,2 1 50,-30-5-79,30 8 1,-35-6-18,0 0 0,1-2 1,18 1-1,416-3 188,-284 5-12,160-11 598,-279 5-694,-10 0 61,-1-1 1,47-9-1,86-22-134,144-34 356,-283 58-320,0-2 0,0 0 1,48-27-1,-60 28-7,1 1 0,42-13 1,30-7-693,-92 29 511,1-1-1,-1 1 0,0 0 1,0-1-1,0 1 1,0-1-1,1 1 0,-1-1 1,0 0-1</inkml:trace>
</inkml:ink>
</file>

<file path=ppt/ink/ink2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4:44.060"/>
    </inkml:context>
    <inkml:brush xml:id="br0">
      <inkml:brushProperty name="width" value="0.3" units="cm"/>
      <inkml:brushProperty name="height" value="0.6" units="cm"/>
      <inkml:brushProperty name="color" value="#E6E6E6"/>
      <inkml:brushProperty name="tip" value="rectangle"/>
      <inkml:brushProperty name="rasterOp" value="maskPen"/>
    </inkml:brush>
  </inkml:definitions>
  <inkml:trace contextRef="#ctx0" brushRef="#br0">558 1 1472,'-3'24'9037,"-2"-12"-9098,1-4 412,-1 0 1,0-1-1,0 1 1,-1-1-1,-9 10 1,-39 31 597,17-15-519,-103 104 332,14-8-543,-11 10-1691,121-120 699</inkml:trace>
</inkml:ink>
</file>

<file path=ppt/ink/ink2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4:45.329"/>
    </inkml:context>
    <inkml:brush xml:id="br0">
      <inkml:brushProperty name="width" value="0.3" units="cm"/>
      <inkml:brushProperty name="height" value="0.6" units="cm"/>
      <inkml:brushProperty name="color" value="#E6E6E6"/>
      <inkml:brushProperty name="tip" value="rectangle"/>
      <inkml:brushProperty name="rasterOp" value="maskPen"/>
    </inkml:brush>
  </inkml:definitions>
  <inkml:trace contextRef="#ctx0" brushRef="#br0">1 106 2912,'6'13'6067,"-4"-12"-5815,0 0 1,0 0 0,-1 0-1,1 0 1,4 1-1,-2-1-58,1 0 0,-1 0 0,1 0 0,-1 0 0,6 0 0,99-7 1127,-33 1-839,78 0-54,203-13 125,375-10-217,-508 35 64,30 1 288,0-6-58,-144-3-407,-20-1 151,172-27-1,-56-5-202,-149 25-1923,113-3 0,-161 12 924,1 0 0,-1 1 1,1 0-1,12 4 0</inkml:trace>
</inkml:ink>
</file>

<file path=ppt/ink/ink2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4:46.517"/>
    </inkml:context>
    <inkml:brush xml:id="br0">
      <inkml:brushProperty name="width" value="0.3" units="cm"/>
      <inkml:brushProperty name="height" value="0.6" units="cm"/>
      <inkml:brushProperty name="color" value="#E6E6E6"/>
      <inkml:brushProperty name="tip" value="rectangle"/>
      <inkml:brushProperty name="rasterOp" value="maskPen"/>
    </inkml:brush>
  </inkml:definitions>
  <inkml:trace contextRef="#ctx0" brushRef="#br0">1 114 2720,'4'-5'758,"-3"4"-606,0 0 0,0 0 0,1 1-1,-1-1 1,0 0 0,0 1-1,1-1 1,-1 1 0,0-1 0,1 1-1,-1-1 1,0 1 0,1 0-1,1 0 1,32 1 1794,-15 0-1284,283 14 2337,-297-15-2952,44 4 79,50 3 185,-53-7-39,92-12 0,30-5 123,-81 10-182,148-4-32,-58 3-186,-66 3 172,-41 0-137,136 0 354,-62-3-336,-71 2-32,136-10 32,-147 13-97,145-3 546,-126 9-82,-45 0-220,59-5 1,-38-2-985,-14 1-2886,0-5-1509,-22 0 3008</inkml:trace>
</inkml:ink>
</file>

<file path=ppt/ink/ink2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4:47.969"/>
    </inkml:context>
    <inkml:brush xml:id="br0">
      <inkml:brushProperty name="width" value="0.3" units="cm"/>
      <inkml:brushProperty name="height" value="0.6" units="cm"/>
      <inkml:brushProperty name="color" value="#E6E6E6"/>
      <inkml:brushProperty name="tip" value="rectangle"/>
      <inkml:brushProperty name="rasterOp" value="maskPen"/>
    </inkml:brush>
  </inkml:definitions>
  <inkml:trace contextRef="#ctx0" brushRef="#br0">661 1 2144,'7'1'9699,"-9"6"-10625,-49 116 2901,36-90-1742,5-9-76,-2-1-1,-1 0 1,0 0-1,-2-1 1,0-1 0,-2 0-1,0-1 1,-1-1-1,-1-1 1,-32 24 0,13-14 97,1 2 1,2 1 0,1 2 0,-54 68 0,-40 79-180,88-120-1952</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40:24.814"/>
    </inkml:context>
    <inkml:brush xml:id="br0">
      <inkml:brushProperty name="width" value="0.05" units="cm"/>
      <inkml:brushProperty name="height" value="0.05" units="cm"/>
    </inkml:brush>
  </inkml:definitions>
  <inkml:trace contextRef="#ctx0" brushRef="#br0">52 17 6464,'-51'-16'2944,"54"16"-2560,7 0-1056,7 0 288</inkml:trace>
</inkml:ink>
</file>

<file path=ppt/ink/ink2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4:49.408"/>
    </inkml:context>
    <inkml:brush xml:id="br0">
      <inkml:brushProperty name="width" value="0.3" units="cm"/>
      <inkml:brushProperty name="height" value="0.6" units="cm"/>
      <inkml:brushProperty name="color" value="#E6E6E6"/>
      <inkml:brushProperty name="tip" value="rectangle"/>
      <inkml:brushProperty name="rasterOp" value="maskPen"/>
    </inkml:brush>
  </inkml:definitions>
  <inkml:trace contextRef="#ctx0" brushRef="#br0">1 174 2976,'8'1'5923,"9"4"-4636,10-3-504,0-1-1,33-4 1,-28 1-400,333-30 849,-226 18-757,46-6 261,238-17-70,-372 32-550,83-18-1,-1 0-95,86 5 221,-201 17-237,73-2 204,-70 1-159,40 3 0,-15 1-200,7 6 65,-47-8 83,-1 1-1,1-1 0,9 4 1,-9-2 13,-1-1 0,1 0 1,10 1-1,36 6-117,-25-1 433,-25-8-341,-1 1 1,0 0-1,1 0 0,-1 0 1,0 0-1,1 0 1,-1 0-1,0 1 0,1-1 1,-1 0-1,0 1 1,1-1-1,-1 1 0,0-1 1,0 1-1,0 0 1,1 0-1,-1-1 0,0 1 1,0 0-1,0 0 1,0 0-1,0 0 0,0 0 1,0 2-1,3 0 5,17 22-7,-1 1 0,-1 1 0,-1 1 0,26 57 0,48 88-217,-66-133 337,0 0 0,3-3 1,1 0-1,47 44 1,-65-67-79,-1 0 0,0 1 0,-1 1 0,0 0 0,-2 0 0,10 25 1,-4-12 102,-7-5-75,-6-19-58,0-1-1,0 1 1,0-1 0,4 7-1</inkml:trace>
</inkml:ink>
</file>

<file path=ppt/ink/ink2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4:49.908"/>
    </inkml:context>
    <inkml:brush xml:id="br0">
      <inkml:brushProperty name="width" value="0.3" units="cm"/>
      <inkml:brushProperty name="height" value="0.6" units="cm"/>
      <inkml:brushProperty name="color" value="#E6E6E6"/>
      <inkml:brushProperty name="tip" value="rectangle"/>
      <inkml:brushProperty name="rasterOp" value="maskPen"/>
    </inkml:brush>
  </inkml:definitions>
  <inkml:trace contextRef="#ctx0" brushRef="#br0">12 1 2656,'-1'0'46,"1"0"-1,-1 0 1,1 0 0,0 0-1,-1 0 1,1-1 0,-1 1 0,1 0-1,-1 0 1,1 1 0,0-1-1,-1 0 1,1 0 0,-1 0-1,1 0 1,0 0 0,-1 0 0,1 0-1,-1 1 1,1-1 0,0 0-1,-2 2 230,8 14 2107,-5-14-2151,18 32 1517,46 84 611,37 83-433,2 2-656,-18 8-504,-68-161-1232,26 52-1</inkml:trace>
</inkml:ink>
</file>

<file path=ppt/ink/ink2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4:50.614"/>
    </inkml:context>
    <inkml:brush xml:id="br0">
      <inkml:brushProperty name="width" value="0.3" units="cm"/>
      <inkml:brushProperty name="height" value="0.6" units="cm"/>
      <inkml:brushProperty name="color" value="#E6E6E6"/>
      <inkml:brushProperty name="tip" value="rectangle"/>
      <inkml:brushProperty name="rasterOp" value="maskPen"/>
    </inkml:brush>
  </inkml:definitions>
  <inkml:trace contextRef="#ctx0" brushRef="#br0">11 114 4480,'-10'-14'3046,"18"16"-2375,-5-1-375,1-1 0,-1 1 0,1-1 0,0 1 0,-1-1 0,1 0 0,5-1-1,9 0 714,39 8 740,15 0-575,208-6 458,527-16-83,-396 1-1163,50-13 63,-3-18-114,-434 43-509,44-6-589,-24 1-2593</inkml:trace>
</inkml:ink>
</file>

<file path=ppt/ink/ink2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4:51.148"/>
    </inkml:context>
    <inkml:brush xml:id="br0">
      <inkml:brushProperty name="width" value="0.3" units="cm"/>
      <inkml:brushProperty name="height" value="0.6" units="cm"/>
      <inkml:brushProperty name="color" value="#E6E6E6"/>
      <inkml:brushProperty name="tip" value="rectangle"/>
      <inkml:brushProperty name="rasterOp" value="maskPen"/>
    </inkml:brush>
  </inkml:definitions>
  <inkml:trace contextRef="#ctx0" brushRef="#br0">13 128 4224,'-13'17'6933,"272"-6"-2773,152-20-1944,149 2-1131,-166 29-639,-354-19-417,278 10 359,-235-14-174,152-22 0,54-41-2049,-104 2-2906,-113 34 2800</inkml:trace>
</inkml:ink>
</file>

<file path=ppt/ink/ink2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4:52.437"/>
    </inkml:context>
    <inkml:brush xml:id="br0">
      <inkml:brushProperty name="width" value="0.3" units="cm"/>
      <inkml:brushProperty name="height" value="0.6" units="cm"/>
      <inkml:brushProperty name="color" value="#E6E6E6"/>
      <inkml:brushProperty name="tip" value="rectangle"/>
      <inkml:brushProperty name="rasterOp" value="maskPen"/>
    </inkml:brush>
  </inkml:definitions>
  <inkml:trace contextRef="#ctx0" brushRef="#br0">299 1 2656,'-3'3'1184,"-7"16"-1024,2-7 768,3 4-544,-13 3 544,5 1-512,-18 7 544,10 1-544,-14-1 288,4 7-416,-8 2-96,13-5-96,-10 5-224,14-6 64</inkml:trace>
</inkml:ink>
</file>

<file path=ppt/ink/ink2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4:53.788"/>
    </inkml:context>
    <inkml:brush xml:id="br0">
      <inkml:brushProperty name="width" value="0.3" units="cm"/>
      <inkml:brushProperty name="height" value="0.6" units="cm"/>
      <inkml:brushProperty name="color" value="#E6E6E6"/>
      <inkml:brushProperty name="tip" value="rectangle"/>
      <inkml:brushProperty name="rasterOp" value="maskPen"/>
    </inkml:brush>
  </inkml:definitions>
  <inkml:trace contextRef="#ctx0" brushRef="#br0">1 29 2144,'24'-13'4480,"-23"13"-4413,0 0 1,0-1-1,-1 1 1,1 0-1,0 0 0,0 0 1,0-1-1,0 1 1,0-1-1,0 1 1,-1 0-1,1-1 0,0 1 1,0-1-1,-1 0 1,1 1-1,0-1 1,-1 0-1,1 1 0,-1-1 1,1 0-1,-1 1 1,1-1-1,-1 0 0,1 0 1,-1 0-1,1-1 1,11 3 150,-8-1-179,0 1-1,-1 0 0,1-1 1,-1 1-1,1 1 0,-1-1 1,0 0-1,5 3 0,27 18 285,-30-19-212,7 6-70,-1 1 0,0 0 0,0 1 0,-1 0-1,0 0 1,-1 1 0,0 0 0,-1 1 0,13 26 0,-4 0-12,-2 0 0,14 53 0,-22-67 21,-1 1-355,18 43 0,7-7-2788,-18-38 1541</inkml:trace>
</inkml:ink>
</file>

<file path=ppt/ink/ink2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4:54.779"/>
    </inkml:context>
    <inkml:brush xml:id="br0">
      <inkml:brushProperty name="width" value="0.3" units="cm"/>
      <inkml:brushProperty name="height" value="0.6" units="cm"/>
      <inkml:brushProperty name="color" value="#E6E6E6"/>
      <inkml:brushProperty name="tip" value="rectangle"/>
      <inkml:brushProperty name="rasterOp" value="maskPen"/>
    </inkml:brush>
  </inkml:definitions>
  <inkml:trace contextRef="#ctx0" brushRef="#br0">484 0 2656,'-8'8'1184,"-10"8"-1024,5-4 544,3-1-416,-16 9 256,0-1-320,-22 9 224,9 7-256,-15 7 32,11 2-128,-9 18 0,8 1-32,-13 15-192,12-8 64</inkml:trace>
</inkml:ink>
</file>

<file path=ppt/ink/ink2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19:57:20.257"/>
    </inkml:context>
    <inkml:brush xml:id="br0">
      <inkml:brushProperty name="width" value="0.05" units="cm"/>
      <inkml:brushProperty name="height" value="0.05" units="cm"/>
      <inkml:brushProperty name="color" value="#66CC00"/>
    </inkml:brush>
  </inkml:definitions>
  <inkml:trace contextRef="#ctx0" brushRef="#br0">0 78 3552,'3'-6'694,"1"0"0,0 0 0,0 0 0,0 1 0,1-1 0,-1 1-1,1 0 1,9-6 0,-10 7 122,8-9 2105,-10 8-1600,-7 8-507,2 0-776,1-1-1,-1 1 1,1 0 0,0 0 0,0 0 0,0 0-1,0 0 1,1 0 0,-1 0 0,1 1-1,0-1 1,-2 5 0,0 7 128,-2 27 1,3-23-85,-6 76 742,4 141 0,6-92-550,-3-80 146,-2-47 22,0 1-1532,3-18 1028,0 0 0,0 0 1,0 1-1,0-1 1,0 0-1,0 0 1,0 0-1,1 0 1,-1 0-1,0 0 0,0 0 1,0 0-1,0 0 1,0 1-1,0-1 1,0 0-1,0 0 0,1 0 1,-1 0-1,0 0 1,0 0-1,0 0 1,0 0-1,0 0 0,0 0 1,1 0-1,-1 0 1,0 0-1,0 0 1,0 0-1,0 0 1,0 0-1,0 0 0,1 0 1,-1 0-1,0 0 1,0 0-1,0 0 1,11-7-4261,1-3 1064,1 3 1114</inkml:trace>
</inkml:ink>
</file>

<file path=ppt/ink/ink2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19:57:20.678"/>
    </inkml:context>
    <inkml:brush xml:id="br0">
      <inkml:brushProperty name="width" value="0.05" units="cm"/>
      <inkml:brushProperty name="height" value="0.05" units="cm"/>
      <inkml:brushProperty name="color" value="#66CC00"/>
    </inkml:brush>
  </inkml:definitions>
  <inkml:trace contextRef="#ctx0" brushRef="#br0">0 35 3808,'0'-1'140,"0"0"1,0-1-1,1 1 0,-1 0 1,0 0-1,0-1 1,0 1-1,1 0 0,-1 0 1,1 0-1,-1 0 1,1 0-1,-1 0 0,1 0 1,0 0-1,-1 0 0,1 0 1,0 0-1,0 0 1,0 0-1,0 0 0,0 1 1,0-1-1,0 0 1,0 1-1,1-2 0,8-5 3510,-9 8-3361,-1 0 0,1 0 0,-1 0 0,0 0 0,1 0 0,-1 0 0,0 0 0,0 1 0,1-1 0,-1 0 0,0 0 0,0 0 0,0 0 0,-1 0 0,1 0 0,0 2 0,-1 30 755,-5 53 177,-4 169 256,11-196-1365,2 41 75,-1-34-7,-3-37-29,-3-15-1146,3-24-7738,1 6 6632</inkml:trace>
</inkml:ink>
</file>

<file path=ppt/ink/ink2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19:57:21.146"/>
    </inkml:context>
    <inkml:brush xml:id="br0">
      <inkml:brushProperty name="width" value="0.05" units="cm"/>
      <inkml:brushProperty name="height" value="0.05" units="cm"/>
      <inkml:brushProperty name="color" value="#66CC00"/>
    </inkml:brush>
  </inkml:definitions>
  <inkml:trace contextRef="#ctx0" brushRef="#br0">138 92 2400,'-5'-2'364,"1"1"0,-1-1-1,1 1 1,-1 0 0,1 0 0,-1 1 0,0 0 0,-6 0-1,-39-6 6816,11 4-2347,73-1-3476,44-9 1,-20 3-838,74-19-102,-35 6-317,-95 21-200,-1 1-61,0 0 0,0 0 0,-1 0 0,1-1 0,0 1 0,0 0 0,0 0 0,0 0 0,0 0 0,0 0 0,-1 0 0,1 1 0,0-1 0,0 0 0,0 0 0,1 1 0,3 6-1541</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40:27.160"/>
    </inkml:context>
    <inkml:brush xml:id="br0">
      <inkml:brushProperty name="width" value="0.05" units="cm"/>
      <inkml:brushProperty name="height" value="0.05" units="cm"/>
    </inkml:brush>
  </inkml:definitions>
  <inkml:trace contextRef="#ctx0" brushRef="#br0">130 839 3136,'0'-31'3845,"-4"36"-101,-12 32-2587,-31 98 44,-8 31 169,53-158-1249,0 1 0,0-1 0,1 1 1,0-1-1,1 15 0,0-21-84,0-1-1,0 1 1,0-1 0,1 0 0,-1 1 0,0-1-1,1 1 1,-1-1 0,1 0 0,-1 1-1,1-1 1,-1 0 0,1 0 0,0 0 0,0 1-1,-1-1 1,1 0 0,0 0 0,0 0 0,0 0-1,0 0 1,1 0 0,-1-1 0,0 1-1,0 0 1,0-1 0,1 1 0,-1 0 0,0-1-1,1 0 1,-1 1 0,0-1 0,1 0 0,-1 1-1,1-1 1,-1 0 0,0 0 0,1 0-1,-1 0 1,1-1 0,1 0 0,3 0-3,-1-1 1,1 0-1,-1 0 1,0 0 0,0-1-1,0 1 1,0-1-1,0-1 1,5-4-1,41-41-28,-40 38-21,58-66 100,97-138 0,-165 213-100,1-1 0,-1 1-1,0-1 1,0 1 0,0-1-1,0 1 1,1-6-1,-2 8 14,0 1-1,0-1 0,0 0 0,0 0 0,0 0 1,0 0-1,0 0 0,0 0 0,0 0 0,0 0 0,0 0 1,0 0-1,0 0 0,-1 0 0,1 0 0,0 0 0,0 0 1,0 0-1,0 0 0,0 0 0,0 0 0,0 0 0,0 0 1,0 0-1,0 0 0,0 0 0,0 0 0,0 0 0,0 0 1,0 0-1,-1-1 0,1 1 0,0 0 0,0 0 0,0 0 1,0 0-1,0 0 0,0 0 0,0 0 0,0 0 0,0 0 1,0 0-1,0 0 0,0 0 0,0 0 0,0 0 0,0 0 1,0 0-1,0 0 0,0-1 0,0 1 0,0 0 1,0 0-1,0 0 0,0 0 0,0 0 0,0 0 0,0 0 1,0 0-1,0 0 0,0 0 0,0 0 0,0 0 0,0 0 1,0-1-1,-8 13-162,6-7 151,-9 13 19,2-1 1,0 2-1,1-1 1,-10 39-1,17-52 15,0 0 0,1 0 0,0 0 0,-1 0 0,2 0 0,-1 0 0,0 0 0,1 0 0,0-1 0,0 1 0,2 5 0,-1-6 3,0 0 1,0-1-1,0 1 1,1-1-1,-1 0 1,1 0-1,-1 0 1,1 0 0,0 0-1,1 0 1,-1-1-1,0 1 1,1-1-1,-1 0 1,7 2-1,-5-1 22,0-1 0,1-1 0,-1 1 0,1-1 0,0 0 0,-1 0-1,1-1 1,0 0 0,-1 0 0,1 0 0,0 0 0,0-1 0,-1 0 0,1 0 0,-1-1 0,1 1-1,-1-1 1,0-1 0,1 1 0,-1-1 0,7-4 0,-1-1-10,-1 1 1,0-2-1,0 0 1,0 0-1,-1 0 1,-1-1-1,0-1 0,10-15 1,-5 2-38,-1 0 0,0 0-1,-2-1 1,12-49 0,-21 72-5,-1-1 0,0 0 1,0 0-1,0 0 0,0 1 0,0-1 0,0 0 0,-1 0 1,0 0-1,1 1 0,-1-1 0,0 0 0,0 1 0,0-1 1,-1 1-1,1-1 0,-1 1 0,1 0 0,-1-1 0,0 1 1,-3-3-1,-7-11-232,55 20-135,-17-3 435,-1-1-1,1-2 0,-1-1 0,41-9 0,24-4 210,-77 15-249,-9 0-6,0 0-1,0 1 0,0-1 0,0 1 1,0 0-1,0 1 0,0-1 0,4 1 0,2 2-63,-9-3 51,0 0 1,-1 0-1,1 1 0,0-1 0,-1 0 1,1 0-1,-1 0 0,1 0 0,0 1 0,-1-1 1,1 0-1,-1 1 0,1-1 0,-1 0 1,1 1-1,-1-1 0,1 1 0,0 0 1,-1 0 1,0 1 1,0-1-1,0 0 1,0 1 0,-1-1-1,1 0 1,0 1 0,-1-1-1,1 0 1,-1 0 0,1 1-1,-2 0 1,-2 10 32,-42 109 156,42-106-190,0 0 0,1 0 0,1 0 0,1 0-1,0 0 1,2 25 0,-1-36 18,1 0 0,-1 0-1,1 0 1,1 0-1,-1 0 1,0-1-1,1 1 1,0 0-1,-1-1 1,2 1 0,2 3-1,-3-5 3,-1 0-1,1 0 1,0 0 0,0 0-1,0-1 1,0 1 0,1-1-1,-1 1 1,0-1 0,0 0-1,1 0 1,-1 0 0,1 0-1,-1-1 1,1 1 0,-1-1-1,1 1 1,5-1 0,2-1 9,1 1 0,-1-2 0,0 0 0,0 0 0,0-1 1,0 0-1,0-1 0,0 0 0,-1 0 0,0-1 0,0 0 0,0-1 0,0 0 1,7-7-1,12-13 92,0-1 1,35-47 0,-20 23-5,110-119-216,23-41 90,-34 7 48,-94 134-94,-32 46-111,23-49 0,-38 72 142,-1 0 0,1 0 0,-1 0 0,0 0 0,1 0 0,-1 0 0,0 0 0,0 0 0,1 0 0,-1 0 0,0 0 0,0 0 0,0-2 0,-5 4-188,-7 10 83,-43 71 40,50-75 81,-202 356-213,176-292 195,3 1 0,3 1 1,-19 94-1,35-128 96,2 0 1,2 1-1,0 45 0,5-83-19,0 0-1,0 0 0,0 0 1,0 0-1,0 1 0,0-1 0,1 0 1,-1 0-1,1 0 0,0 0 1,1 3-1,-2-5-37,1 1 0,0-1 0,-1 1 0,1-1 0,0 0 0,0 1 0,-1-1 0,1 0 0,0 0 0,0 0 0,-1 1 0,1-1 0,0 0 0,0 0 0,0 0 0,-1 0 0,1 0 0,0 0 0,0 0 0,0-1 0,-1 1 0,1 0 0,0 0 0,0-1 0,-1 1 0,1 0 0,1-1 0,2-1 6,-1 0 0,1 0 0,0 0-1,-1 0 1,1 0 0,-1-1-1,0 1 1,0-1 0,0 0-1,0 0 1,0 0 0,3-5 0,5-6 26,182-232 203,-181 230-251,36-49-43,57-99 0,-64 80 100,32-89 0,-44 96-162,3 2-1,44-72 1,-47 99-290,-27 46 242,-2 7 115,-4 8 42,-39 144 261,22-72-172,-62 171 377,56-178-519,-60 152 371,28-78 177,57-145-448,-5 14 486,7-21-534,0 0 0,0 0 1,0 0-1,0 0 0,0 0 1,0 0-1,0 0 0,0-1 0,0 1 1,0 0-1,0 0 0,0 0 1,0 0-1,0 0 0,0 0 0,0 0 1,0 0-1,0 0 0,0 0 1,0 0-1,0 0 0,0 0 0,0 0 1,0 0-1,1-1 0,-1 1 1,0 0-1,0 0 0,0 0 0,0 0 1,0 0-1,0 0 0,0 0 1,0 0-1,0 0 0,0 0 0,0 0 1,0 0-1,0 0 0,0 0 1,1 0-1,-1 0 0,0 0 1,0 0-1,0 0 0,0 0 0,0 0 1,0 0-1,0 0 0,0 0 1,0 0-1,0 0 0,0 0 0,0 0 1,0 0-1,0 0 0,1 0 1,-1 1-1,0-1 0,0 0 0,0 0 1,0 0-1,0 0 0,0 0 1,0 0-1,0 0 0,0 0 0,0 0 1,0 0-1,10-14 27,33-61 114,-12 19-240,-16 30 34,-5 10 14,0-1-1,24-28 0,-32 43 45,-1 0-14,1 1 0,-1-1 0,1 1-1,-1-1 1,1 1 0,0-1 0,-1 1 0,5-2 0,-6 3 15,0 0 1,0 0-1,1 0 1,-1 0-1,0 0 1,0 0-1,1 0 1,-1 0-1,0 0 1,0 0-1,1 0 1,-1 0-1,0 1 1,0-1-1,1 0 1,-1 0-1,0 0 1,0 0-1,1 0 1,-1 0-1,0 1 0,0-1 1,0 0-1,0 0 1,1 0-1,-1 1 1,0-1-1,0 0 1,5 15 2,4 114 65,-3-18 97,-4-94-158,1 1 0,1-1-1,0 0 1,9 20 0,0-13 141,-12-23-131,0 0 0,0 0 0,0 0 0,0 0 0,0 0 0,0 0 0,0 0 0,0 0 0,0 0 1,1-1-1,-1 1 0,0 0 0,1-1 0,-1 1 0,0-1 0,3 1 0,1-1 36,0 0-1,-1 0 1,1-1 0,0 1 0,0-1 0,-1 0 0,1-1 0,0 1 0,-1-1 0,1 1-1,-1-1 1,7-5 0,3-2-609,-1 0 0,16-16-1,-16 14-567,0-1 0,-1-1 0,0 0 0,-1 0 0,-1-1 0,0-1 0,-1 1 0,10-24 0,-2 1-1289</inkml:trace>
</inkml:ink>
</file>

<file path=ppt/ink/ink2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5:18.367"/>
    </inkml:context>
    <inkml:brush xml:id="br0">
      <inkml:brushProperty name="width" value="0.05" units="cm"/>
      <inkml:brushProperty name="height" value="0.05" units="cm"/>
      <inkml:brushProperty name="color" value="#66CC00"/>
    </inkml:brush>
  </inkml:definitions>
  <inkml:trace contextRef="#ctx0" brushRef="#br0">21 42 1728,'0'0'27,"0"0"1,0 0-1,0 0 0,0 0 0,0 1 1,0-1-1,0 0 0,0 0 1,0 0-1,0 0 0,0 0 1,0 0-1,0 0 0,-1 0 1,1 0-1,0 1 0,0-1 0,0 0 1,0 0-1,0 0 0,0 0 1,0 0-1,-1 0 0,1 0 1,0 0-1,0 0 0,0 0 1,0 0-1,0 0 0,0 0 0,0 0 1,-1 0-1,1 0 0,0 0 1,0 0-1,0 0 0,0 0 1,0 0-1,0 0 0,-1 0 0,1 0 1,0 0-1,0-1 0,0 1 1,0 0-1,0 0 0,-2-1 1046,5 1 1360,-21 5 10159,32-6-11696,18-5-510,1 2 1,43 0 0,19-1-182,-80 3-165,242-18 1099,-125 23-297,-35-3-1199,-80-5-963,-8 3-4613</inkml:trace>
</inkml:ink>
</file>

<file path=ppt/ink/ink2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0:13.487"/>
    </inkml:context>
    <inkml:brush xml:id="br0">
      <inkml:brushProperty name="width" value="0.05" units="cm"/>
      <inkml:brushProperty name="height" value="0.05" units="cm"/>
      <inkml:brushProperty name="color" value="#E71224"/>
    </inkml:brush>
  </inkml:definitions>
  <inkml:trace contextRef="#ctx0" brushRef="#br0">0 61 1472,'0'0'98,"0"-1"-1,0 0 1,0 1 0,0-1 0,0 0-1,1 1 1,-1-1 0,0 1 0,0-1-1,0 0 1,1 1 0,-1-1 0,0 1 0,0-1-1,1 1 1,-1-1 0,1 1 0,-1-1-1,2-1 814,-1 1-679,0-1 0,0 0-1,0 1 1,0-1 0,0 0 0,0 1 0,3-3 0,1-1 649,-4 2-183,0 1 0,0-1 0,-1 1 0,1-1 0,-1 1 0,0-1 0,0-3 0,0 2 3003,0 19-2677,0 91 1844,0 129 865,0 0-5806</inkml:trace>
</inkml:ink>
</file>

<file path=ppt/ink/ink2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0:14.133"/>
    </inkml:context>
    <inkml:brush xml:id="br0">
      <inkml:brushProperty name="width" value="0.05" units="cm"/>
      <inkml:brushProperty name="height" value="0.05" units="cm"/>
      <inkml:brushProperty name="color" value="#E71224"/>
    </inkml:brush>
  </inkml:definitions>
  <inkml:trace contextRef="#ctx0" brushRef="#br0">35 29 2080,'2'-15'3842,"1"1"2758,-8 58-186,2-26-5512,-1 23 1,7 99 1497,-3 155-907,-1-271-1706,1-23 9,0-1 1,0 1-1,0 0 1,0-1-1,0 1 1,0 0-1,0 0 0,-1-1 1,1 1-1,0 0 1,0 0-1,-1-1 1,1 1-1,0-1 0,-1 1 1,1 0-1,-1-1 1,1 1-1,-1-1 1,1 1-1,-1-1 1,1 1-1,-2 0 0,2-1 24,-1 0 0,1 0 0,-1 0 0,1 0 0,-1-1 0,1 1 0,0 0 0,-1 0 0,1 0 0,-1-1 0,1 1 0,0 0 0,-1 0 0,1-1 0,0 1 0,-1 0 0,1-1 0,0 1 0,-1 0 0,1-1 0,0 1 0,0-1 0,0 1 0,-1 0 0,1-1 0,-4-15-2737,2 10 973,-3-11-2903,4 0 1620</inkml:trace>
</inkml:ink>
</file>

<file path=ppt/ink/ink2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0:14.663"/>
    </inkml:context>
    <inkml:brush xml:id="br0">
      <inkml:brushProperty name="width" value="0.05" units="cm"/>
      <inkml:brushProperty name="height" value="0.05" units="cm"/>
      <inkml:brushProperty name="color" value="#E71224"/>
    </inkml:brush>
  </inkml:definitions>
  <inkml:trace contextRef="#ctx0" brushRef="#br0">15 12 3392,'-15'-8'12981,"38"12"-8268,-4-1-3576,-9-2-596,1-1-1,19-3 0,-22 2-494,1 0-1,0 1 0,17 1 1,-21 0-107,0-1 0,0 0 0,0 1 0,8-2 1,7-5-7908,-7 4-170</inkml:trace>
</inkml:ink>
</file>

<file path=ppt/ink/ink2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0:16.124"/>
    </inkml:context>
    <inkml:brush xml:id="br0">
      <inkml:brushProperty name="width" value="0.05" units="cm"/>
      <inkml:brushProperty name="height" value="0.05" units="cm"/>
      <inkml:brushProperty name="color" value="#E71224"/>
    </inkml:brush>
  </inkml:definitions>
  <inkml:trace contextRef="#ctx0" brushRef="#br0">149 10 3968,'10'-6'8928,"-10"8"-8383,-1 1 1,1-1-1,-1 0 1,0 1-1,0-1 1,-2 4-1,-13 22 651,-2 0 0,-23 27 0,33-43-960,-7 5 136,0 0-1,-23 20 1,108-125-244,-47 61-143,2-2-77,49-45 1,-112 151 134,17-39-4301,-2 2-5894,9-16 5912</inkml:trace>
</inkml:ink>
</file>

<file path=ppt/ink/ink2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0:18.254"/>
    </inkml:context>
    <inkml:brush xml:id="br0">
      <inkml:brushProperty name="width" value="0.05" units="cm"/>
      <inkml:brushProperty name="height" value="0.05" units="cm"/>
      <inkml:brushProperty name="color" value="#E71224"/>
    </inkml:brush>
  </inkml:definitions>
  <inkml:trace contextRef="#ctx0" brushRef="#br0">1 1 2496,'9'2'10228,"22"0"-7865,9 1-2405,31 6 1127,84-3 0,-84-6-18,-80-10-9552</inkml:trace>
</inkml:ink>
</file>

<file path=ppt/ink/ink2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0:18.710"/>
    </inkml:context>
    <inkml:brush xml:id="br0">
      <inkml:brushProperty name="width" value="0.05" units="cm"/>
      <inkml:brushProperty name="height" value="0.05" units="cm"/>
      <inkml:brushProperty name="color" value="#E71224"/>
    </inkml:brush>
  </inkml:definitions>
  <inkml:trace contextRef="#ctx0" brushRef="#br0">9 37 2144,'-1'0'78,"1"-1"0,-1 1 0,1-1-1,-1 1 1,0-1 0,1 1 0,-1-1 0,1 0 0,-1 1 0,1-1-1,-1 0 1,1 1 0,0-1 0,-1 0 0,1 0 0,0 1 0,-1-3 0,2 3 125,-1-1 1,0 0 0,0 1-1,0-1 1,1 1 0,-1-1-1,0 1 1,0-1 0,1 1-1,-1-1 1,1 1 0,-1-1-1,0 1 1,1-1 0,-1 1-1,1 0 1,-1-1 0,1 1-1,-1 0 1,1-1 0,0 1-1,7-6 1751,-7 5-1718,0 1-1,0-1 1,0 0 0,1 0 0,-1 1 0,0-1 0,0 1 0,0-1-1,1 1 1,-1-1 0,0 1 0,0 0 0,1 0 0,-1 0 0,0-1 0,0 1-1,1 0 1,-1 1 0,0-1 0,2 0 0,63 5 3454,131 19-1402,-151-20-2658,-9 0-4443,-24-1 2461</inkml:trace>
</inkml:ink>
</file>

<file path=ppt/ink/ink2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5:31.576"/>
    </inkml:context>
    <inkml:brush xml:id="br0">
      <inkml:brushProperty name="width" value="0.05" units="cm"/>
      <inkml:brushProperty name="height" value="0.05" units="cm"/>
      <inkml:brushProperty name="color" value="#E71224"/>
    </inkml:brush>
  </inkml:definitions>
  <inkml:trace contextRef="#ctx0" brushRef="#br0">3 5 2400,'-3'1'6288,"10"-2"-3033,-3 1-4393,2-1 1368,1 0-1,-1 1 1,1 0-1,12 1 1,6 0 142,47 5 183,-53-3-213,0-1-1,38-2 0,70-4 1145,-124 4-1452,131-6 259,-90 1-528,-18 5 81</inkml:trace>
</inkml:ink>
</file>

<file path=ppt/ink/ink2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5:33.232"/>
    </inkml:context>
    <inkml:brush xml:id="br0">
      <inkml:brushProperty name="width" value="0.05" units="cm"/>
      <inkml:brushProperty name="height" value="0.05" units="cm"/>
      <inkml:brushProperty name="color" value="#E71224"/>
    </inkml:brush>
  </inkml:definitions>
  <inkml:trace contextRef="#ctx0" brushRef="#br0">8 146 2144,'0'-3'5232,"-7"0"-2352,7 1-2342,2-1 1489,1 2-1803,0 1 0,0-1 1,0 0-1,0 0 0,0-1 0,4-1 1,17-7 738,-12 8-710,-7 1-211,-1 1 0,1-1 1,-1-1-1,6-1 0,-3 0-46,1 0 1,13-3-1,8-2 138,27-7 34,-42 12-157,-1-1 0,1 0 0,-1-1 0,0 0 0,13-7 1,-3-5 84,-22 16-83,0 0 1,0 0-1,0 0 1,0 0-1,0-1 1,0 1-1,0 0 1,0 0-1,-1-1 1,1 1-1,0 0 1,-1-1-1,1 1 1,0-2-1,-1 2-13,-1 1-1,1 0 1,0 0-1,0 0 1,-1 0-1,1 0 0,0 0 1,0 0-1,-1 0 1,1-1-1,0 1 1,0 0-1,-1 0 1,1 0-1,0 0 1,0 0-1,-1 0 1,1 1-1,0-1 1,0 0-1,-1 0 0,1 0 1,0 0-1,0 0 1,-1 0-1,1 0 1,0 0-1,0 1 1,0-1-1,-1 0 1,1 0-1,0 0 1,0 0-1,0 1 1,-11 6-57,3-1 171,0-1-1,0 0 0,0 0 0,0 0 0,-1-1 1,-15 5-1,-4 2 236,-116 49 440,88-36-208,54-24-292,8-1 73,47-3 537,-39 2-763,1 1 1,-1 0 0,22 2-1,12 7-13,69 21 0,-35-9-49,-68-20-1442</inkml:trace>
</inkml:ink>
</file>

<file path=ppt/ink/ink2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05:36.450"/>
    </inkml:context>
    <inkml:brush xml:id="br0">
      <inkml:brushProperty name="width" value="0.05" units="cm"/>
      <inkml:brushProperty name="height" value="0.05" units="cm"/>
      <inkml:brushProperty name="color" value="#E71224"/>
    </inkml:brush>
  </inkml:definitions>
  <inkml:trace contextRef="#ctx0" brushRef="#br0">179 33 2240,'-14'-1'6645,"11"1"-6510,1 1 0,-1-1 0,1 0 0,-1 0 0,1 0 0,-1 0 0,1 0 0,-1-1 0,1 1 0,0-1 0,-1 1 0,1-1 0,0 0 0,-1 0 0,-2-2 0,2 1 2,0 0 0,-1 0 1,1 0-1,0 1 0,-1 0 0,1-1 1,-1 1-1,1 0 0,-6 0 0,-9-4 262,13 4-236,0 0 1,-1 0-1,1 0 1,0 1 0,-1 0-1,-8 0 1,-2 1 184,29 5 1504,14 2-1741,47-3 43,-69-4-170,0-1-1,0 1 1,1 0-1,-1 0 1,0 0-1,9 4 1,-3-1 147,-9-3-94,-6 12 385,3-11-396,0 0 1,0-1-1,0 1 1,0-1-1,-1 1 1,1-1-1,-1 1 1,1-1-1,-1 0 1,1 1-1,-1-1 1,1 0-1,-3 1 1,-26 10 222,15-6-208,9-3-65,0-1 0,-1 0 0,1 0 0,-1 0-1,-11 0 1,-16-1-3932,22 0 1295,3 3-3083</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40:27.533"/>
    </inkml:context>
    <inkml:brush xml:id="br0">
      <inkml:brushProperty name="width" value="0.05" units="cm"/>
      <inkml:brushProperty name="height" value="0.05" units="cm"/>
    </inkml:brush>
  </inkml:definitions>
  <inkml:trace contextRef="#ctx0" brushRef="#br0">13 0 6656,'-10'3'1122,"8"0"320,15 3 1497,1-1-1685,-3 0-820,0-1 0,0-1 0,1 0 0,-1-1 0,22 2 1,63-2 467,-58-3-676,262 17-669,-277-16-2029,-14-2 289</inkml:trace>
</inkml:ink>
</file>

<file path=ppt/ink/ink2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12:33.582"/>
    </inkml:context>
    <inkml:brush xml:id="br0">
      <inkml:brushProperty name="width" value="0.05" units="cm"/>
      <inkml:brushProperty name="height" value="0.05" units="cm"/>
    </inkml:brush>
  </inkml:definitions>
  <inkml:trace contextRef="#ctx0" brushRef="#br0">77 405 2080,'12'-31'1758,"-8"24"-298,-1 0-1,-1-1 1,1 1-1,-1-1 1,0 1-1,-1-1 1,-1-11 2907,0 19-4307,-4 8 966,-3 13-380,2-7-240,-15 51 762,2 1 0,-13 89-1,14 91-320,13-167-467,5-54-236,-1-20-16,0-1 0,0 0 0,0 1 0,-1 7 0,8-49 72,5-65 0,-6 36-259,2-33 57,-4 1 1,-11-119-1,6 199-16,-3-135 100,5 120 6,-1 6-37,2-1 0,1 0 1,9-39-1,-12 66-51,0 1 0,0-1 0,0 1-1,0-1 1,1 1 0,-1-1 0,0 1 0,0-1-1,0 1 1,1-1 0,-1 1 0,0-1 0,1 1-1,-1-1 1,0 1 0,1 0 0,-1-1 0,1 1-1,-1 0 1,1-1 0,-1 1 0,0 0 0,1-1-1,-1 1 1,1 0 0,0 0 0,0 0-3,0 0 0,-1 0 1,1 0-1,0 0 1,-1 1-1,1-1 0,0 0 1,-1 1-1,1-1 0,-1 0 1,1 1-1,0-1 0,-1 1 1,1-1-1,-1 1 1,1-1-1,0 1 0,2 4-15,0-1 0,1 1 0,-1 0-1,2 6 1,17 41 78,22 85 0,0 0 311,39 135 279,-34-54-154,-47-191-385,-2-23-67,0 0-1,0 0 1,1 0 0,-1 0-1,1-1 1,2 9-1,-2-11 133,0-2-158,-1 1-1,1-1 0,0 1 1,-1-1-1,1 1 0,-1-1 0,1 0 1,-1 1-1,1-1 0,-1 0 0,1 1 1,-1-1-1,1 0 0,-1 1 0,0-1 1,0 0-1,1 0 0,-1 0 1,0-1-1,1 0 16,64-204 292,-41 142-240,62-201-122,-45 81 170,-22 91-292,-15 76-112,-2 0 1,1-21-1,-3 8-3605,0 29 3644,0 1 0,0-1 1,0 1-1,0 0 0,0-1 0,0 1 1,0-1-1,0 1 0,0 0 0,0-1 1,1 1-1,-1-1 0,0 1 1,0 0-1,0-1 0,0 1 0,1-1 1,-1 1-1,0 0 0,0-1 0,1 1 1,-1 0-1,0 0 0,1-1 0,-1 1 1,0 0-1,1 0 0,-1-1 0,0 1 1,1 0-1,-1 0 0,0 0 0,1 0 1,0-1-1,0 1-185,1 0 0,-1 0 0,1 1 1,-1-1-1,0 0 0,1 0 0,-1 1 0,1-1 0,-1 1 0,2 0 1,4 3-1640,0 0 0,11 9 0,9 12-1223,-5-1 1364</inkml:trace>
</inkml:ink>
</file>

<file path=ppt/ink/ink2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12:34.672"/>
    </inkml:context>
    <inkml:brush xml:id="br0">
      <inkml:brushProperty name="width" value="0.05" units="cm"/>
      <inkml:brushProperty name="height" value="0.05" units="cm"/>
    </inkml:brush>
  </inkml:definitions>
  <inkml:trace contextRef="#ctx0" brushRef="#br0">49 209 4736,'3'-10'1209,"7"-23"766,-9 32-1519,0-1 0,-1 1 0,1 0 0,0-1 0,0 1 0,0 0 0,0 0 0,0-1 0,3-1 0,1 16 2381,-3-4-2425,0-1-1,-1 1 1,0 0 0,-1 0 0,0 12 0,-8 47 1036,5-44-882,-24 141 2118,-7 59-845,32-188-1690,-8 69 240,9-96-77,4-12-25,4-17 101,14-75-374,10-38-273,78-403 312,-106 513-7,-1 11 319,0 1 0,4-15 0,-2 47-237,7 63 33,11 79 94,-14-115-81,22 66-1,-8-45-17,-11-28 12,2-1 1,19 39-1,-30-77-141,-1 1 0,0-1 0,1 1 0,-1-1 0,1 0 0,-1 0 0,1 0 0,0 0 0,4 3-1,-5-4-16,0-1-1,0 1 0,0-1 0,0 1 1,0-1-1,0 0 0,0 0 0,0 1 1,1-1-1,-1 0 0,0 0 0,0 0 1,0 0-1,0-1 0,0 1 0,0 0 0,0 0 1,0 0-1,0-1 0,1 1 0,-1-1 1,0 1-1,0-1 0,-1 1 0,1-1 1,0 0-1,1 0 0,10-8 9,-1-1 0,-1 0 0,0 0 0,0-1-1,-1 0 1,0-1 0,-1 0 0,0 0 0,-1-1 0,-1 0-1,8-20 1,3-18-262,19-94 0,-20 71 107,-1-5 161,-10 47-75,1 1 1,13-36-1,-15 58-58,-1 8-89,3 16 25,5 39 375,4 59 0,-2-11 93,-10-83-249,41 348 761,-38-239-3617,-5-122-1188,9-27-2821,-5 10 4682,18-31-1751</inkml:trace>
</inkml:ink>
</file>

<file path=ppt/ink/ink2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12:35.449"/>
    </inkml:context>
    <inkml:brush xml:id="br0">
      <inkml:brushProperty name="width" value="0.05" units="cm"/>
      <inkml:brushProperty name="height" value="0.05" units="cm"/>
    </inkml:brush>
  </inkml:definitions>
  <inkml:trace contextRef="#ctx0" brushRef="#br0">3 360 7712,'7'21'1554,"-2"0"0,0 1 0,-2-1 0,2 34 1,-5 91 4518,-1-107-5544,-22 313 3001,20-334-2674,3-45-640,29-462-493,-23 401 213,28-133 0,-30 202 104,1 1-1,0-1 1,2 1 0,0 1-1,1-1 1,17-27-1,-20 38-3,0 0-1,0 1 0,1 0 0,0 0 1,0 0-1,0 1 0,13-9 0,-14 11-34,0 1 1,0-1-1,0 1 0,1 0 1,-1 0-1,1 1 0,-1 0 0,1 0 1,0 0-1,-1 0 0,1 1 1,7 1-1,-6-1 25,-1 1 0,0 0 0,0 0 0,0 0 0,1 1 0,-1 0 0,-1 0 0,1 1 0,0 0 0,-1 0 0,1 0 0,-1 0 0,10 9 0,-10-6 4,0-1 0,0 1 0,0 0 1,-1 1-1,0-1 0,0 1 0,-1 0 0,0 0 0,0 0 1,3 10-1,-3-2 33,0 1 0,-1-1 1,0 1-1,-1 0 0,-1 0 0,-1-1 1,0 1-1,-1 0 0,0-1 1,-8 25-1,4-22-27,-1-1 1,-1 1-1,-1-1 1,0-1-1,-1 1 0,-1-2 1,0 1-1,-1-2 1,-1 1-1,0-2 1,-29 23-1,33-30-18,0 0-1,0-1 1,0-1 0,-1 0-1,1 0 1,-1-1 0,0 0-1,0 0 1,0-1 0,-1-1-1,1 0 1,0 0 0,-1-1-1,1 0 1,-19-3 0,29 3-16,-16 0-148,12 4 31,8 5 80,12 10 480,1-2-1,0 0 0,1-1 0,37 24 0,-8-4-62,209 198-137,-244-222-235,29 31-451,-37-38-96,-1-1 0,1 1 1,-1 0-1,0 0 0,0 0 1,-1 0-1,3 9 0,-4-12-214,-1 0 0,0 0 0,0 0-1,0 0 1,0 0 0,0 1 0,0-1-1,0 0 1,-2 4 0,2-6 481,0 1 1,0-1-1,0 1 1,0-1-1,0 1 1,-1-1-1,1 1 1,0 0-1,-1-1 1,1 0-1,0 1 1,-1-1-1,1 1 1,0-1-1,-1 1 1,1-1-1,-1 0 1,1 1-1,0-1 1,-1 0-1,1 1 1,-1-1-1,0 0 1,1 1-1,-1-1 1,1 0-1,-1 0 1,1 0-1,-1 0 1,1 0-1,-1 0 1,0 0-1,1 0 0,-1 0 1,1 0-1,-1 0 1,1 0-1,-1 0 1,0 0-1,-2-2-354,0 1 0,0-1 0,1 0 0,-1 0 1,1 0-1,-1 0 0,-2-4 0,-22-26-2027</inkml:trace>
</inkml:ink>
</file>

<file path=ppt/ink/ink2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6T20:12:37.857"/>
    </inkml:context>
    <inkml:brush xml:id="br0">
      <inkml:brushProperty name="width" value="0.05" units="cm"/>
      <inkml:brushProperty name="height" value="0.05" units="cm"/>
    </inkml:brush>
  </inkml:definitions>
  <inkml:trace contextRef="#ctx0" brushRef="#br0">44 51 3488,'-6'2'891,"7"0"-324,-1-2-528,0 1 0,0-1 0,1 0 1,-1 0-1,0 0 0,0 1 0,0-1 1,1 0-1,-1 0 0,0 1 0,0-1 1,0 0-1,0 0 0,0 1 0,0-1 1,0 0-1,0 1 0,0-1 0,0 0 0,0 0 1,0 1-1,0-1 0,0 0 0,0 1 1,0-1-1,0 0 0,0 0 0,0 1 1,0-1-1,0 0 0,0 1 0,0-1 1,-1 0-1,1 0 0,0 1 0,0-1 1,0 0-1,0 0 0,-1 0 0,1 1 0,-22 41 6201,21-41-5317,-6 5 4494,-2 4-1576,17-6-3243,-1-2-398,0 1 0,0-1 0,0-1 0,0 1 0,0-1 0,0-1 0,1 1 0,-1-1 0,13-1 0,324-8 888,-35 3-592,25-2-216,-326 8-289,109 8-46,-47-2 41,-63-5 61,0 0-1,0 1 1,7 1 0,-8-1 6,-1 0 0,1-1 1,-1 0-1,9 0 0,25 5 70,-37-6 32,4 0-69,-4-1 233,-7-1-180,-47-21 5,-78-17 107,15 5-337,78 19 140,27 11-76,0 1 1,-16-5-1,9 1 7,15 7-8,0 0 1,0 0-1,0 0 0,0 0 0,0 0 1,0 1-1,-3-1 0,5 1-68,6 3-170,202 53 496,-85-27-251,-84-20 50,-27-7-25,0 1 0,0 0-1,20 8 1,-28-8 6,1-1-1,0 0 1,0 0-1,1 0 1,-1-1-1,11 2 0,-15-3 18,-1 0-30,0 0 0,0 1 0,0-1 0,0 0 0,0 0 0,0 0 0,0 0 0,0 1 0,1-1 0,-1 0 0,0 0 0,0 0 0,0 0 0,0 0 0,0 1 0,0-1-1,1 0 1,-1 0 0,0 0 0,0 0 0,0 0 0,0 0 0,1 0 0,-1 0 0,0 1 0,0-1 0,0 0 0,1 0 0,-1 0 0,0 0 0,0 0 9,1 0 0,-1 0 0,0 0 0,0 0 0,1 0 0,-1 0 0,0 0 1,0 0-1,1 0 0,-1 1 0,0-1 0,0 0 0,0 0 0,1 0 0,-1 0 1,0 1-1,0-1 0,0 0 0,0 0 0,1 0 0,-1 1 0,0-1 0,0 0 0,0 0 1,0 0-1,0 1 0,0-1 0,0 0 0,0 0 0,1 1 0,-1-1 0,-1 3 13,1 0 0,-1 0 0,1 0 0,-1 0 0,0 0 0,0 0 0,0-1 0,-1 1 0,1 0 0,0-1 0,-1 1 0,0-1 0,0 0 0,0 1 0,0-1-1,0 0 1,0 0 0,0 0 0,-1 0 0,1-1 0,0 1 0,-4 1 0,-8 4 40,0 0 1,-31 10-1,29-11-18,-9 1 45,-41 8 0,8-3-65,-25 7 272,78-18-256,1 0 0,-1-1 0,0 0 0,1 0-1,-1-1 1,1 1 0,-1-1 0,1 0 0,-1 0-1,1 0 1,0-1 0,-1 0 0,1 1 0,0-1-1,0-1 1,-5-3 0,2 1 15,1 0-1,0-1 1,0 0 0,0 0 0,0 0-1,1-1 1,0 1 0,-4-9 0,8 13-146,0 0-1,0 0 1,0 1 0,0-1 0,0 0 0,1 0 0,-1 0 0,1 0 0,-1 0-1,1 0 1,0 0 0,0 0 0,0 0 0,0 0 0,0 0 0,0 0 0,0 0-1,1 0 1,-1 0 0,1 0 0,-1 0 0,1 0 0,0 1 0,0-1 0,0 0 0,0 0-1,0 1 1,0-1 0,3-2 0,2-2-983,1 0 0,0 1 0,0-1 0,1 1 0,11-5 0,-14 7 685,54-30-9378</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40:27.879"/>
    </inkml:context>
    <inkml:brush xml:id="br0">
      <inkml:brushProperty name="width" value="0.05" units="cm"/>
      <inkml:brushProperty name="height" value="0.05" units="cm"/>
    </inkml:brush>
  </inkml:definitions>
  <inkml:trace contextRef="#ctx0" brushRef="#br0">17 19 6880,'-16'-11'3136,"29"6"-2720,0 2-384,8 6-96,27-3-2656,6 8 1504</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40:29.497"/>
    </inkml:context>
    <inkml:brush xml:id="br0">
      <inkml:brushProperty name="width" value="0.05" units="cm"/>
      <inkml:brushProperty name="height" value="0.05" units="cm"/>
    </inkml:brush>
  </inkml:definitions>
  <inkml:trace contextRef="#ctx0" brushRef="#br0">587 22 4160,'0'-1'379,"0"0"0,1-1 0,-1 1 0,0 0 1,1 0-1,-1 0 0,1 0 0,0 0 0,-1 0 0,1 0 0,0 0 1,0 0-1,-1 0 0,1 0 0,0 0 0,0 0 0,7-2 5869,-8 24-6110,-2 10 610,-8 47 0,8-70-724,-17 84 518,-2 22-108,9-30-264,-6 57 428,13-100-256,3-26-91,-1 22-1,-1-17 331,4-21-578,0 1 0,0 0 0,0-1 0,0 1 0,0-1 0,0 1 0,-1 0 0,1-1 1,0 1-1,0 0 0,0-1 0,-1 1 0,1 0 0,0-1 0,0 1 0,-1 0 0,1 0 0,0-1 0,-1 1 0,1 0 0,0 0 0,-1 0 0,1-1 0,0 1 0,-1 0 0,1 0 0,-1 0 0,1 0 0,0 0 0,-1 0 0,1 0 0,0 0 0,-1 0 0,1 0 0,-1 0 0,0 0 0,-17 2 35,13-2-70,-23 5-49,0 1 1,-36 13 0,-16 4 38,40-14 111,7-3-93,1 2 1,0 1 0,1 2-1,-36 17 1,40-22 19,17-6 3,13-2 155,72-10 892,-27 1-863,0 3 0,82-4 1,23-3 119,71-16-276,-200 29-6,20-3 18,1 2 0,61 4 0,-92 0-13,-3 0 53,0 0-1,15 4 1,-21-4-1081,-19-10-9867,2 2 6084,-1-2 1468</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40:30.218"/>
    </inkml:context>
    <inkml:brush xml:id="br0">
      <inkml:brushProperty name="width" value="0.05" units="cm"/>
      <inkml:brushProperty name="height" value="0.05" units="cm"/>
    </inkml:brush>
  </inkml:definitions>
  <inkml:trace contextRef="#ctx0" brushRef="#br0">68 98 2816,'-3'-1'267,"-15"-5"972,8-3 2545,10 9-3625,0 0-1,0 0 1,0-1-1,0 1 1,-1 0-1,1 0 1,0-1-1,0 1 0,0 0 1,0 0-1,0-1 1,0 1-1,0 0 1,0 0-1,0-1 1,-1 1-1,1 0 0,0-1 1,0 1-1,0 0 1,1 0-1,-1-1 1,0 1-1,0-1 0,1-7 2900,-1 8-3022,0 0 0,0 0 0,0-1 0,0 1 0,0 0 0,0-1 0,0 1 0,0 0 0,-1 0 0,1-1 0,0 1 0,0 0 0,0 0 0,0 0 0,0-1 0,-1 1 0,1 0 0,0 0 0,0 0 0,0-1 0,-1 1 0,1 0 1,0 0-1,0 0 0,0 0 0,-1 0 0,1-1 0,0 1 0,0 0 0,-1 0 0,1 0 0,0 0 0,-1 0 0,1 0 0,-12 0 396,6 1-285,0-2-52,0 0 158,8 4 337,0-2-526,0 0 0,1 0 0,-1-1 0,0 1 0,1 0 0,-1-1-1,1 0 1,-1 1 0,1-1 0,2-1 0,30-2 448,-12 1-201,276-19 819,62-1-420,-310 21-694,65-4 325,-101 6-123,-7-1-459,-14-7-3640,-1 1-87,-1 4 1254</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40:30.996"/>
    </inkml:context>
    <inkml:brush xml:id="br0">
      <inkml:brushProperty name="width" value="0.05" units="cm"/>
      <inkml:brushProperty name="height" value="0.05" units="cm"/>
    </inkml:brush>
  </inkml:definitions>
  <inkml:trace contextRef="#ctx0" brushRef="#br0">59 101 4640,'-13'-6'1504,"12"5"-1376,0 1-1,0 0 1,0 0 0,0 0 0,0 0-1,0 0 1,0 0 0,1 0 0,-1 0-1,0 0 1,0 0 0,0 1 0,0-1 0,0 0-1,0 1 1,0-1 0,1 0 0,-1 1-1,0-1 1,0 1 0,1-1 0,-1 1-1,-1 1 1,2-2 118,-3 2 184,1 0 0,0 0 0,0 0 1,0 0-1,0 0 0,0 1 0,0-1 0,1 1 1,-1-1-1,1 1 0,-2 3 0,4-5-305,-1 0 0,0 0 0,0 0 0,1 0 0,-1 0 0,1 0 0,-1 0 0,1 0 0,-1-1-1,1 1 1,-1 0 0,1 0 0,0 0 0,-1-1 0,1 1 0,0 0 0,0-1 0,-1 1 0,1 0 0,0-1 0,0 1 0,0-1-1,2 1 1,24 7 690,-3-4-377,1-2 0,43-1-1,-46-1-203,68-1 558,132-18 0,-194 14-666,200-32 621,-4-18-644,-216 52-295,46-15 323,-22 1-4987,-31 17 4483,-1 0 0,1 0-1,-1 0 1,0-1 0,1 1 0,-1 0 0,5-9-7090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40:42.739"/>
    </inkml:context>
    <inkml:brush xml:id="br0">
      <inkml:brushProperty name="width" value="0.05" units="cm"/>
      <inkml:brushProperty name="height" value="0.05" units="cm"/>
    </inkml:brush>
  </inkml:definitions>
  <inkml:trace contextRef="#ctx0" brushRef="#br0">101 94 3136,'3'-12'1104,"1"0"1,1 1-1,6-12 1,-9 18-243,-1 3-403,0 0 0,0-1 1,0 1-1,-1-1 0,1 1 1,-1-1-1,0 1 1,0-1-1,0-2 0,-1 2 715,0 3-305,-2 16-673,-36 258 1871,-10 87-732,18-134-658,27-212-1077,2-11-611,1-8-2569,2-9 892,1 1 896</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1:40.218"/>
    </inkml:context>
    <inkml:brush xml:id="br0">
      <inkml:brushProperty name="width" value="0.05" units="cm"/>
      <inkml:brushProperty name="height" value="0.05" units="cm"/>
    </inkml:brush>
  </inkml:definitions>
  <inkml:trace contextRef="#ctx0" brushRef="#br0">33 52 4896,'-1'-2'548,"-1"0"0,0 0-1,0 0 1,0 0 0,0 1 0,0-1 0,-1 1 0,1 0-1,-3-2 1,-5-3 3664,11 3-2779,7 2-839,80-2 759,-31 2-925,62-1 382,93-6-335,-192 6-465,26-3 111,0 2 1,59 4-1,-104-1-129,2 0-91,0 0 0,0 0 0,-1 1-1,1-1 1,0 1 0,0-1 0,0 1 0,-1 0-1,1 0 1,3 3 0,-5-4 3,-1 0 0,0 0 0,0 0 0,0 0 0,0 0 0,1 1 0,-1-1 0,0 0 0,0 0 0,0 0 0,0 1 0,0-1 0,0 0 0,1 0 0,-1 1 0,0-1 0,0 0 0,0 0 0,0 1 0,0-1 0,0 0 0,0 0 0,0 0 0,0 1 0,0-1 0,0 0 0,0 0 0,0 1 0,0-1 0,-1 1 0,-3 6-2058</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40:43.143"/>
    </inkml:context>
    <inkml:brush xml:id="br0">
      <inkml:brushProperty name="width" value="0.05" units="cm"/>
      <inkml:brushProperty name="height" value="0.05" units="cm"/>
    </inkml:brush>
  </inkml:definitions>
  <inkml:trace contextRef="#ctx0" brushRef="#br0">21 185 6816,'-20'-22'3776,"32"21"1855,50-13-4335,130-41 171,-61 22-1070,215-26 1,-343 58-422,0 1 0,-1 0 0,1 0 0,-1 0 1,1 0-1,-1 1 0,6 0 0,-8-1-15,0 0-1,1 0 1,-1 1-1,0-1 1,0 0 0,0 0-1,1 0 1,-1 0-1,0 1 1,0-1-1,0 0 1,1 0-1,-1 0 1,0 1 0,0-1-1,0 0 1,0 0-1,0 0 1,0 1-1,1-1 1,-1 0 0,0 0-1,0 1 1,0-1-1,0 0 1,0 0-1,0 1 1,0-1-1,0 1 1,0 0-235,-1 0 1,1 0-1,-1 0 1,1 0-1,-1 0 1,0 0-1,1 0 1,-1 0-1,0 0 1,1 0-1,-2 1 1,-9 9-2580,2 1 949</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40:43.488"/>
    </inkml:context>
    <inkml:brush xml:id="br0">
      <inkml:brushProperty name="width" value="0.05" units="cm"/>
      <inkml:brushProperty name="height" value="0.05" units="cm"/>
    </inkml:brush>
  </inkml:definitions>
  <inkml:trace contextRef="#ctx0" brushRef="#br0">1 86 8736,'0'0'232,"0"0"1,1 0 0,-1 0 0,0 1-1,1-1 1,-1 0 0,0 0-1,1 0 1,-1 0 0,0 1 0,1-1-1,-1 0 1,0 0 0,1 0 0,-1 0-1,0 0 1,1 0 0,-1 0-1,0 0 1,1 0 0,-1 0 0,0 0-1,1 0 1,-1 0 0,1-1-1,16-1 531,-14 1-323,426-65 3533,-388 58-3886,-31 5-578,1 1 0,0 0 0,14 0 0,-25 2 408,0 0 1,0 0-1,0 0 0,0 0 1,1 0-1,-1 0 0,0 0 1,0 0-1,0 0 1,1 1-497,-1-1 497,0 0-1,0 0 0,0 0 1,0 1-1,0-1 1,0 0-1,0 0 0,0 0 1,0 0-1,0 0 1,0 0-1,0 0 0,0 1 1,0-1-1,0 0 0,0 0 1,0 0-1,0 0 1,0 0-1,0 0 0,0 1 1,0-1-1,0 0 0,0 0 1,-1 0-1,1 0 1,0 0-1,0 0 0,-1 1-495,-6 10-3005,1-2 958,1 7 503</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40:44.604"/>
    </inkml:context>
    <inkml:brush xml:id="br0">
      <inkml:brushProperty name="width" value="0.05" units="cm"/>
      <inkml:brushProperty name="height" value="0.05" units="cm"/>
    </inkml:brush>
  </inkml:definitions>
  <inkml:trace contextRef="#ctx0" brushRef="#br0">93 74 4320,'0'0'4293,"-4"4"-1605,-15 34-158,11-23-1827,-12 32 0,8-11 91,-13 65 0,23-88-707,1-1 0,0 1 0,0-1 0,1 1 0,1 0 0,0-1 0,1 1 0,0-1 0,6 20 0,-7-30-66,-1 0 0,1 0 0,0 0 0,0 0 0,0 0-1,0 0 1,0 0 0,0 0 0,0-1 0,1 1 0,-1 0-1,1-1 1,-1 1 0,1-1 0,-1 1 0,1-1 0,0 0-1,0 0 1,0 0 0,0 0 0,0 0 0,0 0 0,0 0-1,0-1 1,0 1 0,0-1 0,0 1 0,1-1 0,-1 0-1,0 0 1,3 0 0,0-1 12,-1 0-1,1-1 1,-1 0-1,1 1 1,-1-1-1,0-1 1,0 1-1,0-1 1,5-3-1,32-31 147,-35 31-150,14-14 61,-2-2 0,0 0 0,-1-1 0,-2 0-1,19-37 1,-29 49-45,0 0 1,0 0-1,-1 0 1,-1-1-1,5-21 1,-8 30-59,1 0 1,-1 0 0,0-1 0,0 1 0,0 0 0,0 0 0,-1 0 0,1-1 0,-1 1 0,0 0 0,0 0 0,0 0 0,0 0 0,-1 0 0,1 1-1,-1-1 1,1 0 0,-1 1 0,0-1 0,0 1 0,0-1 0,-1 1 0,1 0 0,0 0 0,-1 0 0,-4-3 0,1 2 32,0 0-1,-1 1 1,0-1 0,0 1 0,1 1 0,-1-1 0,0 1 0,-1 0-1,1 1 1,0 0 0,0 0 0,0 0 0,0 1 0,0 0 0,0 0-1,0 1 1,-10 3 0,40-11 137,1 1 0,28-3 0,-28 4-84,180-27 23,-181 27 80,-1-1 0,33-11 0,-53 15-144,2-1-9,0 1 0,0-1 0,0 1 0,0 1-1,7-2 1,-10 2-28,0 0 0,-1 0 0,1 0-1,0 0 1,0 0 0,-1 1 0,1-1 0,0 0 0,-1 0-1,1 1 1,0-1 0,-1 0 0,1 1 0,0-1 0,-1 0-1,1 1 1,-1-1 0,1 1 0,-1-1 0,1 1 0,-1-1-1,1 1 1,-1 0 0,1-1 0,-1 1 0,0 0 0,1-1-1,-1 1 1,0 0 0,0-1 0,1 1 0,-1 0 0,0 0-1,0-1 1,0 1 0,0 0 0,0 0 0,0-1 0,0 1 0,0 1-1,-13 163 302,13-162-298,-2 12 93,1 1 0,1 0 0,1-1 0,0 1 1,0-1-1,2 1 0,0-1 0,1 0 0,8 22 1,-12-36-75,1-1 0,-1 1 0,0 0 0,1-1 0,-1 1 1,0 0-1,1-1 0,-1 1 0,1-1 0,-1 1 0,1 0 0,-1-1 1,1 0-1,0 1 0,-1-1 0,1 1 0,-1-1 0,1 0 0,0 1 1,-1-1-1,1 0 0,0 1 0,0-1 0,1 0 0,-1 0 6,0 0-1,0 0 0,1-1 1,-1 1-1,0 0 1,0-1-1,0 1 0,0-1 1,0 1-1,1-1 1,-1 0-1,0 1 0,1-3 1,4-2 38,-1 0 0,0-1 0,9-12 0,-14 18-60,97-131 404,-71 100-402,1 1 1,31-27-1,-38 38 10,-15 13-74,1 1 0,1-1-1,-1 1 1,1 0 0,0 0 0,11-5-1,-35 51-306,14-34 442,-1 4 2,1 0 1,-4 23 0,6-31-57,1 0 1,0 0-1,0-1 1,0 1-1,0 0 1,0 0-1,1-1 1,-1 1-1,1 0 1,-1 0 0,1-1-1,0 1 1,0-1-1,1 1 1,-1-1-1,0 1 1,1-1-1,2 3 1,-3-4 9,1 1 1,-1-1 0,1 0 0,0 0 0,0 0 0,0 0-1,0 0 1,0 0 0,0-1 0,0 1 0,0 0-1,0-1 1,0 0 0,0 1 0,0-1 0,0 0-1,0 0 1,0 0 0,0-1 0,0 1 0,0 0 0,0-1-1,3 0 1,6-3 35,0 0-1,-1 0 1,12-7 0,-7 4-39,7-4-83,0 1 0,0 2 0,1 0 0,1 2 0,41-7 0,-62 13 59,0 0 0,1 0 0,-1 0 0,0 0 0,0 1 0,1 0 0,-1 0 0,0 0 0,0 0 0,0 0 0,0 0 0,0 1 0,0 0 0,-1-1 0,1 1 0,0 0 0,-1 0 0,1 1 0,-1-1 0,0 0 0,0 1 0,0-1 0,0 1 0,0 0 0,2 6 0,3 5 102,-1 0 0,-1 0 0,0 1 0,3 18 0,-6-22-63,1 4 38,1 0 0,1 0 0,0-1 0,1 1 0,12 20 0,-16-31-111,0-1 0,0 0 0,1 0 0,-1 0 1,1 0-1,0 0 0,0 0 0,0-1 0,0 1 1,0-1-1,1 0 0,-1 0 0,1 0 0,-1 0 1,1-1-1,0 0 0,0 1 0,-1-1 1,1-1-1,0 1 0,0 0 0,0-1 0,0 0 1,0 0-1,0 0 0,7-2 0,9-3-2322,0-1-1,0-1 1,-1-1-1,23-12 0,-42 20 2208,40-17-3603</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40:48.318"/>
    </inkml:context>
    <inkml:brush xml:id="br0">
      <inkml:brushProperty name="width" value="0.05" units="cm"/>
      <inkml:brushProperty name="height" value="0.05" units="cm"/>
    </inkml:brush>
  </inkml:definitions>
  <inkml:trace contextRef="#ctx0" brushRef="#br0">4 1679 3392,'-4'-1'5655,"14"-4"-3428,1-5-1394,0-2-1,0 0 1,-1 0-1,15-24 1,-18 26-601,101-159 2013,54-82-69,-141 218-1957,36-42-1,-55 72-221,1 0 0,-1 1 0,0 0-1,1 0 1,0-1 0,-1 1 0,1 1-1,4-3 1,-6 3 0,0 1 0,0 0 1,0 0-1,0-1 0,0 1 0,-1 0 0,1 0 1,0 0-1,0 0 0,0 0 0,0 0 0,0 1 0,0-1 1,0 0-1,-1 0 0,1 1 0,0-1 0,0 0 1,0 1-1,-1-1 0,1 1 0,0-1 0,0 1 1,-1-1-1,1 1 0,0 0 0,-1-1 0,1 1 1,-1 0-1,1-1 0,-1 1 0,1 0 0,-1 0 0,1 0 1,-1-1-1,1 2 0,0 3 32,1-1 1,-1 0-1,0 0 0,0 0 1,0 1-1,0-1 0,-1 1 1,0-1-1,0 0 0,0 1 1,-2 8-1,-1 4 123,-10 29 0,6-22 19,-19 80 549,24-91-381,12-24 95,4-7-387,2 0 0,0 2 0,0-1 0,37-26 0,140-79-325,-183 116 227,1 1-1,-1 1 1,1 0-1,19-5 1,-28 8 41,0 1 0,0 0 0,1 0 0,-1 0 1,0 0-1,0 0 0,1 0 0,-1 0 1,0 1-1,0-1 0,0 1 0,1-1 1,2 3-1,-4-2 5,1 0 0,-1 0 0,0 0-1,0 0 1,0 0 0,0 0 0,0 1 0,0-1 0,0 0 0,0 1 0,0-1 0,-1 1 0,1-1-1,0 1 1,-1-1 0,1 1 0,-1 0 0,0-1 0,0 1 0,1-1 0,-1 3 0,-1 9 18,0-1 1,0 1-1,-1-1 1,0 1 0,-2-1-1,1 0 1,-1 0-1,-6 12 1,-11 35 328,20-49-168,1-10-168,0 0-1,0 0 1,0 0-1,0 1 1,0-1-1,0 0 1,0 0-1,0 0 1,0 0-1,0 0 1,0 0-1,0 0 1,1 0-1,-1 0 1,0 0-1,0 0 0,0 0 1,0 0-1,0 0 1,0 0-1,0 0 1,0 0-1,0 0 1,0 0-1,0 0 1,0 0-1,0 0 1,1 0-1,-1 0 1,0 0-1,0 0 1,0 0-1,0 0 1,0 0-1,0 0 0,0 0 1,0 0-1,0 0 1,0 0-1,0 0 1,0 0-1,1 0 1,-1 0-1,0 0 1,0 0-1,0 0 1,0 0-1,0 0 1,0 0-1,0 0 1,0 0-1,13-13 467,-6 5-523,16-15-81,1 2 0,1 1 0,46-29 0,-68 47 102,0 1 1,0-1 0,0 1 0,0 0 0,0 0 0,0 0-1,0 0 1,1 0 0,3 0 0,-6 1 23,0 0 0,0 0 0,0 0 0,0 1 0,0-1-1,0 0 1,0 0 0,0 0 0,0 1 0,0-1 0,0 1 0,0-1 0,0 1 0,-1-1 0,1 1 0,0-1 0,0 1 0,0 0 0,-1 0-1,1-1 1,0 1 0,-1 0 0,1 0 0,0 0 0,-1-1 0,1 1 0,-1 0 0,0 0 0,1 0 0,0 2 0,7 40-214,-7-34 254,1 0-1,-1 0 0,2 0 0,6 17 0,-8-23-17,1 1 1,0 0-1,0 0 0,0-1 0,1 1 0,-1-1 0,1 1 1,0-1-1,0 0 0,0 0 0,1-1 0,-1 1 0,0-1 1,1 1-1,0-1 0,-1 0 0,1 0 0,0-1 0,0 1 1,0-1-1,0 0 0,1 0 0,-1 0 0,0-1 0,0 1 1,1-1-1,-1 0 0,0 0 0,0-1 0,1 1 0,4-2 1,25-6 79,65-23 0,-76 23-32,0-1 1,-1-2 0,0 0 0,-1-1-1,0-1 1,22-19 0,-39 29-57,-1-1 0,0 0 0,0 0 0,0 0 1,0 0-1,0 0 0,-1 0 0,3-8 0,-3 8-19,-1 1 1,0 0-1,0 0 1,-1 0-1,1 0 1,-1 0-1,0-1 1,1 1-1,-2 0 0,1-1 1,0 1-1,0 0 1,-3-6-1,3 8-9,0 0-1,-1 0 0,1 0 0,-1 1 1,1-1-1,-1 0 0,1 1 1,-1-1-1,1 0 0,-1 1 0,0-1 1,1 1-1,-1-1 0,0 1 0,0-1 1,1 1-1,-1 0 0,0-1 1,0 1-1,0 0 0,1-1 0,-1 1 1,0 0-1,0 0 0,0 0 1,0 0-1,0 0 0,1 0 0,-1 0 1,0 0-1,0 0 0,0 0 1,-1 1-1,-3 0-43,0 1 0,0 0 0,0 0 0,-5 2 0,9-3 64,-7 2-17,1 2-1,-1-1 1,1 1-1,0 0 0,0 1 1,0 0-1,1 0 0,0 0 1,0 1-1,-6 8 1,8-9 9,1-1 0,0 1 0,1-1 0,-1 1 0,1 0 0,0 0 0,0 0 0,1 0 1,0 0-1,0 1 0,0-1 0,1 0 0,0 1 0,0-1 0,2 7 0,0-4 22,0-1-1,0 1 1,1 0-1,1-1 1,0 1 0,0-1-1,0 0 1,1 0-1,0-1 1,1 1-1,0-1 1,0 0-1,0-1 1,10 8-1,-12-10 0,1 0-1,0 0 1,0-1-1,1 0 1,-1 0-1,0 0 1,1-1-1,0 1 1,0-1-1,0-1 1,-1 1-1,2-1 1,-1 0-1,0 0 1,0-1-1,0 0 1,0 0-1,0 0 1,0-1-1,0 0 1,1 0-1,5-2 1,-4-1 29,0 1 1,-1-1-1,1 0 0,-1-1 1,0 0-1,8-7 1,36-39 246,-34 33-235,17-17-16,9-9 116,65-85 1,36-100-341,-128 200 196,100-177-59,-86 147-164,31-93 0,-60 148-145,-3 8 136,-7 14-7,9-16 211,-36 70-339,-63 189 284,77-197 55,2-7 1,2 1-1,-18 96 0,34-136 146,1 0 0,1 19 0,0-33-114,0 0 0,0 0 1,0 0-1,1-1 0,0 1 0,0 0 0,0 0 1,0 0-1,1-1 0,-1 1 0,1 0 1,0-1-1,0 0 0,5 7 0,-6-9-5,1 0 0,-1 0 0,1 0 0,0 0 0,-1 0-1,1 0 1,0-1 0,-1 1 0,1-1 0,0 1 0,0-1-1,0 0 1,-1 1 0,1-1 0,0 0 0,0 0 0,0 0-1,0 0 1,2-1 0,2 0 30,0-1 0,0 0 0,11-5 0,-15 6-25,10-5 3,1 0 0,-1-1 0,0-1 0,-1 0 0,0 0 0,0-1 0,-1-1 0,0 0 0,0 0 0,8-13 0,0-4-30,-1 0 0,16-36 0,19-58 13,6-15 12,26-17 45,-33 61-146,80-159-44,-125 238 107,93-184-156,-95 187 93,-3 7 36,0 0 0,1 0 0,-1 0 0,0 1 0,1-1 0,0 0 0,0 1 0,3-5 0,2 4-302,-6 7 163,-5 13 35,3-12 88,-13 49 40,-37 90-1,-24 21-155,-32 77 258,-16 109 103,98-285 45,-23 71 860,49-140-994,1 0 1,-1 0 0,1 0 0,0 0-1,0 1 1,0-1 0,4-3-1,6-7-116,14-25-82,-19 27 78,1 0 0,0 0 0,0 1 0,1 0 0,0 0 0,13-10 0,-21 19 12,0 0 1,1 0-1,0 0 0,-1 1 0,1-1 0,-1 0 0,1 1 1,0-1-1,-1 1 0,1-1 0,0 1 0,0 0 0,-1-1 1,1 1-1,0 0 0,2 1 0,-2-1-3,-1 0 0,0 1 0,0-1 0,0 1-1,1 0 1,-1-1 0,0 1 0,0 0 0,0 0 0,0 0 0,0-1 0,0 1-1,0 0 1,0 0 0,0 1 0,-1-1 0,1 0 0,0 0 0,-1 0 0,1 0-1,-1 1 1,1-1 0,0 2 0,1 9 9,1 0-1,-1 1 1,-1-1 0,0 1-1,-1-1 1,-2 16 0,1-9 74,3 33 0,-2-51-43,0 1 0,0-1 1,0 0-1,1 1 1,-1-1-1,0 0 1,1 1-1,-1-1 0,1 0 1,-1 0-1,1 0 1,0 0-1,-1 1 0,1-1 1,0 0-1,0 0 1,0 0-1,0 0 0,0-1 1,0 1-1,0 0 1,0 0-1,0-1 0,0 1 1,1 0-1,-1-1 1,0 1-1,0-1 1,1 0-1,-1 1 0,0-1 1,0 0-1,1 0 1,-1 0-1,0 1 0,3-2 1,3 1 37,0-2-1,0 1 1,0-1 0,0 0 0,9-3-1,-14 4-44,177-79 167,-134 52-160,-31 19-125,25-13 0,-39 22 101,0 0 0,0 0 1,0 0-1,0 0 0,0 0 1,0 0-1,0 0 0,0 0 1,0 0-1,1 0 0,-1 0 0,0-1 1,0 1-1,0 0 0,0 0 1,0 0-1,0 0 0,0 0 1,0 0-1,1 0 0,-1 0 1,0 0-1,0 0 0,0 0 1,0 0-1,0 0 0,0 0 1,0 0-1,0 0 0,1 1 1,-1-1-1,0 0 0,0 0 1,0 0-1,0 0 0,0 0 1,0 0-1,0 0 0,0 0 0,0 0 1,1 0-1,-1 0 0,0 0 1,0 0-1,0 1 0,0-1 1,0 0-1,0 0 0,0 0 1,0 0-1,0 0 0,0 0 1,0 0-1,0 0 0,0 1 1,0-1-1,0 0 0,0 0 1,0 0-1,0 0 0,0 0 1,0 0-1,0 0 0,0 1 0,0-1 1,0 0-1,0 0 0,-5 13-146,-11 12 196,11-17-39,0-1-1,0 1 1,1 0 0,0 0-1,1 0 1,-4 12 0,6-17 8,1-1 1,-1 0 0,1 1-1,0-1 1,0 1 0,0-1-1,0 0 1,0 1 0,0-1-1,1 1 1,-1-1 0,1 0-1,0 1 1,0-1 0,-1 0-1,1 0 1,1 1 0,-1-1 0,0 0-1,0 0 1,1 0 0,0-1-1,-1 1 1,1 0 0,0 0-1,0-1 1,-1 1 0,3 0-1,-1 0 9,-1-1 0,0 0-1,0 0 1,0 0-1,1 0 1,-1 0 0,0 0-1,1-1 1,-1 1-1,0-1 1,1 1 0,-1-1-1,1 0 1,-1 0 0,1 0-1,-1-1 1,1 1-1,-1 0 1,0-1 0,1 0-1,-1 1 1,0-1-1,1 0 1,-1 0 0,0-1-1,0 1 1,0 0-1,0-1 1,0 1 0,3-3-1,0-2-3,1 0-1,-1 0 0,-1-1 1,1 1-1,-1-1 1,4-10-1,-6 14-21,-1 0 1,-1 1-1,1-1 1,0 0-1,-1 0 0,1 0 1,-1 1-1,0-1 0,0 0 1,0 0-1,0 0 1,-1 0-1,1 1 0,-1-1 1,1 0-1,-1 0 0,0 1 1,0-1-1,-1 0 1,1 1-1,-2-3 0,2 3-6,0 1-1,0-1 0,-1 1 1,1 0-1,0 0 1,0-1-1,-1 1 0,1 0 1,-1 0-1,1 0 0,-1 1 1,1-1-1,-1 0 0,0 1 1,1-1-1,-1 1 1,-2-1-1,-2 0-22,0 1 1,0 0-1,-10 1 0,-2 0 33,37 1 2,226-25 0,147-6 102,-386 29-124,11-1 8,0 0 0,23-5 0,-72 21 51,-17 0-17,-37 13 83,58-17-169,6-3 10,-23 13 0,38-18 54,1 1 0,0 0 0,0 0-1,1 1 1,-1-1 0,1 1 0,0 0-1,-5 7 1,9-11 9,1 0 0,-1 0-1,0 0 1,1 0 0,-1 0 0,0 0-1,1 0 1,-1 0 0,1 1 0,0-1-1,-1 0 1,1 0 0,0 0 0,0 1-1,0-1 1,0 0 0,0 0-1,0 0 1,0 1 0,0-1 0,0 0-1,1 0 1,-1 0 0,0 1 0,1-1-1,-1 0 1,1 0 0,-1 0-1,1 0 1,0 0 0,-1 0 0,1 0-1,0 0 1,0 0 0,0 0 0,0-1-1,0 1 1,-1 0 0,1 0 0,1-1-1,0 2 1,3-1 7,-1 0 1,1 0-1,-1 0 1,1 0-1,0 0 1,-1-1-1,1 0 1,0 0-1,0 0 1,-1-1-1,10-2 1,6-1 95,25-10 1,-33 10-84,1-1 0,-2 1 0,1-2 0,-1 0 0,0 0 0,0-1 0,0 0 1,-1-1-1,0 0 0,-1 0 0,10-12 0,-8 6-8,-1 0-1,-1-1 1,0-1 0,-1 0 0,6-17-1,27-92 14,-33 99-11,88-313-31,-93 329 5,0 2-25,-1-1 0,0 0 1,0 0-1,0 0 0,-1 0 0,0-17 0,-1 25 19,0 1-1,0 0 0,0-1 1,0 1-1,0 0 0,0-1 1,-1 1-1,1 0 1,0-1-1,0 1 0,0 0 1,0-1-1,0 1 0,0 0 1,0 0-1,-1-1 1,1 1-1,0 0 0,0 0 1,0-1-1,-1 1 0,1 0 1,0 0-1,0-1 1,-1 1-1,1 0 0,0 0 1,-1 0-1,1 0 0,0-1 1,0 1-1,-1 0 0,1 0 1,0 0-1,-1 0 1,1 0-1,0 0 0,-1 0 1,1 0-1,0 0 0,-1 0 1,1 0-1,0 0 1,-1 0-1,1 0 0,0 0 1,-1 0-1,1 1 0,0-1 1,0 0-1,-1 0 0,1 0 1,0 0-1,-1 1 1,1-1-1,0 0 0,-16 13-293,16-13 303,-5 5-30,1 0 0,0 1 0,0-1 0,0 1 0,1-1 0,0 1 0,-4 8 0,0 6-4,-4 21 0,6-22 17,-13 52 34,-12 105 0,26-132 96,1 2 0,2-1 0,10 75 1,-9-119-101,3 19 86,5 21 0,-7-36-34,1 0 1,-1-1-1,1 1 0,0 0 0,1-1 1,-1 0-1,0 0 0,1 1 0,0-1 1,4 4-1,-6-8-35,0 1-1,0 0 1,0 0-1,0-1 1,0 1-1,1-1 1,-1 1-1,0-1 1,0 1-1,0-1 1,1 0 0,-1 0-1,0 1 1,0-1-1,1 0 1,-1 0-1,0 0 1,0 0-1,1-1 1,-1 1 0,0 0-1,0 0 1,1-1-1,1 0 1,3-2 53,1 0 0,-1-1 1,9-5-1,-2 0-34,41-27-18,-2-2-1,77-72 1,-116 98-136,-1 1 0,2 1 1,19-13-1,-32 22 97,0 1 0,0-1 0,0 0 0,1 1-1,-1-1 1,0 1 0,0 0 0,0-1 0,1 1 0,-1 0 0,0 0 0,1 0 0,-1 0 0,0 0 0,1 0 0,-1 0-1,0 0 1,0 0 0,1 1 0,-1-1 0,0 0 0,2 1 0,-2 0 4,0 0 1,1 1-1,-1-1 1,0 0-1,1 0 0,-1 1 1,0-1-1,0 1 1,0-1-1,0 1 0,-1-1 1,1 1-1,0-1 1,0 3-1,1 2 14,-1 0-1,1 0 1,-1 0-1,-1 0 1,1 0-1,-1 1 0,-1 10 1,-1-6 10,-1-1 0,0 0 1,-1 1-1,0-1 0,0-1 0,-1 1 0,0-1 1,-1 0-1,0 0 0,-1 0 0,-7 8 1,11-14 14,0 0 0,0 0 1,0-1-1,0 1 1,-1-1-1,1 0 1,-1 0-1,1 0 0,-1 0 1,0 0-1,0-1 1,0 0-1,1 1 0,-1-1 1,-1-1-1,1 1 1,0-1-1,0 0 1,0 0-1,0 0 0,0 0 1,0-1-1,0 1 1,0-1-1,0 0 1,0 0-1,0-1 0,0 1 1,-3-3-1,-3-1-33,4 1-15,8 1-21,8 1-32,-9 2 65,19 0 13,0 0 1,0 1 0,0 0 0,37 9 0,-13-2-65,-8-2 96,30 4-3078,-58-9 1337,0-1 0,0 0-1,0 0 1,0-1 0,15-2 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40:48.677"/>
    </inkml:context>
    <inkml:brush xml:id="br0">
      <inkml:brushProperty name="width" value="0.05" units="cm"/>
      <inkml:brushProperty name="height" value="0.05" units="cm"/>
    </inkml:brush>
  </inkml:definitions>
  <inkml:trace contextRef="#ctx0" brushRef="#br0">0 259 8480,'4'-17'3840,"31"-13"-3360,1 7 736,8 4-768,48-17-96,9 8-224,30-7-192,-8 9 32,21-2-2944,-20 12 1632</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40:49.983"/>
    </inkml:context>
    <inkml:brush xml:id="br0">
      <inkml:brushProperty name="width" value="0.05" units="cm"/>
      <inkml:brushProperty name="height" value="0.05" units="cm"/>
    </inkml:brush>
  </inkml:definitions>
  <inkml:trace contextRef="#ctx0" brushRef="#br0">0 1209 2720,'0'0'891,"6"-5"1423,26-18 2002,12-20-1941,-2 2-1258,31-19-225,35-33-371,-32 12-222,77-109 0,-17-6-307,-110 153 38,-2-1-1,31-82 0,-37 77 406,-3-2 1,14-73-1,-29 120-423,1 0-1,-1-1 1,0 1-1,0 0 1,0 0-1,-2-7 1,2 11-14,0 0 0,0 0 0,0 0-1,0 0 1,0-1 0,0 1 0,0 0 0,0 0 0,0 0 0,0 0 0,0-1-1,0 1 1,0 0 0,0 0 0,0 0 0,-1 0 0,1 0 0,0 0 0,0-1 0,0 1-1,0 0 1,0 0 0,0 0 0,-1 0 0,1 0 0,0 0 0,0 0 0,0 0 0,0 0-1,0 0 1,-1-1 0,1 1 0,0 0 0,0 0 0,0 0 0,0 0 0,-1 0 0,1 0-1,0 0 1,0 0 0,0 0 0,0 0 0,-1 1 0,1-1 0,0 0 0,0 0 0,0 0-1,0 0 1,0 0 0,-1 0 0,0 2-12,-1-1 0,1 1 0,0 0-1,-1 0 1,1 0 0,0 0 0,0 0 0,0 2-1,-126 325 24,97-228 283,-26 145-1,50-209-80,-1 59 0,6-84-124,2 0 0,0 0 0,0-1 0,1 1 0,0 0 0,1-1-1,0 1 1,1-1 0,6 12 0,-9-21-46,0 1 1,1 0-1,-1-1 0,1 1 0,0-1 0,0 0 1,0 1-1,0-1 0,1 0 0,-1 0 0,0 0 1,1-1-1,-1 1 0,1-1 0,0 1 1,0-1-1,-1 0 0,1 0 0,0 0 0,0 0 1,5 0-1,-3-1 0,0 0 0,0 0 0,-1-1 0,1 1 0,0-1 0,-1 0 0,1-1 0,-1 1 0,1-1 0,-1 0 0,0 0 0,8-5 0,0-2-33,0-1 0,0 0 0,-1-1 0,0 0 0,-1-1 0,0 0 0,-1-1 0,-1 0 0,0 0 0,0-1 0,9-25 0,-16 37-19,-1 1 0,1-1 0,0 0 0,-1 0 0,1 1 0,-1-1 0,1 0 0,-1 0 0,0 0 0,0 0 0,0 0 0,0 1 0,0-1 0,0 0 0,0 0 0,-1-3 0,1 5 6,-1 0 0,1 0 0,0 0 0,0 0 0,0 0-1,0-1 1,0 1 0,0 0 0,0 0 0,0 0 0,0 0 0,0 0-1,0 0 1,0-1 0,0 1 0,0 0 0,-1 0 0,1 0 0,0 0-1,0 0 1,0 0 0,0 0 0,0 0 0,0 0 0,-1 0 0,1 0-1,0 0 1,0 0 0,0 0 0,0 0 0,0 0 0,0 0-1,-1 0 1,1 0 0,0 0 0,0 0 0,0 0 0,0 0 0,0 0-1,-1 0 1,1 0 0,0 0 0,0 0 0,-6 7-204,-5 13-67,10-18 257,-8 19-19,0 1 1,-10 37-1,17-53 59,0 0 0,1 0 0,0 0 1,1 1-1,-1-1 0,1 0 0,0 0 0,1 1 0,0-1 0,0 0 0,0 0 0,0 0 0,1 0 0,0 0 0,4 8 0,-4-12 17,0 1 1,-1-1-1,1 0 1,0 0 0,1 1-1,-1-1 1,0-1-1,0 1 1,1 0-1,-1-1 1,1 1 0,0-1-1,-1 0 1,1 1-1,0-1 1,0-1-1,0 1 1,0 0-1,0-1 1,0 1 0,0-1-1,0 0 1,4 0-1,-3-1 14,0 1 1,0-1-1,0 1 0,0-1 0,-1 0 1,1-1-1,0 1 0,0-1 0,-1 1 0,1-1 1,-1 0-1,1 0 0,-1-1 0,0 1 1,0-1-1,4-4 0,-6 5-46,0 1-1,0-1 1,0 0-1,0 0 1,0 0 0,0 0-1,-1 0 1,1-1-1,-1 1 1,0 0-1,1 0 1,-1 0 0,0 0-1,0 0 1,-1-1-1,1 1 1,-1-4 0,-1-1-24,0 0 1,0 0 0,-6-11 0,5 10-14,-1 1 0,0 0 0,0 1 0,-1-1 0,0 1 0,0 0 0,-1 0 0,1 0 0,-1 1 0,-1-1 0,1 2 0,-1-1 0,1 1 0,-1 0 0,-9-4 0,15 8 30,0-1 0,0 1 0,0 0 0,0-1 0,0 1 0,0 0-1,0 0 1,0-1 0,0 1 0,0 0 0,0 0 0,0 0 0,0 1 0,0-1 0,0 0 0,0 0 0,0 0 0,0 1 0,1-1-1,-1 0 1,-2 2 0,3-2 4,0 0 0,-1 1 0,1-1 0,0 0 0,-1 1 0,1-1 0,0 1 0,0-1 0,0 1-1,-1-1 1,1 0 0,0 1 0,0-1 0,0 1 0,0-1 0,0 1 0,0-1 0,0 1 0,0-1 0,0 1 0,0-1 0,0 1-1,0-1 1,0 1 0,0-1 0,0 1 0,0-1 0,1 0 0,-1 1 0,0-1 0,0 1 0,1-1 0,-1 1 0,0-1 0,0 0-1,1 1 1,-1-1 0,0 0 0,1 1 0,0-1 0,1 3 24,1-1 1,0 1-1,0-1 1,0 0-1,1 0 0,-1 0 1,1-1-1,-1 1 1,1-1-1,-1 0 0,8 2 1,4-1 39,25 2 0,-33-4-39,111 2 365,-72-2-322,-17-1-134,35-4-1,-52 3-887,0 0 0,-1-1-1,1 0 1,-1-1 0,18-8-1,-10-2-2546,-5 1 1194</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40:50.328"/>
    </inkml:context>
    <inkml:brush xml:id="br0">
      <inkml:brushProperty name="width" value="0.05" units="cm"/>
      <inkml:brushProperty name="height" value="0.05" units="cm"/>
    </inkml:brush>
  </inkml:definitions>
  <inkml:trace contextRef="#ctx0" brushRef="#br0">32 145 8128,'-31'-31'3680,"49"18"-3168,13 2 544,4 3-672,30-7 352,10 7-448,30-11-96,-4 7-96,27-4 128,-15 8-128,2 5-1792,-14 3 928</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40:53.982"/>
    </inkml:context>
    <inkml:brush xml:id="br0">
      <inkml:brushProperty name="width" value="0.05" units="cm"/>
      <inkml:brushProperty name="height" value="0.05" units="cm"/>
    </inkml:brush>
  </inkml:definitions>
  <inkml:trace contextRef="#ctx0" brushRef="#br0">452 721 4224,'-1'-5'603,"-1"-1"1,0 1-1,-1 0 1,1-1 0,-5-4-1,7 9-419,-1 1 0,0-1 1,0 0-1,0 1 0,1-1 0,-1 1 0,0 0 0,0-1 0,0 1 1,0 0-1,0-1 0,0 1 0,0 0 0,0 0 0,0 0 0,0 0 1,0 0-1,0 0 0,-1 0 0,-18 2 632,19-1-734,-19 4 164,0 2 0,0 0 1,1 2-1,0 0 0,-22 15 0,28-17-112,-8 5 15,-14 7 76,1 1 1,1 2-1,-55 46 1,83-63-189,0 0 0,1 0 0,-1 0 0,-3 7 0,8-11-23,-1 1-1,0-1 1,1 0-1,-1 0 0,1 1 1,-1-1-1,1 0 1,0 1-1,-1-1 1,1 1-1,0-1 1,0 2-1,0-2-3,0 0 0,1-1 0,-1 1 1,0 0-1,1-1 0,-1 1 0,0 0 0,1-1 0,-1 1 0,0-1 1,1 1-1,-1-1 0,1 1 0,-1-1 0,1 1 0,-1-1 0,1 1 0,0-1 1,-1 0-1,1 1 0,0-1 0,-1 0 0,1 1 0,0-1 0,0 0 1,6 2 78,0-1 0,-1 0 0,1 0 0,0-1 0,-1 0 0,14-1 0,39-8 209,-58 8-292,15-2 35,-1 0 0,1-2 0,-1 0-1,0 0 1,0-2 0,-1 0 0,0 0-1,0-1 1,-1-1 0,15-12-1,-8 2 7,-2 0-1,31-40 1,26-51 117,-41 58-112,15-23-11,48-99 0,-86 151-54,0-1 0,-2 0 0,-1-1 0,-1 0 0,-1 0 0,-1 0-1,-2-1 1,1-48 0,-4 69-3,0-1-1,0 1 0,-1-1 0,0 1 0,0-1 0,-1 1 0,1 0 0,-1-1 0,0 1 1,-1 0-1,-3-6 0,5 9 10,0 1 0,1 0 1,-1 0-1,0 0 0,0 0 0,0 0 1,0 0-1,0 0 0,0 0 1,0 0-1,0 0 0,-1 0 0,1 1 1,0-1-1,0 0 0,-1 1 1,1-1-1,0 1 0,-1 0 0,1-1 1,0 1-1,-1 0 0,1 0 1,-1 0-1,1 0 0,0 0 0,-1 0 1,1 0-1,-1 0 0,1 1 1,0-1-1,-1 0 0,1 1 0,0-1 1,-1 1-1,1 0 0,0-1 1,0 1-1,-3 2 0,-1 1 1,-1 1 0,1 0 1,0 0-1,0 0 0,0 1 0,-5 8 0,-10 19-4,1 2-1,1 0 0,3 0 1,-14 43-1,18-37 51,2 1 0,1 1 0,3-1 0,1 1 0,2 53 0,2-71 15,1 0 0,1 1-1,1-1 1,1 0 0,9 29 0,-11-46-7,1 0 0,0-1 0,0 1 0,1-1 0,0 0 0,0 0 0,1 0 1,0 0-1,0-1 0,1 0 0,-1 0 0,1 0 0,0-1 0,1 0 0,0 0 0,-1 0 0,1-1 1,1 0-1,13 5 0,-8-5 35,-1-1-1,1-1 1,0 0 0,0 0 0,0-1-1,0-1 1,17-2 0,-9 0 26,0-1 0,-1-1 0,36-12 0,-48 13-84,0-1 0,0 0 0,-1 0 0,1 0 0,-1-1 0,0 0 0,-1-1 0,1 0 0,-1 0 0,0 0-1,-1-1 1,0 0 0,0 0 0,8-15 0,-10 17-45,0-1 0,-1 1 0,1-1 0,-1 0-1,-1 0 1,1 0 0,-1 0 0,0 0 0,-1 0 0,1-1 0,-1 1-1,0 0 1,-1 0 0,1 0 0,-1 0 0,-1 0 0,1 0 0,-1 0-1,0 0 1,0 0 0,-4-6 0,5 11 4,1 0 0,-1 0 0,1 0 0,-1 0 0,0 1 0,0-1 0,1 0 0,-1 0-1,0 1 1,0-1 0,0 0 0,0 1 0,0-1 0,0 1 0,0-1 0,0 1 0,0-1 0,0 1 0,0 0 0,-2-1 0,0 1-8,1 0 1,0 1-1,0-1 1,-1 0-1,1 1 1,0-1-1,0 1 1,0 0-1,-4 1 1,-2 2-28,1 1 0,-1 0 0,1 0 0,-8 8 0,3-2 28,1 0-1,0 1 0,1 0 1,0 0-1,1 1 0,1 1 1,0-1-1,-9 23 0,15-32 35,0 1 0,1-1 0,0 1 0,0-1 0,0 1 0,0-1 0,1 1 0,0-1 0,0 1 0,0 0 0,0-1 0,1 1 0,0-1 0,0 1 0,0-1 0,3 8 0,-1-6 22,0-1 0,0 0 0,1 0 1,0 0-1,-1-1 0,2 1 0,-1-1 1,0 0-1,1 0 0,0-1 0,0 1 1,7 3-1,-2-2 16,0 0-1,0-1 1,0 0 0,1-1 0,-1 0-1,1 0 1,0-1 0,0-1 0,0 0 0,0 0-1,0-1 1,20-3 0,-11 0 16,-1-1 0,1-1-1,-1-1 1,0-1 0,0 0 0,19-11 0,-30 13-55,-1 1 0,1-1 0,-1-1 0,0 1 1,-1-1-1,9-9 0,-11 11 3,-1-1 1,1 1 0,-1-1-1,0 1 1,-1-1 0,1 0-1,-1 0 1,0 0 0,0-1-1,0 1 1,1-8-1,-1 1-52,-1 6-25,0 1 1,-1-1-1,1 0 1,-1-6-1,-1 12 49,1 0 1,0 0-1,-1 0 1,1 0-1,-1 0 0,1 0 1,-1 0-1,1 0 1,0 0-1,-1 0 1,1 0-1,-1 1 0,1-1 1,0 0-1,-1 0 1,1 0-1,0 1 0,-1-1 1,1 0-1,0 1 1,-1 0-1,-8 3 64,8-1-45,1-3-3,1 1 0,-1 0-1,0 0 1,0-1 0,0 1-1,-1 0 1,1 0 0,0-1 0,0 1-1,0 0 1,-1-1 0,1 1-1,0 0 1,0-1 0,-1 1-1,0 1 1,1-2 116,4-5 29,6-11 66,2-19-69,31-62-1,-33 76-139,27-46 170,63-89 0,-48 79-279,-35 50 87,-2 1-1,0-2 1,-2 0 0,9-31 0,-19 50-22,-1 0-1,2-16 1,-3 18-49,-1 6 81,1-13-298,-5 12 31,-4 7-49,-2 4 244,1 1 0,1 1 0,0-1 0,-10 19-1,-4 3 13,2-2 123,1 1-1,1 1 0,2 1 1,-19 53-1,7-5 61,5 0 0,-26 166-1,47-237-75,2 0 1,-1 0-1,1 0 0,1 1 0,0-1 0,0 0 0,1-1 0,4 13 0,-5-19 2,0 1 0,1-1 0,-1 1 0,1-1 0,0 0 0,0 0 0,1 0 0,-1 0 0,0 0 1,1 0-1,0-1 0,0 1 0,0-1 0,0 0 0,0 1 0,0-2 0,0 1 0,1 0 0,-1-1 0,1 1 0,-1-1 0,1 0 0,0 0 0,3 0 0,6 1 43,-1-2-1,1 1 1,-1-2-1,1 0 1,-1 0-1,15-4 1,72-23 1,-91 26-68,-1 0 0,0-1 1,0 0-1,0 0 1,0 0-1,0-1 1,-1 0-1,0 0 0,1-1 1,-2 0-1,1 0 1,6-7-1,-2-2 4,0 0-1,-1-1 1,-1 0 0,0 0 0,8-24-1,-8 15 2,-1 0 1,-1 0-1,4-31 0,-9 44-79,-1 0 0,0 1 1,-1-1-1,-2-18 1,3 29 43,0 0 1,0-1 0,0 1-1,0 0 1,0-1 0,0 1 0,0 0-1,0-1 1,0 1 0,0 0-1,0-1 1,-1 1 0,1 0-1,0-1 1,0 1 0,0 0-1,0-1 1,-1 1 0,1 0 0,0 0-1,0-1 1,0 1 0,-1 0-1,1 0 1,0-1 0,-1 1-1,1 0 1,0 0 0,0 0 0,-1 0-1,1-1 1,0 1 0,-1 0-1,1 0 1,0 0 0,-1 0-1,-1 0-9,1 1 0,0-1-1,0 1 1,0 0-1,0-1 1,0 1-1,1 0 1,-1 0 0,0 0-1,0-1 1,-1 3-1,-5 7-34,0 1 0,0 0-1,1 0 1,0 0 0,-5 17-1,-17 62 52,22-71 16,2 0 0,-3 28 0,6-41-16,1 0 0,0 0 0,0 0 0,1 0 0,-1-1 0,1 1 0,1 0 0,-1 0 0,1 0 0,0-1 0,0 1 0,4 6 0,0-3 80,-1-1 0,1 0 0,1 0 0,-1 0 0,1-1 0,15 12 0,-19-16-37,0-1 0,1 0 0,-1 0-1,1 0 1,-1-1 0,1 1 0,0-1-1,0 1 1,0-1 0,-1-1 0,1 1-1,0 0 1,0-1 0,0 0 0,0 0 0,0 0-1,0 0 1,0-1 0,7-1 0,4-3 25,0-1 1,-1 0-1,0-1 1,0-1-1,13-9 1,60-53 209,-81 65-280,0 0 1,-1 0 0,0-1 0,0 0-1,-1 0 1,1 0 0,-1 0 0,-1-1-1,1 1 1,-1-1 0,0 0 0,-1 0 0,1-1-1,-1 1 1,-1 0 0,0-1 0,0 1-1,0-1 1,-1 1 0,0-1 0,-1-10-1,0 15 10,1-1-1,-1 1 1,1-1-1,0 1 1,0 0-1,1-1 1,-1 1-1,0-1 0,3-5 1,-2 8-16,-1-1 0,1 0 0,0 1 0,0-1 0,0 1 1,1 0-1,-1-1 0,0 1 0,1 0 0,-1-1 0,0 1 0,1 0 0,-1 0 0,1 0 0,0 0 1,-1 1-1,1-1 0,0 0 0,2 0 0,1 0 9,0 0 0,-1 0 0,1 1 0,0-1 0,0 1 0,0 0 0,0 0 0,-1 1 0,1 0 0,0 0 0,0 0 0,-1 0 0,1 0 0,-1 1 0,1 0 0,-1 0 0,1 1 0,-1-1 0,0 1 0,0-1 0,0 1 0,-1 1 0,7 6 0,-3-2-23,0 0 1,0 1 0,0 0 0,-2 0-1,1 0 1,-1 1 0,0 0 0,-1 0 0,5 18-1,8 44 40,-15-66 11,-1 0 0,1 0 0,0 0 0,1 0 0,-1 0 0,1 0 0,0-1 0,1 1 0,-1-1 0,1 0 0,8 8 0,-9-10 10,-1-1-1,0 0 1,1 0 0,0 0 0,0 0 0,-1-1 0,1 1 0,0-1 0,0 0 0,0 1 0,0-1-1,1-1 1,-1 1 0,0 0 0,0-1 0,1 0 0,-1 1 0,0-1 0,0-1 0,1 1 0,-1 0-1,0-1 1,6-1 0,-1-1-19,0-1 0,0 0 1,0 0-1,0-1 0,-1 0 0,1 0 0,8-9 0,44-49 73,-45 45-70,1 1 1,33-28-1,-48 44-19,0 0 0,1 0 0,-1 1 0,0-1 1,1 0-1,-1 0 0,1 1 0,-1-1 0,1 1 0,-1-1 0,1 1 0,-1 0 0,1 0 0,0 0 0,1-1 0,-2 2-3,0-1 0,0 0 1,0 0-1,0 1 0,0-1 1,0 1-1,0-1 0,0 1 0,0-1 1,0 1-1,0-1 0,0 1 0,-1 0 1,1 0-1,0-1 0,0 1 0,0 1 1,1 1-5,-1-1 1,0 1-1,1 0 1,-1 0-1,0-1 1,-1 1-1,1 0 1,0 0-1,-1 0 1,0 0-1,1 0 1,-1 0-1,0 0 0,-1 4 1,-1 4 31,-1 1 0,-5 12 0,0 5 248,7-29-240,1 1-1,0-1 1,0 1 0,-1 0 0,1-1 0,0 1-1,0 0 1,0-1 0,0 1 0,0 0-1,0-1 1,0 1 0,0 0 0,0-1-1,0 1 1,0 0 0,0-1 0,0 1-1,0 0 1,1-1 0,-1 2 0,2-2 13,-1 0 0,0 0 0,1-1 0,-1 1 1,0 0-1,1-1 0,-1 1 0,0 0 0,1-1 0,-1 0 1,0 1-1,2-2 0,128-70-22,-126 70-24,60-25 1,-58 24-49,0 1 1,1 0-1,-1 1 0,1 0 1,-1 0-1,0 0 0,11 1 1,-17 1 43,0-1 1,0 0 0,0 0 0,0 0 0,0 1-1,0-1 1,0 0 0,0 1 0,0-1 0,0 1 0,0 0-1,0-1 1,0 1 0,0 0 0,0-1 0,-1 1-1,1 0 1,0 0 0,0 0 0,-1 0 0,1-1-1,-1 1 1,1 0 0,-1 0 0,1 0 0,-1 0-1,1 1 1,-1-1 0,0 0 0,0 0 0,0 0 0,1 0-1,-1 0 1,0 0 0,0 0 0,0 0 0,-1 1-1,1-1 1,0 1 0,-1 2 3,0 0 0,0 0 0,0 0 0,0 0 0,-1 0 0,1-1 0,-1 1 0,0 0 0,-4 5 0,0-3 34,1 1 0,0 0 0,1 0 0,-5 9 0,10-14 369,6-3-282,6-4-100,-13 5 6,9-4 60,9-3-37,-1 0 0,-1-2 0,20-12 0,-29 16-45,0 1 1,13-6-1,-17 9-31,-1 0-1,1 0 1,-1 0-1,1 0 1,-1 1-1,1-1 1,-1 1-1,1 0 1,0-1-1,-1 1 1,5 1-1,-6-1 14,-1 1 1,1-1-1,0 1 0,-1-1 0,1 0 0,-1 1 0,1 0 1,-1-1-1,1 1 0,-1-1 0,1 1 0,-1 0 0,1-1 0,-1 1 1,0 0-1,0-1 0,1 1 0,-1 0 0,0 0 0,0 0 1,4 19-81,-4-14 60,3 20-51,-3-23 114,0 1 0,1-1 1,-1 1-1,0 0 0,1-1 1,0 1-1,0-1 0,0 0 1,0 1-1,1-1 0,-1 0 0,1 0 1,0 0-1,0 0 0,0 0 1,0 0-1,0 0 0,1 0 1,2 1-1,-3-3 0,-1 0 0,1 0 0,0 0 0,-1 0 0,1-1 0,0 1 0,0-1 0,-1 0 0,1 1 0,0-1 0,0 0 0,0 0 0,0 0 0,-1 0 0,1 0 0,0 0 0,0-1 0,0 1 0,0-1 0,-1 1 0,1-1 0,0 0 0,2-1 0,5-3 7,-1 0 0,0 0 0,10-9 0,50-44 8,13-10-132,-70 58 52,-7 7 17,-1 1 0,0-1-1,1 0 1,-1 1 0,1 0 0,7-4-1,-10 6 15,-1 1 1,1-1-1,-1 0 0,0 0 0,1 1 1,-1-1-1,0 0 0,1 1 0,-1-1 1,0 0-1,0 1 0,1-1 0,-1 0 1,0 1-1,0-1 0,0 1 0,0-1 0,1 0 1,-1 1-1,0-1 0,0 1 0,0-1 1,0 1-1,0-1 0,0 0 0,0 1 1,0-1-1,0 1 0,0-1 0,-1 1 0,1 21-64,0-18 48,-2 27-4,1-24 48,1-1 1,-1 0-1,1 1 0,0-1 1,0 1-1,1-1 1,0 0-1,3 10 1,-4-15-5,1 1 1,0-1 0,0 1 0,0-1 0,0 1 0,1-1 0,-1 0 0,0 0-1,0 1 1,1-1 0,-1 0 0,1 0 0,-1 0 0,1-1 0,-1 1 0,1 0 0,-1 0-1,1-1 1,0 1 0,0-1 0,-1 0 0,1 1 0,0-1 0,-1 0 0,1 0-1,2 0 1,6-1 65,0 1 0,0-1 0,13-3 0,-21 3-81,15-3 0,0 0 0,0-2 1,0 0-1,-1-1 1,0 0-1,0-2 1,-1 1-1,0-2 0,-1 0 1,27-24-1,-26 19 10,-11 10-32,1 0-1,-1 0 1,2 0 0,-1 1-1,0 0 1,1 0-1,0 0 1,-1 1 0,14-6-1,-19 9 18,1 0 0,-1 0-1,1 0 1,-1 0 0,1 1 0,-1-1-1,1 0 1,-1 0 0,1 0 0,-1 1-1,1-1 1,-1 0 0,1 0 0,-1 1-1,0-1 1,1 0 0,-1 1 0,0-1-1,1 0 1,-1 1 0,0-1 0,1 1-1,-1-1 1,0 1 0,0-1 0,1 0-1,-1 1 1,0-1 0,0 1 0,0-1-1,0 1 1,0-1 0,0 1 0,0-1-1,1 1 1,-2-1 0,1 2 0,2 23-69,-2-24 70,-1 17-9,-1 1 0,-1-1 0,-9 29 0,2-3 130,10-44-110,0 0 1,0 0 0,0 0 0,0 0 0,0 0 0,0 0 0,0 1 0,0-1-1,0 0 1,0 0 0,0 0 0,0 0 0,0 0 0,0 0 0,0 0-1,0 0 1,0 0 0,0 1 0,0-1 0,0 0 0,0 0 0,0 0 0,0 0-1,0 0 1,0 0 0,0 0 0,0 0 0,0 0 0,0 0 0,0 1-1,0-1 1,0 0 0,0 0 0,0 0 0,1 0 0,-1 0 0,0 0 0,0 0-1,0 0 1,0 0 0,0 0 0,0 0 0,0 0 0,0 0 0,0 0-1,1 0 1,-1 0 0,0 0 0,0 0 0,0 0 0,0 0 0,0 0 0,0 0-1,0 0 1,0 0 0,1 0 0,-1 0 0,9-5 255,16-13-147,-20 14-81,28-24 7,25-18-123,-51 40 0,1 1-1,0 1 0,0 0 1,0 0-1,17-5 1,-24 9 67,0-1 0,0 1 0,-1 0 0,1 0 0,0 0 1,-1 0-1,1 0 0,0 0 0,0 0 0,-1 0 0,1 0 1,0 0-1,0 0 0,-1 0 0,1 0 0,0 1 0,-1-1 1,1 0-1,0 1 0,-1-1 0,1 0 0,0 1 0,-1-1 1,1 1-1,0 0 0,0 0 2,-1 0-1,1 0 1,0 0 0,-1 1-1,1-1 1,-1 0 0,1 0-1,-1 1 1,0-1 0,0 0-1,1 1 1,-1 1 0,0 4 4,-1 0 1,1-1-1,-1 1 1,-3 9-1,2-10 12,1-1 0,0 0 0,0 0 0,0 0 0,1 0 0,-1 1 0,1-1 0,1 7 0,-1-10 11,1 0-1,0 0 1,0-1 0,-1 1-1,1 0 1,0 0-1,0-1 1,0 1-1,1 0 1,-1-1 0,0 1-1,1-1 1,-1 0-1,1 1 1,-1-1 0,1 0-1,0 0 1,-1 0-1,1 0 1,0 0 0,0 0-1,0-1 1,0 1-1,-1-1 1,4 1 0,9 3-104,1-2 0,0 0 1,0 0-1,23-2 1,26-5-6175,-60 5 5647,-1-1-129,-1 1 1,1 0-1,-1-1 1,1 0-1,-1 1 1,0-1-1,4-2 1,8-2-1759</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40:54.366"/>
    </inkml:context>
    <inkml:brush xml:id="br0">
      <inkml:brushProperty name="width" value="0.05" units="cm"/>
      <inkml:brushProperty name="height" value="0.05" units="cm"/>
    </inkml:brush>
  </inkml:definitions>
  <inkml:trace contextRef="#ctx0" brushRef="#br0">49 33 736,'-27'-19'320,"14"11"-256,10 3 800,3 10-480,-5-5-160,10 0-128</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40:54.729"/>
    </inkml:context>
    <inkml:brush xml:id="br0">
      <inkml:brushProperty name="width" value="0.05" units="cm"/>
      <inkml:brushProperty name="height" value="0.05" units="cm"/>
    </inkml:brush>
  </inkml:definitions>
  <inkml:trace contextRef="#ctx0" brushRef="#br0">15 198 7232,'0'-1'223,"0"0"1,0 0-1,1 1 1,-1-1-1,0 0 1,1 1-1,-1-1 1,1 0-1,-1 1 1,1-1-1,-1 0 1,1 1-1,-1-1 1,1 1-1,0-1 1,-1 1-1,1-1 1,0 1-1,-1 0 1,1-1-1,0 1 1,0 0-1,-1-1 1,1 1-1,0 0 1,0 0-1,0 0 1,0 0 0,9-2 1214,-2-1-1035,0-1 0,1 0 1,-1 0-1,8-6 1,1 1-278,-12 6-106,0 0 0,0 0 0,0 0 0,0 0 0,-1-1 0,1 0 0,-1 0 0,0 0-1,0 0 1,4-7 0,-3 3-21,-1 0-1,0 0 1,5-15-1,-8 21-17,0 0 0,0 0 0,-1 0 0,1 0 0,-1-1-1,1 1 1,-1 0 0,0-1 0,0 1 0,0 0-1,0-1 1,-1 1 0,1 0 0,0 0 0,-1-1 0,0 1-1,1 0 1,-1 0 0,-2-3 0,3 4 22,-1 0 1,1 1 0,-1-1-1,0 1 1,1-1 0,-1 1-1,1 0 1,-1-1-1,0 1 1,1 0 0,-1-1-1,0 1 1,1 0-1,-1-1 1,0 1 0,0 0-1,1 0 1,-1 0 0,0 0-1,0 0 1,1 0-1,-1 0 1,-1 0 0,-17 7 188,13-5-82,-7 4 271,1 0-1,-1 1 1,1 0 0,1 1 0,-1 0-1,1 1 1,-12 12 0,19-17-265,1 0 0,0 0 0,0 0 0,0 0 1,0 1-1,1-1 0,-1 1 0,1 0 1,1-1-1,-3 7 0,4-7-57,-1-1 0,1 0-1,0 1 1,0-1 0,0 1 0,0-1-1,1 1 1,-1-1 0,1 0-1,0 1 1,0-1 0,0 0 0,0 0-1,1 1 1,-1-1 0,4 5 0,-2-5-63,0 1 0,0-1 0,0 1 0,0-1 0,0 0 0,1 0 0,0 0 0,-1-1 0,1 1 0,0-1 0,0 0 1,0 0-1,0 0 0,1-1 0,-1 1 0,1-1 0,-1 0 0,0 0 0,1-1 0,0 1 0,-1-1 0,7-1 0,3 0-1084,-1 0-1,1-2 0,-1 0 0,1 0 0,-1-1 1,16-8-1,6-2-4703,1 2 1835</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1:43.455"/>
    </inkml:context>
    <inkml:brush xml:id="br0">
      <inkml:brushProperty name="width" value="0.05" units="cm"/>
      <inkml:brushProperty name="height" value="0.05" units="cm"/>
    </inkml:brush>
  </inkml:definitions>
  <inkml:trace contextRef="#ctx0" brushRef="#br0">25 38 4160,'-1'0'118,"1"0"1,-1 0 0,1 0-1,0 0 1,-1 0 0,1 0-1,-1 0 1,1 0-1,0-1 1,-1 1 0,1 0-1,0 0 1,-1 0-1,1 0 1,-1-1 0,1 1-1,0 0 1,-1 0 0,1-1-1,0 1 1,0 0-1,-1 0 1,1-1 0,-1 0-1,1 0 814,0 3 104,-15 3 4052,15-5-5028,0 0 0,0 0 1,0 0-1,0 0 0,0 1 0,0-1 1,0 0-1,0 0 0,0 0 0,0 0 1,0 1-1,0-1 0,0 0 0,0 0 1,0 0-1,1 0 0,-1 0 0,0 1 1,0-1-1,0 0 0,0 0 0,0 0 1,0 0-1,0 0 0,1 0 0,-1 0 1,0 1-1,0-1 0,0 0 0,0 0 1,0 0-1,1 0 0,-1 0 0,0 0 1,0 0-1,0 0 0,0 0 0,0 0 1,1 0-1,-1 0 0,0 0 0,0 0 1,0 0-1,1 0 0,16 6 553,26 2-476,-18-7 242,0 0-1,-1-1 1,38-6 0,277-37 234,-314 43-574,-19 0-30,0 0-1,0 0 1,0 0 0,-1-1-1,9-2 1,-7 3 8,2-2 26,-24-2-8199,6 6 5735</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40:55.155"/>
    </inkml:context>
    <inkml:brush xml:id="br0">
      <inkml:brushProperty name="width" value="0.05" units="cm"/>
      <inkml:brushProperty name="height" value="0.05" units="cm"/>
    </inkml:brush>
  </inkml:definitions>
  <inkml:trace contextRef="#ctx0" brushRef="#br0">18 89 4736,'-18'-11'2144,"18"8"-1856,0-2 2016,10 10-1312,6-5 1088,7 0-1216,25-8 448,4 3-768,46-7 64,2 4-352,18-3-96,-7 3-96,15-7-768,-8 7 416</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40:57.128"/>
    </inkml:context>
    <inkml:brush xml:id="br0">
      <inkml:brushProperty name="width" value="0.05" units="cm"/>
      <inkml:brushProperty name="height" value="0.05" units="cm"/>
    </inkml:brush>
  </inkml:definitions>
  <inkml:trace contextRef="#ctx0" brushRef="#br0">519 63 4480,'2'-3'324,"-1"0"0,1 0 0,-1 0 0,1 0 0,0 1 0,0-1 0,0 1 0,1 0 0,-1-1 0,0 1 0,1 0 0,-1 0 0,1 1 0,4-3 0,-3 2 299,-1-1 0,1 1 0,-1-1 0,0 0 0,0 0 0,6-6 0,-29 68 2347,8-16-2708,2 1 0,2 0 0,-2 49-1,4-39-38,-11 139 166,17-105-1,1-39 131,-1-48-510,0-1 1,0 0 0,0 1-1,0-1 1,0 1-1,0-1 1,0 0 0,0 1-1,0-1 1,-1 1 0,1-1-1,0 0 1,0 1-1,0-1 1,0 1 0,-1-1-1,1 0 1,0 1 0,0-1-1,0 0 1,-1 1-1,1-1 1,0 0 0,-1 0-1,1 1 1,0-1 0,-1 0-1,1 0 1,0 1-1,-1-1 1,1 0 0,0 0-1,-1 0 1,1 0 0,-1 0-1,1 1 1,0-1-1,-1 0 1,1 0 0,-1 0-1,1 0 1,-1 0 0,0 0 13,0 0-16,-1 0 0,1 0 0,-1 1 0,0-1 0,1 1 0,-1-1 0,1 1 0,-3 1 0,-15 5 47,-23 3-102,-64 7 0,55-10 52,0 2 0,-79 26-1,116-31-1,6-2 144,1 0 0,0 1 0,0-1 0,0 2 0,0-1 0,-11 8 0,51-14 1075,171-17-421,116-13-172,-83 6-504,-180 22-179,101-10 265,-147 15-213,-5 0-1087</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40:57.519"/>
    </inkml:context>
    <inkml:brush xml:id="br0">
      <inkml:brushProperty name="width" value="0.05" units="cm"/>
      <inkml:brushProperty name="height" value="0.05" units="cm"/>
    </inkml:brush>
  </inkml:definitions>
  <inkml:trace contextRef="#ctx0" brushRef="#br0">103 114 2144,'-10'-4'265,"-16"-1"451,8 2-457,-31-3 8489,54 4-7631,13-2-94,28 0 619,80-13 459,-102 13-1845,191-36 1020,5 16-1181,-206 23-383,1 1 0,-1 1 0,0 0 0,0 1 0,1 0 0,-1 2 0,-1-1 0,20 8 0,-19-2-2645,-1 2 912</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40:57.926"/>
    </inkml:context>
    <inkml:brush xml:id="br0">
      <inkml:brushProperty name="width" value="0.05" units="cm"/>
      <inkml:brushProperty name="height" value="0.05" units="cm"/>
    </inkml:brush>
  </inkml:definitions>
  <inkml:trace contextRef="#ctx0" brushRef="#br0">29 93 5472,'-15'-23'1760,"5"12"-378,6 6 385,11 2 428,20-1-1102,0 1 1,0 1-1,34 3 1,-1-1-45,204-20 958,-51 2-1555,-57 13-436,-54 12-3221,-73-1-811,-3 4 1195</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40:59.667"/>
    </inkml:context>
    <inkml:brush xml:id="br0">
      <inkml:brushProperty name="width" value="0.05" units="cm"/>
      <inkml:brushProperty name="height" value="0.05" units="cm"/>
    </inkml:brush>
  </inkml:definitions>
  <inkml:trace contextRef="#ctx0" brushRef="#br0">271 728 2144,'18'-46'8394,"-17"46"-8352,-1-1 0,0 1 0,0 0-1,0-1 1,0 1 0,0 0 0,0-1 0,0 1-1,0-1 1,0 1 0,0 0 0,0-1-1,0 1 1,0 0 0,0-1 0,0 1 0,0 0-1,0-1 1,0 1 0,-1 0 0,1-1-1,0 1 1,0 0 0,0 0 0,0-1-1,-1 1 1,1 0 0,0 0 0,0-1 0,-1 1-1,1 0 1,0 0 0,-1 0 0,1-1-1,0 1 1,0 0 0,-1 0 0,1 0 0,0 0-1,-1 0 1,1 0 0,0-1 0,-1 1-1,1 0 1,-1 0 0,1 0 0,0 0 0,-1 0-1,1 0 1,0 1 0,-1-1 0,1 0-1,-1 0 1,-19 3 492,4 2-406,1 0 0,0 2 0,1 0 0,0 0 0,-17 12 1,11-4-41,1 0 1,-29 28-1,37-31-62,0 0 1,-13 20-1,21-28-6,1 0 0,-1 0 0,1 0 0,0 0-1,1 0 1,-1 0 0,1 1 0,0-1 0,0 1 0,0-1 0,0 1 0,1-1 0,0 7 0,0-10 19,0 0 0,0 1 1,0-1-1,1 1 1,-1-1-1,0 0 0,1 1 1,-1-1-1,1 0 0,0 0 1,-1 1-1,1-1 1,0 0-1,0 0 0,0 0 1,0 0-1,0 0 1,0 0-1,0 0 0,0 0 1,0 0-1,0 0 1,0-1-1,1 1 0,-1 0 1,0-1-1,1 1 1,-1-1-1,0 0 0,1 1 1,-1-1-1,0 0 0,1 0 1,-1 0-1,1 0 1,-1 0-1,3 0 0,2-1 76,0 0-1,0 0 0,0 0 0,-1-1 1,1 0-1,0 0 0,9-6 0,-3 0-97,0 0 0,0 0 0,-1-1 0,0-1 0,-1 0 0,0-1 0,15-20 0,-14 14-44,0 0 0,-1-1 0,-1 0-1,13-37 1,-17 46 106,-3 12-79,-2 22-16,0-16 92,-1 6 104,2-1 1,0 1-1,0-1 1,2 1 0,4 17-1,-6-28-120,0-1 0,1 1 0,-1-1 0,1 0 0,-1 1 0,1-1 0,0 0 0,0 0 0,1 0 0,-1 0 0,1-1 0,-1 1 0,1-1 0,0 1 0,0-1 0,0 0 0,0 0 1,0 0-1,0-1 0,1 1 0,-1-1 0,0 0 0,1 1 0,-1-2 0,1 1 0,6 1 0,-5-2-26,0 0 0,0-1 0,0 1 0,0-1 0,0 0 0,0 0 0,8-4 0,34-16 122,-20 8-35,117-60-134,-87 42-55,78-31 0,-130 60 71,1 0 1,0 1-1,0-1 0,-1 1 1,1 0-1,10 0 1,-14 1-2,-1 0 0,0 0 0,1 0 0,-1 0 0,0 1 0,0-1 0,1 0 0,-1 1 0,0-1 0,0 1 0,1-1 0,-1 1 0,0 0 0,0 0 0,0-1 0,0 1 0,0 0 0,0 0 0,0 0 0,0 0 0,0 0 0,-1 0 0,1 0 0,0 0 0,-1 0 0,1 1 0,-1-1 0,1 0 0,-1 0 0,1 1 0,-1-1 0,0 0 0,0 1 0,0-1 0,0 2 0,1 2 27,-1 0 0,-1 0 0,1 0-1,-1 0 1,0 0 0,0 0 0,0 0 0,-1 0 0,0 0 0,0 0 0,0-1 0,0 1 0,-5 5 0,-3 5 176,-2 0 1,-16 17-1,25-29-149,2-2-14,0 0 1,-1 0-1,1 0 1,0 0-1,0 1 1,0-1-1,1 0 1,-1 1-1,0-1 1,0 2-1,1-3-27,0 1 0,1-1 0,-1 0 0,0 0 0,0 0 0,1 0 0,-1 0 0,0 0 0,1 0 0,-1 0 0,0 0 0,1 0 0,-1 0 0,0 0 0,1 0 0,-1 0 0,0 0 0,1 0 0,-1 0 0,0-1 0,1 1 0,-1 0 0,0 0 0,1 0 0,-1 0 0,0-1 0,0 1 0,1 0 0,36-23 336,49-40-308,-74 54-104,0 0 0,0 2 0,0-1 0,1 1 0,0 1 0,23-7 0,-35 12 48,1 1-1,-1-1 0,0 1 1,1 0-1,-1 0 1,1 0-1,-1 0 0,1 0 1,-1 0-1,1 0 0,-1 0 1,1 0-1,-1 0 0,1 1 1,-1-1-1,1 1 1,-1-1-1,1 1 0,1 1 1,-1 0-4,0-1 0,-1 1 1,0-1-1,1 1 0,-1 0 1,0 0-1,0-1 1,0 1-1,0 0 0,0 0 1,0 0-1,1 4 0,0 4-16,0 1-1,-1 0 0,0 0 0,-1 16 0,0-20 47,-1-2 19,2 0-1,-1 0 1,0 0 0,1 0-1,0 0 1,0-1 0,3 10-1,-3-13-15,0 1 1,0-1-1,0 1 1,0-1-1,0 1 0,0-1 1,1 0-1,-1 1 0,0-1 1,1 0-1,-1 0 0,1 0 1,-1 0-1,1 0 0,0 0 1,-1-1-1,1 1 0,0-1 1,0 1-1,-1-1 0,1 1 1,0-1-1,3 0 0,6 1 52,1-2 0,-1 1-1,21-5 1,-15 3 3,33-6-3,0-2 0,-1-2 0,70-27 1,-93 28-98,0 0-1,-1-2 1,-1-1 0,0-1 0,-1-1 0,-1-1 0,0 0-1,19-22 1,-7 4-195,-30 30 102,-8 5 6,-6 8 24,-159 151-142,165-155 270,-1 0-32,1 0 0,0 0 1,0 1-1,0-1 0,1 1 0,-1 0 0,-4 10 0,7-14-5,1 0 1,0 0-1,-1 0 1,1 1-1,0-1 0,0 0 1,0 0-1,-1 0 1,1 0-1,0 1 0,0-1 1,1 0-1,-1 0 1,0 0-1,0 0 1,1 0-1,-1 1 0,1 0 1,0-1 9,0 1 0,0-1-1,0 0 1,0 0 0,0 0 0,1 0 0,-1 0 0,0 0 0,1 0 0,-1-1 0,1 1-1,-1 0 1,0-1 0,1 1 0,-1-1 0,1 1 0,2-1 0,1 1 16,1 0 0,0-1 0,0 1 0,-1-1 0,1-1 0,0 1 0,0-1 0,-1 0 0,1 0 0,-1 0 0,1-1 0,-1 0 0,1 0 0,-1-1 0,0 1 0,0-1 0,8-6 0,2-4 16,0 1 0,-2-2-1,24-28 1,232-305 121,-229 288-215,-2-3 0,-3-1 1,-3-1-1,25-71 1,-46 96-338,-10 23 127,-1 16 257,0 0 0,0 0-1,0 0 1,0 0 0,-1-1 0,1 1-1,0 0 1,0 0 0,0 0 0,0 0-1,0 0 1,0 0 0,0 0-1,-1 0 1,1 0 0,0 0 0,0 0-1,0 0 1,0 0 0,0 0-1,-1 0 1,1 0 0,0 0 0,0 0-1,0 0 1,0 0 0,-1 0-1,1 0 1,0 0 0,0 0 0,0 0-1,0 0 1,0 0 0,0 0-1,-1 0 1,1 0 0,0 0 0,0 0-1,0 0 1,0 0 0,0 1-1,0-1 1,0 0 0,-1 0 0,1 0-1,0 0 1,-22 25-440,15-15 405,-13 14 32,2 1 0,0 1 0,2 1-1,1 1 1,1 0 0,-13 37 0,17-33 139,1 0 0,1 1 0,2 0-1,2 0 1,-2 61 0,7-71-286,1-1 1,0-1-1,2 1 0,0 0 0,10 25 1,-9-31-668,2-1 1,0 1 0,1-1 0,12 17-1,11 9-2136</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41:01.500"/>
    </inkml:context>
    <inkml:brush xml:id="br0">
      <inkml:brushProperty name="width" value="0.05" units="cm"/>
      <inkml:brushProperty name="height" value="0.05" units="cm"/>
    </inkml:brush>
  </inkml:definitions>
  <inkml:trace contextRef="#ctx0" brushRef="#br0">8 747 2240,'-7'2'1445,"9"3"1342,14 4 1301,-13-9-3807,1 1-1,-1-1 1,1 0 0,-1 0 0,1 0 0,-1 0 0,1 0 0,-1-1 0,1 0-1,-1 0 1,5-1 0,4-3 516,20-11 0,-23 11-540,6-3 47,164-97 1226,-151 84-1389,-1-1 0,-1-2 0,-1-1 0,33-42 0,76-122 176,-52 70-208,-58 86-79,31-47 68,-54 78-116,0 1 0,0-1 0,0 0 0,0 0 0,0 0 0,0 0 1,-1 0-1,1 0 0,-1 0 0,1-3 0,-9 12-393,-2 6 397,0 1 1,1-1-1,1 2 0,-9 21 0,-21 65 129,37-97-124,-5 14-61,-43 135-174,39-114 393,1 0 0,-3 41 1,12-73-85,-1 0 1,1 0 0,0 0-1,1 0 1,0 0-1,0 0 1,0 0-1,4 11 1,-4-16-35,0 1-1,0-1 0,0 0 1,0 0-1,1 0 1,-1 0-1,1 0 1,-1 0-1,1-1 1,0 1-1,0 0 1,-1-1-1,1 1 0,0-1 1,0 0-1,1 0 1,-1 0-1,0 0 1,0 0-1,1 0 1,-1 0-1,0-1 1,1 1-1,-1-1 0,0 0 1,1 1-1,-1-1 1,1 0-1,2-1 1,5 0 15,0-1 1,0 0 0,0 0-1,0-1 1,-1-1 0,12-4 0,51-32 51,-64 36-86,34-23 72,0-2 1,-3-2-1,54-51 0,88-121-64,-175 195-33,65-88 56,-61 82-113,-2-1 0,1 0 0,-2 0 0,10-29 0,-17 43 58,1 1-1,-1-1 0,0 1 0,0-1 0,0 1 1,0-1-1,0 0 0,0 1 0,1-1 1,-1 1-1,0-1 0,-1 1 0,1-1 0,0 0 1,0 1-1,0-1 0,0 1 0,-1-1 1,1 0 5,0 1-1,0 0 1,0 0 0,-1 0 0,1 0 0,0 0 0,0 0 0,-1 0 0,1 0 0,0 0 0,-1 0 0,1 0 0,0 0 0,0 0 0,-1 0 0,1 0 0,0 0 0,0 0 0,-1 0 0,1 0 0,0 0 0,0 0 0,-1 0 0,1 0 0,0 0 0,-1 1 0,-18 13-270,-13 15 270,2 1-1,1 2 1,-48 67 0,38-38 325,-45 94 1,77-141-268,0 0 0,2 0 0,0 0 0,0 1 0,2 0 0,-3 17 0,5-27-13,1 0 0,0-1 0,0 1 0,0 0 0,0 0 0,1 0 0,0-1 0,0 1 0,0-1 0,1 1 0,-1-1 0,1 1 0,0-1 0,1 0 0,-1 1 0,1-1 0,-1-1 0,1 1 0,0 0 0,1-1 0,-1 1 0,1-1 0,4 4 0,4 0 94,0 0-1,1 0 0,0-1 0,0-1 1,0 0-1,17 4 0,-10-4-154,0-2 0,0 0 0,36 1 0,-31-7-2397,-9 0-2402,-8 2 2198</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41:01.985"/>
    </inkml:context>
    <inkml:brush xml:id="br0">
      <inkml:brushProperty name="width" value="0.05" units="cm"/>
      <inkml:brushProperty name="height" value="0.05" units="cm"/>
    </inkml:brush>
  </inkml:definitions>
  <inkml:trace contextRef="#ctx0" brushRef="#br0">36 7 5888,'0'0'103,"0"-1"0,1 1 0,-1-1 0,1 1 0,-1-1 0,0 1 0,1 0 0,-1-1 0,1 1 1,-1 0-1,1-1 0,-1 1 0,1 0 0,-1-1 0,1 1 0,0 0 0,-1 0 0,1 0 0,-1 0 0,1 0 0,-1-1 0,1 1 0,0 0 1,-1 0-1,1 0 0,-1 1 0,1-1 0,0 0 0,-1 0 0,1 0 0,-1 0 0,1 0 0,-1 1 0,1-1 0,0 0 0,-1 1 0,1-1 0,-1 0 1,1 1-1,-1-1 0,0 0 0,1 1 0,-1-1 0,1 1 0,-1-1 0,0 1 0,1-1 0,-1 1 0,0-1 0,0 1 0,1-1 0,-1 2 1,2 2 152,-1 0 0,0 0 1,0 0-1,0 0 1,0 0-1,-1 0 1,1 6-1,-4 26 777,-1 1-1,-17 69 0,12-66-604,-4 10 24,-5 36 899,17-76-1147,1-10-199,0 0 1,0 0-1,0 0 1,0 0-1,0 0 1,0 0-1,0 0 1,0 1-1,0-1 1,0 0-1,0 0 1,0 0-1,0 0 1,0 0-1,0 0 1,0 0-1,0 0 1,0 0-1,0 0 1,0 0-1,0 0 1,0 0-1,0 0 1,0 0 0,0 0-1,0 1 1,0-1-1,0 0 1,0 0-1,0 0 1,1 0-1,-1 0 1,0 0-1,0 0 1,0 0-1,0 0 1,0 0-1,0 0 1,0 0-1,0 0 1,0 0-1,0 0 1,0 0-1,0 0 1,0 0-1,0 0 1,0 0-1,0 0 1,1 0-1,-1 0 1,0 0-1,0 0 1,0 0-1,0 0 1,0 0 0,0 0-1,0 0 1,0 0-1,0 0 1,0 0-1,0 0 1,14-20 531,16-28-409,1 2 1,62-68-1,-76 96-153,1 1-1,0 0 0,1 2 1,1 0-1,0 1 0,1 1 1,1 1-1,38-16 0,-55 26 40,1 1 0,-1-1 0,1 1 0,9-2 0,-14 3-4,1 0 1,0 0 0,0 0-1,-1 0 1,1 0 0,0 1-1,-1-1 1,1 1 0,0-1-1,-1 1 1,1-1 0,-1 1-1,1 0 1,-1 0 0,1 0-1,-1 0 1,0 0 0,1 0-1,-1 0 1,1 2 0,1 0 11,0 1 0,-1 0-1,0 0 1,1 0 0,-2 0 0,1 0 0,0 1 0,-1-1 0,0 1 0,1 6 0,1 7 116,-1 25 1,-2-17-49,2 9-340,-2 0 0,-2 0 0,-1 0 1,-1-1-1,-11 40 0,12-61-1772,-2 6-699,5-18 2470,-1 0 0,1-1 0,0 1 0,-1-1 0,1 1-1,0 0 1,-1-1 0,1 1 0,-1-1 0,1 1 0,-1-1 0,1 0 0,-1 1 0,1-1 0,-1 1 0,1-1 0,-1 0 0,0 1 0,1-1 0,-1 0 0,1 0 0,-2 1 0,-8-1-2714</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41:02.663"/>
    </inkml:context>
    <inkml:brush xml:id="br0">
      <inkml:brushProperty name="width" value="0.05" units="cm"/>
      <inkml:brushProperty name="height" value="0.05" units="cm"/>
    </inkml:brush>
  </inkml:definitions>
  <inkml:trace contextRef="#ctx0" brushRef="#br0">14 163 4320,'-1'0'138,"1"0"0,0 0 0,-1-1 0,1 1 0,0 0 0,-1 0 0,1 0 0,0 0 0,-1-1 1,1 1-1,-1 0 0,1 0 0,0 0 0,-1 0 0,1 0 0,-1 0 0,1 0 0,0 0 0,-1 0 0,1 0 0,-1 0 0,1 0 0,0 0 1,-1 0-1,1 1 0,-1-1 0,1 0 0,0 0 0,-1 0 0,1 1 0,0-1 0,-1 0 0,1 0 0,0 1 0,-1-1 0,3 3 1064,-2-2-1010,1 0 0,-1-1-1,0 1 1,1-1 0,-1 1-1,1-1 1,-1 0 0,0 1-1,1-1 1,-1 1 0,1-1 0,-1 0-1,1 1 1,-1-1 0,1 0-1,0 1 1,-1-1 0,1 0-1,-1 0 1,1 0 0,0 0-1,-1 0 1,2 1 0,5-1 283,1 1-1,-1-1 1,1 0 0,-1 0 0,14-3-1,9-1 38,662-76 2933,-552 66-3177,-57 6-2,97-21 0,-176 29-423,0-1 0,0-1 1,-1 1-1,1 0 0,0-1 0,-1 0 1,5-2-1,-6 2-654,0 0 1,0 1-1,0-1 1,0 0-1,-1 0 1,3-4-1,-3 6 680,-1 0-1,0 0 1,1-1-921,-1 0 920,0 1 1,0 0 0,0 0-1,0 0 1,0 0-1,0-1 1,0 1-1,0 0 1,0 0-1,0 0 1,0-1-1,0 1 1,0 0-1,0 0 1,0 0-1,0-1 1,0 1-1,0 0 1,0 0-1,0 0 1,0-1 0,0 1-1,0 0 1,0 0-1,0 0 1,-1 0-1,1-1 1,-1 0-921,1 1 920,0 0 1,0 0-1,-1 0 1,1 0 0,0 0-1,0 0 1,0 0-1,-1 0 1,1 0-1,0 0 1,0 0-1,0 0 1,-1 0-1,1 0 1,0 0-1,0 0 1,0 0-1,-1 0 1,1 0-1,0 0 1,0 0-1,-9 4-3718</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41:03.382"/>
    </inkml:context>
    <inkml:brush xml:id="br0">
      <inkml:brushProperty name="width" value="0.05" units="cm"/>
      <inkml:brushProperty name="height" value="0.05" units="cm"/>
    </inkml:brush>
  </inkml:definitions>
  <inkml:trace contextRef="#ctx0" brushRef="#br0">106 27 4224,'0'-2'297,"0"0"1,0 1-1,0-1 0,0 0 1,1 0-1,-1 0 0,0 1 1,2-4-1,5-3 4376,-25 18-796,7-5-3214,1 0 0,-19 14 0,15-7-76,-11 8 81,18-14-94,5-5-167,4-3 104,10-11-251,2 1-1,26-19 1,-40 31-273,19-11-1011,-4 10-5310,-6 4 2820</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41:04.915"/>
    </inkml:context>
    <inkml:brush xml:id="br0">
      <inkml:brushProperty name="width" value="0.05" units="cm"/>
      <inkml:brushProperty name="height" value="0.05" units="cm"/>
    </inkml:brush>
  </inkml:definitions>
  <inkml:trace contextRef="#ctx0" brushRef="#br0">108 3 4224,'-2'-2'1857,"2"2"-1703,0 0 1,0 0 0,-1 0-1,1 0 1,0 0 0,0 0 0,0 0-1,-1 0 1,1 0 0,0 0 0,0 0-1,0 0 1,-3 1 1856,3-1-1856,-16 7 763,-10 3-270,-32 7 1784,58-19-2483,0 0 1,1 1 0,-1-1 0,1 1 0,-1-1 0,1 0 0,0 1 0,-1 0-1,1-1 1,0 1 0,0-1 0,0 1 0,0 0 0,3-2 0,7-2-910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1:43.863"/>
    </inkml:context>
    <inkml:brush xml:id="br0">
      <inkml:brushProperty name="width" value="0.05" units="cm"/>
      <inkml:brushProperty name="height" value="0.05" units="cm"/>
    </inkml:brush>
  </inkml:definitions>
  <inkml:trace contextRef="#ctx0" brushRef="#br0">6 45 5888,'-6'4'6509,"21"-2"-4314,26-1-793,256-37 3233,-256 30-4612,0 1 0,78 0 0,-40 7-4961,-51 2 2586</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45:39.328"/>
    </inkml:context>
    <inkml:brush xml:id="br0">
      <inkml:brushProperty name="width" value="0.05" units="cm"/>
      <inkml:brushProperty name="height" value="0.05" units="cm"/>
    </inkml:brush>
  </inkml:definitions>
  <inkml:trace contextRef="#ctx0" brushRef="#br0">303 72 2496,'0'-2'273,"0"1"-244,0 1 1,0 0 0,0 0-1,1-1 1,-1 1 0,0 0 0,0 0-1,0-1 1,0 1 0,0 0-1,0 0 1,0-1 0,0 1 0,0 0-1,0 0 1,0-1 0,0 1-1,0 0 1,-1-1 0,1 1 0,0 0-1,0 0 1,0 0 0,0-1-1,0 1 1,0 0 0,-1 0 0,1-1-1,0 1 1,0 0 0,0 0-1,-1 0 1,1 0 0,0-1 0,0 1-1,-1 0 1,1 0 0,0 0-1,-1 0 1,5-23 6729,1-11-2851,-5 34-3889,0-1 0,0 1 0,0 0 0,0 0 0,-1 0 0,1 0 0,0 0 0,0-1 0,0 1 0,0 0 0,0 0 0,0 0 0,0 0 0,0 0 0,0 0 1,0-1-1,-1 1 0,1 0 0,0 0 0,0 0 0,0 0 0,0 0 0,0 0 0,-1 0 0,1 0 0,0 0 0,0 0 0,0 0 0,0 0 0,0 0 0,-1 0 0,1-1 1,0 1-1,0 1 0,0-1 0,0 0 0,-1 0 0,1 0 0,0 0 0,0 0 0,0 0 0,0 0-7,0 0 0,0 0 0,0 0 0,0 0-1,0 0 1,0 0 0,0 0 0,0 0 0,0 0 0,0 0-1,0 0 1,0 0 0,0 0 0,0 0 0,0 1 0,0-1 0,0 0-1,0 0 1,0 0 0,0 0 0,0 0 0,0 0 0,0 0 0,0 0-1,0 0 1,0 0 0,0 0 0,0 0 0,0 0 0,0 0 0,5 13 1043,-14 305 2476,8-176-3551,3-58 797,-2-83-606,0 1-158,-1-1 0,1 0-1,0 1 1,-1-1 0,1 1 0,0-1 0,-1 1-1,0-1 1,0 2 0,-3 2-11,-1 0 0,1 0 0,-1 0 1,0 0-1,0-1 0,0 0 0,-1 0 0,1 0 0,-1-1 1,-7 3-1,-10 4-20,-33 10 1,18-7 76,16-5 10,7-2-112,1 0 1,-23 4-1,28-8 62,-8 1-107,92 5 477,288-23 70,-361 15-678,19-5 1045,-21 5-920,0 0 1,1 0 0,-1 0 0,1 0 0,-1 0 0,0 0 0,1 0 0,-1-1 0,0 1 0,1 0-1,-1 0 1,0-1 0,1 1 0,-1 0 0,0 0 0,0-1 0,1 1 0,-1 0 0,0-1 0,0 1-1,1 0 1,-1-1 0,0 1 0,0 0 0,0-1 0,0 1 0,0-1 0,1 1 0,-1 0 0,0-1-1,0 1 1,0-1 0,0 1 0,0 0 0,0-1 0,0 1 0,0-1 0,-1 1 0,1 0-1,0-1 1,-7-24-10712,7 19 7771</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45:39.898"/>
    </inkml:context>
    <inkml:brush xml:id="br0">
      <inkml:brushProperty name="width" value="0.05" units="cm"/>
      <inkml:brushProperty name="height" value="0.05" units="cm"/>
    </inkml:brush>
  </inkml:definitions>
  <inkml:trace contextRef="#ctx0" brushRef="#br0">43 58 2976,'-2'0'246,"0"0"1,0-1-1,0 1 0,0 0 1,0-1-1,0 1 0,0-1 1,-2-1-1,-16-10 7115,20 12-7293,0 0 1,-1 0-1,1 0 0,0 0 0,0 0 0,0 0 1,0 0-1,0 0 0,0-1 0,0 1 0,-1 0 0,1 0 1,0 0-1,0 0 0,0 0 0,0 0 0,0 0 0,0 0 1,0-1-1,0 1 0,0 0 0,0 0 0,0 0 1,0 0-1,0 0 0,0 0 0,0-1 0,0 1 0,0 0 1,0 0-1,0 0 0,0 0 0,0 0 0,0-1 0,0 1 1,0 0-1,0 0 0,0 0 0,0 0 0,0 0 1,0 0-1,0-1 0,0 1 0,0 0 0,0 0 0,0 0 1,1 0-1,-1 0 0,0 0 0,0 0 0,0 0 1,0 0-1,0 0 0,0-1 0,0 1 0,0 0 0,1 0 1,-1 0-1,0 0 0,0 0 0,0 0 0,0 0 0,0 0 1,1 0-1,17-4 1457,32 0-1530,-42 3 293,122-9 787,-35 1-487,120 4 0,-166 5-486,-38-1-84,0 0 0,0 1 0,0 1 0,0-1 0,0 2-1,0 0 1,12 3 0,-22-4-967,-1 16-11446,0-7 9121</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45:45.972"/>
    </inkml:context>
    <inkml:brush xml:id="br0">
      <inkml:brushProperty name="width" value="0.05" units="cm"/>
      <inkml:brushProperty name="height" value="0.05" units="cm"/>
    </inkml:brush>
  </inkml:definitions>
  <inkml:trace contextRef="#ctx0" brushRef="#br0">29 77 3392,'0'0'112,"1"0"1,-1-1-1,1 1 1,-1 0-1,1-1 1,-1 1-1,1 0 1,-1-1 0,1 1-1,-1-1 1,1 1-1,-1-1 1,1 1-1,-1-1 1,0 1-1,1-1 1,-1 1-1,0-1 1,0 1-1,1-1 1,-1 0-1,0 1 1,0-1-1,0 1 1,0-1-1,0 0 1,0 1-1,0-1 1,0 0-1,0 0 1,0-27 3713,0 21-2868,-4-11 1877,4 17-2806,0 1 0,0 0 0,0-1 1,0 1-1,0 0 0,0 0 0,0-1 0,0 1 1,0 0-1,0-1 0,-1 1 0,1 0 1,0-1-1,0 1 0,0 0 0,-1 0 0,1-1 1,0 1-1,0 0 0,-1 0 0,1 0 1,0-1-1,0 1 0,-1 0 0,1 0 0,0 0 1,-1 0-1,-2 3-49,0 1 1,1 0-1,0 0 1,-1 0-1,1 0 1,1 0-1,-1 1 1,1-1 0,-1 0-1,0 7 1,0 3 126,0 0 0,0 19 0,2-31-23,1 1 1,-1-1 0,0 0 0,1 1 0,-1-1-1,1 0 1,0 1 0,0-1 0,2 4-1,-3-6-46,0 0 0,0 1 0,0-1 0,1 0-1,-1 1 1,0-1 0,0 0 0,1 0-1,-1 1 1,0-1 0,1 0 0,-1 0-1,0 1 1,1-1 0,-1 0 0,0 0-1,1 0 1,-1 0 0,1 0 0,-1 1 0,0-1-1,1 0 1,0-1 3,0 1 1,-1 0-1,1 0 1,-1-1-1,1 1 0,0 0 1,-1-1-1,1 1 0,-1 0 1,0-1-1,1 1 1,-1-1-1,1 1 0,-1-1 1,1 1-1,-1-1 0,0 1 1,0-1-1,1 0 0,0-1-5,0 1 0,-1-1 0,1 1-1,-1-1 1,1 0 0,-1 1-1,1-1 1,-1 1 0,0-1-1,0 0 1,0 1 0,0-1-1,0 0 1,0 1 0,0-1-1,-1 0 1,1 1 0,-1-3-1,0 3-135,1 0 0,-1 0-1,1 1 1,-1-1-1,1 0 1,-1 1-1,1-1 1,-1 0-1,1 1 1,-1-1-1,0 1 1,1-1-1,-1 1 1,0 0-1,1-1 1,-1 1-1,0 0 1,0-1-1,1 1 1,-1 0-1,0 0 1,0-1-1,0 1 1,0 0-1,1 0 1,-1 0-1,0 0 1,0 0-1,0 0 1,1 1-1,-1-1 1,0 0-1,0 0 1,0 0 0,1 1-1,-2 0 1,21 6-11628</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45:46.505"/>
    </inkml:context>
    <inkml:brush xml:id="br0">
      <inkml:brushProperty name="width" value="0.05" units="cm"/>
      <inkml:brushProperty name="height" value="0.05" units="cm"/>
    </inkml:brush>
  </inkml:definitions>
  <inkml:trace contextRef="#ctx0" brushRef="#br0">68 15 4640,'-1'-11'1523,"0"10"-1467,1 1 1,0 0-1,-1-1 1,1 1-1,-1 0 1,1 0-1,-1-1 1,1 1-1,0 0 1,-1 0-1,1 0 1,-1 0-1,1-1 1,-1 1-1,1 0 1,-1 0-1,1 0 1,-1 0-1,1 0 1,-2 1-1,-1 8 6926,-12 40-5420,5-16-1075,2 1 1,1 1-1,2-1 1,-2 57-1,7 82 24,1-80-323,-1-87-168,1 33 226,-1-36-224,0 0 0,0 0 0,1 0 0,0 0 0,-1 0 0,1 0 0,0 0 0,3 5 0,-4-8-62,0 1 0,0-1 0,0 0 0,1 0 0,-1 0 0,0 0-1,0 0 1,0 1 0,0-1 0,0 0 0,1 0 0,-1 0 0,0 0 0,0 0 0,0 0 0,0 0 0,1 0 0,-1 1 0,0-1 0,0 0 0,0 0 0,0 0 0,1 0 0,-1 0 0,0 0 0,0 0 0,0 0 0,1 0 0,-1 0 0,0 0 0,0 0 0,0 0 0,1-1 0,-1 1-1,0 0 1,0 0 0,0 0 0,0 0 0,1 0 0,-1 0 0,0 0 0,0 0 0,0-1 0,0 1 0,0 0 0,0 0 0,1 0 0,-1 0 0,0 0 0,0-1 0,0 1 0,0 0 0,5-11-1535,-4 10 1149,3-11-893,0 0-1,0 0 0,-1-1 1,-1 1-1,0-1 1,0-18-1,2-2-333</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45:46.896"/>
    </inkml:context>
    <inkml:brush xml:id="br0">
      <inkml:brushProperty name="width" value="0.05" units="cm"/>
      <inkml:brushProperty name="height" value="0.05" units="cm"/>
    </inkml:brush>
  </inkml:definitions>
  <inkml:trace contextRef="#ctx0" brushRef="#br0">13 75 5312,'-11'-12'1701,"9"7"-1024,3 2-415,0 0 0,1 0 0,-1 1-1,0-1 1,1 1 0,-1-1 0,1 1-1,0-1 1,0 1 0,0 0 0,0 0-1,0 0 1,0 0 0,1 0 0,-1 0-1,1 1 1,-1-1 0,1 1 0,5-2-1,-2 0-88,0 1 0,0 0 0,0 1 0,1-1 1,-1 1-1,0 1 0,1-1 0,-1 1 0,7 0 0,1 2-79,-1 0 1,0 1-1,-1 1 1,1 0-1,-1 0 1,1 1-1,-1 1 1,22 14-1,-19-10 136,-1 1 0,1 1-1,-2 0 1,0 1 0,23 28 0,-29-30-109,0 0 0,-1 1 1,0 0-1,-1 0 0,0 0 0,-1 1 0,0 0 1,-1-1-1,0 1 0,1 21 0,-3-10 211,-1 1 0,0-1-1,-2 0 1,-9 46 0,6-51-157,-1 0-1,-1-1 1,0 0 0,-1-1 0,-1 0 0,-1 0-1,0-1 1,-22 27 0,28-39-127,0 0 1,0-1-1,0 1 1,-1-1-1,1 0 1,-1 0-1,0-1 1,1 1-1,-8 1 1,-3 1 64,-28 6 0,36-10-141,-29 1-212,29-2-685,0 1 1,-16 1-1,16 2-1609,22 3-6595</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45:47.320"/>
    </inkml:context>
    <inkml:brush xml:id="br0">
      <inkml:brushProperty name="width" value="0.05" units="cm"/>
      <inkml:brushProperty name="height" value="0.05" units="cm"/>
    </inkml:brush>
  </inkml:definitions>
  <inkml:trace contextRef="#ctx0" brushRef="#br0">43 8 5632,'3'-8'7513,"-5"13"-5922,0 1-1221,-1-1 1,0 0-1,0 1 0,0-1 1,0-1-1,-1 1 1,0-1-1,0 1 1,-6 4-1,5-4 336,20-26 243,-15 21-1003,1-1 0,-1 1 0,0 0-1,0 0 1,0-1 0,0 1 0,0 0-1,0-1 1,0 1 0,0 0 0,0 0-1,0-1 1,0 1 0,0 0-1,-1 0 1,1-1 0,0 1 0,0 0-1,0-1 1,0 1 0,0 0 0,0 0-1,-1 0 1,1-1 0,0 1 0,0 0-1,0 0 1,-1-1 0,1 1 0,0 0-1,0 0 1,-1 0 0,1 0-1,0 0 1,0-1 0,-1 1 0,1 0-1,0 0 1,0 0 0,-1 0 0,1 0-1,0 0 1,-1 0 0</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45:49.779"/>
    </inkml:context>
    <inkml:brush xml:id="br0">
      <inkml:brushProperty name="width" value="0.05" units="cm"/>
      <inkml:brushProperty name="height" value="0.05" units="cm"/>
    </inkml:brush>
  </inkml:definitions>
  <inkml:trace contextRef="#ctx0" brushRef="#br0">3 99 5152,'2'3'2431,"-5"-3"-1458,2-1 354,7 3 2166,-3-2-3277,0 1 0,0 0 0,0-1 0,1 0 0,-1 0 0,0 0 0,0 0 0,1 0 0,-1-1 0,0 1 0,0-1 0,0 0 1,1 0-1,-1 0 0,0 0 0,4-3 0,0 0-155,0 0-1,0-1 1,0 1-1,-1-1 1,11-11 0,-8 7-100,0-1 56,0 0-1,12-18 0,-19 38-131,-1 0-1,0 14 1,-15 92 957,5-56-469,-1 75 1,12-36-85,-4 106 505,1-194-704,0-8-50,1 0 0,-1-1 0,1 1 0,0 0 0,0 0 0,0-1 0,2 6 0,-2-7-20,0-1 0,0 0 0,0 1 0,0-1 0,0 0 0,0 1 0,0-1 0,0 0 0,0 1 0,0-1 0,0 0 0,0 1 0,-1-1 0,1 0 0,0 1 0,0-1 0,0 0 0,0 1 0,0-1 0,-1 0 0,1 1 0,0-1 0,0 0 0,-1 0-1,1 1 1,0-1 0,0 0 0,-1 0 0,1 0 0,0 1 0,-1-1 0,1 0 0,0 0 0,-1 0 0,1 0 0,0 0 0,-1 0 0,1 0 0,0 0 0,-1 0 0,1 0 0,0 0 0,-1 0 0,0 0 0,-22 0-279,15 0 323,-74 0-309,87 2 440,-1 1 0,1-1 0,0 0 0,0-1 0,0 1 0,5 0 0,8 0 26,0-1 0,0 0-1,0-1 1,0-1 0,0-1-1,0 0 1,27-8 0,-43 9-301,45-11-141,-43 11-681,1 0 0,0 1 0,0 0 0,8 1 0,-12-1 455,0 1 0,1-1 1,-1 0-1,0 1 0,0-1 0,1 1 0,-1-1 0,0 1 0,0 0 0,0 0 1,0-1-1,0 1 0,0 0 0,0 0 0,0 0 0,0 0 0,-1 0 1,2 2-1,10 12-3249</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45:54.541"/>
    </inkml:context>
    <inkml:brush xml:id="br0">
      <inkml:brushProperty name="width" value="0.05" units="cm"/>
      <inkml:brushProperty name="height" value="0.05" units="cm"/>
    </inkml:brush>
  </inkml:definitions>
  <inkml:trace contextRef="#ctx0" brushRef="#br0">187 20 2976,'5'-8'3749,"-4"7"-3465,-1 0 0,0 1 0,1-1 0,-1 0 0,0 0 0,1 1 0,-1-1 0,1 1 0,-1-1 0,1 0 0,0 1 0,-1-1 0,1 1 0,0-1 0,-1 1 0,1 0 0,0-1 0,-1 1 0,2-1 0,-2 2-218,0 0 0,0 0 1,1 0-1,-2 0 0,1 0 0,0 0 1,0 0-1,0 0 0,0 0 0,-1 0 0,1 0 1,0 0-1,-2 1 0,2 0 47,-46 147 2042,-2 7-1222,10 13-350,24-103-372,-21 78 35,17-81 292,17-56-1781,20-18-7305</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45:54.949"/>
    </inkml:context>
    <inkml:brush xml:id="br0">
      <inkml:brushProperty name="width" value="0.05" units="cm"/>
      <inkml:brushProperty name="height" value="0.05" units="cm"/>
    </inkml:brush>
  </inkml:definitions>
  <inkml:trace contextRef="#ctx0" brushRef="#br0">233 23 4736,'2'-17'1937,"-2"12"326,-1 12-1018,-65 218 3459,38-138-3595,10-20-491,-15 120-1,4-11-273,28-171-415,-27 106 746,14-67-3236,13-44 2277,1 0 0,-1 0 0,0 0 0,1 1 0,-1-1 0,1 0 0,-1 0 0,0 0 0,1 0 0,-1 0 0,1 0 0,-1 0 0,0 0 0,1-1 0,-1 1 0,1 0 0,-1 0 0,1 0 0,-1-1 0,1 1 0,-1 0 0,1 0 0,-2-1 0,1-4-1508</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45:55.324"/>
    </inkml:context>
    <inkml:brush xml:id="br0">
      <inkml:brushProperty name="width" value="0.05" units="cm"/>
      <inkml:brushProperty name="height" value="0.05" units="cm"/>
    </inkml:brush>
  </inkml:definitions>
  <inkml:trace contextRef="#ctx0" brushRef="#br0">20 55 6304,'-14'-16'2032,"13"16"-1930,1 0 0,0 0 0,-1-1 1,1 1-1,0 0 0,-1 0 0,1-1 1,0 1-1,0 0 0,0-1 0,-1 1 0,1 0 1,0 0-1,0-1 0,0 1 0,-1 0 1,1-1-1,0 1 0,0 0 0,0-1 0,0 1 1,0-1-1,0 1 0,0 0 0,0-1 1,5 1 2861,-3 0-2288,16 1 545,0 1-1,34 8 0,4 1-662,-41-9-433,1-1 0,0 0 0,-1-1 1,22-3-1,-26 1-549,0 0 0,15-5 1,-15 2-1268,-1 1 0,15-9 1,1-1-3836,1 5 1724</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1:44.661"/>
    </inkml:context>
    <inkml:brush xml:id="br0">
      <inkml:brushProperty name="width" value="0.05" units="cm"/>
      <inkml:brushProperty name="height" value="0.05" units="cm"/>
    </inkml:brush>
  </inkml:definitions>
  <inkml:trace contextRef="#ctx0" brushRef="#br0">488 15 4160,'5'-15'9552,"-12"39"-8058,4-8-1271,-12 47 233,-10 30 58,15-66-390,-1 9 83,-2-1 1,-1-1 0,-22 39 0,-82 108 1041,-17 31-717,68-111 63,35-53-155,31-47-413,0-1-1,1 1 1,-1 0-1,1 0 1,-1 0 0,1 0-1,0-1 1,-1 1-1,1 0 1,0 0 0,-1 0-1,1 0 1,0 0-1,0 0 1,0 0 0,0 0-1,0 1 1,0-1-6,0-1-1,1 1 1,-1-1 0,0 0 0,1 1 0,-1-1 0,0 0 0,1 1 0,-1-1-1,0 0 1,1 1 0,-1-1 0,1 0 0,-1 0 0,0 1 0,1-1-1,-1 0 1,1 0 0,-1 0 0,1 1 0,-1-1 0,1 0 0,-1 0 0,1 0-1,5 0 84,0 0 0,0-1-1,0 1 1,8-3 0,-10 3-130,155-38 397,42-7-155,-153 38-147,-1 2 1,80 1-1,-116 5-135,-1-1 0,1 0 0,0 0-1,15-3 1,-19 2-238</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45:58.299"/>
    </inkml:context>
    <inkml:brush xml:id="br0">
      <inkml:brushProperty name="width" value="0.05" units="cm"/>
      <inkml:brushProperty name="height" value="0.05" units="cm"/>
    </inkml:brush>
  </inkml:definitions>
  <inkml:trace contextRef="#ctx0" brushRef="#br0">223 126 3808,'0'-3'424,"0"0"0,0 0 1,1-1-1,-1 1 0,3-5 0,1-11 2940,-4 19-3304,0-1 1,0 1-1,0 0 0,0-1 1,0 1-1,0-1 0,0 1 0,0-1 1,0 1-1,0-1 0,0 1 1,0 0-1,0-1 0,0 1 1,-1-1-1,1 1 0,0-1 0,0 1 1,0 0-1,-1-1 0,1 1 1,0 0-1,0-1 0,-1 1 0,1 0 1,0-1-1,-1 1 0,1 0 1,0-1-1,-1 1 0,1 0 1,-1 0-1,1 0 0,0-1 0,-1 1 1,1 0-1,-1 0 0,1 0 1,-1 0-1,1 0 0,0 0 1,-1 0-1,1 0 0,-1 0 0,1 0 1,-1 0-1,1 0 0,-1 0 1,1 0-1,0 0 0,-1 0 1,1 1-1,-1-1 0,1 0 0,-1 0 1,1 0-1,-1 1 0,-20 14-243,20-15 245,-4 5-33,0 1 0,0-1 0,1 1 0,-1 0 0,1 0 0,-4 8 0,-18 43 364,12-26-136,11-23-205,-1 0 0,1 0-1,0 1 1,1-1 0,0 1 0,0-1-1,0 17 1,2-21 9,0-1 0,0 1 0,1-1 0,-1 1 0,1-1 1,0 1-1,0-1 0,0 1 0,1-1 0,-1 0 0,1 0 0,-1 0 0,1 0 0,0 0 0,1 0 0,-1 0 0,0-1 0,1 1 1,-1-1-1,1 1 0,0-1 0,4 3 0,-4-4-2,0 1-1,1-1 1,-1 0 0,0 0-1,1 0 1,-1-1 0,1 1-1,-1-1 1,1 0 0,-1 1 0,1-2-1,-1 1 1,1 0 0,-1-1-1,0 1 1,1-1 0,-1 0 0,4-2-1,4-1 66,-1 0-1,1-1 1,-1-1 0,11-8-1,-8 5-85,-1-1 0,0 0 0,-1-1 0,0 0 0,-1-1 0,0 0 0,-1-1 0,9-15 0,-4 2-108,-2 0 1,0 0 0,10-41-1,-17 42 11,-7 25-92,2 0 146,0 0 1,0 0-1,0 0 0,0 0 0,0 0 0,0 0 1,0 0-1,0 0 0,0 1 0,0-1 0,0 0 1,0 0-1,0 0 0,0 0 0,0 0 0,0 0 1,0 0-1,0 0 0,0 0 0,0 0 0,0 0 1,0 0-1,0 0 0,0 0 0,0 1 0,0-1 1,0 0-1,0 0 0,0 0 0,0 0 0,0 0 1,-1 0-1,1 0 0,0 0 0,0 0 0,0 0 1,0 0-1,0 0 0,0 0 0,0 0 0,0 0 0,0 0 1,0 0-1,0 0 0,0 0 0,0 0 0,-1 0 1,1 0-1,0 0 0,0 0 0,0 0 0,0 0 1,0 0-1,0 0 0,0 0 0,0 0 0,0 0 1,0 0-1,0 0 0,0 0 0,0-1 0,0 1 1,-1 0-1,2 2 44,-1 0 1,1 0 0,-1 0-1,0 1 1,0-1-1,0 0 1,0 0-1,0 2 1,-1 2 46,1-6-128,0 17 228,0 11-197,-1 1-1,-2-1 1,0 1-1,-2-1 1,-12 35-1,10-39 129,-2-1-1,-1 0 0,0-1 1,-2 0-1,-23 33 1,-94 127 363,80-118-239,41-55-156,0-1 0,0 0 0,-1 0 0,-15 10 0,22-17-73,1 0 0,-1 0-1,0 0 1,1 0 0,-1-1 0,0 1-1,1 0 1,-1-1 0,0 0-1,0 1 1,0-1 0,1 0-1,-1 0 1,0 0 0,0 0-1,0 0 1,1-1 0,-1 1-1,0 0 1,0-1 0,1 1-1,-1-1 1,0 0 0,1 0-1,-1 0 1,-2-2 0,0 1-11,1-1 1,0 0-1,0 0 0,0 0 1,1 0-1,-1-1 1,1 1-1,0-1 0,0 0 1,-2-5-1,2 6-7,1 0 0,1-1 1,-1 1-1,0 0 0,1-1 0,0 1 0,0-1 1,0 1-1,0 0 0,0-1 0,1 1 0,-1-1 0,1 1 1,0 0-1,0-1 0,0 1 0,1 0 0,-1 0 1,1 0-1,0 0 0,0 0 0,0 0 0,0 1 1,0-1-1,3-2 0,1-2-4,1 1 0,0 1 0,0-1 0,0 1 1,1 0-1,0 1 0,-1-1 0,18-5 0,115-40 511,-119 43-393,-1 0-1,0-2 1,0-1 0,0 0-1,-2-1 1,1-1-1,-1-1 1,-1-1-1,-1 0 1,0-1-1,26-31 1,36-60 211,10-10-323,-87 114-10,1 0 0,-1 0 0,1 1 0,0-1 0,0 0 0,0 1 0,0 0-1,0-1 1,0 1 0,1 0 0,-1 0 0,3-1 0,-4 2 3,0 0 0,0 0 0,0 0-1,0 0 1,0 0 0,0 1 0,0-1-1,0 0 1,0 0 0,0 1-1,0-1 1,-1 1 0,1-1 0,0 1-1,0-1 1,0 1 0,-1-1 0,1 1-1,0 0 1,-1-1 0,1 1 0,0 0-1,-1 0 1,1 0 0,-1-1-1,1 1 1,-1 0 0,0 0 0,1 0-1,-1 0 1,0 0 0,1 0 0,-1 1-1,8 25-34,-1 0 0,-1 0-1,-2 0 1,2 36 0,-5-19 223,-10 86 0,-37 174 831,40-284-758,2-14-45,4-6-192,0 0-1,0 0 1,-1 0 0,1 0 0,0 0 0,0 0-1,0-1 1,0 1 0,0 0 0,-1 0 0,1 0 0,0 0-1,0 0 1,0 0 0,0 0 0,0-1 0,0 1-1,0 0 1,0 0 0,0 0 0,-1 0 0,1 0 0,0-1-1,0 1 1,0 0 0,0 0 0,0 0 0,0 0-1,0 0 1,0-1 0,0 1 0,0 0 0,0 0 0,0 0-1,0 0 1,0-1 0,0 1 0,1 0 0,-3-22 14,1 0 0,2 1 0,0-1 0,1 0 0,1 1 0,2-1 0,0 1 0,1 0 0,0 1 0,2-1 0,1 1 0,0 1 0,24-36 0,39-43-108,-29 41 63,55-96 0,-84 126-131,22-39-23,-31 58 131,1 0 1,0 0-1,0 1 0,0 0 0,11-9 1,-16 15 35,0 0 1,0 0-1,0 0 1,0 0 0,0 1-1,1-1 1,-1 0 0,0 1-1,0-1 1,1 1-1,-1-1 1,0 1 0,1 0-1,-1-1 1,0 1-1,1 0 1,-1 0 0,0 0-1,1 0 1,1 1 0,-2-1-3,0 1 0,0-1 1,0 1-1,0 0 1,0 0-1,0-1 1,0 1-1,0 0 1,0 0-1,0 0 1,0 0-1,0 0 1,-1 0-1,1 0 1,0 1-1,-1-1 0,1 0 1,-1 0-1,1 0 1,-1 3-1,2 3-3,-1 0 0,0 1 0,-1-1 1,1 0-1,-1 0 0,-2 13 0,-10 45 19,11-58-13,-2 10 11,-1-1 0,-1 1-1,-13 29 1,16-42 28,0 1 0,0-1 1,-1 0-1,0 0 0,0 0 1,0 0-1,0 0 0,0-1 0,-1 0 1,1 1-1,-1-1 0,0 0 0,0-1 1,0 1-1,-1-1 0,1 0 0,-9 3 1,8-4-35,0 0 0,-1-1-1,1 0 1,0 0 0,-1-1 0,1 1 0,0-1 0,0 0 0,0 0 0,0-1 0,0 0 0,0 1 0,0-2 0,0 1 0,1-1 0,-7-3 0,22 12-136,1 1 1,-1-2 0,1 1-1,13 3 1,-7-3 166,-1-1 0,1 0 0,23 2 0,-26-6 44,0 0 1,17-2-1,-26 0-55,0 1-1,-1-2 1,1 1 0,0-1-1,0 0 1,-1 0 0,12-6-1,-1-2 23,0-1 0,-1-1-1,0-1 1,0 0 0,-2-1-1,1-1 1,-2 0 0,0 0-1,-1-1 1,0-1 0,-2 0-1,11-25 1,-12 23-1,9-35 0,-15 47-48,-1-1-1,0 1 1,0-1 0,-1 1-1,0-1 1,0 1-1,-1-1 1,-2-9 0,3 16-5,0 1 0,0 0 0,0-1 0,0 1 0,0-1 0,0 1 0,0 0 0,-1-1 0,1 1 0,0 0 0,0-1 0,0 1 0,-1 0 0,1-1 0,0 1 0,-1 0 0,1-1 0,0 1 0,-1 0 0,1 0 0,0-1 0,-1 1 0,1 0 0,0 0 0,-1 0 0,1 0 0,0 0 0,-2-1 0,-11 5-140,9-2 99,0 1 0,0-1 0,0 1-1,-4 5 1,-1 1 9,2 0 1,-1 1-1,1 0 1,1 1-1,-10 20 1,-19 58-98,31-78 148,1 0 0,0 0 0,1 0 0,0 0 0,1 0 0,0 17 0,1-25 1,0 0-1,0 1 0,1-1 1,-1 0-1,1 0 0,0 1 1,0-1-1,0 0 0,0 0 0,0 0 1,1 0-1,0 0 0,-1 0 1,1 0-1,0-1 0,0 1 1,0-1-1,1 1 0,-1-1 0,1 0 1,-1 0-1,1 0 0,0 0 1,0 0-1,5 2 0,1-1 51,0-1 0,1 1 0,-1-1-1,1-1 1,-1 0 0,1 0 0,-1-1-1,1 0 1,0-1 0,-1 0 0,1 0-1,11-4 1,-3 0-19,0-1 0,0-1 0,0 0-1,-1-2 1,21-13 0,-26 14-19,0 0-1,0-1 1,-1-1-1,0 0 1,-1 0-1,17-23 1,-22 25-58,1 1-1,-1 0 1,1 0 0,0 1-1,15-12 1,-21 18 34,0 0 1,0 0 0,1-1-1,-1 1 1,0 0-1,0 0 1,1 0-1,-1 0 1,0 0-1,1 0 1,-1 0-1,0 0 1,1 0-1,-1 0 1,0 0-1,0 0 1,1 0-1,-1 0 1,0 0-1,1 0 1,-1 1-1,0-1 1,0 0 0,1 0-1,-1 0 1,0 0-1,0 1 1,1-1-1,-1 0 1,0 0-1,0 0 1,0 1-1,1-1 1,-1 0-1,0 0 1,0 1-1,0-1 1,0 0-1,0 0 1,1 1-1,-1-1 1,0 0-1,0 1 1,0-1 0,0 0-1,0 0 1,0 1-1,0-1 1,2 18 61,-1-15-72,2 50-80,-2-25 423,8 46-1,-8-71-272,0 1-1,0-1 1,1 0 0,-1 1 0,0-1 0,1 0 0,0 0 0,3 4 0,-4-5-18,0-1 0,0 0 0,0 0-1,0 0 1,0 0 0,1 0 0,-1 0 0,0 0 0,0 0 0,1-1 0,-1 1 0,1 0 0,-1-1 0,0 1 0,1-1 0,-1 1 0,1-1 0,0 0 0,-1 0 0,1 0 0,-1 0 0,3 0 0,4-2 24,0 0 0,-1-1 1,1 0-1,-1 0 1,0-1-1,0 0 1,0 0-1,-1-1 0,1 1 1,-1-2-1,0 1 1,-1 0-1,1-1 1,5-9-1,4-4-547,-2 0-1,0-1 0,15-34 1,-25 48-285,0 0 0,-1-1 0,3-12 0,-3 1-3177,-7 0-3442</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46:00.416"/>
    </inkml:context>
    <inkml:brush xml:id="br0">
      <inkml:brushProperty name="width" value="0.05" units="cm"/>
      <inkml:brushProperty name="height" value="0.05" units="cm"/>
    </inkml:brush>
  </inkml:definitions>
  <inkml:trace contextRef="#ctx0" brushRef="#br0">0 778 3072,'0'0'976,"9"-8"890,79-45 4285,-67 39-5517,-1-2-1,0 0 0,-2-1 0,21-23 1,70-115 747,-20-3-788,-68 118-386,-6 10-149,-3 0 1,0-1 0,-2-1-1,11-56 1,-20 84-93,0 1 0,0 0 0,-1 0 0,0-1 0,1 1 0,-1 0 0,0-1 0,-1 1 0,1 0 0,-1-1 0,1 1 0,-3-5-1,3 8 24,0 0 0,0 0-1,0 0 1,0 0 0,0-1-1,0 1 1,0 0 0,0 0-1,0 0 1,0 0 0,0 0-1,0 0 1,0 0 0,0 0-1,0 0 1,-1 0 0,1 0-1,0-1 1,0 1 0,0 0-1,0 0 1,0 0 0,0 0-1,0 0 1,0 0 0,-1 0-1,1 0 1,0 0 0,0 0-1,0 0 1,0 0-1,0 0 1,0 0 0,0 0-1,-1 0 1,1 0 0,0 0-1,0 0 1,0 0 0,0 0-1,0 1 1,0-1 0,0 0-1,0 0 1,-1 0 0,-5 6-196,-5 12 124,10-16 36,-93 171-364,5 40 757,32-68-201,-8-3-4,-44 109 422,102-231-462,5-13-8,0-1-1,0 1 1,-1-1-1,0 1 0,0-1 1,-1 0-1,1 0 1,-8 7-1,11-12-82,0-1 0,0 0 1,0 1-1,-1-1 0,1 0 0,0 0 0,0 1 0,-1-1 0,1 0 1,0 0-1,0 0 0,-1 1 0,1-1 0,0 0 0,-1 0 1,1 0-1,0 0 0,-1 0 0,1 0 0,0 0 0,-1 0 0,1 0 1,0 1-1,-1-1 0,1-1 0,0 1 0,-1 0 0,1 0 1,-1 0-1,-3-12 213,3 8-227,1 1-1,0-1 1,0 1 0,0-1 0,0 1-1,0-1 1,1 1 0,0-1-1,-1 1 1,1-1 0,0 1-1,4-6 1,-2 3 23,0 1 0,0 0 0,1 0-1,0 0 1,0 0 0,9-7 0,4-1 56,2 0 1,-1 1-1,25-11 0,-41 22-73,118-51 358,-85 39-209,-1-1 0,-1-1 1,37-25-1,-52 28-78,-1-2 0,0 0-1,28-31 1,-18 12 91,24-39 0,18-32 17,-69 104-186,0 0-1,0 0 1,0 0 0,0 1-1,0-1 1,0 0 0,0 0-1,0 0 1,0 0 0,0 0-1,0 0 1,1 1 0,-1-1-1,0 0 1,0 0 0,0 0-1,0 0 1,0 0 0,0 0-1,0 0 1,0 0 0,1 0-1,-1 0 1,0 1 0,0-1-1,0 0 1,0 0 0,0 0-1,0 0 1,1 0 0,-1 0-1,0 0 1,0 0-1,0 0 1,0 0 0,0 0-1,0 0 1,1 0 0,-1 0-1,0 0 1,0 0 0,0 0-1,0-1 1,0 1 0,0 0-1,1 0 1,-1 0 0,0 0-1,0 0 1,0 0 0,0 0-1,0 0 1,0 0 0,0 0-1,0 0 1,0-1 0,1 1-1,-1 0 1,0 0 0,0 0-1,0 0 1,0 0 0,0 15-78,0-10 59,-5 99-60,2-59 214,4 72 0,-1-115-91,0-1 0,0 1 0,0 0 0,0-1 0,0 1-1,1 0 1,-1-1 0,1 1 0,-1-1 0,1 1-1,-1-1 1,1 1 0,0-1 0,0 1 0,0-1 0,0 0-1,0 0 1,0 1 0,0-1 0,0 0 0,1 0 0,-1 0-1,0 0 1,1 0 0,-1 0 0,1-1 0,-1 1-1,1 0 1,-1-1 0,4 2 0,-1-2 26,-1 0-1,1 0 1,0 0-1,-1-1 1,1 1-1,0-1 1,-1 0-1,1 0 1,-1 0-1,1-1 1,-1 1-1,6-4 1,22-15 63,-1-1 1,40-35-1,-4 2-300,-55 44 119,18-11-31,-28 20 71,0 0-1,0 1 1,1-1 0,-1 0 0,1 1 0,-1 0 0,0-1 0,1 1 0,-1 0-1,1-1 1,-1 1 0,1 0 0,-1 0 0,1 0 0,-1 0 0,1 1 0,-1-1 0,0 0-1,4 2 1,-4-1 19,0 0-1,1 0 1,-1 0-1,0 0 1,0 1-1,0-1 1,0 0-1,0 1 1,0-1-1,0 1 1,0-1-1,-1 1 1,1-1-1,0 1 1,-1 0-1,1-1 1,-1 1-1,0 0 1,0 0-1,0 1 1,1 5-16,0-1-1,-1 0 1,-2 12 0,-2 8 98,1-12-34,0 26 1,3-41-45,0 1-1,-1-1 1,1 1 0,0-1-1,0 0 1,0 1-1,0-1 1,0 1 0,0-1-1,1 1 1,-1-1-1,0 0 1,0 1 0,0-1-1,0 0 1,0 1-1,1-1 1,-1 1 0,0-1-1,0 0 1,0 1-1,1-1 1,-1 0-1,0 1 1,1-1 0,-1 0-1,0 0 1,1 1-1,-1-1 1,0 0 0,1 0-1,0 0 6,0 0 0,0 0-1,0 0 1,0 0 0,0 0-1,0-1 1,-1 1 0,1 0 0,0-1-1,0 1 1,0 0 0,-1-1-1,3-1 1,23-22 99,-25 23-127,25-26 74,44-49-101,-65 69-11,0 0 45,1 0 1,10-10-1,-14 16 0,-1-1-1,0 1 1,0 0-1,1 0 1,-1 0 0,1 0-1,-1 1 1,1-1-1,0 0 1,-1 1 0,1-1-1,0 1 1,-1-1-1,1 1 1,0 0-1,-1 0 1,1 0 0,0 0-1,0 0 1,1 0-1,-2 1-5,0-1 0,0 0 0,0 1-1,0 0 1,0-1 0,0 1 0,0-1-1,0 1 1,0 0 0,-1 0 0,1 0-1,0-1 1,-1 1 0,1 0-1,0 0 1,-1 0 0,1 0 0,-1 0-1,0 0 1,1 0 0,-1 0 0,0 0-1,0 0 1,1 0 0,-1 2 0,1 31-138,-1-25 106,0 111 135,0-118-83,-1 0-1,1-1 1,1 1 0,-1 0-1,0 0 1,0 0 0,1 0-1,-1 0 1,1-1 0,-1 1-1,1 0 1,0 0 0,0-1 0,0 1-1,0-1 1,0 1 0,0-1-1,0 1 1,1-1 0,-1 1-1,0-1 1,1 0 0,-1 0-1,1 0 1,-1 0 0,1 0-1,0 0 1,-1 0 0,1 0-1,0-1 1,0 1 0,0-1 0,-1 1-1,1-1 1,0 0 0,2 0-1,2 1 30,0-2 1,1 1-1,-1 0 0,0-1 0,0-1 0,0 1 0,0-1 1,0 0-1,11-5 0,-1-1 41,0 0 1,-1-1-1,0-1 1,0-1-1,-1 0 0,0-1 1,-1 0-1,-1-1 1,14-17-1,-13 10-58,0-1 0,-1 1 0,-2-2 1,0 0-1,-1 0 0,-1-1 0,-1 0 0,4-26 0,-10 45-35,-1 0-1,0 0 1,1 0-1,-1-1 1,-1 1-1,1 0 1,0 0-1,-1 0 1,0 0-1,-2-6 1,3 9 1,0 0 0,-1 0 0,1 0 0,-1-1 1,1 1-1,-1 0 0,1 0 0,-1 0 1,0 0-1,1 0 0,-1 0 0,0 0 0,0 0 1,0 0-1,0 1 0,0-1 0,1 0 0,-2 0 1,1 1-1,0-1 0,0 1 0,0-1 0,0 1 1,0-1-1,-2 0 0,1 1-5,0 1-1,0-1 1,0 0 0,0 0-1,0 1 1,0-1 0,0 1-1,0 0 1,0-1 0,1 1-1,-1 0 1,0 0 0,-3 3-1,-2 1-1,0 2 0,0-1-1,0 1 1,1 0 0,-9 11-1,10-9 33,0 0-1,0 0 0,1 0 0,0 1 1,0-1-1,1 1 0,1 0 0,0 0 1,0 0-1,1 0 0,0 0 0,1 17 1,0-19 9,1 0 0,0 0 0,0 0 0,1-1 0,0 1 0,1 0 0,0-1 0,0 0 0,0 1 0,1-1 1,0 0-1,0-1 0,1 1 0,0-1 0,0 0 0,10 9 0,-1-4-47,0-1 0,1-1-1,0 0 1,1 0 0,0-2 0,0 0 0,1-1 0,0 0 0,0-2-1,23 4 1,-4-5-1996,-33-3 1464,0-1 1,-1 1-1,1 0 0,0-1 0,0 0 0,-1 0 0,1 1 0,0-2 1,-1 1-1,5-3 0,6-4-1430</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46:00.810"/>
    </inkml:context>
    <inkml:brush xml:id="br0">
      <inkml:brushProperty name="width" value="0.05" units="cm"/>
      <inkml:brushProperty name="height" value="0.05" units="cm"/>
    </inkml:brush>
  </inkml:definitions>
  <inkml:trace contextRef="#ctx0" brushRef="#br0">49 59 6048,'-39'-23'2752,"29"7"-2400,10 8-160,10 8-192,3-7-352,5 7 192,7-4-864,6 8 576</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46:03.551"/>
    </inkml:context>
    <inkml:brush xml:id="br0">
      <inkml:brushProperty name="width" value="0.05" units="cm"/>
      <inkml:brushProperty name="height" value="0.05" units="cm"/>
    </inkml:brush>
  </inkml:definitions>
  <inkml:trace contextRef="#ctx0" brushRef="#br0">1 1033 3904,'0'0'68,"0"0"1,0 0-1,0 0 0,0 0 1,0 1-1,0-1 0,0 0 1,0 0-1,0 0 1,0 0-1,0 1 0,0-1 1,0 0-1,0 0 0,0 0 1,0 0-1,0 1 1,0-1-1,0 0 0,0 0 1,0 0-1,0 0 0,0 1 1,0-1-1,0 0 1,1 0-1,-1 0 0,0 0 1,0 0-1,0 1 0,0-1 1,0 0-1,0 0 0,1 0 1,-1 0-1,0 0 1,0 0-1,0 0 0,0 0 1,1 1-1,11 3 1998,14-1 393,-19-4-2153,-1 0 0,1 0 0,0 0 1,0-1-1,-1 0 0,1 0 0,-1 0 1,0-1-1,0 0 0,0 0 0,0-1 1,0 0-1,-1 0 0,1 0 0,-1 0 1,8-10-1,5-7 45,-2 0 0,27-44 0,-34 51-243,160-276 1359,-160 274-1477,-5 7-52,0 1 0,1 1 0,0-1 1,0 1-1,1-1 0,6-6 0,-12 14 54,0 0-1,0 0 1,0 0-1,1 0 1,-1 0-1,0-1 1,0 1-1,0 0 0,0 0 1,0 0-1,0 0 1,1 0-1,-1 0 1,0 0-1,0 0 0,0 0 1,0 0-1,0 0 1,1 0-1,-1 0 1,0 0-1,0 0 1,0 0-1,0 0 0,0 0 1,1 0-1,-1 0 1,0 0-1,0 0 1,0 0-1,0 0 0,0 0 1,1 0-1,-1 0 1,0 0-1,0 0 1,0 0-1,0 1 1,3 6-68,-3 18 210,0-17-152,0 68-167,-2 109 239,0-149 88,-2 0 0,-2 0 0,-10 36 0,15-68-86,0 0-1,0 0 0,-1-1 0,1 1 0,-1-1 1,0 1-1,0-1 0,0 0 0,-3 4 1,4-6-41,-1 0 1,1 0 0,0 0 0,-1 0 0,1 0 0,-1-1 0,1 1 0,-1 0 0,1-1-1,-1 1 1,1-1 0,-1 1 0,0-1 0,1 0 0,-1 0 0,0 1 0,1-1-1,-1-1 1,1 1 0,-1 0 0,0 0 0,1 0 0,-4-2 0,-2-1 9,-1 0-1,0-1 1,1 0 0,0 0 0,0-1 0,0 0 0,1 0 0,-11-11 0,-1 0-15,-2-6-480,18 18 239,3 4 46,13 12 138,-4-5 19,0 0-1,1 0 1,-1-1-1,1 0 1,0-1-1,0-1 1,1 0 0,16 4-1,-18-5 67,0-1-1,0-1 0,0 1 1,0-2-1,0 1 1,0-1-1,1-1 1,-1 0-1,0 0 1,0-1-1,0-1 0,-1 1 1,20-9-1,-10 2 4,0-1 0,-1-1 0,0-1 0,-1 0 0,0-1 0,15-16 0,20-20 34,75-69-86,-61 63 33,49-45 171,-96 82-186,-1-2 1,-1 0-1,26-42 1,-25 31 41,-2-1 0,-2-1-1,16-48 1,-16 33-184,14-97 0,-26 131 61,-1 0-1,-1-1 0,-1-18 1,1 33 60,0-1 1,0 1-1,0-1 1,0 1-1,0 0 0,0-1 1,0 1-1,0-1 1,0 1-1,0 0 1,0-1-1,0 1 1,0 0-1,-1-1 0,1 1 1,0 0-1,0-1 1,0 1-1,-1 0 1,1-1-1,0 1 1,0 0-1,-1 0 0,1-1 1,-1 1-1,1 0 0,-1 0 1,1 1-1,-1-1 0,1 1 0,-1-1 0,1 1 0,-1-1 0,1 1 0,0-1 0,-1 1 0,1 0 1,0-1-1,-1 1 0,1-1 0,0 1 0,0 0 0,-1 0 0,-13 58-61,-6 11-54,-43 168-24,53-187 207,2 0-1,-2 94 0,10-97 33,2 0 1,3-1 0,19 85-1,10-8 368,-31-118-565,-1 0-1,1-1 1,0 1 0,0-1 0,1 1-1,4 4 1,-8-10 67,0 0 0,0 0 0,0 0-1,0 0 1,0 0 0,0 0 0,0-1 0,0 1 0,0 0-1,0 0 1,0 0 0,0 0 0,0 0 0,0 0 0,0 0-1,0 0 1,0-1 0,0 1 0,0 0 0,1 0-1,-1 0 1,0 0 0,0 0 0,0 0 0,0 0 0,0 0-1,0 0 1,0 0 0,0 0 0,0 0 0,0-1 0,0 1-1,1 0 1,-1 0 0,0 0 0,0 0 0,0 0 0,0 0-1,0 0 1,0 0 0,0 0 0,0 0 0,1 0 0,-1 0-1,0 0 1,0 0 0,0 0 0,0 0 0,0 0-1,0 0 1,0 0 0,0 0 0,1 1 0,-1-1 0,0 0-1,0 0 1,0 0 0,0 0 0,0 0 0,0 0 0,0 0-1,0 0 1,0 0 0,1-1-585,3-7-997</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46:03.929"/>
    </inkml:context>
    <inkml:brush xml:id="br0">
      <inkml:brushProperty name="width" value="0.05" units="cm"/>
      <inkml:brushProperty name="height" value="0.05" units="cm"/>
    </inkml:brush>
  </inkml:definitions>
  <inkml:trace contextRef="#ctx0" brushRef="#br0">46 87 5728,'-42'-12'3189,"38"9"-1302,10 2-103,6-1-650,158-29 1943,91 6-2575,-205 18-465,-3 1-1612,-18 6-2300,-17 1 232,-4 2 1222</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46:14.801"/>
    </inkml:context>
    <inkml:brush xml:id="br0">
      <inkml:brushProperty name="width" value="0.05" units="cm"/>
      <inkml:brushProperty name="height" value="0.05" units="cm"/>
    </inkml:brush>
  </inkml:definitions>
  <inkml:trace contextRef="#ctx0" brushRef="#br0">0 1121 3904,'3'-1'304,"0"-1"0,0 1 0,0 0 0,0 0 0,0 0 0,0 0 0,5 0 0,-3 0 24,-1 0 1,1 0-1,-1 0 1,8-3-1,1-3 195,-1 0-1,1-1 1,-1-1-1,0 0 1,-1 0 0,0-1-1,18-22 1,-3-1 456,35-57 0,-36 43-199,25-65 1,-38 83-721,-4 3-201,-7 22 111,-1 1 0,1 0 0,0 0 0,0 0 0,0-1 0,0 1 0,0 0 0,1 0 0,-1 1 0,1-1 0,0 0 0,0 0 0,0 1 0,0-1 0,1 1 0,-1 0 0,1 0 0,-1 0 0,5-3 0,9-2 47,0 1 1,0 1 0,1 1-1,0 0 1,-1 1-1,1 1 1,0 0 0,0 1-1,30 3 1,-44-2-19,-1 0 1,1 0-1,-1 1 0,1-1 1,-1 1-1,0 0 0,1 0 1,-1 0-1,1 0 1,-1 0-1,0 0 0,0 1 1,0-1-1,0 1 0,0-1 1,0 1-1,0 0 1,0 0-1,2 3 0,-3-2 17,1 0-1,-1 0 1,0 0-1,0 0 1,0 0-1,-1 0 0,1 0 1,-1 0-1,1 0 1,-1 0-1,0 0 1,0 1-1,-1-1 1,1 0-1,-1 4 1,-32 161 784,32-163-733,1 0 1,0 0 0,0 0-1,0-1 1,0 1 0,1 0 0,0 0-1,0 0 1,0 0 0,0-1 0,1 1-1,0-1 1,4 8 0,-5-10-21,0-1 0,0 1 0,0 0 0,1 0 0,-1-1 0,1 1 0,-1 0 0,1-1 0,0 0 0,-1 1 0,1-1 0,0 0 0,0 0 0,0 0 0,0 0 0,0 0 0,0 0 0,0-1 0,0 1 0,0-1 0,1 1 0,-1-1 0,0 0 0,0 0 0,0 0 0,1 0 0,-1 0 0,0-1 0,0 1 0,3-1 0,0-1 2,0 0 1,0-1 0,0 1 0,0-1-1,-1 0 1,1 0 0,-1-1-1,0 1 1,0-1 0,6-7 0,5-8 46,15-24 1,-12 17-149,106-154-279,-129 192 139,-12 93-261,14-80 509,0 1 1,2-1-1,1 1 1,5 42-1,-4-64-15,0 0 1,0-1-1,0 1 0,1 0 0,-1 0 0,1-1 0,0 1 0,0-1 0,3 4 0,-4-5-9,0-1 0,0 0 1,0 0-1,0 1 0,0-1 0,1 0 0,-1 0 1,0 0-1,1 0 0,-1 0 0,1-1 1,-1 1-1,1 0 0,-1-1 0,1 1 0,0-1 1,-1 0-1,1 1 0,0-1 0,-1 0 0,1 0 1,0 0-1,-1 0 0,3-1 0,3 0 13,0-2 0,-1 1-1,1-1 1,-1 0-1,0 0 1,0-1 0,0 1-1,0-1 1,9-9-1,5-6-40,19-25 0,-29 33 60,19-22 7,80-99-94,-82 101-21,-13 16-35,-4 1-72,-8 12 28,-5 7-19,-7 14 106,1 1-1,1-1 1,1 2-1,1-1 1,-7 36-1,11-44 74,0-1-1,1 1 0,1 1 0,0-1 0,0 0 0,1 0 0,4 18 0,-5-27-3,1 1 0,0-1-1,1 1 1,-1-1 0,0 0 0,1 1-1,0-1 1,0 0 0,0 0-1,0 0 1,0 0 0,0-1-1,1 1 1,0 0 0,-1-1 0,1 0-1,0 0 1,0 0 0,0 0-1,0 0 1,1 0 0,-1-1-1,0 0 1,1 1 0,-1-1 0,1-1-1,-1 1 1,8 0 0,-6-1-7,0 0 0,0-1 0,0 1 1,0-1-1,0-1 0,0 1 0,0-1 0,0 0 1,-1 0-1,1 0 0,-1 0 0,1-1 0,-1 0 1,0 0-1,5-4 0,6-7-61,0-1 0,16-21 0,4-6 1,43-50 212,-66 79-195,2 0-1,-1 0 0,2 1 1,18-11-1,-23 16 4,1 2-1,-1 0 1,1 0 0,0 1 0,0 0-1,1 1 1,18-3 0,-7 1 8,-50 24-138,12-9 131,1 0 0,0 1-1,0 1 1,1 0 0,1 1-1,0 1 1,0 0 0,2 0-1,0 1 1,0 0 0,2 1-1,0 0 1,0 0 0,2 1-1,0 0 1,1 0 0,-6 34-1,11-49 19,-1 0 0,1-1 0,0 1-1,0 0 1,0-1 0,0 1 0,0 0 0,0-1-1,1 1 1,-1 0 0,0-1 0,1 1-1,0-1 1,-1 1 0,1 0 0,0-1 0,0 0-1,-1 1 1,1-1 0,0 1 0,0-1-1,3 2 1,-2-1 17,1-1 0,-1 1 0,1-1 0,0 0-1,-1 0 1,1 0 0,0 0 0,0-1 0,-1 1 0,1-1-1,0 1 1,4-1 0,6-1 21,0 0 0,0 0 0,1-1 0,17-6-1,-10 2-9,-1-2 0,0 0 0,-1-1-1,0-1 1,-1-1 0,0 0 0,0-2-1,16-14 1,15-19-20,52-61 0,-91 96-30,91-112 39,-26 18 5,-45 60-1,23-37-202,42-90 0,-84 149 45,-1 0 1,-2-1-1,8-31 0,-15 53 107,-1 0-1,0 1 0,0-1 0,1 0 1,-1 0-1,0 0 0,0 1 0,-1-1 1,1 0-1,0 0 0,0 1 0,-1-1 1,1 0-1,-1 0 0,0 1 0,0-1 1,1 1-1,-3-3 0,2 3 14,0 0 0,0 0 0,0 0 0,0 0 0,-1 0 0,1 0 0,0 1 0,-1-1 0,1 0-1,0 1 1,-1-1 0,1 1 0,-1 0 0,1-1 0,-1 1 0,1 0 0,-1 0 0,1 0 0,-1 0 0,1 0 0,-1 0 0,1 0-1,-3 1 1,-3 2 12,0 0-1,0 0 1,1 1 0,-1-1-1,1 2 1,0-1-1,-11 10 1,8-7-43,-4 5-12,-1 0 1,2 1-1,0 0 0,1 1 1,-19 30-1,11-10 34,-24 58-1,21-40-42,-31 88 29,46-119 65,2-1 0,1 1 1,0 1-1,-1 41 0,5-57-9,1 0 0,0 0-1,0-1 1,0 1 0,0 0 0,1-1 0,0 1-1,0-1 1,1 0 0,-1 0 0,7 9-1,-9-13-7,1 0-1,-1-1 1,1 1-1,-1-1 1,1 1-1,0-1 1,-1 1-1,1-1 1,-1 1-1,1-1 1,0 0-1,0 1 1,-1-1-1,1 0 1,0 1-1,-1-1 1,1 0-1,0 0 1,0 0-1,-1 0 1,1 0-1,0 0 0,0 0 1,0 0-1,2 0 17,-1-1 0,1 1 0,-1-1 0,1 0 0,-1 0 0,0 0 0,4-2 0,3-3 82,-1 0 0,14-13-1,15-17 36,54-48-59,19-10-109,-102 84-81,-2 4-268,-8 11 138,-17 25 68,2-3 187,-16 37 0,28-54 26,1 0 1,1 1-1,0-1 0,0 1 1,1 0-1,1-1 1,-1 19-1,2-26-17,0-1 1,0 1-1,0-1 0,1 1 1,0-1-1,-1 1 0,1-1 1,0 1-1,2 3 1,-3-5-15,1 0 1,0 0 0,-1 0 0,1 0 0,0 0 0,-1-1 0,1 1 0,0 0 0,0 0 0,0-1 0,0 1 0,0-1 0,0 1 0,0 0 0,0-1 0,0 0 0,0 1-1,0-1 1,0 0 0,0 0 0,0 1 0,0-1 0,0 0 0,0 0 0,2 0 0,4-1 59,-1-1 1,0 1-1,1-1 1,-1 0-1,0 0 1,10-6-1,35-23 77,-22 13-80,107-70-150,-127 82 58,0-1 1,-1 0-1,0 0 0,0-1 1,-1 0-1,0-1 0,6-9 1,-8 9-313,-9 12 229,-7 16-95,-6 20-147,13-31 364,0-1 0,1 1 0,0 0 0,1 0 1,0 0-1,-3 15 0,4-14 7,0-4-12,1 0 1,-1 0 0,1 0 0,0 0-1,0 0 1,1 0 0,-1 0 0,1 0 0,0-1-1,2 6 1,-2-9 0,-1 0 0,1-1-1,0 1 1,-1 0 0,1-1-1,0 1 1,0 0 0,0-1 0,-1 1-1,1-1 1,0 1 0,0-1 0,0 0-1,0 1 1,0-1 0,0 0 0,0 0-1,0 0 1,0 0 0,0 1 0,0-1-1,0 0 1,0-1 0,-1 1 0,1 0-1,0 0 1,2-1 0,1 0 26,-1 0 0,1 0 1,0 0-1,-1 0 0,6-4 1,111-81 136,-4 3-32,-92 65-315,-21 15 148,0 0 0,1 1 0,-1-1 0,1 1 0,0-1 0,0 1 0,0 0 0,0 1 0,5-3 0,-5 3-9,-1 1 0,0-1-1,1 0 1,-1 1 0,1 0 0,-1 0 0,1 0 0,-1 0 0,0 0 0,1 1 0,-1-1 0,5 2 0,-2 0-16,-4-2 51,-1 1-1,0-1 1,1 0-1,-1 1 1,0-1-1,1 1 1,-1-1-1,0 1 1,0 0-1,0 0 1,0-1-1,1 1 1,-1 0-1,0 0 1,0 0-1,-1 0 1,1 0-1,0 0 1,0 0-1,0 1 1,0 1-1,2 2-41,-1-1-1,0 1 1,-1-1 0,1 1-1,-1 0 1,0 0-1,0 0 1,-1 0 0,0-1-1,0 10 1,4 26 89,-3-37-44,-1 0 0,1 0 0,0-1 0,1 1 0,-1 0 0,0 0 0,1-1-1,-1 1 1,1-1 0,0 1 0,3 2 0,1 1 10,0-1-1,1 0 1,0 0-1,1 0 0,-1-1 1,1 0-1,-1-1 1,1 0-1,0 0 0,0 0 1,1-1-1,-1 0 1,0-1-1,1 0 0,-1 0 1,1-1-1,0 0 1,-1 0-1,1-1 0,-1 0 1,0-1-1,15-4 1,-10 2 19,-1-2 0,1 0 0,-1 0 0,0-1 0,-1 0 0,0-1 0,14-12 0,-17 12-34,0-1 0,0 1 0,-1-1 0,-1-1 0,1 1 1,-1-1-1,-1 0 0,0-1 0,0 1 0,-1-1 0,0 0 0,4-22 1,-8 33-13,0-1 1,0 1-1,0-1 1,0 1 0,0 0-1,0-1 1,1 1-1,-1 0 1,0-1-1,0 1 1,0-1 0,0 1-1,-1 0 1,1-1-1,0 1 1,0 0 0,0-1-1,0 1 1,0-1-1,0 1 1,-1 0-1,1-1 1,0 1 0,0 0-1,0 0 1,-1-1-1,1 1 1,-1-1 0,1 1-6,-1 0 1,1 0-1,-1 0 1,0 0-1,1 0 1,-1 0-1,1 0 1,-1 0-1,0 1 1,1-1 0,-1 0-1,1 0 1,-1 0-1,1 1 1,-1-1-1,0 1 1,-23 17-183,17-11 237,1-1 0,0 2 0,1-1 0,-1 0 1,1 1-1,1 0 0,-1 0 0,1 1 0,1-1 0,0 1 1,0 0-1,1 0 0,-1 0 0,2 0 0,0 0 1,0 0-1,0 0 0,2 18 0,1-14 27,-1 1 1,2-1-1,-1 1 0,2-1 0,0 0 0,1 0 1,0-1-1,0 0 0,2 1 0,-1-2 0,2 1 1,10 13-1,-16-23-179,1 1-1,0-1 1,-1 1 0,1-1 0,0 0-1,0 0 1,0 0 0,0-1 0,0 1-1,1-1 1,-1 1 0,0-1 0,1 0-1,-1-1 1,1 1 0,-1-1-1,1 1 1,5-1 0,-7 0-299,0 0 0,0 0 0,0-1 0,0 1 0,1 0 0,-1-1 0,0 0 0,0 1 0,0-1 0,0 0 0,0 0 0,0 0 0,-1 0-1,1-1 1,0 1 0,0 0 0,-1-1 0,1 1 0,-1-1 0,1 0 0,-1 1 0,0-1 0,0 0 0,0 0 0,0 0 0,0 0 0,0 0 0,1-3 0,2-7-2974</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46:15.206"/>
    </inkml:context>
    <inkml:brush xml:id="br0">
      <inkml:brushProperty name="width" value="0.05" units="cm"/>
      <inkml:brushProperty name="height" value="0.05" units="cm"/>
    </inkml:brush>
  </inkml:definitions>
  <inkml:trace contextRef="#ctx0" brushRef="#br0">6 23 8384,'-5'-8'3808,"62"16"-3328,-14-5 1888,1 5-1408,45-11 735,2 3-991,37-8-320,-5 0-256,4-4-128,-14 9 32</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46:16.539"/>
    </inkml:context>
    <inkml:brush xml:id="br0">
      <inkml:brushProperty name="width" value="0.05" units="cm"/>
      <inkml:brushProperty name="height" value="0.05" units="cm"/>
    </inkml:brush>
  </inkml:definitions>
  <inkml:trace contextRef="#ctx0" brushRef="#br0">192 581 3904,'2'-8'1936,"0"-12"2234,-2 20-4113,0 0 1,0-1-1,0 1 1,0 0-1,0-1 0,0 1 1,0 0-1,0-1 1,0 1-1,0 0 1,-1 0-1,1-1 1,0 1-1,0 0 1,0-1-1,0 1 0,0 0 1,-1 0-1,1-1 1,0 1-1,0 0 1,0 0-1,-1 0 1,1-1-1,0 1 1,0 0-1,-1 0 0,1 0 1,0 0-1,0 0 1,-1-1-1,1 1 1,0 0-1,-1 0 1,1 0-1,0 0 1,-1 0-1,1 0 1,0 0-1,0 0 0,-1 0 1,1 0-1,0 0 1,-1 0-1,1 0 1,0 0-1,-1 1 1,-5 1 45,-1 0-1,1 1 1,0 0 0,1 0 0,-1 0 0,0 1 0,-8 7 0,-34 36-36,29-28 77,15-15-106,-7 7 128,-16 21 1,24-29-141,1 1 1,0-1-1,0 1 1,0-1-1,0 1 0,0 0 1,1 0-1,0 0 1,0-1-1,0 1 1,0 0-1,0 5 1,1-7 9,1-1 0,-1 0 1,0 1-1,0-1 0,1 1 0,-1-1 1,1 0-1,-1 1 0,1-1 0,0 0 0,-1 0 1,1 0-1,0 1 0,0-1 0,0 0 1,0 0-1,0 0 0,0 0 0,0 0 1,0 0-1,0-1 0,0 1 0,1 0 1,-1-1-1,2 2 0,1-1 34,0 1 0,0-1 1,1 0-1,-1 0 0,0 0 0,0-1 1,6 0-1,-2 0-3,0-1 1,0 0-1,1 0 1,-1-1-1,0 0 0,0-1 1,0 0-1,-1 0 1,1 0-1,-1-1 1,0 0-1,0-1 0,0 1 1,0-2-1,-1 1 1,0-1-1,0 1 1,0-2-1,-1 1 0,0-1 1,0 1-1,-1-1 1,1-1-1,-2 1 0,1 0 1,-1-1-1,3-9 1,-4 7 5,1-1-59,0-1-1,-1 0 0,0 1 0,-1-1 0,-1 0 0,0-13 0,-1 15-14,-1-12-101,-1 1-1,-8-31 0,9 46 194,1 0 1,0 0-1,0 1 1,0-1-1,0 0 1,1 0-1,0 0 1,1 0-1,-1 0 1,1 0-1,0 1 1,4-12-1,-2 8 4,1 0 1,1 1-1,-1-1 0,1 1 1,1 0-1,0 0 0,10-11 1,23-22-13,1 2 1,59-45-1,-88 76-80,109-74 53,-117 81-84,0-1 0,1 0-1,-1 1 1,1 0 0,-1-1 0,1 1 0,-1 1-1,1-1 1,0 0 0,5 1 0,-7 0 13,-1 0 0,1 0 0,-1 1 0,1-1 0,-1 0 0,1 1 0,-1-1 0,1 1 0,-1 0 0,1-1 0,-1 1 1,0 0-1,1 0 0,-1 0 0,0 0 0,0 0 0,1 0 0,-1 0 0,0 0 0,0 1 0,0-1 0,-1 0 0,1 1 0,0-1 0,0 2 0,1 3 8,0 0-1,0 0 1,-1 0 0,0 0-1,0 0 1,0 0-1,-1 0 1,0 0-1,0 1 1,-2 8-1,-2 7 38,-10 32-1,13-51-32,-31 89 189,-49 99 1,81-190-187,-189 351 594,117-225-340,58-102-203,0 1 136,0 0 0,-2-1 0,-1-1 1,-23 26-1,37-48-167,-13 12 242,15-14-248,1 0-1,-1 1 0,1-1 1,-1 0-1,1 0 1,-1 0-1,1 0 0,-1 0 1,1 0-1,-1 1 1,1-1-1,-1 0 0,1-1 1,-1 1-1,1 0 1,-1 0-1,1 0 0,0 0 1,-1 0-1,1 0 1,-1-1-1,1 1 0,-1 0 1,1 0-1,-1-1 1,1 1-1,0 0 1,-1 0-1,1-1 0,0 1 1,-1-1-1,1 1 1,0 0-1,-1-1 0,1 1 1,0-1-1,0 1 1,-1-1-1,0-2 30,0 0 1,0 0-1,0 0 0,1 0 0,-1 0 1,1 0-1,0 0 0,0 0 0,0 0 1,0 0-1,0 0 0,1 0 1,-1 0-1,1 0 0,0 0 0,0 0 1,0 1-1,2-6 0,1 1 1,0 0 1,0 0-1,0 0 0,1 1 1,11-12-1,-5 7-21,1 1 1,0 1-1,1 0 0,0 1 1,25-12-1,-4 6 40,43-13 1,231-64-118,-207 61-1754,-3 6-4383,-66 18 3823</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46:21.075"/>
    </inkml:context>
    <inkml:brush xml:id="br0">
      <inkml:brushProperty name="width" value="0.05" units="cm"/>
      <inkml:brushProperty name="height" value="0.05" units="cm"/>
    </inkml:brush>
  </inkml:definitions>
  <inkml:trace contextRef="#ctx0" brushRef="#br0">185 549 2400,'3'-12'1307,"-3"12"-1251,0-1 0,0 1 0,0 0 0,0-1 0,0 1 0,0 0 0,1-1 0,-1 1 0,0 0 0,0-1 0,0 1 0,0 0 0,1-1 0,-1 1 0,0 0 0,0-1 0,0 1 0,1 0 0,-1 0 0,0-1 0,0 1 0,1 0 0,-1 0 0,0 0 0,1-1 0,-1 1 0,0 0 0,1 0 0,-1 0 0,0 0 0,1 0 0,-1 0 0,0 0-1,1 0 1,0 0 0,-1-1 98,1 1 0,0 0-1,-1 0 1,1-1-1,0 1 1,-1 0-1,1-1 1,-1 1-1,1-1 1,-1 1 0,1 0-1,-1-1 1,1 1-1,-1-1 1,1 0-1,-1 1 1,0-1-1,1 1 1,-1-1 0,0 0-1,0 1 1,1-2-1,-1 2-95,0-1-1,0 1 0,0 0 0,0-1 1,0 1-1,0 0 0,0-1 1,0 1-1,0 0 0,0-1 1,0 1-1,0-1 0,0 1 0,0 0 1,0-1-1,0 1 0,-1 0 1,1-1-1,0 1 0,0 0 1,0-1-1,0 1 0,-1 0 0,1 0 1,0-1-1,-1 1 0,1 0 1,0 0-1,0-1 0,-1 1 1,1 0-1,0 0 0,-1 0 1,1-1-1,0 1 0,-1 0 0,1 0 1,0 0-1,-1 0 0,-4-1 52,0 1 0,0 0 0,0 0 0,0 1 0,0-1 0,0 1 0,0 0 0,0 1-1,0-1 1,1 1 0,-1 0 0,0 0 0,1 0 0,0 1 0,-7 4 0,2-1-46,1 1 1,-1 0-1,1 1 1,0 0-1,1 0 0,-9 13 1,8-10 6,1 1 0,0 0 1,0 0-1,1 1 0,-6 19 0,11-27 4,-1 0-1,1 0 0,0 0 0,1 0 1,-1 0-1,1 0 0,0 0 0,1 0 1,-1 0-1,1 1 0,0-1 0,0 0 1,0 0-1,1-1 0,0 1 0,0 0 1,0 0-1,3 5 0,-2-6-7,0 0-1,1 0 0,-1-1 1,1 1-1,-1-1 0,1 1 1,0-1-1,0 0 0,0 0 1,1-1-1,-1 1 0,1-1 1,0 0-1,-1 0 1,1-1-1,0 0 0,0 1 1,0-1-1,0-1 0,0 1 1,0-1-1,0 0 0,0 0 1,0-1-1,6 0 0,-5 0-34,0-1-1,0 1 1,0-1-1,0 0 1,0-1-1,0 1 1,-1-1-1,1 0 1,-1-1-1,0 1 1,0-1-1,0 0 1,0-1-1,-1 1 1,1-1-1,-1 0 1,0 0-1,-1 0 1,6-10-1,-4 4 14,-1-1-1,-1 0 0,0 1 0,-1-1 0,0 0 0,-1-1 0,0 1 0,0 0 0,-2 0 0,1 0 0,-2 0 0,-3-17 0,4 26-85,0 0 0,0-1-1,-1 1 1,1 0-1,-1 0 1,1 0-1,-1 0 1,0 1-1,-5-6 1,6 7 25,0-1-1,-1 1 1,0-1-1,1 1 1,-1 0-1,0 0 1,1 0-1,-1 0 1,0 0-1,0 0 1,0 0-1,0 1 1,0-1-1,0 1 1,-4-1-1,6 1 10,-1 0 0,1 0-1,0 0 1,-1 0-1,1 0 1,-1 0 0,1 0-1,0 1 1,-1-1-1,1 0 1,-1 0 0,1 0-1,0 0 1,-1 1-1,1-1 1,-1 0-1,1 1 1,0-1 0,0 0-1,-1 0 1,1 1-1,0-1 1,-1 0 0,1 1-1,0-1 1,0 1-1,0-1 1,-1 0 0,1 1-1,0-1 1,0 1-1,0-1 1,0 0 0,0 1-1,0-1 1,0 1-1,0-1 1,0 1-1,0-1 1,0 1 0,0-1-1,0 0 1,0 1-1,0-1 1,0 1 0,1 0-1,-1 1 7,1 0 0,0 0 0,-1-1 0,1 1 1,0 0-1,0 0 0,2 2 0,-1-1 26,1-2-1,-1 1 1,1 0 0,0 0 0,-1-1-1,1 0 1,0 1 0,0-1 0,0 0 0,0 0-1,0-1 1,0 1 0,0-1 0,0 1 0,1-1-1,-1 0 1,0 0 0,0 0 0,0-1-1,6-1 1,4 0 21,-1-2-1,1 1 1,19-10-1,11-7 41,-20 9-109,45-16 0,-64 26-15,0 0-1,0 1 0,-1-1 1,1 1-1,0-1 0,5 1 1,-8 0 30,0 1 1,0-1 0,1 0-1,-1 0 1,0 1-1,0-1 1,0 0 0,0 1-1,0-1 1,0 1-1,0-1 1,0 1 0,0 0-1,0-1 1,0 1-1,-1 0 1,1 0 0,0 0-1,0-1 1,-1 1-1,1 0 1,0 0 0,-1 0-1,1 0 1,0 1-1,0 2-8,0-1-1,-1 1 0,1-1 1,-1 1-1,1-1 0,-1 1 1,0-1-1,-1 1 0,1 3 1,-9 33 5,5-23 24,-11 40 7,-2-2 0,-3 0-1,-40 79 1,26-61 363,3 1 1,-29 112-1,54-165-118,2-7 928,6-21-766,3-9-350,1 0-1,1 1 0,0 0 0,0 0 0,2 0 1,0 1-1,1 1 0,0-1 0,16-15 0,183-203-153,-17-13-57,-168 211-9,53-56 0,-76 89 114,1-1-1,-1 1 1,1 0 0,-1 0-1,1 0 1,-1-1 0,1 2-1,0-1 1,0 0 0,-1 0-1,5 0 1,-6 0 21,1 1 0,0 0 0,-1 0 0,1 1 0,0-1 0,-1 0 0,1 0 0,0 0 0,-1 0 0,1 0 0,0 1 0,-1-1 0,1 0 0,-1 1 0,1-1 0,-1 0 0,1 1 0,-1-1 0,1 1 0,-1-1 0,1 1 0,-1-1 0,1 1 0,-1-1 0,1 1 0,-1-1 0,0 1 0,0 0 0,1-1 0,-1 1 0,0-1 0,0 1 0,0 0 0,1-1 0,-1 2 0,1 4-2,0 1 0,-1 0-1,1-1 1,-1 1 0,0 0 0,-1-1 0,-2 13-1,-14 47-53,5-28 114,-19 43 1,26-70 2,-1 1 0,0-1 1,-1 0-1,0-1 1,-1 0-1,0 0 0,-18 17 1,24-25-41,0 0 1,0-1-1,0 1 1,0-1-1,0 1 1,0-1-1,0 0 1,-1 0-1,1 0 1,0 0-1,-1 0 1,1-1-1,-1 1 1,1-1-1,-1 1 1,1-1-1,-1 0 1,1 0-1,-1 0 1,1 0-1,-1-1 1,1 1-1,-1-1 1,1 1-1,-1-1 1,1 0-1,0 0 1,-4-2-1,-2-2-230,13 7 34,8 4 117,-5-3 83,0 0-1,0-1 1,0 0 0,0 0 0,1-1-1,-1 0 1,1-1 0,-1 0-1,0 0 1,1 0 0,-1-1-1,1-1 1,-1 1 0,0-1 0,0-1-1,0 1 1,14-8 0,-2 0 35,1-2 1,35-27-1,36-37-8,-54 43 5,13-10-15,99-87 179,-129 110-201,0 0 0,-1-1-1,-1-1 1,-2-1 0,0-1-1,-1-1 1,15-31 0,-15 21-7,20-69 0,-29 80-73,-2 0 0,-1-1 0,0 1 1,-1-28-1,-6 25-283,3 27 341,-1 0-1,1 0 1,0 0 0,-1 0 0,1 0 0,-1 0 0,1 0 0,-1 0 0,1 0 0,0 0-1,-1 1 1,1-1 0,-1 0 0,1 0 0,0 0 0,-1 1 0,1-1 0,0 0 0,-1 0-1,1 1 1,0-1 0,-1 0 0,1 1 0,-6 8 7,0-1 0,0 1 1,1 1-1,-7 18 0,3-7-73,-26 61-99,-14 30 11,38-90 188,1 0 1,1 0-1,1 1 1,1-1-1,1 2 1,-4 37-1,8-50 30,1 0 0,1 1-1,0-1 1,1 1 0,0-1 0,1 1-1,0-1 1,0 0 0,2 0-1,-1 0 1,1 0 0,1 0 0,0-1-1,0 0 1,13 17 0,-15-23 11,0 0 1,0-1-1,1 1 1,5 3-1,-8-6-41,1 0 0,-1 0-1,0 0 1,1-1 0,-1 1-1,1 0 1,-1-1 0,1 1-1,-1-1 1,1 1 0,0-1-1,-1 0 1,1 0 0,0 0-1,-1 0 1,1 0 0,1 0-1,2-1-15,-1-1-1,0 0 0,0 1 0,0-1 0,0-1 1,0 1-1,0-1 0,0 1 0,-1-1 0,6-6 1,3-3 24,14-22 1,-12 16-30,-2 3-9,4-7 23,1 1 0,2 1 1,0 0-1,30-23 0,-41 38-239,-5 5 89,-7 14 26,-3 1 56,0 15 100,1 0-1,1 1 1,1-1-1,1 41 1,-3 19 114,-3-29-3586,9-61 3364,0 0 0,1 0-1,-1 1 1,0-1 0,0 0-1,0 0-361,0 0 362,0 0 0,0 0-1,1 0 1,-1 0 0,0 0 0,0 0-1,0 0 1,0 0 0,0 0-1,0 0 1,0 0 0,0 0 0,0 0-1,1 0 1,-1 0 0,0 0-1,0 0 1,0 0 0,0 0 0,0 0-1,0 0 1,0 0 0,0 0-1,0 0 1,0 0 0,1 0-1,-1 0 1,0 0 0,0-1-362,0 1 362,0 0-1,0 0 1,0 0 0,0 0-1,5-5-581,-1-9-249,0 1 1,-1-1-1,-1 0 1,1-16-1,-1 7 96,12-158-377,-1 8 6466,-13 171-5307,0 1 0,0 0-1,1 0 1,-1-1 0,0 1 0,0 0-1,0 0 1,1 0 0,-1-1-1,1 1 1,-1 0 0,1 0-1,-1 0 1,1 0 0,0 0 0,0 0-1,-1 0 1,1 0 0,0 0-1,0 0 1,0 0 0,0 1 0,0-1-1,0 0 1,0 1 0,0-1-1,0 1 1,0-1 0,1 1 0,-1-1-1,0 1 1,0 0 0,0-1-1,1 1 1,-1 0 0,0 0 0,0 0-1,1 0 1,-1 0 0,0 0-1,2 1 1,5 1-120,-1 0-1,1 1 1,0 0 0,-1 0-1,9 6 1,-5-3-487,58 28-1466,79 28 1,-129-56 2068,-10-2 299,0-1 1,1 0 0,-1 0 0,1-1 0,0 0 0,0-1-1,0 0 1,14 0 0,-16-2 142,-4 0-50,-1 0-1,1 1 0,-1 0 0,0 0 1,1 0-1,6 1 0,-9 0 496,-12 8 511,-4 7-863,1 2 0,1 0 0,-11 20 0,18-28-395,0 0 0,2 1 0,-1 0 0,1 0 0,1 0 0,0 0 0,-3 20 0,5-27-62,1 1 0,0-1 0,0 0 0,1 0 0,-1 0 0,1 0 0,0 0 0,0 0 0,0 0 0,1 0 0,-1 0 0,1 0 0,0 0 0,0-1 1,0 1-1,3 3 0,-2-5-24,-1 1 0,1-1 0,-1 0 0,1 1 0,0-1 1,0-1-1,0 1 0,0 0 0,0-1 0,0 1 1,0-1-1,1 0 0,-1 0 0,0-1 0,1 1 0,-1-1 1,1 1-1,-1-1 0,6 0 0,6-3 19,-1 0 1,0 0-1,0-1 0,0-1 0,-1-1 1,24-12-1,-10 5-23,314-153-60,-332 161 33,0 0 1,-1 0-1,0 0 0,0-1 0,8-8 0,-16 14-10,-1 0 0,1 0-1,0 0 1,0 0-1,0 0 1,0 0-1,0 0 1,0 0-1,-1 0 1,1 0 0,0 0-1,0 0 1,0 0-1,0 0 1,0 0-1,0 0 1,0-1 0,0 1-1,0 0 1,-1 0-1,1 0 1,0 0-1,0 0 1,0 0-1,0 0 1,0-1 0,0 1-1,0 0 1,0 0-1,0 0 1,0 0-1,0 0 1,0 0 0,0-1-1,0 1 1,0 0-1,0 0 1,0 0-1,0 0 1,0 0-1,0 0 1,0-1 0,0 1-1,0 0 1,0 0-1,0 0 1,0 0-1,0 0 1,1 0 0,-1 0-1,0 0 1,0-1-1,0 1 1,0 0-1,0 0 1,-10 3-169,-6 4 139,0 0-1,1 2 1,-1 0 0,2 1-1,-20 16 1,25-18 51,0 1 0,0 0 0,1 1 0,0 0 0,0 0 0,1 0 0,1 1 0,-7 14 0,13-24-9,-1 0 0,1 0 0,-1 0 0,1 0 0,-1 0 0,1 0 0,0 0 0,0 0 0,-1 0 0,1 0-1,0 0 1,0 0 0,0 0 0,0 0 0,0 0 0,0 0 0,0 0 0,1 0 0,-1 0 0,0 0 0,1 0 0,-1 0 0,0 0 0,1 0 0,-1 0 0,1 0 0,-1 0 0,1 0 0,0-1 0,0 2 0,1-1 15,-1 0 0,1-1-1,-1 1 1,0-1 0,1 1 0,-1-1-1,1 0 1,-1 0 0,1 0 0,-1 0-1,1 0 1,-1 0 0,0 0 0,1 0-1,-1 0 1,1-1 0,-1 1 0,1 0 0,-1-1-1,3 0 1,13-8 33,0-1-1,0-1 1,-1 0-1,19-17 1,-34 27-51,16-14-64,0-2 0,26-34 0,-43 51 60,0 0-5,0 0 1,1 0 0,-1 0-1,0 0 1,0 0 0,0 0 0,0 0-1,0 0 1,0-1 0,1 1-1,-1 0 1,0 0 0,0 0-1,0 0 1,0 0 0,0 0-1,0 0 1,0-1 0,0 1 0,0 0-1,1 0 1,-1 0 0,0 0-1,0 0 1,0 0 0,0-1-1,0 1 1,0 0 0,0 0 0,0 0-1,0 0 1,0-1 0,0 1-1,0 0 1,0 0 0,0 0-1,0 0 1,-1 0 0,1 0-1,0-1 1,0 1 0,0 0 0,0 0-1,0 0 1,0 0 0,0 0-1,0 0 1,0-1 0,-1 1-1,-6 4-145,-2 5 121,1 0 1,0 1-1,1 0 1,0 0-1,0 0 1,1 1-1,0 0 1,1 1-1,0-1 1,1 1-1,-5 23 0,8-31 33,1-1 0,0 0 0,0 1 0,0-1 0,0 0 0,0 0 0,1 1 0,-1-1 0,1 0 0,0 0 0,0 0 0,0 1 0,0-1 0,1 0 0,-1-1 0,1 1 0,0 0 0,0 0 0,0-1 0,0 1 0,0-1 0,0 1 0,1-1 0,4 3 0,-4-3 19,0 0-1,1 0 0,-1 0 0,1-1 1,0 0-1,-1 0 0,1 0 0,0 0 1,0 0-1,0-1 0,-1 1 0,1-1 1,0 0-1,0 0 0,0-1 0,0 1 1,0-1-1,-1 0 0,1 0 0,7-3 1,-6 2-3,1-1 1,-1 0-1,0 0 1,0-1-1,0 0 1,-1 0-1,1 0 1,5-7-1,3-6 32,13-21 0,-15 21-27,30-46 80,-12 17 6,46-58 1,-47 72-130,72-88 5,-81 94-81,-1 0-1,26-52 0,-42 73 41,0 0 0,0 0 0,0 0 0,0-7-1,-1 11 48,-1 1-1,0 0 0,0-1 0,0 1 1,0-1-1,0 1 0,0-1 0,0 1 1,0 0-1,0-1 0,0 1 0,0-1 1,0 1-1,-1-1 0,1 1 0,0 0 1,0-1-1,0 1 0,-1 0 0,1-1 1,0 1-1,0 0 0,-1-1 0,1 1 1,-1-1-1,0 1-6,0 0 1,0 0-1,1 0 0,-1 0 0,0 0 1,0 0-1,0 0 0,0 1 1,0-1-1,0 0 0,0 0 1,1 1-1,-1-1 0,0 1 1,0-1-1,0 1 0,1-1 0,-2 1 1,-21 17 7,1 1 1,0 0-1,2 2 1,0 0-1,-22 32 1,26-30 65,2 1 1,1 1-1,0 0 0,2 1 1,1 0-1,1 0 0,1 1 1,2 0-1,1 1 0,0-1 1,0 38-1,5-49 36,0-1-1,4 25 1,-4-36-51,1 1 0,0-1 0,0 0 0,1 0 0,-1 0 0,1 1 0,-1-1 0,1-1-1,1 1 1,-1 0 0,0 0 0,1-1 0,4 5 0,-6-7-56,1 1-1,0-1 0,0 0 0,0 0 1,0 0-1,0 0 0,0 0 0,0 0 1,0-1-1,0 1 0,0-1 0,0 1 1,0-1-1,0 0 0,1 0 0,-1 0 1,3 0-1,1-1-351,1 0 0,-1-1-1,0 0 1,7-3 0,-8 4 46,11-5-1012,0-1 0,-1 0 1,19-13-1,8-7-960</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46:21.474"/>
    </inkml:context>
    <inkml:brush xml:id="br0">
      <inkml:brushProperty name="width" value="0.05" units="cm"/>
      <inkml:brushProperty name="height" value="0.05" units="cm"/>
    </inkml:brush>
  </inkml:definitions>
  <inkml:trace contextRef="#ctx0" brushRef="#br0">8 28 6976,'-8'-16'3168,"39"12"-2752,8-1 1312,10 5-1024,43-3 576,4 3-768,45 0-64,-5 3-288,13 2-96,-13 3-32,-4-1-2656,-22 1 1440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1:45.242"/>
    </inkml:context>
    <inkml:brush xml:id="br0">
      <inkml:brushProperty name="width" value="0.05" units="cm"/>
      <inkml:brushProperty name="height" value="0.05" units="cm"/>
    </inkml:brush>
  </inkml:definitions>
  <inkml:trace contextRef="#ctx0" brushRef="#br0">144 60 5632,'27'-60'8469,"-27"60"-8426,0 0 0,0 1 1,0-1-1,0 0 0,0 0 0,0 0 0,0 0 1,0 0-1,0 0 0,0 0 0,0 0 1,0 0-1,0 0 0,0 0 0,0 1 0,0-1 1,0 0-1,0 0 0,0 0 0,0 0 0,0 0 1,0 0-1,0 0 0,0 0 0,0 0 1,0 0-1,1 0 0,-1 0 0,0 0 0,0 0 1,0 0-1,0 0 0,0 0 0,0 0 1,0 0-1,0 0 0,0 0 0,0 0 0,0 0 1,1 0-1,-1 0 0,0 0 0,0 0 1,0 0-1,0 0 0,0 0 0,0 0 0,0 0 1,0 0-1,0 0 0,0 0 0,0 0 0,1 0 1,-1 0-1,0 0 0,0 0 0,0 15 764,-3 20-205,-2-9-110,0 0 0,-17 41 1,-25 48 388,-13 36-557,50-114-183,6-20-206,-10 25 0,10-38-2814,5-10-748,6-1 1531</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46:24.941"/>
    </inkml:context>
    <inkml:brush xml:id="br0">
      <inkml:brushProperty name="width" value="0.05" units="cm"/>
      <inkml:brushProperty name="height" value="0.05" units="cm"/>
    </inkml:brush>
  </inkml:definitions>
  <inkml:trace contextRef="#ctx0" brushRef="#br0">5 767 4064,'0'1'87,"-1"-1"0,1 0 1,0 1-1,-1-1 0,1 1 1,0-1-1,-1 1 0,1 0 0,0-1 1,0 1-1,0-1 0,-1 1 1,1-1-1,0 1 0,0 0 0,0-1 1,0 1-1,0-1 0,0 1 1,0 0-1,0-1 0,0 1 0,0-1 1,0 1-1,1-1 0,-1 1 1,0 0-1,0-1 0,1 1 0,-1-1 1,0 1-1,0-1 0,1 1 1,-1-1-1,1 1 0,1 2 396,0 0-1,0-1 1,1 1-1,-1-1 1,5 5-1,-2-4-170,-1 0 0,1 0 0,0 0 0,0-1 0,0 1 0,1-1 0,-1 0 0,0-1 0,1 0 0,0 1 0,-1-2 0,11 2 0,-9-3-64,1 1 0,0-1 0,0 0 0,-1-1 0,1 0 1,-1 0-1,1-1 0,9-4 0,-3-1-28,0 0-1,-1-1 1,0 0 0,0-1-1,-1 0 1,0-1 0,-1-1 0,14-18-1,48-78 553,8-8-66,-73 106-644,5-7-24,1 0-1,1 0 1,0 1 0,1 1-1,27-19 1,-40 31-94,1 1 1,0 0-1,0 0 1,0 0 0,0 0-1,6-1 1,-8 2 55,1 1 0,-1 0 0,1 0-1,-1 0 1,1 1 0,-1-1 0,0 0 0,1 1 0,-1 0 0,1-1 0,-1 1 0,0 0 0,4 2-1,-2-1-15,-1 0-1,1 0 0,-1 1 0,1-1 0,-1 1 0,0 0 0,0 0 1,0 0-1,0 0 0,-1 0 0,1 1 0,-1-1 0,0 1 0,0 0 1,0-1-1,0 1 0,-1 0 0,1 0 0,-1 0 0,0 0 0,0 1 1,-1-1-1,1 0 0,-1 7 0,-1-3 5,1 0 0,-1 0 0,-1-1 0,0 1 0,0 0 0,-4 10 0,-23 43 30,18-39-96,2-4 41,-8 17 157,-1-1 0,-2-1 0,-27 36 0,39-59-38,-1 0 1,1 0-1,-2-1 0,-10 8 1,17-15-65,0 0 1,0 0 0,0 0 0,-1-1-1,1 1 1,0-1 0,-1 0 0,1 1-1,-1-2 1,0 1 0,1 0 0,-1-1-1,0 0 1,1 0 0,-1 0-1,0 0 1,1 0 0,-6-2 0,6 1-14,0 0 0,0-1 1,0 1-1,0-1 1,1 0-1,-1 0 0,0 0 1,1 0-1,-1 0 0,1 0 1,0-1-1,-4-4 0,-9-9-128,13 14-106,2 4 129,6 6-56,-1-3 102,-1-1 53,0 0 0,0 0 1,1 0-1,0-1 1,-1 1-1,11 4 0,11 3 41,0-2 0,0-1-1,1-2 1,0 0-1,0-2 1,0-1-1,0-1 1,1-1-1,-1-1 1,0-2 0,34-5-1,-47 4 11,-1-1-1,1 0 1,-1-1-1,1-1 1,-1 0 0,-1 0-1,1-1 1,-1-1-1,-1 0 1,1-1 0,-1 0-1,12-13 1,-3-1-75,-1 0 1,-1-1 0,-1-1-1,24-46 1,-35 62-299,-2 9 108,-4 1 195,0 0 1,0 0-1,0 0 0,1 0 0,-1 1 1,0-1-1,0 0 0,0 0 0,-1 0 0,1 0 1,0 0-1,-1 2 0,-14 54-127,-27 67 0,-31 51 241,20-50-75,-121 264 802,155-345-69,18-44-736,1 1-1,0-1 1,0 0-1,0 0 1,-1 1-1,1-1 1,0 0-1,0 0 1,0 1 0,0-1-1,-1 0 1,1 1-1,0-1 1,0 0-1,0 1 1,0-1-1,0 0 1,0 1 0,0-1-1,0 0 1,0 1-1,0-1 1,0 0-1,0 1 1,0-1-1,0 0 1,1 0-1,-1 1 1,0-1 0,0 1-1,1-2 18,0 1-1,0-1 1,0 1 0,0-1-1,0 0 1,0 1 0,0-1-1,-1 0 1,1 0 0,0 0-1,-1 0 1,2 0 0,41-59 361,41-101-198,-68 130-194,1-3 8,72-139-10,37-47-112,-91 161 59,2 2 0,45-52-1,-56 79 8,1 0 0,1 2 0,1 1 0,2 2 0,0 0 0,2 2 0,65-34 0,-94 55 13,0 0 0,0 1 0,0-1 0,1 1 0,-1 0 0,1 0 0,4 0 0,-8 1 20,0 0 0,0 0 0,1 0 0,-1 0 0,0 0 0,0 0-1,0 1 1,0-1 0,0 0 0,1 1 0,-1-1 0,0 1 0,0-1 0,0 1 0,0 0 0,0-1 0,0 1-1,-1 0 1,1 0 0,0 0 0,0-1 0,0 1 0,-1 0 0,1 0 0,0 0 0,-1 0 0,1 0 0,-1 0-1,1 1 1,-1-1 0,0 0 0,1 0 0,-1 1 0,2 9-13,-1 0 1,0 0-1,-1-1 0,0 1 0,0 0 1,-5 20-1,-18 62 30,16-67 25,-2-1 0,-1 0-1,-1 0 1,-20 33 0,26-50 8,0 0 1,-1 0-1,0-1 0,0 1 1,-1-1-1,0-1 0,0 1 1,-1-1-1,1 0 0,-1-1 1,-1 0-1,1 0 0,-1-1 1,1 0-1,-15 4 0,19-7-18,0 0 1,0-1-1,-1 1 0,1-1 0,0 0 0,-1 0 0,1 0 0,0-1 0,-1 0 0,1 1 0,0-1 0,0-1 1,0 1-1,0-1 0,0 1 0,0-1 0,-5-4 0,4 2-21,0 0 1,0 0-1,0-1 0,0 1 1,1-1-1,0 0 0,0-1 1,0 1-1,0-1 0,-3-8 1,6 12-6,0 0 1,1 0 0,-1 0 0,1 1 0,-1-1-1,1 0 1,0 0 0,0 0 0,0 0 0,0 0-1,0 0 1,0 1 0,0-1 0,0 0 0,1 0-1,0-2 1,0 3-5,-1 0 1,0 0-1,1 0 0,0 1 0,-1-1 0,1 0 0,-1 0 0,1 0 1,0 1-1,0-1 0,-1 1 0,1-1 0,0 0 0,0 1 0,0-1 1,-1 1-1,1 0 0,0-1 0,0 1 0,0 0 0,0-1 0,0 1 0,0 0 1,0 0-1,0 0 0,0 0 0,0 0 0,0 0 0,0 0 0,0 0 1,0 0-1,0 1 0,1-1 0,16 5-52,0 2 0,25 11-1,23 8 51,-45-19 39,0-2 0,1 0 0,40 3 0,-52-8-3,0 0-1,0-1 1,0 1-1,0-2 1,0 0-1,0 0 1,0-1 0,0 0-1,-1 0 1,14-8-1,5-5 10,0-1-1,28-25 1,47-47 84,-68 57-151,96-106 147,-127 134-143,-1-1 1,1 1-1,-1-1 0,0 0 0,2-6 0,-4 10 20,-1 0 1,1 0-1,-1 0 1,0 0-1,0 0 1,1 0-1,-1-1 1,0 1-1,0 0 1,0 0-1,0 0 1,0 0-1,-1-2 1,1 3 8,0-1 0,-1 0 0,1 1 0,0-1-1,-1 1 1,1-1 0,-1 1 0,1 0 0,-1-1 0,1 1 0,-1-1 0,1 1 0,-1 0 0,1-1 0,-1 1 0,1 0 0,-1-1 0,0 1 0,1 0 0,-1 0 0,0 0-1,1 0 1,-1 0 0,-1 0 0,-3-1-12,-1 1-1,1 0 1,-1 0-1,1 0 1,-1 1 0,1 0-1,-1 0 1,1 0-1,0 1 1,-1 0-1,-5 3 1,4-2-34,-1 2 1,1-1-1,0 1 0,0 1 1,1-1-1,-11 12 1,7-6 29,1 1 1,1 0 0,-1 1 0,2 0 0,0 0 0,1 1-1,0-1 1,-4 16 0,5-11 42,0 0-1,2 0 0,0 0 1,0 30-1,3-42-20,0 0 0,0 0 0,1 0 0,-1 0 0,2 0 0,-1-1 0,1 1-1,-1 0 1,2 0 0,-1-1 0,1 1 0,-1-1 0,2 0 0,-1 0-1,0 0 1,1 0 0,8 7 0,-5-6 42,1 0-1,0-1 1,0-1-1,1 1 1,-1-1 0,1-1-1,0 0 1,0 0-1,0 0 1,0-1 0,1-1-1,-1 0 1,0 0-1,13 0 1,-5-2-13,-1 0 0,0-1 0,1-1 1,-1-1-1,0 0 0,0-1 0,18-8 0,-16 4-21,1-1-1,-2 0 1,32-26-1,44-46-70,-60 50 106,63-46-1,-83 70 15,14-11-195,43-21-1,-21 17-147,-49 25 216,-3 6 69,-6 6 49,-14 13-115,0-1 1,-30 26-1,22-24 58,-29 37 1,32-28-14,0 1 0,-21 42 0,47-76 37,0-1 0,1 0 0,0 1 0,-1-1 0,1 1 0,0-1 0,1 1 0,-1 5 0,1-8-14,0 1 0,0-1 0,0 0 0,0 0 0,0 0 0,0 0 0,0 1 0,1-1 0,-1 0 0,1 0 0,-1 0 0,1 0 0,-1 0 0,1 0 0,-1 0 0,1 0 0,0 0 0,0 0 0,-1 0 0,1-1 0,0 1 0,0 0 0,0-1 0,0 1 0,0 0 0,0-1 0,0 1 0,0-1 0,0 1 0,2-1 0,2 2 13,1-1 1,-1 0-1,0 0 1,1-1-1,-1 0 1,1 0-1,0 0 1,6-2 0,44-11 40,-41 9-61,194-70 66,-187 63-44,0 0 0,-1-1-1,0-1 1,-1-2 0,30-26 0,81-96 144,9-7-5,31-15-308,15-43 128,-159 173-62,18-21-277,-40 41 65,-17 21 115,-197 208-289,181-192 520,-38 52 0,56-65-48,1-1 1,0 1 0,1 1 0,1-1-1,0 2 1,-6 22 0,7-14 56,-5 42 0,10-55-11,0 0 1,1 0-1,1 0 0,0 0 1,5 21-1,-6-30-22,1 0-1,0 0 1,0 0-1,0 0 1,0 0-1,1-1 1,-1 1-1,1 0 1,0-1 0,0 1-1,0-1 1,0 0-1,0 0 1,3 3-1,-2-3-32,-1-1-1,0 0 0,0 0 0,1 0 1,-1 0-1,1 0 0,-1-1 1,1 1-1,-1-1 0,1 0 0,-1 1 1,1-1-1,-1 0 0,1 0 1,0-1-1,-1 1 0,5-2 0,3 0-285,-1-1-1,1-1 1,-1 1-1,0-2 0,0 1 1,0-1-1,-1 0 1,0-1-1,0 0 0,0 0 1,-1-1-1,0 0 1,0-1-1,-1 1 0,1-1 1,-2 0-1,1-1 1,-1 1-1,-1-1 0,1 0 1,3-14-1,-6 18 227,0 1-1,-1-1 0,0 1 1,0-1-1,-1 0 0,1 0 1,-1 1-1,0-1 0,0 0 1,-1 0-1,1 1 1,-1-1-1,0 0 0,-1 1 1,1-1-1,-1 1 0,1-1 1,-1 1-1,-1 0 0,1-1 1,-1 1-1,1 0 0,-1 1 1,0-1-1,-1 0 1,-3-3-1,-3-1-18,0 0 1,-1 0-1,0 1 1,-1 0-1,1 1 1,-1 0-1,0 1 1,-16-4-1,-153-37 3094,143 37-1426,37 9-1515,0 0 0,1 0 0,-1 0-1,0-1 1,1 1 0,-1 0 0,0 0 0,1-1-1,-1 1 1,1 0 0,-1 0 0,0-1 0,1 1-1,-1-1 1,1 1 0,-1-1 0,1 1 0,-1-1-1,1 1 1,-1-2 0,1 2-47,0 0 1,0 0-1,0 0 0,0 0 1,0 0-1,0 0 1,0 0-1,0-1 0,0 1 1,0 0-1,0 0 0,0 0 1,0 0-1,0 0 0,0 0 1,0 0-1,0 0 0,0-1 1,0 1-1,0 0 0,0 0 1,0 0-1,0 0 1,0 0-1,0 0 0,0 0 1,0 0-1,1 0 0,-1 0 1,0 0-1,0-1 0,0 1 1,0 0-1,0 0 0,0 0 1,0 0-1,0 0 0,0 0 1,0 0-1,1 0 0,-1 0 1,0 0-1,0 0 1,0 0-1,0 0 0,0 0 1,0 0-1,0 0 0,1 0 1,-1 0-1,0 0 0,0 0 1,0 0-1,0 0 0,9 1 131,-7-1-27,145-9 984,168 3-709,-257 1-447,-46 3 1,0 1 0,0 0 0,0 0 0,23 3 0,-27-1-1037,-20 17-12234,-1 0 9968</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46:25.881"/>
    </inkml:context>
    <inkml:brush xml:id="br0">
      <inkml:brushProperty name="width" value="0.05" units="cm"/>
      <inkml:brushProperty name="height" value="0.05" units="cm"/>
    </inkml:brush>
  </inkml:definitions>
  <inkml:trace contextRef="#ctx0" brushRef="#br0">84 387 5152,'-40'-10'1648,"39"10"-1607,0 0 0,1-1 1,-1 1-1,0 0 0,1 0 1,-1 0-1,0 0 0,0 0 1,1 0-1,-1 0 0,0 0 1,1 0-1,-1 0 0,0 0 1,-1 1-1,-3 1 136,3-2 39,0 1 0,-1 0 0,1 0 0,0-1-1,-1 1 1,1-1 0,-5 0 0,7 0-132,0 0 1,-1 0-1,1 0 1,0 0-1,0-1 0,0 1 1,0 0-1,0 0 1,0 0-1,-1-1 1,1 1-1,0 0 0,0 0 1,0 0-1,0-1 1,0 1-1,0 0 0,0 0 1,0-1-1,0 1 1,0 0-1,0 0 0,0 0 1,0-1-1,0 1 1,0 0-1,0 0 0,0-1 1,0 1-1,1 0 1,-1 0-1,0 0 0,0-1 1,0 1-1,5-11 1005,0 6-677,-1 1 0,1-1 1,9-6-1,-1 1-147,238-171 1629,-211 154-1793,-11 6 50,1 2 0,1 2 0,1 1 0,0 1 0,55-17 0,-87 32-149,0 0-1,1 0 0,-1-1 0,1 1 0,-1 0 1,1 0-1,-1 0 0,1 0 0,-1 0 0,1 0 0,-1 0 1,1 0-1,-1 0 0,1 0 0,-1 0 0,1 0 0,-1 1 1,1-1-1,-1 0 0,1 0 0,-1 0 0,1 1 1,-1-1-1,0 0 0,1 0 0,-1 1 0,1 0 0,0 0 3,-1-1-1,0 1 0,1 0 1,-1 0-1,0 0 0,0 0 1,0 0-1,0 0 0,0 0 1,0-1-1,0 1 0,0 0 1,0 0-1,0 1 0,-2 5 6,0-1-1,0 0 1,-4 10 0,-17 31 255,-23 52 123,42-86-354,0-1-1,0 1 1,1 0 0,1-1-1,0 1 1,0 16 0,2-25 19,0-1-1,0 1 1,1 0 0,-1 0 0,1 0-1,0-1 1,0 1 0,3 6 0,-3-8-38,0 0 0,0-1 1,1 1-1,-1 0 0,0-1 0,1 1 1,-1-1-1,1 1 0,-1-1 1,1 0-1,-1 0 0,1 0 1,0 0-1,0 0 0,0 0 0,0 0 1,0 0-1,0-1 0,2 1 1,11 1 51,1-1 1,0-1 0,0 0-1,0-2 1,25-4-1,-32 5-65,27-5 28,0-1 0,0-2 1,-1-2-1,-1-1 0,0-1 1,0-2-1,-2-2 0,0 0 1,43-33-1,108-101-189,-175 143 72,-8 8 86,0 0 0,0 0 0,0 0 0,0 0 0,0 0 0,0 0 0,0 0 0,0 0 0,0 0 0,0 0 0,-1 0 0,1 0 0,0 0 0,0 0 0,0 0 1,0 0-1,0 0 0,0 0 0,0 0 0,0 0 0,0 0 0,0 0 0,0 0 0,0 0 0,0 0 0,0 0 0,0 0 0,0 0 0,0 0 0,0 0 0,0 0 0,0 0 0,-1 0 0,1 0 0,0 0 1,0 0-1,0 0 0,0 0 0,0 0 0,0-1 0,0 1 0,0 0 0,0 0 0,0 0 0,0 0 0,0 0 0,0 0 0,0 0 0,0 0 0,0 0 0,0 0 0,0 0 0,0 0 0,0 0 0,0 0 0,0 0 1,0 0-1,0 0 0,0 0 0,0 0 0,-19 13-202,3 4 210,0 1 0,1 0 0,1 1 0,0 1 0,2 0 0,0 0-1,2 1 1,0 1 0,-11 37 0,19-51 39,0 1-1,1-1 1,0 1-1,1 16 1,0-23-16,0 1 1,1-1 0,-1 1-1,1-1 1,-1 1-1,1-1 1,0 1-1,0-1 1,2 3-1,-3-4-8,1 0 0,0 0-1,-1 0 1,1 0-1,0-1 1,0 1-1,0 0 1,0-1-1,0 1 1,0 0 0,-1-1-1,1 1 1,1-1-1,-1 0 1,0 1-1,0-1 1,0 0-1,0 1 1,0-1 0,0 0-1,2 0 1,0 0 7,0-1 0,0 1 0,0-1 0,0 1 0,0-1 0,0 0 0,-1 0 0,1 0 0,0-1 0,3-2 0,23-18 115,-23 17-109,30-28-57,-2-2 1,32-42-1,-10 12-304,-47 57 39,-9 8 286,0 0 0,0 0 0,0-1 0,0 1-1,0 0 1,0 0 0,0 0 0,0 0 0,0 0 0,0 0 0,0 0 0,0 0 0,0 0 0,0 0 0,1 0 0,-1 0 0,0 0 0,0 0 0,0 0 0,0 0 0,0 0 0,0 0 0,0 0 0,0 0 0,0 0 0,0 0 0,0 0 0,0 0 0,1 0 0,-1 0 0,0 0 0,0 0 0,0 0 0,0 0 0,0 0 0,0 0 0,0 0 0,0 0 0,0 0 0,0 1 0,0-1 0,0 0 0,0 0 0,0 0 0,0 0 0,0 0 0,1 0 0,-1 0 0,0 0 0,0 0 0,0 0 0,0 0 0,0 0 0,0 1 0,-4 17 95,1-9-16,2-5-72,-5 18 135,1 0-1,0 1 0,2-1 1,-1 35-1,4-51-108,0 0 0,1 0 0,0 0 0,0 0 0,0 0 0,1-1 0,-1 1-1,1 0 1,1-1 0,-1 1 0,1-1 0,0 0 0,0 0 0,1 0 0,-1 0 0,1 0 0,0-1 0,0 0 0,1 0 0,-1 0-1,1 0 1,10 5 0,-5-4-21,1 0 0,0-1-1,0 0 1,0 0-1,0-2 1,0 1 0,1-2-1,-1 1 1,1-1-1,0-1 1,-1 0 0,1-1-1,-1 0 1,23-6-1,19-12-2729,-1-1 720</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46:27.478"/>
    </inkml:context>
    <inkml:brush xml:id="br0">
      <inkml:brushProperty name="width" value="0.05" units="cm"/>
      <inkml:brushProperty name="height" value="0.05" units="cm"/>
    </inkml:brush>
  </inkml:definitions>
  <inkml:trace contextRef="#ctx0" brushRef="#br0">218 9 2080,'1'-1'59,"-1"1"-1,0-1 1,1 1-1,-1-1 1,0 1-1,1-1 1,-1 1-1,1-1 1,-1 1 0,1-1-1,-1 1 1,1 0-1,-1-1 1,1 1-1,-1 0 1,1-1 0,0 1-1,-1 0 1,1 0-1,-1 0 1,1-1-1,0 1 1,-1 0-1,1 0 1,0 0 0,-1 0-1,1 0 1,0 0-1,-1 0 1,1 0-1,0 1 1,-1-1 0,1 0-1,-1 0 1,1 0-1,0 1 1,-1-1-1,1 0 1,-1 1 0,1-1-1,-1 0 1,1 1-1,4 3 656,-1-1 0,0 1 0,7 7-1,-7-7 1316,-24 7 2313,-77 9-3263,79-17-985,-13 2 357,-1-1 1,-31-2 0,55-2-528,8-2-620,10-2-1985,-9 4 2368,13-5-1233</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46:28.581"/>
    </inkml:context>
    <inkml:brush xml:id="br0">
      <inkml:brushProperty name="width" value="0.05" units="cm"/>
      <inkml:brushProperty name="height" value="0.05" units="cm"/>
    </inkml:brush>
  </inkml:definitions>
  <inkml:trace contextRef="#ctx0" brushRef="#br0">120 290 3392,'0'-22'7242,"-2"2"-3442,0 11-3591,0 0 1,0 0-1,-1 0 1,0 1-1,-1-1 1,0 1-1,0 0 1,-6-8 0,-66-121 488,68 115-2842,8 22 2055,0 0-1,0 0 0,0-1 1,0 1-1,0 0 0,0 0 1,0 0-1,0 0 0,0 0 1,0 0-1,0-1 0,0 1 1,0 0-1,0 0 0,0 0 1,0 0-1,0 0 0,0 0 1,1-1-1,-1 1 0,0 0 1,0 0-1,1-1-627,-1 1 627,0 0 0,0 0 1,0 0-1,0 0 0,0 0 1,0 0-1,1 0 0,-1 0 0,10 5-4856,6 6 1069</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46:52.383"/>
    </inkml:context>
    <inkml:brush xml:id="br0">
      <inkml:brushProperty name="width" value="0.05" units="cm"/>
      <inkml:brushProperty name="height" value="0.05" units="cm"/>
      <inkml:brushProperty name="color" value="#00A0D7"/>
    </inkml:brush>
  </inkml:definitions>
  <inkml:trace contextRef="#ctx0" brushRef="#br0">1 13 2080,'10'7'9366,"-7"-6"-8284,20-2-822,-1-1 1,23-6 0,-27 5-82,-1 0 1,1 1-1,0 1 1,27 1 0,0 2 118,7 0-100,22 6 300,131-4 0,-50-4-396,-42 5-113,279 6 673,-121-7-362,137-1 242,-57 5-311,-257-4-222,141 1-53,90 5 254,15-5 368,-131-6-164,390 2 159,-319-2-394,-94 1-136,210 1-76,-190-1 94,70 3 1,201 2 2,-214-3 71,44 0-73,17 0 6,-163 2 51,-47-2-78,338 9 409,167 0-174,-556-11-408,-10-3-1820,-30 2 842</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46:54.891"/>
    </inkml:context>
    <inkml:brush xml:id="br0">
      <inkml:brushProperty name="width" value="0.05" units="cm"/>
      <inkml:brushProperty name="height" value="0.05" units="cm"/>
      <inkml:brushProperty name="color" value="#00A0D7"/>
    </inkml:brush>
  </inkml:definitions>
  <inkml:trace contextRef="#ctx0" brushRef="#br0">337 562 2400,'1'0'89,"0"0"1,0 0-1,0 0 0,0 0 1,0 0-1,0 0 0,0-1 1,0 1-1,0 0 0,0-1 1,0 1-1,0 0 0,0-1 1,-1 1-1,2-2 0,-2 2-5,0 0 0,1 0 0,-1 0 0,0 0 0,0-1-1,0 1 1,0 0 0,0 0 0,0 0 0,0 0 0,0-1 0,0 1-1,-1 0 1,1 0 0,0 0 0,0 0 0,0 0 0,0-1 0,0 1 0,0 0-1,0 0 1,0 0 0,0 0 0,0 0 0,0 0 0,-1-1 0,1 1 0,0 0-1,0 0 1,0 0 0,0 0 0,0 0 0,0 0 0,-1 0 0,1 0-1,0 0 1,0 0 0,0 0 0,0 0 0,0 0 0,-1-1 0,1 1 0,0 0-1,0 0 1,0 0 0,0 0 0,-1 1 0,1-1 0,0 0 0,0 0-1,0 0 1,0 0 0,0 0 0,-1 0 0,-16 0 1479,1 2-1402,0 1 0,0 0 0,1 1 0,-1 1-1,-22 10 1,3 3 111,-42 28-1,65-38-226,1 1 0,-1 0 0,2 1 1,-1 0-1,1 1 0,-16 23 0,25-33-9,0 1-1,0-1 1,0 1 0,0 0-1,0-1 1,0 1 0,1 0-1,-1-1 1,1 1 0,-1 0-1,1 0 1,-1 0-1,1 0 1,0-1 0,0 1-1,0 0 1,0 0 0,1 0-1,-1 0 1,0 0 0,1-1-1,-1 1 1,1 0 0,0 0-1,-1-1 1,1 1 0,0 0-1,0-1 1,0 1 0,0-1-1,0 1 1,1-1 0,-1 1-1,0-1 1,1 0-1,-1 0 1,1 0 0,-1 0-1,1 0 1,-1 0 0,1 0-1,0 0 1,0-1 0,-1 1-1,1-1 1,0 1 0,0-1-1,0 1 1,0-1 0,-1 0-1,1 0 1,0 0 0,2-1-1,5 0 90,1 0-1,-1-1 0,0-1 1,0 1-1,12-6 0,45-25 367,-62 31-464,28-16 201,0-2-1,42-35 1,-57 40-178,-1-1 1,0-1 0,-2 0-1,0-1 1,0 0 0,12-26-1,54-124 165,-53 105-229,59-162-605,-84 221 508,-1-1 0,0 1 0,1-1 0,-2 1 0,1-1 0,0 0 0,-1 1 0,0-1 0,0 0 0,-1-7 0,1 12 80,0 0 1,0 0 0,0-1 0,0 1 0,-1 0 0,1 0 0,0 0 0,0-1-1,0 1 1,0 0 0,0 0 0,0-1 0,-1 1 0,1 0 0,0 0-1,0 0 1,0 0 0,0-1 0,-1 1 0,1 0 0,0 0 0,0 0 0,-1 0-1,1 0 1,0 0 0,0 0 0,0 0 0,-1-1 0,1 1 0,0 0-1,0 0 1,-1 0 0,1 0 0,-1 0 0,-8 6-420,-9 11 234,17-16 182,-12 16 149,1 0 0,1 1 0,0 0 0,-12 30-1,-25 79 539,-11 63 56,45-138-336,-11 75 1,24-120-325,1-1 0,-1 0 0,1 1 0,0-1 0,1 0 0,-1 1 0,1-1 0,3 10 0,-3-14 2,0 1 0,0-1-1,0 0 1,0 1 0,0-1 0,0 0-1,1 0 1,-1 0 0,1 0-1,0 0 1,0 0 0,0 0-1,-1 0 1,2-1 0,-1 1 0,0-1-1,0 1 1,0-1 0,1 0-1,-1 0 1,0 0 0,1 0-1,3 0 1,0 0 17,1 0 0,0-1 0,0 0-1,0 0 1,0-1 0,0 0 0,0 0 0,0 0-1,0-1 1,0 0 0,-1 0 0,12-6 0,-9 3-62,0 0 0,0 0 1,-1-1-1,0 0 0,0-1 1,-1 1-1,1-1 0,7-10 1,-2-2 65,16-31 1,0 1-186,-24 41-444,-10 18 298,-5 16 113,-8 38 1,-1 1 222,18-59-30,-1 0-1,1 0 0,0-1 0,0 1 0,1 11 0,0-16-10,0 1 1,0-1 0,0 1-1,0-1 1,1 1 0,-1-1-1,1 0 1,-1 1 0,1-1-1,-1 0 1,1 1 0,0-1-1,1 2 1,-2-3 6,1 1 0,0-1 0,-1 1 0,1-1 0,0 1 0,0-1 1,0 1-1,0-1 0,-1 0 0,1 1 0,0-1 0,0 0 0,0 0 0,0 0 0,0 0 1,0 0-1,0 0 0,0 0 0,0 0 0,-1 0 0,1 0 0,0 0 0,1-1 0,7-2 78,-1 0-1,0 0 0,0-1 0,0 0 0,0-1 0,12-9 0,7-5 5,6-1-43,-2-1-1,41-36 1,-68 53-110,0-1 1,0 1-1,6-10 0,-7 10-50,0 0 0,0 0 0,0 0 0,6-4 0,-35 70-429,5-23 647,-4 8 3,25-45-130,-1 0 0,1 0 0,0-1 1,0 1-1,0 0 0,0 0 0,0 0 0,0-1 0,0 1 1,1 0-1,-1 0 0,1-1 0,-1 1 0,1 0 1,-1-1-1,1 1 0,0 0 0,1 1 0,1-2 27,-1 1-1,1-1 0,0 1 0,-1-1 0,1 0 0,0 0 0,0 0 0,3 0 0,5 0 13,0 0 0,0-2 0,0 1 0,0-1 0,-1-1 0,1 0-1,15-5 1,21-3 3,-16 7-106,48 0 0,-56 3 51,41-7 0,-55 5 43,0 0 0,0 0 0,0-1 0,16-7 0,-21 8-32,-1 0 1,0 0-1,0 0 1,0-1 0,0 1-1,0-1 1,0 1-1,-1-1 1,1 0 0,-1 0-1,0-1 1,0 1 0,0 0-1,0-1 1,1-4-1,0 0 4,0 0-1,-1 0 1,0 0 0,-1 0-1,1-1 1,-2 1-1,1 0 1,-1-1-1,-1 1 1,-2-17-1,3 24-31,0 0-1,0 0 0,0 0 1,-1 0-1,1 0 1,0 0-1,-1 0 0,1 0 1,-1 1-1,0-1 0,1 0 1,-1 0-1,1 0 0,-1 0 1,0 1-1,0-1 1,1 0-1,-1 1 0,0-1 1,0 0-1,0 1 0,0-1 1,-1 0-1,0 1-5,1 0 0,-1 0 0,1 0 0,-1 0 0,1 0 0,-1 0 0,1 1 0,0-1 0,-1 1 0,1-1 0,-1 1 0,1-1 0,0 1 0,-3 1 0,-3 3-47,-1 1-1,1-1 1,0 1-1,-6 8 0,11-12 67,-3 4 25,-1 0-1,1 0 1,0 1-1,1 0 1,-1 0-1,2 0 1,-1 0-1,1 1 1,0 0-1,0-1 1,1 1-1,0 0 1,-1 9-1,3-12 24,-1-1 1,1 1-1,1 0 0,-1-1 0,1 1 1,-1 0-1,1-1 0,1 1 1,-1-1-1,1 1 0,-1-1 0,1 0 1,0 1-1,1-1 0,-1 0 0,1 0 1,0-1-1,0 1 0,0-1 0,0 1 1,1-1-1,-1 0 0,8 5 0,-1-3 33,-1 0-1,1 0 0,0-1 0,1 0 0,-1-1 1,0 0-1,1 0 0,0-1 0,-1-1 0,1 0 1,0 0-1,0-1 0,0-1 0,16-2 1,12-4-1586,-1-1 1,60-22 0,-54 13-2486,-7 3 1274</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46:56.257"/>
    </inkml:context>
    <inkml:brush xml:id="br0">
      <inkml:brushProperty name="width" value="0.05" units="cm"/>
      <inkml:brushProperty name="height" value="0.05" units="cm"/>
      <inkml:brushProperty name="color" value="#00A0D7"/>
    </inkml:brush>
  </inkml:definitions>
  <inkml:trace contextRef="#ctx0" brushRef="#br0">21 815 3552,'-20'8'4038,"29"-12"-2370,234-121 2023,-217 109-3527,0 0 0,-2-2 1,0-1-1,39-41 0,-17 4 343,57-91 0,37-81 474,-134 217-914,5-7 47,0 0 0,-2-1 0,8-21 0,-17 39-140,0 0 1,1 0 0,-1 0 0,0 0 0,1 0-1,-1 0 1,0 0 0,0 0 0,0 0 0,0 0 0,0 0-1,0 0 1,0 0 0,0 0 0,0 0 0,-1 0 0,1 0-1,0 0 1,-2-2 0,2 2 3,-1 1 0,1-1 0,-1 1 0,0 0 0,1-1 1,-1 1-1,0-1 0,1 1 0,-1 0 0,0 0 0,1-1 0,-1 1 0,0 0 0,1 0 0,-1 0 0,0 0 0,0 0 0,1 0 0,-1 0 0,-1 0 1,-3 1-15,1 0 1,-1 1-1,1-1 1,-1 1-1,1-1 1,0 1-1,-5 3 1,1 1 31,-1 1 0,1 0 0,1 0 0,-1 1 1,1 0-1,1 0 0,-1 0 0,1 1 1,1 0-1,-8 16 0,-1 9 183,-18 56 0,30-83-138,-51 218 850,50-207-783,0 0 0,1 1 1,0-1-1,2 0 1,2 32-1,-2-48-59,1 0-1,-1 0 1,0 1-1,1-1 1,-1 0-1,1 0 1,0 0-1,0 0 0,0 0 1,0 0-1,0 0 1,0 0-1,0-1 1,1 1-1,-1 0 1,1-1-1,-1 1 1,1-1-1,0 1 1,-1-1-1,1 0 1,0 0-1,0 0 1,0 0-1,0 0 1,0 0-1,0 0 1,0-1-1,0 1 1,0-1-1,0 1 1,3-1-1,4 0 11,0 0 1,0 0-1,0-1 0,0 0 0,0-1 0,-1 0 1,1 0-1,8-4 0,71-32 76,-59 24-168,-12 7-30,32-18 284,-44 22-261,-1 0-1,1 0 1,0-1-1,-1 0 1,0 1-1,0-2 1,5-5-1,-9 10 36,-1 0 0,1 0 0,0 0 0,0 0 0,0 0-1,0 0 1,0 0 0,0 0 0,0 0 0,0 0-1,0 0 1,0 0 0,0 0 0,0 0 0,0 0 0,0 0-1,0 0 1,0-1 0,0 1 0,0 0 0,0 0-1,0 0 1,0 0 0,0 0 0,0 0 0,0 0 0,0 0-1,0 0 1,0 0 0,0 0 0,0 0 0,0 0-1,0 0 1,0 0 0,0 0 0,0 0 0,0-1 0,0 1-1,0 0 1,0 0 0,0 0 0,0 0 0,0 0 0,0 0-1,0 0 1,0 0 0,0 0 0,0 0 0,0 0-1,0 0 1,0 0 0,0 0 0,0 0 0,0 0 0,0 0-1,1 0 1,-8 4-136,-8 7-15,11-7 154,0 0 0,0 0 0,0 1 0,0-1 0,1 1 0,0 0-1,0 0 1,0 0 0,-2 7 0,5-10 7,-1 0 1,1 0-1,-1 0 0,1 0 1,-1 0-1,1 0 0,0 0 1,0 1-1,0-1 0,0 0 1,1 0-1,-1 0 0,0 0 1,1 0-1,0 0 0,-1 0 1,1 0-1,0 0 0,0 0 1,0 0-1,0-1 0,0 1 1,1 0-1,-1-1 0,0 1 1,1-1-1,-1 1 0,4 2 1,0-1 60,-1 0 1,0-1-1,1 1 0,0-1 1,0 0-1,0 0 0,6 2 1,-10-4-41,0 0 1,1 1-1,-1-1 0,1 0 1,-1 0-1,1 1 1,-1-1-1,1 0 0,-1-1 1,0 1-1,1 0 0,-1 0 1,1-1-1,-1 1 1,1-1-1,-1 1 0,0-1 1,1 1-1,-1-1 0,0 0 1,0 0-1,1 0 0,-1 0 1,0 0-1,0 0 1,0 0-1,0 0 0,1-2 1,-1 2-23,-1-1 0,0 1 0,1 0 0,-1-1 0,0 1 0,0-1 0,1 1 0,-1-1 0,-1 1 0,1-1 1,0 1-1,0-1 0,0 1 0,-1-1 0,1 1 0,-1 0 0,1-1 0,-1 1 0,1-1 0,-1 1 0,0 0 0,0 0 0,0 0 1,-1-2-1,-2-3-35,-1 1 0,0 0 0,-6-7 0,1 5-70,1-1 0,-22-11-1,27 16 88,-1 1-1,1 0 0,-1 0 0,0 0 0,0 1 1,0 0-1,0-1 0,-9 1 0,38 7 202,21 0 94,66 1 0,-34-4-187,-57-2 59,36-2 0,-51 1-372,0-1 0,1 0 0,-1 0 1,0 0-1,0 0 0,0-1 0,0 0 0,0 0 0,0 0 1,-1-1-1,1 0 0,3-3 0,-2-3-1919,-2 3 698</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46:56.632"/>
    </inkml:context>
    <inkml:brush xml:id="br0">
      <inkml:brushProperty name="width" value="0.05" units="cm"/>
      <inkml:brushProperty name="height" value="0.05" units="cm"/>
      <inkml:brushProperty name="color" value="#00A0D7"/>
    </inkml:brush>
  </inkml:definitions>
  <inkml:trace contextRef="#ctx0" brushRef="#br0">35 128 6048,'-34'-27'2752,"47"19"-2400,3 5 1376,12-1-1024,15-9 1120,9 2-1024,28-8 0,-1 7-480,27 1-224,-1 3-32,-5 0 64,-12 4-64,-13 4-1216,-14 4 608</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47:07.425"/>
    </inkml:context>
    <inkml:brush xml:id="br0">
      <inkml:brushProperty name="width" value="0.05" units="cm"/>
      <inkml:brushProperty name="height" value="0.05" units="cm"/>
      <inkml:brushProperty name="color" value="#00A0D7"/>
    </inkml:brush>
  </inkml:definitions>
  <inkml:trace contextRef="#ctx0" brushRef="#br0">9 961 1984,'-9'-5'10048,"22"-4"-9131,71-78 102,-33 39-763,-3-2 0,67-89 0,105-212-427,-206 324 52,-2-1 0,13-40 0,-24 67 94,0-1 0,-1 0 0,0 0 0,1 0 0,-1 1 0,0-1 0,0 0 0,0 0 0,0 0 0,0 0 0,0 1 0,-1-3 0,1 3 10,0 1 0,0 0 0,0 0 0,0 0 0,-1-1 1,1 1-1,0 0 0,0 0 0,0 0 0,0 0 0,0-1 0,-1 1 1,1 0-1,0 0 0,0 0 0,0 0 0,-1 0 0,1 0 1,0-1-1,0 1 0,0 0 0,-1 0 0,1 0 0,0 0 1,0 0-1,-1 0 0,1 0 0,0 0 0,0 0 0,0 0 0,-1 0 1,1 0-1,0 0 0,-13 10-393,-52 67 453,42-48 198,11-15-134,1 2-1,1-1 1,0 1-1,1 1 0,-9 22 1,7-9-43,2 0 1,0 0-1,-4 38 1,10-44 26,0-1 0,2 1 0,1 0 0,6 45 0,-6-64-8,1-1 0,0 1 0,1-1 1,-1 1-1,1-1 0,-1 1 0,1-1 1,1 0-1,-1 0 0,0 0 0,1 0 1,4 4-1,-5-6-33,0 0 0,0-1 0,0 1 1,1-1-1,-1 1 0,1-1 0,-1 0 0,1 0 0,-1 0 1,1 0-1,0 0 0,-1-1 0,1 1 0,0-1 0,0 0 1,-1 1-1,1-1 0,0-1 0,0 1 0,0 0 0,4-2 0,-1 0-21,0 0 0,0 0 0,0-1 0,0 0-1,0 0 1,-1 0 0,1-1 0,-1 1-1,0-1 1,7-8 0,0 0-11,-1-1 1,19-27-1,-21 25-28,0 0 0,-1-1 0,7-18 0,-12 18-147,-3 16 146,0-1-1,0 1 0,0-1 0,0 1 0,0-1 1,0 0-1,0 1 0,0-1 0,0 1 1,0-1-1,1 1 0,-1-1 0,0 1 1,0-1-1,1 1 0,-1-1 0,0 1 1,1-1-1,-1 1 0,0-1 0,1 1 1,-1 0-1,1-1 0,-1 1 0,1 0 1,-1-1-1,1 1 0,-1 0 0,1-1 0,0 1 9,-1 0 0,0 0 0,0 0-1,1 0 1,-1 0 0,0 0-1,1 0 1,-1 0 0,0 0-1,1 0 1,-1 1 0,0-1-1,1 0 1,-1 0 0,0 0-1,0 0 1,1 0 0,-1 1-1,0-1 1,0 0 0,1 0-1,-1 0 1,0 1 0,0-1-1,0 0 1,1 0 0,-1 1-1,0-1 1,0 0 0,0 1-1,6 14-69,0 18 66,-2 26 18,-3-27 69,6 31-1,-7-45 9,2 4-2,-1-21-75,-1 0 0,0 0-1,1 0 1,-1 0 0,1-1 0,-1 1 0,1 0 0,0 0 0,-1 0 0,1-1-1,0 1 1,0 0 0,-1-1 0,1 1 0,0-1 0,0 1 0,0-1 0,0 1-1,0-1 1,1 1 0,3 0 55,-1 0 0,1 0 0,0 0 0,-1-1 0,1 1 0,0-1 0,0-1 0,-1 1 0,10-2 0,6-3 106,19-7-1,-14 4-133,19-5-155,209-68 288,-236 74-149,0-1-1,0 0 0,0-1 0,-1 0 0,19-17 0,-27 17-71,-9 8 48,0 1 0,1 0 0,-1 0 0,0 0 0,0 0 0,0 1 0,0-1 0,0 0 0,0 0 0,0 1 0,1-1 0,-1 0 0,0 1 0,-1 0 0,-130 63 37,90-42 81,20-10-167,-22 15 1,37-21 51,-1-1 0,1 1 0,1 0 1,-1 1-1,1-1 0,-8 12 0,14-17 5,-1 0 1,0 0-1,1 0 1,-1 0-1,1 0 0,-1 0 1,1 0-1,-1 0 1,1 0-1,0 0 0,-1 0 1,1 0-1,0 0 1,0 0-1,0 0 0,0 0 1,0 0-1,0 0 0,0 1 1,0-1-1,1 1 1,0-1 7,-1 0-1,1 0 1,0 0 0,0 0 0,-1 0 0,1-1 0,0 1 0,0 0 0,0-1 0,0 1 0,0 0-1,0-1 1,0 1 0,0-1 0,0 0 0,0 1 0,1-1 0,3 2 47,1-2 0,-1 1 0,1 0 0,-1-1 0,1 0 0,9-1 0,0-2-32,-1-1-1,1-1 1,-1 0-1,0 0 1,-1-1-1,1-1 1,-1 0-1,0-1 1,-1-1-1,0 0 1,-1 0-1,1-1 1,-2-1-1,1 0 1,-2 0-1,1-1 1,14-24-1,4-9-462,-26 45 202,-1 5 159,-1 5 31,-9 37-182,6-33 257,0-1 0,-1 28 0,4-34-11,0 0 1,0 0 0,1-1 0,0 1-1,1 0 1,-1-1 0,5 12 0,-5-15 2,0-1 0,1 0 0,-1 0 0,0 0 0,1-1 0,-1 1 0,1 0 0,-1 0 0,1-1 0,0 1 0,0-1 0,0 0 0,0 1 0,0-1 0,0 0 0,0 0 1,0 0-1,0 0 0,0-1 0,1 1 0,-1 0 0,0-1 0,1 0 0,-1 0 0,4 0 0,2 0 5,-1-1-1,1 0 1,-1 0-1,0-1 1,1 0-1,-1 0 1,0-1-1,0 0 1,-1 0-1,1-1 1,6-4-1,10-8-2,34-31 1,-21 16 29,33-34-15,-21 19-312,-47 45 260,0 0 1,1 0-1,-1 0 0,0 0 1,0 0-1,1 0 0,-1 1 0,1-1 1,-1 0-1,1 1 0,-1-1 1,0 1-1,1 0 0,0-1 0,-1 1 1,4 0-1,-5 0 7,1 0 0,0 1-1,-1-1 1,1 0 0,0 1 0,-1-1-1,1 1 1,-1-1 0,1 1 0,0-1-1,-1 1 1,1-1 0,-1 1 0,1-1-1,-1 1 1,0 0 0,1-1 0,-1 1-1,0 0 1,1-1 0,-1 1 0,0 0-1,0-1 1,0 1 0,1 0 0,-1 0-1,0-1 1,0 1 0,0 0 0,0 0-1,0-1 1,0 1 0,-1 0 0,1 0-1,0 0 1,-1 8-56,-1 1 0,0-1 0,-1 0 0,-6 17 0,-21 35 105,11-24-14,-22 39 334,45-77-257,1 1-1,0-1 0,-1-1 0,1 1 0,8-5 1,10-6-75,0 0 0,-1-2 0,28-21 0,96-63-419,-146 98 382,4-3-18,0 1 0,-1 0 1,1 0-1,0 0 1,7-2-1,-10 4 11,-1 0-1,1 0 1,-1 0-1,1 0 1,-1 0 0,1 0-1,-1 0 1,1 0 0,-1 0-1,1 0 1,-1 0-1,1 0 1,-1 0 0,1 1-1,-1-1 1,1 0 0,-1 0-1,1 0 1,-1 1-1,0-1 1,1 1 0,0 0-3,-1-1-1,1 1 1,-1 0 0,1 0 0,-1 0 0,0 0 0,1 0-1,-1 0 1,0 0 0,0 0 0,1 0 0,-1 0 0,0 0-1,0 0 1,0 1 0,-5 40-6,1 4-7,4-42 30,0-1-1,0 1 1,0 0 0,1-1-1,0 1 1,0 0 0,0-1 0,0 1-1,3 5 1,-3-6 14,1 0-1,0 0 1,0 0-1,0 0 1,0-1 0,0 1-1,1 0 1,-1-1-1,1 0 1,-1 0 0,5 3-1,-5-4-6,1 0 0,-1 0 0,0-1 0,0 1 0,0-1-1,0 0 1,0 1 0,1-1 0,-1 0 0,0 0 0,0-1 0,0 1 0,1 0 0,-1-1-1,0 1 1,0-1 0,0 0 0,3-1 0,2-2 25,0 0-1,0-1 0,0 0 1,-1 0-1,0 0 1,0-1-1,-1 0 1,1 0-1,5-10 1,1 1-61,145-149 101,-104 112-177,-45 43 99,19-17-40,-26 25 23,0 0 1,0 0-1,0 0 1,0 0 0,0 0-1,0 0 1,1 1-1,-1-1 1,0 0 0,1 1-1,-1-1 1,0 1-1,1 0 1,-1-1-1,1 1 1,-1 0 0,0 0-1,2 0 1,-2 0 4,-1 0 0,1 0 1,-1 1-1,1-1 0,-1 0 1,1 0-1,-1 1 0,0-1 1,1 0-1,-1 1 0,0-1 1,1 0-1,-1 1 1,0-1-1,1 1 0,-1-1 1,0 1-1,0-1 0,1 0 1,-1 1-1,0-1 0,0 1 1,0-1-1,0 1 0,0-1 1,0 1-1,0 0 0,-1 16-49,0-13 38,-2 12 8,0 0 1,-1-1-1,-11 28 1,-24 41-131,29-66 180,-1 0 0,0 0 1,-1-1-1,-1-1 0,0 0 0,-23 21 0,31-33 13,0 0 0,-1 0 0,1 0 0,-1-1 1,-6 3-1,11-5-28,-1 0 1,1 0-1,-1-1 0,0 1 1,1-1-1,-1 1 1,1-1-1,-1 0 1,0 1-1,1-1 1,-1 0-1,0 0 0,1 0 1,-1-1-1,0 1 1,1 0-1,-1-1 1,0 1-1,1-1 1,-1 1-1,1-1 0,-1 0 1,1 1-1,-3-3 1,-25-22-48,29 24 10,-1 1-1,0-1 1,0 0 0,0 1 0,0-1-1,0 1 1,0-1 0,0 1-1,0-1 1,0 1 0,0 0 0,0 0-1,0-1 1,-1 1 0,2 1-152,9 0 48,30 2 214,-27-1-78,-1-1 0,16-1 0,1-2 80,1-1 0,-1-1 0,0-2 0,34-10 0,-31 5-135,43-22 0,-44 17 1,-14 9 54,-1-1-1,0-1 1,-1 0-1,0-1 1,13-12-1,-1-6-26,-1-1 0,22-34 0,-36 47-37,0 0 43,-9 12 6,1 0 0,-1 0 0,1 0 0,-1 1 0,1 0 0,4-4 0,13-13-304,-26 44 4,-1 11 264,-7-3 36,-5 18 0,10-22-64,-21 49 0,27-70 99,1 0-1,0 1 0,0-1 1,0 0-1,1 1 0,0 9 0,1-17-19,1 1-1,-1-1 0,1 0 1,-1 1-1,1-1 1,-1 0-1,0 1 0,1-1 1,-1 0-1,1 0 0,0 0 1,-1 1-1,1-1 1,-1 0-1,1 0 0,-1 0 1,1 0-1,-1 0 0,1 0 1,-1 0-1,1 0 1,0 0-1,-1 0 0,1 0 1,-1 0-1,1-1 0,0 1 1,18-4 84,-13 0-60,1 0-1,-1 0 1,0 0 0,0-1 0,0 0 0,8-9 0,5-5 19,30-24-54,195-181-34,-38 39 136,-194 173-109,0-1 0,-2 0 0,1 0-1,10-19 1,28-62-179,-36 68 130,-6 13 44,-4 8-13,-1 0 0,1 0 0,-1 0 0,0 0 0,0 0 0,0-1 0,-1 1-1,1-8 1,-2 13 12,0 0 0,0-1 0,1 1 0,-1 0 0,0-1 0,0 1-1,0 0 1,0 0 0,0-1 0,0 1 0,0 0 0,0-1 0,0 1-1,0 0 1,0-1 0,0 1 0,0 0 0,-1 0 0,1-1 0,0 1-1,0 0 1,0-1 0,0 1 0,0 0 0,-1 0 0,1-1 0,0 1-1,0 0 1,0 0 0,-1 0 0,1-1 0,0 1 0,0 0 0,-1 0-1,1 0 1,0 0 0,0 0 0,-1-1 0,1 1 0,0 0 0,0 0-1,-1 0 1,0 1 0,0-1-1,-1 1 1,1-1-1,0 1 1,0 0-1,0 0 1,0 0-1,1 0 1,-1-1-1,-1 3 1,-19 28-32,-66 109-261,58-97 276,1 2 1,-38 85-1,49-85 19,2 0 1,2 2-1,-10 64 0,22-101 12,-4 35 103,5-42-82,0 0-1,0 0 0,1-1 1,-1 1-1,1 0 0,-1 0 1,1 0-1,0-1 1,0 1-1,0 0 0,0-1 1,3 4-1,-3-5-5,0 0 0,0 0 1,0 0-1,0 0 0,0 0 0,0 0 0,1-1 1,-1 1-1,0 0 0,1-1 0,-1 1 1,0-1-1,1 1 0,-1-1 0,1 0 0,-1 0 1,1 1-1,-1-1 0,1 0 0,-1 0 0,1-1 1,-1 1-1,1 0 0,-1 0 0,2-1 0,3-1 1,-1 1 0,0-1 0,1 0 0,-1-1 0,6-3 0,4-4-25,0 0 0,-1 0 1,22-23-1,31-42-20,-14 14-55,-43 53-65,-10 8 141,0 0 0,0 0 0,0 0 0,0 0 0,0 0-1,0-1 1,0 1 0,1 0 0,-1 0 0,0 0 0,0 0 0,0 0-1,0 0 1,0 0 0,0 0 0,0 0 0,1 0 0,-1 0 0,0 0-1,0 0 1,0 0 0,0 1 0,0-1 0,0 0 0,1 0 0,-1 0-1,0 0 1,0 0 0,0 0 0,0 0 0,0 0 0,0 0 0,0 0-1,0 0 1,0 0 0,1 1 0,-1-1 0,0 0 0,0 0 0,0 21-127,0-18 129,-4 21-82,0 0 0,-2 0 0,-12 36 0,7-28 135,-6 34-1,17-64-38,-1 0 1,1 0-1,-1 0 1,1 1-1,0-1 1,0 0-1,0 1 0,1-1 1,-1 0-1,0 0 1,1 1-1,-1-1 0,1 0 1,1 3-1,-1-4-2,0 0 0,0 0 1,0 0-1,0 0 0,0-1 0,0 1 0,0 0 0,0-1 0,0 1 0,0-1 0,0 1 0,0-1 1,0 1-1,0-1 0,1 0 0,-1 0 0,0 1 0,0-1 0,0 0 0,1 0 0,-1 0 0,0 0 1,0 0-1,1-1 0,-1 1 0,0 0 0,1-1 0,16-4 11,-1 0 0,1-2 0,16-8 0,-11 5-105,94-49-405,-51 25 288,-43 18-165,-21 15 145,-6 5 103,-1 0 121,-10 9-10,9-9-14,1 1 0,0-1-1,1 1 1,-1 0-1,-6 9 1,5-4 21,2-5-12,0 0 1,1 0-1,0 1 0,0-1 1,-3 10-1,6-14 18,-1 0-1,1 0 0,0 1 0,0-1 1,0 0-1,0 0 0,0 1 0,0-1 0,0 0 1,0 0-1,0 1 0,0-1 0,1 0 1,-1 0-1,0 0 0,1 0 0,-1 1 0,1-1 1,0 0-1,-1 0 0,1 0 0,0 0 1,0 0-1,-1 0 0,1 0 0,0-1 0,0 1 1,0 0-1,0 0 0,0-1 0,0 1 1,0 0-1,2 0 0,2 1 38,0-1-1,0 0 1,-1 1 0,1-2-1,0 1 1,0 0-1,0-1 1,0 0 0,0 0-1,0-1 1,0 1-1,0-1 1,8-3 0,-4 2 3,-1-1-1,1 0 1,-1 0 0,0-1 0,0-1 0,14-8 0,-18 9-49,0 1 0,0-1 1,-1 1-1,1-1 0,-1 0 1,0 0-1,0-1 0,-1 1 1,1 0-1,-1-1 0,0 0 1,0 0-1,0 1 0,-1-1 1,2-6-1,-3 10-15,0 0 1,0 0-1,0-1 0,0 1 0,0 0 1,-1 0-1,1 0 0,0 0 0,0 0 1,-1 0-1,1 0 0,-1-1 0,1 1 1,-1 0-1,1 0 0,-1 0 0,0 1 1,1-1-1,-1 0 0,0 0 0,0 0 1,0 0-1,0 1 0,0-1 0,0 0 1,0 1-1,-1-1 0,-3-2-6,1 1-1,-1 0 0,-1 0 1,-7-1-1,-1 1 18,-1 0-1,1 1 0,-1 1 1,1 0-1,-1 1 0,-21 5 1,-11-1 36,11-3 80,33-2-67,5-2 2,19-3 51,146-20-70,-83 15-159,-51 6 100,11-3 98,58 0-1,-97 7-74,-1 1 0,0-1 0,1 1 0,-1 0-1,0 1 1,0-1 0,0 1 0,0 0 0,0 0 0,0 0 0,0 0-1,-1 1 1,1 0 0,-1-1 0,0 1 0,0 0 0,0 1 0,0-1 0,0 1-1,-1-1 1,1 1 0,-1 0 0,0-1 0,0 1 0,-1 1 0,1-1-1,-1 0 1,0 0 0,1 5 0,-1 1 31,0 0 0,-1-1-1,0 1 1,0 0 0,-1-1 0,0 1-1,-1-1 1,-6 18 0,8-27-9,0 1-1,0-1 1,0 0 0,0 0 0,0 0 0,0 1 0,0-1 0,0 0-1,0 0 1,0 1 0,0-1 0,0 0 0,0 0 0,0 1 0,0-1-1,0 0 1,0 0 0,0 0 0,0 1 0,0-1 0,0 0-1,0 0 1,1 0 0,-1 1 0,0-1 0,0 0 0,0 0 0,0 0-1,0 0 1,1 1 0,-1-1 0,0 0 0,0 0 0,0 0 0,1 0-1,9 1 260,14-9-35,61-32-204,10-5-11,-55 27-71,-26 11-5,1 0-1,1 1 1,25-6-1,-40 12 51,-1-1 0,1 1 0,-1 0 0,1 0-1,-1 0 1,1 0 0,-1 0 0,1 0 0,-1 0-1,1 0 1,-1 0 0,1 0 0,-1 0 0,0 0-1,1 0 1,-1 0 0,1 0 0,-1 0 0,1 1-1,-1-1 1,1 0 0,-1 0 0,1 1-1,-1-1 1,0 0 0,1 0 0,-1 1 0,0-1-1,1 0 1,-1 1 0,0-1 0,1 1 0,-1-1-1,0 0 1,0 1 0,1-1 0,-1 1 0,0-1-1,0 1 1,0-1 0,0 1 0,1-1 0,-1 1-1,0-1 1,0 1 0,0-1 0,0 1 0,0-1-1,0 1 1,-1-1 0,1 1 0,0-1 0,0 1-1,0-1 1,0 0 0,0 1 0,-1 0 0,-1 3-18,1 1 0,-1-1 1,0 0-1,0 0 1,-4 5-1,-4 5 66,1-1-1,0 1 1,-10 23 0,19-36-33,-1 0 1,1 0 0,0 1 0,-1-1-1,1 0 1,0 0 0,0 0-1,0 0 1,0 1 0,0-1 0,0 0-1,0 0 1,0 0 0,1 1-1,-1-1 1,0 0 0,1 0 0,-1 0-1,1 0 1,-1 0 0,1 0-1,-1 0 1,1 0 0,0 0 0,0 0-1,-1 0 1,1 0 0,0-1-1,0 1 1,0 0 0,0 0 0,0-1-1,0 1 1,0-1 0,0 1-1,0-1 1,0 1 0,0-1 0,2 1-1,4 1 70,-1 0 0,1-1-1,-1 0 1,1 0 0,11 0-1,-1-2-42,0-1 0,0 0-1,0-1 1,0-1-1,0-1 1,-1 0 0,0-1-1,0-1 1,0-1 0,-1 0-1,0-1 1,-1 0-1,0-1 1,14-13 0,29-29-59,27-23-202,-82 74 212,0 0 0,-1-1-1,1 1 1,0 0 0,0 0-1,1 0 1,-1 1 0,0-1-1,0 0 1,3 0 0,-5 1 7,1 0 0,0 0 0,-1 0 0,1 0 0,-1 0 0,1 1 0,-1-1 0,1 0 1,-1 0-1,1 0 0,-1 0 0,1 1 0,-1-1 0,1 0 0,-1 0 0,1 1 0,-1-1 0,1 0 1,-1 1-1,1-1 0,-1 1 0,0-1 0,1 0 0,-1 1 0,0-1 0,1 1 0,-1-1 1,0 1-1,0-1 0,0 1 0,1-1 0,-1 1 0,0-1 0,0 1 0,0 0 0,0-1 0,0 1 1,0-1-1,0 1 0,0-1 0,0 2 0,-1 7-6,-1 0 1,1 1-1,-2-1 0,1 0 0,-1 0 1,0 0-1,-1-1 0,-6 12 0,2-4 71,-1 2-84,-1 0 0,0-1 0,-19 24 0,21-32 73,0 0 1,0 0-1,-1-1 1,-1 0-1,1 0 1,-21 11-1,25-16 20,1-1-1,0 0 0,0-1 0,-1 1 0,-8 1 1,12-3-58,0 1 1,0-1-1,0 0 1,0 0 0,0 0-1,0 0 1,0 0 0,0 0-1,0 0 1,0 0-1,1-1 1,-1 1 0,0 0-1,0-1 1,0 1 0,0 0-1,0-1 1,0 1-1,0-1 1,1 0 0,-1 1-1,0-1 1,0 1 0,1-1-1,-1 0 1,1 0-1,-1 1 1,0-1 0,1 0-1,-1 0 1,1 0-1,0 0 1,-1 0 0,0-1-1,1 1-12,0 0-1,0 0 1,-1 0 0,1 0-1,0 0 1,0-1-1,0 1 1,0 0-1,0 0 1,0 0-1,1 0 1,-1 0 0,0 0-1,0 0 1,1 0-1,-1 0 1,1 0-1,-1 0 1,1 0-1,-1 0 1,1 0 0,0 0-1,-1 1 1,1-1-1,0 0 1,0 0-1,-1 1 1,1-1-1,0 0 1,0 1 0,0-1-1,0 1 1,0-1-1,0 1 1,0-1-1,0 1 1,1 0 0,3-2-3,-1 1 1,0 0 0,1 1 0,-1-1 0,0 1 0,1 0-1,6 0 1,57 4-514,-39-4-3878,-20 0 2316</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47:07.780"/>
    </inkml:context>
    <inkml:brush xml:id="br0">
      <inkml:brushProperty name="width" value="0.05" units="cm"/>
      <inkml:brushProperty name="height" value="0.05" units="cm"/>
      <inkml:brushProperty name="color" value="#00A0D7"/>
    </inkml:brush>
  </inkml:definitions>
  <inkml:trace contextRef="#ctx0" brushRef="#br0">0 25 6976,'5'-24'3168,"26"24"-2752,-13 0 32,-2 0-320,7 0 256,3 0-256,-4 0-96,-1 8-64,-8-3-1888,-3 1 1056</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0:33.016"/>
    </inkml:context>
    <inkml:brush xml:id="br0">
      <inkml:brushProperty name="width" value="0.05" units="cm"/>
      <inkml:brushProperty name="height" value="0.05" units="cm"/>
    </inkml:brush>
  </inkml:definitions>
  <inkml:trace contextRef="#ctx0" brushRef="#br0">123 801 5056,'-3'0'611,"-1"1"1,1-1-1,0 1 0,-1-1 1,1 1-1,0 0 0,-1 0 1,1 1-1,0-1 1,-4 3-1,-27 21 2441,17-11-2077,14-11-824,-1 0 0,0 1 1,1 0-1,0-1 1,0 1-1,-3 5 0,5-8-121,0 0-1,1 1 1,-1-1 0,0 1-1,1-1 1,-1 0-1,1 1 1,0-1-1,0 1 1,-1 2-1,1-4-5,0 1 0,0 0-1,1-1 1,-1 1-1,0 0 1,0-1-1,0 1 1,1-1-1,-1 1 1,0 0-1,0-1 1,1 1-1,-1-1 1,1 1-1,-1-1 1,1 1 0,-1-1-1,1 1 1,-1-1-1,1 1 1,-1-1-1,1 0 1,-1 1-1,2-1 1,0 1 30,1 0-1,0 0 1,-1-1 0,1 1-1,0-1 1,0 1 0,-1-1 0,1 0-1,0 0 1,0-1 0,-1 1-1,1 0 1,0-1 0,-1 0 0,1 0-1,2-1 1,7-2 100,0-2 0,12-7 1,-15 8-91,-6 4-48,0 0 0,-1-1 0,1 0 0,-1 0 1,1 0-1,-1 0 0,0 0 0,1 0 0,-1 0 0,0-1 0,-1 1 1,1-1-1,0 0 0,-1 1 0,1-1 0,-1 0 0,0 0 1,0 0-1,0 0 0,0 0 0,-1 0 0,1 0 0,-1 0 0,0 0 1,0 0-1,0 0 0,0 0 0,0-1 0,-1 1 0,1 0 1,-1 0-1,0 0 0,-2-4 0,3 6-24,-1 0 0,0-1 0,0 1 1,0 0-1,0 0 0,0 0 0,-1 1 0,1-1 0,0 0 0,0 0 0,-1 1 1,1-1-1,0 0 0,-1 1 0,1-1 0,0 1 0,-2-1 0,-23-1-639,31 2 877,4 2-120,0-1 0,17 0 0,1-5-62,0 0 0,0-2 1,-1-1-1,0-1 0,0-1 1,-1-1-1,-1-1 0,1-1 1,-2-2-1,0 0 0,0-2 0,-2 0 1,0-1-1,0-1 0,-2-2 1,21-25-1,162-179 245,4 2-181,-200 216-72,-1 0 0,0-1 0,0 0-1,0-1 1,-1 1 0,0-1 0,0 1-1,-1-1 1,0 0 0,2-9 0,-5 17-45,0-1 0,0 1 0,0-1 1,0 1-1,1 0 0,-1-1 1,0 1-1,0-1 0,0 1 0,0 0 1,0-1-1,0 1 0,0-1 0,-1 1 1,1-1-1,0 1 0,0 0 0,0-1 1,0 1-1,0 0 0,-1-1 0,1 1 1,0-1-1,0 1 0,-1 0 0,1-1 1,0 1-1,-1-1 0,1 1-2,-1 0 0,0 0-1,1 0 1,-1 0 0,0 0 0,1 0-1,-1 0 1,0 0 0,1 1-1,-1-1 1,0 0 0,1 0 0,-1 0-1,1 1 1,-1-1 0,0 1-1,-29 20-96,27-19 112,-62 61-96,46-45 123,0 3 50,1 0 0,1 1 0,1 1 0,1 1 0,1 0 0,1 1 0,1 0 0,1 1 0,-11 39 0,7-6 96,3 0 0,2 1-1,-2 78 1,11-119-75,2 1 0,0-1 0,1 1-1,1-1 1,8 28 0,-11-45-75,0 0 1,1 0-1,0 0 1,-1-1-1,1 1 0,0 0 1,0 0-1,0 0 1,0-1-1,0 1 1,1 0-1,-1-1 0,0 1 1,1-1-1,-1 0 1,4 3-1,-3-4 1,-1 1-1,1-1 0,0 1 1,-1-1-1,1 0 1,0 0-1,-1 1 1,1-1-1,0 0 1,0-1-1,-1 1 1,1 0-1,0 0 0,-1-1 1,1 1-1,0-1 1,-1 1-1,1-1 1,-1 0-1,3-1 1,14-8 60,-1-1 1,-1-1 0,0-1 0,-1 0-1,18-19 1,62-80-116,-94 111 23,3-4-53,1-1 0,-1 1 0,1 0 0,1 1 0,-1-1 0,1 1 0,-1 0 0,13-5 0,-13 7 26,0 0 1,0 0-1,0 1 1,0-1-1,0 1 1,0 1-1,0-1 1,0 1-1,1 0 1,-1 0 0,0 0-1,7 2 1,10 4-14,-1 0 1,1 2-1,-1 0 1,37 22-1,-55-28 85,0-1-1,0 0 1,0 0-1,0-1 0,0 1 1,0 0-1,0-1 1,0 0-1,0 0 1,6 0-1,-9 0-18,1 0 1,0 0-1,-1 0 1,1 0-1,-1 0 0,1-1 1,0 1-1,-1 0 0,1 0 1,-1-1-1,1 1 0,-1 0 1,1-1-1,-1 1 1,1-1-1,-1 1 0,1 0 1,-1-1-1,0 1 0,1-1 1,0 0-1,-1 0-19,0 0 1,0 0-1,0 0 0,0 0 1,0 0-1,0 0 1,0 0-1,0 1 0,0-1 1,-1 0-1,1 0 0,0 0 1,-1 0-1,1 0 0,0 1 1,-1-1-1,1 0 1,-1 0-1,0-1 0,-1 0-13,0-1 0,0 1 0,0 0 1,0 0-1,0 0 0,0 0 0,0 0 0,-1 0 0,1 0 0,-1 1 0,1-1 0,-1 1 0,0 0 0,0 0 0,-4-1 0,3 1-9,-1 0 0,0 1 0,0-1 0,1 1 0,-1 0 0,0 1 0,0-1-1,-8 3 1,-2 2-7,0 0 0,0 1 0,0 0 0,-24 17 0,15-8 62,-25 20-1,41-29-33,0 1-1,1 0 1,0 0-1,0 1 0,0 0 1,-8 15-1,14-22 6,0 0 0,0 1 0,0-1 0,1 1 0,-1-1 0,1 1 0,-1-1 0,1 1 0,0-1 0,-1 1 0,1-1 0,0 1 0,0-1 0,0 1 0,0 0 0,0-1 0,0 1 0,1-1 0,-1 1 1,0-1-1,1 1 0,0-1 0,-1 1 0,1-1 0,0 1 0,-1-1 0,1 0 0,0 0 0,0 1 0,0-1 0,0 0 0,0 0 0,1 0 0,-1 0 0,0 0 0,0 0 0,1 0 0,-1 0 0,0-1 0,1 1 0,-1 0 0,1-1 0,-1 1 0,1-1 0,2 1 0,3 0 19,-1-1-1,0 1 1,0-1-1,1-1 1,-1 1 0,0-1-1,0 0 1,1 0 0,-1-1-1,0 0 1,0 0-1,-1 0 1,1-1 0,8-5-1,4-2-42,-2-2-1,0 0 0,17-17 0,21-27-111,-38 39 58,-16 16 57,1 1 0,-1-1 0,0 1 0,0 0 0,1-1 0,-1 1 0,1-1 0,-1 1 0,0 0 0,1 0 0,-1-1 0,1 1-1,-1 0 1,1 0 0,-1-1 0,1 1 0,-1 0 0,1 0 0,-1 0 0,1 0 0,-1 0 0,1 0 0,0 0 0,0 0 0,-1 0 1,0 0-1,1 1 0,-1-1 1,0 0-1,1 1 1,-1-1-1,0 1 1,1-1-1,-1 0 0,0 1 1,0-1-1,1 1 1,-1-1-1,0 1 0,0-1 1,0 0-1,0 1 1,0-1-1,0 1 0,2 29-241,-3-25 225,1 2 22,1 0-1,-1 0 1,1 0-1,0 0 0,0-1 1,4 12-1,-4-15-10,0 1 28,0 0 0,1-1 0,-1 1-1,1 0 1,0 0 0,0-1 0,0 1 0,0-1-1,1 0 1,-1 0 0,1 0 0,0 0 0,0 0-1,0 0 1,0-1 0,7 5 0,-7-6 0,1 0 0,-1 1 0,1-1 0,-1 0 0,1-1 0,0 1 0,-1-1 0,1 1-1,0-1 1,-1 0 0,1-1 0,0 1 0,-1 0 0,1-1 0,0 0 0,-1 0 0,1 0 0,4-3 0,8-3 74,0 0 0,22-14 0,-19 8-34,0-1 0,31-28 0,-50 42-52,36-36 111,-2-1-1,48-67 1,-81 102-111,131-200-71,-101 147 35,-3-1-1,35-96 1,-63 152 33,11-37-228,-11 35 201,1-1 1,-1 0-1,1 1 0,-1-1 1,0 0-1,0 0 0,0 1 0,-1-1 1,1 0-1,-1 1 0,0-4 1,1 6 23,-1-1 1,1 1 0,0 0 0,0 0 0,0-1-1,0 1 1,0 0 0,-1 0 0,1 0 0,0-1 0,0 1-1,0 0 1,-1 0 0,1 0 0,0 0 0,0-1 0,-1 1-1,1 0 1,0 0 0,0 0 0,-1 0 0,1 0-1,0 0 1,0 0 0,-1 0 0,1 0 0,0 0 0,0 0-1,-1 0 1,1 0 0,0 0 0,-1 0 0,1 0-1,0 0 1,0 0 0,-1 0 0,1 0 0,0 0 0,0 1-1,-1-1 1,1 0 0,0 0 0,0 0 0,-11 9-72,11-9 69,-19 21-54,2 0 1,0 1 0,1 1-1,1 1 1,-12 26-1,20-34 130,0 0-1,2 0 0,-1 1 1,2 0-1,0 1 0,1-1 1,1 0-1,1 1 0,0 0 1,4 34-1,0-24-35,2 0 0,1-1-1,1 0 1,2 0 0,0 0 0,15 28 0,-19-45-32,1 0 1,-1-1 0,2 0 0,-1 0-1,16 16 1,7-2-2652,-7-11 948</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1:45.571"/>
    </inkml:context>
    <inkml:brush xml:id="br0">
      <inkml:brushProperty name="width" value="0.05" units="cm"/>
      <inkml:brushProperty name="height" value="0.05" units="cm"/>
    </inkml:brush>
  </inkml:definitions>
  <inkml:trace contextRef="#ctx0" brushRef="#br0">25 16 6400,'-2'-1'444,"-1"-1"1,1 1 0,-1 0-1,0 0 1,1 1 0,-1-1-1,-4 0 1,59 0 6736,4-2-4367,112 0-1647,-75 6-696,63 4 24,-121-7-1245,-12-3-5881,-13 3 3991</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47:08.156"/>
    </inkml:context>
    <inkml:brush xml:id="br0">
      <inkml:brushProperty name="width" value="0.05" units="cm"/>
      <inkml:brushProperty name="height" value="0.05" units="cm"/>
      <inkml:brushProperty name="color" value="#00A0D7"/>
    </inkml:brush>
  </inkml:definitions>
  <inkml:trace contextRef="#ctx0" brushRef="#br0">299 51 6816,'13'4'3072,"56"8"-2656,-25-9 1088,2 5-896,10 0 64,1 0-448,0 0 160,-1-1-256,-7-2-1152,-5 3 512,-13-5-2816,-9 5 1856</inkml:trace>
  <inkml:trace contextRef="#ctx0" brushRef="#br0" timeOffset="1">13 23 7456,'-13'-23'3392,"26"23"-2944,-8 0-512,3 0-64,2 0 192,3 4-32</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47:08.488"/>
    </inkml:context>
    <inkml:brush xml:id="br0">
      <inkml:brushProperty name="width" value="0.05" units="cm"/>
      <inkml:brushProperty name="height" value="0.05" units="cm"/>
      <inkml:brushProperty name="color" value="#00A0D7"/>
    </inkml:brush>
  </inkml:definitions>
  <inkml:trace contextRef="#ctx0" brushRef="#br0">4 122 5472,'-3'-19'2496,"28"8"-2176,6-2 1440,3 1-1024,46-10 832,2 5-896,21 1-224,-8 10-288,2 1-128,-9 10 0,4 1-3360,-9 10 1824</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47:14.448"/>
    </inkml:context>
    <inkml:brush xml:id="br0">
      <inkml:brushProperty name="width" value="0.05" units="cm"/>
      <inkml:brushProperty name="height" value="0.05" units="cm"/>
      <inkml:brushProperty name="color" value="#00A0D7"/>
    </inkml:brush>
  </inkml:definitions>
  <inkml:trace contextRef="#ctx0" brushRef="#br0">149 534 3072,'0'-1'156,"0"0"0,0 1 1,0-1-1,0 0 0,1 1 0,-1-1 1,0 0-1,0 0 0,0 1 0,1-1 1,-1 1-1,0-1 0,1 0 1,-1 1-1,1-1 0,-1 1 0,0-1 1,1 1-1,-1-1 0,1 1 0,0-1 1,-1 1-1,1-1 0,0 0 63,0 1-1,0-1 1,-1 1-1,1-1 1,0 0 0,-1 1-1,1-1 1,-1 0-1,1 0 1,-1 1 0,1-1-1,-1 0 1,1 0-1,-1-1 1,1 2-108,-1-1 1,0 1-1,0-1 0,0 1 1,0-1-1,1 1 0,-1-1 1,0 1-1,0-1 0,0 1 1,0 0-1,0-1 0,0 1 1,0-1-1,-1 1 0,1-1 1,0 1-1,0-1 0,0 1 1,0-1-1,0 1 0,-1 0 1,1-1-1,-1 0-70,0 1-1,0 0 1,1 0 0,-1-1-1,0 1 1,0 0 0,0 0 0,0 0-1,1 0 1,-1 0 0,0 0-1,0 0 1,0 0 0,1 1-1,-1-1 1,0 0 0,0 0 0,-1 1-1,-16 6 104,0 1 0,-26 16 0,37-20-101,1 0 0,-1 1-1,1-1 1,1 2 0,-7 6-1,9-9 7,0 0 0,1 0 0,-1 1 0,1-1 0,0 1 0,0-1 0,0 1 0,0 0 0,1 0 0,-2 7 0,3-10-16,-1 1-1,1-1 1,0 1-1,0 0 1,0-1 0,0 1-1,0-1 1,1 1 0,-1 0-1,0-1 1,1 1-1,-1-1 1,1 1 0,0-1-1,-1 1 1,1-1 0,0 0-1,0 1 1,0-1 0,0 0-1,0 0 1,0 1-1,0-1 1,0 0 0,1 0-1,-1 0 1,0 0 0,1-1-1,-1 1 1,1 0 0,-1-1-1,2 2 1,1-1 13,0 0 0,1 0 0,-1 0 0,0-1 0,1 1 0,-1-1 0,0 0 1,1 0-1,-1-1 0,6 0 0,1-3 68,0 1 0,0-2 1,15-8-1,0 1 42,-8 4-106,-1-1-1,1 0 1,-2-1-1,1-1 1,-1 0-1,21-21 1,-36 32-57,-1-1 0,1 0 0,0 0 0,0 1 0,0-1 0,-1 0 0,1 0 0,0 0 0,-1 0 0,1 0 0,-1 0 0,1 0-1,-1 0 1,0 0 0,1 0 0,-1 0 0,0 0 0,0-1 0,0 1 0,0 0 0,0 0 0,0 0 0,0 0 0,0 0 0,0 0 0,0-1 0,-1 1 0,1 0 0,0 0 0,-1 0 0,1 0 0,-1 0 0,1 0 0,-1 0 0,0 0 0,1 0 0,-1 1 0,-1-2 0,-1-1-40,0 0 1,-1 0-1,0 1 0,1-1 1,-1 1-1,0 0 1,0 0-1,-9-3 0,13 5 45,0 0 0,-1 0 0,1 0-1,-1 0 1,1 0 0,0 0-1,-1-1 1,1 1 0,0 0-1,-1 0 1,1 0 0,0-1-1,-1 1 1,1 0 0,0 0-1,-1-1 1,1 1 0,0 0 0,-1-1-1,1 1 1,0 0 0,0-1-1,0 1 1,-1 0 0,1-1-1,0 1 1,0-1 0,0 0 9,0 1 0,0-1 0,1 0 0,-1 1 1,0-1-1,1 1 0,-1-1 0,0 1 0,1-1 0,-1 1 1,0-1-1,1 1 0,-1-1 0,1 1 0,-1 0 0,1-1 1,30-16 513,-24 13-342,14-8-33,-1-2 0,0 0 0,-1 0 0,28-30 1,58-76 71,-73 79-185,-8 10-185,44-44-1,-54 61 73,-4 4 15,0 0 0,1 1-1,19-12 1,-30 21 58,0-1 0,1 1 0,-1 0 0,1-1 0,-1 1 0,0 0 0,1-1 1,-1 1-1,1 0 0,-1 0 0,1 0 0,-1-1 0,1 1 0,-1 0 0,1 0 0,-1 0 0,1 0 1,-1 0-1,1 0 0,-1 0 0,1 0 0,0 0 0,-1 0 0,1 0 0,-1 1 0,1-1 0,-1 0 0,1 0 1,-1 0-1,0 1 0,1-1 0,-1 0 0,1 0 0,-1 1 0,1-1 0,-1 0 0,0 1 0,1-1 1,-1 1-1,0-1 0,1 0 0,-1 1 0,0-1 0,0 1 0,1-1 0,-1 1 0,0-1 0,0 1 0,0-1 1,0 1-1,1-1 0,-1 2 0,0 4-22,1-1 1,-1 1-1,0 0 1,-2 7-1,2-5 10,-5 51 31,-21 98 0,16-117 34,-2-1 0,-1-1 0,-25 51 0,-25 27 180,44-84-148,-45 73 196,-128 162 1,184-256-170,-1 0 1,-1 0-1,0-1 0,0-1 1,-1 1-1,0-2 0,-15 10 1,25-17-84,-1-1 0,1 1 0,-1 0 0,0-1 0,1 1 0,-1-1-1,0 1 1,1-1 0,-1 0 0,0 1 0,1-1 0,-3 0 0,3 0-10,0-1 0,1 1 0,-1 0 0,0 0 0,1-1 0,-1 1 0,1 0 0,-1 0 0,0-1 0,1 1 0,-1-1 0,1 1 0,-1-1 0,1 1 0,-1-1 0,1 1 0,-1-1 0,1 1 0,0-1 0,-1 1 0,1-2 0,-1 0 13,0 0 1,1-1-1,-1 1 1,1-1-1,0 1 1,0-1-1,0 1 1,0-1 0,0 1-1,0-1 1,1 1-1,-1-1 1,2-3-1,2-3 14,-1 0-1,2 0 0,-1 0 0,1 1 0,9-12 0,-11 14-21,8-8 40,0 1 1,1-1-1,0 2 1,28-23-1,-12 15 125,45-25-1,-43 30-142,0 2-1,1 1 0,1 1 0,0 2 0,46-8 1,-65 15-216,26-2 0,-34 4-566,-1 0-1,1 1 0,-1-1 0,1 1 0,-1 0 0,1 0 0,-1 0 1,0 0-1,6 4 0,3 1-1709</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47:18.254"/>
    </inkml:context>
    <inkml:brush xml:id="br0">
      <inkml:brushProperty name="width" value="0.05" units="cm"/>
      <inkml:brushProperty name="height" value="0.05" units="cm"/>
      <inkml:brushProperty name="color" value="#00A0D7"/>
    </inkml:brush>
  </inkml:definitions>
  <inkml:trace contextRef="#ctx0" brushRef="#br0">1 689 4736,'0'0'1530,"11"15"1932,-9-14-3261,1 1 1,-1 0-1,1-1 1,0 1-1,-1-1 0,1 0 1,0 0-1,0 0 1,0 0-1,0-1 1,4 1-1,1 0 191,0 0-1,0-1 1,8 0 0,2-1-35,0-2 1,0 0-1,0-1 1,26-9 0,-33 9-244,0-1 1,1-1-1,-1 0 1,-1 0-1,0-1 1,0-1-1,13-11 1,-19 15-115,-1 1 1,0-1 0,-1 0 0,1 0 0,-1 0 0,1 0 0,-1-1 0,0 1 0,-1 0 0,1-1-1,1-9 1,-2 12-47,-1-1-1,0 0 0,1 1 0,-1-1 1,0 0-1,0 0 0,-1 1 0,1-1 1,0 0-1,-1 1 0,0-1 0,0 0 1,1 1-1,-2-1 0,1 1 1,0-1-1,0 1 0,-1 0 0,1-1 1,-4-3-1,3 5 8,0 0 0,0 0 0,0 1 0,0-1 0,0 0-1,0 0 1,0 1 0,0 0 0,0-1 0,0 1 0,-1 0 0,1 0 0,0 0 0,0 0 0,0 0 0,0 1 0,0-1 0,-1 1 0,1-1 0,0 1-1,-2 1 1,-2-1-56,-7 3 37,1 1-1,0 0 1,0 0 0,0 1-1,1 0 1,-1 1 0,2 1-1,-19 15 1,22-17 169,1 0 1,0 0-1,1 0 1,0 0-1,0 1 1,0 0-1,0 0 1,1 0-1,1 1 1,-1-1-1,1 1 0,0 0 1,1 0-1,-3 16 1,5-20-59,-1-1 1,1 0 0,0 0-1,1 1 1,-1-1 0,1 0-1,-1 0 1,1 0 0,0 0-1,0 0 1,1 0-1,-1 0 1,0 0 0,1 0-1,0 0 1,0-1 0,0 1-1,2 2 1,-1-2 27,1 0 0,0 0 0,0 0 1,0-1-1,0 0 0,0 1 0,0-1 0,0-1 1,1 1-1,-1-1 0,1 0 0,6 1 0,3 0 45,0-1-1,0 0 1,22-3-1,46-8 50,-63 7-126,11-1 4,0-1 0,-1-2 1,0-1-1,0-2 0,0 0 1,-1-2-1,-1-1 0,0-1 1,31-23-1,-8-2-16,85-88 1,-61 42-72,-4-4 0,76-127 0,-101 139-158,-44 75 160,0 1-1,-1 0 1,1-1-1,-1 1 1,1-1-1,-1 0 0,0 1 1,1-1-1,-1 1 1,0-1-1,0 1 1,0-3-1,0 3 21,-1 1-1,1-1 1,0 1 0,0 0 0,0-1-1,0 1 1,-1-1 0,1 1-1,0 0 1,-1-1 0,1 1 0,0 0-1,0-1 1,-1 1 0,1 0 0,0-1-1,-1 1 1,1 0 0,-1 0-1,1-1 1,0 1 0,-1 0 0,1 0-1,-1 0 1,1 0 0,-1 0-1,1 0 1,-1-1 0,1 1 0,0 0-1,-1 0 1,1 0 0,-1 1-1,1-1 1,-1 0 0,1 0 0,-1 0-1,1 0 1,0 0 0,-1 0 0,1 1-1,-1-1 1,1 0 0,-1 1-1,-16 7-17,0 1 0,1 0 0,0 2 0,0 0 0,1 0 0,1 2 0,-20 20 0,10-4 9,0 0 0,2 2-1,1 0 1,-32 68-1,24-33 175,-33 116-1,58-170-110,1 0 1,-2 23-1,5-31 28,0 1 0,0-1 0,0 1-1,0-1 1,1 1 0,0-1 0,0 1 0,0-1 0,0 1-1,1-1 1,2 5 0,-3-7-54,1 0 0,0 0 0,-1 0 0,1-1 0,0 1 0,0-1 0,0 1 0,0-1 0,0 1 0,1-1 0,-1 0 0,0 0-1,1 0 1,-1-1 0,0 1 0,1 0 0,-1-1 0,1 1 0,2-1 0,7 1 54,0-1-1,20-2 1,34-1 136,-29 1-229,38-5 0,-50 2 41,58-11 378,-72 13-391,0-1 0,1 0-1,-2 0 1,22-13-1,-28 15-9,0-1 0,0 0-1,0 0 1,0 0 0,0-1-1,-1 0 1,1 1 0,-1-1-1,0 0 1,0 0 0,-1-1-1,1 1 1,-1-1 0,0 1-1,0-1 1,0 0 0,-1 0-1,0 1 1,0-1 0,1-9-1,-2 13 1,0 0-1,1 0 1,-1 0-1,0 0 0,0 0 1,-1 0-1,1 0 0,0 0 1,0 0-1,0 0 0,-1 0 1,1 0-1,0 0 1,-1 0-1,1 0 0,-1 0 1,1 0-1,-1 0 0,0 1 1,1-1-1,-1 0 1,0 0-1,0 1 0,1-1 1,-1 0-1,0 1 0,0-1 1,0 1-1,0-1 1,0 1-1,0-1 0,0 1 1,0 0-1,0 0 0,0-1 1,0 1-1,0 0 1,0 0-1,0 0 0,0 0 1,0 0-1,0 0 0,-1 1 1,-3-1-45,1 1 0,0 1-1,-1-1 1,1 0 0,0 1 0,0 0 0,0 0 0,-6 5 0,3-2 38,-62 49-62,61-46 96,0 1 1,1-1-1,0 1 0,0 0 0,-10 18 1,17-26-7,-1 0-1,0 1 1,0-1 0,1 1 0,-1-1 0,1 1 0,0-1-1,-1 1 1,1-1 0,0 1 0,0-1 0,0 1-1,0 0 1,0-1 0,0 1 0,0-1 0,0 1 0,1-1-1,-1 1 1,1-1 0,-1 1 0,1-1 0,0 1 0,-1-1-1,1 0 1,0 1 0,0-1 0,0 0 0,0 1-1,0-1 1,0 0 0,0 0 0,1 0 0,-1 0 0,0 0-1,1-1 1,-1 1 0,0 0 0,3 0 0,3 3 72,0-1-1,1-1 1,-1 0 0,1 0 0,-1 0 0,14 1 0,-7-3-92,-1 0 1,0 0 0,0-1-1,26-6 1,48-18 82,-73 20-19,63-23-144,25-8 88,-64 22 48,-27 10-55,-1 0 0,23-5 0,-30 8 0,0-1-1,1 1 1,-1-1 0,0 1 0,0-1-1,3-2 1,-5 3-29,-3 3-65,-5 4-87,-5 3 141,0-1 0,-1 0 1,1-1-1,-19 8 0,-11 6 12,29-14 11,4-3 18,0 1 1,0 0 0,1 1-1,0-1 1,0 2 0,0-1-1,1 1 1,-10 12 0,17-19 6,-1 0 1,1 1-1,0-1 1,-1 1-1,1-1 1,0 0-1,0 1 1,-1-1-1,1 1 1,0-1 0,0 1-1,0-1 1,-1 1-1,1-1 1,0 1-1,0-1 1,0 1-1,0-1 1,0 1-1,0-1 1,0 1-1,0 0 1,0-1-1,1 1 1,-1-1-1,0 1 1,0-1-1,0 0 1,1 1 0,-1-1-1,0 1 1,0-1-1,1 1 1,1 0 11,-1 0 0,0 0 1,1-1-1,-1 1 0,0 0 1,1-1-1,-1 1 0,1-1 1,-1 0-1,1 1 0,2-1 1,6 0 75,0 1 1,16-3 0,6-4-46,1 0 0,32-13-1,-24 8-41,-23 6 1,0 0 0,-1-1 0,0-1 0,0-1 0,0 0 0,-1-1 0,0-1 0,0 0 0,-1-1 0,-1-1 0,0 0 0,15-18 0,93-135 33,-35 43-128,-84 118 86,30-39-61,50-49 0,58-35-150,-132 120 109,10-8-145,-16 11 28,-9 5-112,-11 5 309,0 1-1,1 1 1,0 0 0,0 1 0,1 0-1,0 1 1,1 1 0,-14 14-1,-1 4-33,2 1-1,-36 51 0,33-32 65,1 2-1,3 0 0,2 2 1,-18 60-1,40-108-1,-1 6 12,0 0 1,-3 17-1,6-26 7,0 1-1,-1-1 1,1 1-1,0-1 1,1 1-1,-1-1 1,0 1-1,1-1 1,-1 1 0,1-1-1,0 1 1,0-1-1,0 0 1,0 1-1,0-1 1,0 0-1,3 3 1,-3-4-5,1 0 0,-1 0 0,1 0 0,-1 0 1,1 0-1,-1-1 0,1 1 0,0 0 0,0-1 1,-1 1-1,1-1 0,0 0 0,0 0 0,-1 0 0,1 0 1,0 0-1,3 0 0,33-7 152,-36 6-166,32-9 61,-1-1 0,-1-2 0,0-1 0,38-23 0,-57 29-58,0 0-1,0 0 0,-1-1 0,11-11 1,-19 16-14,-1 1 0,0-1 0,0 0 0,0 0 0,0 0 1,0 0-1,-1-1 0,0 1 0,0-1 0,0 1 0,-1-1 0,1 0 1,-1 1-1,0-1 0,-1 0 0,1-7 0,-1 11 8,0 0 0,0-1-1,0 1 1,0 0 0,0 0 0,0 0-1,1 0 1,-1 0 0,0 0 0,1-1 0,-1 1-1,0 0 1,1 0 0,0 0 0,-1 0-1,1 0 1,-1 0 0,1 1 0,0-1 0,0 0-1,0 0 1,-1 0 0,1 1 0,0-1-1,2-1 1,-1 1-11,1 1-1,0-1 1,0 0-1,-1 1 0,1 0 1,0-1-1,0 1 1,0 0-1,0 0 1,2 1-1,0 0-7,-1-1 0,0 1 0,0 0 1,0 0-1,0 0 0,0 1 0,0 0 0,-1-1 0,1 1 1,0 0-1,-1 1 0,1-1 0,-1 1 0,0 0 0,0-1 0,0 1 1,0 1-1,-1-1 0,1 0 0,-1 1 0,0-1 0,4 8 0,-4-7 2,-1 1-1,1 0 0,-1 0 0,0 0 0,0 0 0,0 0 1,-1 0-1,1 1 0,-1-1 0,-1 0 0,1 0 0,-1 0 0,0 0 1,0 0-1,0 0 0,-1 0 0,1 0 0,-4 5 0,-40 64 167,44-72-150,1-2 7,-1 1 0,1-1-1,-1 1 1,1-1 0,0 1 0,-1-1 0,1 1 0,0 0 0,-1-1 0,1 1 0,0 0-1,0-1 1,0 1 0,0 0 0,0-1 0,0 1 0,0 0 0,0-1 0,0 1 0,0 0 0,0-1-1,0 1 1,0 1 0,1-2 0,-1 1 0,1-1 0,-1 1 0,1-1 0,-1 0 0,1 1 0,0-1 0,-1 1 0,1-1 0,-1 0 0,1 1 0,0-1 1,-1 0-1,1 0 0,0 0 0,-1 0 0,1 1 0,1-1 0,5 0 50,-1 0 1,1 0-1,11-3 1,-13 2-6,14-2-43,-1-2 0,0 0 0,-1-1 1,0-1-1,0 0 0,18-11 0,-19 8 20,-1 0 1,0-1-1,21-19 0,-22 20-155,-9 9 52,-7 4-104,-10 7 16,-2 1 122,1 1 1,1 0 0,0 1 0,-14 19 0,25-30 56,0 0-1,0 0 0,0 0 0,0 1 0,0-1 0,1 0 1,-1 0-1,1 1 0,-1-1 0,1 5 0,0-6-8,0 0 0,0 0 0,0 0 0,0 0 0,0 0 0,1 0 0,-1 0 0,0 0 0,0 0 0,1 0 1,-1-1-1,1 1 0,-1 0 0,1 0 0,-1 0 0,1 0 0,-1-1 0,1 1 0,0 0 0,0 0 0,-1-1 0,1 1 0,0-1 0,0 1 0,0-1 0,-1 1 0,1-1 0,2 1 0,1 0 34,0 0 0,1 0 0,-1 0 0,1-1 0,-1 0-1,1 0 1,-1 0 0,1 0 0,-1-1 0,1 0 0,4-1 0,2-2-15,0 0 1,-1 0 0,14-8-1,-22 10-28,1 1-1,-1-1 1,0 0-1,0 0 0,0 0 1,0 0-1,0 0 1,-1 0-1,1 0 0,0-1 1,-1 1-1,0-1 1,1 1-1,-1-1 1,0 0-1,-1 1 0,1-1 1,0 0-1,-1 0 1,1 1-1,-1-1 0,0 0 1,0 0-1,0 0 1,0 1-1,-1-1 1,1 0-1,-1 0 0,1 1 1,-1-1-1,0 0 1,0 1-1,0-1 0,-1 1 1,1-1-1,-1 1 1,1-1-1,-1 1 0,0 0 1,0 0-1,0 0 1,0 0-1,0 0 1,0 0-1,0 1 0,-5-3 1,3 2-19,1 0 1,-1 0 0,0 0-1,0 1 1,0-1 0,0 1-1,0 0 1,0 0 0,0 1-1,0-1 1,0 1 0,0 0-1,0 0 1,-1 0 0,-6 2-1,-1-1 20,5-1 83,18 3-182,5-1 70,-1 0-1,1-2 0,18-1 1,25 2 94,-32 0-73,-6 0-4,27 5 0,-42-5-9,-1 0 1,0 0 0,0 1-1,0 0 1,0 0 0,0 0-1,-1 0 1,1 1 0,-1 0-1,6 5 1,-9-8 25,0 1 0,0 0 0,-1-1 0,1 1 0,0 0-1,-1 0 1,1 0 0,-1 0 0,1 0 0,-1 0 0,1 0 0,-1 0 0,0 0 0,1 0-1,-1 0 1,0 0 0,0 0 0,0 0 0,0 0 0,0 2 0,0-1 1,-1 0 0,0 0 0,1 0 0,-1 0-1,0 0 1,0 0 0,0 0 0,0 0 0,-2 3 0,-3 2 38,0 0 0,-1-1 0,-11 10 0,16-14-9,1 0 178,5-2-109,8-1 87,-10 1-69,31-6-73,0-2 0,42-14 0,-40 10-56,59-11 0,-93 22-10,0 1 1,1 0-1,-1-1 1,0 1-1,0 0 1,0 0-1,0 0 0,0 0 1,0 0-1,0 0 1,0 0-1,1 0 1,-1 1-1,0-1 0,0 0 1,0 1-1,0-1 1,0 0-1,0 1 1,0 0-1,0-1 0,0 1 1,-1-1-1,1 1 1,0 0-1,0 0 1,0-1-1,-1 1 0,1 0 1,0 0-1,-1 0 1,2 1-1,-1 3-2,0-1-1,-1 0 1,1 1 0,-1-1 0,0 1-1,0-1 1,-1 5 0,1 24 88,0-32-58,0 1 0,1-1 0,-1 1-1,0-1 1,1 1 0,-1-1 0,1 1 0,-1-1 0,1 0-1,0 1 1,0-1 0,0 0 0,-1 1 0,1-1 0,2 2-1,-1-2 21,0 0 0,-1 1 0,1-1 1,0 0-1,0 0 0,0 0 0,-1-1 0,1 1 0,0 0 0,0-1 0,0 1 0,0-1 0,1 0 0,-1 0 0,0 1 0,0-1 0,0-1 0,0 1 0,0 0 0,3-1 0,2-2 46,1 1 0,-1-1 1,0-1-1,9-5 0,-9 5-85,102-66 148,-61 38-126,-19 12-42,42-25-258,-70 44 282,0 1 0,0-1 0,0 1 0,0-1 0,0 1 0,0 0 1,0-1-1,1 1 0,-1 0 0,0 0 0,0-1 0,2 1 0,-3 0 2,0 1 0,1-1-1,-1 0 1,0 0 0,0 0 0,1 0 0,-1 0-1,0 1 1,0-1 0,0 0 0,0 0-1,1 0 1,-1 1 0,0-1 0,0 0-1,0 0 1,0 0 0,0 1 0,0-1-1,1 0 1,-1 0 0,0 1 0,0-1-1,0 0 1,0 0 0,0 1 0,0-1-1,0 0 1,0 0 0,0 1 0,0-1-1,0 0 1,-1 1 0,0 3-28,0 1 0,-1-1 0,1 0 0,-4 7 0,3-8 19,-3 6 3,-1 1-1,0-1 1,0 0 0,-13 13 0,-36 31 14,34-34-9,-64 56 606,81-72-513,1-1 0,-1 0 0,0 0 0,0 0 0,-6 2 0,9-4-74,0 1-1,1-1 0,-1 0 0,0 0 0,1 0 0,-1 0 0,0 0 0,0 0 0,1 0 0,-1 0 0,0 0 0,1 0 0,-1 0 0,0 0 0,0 0 0,0-1 1,1 1-13,-1-1 1,1 1 0,0 0 0,-1-1-1,1 1 1,0-1 0,0 1-1,-1-1 1,1 1 0,0-1 0,0 1-1,0 0 1,0-1 0,0 1 0,0-1-1,0 1 1,0-1 0,0 1 0,0-1-1,0 1 1,0-1 0,0 1 0,0-1-1,0 1 1,0-1 0,1 1 0,-1-1-1,1-1-8,-1 1 0,1 0-1,0-1 1,0 1 0,-1 0 0,1 0-1,0 0 1,0 0 0,0 0-1,0 0 1,0 0 0,0 0 0,1 0-1,-1 1 1,0-1 0,0 0-1,2 0 1,26-8-102,-23 7 85,38-7-100,75-6 0,-25 5-7431,-89 10 6576,3-1 133</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47:18.662"/>
    </inkml:context>
    <inkml:brush xml:id="br0">
      <inkml:brushProperty name="width" value="0.05" units="cm"/>
      <inkml:brushProperty name="height" value="0.05" units="cm"/>
      <inkml:brushProperty name="color" value="#00A0D7"/>
    </inkml:brush>
  </inkml:definitions>
  <inkml:trace contextRef="#ctx0" brushRef="#br0">53 13 6304,'-52'-13'2848,"65"18"-2464,17-1 1280,9 0-992,41 0 1056,7 7-992,50 0 0,-1 6-448,26-1-192,-21-2-64,-2 3-1024,-16-3 544,-12-6-4896,-19 5 2944</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47:22.239"/>
    </inkml:context>
    <inkml:brush xml:id="br0">
      <inkml:brushProperty name="width" value="0.05" units="cm"/>
      <inkml:brushProperty name="height" value="0.05" units="cm"/>
      <inkml:brushProperty name="color" value="#00A0D7"/>
    </inkml:brush>
  </inkml:definitions>
  <inkml:trace contextRef="#ctx0" brushRef="#br0">177 46 4160,'3'-11'1960,"-3"11"-1872,0-1 0,0 1-1,0 0 1,0 0 0,1 0-1,-1 0 1,0-1-1,0 1 1,0 0 0,0 0-1,1 0 1,-1 0 0,0 0-1,0 0 1,0 0 0,1 0-1,-1 0 1,0 0 0,0-1-1,1 1 1,-1 0 0,0 0-1,0 0 1,0 1 0,1-1-1,-1 0 1,1 0 0,-1 0 58,1 1-1,0-1 1,0 1 0,0-1 0,-1 1 0,1 0 0,0-1 0,-1 1 0,1 0 0,0 0 0,-1 0 0,1-1 0,-1 1-1,0 0 1,1 0 0,-1 0 0,1 0 0,-1 0 0,0 1 0,1 6 57,0-1-1,-1 0 1,0 0-1,-1 1 1,0-1-1,0 0 1,0 0-1,-1 0 1,-5 13-1,0 3 61,-12 53 404,-26 89 175,-26 3 186,28-71 397,104-139 538,-26 17-2042,58-40-195,-79 56 237,0 2 1,0 0 0,1 1 0,0 0 0,18-3-1,-26 7 9,-1 1 0,1 1-1,-1 0 1,1 0 0,0 0-1,-1 0 1,1 1-1,-1 0 1,1 1 0,10 3-1,-14-4 18,0 0-1,0 0 0,0 1 1,0-1-1,0 1 0,0 0 1,-1-1-1,1 1 0,-1 0 1,1 1-1,-1-1 0,0 0 1,0 1-1,0-1 0,0 1 1,0 0-1,0-1 0,-1 1 1,0 0-1,1 0 0,-1 0 1,0 0-1,1 6 0,-2-5 36,0 0-1,-1 0 1,1 0-1,-1 0 0,1 0 1,-1 0-1,-1 0 1,1 0-1,0-1 0,-1 1 1,0 0-1,0-1 0,0 1 1,0-1-1,0 0 1,-1 0-1,-4 4 0,-2 3 140,-1-1-1,0-1 0,-1 1 0,-11 6 0,16-12-120,0 0-1,1 0 0,-1 0 0,0-1 1,-1 1-1,1-2 0,0 1 1,-1-1-1,1 0 0,-1 0 0,1 0 1,-11-1-1,8-1-14,1-1 1,0 1-1,0-1 1,0 0-1,0-1 0,0 0 1,0 0-1,1-1 1,-10-6-1,4 6-221,13 5 188,1-1-1,-1 0 1,0 0-1,0 0 0,0 0 1,0 0-1,0 0 1,0 0-1,0 0 0,0 0 1,0 0-1,0 0 1,0 0-1,0 0 1,0 1-1,0-1 0,0 0 1,0 0-1,0 0 1,0 0-1,0 0 0,0 0 1,0 0-1,0 0 1,0 0-1,0 0 1,0 1-1,0-1 0,0 0 1,0 0-1,0 0 1,0 0-1,0 0 0,0 0 1,0 0-1,0 0 1,0 0-1,0 0 0,0 1 1,0-1-1,0 0 1,0 0-1,0 0 1,0 0-1,0 0 0,0 0 1,-1 0-1,1 0 1,0 0-1,0 0 0,0 0 1,0 0-1,0 0 1,8 5 15,0 0 0,0-1-1,1-1 1,-1 1 0,1-1 0,0 0 0,0-1 0,17 2 0,12-2 99,-1-2 0,1-2 0,43-8 1,-10 2 55,50-7 14,-99 11-178,0-1-1,-1-1 1,32-13-1,-44 15 32,-1-1 0,0 0 0,1 0 0,-2-1-1,15-13 1,-18 15-32,0 0 0,-1 0 0,1 0-1,-1 0 1,0-1 0,0 0 0,0 0 0,-1 0-1,1 0 1,-1 0 0,2-8 0,-4 12-21,0 0 0,0 0 0,1 0 0,-1 0 0,0 0 0,0 1 0,0-1 0,0 0 0,0 0 0,-1 0 0,1 0 0,0 0 0,0 0 0,-1 1 0,1-2 0,-1 2 11,1-1 0,0 1-1,0 0 1,-1-1 0,1 1 0,0 0 0,-1 0-1,1 0 1,0 0 0,-1-1 0,1 1 0,0 0 0,-1 0-1,1 0 1,0 0 0,-1 0 0,1 0 0,-1 0 0,1 0-1,0 0 1,-1 0 0,1 0 0,0 0 0,-1 0-1,-3 1-32,0 0-1,1 1 0,-1-1 0,0 1 0,-4 3 0,3-2 50,-143 90-277,146-91 270,0-1 0,0 1 1,0 0-1,0 0 1,0 0-1,1 0 0,-1 0 1,0 0-1,-1 4 0,2-4 13,1-1-1,-1 0 1,1 0-1,0 1 1,0-1-1,-1 0 1,1 1-1,0-1 0,0 0 1,0 1-1,0-1 1,0 0-1,1 1 1,-1-1-1,0 0 1,1 1-1,-1-1 0,1 0 1,-1 0-1,1 0 1,-1 1-1,2 0 1,2 3 33,0 0 0,1 0 0,-1 0 0,1-1 0,0 1 0,0-1-1,1 0 1,6 3 0,2 1 125,0-1-1,20 7 1,-14-8-142,36 7 0,-9-4-49,-43-8 75,1 0 1,-1-1-1,0 1 1,1-1-1,-1 0 0,0-1 1,1 1-1,-1-1 1,0 1-1,7-3 0,3-3 58,25-11-1,-8 2-123,85-28 261,14-5-227,-109 38 3,-1 0 0,0-1 0,0-1 0,20-17 0,-9 1-15,-2-1 1,0-2-1,30-43 0,165-238-78,-217 302 75,1 1-48,11-20 0,-18 27 21,0 1 0,0 0 0,0-1-1,-1 1 1,1-1 0,0 1 0,-1-1 0,1 1-1,-1-1 1,0 1 0,0-1 0,1 1 0,-1-1-1,0 1 1,0-1 0,-1 0 0,1 1 0,0-1-1,0 1 1,-1-1 0,1 1 0,-1-3 0,0 4 7,0-1 1,0 0 0,1 1 0,-1-1 0,0 0-1,0 1 1,0-1 0,1 1 0,-1-1 0,0 1-1,0 0 1,0-1 0,0 1 0,0 0 0,0 0-1,0 0 1,0-1 0,0 1 0,0 0 0,0 0-1,0 1 1,0-1 0,0 0 0,0 0 0,-1 1 0,-26 8-126,27-9 135,-8 5-19,0 0 0,0 0-1,0 1 1,1 0 0,0 0 0,0 1-1,0 0 1,-10 13 0,-5 9-15,-20 34 0,23-32 35,-26 40-69,-48 102 0,88-161 73,1 0 0,0 1 0,0-1 0,2 1 0,-1 0 0,-1 21 0,4-31 24,1 1 0,0 0 0,0-1 0,0 1 0,1 0 0,-1 0 0,1-1-1,0 1 1,0 0 0,0-1 0,0 1 0,1-1 0,-1 0 0,1 1 0,0-1 0,0 0-1,0 0 1,1 0 0,-1 0 0,1-1 0,0 1 0,-1-1 0,1 1 0,0-1 0,0 0 0,1 0-1,4 2 1,-3-2 11,0 0 0,-1-1-1,2 0 1,-1 0 0,0 0-1,0 0 1,0-1 0,0 0-1,0 0 1,1 0 0,-1-1-1,0 1 1,0-1 0,0-1-1,7-2 1,5-2 20,0-1 0,-1-1 0,17-10 0,2-2-85,-2 1-18,-1 0 0,32-27-1,31-35-26,-192 176-1027,80-76 1154,0 1 1,2 0 0,-23 39 0,37-59-39,1 1 0,0 0-1,-1-1 1,1 1-1,0-1 1,-1 1 0,1 0-1,0 0 1,0-1-1,0 1 1,0 0 0,-1-1-1,1 1 1,0 0-1,0 0 1,1-1 0,-1 1-1,0 0 1,0 0 0,0 0-1,1 0 5,-1-1 0,0 1 0,1-1 0,-1 0 0,1 1 0,-1-1 0,1 0 0,-1 1 0,1-1 0,-1 0 0,1 1 0,-1-1 0,1 0 0,-1 0 0,1 0 0,-1 0 0,1 1 0,0-1 0,0 0 0,4 0 69,-1-1 1,1 1 0,-1-1 0,10-2 0,15-5-63,-1-1 0,0-2 0,0-1 0,-1-1 0,0-1 0,-2-2 1,1 0-1,22-21 0,25-17-502,-68 50 408,-4 4 62,-1 0 1,0 0-1,0 0 1,0-1-1,1 1 1,-1 0-1,0 0 1,0 0-1,1-1 1,-1 1-1,0 0 1,1 0-1,-1 0 1,0 0-1,1 0 1,-1 0-1,0 0 1,0 0-1,1 0 1,-1 0-1,0 0 0,1 0 1,-1 0-1,0 0 1,1 0-1,0 0 1,-1 7-116,-8 12-31,-10 12 73,14-23 82,-1-1-1,1 0 1,0 1 0,0 0-1,1 0 1,0 0-1,1 1 1,0-1-1,-2 16 1,4-23 17,0 0 0,0 1-1,0-1 1,0 0 0,0 0 0,0 0 0,0 0-1,1 1 1,-1-1 0,0 0 0,1 0 0,-1 0-1,1 0 1,0 0 0,-1 0 0,1 0 0,0 0-1,-1 0 1,1 0 0,0-1 0,2 3 0,-2-3 1,1 1 0,-1 0 0,1-1 1,0 1-1,-1-1 0,1 1 0,0-1 1,0 0-1,-1 0 0,1 1 0,0-1 0,0-1 1,1 1-1,5-1 43,0-1 1,0 0-1,0 0 1,-1-1-1,11-5 1,-8 3-42,0-1 1,0-1-1,0 1 1,17-17-1,29-37-99,-32 33-104,-24 27 167,0-1 0,1 1 0,-1-1 0,0 1 0,1 0 0,-1-1 0,0 1 0,1-1 0,-1 1-1,0 0 1,1-1 0,-1 1 0,1 0 0,-1 0 0,1-1 0,-1 1 0,1 0 0,-1 0 0,1 0 0,-1 0-1,1-1 1,0 1 0,3 11-258,-3-4 257,0 1 1,1-1 1,0 1 0,1-1 0,5 14 0,-6-19 38,0 1 0,0 0 0,0-1 0,0 1 0,0-1 0,0 0 0,1 1 1,-1-1-1,1 0 0,-1 0 0,1-1 0,0 1 0,0-1 0,6 3 0,0-1-18,0-1 1,0 0-1,0-1 0,0 1 0,13-1 0,50-4 111,-36 1-143,-18 1 50,0-1 0,1 0 0,-1-2-1,0 0 1,32-12 0,-42 13-31,0-1-1,1 0 1,-1 0 0,-1-1-1,1 0 1,-1 0 0,0-1-1,0 0 1,0 0 0,-1-1-1,0 1 1,0-1 0,7-13-1,-12 19-8,0 0 1,0-1-1,0 1 0,-1 0 0,1 0 0,-1-1 0,1 1 0,-1-1 0,1 1 0,-1 0 0,0-1 1,0 1-1,0-1 0,0 1 0,0-1 0,0 1 0,0 0 0,0-1 0,0 1 0,-1-2 0,0 2 2,1 0-1,-1 0 0,0 0 0,0 1 1,1-1-1,-1 0 0,0 1 0,0-1 0,0 1 1,0-1-1,0 1 0,0-1 0,0 1 1,0 0-1,0-1 0,0 1 0,0 0 0,0 0 1,0 0-1,-2 0 0,-4 0 2,-1 0-1,0 1 1,1 0-1,-1 0 1,-10 4-1,1 2-18,0 0 0,1 0 0,0 2 0,0 0 0,1 1 0,0 0 0,-16 16 0,27-23 33,0 1 0,0 0 0,0 0-1,1 0 1,0 0 0,-1 0 0,2 1 0,-5 7 0,6-11 2,1 0 0,-1 0 0,1 1 0,0-1 1,-1 1-1,1-1 0,0 0 0,0 1 1,0-1-1,-1 1 0,2-1 0,-1 0 0,0 1 1,0-1-1,0 1 0,1-1 0,-1 0 1,1 1-1,-1-1 0,1 0 0,-1 1 0,1-1 1,0 0-1,0 0 0,-1 0 0,1 0 1,0 0-1,0 0 0,0 0 0,0 0 0,0 0 1,1 0-1,-1 0 0,0-1 0,0 1 1,1 0-1,1 0 0,7 3 24,0 0 0,0-1 0,0 0 0,14 1 0,47 4 76,-61-7-88,14 1 26,0 0 0,0-2 0,0-1 1,0 0-1,0-2 0,-1-1 0,1-1 1,33-12-1,-28 7-128,4-3 97,49-25 0,-72 33-5,-1-1 0,1 0 0,-1-1 0,-1 0 1,0-1-1,0 0 0,0 0 0,-1 0 0,8-12 1,-14 19-12,0-1 0,0 0 1,-1 0-1,1 1 0,0-1 1,0 0-1,-1 0 1,0 0-1,1 0 0,-1 1 1,0-1-1,0 0 0,0 0 1,0 0-1,0 0 0,0-3 1,-1 4-4,1 0 1,-1 1 0,1-1-1,-1 0 1,1 0 0,-1 0-1,1 0 1,-1 0 0,0 1-1,1-1 1,-1 0 0,0 0-1,0 1 1,1-1 0,-1 1-1,0-1 1,0 1 0,0-1-1,0 1 1,0-1 0,0 1-1,0 0 1,0-1 0,0 1-1,0 0 1,0 0 0,0 0-1,0 0 1,0 0 0,0 0-1,0 0 1,0 0 0,-1 1-1,-5 0-18,0 1 0,1 0 0,-1 0 0,1 1-1,0-1 1,0 1 0,0 1 0,0-1-1,0 1 1,1 0 0,0 1 0,-1-1 0,-7 10-1,1 0 0,0 1 0,1 0-1,-18 31 1,27-42 61,0 0 0,0-1 0,1 1 0,0 0 0,0 0 0,0 0 0,0-1 0,0 1 0,0 7 0,1-9-22,0-1 0,0 1 0,1-1 1,-1 1-1,0-1 0,1 1 0,-1-1 0,1 1 1,0-1-1,-1 1 0,1-1 0,0 0 0,0 0 1,0 1-1,0-1 0,0 0 0,0 0 1,0 0-1,0 0 0,0 0 0,1 0 0,-1 0 1,0 0-1,1 0 0,-1-1 0,0 1 0,3 0 1,2 1 13,0 0 1,0-1 0,0 0-1,0 0 1,1-1 0,-1 1-1,7-2 1,46-6 148,-28 2-120,15-1-24,-1-2 0,1-1 0,-2-3 0,49-20 0,-40 6 42,-33 16-215,39-15 0,-57 24 114,0 1 0,0-1 0,0 1 0,0 0 0,0-1 0,0 1 0,0 0 0,0 0 1,0 0-1,3 1 0,-5-1 21,1 0 1,-1 0 0,1 0 0,-1 1 0,1-1 0,-1 0 0,0 1 0,1-1-1,-1 0 1,1 1 0,-1-1 0,0 0 0,1 1 0,-1-1 0,0 1-1,1-1 1,-1 1 0,0-1 0,0 1 0,0-1 0,1 1 0,-1-1 0,0 1-1,0-1 1,0 1 0,0-1 0,0 1 0,0-1 0,0 1 0,0-1-1,0 1 1,0-1 0,0 1 0,0-1 0,0 1 0,-1-1 0,1 1 0,0-1-1,0 1 1,0-1 0,-1 1 0,-2 8-9,-1 0 1,0 0-1,0-1 0,-1 0 0,1 1 1,-10 9-1,-22 33 473,36-51-451,0 0 0,0 0 0,0 0 0,0 0 1,0 0-1,0 1 0,0-1 0,0 0 0,0 0 1,0 0-1,0 0 0,0 0 0,0 0 0,0 0 1,0 0-1,0 0 0,0 0 0,0 1 0,0-1 1,0 0-1,1 0 0,-1 0 0,0 0 0,0 0 1,0 0-1,0 0 0,0 0 0,0 0 0,0 0 1,0 0-1,0 0 0,0 0 0,0 0 0,1 0 1,-1 0-1,0 0 0,0 0 0,0 0 0,0 0 1,0 0-1,0 0 0,0 0 0,0 0 0,0 0 1,1 0-1,-1 0 0,0 0 0,0 0 0,0 0 1,0 0-1,0 0 0,0 0 0,0 0 0,0 0 1,0 0-1,0 0 0,0 0 0,1 0 0,-1 0 1,0-1-1,9-2 153,13-11-160,78-44-162,-97 56 134,1 1 0,-1-1 0,1 1-1,-1 0 1,1 0 0,0 0 0,0 0 0,6 0 0,-8 1 9,1 0 1,-1 1 0,1-1 0,-1 1 0,1-1-1,-1 1 1,1 0 0,-1 0 0,0 0-1,1 0 1,-1 0 0,0 1 0,4 2 0,5 4 89,1 0 0,0-1 0,0-1 1,0 0-1,1 0 0,0-1 1,0-1-1,1 0 0,22 3 0,-16-4-455,-1-2-1,22 0 1,41-9-5541,-72 7 3063,-1-1 1,15-5 0,-10 3-804</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47:22.579"/>
    </inkml:context>
    <inkml:brush xml:id="br0">
      <inkml:brushProperty name="width" value="0.05" units="cm"/>
      <inkml:brushProperty name="height" value="0.05" units="cm"/>
      <inkml:brushProperty name="color" value="#00A0D7"/>
    </inkml:brush>
  </inkml:definitions>
  <inkml:trace contextRef="#ctx0" brushRef="#br0">0 28 7040,'0'-8'3200,"57"11"-2752,13-3 1632,14 0-1216,55 0 352,2 0-704,34 0-320,-8 0-128,4-3-1344,-22 3 704,-13-11-6176,-21 3 3712</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47:26.684"/>
    </inkml:context>
    <inkml:brush xml:id="br0">
      <inkml:brushProperty name="width" value="0.05" units="cm"/>
      <inkml:brushProperty name="height" value="0.05" units="cm"/>
      <inkml:brushProperty name="color" value="#00A0D7"/>
    </inkml:brush>
  </inkml:definitions>
  <inkml:trace contextRef="#ctx0" brushRef="#br0">229 627 2912,'1'-1'197,"-1"0"1,1 0 0,0 1-1,0-1 1,0 0-1,0 0 1,1 1-1,-1-1 1,0 1-1,0-1 1,0 1 0,0-1-1,0 1 1,1 0-1,0-1 1,10-3 2881,-12 4-2989,0 0 0,-1 0 0,1-1 0,0 1 0,0 0 1,0-1-1,0 1 0,0 0 0,-1 0 0,1-1 0,0 1 0,0 0 1,-1 0-1,1-1 0,0 1 0,0 0 0,-1 0 0,1 0 0,0-1 1,0 1-1,-1 0 0,1 0 0,0 0 0,-1 0 0,1 0 0,0 0 1,-1 0-1,1 0 0,0 0 0,-1 0 0,1 0 0,0 0 0,-1 0 1,-11-4 108,4 5-146,0 0 0,0 0 0,0 0 0,0 1 0,1 1 0,-1-1 0,1 1 0,-1 0 0,1 1 0,0 0 0,-12 8 0,3 0 88,1 1 0,0 0 0,-21 25 0,30-30-66,0 0 0,0 1 0,0 0 1,1 0-1,-5 13 0,7-16 41,1 0 1,0 1-1,0 0 1,0-1-1,1 1 1,0 0-1,1-1 1,0 1-1,0 8 1,0-13-86,0-1 1,0 0-1,0 1 1,1-1 0,-1 0-1,0 1 1,1-1-1,-1 0 1,1 0 0,-1 1-1,1-1 1,0 0-1,-1 0 1,1 0 0,0 0-1,0 0 1,0 0-1,0 0 1,0 0 0,0 0-1,0 0 1,0-1-1,0 1 1,0 0 0,1-1-1,-1 1 1,0-1 0,0 1-1,1-1 1,-1 1-1,0-1 1,1 0 0,-1 0-1,0 0 1,1 0-1,0 0 1,3 0 5,-1-1 0,0 1 1,0-1-1,-1 0 0,1-1 0,0 1 0,0 0 1,0-1-1,-1 0 0,1 0 0,3-3 0,14-11 51,0-2 0,-1 0 0,-1-1 0,-1-1 0,-1-1 0,0-1 0,26-46 0,-43 66-99,16-30-154,-15 30 138,0 0 1,-1 1 0,1-1 0,-1 0-1,0 0 1,1 0 0,-1 1-1,0-1 1,0 0 0,0 0 0,0 0-1,-1 0 1,1 1 0,0-1-1,-2-3 1,2 4 16,0 1-1,-1 0 1,1-1 0,0 1-1,0 0 1,0 0 0,-1-1-1,1 1 1,0 0 0,-1 0-1,1 0 1,0-1-1,0 1 1,-1 0 0,1 0-1,0 0 1,-1 0 0,1 0-1,0 0 1,-1 0 0,1 0-1,0 0 1,-1-1 0,1 2-1,-1-1 1,1 0-1,0 0 1,-1 0 0,1 0-1,-15 6-217,-8 11-155,18-10 387,1 0 1,0 0 0,0 1 0,0-1 0,1 1 0,1 0 0,-1 0 0,1 0 0,0 0-1,1 0 1,-1 12 0,1-13 32,1 0-1,0 0 1,0 0 0,1 0-1,0-1 1,0 1 0,1 0-1,2 8 1,-3-13 7,0 1 1,1 0-1,-1 0 1,1-1-1,-1 1 1,1-1-1,0 1 1,0-1-1,0 0 1,0 0-1,1 0 1,-1 0-1,1 0 1,-1 0-1,1-1 1,-1 1-1,1-1 1,0 1-1,0-1 1,5 1-1,1 0 29,1-1 0,-1-1 0,0 0-1,1 0 1,-1 0 0,0-2 0,0 1 0,1-1-1,-1 0 1,0-1 0,10-4 0,15-7 72,45-26-1,-74 37-123,23-12-4,0-2-1,-1-1 1,-1-1-1,-1-1 1,-1-2 0,0 0-1,-2-1 1,30-41-1,238-370-144,-282 422 75,0 0 0,-2-1-1,1 0 1,-2 0 0,7-21-1,-11 34 43,-1-1 0,0 1 0,0-1 0,0 1 0,1-1 0,-1 1 0,0-1 0,0 1-1,0-1 1,0 1 0,0-1 0,0 1 0,0-1 0,0 1 0,0-1 0,0 1 0,0-1-1,0 1 1,-1-1 0,1 1 0,0-1 0,0 1 0,0-1 0,-1 1 0,1 0 0,0-1 0,-1 1-1,1-1 1,0 1 0,-1 0 0,1-1 0,0 1 0,-1-1 0,-1 1-4,1 0-1,0 0 1,0 1 0,0-1 0,0 0 0,-1 0 0,1 1-1,0-1 1,0 1 0,0-1 0,0 1 0,0-1 0,0 1-1,0 0 1,0 0 0,0-1 0,-1 2 0,-15 13-51,1 1 0,0 0 0,1 1 1,1 1-1,-23 38 0,-46 109 223,72-143-111,-57 139 651,58-132-540,0 1-1,2 1 0,-7 48 0,13-35 229,2-41-333,1-1 1,-1 1-1,0 0 1,1 0-1,0-1 1,0 1-1,0 0 1,0-1-1,0 1 1,0-1-1,1 1 1,2 3-1,-3-5-35,0 0 0,0 0 0,0 0 0,1-1 0,-1 1 0,0-1 0,0 1 0,0-1-1,1 1 1,-1-1 0,0 1 0,0-1 0,1 0 0,-1 0 0,0 0 0,1 0 0,-1 0 0,0 0 0,0 0 0,1 0 0,-1 0 0,0-1 0,1 1-1,-1-1 1,0 1 0,0-1 0,2 0 0,6-3 1,0-1 0,14-9 0,-7 4-7,205-112 191,-210 115-489,-13 8 48,-19 9 21,13-6 296,0 0-85,0 1 0,0 0 0,1 0 1,0 1-1,0 0 0,0 0 0,0 0 0,-6 10 1,9-11 8,1-1 0,-1 1 0,1 1 0,0-1 0,0 0 0,1 1 0,0 0 0,0 0 0,0-1 0,1 1 0,-1 0 1,1 0-1,0 7 0,1-11 13,0 0 1,1 1-1,-1-1 1,0 0-1,1 0 1,-1 1-1,1-1 1,0 0-1,0 0 1,0 0-1,0 0 1,0 1-1,0-2 1,1 1-1,-1 0 1,1 0-1,-1 0 1,1-1-1,-1 1 1,1-1-1,0 1 1,0-1-1,0 1 1,0-1-1,0 0 1,0 0-1,3 1 1,-1-1 9,1 0 0,-1 0 1,1 0-1,-1 0 0,1 0 0,0-1 1,-1 0-1,1 0 0,0 0 1,-1-1-1,1 0 0,7-2 0,-3 0 14,0-1 0,-1 1 0,1-2 0,-1 0 0,0 0 0,-1 0-1,14-12 1,-16 12-38,0 0-1,0 0 0,-1 0 1,0-1-1,0 1 0,0-1 1,0 0-1,-1 0 0,0 0 0,0-1 1,2-8-1,-4 13-4,-1 0 0,0 0 0,1 0 0,-1 0 0,0-1 0,0 1 0,0 0 0,0 0 0,0 0-1,0 0 1,-1 0 0,1 0 0,-1 0 0,0 0 0,1 0 0,-1 1 0,0-1 0,0 0 0,0 0 0,0 0 0,0 1 0,-1-1 0,1 1 0,-2-2 0,-1 0-7,0 0 0,-1 0 1,1 0-1,-1 1 0,1 0 1,-1 0-1,0 0 0,-8-1 1,-21 2-227,23 1 184,27 1 167,262-10-88,-271 9-51,0-1 28,0 0 0,1 1 0,-1 1 0,10 0 0,-16 0 9,0-1 0,0 0-1,1 0 1,-1 1-1,0-1 1,0 0 0,0 1-1,0-1 1,1 1 0,-1 0-1,0-1 1,0 1-1,0 0 1,0 0 0,-1-1-1,1 1 1,0 0-1,0 0 1,0 0 0,-1 0-1,1 0 1,0 0 0,-1 0-1,1 0 1,-1 1-1,1-1 1,-1 0 0,0 0-1,1 0 1,-1 1-1,0-1 1,0 2 0,-1 6 35,0-1 1,-1 1 0,0 0 0,0-1-1,-1 1 1,0-1 0,-5 10 0,2-5 30,-7 24 0,7-21 91,1 1 313,5-17-475,0 0-1,0 0 1,1 0-1,-1 0 1,0 0 0,0-1-1,0 1 1,0 0 0,0 0-1,0 0 1,0 0-1,0 0 1,1 0 0,-1 0-1,0 0 1,0 0-1,0 0 1,0 0 0,0 0-1,0 0 1,1 0-1,-1 0 1,0 0 0,0 0-1,0 0 1,0 0 0,0 0-1,0 0 1,0 0-1,1 1 1,-1-1 0,0 0-1,0 0 1,0 0-1,0 0 1,0 0 0,0 0-1,0 0 1,0 0 0,0 0-1,0 0 1,1 1-1,-1-1 1,0 0 0,0 0-1,0 0 1,0 0-1,0 0 1,0 0 0,0 0-1,0 1 1,0-1-1,0 0 1,0 0 0,0 0-1,0 0 1,0 0 0,0 0-1,0 0 1,0 1-1,0-1 1,5-8 66,-5 8-44,9-12-16,1 0-1,-1 0 1,2 1 0,0 1-1,0 0 1,0 0 0,21-12-1,-8 8-68,0 2 0,1 0 0,34-11 0,-54 21 35,0 1 1,0-1-1,0 1 0,0 0 0,0 1 0,9-1 0,-13 1 17,-1 0 0,1 0 0,0 0 0,0 0 0,0 1 0,0-1 0,0 0 0,0 1 0,-1-1 0,1 0 0,0 1 0,0-1 0,-1 1 0,1-1 0,0 1 0,0-1 0,-1 1 0,2 1-1,-2-1 4,1 0-1,-1 0 0,1 0 0,-1 1 0,0-1 0,0 0 1,1 0-1,-1 0 0,0 1 0,0-1 0,0 0 0,0 0 1,-1 0-1,1 1 0,0-1 0,0 0 0,-1 2 0,-5 17-66,1-5 85,1 0 0,0 1 0,1-1-1,-1 28 1,4-42-1,0 0 0,0 1 1,0-1-1,0 0 0,0 1 0,0-1 0,1 0 0,-1 1 0,0-1 0,1 0 0,-1 0 0,1 0 0,0 1 0,-1-1 0,1 0 0,0 0 0,0 0 0,1 1 1,-1-1-5,0 0 1,0-1 0,0 1 0,0-1 0,0 0 0,0 1 0,0-1 0,1 0 0,-1 0 0,0 0 0,0 1 0,0-1 0,0 0 0,0-1 0,1 1-1,-1 0 1,0 0 0,0 0 0,0-1 0,0 1 0,0 0 0,2-2 0,7-3 75,0 0 0,0-1 0,10-9 0,9-5 61,137-81-31,-161 98-110,21-11-383,-15 12 111,-11 2 259,1 0-1,-1 0 1,0 1-1,0-1 1,1 0 0,-1 0-1,0 0 1,0 0-1,0 1 1,0-1-1,1 0 1,-1 0-1,0 0 1,0 1 0,0-1-1,0 0 1,0 0-1,0 1 1,0-1-1,1 0 1,-1 0-1,0 1 1,0-1-1,0 0 1,0 0 0,0 1-1,0-1 1,0 0-1,0 0 1,0 1-1,-1-1 1,1 0-1,0 0 1,0 1-1,0-1 1,-2 8 54,-2 12-13,1 0 0,-1 23 0,4-38-15,0 1 0,0 0 0,0-1 0,1 1 1,0-1-1,0 1 0,1-1 0,-1 0 0,1 1 0,1-1 1,-1 0-1,6 8 0,-8-12-10,1 0 1,0 0-1,-1-1 0,1 1 1,0 0-1,0-1 1,0 1-1,0 0 0,0-1 1,0 1-1,-1-1 0,1 0 1,0 1-1,0-1 1,1 0-1,-1 1 0,0-1 1,0 0-1,0 0 0,0 0 1,0 0-1,0 0 1,0 0-1,0 0 0,0 0 1,0-1-1,0 1 1,0 0-1,0-1 0,0 1 1,0-1-1,0 1 0,1-1 1,5-3 97,-1 0 0,0 0 0,10-9 0,-10 7-84,39-32 67,55-40-152,-91 71 24,-4 3-64,1 1-1,0-1 0,0 1 1,10-4-1,-51 57-315,31-42 423,-1 0 0,-5 17 1,8-21 17,1-1 1,0 1-1,0 0 1,0-1 0,1 1-1,-1 0 1,1 0-1,0 0 1,0 5 0,0-9-15,1 1 1,-1 0-1,0-1 1,0 1 0,1 0-1,-1-1 1,0 1 0,1-1-1,-1 1 1,1-1-1,-1 1 1,0-1 0,1 1-1,-1-1 1,1 1 0,-1-1-1,1 1 1,0-1-1,-1 0 1,1 1 0,-1-1-1,1 0 1,0 0 0,-1 0-1,1 1 1,0-1-1,-1 0 1,1 0 0,0 0-1,-1 0 1,1 0-1,0 0 1,0 0 0,27-6-18,-20 4 33,161-47 143,-24 10-324,-141 38 87,-4 1 18,-7 5-17,-1 4 61,-1 3-27,-1 0 0,1 1 0,-9 17 0,16-25 43,1 0 1,-1 1-1,1-1 1,0 0-1,1 0 1,-1 1-1,1-1 1,0 0-1,0 0 1,1 1-1,-1-1 0,1 0 1,1 0-1,-1 1 1,1-1-1,-1 0 1,2-1-1,-1 1 1,0 0-1,1 0 1,0-1-1,0 0 0,0 1 1,1-1-1,-1-1 1,6 6-1,-6-7 22,-1-1 0,1 0-1,-1 1 1,1-1 0,0 0-1,0-1 1,-1 1 0,1 0-1,0-1 1,0 1 0,0-1-1,-1 0 1,1 0 0,0 0-1,5-1 1,-2 0-406,0 0-1,0-1 1,-1 0 0,1 0-1,-1 0 1,9-5 0,-10 4-213,-1 1 0,0-1 0,0 0 0,0-1 0,0 1 0,0 0 0,-1-1 0,0 0-1,1 1 1,-1-1 0,-1 0 0,1 0 0,-1 0 0,1 0 0,-1-1 0,1-3 0,2-13-1712</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47:27.011"/>
    </inkml:context>
    <inkml:brush xml:id="br0">
      <inkml:brushProperty name="width" value="0.05" units="cm"/>
      <inkml:brushProperty name="height" value="0.05" units="cm"/>
      <inkml:brushProperty name="color" value="#00A0D7"/>
    </inkml:brush>
  </inkml:definitions>
  <inkml:trace contextRef="#ctx0" brushRef="#br0">27 15 6976,'-21'-14'3168,"16"14"-2752,5 3 384,5 0-512,-2-3-96,10 5-128,0-2 128,5 6-96,-8-6-2208,2 5 1120,-21-8-3392,6 5 2464</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47:27.405"/>
    </inkml:context>
    <inkml:brush xml:id="br0">
      <inkml:brushProperty name="width" value="0.05" units="cm"/>
      <inkml:brushProperty name="height" value="0.05" units="cm"/>
      <inkml:brushProperty name="color" value="#00A0D7"/>
    </inkml:brush>
  </inkml:definitions>
  <inkml:trace contextRef="#ctx0" brushRef="#br0">18 12 5632,'-18'-11'2560,"39"14"-2208,2 2 640,3-2-608,44 2 960,14-2-736,39 5-160,-5 0-288,35 4 224,-12-1-192</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1:46.281"/>
    </inkml:context>
    <inkml:brush xml:id="br0">
      <inkml:brushProperty name="width" value="0.05" units="cm"/>
      <inkml:brushProperty name="height" value="0.05" units="cm"/>
    </inkml:brush>
  </inkml:definitions>
  <inkml:trace contextRef="#ctx0" brushRef="#br0">558 86 5824,'0'-3'477,"1"-1"1,0 1 0,0 0-1,0 0 1,0 0-1,0 0 1,0 0-1,4-5 1,-3 5-50,0 1-1,-1-1 0,0 0 1,1 0-1,-1 0 1,0 0-1,0 0 1,0-3-1,-1 5-369,0 0 0,0 0 0,-1 0 0,1 0 1,0 0-1,-1 0 0,1 0 0,0 0 0,-1 0 0,1 0 0,-1 0 0,1 0 0,-1 0 0,0 0 0,1 1 0,-1-1 0,0 0 1,0 0-1,0 1 0,1-1 0,-1 1 0,0-1 0,0 1 0,0-1 0,0 1 0,0-1 0,0 1 0,0 0 0,-1-1 1,-10 1 101,-16 6 114,0 1 0,0 1 0,-44 21 0,34-13-203,-89 40 98,106-45-153,1 0 1,1 2 0,-35 28-1,50-37-11,1-1 0,-1 1 0,1 0 0,0 0 0,0 0 0,0 0 0,0 1 0,-3 8 0,5-12 4,0 1 0,1 0-1,-1 0 1,1 0 0,0-1-1,0 1 1,0 0 0,-1 0-1,2 0 1,-1 0 0,0 0-1,0-1 1,1 1 0,-1 0-1,0 0 1,1 0 0,0-1-1,0 1 1,-1 0 0,1-1-1,0 1 1,0 0 0,0-1-1,1 1 1,-1-1 0,0 0-1,2 2 1,5 4 13,0-1-1,1-1 0,-1 0 1,1 0-1,10 4 0,51 17 196,-41-16-71,263 84 1923,-282-91-2013,47 19 341,-52-20-334,0 1 1,-1-1-1,1 1 1,-1 0-1,0 0 1,0 0-1,0 1 1,7 7-1,-10-9-32,0 0-1,0 0 1,0-1 0,0 1-1,0 0 1,0 0 0,-1 0-1,1 0 1,0 0 0,-1 0-1,0 1 1,0-1 0,0 0-1,1 0 1,-2 3 0,0-1 23,1 0 0,-1 0 0,-1 0 0,1-1 0,0 1 0,-1-1 0,-4 7 0,-1 1 93,-1-1-1,-1 0 1,-16 16-1,12-14-105,0-1 0,0 0-1,-1 0 1,0-2-1,-1 0 1,0 0 0,0-1-1,-1-1 1,0-1-1,0 0 1,-1-1 0,-21 3-1,0-2-45,-72 3-1,87-9-736,0 0 0,-1-2-1,1-1 1,-33-8 0,49 9 72,0-1 1,0 1 0,0-1 0,0 0-1,0-1 1,0 0 0,1 0-1,0 0 1,-6-6 0,-9-10-2243</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47:30.429"/>
    </inkml:context>
    <inkml:brush xml:id="br0">
      <inkml:brushProperty name="width" value="0.05" units="cm"/>
      <inkml:brushProperty name="height" value="0.05" units="cm"/>
      <inkml:brushProperty name="color" value="#00A0D7"/>
    </inkml:brush>
  </inkml:definitions>
  <inkml:trace contextRef="#ctx0" brushRef="#br0">1 226 5056,'15'-1'1566,"0"0"1,0-1 0,15-4-1,97-42 161,-93 34-1486,61-29 214,-77 34-390,-2 0 0,1-2 0,20-17 0,-36 28-57,17-19-57,-18 18 39,1 1-1,-1-1 1,1 1-1,-1-1 0,1 0 1,-1 1-1,0-1 1,1 0-1,-1 0 1,0 1-1,0-1 0,0 0 1,1 1-1,-1-1 1,0 0-1,0 0 1,0 1-1,0-1 1,0 0-1,0 0 0,0 1 1,-1-1-1,1 0 1,0 0-1,0 1 1,-1-1-1,1 0 0,0 1 1,-1-1-1,1 0 1,-1 0-1,-1 0-27,1-1 0,-1 1 0,0 0 0,0 0 0,0 0 0,0 0 0,0 0-1,0 1 1,0-1 0,0 1 0,0-1 0,0 1 0,0 0 0,0-1 0,-1 1 0,1 0 0,0 0-1,-4 1 1,-6 1-113,1 0-1,-14 5 1,14-3 208,0-1 1,0 2-1,1 0 1,0 0 0,0 1-1,0 0 1,0 0 0,1 1-1,0 1 1,1 0-1,0 0 1,-9 11 0,11-12 89,1 0 0,0 1 1,1 0-1,0 0 0,0 0 1,1 0-1,-1 1 0,2 0 0,-1-1 1,2 1-1,-1 0 0,1 0 1,0 0-1,1 0 0,0 0 1,1 11-1,0-14-49,1-1 0,-1 1 0,1-1 1,0 0-1,0 0 0,1 1 0,0-1 0,-1-1 1,2 1-1,-1 0 0,1-1 0,-1 1 1,1-1-1,0 0 0,1-1 0,-1 1 0,1-1 1,-1 0-1,1 0 0,0 0 0,0 0 0,0-1 1,1 0-1,-1 0 0,1-1 0,-1 1 0,1-1 1,6 1-1,3-2-20,-1 0 1,0 0 0,0-1-1,0-1 1,0-1-1,-1 0 1,1 0 0,25-11-1,6-6 51,50-31 0,-89 47-124,69-42-123,-49 28 121,0 2 0,1 0 0,51-19 0,-75 34-40,0 0 1,0 0-1,-1 0 0,1 1 1,0-1-1,0 1 0,4 0 1,-6 0 36,-1 0 1,1 0-1,0 0 0,-1 0 1,1 1-1,-1-1 1,1 0-1,-1 0 0,1 1 1,0-1-1,-1 1 1,1-1-1,-1 0 0,0 1 1,1-1-1,-1 1 1,1-1-1,-1 1 0,0-1 1,1 1-1,-1-1 1,0 1-1,1 0 0,-1-1 1,0 1-1,0-1 1,0 1-1,0 0 0,0-1 1,0 1-1,1 0 1,-1-1-1,-1 1 0,1-1 1,0 1-1,0 0 1,0-1-1,0 2 0,-4 17 44,0 0 0,-12 34-1,6-22 8,-29 80 375,39-107 45,5-8-279,13-16-188,-7 8 55,11-11-45,2 2 1,0 0-1,1 2 1,37-23-1,118-54-220,-177 94 183,1 0-4,-1 0 1,1 1 0,0-1 0,0 1-1,4-1 1,-7 2 22,-1-1 0,1 1 0,-1 0 0,1 0 0,-1 0 0,1 0 0,-1 0 0,1 1 0,-1-1 0,1 0 0,-1 0 0,1 0-1,-1 0 1,1 0 0,-1 1 0,1-1 0,-1 0 0,1 1 0,-1-1 0,0 0 0,1 0 0,-1 1 0,1-1 0,-1 1 0,0-1 0,1 0 0,-1 1 0,0-1 0,0 1-1,1-1 1,-1 1 0,0-1 0,0 1 0,0-1 0,1 1 0,-1-1 0,0 1 0,0-1 0,0 1 0,0-1 0,0 1 0,0-1 0,0 1 0,0-1 0,0 1 0,-1-1 0,1 1-1,0-1 1,0 2 0,-2 3-18,1 0 0,-1 1 0,0-1 0,0 0 0,0 0 0,-1 0 0,-3 5 0,-6 12 81,4-5-22,2 0 1,0 1-1,-5 23 0,10-37-12,1-1 0,-1 1 0,1 0 0,0-1-1,0 1 1,0-1 0,1 1 0,-1-1 0,1 1-1,0-1 1,0 1 0,0-1 0,0 1 0,1-1-1,-1 0 1,1 0 0,0 0 0,0 0 0,0 0 0,0 0-1,0 0 1,1-1 0,-1 1 0,1-1 0,0 1-1,0-1 1,0 0 0,0 0 0,0-1 0,0 1-1,0-1 1,1 1 0,-1-1 0,1 0 0,-1 0-1,1-1 1,-1 1 0,1-1 0,-1 1 0,1-1-1,-1 0 1,6-1 0,0 0 20,0-1 0,0 1-1,0-2 1,0 1 0,0-1 0,0 0 0,-1-1-1,1 0 1,11-8 0,6-6 21,35-31-1,-43 34-15,149-146 4,-162 156-77,0 0-3,-1 1-1,0-1 1,6-9-1,-9 13 19,-1 0 1,1 0-1,-1 1 0,1-1 1,-1 0-1,0 0 0,1 0 1,-1 0-1,0 0 0,0 0 1,0 1-1,0-1 1,1 0-1,-1 0 0,0 0 1,-1 0-1,1 0 0,0 0 1,0 0-1,0 0 0,0 0 1,-1 1-1,1-1 1,0 0-1,-1 0 0,1 0 1,-1 1-1,1-1 0,-1 0 1,1 0-1,-2 0 0,1 0-3,-1 0 0,1 0 0,0 0 0,-1 0 0,1 1 0,-1-1 0,1 1 0,-1-1 0,1 1 0,-1 0-1,1-1 1,-1 1 0,1 0 0,-1 0 0,1 0 0,-1 0 0,-1 1 0,-28 6-163,22-4 130,0 1-1,-1 0 1,1 0 0,1 1-1,-1 1 1,1 0 0,0 0-1,0 0 1,0 1 0,1 0-1,-12 15 1,14-15 68,0 0 0,0 0 1,1 0-1,0 0 0,1 1 0,-1-1 1,2 1-1,-1 0 0,1 0 0,0 0 1,0 0-1,1 0 0,1 1 1,-1-1-1,1 9 0,0-15-2,1 1 1,-1-1-1,1 1 0,-1-1 1,1 0-1,0 1 0,-1-1 1,1 0-1,0 1 0,1-1 1,-1 0-1,0 0 0,1 0 1,-1 0-1,1 0 0,-1 0 1,1-1-1,3 3 0,-2-2 6,0 0-1,0-1 0,0 1 0,1-1 0,-1 0 1,0 0-1,1 0 0,-1 0 0,1-1 1,-1 1-1,6-1 0,6-1 12,0 0-1,0-1 1,0 0-1,24-8 1,26-12 62,-2-3 1,82-43-1,-120 56-125,-1-2 0,-1-1 0,25-20 0,-31 20-148,-11 7 109,-8 9 37,0-1-1,-1 1 0,1 0 0,0 0 0,0 0 1,0 1-1,0-1 0,0 0 0,0 1 1,0-1-1,1 1 0,-1 0 0,0 0 1,1-1-1,-3 5 0,0-1-3,1-1 34,-1 0 0,1 1 0,0-1 1,0 1-1,1 0 0,-1-1 1,1 1-1,0 0 0,1 0 0,-1 1 1,1-1-1,0 0 0,0 0 0,0 1 1,1-1-1,0 1 0,0-1 0,1 0 1,1 11-1,0-7 23,0 0 0,0 0 0,1 1 0,0-2 0,1 1 0,0 0 0,0-1 0,1 1 0,10 12 0,-11-16 5,-1-1-1,1 0 1,0-1 0,0 1-1,0-1 1,0 0-1,1 0 1,-1 0-1,1 0 1,0-1-1,0 0 1,0 0-1,0 0 1,0 0-1,0-1 1,1 0-1,-1 0 1,10 0-1,-5-1 4,0-1-1,0-1 0,0 1 1,0-2-1,0 1 0,13-6 1,53-29-12,-56 27-15,84-44-11,160-75-79,-227 113 62,44-16-131,-70 30-103,-14 5 182,-20 10 93,18-10-62,-83 44-116,23-13 145,2 3 0,-61 46 1,120-80 19,-1 0 1,1 0-1,1 0 1,-1 1-1,0-1 1,1 1-1,0 0 1,0 0-1,-5 8 1,8-11-6,0 0 0,0 0 0,0-1-1,0 1 1,0 0 0,0 0 0,0-1 0,0 1 0,0 0 0,0 0 0,0 0-1,0-1 1,0 1 0,1 0 0,-1 0 0,0-1 0,1 1 0,-1 0 0,0-1-1,1 1 1,-1 0 0,1-1 0,-1 1 0,1-1 0,-1 1 0,1-1 0,-1 1-1,1-1 1,0 1 0,-1-1 0,1 1 0,0-1 0,0 0 0,-1 1-1,1-1 1,0 0 0,-1 0 0,2 1 0,2 0 8,1 0-1,-1 0 1,1 0 0,-1 0-1,7-1 1,3-1 28,-1 0 1,1-1-1,-1 0 0,1-1 0,-1-1 1,0 0-1,22-12 0,-16 7 4,-1-1 0,0-1-1,0-1 1,23-20 0,-31 21-35,0 0 0,14-20 0,-1 1 149,-15 22-102,-6 6-77,0 0 0,0 0 1,0 0-1,-1 0 0,1 0 0,-1-1 0,1 1 1,-1 0-1,1-1 0,-1 1 0,0-1 0,0 0 0,0-4 1,-1 7 14,0 0 0,0 0 0,0 0 1,0 0-1,0 0 0,0 0 1,0 0-1,0-1 0,0 1 0,0 0 1,0 0-1,0 0 0,0 0 1,0 0-1,0 0 0,0 0 0,0-1 1,0 1-1,0 0 0,0 0 1,0 0-1,0 0 0,0 0 0,0 0 1,0 0-1,-1 0 0,1 0 0,0 0 1,0-1-1,0 1 0,0 0 1,0 0-1,0 0 0,0 0 0,0 0 1,-1 0-1,1 0 0,0 0 1,0 0-1,0 0 0,0 0 0,0 0 1,0 0-1,0 0 0,-1 0 1,1 0-1,0 0 0,0 0 0,0 0 1,0 0-1,0 0 0,0 0 0,0 1 1,0-1-1,-1 0 0,1 0 1,0 0-1,0 0 0,0 0 0,0 0 1,0 0-1,0 0 0,0 0 1,0 0-1,0 0 0,0 1 0,-1-1 1,-5 7-151,1 0 111,0 0 1,0 1-1,1 0 0,-5 13 0,-10 19-23,-1-2 61,-5 8-67,-1-1-1,-46 60 0,-52 31 225,-23 28 6,119-128 34,-34 33 1,59-66-155,0 0 0,0-1 0,0 1-1,-1-1 1,0 1 0,1-1 0,-1 0 0,0 0 0,-5 1 0,8-3-20,-1 1-1,1-1 0,-1 0 0,0 0 1,1 0-1,-1 0 0,0 0 1,0 0-1,1 0 0,-1 0 1,1-1-1,-1 1 0,0 0 1,1-1-1,-1 0 0,1 1 1,-1-1-1,1 0 0,-1 0 0,1 0 1,0 0-1,-1 0 0,1 0 1,0 0-1,0 0 0,-2-2 1,0-3-5,0 0 0,0 0 0,0-1 0,0 1 0,1-1 0,0 1 0,1-1 0,-1 0 0,1 1 0,1-1 0,-1 0 0,1 0 0,0 0 0,1 1 0,1-12 0,0 11-41,0 1 0,1-1 0,0 1 0,0 0 0,0 0 0,0 0-1,1 0 1,0 1 0,0-1 0,1 1 0,-1 0 0,1 0 0,0 1 0,1-1 0,-1 1 0,1 0 0,0 1 0,0-1 0,0 1 0,7-3 0,14-3 52,-1 0 0,2 2 0,45-6 0,-31 6-35,22-6 57,68-21 0,-113 27-31,0-1 0,-1-1 1,0-1-1,0 0 0,-1-1 0,22-19 1,84-89-26,-72 66 73,-6 9-17,54-42-1,-46 42-91,22-16-371,-87 68 343,0 1-1,1 0 1,-18 19 0,21-19 37,-52 67-109,51-62 170,0 0-1,0 0 1,-11 28-1,19-38-13,0-1 0,0 1 0,0-1 0,0 1 0,1 0 0,-1 0 0,1 5 0,0-8 3,0 0-1,0 0 1,0 0 0,0 0 0,0 0 0,1-1-1,-1 1 1,0 0 0,1 0 0,-1 0-1,0 0 1,1 0 0,-1 0 0,1-1 0,-1 1-1,1 0 1,0 0 0,-1-1 0,1 1-1,0 0 1,-1-1 0,1 1 0,0-1 0,0 1-1,0-1 1,0 1 0,-1-1 0,1 1 0,0-1-1,0 0 1,0 0 0,1 1 0,1-1 33,1 0-1,-1 0 1,0 0 0,0 0 0,0-1 0,0 1 0,0-1 0,0 0-1,0 0 1,3-1 0,29-17 140,-23 12-139,103-66-61,18-10-131,-132 82 140,-1 1-1,1-1 1,0 1 0,0-1 0,0 1-1,0-1 1,0 1 0,0 0 0,0 0-1,0-1 1,0 1 0,0 0 0,0 0-1,0 0 1,0 0 0,0 0-1,0 0 1,0 0 0,0 0 0,0 1-1,0-1 1,0 0 0,0 1 0,0-1-1,0 0 1,0 1 0,0-1-1,0 1 1,-1 0 0,1-1 0,0 1-1,0 0 1,0-1 0,-1 1 0,1 0-1,-1 0 1,2 1 0,-1 1-8,0-1 1,0 1-1,0 0 0,0 0 1,0 0-1,-1 0 0,1 0 1,-1-1-1,0 1 1,0 0-1,0 0 0,-1 4 1,-2 14-4,-2-1 1,0 0 0,-1 0-1,-2 0 1,0-1-1,0 0 1,-2-1 0,-12 18-1,-1-5 50,-2-1 0,-1-1-1,-44 36 1,-22 16 105,-88 72 352,177-150-443,-1-1 0,1 1 0,-1-1 0,1 0 0,-1 1 1,0-2-1,0 1 0,0 0 0,0-1 0,-7 2 0,9-3-28,0 0-1,1 0 1,-1 0 0,0 0-1,0 0 1,0 0-1,0 0 1,0 0 0,0-1-1,1 1 1,-1-1 0,0 1-1,0-1 1,0 0 0,1 0-1,-1 0 1,1 0 0,-1 0-1,0 0 1,1 0 0,0 0-1,-1-1 1,1 1 0,0 0-1,0-1 1,0 1-1,-1-1 1,2 0 0,-3-2-1,2 1-1,-1-1 0,1 1 0,0 0 0,0-1-1,0 1 1,1-1 0,-1 1 0,1-1-1,0 0 1,0 1 0,0-1 0,0 1 0,1-1-1,-1 1 1,2-6 0,1 4 13,-1-1 0,1 0 0,-1 1 0,2-1-1,-1 1 1,1 0 0,-1 0 0,1 1 0,8-8 0,-3 4 27,0 2-1,0-1 1,0 1 0,19-9-1,4 3 17,0 0 0,51-10 0,-72 19-89,83-18-91,63-18 638,-126 30-1033,-1-2 0,0-1 1,29-17-1,-46 24-507,-11 4 392,1 1-1,-1-1 0,0 0 1,0 0-1,0 0 1,0 0-1,0 0 0,0 0 1,0 0-1,-1-1 1,1 1-1,0-1 1,2-2-1,1-13-5236,4-2 1931</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47:33.017"/>
    </inkml:context>
    <inkml:brush xml:id="br0">
      <inkml:brushProperty name="width" value="0.05" units="cm"/>
      <inkml:brushProperty name="height" value="0.05" units="cm"/>
      <inkml:brushProperty name="color" value="#00A0D7"/>
    </inkml:brush>
  </inkml:definitions>
  <inkml:trace contextRef="#ctx0" brushRef="#br0">0 942 5408,'0'-17'1728,"0"17"-1710,0 0 0,0 0 0,0 0 0,0 0 0,0-1 0,0 1 0,0 0-1,0 0 1,0 0 0,0-1 0,1 1 0,-1 0 0,0 0 0,0 0 0,0 0 0,0-1 0,0 1 0,0 0 0,0 0 0,0 0 0,0 0 0,1 0 0,-1-1 0,0 1 0,0 0 0,0 0 0,0 0 0,0 0 0,1 0 0,-1 0 0,0 0 0,0 0 0,0 0 0,0-1 0,1 1-1,-1 0 1,0 0 0,115-56 4096,273-149-1422,-364 191-2649,31-19 103,82-65 1,-94 59-111,-3-3 0,45-58 1,-70 81-45,19-22-216,-1-1 0,47-84 0,-79 125 179,0 0 0,0-1 0,-1 1 0,1-1 0,-1 1 0,1-1 0,-1 1 0,1-1 0,-1 0 0,0 1 0,0-1-1,1 0 1,-1 1 0,-1-1 0,1 1 0,0-1 0,-1-3 0,1 5 29,0 0-1,0-1 0,-1 1 1,1 0-1,0-1 1,-1 1-1,1 0 0,0-1 1,-1 1-1,1 0 1,0 0-1,-1-1 0,1 1 1,0 0-1,-1 0 0,1 0 1,-1 0-1,1 0 1,-1-1-1,1 1 0,0 0 1,-1 0-1,1 0 1,-1 0-1,1 0 0,-1 0 1,1 0-1,0 0 1,-1 1-1,1-1 0,-1 0 1,1 0-1,0 0 1,-1 0-1,1 0 0,-1 1 1,1-1-1,-1 1 0,-23 11-76,5 1 157,1 0 0,1 1 0,0 0 0,-28 33 0,-54 79 257,82-104-279,-66 96 333,65-89-116,1 1 0,-14 35 0,22-44-90,2 0 1,-6 25 0,11-34-22,0 0 0,0 0 0,1 0 0,1 0 0,1 19 0,-1-28-113,1 0 0,-1-1 0,1 1 1,0-1-1,0 1 0,0-1 0,0 1 0,0-1 1,0 0-1,0 1 0,1-1 0,-1 0 0,1 0 0,0 0 1,0 0-1,-1 0 0,1-1 0,0 1 0,1 0 1,-1-1-1,0 0 0,0 1 0,1-1 0,2 1 0,1 0 33,0 0 0,1-1-1,-1 0 1,1 0-1,-1 0 1,1-1 0,0 0-1,9-1 1,5-1 36,1-2 0,0-1 0,-1-1 0,0 0 0,36-17-1,-17 2-12,66-42 0,-100 59-77,40-29-123,-42 29 75,0 1 0,0-1-1,-1 0 1,1 0 0,-1 0 0,0 0 0,4-8 0,-6 11 14,-1 1 1,1-1-1,-1 0 0,1 0 0,-1 0 0,0 1 1,0-1-1,1 0 0,-1 0 0,0 0 0,0 1 0,0-1 1,0 0-1,0 0 0,0 0 0,0 0 0,0 0 1,0 1-1,0-1 0,-1 0 0,1 0 0,0 0 1,0 1-1,-1-1 0,0-1 0,0 1-3,0 0 0,0 0-1,0 1 1,0-1 0,-1 0-1,1 1 1,0-1 0,0 1 0,0 0-1,-1-1 1,1 1 0,0 0-1,0 0 1,-1 0 0,0 0 0,-8 0-33,1 1 0,0 0 1,-14 3-1,20-3 73,-12 2-40,1 1 0,-1 1 0,1 1 0,-18 8 0,27-11 26,-1 0 0,1 1 0,-1-1 0,1 1 0,0 0 0,1 0 1,-1 1-1,1-1 0,0 1 0,0 0 0,0 0 0,-5 10 0,8-12 10,0-1 0,0 1-1,1 0 1,-1 0 0,1 0 0,-1 0-1,1 0 1,0 0 0,0 0 0,0 0-1,1 0 1,-1-1 0,1 1 0,-1 0-1,1 0 1,0 0 0,0-1 0,1 1-1,-1 0 1,0-1 0,1 1 0,-1-1-1,1 1 1,0-1 0,0 0 0,0 0 0,3 2-1,0 2 71,1-1 1,0-1-1,0 1 0,1-1 0,-1 0 1,1-1-1,0 0 0,0 0 0,10 3 0,-6-4-10,-1 0-1,0-1 0,1 0 0,-1 0 1,0-1-1,1-1 0,-1 0 0,1 0 1,-1-1-1,12-4 0,12-5 24,54-26 0,-41 15-101,-1 2 216,186-87-172,-228 103-208,-6 3 44,-7 2 83,-2 3 49,1 0 0,0 0-1,1 1 1,-1 0-1,1 1 1,0 0 0,1 0-1,-1 1 1,1 1-1,0-1 1,1 1 0,0 0-1,0 1 1,1-1-1,0 1 1,0 1 0,1-1-1,1 1 1,-1 0-1,-3 14 1,7-21 43,0 0-1,1 1 1,0-1-1,-1 1 1,1-1 0,0 1-1,0-1 1,1 1-1,-1-1 1,1 1-1,1 3 1,-2-6-22,1 0 0,-1 1 0,1-1 0,0 0 0,-1 0-1,1 0 1,0 0 0,0 0 0,0 1 0,0-2 0,0 1 0,0 0 0,0 0 0,0 0 0,0 0 0,0-1-1,0 1 1,0 0 0,1-1 0,-1 1 0,0-1 0,1 1 0,-1-1 0,0 0 0,1 0 0,-1 0-1,0 1 1,1-1 0,-1 0 0,0-1 0,3 1 0,4-1 33,0-1-1,-1 0 1,1 0-1,0-1 1,-1 0-1,9-5 1,44-27 70,-22 11-110,-1 1 16,-1-1 1,57-52-1,-77 65-108,-15 11 59,1-1 0,-1 0 0,1 0 1,0 0-1,-1 0 0,0 0 0,1 0 0,-1 0 0,0-1 0,1 1 0,-1 0 0,0-1 0,0 1 0,0-1 0,0 1 0,-1-1 0,1 0 1,0 1-1,0-4 0,-1 5 6,0 0 0,0 0 0,0 0 0,0 0 0,0 0 0,0 0 0,0 0-1,0 0 1,-1 0 0,1 0 0,0 0 0,0 0 0,0 0 0,0 0 0,0 0 0,0 0 0,0 0 0,0 0 0,0 0 0,0 0 0,-1 0 0,1 0 0,0 0 0,0 0 0,0 0 0,0 0 0,0 0 0,0 0 0,0 0 0,0 0 0,0 0 0,0 0 0,0 0 0,-1 0 0,1 0 0,0 0 0,0 0 0,0 0 0,0 0 0,0 0 0,0 1 0,0-1 0,0 0 0,0 0 0,0 0 0,0 0 0,0 0-1,0 0 1,0 0 0,0 0 0,0 0 0,0 0 0,0 0 0,0 1 0,0-1 0,0 0 0,0 0 0,0 0 0,0 0 0,-4 7-128,3-5 133,0 0 0,1 0 1,0 0-1,-1 0 1,1 0-1,0 0 0,0 0 1,0 0-1,0 0 0,1 0 1,-1 0-1,0 0 0,1 0 1,0 0-1,-1 0 1,1 0-1,0 0 0,0-1 1,0 1-1,0 0 0,0 0 1,0-1-1,1 1 0,-1-1 1,1 1-1,-1-1 1,1 1-1,-1-1 0,3 1 1,0 0 37,-1 0 1,1 0-1,0 0 1,0-1-1,0 0 1,0 0-1,0 0 1,0 0-1,0-1 1,1 1 0,-1-1-1,0 0 1,0 0-1,7-2 1,16-4-2,0-1 0,-1-2 0,43-20 0,-64 27-35,0 0 0,0-1 1,0 0-1,0 0 0,0 0 1,-1-1-1,6-4 0,-10 8-3,0 0-1,0 0 1,0-1-1,1 1 1,-1 0-1,0 0 1,0-1-1,0 1 1,1 0-1,-1-1 1,0 1-1,0 0 0,0-1 1,0 1-1,0 0 1,0 0-1,0-1 1,0 1-1,0 0 1,0-1-1,0 1 1,0 0-1,0-1 1,0 1-1,0 0 1,0-1-1,0 1 1,0 0-1,0-1 0,0 1 1,-1 0-1,1-1 1,0 1-1,0-1 1,-13-5-43,8 5 7,1 0 1,0 0 0,-1 1 0,1-1-1,-8 1 1,3 2 5,1 0 0,-1 1 0,1-1 0,0 2 0,0-1 1,0 1-1,0 0 0,0 1 0,1 0 0,-9 7 0,12-9 22,1 1 0,-1-1 0,1 1 1,-1 0-1,1 0 0,1 0 0,-1 0 0,-4 10 0,6-12 12,0 1 0,0 0-1,1 0 1,-1 0 0,1 0 0,0 0-1,-1-1 1,1 1 0,0 0-1,1 0 1,-1 0 0,0 0 0,1 0-1,0 0 1,0 0 0,1 3-1,-1-4 20,1 1-1,-1 0 1,1-1-1,0 1 1,0-1-1,0 0 1,0 0-1,0 1 1,0-1-1,0-1 1,1 1-1,-1 0 1,1 0-1,-1-1 1,1 0-1,0 1 1,0-1-1,0 0 1,-1 0-1,1-1 1,0 1-1,0-1 1,5 1-1,5-1 40,-1 0-1,0 0 1,0-1-1,17-4 1,28-5 13,0-3 0,0-3 1,92-38-1,-133 47-51,1-1 0,-1-1 0,-1-1 0,0 0 0,0-1 0,-1-1 0,19-19 0,13-23 7,56-84 1,132-167-137,-227 296 127,-2 4-125,-1 0 0,0-1 0,6-8 0,-10 14 95,0-1 0,0 1 0,0 0-1,1 0 1,-1-1 0,0 1 0,0 0 0,0 0 0,0-1-1,0 1 1,0 0 0,1 0 0,-1-1 0,0 1 0,0 0-1,0-1 1,0 1 0,0 0 0,0-1 0,0 1 0,0 0 0,0 0-1,0-1 1,0 1 0,0 0 0,-1-1 0,1 1 0,0 0-1,0 0 1,0-1 0,0 1 0,0 0 0,0 0 0,-1-1-1,1 1 1,0 0 0,0 0 0,0-1 0,-1 1 0,1 0 0,0 0-1,0 0 1,-1 0 0,1-1 0,0 1 0,-1 0 0,0 0-8,0 0 0,0 0 0,-1 0 0,1 0 0,0 1 0,0-1 0,0 0 0,0 1 0,-1-1 0,1 0 0,0 1 0,0-1 0,0 1 0,-1 1 0,-17 10-24,1 0 0,1 2 0,0 0 0,0 2 0,2-1 0,0 2 0,-14 19 0,-3 11 52,3 2 0,1 1 0,3 1 0,2 1 0,3 1 0,-18 70 0,37-120-1,-11 52 170,11-48-82,0-1-1,0 0 1,1 1-1,0-1 1,1 0-1,1 12 1,-2-17-79,1 0-1,-1-1 1,0 1 0,1 0 0,-1 0 0,0 0-1,1 0 1,-1 0 0,1-1 0,0 1 0,-1 0 0,1 0-1,0-1 1,-1 1 0,1 0 0,0-1 0,-1 1 0,1-1-1,0 1 1,0-1 0,0 1 0,0-1 0,0 0-1,0 1 1,-1-1 0,1 0 0,0 0 0,0 0 0,0 0-1,0 0 1,0 0 0,0 0 0,0 0 0,0 0 0,0 0-1,0 0 1,0 0 0,0-1 0,0 1 0,1-1-1,6-2 63,-1 0 0,1-1 0,12-8 0,-15 9-64,40-23-10,1 2-1,1 1 0,98-30 1,-138 50-76,32-6-206,-38 9 264,0 0 0,0-1 0,1 1 0,-1 0 0,0 0 0,1 0 0,-1 0-1,0 0 1,1 0 0,-1 1 0,0-1 0,1 0 0,-1 1 0,0-1 0,0 1-1,1-1 1,-1 1 0,0-1 0,0 1 0,0 0 0,0 0 0,2 1 0,-3-1-3,0 0 0,0 1 1,0-1-1,0 0 1,0 0-1,-1 0 0,1 1 1,0-1-1,-1 0 1,1 0-1,0 0 1,-1 0-1,0 0 0,1 0 1,-1 0-1,0 0 1,1 0-1,-3 2 0,-5 5 9,-2-1-1,1 1 1,-1-2-1,0 1 0,0-2 1,-16 8-1,2-1-21,6-3 21,-74 36 243,87-43-167,0-1-1,0 0 1,0 1 0,0-2-1,0 1 1,-9-1-1,13 1-53,-1-1 0,0 0 0,1 0-1,-1 0 1,0-1 0,1 1 0,-1 0-1,0-1 1,1 1 0,-1-1 0,1 1-1,-1-1 1,1 0 0,-1 1 0,1-1-1,-1 0 1,1 0 0,0 0 0,0 0-1,-1 0 1,1-1 0,0 1 0,0 0 0,0-1-1,-1-1 1,2 3-23,0 0 0,0-1-1,0 1 1,0 0 0,0 0 0,0-1-1,0 1 1,0 0 0,0 0 0,0-1-1,0 1 1,0 0 0,0 0 0,0 0-1,0-1 1,0 1 0,0 0 0,0 0-1,0-1 1,0 1 0,0 0 0,1 0-1,-1 0 1,0 0 0,0-1 0,0 1-1,0 0 1,1 0 0,-1 0 0,0 0-1,0-1 1,0 1 0,1 0 0,-1 0 0,13-3-80,15 3-16,6 4 160,43 12-1,-27-6-22,-30-5-648,1 1 0,21 9 0,-37-13 81,17 6-890</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47:36.026"/>
    </inkml:context>
    <inkml:brush xml:id="br0">
      <inkml:brushProperty name="width" value="0.05" units="cm"/>
      <inkml:brushProperty name="height" value="0.05" units="cm"/>
      <inkml:brushProperty name="color" value="#00A0D7"/>
    </inkml:brush>
  </inkml:definitions>
  <inkml:trace contextRef="#ctx0" brushRef="#br0">127 727 4480,'4'0'7562,"-17"16"-6479,7-8-747,-15 19 122,14-18-318,-1 0 0,1 1 0,1 0-1,-6 11 1,1 5 100,0 1 0,2 0 0,-7 32 0,15-53-129,0 1-1,0-1 0,1 0 1,0 1-1,0-1 0,2 10 1,-2-14-46,1 0 1,-1 1 0,1-1-1,0 0 1,0 1 0,0-1-1,0 0 1,0 0-1,0 0 1,0 0 0,1 0-1,-1 0 1,1 0 0,0 0-1,-1 0 1,1-1 0,0 1-1,0-1 1,3 2-1,-1-1 7,0-1-1,0 1 0,0-1 1,0 0-1,0 0 0,0-1 1,1 0-1,-1 1 0,0-1 1,0-1-1,1 1 0,-1 0 1,0-1-1,0 0 0,5-2 1,5-1-32,-1-2 0,1 1 0,15-11 0,5-4 113,59-47 0,26-36 0,-52 44-143,-54 48-73,-1-1 1,0 0-1,17-22 0,-24 22 6,-5 12 54,0 0 0,0 0 0,0-1-1,0 1 1,0 0 0,0 0 0,0 0 0,0 0 0,0-1 0,0 1 0,0 0-1,-1 0 1,1 0 0,0 0 0,0-1 0,0 1 0,0 0 0,0 0 0,0 0-1,0 0 1,-1 0 0,1 0 0,0 0 0,0-1 0,0 1 0,0 0 0,-1 0-1,1 0 1,0 0 0,0 0 0,0 0 0,0 0 0,-1 0 0,1 0 0,0 0 0,-2 0-14,1 0 1,-1 0-1,1 1 1,-1-1-1,1 1 1,-1-1-1,1 1 1,-1-1-1,1 1 1,0 0-1,-1-1 1,-1 3-1,-3 2 0,0 1-1,0 0 0,1 0 1,0 0-1,0 0 0,0 1 1,1 0-1,0 0 0,0 0 0,1 1 1,0-1-1,0 1 0,0 0 1,-1 13-1,2-11 50,0 0 1,1 1-1,1-1 0,-1 0 1,2 1-1,0-1 0,0 1 1,0-1-1,2 0 0,-1 0 1,5 10-1,-5-15 11,0 0-1,0 0 1,1-1 0,0 1-1,0-1 1,1 0 0,-1 1-1,1-2 1,0 1 0,0 0-1,0-1 1,0 0 0,0 0-1,1 0 1,0 0 0,-1-1-1,1 1 1,0-1 0,0-1-1,0 1 1,1-1 0,-1 0-1,0 0 1,1 0 0,-1-1-1,0 1 1,1-1 0,-1-1-1,0 1 1,1-1 0,-1 0-1,0 0 1,0-1 0,0 1-1,0-1 1,0 0 0,0-1-1,0 1 1,0-1 0,-1 0-1,0 0 1,8-7 0,-6 5-21,0-2 0,-1 1 0,0-1 0,0 1 1,0-1-1,4-9 0,17-45 91,-23 53-93,3-5-40,-1 0 0,-1 0 0,0 0 1,-1-1-1,0 1 0,-1-1 1,-1 0-1,0 0 0,-2-17 0,1 26-29,0 3 44,0 1 0,-1-1-1,1 0 1,0 1 0,-1-1 0,1 0-1,-1 1 1,1-1 0,-2-1 0,0 1-31,0 0 0,0 0 0,0 0 0,0 0 0,0 0 0,-1 0 0,-4-2 0,7 4 33,0 0 1,0 0-1,0 0 0,0 0 1,0 0-1,0 1 0,0-1 1,0 0-1,0 0 0,0 0 1,0 0-1,0 0 0,0 0 1,0 0-1,0 0 0,0 1 1,0-1-1,0 0 0,0 0 1,0 0-1,0 0 0,-1 0 1,1 0-1,0 0 0,0 0 0,0 0 1,0 0-1,0 0 0,0 0 1,0 0-1,0 1 0,0-1 1,-1 0-1,1 0 0,0 0 1,0 0-1,0 0 0,0 0 1,0 0-1,0 0 0,0 0 1,-1 0-1,1 0 0,0 0 1,0 0-1,0 0 0,0-1 1,8 11 55,0-5-47,0-1-1,0-1 0,1 1 0,-1-1 0,1-1 1,0 0-1,0 0 0,17 1 0,7-2 82,36-3 1,-43 1-27,6-1 14,0-1-1,0-2 1,53-14 0,-50 15-182,-33 3 169,-2 1-63,0-1 0,0 1 0,0 0 0,0 0 0,0 0 0,0 0 0,0 0 1,0 0-1,1-1 0,-1 1 0,0 0 0,0 0 0,0 0 0,0 0 0,0 0 0,0 0 0,0 0 0,1 0 0,-1-1 0,0 1 0,0 0 0,0 0 0,0 0 0,0 0 0,0 0 0,1 0 0,-1 0 0,0 0 0,0 0 0,0 0 1,0 0-1,0 0 0,1 0 0,-1 0 0,0 0 0,0 0 0,0 0 0,0 0 0,0 0 0,1 0 0,-1 0 0,0 1 0,0-1 0,0 0 0,0 0 0,0 0 0,0 0 0,1 0 0,-1 0 0,0 0 0,0 0 0,0 1 1,0-1-1,0 0 0,0 0 0,0 0 0,0 0 0,0 0 0,0 0 0,0 1 0,0-1 0,0 0 0,0 0 0,0 0 0,-9 13-255,-18 29 217,-31 66 1,46-81 76,0 1 0,2 0 0,-11 52 0,20-74-30,0 0 41,0 1 0,0 0 0,0 9 0,1-15-28,0 0-1,0 1 0,1-1 1,-1 0-1,0 1 0,0-1 1,1 0-1,-1 1 1,0-1-1,1 0 0,0 0 1,-1 0-1,1 0 0,0 1 1,-1-1-1,1 0 0,0 0 1,0 0-1,0 0 1,0 0-1,0-1 0,0 1 1,2 1-1,0-1-2,-1 0 0,1 0 0,0 0 1,0-1-1,0 1 0,0-1 0,0 0 0,0 0 0,0 0 0,0 0 1,5-1-1,32-10 62,-34 9-63,7-3 21,0 0 1,0-1-1,-1-1 0,0 0 1,0 0-1,15-13 1,59-62 130,-39 35-133,-16 17 23,17-16-16,59-45-1,-75 67-55,9-4-29,-2-3 1,59-56-1,-45 26-45,-3-2 0,-2-2 1,64-116-1,-82 132-174,-29 44-354,-4 9 477,-7 11 117,-19 37-59,-2-1 0,-57 70 0,22-39 135,-40 53 13,74-88-96,3 2 0,2 1 0,-32 81 0,53-117 107,0 0 1,2 0-1,-1 0 0,2 1 0,0-1 0,-1 23 1,4-36-66,0-1 0,0 1 1,0 0-1,-1-1 1,1 1-1,1 0 0,-1 0 1,0-1-1,0 1 0,0 0 1,0-1-1,0 1 1,1 0-1,-1-1 0,0 1 1,0 0-1,1-1 0,-1 1 1,0-1-1,1 1 1,-1-1-1,1 1 0,-1-1 1,1 1-1,-1-1 0,1 1 1,-1-1-1,1 1 1,0-1-1,-1 0 0,1 1 1,0-1-1,0 1 0,2-2 16,-1 1 0,0 0 0,0 0 0,0-1 0,0 1 0,-1-1-1,1 0 1,0 0 0,0 0 0,0 1 0,0-2 0,-1 1-1,4-2 1,38-31 118,45-47-1,-19 16-180,-40 40 26,67-66-40,-46 32-49,67-102 0,42-76 341,19 18-452,-162 203 58,-2 3-146,-13 11-10,-7 6-157,-4 4 417,0 1-1,1 0 1,0 1 0,-12 15-1,-29 52 102,-199 377 264,76-111 550,161-323-278,11-19-461,2-2-27,7-9-14,55-75 44,-43 57-107,0 0-1,37-37 0,-46 53-97,-9 9 30,0 0 0,0 1 0,0-1 0,1 1 1,-1 0-1,1 0 0,0-1 0,0 2 0,4-3 0,-7 3 34,0 1-1,1 0 0,-1 0 0,0 0 0,1 0 0,-1 0 1,1 0-1,-1 0 0,0 0 0,1 0 0,-1 0 1,0 1-1,1-1 0,-1 0 0,0 0 0,1 0 1,-1 0-1,0 0 0,1 1 0,-1-1 0,0 0 0,1 0 1,-1 1-1,0-1 0,1 0 0,-1 0 0,0 1 1,0-1-1,0 0 0,1 1 0,-1-1 0,0 0 1,0 1-1,0-1 0,0 0 0,0 1 0,1-1 1,-1 1-1,0-1 0,0 0 0,0 1 0,0 0 0,2 22-189,-2-14 85,3 19-12,-2 0 182,2 0 0,1-1 0,2 0 0,0 0 0,12 29 0,-13-43-1,1-1-1,0 0 1,1-1 0,15 20-1,-19-27-139,0-1 0,0 1 0,0-1 0,0 0 0,1 0 0,-1 0 0,1-1 0,0 1 0,0-1 0,0 0 0,0 0 0,0 0 0,0 0 0,1-1 0,-1 0 0,0 0 0,10 1 0,-12-2-144,0 0-1,0 0 0,0 0 0,0-1 1,0 1-1,0-1 0,0 1 0,0-1 1,0 0-1,0 0 0,-1 0 0,1 0 1,0 0-1,0 0 0,-1 0 0,1-1 1,-1 1-1,1-1 0,-1 1 0,2-3 1,0 0-451,-1 1 1,0-1-1,0-1 1,0 1-1,0 0 1,-1 0 0,0-1-1,1-4 1,6-23-2171</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47:36.351"/>
    </inkml:context>
    <inkml:brush xml:id="br0">
      <inkml:brushProperty name="width" value="0.05" units="cm"/>
      <inkml:brushProperty name="height" value="0.05" units="cm"/>
      <inkml:brushProperty name="color" value="#00A0D7"/>
    </inkml:brush>
  </inkml:definitions>
  <inkml:trace contextRef="#ctx0" brushRef="#br0">0 9 6976,'3'-3'3168,"64"-2"-2752,-19 5 736,-1 5-704,25-2 320,-3 5-448,-2 0-256,-10 0-64,-5-1 352,-9 6-192,-7-10-640,-10 5 256,-13-5-2688,0 5 1632</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47:36.746"/>
    </inkml:context>
    <inkml:brush xml:id="br0">
      <inkml:brushProperty name="width" value="0.05" units="cm"/>
      <inkml:brushProperty name="height" value="0.05" units="cm"/>
      <inkml:brushProperty name="color" value="#00A0D7"/>
    </inkml:brush>
  </inkml:definitions>
  <inkml:trace contextRef="#ctx0" brushRef="#br0">10 5 4736,'-10'-5'2144,"41"10"-1856,-13-1 32,0-1-224</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47:40.189"/>
    </inkml:context>
    <inkml:brush xml:id="br0">
      <inkml:brushProperty name="width" value="0.05" units="cm"/>
      <inkml:brushProperty name="height" value="0.05" units="cm"/>
      <inkml:brushProperty name="color" value="#00A0D7"/>
    </inkml:brush>
  </inkml:definitions>
  <inkml:trace contextRef="#ctx0" brushRef="#br0">4 409 3488,'0'-1'184,"-1"-1"58,1 1 0,-1-1 0,1 1 0,-1-1-1,1 1 1,0-1 0,0 1 0,-1-1 0,1 1-1,0-1 1,0 1 0,1-3 0,82 2 5096,62 3-2385,-115-2-2454,0-2-1,53-12 0,-73 12-452,-1-1-1,1 0 1,-1 0-1,0 0 1,0-1-1,0-1 1,-1 1-1,1-1 1,-1-1 0,-1 0-1,13-13 1,-11 8-5,0 1 0,-1-1 0,0-1 0,-1 1 0,-1-1 0,0 0 0,8-26 0,-12 31-22,15-60 55,-16 61-142,0-1 1,0 1-1,-1-1 0,0 1 1,0-1-1,-1 1 0,-2-12 1,3 19 54,-1-1-1,1 0 1,0 0 0,0 0-1,0 0 1,-1 0 0,1 1-1,0-1 1,-1 0 0,1 0-1,0 1 1,-1-1 0,1 0-1,-1 0 1,0 1 0,1-1-1,-1 1 1,1-1 0,-1 0-1,0 1 1,1-1 0,-1 1-1,0 0 1,0-1 0,0 1-1,1 0 1,-1-1 0,-2 1-1,2 0-5,-1 0 0,1 0 0,-1 1 0,1-1 0,-1 1 0,1 0 0,-1-1 0,1 1 0,0 0-1,-1 0 1,1-1 0,0 1 0,-1 0 0,0 2 0,-4 2 6,1 1 0,1-1-1,-1 1 1,1 0 0,-7 12 0,5-1 37,0 1-1,0 0 1,-5 36 0,8-37-7,-1 8 69,1-1 0,2 1 1,1 32-1,1-40 182,0 0 0,2 0-1,0-1 1,1 1 0,11 27 0,-14-41-205,0-1 0,0 1 0,1 0 0,-1-1 0,1 1 0,-1-1 0,1 1 0,0-1 0,0 0 0,0 0 0,1 0 0,-1 0 0,0 0 0,1 0 0,-1-1 0,1 1 0,0-1-1,-1 0 1,1 1 0,0-1 0,0-1 0,0 1 0,3 0 0,1 0 0,-1-1-1,1 0 0,0-1 1,-1 0-1,1 0 0,-1 0 1,1-1-1,-1 0 0,0 0 1,7-3-1,19-10 11,-1-2 1,35-25-1,58-48-30,-99 71-71,13-9 0,6-4-44,76-72 1,-117 101 47,0-1 1,0 1-1,1 1 1,-1-1-1,6-3 0,-9 6 16,1 0 0,-1-1 0,1 1 0,-1 0 0,1 0 0,0-1 0,-1 1 0,1 0 0,-1 0 0,1 0 0,0 0 0,-1 0 0,1-1 0,-1 1 0,1 0 0,0 1 0,-1-1 1,1 0-1,-1 0 0,1 0 0,-1 0 0,1 0 0,0 0 0,-1 1 0,1-1 0,-1 0 0,1 1 0,-1-1 0,1 0 0,-1 1 0,1-1 0,-1 0 0,1 1 0,-1-1 0,0 1 0,1-1 0,-1 1 0,0-1 0,1 1 0,-1-1 0,0 1 0,0-1 0,1 1 0,-1 0 0,0-1 0,0 2 0,1 3 7,0 0 1,0 0 0,-1 1-1,1-1 1,-1 0-1,-1 0 1,0 6 0,-9 40 82,5-29-71,-5 14-18,-1-1-1,-26 56 0,17-45 255,14-25 3,6-21-237,-1 1 0,1-1 0,0 0 1,0 1-1,0-1 0,0 1 0,0-1 0,0 0 0,0 1 0,0-1 0,0 0 0,0 1 0,1-1 0,-1 0 0,0 1 0,0-1 0,0 0 0,0 1 0,0-1 0,1 0 0,-1 0 0,0 1 0,1-1 5,-1 0 0,1 0-1,-1 0 1,1 0 0,-1 0-1,1 0 1,-1 0 0,1 0-1,-1 0 1,1 0 0,-1 0-1,0 0 1,1 0 0,-1-1-1,1 1 1,-1 0 0,1 0-1,-1-1 1,0 1 0,1 0-1,0-1 1,10-8 29,0 0-1,-1 0 1,18-22-1,-11 11-51,22-25 62,20-21-102,-51 57 34,1 1 0,1 0 0,-1 0 1,2 1-1,10-5 0,-20 11-6,1 0-1,-1 0 1,1 0-1,-1 1 1,1-1-1,0 1 1,-1-1-1,1 1 0,0 0 1,0-1-1,-1 1 1,1 0-1,0 0 1,0 0-1,3 1 1,-5 0 9,1-1 1,0 1-1,0-1 1,0 1-1,0 0 1,-1-1-1,1 1 1,0 0-1,-1 0 1,1-1-1,0 1 1,-1 0-1,1 0 1,-1 0-1,1 0 1,-1 0-1,0 0 1,1 0-1,-1 0 1,0 0-1,0 0 0,0 0 1,1 0-1,-1 0 1,0 0-1,0 0 1,-1 2-1,0 9-30,-1 1 0,0-1-1,-1 0 1,-5 17 0,2-9 53,-2 3 91,-19 40 1,-3 7 299,30-59-200,0-11-198,0 0 0,0 0-1,0 0 1,0 1 0,0-1-1,0 0 1,0 0 0,0 0 0,0 1-1,0-1 1,1 0 0,-1 0 0,0 0-1,0 0 1,0 0 0,0 1 0,0-1-1,0 0 1,1 0 0,-1 0 0,0 0-1,0 0 1,0 0 0,0 1 0,1-1-1,-1 0 1,0 0 0,0 0-1,0 0 1,1 0 0,-1 0 0,0 0-1,0 0 1,0 0 0,1 0 0,-1 0-1,0 0 1,0 0 0,0 0 0,1 0-1,-1 0 1,0 0 0,0 0 0,0-1-1,1 1 1,-1 0 0,0 0 0,0 0-1,0 0 1,0 0 0,0 0 0,1 0-1,-1-1 1,28-18 220,34-31-1,-9 6-399,25-17 114,40-31 148,-74 63-384,-44 28 289,0 1 0,1 0-1,-1-1 1,1 1 0,-1 0-1,0 0 1,1-1 0,-1 1-1,0 0 1,1 0 0,-1 0-1,1-1 1,-1 1 0,1 0 0,-1 0-1,1 0 1,-1 0 0,0 0-1,1 0 1,-1 0 0,1 0-1,-1 0 1,1 0 0,-1 0-1,1 0 1,-1 1 0,0-1-1,1 0 1,-1 0 0,1 0-1,-1 1 1,0-1 0,1 0-1,-1 0 1,0 1 0,1-1-1,-1 0 1,0 1 0,1-1 0,-1 0-1,0 1 1,1-1 0,-1 0-1,0 1 1,0-1 0,0 1-1,0-1 1,1 0 0,-1 1-1,0-1 1,0 1 0,0-1-1,0 1 1,0-1 0,0 1-1,0-1 1,0 1 0,0-1-1,0 0 1,0 1 0,-1 5-29,1 0 1,-1 0-1,-2 9 1,-28 80-138,20-65 227,-13 54 0,23-82-46,1 1 1,-1-1-1,1 0 1,0 1-1,0-1 1,0 1-1,0-1 0,0 1 1,1-1-1,-1 0 1,1 1-1,-1-1 0,1 0 1,0 1-1,0-1 1,0 0-1,3 4 1,-3-4 13,1-1 1,-1 1-1,1-1 1,0 1-1,0-1 1,0 0-1,0 0 0,0 0 1,0 0-1,0 0 1,0 0-1,0 0 1,1-1-1,-1 1 1,0-1-1,0 0 1,1 1-1,-1-1 1,3 0-1,4-1 7,0 0 0,0 0 0,0-1 1,-1 0-1,1 0 0,0-1 0,-1 0 0,0-1 0,0 0 0,0 0 0,0 0 0,-1-1 0,0-1 0,13-10 0,-1-3-61,-1 0 1,-1-1-1,26-40 0,-40 55 19,4-4-363,-5 10 186,-1 5 121,-5 56 270,2-43-250,0 0 1,2 0-1,2 20 0,-1-30 82,-1-3-12,1 0 1,0 0 0,3 9-1,-4-14-17,1 1-1,0-1 1,0 1 0,-1 0-1,1-1 1,0 0-1,0 1 1,0-1-1,1 1 1,-1-1 0,0 0-1,0 0 1,1 0-1,-1 0 1,1 0-1,2 2 1,1-1 22,0-1 0,0 1 0,0-1 0,0 0 0,0 0 0,0-1 0,0 1 0,7-1 0,45-7-36,-42 5 9,105-18 160,-93 13-102,0 0-1,38-17 0,-54 19-55,0-1 0,0 0 0,-1-1 0,0 0 0,0-1 0,-1 0 0,14-14 0,-6 1 0,0-1 0,17-31-1,-32 50-3,3-5-22,-1 0-1,1 1 0,0 0 0,1 0 0,0 0 0,0 0 0,8-5 0,-14 12 21,0 0 0,0-1 0,1 1 0,-1 0 0,0 0 0,0 0 0,1 0 0,-1 0 0,0 0 0,0 0 0,0 0 0,1 0 0,-1 0 0,0 0 0,0 0 0,1 0 0,-1 0 0,0 0 0,0 0 0,1 0 0,-1 0 0,0 0 0,0 0 0,1 0 0,-1 1 0,0-1 0,0 0 0,0 0 0,1 0 0,-1 0 0,0 0 0,0 1 0,0-1 0,1 0 0,-1 0 0,0 0 0,0 1 0,0-1 0,0 0 0,0 0 0,0 1-1,0-1 1,0 0 0,1 0 0,-1 1 0,0-1 0,0 0 0,0 0 0,0 1 0,0-1 0,0 0 0,0 0 0,0 1 0,0-1 0,-1 0 0,1 21-116,0-15 71,0 13-25,-1-1 0,-1 1 0,0-1 0,-9 29 0,7-34 103,0-1 1,-1-1-1,0 1 0,-1-1 1,0 0-1,-1 0 0,-13 16 1,17-24-13,-3 4 7,0 0-1,0 0 1,0-1 0,-10 7 0,14-12-5,0 1 1,1-1 0,-1 0-1,0 0 1,0-1 0,0 1 0,0 0-1,0-1 1,0 1 0,0-1 0,-1 0-1,1 0 1,0 1 0,0-1-1,0-1 1,0 1 0,0 0 0,0 0-1,0-1 1,0 1 0,0-1 0,-3-1-1,2 1 1,1 0 0,0 0 0,0 0 0,0 0 0,0-1 0,0 1 0,0 0 0,0-1 0,0 0 0,1 1 0,-1-1 0,0 0 0,1 0 0,0 0 0,-3-4 0,3 4-21,1-1 0,-1 0 0,0 0 0,1 0 0,0 0 0,-1 0 0,1 1 0,1-1 0,-1 0 0,0 0 0,2-5 0,-2 7-21,0 1 0,0-1 0,0 1 0,0-1 0,0 0 0,0 1 0,0-1-1,1 1 1,-1-1 0,0 1 0,0-1 0,1 1 0,-1 0 0,0-1 0,1 1 0,-1-1-1,0 1 1,1 0 0,-1-1 0,1 0 0,11 4-181,32 17 88,-36-15 135,-1-1-1,1 0 1,0-1-1,0 0 1,1 0-1,-1-1 0,1 0 1,-1 0-1,12 0 1,-11-2 9,-1-1 0,0 0 0,1 0 0,-1 0 0,0-1 0,0-1 0,0 1 1,0-1-1,0 0 0,-1-1 0,1 0 0,-1 0 0,0-1 0,0 0 0,-1 0 1,7-7-1,-12 12-28,22-20-28,-1-2 1,37-45-1,46-94 122,-36 41-283,-68 117 173,0 1 0,1 0-1,-1 0 1,0 0-1,1 0 1,-1 0 0,1 0-1,0 0 1,2-2-1,-4 4 5,1 0 1,-1 0-1,0 0 0,0 0 0,1 0 0,-1 0 1,0 0-1,0 1 0,1-1 0,-1 0 0,0 0 0,0 0 1,0 0-1,1 1 0,-1-1 0,0 0 0,0 0 0,0 0 1,0 1-1,0-1 0,1 0 0,-1 0 0,0 0 1,0 1-1,0-1 0,0 0 0,0 0 0,0 1 0,0-1 1,0 0-1,0 0 0,0 1 0,0-1 0,0 0 0,0 0 1,0 1-1,0-1 0,-1 28-190,-9 42 1,1-6 129,7-39 84,-1 10 3,-1-1 1,-10 37 0,12-62 4,-1 0 0,0 0 0,0 0-1,-1 0 1,0-1 0,-1 0 0,1 0 0,-2 0 0,1 0 0,-1-1 0,0 0 0,-13 11 0,14-15 6,0 0 0,0 0 1,0 0-1,0 0 0,-1-1 1,1 0-1,-1 0 0,0-1 1,0 1-1,0-1 1,0 0-1,1-1 0,-1 0 1,0 0-1,0 0 0,0 0 1,0-1-1,-8-2 0,13 3-30,1 0-1,-1 0 0,0-1 1,0 1-1,0 0 1,0 0-1,1-1 0,-1 1 1,0-1-1,0 1 1,1-1-1,-1 1 0,0-1 1,1 1-1,-2-2 1,2 2-2,0 0 0,0-1 0,0 1 0,-1 0 0,1-1 0,0 1 0,0-1 0,0 1 0,0 0 0,0-1 0,0 1 0,0 0 0,0-1 0,0 1 0,0-1 0,0 1 0,0 0 0,0-1 0,0 1 0,1 0 0,-1-1 0,0 1 0,1-1 0,-1 0-8,2-1 0,-1 1 1,0 0-1,0 0 0,0 0 0,0-1 0,1 2 0,-1-1 1,1 0-1,-1 0 0,1 0 0,-1 0 0,1 1 0,2-1 1,27-6 65,52-4 1,-54 9-60,0-2 1,44-11 0,-51 8 32,-1-1 1,0-1-1,-1 0 0,0-2 1,0 0-1,-1-1 1,-1-1-1,0-1 1,-1 0-1,0-2 1,20-23-1,-15 7-105,-15 22 14,0 0 0,10-11-1,-17 30-181,-6 6 165,-5 10 31,1-5 66,1 0 0,0 1 0,2 0 0,0 0 0,-4 28 0,11-47-6,-1-1-1,1 1 0,0 0 1,0-1-1,0 1 0,0-1 1,0 1-1,0 0 0,0-1 1,1 1-1,-1-1 0,0 1 1,1-1-1,-1 1 0,1-1 1,0 1-1,0-1 0,-1 0 1,1 1-1,0-1 0,0 0 0,0 1 1,0-1-1,0 0 0,1 0 1,-1 0-1,0 0 0,0 0 1,1 0-1,-1-1 0,1 1 1,-1 0-1,0-1 0,1 1 1,-1-1-1,1 1 0,0-1 1,-1 0-1,1 1 0,-1-1 1,1 0-1,-1 0 0,1 0 1,0-1-1,-1 1 0,3-1 1,16-2 11,-1-2 0,1 0 0,26-12 0,-15 6-57,169-69 195,-196 78-163,-2 1-11,0 0 0,0 0 0,0 0 0,-1 0 0,1 0 0,0 0 0,-1 0 0,1-1 0,0 1 0,-1-1 0,3-3 0,-4 3-61,-5 2 48,-13 7 13,11-4-8,-15 5-41,0 2 1,1 0 0,0 2 0,0 0 0,-20 17-1,37-26 65,1 1-1,0 0 0,-1-1 1,1 1-1,0 1 0,-4 7 1,6-11 7,1 0 0,-1 0 0,1 0 1,-1 0-1,1 0 0,0 0 0,-1 1 0,1-1 1,0 0-1,0 0 0,0 0 0,0 0 1,0 0-1,0 0 0,0 1 0,0-1 0,0 0 1,0 0-1,1 0 0,-1 0 0,0 0 1,1 0-1,-1 0 0,1 0 0,-1 0 0,1 0 1,-1 0-1,1 0 0,0 0 0,0 0 1,-1-1-1,1 1 0,0 0 0,0 0 0,2 0 1,2 1 17,1 0 0,-1 0 0,1-1 0,0 0 0,0-1 1,0 1-1,-1-1 0,1 0 0,0 0 0,0-1 0,6-1 1,8 1 30,-6 0-16,0-1 1,-1 0 0,1-1 0,-1 0 0,0-1-1,0 0 1,16-8 0,-21 8-31,-1 0 0,0 0 0,0-1 0,0 0 1,-1 0-1,0-1 0,0 1 0,0-1 0,-1-1 0,1 1 0,-1-1 0,-1 0 1,5-9-1,-7 13-27,-1 1 1,0-1-1,0 1 0,0-1 1,0 0-1,-1 1 1,1-1-1,-1 0 1,0 0-1,1 0 1,-1 0-1,-1 1 1,1-1-1,0 0 1,-1 0-1,1 0 1,-1 1-1,0-1 1,0 0-1,0 1 1,0-1-1,0 1 0,0-1 1,-1 1-1,0-1 1,1 1-1,-1 0 1,0 0-1,0 0 1,0 0-1,0 0 1,0 0-1,-5-2 1,-2-1 3,1 0 1,-1 0 0,-1 1-1,1 0 1,0 1 0,-1 0 0,0 1-1,-14-2 1,10 2-16,0 1-1,-19 1 1,28 0 25,0 1 0,-1-1 1,1 1-1,-1 0 1,1 1-1,0-1 0,0 1 1,0 0-1,-6 4 1,11-6 2,-1 0 0,1 0 0,0 0 0,0 0 0,-1 0 0,1 1 0,0-1 0,0 0 0,0 0 0,-1 0 0,1 0 1,0 1-1,0-1 0,0 0 0,0 0 0,-1 0 0,1 1 0,0-1 0,0 0 0,0 0 0,0 1 0,0-1 0,0 0 0,0 0 1,0 1-1,0-1 0,0 0 0,0 0 0,0 1 0,0-1 0,0 1 2,0-1 1,0 0-1,1 0 0,-1 1 1,0-1-1,1 0 0,-1 0 1,0 0-1,1 1 0,-1-1 1,0 0-1,1 0 1,-1 0-1,0 0 0,1 0 1,-1 0-1,0 0 0,1 0 1,-1 0-1,0 0 0,1 0 1,12-1 36,0 0 0,24-7 1,-17 4-70,71-18 109,-43 10-76,71-9-1,-117 21-13,1 0 0,-1-1 0,0 1 0,1 0-1,-1 0 1,0 1 0,0-1 0,1 0 0,-1 1-1,0 0 1,1-1 0,-1 1 0,0 0 0,0 0-1,0 0 1,0 0 0,0 1 0,0-1 0,0 0-1,3 4 1,-4-3 4,1 0 0,-1 1-1,0-1 1,0 0 0,0 1 0,0-1-1,-1 0 1,1 1 0,-1-1 0,1 1-1,-1 0 1,0-1 0,0 1-1,0-1 1,0 1 0,0-1 0,-1 1-1,0 4 1,-6 15 138,0-1 1,-17 36-1,20-41 186,4-15-313,0-1 1,0 0-1,0 0 0,0 0 0,0 1 1,0-1-1,0 0 0,0 0 1,0 0-1,0 0 0,1 1 0,-1-1 1,0 0-1,0 0 0,0 0 1,0 0-1,1 1 0,-1-1 0,0 0 1,0 0-1,0 0 0,0 0 1,1 0-1,-1 0 0,0 0 0,0 0 1,0 0-1,1 0 0,-1 0 1,0 0-1,0 0 0,1 0 0,-1 0 1,0 0-1,0 0 0,0 0 1,1 0-1,-1 0 0,0 0 0,0 0 1,0 0-1,1 0 0,-1 0 1,0 0-1,0 0 0,0 0 0,1-1 1,-1 1-1,0 0 0,0 0 1,0 0-1,0 0 0,0-1 0,1 1 1,-1 0-1,0 0 0,19-14 31,-1 0 0,24-25 0,21-16-41,-59 52-16,-1 0 11,0 1 0,0 0 0,0 0 0,0 0 0,5-2 0,-6 4-10,-1 0 1,1-1 0,-1 1 0,1 0 0,-1 0-1,1 0 1,0 0 0,-1 0 0,1 0-1,-1 0 1,1 1 0,-1-1 0,1 0 0,-1 1-1,1-1 1,2 2 0,0 0 10,-1 0 0,1 1 0,0 0 0,-1-1 1,0 1-1,1 0 0,-1 0 0,0 1 0,-1-1 0,1 1 0,2 4 0,3 6 4,11 27-1,3 6 18,0-11-1042,-20-29-216,-6-5-1391,2-2 1920,-2 3-1529</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47:40.561"/>
    </inkml:context>
    <inkml:brush xml:id="br0">
      <inkml:brushProperty name="width" value="0.05" units="cm"/>
      <inkml:brushProperty name="height" value="0.05" units="cm"/>
      <inkml:brushProperty name="color" value="#00A0D7"/>
    </inkml:brush>
  </inkml:definitions>
  <inkml:trace contextRef="#ctx0" brushRef="#br0">1505 34 5728,'-17'-8'2944,"21"8"-2656,4 0-224</inkml:trace>
  <inkml:trace contextRef="#ctx0" brushRef="#br0" timeOffset="1">22 23 8128,'-21'-20'3680,"26"17"-3168,3 3-800,10 3 64,21-3 224,4 0 32</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47:41.712"/>
    </inkml:context>
    <inkml:brush xml:id="br0">
      <inkml:brushProperty name="width" value="0.05" units="cm"/>
      <inkml:brushProperty name="height" value="0.05" units="cm"/>
      <inkml:brushProperty name="color" value="#00A0D7"/>
    </inkml:brush>
  </inkml:definitions>
  <inkml:trace contextRef="#ctx0" brushRef="#br0">122 280 4160,'0'-2'472,"0"0"1,0 0-1,0 0 0,-1-1 1,1 1-1,0 0 1,-1 0-1,1 0 0,-1 0 1,0 0-1,-1-3 0,2 5-375,-1-1-1,1 1 1,0 0-1,-1-1 1,1 1-1,0 0 1,0 0-1,-1 0 1,1-1 0,-1 1-1,1 0 1,0 0-1,-1 0 1,1 0-1,0-1 1,-1 1-1,1 0 1,-1 0-1,1 0 1,0 0-1,-1 0 1,1 0-1,-1 0 1,0 0-1,0 1-78,0-1-1,-1 1 1,1 0-1,-1-1 0,1 1 1,0 0-1,-1 0 1,1 0-1,-2 2 1,-7 6 129,1 1 0,0 0 1,1 1-1,0 0 1,1 0-1,0 1 0,1 0 1,0 0-1,1 1 1,-7 23-1,11-31-28,0-1 0,0 1 1,1 0-1,0-1 0,0 1 0,0 0 1,1-1-1,-1 1 0,1 0 0,0-1 0,3 9 1,-3-11-59,0 1 1,0-1 0,0 0 0,1 0-1,-1 0 1,1 1 0,-1-2-1,1 1 1,0 0 0,0 0 0,-1 0-1,1-1 1,0 1 0,1-1-1,-1 0 1,0 0 0,0 1 0,1-1-1,-1-1 1,0 1 0,1 0-1,-1 0 1,4 0 0,1-1 4,0 0 1,-1 1-1,1-2 0,0 1 1,0-1-1,0 0 0,7-3 1,-11 3-63,1 0 1,-1 0-1,1-1 1,-1 1-1,1-1 1,-1 0-1,0 0 1,0 0-1,0 0 1,0-1-1,0 1 1,-1-1-1,1 0 1,-1 0-1,3-3 0,-2 0-3,-1 1 0,1-1 0,-1 1-1,0-1 1,0 0 0,-1 0-1,0 0 1,0 0 0,0 0 0,-1 0-1,1-1 1,-2-10 0,-1 9-25,1 0-1,-1-1 1,0 1 0,-1 0 0,0 0 0,0 0 0,-1 0 0,-6-10-1,8 15 12,0 0 0,-1 0 0,1 1 0,0-1 0,-1 1 0,0 0 0,0-1 0,1 1 0,-1 1 0,0-1 0,-1 0 0,1 1 0,0-1 0,0 1-1,-1 0 1,1 0 0,-1 0 0,1 1 0,-7-1 0,11 3 63,0 0 1,1 0-1,-1 1 0,1-1 1,-1 0-1,4 3 0,-2-1 60,1-1-1,1 1 1,-1-1 0,0 0-1,1 0 1,0 0 0,-1-1-1,1 1 1,0-1-1,0 0 1,1-1 0,-1 1-1,10 1 1,1-1 166,0-1 0,-1-1 1,25-1-1,-15-2-38,1-1 0,-1-2 0,1 0 1,-2-1-1,1-2 0,43-21 0,131-90 459,-154 91-624,-5 5 2,1 1 0,65-25-1,-103 47-81,0 0-1,0 0 1,0 0-1,0 0 1,0 1 0,0-1-1,0 1 1,0-1-1,6 1 1,-9 1 6,1-1 1,-1 0 0,1 0 0,-1 0 0,1 1 0,-1-1 0,1 0-1,-1 0 1,1 1 0,-1-1 0,0 0 0,1 1 0,-1-1-1,1 1 1,-1-1 0,0 1 0,0-1 0,1 0 0,-1 1-1,0-1 1,0 1 0,1-1 0,-1 1 0,0-1 0,0 1 0,0 0-1,0-1 1,0 1 0,0-1 0,0 1 0,0-1 0,0 1-1,0-1 1,0 1 0,0-1 0,0 2 0,-6 20 1,5-18-2,-19 51 130,-4 19 153,19-53-196,-1 0 45,1 0 1,-2 25-1,7-40-101,-1 0-1,1-1 1,1 1 0,-1 0-1,1 0 1,0 0 0,0-1 0,0 1-1,1 0 1,0-1 0,0 1-1,0-1 1,4 5 0,-2-3 8,1-1 0,0 0 0,1 0 0,-1 0 0,1-1 1,0 0-1,0 0 0,11 6 0,-5-5 15,0 0 1,0 0-1,1-2 0,19 6 1,-2-4 1,0-1 1,1-1-1,48-1 1,-24-5-1520,87-13 0,-40-1-307</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47:46.275"/>
    </inkml:context>
    <inkml:brush xml:id="br0">
      <inkml:brushProperty name="width" value="0.05" units="cm"/>
      <inkml:brushProperty name="height" value="0.05" units="cm"/>
      <inkml:brushProperty name="color" value="#00A0D7"/>
    </inkml:brush>
  </inkml:definitions>
  <inkml:trace contextRef="#ctx0" brushRef="#br0">259 607 3552,'-5'-10'774,"5"10"-606,-1-1 0,1 0 0,0 1 0,0-1 0,0 0 1,-1 1-1,1-1 0,0 0 0,-1 1 0,1-1 0,-1 1 0,1-1 0,-1 1 1,1-1-1,-1 1 0,1-1 0,-1 1 0,1-1 0,-1 1 0,1-1 1,-1 1-1,0 0 0,1-1 0,-1 1 0,0 0 0,1 0 0,-1 0 1,0 0-1,1-1 0,-1 1 0,0 0 0,0 0 0,0 0 0,-5 2 60,-1 0 0,1 1 0,0 0-1,1-1 1,-1 2 0,0-1 0,1 1-1,0 0 1,0 0 0,0 0 0,0 1-1,-4 5 1,-9 11 159,-21 35-1,37-54-328,-14 22 158,-38 62 161,49-77-282,1 1 0,-1 0 0,2 0 1,-1 0-1,2 0 0,-1 0 1,-1 14-1,4-21-17,0 0 0,0 0 1,0 0-1,0 0 0,0 0 0,1-1 1,-1 1-1,2 4 0,-1-6-53,-1 0 1,1-1-1,-1 1 1,0 0-1,1-1 0,-1 1 1,1 0-1,-1-1 1,1 1-1,0-1 0,-1 1 1,1-1-1,0 1 1,-1-1-1,1 0 1,0 1-1,-1-1 0,1 0 1,0 0-1,0 1 1,-1-1-1,1 0 0,0 0 1,0 0-1,0 0 1,-1 0-1,1 0 0,0 0 1,0 0-1,0 0 1,-1 0-1,1 0 0,1-1 1,3-1 16,0 1 0,0-1 0,-1 0-1,1-1 1,-1 1 0,1-1 0,-1 0 0,0 0 0,0 0 0,4-5 0,5-6 43,16-21 0,-29 34-82,28-37 39,-3-1 0,-1-1-1,-1-1 1,22-61-1,-42 94-106,0 0 0,0 0 0,-1 0 0,1-11 0,-3 18 41,0 0 0,1-1 0,-1 1 0,0 0 0,0-1 0,0 1 0,-1 0 0,1 0 0,0-1 0,0 1 0,-2-2 0,2 2 15,0 1 0,0 0 0,0 0 0,-1-1 0,1 1 1,0 0-1,0 0 0,0 0 0,-1 0 0,1-1 0,0 1 0,0 0 0,-1 0 0,1 0 1,0 0-1,0 0 0,-1 0 0,1 0 0,0 0 0,-1 0 0,1-1 0,0 1 1,0 0-1,-1 0 0,1 1 0,-13 5-250,7-1 221,1 0 1,-1 1 0,1 0 0,1 0 0,-1 1 0,1-1 0,0 1 0,0 0 0,-4 14 0,-1 1 38,2 0 0,-5 27 0,10-39 33,0 1 0,1 0 0,0 1 0,1-1 0,0 0 0,1 0 0,0 0 0,4 16 0,-4-24 16,0 1-1,0-1 0,0 0 0,0 1 1,1-1-1,-1 0 0,1 0 1,0 0-1,0 0 0,0 0 0,1 0 1,-1-1-1,1 1 0,-1-1 1,1 0-1,0 1 0,0-1 0,0 0 1,0-1-1,0 1 0,0-1 1,0 1-1,1-1 0,-1 0 0,1 0 1,-1 0-1,1-1 0,-1 1 1,1-1-1,4 0 0,9-1 60,-1-1-1,0-1 1,-1 0 0,1-1-1,0-1 1,-1-1 0,28-13-1,-19 6-65,-2 0-1,0-2 0,37-32 1,50-58-61,-108 104 16,38-39-14,90-97 229,-90 90-136,-2-3-1,31-54 0,-38 50-209,-3-1 0,22-69-1,-46 116 123,-1 3-52,0 1 1,0-1 0,-1 0-1,0 0 1,0 0 0,1-6-1,-5 11-222,-2 4 183,-4 8 4,-114 196-249,94-155 468,3 2 0,-34 102-1,-13 118 446,64-237-278,1 1 0,-2 44 0,10-79-216,0-1-1,0 1 1,0 0-1,0 0 1,1 0-1,0-1 1,0 1-1,0 0 1,1 3-1,-1-6-53,-1-1 0,0 1 0,1-1 0,-1 1 1,0-1-1,1 1 0,-1-1 0,1 1 0,-1-1 0,1 1 0,-1-1 0,1 1 0,-1-1 0,1 0 0,0 0 0,-1 1 1,1-1-1,-1 0 0,1 0 0,0 1 0,-1-1 0,2 0 0,-1 0 3,0 0 1,1-1-1,-1 1 0,1 0 1,-1-1-1,0 1 0,1-1 1,-1 1-1,0-1 0,1 0 1,-1 1-1,0-1 0,0 0 1,2-2-1,15-14 37,-1-1-1,-1-2 1,0 1-1,18-33 1,-14 23-21,90-145-533,-110 174 487,0-1-1,0 1 0,0 0 1,1-1-1,-1 1 0,0 0 1,0-1-1,1 1 0,-1 0 1,0-1-1,1 1 0,-1 0 1,1-1-1,-1 1 0,0 0 1,1 0-1,-1-1 0,1 1 1,-1 0-1,1 0 0,2 6-174,-3 18-20,0-21 203,-2 15-75,2 1-1,0 0 0,4 26 1,-2-37 92,-1 0 0,1 0 0,1 0 1,0 0-1,0-1 0,0 1 0,1-1 1,0 0-1,1 0 0,6 9 0,-5-10 23,1 1-1,-1-1 0,1 0 0,0 0 0,0-1 1,1 0-1,-1-1 0,1 1 0,0-1 0,0-1 1,1 1-1,-1-2 0,1 1 0,11 1 0,-14-3-8,1 0 0,0-1 0,0 1 0,0-1 0,-1-1 0,1 1 0,0-1 0,0-1 0,-1 1 0,1-1-1,0 0 1,-1-1 0,0 1 0,0-1 0,0-1 0,0 1 0,0-1 0,9-8 0,4-7 34,-2-1 1,0-1 0,-1 0 0,22-43-1,2 1-25,-14 27-100,1 1 0,2 2-1,50-45 1,-78 76 31,1 1 1,0-1-1,0 1 1,0 0-1,0 0 1,0-1-1,0 1 1,0 1-1,0-1 1,3-1-1,-4 2 19,-1 0-1,1 0 0,0 0 1,0 0-1,-1 0 1,1 0-1,0 0 0,0 1 1,-1-1-1,1 0 1,0 0-1,0 1 0,-1-1 1,1 0-1,0 1 1,-1-1-1,1 1 1,0-1-1,-1 1 0,1-1 1,-1 1-1,1-1 1,-1 1-1,1 0 0,-1-1 1,1 1-1,-1 0 1,0-1-1,1 1 0,-1 0 1,0 0-1,0-1 1,1 1-1,-1 1 0,2 9 13,1 0-1,-2 0 1,1 1-1,-2 21 1,1-4-89,0 15 196,-1 1 0,-3 0 0,-16 85 0,6-85 292,12-41-353,-1 0 0,0 0 0,0 0-1,0-1 1,0 1 0,-1 0 0,0-1 0,-3 4-1,5-6-33,-1 0 0,1 0 0,-1 0 0,0 0-1,0 0 1,1-1 0,-1 1 0,0-1 0,0 1 0,0-1-1,0 0 1,0 0 0,0 1 0,1-1 0,-1-1 0,0 1-1,0 0 1,0 0 0,0-1 0,0 1 0,-3-2-1,-6-2-3,1 0 0,-16-9 0,19 9 72,6 4-77,-5-4-48,-1 1 0,0 0 0,-15-4 0,21 6 29,0 1 1,-1-1-1,1 1 1,-1 0-1,1 0 1,0-1-1,-1 1 0,1 0 1,-1 0-1,1 0 1,0 1-1,-1-1 0,1 0 1,-1 1-1,1-1 1,0 1-1,-1-1 0,1 1 1,0-1-1,-1 1 1,1 0-1,0 0 0,0-1 1,0 1-1,0 0 1,0 0-1,0 0 0,0 1 1,0-1-1,-1 2 1,2-2 15,-1-1 1,1 1 0,0 0-1,0-1 1,-1 1-1,1 0 1,0 0 0,0-1-1,0 1 1,0 0 0,0 0-1,0 0 1,0-1 0,0 1-1,0 0 1,0 0-1,1-1 1,-1 1 0,0 0-1,0 0 1,2 1 0,-1-1 5,0 1 0,0-1 1,0 1-1,1-1 0,-1 1 1,1-1-1,-1 0 1,4 2-1,1 1-9,0-1 1,1 0-1,13 4 1,9 0 29,0-1 1,1-1 0,0-2 0,0-1 0,0-1-1,0-2 1,0-1 0,0-1 0,45-11 0,-64 11-17,-1 0 1,1-1-1,-1 0 1,0 0-1,0-1 1,-1 0-1,1-1 1,-1 0-1,0-1 1,-1 0 0,0 0-1,0-1 1,0 0-1,-1 0 1,0 0-1,-1-1 1,0 0-1,0-1 1,8-18-1,-13 23-28,1 1-1,-1-1 0,0 1 1,-1-1-1,1-5 1,-1 9-4,0 0 1,1 0 0,-1 0-1,0 0 1,0 0 0,0 0-1,-1 0 1,1 0 0,0 0-1,0 0 1,-1 0 0,1 0-1,0 0 1,-1 0-1,1 0 1,-1 0 0,1 0-1,-1 0 1,0 0 0,1 0-1,-1 1 1,0-1 0,1 0-1,-1 0 1,-1 0 0,-6 3-184,1 3 150,1-1-1,-1 1 1,1 0-1,-1 1 1,-8 9-1,-25 35-4,35-43 48,1 0-1,0 1 0,0-1 0,1 1 0,0-1 0,0 1 0,1 0 1,0 0-1,-2 16 0,3-21 30,1 0 0,0-1 0,0 1 0,0 0 0,0-1 0,1 1 0,-1 0 0,1-1 0,-1 1 0,1 0 0,0-1 0,0 1 0,0-1 0,0 0 0,1 1 0,-1-1 0,1 0 1,-1 0-1,1 0 0,0 0 0,0 0 0,0 0 0,0 0 0,0-1 0,0 1 0,0-1 0,1 1 0,-1-1 0,0 0 0,1 0 0,-1 0 0,1 0 0,4 1 0,-3-2 5,1 1 0,0-1 0,-1 1 0,1-1 0,-1 0 0,1-1 0,-1 1 0,1-1 0,-1 0 0,1 0 0,-1-1 1,0 1-1,1-1 0,-1 0 0,0 0 0,0 0 0,0-1 0,-1 1 0,1-1 0,0 0 0,-1 0 0,3-4 0,0 1-9,0-1-1,-1 0 1,0 0 0,0 0-1,-1-1 1,0 1 0,0-1 0,-1 0-1,0-1 1,3-11 0,-2 7-76,-1 0 0,-1-1 1,0 1-1,-1-1 0,-1 1 1,0-1-1,-3-20 0,3 32 33,-1 1-1,1-1 0,-1 1 1,1 0-1,-1-1 1,0 1-1,0 0 0,-1-3 1,3 6-51,0-1 95,79-10 64,143-28-37,-215 36 8,40-6-16,-45 6-50,1 1 0,-1 0 0,0 0 0,1 1-1,-1-1 1,1 1 0,-1-1 0,0 1 0,0 0-1,0 0 1,5 2 0,-6-1-4,-1-1 0,1 1-1,0-1 1,-1 1 0,1-1 0,-1 1 0,1 0 0,-1 0-1,0 0 1,0 0 0,0 0 0,0 0 0,0 0-1,0 0 1,-1 0 0,1 0 0,0 4 0,0 5 22,0-1 0,-1 18 0,0-1-14,1-15 9,0 0-1,1 0 0,1-1 0,0 1 1,7 18-1,-7-25 25,-1 0 1,1 0-1,0 0 1,0 0-1,0 0 1,0 0-1,1-1 1,0 0-1,0 1 1,1-1-1,-1-1 1,1 1 0,7 4-1,-9-7 5,0 0 0,0 0 1,0 0-1,0-1 0,0 1 0,0-1 1,0 0-1,0 1 0,0-1 0,0-1 1,0 1-1,0 0 0,0-1 0,0 0 1,0 1-1,0-1 0,0 0 0,0-1 0,-1 1 1,1 0-1,0-1 0,2-2 0,8-5 9,0-1-1,-1 0 0,12-12 1,-15 13-20,90-93-309,-88 89 319,-7 7-35,0 1 0,0-1 0,1 1 0,0 0 0,0 1 0,1-1 0,-1 1 0,1 0 0,9-4 0,-15 7 1,1 1-1,-1 0 1,0 0 0,1 0 0,-1 0 0,0-1 0,1 1 0,-1 0 0,1 0 0,-1 0 0,1 0-1,-1 0 1,0 0 0,1 0 0,-1 0 0,1 0 0,-1 1 0,0-1 0,1 0 0,-1 0-1,1 0 1,-1 0 0,0 0 0,1 1 0,-1-1 0,0 0 0,1 0 0,-1 1 0,0-1 0,0 0-1,1 1 1,-1-1 0,0 0 0,1 1 0,-1-1 0,0 0 0,0 1 0,0-1 0,0 0-1,1 1 1,-1-1 0,0 1 0,0-1 0,0 0 0,0 1 0,0-1 0,0 1 0,0-1 0,0 0-1,0 2 1,0 1-19,0 1 0,-1-1 0,1 1 0,0-1 0,-2 5 0,-8 21-88,-1 0 1,-24 43 0,13-28 83,-67 173 223,32-65-117,-5 17 106,49-122 651,13-47-817,0 0-1,0 0 0,1 0 1,-1 0-1,0 0 0,0 0 1,0 0-1,0 0 0,0 0 1,0 0-1,0 0 0,0 0 1,0 0-1,0 0 0,0 0 0,0 0 1,0 0-1,0 0 0,0 0 1,0 0-1,0 0 0,0 0 1,0 0-1,0 0 0,0 0 1,0 0-1,0 0 0,0 0 1,0 0-1,0 0 0,0 0 1,0 0-1,0 0 0,0 0 1,0 1-1,0-1 0,0 0 1,0 0-1,3-6 57,21-62 273,20-50-518,-31 91 164,1 1-1,1 0 0,1 1 1,1 0-1,38-39 0,-12 21-83,3 2 1,2 2-1,1 2 0,61-35 0,-40 34 14,-69 37 65,1 0 0,-1 0 1,0 1-1,1-1 0,-1 1 0,1-1 0,-1 1 0,1-1 1,-1 1-1,1 0 0,-1 0 0,1 0 0,-1 0 0,1 0 1,-1 0-1,1 0 0,-1 0 0,1 1 0,-1-1 0,3 2 1,-3-2 4,0 1 0,0 0 1,-1 0-1,1 0 1,0 0-1,-1 0 0,1 0 1,-1 0-1,1 0 1,-1 0-1,1 0 0,-1 0 1,0 0-1,0 0 1,1 0-1,-1 0 0,0 0 1,0 0-1,0 1 1,0-1-1,0 0 0,0 0 1,-1 0-1,1 0 1,0 0-1,-1 2 0,-1 3 1,0-1-1,-1 1 1,1-1-1,-1 0 1,0 0-1,-1 0 1,1 0-1,-1 0 0,0-1 1,0 1-1,0-1 1,-1 0-1,1 0 1,-1-1-1,-7 5 1,-1-1 79,1 0 1,-1-1 0,0 0 0,-1-1 0,-19 4-1,24-7-36,-1 0-1,1-1 1,-1 0-1,0-1 1,1 0-1,-17-2 1,16 2 44,8 0-85,0 0 0,1 0-1,-1 0 1,0 0-1,0 0 1,1 0-1,-1 0 1,0-1 0,0 1-1,1-1 1,-4 0-1,54 9-317,-20-4 384,1-1 0,0-1 0,34-3 0,-43 0-37,1-2 0,-1-1 0,-1 0 0,1-2 0,30-12 0,-3-5 1,-1-2 0,64-46 0,-60 33 64,-1-3 1,73-77-1,-68 57-111,-3-2 0,-3-3 0,57-98 0,-99 153-77,-1 0 1,0-1 0,-1 0 0,8-26-1,-13 38 96,0 1 0,0-1-1,0 0 1,-1 0-1,1 0 1,0 0 0,0 0-1,0 0 1,0 0 0,0 0-1,0 0 1,0 0 0,0 0-1,0 0 1,-1 0-1,1 0 1,0 0 0,0 0-1,0 0 1,0 0 0,0 1-1,0-1 1,0-1 0,0 1-1,-1 0 1,1 0-1,0 0 1,0 0 0,0 0-1,0 0 1,0 0 0,0 0-1,0 0 1,0 0-1,-1 0 1,1 0 0,0 0-1,0 0 1,0 0 0,0 0-1,0 0 1,0 0 0,0 0-1,0-1 1,0 1-1,0 0 1,0 0 0,0 0-1,-1 0 1,1 0 0,0 0-1,0 0 1,0 0 0,0-1-1,0 1 1,0 0-1,0 0 1,0 0 0,0 0-1,0 0 1,0 0 0,0 0-1,0-1 1,0 1-1,0 0 1,0 0 0,1 0-1,-9 6-77,-89 94-343,76-77 428,0 1 1,2 0-1,0 2 1,-29 54-1,20-23 21,-29 86 0,50-123-26,1-6 59,1 1-1,0 0 1,1 0 0,1 0-1,-3 31 1,6-44-29,0 0-1,0 1 1,0-1-1,1 0 1,-1 0 0,1 0-1,-1 1 1,1-1-1,0 0 1,-1 0-1,1 0 1,0 0 0,1 0-1,-1 0 1,0 0-1,0 0 1,1 0 0,-1-1-1,1 1 1,0-1-1,-1 1 1,4 1-1,-2-1 15,1 0 0,0-1 0,-1 0-1,1 0 1,0 0 0,0 0 0,-1 0 0,1-1-1,0 1 1,0-1 0,0 0 0,7-1-1,3-1-22,1-1 0,-1-1 0,1 0 1,-1 0-1,0-2 0,0 0 0,-1 0 0,23-15 0,3-7-7,48-44 0,-72 60-4,-11 8-79,11-9-118,-15 12 183,1 1 1,-1 0-1,0 0 0,0-1 1,1 1-1,-1 0 0,0 0 1,1 0-1,-1 0 0,0 0 1,1-1-1,-1 1 1,0 0-1,1 0 0,-1 0 1,1 0-1,-1 0 0,0 0 1,1 0-1,-1 0 0,0 0 1,1 0-1,-1 1 0,0-1 1,1 0-1,-1 0 1,0 0-1,1 0 0,-1 0 1,0 1-1,1-1 0,-1 0 1,0 0-1,0 1 0,1-1 1,-1 0-1,0 0 1,0 1-1,1-1 0,-1 0 1,0 1-1,0-1 0,0 1 1,1 1-15,0 0 0,-1 0 0,0 0 0,1 0 0,-1 0 0,0 0 0,0 0 0,0 1 1,0-1-1,-1 0 0,1 0 0,-1 0 0,1 0 0,-2 3 0,-15 34-131,6-16 234,5-7-31,0-3-39,0 1 1,2 0 0,-1 0 0,2 1 0,-4 25 0,7-39 0,0 1 1,0-1 0,0 0 0,0 0-1,0 1 1,1-1 0,-1 0-1,0 0 1,1 0 0,-1 1 0,1-1-1,-1 0 1,1 0 0,0 0 0,-1 0-1,1 0 1,0 0 0,0 0-1,0 0 1,1 1 0,0-1 6,-1 0 0,1 0 0,0 0 0,0 0 0,0-1 0,0 1 0,0-1 1,0 1-1,0-1 0,0 0 0,3 1 0,5-2 9,0 1 1,0-2 0,-1 1-1,14-5 1,-4 1-57,116-33 190,-110 30-142,-1-2-1,0 0 1,29-19 0,-47 24-204,-9 3 15,-9 3 65,2 2 58,0 2 0,0-1 0,1 1 0,-1 1 0,-11 8 0,2-1-15,14-10 59,0 1 0,-1 0 0,1 0 0,0 0 1,1 1-1,-1-1 0,1 1 0,0 0 0,0 1 0,1-1 1,-1 1-1,-2 6 0,5-11 7,1 0-1,-1 0 1,1 0-1,0 0 1,-1 0-1,1 0 1,0 0-1,0 1 1,-1-1-1,1 0 1,0 0-1,0 0 1,0 0-1,0 0 1,1 1-1,-1-1 1,0 0-1,0 0 1,1 0-1,-1 0 1,1 2-1,0-2-1,0 0 0,1 1 0,-1-1-1,0 0 1,0 0 0,1 0-1,-1 0 1,0 0 0,1 0-1,-1 0 1,1 0 0,2 1-1,3 0 21,0 0 1,-1-1-1,1 1 0,0-1 0,14 0 1,-5-1 91,0-1 1,0-1-1,-1 0 1,1-1-1,26-9 1,-33 9-106,-1 0 1,0 0-1,-1-1 1,1-1-1,0 1 1,-1-1-1,0 0 1,0-1-1,-1 0 1,0 0-1,10-12 1,-14 15-20,0 1 1,0-1 0,-1 0-1,1-1 1,-1 1-1,1 0 1,-1 0-1,0 0 1,-1-1-1,1 1 1,0-1-1,-1 1 1,0 0-1,0-1 1,0 1-1,0-1 1,-1-4 0,0 6-11,0-1 0,1 1 1,-1 0-1,0 0 1,0 0-1,0 0 1,0 0-1,-1 0 1,1 0-1,0 1 1,-1-1-1,0 0 1,1 1-1,-1-1 0,0 1 1,0-1-1,1 1 1,-1 0-1,0 0 1,0 0-1,-1 0 1,1 0-1,0 1 1,0-1-1,0 0 1,-4 0-1,-33-3-175,36 4 183,0 0 0,0 0 0,-1 1 0,1-1-1,0 0 1,0 1 0,0 0 0,0 0 0,0 0 0,-4 2 0,7-3 13,-1 0 0,1 0 0,0 0-1,0 0 1,0 0 0,0 0 0,0 0 0,0 0 0,-1 1 0,1-1-1,0 0 1,0 0 0,0 0 0,0 0 0,0 0 0,0 0 0,0 0-1,0 0 1,-1 1 0,1-1 0,0 0 0,0 0 0,0 0 0,0 0-1,0 0 1,0 1 0,0-1 0,0 0 0,0 0 0,0 0 0,0 0-1,0 0 1,0 1 0,0-1 0,0 0 0,0 0 0,0 0-1,0 0 1,0 0 0,0 1 0,7 2 51,11 1-19,-17-4-33,24 2 89,0-1 1,48-4-1,-48 0-141,-1 2 0,0 1 0,36 4 1,-45-1 10,-6-3 53,-1 2 1,16 3 0,-23-4-14,1 0 1,0-1 0,-1 1-1,1 0 1,0 0-1,-1 0 1,1 0 0,-1 0-1,0 0 1,1 0 0,-1 0-1,0 0 1,0 1-1,0-1 1,0 1 0,0-1-1,0 1 1,0-1-1,1 2 1,-1 1-2,-1-1 0,1 0 0,-1 0 0,1 0 0,-1 1 0,0-1 0,0 0 0,-1 1 0,1-1 0,-1 0 0,1 0 0,-1 0 0,0 0 1,-2 4-1,-1 4 6,-2 0 1,-8 13-1,9-16-5,4-1 66,6-7 89,11-7 165,-13 6-289,29-14-9,1 1 1,1 2-1,0 1 0,0 1 0,55-7 0,-81 17 1,-1-1 0,1 1 0,-1 1 0,0-1 0,1 1 0,-1 1 0,0-1 0,0 1 0,0 0 0,0 1 0,0 0 0,0 0 0,-1 0 0,1 1 0,-1 0 0,0 0 0,0 1 0,0-1 0,5 7 0,16 15 261,-15-14-139,1 0 0,-1-1 1,2 0-1,-1-1 0,25 13 1,-37-23-83,30 13-1106,-19-12-1667,-12-1 2585,0 0-1,0-1 1,0 1-1,1 0 1,-1 0-1,0 0 1,0 0-1,0 0 1,1-1 0,-1 1-1,0 0 1,0 0-1,0 0 1,0-1-1,0 1 1,0 0-1,1 0 1,-1 0-1,0-1 1,0 1 0,0 0-1,0 0 1,0-1-1,0 1 1,0 0-1,0 0 1,0-1-1,0 1 1,0 0-1,0 0 1,0-1 0,0 1-1,0 0 1,0 0-1,-1 0 1,1-1-1,0 1 1,0-2-317,-1 1-1,1-1 1,-1 1 0,0-1 0,0 1-1,1-1 1,-1 1 0,0 0 0,0-1 0,0 1-1,0 0 1,-1 0 0,1 0 0,0 0-1,-3-2 1,-1-1-974,-18-13-2099</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47:46.633"/>
    </inkml:context>
    <inkml:brush xml:id="br0">
      <inkml:brushProperty name="width" value="0.05" units="cm"/>
      <inkml:brushProperty name="height" value="0.05" units="cm"/>
      <inkml:brushProperty name="color" value="#00A0D7"/>
    </inkml:brush>
  </inkml:definitions>
  <inkml:trace contextRef="#ctx0" brushRef="#br0">1167 36 6560,'-34'-19'3360,"38"19"-3392,5 0-64,9 0 320,8 6-128</inkml:trace>
  <inkml:trace contextRef="#ctx0" brushRef="#br0" timeOffset="1">18 17 8800,'-18'-16'4000,"62"19"-3488,-3 2-416,2 3-160,63-8 32,12 3 32,57-3 192,-13 0-96</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1:46.637"/>
    </inkml:context>
    <inkml:brush xml:id="br0">
      <inkml:brushProperty name="width" value="0.05" units="cm"/>
      <inkml:brushProperty name="height" value="0.05" units="cm"/>
    </inkml:brush>
  </inkml:definitions>
  <inkml:trace contextRef="#ctx0" brushRef="#br0">31 51 7552,'-30'-9'7994,"32"10"-7646,1-1 0,0 1-1,0-1 1,0 0 0,0 1-1,0-1 1,0-1 0,5 0 0,5 0 74,453-24 2598,-346 16-2995,8 2-286,-79 6 106</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47:47.942"/>
    </inkml:context>
    <inkml:brush xml:id="br0">
      <inkml:brushProperty name="width" value="0.05" units="cm"/>
      <inkml:brushProperty name="height" value="0.05" units="cm"/>
      <inkml:brushProperty name="color" value="#00A0D7"/>
    </inkml:brush>
  </inkml:definitions>
  <inkml:trace contextRef="#ctx0" brushRef="#br0">133 472 1248,'0'0'7648,"-1"8"-5147,-24 8-1290,-8 13-733,22-22-268,1 2 0,1-1 0,-1 1 0,2 1 0,-10 12 0,17-21-176,0 0 0,1 0-1,-1 0 1,0 0 0,1 0 0,-1 0 0,1 0-1,-1 0 1,1 0 0,0 1 0,-1-1-1,1 0 1,0 0 0,0 1 0,0-1-1,0 0 1,0 0 0,0 1 0,0-1-1,1 0 1,-1 0 0,0 0 0,1 2-1,0-2 27,0 1-1,0-1 1,0 0-1,0 1 1,1-1 0,-1 0-1,0 0 1,1 0-1,-1 0 1,1 0-1,-1-1 1,1 1-1,-1 0 1,4 0-1,5 2 107,0-1 0,0 0 0,0-1 0,12 0 1,-21-1-178,20 2 150,-1-2 0,1 0 0,-1-2 0,37-7 0,-51 8-114,0-1 1,0 1-1,-1-2 0,1 1 0,0-1 1,-1 0-1,1 0 0,-1 0 0,0-1 1,0 0-1,0 0 0,-1 0 0,0 0 0,1-1 1,-1 0-1,-1 0 0,1 0 0,-1 0 1,5-11-1,-6 12-35,-1 1 1,1-1-1,-1 0 1,0 1-1,0-1 1,-1 0-1,1 1 0,-1-1 1,0 0-1,0 0 1,0 0-1,-1 1 1,1-1-1,-2-4 1,1 6-21,0 0 1,0-1-1,0 1 1,0-1-1,-1 1 1,1 0-1,-1 0 1,0 0-1,0 0 1,1 0-1,-1 0 1,0 1-1,-1-1 1,1 0-1,0 1 1,0 0-1,-1 0 1,1-1-1,0 1 1,-6-1-1,6 1 15,0 1 0,0 0 0,0-1 0,0 1 0,0 0 0,0 0-1,0 0 1,0 0 0,0 0 0,-1 1 0,1-1 0,0 1 0,0-1 0,1 1 0,-1 0 0,0-1 0,-3 3-1,-5 1 16,10-4 9,0 0-1,0 0 1,0 0-1,0 0 0,0 0 1,0 0-1,0 0 1,0 0-1,0 0 1,0 0-1,0 0 1,0 0-1,0 0 1,0 0-1,0-1 1,0 1-1,0 0 0,0 0 1,-1 0-1,1 0 1,0 0-1,0 0 1,0 0-1,0 0 1,0 0-1,0 0 1,0 0-1,0 0 1,0 0-1,0 0 0,0 0 1,0 0-1,0 0 1,0 0-1,-1 0 1,1 0-1,0 0 1,0 0-1,0 0 1,7-5 521,7-2-294,-1 0-1,-1-1 0,1 0 1,-1-1-1,0 0 0,-1-1 0,16-17 1,62-89 455,-3 5-385,-43 65-231,66-52 0,-107 98-235,-3 2 61,-5 11 3,-3 4 3,-4 13-54,-13 39 0,-59 202 211,85-268-64,-99 292-29,-16-12 325,100-252-116,-21 32 0,30-53-44,-1 0 0,0-1 0,-1 0 0,0 0 0,0-1 0,-16 12 0,22-19-110,1 0 0,-1 0 0,1 0 0,-1 0 0,1-1 0,-1 1 0,1 0-1,-1-1 1,0 0 0,1 1 0,-1-1 0,0 0 0,-2 0 0,3 0-19,0 0 1,0 0-1,1-1 0,-1 1 1,0 0-1,0-1 0,1 1 1,-1-1-1,0 1 0,1-1 0,-1 1 1,1-1-1,-1 1 0,0-1 1,1 1-1,-1-1 0,1 0 1,0 1-1,-1-1 0,1 0 0,-1 0 1,1 1-1,0-1 0,0 0 1,-1 0-1,1 0 0,0 1 1,0-1-1,0 0 0,0 0 0,0 0 1,0 1-1,0-1 0,0-1 1,1-10 1,1 0 0,-1 0 0,2 0 0,0 0 0,0 0 0,1 1 0,0 0 0,7-12-1,5-7-83,33-47 0,-35 58 86,2 0 0,0 0 0,1 2 0,0 0 0,2 1 0,0 0 0,1 2 0,24-14 0,-15 13-848,0 1-1,2 1 0,0 1 0,0 2 0,47-9 0,-30 11-1097</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47:49.047"/>
    </inkml:context>
    <inkml:brush xml:id="br0">
      <inkml:brushProperty name="width" value="0.05" units="cm"/>
      <inkml:brushProperty name="height" value="0.05" units="cm"/>
      <inkml:brushProperty name="color" value="#00A0D7"/>
    </inkml:brush>
  </inkml:definitions>
  <inkml:trace contextRef="#ctx0" brushRef="#br0">442 51 5312,'1'-3'152,"3"-18"3233,-4 20-3211,0 0 0,0 1 0,0-1-1,0 0 1,0 0 0,0 0 0,0 0 0,-1 0-1,1 1 1,0-1 0,-1 0 0,1 0 0,-1 0-1,1 1 1,-1-1 0,1 0 0,-1 1 0,1-1-1,-1 0 1,0 1 0,1-1 0,-1 1 0,0-1-1,0 0 1,-3 0-43,1-1-1,-1 1 0,0 0 1,1 0-1,-1 0 0,0 1 0,0-1 1,0 1-1,-3 0 0,-41 5 370,30-1-347,0 1 0,0 0 0,0 1 0,1 2 0,-17 9 0,-82 54 465,90-55-566,12-7 5,-1 1 0,-24 21 1,37-29-36,1-1 0,-1 1 0,1 0 0,0 0 0,0 0 0,0-1 0,0 1 0,0 0 0,0 0 0,0 1 0,0 2 0,0-4-3,1 0 0,0 0 0,0 0 1,0 0-1,0 0 0,0 0 0,0 0 0,0 0 0,1 0 1,-1 0-1,0 0 0,0 0 0,1 0 0,-1 0 1,1 0-1,-1 0 0,1 0 0,-1 0 0,1-1 0,0 1 1,-1 0-1,1 0 0,0-1 0,-1 1 0,2 1 0,2 0 31,-1 0 0,1 1-1,-1-1 1,1-1-1,0 1 1,0 0 0,0-1-1,0 0 1,0 0-1,0 0 1,0 0 0,0-1-1,0 0 1,1 0-1,5 0 1,-4-1-2,1-1-1,-1 1 1,1-1 0,-1 0 0,0-1-1,0 1 1,0-1 0,11-8 0,-3 1-47,0-1 0,-1-1 0,-1 0 1,0-1-1,0-1 0,14-21 0,-11 11 18,20-41 0,-35 64-38,0 0-1,0 0 1,0 1 0,1-1 0,-1 1 0,0-1-1,1 0 1,-1 1 0,1-1 0,-1 1 0,0-1 0,1 1-1,-1-1 1,1 1 0,0-1 0,-1 1 0,2-1-1,-2 1 14,0 0 0,0 0 0,1 1 0,-1-1 0,0 0 1,0 0-1,1 1 0,-1-1 0,0 0 0,0 0 0,0 1 0,1-1 0,-1 0 0,0 1 0,0-1 0,0 0 0,0 1 0,0-1 0,0 0 0,0 1 0,0-1 0,0 0 0,0 1 0,0 0 0,1 33-9,-1-28 13,0 9 175,0 0 0,1 0 0,0-1-1,2 1 1,7 27 0,-9-38-97,1 0 0,0 0 0,0 0 0,0 0 0,0 0 1,1 0-1,-1-1 0,1 1 0,0-1 0,0 0 0,0 0 0,1 0 0,-1 0 0,1-1 0,-1 1 0,1-1 0,0 0 0,0 0 0,0 0 0,0 0 0,0-1 0,1 0 0,-1 0 0,9 1 0,11 0 55,0-1 0,0-1 0,0-1-1,0-2 1,0 0 0,0-2 0,42-13 0,-31 6-137,1-3 1,-2 0-1,0-3 1,41-26-1,-63 35-77,18-11-122,-29 19 187,1 0 0,-1 0 0,1 1-1,0-1 1,-1 0 0,1 1 0,0-1 0,0 1 0,-1 0 0,1 0 0,0-1-1,0 1 1,-1 0 0,4 1 0,-4-1 21,-1 0 1,1 0-1,-1 1 1,1-1-1,-1 0 0,1 1 1,-1-1-1,1 0 1,-1 1-1,1-1 1,-1 0-1,0 1 0,1-1 1,-1 1-1,0-1 1,1 1-1,-1-1 0,0 1 1,1-1-1,-1 1 1,0-1-1,0 1 1,0-1-1,0 1 0,1 0 1,-1-1-1,0 1 1,0-1-1,0 1 0,0 0 1,0-1-1,0 1 1,-1-1-1,1 2 0,-7 19 350,6-17-324,-3 6 169,-1 0-1,-11 16 1,-5 11-81,15-28-78,5-7 30,0 0-1,-1 0 1,1 0-1,0 0 0,0 0 1,0 0-1,0 4 0,1-6-33,1 0 0,0 0 0,-1 0 0,1 0 0,-1 0 0,1 1 0,-1-1 0,1 0 0,0 0 0,-1-1 0,1 1 0,-1 0 0,1 0 0,0 0 0,0 0 0,8-3-18,-1-1 0,0 0 0,10-5-1,22-10 29,-29 15-81,0 1-1,0 1 1,0-1-1,0 2 1,0-1-1,21 1 1,-24 2 9,-1 0 1,1 0 0,0 1 0,-1-1-1,1 2 1,-1-1 0,0 1 0,0 0-1,0 1 1,0-1 0,7 7 0,13 9 99,47 32 296,-63-45-321,-1-1 0,1 0 0,0 0 0,0-1 0,18 4 0,-8-4-17,0-1 0,1-1 0,34 0 0,-4-8-3685,-18 2 1312</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47:51.302"/>
    </inkml:context>
    <inkml:brush xml:id="br0">
      <inkml:brushProperty name="width" value="0.05" units="cm"/>
      <inkml:brushProperty name="height" value="0.05" units="cm"/>
      <inkml:brushProperty name="color" value="#00A0D7"/>
    </inkml:brush>
  </inkml:definitions>
  <inkml:trace contextRef="#ctx0" brushRef="#br0">76 550 1984,'2'0'11501,"-12"13"-10990,5-6 58,-3 4-401,1 0 0,0 1 1,1-1-1,0 1 0,1 0 1,0 1-1,1-1 0,-4 23 1,5-18 30,1-1 0,1 1 1,1-1-1,0 1 1,4 23-1,-2-33-57,-1 0 0,1 0 0,0 0-1,1 0 1,0-1 0,6 12 0,-7-15-55,0 1 1,1-1-1,0 0 1,-1 0 0,1 0-1,0 0 1,1 0-1,-1-1 1,0 1 0,1-1-1,0 0 1,5 2-1,-6-2-49,1-1 0,0 0-1,-1-1 1,1 1-1,0-1 1,0 1-1,0-1 1,0 0-1,-1 0 1,1-1 0,0 1-1,0-1 1,-1 0-1,1 0 1,0 0-1,-1-1 1,1 1-1,-1-1 1,1 0 0,4-3-1,-2 0 0,0 1 0,0-1 0,-1 0 0,0 0-1,0 0 1,0-1 0,-1 1 0,1-1 0,5-13 0,-5 9-11,0-1 0,-1 0 1,-1 0-1,0 0 0,0-1 0,-1 1 1,0-1-1,0-14 0,-3 17-31,1 1-1,-1-1 1,0 1-1,-1-1 1,0 1-1,0-1 1,0 1-1,-2 0 1,1 0-1,-1 0 1,-6-10-1,7 14-18,0 1-1,0 0 0,0 0 0,0 0 1,-1 0-1,1 0 0,-1 1 1,0-1-1,0 1 0,0 0 0,-5-2 1,7 3 8,0 1 0,-1-1 0,1 0 0,-1 1 0,1 0 0,-1-1 0,1 1 0,-1 0 0,-3 1 0,5-1 4,0 0 0,0 0-1,0 1 1,0-1 0,-1 0 0,1 1 0,0-1 0,0 1 0,0 0 0,0-1 0,0 1 0,0 0-1,0 0 1,1-1 0,-1 1 0,0 0 0,0 0 0,0 0 0,0 2 0,0-2 11,1 0-1,-1-1 1,1 1 0,0 0 0,-1 0 0,1 0 0,0 0 0,0 0 0,0 0-1,0 0 1,-1 0 0,1 0 0,0 0 0,1 0 0,-1 0 0,0 0-1,0 0 1,0 0 0,1 0 0,-1 0 0,0 0 0,1 0 0,-1 0 0,1 0-1,-1-1 1,1 1 0,-1 0 0,1 0 0,0-1 0,-1 1 0,1 0-1,1 0 1,0 1 15,0-1 0,0 1 0,1-1-1,-1 0 1,1 1 0,-1-1 0,0 0 0,1-1-1,0 1 1,-1 0 0,4 0 0,4-1 17,1-1 1,-1 1-1,1-2 1,-1 1-1,11-4 1,6 0 19,39-8 34,-35 6-167,0 1-1,1 2 0,57 0 0,-86 4 71,0 0 0,0 1 1,1 0-1,-1-1 0,0 1 0,0 0 0,0 1 0,-1-1 0,1 0 0,0 1 0,0 0 0,-1-1 0,1 1 0,-1 0 0,1 0 0,-1 1 0,0-1 0,0 0 0,0 1 0,0-1 0,0 1 0,-1 0 0,1 0 0,-1 0 0,0-1 0,2 7 1,1 3 11,-2-1 0,0 1 1,0 0-1,-1-1 1,0 1-1,-1 13 0,-2 11 15,-2 0 0,-1 0 0,-19 68 0,9-55 47,-4-1 0,-30 60 0,-63 117 396,91-190 221,21-35-666,0 0 0,-1 1-1,1-1 1,0 0 0,0 0-1,0 1 1,0-1-1,0 0 1,-1 0 0,1 1-1,0-1 1,0 0 0,0 0-1,-1 0 1,1 1-1,0-1 1,0 0 0,-1 0-1,1 0 1,0 0-1,0 0 1,-1 0 0,1 1-1,0-1 1,-1 0 0,1 0-1,0 0 1,0 0-1,-1 0 1,1 0 0,0 0-1,-1 0 1,1 0 0,-1-2 16,1 1 0,-1-1 1,1 1-1,0-1 1,0 1-1,0-1 1,0 1-1,0-1 0,0 1 1,1-1-1,0-2 1,1-6-12,1-1 0,0 1-1,1 0 1,0 0 0,0 0 0,1 1 0,6-10 0,50-63-10,-28 39 38,64-103-1,-55 80-63,-34 54-12,83-121-234,-73 110 184,1 1 0,0 0 0,36-29 0,-51 49 58,-1-1 0,1 0 0,0 1 1,-1 0-1,1 0 0,0 0 0,0 0 0,1 1 0,-1-1 0,0 1 0,0 0 0,1 1 0,-1-1 0,9 1 0,-11 0 12,1 0-1,0 1 0,-1-1 1,1 1-1,-1 0 1,1 0-1,-1 0 1,0 0-1,1 1 1,-1-1-1,0 1 1,0-1-1,1 1 1,-1 0-1,-1 0 1,1-1-1,0 1 1,0 1-1,-1-1 1,1 0-1,-1 0 1,0 1-1,0-1 1,1 0-1,0 5 1,0 1 14,0-1 1,-1 1-1,0 0 1,0-1-1,0 1 1,-1 0-1,-2 14 1,-1 4 49,-8 26 0,9-42 15,-1 0 0,-1 0 1,0 0-1,-7 14 0,9-21-54,1 0-1,-1 0 1,0 0-1,0 0 1,0 0-1,-1-1 0,1 1 1,-1-1-1,1 1 1,-1-1-1,0 0 1,0 0-1,0 0 0,0-1 1,0 1-1,-5 1 1,5-2 9,0-1 0,0 0 0,0 0 0,0 0 0,0 0 0,0 0 0,0 0 0,0-1 0,0 0 1,0 1-1,0-1 0,0 0 0,0-1 0,0 1 0,1 0 0,-1-1 0,-3-2 0,-2-2-8,-1-1-1,1 0 1,-10-12 0,8 5-270,9 9 34,8 10 91,0 0 108,0 0 0,0 0 1,0-1-1,1 0 0,-1-1 0,13 5 1,-4-3 61,1 0 0,20 2 1,-17-5-20,0-1 1,0-1-1,0-1 1,0 0-1,0-2 1,0 0-1,-1-1 0,1-1 1,-1-1-1,0-1 1,0 0-1,-1-2 1,20-11-1,-19 8-18,-1-1 0,0-1 0,-1-1 0,0 0-1,22-27 1,-31 33 0,41-45 140,77-113 0,-104 129-127,32-74 0,5-42-2,-39 98-43,-3 5 14,28-65-100,-42 109 34,0 0 0,0 0 0,1-8 0,-4 15 71,0-1 0,1 1 0,-1 0 0,0 0 0,0 0 0,0-1 0,0 1-1,0 0 1,0 0 0,0-1 0,0 1 0,0 0 0,0-1 0,0 1 0,0 0-1,0 0 1,0-1 0,0 1 0,0 0 0,0 0 0,0-1 0,0 1 0,0 0 0,0 0-1,-1 0 1,1-1 0,0 1 0,0 0 0,0 0 0,0-1 0,0 1 0,-1 0 0,1 0-1,0 0 1,-1 0-7,0 0-1,0 1 0,0-1 0,1 0 0,-1 1 1,0-1-1,1 1 0,-1-1 0,0 1 1,1 0-1,-1-1 0,0 1 0,1 0 0,-1 0 1,-8 11-91,1 0 0,1 0 1,-11 23-1,-14 47-69,4-3 220,-27 125 0,47-163 35,2 1 1,2-1-1,1 1 1,3 0 0,5 45-1,-5-79-19,2 0-1,-1 0 1,1 0-1,0 0 0,1 0 1,0 0-1,4 7 1,-6-13-41,0 0 0,0 0 0,0 0 0,1-1 0,-1 1 1,0 0-1,1-1 0,0 1 0,-1-1 0,1 1 1,0-1-1,0 0 0,0 0 0,0 0 0,0 0 0,0 0 1,0 0-1,0 0 0,0-1 0,0 1 0,1-1 1,-1 0-1,0 1 0,0-1 0,1 0 0,-1 0 0,0 0 1,0-1-1,4 0 0,8-4 54,0 0 1,0-1-1,0 0 1,-1-1-1,0-1 0,15-11 1,-2 2-129,24-14 19,-9 7 87,-1-3 0,47-39 0,-82 60-31,-2 4-49,-1-1 1,1 1-1,-1-1 0,1 1 1,0 0-1,0 0 1,0 0-1,0 0 0,0 1 1,0-1-1,1 1 1,4-2-1,-7 5-8,-1 0 1,0-1-1,1 1 1,-1-1-1,0 1 1,0 0-1,0-1 1,0 1-1,0 2 1,0-2-20,0 19 113,0 37 133,-10 81 0,1-93-331,-2-18-3659,11-28 3742,0 0 1,0 1-1,0-1 1,0 0-1,0 0 1,0 0-1,0 0 1,0 0-1,0 1 1,0-1-1,0 0 1,0 0 0,0 0-1,0 0 1,0 0-1,0 0 1,0 0-1,0 1 1,-1-1-1,1 0 1,0 0-1,0 0 1,0 0-1,0 0 1,0 0-1,0 0 1,0 0-1,0 0 1,-1 0-1,1 0 1,0 1-1,0-1 1,0 0-1,0 0 1,0 0-1,0 0 1,-1 0 0,1 0-1,0 0 1,0 0-1,0 0 1,0 0-1,0 0 1,0 0-1,-1 0 1,1 0-1,0-1 1,0 1-1,0 0 1,0 0-1,0 0 1,0 0-1,-1 0 1,1 0-1,0 0 1,0 0-1,0 0 1,0 0-1,0-1 1,-4-10-2643,2-11 236</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47:51.708"/>
    </inkml:context>
    <inkml:brush xml:id="br0">
      <inkml:brushProperty name="width" value="0.05" units="cm"/>
      <inkml:brushProperty name="height" value="0.05" units="cm"/>
      <inkml:brushProperty name="color" value="#00A0D7"/>
    </inkml:brush>
  </inkml:definitions>
  <inkml:trace contextRef="#ctx0" brushRef="#br0">0 75 5888,'5'-31'2688,"-5"15"-2336,0 5 352,10 7-448,-7-4-160,7 3-96,-7 5-224,7 8 128,-2 4-2016,5 4 1184</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47:52.395"/>
    </inkml:context>
    <inkml:brush xml:id="br0">
      <inkml:brushProperty name="width" value="0.05" units="cm"/>
      <inkml:brushProperty name="height" value="0.05" units="cm"/>
      <inkml:brushProperty name="color" value="#00A0D7"/>
    </inkml:brush>
  </inkml:definitions>
  <inkml:trace contextRef="#ctx0" brushRef="#br0">171 282 6048,'12'4'1952,"-6"-8"505,-5 2-1037,-5 5-284,-56 48 1483,47-39-2461,2 0 1,-1 1-1,2 0 1,0 1-1,0 1 1,2-1 0,-1 1-1,2 1 1,0-1-1,1 1 1,1 0 0,0 1-1,1-1 1,1 1-1,0 0 1,2 0 0,0 0-1,2 32 1,-1-45-105,0 0 1,1 1 0,0-1-1,0 0 1,0 1-1,0-1 1,1 0 0,0 0-1,4 8 1,-5-10-25,1 0 0,0 0 0,0 0 0,0 0 0,0 0 0,0 0 0,0 0 0,1-1 0,-1 1 0,1-1 0,-1 1 0,1-1 0,-1 0 0,1 0 0,0 0 0,5 0 0,5 1-23,1-1 1,0 0-1,0-1 1,-1-1-1,26-3 0,71-22-190,-75 15 243,0-2 0,0 0 0,47-28 0,93-72 36,-87 46 475,-78 58-222,-11 11-141,-18 18-88,-20 39 419,-55 116-1,92-172-521,-20 46 189,21-45-174,-1 0 0,1 0 0,0 0 0,0 0 1,1 0-1,-1 0 0,1 0 0,0 0 0,0 0 0,1 5 0,-1-9-16,0 1-1,0-1 1,1 0-1,-1 1 1,0-1-1,0 1 1,1-1-1,-1 0 1,0 1-1,1-1 1,-1 0-1,1 0 1,-1 1 0,0-1-1,1 0 1,-1 0-1,1 0 1,-1 1-1,1-1 1,-1 0-1,0 0 1,1 0-1,-1 0 1,1 0-1,-1 0 1,1 0-1,-1 0 1,1 0-1,-1 0 1,1 0-1,-1 0 1,1 0-1,-1-1 1,0 1-1,1 0 1,-1 0-1,1 0 1,-1-1-1,1 1 1,-1 0-1,0 0 1,1-1-1,-1 1 1,8-6 34,-1-1 0,-1 1 0,1-1 0,-1-1 1,0 1-1,8-14 0,-6 9-22,82-124-226,-71 101-111,-15 31 193,-4 7-27,-4 14-85,2-13 208,-6 24-13,0 1 0,2 0 0,1 0 0,-1 48 0,6-73 54,0 0 0,0-1 0,1 1-1,-1 0 1,1-1 0,0 1 0,0-1 0,0 1 0,2 4-1,-2-7-4,0 1 0,1 0 0,-1 0 0,0-1 0,1 1 0,-1-1 0,1 1 0,-1-1 0,1 0 0,-1 0 0,1 1 0,0-1 0,0 0 0,0-1 0,0 1 0,-1 0 0,1 0 0,3 0 0,0 0-5,1-1 1,-1 1-1,1-1 1,0 0-1,-1 0 0,1 0 1,-1-1-1,8-2 1,5-1 39,19-9 1,-33 11-39,20-8 9,0-1 1,-1-1 0,0-2 0,-1 0 0,-1-1-1,0-1 1,-1-1 0,-1-1 0,18-21-1,19-28 8,64-101-1,-70 94-139,45-67 89,-70 98-89,30-67 1,-52 103 72,4-12-46,-7 19 75,0-1 1,0 1-1,1-1 1,-1 1-1,0-1 1,0 1-1,0 0 1,0-1-1,0 1 1,0-1-1,0 1 1,0-1-1,-1 1 1,1-1-1,0 1 1,0-1 0,0 1-1,0-1 1,-1 1-1,1 0 1,0-1-1,0 1 1,-1-1-1,1 1 1,0 0-1,-1-1 1,1 1-1,0 0 1,-1-1-1,0 1 1,1 0 0,-1 0 1,1 0-1,-1 0 1,1-1 0,-1 2-1,1-1 1,0 0-1,-1 0 1,1 0 0,-1 0-1,1 0 1,-1 0-1,1 0 1,-1 1 0,1-1-1,-1 0 1,1 0-1,0 0 1,-1 1 0,1-1-1,0 0 1,-1 1-1,1-1 1,-1 1 0,-7 6-36,1 0 1,0 0 0,0 1 0,0 0 0,-6 12 0,-29 52-196,30-51 219,-5 10 83,1 1 0,1 0 0,2 1 0,2 0 0,-9 36 0,20-67-61,-22 129 157,21-113-108,0 0 1,0-1-1,2 1 0,0 0 1,6 26-1,-6-39-162,1 0 0,-1 0 0,1-1 1,0 1-1,4 6 0,-6-10-49,1 1 0,0-1-1,0 0 1,0 0 0,0 0 0,0 1 0,0-1-1,0 0 1,1 0 0,-1-1 0,0 1 0,0 0-1,1 0 1,-1-1 0,1 1 0,-1 0 0,0-1 0,1 0-1,-1 1 1,1-1 0,2 1 0,19-6-3709,2-3 1201</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47:52.786"/>
    </inkml:context>
    <inkml:brush xml:id="br0">
      <inkml:brushProperty name="width" value="0.05" units="cm"/>
      <inkml:brushProperty name="height" value="0.05" units="cm"/>
      <inkml:brushProperty name="color" value="#00A0D7"/>
    </inkml:brush>
  </inkml:definitions>
  <inkml:trace contextRef="#ctx0" brushRef="#br0">0 23 7136,'31'-22'3232,"44"30"-2816,-23-8 864,1 3-800,56-3 0,11 3-288,37-3 160,-3 5-224</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47:56.641"/>
    </inkml:context>
    <inkml:brush xml:id="br0">
      <inkml:brushProperty name="width" value="0.05" units="cm"/>
      <inkml:brushProperty name="height" value="0.05" units="cm"/>
      <inkml:brushProperty name="color" value="#00A0D7"/>
    </inkml:brush>
  </inkml:definitions>
  <inkml:trace contextRef="#ctx0" brushRef="#br0">13 714 4064,'-1'0'67,"1"0"1,-1 0-1,1 0 1,-1 0-1,1 0 1,-1 0 0,1 0-1,0 0 1,-1 0-1,1 1 1,-1-1-1,1 0 1,-1 0-1,1 1 1,0-1-1,-1 0 1,1 0-1,-1 1 1,1-1-1,0 0 1,-1 1-1,1-1 1,0 1-1,0-1 1,-1 0-1,1 1 1,0-1-1,0 1 1,0-1-1,-1 1 1,1-1 0,0 1-1,0-1 1,0 1-1,1 1 165,-1-1 0,1 0 1,0 1-1,-1-1 0,1 0 0,0 0 0,0 0 0,0 1 0,0-1 1,0 0-1,0 0 0,2 1 0,0 0-34,-1-1 0,1 1 0,0-1 0,0 1 0,0-1 0,0 0 0,1 0 0,-1 0 0,0 0 0,0-1 0,1 1 0,-1-1 0,0 0 0,0 0 0,1 0 0,6-2 0,6-1 374,0 0 0,18-7-1,-27 8-457,33-13 331,0-2 1,-1-1 0,-1-2 0,65-46 0,-85 52-218,26-26 0,-7 6-87,-34 31-146,-2 2 12,1 0 0,-1 0 1,0 0-1,1 0 0,-1 0 1,0-1-1,0 1 0,0 0 1,0-1-1,0 1 0,0-1 1,0 1-1,0-1 0,-1 0 1,2-2-1,-2-5-2,0 8 76,0 1-83,1 0 0,-1-1 0,0 1 0,0 0-1,0 0 1,0-1 0,0 1 0,0 0 0,1 0-1,-1 0 1,0-1 0,0 1 0,0 0 0,0 0 0,1 0-1,-1 0 1,0-1 0,0 1 0,0 0 0,1 0-1,-1 0 1,0 0 0,0 0 0,1 0 0,-1 0 0,0 0-1,0 0 1,1 0 0,-1 0 0,0 0 0,0 0 0,1 0-1,-1 0 1,0 0 0,0 0 0,1 0 0,-1 0-1,0 0 1,0 0 0,1 0 0,-1 0 0,0 0 0,0 1-1,0-1 1,1 0 0,-1 0 0,0 0 0,0 0-1,0 1 1,1-1 0,-1 0 0,0 0 0,0 0 0,0 1-1,0-1 1,0 0 0,0 0 0,1 0 0,-1 1-1,0-1 1,0 0 0,0 0 0,0 1 0,1 2-18,0-1 0,0 1-1,0-1 1,-1 1 0,1-1 0,-1 1 0,0 0 0,1 4-1,-2-1 30,1 0-1,-1 0 0,0 0 0,0-1 0,-1 1 0,0 0 0,0 0 0,0-1 0,-4 6 0,-6 19-25,-9 40 91,-33 102 609,40-135-473,-2-1 0,-32 54 0,-45 47-149,-8 10 81,-25 108 166,112-225-179,-4 0 1060,20-41-1002,1-1 0,6-18-1,1 4-62,2 2 0,0-1 0,25-36-1,56-63-44,-3 5-103,17-65-127,-21 32 221,-67 122-88,2 0 1,45-48-1,-43 55 67,2 1 0,0 0 0,39-23 0,-47 34-130,0 1 0,1 1-1,0 1 1,1 0 0,0 1-1,36-7 1,-48 13 46,-1 0 0,0 0 0,0 1 0,1 0 1,-1 0-1,0 1 0,0-1 0,1 1 0,10 4 0,-14-4 30,-1 0-1,0 0 1,1 0-1,-1 0 1,0 1-1,0-1 1,0 1-1,0 0 1,0-1 0,0 1-1,0 0 1,-1 0-1,1 0 1,-1 0-1,1 1 1,-1-1-1,0 0 1,0 0 0,0 1-1,0-1 1,0 1-1,0-1 1,-1 1-1,1-1 1,-1 5-1,0 2 7,0 0-1,0 0 0,-1 0 0,-1 0 0,0 0 0,0-1 0,0 1 0,-5 9 1,-5 9 27,-16 28 1,18-37 49,-1-1 1,0-1-1,-23 26 0,27-35-40,0 0 0,0 0 0,-1-1 0,0 0 0,0 0 0,0-1 0,-1 0 0,1-1 0,-16 6 0,20-9-27,1 0 1,-1 0-1,0-1 0,0 1 0,0-1 0,0 0 0,0 0 0,0 0 1,0-1-1,0 1 0,0-1 0,0 0 0,1 0 0,-1-1 0,0 1 1,0-1-1,1 0 0,-1 0 0,1 0 0,0 0 0,0 0 0,0-1 0,0 1 1,-5-7-1,0 0-30,1 0 0,0 0 0,1 0 1,0-1-1,1 0 0,0-1 0,-5-13 0,10 24 13,0-1-1,-1 1 0,1-1 1,0 1-1,0-1 0,-1 0 1,1 1-1,0-1 0,0 1 1,0-1-1,0 1 0,0-1 1,0 0-1,-1 1 0,2-1 1,-1 0-1,0 1 0,0-1 1,0 1-1,0-1 0,0 1 1,0-1-1,1 0 0,-1 1 1,0-1-1,0 1 0,1-1 1,-1 1-1,0-1 0,1 1 1,-1-1-1,1 1 0,-1-1 1,1 1-1,-1 0 0,0-1 1,1 1-1,0 0 0,-1-1 1,1 1-1,-1 0 0,1 0 1,-1-1-1,1 1 0,1 0 1,2 0-18,0-1 1,-1 1-1,1 1 1,0-1-1,7 2 1,-8-2-36,167 35 37,-144-30 13,20 3 67,57 3 0,-89-11-27,1 0-1,0-1 0,0 0 0,0-1 0,-1-1 0,1 0 1,-1-1-1,14-6 0,77-44 129,-50 24-83,148-84-39,-181 101-27,-1-1 0,-1 0 0,0-2 0,0 0 0,-2-1-1,28-34 1,-19 14-19,-1-1-1,-3-1 1,0-1-1,19-52 0,20-42-75,-56 121-11,8-26 0,-7 16-128,-13 46-165,-4 24 1,0 4 386,-11 32 185,-4-1 1,-42 93-1,-11-11 50,41-91-77,7-11-20,-71 156 677,97-203-430,4-15-378,0 0 1,0 0-1,0 1 0,0-1 0,0 0 1,0 0-1,0 0 0,0 0 1,0 0-1,0 0 0,1 0 0,-1 0 1,0 1-1,0-1 0,0 0 1,0 0-1,0 0 0,0 0 1,0 0-1,0 0 0,0 0 0,0 0 1,0 0-1,1 0 0,-1 0 1,0 1-1,0-1 0,0 0 0,0 0 1,0 0-1,0 0 0,0 0 1,0 0-1,1 0 0,-1 0 1,0 0-1,0 0 0,0 0 0,0 0 1,0 0-1,0 0 0,0 0 1,1 0-1,-1 0 0,0-1 1,0 1-1,0 0 0,0 0 0,0 0 1,0 0-1,18-13 270,80-87-5,3-2-428,-99 100 151,4-4-42,0 1-1,0-1 0,1 2 1,10-7-1,-16 10 38,0 1 0,1-1 0,-1 0 0,0 1 0,1-1 0,-1 1 0,0 0 0,1-1 0,-1 1 0,1 0 0,-1 0 0,1 0 0,-1 0 0,0 0 0,1 0 0,-1 0 0,1 1 0,-1-1 0,1 0 0,-1 1-1,0-1 1,1 1 0,-1 0 0,0-1 0,0 1 0,1 0 0,-1 0 0,0 0 0,0-1 0,0 1 0,2 3 0,-1-1-8,0 0 0,0 0 0,0 1 0,0-1 0,-1 1 0,0-1 0,1 1 0,-1 0 0,1 5 0,2 39-15,-3-29 30,0-3-26,-2-8 59,2 0-1,-1-1 1,1 1-1,0 0 1,4 12-1,-4-18-20,-1-1 0,1 0 0,-1 0 0,1 1-1,0-1 1,0 0 0,-1 0 0,1 0 0,0 0-1,0 0 1,0 0 0,0 0 0,1 0 0,-1 0 0,0 0-1,0 0 1,0-1 0,1 1 0,-1-1 0,0 1 0,1-1-1,-1 1 1,0-1 0,1 0 0,-1 1 0,1-1-1,-1 0 1,0 0 0,1 0 0,-1 0 0,1 0 0,-1-1-1,0 1 1,1 0 0,-1-1 0,1 1 0,-1-1 0,2 0-1,21-9 40,-1-1 0,0-1 0,-1-1 0,29-22 0,15-8 23,76-48-384,-142 91 311,0 0 0,0 0-1,0 0 1,0 0 0,0 0 0,0 0-1,0 0 1,0 0 0,0 0 0,0 0-1,0 0 1,0 0 0,1 0-1,-1 0 1,0 0 0,0 0 0,0 0-1,0 0 1,0 0 0,0 0-1,0 0 1,0 0 0,0 0 0,0 0-1,0 0 1,0 0 0,0 0 0,0 0-1,0 0 1,0 0 0,1 0-1,-1 0 1,0 1 0,0-1 0,0 0-1,0 0 1,0 0 0,0 0-1,0 0 1,0 0 0,0 0 0,0 0-1,0 0 1,0 0 0,0 0 0,0 0-1,0 0 1,0 0 0,0 1-1,0-1 1,0 0 0,0 0 0,0 0-1,0 0 1,0 0 0,0 0 0,0 0-1,0 0 1,0 0 0,0 0-1,-1 0 1,1 0 0,0 0 0,0 0-1,0 0 1,0 1 0,-2 5-35,-9 10-38,-23 28 0,-10 12 124,32-37-91,-38 61 84,46-73-31,1 1 1,-1 0-1,1 0 0,1 1 1,-1-1-1,1 1 1,1-1-1,-2 15 0,3-21-5,0 0 0,1 0 1,-1 1-1,0-1 0,1 0 0,-1 0 0,1 1 0,-1-1 0,1 0 0,0 0 0,0 0 0,0 0 0,0 0 0,1 0 0,-1 0 0,0 0 0,4 2 1,-3-2 9,1 0 1,0 0 0,0 0 0,0 0-1,0-1 1,0 0 0,0 1 0,0-1-1,0 0 1,7 1 0,2-1 43,-1-1 1,1 1-1,0-2 1,0 0-1,20-4 1,-24 3-39,0 0 0,-1-1 1,1 0-1,-1 0 0,0 0 0,0-1 0,0 0 0,-1-1 1,1 0-1,-1 0 0,0 0 0,-1 0 0,1-1 0,-1 0 1,0-1-1,0 1 0,-1-1 0,0 1 0,5-13 1,-4 7-34,0 0 1,0 0 0,-2-1-1,1 1 1,-2-1 0,0 0-1,0 0 1,-1 0 0,-1-1 0,0 1-1,-2-17 1,1 27-10,0-1 0,0 0 0,0 0 0,-1 0 0,1 1 0,-1-1 0,0 1 0,0-1 0,0 1 0,0 0 0,-1 0 0,1-1 0,-1 2 0,0-1 0,0 0 0,0 1 0,-4-3 0,5 3 8,-1 0 0,0 1 1,1-1-1,-1 1 0,0 0 0,0 0 0,0 0 0,0 1 0,0-1 0,0 1 1,0-1-1,0 1 0,0 0 0,0 0 0,-1 0 0,1 1 0,0-1 1,0 1-1,0 0 0,0-1 0,0 1 0,-3 2 0,5-3 15,1 0 0,-1 1 0,0-1 0,1 0 0,-1 1 0,0-1 0,1 0 0,-1 1 0,0-1 0,1 0 0,-1 1 0,1-1 0,-1 1 0,1-1 0,-1 1 0,1 0 0,-1-1 0,1 1 0,0-1 0,-1 1 0,1 0 0,0-1 0,-1 1 0,1 0 0,0 0 0,0-1 0,0 1 0,0 0 0,-1-1 0,1 1 0,0 0 0,0 0 0,1-1 0,-1 1 0,0 0 0,0 0 0,0-1-1,0 1 1,1 0 0,-1-1 0,0 1 0,0 0 0,1-1 0,-1 1 0,2 1 0,-1 0-5,1-1 0,0 1-1,0 0 1,0 0 0,0-1 0,1 1-1,-1-1 1,0 0 0,1 0 0,-1 0-1,0 0 1,5 1 0,5 0 27,1 0 0,-1-1 0,1-1 0,-1 0 0,1 0 1,-1-1-1,1-1 0,-1 0 0,15-5 0,16-7-25,50-22 0,-49 17 9,-25 12-6,128-55 55,-108 44 7,60-39-1,-82 44-46,0 0 0,0-1 0,-1-1 0,-1-1 1,-1 0-1,0-1 0,-1 0 0,-1-1 0,-1-1 1,16-33-1,-10 10-58,-1-1 0,-3 0 0,17-90 0,-28 123 28,-1 6-24,0-1-1,-1 0 0,1 1 0,-1-1 0,0 0 0,0 1 0,-1-9 0,1 12 30,0 1-1,0-1 1,0 1-1,0-1 1,0 1 0,-1-1-1,1 1 1,0-1-1,0 1 1,0-1 0,-1 1-1,1-1 1,0 1-1,0-1 1,-1 1 0,1-1-1,0 1 1,-1 0-1,1-1 1,-1 1 0,1 0-1,-1-1 1,1 1-1,-1 0 1,1-1 0,0 1-1,-1 0 1,1 0-1,-1 0 1,0-1 0,1 1-1,-1 0 1,0 0-1,0 1-6,0-1 0,0 1 0,-1-1 0,1 1 0,0-1 0,0 1 0,0 0 0,0 0 0,0 0 0,0-1 0,0 1 0,1 0 0,-1 0 0,0 0 0,0 0 0,0 3 0,-45 83-309,36-68 340,-107 185-30,-28 74-55,-6 94 886,144-354-865,5-11-78,-1 1 0,1-1 0,-2 0-1,1 0 1,-1 0 0,0 0 0,-7 9 0,11-16 84,-1 0 0,1 0 0,0 0 0,0 0 0,-1-1 0,1 1 1,0 0-1,0 0 0,-1 0 0,1 0 0,0 0 0,0 0 0,0 0 1,-1 0-1,1 0 0,0-1 0,0 1 0,0 0 0,0 0 0,-1 0 0,1 0 1,0-1-1,0 1 0,0 0 0,0 0 0,0 0 0,0-1 0,-1 1 0,1 0 1,0 0-1,0-1 0,0 1 0,0 0 0,0-1 0,-4-10-563,-32-150-1474,29 118 2016,-24-90-235,23 106 315,-1 1 0,-22-45 0,30 68 44,-1 0 45,1 1-1,0-1 1,0 1-1,0-1 1,0 0 0,-1-3-1,2 5-74,0 0 0,0 1-1,0-1 1,0 1 0,0-1 0,0 1-1,0-1 1,1 1 0,-1-1 0,0 1-1,0-1 1,1 1 0,-1-1 0,0 1-1,0 0 1,1-1 0,-1 1 0,0-1-1,1 1 1,-1 0 0,1-1 0,-1 1-1,1 0 1,-1-1 0,0 1 0,1 0-1,-1 0 1,1-1 0,-1 1 0,1 0-1,-1 0 1,1 0 0,-1 0 0,1 0-1,0 0 1,-1 0 0,1 0 0,0 0-1,19-1 116,0 0-1,0 2 0,0 0 0,20 5 0,-17-4-91,16 3-31,59 7 108,150 38 0,-237-47-159,0 0-1,-1 1 0,1 0 1,-1 1-1,14 9 0,-21-13 28,-1 1 0,0 0 0,1 0 0,-1 0 0,0 0 0,0 0 0,0 1 0,0-1 0,-1 1 0,1-1 0,-1 1 1,1-1-1,-1 1 0,0 0 0,0 0 0,0 0 0,0-1 0,-1 1 0,1 0 0,-1 0 0,0 0 0,0 0 0,0 0 0,0 0 0,-1 5 0,-2 5 31,0-1 0,0 1-1,-2-1 1,-8 19 0,-29 44 293,28-52-143,0 1 0,-15 40 0,27-62-152,2 1 0,-1-1 1,0 1-1,0 0 0,1-1 0,-1 1 1,1 0-1,0-1 0,0 1 0,0 0 1,0-1-1,1 1 0,-1 0 1,1-1-1,-1 1 0,1 0 0,0-1 1,0 1-1,0-1 0,0 1 0,1-1 1,-1 0-1,1 0 0,-1 1 1,1-1-1,0 0 0,0 0 0,0-1 1,0 1-1,0 0 0,0-1 0,0 1 1,1-1-1,-1 1 0,0-1 1,1 0-1,-1 0 0,1 0 0,0-1 1,-1 1-1,1-1 0,0 1 0,3-1 1,1 0-7,0 0 0,0 0 1,0-1-1,0 0 0,0-1 1,0 1-1,-1-1 0,1 0 1,-1-1-1,1 0 0,-1 0 1,0 0-1,0-1 0,0 0 1,0 0-1,-1-1 0,6-5 1,-1-2-12,0 0 0,-1 0 0,-1-1 0,0 0 0,-1-1 0,0 0 0,-1 0 0,-1 0 0,0-1 0,-1 0 0,-1 0 0,0 0 0,-1 0 0,-1 0 0,0-1 0,-3-28 0,1 36-58,0 1 1,-1-1-1,0 1 0,0 0 0,-6-12 0,7 17 46,0-1-1,0 0 1,-1 1 0,1-1-1,-1 1 1,0 0-1,0 0 1,0-1-1,0 1 1,0 0 0,0 1-1,0-1 1,-1 0-1,1 1 1,-1-1-1,1 1 1,-4-2 0,-18 0-74,23 3 69,1-1-1,-1 1 0,1 0 1,-1 0-1,1 0 1,-1 0-1,1 0 0,-1 0 1,0 0-1,1 0 0,-1 1 1,1-1-1,-1 0 1,1 0-1,-1 0 0,1 0 1,-1 1-1,1-1 0,-1 0 1,1 1-1,0-1 1,-1 0-1,1 1 0,-1-1 1,1 0-1,0 1 1,-1-1-1,1 1 0,0-1 1,-1 1-1,1-1 0,0 1 1,0-1-1,0 1 1,-1-1-1,1 1 0,1 0 8,0 0 1,0-1-1,0 1 0,0-1 0,0 0 0,1 1 0,-1-1 0,0 0 0,0 1 0,0-1 0,0 0 1,1 0-1,-1 0 0,2 0 0,0 0 46,95 9 192,-60-7-327,37 7-1,-49-4 104,-1 1-1,0 0 1,-1 2 0,0 1-1,24 13 1,-38-17-20,-1 0 1,0 1 0,-1 0-1,1 0 1,-1 1-1,0 0 1,-1 1-1,1-1 1,-2 2-1,1-1 1,-1 1-1,0 0 1,-1 0 0,0 0-1,4 12 1,-8-18 16,0 0 0,0 1 0,0-1 0,0 1 0,-1-1 1,1 1-1,-1-1 0,0 1 0,0 0 0,0-1 0,-1 1 0,1-1 1,-1 1-1,0-1 0,0 1 0,0-1 0,0 1 0,0-1 1,-1 0-1,0 0 0,-3 5 0,-8 8 430,-1-1 0,-26 22 0,37-33-279,5-4 62,13-7 19,15-10-277,1 0-1,53-19 1,-74 33 45,1 0 1,-1 0 0,1 1-1,0 0 1,0 1 0,0 0-1,0 1 1,0 0-1,0 1 1,0 0 0,-1 0-1,20 6 1,-4 4 184,0 0 0,-1 2-1,-1 0 1,39 30 0,-2-2 590,-43-31-672,1 0-1,1-2 0,-1 0 1,1-1-1,1 0 0,-1-2 1,1-1-1,0 0 0,0-2 1,0 0-1,22-2 0,-18-1-1020,0-2 0,-1 0 0,49-15 0,-34 5-3079,58-28 1,-12 2 33</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48:01.490"/>
    </inkml:context>
    <inkml:brush xml:id="br0">
      <inkml:brushProperty name="width" value="0.05" units="cm"/>
      <inkml:brushProperty name="height" value="0.05" units="cm"/>
      <inkml:brushProperty name="color" value="#66CC00"/>
    </inkml:brush>
  </inkml:definitions>
  <inkml:trace contextRef="#ctx0" brushRef="#br0">1 20 1728,'0'-1'43,"0"1"1,0-1-1,0 1 1,0 0-1,0-1 0,0 1 1,0-1-1,0 1 1,0 0-1,0-1 0,0 1 1,0 0-1,0-1 1,0 1-1,1 0 1,-1-1-1,0 1 0,0 0 1,0-1-1,1 1 1,-1 0-1,0-1 0,0 1 1,1 0-1,-1 0 1,1-1-1,9 1 677,3 1 1484,22 12 3982,-14-10-5833,-1-1 1,1-1-1,32-2 0,-27 0-126,47 4 0,-33 1-107,66-1 0,42-12 549,28 1-383,404 10 124,-434 3-391,13 1 74,51-9 26,70 0-88,-13 3 87,84 3 435,-11-3-284,-7 0 49,211 1 98,-345 0-204,9 1-40,-200-2-155,450-7 649,16-1-240,373-1-335,-231 8 261,-370-4-78,26 1-79,109 11-19,108 10 50,-446-15-201,273 3 79,-53-2 11,-263-3-115,399 4 74,-364-6-385,53-2-2520,-66 4-507,40 5 0,-17 7 293</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48:09.338"/>
    </inkml:context>
    <inkml:brush xml:id="br0">
      <inkml:brushProperty name="width" value="0.05" units="cm"/>
      <inkml:brushProperty name="height" value="0.05" units="cm"/>
      <inkml:brushProperty name="color" value="#66CC00"/>
    </inkml:brush>
  </inkml:definitions>
  <inkml:trace contextRef="#ctx0" brushRef="#br0">63 296 2496,'0'-2'244,"-1"0"1,0 0-1,0 0 1,1 0-1,-1 0 1,1 1-1,0-1 1,0 0-1,-1 0 1,1 0-1,1 0 1,-1 0-1,0 0 1,0 0-1,1 0 1,-1 0-1,1 0 0,-1 0 1,1 0-1,0 1 1,2-4-1,-2 2 59,0 0 0,0 0 0,0 0 0,0 0 0,0 0 0,-1 0 0,1-3 0,-4 51 535,-3 1 0,-12 50 0,-2 10-274,1 174 215,15-163-337,3-106-408,-1 20 517,3 32 0,-1-62-472,0 0-1,0 0 1,0-1 0,0 1 0,0 0-1,0 0 1,0-1 0,1 1 0,-1 0-1,0 0 1,0-1 0,1 1 0,-1 0 0,0 0-1,1-1 1,-1 1 0,1 1 0,0-3-51,-1 1 1,1 0 0,-1 0-1,0 0 1,1 0 0,-1-1-1,0 1 1,1 0-1,-1 0 1,0-1 0,1 1-1,-1 0 1,0-1 0,0 1-1,1 0 1,-1-1 0,0 1-1,0 0 1,0-1 0,1 1-1,-1 0 1,0-1 0,0 0-1,12-36 437,14-96-96,-13 61-319,32-106 1,34-43-323,-19 80 305,-33 80-61,-18 41-69,1-1-1,0 1 1,2 1-1,0 0 0,1 0 1,21-22-1,-32 39 81,1 0 0,-1-1 0,1 1 0,0 0 0,0 0 0,0 1 0,0-1 0,0 0 0,0 1 0,0 0 0,5-1 0,-6 1 4,0 1 0,0 0 0,0 0 0,0 0 0,0 0 0,0 0 0,0 0 0,0 1 0,0-1 0,0 1 0,-1-1 0,1 1 0,0 0 0,0 0 0,0 0 0,0 0 0,-1 0 0,1 0 0,2 3 0,1 0 10,-1 1 0,0-1 0,0 1-1,0 1 1,-1-1 0,1 0 0,-1 1-1,-1 0 1,3 5 0,2 11-43,6 26 1,-8-28 46,6 29 109,-2 0 0,-1 0 0,-3 0 1,-3 1-1,-3 63 0,-5-49-2,-2-1 0,-4 1 0,-26 84 0,34-134-47,-1-1-1,0 0 1,-1 0-1,-1-1 1,0 0-1,0 0 1,-17 20-1,18-26-6,0 0 0,-1 0 0,0-1 0,0 0-1,0 0 1,0 0 0,-1-1 0,0 0-1,0-1 1,0 1 0,0-1 0,0-1 0,-14 3-1,8-4 20,-1 1 0,1-2-1,-1 0 1,1-1-1,-18-3 1,6 0-219,-49-17 0,137 26-600,-43-4 792,-1-1 1,0-1-1,1 0 0,-1-2 1,0 0-1,0-1 1,0-1-1,-1 0 0,25-12 1,-26 9-11,-1 0 0,0-2 0,0 0 0,-1 0 0,0-2 0,15-15 0,67-85-117,-96 112 80,99-144 184,-18 24 72,-79 117-230,13-14-406,-15 17 378,0 0-1,0-1 0,0 1 0,0 0 0,0 0 0,0 0 0,0 0 1,0 0-1,1 0 0,-1 0 0,0 0 0,0 0 0,0 0 0,0 0 1,0 0-1,0 0 0,0 0 0,0 0 0,0 0 0,0 0 0,0 0 1,1 0-1,-1 0 0,0 0 0,0 0 0,0 0 0,0 0 0,0 0 1,0 0-1,0 0 0,0 0 0,0 1 0,0-1 0,0 0 0,0 0 0,0 0 1,1 0-1,-1 0 0,0 0 0,0 0 0,0 0 0,0 0 0,0 0 1,0 0-1,0 0 0,0 0 0,0 1 0,0-1 0,0 0 0,0 0 1,0 0-1,0 0 0,0 0 0,0 0 0,0 0 0,0 0 0,0 0 1,0 0-1,0 0 0,0 1 0,0-1 0,0 0 0,-3 15-21,-9 35-17,-9 73 0,18-97 98,2 0 0,0 0 1,2 0-1,8 47 0,-8-66-11,1 0 1,0 0-1,0-1 0,0 1 1,6 8-1,-8-14-34,0 0 0,1-1 0,-1 1 0,0-1 0,1 1 0,-1-1 0,1 1 0,-1-1 0,1 1 0,-1-1 0,1 1 0,-1-1 0,1 1 0,-1-1 0,1 0 0,0 1 0,-1-1 0,1 0 0,-1 0 0,1 0 0,0 1 0,-1-1 0,1 0 0,0 0 0,-1 0 0,1 0 0,0 0 0,0 0 0,-1 0 0,1 0 0,0 0 0,-1-1 0,1 1 0,1 0 0,0-2 35,1 1 0,0-1 0,-1 0 0,1 1 0,-1-1-1,0 0 1,4-5 0,18-21 255,32-50 1,-14 16-217,137-154-181,-170 204-108,-6 8-101,-5 11 89,-8 16 223,2 0 0,1 1 0,1 0 0,1 0 0,1 0 0,1 1 0,1-1 0,1 1-1,1-1 1,1 1 0,2 0 0,5 24 0,-7-44 41,1 1 0,0 0 0,0 0-1,0-1 1,0 1 0,1-1 0,0 0-1,0 0 1,1 0 0,7 9-1,-9-13-29,0 1 0,0 0 0,-1-1 0,1 0 0,0 1 0,0-1 0,1 0 0,-1 0 0,0 0 0,0 0 0,0 0 0,1-1-1,-1 1 1,0-1 0,1 1 0,-1-1 0,1 0 0,-1 0 0,0 0 0,1 0 0,-1-1 0,0 1 0,1 0 0,-1-1 0,0 0-1,1 1 1,-1-1 0,0 0 0,0 0 0,0-1 0,3-1 0,7-6-7,-1-1 0,-1 0 1,1-1-1,-2 0 0,0 0 0,10-16 1,-8 12 0,15-25 174,35-74 0,-39 71-89,-18 36-95,-1 0 0,0-1-1,0 0 1,-1 1 0,0-1 0,-1 0-1,1 0 1,0-13 0,-2 21-9,0-1 0,0 0 0,0 0 0,0 1 0,0-1 0,0 0 0,-1 1 0,1-1-1,0 0 1,0 0 0,0 1 0,-1-1 0,1 0 0,0 1 0,-1-1 0,1 1 0,-1-1 0,1 0 0,0 1 0,-1-1 0,1 1 0,-1-1 0,0 1 0,1-1 0,-1 1 0,1 0-1,-1-1 1,0 1 0,1 0 0,-1-1 0,0 1 0,1 0 0,-1 0 0,0 0 0,1-1 0,-1 1 0,0 0 0,0 0 0,1 0 0,-1 0 0,-1 1 0,0-1-28,-1 0 0,1 1 1,-1 0-1,1-1 0,-1 1 1,1 0-1,0 0 1,-1 0-1,1 1 0,-4 2 1,1 1-2,0 0-1,1 0 1,-1 0 0,1 1 0,0 0 0,0 0-1,1 0 1,0 0 0,0 1 0,-3 10 0,2-2 33,0 0-1,1 0 1,-2 29 0,4-25 102,1 0-1,1 1 1,0-1-1,6 24 1,-5-36-45,0 1 0,0-1 1,0 1-1,1-1 0,0 0 1,1 0-1,0 0 0,0 0 1,0-1-1,1 1 0,0-1 1,0-1-1,8 9 0,-8-11-13,1 0-1,-1 0 1,1 0-1,0 0 1,0-1-1,0 0 1,0 0-1,0 0 1,0-1 0,0 0-1,0-1 1,1 1-1,-1-1 1,0 0-1,11-2 1,-4 1-61,1-2 1,-1 0-1,0 0 1,0-1-1,0-1 1,16-8-1,-19 8-619,-1-1-1,1 0 1,-1 0-1,10-9 1,-16 12-272,1-1 0,-1 1 0,0-1 1,0 0-1,0 0 0,0 0 0,-1 0 0,0-1 0,1 1 0,-1 0 1,1-8-1,3-12-3521</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48:10.813"/>
    </inkml:context>
    <inkml:brush xml:id="br0">
      <inkml:brushProperty name="width" value="0.05" units="cm"/>
      <inkml:brushProperty name="height" value="0.05" units="cm"/>
      <inkml:brushProperty name="color" value="#66CC00"/>
    </inkml:brush>
  </inkml:definitions>
  <inkml:trace contextRef="#ctx0" brushRef="#br0">9 1033 2560,'0'0'54,"-1"0"0,1 0 0,-1 1 0,1-1 0,0 0 0,-1 0 0,1 1 0,-1-1 0,1 0 0,-1 1 0,1-1 0,0 0 0,-1 1 0,1-1 1,0 0-1,0 1 0,-1-1 0,1 1 0,0-1 0,0 1 0,-1-1 0,1 1 0,0-1 0,0 1 0,0-1 0,0 1 0,0-1 0,0 1 0,4 15 1296,0-1 1231,-3-15-2493,-1-1 0,0 0 0,0 1 0,0-1 0,1 1 0,-1 0 0,0-1 0,1 1-1,-1-1 1,0 1 0,1-1 0,-1 1 0,0 0 0,1-1 0,-1 1 0,1 0-1,-1-1 1,1 1 0,-1 0 0,1-1 0,-1 1 0,1 0 0,8-6 397,3-11-130,-1-1-1,-1 1 1,0-2 0,12-35 0,-11 28-225,81-165 489,-64 139-530,66-141-152,-15-18 321,-65 168-133,-3-1 0,-1 1 0,4-49 0,-13 84-77,-1 5-66,0 1 0,1 0 0,-1 0 0,0 0 0,0 0 0,-1-1 0,1 1 0,0 0 0,-1 0 0,0-3 0,1 5 3,0-1 0,-1 1-1,1 0 1,0-1 0,0 1-1,-1 0 1,1 0 0,0-1 0,-1 1-1,1 0 1,0 0 0,-1-1-1,1 1 1,-1 0 0,1 0 0,0 0-1,-1 0 1,1-1 0,-1 1-1,1 0 1,0 0 0,-1 0-1,1 0 1,-1 0 0,1 0 0,-1 0-1,1 0 1,0 0 0,-1 1-1,1-1 1,-1 0 0,1 0-1,0 0 1,-1 0 0,1 0 0,-1 1-1,1-1 1,-1 1 0,-16 11-221,12-4 297,-1 0 0,2 0 0,-1 0 0,1 0 0,1 0 0,-5 15 0,-25 74 468,5 1 0,5 1 0,3 2-1,5 0 1,-3 180 0,18-259-363,5 39 0,-4-54-69,1 0 1,-1 0-1,1-1 1,1 1-1,-1 0 1,1-1-1,0 1 1,1-1-1,4 8 1,-7-13-67,0 0-1,0 0 1,1 1 0,-1-1 0,0-1-1,0 1 1,0 0 0,1 0 0,-1 0 0,0-1-1,1 1 1,-1 0 0,1-1 0,-1 1-1,1-1 1,-1 0 0,1 1 0,2-1 0,-1 0 18,1-1 1,-1 1 0,0-1-1,0 1 1,1-1 0,-1 0 0,0 0-1,4-2 1,4-3 59,-1 0-1,0-1 1,17-14-1,96-100 79,-39 35-198,-68 71-52,-1-1 1,0 0-1,-1-1 0,11-19 0,-34 63-154,0 0 0,-5 32 0,9-36 208,2 0 1,1 0-1,0 29 1,2-42 74,1 0-1,0 0 1,1 0 0,0 0 0,1 0 0,0 0 0,0-1-1,1 1 1,8 16 0,-10-24-25,-1 0-1,0 0 0,1 0 1,-1 0-1,1-1 1,0 1-1,0 0 1,-1-1-1,1 1 0,0-1 1,0 1-1,1-1 1,-1 0-1,0 0 1,0 0-1,1 0 0,-1 0 1,0-1-1,5 2 1,-5-2-24,0-1 1,0 1-1,0 0 1,0 0 0,0-1-1,0 1 1,0-1-1,0 0 1,0 0-1,0 1 1,0-1 0,0 0-1,0-1 1,-1 1-1,1 0 1,0 0-1,-1-1 1,1 1 0,-1-1-1,0 0 1,1 1-1,-1-1 1,0 0-1,1-2 1,6-11 64,-2-1 0,0 0 0,0 0 1,4-29-1,-7 30-84,-1 0 0,0 0 0,-1 0 1,-1 0-1,0 0 0,-1-1 0,-1 1 0,-1 0 1,0 1-1,0-1 0,-10-23 0,11 35-22,1 0 1,-1 0-1,0 0 0,1 0 0,-1 0 0,-1 1 0,1-1 0,0 0 0,-1 1 1,1 0-1,-1 0 0,0 0 0,0 0 0,1 0 0,-1 0 0,-1 1 0,1-1 0,0 1 1,0 0-1,0 0 0,-1 0 0,-6 0 0,10 1 16,0 0 1,-1-1-1,1 1 1,0 0-1,-1 0 0,1 0 1,-1 0-1,1 0 1,0 0-1,-1 0 0,1 0 1,-1 0-1,1 1 1,0-1-1,-1 0 0,1 0 1,0 0-1,-1 0 1,1 0-1,0 1 0,-1-1 1,1 0-1,0 0 1,-1 1-1,1-1 0,0 0 1,0 0-1,-1 1 1,1-1-1,0 0 0,0 1 1,0-1-1,-1 0 1,1 1-1,0-1 0,0 0 1,0 1-1,0-1 1,0 1-1,0-1 0,0 0 1,-1 1-1,1-1 1,1 1-1,-1 0 13,0 0 0,1 0 0,-1 0 0,1 0 0,-1 0 0,1 0 0,0 0 0,-1 0 1,1 0-1,0-1 0,-1 1 0,1 0 0,0-1 0,0 1 0,0 0 0,1 0 0,5 2 43,1 0 0,-1 0 0,1-1-1,0 0 1,0 0 0,0 0 0,0-1 0,0-1 0,0 1 0,0-1-1,0-1 1,11-1 0,9-3-266,-1-1 0,32-10 0,-47 12 89,-2 1-1159,-1 0 0,1 0 1,8-6-1,-11 2-2109,-7 3 1136</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1:47.314"/>
    </inkml:context>
    <inkml:brush xml:id="br0">
      <inkml:brushProperty name="width" value="0.05" units="cm"/>
      <inkml:brushProperty name="height" value="0.05" units="cm"/>
    </inkml:brush>
  </inkml:definitions>
  <inkml:trace contextRef="#ctx0" brushRef="#br0">76 16 2976,'-2'-2'265,"-1"1"0,1-1 1,-1 1-1,0 0 0,1 0 0,-1 0 1,0 0-1,0 0 0,0 1 0,0-1 1,1 1-1,-1 0 0,0 0 0,-3 0 0,-25 0 4834,120 1-138,147-3-2274,119 0-1903,-180 13-3536,-135-7 1147</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48:11.157"/>
    </inkml:context>
    <inkml:brush xml:id="br0">
      <inkml:brushProperty name="width" value="0.05" units="cm"/>
      <inkml:brushProperty name="height" value="0.05" units="cm"/>
      <inkml:brushProperty name="color" value="#66CC00"/>
    </inkml:brush>
  </inkml:definitions>
  <inkml:trace contextRef="#ctx0" brushRef="#br0">49 82 6400,'-44'0'2880,"40"3"-2496,12-3 928,6 0-800,15-7 832,7 2-736,31-6 32,7-5-384,31 1-160,-4 4-64,-1-2 160,-7 6-96</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48:19.516"/>
    </inkml:context>
    <inkml:brush xml:id="br0">
      <inkml:brushProperty name="width" value="0.05" units="cm"/>
      <inkml:brushProperty name="height" value="0.05" units="cm"/>
      <inkml:brushProperty name="color" value="#66CC00"/>
    </inkml:brush>
  </inkml:definitions>
  <inkml:trace contextRef="#ctx0" brushRef="#br0">10 1221 4224,'0'0'1365,"-7"0"427,9 0-1135,-6 0 1262,6-47 2582,3 29-4365,1 0-1,1 0 1,15-30-1,-10 26-47,8-19 175,2 1 0,2 2 0,1 0 0,2 2 0,33-34 0,-12 11 245,-30 37-327,35-37-1,-53 59-181,0-1-1,1 1 0,-1 0 0,0-1 0,0 1 0,0 0 1,1 0-1,-1-1 0,0 1 0,1 0 0,-1 0 0,0-1 0,1 1 1,-1 0-1,0 0 0,1 0 0,-1-1 0,0 1 0,1 0 1,-1 0-1,0 0 0,1 0 0,-1 0 0,1 0 0,-1 0 0,0 0 1,1 0-1,-1 0 0,0 0 0,1 0 0,-1 0 0,1 0 1,-1 0-1,0 0 0,1 1 0,-1-1 0,0 0 0,1 0 0,4 16 12,-5-11 42,1 2-62,0 1 1,-1 0-1,0 0 0,0 0 1,-3 14-1,-13 43 84,1-6 11,10-27 46,-2 56-1,9-75 99,-2-13-218,1 0-1,-1 0 1,0 0 0,0 0-1,0 0 1,0 0-1,1 0 1,-1 0 0,0 0-1,0 1 1,0-1 0,1 0-1,-1 0 1,0 0-1,0 0 1,0 0 0,0 0-1,1 0 1,-1 0-1,0-1 1,0 1 0,0 0-1,1 0 1,-1 0 0,0 0-1,0 0 1,0 0-1,0 0 1,0 0 0,1 0-1,-1 0 1,0-1-1,0 1 1,0 0 0,0 0-1,16-21 641,-13 17-617,19-29-33,1 1 0,2 1 0,1 2 0,1 0 0,60-47 0,-62 57-111,-6 6 113,-2-1 0,19-18-1,-36 31-13,1 0-1,0 1 0,-1-1 1,1 0-1,0 1 0,-1-1 0,1 0 1,0 1-1,0-1 0,0 1 1,-1-1-1,1 1 0,0-1 1,0 1-1,0 0 0,0 0 0,0-1 1,0 1-1,0 0 0,1 0 1,-1 0 9,-1 1 1,1-1 0,0 1 0,-1-1 0,1 1 0,-1-1 0,0 1 0,1-1-1,-1 1 1,1-1 0,-1 1 0,0 0 0,1-1 0,-1 1 0,0-1 0,0 1-1,1 0 1,-1-1 0,0 1 0,0 0 0,0 0 0,0-1 0,0 1 0,0 0-1,0-1 1,0 1 0,0 1 0,-1 7-3,-1 0 0,1 0 0,-2 0 0,1-1 0,-1 1 0,0 0 0,-6 8 0,-7 24 100,9-21-88,1-3 69,1 0 1,1 0 0,0 0 0,1 0 0,-1 21 0,7-19 116,-3-18-179,0-1-1,0 1 1,0-1-1,0 1 1,1-1-1,-1 1 1,0-1-1,0 1 1,0-1-1,1 1 1,-1-1 0,0 0-1,0 1 1,1-1-1,-1 1 1,0-1-1,1 0 1,-1 1-1,1-1 1,-1 0-1,0 0 1,1 1-1,-1-1 1,1 0-1,-1 0 1,1 0 0,-1 1-1,1-1 1,-1 0-1,1 0 1,-1 0-1,0 0 1,1 0-1,-1 0 1,1 0-1,-1 0 1,2 0-1,3-3 80,0 0 0,0-1-1,0 0 1,0 0 0,0 0 0,7-8-1,-2 2 25,-4 4-75,110-110 31,-90 91-149,-17 17 11,-1 0 0,11-12 0,-16 16-104,-5 7-9,-6 10 37,4 2 135,-3 31 0,4-22 4,1-4 7,1-1 1,1 1-1,1 0 0,1 0 0,1-1 0,7 29 0,-9-43 57,1 1 0,0-1 0,0 1 0,4 8 0,-5-13-46,-1 0 0,1 0 0,-1 0 0,1 0 0,-1-1 0,1 1 0,0 0 0,-1 0 0,1 0 1,0-1-1,0 1 0,-1 0 0,1-1 0,0 1 0,0-1 0,0 1 0,0-1 0,0 0 0,0 1 1,0-1-1,0 0 0,0 1 0,0-1 0,0 0 0,0 0 0,0 0 0,0 0 0,0 0 1,0 0-1,0 0 0,0-1 0,0 1 0,2-1 0,-1 0 18,0 0 1,1-1-1,-1 1 1,0-1-1,0 1 1,0-1-1,0 0 0,0 0 1,-1 0-1,3-3 1,15-25 90,-10 15-87,2-2 42,100-165 163,-108 175-278,-1 4 6,-1-1-1,1 0 0,0 1 1,1-1-1,-1 1 1,0 0-1,1 0 0,0 0 1,4-3-1,-7 6 21,0 0-1,0 0 1,1 0 0,-1 0-1,0 0 1,0 0 0,0 0 0,1 0-1,-1 0 1,0 0 0,0 0-1,1 0 1,-1 0 0,0 0-1,0 0 1,0 1 0,1-1 0,-1 0-1,0 0 1,0 0 0,0 0-1,1 0 1,-1 1 0,0-1-1,0 0 1,0 0 0,0 0-1,0 1 1,1-1 0,-1 0 0,0 0-1,0 1 1,0-1 0,0 0-1,0 0 1,0 0 0,0 1-1,0-1 1,0 0 0,0 0 0,0 1-1,0-1 1,0 0 0,0 0-1,0 1 1,0-1 0,0 0-1,-1 12-56,-2 5 96,1 0-1,0 0 1,2 0 0,-1 0-1,2 0 1,1 0 0,4 23-1,-6-38-10,0-1 0,1 1 0,-1-1 0,1 1 0,-1-1 0,1 1 0,0-1-1,0 1 1,-1-1 0,1 0 0,0 0 0,0 1 0,0-1 0,1 0 0,-1 0-1,0 0 1,0 0 0,1 0 0,-1 0 0,2 1 0,-1-2 15,0 1 0,0-1 0,0 1 0,1-1 0,-1 0-1,0 1 1,0-1 0,1 0 0,-1-1 0,0 1 0,0 0 0,4-2 0,6-1 67,-1-1-1,-1-1 1,1 0-1,13-9 1,-17 10-116,286-137-12,-249 122-55,-4 4 92,-40 15-11,0 0 1,0 0-1,0 0 1,1 0-1,-1 0 1,0 0-1,0 0 1,0 0-1,0 0 1,0 0-1,0 0 1,1 0 0,-1 0-1,0 0 1,0 0-1,0 0 1,0 0-1,0 0 1,0 0-1,1 0 1,-1 0-1,0 0 1,0 0-1,0 0 1,0-1-1,0 1 1,0 0-1,0 0 1,0 0 0,0 0-1,0 0 1,1 0-1,-1 0 1,0 0-1,0-1 1,0 1-1,0 0 1,0 0-1,0 0 1,0 0-1,0 0 1,0 0-1,0-1 1,0 1-1,0 0 1,0 0-1,-1-1 45,1 1-54,-1 1 0,1 0 1,-1 0-1,0-1 0,1 1 0,-1-1 0,0 1 0,0 0 1,1-1-1,-1 0 0,0 1 0,0-1 0,0 1 1,0-1-1,-1 1 0,-21 6-79,17-4 66,-6 1 10,0 2-1,0-1 1,0 2-1,1 0 1,0 0 0,1 1-1,-1 0 1,1 1-1,1 0 1,-13 15-1,17-17 10,0 0 0,0 0-1,1 1 1,0 0 0,0-1 0,1 1 0,0 1-1,0-1 1,1 0 0,0 1 0,0-1-1,1 1 1,0 0 0,1 0 0,0-1 0,1 15-1,1-14 30,-1 0-1,2 0 0,-1 0 0,1-1 1,1 1-1,-1 0 0,2-1 0,-1 0 1,7 8-1,-10-13-17,1-1 1,0 0-1,-1 1 0,1-1 1,0 0-1,1 0 1,-1-1-1,0 1 1,0 0-1,1-1 0,-1 1 1,1-1-1,0 0 1,-1 0-1,1 0 0,0 0 1,-1 0-1,1-1 1,0 1-1,0-1 1,0 0-1,0 0 0,0 0 1,-1 0-1,1 0 1,0 0-1,0-1 0,0 0 1,-1 1-1,1-1 1,0 0-1,-1 0 1,4-2-1,5-4 48,0 1 1,-1-1-1,0-1 0,16-17 1,34-41 61,-30 31 15,6-2-122,64-49 0,11-11-1,-70 51-17,-1-1 0,39-62 0,23-63 58,-53 86-118,-18 27-155,-1-2 0,27-84-1,-57 144-80,-1 3 107,-6 11 44,-18 34 227,4-15-165,1 0-1,1 1 0,3 1 1,-24 66-1,-11 84 168,43-148-103,2 1 0,1 1 0,0 39 0,5-71 25,0 0-1,1 0 0,-1 0 0,1 0 0,0-1 1,1 1-1,-1 0 0,1 0 0,0-1 1,1 1-1,5 9 0,-5-9-16,8 10 112,-1 0 0,26 28 0,-32-40-76,-1-1-1,1 1 1,0-1-1,0 0 0,0 0 1,0-1-1,0 1 1,1-1-1,-1 0 0,1 0 1,-1 0-1,1-1 0,0 0 1,0 0-1,0 0 1,7 0-1,-8-1-3,-1 0 0,1-1 0,-1 1 0,1-1 0,-1 0 0,0 0 0,1-1 0,-1 1 0,0 0 0,0-1 0,5-3 0,3-3 28,16-16 1,-4 3 67,-13 13-86,0-1 1,-1 0 0,-1 0 0,1-1-1,-1 0 1,-1 0 0,0-1 0,-1 0-1,0 0 1,0-1 0,-1 0 0,-1 1 0,4-17-1,-7 26-36,0 0-1,-1-1 1,0 1 0,0 0-1,1-1 1,-2 1-1,1-1 1,0 1-1,0 0 1,-1-1-1,1 1 1,-1 0 0,0-1-1,1 1 1,-1 0-1,0 0 1,-3-4-1,4 6 0,-1-1 0,0 1-1,0-1 1,0 1-1,1 0 1,-1 0 0,0-1-1,0 1 1,0 0 0,0 0-1,0 0 1,0 0-1,0 0 1,1 0 0,-1 0-1,0 0 1,0 0 0,0 1-1,0-1 1,0 0 0,0 0-1,1 1 1,-1-1-1,0 1 1,0-1 0,0 1-1,1-1 1,-2 1 0,-20 17-149,10-6 118,2 0 0,0 2 0,-16 25 0,-19 49 44,41-80-39,1 0 1,0 0-1,0 0 1,1 0-1,0 1 0,0 9 1,1-14 56,1 0 0,0 0-1,0 0 1,0 0 0,1 0 0,-1 0 0,1 0 0,0 0 0,0 0 0,0-1 0,1 1-1,-1 0 1,1-1 0,0 1 0,3 4 0,-3-7-3,-1 0 0,0 0 0,0-1 0,0 1 0,0 0 0,1-1 0,-1 1 0,0-1 0,0 1 1,1-1-1,-1 0 0,0 1 0,1-1 0,-1 0 0,1 0 0,-1 0 0,0 0 0,1 0 0,-1 0 0,0-1 0,1 1 0,-1 0 0,2-2 0,34-11 103,-32 11-101,104-42 33,150-37 0,-248 78-49,101-37-58,-61 21 45,-32 10 51,-14 7-52,0 0-1,0 0 0,10-3 0,-3 0-200,-8 3 113,-8 8 139,2-4-21,0 0 0,0 0 1,0-1-1,-1 1 0,1-1 1,-1 1-1,1-1 0,-3 2 1,-6 2-36,-12 8-59,-42 16-1,40-18 76,-31 17-1,42-20 17,1 1 0,0 0 0,-17 17 0,25-21-27,0 1 1,0 0-1,0-1 1,1 2-1,0-1 1,0 0-1,1 1 1,0 0-1,-4 10 1,7-15 23,-1 0 0,1 0 0,-1 0 0,1 0 0,0 0 0,0 0 0,0 0-1,0 0 1,0 0 0,0 0 0,0 0 0,1 0 0,0 3 0,0-4-2,-1 0-1,1 0 1,-1 0-1,1 0 1,-1 0 0,1-1-1,0 1 1,0 0-1,-1 0 1,1-1 0,0 1-1,0 0 1,0-1-1,-1 1 1,1-1-1,0 0 1,0 1 0,0-1-1,0 1 1,0-1-1,0 0 1,0 0 0,0 0-1,0 0 1,0 0-1,0 0 1,0 0-1,0 0 1,1 0 0,5-1 28,0 0 0,-1-1 0,1 0-1,-1 0 1,0-1 0,0 1 0,0-1 0,0-1 0,0 1 0,10-9 0,4-5 43,25-27 0,-41 40-76,45-53 140,-46 54-177,0 0 0,-1 1 0,1-1 0,-1 0 0,0 0 0,1 0 1,-1 0-1,-1-1 0,1 1 0,1-6 0,-9 20-362,3-3 397,1 0 0,0 0 0,0 0 0,1 0 0,0 0 0,0 1 0,0-1 0,1 0 0,1 1 0,0-1 1,0 0-1,2 10 0,-2-15 16,0 0 0,0 0 0,0-1 1,0 1-1,0 0 0,1-1 0,-1 1 1,1-1-1,3 4 0,-5-5-6,1 0-1,0 0 1,0 0-1,0 0 1,0 0-1,0 0 1,0-1-1,0 1 0,0 0 1,0-1-1,1 1 1,-1-1-1,0 1 1,0-1-1,0 0 1,1 0-1,-1 1 1,0-1-1,0 0 1,1 0-1,-1 0 1,0 0-1,1 0 0,0-1 1,8-3 15,-1 0-1,1-1 1,-1 0 0,-1-1 0,1 0-1,12-11 1,-9 7 5,34-22 6,1 2 1,1 3 0,63-27-1,-106 52-106,18-7-55,-23 9 122,0 0 0,1 0 0,-1 0 0,1 0 0,-1 0 0,1 0 0,-1 0 0,1 0 0,-1 0 1,0 0-1,1 0 0,-1 0 0,1 0 0,-1 1 0,1-1 0,-1 0 0,0 0 0,1 0 0,-1 1 0,0-1 0,1 0 0,-1 0 0,0 1 0,1-1 0,-1 0 0,0 1 1,1-1-1,-1 0 0,0 1 0,0-1 0,1 1 0,-1-1 0,0 0 0,0 1 0,0-1 0,0 1 0,0-1 0,0 1 0,0-1 0,1 1 0,-1-1 0,0 0 0,-1 1 1,1-1-1,0 1 0,0 10-15,0 0 0,1 0 0,1 0 0,4 19 0,-5-25 56,1 0 1,0-1-1,0 1 1,1 0 0,-1-1-1,1 1 1,0-1 0,0 0-1,0 0 1,1 0-1,0-1 1,4 5 0,-1-3 44,0 0-1,-1-1 1,1 0 0,1 0 0,-1 0 0,1-1 0,-1 0 0,1-1 0,0 0 0,9 2-1,-6-3 61,0 0 0,0-1 0,0 0 0,1-1 0,-1 0 0,17-4 0,6-5-734,-1-1 1,0-2-1,50-27 0,-65 31-322,34-18-6864,-35 17 4319</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48:23.766"/>
    </inkml:context>
    <inkml:brush xml:id="br0">
      <inkml:brushProperty name="width" value="0.05" units="cm"/>
      <inkml:brushProperty name="height" value="0.05" units="cm"/>
      <inkml:brushProperty name="color" value="#66CC00"/>
    </inkml:brush>
  </inkml:definitions>
  <inkml:trace contextRef="#ctx0" brushRef="#br0">4 1001 4992,'0'0'101,"0"0"1,-1 0-1,1 0 0,0 0 1,0 0-1,0 0 0,-1 0 1,1 0-1,0 0 0,0 0 1,0 0-1,0-1 0,0 1 1,-1 0-1,1 0 0,0 0 1,0 0-1,0 0 0,0 0 1,0-1-1,0 1 0,0 0 1,0 0-1,-1 0 0,1 0 1,0-1-1,0 1 0,0 0 1,0 0-1,0 0 0,0-1 1,0 1-1,0 0 0,0-2 791,1 5 1320,0-7-569,7-6-1159,0 1 0,0-2 0,-1 1 0,-1-1 0,7-13-1,-5 8-277,1 1-1,14-21 0,-5 16 10,0 1-1,1 0 0,0 1 0,35-23 1,94-51 845,-128 81-941,82-49 329,-100 59-454,1 0-1,-1 0 1,0 0-1,1 0 1,-1 1 0,1-1-1,-1 0 1,1 1-1,2 0 1,-4 0 5,0 0 0,-1 0 1,1 0-1,0 0 0,-1 0 0,1 0 0,0 0 1,-1 0-1,1 0 0,0 1 0,-1-1 0,1 0 0,-1 1 1,1-1-1,-1 0 0,1 1 0,-1-1 0,1 1 0,-1-1 1,1 0-1,-1 1 0,1-1 0,-1 1 0,1 0 1,-1-1-1,0 1 0,1-1 0,-1 1 0,0-1 0,0 1 1,0 0-1,1-1 0,-1 1 0,0 0 0,0-1 1,0 1-1,0 0 0,0 0 0,0 5 15,-1 0-1,1-1 1,-1 1 0,0-1-1,-1 1 1,0-1-1,1 0 1,-1 0 0,-5 9-1,-3 1 55,-19 25-1,21-30 53,-1 0 0,2 1-1,0 0 1,-9 20-1,21-34 56,1 1 0,-1 0 0,0-1 0,9-6 0,41-25-57,-21 15-102,0-3 0,-2 0-1,38-35 1,-59 46-49,-6 6 1,-1 0 0,1 1 1,1-1-1,-1 1 0,1 0 0,11-6 0,-17 10 27,0 0 0,1-1 0,-1 1 0,1 0 0,-1 0-1,1-1 1,-1 1 0,1 0 0,-1 0 0,1 0 0,-1 0 0,1 0-1,0 0 1,-1 0 0,1 0 0,-1 0 0,1 0 0,-1 0-1,1 0 1,-1 1 0,1-1 0,-1 0 0,1 0 0,-1 0 0,1 1-1,-1-1 1,0 0 0,1 1 0,-1-1 0,1 0 0,-1 1-1,0-1 1,1 0 0,-1 1 0,0-1 0,1 1 0,-1-1 0,0 1-1,0-1 1,1 1 0,-1-1 0,0 1 0,0-1 0,0 1 0,0-1-1,0 1 1,1-1 0,-1 1 0,0 4-8,0-1 0,0 1 0,0 0-1,-1 5 1,1-8 27,-2 16-36,-1 0-1,-1 0 0,0-1 0,-2 1 0,0-1 0,-8 17 0,9-25 94,1-1 0,1 1-1,-1-1 1,2 1 0,-1 0-1,1 0 1,-1 18 0,4-22 329,2-6-231,4-9-139,-5 7 11,17-18 15,0 0 0,2 1 0,25-18 0,-3 4-57,88-65-228,-130 98 201,1 0 0,-1 0 0,1 0 0,0 0-1,0 0 1,0 0 0,-1 0 0,1 1 0,0-1-1,0 1 1,0-1 0,4 1 0,-6 0 17,1 0 1,0 0 0,-1 1-1,1-1 1,0 0-1,-1 0 1,1 1-1,-1-1 1,1 1 0,-1-1-1,1 0 1,-1 1-1,1-1 1,-1 1-1,1-1 1,-1 1 0,0-1-1,1 1 1,-1 0-1,0-1 1,1 1-1,-1-1 1,0 1 0,0 0-1,0-1 1,1 1-1,-1 0 1,0-1-1,0 1 1,0 0-1,0-1 1,0 1 0,0 0-1,0-1 1,0 1-1,-1 0 1,1-1-1,0 2 1,-2 6 4,0 1-1,0-1 1,-1 1-1,0-1 1,-1 0-1,1 0 1,-1 0-1,-9 11 1,7-11-6,1 1 1,1 0-1,-1-1 1,1 2-1,1-1 1,-5 16-1,7-20 38,0 0-1,1 0 0,0 0 0,0 0 1,0-1-1,0 1 0,1 0 0,0 0 1,0 0-1,2 5 0,-2-7-8,-1-1 0,2 0 0,-1 0 0,0 0 0,0 0 1,1 0-1,-1 0 0,1-1 0,-1 1 0,1 0 0,0-1 0,-1 1 0,1-1 0,0 0 0,0 1 1,0-1-1,0 0 0,1 0 0,-1 0 0,0-1 0,0 1 0,1 0 0,3 0 0,7-1 69,0 0-1,0-1 1,-1-1-1,1 0 1,-1 0-1,21-8 1,-21 7-71,38-14 67,-1-2 0,77-41 1,-120 57-80,38-20-10,-1-2 0,46-35 0,-86 58 19,0 0-24,0-1-1,0 1 1,0-1 0,0 1-1,0-1 1,0 0-1,-1 0 1,0 0-1,1 0 1,-1 0 0,0-1-1,1-3 1,-3 7 10,0 0 0,0-1 0,0 1 0,0 0 0,0 0 0,0-1 0,0 1 0,0 0 0,0-1 0,0 1 0,0 0 0,0 0 0,0-1 0,0 1 0,0 0 0,0 0 1,0-1-1,0 1 0,-1 0 0,1 0 0,0-1 0,0 1 0,0 0 0,-1 0 0,1-1 0,0 1 0,0 0 0,0 0 0,-1 0 0,1 0 0,0 0 0,0-1 0,-1 1 0,1 0 0,0 0 0,0 0 1,-1 0-1,1 0 0,0 0 0,-1 0 0,1 0 0,0 0 0,0 0 0,-1 0 0,1 0 0,0 0 0,-1 0 0,1 0 0,0 0 0,0 0 0,-1 0 0,-14 5-195,-28 26-102,9-6 217,-40 38-1,65-53 75,0-1 1,1 1-1,1 0 1,-1 0-1,2 1 0,-10 19 1,16-29 17,-1 1 0,0-1 0,1 1 0,-1-1 0,1 1 0,0-1 0,-1 1 1,1-1-1,0 1 0,0 0 0,0-1 0,0 1 0,0-1 0,1 1 0,-1-1 0,0 1 0,1 0 1,-1-1-1,1 1 0,-1-1 0,2 2 0,-1-2 4,-1 0-1,1 0 1,0-1-1,0 1 1,0 0-1,0-1 1,0 1-1,0 0 1,0-1 0,0 1-1,0-1 1,0 0-1,0 1 1,0-1-1,0 0 1,1 0-1,-1 1 1,0-1 0,0 0-1,0 0 1,0 0-1,0 0 1,0-1-1,1 1 1,-1 0-1,0 0 1,0-1-1,0 1 1,0-1 0,0 1-1,1-1 1,9-4 50,-1-1-1,0 0 1,0 0 0,13-13 0,35-34 89,-54 49-151,5-5-4,73-75-230,-80 81 4,-5 3 25,-4 4 26,1 2 142,0 0 1,0 1-1,0-1 0,1 1 1,0 1-1,1-1 1,-5 10-1,7-13 41,0 0-1,1-1 0,0 1 0,-1 1 1,2-1-1,-1 0 0,0 0 0,1 0 1,0 0-1,-1 0 0,2 1 1,-1-1-1,0 0 0,1 0 0,0 0 1,0 0-1,2 6 0,-1-8 9,-1 1-1,1-1 0,-1 1 0,1-1 0,0 0 0,0 0 1,0 0-1,0 0 0,0 0 0,0 0 0,1-1 1,-1 1-1,0-1 0,1 1 0,0-1 0,-1 0 1,6 2-1,1-1 39,0 0-1,1 0 1,-1-1 0,11 0-1,-2-1 18,1-1 0,0 0-1,-1-2 1,26-6 0,71-27 105,-94 28-162,0-1 0,0-1 0,-1 0 0,-1-2 0,0-1 0,0 0 0,-1-1 0,-1-1 0,0-1 0,-1 0 0,25-34 0,-30 35-10,12-20 33,-21 32-50,-1 0-1,1 0 1,-1 0-1,0-1 1,0 1-1,0 0 1,-1-1-1,1 1 1,-1-5-1,0 7 11,0 1-1,1 0 0,-1-1 1,0 1-1,0-1 1,0 1-1,0 0 0,0-1 1,-1 1-1,1-1 0,0 1 1,0 0-1,0-1 1,0 1-1,0-1 0,0 1 1,-1 0-1,1-1 0,0 1 1,0 0-1,-1-1 0,1 1 1,0 0-1,0 0 1,-1-1-1,1 1 0,0 0 1,-1 0-1,1-1 0,0 1 1,-1 0-1,1 0 1,0 0-1,-1 0 0,1-1 1,-1 1-1,1 0 0,0 0 1,-1 0-1,1 0 1,-1 0-1,1 0 0,0 0 1,-1 0-1,1 0 0,-1 0 1,1 0-1,0 1 1,-1-1-1,1 0 0,0 0 1,-1 0-1,1 0 0,0 1 1,-1-1-1,0 0 1,-19 14-240,6-1 211,1 0 0,0 1 1,1 1-1,1 0 0,1 0 0,0 1 1,0 0-1,-10 29 0,19-42 43,0 0 0,0 0-1,1 0 1,-1 0 0,1 0 0,0 0-1,0 0 1,0 0 0,0 0 0,0 0-1,1 0 1,0 0 0,-1 0 0,1 0-1,0 0 1,0 0 0,1 0 0,2 4-1,-3-5 2,0-1-1,-1 0 0,1 0 0,0 0 1,0 0-1,1 0 0,-1 0 1,0 0-1,0 0 0,0 0 0,1 0 1,-1-1-1,0 1 0,1 0 0,-1-1 1,1 1-1,-1-1 0,1 0 1,-1 1-1,1-1 0,-1 0 0,1 0 1,-1 0-1,1 0 0,-1 0 0,1 0 1,-1 0-1,1-1 0,-1 1 1,0-1-1,1 1 0,-1-1 0,1 1 1,-1-1-1,0 0 0,1 0 0,-1 1 1,2-3-1,2 0 31,-1-1 1,1 0-1,-1 0 0,0 0 1,0-1-1,0 0 1,-1 1-1,0-1 0,5-9 1,-1-2-38,10-33 0,-15 43 14,0-5-236,-6 20-73,-8 22-61,-11 35 235,0 22 94,-13 96-1,0 1-22,-18 99 287,53-277-184,0 0 1,0-1-1,-1 1 0,-3 6 0,5-12-38,0 0 0,-1 1 0,1-1 0,-1 0 0,1 0 0,-1 0 0,0 0 0,1 0 0,-1 0 0,0 0 0,0 0 0,0 0 0,0 0 0,0-1 0,0 1 0,0 0 0,0-1 0,0 1 0,0 0 0,0-1 0,0 1 0,0-1 0,0 0 1,-1 1-1,1-1 0,0 0 0,0 0 0,-1 0 0,-1 0 0,-1-1 28,0 0 1,-1-1 0,1 1-1,0-1 1,0 0 0,0-1-1,0 1 1,0-1 0,0 1-1,1-1 1,-5-5 0,-6-6-102,-15-19 0,26 29 69,-8-9 15,3 4-5,0 0-1,1-1 1,0 1 0,-6-13-1,12 19-30,0 0 0,0 1-1,0-1 1,0 0 0,0 0 0,0 0-1,1-1 1,-1 1 0,1 0-1,0 0 1,0 0 0,0 0 0,1 0-1,-1 0 1,1 0 0,-1 0-1,1 0 1,0 0 0,0 0 0,3-4-1,2-3-13,0 0 0,1 1-1,0-1 1,1 2 0,0-1-1,11-8 1,60-43-32,-52 41 45,38-34 0,7-22 56,12-11 64,-56 61-166,58-39 0,38-11 111,37-26-76,-133 80 27,-10 7-91,0 1 1,24-12-1,-40 24 70,-1 0-1,1 0 0,0 0 0,-1 1 0,1-1 0,0 1 1,-1-1-1,1 1 0,0 0 0,0-1 0,0 1 1,-1 0-1,1 0 0,2 1 0,-3-1 11,0 1 0,0-1 0,0 0 0,-1 1 0,1 0 0,0-1 0,0 1 0,-1 0 0,1-1 0,0 1 0,-1 0 0,1 0 0,0-1 0,-1 1 0,1 0 0,-1 0 0,1 0 0,-1 0 0,0 0 0,1 0 0,-1 0 0,0 0 0,0 0 0,0 0 0,0 0 0,0 1 0,1 3-5,-1-1 0,0 1 0,0 0 1,0 0-1,-1 0 0,0 0 0,0 0 0,0-1 0,-3 7 0,-2 4 50,-12 20 1,4-8-17,6-14 86,1 0 0,-11 13 0,11-17 16,6-9 203,1-4-237,2-5-23,2 2-46,1 0 0,0 0 0,0 0 0,0 0 0,8-5 0,7-11 1,21-25-182,-37 44 133,0 0-1,0 0 1,0 1-1,1 0 1,-1 0-1,1 0 0,0 0 1,9-3-1,-13 6 12,0-1 0,0 1 0,0 0 0,0 0 0,0-1 0,0 1 0,0 0 0,0 0 0,0 0 0,0 0 0,0 0 0,0 0 0,0 0-1,0 1 1,0-1 0,0 0 0,0 1 0,0-1 0,0 0 0,0 1 0,0-1 0,-1 1 0,1-1 0,0 1 0,0 0 0,0-1 0,-1 1 0,1 0 0,0 0 0,-1-1-1,1 1 1,-1 0 0,1 0 0,-1 0 0,1 0 0,-1 0 0,1 0 0,-1 0 0,0 0 0,1 1 0,0 5-7,0 0 0,0 0-1,0 0 1,-1 12 0,0-11 55,-1-4-15,1 1 1,1 0 0,-1 0 0,1 0-1,0 0 1,2 7 0,-2-11-9,-1 1 0,1-1 0,0 0 0,-1 1 0,1-1 0,0 0 0,0 0 0,0 0 0,0 0 0,0 0 0,0 0 0,1 0 0,-1 0 0,0-1 0,0 1 0,1 0 0,-1-1 1,0 1-1,1-1 0,-1 1 0,0-1 0,1 1 0,-1-1 0,1 0 0,-1 0 0,1 0 0,2 0 0,13-1 23,1-1-1,0-1 1,28-8-1,-5 1-28,-9 3 21,0-1-1,-1-1 0,44-20 1,-62 23-19,0-1 0,-1 0 1,0-1-1,-1 0 1,1-1-1,-2-1 1,1 1-1,-1-2 1,-1 1-1,13-19 1,-10 9-248,-12 20 235,0 0 0,0 0 1,0-1-1,0 1 0,0 0 0,0 0 0,0 0 0,0 0 1,0 0-1,0 0 0,0 0 0,0 0 0,0 0 0,0 0 1,0 0-1,0 0 0,0-1 0,0 1 0,0 0 0,0 0 1,0 0-1,0 0 0,0 0 0,0 0 0,0 0 0,0 0 1,0 0-1,0 0 0,0 0 0,0-1 0,0 1 1,0 0-1,0 0 0,0 0 0,0 0 0,0 0 0,0 0 1,0 0-1,0 0 0,0 0 0,0 0 0,0 0 0,-1 0 1,1 0-1,0 0 0,0 0 0,0 0 0,0 0 0,0 0 1,0 0-1,0 0 0,0 0 0,0 0 0,0 0 0,0 0 1,-1 0-1,1 0 0,0 0 0,0 0 0,0 0 0,-12 7-162,-13 11 102,1 1 0,1 1 0,1 1 0,-20 25 0,39-43 63,0 1 0,1 0 1,0-1-1,0 1 0,0 0 0,0 0 1,1 0-1,-3 9 0,4-11-1,0 0-1,-1 0 1,1 1 0,0-1-1,0 0 1,0 0 0,1 0-1,-1 0 1,1 1-1,-1-1 1,1 0 0,-1 0-1,1 0 1,0 0 0,0 0-1,0 0 1,0 0-1,1 0 1,-1-1 0,2 3-1,1-1 37,-1 0 0,1 0-1,0 0 1,0-1-1,0 0 1,1 0 0,-1 0-1,0 0 1,1-1 0,-1 1-1,1-1 1,-1 0 0,1-1-1,0 1 1,0-1-1,-1 0 1,1 0 0,0 0-1,4-1 1,7-2-6,0 0 0,0 0 0,-1-2 0,22-8 0,110-62 3,-116 56-5,-1-2 1,-2-1 0,0-1-1,-1-1 1,45-53 0,-16 6-53,54-91 1,-79 113 36,-2-2 1,30-76-1,-57 123-67,-1 0 1,1 0-1,-1 0 0,0-1 0,0 1 0,0-7 0,-1 11 46,0 0 0,0 0 0,0-1 0,0 1 0,0 0-1,0 0 1,0 0 0,0 0 0,0 0 0,0-1 0,0 1-1,0 0 1,0 0 0,0 0 0,0 0 0,0 0 0,0-1-1,0 1 1,0 0 0,-1 0 0,1 0 0,0 0 0,0 0 0,0 0-1,0-1 1,0 1 0,0 0 0,0 0 0,-1 0 0,1 0-1,0 0 1,0 0 0,0 0 0,0 0 0,0 0 0,0 0-1,-1 0 1,-6 2-213,-7 11-40,-2 5 206,1 0 0,1 1 0,1 1-1,-20 39 1,-31 93 117,49-116-65,7-15 74,-56 156 44,55-145-91,0 0 1,3 1-1,-5 54 1,10-80 15,1 1-1,1-1 1,-1 0 0,1 0 0,0 0 0,2 9 0,-2-14-22,0-1 0,-1 1 0,1 0 0,0 0 0,0 0 1,0-1-1,0 1 0,0 0 0,0-1 0,1 1 0,-1-1 0,0 1 1,1-1-1,-1 0 0,1 0 0,0 0 0,-1 1 0,1-1 0,0-1 0,-1 1 1,1 0-1,0 0 0,0-1 0,0 1 0,0-1 0,0 0 0,2 1 1,13-1 36,-1-1 0,0-1 0,0 0 0,0-1 0,-1 0 1,1-2-1,-1 0 0,0 0 0,0-2 0,0 0 0,-1 0 0,20-15 1,-24 13-39,-1 0 0,0 0 0,0-1 0,-1-1 0,0 0 0,11-20 0,0 0 5,-7 6-98,-12 22 69,2 0 1,-1 0 0,0 0-1,1 0 1,-1 0-1,1 0 1,0 0-1,4-5 1,-6 8 1,0 0 0,0 0 1,1 0-1,-1 0 0,0 0 0,0 0 1,0 0-1,0 0 0,0 0 0,1 0 1,-1 0-1,0 0 0,0 0 0,0 0 1,0 0-1,0 0 0,1 0 0,-1 0 1,0 0-1,0 0 0,0 0 0,0 1 0,0-1 1,0 0-1,1 0 0,-1 0 0,0 0 1,0 0-1,0 0 0,0 0 0,0 0 1,0 1-1,0-1 0,0 0 0,0 0 1,0 0-1,1 0 0,-1 0 0,0 0 1,0 1-1,0-1 0,0 0 0,0 0 1,0 0-1,0 0 0,0 0 0,0 0 0,0 1 1,0-1-1,-1 8-14,0 1 0,-1-1 0,0 1 1,0-1-1,-1 0 0,1 0 0,-2 0 0,-7 13 0,-7 20-52,9-4 189,5-13 129,3-23-236,1-1-1,0 0 1,0 0 0,0 1 0,0-1-1,0 0 1,0 0 0,0 1-1,0-1 1,0 0 0,0 0 0,0 1-1,0-1 1,0 0 0,0 0-1,0 0 1,0 1 0,0-1 0,1 0-1,-1 0 1,0 1 0,0-1-1,0 0 1,0 0 0,0 0 0,0 1-1,1-1 1,-1 0 0,0 0-1,0 0 1,0 0 0,1 1 0,-1-1-1,0 0 1,1 0 0,10 0 178,16-8-65,9-9-225,-10 5 80,-1 1 0,2 1 0,-1 2-1,51-10 1,-68 19-108,-11 5 59,-18 11-29,9-7-36,8-7 140,0 0 1,0 1 0,1-1 0,-1 1-1,1-1 1,0 1 0,0 0 0,1 0 0,-1 0-1,1 0 1,0 0 0,0 0 0,0 0-1,0 0 1,1 0 0,0 1 0,0-1-1,0 0 1,0 0 0,1 1 0,-1-1 0,1 0-1,0 0 1,1 0 0,-1 0 0,0 0-1,1 0 1,0 0 0,0-1 0,0 1 0,1 0-1,-1-1 1,1 0 0,0 0 0,0 0-1,0 0 1,6 4 0,0-1 52,0 0 0,0-1-1,0 0 1,1-1 0,-1 0 0,1 0 0,0-1 0,16 2-1,-1-1 12,0-1 0,36 0 0,-39-4-55,0 0 1,0-2-1,0 0 1,40-12-1,-1-8-2907,-8-1-1431,-32 12 2752</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48:24.141"/>
    </inkml:context>
    <inkml:brush xml:id="br0">
      <inkml:brushProperty name="width" value="0.05" units="cm"/>
      <inkml:brushProperty name="height" value="0.05" units="cm"/>
      <inkml:brushProperty name="color" value="#66CC00"/>
    </inkml:brush>
  </inkml:definitions>
  <inkml:trace contextRef="#ctx0" brushRef="#br0">1197 323 7648,'-13'-11'3456,"13"19"-2176,10-8-992,-2 0-96,10 3-128,-10 2-224,6-2 96</inkml:trace>
  <inkml:trace contextRef="#ctx0" brushRef="#br0" timeOffset="1.02">9 140 9312,'-8'-42'4192,"60"30"-3616,1-1-480,4 7-160,66-14 96,3 4 0,72-3-448,-5 7 224</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48:28.116"/>
    </inkml:context>
    <inkml:brush xml:id="br0">
      <inkml:brushProperty name="width" value="0.05" units="cm"/>
      <inkml:brushProperty name="height" value="0.05" units="cm"/>
      <inkml:brushProperty name="color" value="#66CC00"/>
    </inkml:brush>
  </inkml:definitions>
  <inkml:trace contextRef="#ctx0" brushRef="#br0">8 859 2304,'-1'0'177,"1"1"-1,-1-1 1,1 0 0,-1 1-1,0-1 1,1 1 0,0 0 0,-1-1-1,1 1 1,-1-1 0,1 1-1,0 0 1,-1-1 0,1 1-1,0 0 1,0-1 0,-1 2 0,2-1 83,0 0 1,-1-1-1,1 1 1,0 0 0,0-1-1,-1 1 1,1-1-1,0 0 1,0 1 0,0-1-1,0 1 1,0-1 0,0 0-1,0 0 1,0 0-1,0 1 1,1-1 0,-1 0-82,0 0-1,1 0 1,-1 0 0,1 0 0,-1 0 0,0 0 0,1-1 0,-1 1 0,0 0 0,1-1 0,-1 1-1,0-1 1,0 1 0,1-1 0,-1 1 0,0-1 0,0 0 0,0 0 0,0 0 0,0 0-1,0 1 1,0-1 0,1-2 0,3-3 155,-1 1-1,-1-1 1,5-9 0,-5 10-154,38-78 1136,36-62-179,41-34-625,-112 170-475,33-50-49,-33 51-7,0 0 0,0 1 0,1 0 0,15-13 0,-21 20 17,-1-1-1,1 1 0,-1-1 0,1 1 0,-1-1 0,1 1 0,-1 0 0,1-1 0,0 1 1,-1 0-1,1-1 0,-1 1 0,1 0 0,0 0 0,-1-1 0,1 1 0,0 0 1,0 0-1,-1 0 0,1 0 0,0 0 0,-1 0 0,1 0 0,0 0 0,-1 1 0,1-1 1,0 0-1,-1 0 0,1 0 0,0 1 0,-1-1 0,1 0 0,-1 1 0,1-1 1,0 1-1,-1-1 0,1 0 0,-1 1 0,1-1 0,-1 1 0,0-1 0,1 1 0,-1 0 1,1-1-1,-1 1 0,0-1 0,1 1 0,-1 0 0,0 0 0,1 3 0,0 0-1,0 0 0,0 0 0,-1 0 0,1 0 1,-2 8-1,-1 0 21,-1 1 0,0 0 0,-1-1 0,0 0 0,-1 0 0,-1 0 0,-10 17 0,1 0 71,-28 68 349,43-97-417,-1 1 0,1-1 0,0 1 0,0-1 0,0 1-1,0-1 1,-1 1 0,1-1 0,0 1 0,0-1 0,0 1 0,0-1 0,0 1 0,1-1-1,-1 1 1,0-1 0,0 2 0,0-2 3,1 0 0,-1 0 0,0 0 0,1 0 0,-1 0 0,0 0 0,1 0 0,-1 0 0,0 0 0,1 0 0,-1 0 0,1 0 0,-1 0 0,0 0 0,0 0 0,1 0 0,-1-1 0,0 1 0,1 0 0,-1 0 0,0 0 0,1 0 0,-1-1 0,0 1 0,0 0 0,1 0 0,-1-1-1,0 1 1,0 0 0,0 0 0,1-1 0,28-22 75,1 2 0,55-29 0,-43 26-2,142-88-347,-181 110 220,1 0 0,-1 0 0,1 0 0,0 1 0,-1 0 0,1 0 0,0 0 0,0 0 0,0 1 0,0-1 0,5 1 0,-8 0 23,1 0 1,-1 0-1,0 1 0,0-1 1,0 0-1,0 1 0,0-1 0,0 1 1,0-1-1,0 1 0,0-1 1,0 1-1,0-1 0,-1 1 0,1 0 1,0 0-1,1 1 0,-1-1 9,-1 1 0,1-1 0,0 1 0,-1-1 0,1 1 0,-1 0 0,1-1 0,-1 1 0,0 0 0,0-1 0,1 1 0,-1 0 0,-1-1 0,1 4 0,-2 5 30,1 0-1,-2 0 0,0 0 1,0-1-1,-7 17 1,-30 44 184,3-4 230,37-66-428,0 0 1,0 0-1,0 1 1,-1-1-1,1 0 1,0 0-1,0 1 0,0-1 1,0 0-1,0 0 1,0 1-1,-1-1 1,1 0-1,0 1 1,0-1-1,0 0 1,0 0-1,0 1 1,0-1-1,0 0 1,0 1-1,0-1 1,1 0-1,-1 0 1,0 1-1,0-1 1,0 0-1,0 0 0,0 1 1,1-1-1,7-1 250,17-13-49,-23 13-178,65-50 148,-25 17-242,-20 17 49,-11 8-102,1 0 0,14-7 0,-25 15 89,0 1-1,-1-1 0,1 1 1,0-1-1,0 1 0,0 0 1,0-1-1,0 1 0,0 0 1,0 0-1,0 0 0,0 0 1,0 0-1,0 0 0,1 0 1,-1 0-1,0 0 0,0 0 1,0 0-1,0 1 0,0-1 1,0 0-1,1 2 0,-1-2 10,-1 1 0,1-1 0,0 1 0,-1 0 0,1 0 0,-1-1 0,1 1 0,-1 0 0,0 0-1,1-1 1,-1 1 0,0 0 0,1 0 0,-1 0 0,0 0 0,0-1 0,0 1 0,0 0 0,0 0 0,0 0 0,0 0-1,0 0 1,0 0 0,0-1 0,-1 1 0,1 2 0,-14 40-74,7-25 81,2 0 0,0 0 0,-3 24 0,8-41 34,0 0-1,0 0 0,0 0 1,0 1-1,0-1 1,0 0-1,0 0 0,0 0 1,0 0-1,1 0 0,-1 0 1,0 0-1,1 0 1,0 1-1,-1-1-16,0-1-1,1 0 1,-1 1 0,1-1-1,-1 0 1,0 0 0,1 1-1,-1-1 1,0 0 0,1 0-1,-1 0 1,1 1 0,-1-1-1,1 0 1,-1 0 0,0 0-1,1 0 1,-1 0 0,1 0-1,-1 0 1,1 0 0,-1 0-1,1 0 1,0-1 0,3 0 44,1-1 0,-1 0 0,0 0 0,1 0 0,4-5 0,1 2-67,106-52 57,-64 33-50,-25 11 12,-11 5-122,0 0 1,1 1-1,32-9 0,-38 16-25,-6 2-58,-15 4 185,0 1 1,1 0 0,0 0-1,0 1 1,0 0 0,1 1-1,1 0 1,-1 0 0,2 1-1,-1 0 1,1 0 0,1 0-1,-1 1 1,2-1 0,-6 19-1,10-27 34,-1 1-1,1-1 1,0 1-1,0 0 1,0-1 0,0 1-1,0 0 1,1-1-1,-1 1 1,1-1-1,0 1 1,1 4-1,-1-6-9,0 0-1,0 1 0,-1-1 1,1 0-1,0 0 0,0 0 1,0 0-1,0 0 0,0 0 1,1 0-1,-1 0 0,0-1 1,0 1-1,0 0 0,1-1 1,-1 1-1,0-1 0,1 1 1,-1-1-1,1 1 0,-1-1 1,1 0-1,-1 0 0,3 0 1,2 0 2,0-1 0,0 0 0,0-1 0,0 1 0,-1-1 0,1 0 0,0 0 0,-1-1 0,1 0 0,5-4 0,6-4 57,27-25 1,-38 31-52,-1 0 1,0-1-1,0 0 0,0 0 1,0-1-1,4-9 1,-7 13-19,0 0-1,-1-1 1,0 1 0,0-1-1,0 1 1,0 0 0,0-1 0,-1 0-1,1 1 1,-1-1 0,0 1 0,0-1-1,0 0 1,-1 1 0,-1-7 0,1 8-21,0 0-1,0 0 1,-1 0 0,1 0 0,-1 0 0,0 0 0,1 0 0,-1 0 0,0 1 0,0-1 0,0 1-1,0-1 1,0 1 0,0 0 0,-1 0 0,1 0 0,0 0 0,-1 0 0,1 0 0,0 1 0,-1-1-1,-4 0 1,-4 0-63,0 0 0,1 1-1,-17 0 1,-9 6 73,30-4 25,-1-1 0,1 0-1,-9 0 1,122-4-54,187-31 1,-288 32-7,1 1 0,-1 1 1,0-1-1,0 1 0,7 1 0,-12-1 47,0 0-1,0 0 1,0 1 0,0-1-1,0 0 1,0 0-1,0 1 1,-1-1-1,1 0 1,0 1 0,0-1-1,0 1 1,-1-1-1,1 1 1,0 0-1,-1-1 1,1 1-1,0 0 1,-1-1 0,1 1-1,-1 0 1,1 0-1,-1-1 1,1 1-1,-1 0 1,0 0 0,1 0-1,-1 0 1,0 0-1,0-1 1,0 1-1,1 0 1,-1 0-1,0 0 1,0 0 0,0 0-1,-1 0 1,1 0-1,0 0 1,0 0-1,-1 0 1,0 4 47,-1 0 1,0-1-1,0 1 1,0-1-1,-1 0 0,1 0 1,-1 0-1,0 0 1,-5 5-1,-7 9 90,-1 5-2,6-7 87,-17 19 1,19-30 136,9-11-49,10-17-133,-5 15-182,1 0 1,0 0 0,1 0-1,0 1 1,17-12-1,49-26-389,-72 44 366,-1 0 1,1 0-1,-1 1 0,1-1 1,-1 0-1,1 1 1,-1 0-1,1-1 0,-1 1 1,1 0-1,0 0 0,-1 0 1,1 0-1,0 0 1,-1 0-1,2 0 0,-2 1 16,0-1-1,-1 0 0,1 1 0,-1-1 0,1 1 1,-1-1-1,1 1 0,-1-1 0,1 1 1,-1 0-1,1-1 0,-1 1 0,0 0 0,1-1 1,-1 1-1,0 0 0,0-1 0,1 1 0,-1 0 1,0-1-1,0 1 0,0 0 0,0 0 1,0-1-1,0 1 0,0 0 0,0-1 0,0 1 1,0 0-1,0 0 0,-1-1 0,1 1 0,0 0 1,-1-1-1,1 1 0,-1 0 0,-3 9 54,0 0-1,0-1 0,-8 12 0,7-14 0,1 0-1,0 0 1,0 1 0,1-1-1,-4 14 1,7-14 231,4-6-115,8-8 1,-9 5-98,36-23-89,1 2 1,1 1-1,1 3 1,71-24-1,-109 42-2,-1 0-1,1 1 0,0-1 0,-1 1 1,1-1-1,0 1 0,-1 0 0,1 0 1,0 1-1,-1-1 0,5 2 0,-7-2 14,0 1 0,1 0 0,-1-1 0,0 1 0,0 0 0,1 0-1,-1 0 1,0 0 0,0 0 0,0 0 0,0 0 0,0 0 0,0 0 0,0 0-1,0 1 1,-1-1 0,1 0 0,0 1 0,-1-1 0,1 0 0,-1 1 0,1-1-1,-1 1 1,0-1 0,0 1 0,0-1 0,0 1 0,0-1 0,0 2 0,0 13 35,1 0 0,0 0 0,5 25-1,-5-37 5,0 0 0,1 1-1,-1-1 1,1 0 0,0 0-1,0 0 1,0 0 0,0 0-1,1 0 1,0-1-1,-1 1 1,1-1 0,1 0-1,-1 0 1,0 0 0,1 0-1,6 4 1,-8-6-13,1 0 0,0-1 1,0 1-1,0 0 0,0-1 0,-1 1 1,1-1-1,0 0 0,0 0 0,0 0 1,0-1-1,0 1 0,0-1 0,0 1 1,-1-1-1,1 0 0,0 0 0,0 0 1,-1 0-1,5-3 0,6-4 72,0-1 0,21-17 0,-21 15-79,4-2 26,4-3-53,-1-1-1,0-1 1,-1 0-1,18-24 1,-36 39 25,1 1 0,-1-1 1,0 1-1,1-1 0,-1 0 0,0 1 0,-1-1 1,2-5-1,-2 8-13,0-1 1,0 1-1,0-1 1,0 1 0,0-1-1,0 1 1,0-1-1,0 1 1,0-1-1,0 1 1,0-1-1,-1 1 1,1 0-1,0-1 1,0 1 0,0-1-1,-1 1 1,1 0-1,0-1 1,0 1-1,-1-1 1,0 1-1,1-1-10,-1 1 0,0 0 0,0 0 0,1 0 0,-1-1 0,0 1 0,0 0 0,1 0-1,-1 0 1,0 1 0,0-1 0,0 0 0,1 0 0,-1 0 0,0 0 0,1 1 0,-1-1-1,0 0 1,0 1 0,-11 5-10,0 1 1,0 0-1,1 1 0,0 0 0,1 1 0,0 0 1,0 0-1,1 1 0,1 0 0,-1 1 0,1 0 1,1 0-1,0 1 0,-5 12 0,9-16 60,0 1 0,0-1 0,0 0 0,1 1 0,1-1 0,0 1 0,0-1 0,0 1 0,2 16 0,-1-24-16,0 0 0,0 0 1,1 1-1,-1-1 0,0 0 1,1 0-1,-1 0 0,1 0 1,-1 1-1,1-1 0,0 0 0,1 2 1,-2-3-9,1 0 1,-1 1 0,1-1-1,-1 0 1,1 1-1,0-1 1,-1 0-1,1 1 1,-1-1 0,1 0-1,0 0 1,-1 0-1,1 0 1,0 1 0,-1-1-1,1 0 1,0 0-1,-1 0 1,1-1-1,-1 1 1,1 0 0,0 0-1,-1 0 1,1 0-1,0 0 1,-1-1 0,1 1-1,-1 0 1,2-1-1,8-6 49,0 0 0,0 0-1,11-11 1,17-13-108,-14 15 31,1 0 0,0 2 1,1 2-1,1 0 0,0 1 0,0 2 1,1 1-1,50-8 0,-75 15 14,1 1 0,-1-1 0,1 1 0,-1 0 0,1 0 0,0 1 0,-1-1-1,1 1 1,-1-1 0,1 1 0,4 2 0,-7-2 1,0-1-1,0 1 1,-1-1 0,1 1-1,0 0 1,0 0 0,0-1-1,0 1 1,-1 0 0,1 0-1,0 0 1,-1 0 0,1 0-1,-1 0 1,1 0-1,0 1 1,-1 0-10,1 0-1,-1 0 1,0 0 0,0 0-1,0 0 1,0 1 0,0-1-1,0 0 1,-1 0 0,1 0-1,-1 3 1,-11 26 44,0 0 0,-2-1 0,-32 51 0,46-81-23,0 0 0,0 0-1,0 0 1,0 0 0,0 0 0,0 0 0,0 0 0,0 0-1,0 0 1,0 0 0,0 0 0,0 0 0,0 0-1,1 0 1,-1 0 0,0 0 0,0 0 0,0 0 0,0 0-1,0 0 1,0 0 0,0 1 0,0-1 0,0 0 0,0 0-1,0 0 1,0 0 0,0 0 0,0 0 0,0 0-1,0 0 1,0 0 0,0 0 0,0 0 0,0 0 0,0 0-1,0 0 1,0 0 0,0 0 0,0 0 0,0 0 0,0 0-1,0 0 1,0 0 0,0 0 0,0 0 0,0 0-1,8-5 158,15-13 12,-11 10-122,35-31 31,-31 25-133,-1 1 0,2 1 1,0 0-1,28-14 0,-44 25 38,0 1 1,0-1-1,0 1 0,1-1 0,-1 1 1,0-1-1,0 1 0,0 0 0,1 0 0,-1-1 1,0 1-1,0 0 0,1 0 0,-1 0 1,0 0-1,0 1 0,1-1 0,1 1 0,-2-1 2,-1 1-1,1 0 0,-1 0 0,1-1 0,0 1 0,-1 0 0,1 0 0,-1 0 0,0 0 0,1 0 1,-1 0-1,0-1 0,1 1 0,-1 0 0,0 0 0,0 0 0,0 0 0,0 0 0,0 0 1,0 0-1,0 0 0,0 0 0,-1 1 0,-11 76-239,7-55 303,1 0 0,-1 35 0,5-56-29,0 1 0,1 0-1,-1-1 1,1 1-1,-1 0 1,1-1 0,0 1-1,1 2 1,-1-4-14,-1-1 1,0 1-1,1 0 0,-1 0 0,1 0 1,-1-1-1,1 1 0,-1 0 1,1-1-1,0 1 0,-1 0 0,1-1 1,0 1-1,0-1 0,-1 1 1,1-1-1,0 1 0,0-1 1,0 0-1,-1 1 0,1-1 0,0 0 1,0 0-1,0 0 0,0 0 1,1 0-1,1 0-2,-1-1 0,1 0 0,-1 0 0,0 0 0,1 0 0,-1 0 0,0 0 0,0-1 0,0 1 0,0-1 0,3-2 1,20-22 38,-19 19-31,84-103 231,-45 53-201,5-2 0,-19 23-13,29-44 0,126-226-129,-170 275-69,-2-2 0,11-38-1,-20 51-110,-5 20 273,0 0-1,0 0 1,0 0 0,0 0-1,0 0 1,0 0-1,0-1 1,0 1 0,0 0-1,0 0 1,0 0-1,0 0 1,0 0-1,0 0 1,0 0 0,0 0-1,0 0 1,0-1-1,0 1 1,0 0-1,0 0 1,-1 0 0,1 0-1,0 0 1,0 0-1,0 0 1,0 0 0,0 0-1,0 0 1,0 0-1,0-1 1,0 1-1,0 0 1,0 0 0,0 0-1,-1 0 1,1 0-1,0 0 1,0 0-1,0 0 1,0 0 0,0 0-1,0 0 1,0 0-1,0 0 1,0 0-1,-1 0 1,1 0 0,0 0-1,0 0 1,0 0-1,0 0 1,-10 10-158,-14 23-54,-28 50 0,-15 44 141,58-110 124,-18 36 4,-39 112-1,63-155-3,1 0 1,0 0-1,0 1 1,1-1-1,-1 12 1,2-19-18,1 0 0,-1 0 0,0 0 0,1 0 0,0 0 0,-1 0 0,1 0 0,1 0 0,1 5 0,-2-7-14,0 1 1,1-1-1,-1 1 0,0-1 0,0 0 0,1 0 0,-1 1 1,1-1-1,-1 0 0,1 0 0,-1-1 0,1 1 0,-1 0 0,1 0 1,0-1-1,-1 1 0,1-1 0,2 1 0,3-1 6,-1 1 0,1-1 0,-1-1-1,1 1 1,-1-1 0,1 0 0,8-3 0,46-17 77,-45 15-88,53-24 42,-44 19-87,38-14 1,-62 25 11,-1 0 1,1 0 0,0-1 0,0 1 0,-1 0 0,1 0 0,0 0 0,0 0-1,-1 0 1,1 0 0,0 0 0,0 0 0,-1 0 0,1 0 0,1 1 0,-2-1 9,0 0 0,1 0 0,-1 1 0,0-1 1,0 0-1,0 0 0,1 1 0,-1-1 0,0 0 1,0 0-1,0 1 0,0-1 0,0 0 0,1 1 1,-1-1-1,0 0 0,0 1 0,0-1 0,0 0 1,0 0-1,0 1 0,0-1 0,0 0 0,0 1 1,0-1-1,-1 1 0,0 3-45,0 0-1,-1 1 1,0-1 0,-3 6-1,0-1 39,-33 57-74,27-50 139,1 1 0,0 1 0,1 0-1,-6 19 1,14-35-31,1-1 1,-1 1-1,1-1 0,-1 1 0,1 0 0,0 0 1,-1-1-1,1 1 0,0 0 0,0-1 0,0 1 1,1 0-1,-1 0 0,0-1 0,1 1 0,0 2 1,0-2-6,0-1 0,1 0 1,-1 0-1,0 0 0,1 0 1,-1 0-1,1 0 0,-1 0 1,1-1-1,0 1 0,-1-1 1,1 1-1,0-1 0,-1 1 1,4-1-1,15 3 9,0-1 1,0-1-1,24-2 1,-9 1-44,-20 0 10,1-1-1,-1-1 0,0 0 1,0-1-1,28-9 1,5-9-2522,-44 19 2259,-2 1-69,1-1 1,0 1-1,-1-1 1,1 1 0,-1-1-1,2-2 1,-3 4 184,0-1 0,-1 0 0,1 0 1,-1 1-1,1-1 0,-1 0 0,1 0 0,-1 1 0,0-1 0,1 0 0,-1 0 1,0 0-1,0 0 0,0 0 0,0 0 0,0 1 0,0-1 0,0 0 1,0 0-1,0 0 0,0 0 0,0 0 0,0 0 0,0 0 0,-1 1 0,0-3 1,-12-17-3379,-1 3 1168</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48:28.493"/>
    </inkml:context>
    <inkml:brush xml:id="br0">
      <inkml:brushProperty name="width" value="0.05" units="cm"/>
      <inkml:brushProperty name="height" value="0.05" units="cm"/>
      <inkml:brushProperty name="color" value="#66CC00"/>
    </inkml:brush>
  </inkml:definitions>
  <inkml:trace contextRef="#ctx0" brushRef="#br0">40 20 7808,'-39'-9'3520,"44"18"-3040,3-9 1760,10 3-1312,17-3 1247,9 5-1247,39-10-64,4 5-512,11-3-160,-8-1-128,-5-4 32,-16 8-64,-12-8-2560,-8 8 1377</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48:29.422"/>
    </inkml:context>
    <inkml:brush xml:id="br0">
      <inkml:brushProperty name="width" value="0.05" units="cm"/>
      <inkml:brushProperty name="height" value="0.05" units="cm"/>
      <inkml:brushProperty name="color" value="#66CC00"/>
    </inkml:brush>
  </inkml:definitions>
  <inkml:trace contextRef="#ctx0" brushRef="#br0">110 56 3488,'73'-45'7189,"-72"45"-7133,-1 0 1,0 0-1,0-1 0,0 1 1,1 0-1,-1 0 0,0 0 0,0 0 1,0-1-1,0 1 0,0 0 1,1 0-1,-1 0 0,0-1 0,0 1 1,0 0-1,0 0 0,0 0 1,0-1-1,0 1 0,0 0 1,0 0-1,0-1 0,0 1 0,0 0 1,0 0-1,0-1 0,0 1 1,0 0-1,0 0 0,0-1 1,0 1-1,0 0 0,0 0 0,0 0 1,0-1-1,-1 1-13,1 0 0,0-1 0,0 1 0,-1 0 0,1 0 1,0 0-1,-1-1 0,1 1 0,0 0 0,-1 0 0,1 0 0,0 0 0,-1 0 0,1 0 0,0 0 0,-1 0 0,1 0 1,0 0-1,-1 0 0,1 0 0,0 0 0,-1 0 0,1 0 0,0 0 0,-1 0 0,1 0 0,0 0 0,-1 0 0,1 1 0,-1-1 1,-6 4 134,-1 1 0,0 0 0,1 0 0,0 0 1,0 1-1,1 0 0,0 1 0,0-1 0,-7 10 1,0 3 151,1 0 0,-14 29 1,17-29-213,1 0 1,1 1-1,0-1 1,2 2-1,0-1 1,-2 24-1,6-34-41,1-1-1,0 1 1,1-1-1,0 1 0,0-1 1,5 17-1,-4-20 4,0 0-1,1 0 0,0 0 0,0 0 0,0-1 0,0 0 1,1 1-1,0-1 0,0-1 0,1 1 0,5 4 0,-6-5-27,1-1-1,-1 0 0,1 0 0,0-1 1,0 0-1,0 1 0,0-2 0,0 1 1,1 0-1,-1-1 0,0 0 0,1 0 1,-1-1-1,1 0 0,-1 0 0,1 0 0,-1 0 1,1-1-1,-1 0 0,1 0 0,-1-1 1,0 1-1,10-5 0,-5 1-19,0 0 0,0 0-1,-1-1 1,0 0 0,0-1-1,0 0 1,-1 0 0,0-1 0,0 0-1,11-16 1,-13 15-12,0-1 0,-1 0 0,0-1 0,-1 1 1,0-1-1,0 0 0,-1 0 0,0-1 0,-1 1 0,-1 0 0,0-1 0,0-21 0,-2 24-28,0 1-1,0 0 1,0 0 0,-1 0-1,0 0 1,-1 0-1,0 1 1,0-1 0,-1 1-1,0 0 1,0-1-1,0 2 1,-1-1-1,0 1 1,0-1 0,-1 1-1,0 1 1,-11-10-1,9 10-7,0 0-1,0 1 1,0 0-1,0 0 1,-1 1-1,0 0 1,0 0-1,0 1 1,-11-2-1,16 4-43,-1-1 0,1 1 0,-1 0 0,1 0-1,-1 0 1,1 1 0,-1-1 0,1 1 0,0 1 0,-1-1 0,1 0 0,0 1-1,0 0 1,0 0 0,0 0 0,0 0 0,0 1 0,1 0 0,-1-1 0,1 1 0,-4 4-1,6-5-203,-1 0 0,1 0 0,0 0 0,-1 1 0,1-1 0,0 0 0,0 1-1,1-1 1,-1 1 0,0-1 0,1 1 0,0-1 0,-1 1 0,1-1 0,0 1-1,1 3 1,0 2-879,0-1-1,1 0 1,0 0-1,4 9 1,6 12-1241</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48:29.811"/>
    </inkml:context>
    <inkml:brush xml:id="br0">
      <inkml:brushProperty name="width" value="0.05" units="cm"/>
      <inkml:brushProperty name="height" value="0.05" units="cm"/>
      <inkml:brushProperty name="color" value="#66CC00"/>
    </inkml:brush>
  </inkml:definitions>
  <inkml:trace contextRef="#ctx0" brushRef="#br0">1 291 6816,'15'3'2197,"-15"-3"-2169,0 0-1,0 0 1,0 0-1,0 0 1,1 0-1,-1 0 1,0 0-1,0 0 1,0 0-1,1 0 1,-1 1-1,0-1 1,0 0-1,0 0 1,0 0-1,0 0 1,1 0 0,-1 0-1,0 0 1,0 0-1,0 1 1,0-1-1,0 0 1,0 0-1,0 0 1,1 0-1,-1 1 1,0-1-1,0 0 1,0 0-1,6 10 538,-4-7-109,0 1 0,1 0 0,-1 0 0,-1 0 0,3 5 1,13 63 3270,-17-72-3694,0 0-1,0 0 0,0 0 1,0 1-1,0-1 0,0 0 1,0 0-1,0 0 0,0 0 1,0 0-1,0 1 0,0-1 1,0 0-1,0 0 0,0 0 1,0 0-1,0 0 0,0 1 1,0-1-1,0 0 0,1 0 1,-1 0-1,0 0 0,0 0 1,0 0-1,0 0 0,0 0 1,0 1-1,1-1 0,-1 0 1,0 0-1,0 0 0,0 0 0,0 0 1,0 0-1,1 0 0,-1 0 1,0 0-1,0 0 0,0 0 1,0 0-1,1 0 0,-1 0 1,0 0-1,0 0 0,0 0 1,0 0-1,0 0 0,1 0 1,-1 0-1,0 0 0,0-1 1,7-10 761,3-23-251,5-49-143,-10 49-306,1 1 0,2 0-1,1 0 1,19-46 0,-26 75-68,0-1 0,1 1 0,-1 0 0,1 0-1,0 0 1,0 0 0,1 0 0,-1 1 0,1-1-1,0 1 1,0 0 0,0 0 0,0 1 0,0-1-1,7-2 1,-4 3-23,-1-1 1,1 2-1,0-1 0,0 1 0,0 0 0,0 1 1,1-1-1,-1 1 0,0 1 0,7 1 0,2 0-24,26 9 0,-7-1-614,-5-2 176</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48:42.345"/>
    </inkml:context>
    <inkml:brush xml:id="br0">
      <inkml:brushProperty name="width" value="0.05" units="cm"/>
      <inkml:brushProperty name="height" value="0.05" units="cm"/>
      <inkml:brushProperty name="color" value="#66CC00"/>
    </inkml:brush>
  </inkml:definitions>
  <inkml:trace contextRef="#ctx0" brushRef="#br0">9 1261 2080,'0'0'32,"0"0"1,-1 0 0,1 0-1,0 0 1,-1 0-1,1 0 1,-1 0-1,1 0 1,0 0-1,-1 0 1,1 1 0,0-1-1,-1 0 1,1 0-1,0 0 1,-1 1-1,1-1 1,0 0-1,0 0 1,-1 1 0,1-1-1,0 0 1,0 1-1,0-1 1,-1 0-1,1 1 1,0-1-1,0 0 1,0 1 0,0-1-1,0 0 1,0 1-1,-1-1 1,1 0-1,0 1 1,0-1-1,0 1 1,0-1 0,0 0-1,1 1 1,3 19 1815,-2-12-525,-1-5 732,0-13 713,0 7-2351,-1 0 0,0 0 1,1 0-1,-1-1 0,1 1 1,1-4-1,1 3-317,-1 0-1,0 0 1,0-1 0,0 0-1,-1 1 1,2-6 0,6-18 29,21-47 119,43-79 0,-55 122-103,2 1 0,1 0 0,1 2 0,51-52 0,-47 56-40,-8 6-24,1 1 1,1 1-1,0 0 1,35-20-1,-54 37-87,1-1 0,-1 0 0,1 0 0,0 1 0,-1-1-1,1 1 1,0 0 0,-1-1 0,1 1 0,0 0 0,0 0 0,-1 0 0,1 0-1,0 0 1,0 0 0,-1 1 0,1-1 0,2 1 0,-3 0 6,0 0 0,0-1-1,-1 1 1,1 0 0,0-1 0,0 1 0,-1 0-1,1 0 1,0-1 0,-1 1 0,1 0 0,-1 0-1,1 0 1,-1 0 0,0 0 0,1 0 0,-1 0 0,0 0-1,0 0 1,1 0 0,-1 0 0,0 0 0,0 0-1,0 0 1,0 0 0,-1 0 0,1 0 0,0 0-1,0 0 1,0 0 0,-1 0 0,1 0 0,-1 1-1,-32 82 60,-43 218 117,76-299-128,-1 0-1,1 0 0,-1-1 1,1 1-1,0 0 1,1 0-1,-1 0 0,1 5 1,-1-8-35,0 1 0,1-1 0,-1 0 0,0 1 0,0-1 0,0 1 0,1-1 0,-1 0 0,0 1 0,0-1 0,1 0 0,-1 0 0,0 1 0,0-1 0,1 0 0,-1 0 0,1 1 0,-1-1 0,0 0 0,1 0 0,-1 0 0,0 1 0,1-1 0,-1 0 0,1 0 0,0 0 7,0 0-1,0 0 1,0-1 0,0 1 0,0 0 0,0-1-1,0 1 1,0 0 0,0-1 0,0 0-1,0 1 1,0-1 0,0 1 0,1-2-1,19-16 153,-1-1 0,23-30 0,-9 11-106,19-22-40,58-59 108,-70 73-90,-20 21-222,-21 26 172,0-1-1,0 1 0,0-1 0,0 0 0,0 1 0,0-1 0,0 1 0,0-1 0,0 1 0,0-1 0,0 0 0,0 1 0,0-1 0,0 1 0,0-1 1,0 0-1,1 1 0,-1-1 0,0 1 0,0-1 0,0 0 0,1 1 0,-1-1 0,0 0 0,0 1 0,1-1 0,-1 0 0,0 1 0,1-1 0,-1 0 1,0 0-1,1 1 0,-1-1 0,1 0 0,-1 0 0,0 0 0,1 0 0,-1 0 0,1 1 0,-1-1 0,1 0 0,-1 0 0,0 0 0,1 0 0,-1 0 1,1 0-1,-1 0 0,1 0 0,-1-1 0,0 1 0,1 0 0,-1 0 0,1 0 0,-1 0 0,0 0 0,1-1 0,-1 1 0,0 0 0,1 0 0,-1-1 1,0 1-1,1 0 0,-1-1 0,0 1 0,1 0 0,-1-1 0,0 1 0,0 0 0,1-1 0,-31 198-14,25-116 126,5-74-78,0 0 0,0 0-1,1 0 1,0 0 0,1 0 0,0 0 0,0-1-1,0 1 1,4 7 0,-5-13-11,-1 0 0,0-1 0,1 1-1,-1 0 1,1 0 0,-1-1 0,1 1 0,-1 0 0,1-1 0,-1 1-1,1-1 1,0 1 0,-1-1 0,1 1 0,0-1 0,0 1-1,-1-1 1,1 1 0,0-1 0,0 0 0,-1 0 0,1 1-1,0-1 1,1 0 0,-1 0-5,0 0 0,1-1 0,-1 1-1,-1-1 1,1 1 0,0-1 0,0 1 0,0-1-1,0 0 1,0 1 0,0-1 0,-1 0 0,1 0 0,0 0-1,0 0 1,0-1 0,4-7 14,0 0 1,-1 0-1,5-13 0,-6 14 9,11-29 7,2 1 0,2 0-1,1 2 1,2 0 0,29-36 0,-29 43-78,-11 15 35,0-1 0,12-10 0,-10 11-139,-10 9-168,-10 14 93,2-1 237,1 0 1,-1 0 0,2 0-1,-5 13 1,3-5-8,-6 16 34,2 0 0,2 1 0,1-1 0,2 2 0,1-1 0,2 48 0,2-76 31,0 0 0,1 0 0,0 0 0,0-1 0,4 13 1,-5-18-68,0 0 1,1 0 0,-1 0 0,0-1 0,1 1 0,-1 0 0,1 0 0,-1 0 0,1 0 0,-1 0 0,1-1 0,-1 1 0,1 0 0,0 0 0,0-1 0,-1 1 0,1-1 0,0 1 0,0-1 0,0 1 0,-1-1 0,1 1 0,0-1 0,0 1 0,0-1 0,0 0 0,0 0 0,0 0 0,0 1 0,0-1 0,0 0 0,0 0 0,0 0 0,0 0 0,0-1 0,0 1 0,0 0 0,0 0 0,0-1 0,-1 1 0,1 0 0,0-1 0,0 1 0,0-1 0,0 1 0,0-1-1,-1 1 1,1-1 0,0 0 0,1 0 0,5-7 11,1 0-1,-1-1 1,-1 1-1,1-1 1,-1-1-1,7-16 1,2 0-55,111-162 133,-117 176-66,-7 8-36,8-9-55,0-1 0,21-21 0,-26 32 48,-3 5-19,-3 8-61,0-7 52,-2 24 43,0 0 0,2 0-1,1 1 1,1-1-1,1 0 1,11 46 0,-12-69 12,2 11 36,1 0-1,9 20 1,-12-31-36,1-1 1,0 1 0,-1-1-1,1 0 1,0 0 0,1 0-1,-1 0 1,0 0 0,1-1-1,0 1 1,0-1-1,-1 1 1,2-1 0,-1 0-1,6 3 1,-7-4-4,-1-1 1,1 0-1,0 1 1,-1-1-1,1 0 0,0 0 1,0 1-1,-1-2 1,1 1-1,0 0 0,-1 0 1,1 0-1,0-1 1,-1 1-1,1-1 0,2 0 1,-1-1 3,0 0 0,1 0 0,-1 0 0,0 0 0,0-1 0,0 1 0,2-4-1,4-5 35,0-1-1,14-24 1,-19 29-31,34-62 148,-18 32-170,1 1 1,1 0-1,29-31 0,-44 59-26,1 0 1,1 1-1,-1 0 1,1 1-1,0 0 1,1 0-1,-1 1 0,1 0 1,0 1-1,0 0 1,1 0-1,-1 1 0,1 1 1,0 0-1,0 0 1,0 1-1,-1 0 1,17 2-1,-6-1-77,-18 0 100,0 0 1,0 0-1,0 0 1,0 0-1,0 0 1,0 1 0,0-1-1,0 1 1,0 0-1,0 0 1,5 3-1,-7-4 257,-7 3-236,-1-1-1,1 0 0,0-1 1,0 1-1,-12 0 0,-23 6-12,26-4-59,0 1 1,1 1-1,0 0 1,0 1-1,0 0 0,1 2 1,-21 15-1,25-15 38,0-1 0,0 1 1,1 1-1,0-1 0,0 2 0,2-1 0,-1 1 0,1 0 0,1 0 1,-5 13-1,5-11 7,1 0 0,0 1 0,1 0 1,0-1-1,2 1 0,-1 0 0,2 0 0,0 0 1,0 0-1,5 24 0,-5-37 19,1 1-1,-1 0 1,1 0 0,0 0 0,0 0-1,0 0 1,0 0 0,0-1 0,0 1-1,0 0 1,0-1 0,1 1 0,-1-1-1,1 0 1,-1 1 0,1-1-1,-1 0 1,1 0 0,0 0 0,0 0-1,0 0 1,-1 0 0,1 0 0,0-1-1,0 1 1,0-1 0,0 0 0,0 1-1,3-1 1,6 0 20,0 0 0,0 0 0,0-1 1,0-1-1,0 0 0,-1 0 0,1-1 0,-1-1 0,0 1 0,1-2 0,-2 1 1,17-11-1,4-5 24,-2-1 0,41-39 1,-10 4 97,57-70 1,-95 99-159,-1-1 0,0 0 0,29-63 0,25-79 85,-40 90-71,152-269-474,-176 330 389,-9 18 43,0 0 1,0-1-1,0 1 0,-1-1 1,1 1-1,0-1 0,-1 1 1,1-1-1,-1 1 0,1-3 1,-2 4 23,1 0 0,0-1 0,0 1 0,0 0 1,0 0-1,0 0 0,0 0 0,-1 0 0,1 0 1,0-1-1,0 1 0,0 0 0,0 0 1,-1 0-1,1 0 0,0 0 0,0 0 0,0 0 1,-1 0-1,1 0 0,0 0 0,0 0 0,0 0 1,-1 0-1,1 0 0,0 0 0,0 0 0,0 0 1,-1 0-1,1 0 0,0 0 0,0 0 0,0 0 1,-1 0-1,1 0 0,0 1 0,0-1 0,0 0 1,0 0-1,-1 0 0,1 0 0,0 1 1,-5 1-49,1 1 1,0 0 0,0 1-1,-7 5 1,0 5 7,0 0 0,1 0 1,0 1-1,-10 22 0,-23 65-124,14-20 198,3 3 0,4 0-1,4 1 1,-11 129-1,26-173-38,2 52 0,2-79 51,1 0 0,0 0 0,0-1 0,2 1 0,0-1 0,0 0 0,8 16 0,-10-26-17,0 0 1,0 0 0,0-1 0,1 1-1,-1-1 1,1 0 0,0 0 0,0 0-1,0 0 1,0 0 0,1 0 0,5 3-1,-6-5-4,0 0-1,0 0 0,0 0 1,0 0-1,0 0 0,0-1 0,0 0 1,1 1-1,-1-1 0,0 0 1,0-1-1,0 1 0,0 0 0,1-1 1,-1 0-1,0 0 0,5-2 1,14-6 36,-1-1 0,1-2 0,-2 0 0,0-1 0,29-24 0,-20 12 6,-1-2 0,41-51 1,-60 67-64,-1-1 0,10-17-1,-15 25 28,-1-2-1,0 1 0,0 0 0,0 0 0,0-1 0,-1 1 0,0-1 0,0 1 0,-1-7 0,0 10-38,0 0 1,0 0-1,-1 0 1,1 0-1,-1 1 1,1-1 0,-1 0-1,0 0 1,0 1-1,0-1 1,1 0-1,-2 1 1,1-1 0,0 1-1,0 0 1,0-1-1,-1 1 1,1 0-1,-1 0 1,1 0-1,-1-1 1,1 2 0,-1-1-1,0 0 1,1 0-1,-1 0 1,0 1-1,0-1 1,0 1-1,1 0 1,-1-1 0,0 1-1,0 0 1,0 0-1,0 0 1,0 0-1,-2 1 1,-7 2-10,0 1-1,1 0 1,-1 1 0,1 0-1,0 1 1,1 0 0,-1 0-1,1 1 1,0 1 0,1-1 0,-14 17-1,13-13 6,0 0 0,2 0-1,-1 1 1,1 1 0,1-1-1,0 1 1,1 0 0,0 0 0,-3 16-1,6-23 34,1 1-1,0 0 1,1 0-1,0-1 1,0 1-1,0 0 0,0 0 1,1-1-1,1 1 1,2 9-1,-3-12-2,1 0 0,-1 0 0,1 0 0,1-1 0,-1 1-1,0 0 1,1-1 0,0 1 0,0-1 0,0 0 0,0 0 0,0 0 0,0-1-1,1 1 1,0-1 0,-1 1 0,6 1 0,-2-1 5,1 0-1,0-1 0,0 0 1,0 0-1,1-1 1,-1 1-1,0-2 1,1 1-1,-1-1 1,1-1-1,-1 0 1,0 0-1,0 0 1,1-1-1,-1 0 1,0-1-1,12-5 1,9-7 22,0 0 0,-2-2 0,34-26 0,-17 11 13,16-7 7,1 2-1,115-49 1,-160 80-91,-7 3 24,0 0 0,-1-1 1,0 0-1,0 0 0,0 0 1,-1-1-1,11-9 0,-18 14 10,0 0 0,1 0 0,-1 0 0,0 0 0,0 0 0,1-1 0,-1 1 0,0 0 0,0 0 0,0 0 0,1-1 0,-1 1 0,0 0-1,0 0 1,0-1 0,0 1 0,1 0 0,-1 0 0,0-1 0,0 1 0,0 0 0,0 0 0,0-1 0,0 1 0,0 0 0,0-1 0,0 1 0,0 0 0,0 0-1,0-1 1,0 1 0,0 0 0,0-1 0,0 1 0,0 0 0,0 0 0,0-1 0,-1 1 0,1 0 0,-13 0 8,-19 10 45,32-10-53,-16 7-1,-1 0 0,1 2 0,1-1 0,0 2 0,0 0 0,1 1 0,0 1 0,1 0 0,0 0 0,-16 22 0,16-17 23,1 1 0,0 1 0,2-1 0,0 2 0,1-1 0,1 2 0,1-1 0,-6 27 0,12-42 11,0-1 0,0 1 0,1 0 0,0 0 0,0 0 0,1 10 0,-1-15-24,0 1-1,0 0 1,1 0-1,-1 0 1,0 0 0,1-1-1,-1 1 1,1 0 0,-1 0-1,0 0 1,1-1-1,0 1 1,-1 0 0,1-1-1,-1 1 1,1-1 0,0 1-1,1 0 1,-1 0-2,0-1 0,0 0 0,0 0 0,0 1 0,0-1 0,1 0 0,-1 0 0,0 0 0,0 0 0,0-1 0,0 1 0,1 0 0,-1 0 0,0-1 0,0 1 0,0-1 0,0 1 0,2-2 0,5-2 52,0-1 1,0-1 0,-1 0 0,0 0-1,0 0 1,9-11 0,36-48 55,70-123 280,-119 183-409,-1 2-3,1-1 0,-1 1 1,0-1-1,0 1 0,-1-1 0,1 0 1,-1 0-1,0 0 0,1-5 0,-1 8 14,-1 1 0,0 0 0,0 0 0,0 0 0,0 0 0,0 0 0,0 0 0,0 0 0,0 0 0,0-1-1,0 1 1,0 0 0,-1 0 0,1 0 0,0 0 0,0 0 0,0 0 0,0 0 0,0 0 0,0 0 0,0 0 0,0-1 0,0 1 0,0 0-1,0 0 1,0 0 0,0 0 0,0 0 0,0 0 0,0 0 0,-1 0 0,1 0 0,0 0 0,0 0 0,0 0 0,0 0 0,0 0 0,0 0-1,0 0 1,0 0 0,0 0 0,-1 0 0,1 0 0,0 0 0,0 0 0,0 0 0,0 0 0,0 0 0,0 0 0,-7 4-110,-4 6-58,5 0 137,1 0-1,-1 0 1,2 0-1,-1 1 1,1-1-1,1 1 1,0 0 0,1 0-1,0 0 1,0 0-1,1 1 1,1-1-1,1 14 1,-1-18 66,1-1 1,0 1-1,1-1 1,0 0-1,0 0 1,0 0-1,1 0 1,-1 0-1,1 0 1,7 8-1,-7-10-24,1 0 0,-1 0 0,1-1 0,0 1 0,0-1 0,1 0 0,-1 0 0,1 0 0,0 0 0,-1-1 0,1 0 0,0 0 0,0 0 0,7 0 0,-6 0 14,1-1 0,0-1 1,0 1-1,0-1 0,-1 0 1,1-1-1,0 0 0,0 0 1,0 0-1,-1-1 0,1 0 0,-1 0 1,1-1-1,-1 0 0,0 0 1,0 0-1,0-1 0,0 0 1,-1 0-1,6-6 0,10-9 34,-1-2 1,-1 0-1,25-39 0,-13 19-56,-21 27-39,-8 10-8,1 0 0,-1 0 0,1 0 0,0 1 0,0-1 0,7-4 0,-10 8 45,0 0-1,0 0 1,0 0-1,0 0 1,0 0-1,0 0 1,0 0 0,1 0-1,-1 0 1,0 0-1,0 0 1,0 0 0,0 0-1,0 0 1,0 0-1,0 0 1,0 0 0,0 0-1,0 0 1,0 0-1,1 0 1,-1 0-1,0 0 1,0 0 0,0 0-1,0 0 1,0 0-1,0 0 1,0 1 0,0-1-1,0 0 1,0 0-1,0 0 1,0 0 0,0 0-1,0 0 1,0 0-1,0 0 1,0 0-1,0 0 1,0 1 0,0-1-1,0 0 1,0 0-1,0 0 1,0 0 0,0 0-1,0 0 1,0 0-1,0 0 1,0 0 0,0 0-1,0 0 1,0 1-1,-1 7 34,1-5-25,-5 34 213,3 0-1,1 0 1,5 50 0,-4-83-180,1 0 1,0 1-1,0-1 1,0 0-1,0 1 0,1-1 1,0 0-1,0 0 1,0 0-1,0-1 1,1 1-1,3 4 1,-4-6-12,0 0 0,0-1 0,0 1 0,0 0 0,1-1 0,-1 1 0,1-1 0,-1 0 0,1 0 0,0 0 1,-1 0-1,1-1 0,0 1 0,-1-1 0,1 1 0,0-1 0,0 0 0,0 0 0,-1 0 0,1 0 0,3-1 0,15-5-134,0 0-1,-1-1 0,0-1 1,0-1-1,22-14 0,-6 2-3133,65-52-1,-29 19-5051,-24 22 3818</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48:47.471"/>
    </inkml:context>
    <inkml:brush xml:id="br0">
      <inkml:brushProperty name="width" value="0.05" units="cm"/>
      <inkml:brushProperty name="height" value="0.05" units="cm"/>
      <inkml:brushProperty name="color" value="#66CC00"/>
    </inkml:brush>
  </inkml:definitions>
  <inkml:trace contextRef="#ctx0" brushRef="#br0">277 609 3488,'13'-7'1225,"5"-4"499,-9 5 158,-9 6-1829,0 0 0,0 0 0,1 0 0,-1 0 0,0 0 0,0 0 0,0 0 0,0 0 0,1 0 0,-1 0 0,0 0 0,0-1 0,0 1 0,0 0 0,1 0 0,-1 0 0,0 0 0,0 0 0,0 0 0,0-1 0,0 1 0,0 0 0,0 0 0,1 0 0,-1 0 0,0-1 0,0 1 0,0 0 0,0 0 0,0 0 0,0 0 0,0-1 0,0 1 0,0 0 0,0 0 0,0 0 0,0-1-1,0 1 1,0 0 0,0 0 0,0 0 0,0-1 0,0 1 0,0 0 0,-1 0 0,1 0 0,0 0 0,0-1 0,0 1 0,0 0 0,0 0 0,0 0 0,0 0 0,-1 0 0,1 0 0,0-1 0,0 1 0,0 0 0,-3 0 36,1-1 1,0 1-1,0-1 1,0 1-1,0 0 1,0 0-1,0 0 1,0 0-1,0 1 0,-1-1 1,1 1-1,0-1 1,0 1-1,-3 1 1,-30 16 279,25-11-347,-8 2 39,2 2-1,-1 0 0,2 1 0,-1 1 1,-19 21-1,27-25-33,0 1 0,1 1 1,0-1-1,0 1 0,1 0 1,0 1-1,1 0 0,1 0 1,-5 17-1,8-22 8,0-1 0,0 0 1,1 1-1,-1-1 0,2 1 0,-1-1 0,2 10 1,-1-14-6,-1 1 0,1-1 0,0 0 0,0 0 0,0 1 0,0-1 0,0 0 1,0 0-1,1 0 0,1 3 0,-2-5-2,0 1-1,0 0 1,0 0 0,1 0-1,-1-1 1,0 1 0,0 0 0,0-1-1,0 1 1,1-1 0,-1 0-1,0 1 1,1-1 0,-1 0-1,0 0 1,1 0 0,-1 1-1,0-2 1,1 1 0,0 0 0,2-1 45,0 0 0,-1 0 0,1 0 1,-1-1-1,0 1 0,1-1 0,-1 0 1,0 0-1,5-4 0,25-25 161,-31 29-224,30-29 94,-2-2 1,-1-1 0,-2-1 0,-1-2 0,23-44 0,-48 78-118,1 0 0,-1 0 0,0 0 0,0 0 1,-1 0-1,1-1 0,0-3 0,-1 7 11,0-1 0,0 1-1,0-1 1,0 1 0,0-1-1,0 1 1,0-1 0,0 1-1,0-1 1,-1 1 0,1 0 0,0-1-1,0 1 1,0-1 0,-1 1-1,1 0 1,0-1 0,-1 1-1,1-1 1,0 1 0,-1-1 0,0 1-2,1 0 0,-1 0 1,0 0-1,0-1 1,1 1-1,-1 0 1,0 0-1,1 0 1,-1 0-1,0 1 1,1-1-1,-1 0 1,0 0-1,1 0 0,-1 0 1,0 1-1,1-1 1,-1 0-1,-1 1 1,-2 2 2,1 0 1,-1 0-1,0 1 1,1-1-1,0 1 1,-1-1-1,1 1 1,1 0-1,-5 9 1,-1-1 0,-3 6 51,1 0 0,0 2 0,-9 26 1,-15 62 246,30-94-258,-63 200 526,-73 269 858,137-473-1323,2-5-17,-1 0-1,1 0 0,0 0 0,0 0 0,1 0 0,0 0 1,0 0-1,0 1 0,1 5 0,-1-10-73,0-1-1,0 0 0,0 0 1,0 0-1,0 0 1,0 1-1,1-1 1,-1 0-1,0 0 1,0 0-1,0 0 1,0 0-1,0 0 1,0 1-1,0-1 1,1 0-1,-1 0 0,0 0 1,0 0-1,0 0 1,0 0-1,0 0 1,1 0-1,-1 0 1,0 0-1,0 1 1,0-1-1,0 0 1,1 0-1,-1 0 1,0 0-1,0 0 1,0 0-1,0 0 0,1 0 1,-1 0-1,0 0 1,0-1-1,0 1 1,0 0-1,0 0 1,1 0-1,-1 0 1,0 0-1,0 0 1,0 0-1,0 0 1,0 0-1,1 0 0,-1-1 1,0 1-1,0 0 1,0 0-1,0 0 1,0 0-1,0 0 1,0-1-1,0 1 1,1 0-1,-1 0 1,0 0-1,0 0 1,0-1-1,11-15 245,-9 13-239,48-80 178,-29 45-108,48-65-1,-38 69-9,46-41 0,-16 17-6,3-8-16,-2-3 1,60-87-1,74-137-272,-175 257 224,-15 23-172,13-18-1,-22 40 124,0-1 0,0 1 0,-2 9-1,-1 5 14,-17 49-148,11-39 223,2 1-1,-9 46 1,13-44 10,-3 24 45,9-55-66,-1 0 0,1 1-1,1-1 1,-1 1 0,1-1 0,0 0-1,0 1 1,2 5 0,-3-11-23,0 0 0,0 1 0,0-1 0,0 0 0,0 0 0,0 1 1,0-1-1,0 0 0,0 0 0,0 0 0,1 1 0,-1-1 0,0 0 0,0 0 1,0 0-1,0 1 0,0-1 0,0 0 0,0 0 0,1 0 0,-1 1 0,0-1 1,0 0-1,0 0 0,1 0 0,-1 0 0,0 0 0,0 0 0,0 1 0,1-1 1,-1 0-1,0 0 0,0 0 0,0 0 0,1 0 0,-1 0 0,0 0 1,0 0-1,1 0 0,-1 0 0,0 0 0,0 0 0,0 0 0,1 0 0,-1 0 1,0 0-1,0 0 0,1-1 0,-1 1 0,0 0 0,0 0 0,0 0 0,1 0 1,-1 0-1,0-1 0,8-11 262,-6 7-183,19-32 131,20-48 1,-30 58-260,2-1 0,1 2-1,1 0 1,31-41 0,60-56-233,-105 122 253,-1 0 0,1 1 0,-1-1 0,1 1 0,-1-1 0,1 1 0,-1-1 0,1 1 0,0-1 0,-1 1 0,1 0 0,0-1 1,-1 1-1,1 0 0,0 0 0,0-1 0,0 1 0,0 3-131,-6 5 198,-1-1-41,0 1 0,1 0-1,0 0 1,0 0 0,1 1-1,0-1 1,-5 19 0,4-8-33,1-1 1,0 1 0,0 21-1,3-30 63,1 0-1,0 0 0,1 0 0,0 0 1,4 16-1,-5-24-9,1 0 0,-1 1-1,1-1 1,0 0 0,0 0 0,0 1 0,0-1 0,0 0 0,0 0 0,1 0 0,-1 0-1,1-1 1,-1 1 0,1 0 0,0-1 0,0 1 0,0-1 0,0 1 0,0-1-1,0 0 1,0 0 0,0 0 0,0 0 0,0 0 0,1 0 0,-1-1 0,0 1 0,1-1-1,4 1 1,-2-2 3,-1 1-1,1-1 1,0 0-1,-1 0 0,1-1 1,-1 1-1,1-1 1,-1 0-1,6-4 0,41-28 17,-32 20-39,2 0-63,173-109 48,-168 108-55,-15 9 20,0 0 0,1 0 0,-1 1 1,23-6-1,-1 1 86,-21 6 15,26-5 1,38 1-81,67-12 214,-138 19-155,-6 1-65,-14 1-138,-21 4-13,11 1 170,0 1 0,0 1-1,1 1 1,0 1 0,0 1-1,1 2 1,-25 17 0,26-14-7,0 1 0,-21 23 0,36-33 12,-1 1-1,2 1 0,-1-1 0,1 1 0,1 0 0,0 1 1,0-1-1,-5 15 0,10-22 9,-1 1-1,0-1 1,1 1 0,-1 0-1,1-1 1,0 1-1,0 0 1,0-1 0,0 1-1,1 0 1,-1-1 0,1 1-1,-1-1 1,1 1 0,0 0-1,2 4 1,-2-6 8,0 0 0,0 0 1,0 0-1,0 0 1,0 0-1,0 0 0,0 0 1,0 0-1,0 0 0,0 0 1,1 0-1,-1-1 0,0 1 1,1-1-1,-1 1 0,0-1 1,1 1-1,-1-1 0,1 0 1,-1 0-1,0 1 0,1-1 1,-1 0-1,1 0 1,-1-1-1,1 1 0,-1 0 1,0 0-1,1-1 0,-1 1 1,1-1-1,1 0 0,3-2 37,0 0-1,0 0 1,0 0-1,-1-1 1,1 0-1,6-7 1,30-33-54,-35 38 6,36-47 85,8-9-289,-54 65 161,1 1 0,-1-1 0,1 1 0,0 0 0,0 0 0,0 0 1,0 0-1,-1 7 0,-8 39-161,10-47 196,0 4 16,-2 7-15,0 0 0,0 28-1,3-39 23,0 0-1,0 1 1,0-1-1,1 0 0,-1 0 1,1 0-1,0 1 1,0-1-1,0 0 0,0 0 1,1 0-1,-1 0 1,1 0-1,0-1 0,0 1 1,0 0-1,0-1 1,5 5-1,-5-5-9,1-1 0,0 1 0,0-1 0,0 0 0,0 0 0,0 0 0,0 0 0,0-1 0,1 1 0,-1-1 0,0 0 0,0 0 0,1 0 0,-1 0 0,5-2 0,-2 2-11,20-3 8,0-2 0,0 0 0,-1-2 0,0-1 0,31-14 0,113-64 37,-57 15-41,-30 19 61,-60 39-45,-10 7-19,-1-1-1,-1 0 1,1 0-1,-1-1 1,-1 0-1,11-11 1,-19 19 2,-1-1 1,1 1-1,-1-1 0,0 1 1,1 0-1,-1-1 0,1 1 1,-1-1-1,0 0 0,0 1 1,1-1-1,-1 1 0,0-1 1,0 1-1,0-1 0,1 0 0,-1 1 1,0-1-1,0 1 0,0-1 1,0 0-1,0 1 0,-1-2 1,1 2-5,0-1-1,-1 1 1,1 0 0,-1 0 0,1-1 0,-1 1-1,1 0 1,-1 0 0,1 0 0,-1 0 0,0 0 0,1 0-1,-1 0 1,1 0 0,-1 0 0,1 0 0,-1 0 0,1 0-1,-1 0 1,0 0 0,-6 2-67,1 0-1,-1 0 0,-9 4 1,-2 3 63,1 1 0,0 1 0,0 0 0,1 1 0,0 1 1,1 0-1,1 1 0,0 1 0,1 0 0,1 1 0,0 1 0,1 0 0,-13 26 0,20-36 6,1 0 1,0 0-1,1 0 0,-1 0 0,1 0 0,1 0 0,-1 1 0,1-1 0,1 0 0,-1 1 0,1-1 0,1 1 0,-1-1 1,4 15-1,-4-21 12,1 1 0,-1-1 0,1 0 0,-1 0 0,1 1 0,-1-1 1,1 0-1,0 0 0,0 0 0,-1 0 0,1 1 0,0-1 0,0 0 0,0-1 0,0 1 1,0 0-1,0 0 0,3 1 0,-3-2 1,0 0 1,0 0-1,0 1 0,0-1 0,0 0 1,0 0-1,0 0 0,0 0 1,0-1-1,1 1 0,-1 0 1,0 0-1,0-1 0,0 1 0,0-1 1,0 1-1,2-2 0,2-1 19,-1-1 0,1 0 0,0 0 0,-1 0 0,0 0 0,5-8 0,47-66 57,43-53-47,-53 75-22,-2-1 0,-3-3 0,-2-1 0,-3-2 0,55-134 0,-76 160 16,-2 3-126,0 1-1,7-38 1,-19 68 61,-1 1 1,1-1-1,-1 1 0,0-1 0,0 1 1,-1-5-1,1 7 25,0-1 1,0 1 0,0-1-1,0 1 1,0 0-1,0-1 1,-1 1 0,1-1-1,0 1 1,0 0-1,-1-1 1,1 1 0,0 0-1,0-1 1,-1 1-1,1 0 1,0-1 0,-1 1-1,1 0 1,-1 0-1,1 0 1,0-1 0,-1 1-1,1 0 1,-1 0-1,1 0 1,0 0 0,-1 0-1,1 0 1,-1 0-1,1-1 1,-1 1-1,1 0 1,0 1 0,-1-1-1,1 0 1,-1 0-1,1 0 1,-1 0 0,1 0-1,0 0 1,-1 0-1,1 1 1,-1-1 0,1 0-1,0 0 1,-1 1-1,0-1 1,-4 4-32,-1-1-1,1 1 1,-1 0 0,1 0-1,0 0 1,1 1 0,-8 8-1,-13 22 51,1 0 0,-35 73-1,38-65-31,2 1 0,2 1-1,-19 76 1,32-101 40,1-1-1,1 1 1,1 0-1,2 32 1,0-40 1,0-1 0,1 1 0,0-1 0,1 0 0,1 1 0,0-1 0,0-1 0,1 1 0,7 11 0,-9-18-4,-1 0 1,1-1-1,0 1 0,0-1 0,1 0 0,-1 0 0,0-1 1,1 1-1,0 0 0,0-1 0,-1 0 0,7 2 0,-3-1 13,0-1 0,-1-1 0,1 1 0,0-1-1,0 0 1,0-1 0,10 0 0,-5-1-24,0 0 1,0-1-1,0-1 1,0 0 0,-1-1-1,1 0 1,-1 0-1,21-13 1,-17 9 63,59-41 129,-65 42-181,-1 0-1,1 0 1,-2-1 0,1 0 0,12-17 0,-17 21-9,-1-1 0,0 1 0,0-1 0,-1 1 0,3-8 1,3-9-111,-7 5 80,1 16 13,-1-1 0,0 1 0,0 0 0,0-1 0,1 1-1,-1-1 1,0 1 0,0 0 0,1-1 0,-1 1 0,0-1 0,1 1 0,-1 0-1,1 0 1,-1-1 0,0 1 0,1 0 0,-1 0 0,1-1 0,-1 1-1,1 0 1,-1 0 0,0 0 0,1 0 0,-1 0 0,1 0 0,-1 0-1,1 0 1,-1 0 0,1 0 0,19-1-88,-15 1 109,0 0-6,0 0-1,1 1 0,-1 0 0,1 0 0,-1 0 0,7 2 1,-10-2-13,-1-1 0,0 1 0,0-1 0,0 1 0,0-1 0,0 1 0,0 0 0,0-1 0,0 1 0,0 0 1,0 0-1,0 0 0,0 0 0,-1 0 0,1 0 0,0 0 0,-1 0 0,1 0 0,0 0 0,-1 0 0,1 0 0,-1 0 1,0 0-1,1 1 0,-1-1 0,0 0 0,0 0 0,0 0 0,0 1 0,0-1 0,0 0 0,0 2 0,-6 21-27,0-1 1,-13 28-1,11-29 23,0 0 1,-6 34-1,13-49 9,0-1-1,1 1 1,0-1 0,0 1-1,0 0 1,1-1-1,0 1 1,2 8 0,-3-14 13,1 0-1,-1 0 1,0-1 0,0 1 0,1 0 0,-1 0 0,0-1 0,1 1 0,-1 0 0,1-1-1,-1 1 1,1 0 0,-1-1 0,1 1 0,0-1 0,-1 1 0,1-1 0,0 1 0,-1-1-1,1 1 1,0-1 0,-1 0 0,1 1 0,0-1 0,0 0 0,0 0 0,-1 1 0,1-1-1,0 0 1,0 0 0,0 0 0,-1 0 0,1 0 0,0 0 0,0 0 0,0-1 0,1 1-1,2-2 31,0 1 0,-1-1 0,1 0-1,0-1 1,-1 1 0,6-5-1,133-100-116,-105 83 103,0 2 0,45-20 1,-49 27-25,-13 5-86,1 1 0,27-8 0,-52 25-141,-16 9 185,1 2-1,1 0 0,1 0 1,1 2-1,1 0 1,-17 29-1,30-44 80,0-1 1,0 0-1,0 0 0,1 1 1,0-1-1,-1 11 1,1-15-33,1 0 0,0 0 1,0 0-1,0 0 0,0 0 1,0 0-1,0 0 0,0-1 1,0 1-1,1 0 1,-1 0-1,0 0 0,1 0 1,-1 0-1,0 0 0,1-1 1,-1 1-1,1 0 1,-1 0-1,1-1 0,-1 1 1,1 0-1,0-1 0,-1 1 1,1 0-1,0-1 0,0 1 1,-1-1-1,1 1 1,0-1-1,0 0 0,0 1 1,0-1-1,-1 0 0,1 1 1,0-1-1,0 0 1,0 0-1,0 0 0,0 0 1,0 0-1,0 0 0,0 0 1,0 0-1,0 0 0,-1-1 1,1 1-1,0 0 1,0 0-1,1-2 0,7-1 25,-1-1 0,-1 0 0,1-1-1,-1 0 1,1 0 0,-1-1 0,11-11-1,-8 8 10,48-46 128,41-33-340,-91 82 133,7-6-162,-11 11 99,-5 7 42,-9 13-96,2-5 68,-10 27 0,13-26 132,1 0 0,0 0 0,-2 21 0,6-30-52,-1 1 1,1-1-1,0 1 1,1-1-1,-1 0 1,1 1-1,1-1 1,-1 0-1,1 0 1,4 11-1,-5-16 17,-1 1 0,1-1-1,-1 0 1,1 0 0,0 0 0,-1 0-1,1 0 1,0 0 0,0-1 0,0 1 0,-1 0-1,1 0 1,0 0 0,0-1 0,0 1-1,0 0 1,1-1 0,-1 1 0,0-1 0,0 0-1,0 1 1,0-1 0,0 0 0,1 0-1,-1 1 1,0-1 0,0 0 0,0 0 0,1 0-1,-1 0 1,0-1 0,0 1 0,0 0-1,1 0 1,-1-1 0,0 1 0,0-1 0,0 1-1,0-1 1,0 1 0,2-2 0,3-2 38,0-1 0,0 0 0,0 0 0,10-11 1,21-25-85,-19 20 55,0 1 0,1 0-1,1 2 1,33-24 0,-44 39-331,-7 7 112,-6 12 33,3-14 159,-77 189-183,39-100 236,-25 55-39,14-34 184,-38 126 0,82-210 33,5-26 431,1-7-505,2-12-112,8-14 26,2 1 1,1 0-1,18-30 1,8-15-179,4-18 61,106-165 0,-124 224 23,1 1-1,54-52 0,-58 65-51,1 1 0,1 1 0,1 1 0,47-24 0,-65 37 36,1 1 0,-1 0 0,1 0 1,0 0-1,0 1 0,0 0 0,11 0 0,-18 2 35,1-1 0,-1 2-1,1-1 1,-1 0 0,1 0-1,-1 0 1,1 1 0,-1-1-1,0 1 1,1-1 0,-1 1-1,1-1 1,-1 1 0,0 0-1,0 0 1,1 0 0,-1 0-1,2 2 1,-2-1 5,0 0 1,0 0-1,0 0 1,0 0-1,0 0 0,0 0 1,-1 1-1,1-1 0,-1 0 1,0 1-1,0-1 1,1 0-1,-1 0 0,-1 1 1,1-1-1,-1 4 1,-2 11 24,0 1 1,-2 0 0,0-1-1,-1 0 1,0 0 0,-2-1-1,-17 30 1,17-32-3,-2-1 1,1-1-1,-2 1 0,1-2 1,-2 1-1,0-2 0,0 1 1,0-2-1,-19 12 0,24-18 17,1 0-1,-1 0 0,1-1 1,-1 1-1,0-1 0,0-1 1,-12 2-1,16-3-34,0 1 0,-1-2 0,1 1 0,0 0 0,0-1 0,-1 1 0,1-1 0,0 0 0,0 0 0,0 0 0,0 0 0,0-1 0,0 1 0,0-1 0,1 0 0,-1 0 0,0 0-1,1 0 1,0 0 0,-1 0 0,1-1 0,0 1 0,0-1 0,0 0 0,0 1 0,1-1 0,-1 0 0,1 0 0,0 0 0,0 0 0,0 0 0,0 0 0,0-1 0,1 1 0,-1 0 0,1 0 0,0-1 0,0 1 0,0 0 0,1 0 0,-1-1 0,1 1 0,-1 0 0,1 0 0,0 0 0,1 0 0,-1 0 0,0 0 0,1 0 0,-1 0 0,3-3 0,-1 3-15,0 0 1,0 1-1,0-1 1,0 0-1,0 1 1,0 0-1,0 0 1,1 0-1,-1 0 1,1 1-1,6-3 1,4-1-26,24-3 1,122-20 115,-123 21-145,0 2 1,49-2 0,-84 7 59,0 0 1,0 0 0,0 0-1,0 1 1,1-1 0,-1 0-1,0 1 1,0 0 0,0-1-1,3 3 1,-4-3 10,0 1 0,0 0 1,0 0-1,0 0 0,-1-1 0,1 1 0,0 0 1,-1 0-1,1 0 0,0 0 0,-1 0 1,1 0-1,-1 0 0,0 0 0,1 1 0,-1-1 1,0 0-1,0 0 0,0 0 0,0 0 1,1 0-1,-2 2 0,0 10 7,0 0 0,-1 0 0,-1-1 0,-5 17 0,4-18-33,1 1 0,1 0 0,-1 1 0,1 14 0,2-26 25,0 0-1,0 1 1,0-1 0,0 0 0,0 1 0,0-1 0,1 0 0,-1 0 0,0 1 0,1-1 0,-1 0 0,1 0 0,0 0 0,-1 0-1,1 0 1,0 1 0,-1-1 0,3 1 0,5 10 55,-7-12-50,-1 0 0,0 1 0,0-1 0,0 0 1,1 1-1,-1-1 0,0 0 0,1 1 0,-1-1 0,0 0 0,1 0 0,-1 1 1,0-1-1,1 0 0,-1 0 0,0 0 0,1 1 0,-1-1 0,0 0 0,1 0 1,-1 0-1,1 0 0,-1 0 0,0 0 0,1 0 0,-1 0 0,1 0 0,-1 0 0,1 0 1,-1 0-1,0 0 0,1 0 0,-1 0 0,1 0 0,1-1 22,-1 0-1,1 0 1,-1 0-1,1 0 1,-1 0-1,0-1 1,0 1-1,3-3 1,1-3 56,0 0 0,7-14 0,-6 7-58,0 0 0,-1-1 0,-1 0 0,5-26 0,-7 31-47,-1 0 0,0 0 0,-1 1-1,0-1 1,-1 0 0,0 0 0,-1 0-1,-3-13 1,4 21 14,0-1 1,0 1-1,0-1 0,-1 1 1,1 0-1,-1 0 0,0-1 1,1 1-1,-1 0 0,-4-3 1,5 5-4,1-1 0,-1 0 0,0 1 0,0-1 0,1 1 1,-1-1-1,0 1 0,0 0 0,1-1 0,-1 1 0,0 0 0,0-1 1,0 1-1,0 0 0,0 0 0,1 0 0,-1 0 0,0 0 0,0 0 1,0 0-1,0 0 0,0 0 0,0 0 0,1 1 0,-1-1 0,0 0 1,0 0-1,0 1 0,1-1 0,-1 1 0,0-1 0,0 1 0,0 0 1,0 0 8,1 0 0,-1 0 0,1 0 0,-1 0 0,1 0 0,-1 0 0,1 0 0,0 0 0,0 0 0,0 0 0,-1 0 0,1 0 0,0 0 0,0 0 0,1 0 0,-1 0 0,0 0 0,0 0 0,0 0 0,1 0 0,-1 0 0,0 0 0,1 0 0,-1 0 0,1 0 0,-1 0 0,1 0 0,-1 0 0,1-1 0,0 1 0,0 0 0,-1 0 0,1-1 0,0 1 0,0 0 0,0-1 0,0 1 0,0-1 0,0 1 0,3 0 14,0 0 0,0 0 0,0 0 0,0 0 1,0-1-1,0 0 0,0 0 0,1 0 0,5-1 1,38-9 52,-43 8-55,55-17 129,0-3 0,68-36 0,-91 41-129,-18 7-4,-1 0 1,0-1 0,19-17-1,-22 18-4,-1-2-1,0 0 0,-1 0 1,-1-1-1,0-1 0,-1 0 1,16-25-1,0-8-4,-2-2 1,-2 0-1,25-80 0,-47 124-26,1 0 0,-1 0 0,0 0 0,-1 0 0,1-1 0,-1 1 0,0 0 0,-1-9 0,1 14 24,0-1 1,0 1-1,0 0 1,0-1-1,0 1 1,0-1-1,-1 1 0,1 0 1,0-1-1,0 1 1,0 0-1,0-1 1,-1 1-1,1 0 0,0-1 1,0 1-1,-1 0 1,1 0-1,0-1 1,-1 1-1,1 0 1,0 0-1,-1-1 0,1 1 1,0 0-1,-1 0 1,1 0-1,0 0 1,-1-1-1,1 1 0,0 0 1,-1 0-1,1 0 1,-1 0-1,1 0 1,0 0-1,-1 0 1,1 0-1,-1 0 0,1 0 1,0 0-1,-1 0 1,1 1-1,0-1 1,-1 0-1,1 0 0,-1 0 1,1 0-1,-1 1 1,-2 1-6,0 0 0,0 0 0,0 0 0,0 0 0,-5 5 0,-17 21-139,2 0 0,-31 49 1,11-16 45,-4 2 150,16-24-34,3 1-1,-35 63 0,56-89 51,1 0 1,0 0-1,1 0 0,0 1 0,2 0 1,-1 0-1,2 1 0,0-1 0,1 0 1,1 1-1,0-1 0,3 17 0,-2-21 3,1 0-1,1-1 1,0 1 0,0-1-1,1 0 1,1 0-1,-1 0 1,2-1-1,9 15 1,-13-21-37,1 0 0,0 1-1,0-1 1,0 0 0,0 0 0,0-1 0,1 1 0,-1-1 0,1 1-1,-1-1 1,1 0 0,0-1 0,0 1 0,0-1 0,0 1 0,0-1-1,0-1 1,1 1 0,-1 0 0,0-1 0,0 0 0,1 0 0,-1 0-1,0-1 1,0 1 0,7-3 0,-2 1-16,-1-1 1,0 0-1,0 0 0,-1-1 1,1 0-1,-1 0 0,1-1 1,-2 0-1,1 0 0,0-1 1,5-6-1,-9 10-6,-1-1-1,1 0 1,-1 1 0,0-1 0,0 0-1,0 0 1,0 0 0,0 0 0,-1-1-1,0 1 1,1 0 0,-1-1-1,0 1 1,-1-1 0,1 1 0,-1-1-1,1 1 1,-1-8 0,0 7-6,1 0 0,-1 0 0,1 0 0,0 1 0,0-1 1,4-7-1,3-13-30,-2 8 2,-1 0 1,2 1-1,10-17 1,-4 7 89,-4 14 5,-9 10-72,1 1 0,0-1 0,0 0 0,-1 1 0,1-1 0,0 0 0,-1 0 0,1 1 0,-1-1 0,1 0 0,0-2 0,-1 1-3,0 0-1,1 0 1,-1 0 0,0 0 0,0 0 0,-1 0 0,1 0 0,0 0 0,-1 0-1,0-3 1,1 5 2,-1-1-1,1 0 1,0 0-1,0 0 1,0 0-1,-1 1 1,1-1-1,0 0 0,-1 0 1,1 1-1,-1-1 1,1 0-1,-1 1 1,1-1-1,-1 0 1,1 1-1,-1-1 1,0 1-1,1-1 1,-1 1-1,0-1 1,1 1-1,-1-1 0,0 1 1,0 0-1,0-1 1,1 1-1,-1 0 1,0 0-1,0 0 1,0 0-1,0 0 1,1 0-1,-1 0 1,0 0-1,0 0 1,0 0-1,0 0 1,1 0-1,-1 0 0,0 1 1,0-1-1,0 0 1,1 1-1,-2 0 1,-3 2-32,-1 0-1,1 0 1,1 1 0,-10 7 0,11-8 29,-1 2 3,-1 0 1,1 0-1,0 1 0,0 0 0,0-1 0,1 1 0,0 1 1,0-1-1,1 0 0,0 1 0,0-1 0,0 1 0,0 7 1,0-1 21,0-1 0,2 1 0,-1 0 1,2-1-1,0 1 0,2 13 1,-1-20 16,-1 0 0,1 0 0,-1 0 1,2 0-1,-1 0 0,1-1 1,5 9-1,-7-11-23,1-1 0,0 0-1,0 0 1,0 0 0,0 0 0,1 0 0,-1 0 0,0 0-1,1-1 1,0 1 0,-1-1 0,1 0 0,0 0-1,-1 0 1,1 0 0,0 0 0,0-1 0,5 1 0,15 0-1046,1-2 1,-1-1-1,36-7 1,-25 4-1842,0-1-773,-1-1-1,44-15 0,-5-2-680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1:07.116"/>
    </inkml:context>
    <inkml:brush xml:id="br0">
      <inkml:brushProperty name="width" value="0.05" units="cm"/>
      <inkml:brushProperty name="height" value="0.05" units="cm"/>
    </inkml:brush>
  </inkml:definitions>
  <inkml:trace contextRef="#ctx0" brushRef="#br0">73 73 1984,'-16'0'262,"14"0"311,0 0 0,-1-1 0,1 1-1,-1 0 1,1-1 0,-1 0 0,1 1 0,0-1-1,0 0 1,-1 0 0,-2-3 0,-9-7 4403,5 4 897,6 6-4513,5 4-1148,-1-3 124,0 0-291,0-1 1,0 1 0,0-1 0,-1 1-1,1-1 1,0 1 0,0-1-1,0 1 1,0 0 0,0-1 0,0 1-1,0 0 1,0 0 0,0 0-1,0 0 1,2 0 0,4-1 78,202-21 1143,6 14-646,-24 1-477,-124 4 13,92 8 1,-141-6-1429</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48:51.165"/>
    </inkml:context>
    <inkml:brush xml:id="br0">
      <inkml:brushProperty name="width" value="0.05" units="cm"/>
      <inkml:brushProperty name="height" value="0.05" units="cm"/>
      <inkml:brushProperty name="color" value="#66CC00"/>
    </inkml:brush>
  </inkml:definitions>
  <inkml:trace contextRef="#ctx0" brushRef="#br0">5 854 4736,'0'1'259,"-1"0"0,0 1 0,1-1 1,-1 0-1,1 0 0,-1 1 0,1-1 0,0 0 1,-1 3-1,1-3 706,2-5 1088,25-27 327,46-67-1,-12 14-1863,-22 40-187,1 2 0,82-67-1,-99 89-276,-10 9 34,25-18 0,-35 26-81,2 1 0,-1 0 1,0 0-1,0 0 1,1 0-1,-1 1 0,1-1 1,-1 1-1,1 0 1,0 1-1,5-1 0,-10 1-3,1 0 0,0 0 0,-1 0 0,1 0 0,0 0 0,0 0-1,-1 0 1,1 1 0,0-1 0,-1 0 0,1 0 0,0 1-1,-1-1 1,1 0 0,0 1 0,-1-1 0,1 0 0,-1 1 0,1-1-1,-1 1 1,1-1 0,-1 1 0,1-1 0,-1 1 0,1 0-1,-1-1 1,0 1 0,1 0 0,-1-1 0,0 1 0,1 0-1,-1-1 1,0 1 0,0 0 0,0-1 0,0 1 0,0 0 0,0 0-1,0-1 1,0 2 0,0 3 30,-1 1 0,0-1-1,0 0 1,-3 8 0,1-4-11,-25 67 312,6-16 38,4-4 296,18-56-647,0 0 0,0 0 0,1 0 1,-1 0-1,0 0 0,1 0 0,-1 0 0,0 0 0,1 0 0,-1 0 1,0 0-1,0 0 0,1 0 0,-1 0 0,0 0 0,1-1 0,-1 1 0,0 0 1,0 0-1,1 0 0,-1 0 0,0-1 0,0 1 0,0 0 0,1 0 0,-1 0 1,0-1-1,0 1 0,0 0 0,1-1 0,2-2 3,32-35 107,54-45 0,-56 57-253,56-33 0,-87 58 109,0 0 0,-1 0-1,1 0 1,0 0-1,0 0 1,0 1-1,0-1 1,0 1-1,0-1 1,0 1-1,0 0 1,0-1 0,0 1-1,0 1 1,0-1-1,4 0 1,-5 1 10,0-1 1,0 1-1,0 0 0,0-1 1,0 1-1,-1 0 1,1-1-1,0 1 0,0 0 1,-1 0-1,1 0 1,0 0-1,-1 0 0,1-1 1,-1 1-1,1 0 1,-1 0-1,0 0 0,1 1 1,-1-1-1,0 0 1,0 0-1,1 0 0,-1 0 1,0 0-1,0 0 1,0 0-1,0 0 0,-1 0 1,1 1-1,-2 7 17,1-1 0,-2 0 0,1 0 0,-8 15 1,0 3-53,-17 49 444,26-65 25,5-10-209,13-16-105,-9 7-62,15-11-40,-1 2-1,2 1 0,1 1 1,0 1-1,47-21 0,-64 33-73,0 0-1,-1 0 1,1 1-1,12-3 1,-19 5 40,1 0 0,-1 0 0,1 0 0,-1 0 0,1 0 0,-1 0 0,1 0 0,-1 1 0,0-1 0,1 0 0,-1 1 0,1-1 0,-1 1 0,2 1 0,-2-2 11,0 1-1,0 0 1,-1 0-1,1 0 1,0 0-1,-1 0 1,1 0-1,-1 0 1,1 0-1,-1 0 1,1 0-1,-1 0 0,0 0 1,0 0-1,1 0 1,-1 0-1,0 0 1,0 0-1,0 0 1,0 1-1,0-1 1,-1 1-1,-3 25-19,-2-1 0,-15 45 0,12-44 119,1 0-1,-7 40 0,15-63-47,-1 0-1,1 0 1,0 1-1,0-1 1,1 0 0,-1 0-1,1 0 1,2 8-1,-3-11-28,1-1 0,-1 1 1,1 0-1,-1 0 0,0-1 0,1 1 0,0 0 1,-1 0-1,1-1 0,-1 1 0,1-1 0,0 1 0,-1 0 1,1-1-1,0 1 0,0-1 0,0 0 0,0 1 1,1-1 0,-1 1 0,0-1 0,1 0 0,-1 0 0,0 0-1,1 0 1,-1-1 0,0 1 0,1 0 0,-1 0 0,0-1 0,1 1 0,-1-1 0,0 1 0,3-2 0,12-9 52,-1-1 0,0 0-1,0-2 1,16-18 0,-19 21-59,61-67 29,58-55-306,-126 124 19,-5 7 88,-2 5 27,-11 20 58,2 0 0,-15 41-1,24-58 93,0 0 0,0 1 0,1 0 0,-1-1 0,2 1 0,-1 0 0,1 0 0,0-1 0,0 1 0,1 0 1,-1 0-1,2-1 0,-1 1 0,1 0 0,3 7 0,-5-13-4,1 1-1,0-1 1,-1 1 0,1-1 0,0 0 0,0 0 0,0 1 0,0-1 0,0 0 0,0 0-1,0 0 1,1 0 0,-1 0 0,0 0 0,0-1 0,1 1 0,-1 0 0,1-1-1,-1 1 1,0 0 0,1-1 0,2 1 0,-2-1 2,1 0 0,-1-1 1,0 1-1,0 0 0,1-1 0,-1 0 1,0 1-1,0-1 0,1 0 0,-1 0 1,0 0-1,0-1 0,2-1 0,4-3 36,0-1-1,-1 0 0,1 0 1,-2-1-1,10-12 0,-11 11-24,0 1-1,0-1 0,0 1 0,-1-1 0,-1 0 1,1-1-1,-1 1 0,-1-1 0,0 1 1,0-1-1,0-12 0,-2 20-35,-1-1 1,1 1-1,0 0 1,-1 0-1,1-1 1,-1 1-1,0 0 0,0 0 1,0 0-1,0 0 1,0 0-1,0 0 0,-1 0 1,1 1-1,0-1 1,-1 0-1,0 1 0,1-1 1,-1 1-1,0-1 1,0 1-1,0 0 1,0 0-1,0 0 0,0 0 1,0 0-1,0 0 1,0 1-1,-3-1 0,2 0-3,0 0 0,-1 0 0,1 1-1,0 0 1,0 0 0,0 0-1,0 0 1,0 0 0,0 0-1,-1 1 1,1 0 0,0 0-1,0-1 1,0 2 0,0-1 0,1 0-1,-1 0 1,0 1 0,0 0-1,-4 3 1,7-3 126,6-2-66,5-2-17,-5 1-14,41-13-8,92-13-1,-122 25 43,-1 0-92,0 1 1,-1 0-1,1 1 0,26 3 1,-41-3 45,0 0 0,1 0 1,-1 0-1,1 1 1,-1-1-1,0 1 0,1-1 1,-1 1-1,0-1 0,0 1 1,0 0-1,1-1 0,-1 1 1,0 0-1,0 0 1,0 0-1,0 0 0,0 0 1,0 0-1,0 0 0,-1 0 1,1 0-1,0 1 0,-1-1 1,1 0-1,-1 0 1,1 1-1,-1-1 0,1 0 1,-1 1-1,0-1 0,0 0 1,0 1-1,1-1 0,-1 1 1,-1-1-1,1 0 1,0 1-1,0-1 0,0 1 1,-1-1-1,0 2 0,-1 3 30,-1 1 0,0-1-1,0 0 1,0 0 0,-1 0-1,0 0 1,-5 5 0,0-1 190,-12 14 400,24-27-449,16-14 36,34-23-1,-42 33-248,51-27-59,-55 30 64,1 0-1,0 1 1,0 1 0,0-1 0,0 1 0,10-1-1,-16 3 10,0 0 0,0 0 0,1 0 0,-1 0 0,0 0 0,0 1 1,0-1-1,1 0 0,-1 1 0,0 0 0,0 0 0,0-1 0,2 3 0,-3-3 24,0 1 0,0 0 1,-1-1-1,1 1 1,0 0-1,-1 0 0,1 0 1,0 0-1,-1-1 1,1 1-1,-1 0 0,1 0 1,-1 0-1,0 0 1,1 0-1,-1 0 0,0 0 1,0 0-1,0 1 1,0-1-1,0 0 0,0 0 1,0 0-1,0 0 0,0 0 1,0 0-1,-1 0 1,0 1-1,-4 13 20,0 0 1,-1 0-1,-12 18 0,3-4 15,-5 2 278,19-26 128,6-8-273,5-8-70,6-9-149,0 1 0,2 1 0,0 0 0,1 2 0,1 0 0,38-24 0,-57 39 46,0 1 0,0-1 1,0 1-1,0 0 0,0-1 0,0 1 1,0-1-1,0 1 0,0 0 0,0 0 1,0 0-1,0 0 0,0 0 1,1 0-1,-1 0 0,0 0 0,0 0 1,0 0-1,0 1 0,0-1 1,0 0-1,0 1 0,0-1 0,0 1 1,0-1-1,0 1 0,0-1 0,1 2 1,-1-1 3,0 0 0,0 1 0,-1-1 0,1 0 0,0 1 0,0-1 0,-1 1 0,1-1 0,-1 1 0,1-1 0,-1 1 0,0-1 0,1 1 0,-1 0 0,0-1 0,0 1 0,0-1 0,0 1 0,-1 2 0,-4 23-128,2-13 126,1 1-1,-1 14 1,3-25 42,0 0 1,1 0-1,-1 0 0,1 0 0,-1 0 0,1 0 1,0 0-1,1 0 0,-1 0 0,1 0 0,-1-1 0,3 5 1,-3-8-22,0 1-1,0 0 1,0-1 0,-1 1 0,1-1 0,0 1 0,0-1 0,0 1 0,0-1 0,0 0-1,0 1 1,0-1 0,0 0 0,0 0 0,0 0 0,0 0 0,0 0 0,0 0 0,0 0-1,0 0 1,0 0 0,0 0 0,0 0 0,0-1 0,0 1 0,1-1 0,27-11 31,181-79-59,-70 34 239,-138 56-227,43-21 72,-42 20-87,1-1 0,0 1 0,-1-1 0,0 1 0,0-1 0,0 0-1,0 0 1,5-6 0,-8 8 12,0 1 0,0 0 0,0 0 0,0-1 1,0 1-1,0 0 0,0 0 0,0-1 0,0 1 0,0 0 0,0 0 0,0-1 0,0 1 0,0 0 0,-1 0 0,1 0 0,0-1 0,0 1 0,0 0 0,0 0 0,0 0 0,-1-1 0,1 1 0,0 0 0,0 0 0,0 0 0,-1 0 0,1-1 0,0 1 0,0 0 1,-1 0-1,1 0 0,0 0 0,0 0 0,0 0 0,-1 0 0,1 0 0,-1 0 0,0-1-6,0 1-1,-1-1 1,0 1 0,1 0 0,-1 0 0,1 0-1,-1 0 1,1 0 0,-1 0 0,-1 1 0,-13 3-27,1 0 1,1 1-1,-1 1 1,1 1-1,0 0 1,0 1-1,1 0 1,0 1-1,1 1 1,0 0-1,0 0 1,-11 14-1,15-15 64,0 1 0,1 0 0,-11 18 0,15-24-4,1 0-1,0 0 0,1 0 1,-1 1-1,1-1 1,0 0-1,0 1 0,0-1 1,0 1-1,1-1 0,-1 1 1,1-1-1,1 5 0,-1-7-10,1 0 0,-1-1-1,0 1 1,1 0 0,0-1-1,-1 1 1,1-1 0,0 1-1,0-1 1,0 1 0,0-1-1,0 1 1,0-1 0,0 0-1,0 0 1,1 0 0,-1 0-1,0 0 1,1 0 0,-1 0 0,1 0-1,-1 0 1,1 0 0,-1-1-1,1 1 1,0-1 0,-1 1-1,1-1 1,0 0 0,-1 1-1,1-1 1,0 0 0,-1 0-1,1 0 1,0-1 0,-1 1-1,3-1 1,5 0 30,0-2 1,-1 1-1,1-1 1,-1 0-1,13-7 1,116-77 35,-52 29-76,-83 57 8,2-2-65,0 1 1,-1 0 0,1 0-1,0 0 1,5-1-1,-9 3 48,1 0-1,-1 0 1,1 0-1,0 0 1,-1 0-1,1 0 0,-1 0 1,1 0-1,-1 0 1,1 0-1,0 0 0,-1 0 1,1 0-1,-1 0 1,1 0-1,-1 1 1,1-1-1,-1 0 0,1 0 1,-1 1-1,1-1 1,-1 0-1,0 1 1,1-1-1,-1 1 0,1-1 1,-1 0-1,0 1 1,1-1-1,-1 1 0,0-1 1,1 1-1,-1-1 1,0 1-1,0-1 1,0 1-1,1-1 0,-1 1 1,0-1-1,0 1 1,0 0-1,0-1 1,0 1-1,0-1 0,0 1 1,0-1-1,0 1 1,-1 0-1,0 13-13,-1 0 0,-1 0 0,0-1 0,-1 1 0,0-1 1,-12 24-1,9-20 107,0 1 0,-8 31 0,13-25 220,2-24-301,0 0 0,0 0 0,0 0 0,-1 0 0,1 0 0,0 0 0,0 0 0,0 1 0,0-1-1,0 0 1,0 0 0,1 0 0,-1 0 0,0 0 0,0 0 0,0 0 0,0 0 0,0 0 0,0 1 0,0-1 0,0 0 0,0 0 0,0 0-1,0 0 1,0 0 0,0 0 0,0 0 0,0 0 0,0 0 0,0 0 0,1 0 0,-1 0 0,0 0 0,0 1 0,0-1 0,0 0 0,0 0-1,0 0 1,0 0 0,0 0 0,0 0 0,1 0 0,-1 0 0,0 0 0,0 0 0,0 0 0,0 0 0,0 0 0,0 0 0,0 0 0,0 0-1,0 0 1,1-1 0,8-9 202,13-28-23,-13 23-222,0-1 0,1 1 0,1 0 0,23-24 0,-33 38 28,0 0-1,0 0 1,1 0-1,-1 0 0,0 0 1,0 0-1,1 1 1,-1-1-1,0 0 1,1 1-1,-1-1 0,1 1 1,-1-1-1,1 1 1,2-1-1,-3 2 1,0-1 0,0 0 0,0 1-1,-1-1 1,1 1 0,0-1 0,0 1 0,-1-1 0,1 1 0,0 0-1,-1-1 1,1 1 0,-1 0 0,1-1 0,0 1 0,-1 0 0,0 0-1,1 0 1,-1 0 0,0-1 0,1 1 0,-1 0 0,0 0 0,0 0-1,1 0 1,-1 0 0,0 1 0,1 12-37,0-1 1,-1 0-1,-2 20 0,1-23 50,0-1-1,1 1 0,0-1 1,0 1-1,1 0 1,0-1-1,1 1 0,5 17 1,-6-26 6,0 1 0,-1-1 0,1 1 0,0-1 0,0 1 1,0-1-1,0 0 0,0 0 0,0 1 0,0-1 0,0 0 1,1 0-1,-1 0 0,0 0 0,1-1 0,-1 1 0,1 0 0,-1 0 1,1-1-1,-1 1 0,1-1 0,-1 1 0,1-1 0,0 0 1,-1 0-1,1 1 0,-1-1 0,1 0 0,0-1 0,-1 1 0,1 0 1,0 0-1,-1-1 0,1 1 0,-1-1 0,1 1 0,1-2 1,7-2 48,-1-1 0,1-1 1,-2 0-1,15-11 0,-13 9 17,70-52 51,108-106-1,-167 145-114,-1 0-1,-1-2 1,18-28 0,-7 0 21,29-67 1,19-65-191,-63 147 91,-3 1-280,-13 37 311,0-1 1,0 1-1,0-1 1,0 1-1,0 0 1,0-1-1,1 1 1,-1 0-1,1 0 1,-1-1-1,1 1 1,-1 3-1,-2 6-30,-26 83-147,-24 82 166,39-122 62,-9 70 1,21-103 75,1 39 1,1-51-8,1 0 1,0 0-1,0 0 0,1 0 0,1 0 1,4 13-1,-6-21-70,-1 0 1,0 0-1,1 0 0,-1 0 1,1 0-1,-1 0 1,1 0-1,-1-1 0,1 1 1,0 0-1,0 0 0,-1 0 1,1-1-1,0 1 1,0 0-1,0-1 0,0 1 1,0 0-1,-1-1 0,1 0 1,0 1-1,0-1 0,1 1 1,-1-1-1,0 0 1,0 0-1,0 0 0,0 1 1,0-1-1,0 0 0,0 0 1,0-1-1,0 1 1,0 0-1,0 0 0,0 0 1,0-1-1,0 1 0,0-1 1,0 1-1,2-1 1,3-3 15,0 0 0,0-1 0,0 0 0,-1 1 0,6-8 0,0 2 61,-2 1-97,5-4-58,0 0 0,1 1 0,29-17 0,-43 28 51,1 0-1,-1 1 0,1-1 0,0 0 1,-1 1-1,1-1 0,0 1 0,0 0 1,-1 0-1,1 0 0,0 0 0,3 0 1,-4 0 7,0 0 0,-1 1 0,1-1 0,0 0 0,0 1 0,-1-1 0,1 0 0,0 1 1,-1-1-1,1 1 0,-1-1 0,1 1 0,0-1 0,-1 1 0,1-1 0,-1 1 0,1 0 0,-1-1 1,0 1-1,1 0 0,-1-1 0,0 1 0,1 0 0,-1 0 0,0-1 0,0 1 0,0 0 0,0 0 1,0-1-1,0 1 0,0 0 0,0 1 0,-1 8-12,0 1 1,-1-1-1,-1 1 1,0-1-1,0 0 1,-8 15-1,1 0 2,-6 16 139,-2 0 0,-27 45-1,32-70 212,21-24-140,-4 5-194,0 0 1,0 1-1,-1-1 0,1 1 0,1 0 0,-1 0 0,0 1 0,7-2 1,39-6-16,-16 4-57,58-16-119,-82 18-734,1-1 0,-1 0 0,0-1 0,-1 0 0,1 0 0,13-11-1,-22 16 742,0-1 0,0 1 0,0-1 0,-1 1-1,1-1 1,0 0 0,0 0 0,0 1-1,-1-1 1,1 0 0,0 0 0,-1 0 0,1 0-1,0 0 1,-1 0 0,0 0 0,1 0-1,-1 0 1,0 0 0,1 0 0,-1 0 0,0 0-1,0 0 1,0-1 0,0 1 0,0 0-1,0 0 1,0 0 0,0 0 0,0 0 0,-1 0-1,1 0 1,0 0 0,-1-1 0,-7-16-2424</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48:51.524"/>
    </inkml:context>
    <inkml:brush xml:id="br0">
      <inkml:brushProperty name="width" value="0.05" units="cm"/>
      <inkml:brushProperty name="height" value="0.05" units="cm"/>
      <inkml:brushProperty name="color" value="#66CC00"/>
    </inkml:brush>
  </inkml:definitions>
  <inkml:trace contextRef="#ctx0" brushRef="#br0">36 9 7136,'-36'-3'3232,"41"3"-2816,8 0 1056,8 0-896,20 0 1312,3 3-1056,12-3-64,1 3-449,5-6-159,-1 3-96,6-3-64,-7 3 32,-7-5-2015,-4 10 1087</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48:53.053"/>
    </inkml:context>
    <inkml:brush xml:id="br0">
      <inkml:brushProperty name="width" value="0.05" units="cm"/>
      <inkml:brushProperty name="height" value="0.05" units="cm"/>
      <inkml:brushProperty name="color" value="#66CC00"/>
    </inkml:brush>
  </inkml:definitions>
  <inkml:trace contextRef="#ctx0" brushRef="#br0">219 62 3392,'4'-9'1172,"-2"6"-248,0-1-1,-1 1 1,0-1 0,1 1 0,-1-1-1,0-6 1,-1 9-845,0 0 0,0 0 0,0 1-1,0-1 1,0 0 0,0 0 0,-1 0-1,1 1 1,0-1 0,-1 0 0,1 0 0,-1 0-1,1 1 1,-1-1 0,1 0 0,-1 1-1,1-1 1,-1 1 0,0-1 0,1 0 0,-1 1-1,0-1 1,1 1 0,-1 0 0,0-1-1,0 1 1,1 0 0,-1-1 0,0 1 0,0 0-1,0 0 1,1 0 0,-1-1 0,0 1-1,-1 0 1,-6-1 12,-1 1 0,1 0 0,0 0 0,-1 0 0,1 1 1,0 0-1,-1 1 0,1 0 0,0 0 0,0 1 0,1 0 0,-1 0 0,0 1 0,1 0 0,0 0 0,0 1 0,0 0 0,0 0 0,1 0 0,0 1 0,0 0 0,1 1 0,-1-1 0,1 1 0,1 0 0,-1 0 0,-5 13 1,8-15-63,0-1 0,1 0 0,0 1 0,-1-1 0,1 1 0,1 0 0,-1-1 0,1 1 0,0-1 1,0 1-1,0 0 0,1-1 0,-1 1 0,3 7 0,-1-6 27,0-1-1,1 0 1,-1 0 0,1 1-1,0-1 1,0-1-1,1 1 1,0-1 0,0 1-1,7 5 1,-4-4 24,1 0 0,0 0 0,0-1 1,0 0-1,1-1 0,0 0 0,0 0 0,0-1 0,0 0 0,0-1 1,1 0-1,-1 0 0,17 0 0,-16-2-22,-1-1-1,1 0 0,-1-1 1,1 0-1,-1 0 1,0-1-1,0-1 1,0 1-1,0-1 1,0-1-1,-1 0 0,0 0 1,0 0-1,9-9 1,-12 10-11,-1 0 0,1-1 0,0 0 0,-1 0 0,0 0 1,0-1-1,-1 1 0,0-1 0,0 0 0,0 0 0,0 0 0,-1-1 1,0 1-1,0 0 0,-1-1 0,0 1 0,0-1 0,-1 1 0,1-1 0,-1 0 1,-2-8-1,1 10-41,0 0 0,-1 0 0,1 0 0,-2 0 0,1 0 1,0 1-1,-1-1 0,0 1 0,0 0 0,0-1 0,0 1 1,-1 1-1,1-1 0,-1 0 0,0 1 0,-1 0 0,1 0 0,0 0 1,-1 0-1,1 1 0,-1 0 0,0 0 0,-5-2 0,2 2-23,-1-1 0,1 1 0,0 0 0,-1 1 0,1 0 0,-1 0 0,1 1 0,-1 0 0,0 1 0,1 0 0,-1 0 0,1 1 0,-11 3 0,18-5-171,-1 1 0,1-1 0,0 1 1,0 0-1,-1 0 0,1 0 0,0-1 0,0 1 0,0 0 0,0 1 1,0-1-1,0 0 0,0 0 0,0 0 0,0 0 0,1 1 0,-1-1 0,0 0 1,1 1-1,-1-1 0,1 1 0,-1-1 0,1 1 0,0-1 0,0 1 1,0-1-1,0 1 0,0-1 0,0 0 0,0 3 0,7 9-1518</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48:53.429"/>
    </inkml:context>
    <inkml:brush xml:id="br0">
      <inkml:brushProperty name="width" value="0.05" units="cm"/>
      <inkml:brushProperty name="height" value="0.05" units="cm"/>
      <inkml:brushProperty name="color" value="#66CC00"/>
    </inkml:brush>
  </inkml:definitions>
  <inkml:trace contextRef="#ctx0" brushRef="#br0">1 232 5472,'3'1'308,"0"0"1,0 0 0,-1 0-1,1 0 1,0 0-1,0 0 1,-1 1-1,1 0 1,-1-1-1,1 1 1,-1 0 0,0 0-1,0 0 1,0 0-1,0 1 1,0-1-1,0 0 1,-1 1 0,1-1-1,-1 1 1,1 0-1,-1 0 1,0-1-1,0 1 1,-1 0-1,1 0 1,0 3 0,-2-4 893,-1-5-131,-1-5-86,2-3-788,-1 1 0,2-1 0,0 0 0,0 0-1,1 0 1,0 0 0,1 0 0,0 1 0,0-1 0,1 0 0,1 1-1,0 0 1,6-12 0,-5 15-148,-1-1 0,1 1 0,0 0 0,1 0 0,0 1 0,0 0 0,0 0 0,1 0 0,0 1 0,0 0 0,0 0 0,1 0 0,-1 1 0,1 1 0,0-1 0,17-4 0,8 1 35,1 1-1,0 1 1,58 1 0,-9 6-3011,-82-2 2896,29 3-3040,-9 2-2024,-3 6 1293</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49:01.772"/>
    </inkml:context>
    <inkml:brush xml:id="br0">
      <inkml:brushProperty name="width" value="0.05" units="cm"/>
      <inkml:brushProperty name="height" value="0.05" units="cm"/>
      <inkml:brushProperty name="color" value="#66CC00"/>
    </inkml:brush>
  </inkml:definitions>
  <inkml:trace contextRef="#ctx0" brushRef="#br0">31 1034 2816,'-23'6'1289,"16"-2"327,7-4-1538,0 0 1,0 0-1,0 0 1,0 0-1,0 0 1,0 0-1,0 1 1,0-1 0,1 1 863,-1-1-863,0 0-1,0 0 1,0 0-1,0 0 1,0 0-1,0 0 1,0 0 0,1 0-1,-1 0 1,0 0-1,0 0 1,0 0-1,0 0 1,0 0-1,0 0 1,0 0 0,1 0-1,-1 0 1,0 0-1,0 0 1,0 0-1,0 0 1,0 0-1,0 0 1,0 0 0,1 0-1,-1 0 1,0 0 235,0-1-236,8 1 322,1-2 0,-1 1 0,0-1 0,0 0 0,0-1 0,0 0 0,-1 0 0,1-1 0,-1 0 0,7-5 0,6-4-234,0-1 1,-1-1-1,-1-1 0,-1-1 1,0 0-1,24-34 0,-23 24-108,-1 0 1,-1-1-1,-2 0 1,17-47-1,18-47-111,-40 91 187,-7 22-165,-5 23-109,-4 17 29,-3 48 0,3-19 269,2-28-78,2-1 0,1 1 0,2 0 0,4 48 0,-2-74-2,-1 0 0,1 0 0,-1-1 0,2 1 0,-1 0 0,1-1 1,6 11-1,-9-15-41,1 1 0,0 0 0,0-1 0,1 0 0,-1 1 0,0-1 1,0 0-1,1 1 0,-1-1 0,1 0 0,-1 0 0,1 0 0,-1 0 0,1-1 0,-1 1 1,1 0-1,0-1 0,0 1 0,-1-1 0,1 1 0,0-1 0,0 0 0,-1 0 0,1 1 1,0-1-1,0-1 0,0 1 0,0 0 0,2-1 0,3-2 43,0 0 1,-1-1-1,1 1 0,-1-1 0,0-1 0,0 1 1,5-7-1,34-38 126,-40 44-206,98-137-15,-70 94 115,-6 5-126,-19 28 5,0 1 1,2 0 0,0 0 0,23-23-1,-33 36 4,1 0 0,0 0 0,0 0 0,0 1 0,0-1 0,0 1 0,-1-1 0,1 0 0,0 1 0,0-1-1,1 1 1,-1 0 0,0-1 0,0 1 0,0 0 0,0 0 0,0 0 0,0 0 0,0 0 0,0 0 0,0 0 0,1 0-1,0 0 1,0 1 1,-1 0 0,0 0 0,1 0-1,-1 0 1,0 0 0,0 0 0,0 0-1,0 0 1,0 0 0,0 0 0,0 1-1,0-1 1,0 0 0,1 3 0,2 6-2,-1 0 1,1 0-1,2 21 1,-5-25 47,5 26 62,-2 0-1,-1 1 1,-1 0-1,-2-1 1,-6 51-1,5-78-42,0 0 0,0 0 0,0 0 0,0 0 0,-1-1 0,0 1 0,0 0 0,0-1 0,0 0 0,-1 1 0,0-1 0,0 0 0,0 0 0,-6 6 0,6-8 0,-1 1 0,1-1-1,-1 0 1,1 0 0,-1 0-1,0-1 1,1 1 0,-1-1-1,0 0 1,0 0 0,0 0-1,0 0 1,0-1-1,0 0 1,-1 0 0,1 0-1,-7-1 1,-8-1 50,15 2-84,0-1-1,0 1 1,0-1 0,0 0 0,0 0 0,-4-2 0,-39-9-373,47 12 353,0 0-1,0 0 0,0 1 0,0-1 0,0 0 1,0 0-1,0 0 0,0 0 0,0 0 1,0 0-1,0 0 0,0 0 0,0 1 0,0-1 1,0 0-1,0 0 0,0 0 0,0 0 1,0 0-1,0 0 0,0 0 0,0 0 0,0 0 1,0 1-1,0-1 0,-1 0 0,1 0 1,0 0-1,0 0 0,0 0 0,0 0 0,0 0 1,0 0-1,0 0 0,0 0 0,0 0 1,0 0-1,-1 0 0,1 0 0,0 0 0,0 0 1,0 0-1,0 0 0,0 0 0,0 0 1,0 0-1,-1 0 0,1 0 0,0 0 0,0 0 1,0 0-1,0 0 0,0 0 0,0 0 1,0 0-1,0 0 0,0 0 0,-1 0 0,1 0 1,0 0-1,0 0 0,0 0 0,0 0 1,0-1-1,0 1 0,0 0 0,0 1 1,0-1 1,1 1-1,-1-1 0,1 1 0,-1-1 0,1 1 1,-1-1-1,1 0 0,-1 1 0,1-1 0,-1 0 1,1 1-1,-1-1 0,1 0 0,0 1 0,13 2-4,0 0-1,0-1 1,0 0-1,0-1 0,21-1 1,72-10 45,-104 10-25,32-7 50,-1-1 0,1-2 1,39-17-1,-66 24-56,-1-1-1,1 0 1,12-9-1,9-5-107,-29 18 101,0-1 0,0 1 0,0 0 0,0 0 0,0 0 0,0 0 0,1 0 0,-1 0 0,0 0 1,0 0-1,0 0 0,0 1 0,0-1 0,0 0 0,0 0 0,0 0 0,1 0 0,-1 0 0,0 0 0,0 0 0,0 0 1,0 0-1,0 0 0,0 0 0,0 0 0,0 0 0,0 0 0,0 0 0,0 1 0,1-1 0,-1 0 0,0 0 0,0 0 1,0 0-1,0 0 0,0 0 0,0 0 0,0 0 0,0 0 0,0 1 0,0-1 0,0 0 0,0 0 0,0 0 0,0 0 1,0 0-1,0 0 0,0 0 0,0 1 0,-1 9-37,-3 11-2,-3 2-121,6-20 152,-1 1 0,1-1-1,0 1 1,0-1 0,0 1 0,0 0-1,1-1 1,0 1 0,-1 0 0,1 0 0,1 0-1,-1-1 1,0 1 0,1 0 0,2 6-1,-2-7 40,0 0 0,0-1 0,0 0-1,1 1 1,-1-1 0,1 0-1,0 0 1,-1 0 0,1 0 0,0 0-1,3 2 1,-4-3-10,0-1 1,0 1-1,0-1 0,0 1 1,0-1-1,0 0 0,0 0 0,1 1 1,-1-1-1,0 0 0,0 0 1,0 0-1,0 0 0,1 0 1,-1 0-1,0-1 0,0 1 1,0 0-1,0-1 0,0 1 1,1 0-1,-1-1 0,0 1 0,0-1 1,0 0-1,0 1 0,1-2 1,2-1 7,-1-1 1,1 1-1,0-1 1,-1 0-1,0 0 1,0 0-1,0 0 1,-1-1-1,1 1 1,-1-1-1,0 0 1,0 1-1,-1-1 1,0 0-1,1 0 1,-1 0-1,-1 0 1,1-6-1,-1 6-55,0 0 0,0 0 0,0-1 0,-1 1 0,1 0 0,-1 1 0,0-1 0,-1 0 0,0 0 0,1 0 0,-1 1 0,-1-1 0,1 1-1,-1-1 1,1 1 0,-1 0 0,-1 0 0,-4-5 0,7 8 23,1 1-1,-1 0 1,1-1-1,-1 1 1,1-1-1,-1 1 1,1 0 0,-1-1-1,0 1 1,1 0-1,-1 0 1,1-1 0,-1 1-1,0 0 1,1 0-1,-1 0 1,0 0-1,1 0 1,-1 0 0,0 0-1,1 0 1,-1 0-1,0 0 1,1 0-1,-1 1 1,0-1 0,1 0-1,-1 0 1,0 1-1,1-1 1,-1 0-1,1 1 1,-1-1 0,1 1-1,-1-1 1,1 1-1,-1-1 1,1 1-1,-1-1 1,0 2 0,1-1-3,-1-1 0,1 1 0,-1 0 0,1 0 0,0 0 0,-1 0 0,1 0 1,0 0-1,0 0 0,-1 0 0,1 0 0,0 0 0,0 0 0,0 0 1,0 0-1,1 0 0,-1-1 0,0 1 0,0 0 0,0 0 0,1 0 0,-1 0 1,1 0-1,-1 0 0,0 0 0,1 0 0,0-1 0,-1 1 0,2 1 0,0 0 7,1 0 0,0 0-1,0 0 1,-1-1-1,1 1 1,0-1 0,1 0-1,-1 0 1,0 0 0,0 0-1,0 0 1,1-1-1,-1 1 1,0-1 0,0 0-1,1 0 1,3-1-1,8 0 62,0-1 0,21-7 0,-29 8-39,13-5 6,-1-1-1,0-1 0,0 0 1,0-1-1,-1-1 0,-1-1 1,0 0-1,20-18 0,-7 2 22,-1-2-1,-1 0 1,31-43-1,-25 21 81,33-66 0,-40 65-124,-3-2 0,18-58 0,19-114-304,-59 211-39,-10 32-191,-33 123 236,-11 33 428,-58 358-1,110-531-132,-2 15 167,-1 29 1,3-39-128,1-1 0,-1 0-1,1 0 1,-1 0 0,1 0 0,1 0 0,-1 0 0,0-1 0,1 1 0,0 0 0,0 0-1,3 3 1,-5-6-26,1 0-1,0 0 1,-1-1-1,1 1 1,0 0-1,0-1 1,0 1-1,0 0 1,0-1-1,0 1 1,0-1-1,0 1 1,0-1-1,0 0 1,0 1-1,0-1 1,0 0-1,1 0 1,0 0-1,1 0 4,0 0 0,-1 0 0,1-1-1,-1 1 1,1-1 0,-1 0-1,1 0 1,2-1 0,2-2 0,-1 1 1,1-2-1,-1 1 1,0 0-1,7-8 0,-8 6 24,85-80-265,-88 87-102,-3 5 173,-5 14 106,2-8-50,-1 12 13,1-9 78,1-1 1,1 0 0,0 16-1,2-28 12,0 0-1,0-1 1,0 1-1,0 0 1,0-1-1,1 1 1,-1 0 0,1-1-1,-1 1 1,1-1-1,-1 1 1,1 0-1,0-1 1,0 0-1,0 1 1,0-1-1,0 1 1,0-1 0,0 0-1,1 0 1,0 1-1,0 0 15,1-1 0,-1 0-1,1 0 1,-1 0 0,1 0 0,-1 0-1,1-1 1,0 1 0,-1-1-1,1 0 1,0 0 0,2 0 0,4 0 40,-1-1 1,0 0-1,1-1 1,-1 0 0,0-1-1,0 1 1,11-6 0,-13 4-37,1 0-1,-1-1 1,0 0 0,-1 0 0,1 0 0,-1 0 0,0-1-1,0 0 1,0 0 0,5-10 0,-8 12-25,0 0 0,1 0 1,-1 0-1,-1-1 0,1 1 0,-1-1 0,1 1 1,-1-1-1,-1 0 0,1 1 0,-1-1 1,1 0-1,-1 1 0,-1-1 0,1 0 1,-1 1-1,-1-8 0,1 9-14,0 1-1,0 0 1,0 0-1,0 0 1,-1 0 0,1 0-1,-1 0 1,1 1-1,-1-1 1,0 0 0,1 1-1,-1-1 1,0 1-1,0 0 1,0 0 0,0 0-1,0-1 1,0 2 0,-1-1-1,1 0 1,0 0-1,0 1 1,-1-1 0,1 1-1,0 0 1,-1 0-1,1 0 1,-4 0 0,2 0 1,0 1 0,-1-1 0,1 1 0,0 0 0,0 1 0,-1-1 0,1 1 0,0-1 0,0 1 0,1 0 1,-1 1-1,0-1 0,1 1 0,-1-1 0,-2 4 0,3-3 11,1 0 0,-1 0 0,1 0 1,0 0-1,0 0 0,1 0 0,-1 0 0,1 1 0,-2 4 1,3-7 4,-1 0 0,1 0 1,0 0-1,0 0 1,0 0-1,0 0 1,0-1-1,0 1 1,0 0-1,1 0 0,-1 0 1,0 0-1,0 0 1,1 0-1,-1 0 1,1 0-1,-1-1 1,1 1-1,-1 0 0,1 0 1,-1 0-1,1-1 1,-1 1-1,1 0 1,0-1-1,0 1 1,-1-1-1,1 1 0,0-1 1,0 1-1,0-1 1,0 1-1,-1-1 1,1 0-1,0 1 0,0-1 1,0 0-1,0 0 1,0 0-1,1 0 1,7 2 9,0-1 0,0-1 1,0 0-1,1 0 0,-1-1 1,11-1-1,55-17-19,-58 13-34,1 1 0,0 1 0,1 1 1,25-2-1,-41 5 23,0 0 0,1 0 0,-1 1 0,0-1 0,1 1 0,-1 0 0,0-1 0,0 1 0,1 1 0,-1-1 0,0 0 0,0 1 0,0 0 1,-1 0-1,1 0 0,0 0 0,-1 0 0,1 0 0,-1 0 0,0 1 0,0 0 0,0-1 0,3 5 0,-3-2 3,0 0 0,0 1 0,0-1 0,0 0 0,-1 1 0,0-1 0,0 1 0,-1-1 0,0 1 0,0 0 0,0-1 0,0 1 0,-3 10 0,-44 148 145,34-125-97,11-30-23,-21 61 216,-47 104-1,52-137-61,-12 21 566,29-55-672,-6 7 213,7-10-259,-1 0-1,1 0 1,0 0 0,0 1-1,0-1 1,-1 0-1,1 0 1,0 0 0,0 0-1,-1 0 1,1 0-1,0 0 1,0 0-1,-1 0 1,1 0 0,0 0-1,0 0 1,-1 0-1,1 0 1,0 0 0,0 0-1,-1 0 1,1 0-1,0 0 1,0 0-1,-1 0 1,1 0 0,0 0-1,0 0 1,-1 0-1,1-1 1,0 1 0,0 0-1,0 0 1,-1-1-1,1 1-1,0 0 0,0 0 0,-1-1 0,1 1 0,0 0 0,0-1 0,0 1-1,0 0 1,0-1 0,0 1 0,0-1 0,-1 1 0,1 0 0,0-1 0,0 1 0,0 0-1,1-1 1,-1 1 0,0 0 0,0-1 0,0 1 0,0-1 0,0 1 0,4-21 70,0 1 0,14-37 1,24-45-102,-21 58-108,35-51 1,36-41 131,-34 52-20,-38 55-106,10-16-14,45-53-1,-71 93 93,0 1 0,1 1 0,-1-1 0,1 0 0,-1 1 0,1 0-1,7-4 1,-11 7 35,0-1-1,0 1 0,0 0 0,0-1 1,0 1-1,0 0 0,0 0 1,0-1-1,1 1 0,-1 0 0,0 0 1,0 0-1,0 0 0,0 0 1,0 1-1,0-1 0,0 0 0,0 0 1,0 1-1,0-1 0,0 1 1,0-1-1,0 1 0,0-1 0,0 1 1,0-1-1,0 1 0,-1 0 1,1 0-1,0-1 0,0 1 0,-1 0 1,1 0-1,0 0 0,-1 0 1,1 0-1,-1 0 0,1 0 0,-1 0 1,0 0-1,1 0 0,-1 0 1,0 0-1,0 0 0,0 1 0,1 4 19,0 0 0,-1 0 0,0 0 0,0 0 0,0 0 0,-1 0 0,0-1 0,0 1 0,-4 9 0,-2 7 39,-11 22 1,13-33-19,0-1 0,-1 1 0,-8 11 0,11-18 27,0 0 1,0-1 0,-1 0-1,1 1 1,-1-1-1,1-1 1,-1 1-1,0 0 1,0-1 0,-1 0-1,-4 2 1,-6-4-27,12 0-286,9 2 95,6 0 177,-9 0-15,1-1-1,-1-1 1,1 1-1,-1-1 0,1 1 1,0-1-1,-1 0 1,1 0-1,5-1 1,46-11 84,0-1 1,-1-4 0,70-30-1,-95 34-16,-1-2-1,31-21 1,-45 26-86,-1 0 0,-1-1 0,0-1 0,0 0-1,19-26 1,1-6-357,-38 108-336,-4-16 733,7-38 17,0 0 0,1 0 1,0 0-1,1 0 0,0 0 1,1 1-1,0-1 0,0 0 1,3 15-1,-2-24-12,-1 1 1,0 0-1,1-1 0,0 1 0,-1 0 1,1-1-1,0 1 0,0-1 0,0 1 1,0-1-1,0 1 0,0-1 0,0 0 1,0 0-1,1 1 0,-1-1 0,0 0 1,1 0-1,-1 0 0,2 1 1,0-2-2,-1 1 1,0-1-1,0 0 1,0 1 0,0-1-1,1 0 1,-1 0 0,0 0-1,0 0 1,0-1 0,1 1-1,-1-1 1,4-1 0,5-3 27,0 0 1,0-1-1,0 0 1,15-12-1,-18 12-63,0 0 38,98-65 51,-85 59-139,1 0-1,1 1 0,24-7 0,-33 12 57,-11 5-11,1-1 0,-1 1 0,1 0 0,-1 0 0,1 0 0,5-1 0,-9 2 12,0 0 1,0 0-1,1 0 1,-1 1-1,0-1 1,0 0-1,0 0 1,0 0-1,0 0 1,0 0-1,0 0 0,0 0 1,1 0-1,-1 0 1,0 1-1,0-1 1,0 0-1,0 0 1,0 0-1,0 0 1,0 0-1,0 0 0,0 1 1,0-1-1,0 0 1,0 0-1,0 0 1,0 0-1,0 0 1,0 1-1,0-1 1,0 0-1,0 0 0,0 0 1,0 0-1,0 0 1,0 0-1,0 1 1,0-1-1,0 0 1,-1 0-1,-3 11-3,-11 12-50,-25 12 15,29-27 4,1 1 0,0 0 1,0 1-1,1 0 0,-14 21 1,15-19 51,4-6 2,0 0 0,0 0-1,1 0 1,0 1-1,0-1 1,-2 9-1,5-14-8,0 0-1,0 0 0,0 1 0,-1-1 1,1 0-1,1 0 0,-1 0 0,0 1 0,0-1 1,0 0-1,1 0 0,-1 0 0,0 0 1,1 0-1,-1 1 0,1-1 0,0 1 0,1-1 12,-1 1-1,0-1 0,1 0 0,-1 0 0,1 0 0,-1 0 0,1 0 0,0 0 0,-1 0 0,1-1 0,0 1 0,0-1 0,-1 1 1,5 0-1,22 2 87,0-2 0,0 0 0,1-2 1,29-4-1,-48 4-68,83-12-17,-79 10-1235,0-1 0,0 0 0,0-1 0,17-8 0,-27 11 713,-4 2 311,1-1 0,-1 1 1,1 0-1,-1 0 0,1 0 0,-1-1 1,0 1-1,1 0 0,-1 0 1,1-1-1,-1 1 0,1-1 1,-1 1-1,0 0 0,1-1 1,-1 1-1,0-1 0,1 1 0,-1 0 1,0-1-1,0 1 0,1-1 1,-1 1-1,0-1 0,0 1 1,0-1-1,0 1 0,0-1 0,0 0 1,0 1-1,0-1 0,0 0 1,0-8-2613</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49:02.098"/>
    </inkml:context>
    <inkml:brush xml:id="br0">
      <inkml:brushProperty name="width" value="0.05" units="cm"/>
      <inkml:brushProperty name="height" value="0.05" units="cm"/>
      <inkml:brushProperty name="color" value="#66CC00"/>
    </inkml:brush>
  </inkml:definitions>
  <inkml:trace contextRef="#ctx0" brushRef="#br0">57 17 6560,'-26'-16'2976,"9"21"-2592,9-5 0,8 3-288,-5-3 544,10 0-384,-5-3-320,3 3 32</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49:02.472"/>
    </inkml:context>
    <inkml:brush xml:id="br0">
      <inkml:brushProperty name="width" value="0.05" units="cm"/>
      <inkml:brushProperty name="height" value="0.05" units="cm"/>
      <inkml:brushProperty name="color" value="#66CC00"/>
    </inkml:brush>
  </inkml:definitions>
  <inkml:trace contextRef="#ctx0" brushRef="#br0">1 56 6560,'5'0'2976,"74"-5"-2592,-27 2 864,2 6-768,33-11 512,5 5-576,30-9-96,-7 4-192,3 0-96,-17 5 0,-17-2 448,-19 5-256,-16-3-3104,-14 6 1536</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49:02.834"/>
    </inkml:context>
    <inkml:brush xml:id="br0">
      <inkml:brushProperty name="width" value="0.05" units="cm"/>
      <inkml:brushProperty name="height" value="0.05" units="cm"/>
      <inkml:brushProperty name="color" value="#66CC00"/>
    </inkml:brush>
  </inkml:definitions>
  <inkml:trace contextRef="#ctx0" brushRef="#br0">71 13 4320,'-62'-13'1952,"54"13"-1504,16 0-416,18 0 128,5 0-96,22 0-2976,-1 8 1568</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49:05.114"/>
    </inkml:context>
    <inkml:brush xml:id="br0">
      <inkml:brushProperty name="width" value="0.05" units="cm"/>
      <inkml:brushProperty name="height" value="0.05" units="cm"/>
      <inkml:brushProperty name="color" value="#66CC00"/>
    </inkml:brush>
  </inkml:definitions>
  <inkml:trace contextRef="#ctx0" brushRef="#br0">14 645 2400,'0'0'779,"-13"3"3127,12-3-3787,1 0 0,0 0-1,0 0 1,0 0-1,0-1 1,0 1-1,0 0 1,0 0-1,0 0 1,0 0-1,0 0 1,0-1 0,0 1-1,0 0 1,0 0-1,0 0 1,1-2 1066,-1 2-1066,0-5 1134,1 1-993,-1 0 0,1 0 0,0 0 0,0 1 0,0-1-1,1 0 1,-1 0 0,1 1 0,0-1 0,0 1 0,0-1 0,0 1 0,6-6-1,2-4 119,12-22 41,-2-1-1,18-46 1,1 1-384,-10 29 167,50-68 1,-63 99-197,0 0 0,30-27 0,-34 37-34,0 1 0,1 0 0,0 1 0,1 0 1,19-8-1,-31 16 24,0 0 0,0 0-1,-1 0 1,1 1 0,0-1 0,0 1 0,0-1 0,0 1-1,0 0 1,0 0 0,0 0 0,4 0 0,-5 0 7,0 1 0,0-1 0,-1 1 0,1-1 0,0 1-1,0 0 1,0-1 0,-1 1 0,1 0 0,0-1 0,-1 1 0,1 0 0,-1 0 0,1-1 0,-1 1 0,1 0 0,-1 0 0,0 0 0,1 0 0,-1 0 0,0 0 0,0 0 0,1 0 0,-1 0-1,0 0 1,0 0 0,0 0 0,0 0 0,0 0 0,-1 1 0,0 11 22,0 1-1,-1-1 0,-1 0 1,0 0-1,0 0 1,-7 13-1,-37 78 159,34-76-89,-19 35 117,-24 55 319,51-103-263,7-10 36,14-17 174,-5 2-420,199-178 46,-77 66-318,-92 88 85,-37 31 104,1 0 1,-1 0-1,1 1 0,0-1 1,0 1-1,0 0 0,7-1 0,-11 2 20,0 1 0,0 0 0,0 0-1,0 0 1,0 0 0,0 0 0,0 0-1,0 0 1,0 1 0,0-1-1,0 0 1,0 1 0,0-1 0,0 0-1,0 1 1,0-1 0,0 1 0,-1-1-1,1 1 1,0 0 0,0-1 0,0 1-1,-1 0 1,1 0 0,0-1-1,-1 1 1,1 0 0,-1 0 0,1 0-1,-1 0 1,1 0 0,-1 0 0,0 0-1,1 0 1,-1 0 0,0 0 0,0 0-1,1 1 1,0 7-20,0-1 0,-1 0 1,0 15-1,0-18 32,-4 32 102,-2-1 0,-1 0 0,-15 47-1,6-26 49,12-30 170,5-19-85,5-18 184,21-45-328,51-93-99,-66 127-66,2 1 0,0 1 0,1 0-1,35-32 1,-49 50 55,2-3-29,1 1 0,0 0 1,1 0-1,7-4 0,-12 6 34,1 1 0,0 0-1,-1-1 1,1 1 0,0 0 0,-1 0 0,1 0 0,0-1 0,0 1 0,-1 0 0,1 0 0,0 0-1,0 0 1,-1 0 0,1 0 0,0 1 0,-1-1 0,1 0 0,0 0 0,-1 0 0,1 1 0,0-1 0,-1 0-1,1 1 1,0-1 0,-1 0 0,1 1 0,-1-1 0,1 1 0,-1-1 0,1 1 0,-1-1 0,1 1-1,-1 0 1,1-1 0,-1 1 0,0-1 0,1 1 0,-1 0 0,1 1 0,-1 1-10,1 0 0,0 0 0,-1 1 0,1-1 0,-1 0 0,0 1 0,0-1 1,-1 0-1,1 0 0,-1 1 0,1-1 0,-2 4 0,-1 5-16,-31 117 12,21-90 161,3 0 0,-7 47 0,16-85-122,1 0 1,0 0-1,0 0 0,0 1 1,0-1-1,0 0 1,0 0-1,0 0 1,0 0-1,0 0 1,0 0-1,1 0 0,-1 1 1,0-1-1,1 0 1,-1 0-1,1 0 1,-1 0-1,1 0 0,0 0 1,-1-1-1,1 1 1,0 0-1,0 0 1,-1 0-1,1-1 0,0 1 1,0 0-1,0-1 1,0 1-1,0-1 1,0 1-1,0-1 1,0 1-1,1-1 0,3 1 3,-1 0 0,0-1 0,0 0-1,1 0 1,-1 0 0,0-1 0,0 0-1,8-1 1,19-7 38,0-2 0,-1 0 0,0-2 0,-1-2 0,-1 0 0,42-31 1,-13 3-111,98-97 1,-141 126 3,-3 4 86,0-1-1,-1 0 0,15-22 0,-23 28-136,-5 5-33,-7 9-90,-24 38 142,-24 31 85,-74 64-5,26-29 224,102-109-175,1 1 0,-1-1 0,1 1 0,0 0 0,-3 9 0,5-13-38,1 0 0,0 0 0,-1 0 0,1 0 0,0-1 0,0 1 0,-1 0 0,1 0 0,0 0 0,0 0 0,0 0 0,0 0 0,0 0 1,1 0-1,-1 0 0,0 0 0,0 0 0,0 0 0,1 0 0,-1-1 0,1 1 0,-1 0 0,1 0 0,-1 0 0,1-1 0,-1 1 0,1 0 0,-1 0 0,1-1 0,0 1 0,0-1 0,-1 1 0,1 0 0,0-1 0,0 1 0,0-1 0,0 0 1,-1 1-1,1-1 0,0 0 0,2 1 0,2 0 38,1 0 0,-1-1-1,1 1 1,0-1 0,-1 0 0,1-1 0,-1 1 0,1-1 0,0 0 0,-1-1 0,0 1 0,1-1 0,5-3-1,-2 1-22,0 0 0,0-1-1,-1 0 1,1-1-1,-1 1 1,12-13 0,-12 9-18,0 0 1,-1-1 0,1 0-1,-2 0 1,8-17 0,22-57 10,-31 69-16,17-60-82,-15 49-23,-4 16-143,-3 10 239,0 0 0,0 0 0,0 0 0,1 0-1,-1 0 1,0 0 0,0 0 0,0 0-1,0 0 1,0 0 0,0 0 0,0 0 0,0 0-1,0 0 1,0 0 0,0 0 0,0 0-1,0 0 1,0 0 0,0 0 0,0 0 0,0 0-1,0 0 1,0 0 0,0 0 0,0 0-1,0 0 1,0 0 0,0 0 0,0 0 0,0 0-1,0 0 1,0 0 0,0 0 0,-1 17-300,-1-5 237,-1 21-46,2 53-1,2-75 159,0 0-1,1 0 0,0 0 0,0 0 0,1 0 0,1 0 1,0-1-1,8 17 0,-11-24-16,1 0-1,0 0 1,0 0-1,0-1 1,1 1 0,-1 0-1,1-1 1,-1 0-1,1 0 1,0 1 0,0-2-1,0 1 1,0 0-1,0 0 1,0-1 0,1 0-1,-1 0 1,0 0-1,1 0 1,-1 0 0,1-1-1,-1 1 1,1-1-1,-1 0 1,1 0 0,-1 0-1,1-1 1,-1 1-1,5-2 1,2-2 23,1-1-1,-1-1 1,0 1 0,0-1 0,0-1-1,-1 0 1,0-1 0,0 1 0,-1-2-1,0 1 1,8-12 0,9-15-106,35-63 1,-43 68-21,-7 12 60,-3 6-35,-1 1 0,1 0 0,1 0-1,16-18 1,-24 29 47,0-1-1,1 1 0,-1 0 1,0-1-1,1 1 0,-1-1 0,0 1 1,1 0-1,-1 0 0,0-1 1,1 1-1,-1 0 0,1 0 1,-1-1-1,1 1 0,-1 0 1,1 0-1,-1 0 0,1 0 1,-1 0-1,1 0 0,-1-1 0,1 1 1,-1 0-1,1 1 0,-1-1 1,1 0-1,-1 0 0,1 0 1,-1 0-1,1 0 0,-1 0 1,0 1-1,1-1 0,-1 0 1,1 0-1,-1 1 0,1-1 0,-1 0 1,0 1-1,1-1 0,-1 0 1,0 1-1,1-1 0,-1 0 1,0 1-1,1-1 0,-1 1 1,0-1-1,0 1 0,0-1 0,1 1 1,-1-1-1,0 1 0,0-1 1,0 1-1,0-1 0,0 1 1,0 0-1,1 5-33,0 0 1,0 1-1,0 11 0,-2 11 39,-1 1 0,-1-1 0,-2 0 0,-1-1 0,-1 1 0,-1-1 0,-2-1 0,0 1 0,-17 28 0,25-52 65,-1 0-1,1 0 0,-1 0 0,0 0 1,0 0-1,-1-1 0,1 1 0,-1-1 1,-5 4-1,8-6-37,-1 0-1,0 0 1,1 0-1,-1-1 1,0 1-1,0-1 1,0 1-1,0-1 1,1 1 0,-1-1-1,0 0 1,0 0-1,0 0 1,0 0-1,0 0 1,0-1 0,0 1-1,1 0 1,-1-1-1,0 0 1,0 1-1,0-1 1,1 0 0,-1 0-1,-2-1 1,1 0-34,0-1-1,0 1 1,1 0 0,-1-1 0,1 0 0,-1 1 0,-2-6 0,-11-11-166,14 17 12,5 3 53,12 5-5,-5-2 63,9 3 62,0-1 0,1-1 0,-1-1 0,1-1 0,0 0 0,0-1 0,0-2 0,0 0 0,1-1 0,-1-1 0,38-8 0,-50 7 17,1 0 0,-1-1-1,0 0 1,-1-1 0,1 1 0,-1-1-1,0-1 1,0 1 0,0-1-1,-1-1 1,0 1 0,0-1-1,0 0 1,-1 0 0,5-10 0,5-10 8,-1-1 0,18-55 0,20-84-288,-49 159 178,-1-1 1,3-14-1,-4 16-34,0 8-27,-1 15-68,-18 128-212,7-67 423,10-69 4,-18 110 150,15-102-109,0 0 1,-1 0-1,-1 0 0,-14 29 1,19-44-28,1 0 1,-1 0-1,1 0 1,-1 0-1,0-1 1,1 1-1,-1 0 1,0 0-1,0 0 1,0 0-1,1-1 1,-1 1-1,0 0 1,0-1-1,0 1 1,0-1-1,0 1 1,0-1-1,-1 1 1,1-1-1,0 0 1,0 0-1,0 1 1,0-1-1,0 0 1,0 0-1,-1 0 1,1 0-1,0 0 1,-2-1-1,2 0-8,-1 1 0,0-1 0,1 0 0,0 0 0,-1 0 0,1 0 0,-1 0 0,1-1 0,0 1 0,0 0 0,0 0 0,0-1-1,0 1 1,0-1 0,0 1 0,0-1 0,1 1 0,-1-1 0,0 0 0,1 1 0,-1-3 0,0-10-110,1 14 81,0-1 0,0 1 0,0 0 0,0-1 0,0 1 0,0 0 0,0-1 0,0 1 0,1 0 0,-1 0 0,0-1 0,0 1 0,0 0 0,1-1 0,-1 1 0,0 0 0,0 0 0,1-1 0,-1 1 0,0 0 0,0 0 0,1 0 0,1-1-12,-1 1 0,1 0 0,-1 0 0,1 0 0,-1 0 0,1 0 0,0 1 0,-1-1 0,1 0 0,-1 1 0,1-1 0,-1 1 0,2 0 0,18 5 50,0-1 1,0-1 0,1-1-1,42 0 1,-11 0-1015,-23-2-2806,-3-1 998</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49:09.882"/>
    </inkml:context>
    <inkml:brush xml:id="br0">
      <inkml:brushProperty name="width" value="0.05" units="cm"/>
      <inkml:brushProperty name="height" value="0.05" units="cm"/>
      <inkml:brushProperty name="color" value="#66CC00"/>
    </inkml:brush>
  </inkml:definitions>
  <inkml:trace contextRef="#ctx0" brushRef="#br0">369 641 2720,'0'-3'220,"1"0"0,-1 0 0,1 0 0,-1 0 0,1 0-1,0 0 1,0 0 0,0 0 0,2-3 0,-1 4 127,-1 0 1,0-1-1,0 1 0,0-1 1,0 1-1,-1-1 0,1 0 1,-1 1-1,1-1 0,-1 0 1,0 1-1,0-6 0,-1 5-101,1 0-1,-1 0 1,0 0-1,0 0 0,0 1 1,-2-6-1,2 7-214,0 0-1,1 0 1,-1 0 0,0 0-1,0 0 1,1 0-1,-1 0 1,0 0-1,0 1 1,0-1 0,0 0-1,0 1 1,0-1-1,0 1 1,0-1 0,0 1-1,0-1 1,-1 1-1,1 0 1,0-1-1,0 1 1,-3 0 0,-1 0 20,0 1 1,0 0 0,-1 0 0,1 0 0,0 0-1,0 1 1,0 0 0,0 0 0,-8 5 0,-5 4 150,-20 17 0,31-23-154,-178 145 854,178-145-868,1 1 0,0 1 0,0-1 0,-8 13 0,13-18-21,0 1 1,0 0 0,0-1 0,1 1 0,-1 0 0,1 0-1,-1-1 1,1 1 0,-1 0 0,1 0 0,0 0 0,0 2 0,0-3 1,0 1 0,1-1 0,-1 0 0,0 0 0,1 0 0,-1 0 0,1 0 1,-1 0-1,1 0 0,0 0 0,-1 0 0,1 0 0,0 0 0,0 0 0,0-1 0,0 1 1,-1 0-1,1-1 0,0 1 0,0 0 0,2 0 0,5 2 65,-1 0 0,1-1 1,-1 0-1,1 0 0,0 0 0,0-1 0,0 0 0,0-1 0,0 0 0,-1 0 1,1-1-1,13-2 0,-3-1 10,-1 0 0,1-1 1,-2-1-1,26-13 1,-29 12-33,-1 0 0,0-1 0,0 0 0,-1-1 0,0-1 0,-1 0 0,16-19 0,-7 4 38,-1-1 0,18-36-1,-17 29 7,-3-1-1,0-1 0,15-53 1,-30 84-93,8-24 27,-2 0 1,5-44-1,-11 65-88,-1 0 0,1 0-1,-1-1 1,-1 1 0,1 0 0,-1 0 0,-1-1 0,1 1 0,-1 0 0,0 0 0,-1 1 0,0-1 0,0 0 0,0 1 0,-8-11 0,10 16 37,0 0 0,0 0 0,0 0-1,0 0 1,0 0 0,0 0 0,0 0 0,-1 1 0,1-1-1,0 0 1,0 1 0,-1-1 0,1 1 0,0-1 0,-1 1-1,1 0 1,0 0 0,-1 0 0,1-1 0,-2 2-1,0-1-4,0 0-1,0 1 0,0 0 0,0-1 1,0 1-1,0 0 0,1 1 1,-6 2-1,1 0-11,1 0-1,0 1 1,0 0 0,0 0 0,1 1 0,-9 9 0,8-7 8,1 0 1,0 1-1,0 0 1,1-1-1,0 2 1,0-1-1,1 0 1,1 1-1,-3 12 1,0 10 58,2 1 1,1 0 0,3 33-1,18 99 47,-17-150-33,2 1 0,0 0 0,6 14-1,-9-26-3,0-1-1,1 1 0,0-1 0,-1 1 1,1-1-1,1 0 0,-1 1 0,0-1 1,1 0-1,0-1 0,-1 1 0,1 0 1,0-1-1,0 1 0,1-1 0,-1 0 1,6 2-1,-5-3 9,0 0 0,0-1 0,0 1 0,0-1 0,0 0 0,0 0 0,0-1 0,0 1 0,0-1 0,0 0 0,4-1 0,7-3 114,20-10 0,-16 5-86,-1-1-1,0 0 0,-1-1 0,0-1 0,18-18 0,67-78 143,-67 70-256,40-49-238,-65 79-7,-10 9 272,0 0 0,0 0 0,0 0 0,0 0 0,1 0 0,-1 0 0,0 0-1,0 0 1,0 0 0,0 0 0,0 1 0,0-1 0,0 0 0,1 0 0,-1 0 0,0 0-1,0 0 1,0 0 0,0 1 0,0-1 0,0 0 0,0 0 0,0 0 0,0 0-1,0 0 1,0 1 0,0-1 0,0 0 0,0 0 0,0 0 0,0 0 0,0 1 0,0-1-1,0 0 1,0 0 0,0 0 0,0 0 0,0 0 0,0 1 0,-7 29-261,4-16 310,-2 11-17,-38 205 6,42-223 9,1 0 0,-1 0 0,1-1 0,1 1 0,-1 0 0,1 0-1,1 0 1,-1-1 0,1 1 0,0 0 0,0-1 0,5 9-1,-6-12 13,1-1 1,0 1-1,0 0 0,0-1 0,0 1 0,0-1 0,0 0 0,1 0 0,-1 0 0,1 0 0,-1 0 0,1 0 0,0-1 0,0 1 0,0-1 0,0 0 0,0 0 0,0 0 0,0 0 0,0-1 0,0 1 0,0-1 0,0 1 1,0-1-1,1 0 0,-1-1 0,0 1 0,3-1 0,0 0 1,-1-1 1,1 1 0,-1-1 0,0 0-1,0-1 1,1 1 0,-2-1 0,1 0-1,8-6 1,-4 1 15,0-1 0,-1 1 0,12-16-1,-2-2-20,-1-1 0,16-33 0,0-2-25,73-110 82,11-22 106,-90 146-335,-3-2-1,19-55 0,-39 82-194,-4 23 313,0 0 0,0 0 0,0 0 0,0 0 0,0-1 0,0 1 0,0 0 0,0 0 0,0 0 0,0 0 1,0 0-1,0-1 0,0 1 0,0 0 0,0 0 0,0 0 0,0 0 0,0 0 0,0 0 0,0-1 0,0 1 0,0 0 0,0 0 0,-1 0 0,1 0 1,0 0-1,0 0 0,0 0 0,0 0 0,0 0 0,0-1 0,0 1 0,-1 0 0,1 0 0,0 0 0,0 0 0,0 0 0,-8 7-113,-18 30-152,-23 48-1,23-40 230,-20 43 58,-62 171 1,79-183 49,-100 276-41,98-262 64,-41 111-136,57-167 275,-1 0 0,-2-2 0,-36 52 0,54-83-215,-4 4 78,1-1 0,-1 0 0,-7 7 0,10-10-88,1-1-1,0 1 0,-1-1 0,1 0 0,-1 1 0,1-1 1,0 0-1,-1 0 0,1 1 0,-1-1 0,1 0 0,-1 0 0,1 0 1,-1 1-1,1-1 0,-1 0 0,0 0 0,1 0 0,-1 0 0,1 0 1,-1 0-1,1 0 0,-1 0 0,1 0 0,-1-1 0,1 1 1,-1 0-1,1 0 0,-1 0 0,1 0 0,-1-1 0,1 1 0,-1 0 1,1-1-1,-1 1 0,1 0 0,0-1 0,-1 1 0,1 0 0,0-1 1,-1 1-1,1-1 0,0 1 0,-1-1 0,1 1 0,0-1 1,0 0-1,-1 0 1,1 0-1,-1-1 1,1 1 0,0 0 0,0-1 0,0 1 0,0 0 0,0-1 0,0 1 0,0 0-1,0-1 1,0 1 0,1 0 0,-1-1 0,0 1 0,1 0 0,1-3 0,0-1 11,10-25-98,1 0-1,1 1 1,34-50-1,-13 22 18,-19 30 35,1 0-1,1 1 1,1 1 0,1 1-1,2 1 1,0 1 0,32-25-1,-34 34 34,1 1-1,1 1 1,0 1-1,0 1 1,1 0 0,27-5-1,8-3 106,73-18-155,-112 28 112,-7 3-195,-17 9 171,-1-5-62,5 0-11,4 0 56,11-14 243,-10 9-164,6-7-65,-1 1-1,-1-1 1,0 0 0,-1-1-1,7-15 1,25-73-38,-20 49 54,42-83 81,-40 93-119,-1-5-194,-2-1-1,24-96 1,-42 139-3,-1 5 30,-6 8-79,-10 17-39,16-23 246,-25 47 4,2 1-1,-17 52 0,27-66-34,-22 51 49,-67 116 1,-177 331 245,263-496 173,-2-1-1,-35 50 0,40-70-145,14-17-262,-1 1 1,1-1-1,0 0 1,0 0-1,0 1 1,-1-1 0,1 0-1,0 0 1,0 1-1,-1-1 1,1 0-1,0 0 1,-1 0-1,1 0 1,0 0 0,-1 1-1,1-1 1,0 0-1,-1 0 1,1 0-1,0 0 1,-1 0-1,1 0 1,0 0 0,-1 0-1,1 0 1,0 0-1,-1 0 1,1-1-1,0 1 1,0 0-1,-1 0 1,1 0 0,0 0-1,-1 0 1,1 0-1,0-1 1,0 1-1,-1 0 1,1 0-1,0-1 1,0 1 0,-1 0-1,1 0 1,0-1-1,0 1 1,0 0-1,-1 0 1,1-1-1,-1-2-17,0 1 0,1 0 0,-1-1 0,0 1 0,1 0 1,0-1-1,-1 1 0,1-1 0,0 1 0,0-1 0,1 1 0,-1 0 0,1-5 0,2 0-19,0-1 0,7-15 0,-4 11-18,8-14 34,0 1 0,2 0 1,1 1-1,0 1 0,38-38 0,-25 33-13,2 1-1,0 1 1,57-33-1,182-73-117,-83 46 100,-140 61 13,82-45 149,-115 60-107,-1-1 0,0 0-1,-1 0 1,0-1 0,0-1 0,13-18-1,-17 18 11,-1 0-1,0 0 0,0-1 0,8-24 0,-13 31-12,-1 0 1,0 0-1,0 0 0,-1 0 0,0-1 0,0 1 0,-1 0 0,0 0 0,0 0 1,-1-1-1,0 1 0,-2-9 0,3 15-18,-1 0 0,1-1 0,-1 1 0,1 0-1,-1 0 1,0 0 0,0 0 0,1-1 0,-1 1 0,0 0 0,0 0-1,0 1 1,0-1 0,0 0 0,0 0 0,0 0 0,0 1 0,-1-1 0,1 0-1,0 1 1,0-1 0,-1 1 0,1 0 0,0-1 0,0 1 0,-1 0-1,1 0 1,0 0 0,-3 0 0,0 0-13,0 0 1,0 1-1,0 0 0,0-1 0,0 2 1,1-1-1,-1 0 0,-6 4 0,0 1-19,-1 1 0,1 0 0,1 1 0,-1 0-1,-10 14 1,-36 47 5,38-43 26,1 2-1,1 0 0,1 0 0,-15 45 0,27-67 33,1 1 1,1 0-1,-1 0 0,1 0 0,0 0 1,1 0-1,0 9 0,0-14-14,0 0 0,1 0-1,-1 1 1,0-1 0,1 0 0,-1 0 0,1 0-1,0 0 1,0 0 0,0 0 0,0 0 0,0 0-1,0 0 1,1 0 0,-1-1 0,0 1-1,1 0 1,0-1 0,-1 1 0,1-1 0,0 0-1,0 1 1,0-1 0,0 0 0,0 0-1,0 0 1,2 0 0,9 3 29,0-2 1,1 0-1,-1 0 0,1-1 1,-1-1-1,1 0 1,-1-1-1,0 0 0,1-1 1,-1-1-1,25-8 0,-17 4-27,-1-2 0,1 0-1,-2-1 1,1-2-1,-2 1 1,27-23 0,-21 14 48,92-79-116,-103 88 59,30-20-1,-35 21 12,-6 7-42,-1 5-39,-1-2 13,0 12-90,3-1 138,0 0 0,-1 0 1,-1 0-1,0 0 0,-1 16 0,3 24-153,1-26 170,-3-10 7,1 0 0,0 0 0,1-1 1,1 0-1,10 27 0,-12-40 1,-1 1 1,0 0-1,1-1 1,-1 1-1,1-1 0,0 1 1,-1-1-1,1 0 0,0 0 1,0 0-1,0 0 0,0 0 1,0 0-1,0 0 1,0-1-1,0 1 0,0-1 1,0 1-1,0-1 0,1 0 1,-1 0-1,4 0 1,7-1 61,1 0 1,19-4 0,-21 3-62,5-1 7,0 0-1,-1-2 1,1 0-1,-1-1 1,-1 0-1,1-1 1,-1-1-1,0-1 1,-1 0-1,0 0 1,0-2-1,-1 0 1,0 0 0,-1-1-1,-1-1 1,0 0-1,0 0 1,-2-1-1,1-1 1,-2 1-1,0-1 1,-1-1-1,0 0 1,-1 0-1,5-24 1,-9 30 0,5-29-10,-7 36-36,0 1 1,0 0 0,0 0 0,0-1-1,0 1 1,0 0 0,-1 0 0,1 0 0,-1-1-1,0 1 1,0 0 0,0 0 0,0 0 0,-2-3-1,3 5 17,0 0-1,0 0 0,-1-1 0,1 1 0,0 0 0,0 0 1,-1 0-1,1-1 0,0 1 0,0 0 0,-1 0 1,1 0-1,0 0 0,-1 0 0,1 0 0,0 0 1,-1-1-1,1 1 0,0 0 0,-1 0 0,1 0 0,0 0 1,-1 1-1,1-1 0,0 0 0,-1 0 0,1 0 1,-1 0-1,-10 8-101,-6 10-9,-1 11 59,1 1 1,1 0-1,1 1 0,-20 65 1,33-88 74,0 0 0,0 0 0,0 0 0,1 0 0,1 0-1,-1 0 1,1 0 0,2 11 0,-2-17-1,0 1-1,1-1 1,-1 1-1,1-1 1,0 1-1,0-1 1,0 0-1,0 1 1,0-1-1,0 0 1,1 0-1,-1 0 1,1 0 0,0 0-1,-1 0 1,1 0-1,0-1 1,0 1-1,0-1 1,0 1-1,0-1 1,1 0-1,-1 0 1,0 0-1,1 0 1,-1 0-1,0 0 1,1-1-1,-1 1 1,1-1-1,3 1 1,2-1 11,-1 0 1,0-1-1,0 0 1,1 0-1,-1-1 1,0 0-1,0 0 1,-1 0 0,10-5-1,8-6 48,26-16 0,-38 21-77,-5 3 4,226-135-114,-229 138 104,11-6-39,22-10-1,-33 17 30,-1-1 0,1 1 0,-1 0 1,1 0-1,0 1 0,-1-1 0,1 1 0,0 0 0,-1 0 0,1 0 0,0 0 0,6 2 0,-10-2 13,1 0 0,0 0-1,-1 1 1,1-1 0,0 0-1,-1 1 1,1-1-1,0 1 1,-1-1 0,1 1-1,-1-1 1,1 1 0,-1-1-1,1 1 1,-1-1 0,0 1-1,1 0 1,-1-1 0,1 1-1,-1-1 1,0 1-1,0 0 1,1 0 0,-1-1-1,0 1 1,0 0 0,0-1-1,0 1 1,0 0 0,0 0-1,-5 22 31,4-18 0,-3 9 16,-1-1 0,0 0-1,0 0 1,-1-1 0,-1 1 0,0-1-1,-1-1 1,0 1 0,-1-1 0,-16 15-1,18-18 272,7-8-307,0 0 0,0 0-1,0 0 1,0 0-1,0 1 1,0-1 0,0 0-1,0 0 1,0 0-1,0 0 1,0 0 0,0 0-1,0 0 1,0 0-1,0 0 1,0 0 0,0 0-1,0 0 1,0 1-1,0-1 1,0 0 0,0 0-1,0 0 1,0 0-1,0 0 1,0 0 0,0 0-1,0 0 1,0 0-1,0 0 1,0 0 0,0 0-1,0 0 1,0 0-1,0 1 1,1-1 0,-1 0-1,0 0 1,0 0-1,0 0 1,0 0 0,0 0-1,0 0 1,0 0-1,0 0 1,0 0 0,0 0-1,0 0 1,0 0-1,0 0 1,1 0 0,-1 0-1,0 0 1,0 0-1,0 0 1,20-7 177,165-93 19,-166 89-208,-13 8-56,0 0 0,0 0 0,0 1 0,10-3 1,-15 4 54,0 1 1,0 0-1,0-1 1,-1 1 0,1 0-1,0 0 1,0 0-1,0 0 1,0 0 0,0 0-1,0 0 1,0 0-1,0 0 1,0 0 0,0 0-1,0 1 1,-1-1-1,1 0 1,0 1 0,0-1-1,0 1 1,0-1-1,-1 1 1,1-1 0,0 1-1,0 0 1,-1-1-1,1 1 1,0 0 0,-1-1-1,1 1 1,-1 0-1,1 0 1,-1 0 0,1-1-1,-1 1 1,0 0-1,1 0 1,-1 0-1,0 0 1,0 1 0,1 6 4,0 1 1,-1 0 0,0-1 0,-1 1-1,0-1 1,0 1 0,-4 8 0,2-4 67,-2 0-1,1 0 1,-12 21 0,16-34-54,0 0-1,-1 0 1,1 0 0,0 0 0,0 0-1,0 0 1,0 0 0,0 0 0,0 1-1,0-1 1,0 0 0,-1 0 0,1 0-1,0 0 1,0 0 0,0 1-1,0-1 1,0 0 0,0 0 0,0 0-1,0 0 1,0 0 0,0 1 0,0-1-1,0 0 1,0 0 0,0 0 0,0 0-1,0 1 1,0-1 0,0 0-1,0 0 1,0 0 0,1 0 0,-1 0-1,0 1 1,0-1 0,0 0 0,0 0-1,0 0 1,0 0 0,0 0 0,0 0-1,1 0 1,-1 1 0,0-1 0,0 0-1,0 0 1,1 0 0,10-2 191,13-9-132,116-64 59,-97 57-184,1 2 0,49-11-1,-37 11 2,-44 13 55,-8 1 0,1 0 0,0 1 0,0 0 0,8-1 0,-16 5 17,0-1 0,-1 0 0,0 1 0,1-1 0,-7 2 0,-25 10-94,0 2 0,-54 35 1,88-51 76,-16 12 15,0 1 0,1 0-1,-22 23 1,33-30-23,0-1-1,1 1 1,-1 0 0,1 0 0,0 0-1,-3 8 1,6-12 16,0-1 1,1 1-1,-1-1 0,1 1 0,0 0 0,-1-1 0,1 1 1,0-1-1,0 1 0,0 0 0,0-1 0,0 1 1,0 0-1,1 2 0,0-3 7,0 0 1,-1 0-1,1 0 1,0 0-1,0 0 1,0 0-1,-1 0 1,1 0-1,0 0 1,0 0-1,0 0 1,1-1-1,-1 1 1,0 0-1,0-1 0,0 1 1,0-1-1,1 0 1,-1 1-1,0-1 1,3 1-1,16 1 54,1 0 1,-1-2-1,37-2 0,-27 0-47,47-2 28,0-3 0,78-19-1,-140 23-23,-1-2-1,0 1 0,-1-2 1,1 0-1,-1 0 0,0-1 1,-1-1-1,0 0 0,0-1 1,0 0-1,-1 0 0,-1-2 1,0 1-1,0-1 0,11-18 1,-17 25-42,-1-1 0,-1 0 0,1 0 1,2-10-1,-4 14 13,-1 0-1,1 0 1,-1-1 0,0 1-1,0 0 1,0 0 0,0-1-1,1 1 1,-2 0 0,1 0-1,0-1 1,0 1 0,0 0-1,0 0 1,-1-1 0,1 1-1,-1 0 1,1 0 0,-1 0-1,1 0 1,-1 0 0,0-1-1,1 1 1,-1 0 0,-2-1-1,2 1-7,0 1 0,0-1 0,0 1 0,0 0 0,0-1 0,0 1-1,0 0 1,0-1 0,0 1 0,0 0 0,0 0 0,0 0 0,0 0 0,0 0 0,0 0-1,0 1 1,0-1 0,0 0 0,0 0 0,0 1 0,0-1 0,0 1 0,0-1-1,0 1 1,0-1 0,0 1 0,0 0 0,-1 1 0,-3 2-32,0 0-1,0 0 1,-5 7-1,-1 2 38,1 1 0,0 0 0,1 1-1,0 0 1,-10 26 0,18-37 0,-1 0 1,1 0-1,0 1 1,0-1-1,0 1 0,1-1 1,-1 1-1,1-1 1,0 1-1,1-1 1,-1 0-1,1 1 0,2 7 1,-2-10 22,0 0 1,0 1 0,0-1-1,0 0 1,1 0 0,-1 0-1,1 0 1,0 0 0,0 0-1,-1 0 1,1 0-1,0-1 1,1 1 0,-1-1-1,0 1 1,0-1 0,1 0-1,-1 0 1,0 0-1,1 0 1,-1-1 0,1 1-1,-1-1 1,5 1 0,1-1 25,-1 0 0,0-1 0,0 0 0,0 0 0,-1-1 1,1 0-1,11-4 0,-6 2 17,37-13 3,0-2 0,-1-2 0,-2-2 0,45-29 0,-71 37-7,0-1 1,33-35-1,-36 34-228,1-1 0,34-23 0,-51 40 167,-1 1 0,1-1 0,-1 1 0,1 0 0,-1-1 0,1 1 0,-1 0 0,1 0 0,0-1 0,-1 1 0,1 0 0,-1 0 0,1 0 0,0 0 0,-1 0 0,1 0 0,-1 0 0,1 0 0,0 0 0,-1 0 0,1 0 0,-1 0 0,1 0 0,0 0 0,-1 1 0,1-1 0,-1 0 0,1 1 0,0 0-3,0 0 0,0-1 0,0 1 0,-1 0 0,1 0 0,0 1 0,-1-1 0,1 0 0,-1 0 0,1 0 0,-1 0 0,0 0 0,1 2 0,0 2-19,0-1 0,-1 1-1,0 0 1,0-1 0,0 1 0,0 0 0,-2 5-1,-1 1 39,0-1 1,-1 0-1,-1 0 0,1 0 0,-2 0 0,1-1 0,-1 0 0,-1 0 0,1 0 0,-2-1 1,-9 10-1,-6 0 105,0 0 1,-1-2-1,0-1 0,-1-1 1,-33 14-1,46-22 346,17-4-94,26-4-75,-24 1-370,60-4-66,-23 3-405,53-11 1,-72 7-681,1 0-2644,-11 4-3177,-19 4 3855</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1:07.803"/>
    </inkml:context>
    <inkml:brush xml:id="br0">
      <inkml:brushProperty name="width" value="0.05" units="cm"/>
      <inkml:brushProperty name="height" value="0.05" units="cm"/>
    </inkml:brush>
  </inkml:definitions>
  <inkml:trace contextRef="#ctx0" brushRef="#br0">14 95 4384,'-13'-8'6768,"14"7"-6195,1 1 0,-1-1 1,0 1-1,0-1 0,1 0 0,-1 0 1,0 1-1,0-1 0,0 0 1,0 0-1,0 0 0,0 0 1,0-1-1,0 1 0,1-2 0,-2 2-490,0 1-1,0-1 0,0 1 1,1 0-1,-1-1 0,0 1 1,0-1-1,1 1 0,-1 0 1,0-1-1,1 1 0,-1 0 1,0-1-1,1 1 0,-1 0 1,1 0-1,-1-1 0,0 1 1,1 0-1,-1 0 0,1 0 1,0-1-1,1 2-12,0-1 0,-1 1 0,1-1 0,0 0 0,0 1 0,0-1 0,0 0 0,0-1 0,3 1 0,3 0 57,72 2 541,122-11 0,-130 4-468,170-15 189,110-5-346,-214 21-2475,-124 2-1355,-5 1 1121</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49:10.281"/>
    </inkml:context>
    <inkml:brush xml:id="br0">
      <inkml:brushProperty name="width" value="0.05" units="cm"/>
      <inkml:brushProperty name="height" value="0.05" units="cm"/>
      <inkml:brushProperty name="color" value="#66CC00"/>
    </inkml:brush>
  </inkml:definitions>
  <inkml:trace contextRef="#ctx0" brushRef="#br0">32 42 7712,'-18'-35'3520,"8"31"-3072,7 1-448,6 6 640</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49:15.851"/>
    </inkml:context>
    <inkml:brush xml:id="br0">
      <inkml:brushProperty name="width" value="0.05" units="cm"/>
      <inkml:brushProperty name="height" value="0.05" units="cm"/>
      <inkml:brushProperty name="color" value="#AB008B"/>
    </inkml:brush>
  </inkml:definitions>
  <inkml:trace contextRef="#ctx0" brushRef="#br0">1181 9 1728,'3'-1'133,"4"-1"333,-7 2-455,0 0 0,0-1 0,0 1 0,0 0 0,0 0 0,0 0 0,0 0 0,0 0 0,0 0 0,0-1 0,0 1 0,0 0 0,0 0 0,0 0 0,0 0 0,0 0 0,0-1 0,0 1 0,0 0 0,0 0 0,0 0 0,0 0 0,0 0 0,0-1 0,0 1 0,0 0 0,0 0 0,0 0 0,0 0 0,-1 0 0,1 0 0,0 0 0,0-1 0,0 1 0,0 0 1,0 0-1,0 0 0,0 0 0,-1 0 0,1 0 0,-17 10 5733,-33 13-5243,-164 73 235,168-69-474,2 2 1,1 2 0,-51 46-1,-23 34 198,98-90-233,1 0-1,2 1 0,-26 45 1,-28 77 491,58-115-523,2 1 0,0 1 0,-5 31 0,14-54-135,1-1 1,0 0-1,0 1 0,0-1 0,1 1 1,0-1-1,0 1 0,1-1 0,0 0 0,0 0 1,1 0-1,0 0 0,0 0 0,8 12 1,-1-6 43,0 1 1,0-1-1,1-1 1,1 0-1,21 17 1,65 56 216,-80-67-231,-1 1 1,30 42-1,-1 11-111,60 129-1,-52-95 364,-52-98-336,0 0 1,0 0 0,0 0 0,-1 0 0,0 0 0,-1 0 0,0 1-1,-1 12 1,0 6-36,0-13 95,-1-1 1,0 0-1,-1 0 1,-6 20-1,-6 22 98,15-50-143,-4 21 45,-2 0 1,0 0 0,-17 43-1,2-16 86,11-27 33,-27 50 1,30-65-133,-1-1 0,0 1-1,-1-1 1,0-1 0,-1 1 0,0-2-1,0 1 1,-20 11 0,7-9 127,0 0 0,-46 13 0,21-8-43,-121 43 215,166-58-335,-1 0 0,1 1-1,0-1 1,0 1 0,0 0-1,0 0 1,0 0 0,1 0-1,-1 0 1,0 1 0,1-1 0,0 1-1,-1-1 1,-2 5 0,5-6-11,0 0 1,0-1-1,0 1 0,0 0 1,-1-1-1,1 1 0,0 0 1,0-1-1,0 1 1,0 0-1,0-1 0,1 1 1,-1 0-1,0-1 1,0 1-1,0-1 0,0 1 1,1 0-1,-1-1 0,0 1 1,1-1-1,-1 1 1,0-1-1,1 1 0,-1-1 1,1 1-1,-1-1 1,1 1-1,0 0 0,19 12 225,-19-13-216,69 31 315,-6-4-164,-20-6-351,79 55 0,-110-67 183,-1 1 0,0 0-1,-1 1 1,0 0 0,0 1 0,-1 0-1,-1 1 1,0-1 0,-1 2 0,8 17-1,-12-21 9,-2-1 1,1 0-1,-1 1 0,-1-1 0,0 1 0,0 15 0,-1-17 9,0 0-1,0-1 1,-1 1 0,-1-1-1,1 1 1,-1 0 0,0-1-1,-1 0 1,0 0 0,0 0-1,-8 13 1,-150 176 479,97-122-343,47-54-97,-219 250 644,218-250-647,0 1 0,2 1-1,0 0 1,2 1 0,0 1-1,2 0 1,-13 36 0,8-9-87,2 2 1,-12 77-1,23-97 94,1 1 0,2-1-1,1 1 1,1 0 0,7 38 0,-4-55-2,0 0 0,1 0 0,1-1 0,0 0 0,1 0 0,1 0 0,0-1 0,1 0 0,1-1 1,17 20-1,-10-15 20,1-1 0,1-1 1,1-1-1,0 0 1,1-2-1,32 17 1,-10-9-53,0-3 0,1-1 0,89 23 0,-114-37-1185,33 3 0,-37-7-954,1 1 0,24-4 0,-10-4-3319,1-4 1770</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49:17.834"/>
    </inkml:context>
    <inkml:brush xml:id="br0">
      <inkml:brushProperty name="width" value="0.05" units="cm"/>
      <inkml:brushProperty name="height" value="0.05" units="cm"/>
      <inkml:brushProperty name="color" value="#AB008B"/>
    </inkml:brush>
  </inkml:definitions>
  <inkml:trace contextRef="#ctx0" brushRef="#br0">1564 7 2240,'0'0'34,"0"0"0,0 0 0,0-1 1,0 1-1,0 0 0,0 0 0,0-1 0,0 1 0,0 0 0,0 0 1,0 0-1,0-1 0,0 1 0,0 0 0,0 0 0,0-1 1,0 1-1,0 0 0,0 0 0,0 0 0,0-1 0,1 1 0,-1 0 1,0 0-1,0 0 0,0-1 0,0 1 0,0 0 0,1 0 1,-1 0-1,0 0 0,0 0 0,0 0 0,1-1 0,6 5 498,4 2 2983,-10-5-3433,-1 0 0,1 0-1,-1 0 1,1-1 0,-1 1-1,1 0 1,-1 0 0,0 0-1,1 0 1,-1 0-1,0 0 1,0-1 0,0 1-1,0 0 1,0 0 0,0 0-1,0 0 1,0 0 0,0 0-1,0 0 1,0 0-1,-1 0 1,1 0 0,0 0-1,-1 0 1,-2 4 69,-1-1-1,1 0 1,-1-1 0,0 1 0,0 0-1,0-1 1,-1 0 0,-6 4-1,-43 18 349,25-12-311,-40 20 73,3 4 0,0 2 1,3 3-1,-90 78 0,-112 122 59,22 8 336,48-4-223,140-173-295,19-25-89,1 2 0,3 2 0,2 0 0,-34 86 0,40-75 64,-19 84 1,35-110-66,2 0 1,1 0 0,0 70 0,7-80 48,1 0 1,1 0-1,1 0 1,2 0-1,0-1 1,21 46 0,-1-16-37,65 98 0,-50-93 14,2-3 0,81 82 0,-55-73 44,114 85 1,200 140-46,-341-262 53,2-2 0,80 39 0,102 27 209,17 8 361,-218-89-539,0 2 1,-1 2 0,-1 0-1,42 37 1,-28-15 346,60 74-1,-85-96-498,12 22 1,-21-33-3,0 2 0,-1-1 1,0 0-1,0 1 0,-1-1 1,2 12-1,-3-14-535,-2 0-1,1 1 1,-1-1-1,1 0 1,-1 0-1,-1 1 1,1-1-1,-4 8 1,3-7-423,0-1 0,0 0 0,1 1 0,0-1 1,-1 7-1,5 4-4118</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49:22.285"/>
    </inkml:context>
    <inkml:brush xml:id="br0">
      <inkml:brushProperty name="width" value="0.05" units="cm"/>
      <inkml:brushProperty name="height" value="0.05" units="cm"/>
      <inkml:brushProperty name="color" value="#AB008B"/>
    </inkml:brush>
  </inkml:definitions>
  <inkml:trace contextRef="#ctx0" brushRef="#br0">8 632 3648,'-8'2'1473,"11"2"196,-1-3-1435,-1 0-1,1-1 0,-1 1 0,1-1 0,-1 1 1,1-1-1,-1 0 0,1 1 0,-1-1 1,1 0-1,2 0 0,-1-1-35,16-1 319,0 0 0,-1-2 1,0 0-1,19-8 0,-12 3-297,0-2 0,0 0 0,-2-2 0,0-1 0,0 0 0,-1-2 0,21-19 0,-21 12-80,37-48 0,14-35 117,-8 12 81,78-86 1043,-133 165-1183,-11 9-173,-7 7-83,6 1 38,-1-1 1,1 1-1,-1 0 0,1 0 1,0 0-1,0 0 0,0 0 1,0 0-1,0 1 0,-2 3 1,-14 29-60,16-31 81,-6 16-6,1-1 1,0 1-1,2 1 1,-5 34-1,-2 83 192,12-129-167,-2 2 31,2 0 0,0 1 1,0-1-1,1 1 0,0-1 0,1 0 0,4 17 0,-5-26-29,0 0-1,0 0 1,0-1 0,0 1 0,0 0 0,0 0-1,0-1 1,1 1 0,-1-1 0,1 1 0,-1-1-1,1 1 1,0-1 0,-1 0 0,1 0 0,0 0-1,3 2 1,-2-3 7,1 1 0,-1 0-1,0 0 1,1-1-1,-1 0 1,0 0 0,1 0-1,-1 0 1,0 0 0,4-1-1,6-3 27,1 0 0,-1 0-1,-1-1 1,16-8 0,-23 10-63,30-15 73,-2-2-1,0-1 1,30-25 0,85-84-93,-36 31-1,-61 53-8,-29 25 49,37-26-1,-74 58-82,1 0 0,1 1 0,0 0 0,1 1 0,-20 28 0,12-13 52,2 1 0,-18 39-1,23-39 115,2 2 0,-9 34 0,18-59-85,1-1-1,0 0 0,1 1 1,-1 6-1,1-12 2,0 1-1,0 0 1,0 0-1,0 0 1,0 0-1,0-1 1,0 1 0,0 0-1,0 0 1,0 0-1,0 0 1,1-1 0,-1 1-1,0 0 1,1 0-1,-1-1 1,0 1-1,1 0 1,-1 0 0,1-1-1,-1 1 1,1-1-1,0 1 1,-1 0-1,1-1 1,0 1 0,-1-1-1,1 1 1,0-1-1,-1 0 1,1 1 0,0-1-1,0 0 1,0 1-1,-1-1 1,2 0-1,-1 0 10,0-1 0,0 1-1,0-1 1,0 1-1,0-1 1,0 1-1,0-1 1,0 0-1,0 1 1,-1-1 0,1 0-1,0 0 1,0 0-1,-1 1 1,1-1-1,0-2 1,3-2-24,2-1 23,0 0 0,-1-1 1,0 1-1,-1-1 0,1 0 0,-1 0 0,0 0 0,5-15 0,-1-3 31,11-53 0,-11 43-128,-6 27 43,0 1-1,0 0 0,-1-1 0,1-11 0,-1 11-137,2 9-74,-2 0 225,-1 1 1,1-1 0,-1 1 0,1-1 0,-1 1 0,0-1 0,1 1 0,-1-1-1,0 0 1,0 3 0,-11 120-39,2-36 1,-58 503 564,67-589-498,-5 30 122,-1-1-1,-15 42 0,19-66-82,-1 0-1,0 1 1,-1-1-1,1 0 1,-2 0-1,1-1 1,-1 1-1,0-1 1,0 0-1,0-1 1,-1 1-1,0-1 1,0 0-1,-12 8 1,11-11-13,1 1 1,-1-1-1,1 0 1,-1 0-1,0-1 1,1 0 0,-1 0-1,0-1 1,0 0-1,0 0 1,0 0-1,1-1 1,-1 0-1,-12-4 1,14 4-24,1 0 0,-1-1-1,1 0 1,-1 1 0,1-2 0,0 1 0,0 0 0,0-1 0,0 0-1,0 0 1,0 0 0,1-1 0,0 1 0,-1-1 0,1 1 0,1-1 0,-1 0-1,0 0 1,1-1 0,0 1 0,0 0 0,-1-6 0,1 2 1,0 0 0,1 1 0,1-1 0,-1 0 0,1 0 0,1 0 0,-1 0 0,2 1 0,2-13 0,-1 8-18,1 1 0,1-1 0,0 1 1,0 0-1,12-16 0,-2 6-20,2 0 0,0 1 1,2 1-1,0 1 0,24-18 0,63-39 140,-2 2-105,-43 24 31,81-85 0,-99 89 15,54-60-57,-94 100 45,68-80 277,-69 83-324,-1 1 0,1-1 1,0 1-1,-1-1 0,1 1 0,0 0 0,2-1 0,-3 1 0,-1 1-1,0 0 0,0 0 1,0 0-1,1 0 0,-1 0 1,0 0-1,0 0 1,1 0-1,-1 0 0,0 0 1,0 0-1,1 0 0,-1 0 1,0 0-1,0 0 0,0 0 1,1 1-1,-1-1 0,0 0 1,0 0-1,0 0 0,1 0 1,-1 0-1,0 0 0,0 1 1,0-1-1,1 0 0,-1 0 1,3 14-125,-4 4 126,-1 1-1,0-1 0,-1 0 1,-1 0-1,-8 24 0,2-14 44,-2 0-1,-24 41 0,31-60 6,-2 2 40,1 0 0,0 1 0,1-1 0,-5 17 0,11-23 250,5-7-82,10-11 1,170-163-35,-171 160-198,26-24-97,-37 37 26,-1 0 1,1 0-1,1 0 1,-1 1-1,0-1 0,1 1 1,-1 0-1,7-2 1,-10 4 36,0 0 0,0 0 0,0-1 0,0 1 0,0 0 0,0 0 0,0 1 0,0-1 0,0 0 0,0 0 0,0 0 0,0 1 0,0-1 0,0 0 0,0 1 0,0-1 0,0 1 0,0-1 0,0 1 0,0 0 0,-1-1 0,1 1-1,0 0 1,0 0 0,-1-1 0,1 1 0,0 0 0,-1 0 0,1 0 0,-1 0 0,1 0 0,-1 0 0,0 0 0,1 1 0,1 3 8,-1 0 0,0 0 0,0 0 0,0 0 0,-1 10 0,-5 78-76,-1-2 274,6-90-184,0-1-1,0 1 1,0-1 0,0 0-1,-1 1 1,1-1-1,1 0 1,-1 1-1,0-1 1,0 1-1,0-1 1,0 0-1,0 1 1,0-1-1,0 0 1,0 1 0,0-1-1,1 0 1,-1 1-1,0-1 1,0 0-1,1 1 1,-1-1-1,0 0 1,0 0-1,1 1 1,-1-1-1,0 0 1,1 0 0,-1 1-1,0-1 1,1 0-1,-1 0 1,0 0-1,1 0 1,0 0 8,0 0 0,1 0 1,-1 0-1,0-1 1,0 1-1,0 0 0,0-1 1,0 1-1,0-1 0,0 0 1,2-1-1,23-22 177,4-10-137,84-91-56,-65 69-315,-43 52 180,-14 16 60,-80 124-327,66-98 380,-30 71 0,49-103 52,1 1 1,0-1-1,-2 14 1,4-18-13,0-1-1,0 1 1,0-1 0,0 1 0,0-1 0,0 1 0,0-1-1,1 1 1,-1-1 0,2 3 0,-2-3-11,0 0 0,1-1 0,-1 1 0,1-1 0,-1 1 0,1-1 0,-1 1 0,1-1 0,-1 1 0,1-1 0,0 0 0,-1 1 0,1-1 0,-1 0 0,1 1 0,0-1 0,-1 0 0,1 0 0,0 0 0,0 1 0,-1-1 0,1 0 0,0 0 0,0 0 0,5-1 26,0 0 0,0 0 0,8-3 0,-2 1 17,3-1-31,0-1-1,-1 0 1,1-1 0,-1-1 0,0 0-1,-1 0 1,0-2 0,0 0 0,22-20-1,-29 23-17,-1 0 0,0 0-1,0-1 1,-1 0 0,0 0-1,0 0 1,0-1 0,-1 0 0,3-10-1,-5 16-16,0-1-1,-1 1 1,0 0-1,1-1 1,-1 1 0,0 0-1,0-1 1,0 1-1,-1 0 1,1-1-1,0 1 1,-1 0-1,0 0 1,1-1 0,-1 1-1,0 0 1,0 0-1,0 0 1,-1 0-1,1 0 1,0 0-1,-1 0 1,1 1-1,-1-1 1,1 0 0,-1 1-1,0-1 1,0 1-1,0 0 1,0-1-1,0 1 1,0 0-1,0 0 1,0 1 0,0-1-1,-3 0 1,1 0 5,1 0 0,-1 0 0,0 0 0,1 1 1,-1 0-1,0 0 0,1 0 0,-1 0 1,0 1-1,1-1 0,-1 1 0,-6 2 0,3 0 8,-1 0 0,1 0 0,0 1-1,-8 6 1,15-10 6,0 0-1,0 0 1,0 0-1,0 0 1,0 0-1,0 1 1,1-1-1,-1 0 1,0 0-1,0 0 1,0 0-1,0 0 1,0 0 0,0 1-1,1-1 1,-1 0-1,0 0 1,0 0-1,0 0 1,0 0-1,1 0 1,-1 0-1,0 0 1,0 0-1,0 0 1,0 0 0,1 0-1,-1 0 1,0 0-1,0 0 1,0 0-1,1 0 1,-1 0-1,0 0 1,0 0-1,0 0 1,0 0-1,1 0 1,-1 0-1,0 0 1,12-1-16,26-10 95,0-1 0,-1-2 0,-1-2 1,-1-1-1,0-2 0,48-34 0,-50 27-127,-23 18 11,0-1 1,1 2-1,0-1 0,0 1 0,17-7 1,-28 14 25,1 0 0,0 0 0,-1 0 1,1 0-1,0 0 0,-1 0 1,1 0-1,0 0 0,-1 0 0,1 0 1,0 0-1,-1 0 0,1 0 0,0 1 1,-1-1-1,1 0 0,0 0 0,-1 1 1,1-1-1,-1 1 0,1-1 0,-1 0 1,1 1-1,-1-1 0,1 1 0,-1-1 1,1 1-1,-1-1 0,0 1 1,1 0-1,-1-1 0,0 1 0,0-1 1,1 1-1,-1 0 0,0-1 0,0 2 1,7 30-73,-6-27 67,7 78 38,-6-49 17,10 44 0,-10-66-17,1 0 0,0 0-1,1-1 1,1 1 0,8 15 0,-12-26-3,0 0 1,0 0 0,1 1-1,-1-1 1,0 0 0,1 0 0,-1 0-1,1 0 1,-1 0 0,1-1-1,-1 1 1,1 0 0,0-1-1,-1 1 1,1-1 0,0 0-1,0 1 1,-1-1 0,1 0-1,0 0 1,0 0 0,-1 0 0,1 0-1,0-1 1,-1 1 0,1-1-1,2 0 1,6-1 39,0-2 1,-1 1-1,15-7 1,12-8-24,-1-2-1,35-25 1,-54 33-2,0-1 0,-1 0-1,-1-1 1,0-1 0,0 0 0,11-20 0,23-44 84,-42 69-152,-1-1 0,0-1 0,-1 1 0,0-1-1,3-18 1,-6 27 19,-1 0 0,0 0 0,0 0 0,0 0 0,0 0-1,0 0 1,-1 0 0,1 0 0,-1 1 0,-1-6 0,1 7 4,0 0 0,1-1 0,-1 1 0,0 0 0,0-1 0,0 1-1,0 0 1,-1 0 0,1 0 0,0 0 0,0 0 0,-1 0 0,1 0 0,0 0 0,-1 1 0,1-1 0,-1 0 0,1 1 0,-1 0 0,1-1 0,-3 1 0,-2-1-24,-1 0 0,0 1 0,0 0-1,1 1 1,-1-1 0,0 1 0,1 1 0,-1-1 0,1 1 0,-1 0-1,-11 7 1,5-3 33,1 0 0,0 2 0,1-1 0,0 1-1,-10 10 1,8-5 42,1 1 1,1 0-1,0 1 0,1 0 0,1 0 0,0 1 0,1 0 0,1 1 0,0 0 1,-7 31-1,12-41 17,1-1 1,0 0 0,0 1-1,1-1 1,0 1 0,0 11-1,1-15-26,0 0-1,-1 0 1,1 0 0,0 0-1,1 0 1,-1 0-1,0 0 1,1-1-1,0 1 1,-1 0-1,1-1 1,0 0-1,0 1 1,1-1-1,-1 0 1,5 4-1,1-2 15,0 1 1,0-1-1,0 0 0,0-1 0,1 0 0,-1 0 1,1-1-1,15 2 0,2-1 50,47-1-1,-34-4-504,-1-1-1,75-18 0,-71 10-2016,-1-1-1,57-28 1,-79 31 740,23-16 1,7-10-4814</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49:22.629"/>
    </inkml:context>
    <inkml:brush xml:id="br0">
      <inkml:brushProperty name="width" value="0.05" units="cm"/>
      <inkml:brushProperty name="height" value="0.05" units="cm"/>
      <inkml:brushProperty name="color" value="#AB008B"/>
    </inkml:brush>
  </inkml:definitions>
  <inkml:trace contextRef="#ctx0" brushRef="#br0">75 44 4480,'-74'-44'2016</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49:24.980"/>
    </inkml:context>
    <inkml:brush xml:id="br0">
      <inkml:brushProperty name="width" value="0.05" units="cm"/>
      <inkml:brushProperty name="height" value="0.05" units="cm"/>
      <inkml:brushProperty name="color" value="#AB008B"/>
    </inkml:brush>
  </inkml:definitions>
  <inkml:trace contextRef="#ctx0" brushRef="#br0">7 1290 3392,'-6'1'2024,"14"0"1057,18-1-405,-14-3-2275,0 0 0,0-1-1,0 0 1,0-1 0,-1-1 0,16-9 0,58-46 917,-81 58-1266,52-43 514,70-74-1,37-65-214,-64 57-214,-78 98-113,-2-1 0,22-50-1,-26 44 10,-1 0 0,16-71-1,-26 90-45,-1-1 1,-1 1-1,-1-1 1,0 1-1,-1-1 0,-2 1 1,0-1-1,-5-22 0,7 39 4,-1-1-1,0 1 0,0-1 1,0 1-1,0-1 0,-3-3 1,4 6 3,0 0 1,0-1-1,-1 1 1,1 0-1,0-1 1,0 1-1,-1 0 1,1 0 0,0-1-1,-1 1 1,1 0-1,-1 0 1,1 0-1,0 0 1,-1-1-1,1 1 1,-1 0 0,1 0-1,0 0 1,-1 0-1,0 0 1,0 0-4,1 1-1,-1-1 1,0 0 0,0 0-1,1 1 1,-1-1 0,0 1 0,1-1-1,-1 1 1,0-1 0,1 1 0,-1-1-1,1 1 1,-1 0 0,0 0-1,-4 6-28,1-1-1,0 1 1,1 0-1,-1 0 1,-2 9-1,-12 42-61,12-37 69,-79 330-87,75-285 197,2 1-1,4 0 1,5 89 0,0-138 2,4 38 121,-3-50-140,-1 0 0,1 0 0,0 0 0,0 0 0,0-1 0,1 1 0,4 5 0,-7-10-36,1 1 1,0-1-1,0 0 1,0 0 0,0 0-1,0 0 1,0 0-1,0 0 1,1 0-1,-1 0 1,0 0 0,1 0-1,-1-1 1,0 1-1,1 0 1,-1-1-1,1 0 1,-1 1-1,1-1 1,-1 0 0,3 1-1,-1-2 18,-1 1-1,1 0 1,0-1 0,0 0-1,0 0 1,-1 0 0,1 0-1,0 0 1,-1 0 0,1-1-1,-1 1 1,5-4 0,14-14 51,-1-1 1,0-1-1,24-35 1,-2 4-4,44-44-2,32-38-57,-77 81-90,-2-1 0,48-91 0,-53 66 43,-3 0-1,22-91 0,-31 96-149,-19 65 108,8-32 118,-11 38-74,1 1 0,-1-1 0,0 1 0,0-1 1,0 1-1,0-1 0,0 1 0,-1-1 0,1 1 0,-1-1 0,1 1 0,-3-5 0,3 7 10,0 0 1,0-1-1,0 1 0,-1 0 0,1 0 0,0-1 1,0 1-1,-1 0 0,1 0 0,0 0 1,0-1-1,-1 1 0,1 0 0,0 0 1,0 0-1,-1 0 0,1 0 0,0-1 0,0 1 1,-1 0-1,1 0 0,0 0 0,-1 0 1,1 0-1,0 0 0,-1 0 0,1 0 1,0 0-1,-1 0 0,1 0 0,0 0 0,0 0 1,-1 1-1,1-1 0,0 0 0,-1 0 1,1 0-1,0 0 0,0 0 0,-1 1 1,1-1-1,0 0 0,0 0 0,-1 1 1,-10 11 15,11-12-24,-6 10-12,0-1 0,1 1 0,0 0 0,1 1 0,0-1 0,1 1 0,-4 17 0,-7 21 76,-70 165-76,-22-20 124,91-168-76,-154 317 678,130-252 171,35-83-559,3-11-51,7-18 13,0 2-224,2-1 0,0 1 0,1 1 0,1 0 0,1 0 0,1 1 0,14-18 0,34-23-175,-50 50 50,-4 2 5,1 0 0,1 0 0,-1 1 0,1 0 0,8-4 0,-14 8 44,0 0 0,1 0 0,-1 1 0,1-1 0,-1 1 1,1-1-1,-1 1 0,0 0 0,1-1 0,2 2 0,-4-1 11,1 0 0,-1 0 0,0 1 1,1-1-1,-1 1 0,0-1 0,1 1 0,-1 0 0,0-1 1,0 1-1,0 0 0,0 0 0,0 0 0,0 0 0,0 0 1,0 0-1,0 0 0,0 0 0,1 1 0,0 4-4,1-1-1,-1 1 0,0 0 1,0 0-1,-1-1 0,0 1 1,0 0-1,0 0 0,-1 7 1,3 14 11,0-6-48,3 18 79,12 44-1,-15-72-8,1 0 0,0 0 1,0 0-1,1 0 0,1-1 1,0 0-1,0 0 0,13 13 1,-16-20 10,0 0 1,0 0-1,0-1 1,0 0-1,1 1 1,-1-1 0,1 0-1,-1-1 1,1 1-1,0-1 1,0 1-1,0-1 1,0-1-1,0 1 1,0 0 0,0-1-1,0 0 1,0 0-1,0 0 1,0 0-1,0-1 1,0 1-1,0-1 1,0 0-1,4-2 1,1 0 11,-1-1-1,0 1 1,1-2 0,-2 1-1,1-1 1,0 0 0,-1-1 0,0 0-1,0 0 1,6-7 0,-6 3-24,1 0 0,-2 0 0,1-1 0,-1 0 1,-1 0-1,0 0 0,-1-1 0,0 1 1,4-20-1,-6 21-14,-1 0 1,1 0-1,-2 0 1,1 0 0,-2 0-1,1 0 1,-1 0-1,-1 0 1,1 0 0,-2 0-1,0 0 1,-4-9-1,7 17-26,-1 1 0,1 0 0,-1-1 0,1 1-1,-1 0 1,0-1 0,0 1 0,0 0 0,0 0-1,0 0 1,0 0 0,0 0 0,0 0 0,0 0-1,0 0 1,-1 1 0,1-1 0,0 0 0,-1 1 0,1-1-1,0 1 1,-1-1 0,1 1 0,-1 0 0,1-1-1,-1 1 1,0 0 0,-1 0 7,1 1 0,0-1 1,0 1-1,0 0 0,1 0 0,-1-1 0,0 1 1,0 0-1,0 1 0,1-1 0,-1 0 1,0 0-1,1 1 0,-1-1 0,1 1 0,0-1 1,-1 1-1,-1 3 0,-2 3-5,1 1 1,0-1-1,0 1 0,1 1 0,0-1 1,0 0-1,-1 17 0,1-6-39,1-1 0,2 35-1,1-42 76,0 1 0,1-1 0,1 0 0,0 0-1,0 0 1,1 0 0,7 15 0,-8-22 3,0 1 1,0-1-1,0 0 1,1 0-1,0 0 1,0-1-1,0 1 0,0-1 1,1 0-1,-1 0 1,1-1-1,0 1 1,1-1-1,-1 0 0,0 0 1,11 3-1,-4-3 30,0-1 0,0 0-1,0 0 1,1-1 0,-1-1-1,0 0 1,1 0 0,-1-2-1,0 1 1,0-2 0,0 1-1,18-8 1,-15 5-4,0-2 1,0 0-1,-1-1 0,0 0 1,0-1-1,-1-1 0,0 0 1,21-22-1,-20 16-15,0 0 0,-2-1 1,0-1-1,-1 0 0,10-24 0,-4 2-127,19-64 0,-21 63-11,-6 23-17,-8 16-336,1 6 198,0 12 141,-1 25 183,-3 25-108,-14 96 0,13-146 153,0 1-1,-2-1 1,1 0 0,-2 0 0,-7 15 0,12-30-88,0 1 1,0-1-1,0 1 1,0-1-1,0 1 1,0-1-1,0 0 0,0 0 1,0 0-1,-1 0 1,1 0-1,-1 0 1,1 0-1,0 0 0,-1 0 1,0-1-1,1 1 1,-1 0-1,1-1 1,-1 0-1,0 1 1,1-1-1,-1 0 0,0 0 1,1 0-1,-1 0 1,0 0-1,0 0 1,1 0-1,-1-1 0,0 1 1,1 0-1,-1-1 1,1 0-1,-1 1 1,1-1-1,-1 0 0,1 0 1,-1 0-1,-1-2 1,-46-33-72,49 36 49,0 0 1,0 0-1,0 0 0,0 0 0,0 0 0,0 0 0,0 0 0,0 0 0,0 0 0,0 0 1,0 0-1,0 0 0,0 0 0,0 0 0,0 0 0,0 0 0,0 1 0,0-1 0,0 0 1,0 0-1,0 0 0,0 0 0,0 0 0,0 0 0,0 0 0,0 0 0,-1 0 0,1 0 1,0 0-1,0 0 0,0 0 0,0 0 0,0 0 0,0 0 0,0 0 0,0 0 0,0 0 1,0 0-1,0 0 0,0 0 0,0 0 0,0 0 0,0 0 0,0 0 0,0 0 0,0 0 1,0 0-1,0 0 0,-1 0 0,1 0 0,0 0 0,0 0 0,0 0 0,0 0 0,0 0 1,0 0-1,0 0 0,0 0 0,0 0 0,0 0 0,0 0 0,0 0 0,0 0 0,0 0 1,0 0-1,0 0 0,0-1 0,2 8-100,7 8 57,5 2-13,22 20 0,-31-32 77,0 0-1,1-1 0,0 0 0,-1-1 1,1 1-1,0-1 0,1 0 1,12 4-1,-7-5 20,-1 0 0,1-1 0,0 0 1,0-1-1,0 0 0,0-1 0,0 0 0,-1-1 0,1-1 0,0 0 0,-1 0 1,20-9-1,-5 0 8,0-1 0,-1-2 0,0 0 0,24-21 0,-33 23-10,-1-1 0,0 0 0,-1-1 0,-1-1-1,21-31 1,-25 33-25,0-1-1,-1-1 0,-1 1 1,-1-1-1,0-1 0,-1 1 1,4-22-1,-9 33-29,1 1-1,-1-1 1,0 1-1,0 0 1,0-1 0,-1 1-1,1-1 1,-3-5-1,3 8 13,-1 1-1,1 0 1,-1 0-1,1 0 1,-1-1-1,1 1 1,-1 0-1,0 0 1,0 0-1,0 0 1,1 0-1,-1 0 1,0 0-1,0 0 0,0 0 1,-1 1-1,1-1 1,0 0-1,0 1 1,0-1-1,0 0 1,-1 1-1,1 0 1,0-1-1,0 1 1,-1 0-1,1-1 1,0 1-1,-1 0 1,-2 0-1,-1 1-11,0 0 0,0 1 1,-1-1-1,1 1 0,0 0 0,0 0 0,1 0 0,-1 1 1,0 0-1,1 0 0,0 0 0,-7 6 0,2 0-4,0-1-1,1 2 1,1-1-1,-12 18 1,4 2 80,0 0 1,2 1-1,1 1 1,-11 44-1,21-69-12,1 0-1,0 0 1,0 1-1,0-1 1,1 0 0,0 1-1,0-1 1,1 1-1,2 11 1,-2-15-3,0 1 0,1 0 0,-1 0 0,1-1 1,0 0-1,0 1 0,1-1 0,-1 0 0,1 0 0,-1 0 0,1 0 0,0 0 0,0-1 1,1 1-1,-1-1 0,0 0 0,5 2 0,11 5 64,1 0 1,0-2-1,0 0 1,0-2-1,1 0 0,0-1 1,22 1-1,-7-3-83,0-2 0,1-1 0,48-8 0,-73 8-1022,-1-1 0,1-1-1,-1 0 1,0 0 0,0-1 0,0-1 0,-1 0 0,19-12 0,-1-5-1760</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49:25.387"/>
    </inkml:context>
    <inkml:brush xml:id="br0">
      <inkml:brushProperty name="width" value="0.05" units="cm"/>
      <inkml:brushProperty name="height" value="0.05" units="cm"/>
      <inkml:brushProperty name="color" value="#AB008B"/>
    </inkml:brush>
  </inkml:definitions>
  <inkml:trace contextRef="#ctx0" brushRef="#br0">9 93 5408,'-9'0'2432,"18"0"-2112,8 0 1312,9 0-960,41 0 1632,3 0-1312,35-7 640,5 3-928,55-13-321,-6 3-255,-14 6-32,-22-4-64,-5 1-4095,1 6 2207,-22-10-4320</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45:52.492"/>
    </inkml:context>
    <inkml:brush xml:id="br0">
      <inkml:brushProperty name="width" value="0.05" units="cm"/>
      <inkml:brushProperty name="height" value="0.05" units="cm"/>
      <inkml:brushProperty name="color" value="#66CC00"/>
    </inkml:brush>
  </inkml:definitions>
  <inkml:trace contextRef="#ctx0" brushRef="#br0">9 78 2400,'0'5'7642,"5"13"-6724,0 20-310,-5 261 682,-5-214-991,5-84 400,-5-67-246,1 30-432,0-137-75,4 132 103,5-76-1,-2 101-75,-3 16 27,1-1-1,-1 1 0,0 0 0,0 0 1,1 0-1,-1 0 0,0 0 0,1 0 1,-1 0-1,0 0 0,0 0 1,1 0-1,-1 0 0,0 0 0,1 0 1,-1 0-1,0 0 0,0 0 1,1 0-1,-1 0 0,0 0 0,1 0 1,-1 0-1,0 0 0,0 1 0,1-1 1,-1 0-1,0 0 0,0 0 1,1 1-1,-1-1-3,4 4-6,0 0 1,-1 0 0,1 0-1,-1 1 1,3 4 0,5 8 33,6 7-60,-1 2 0,19 43 0,-29-56 112,10 21 21,-1-2 65,2 0-1,32 47 0,-48-78 271,-1-1-414,0 0 0,1 0 0,-1 0 0,0-1 0,1 1 0,-1 0 0,0 0 1,1-1-1,-1 1 0,0 0 0,0-1 0,1 1 0,-1 0 0,0-1 0,0 1 0,0-1 0,1 1 0,-1 0 0,0-1 1,0 1-1,0-1 0,0 1 0,0 0 0,0-1 0,0 1 0,0-1 0,0 1 0,0-1 0,0-16 121,0 13-39,-6-97 52,3 64-130,1-1 0,4-38 0,0 43 17,-2 21-182,0 1-1,2 0 1,-1 0 0,6-20 0,-5 26 109,0 1 0,1-1 0,-1 1 0,1 0 0,0 0 0,0 0 0,6-6 0,-9 10-35,14 12-305,-7-3 458,-1 0 0,0 0 0,0 1-1,4 11 1,3 3-97,-2 0 53,0 1 1,8 32-1,-10-29-53,18 37 1,-8-17 44,-14-34 18,1-1-1,8 17 1,-9-21-24,-1-4-4,-1 0 1,0 0 0,-1 0 0,1 0-1,-1 0 1,0 1 0,2 10 0,-4-15 41,-10-20-14949</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45:53.517"/>
    </inkml:context>
    <inkml:brush xml:id="br0">
      <inkml:brushProperty name="width" value="0.05" units="cm"/>
      <inkml:brushProperty name="height" value="0.05" units="cm"/>
      <inkml:brushProperty name="color" value="#66CC00"/>
    </inkml:brush>
  </inkml:definitions>
  <inkml:trace contextRef="#ctx0" brushRef="#br0">0 40 1248,'6'-9'3675,"-1"4"417,2-2-747,-6 6-3309,-1 0 1,1 0-1,-1-1 0,1 1 1,-1 0-1,1 0 0,-1 0 1,0 0-1,1 0 0,-1 0 1,0 0-1,0-1 1,0 0-1,0 2-19,0-1-1,0 1 1,-1 0 0,1 0 0,0 0-1,0 0 1,0 0 0,0 0 0,0 0-1,0 0 1,0 0 0,-1 0-1,1 0 1,0 0 0,0 0 0,0 0-1,0 0 1,0 0 0,0 0 0,-1 0-1,1 0 1,0 0 0,0 0-1,0 0 1,0 0 0,0 0 0,0 0-1,-1 0 1,1 0 0,0 0 0,0 0-1,0 0 1,0 0 0,0 1 0,0-1-1,0 0 1,0 0 0,0 0-1,-1 0 1,1 0 0,0 0 0,0 0-1,0 0 1,0 1 0,0-1 0,0 0-1,0 0 1,0 0 0,0 0-1,0 0 1,1 17 195,4 24 0,-2-26-115,-1 0 0,-1 27 0,-1 2-50,9 69 1,-3-54 156,1-18-191,-5-31 11,0 0 0,0 20 0,1-4-649,-2-19-5011</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45:54.343"/>
    </inkml:context>
    <inkml:brush xml:id="br0">
      <inkml:brushProperty name="width" value="0.05" units="cm"/>
      <inkml:brushProperty name="height" value="0.05" units="cm"/>
      <inkml:brushProperty name="color" value="#66CC00"/>
    </inkml:brush>
  </inkml:definitions>
  <inkml:trace contextRef="#ctx0" brushRef="#br0">0 20 1664,'9'-12'4570,"-5"9"-4368,-4 3 9,1-1-1,-1 1 1,1-1 0,-1 1 0,1 0 0,-1-1 0,1 1 0,-1 0 0,1 0 0,-1 0-1,1-1 1,-1 1 0,1 0 0,-1 0 0,1 0 0,-1 0 0,2 0 0,-1 0-162,-1 1-1,1 0 1,0-1 0,-1 1 0,1 0 0,-1 0 0,1-1 0,-1 1 0,1 0 0,-1 0-1,1 0 1,-1 0 0,0 0 0,1 1 0,9 22 172,-6-17-39,-1 0 0,-1-1 0,5 16 0,10 88 856,4 121-1,-16-156-749,-4-59-332,-1-12 6,0-1 0,1 1 0,-1 0 0,1 0 0,1 4 0,0 3-218,-5-15-1780,-9-19-3251,9 7 3346,2-3-560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1:15.943"/>
    </inkml:context>
    <inkml:brush xml:id="br0">
      <inkml:brushProperty name="width" value="0.05" units="cm"/>
      <inkml:brushProperty name="height" value="0.05" units="cm"/>
    </inkml:brush>
  </inkml:definitions>
  <inkml:trace contextRef="#ctx0" brushRef="#br0">42 86 1472,'2'-4'161,"0"1"0,1-1 0,-1 0 1,1 1-1,3-5 0,-3 5 115,0 0 0,-1-1 0,0 1 1,1-1-1,1-4 0,1-12 2012,-4 8-309,-1 10-97,0 9-741,0-1-655,0-1 0,-1 0 1,1 1-1,-1-1 0,0 0 0,-2 6 0,2-6-244,1 0 0,-1 1 1,1-1-1,0 0 0,2 10 0,-1 7 156,-14 181 1596,-10-87-1214,3-14-456,3 29 18,14-100-214,2 0-1,3 36 1,-2 4 1051,8-95-966,-7-27-3959,-2 33 922,1 6 915</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45:54.937"/>
    </inkml:context>
    <inkml:brush xml:id="br0">
      <inkml:brushProperty name="width" value="0.05" units="cm"/>
      <inkml:brushProperty name="height" value="0.05" units="cm"/>
      <inkml:brushProperty name="color" value="#66CC00"/>
    </inkml:brush>
  </inkml:definitions>
  <inkml:trace contextRef="#ctx0" brushRef="#br0">9 55 832,'-1'0'28,"1"0"-1,0 1 1,0-1 0,0 0-1,-1 0 1,1 0 0,0 0-1,0 0 1,0 0 0,-1 1-1,1-1 1,0 0 0,0 0-1,-1 0 1,1 0 0,0 0-1,0 0 1,-1 0 0,1 0-1,0 0 1,0 0 0,-1 0 0,1 0-1,0 0 1,0 0 0,-1 0-1,1-1 1,0 1 0,0 0-1,0 0 1,-1 0 0,1 0-1,0 0 1,0 0 0,0-1-1,-1 1 1,3-9 2655,0-1 47,5 1 3031,11 0-4888,-12 7-280,0-1-555,1 0 1,0 1 0,0 0-1,0 0 1,0 1 0,0 0 0,0 0-1,0 0 1,1 1 0,-1 0 0,0 1-1,0-1 1,0 1 0,0 1-1,0-1 1,0 1 0,0 1 0,0-1-1,0 1 1,-1 0 0,0 1-1,8 4 1,-13-7-284,17-6-11040,-6-2 9061</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45:55.983"/>
    </inkml:context>
    <inkml:brush xml:id="br0">
      <inkml:brushProperty name="width" value="0.05" units="cm"/>
      <inkml:brushProperty name="height" value="0.05" units="cm"/>
      <inkml:brushProperty name="color" value="#66CC00"/>
    </inkml:brush>
  </inkml:definitions>
  <inkml:trace contextRef="#ctx0" brushRef="#br0">62 15 992,'-1'-1'60,"1"0"-1,-1 0 1,1 0 0,-1 0-1,1 0 1,0 0-1,-1-1 1,1 1 0,0 0-1,-1-3 2188,-17 7 1768,10 7-1899,7-9-1928,1 0-1,-1 0 0,0 0 1,1 0-1,-1 0 1,0 0-1,1 0 1,-1-1-1,0 1 0,0 0 1,0-1-1,0 1 1,0 0-1,0-1 1,-1 1-1,30 7 805,-10-7-765,0-2-1,-1 0 1,25-6 0,55-18 525,-79 24-656,-11 16-64,-6-13 6,-1 1 1,1 0-1,-1 0 0,0-1 1,0 1-1,0 0 1,0-1-1,-1 1 1,1 0-1,-1 0 1,1-1-1,-2 4 1,-16 32 150,9-20-180,0 1-37,-1-1-1,0 0 1,-1 0-1,-1-1 1,-1-1 0,0 0-1,-1 0 1,-31 25-1,-51 25 157,96-64-369,4-1 122,11 0 122,18-1 136,-16 0-71,0-2 0,17-4 0,-17 3-26,0 1 0,18-1 0,69 8 379,-103-5-725,-14-19-14223</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45:56.446"/>
    </inkml:context>
    <inkml:brush xml:id="br0">
      <inkml:brushProperty name="width" value="0.05" units="cm"/>
      <inkml:brushProperty name="height" value="0.05" units="cm"/>
      <inkml:brushProperty name="color" value="#66CC00"/>
    </inkml:brush>
  </inkml:definitions>
  <inkml:trace contextRef="#ctx0" brushRef="#br0">27 6 2656,'-1'1'84,"0"-1"0,0 0 1,0 1-1,-1-1 0,1 0 1,0 0-1,0 0 0,0 0 0,0 0 1,-1 0-1,1 0 0,-2-1 0,-7-5 7567,12 8-7482,0 1-1,0-1 0,0 1 0,0-1 1,0 0-1,0 0 0,1 0 0,-1 0 1,0-1-1,1 1 0,0-1 0,-1 1 1,1-1-1,0 0 0,0 0 1,0 0-1,0 0 0,0-1 0,4 1 1,157 5 1512,-144-6-1907,-15 0-341,0 0-1,0-1 0,0 1 0,8-3 0,2-3-3014,2-4 1140</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46:25.134"/>
    </inkml:context>
    <inkml:brush xml:id="br0">
      <inkml:brushProperty name="width" value="0.05" units="cm"/>
      <inkml:brushProperty name="height" value="0.05" units="cm"/>
      <inkml:brushProperty name="color" value="#66CC00"/>
    </inkml:brush>
  </inkml:definitions>
  <inkml:trace contextRef="#ctx0" brushRef="#br0">0 200 1248,'0'-4'13173,"10"5"-12565,-7 1-581,-2-2-21,1 1 0,-1 0 0,0-1 0,1 1 0,-1-1 0,0 1 0,1-1 0,-1 0 0,1 0 0,-1 0 0,0 0 0,1 0 0,-1 0 0,3 0 0,36 5 762,38-2-309,-51-1-307,-22-1-158,-1 0 0,1-1 1,0 1-1,-1-1 1,1 0-1,-1-1 1,1 1-1,-1-1 1,1 0-1,4-2 1,18-8 68,-14 4-58,0 2 1,0 0-1,20-5 1,-8 6 129,0 0 0,47 1 0,-50 2-174,23-4 0,-32 2 61,0 1 0,0 1 0,0 1-1,1 0 1,-1 0 0,20 4 0,-17 0-20,-1 1-1,20 9 1,-25-10 35,0-1 1,19 5-1,-23-7-20,10 4 33,-12-2 1291,-8-4-1312,1 0 1,0 0-1,-1 0 0,1-1 1,0 1-1,-1-1 0,1 1 1,0-1-1,-4-4 0,-9-4 195,-36-13-241,37 17-11,0-1 1,0 0-1,-23-16 0,3 1 28,25 17 0,0-1 0,-10-8 0,-20-17-229,39 30 254,-1 0 0,0-1 0,1 1 0,-1 0 0,0 0 0,0 0 0,0 1 0,-2-2 0,3 2-35,-1-1-1,0 0 0,0 0 0,0 0 0,1 0 1,-1 0-1,1 0 0,-3-1 0,3 1 6,-1 0 1,0 0-1,1 0 1,-1 0-1,0 0 0,0 0 1,0 1-1,0-1 0,0 1 1,0 0-1,0-1 1,0 1-1,0 0 0,-2 0 1,4 0-34,0 0-228,-1 0 246,1 1 0,0-1 0,0 0 0,0 0 0,0 0 0,0 0 0,0 0 0,0 0 0,0 0 0,0 0 0,0 0 0,0 0 0,0 0 0,0 0 0,0 1 0,-1-1 0,1 0 0,0 0 0,0 0 0,0 0 0,0 0 0,0 0 0,0 0 0,0 0 0,0 0 0,0 1 1,0-1-1,0 0 0,0 0 0,0 0 0,0 0 0,0 0 0,0 0 0,0 0 0,1 0 0,-1 0 0,0 1 0,0-1 0,0 0 0,0 0 0,0 0 0,0 0 0,0 0 0,0 0 0,7 5-281,14 5 383,-17-8-170,7 3-5,0 2 0,20 14 0,-2 0 68,72 41 233,-75-48-69,-25-12 202,0 0-298,0 0 0,0 0-1,-1 0 1,0 0 0,1 0-1,-1 0 1,0 0-1,0 0 1,0 1 0,0 2-1,0-4-25,-1 4 4,0 0 0,0 0 0,0 0 0,0 0 0,-1 0 0,0 0 0,0 0 0,0 0 0,-1-1 0,1 1 0,-5 4 0,0 1 103,-1-1-1,0 1 1,-14 12-1,-7 6 166,20-18-298,0-1 0,-18 13 0,26-22 35,-3-11 28,3 2-27,0 1 0,1-1 1,-1 1-1,3-15 0,-1-3-51,-1-125-174,0 141 483,1 0 0,4-13 0,-1 6-1777,21 37-13897,-12-7 13400</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46:26.501"/>
    </inkml:context>
    <inkml:brush xml:id="br0">
      <inkml:brushProperty name="width" value="0.05" units="cm"/>
      <inkml:brushProperty name="height" value="0.05" units="cm"/>
      <inkml:brushProperty name="color" value="#66CC00"/>
    </inkml:brush>
  </inkml:definitions>
  <inkml:trace contextRef="#ctx0" brushRef="#br0">321 1 1312,'-6'5'8567,"0"1"-7648,0 0 1,0-1-1,-14 9 1,11-10-557,1 1 0,0 0 1,0 0-1,1 1 0,-1 0 0,1 0 1,0 0-1,-6 9 0,-70 86 1434,69-83-1766,1 1 0,0 1-1,-17 36 1,20-33 51,1 0 0,-12 44-1,18-48-93,1-1 0,0 1 1,1 30-1,1-37-47,0-7 1284</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46:27.344"/>
    </inkml:context>
    <inkml:brush xml:id="br0">
      <inkml:brushProperty name="width" value="0.05" units="cm"/>
      <inkml:brushProperty name="height" value="0.05" units="cm"/>
      <inkml:brushProperty name="color" value="#66CC00"/>
    </inkml:brush>
  </inkml:definitions>
  <inkml:trace contextRef="#ctx0" brushRef="#br0">10 1 2720,'-10'0'11251,"24"5"-10092,123 91 145,-112-75-1197,-1 1 1,0 1-1,21 29 0,43 67 276,-41-52-291,42 74 975,-84-131-1113,0 0 0,0 0 0,-1 0 1,-1 0-1,0 0 0,0 1 0,-1-1 1,0 1-1,-1 0 0,0 0 0,-1 12 0,-2-5-2394,1-1-3279,1-9 3543</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46:33.249"/>
    </inkml:context>
    <inkml:brush xml:id="br0">
      <inkml:brushProperty name="width" value="0.05" units="cm"/>
      <inkml:brushProperty name="height" value="0.05" units="cm"/>
      <inkml:brushProperty name="color" value="#66CC00"/>
    </inkml:brush>
  </inkml:definitions>
  <inkml:trace contextRef="#ctx0" brushRef="#br0">40 21 1248,'1'-6'24,"-1"6"39,0 0 0,0-1 0,0 1 0,0-1 1,0 1-1,0-1 0,0 1 0,0-1 0,0 1 0,0-1 0,0 1 0,0-1 1,0 1-1,0-1 0,0 1 0,0 0 0,0-1 0,-1 1 0,1-1 0,0 1 1,0-1-1,-1 1 0,1 0 0,0-1 0,-1 1 0,1 0 0,0-1 0,-1 1 1,1 0-1,0-1 0,-1 1 0,1 0 0,-1 0 0,1-1 0,0 1 1,-1 0-1,1 0 0,-1 0 0,1 0 0,-1 0 0,1 0 0,-1 0 0,1 0 1,-1 0-1,1 0 0,-1 0 0,1 0 0,0 0 0,-1 0 0,1 0 0,-1 0 1,0 0 136,0 0 1,0 0 0,0 0 0,1 0 0,-1 0 0,0 0 0,0 0 0,0 0 0,0 1 0,1-1 0,-1 0 0,0 0-1,0 1 1,0-1 0,1 1 0,-1-1 0,0 0 0,1 1 0,-1-1 0,0 1 0,1 0 0,-1-1 0,1 1 0,-2 1 0,-3 4 1703,5-6-1849,0 0-1,0 0 1,0 0-1,0 0 1,0 0-1,0 0 1,0 0-1,1 0 0,-1 1 1,0-1-1,0 0 1,0 0-1,0 0 1,0 0-1,0 0 1,0 0-1,0 0 1,0 1-1,0-1 1,0 0-1,0 0 0,1 0 1,-1 0-1,0 0 1,0 0-1,0 1 1,0-1-1,0 0 1,0 0-1,0 0 1,0 0-1,0 0 0,0 0 1,-1 1-1,1-1 1,0 0-1,0 0 1,0 0-1,0 0 1,0 0-1,0 0 1,0 1-1,0-1 1,0 0-1,0 0 0,0 0 1,0 0-1,-1 0 1,1 0-1,0 0 1,0 0-1,0 0 1,0 0-1,0 0 1,0 1-1,0-1 0,-1 0 1,1 0-1,0 0 1,0 0-1,0 0 1,0 0-1,9 7 985,-4-6-1016,-1 0 0,1 0 0,0 0 0,0-1 0,-1 0 0,1 1 0,0-2 1,0 1-1,0 0 0,-1-1 0,10-2 0,8-1 30,24 0 180,1 1 0,62 6 0,-35 5-281,-14-5 309,-58-3 432,1 13-9439,-3 18 4426,-3-12 1675</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46:34.041"/>
    </inkml:context>
    <inkml:brush xml:id="br0">
      <inkml:brushProperty name="width" value="0.05" units="cm"/>
      <inkml:brushProperty name="height" value="0.05" units="cm"/>
      <inkml:brushProperty name="color" value="#66CC00"/>
    </inkml:brush>
  </inkml:definitions>
  <inkml:trace contextRef="#ctx0" brushRef="#br0">0 56 2400,'2'-5'9349,"-1"5"-8613,26 8 1717,-20-8-2165,0-1 0,0 0 0,0 0 0,10-3 0,23-5 160,74-17 18,-97 23-355,0 1-1,0 1 1,1 0-1,30 4 1,-24 1-56,-15-2-10,0 0 1,13 0 0,-20-2 50,4 4 160,-14-4-7816,7 0 7180,0-1-1,1 1 1,-1 0 0,0-1-1,1 1 1,-1-1-1,1 1 1,-1-1 0,0 0-1,-6-6-2463,-13-7 295</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46:10.016"/>
    </inkml:context>
    <inkml:brush xml:id="br0">
      <inkml:brushProperty name="width" value="0.05" units="cm"/>
      <inkml:brushProperty name="height" value="0.05" units="cm"/>
      <inkml:brushProperty name="color" value="#66CC00"/>
    </inkml:brush>
  </inkml:definitions>
  <inkml:trace contextRef="#ctx0" brushRef="#br0">6 219 1664,'-1'1'124,"-2"4"252,2-11 2937,9 10-3014,36 19 831,-37-20-1064,0-1 0,0 0 0,0-1 0,1 0 0,-1 0 0,9 0 0,22 3 219,-23-1-267,0-1 0,25 1-1,-25 0 119,-14-3-127,0 0-1,1 1 1,-1-1-1,0 0 1,0 0-1,1 1 0,-1-1 1,0 0-1,1 0 1,-1-1-1,0 1 1,1 0-1,-1 0 1,0-1-1,1 1 1,-1-1-1,2 0 0,-1 0-3,0 1-1,0-1 0,0 1 0,1 0 0,-1-1 0,0 1 0,0 0 0,1 0 1,-1 0-1,4 1 0,13 0-7,8-4-52,8-1 206,-8 1 98,-23 3-234,0 0 0,0 0-1,0 0 1,0-1 0,0 0-1,7-2 1,36-16 129,-39 16-149,1 0-1,-1 1 1,1 0 0,11-1-1,-9 0 71,-1 1-1,1-2 0,16-7 0,-14 6 80,23-8-1,-35 13-146,1-1 12,0 1 0,-1 0-1,1-1 1,0 1 0,0 0 0,0 0 0,-1 0 0,1 0 0,0 1 0,0-1 0,-1 0-1,1 1 1,0-1 0,0 1 0,-1-1 0,1 1 0,0 0 0,-1 0 0,1 0 0,-1 0-1,2 1 1,11 6-27,0 0-1,1-1 0,0-1 1,0-1-1,31 7 0,-27-7 69,-3-1-62,0 0-1,0-1 1,31 1-1,-29-3 43,-1 2-1,0 0 0,0 0 1,0 2-1,28 11 0,0 3 147,-33-12-252,-10-5 143,1-1 1,-1 0-1,1 1 0,-1-1 0,1 0 1,5 1-1,-6-2-55,0 1 0,0 0 0,-1 0 0,1-1 0,0 1 0,0 0 0,-1 0 0,4 3 0,10 5 19,12 2-47,-22-9 10,1-1-1,-1 1 1,0-2 0,0 1 0,0 0 0,1-1 0,-1 0-1,9-1 1,5 0 83,-13 0-72,-1 0-1,1-1 1,-1 0-1,1 0 1,-1 0-1,0-1 1,0 0-1,0 0 1,0 0-1,6-5 1,-5 3-28,-2 2 50,0-1 0,0 1-1,-1-1 1,7-8 0,9-9 68,-14 11 74,-4 10-169,-1-1-1,0 0 0,0 0 1,1 1-1,-1-1 0,1 0 1,-1 1-1,0-1 0,1 0 1,-1 1-1,1-1 0,-1 1 1,2-2-1,-2 1 17,2-3 12,9 7 115,11 10-5,-18-8-29,-2-2-90,1 0-31,1 0 0,0 0 0,1 0 0,-1-1 0,0 1 0,1-1-1,0 0 1,-1 0 0,1-1 0,9 2 0,-13-3 17,0 1 0,0-1 0,0 0 0,0 0 0,0 0 0,0 1 0,0-1 0,0 1 0,0-1 0,0 1-1,0-1 1,0 1 0,0-1 0,0 1 0,0 0 0,-1 0 0,1-1 0,0 1 0,1 2 0,-2-3-4,0 0 0,0 1 0,1-1 0,-1 0 0,0 1 0,1-1 1,-1 0-1,0 1 0,1-1 0,-1 0 0,0 1 0,1-1 0,-1 0 0,1 0 0,-1 0 0,0 1 0,1-1 0,-1 0 0,1 0 1,-1 0-1,1 0 0,-1 0 0,1 0 0,-1 0 0,0 0 0,1 0 0,3 0 30,0 1 0,-1-1 0,1 1 0,-1 0 0,1 0 0,5 2 0,-6-1-60,0-1-1,1 0 1,-1 0-1,1 0 1,0 0-1,5 0 1,83 4 429,-83-5-400,-1-1 0,0 1 0,0-1 0,1-1 0,11-3 0,-4 1 97,25-3 0,3-1-147,47-9 348,-86 16-299,0 0-1,1 0 1,8-4-1,4-2-130,-13 6 148,-1 0-1,1-1 1,-1 0 0,6-3 0,16-7 166,-10 8-148,3-1 85,0-1 0,0-1 0,0 0 0,24-14 0,-1-5-1125,-1-2 1,-2-1-1,-1-3 0,36-37 0,-53 45-2999</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46:12.104"/>
    </inkml:context>
    <inkml:brush xml:id="br0">
      <inkml:brushProperty name="width" value="0.05" units="cm"/>
      <inkml:brushProperty name="height" value="0.05" units="cm"/>
      <inkml:brushProperty name="color" value="#66CC00"/>
    </inkml:brush>
  </inkml:definitions>
  <inkml:trace contextRef="#ctx0" brushRef="#br0">291 28 1824,'-1'0'194,"0"0"1,0-1-1,-1 1 1,1-1-1,0 1 0,0-1 1,0 0-1,0 1 0,1-1 1,-1 0-1,0 0 1,0 1-1,0-1 0,1 0 1,-1 0-1,0 0 1,1 0-1,-1 0 0,0-2 1,0 3-118,1-1 1,-1 0-1,0 1 1,0-1-1,1 1 0,-1-1 1,0 0-1,0 1 1,0 0-1,0-1 1,0 1-1,0-1 1,0 1-1,0 0 0,1 0 1,-2 0-1,-18-4 404,17 5-431,0 0-1,0 0 0,0 1 1,1-1-1,-1 1 1,0 0-1,1 0 1,0 0-1,-1 0 1,-1 2-1,-49 58 1007,28-31-657,16-21-89,-14 19 0,15-18-177,-16 17 0,0 0-42,17-19 38,0 0 0,-7 14 0,12-19-110,0 0 1,0 0-1,1 0 1,-1 0-1,1 0 1,0 1-1,1-1 0,-1 0 1,1 6-1,0-6-16,0 0 0,1-1 0,-1 1 0,1 0 0,0-1 0,0 1 0,0-1 0,1 1 0,-1-1 0,1 0 0,0 0 0,0 0 0,0 0 0,0 0-1,4 4 1,4 3-44,0-2-1,22 16 0,-23-18 56,29 10-136,-31-12 113,0-1 1,0 0-1,1-1 1,-1 0-1,1 0 0,-1 0 1,1-1-1,0-1 1,12 1-1,-13-1 32,0-1 0,0 0 0,0 0 0,0-1 0,0 0 0,0 0 0,-1 0 0,1-1-1,-1 0 1,1 0 0,-1-1 0,0 1 0,-1-1 0,1-1 0,-1 1 0,10-11 0,-8 6-12,-1 1 0,7-11 0,-12 15 61,1 1 0,-1 0 1,1-1-1,-1 1 1,0-1-1,0 1 1,-1-1-1,1 0 1,-1-5-1,0 7-33,0 1 0,-1 0 0,1 0 0,-1-1 0,0 1 0,1 0 0,-1 0 0,0 0 0,0 0 1,0 0-1,0 0 0,0 0 0,0 0 0,0 0 0,0 0 0,-1 0 0,-19-12-42,17 11 10,0 1-1,0-1 0,0 1 0,0 0 0,0 1 1,0-1-1,0 1 0,0-1 0,0 1 1,0 0-1,0 1 0,-1-1 0,1 1 0,0 0 1,0 0-1,0 0 0,-6 3 0,-3-1 23,12-2-35,0-1-1,0 0 0,-1 0 0,1 0 0,0 1 0,0-1 1,0 0-1,0 1 0,0-1 0,0 1 0,0 0 1,0-1-1,0 1 0,1 0 0,-2 1 0,-12 11-152,11-11 154,1 0 0,0 0 0,-1 0 0,1 0 1,0 1-1,0-1 0,1 1 0,-1-1 0,-1 4 0,2-5 21,-1 3-63,1 1 1,-1-1 0,1 0 0,-1 7 0,1-11 39,1 1 0,0-1 0,0 1 0,0 0 1,0-1-1,0 1 0,0-1 0,0 1 0,0 0 0,0-1 0,0 1 0,0-1 1,0 1-1,1-1 0,-1 1 0,0 0 0,0-1 0,1 1 0,-1-1 1,0 1-1,1-1 0,-1 1 0,0-1 0,1 0 0,-1 1 0,1-1 1,-1 1-1,1-1 0,-1 0 0,1 1 0,-1-1 0,1 0 0,-1 0 1,1 1-1,-1-1 0,1 0 0,-1 0 0,1 0 0,0 0 0,-1 0 1,1 1-1,-1-1 0,2-1 0,19 1-2121,-12 0 859</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1:16.648"/>
    </inkml:context>
    <inkml:brush xml:id="br0">
      <inkml:brushProperty name="width" value="0.05" units="cm"/>
      <inkml:brushProperty name="height" value="0.05" units="cm"/>
    </inkml:brush>
  </inkml:definitions>
  <inkml:trace contextRef="#ctx0" brushRef="#br0">23 27 4576,'-22'-4'12725,"24"5"-12548,0-1 1,-1 1 0,1-1-1,0 1 1,0 0 0,-1 0-1,4 2 1,13 5 593,7-5-236,1 0 0,0-2 0,36-3-1,-22 0-231,55-2 90,46-1-34,425-15 351,-492 18-614,11-1-64,-51-3-2950,-23 5 1222</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46:13.428"/>
    </inkml:context>
    <inkml:brush xml:id="br0">
      <inkml:brushProperty name="width" value="0.05" units="cm"/>
      <inkml:brushProperty name="height" value="0.05" units="cm"/>
      <inkml:brushProperty name="color" value="#66CC00"/>
    </inkml:brush>
  </inkml:definitions>
  <inkml:trace contextRef="#ctx0" brushRef="#br0">309 51 1472,'0'0'162,"0"0"0,1 1 0,-1-1 0,1 0 0,-1 1 0,0-1 0,1 1 0,-1-1 0,0 1 0,1-1 0,-1 1 0,0-1 0,0 1 0,0-1 0,1 1 0,-1-1 0,0 1 0,0-1 0,0 1 0,0-1 0,0 1 0,0-1 0,0 1 0,0-1 0,0 2 0,0 21-15,-1-15 432,1-1-380,-1 1 0,0-1-1,0 0 1,0 0 0,-1 0-1,-1 0 1,1 0 0,-1 0-1,0 0 1,0-1 0,-1 0-1,-5 8 1,3-7-86,1 0 1,-1 0-1,-1-1 1,1 0-1,-1 0 1,0-1-1,0 1 1,-1-1-1,-13 6 1,12-7-63,5-2-27,1 0 0,0 0 0,-1-1 0,0 0 0,1 0 0,-1 0 0,0 0-1,-7 0 1,6 0 2,-1-1-1,1-1 1,-1 1 0,0-1-1,1 0 1,-1 0-1,1-1 1,0 1-1,-1-1 1,1-1-1,0 1 1,0-1-1,0 1 1,1-1-1,-1-1 1,1 1 0,-1-1-1,-6-7 1,5 5-42,1 0-1,0-1 1,1 1 0,-1-1 0,1 0 0,1 0 0,-1 0-1,-3-11 1,6 15 10,1 1-1,-1-1 1,0 0-1,1 0 1,0 0-1,0 0 1,-1 0-1,2 0 1,-1 0-1,0 0 1,1 0-1,-1 0 1,1 0-1,0 0 1,0 0-1,0 1 1,0-1-1,1 0 1,-1 1-1,1-1 1,-1 1-1,1-1 1,0 1-1,0 0 1,3-3-1,1 0 33,0-1 0,1 1 0,0 0 0,0 0 0,0 1 0,1 0 1,-1 0-1,17-4 0,8-4-71,-24 8 113,1 1 0,0 0 0,0 0 1,0 1-1,0 0 0,17 0 0,90-7-106,-111 9 74,0 1 0,-1-1 0,1 1 0,-1-1 0,1 1 0,-1 0 0,1 1 0,-1-1 1,0 1-1,1 0 0,-1 0 0,7 5 0,-8-5 4,-1 1 1,1-1 0,-1 1-1,1-1 1,-1 1-1,0 0 1,0 0 0,0 0-1,-1 0 1,1 0 0,-1 0-1,1 1 1,-1-1 0,0 0-1,0 1 1,-1-1 0,1 6-1,3 25 207,-3 0 0,-3 48-1,1-68-170,-1-1-1,0 1 0,-2-1 1,1 0-1,-1 0 1,-1 0-1,0 0 1,-15 23-1,5-13 18,-22 25 1,20-30-654,16-17 16,5-1-2616,-2-1 2615,0 1 0,0 0-1,-1-1 1,1 1 0,0-1 0,2 0 0,8-7-2591</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46:14.344"/>
    </inkml:context>
    <inkml:brush xml:id="br0">
      <inkml:brushProperty name="width" value="0.05" units="cm"/>
      <inkml:brushProperty name="height" value="0.05" units="cm"/>
      <inkml:brushProperty name="color" value="#66CC00"/>
    </inkml:brush>
  </inkml:definitions>
  <inkml:trace contextRef="#ctx0" brushRef="#br0">23 161 2912,'-5'3'403,"5"-2"-333,-1-1 0,1 1 0,-1-1-1,1 1 1,-1-1 0,0 0 0,1 1-1,-1-1 1,0 0 0,0 0 0,1 1-1,-1-1 1,0 0 0,1 0 0,-4 0 2474,-1-11-1856,6 7-582,-1 0-1,1 0 0,0 0 1,0 0-1,3-7 0,1-5 207,-1 6-183,0 1 1,0 0-1,1 0 0,0 0 0,1 1 0,0-1 0,0 1 0,1 1 0,12-12 0,-18 17-113,1 1 1,-1 0-1,0 0 0,1 0 1,-1 0-1,0 0 0,1 0 1,-1 0-1,1 1 0,-1-1 1,1 1-1,0-1 1,-1 1-1,1-1 0,0 1 1,-1 0-1,1 0 0,0 0 1,-1 0-1,1 0 0,0 0 1,-1 0-1,4 1 0,-3 0 13,0 0-1,-1 0 0,1 0 1,0 0-1,-1 1 0,1-1 0,-1 0 1,0 1-1,1-1 0,-1 1 1,0 0-1,0-1 0,0 1 1,0 0-1,0 0 0,0 0 0,0-1 1,-1 1-1,1 0 0,0 3 1,3 16 163,0 0 0,-1 0 0,0 33 0,-3-36-92,-1-1 1,-1 0-1,0 1 1,-1-1-1,-1 0 1,-11 31 0,-20 45 368,35-92-450,0 0 0,-1 0 1,1 0-1,0 0 0,-1 0 1,1 0-1,0-1 0,-1 1 0,1 0 1,-1 0-1,0 0 0,1 0 0,-1-1 1,0 1-1,1 0 0,-1 0 0,0-1 1,0 1-1,0-1 0,0 1 1,1-1-1,-1 1 0,0-1 0,0 0 1,0 1-1,0-1 0,0 0 0,0 0 1,0 1-1,-1-1 0,20-16 531,-1 4-275,-15 10-227,0 0-1,1 1 1,-1-1 0,1 1-1,-1-1 1,1 1-1,0 0 1,4-2 0,0 1 7,-1 1 0,1-1 0,0 1 1,-1 0-1,1 0 0,0 1 0,0 0 1,0 0-1,-1 1 0,13 2 1,-15-2 13,0 0 0,0 0 1,0 0-1,0 1 0,0-1 1,0 1-1,-1 0 0,1 0 1,-1 0-1,1 1 0,3 3 1,-6-5-376,0-1 0,0 1 0,0 0 0,0-1 0,0 1 0,0-1 1,0 0-1,0 1 0,0-1 0,0 0 0,0 1 0,0-1 0,0 0 1,0 0-1,0 0 0,0 0 0,0 0 0,0 0 0,2-1 0,6-4-3096</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46:15.173"/>
    </inkml:context>
    <inkml:brush xml:id="br0">
      <inkml:brushProperty name="width" value="0.05" units="cm"/>
      <inkml:brushProperty name="height" value="0.05" units="cm"/>
      <inkml:brushProperty name="color" value="#66CC00"/>
    </inkml:brush>
  </inkml:definitions>
  <inkml:trace contextRef="#ctx0" brushRef="#br0">1 1 1824,'1'-1'2209,"0"1"-2162,2 9 4947,3 4-881,-4-6-5631,1 13 1815,0 0 0,0 26-1,1 3 153,0 52 367,-3-43-544,0-22-206,5 58 86,0-56-93,-10-31-441,5-10-1681,0 0 1292,0 0 0,-1-1 1,1 1-1,-1-1 0,1 1 1,-1-1-1,0 1 1,-1-7-1,1-3-616,0-7-746</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46:15.638"/>
    </inkml:context>
    <inkml:brush xml:id="br0">
      <inkml:brushProperty name="width" value="0.05" units="cm"/>
      <inkml:brushProperty name="height" value="0.05" units="cm"/>
      <inkml:brushProperty name="color" value="#66CC00"/>
    </inkml:brush>
  </inkml:definitions>
  <inkml:trace contextRef="#ctx0" brushRef="#br0">36 75 2496,'-26'-12'1488,"26"12"-1328,-1 0 0,1 0 0,-1-1 0,1 1 0,-1 0 0,1 0 0,-1-1 0,1 1 0,-1 0 0,1-1 0,-1 1 0,1 0 0,0-1 0,-1 1 0,1-1 0,0 1 0,-1 0 0,1-1 0,0 1 0,-1-1 0,1 1 0,0-1 0,0 1 0,0-1 0,-1 0 0,1 1 0,0-1 0,0 1 0,0-1 0,0 1 0,0-1 0,0 1 0,0-1 0,0 0 0,1-4 64,-1 4-166,0-1 0,1 1 0,-1 0 0,1 0 0,-1 0 0,1 0 0,-1 0 0,1 0 0,0 0 0,0 0 0,-1 0 0,1 0 0,0 0 0,0 0 0,0 0 0,0 1 0,0-1 0,0 0 0,0 1 0,0-1 0,1 1 0,-1-1 0,0 1 1,2-1-1,31-8 720,16 3 303,-1 2 1,52 3-1,-83 1-960,-17 0 55</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46:16.200"/>
    </inkml:context>
    <inkml:brush xml:id="br0">
      <inkml:brushProperty name="width" value="0.05" units="cm"/>
      <inkml:brushProperty name="height" value="0.05" units="cm"/>
      <inkml:brushProperty name="color" value="#66CC00"/>
    </inkml:brush>
  </inkml:definitions>
  <inkml:trace contextRef="#ctx0" brushRef="#br0">14 1 3328,'0'-1'166,"-1"1"0,1 0 0,-1 0 0,0 0 0,1 0 0,-1 0 0,1 0-1,-1 0 1,1 1 0,-1-1 0,1 0 0,-1 0 0,1 0 0,-1 0 0,1 1 0,-1-1 0,1 0 0,-1 0 0,1 1 0,0-1 0,-1 0 0,1 1 0,-1-1 0,1 1 0,-1 0 0,1 0 60,0 0 0,0 0 0,0 0 0,0 0 0,0 1 0,0-1 0,0 0 0,1 0 1,-1 0-1,0 0 0,1 0 0,-1 0 0,0 1 0,2 0 0,11 32 700,16 67 0,-3 38-668,-24-127-181,1 5-17,19 128 160,-19-116 21,-1 1 0,-5 54 0,3-70-515,0-14 233,0 0 0,0 0 1,0 1-1,0-1 1,0 0-1,0 0 1,0 0-1,0 0 1,0 0-1,0 0 1,1 0-1,-1 0 1,0 0-1,0 0 1,0 0-1,0 1 1,0-1-1,0 0 0,0 0 1,0 0-1,0 0 1,0 0-1,0 0 1,0 0-1,0 0 1,1 0-1,-1 0 1,0 0-1,0 0 1,0 0-1,0 0 1,0 0-1,0 0 1,0 0-1,0 0 0,0 0 1,0 0-1,1 0 1,-1 0-1,0 0 1,0 0-1,0 0 1,0 0-1,0 0 1,0 0-1,0 0 1,0 0-1,0 0 1,0 0-1,1 0 1,-1-1-1,0 1 0,0 0 1,0 0-1,0 0 1,0 0-1,13-20-4638,-4 2 2722,4-1-806</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46:16.685"/>
    </inkml:context>
    <inkml:brush xml:id="br0">
      <inkml:brushProperty name="width" value="0.05" units="cm"/>
      <inkml:brushProperty name="height" value="0.05" units="cm"/>
      <inkml:brushProperty name="color" value="#66CC00"/>
    </inkml:brush>
  </inkml:definitions>
  <inkml:trace contextRef="#ctx0" brushRef="#br0">4 12 3072,'-1'0'214,"1"-1"0,0 1-1,-1 0 1,1 0 0,0-1 0,0 1 0,0 0-1,-1-1 1,1 1 0,0 0 0,0-1 0,0 1-1,0 0 1,0-1 0,0 1 0,0 0 0,0-1-1,0 1 1,0 0 0,0-1 0,0 1 0,0-1-1,0 1 1,0 0 0,0-1 0,0 1 0,0 0-1,0-1 1,0 1 0,0 0 0,1-1 0,-1 1-117,1 0-1,0 0 1,-1-1 0,1 1 0,-1 0 0,1 0-1,0 0 1,-1 0 0,1 0 0,0 0 0,-1 0-1,1 1 1,-1-1 0,1 0 0,0 0 0,0 1-1,2 0-19,0 0-1,0 0 0,0 0 1,0 1-1,0 0 1,-1 0-1,5 2 0,-1 4 62,0-1-1,-1 1 0,0-1 0,0 1 1,-1 1-1,0-1 0,0 1 1,-1 0-1,3 10 0,1 11 385,4 45-1,-4-16-25,0-25-371,-3 0 0,-1 0 0,-1 0-1,-5 52 1,-1-26-72,-2 13-522,7-72 395,-1-1-1,0 0 0,0 0 0,0 0 1,0 0-1,0 1 0,0-1 1,0 0-1,0 0 0,0 0 1,0 0-1,0 1 0,0-1 0,0 0 1,0 0-1,0 0 0,0 1 1,0-1-1,0 0 0,0 0 1,-1 0-1,1 0 0,0 0 0,0 1 1,0-1-1,0 0 0,0 0 1,0 0-1,0 0 0,-1 0 1,1 1-1,0-1 0,0 0 1,0 0-1,0 0 0,-1 0 0,1 0 1,0 0-1,0 0 0,0 0 1,0 0-1,-1 0 0,1 0 1,0 0-1,0 0 0,0 0 0,0 0 1,-1 0-1,1 0 0,0 0 1,0 0-1,-1 0 0,1 0-143,0-1 0,0 1-1,-1-1 1,1 1 0,0 0-1,0-1 1,0 1 0,-1-1-1,1 1 1,0-1 0,0 1-1,0-1 1,0 1 0,0-1-1,0 1 1,0-1 0,0 1-1,0-1 1,0 1 0,1-2-1,3-9-1903,4-3-486</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46:17.059"/>
    </inkml:context>
    <inkml:brush xml:id="br0">
      <inkml:brushProperty name="width" value="0.05" units="cm"/>
      <inkml:brushProperty name="height" value="0.05" units="cm"/>
      <inkml:brushProperty name="color" value="#66CC00"/>
    </inkml:brush>
  </inkml:definitions>
  <inkml:trace contextRef="#ctx0" brushRef="#br0">5 64 3808,'0'0'40,"0"0"0,-1 0 0,1 0 0,0 0 0,0 0 0,0 0 0,0 0 0,-1 0 0,1 0 0,0 0 0,0 0 0,0 0 0,0 0 0,0 0 0,-1 0 0,1 0 0,0 0 0,0 0 0,0-1 0,0 1 0,0 0 0,0 0 0,-1 0 0,1 0 0,0 0 0,0 0 0,0 0 0,0 0 0,0 0 0,0-1 0,0 1 0,0 0 0,-1 0 0,1 0 0,0 0 0,0 0 0,0 0 0,0-1 0,0 1 0,0 0 0,0 0 0,0 0 0,0 0 0,0 0-1,0-1 1,0 1 0,0 0 0,0 0 0,6-9 2442,11-6 357,-10 10-2632,1 1 0,-1 0 0,1 1 0,-1 0 0,1 0 1,0 0-1,1 1 0,15-2 0,4 1 70,36 1 0,-63 2-269,10 0 144,0 1 0,0 0 0,0 1 0,0 0 0,-1 0 0,1 1 0,14 7 0,5 1 8,-29-10-730,9-2-7734,4-5 5637,-2-7 566</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46:17.974"/>
    </inkml:context>
    <inkml:brush xml:id="br0">
      <inkml:brushProperty name="width" value="0.05" units="cm"/>
      <inkml:brushProperty name="height" value="0.05" units="cm"/>
      <inkml:brushProperty name="color" value="#66CC00"/>
    </inkml:brush>
  </inkml:definitions>
  <inkml:trace contextRef="#ctx0" brushRef="#br0">22 49 3136,'0'0'39,"-1"0"-1,1 0 1,0 0-1,0 0 1,0 1 0,0-1-1,-1 0 1,1 0-1,0 0 1,0 0 0,-1 0-1,1 1 1,0-1 0,0 0-1,0 0 1,-1 0-1,1 0 1,0 0 0,0 0-1,-1 0 1,1 0-1,0 0 1,0 0 0,-1 0-1,1 0 1,0 0 0,0 0-1,-1 0 1,1 0-1,0 0 1,0 0 0,-1-1-1,1 1 1,0 0-1,0 0 1,-1 0 0,-11-4 7133,12 3-7048,7 0 155,1 0 0,-1-1 0,0 0 0,11-4 0,21-6 294,50-1 60,-47 7-413,-37 6-181,0-1 1,1 1-1,-1 0 0,0 0 0,0 0 0,8 2 0,-12-1-14,0-1-1,0 0 0,0 0 0,0 0 0,0 1 0,0-1 0,0 1 1,0-1-1,0 1 0,0-1 0,0 1 0,-1-1 0,1 1 1,0 0-1,0 0 0,0-1 0,-1 1 0,1 0 0,0 0 0,-1 0 1,1 0-1,-1 0 0,1 0 0,-1 0 0,1 0 0,-1 0 1,0 0-1,0 0 0,1 0 0,-1 0 0,0 0 0,0 0 1,0 0-1,0 0 0,0 0 0,-1 2 0,0 3 14,-1 1 0,0-1 0,0 0-1,-1 0 1,1-1 0,-1 1 0,-5 5 0,-29 39 54,16-24-81,12-15-2,-17 15 0,17-18 40,1 1 0,-11 13 0,5-3-146,9-12-36,1-1 0,-8 14 0,12-20 127,0 1-1,0-1 1,0 0 0,0 0-1,0 1 1,0-1 0,0 0 0,0 0-1,0 1 1,0-1 0,0 0-1,0 0 1,0 1 0,0-1-1,0 0 1,0 0 0,0 1 0,0-1-1,0 0 1,1 0 0,-1 0-1,0 1 1,0-1 0,0 0 0,0 0-1,1 0 1,-1 1 0,0-1-1,0 0 1,0 0 0,1 0 0,-1 0-1,0 0 1,0 1 0,1-1-1,-1 0 1,0 0 0,0 0-1,1 0 1,-1 0 0,0 0 0,1 0-1,19 3 231,24-3 234,-25-1-409,192-9 152,-209 10-1577,9-1-3136</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46:18.442"/>
    </inkml:context>
    <inkml:brush xml:id="br0">
      <inkml:brushProperty name="width" value="0.05" units="cm"/>
      <inkml:brushProperty name="height" value="0.05" units="cm"/>
      <inkml:brushProperty name="color" value="#66CC00"/>
    </inkml:brush>
  </inkml:definitions>
  <inkml:trace contextRef="#ctx0" brushRef="#br0">18 9 1408,'-7'5'648,"7"-5"-361,-1 0 1,1 1-1,0-1 0,-1 0 0,1 0 1,-8 2 6796,10-2-6540,24 1 649,39 8 1,-37-5-1108,41 2 1,-52-6-535,0 0 1,-1-1 0,1 0 0,0-2-1,-1 0 1,32-10 0,-14-2-4470</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46:47.531"/>
    </inkml:context>
    <inkml:brush xml:id="br0">
      <inkml:brushProperty name="width" value="0.05" units="cm"/>
      <inkml:brushProperty name="height" value="0.05" units="cm"/>
      <inkml:brushProperty name="color" value="#66CC00"/>
    </inkml:brush>
  </inkml:definitions>
  <inkml:trace contextRef="#ctx0" brushRef="#br0">261 9 1728,'-3'-4'6381,"1"3"-6805,-36-1 1704,25 1-1020,-1 0-1,-18 2 1,27 0-222,1 1 0,0-1 0,0 1 1,0 0-1,0 0 0,0 0 0,0 1 1,-6 5-1,-8 4-217,11-7 132,-1 0-1,1 0 1,0 0 0,0 1-1,1 0 1,0 0-1,0 1 1,0 0 0,1 0-1,0 0 1,0 1 0,1 0-1,0 0 1,0 0-1,1 0 1,-3 11 0,6-17 61,-1-1 0,1 1 0,0-1 1,0 1-1,0-1 0,0 1 0,0-1 0,0 1 1,1 0-1,-1-1 0,1 1 0,-1-1 0,1 1 1,-1-1-1,1 0 0,1 3 0,17 22 139,-8-14-233,17 22 362,-22-28-178,0 0 1,0 1-1,-1 0 1,0 1-1,0-1 0,-1 1 1,1 0-1,3 11 1,-4-1 127,0 1 1,-2-1-1,0 1 1,-1 34-1,-1-36-80,-1-1 0,0 1 0,-5 23 0,4-32-133,1 0 1,0 1-1,0-1 0,1 10 0,-2-16-492,0 3-348</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2:06.540"/>
    </inkml:context>
    <inkml:brush xml:id="br0">
      <inkml:brushProperty name="width" value="0.05" units="cm"/>
      <inkml:brushProperty name="height" value="0.05" units="cm"/>
    </inkml:brush>
  </inkml:definitions>
  <inkml:trace contextRef="#ctx0" brushRef="#br0">224 43 2400,'0'0'62,"-1"-1"0,1 1 0,0 0 0,0-1 0,0 1 0,0-1 0,-1 1 0,1 0 1,0-1-1,0 1 0,0-1 0,0 1 0,0 0 0,0-1 0,0 1 0,0-1 0,0 1 0,0 0 0,0-1 0,0 1 0,1-1 0,-1 1 1,0 0-1,0-1 0,0 1 0,0 0 0,1-1 0,-1 1 0,0 0 0,0-1 0,1 1 0,-1 0 0,1-1 0,14-17 2016,-6 8 294,-9 10-2355,0 0-1,0 0 1,0 0 0,0-1 0,0 1 0,-1 0-1,1 0 1,0 0 0,0 0 0,0 0 0,0 0-1,0 0 1,0 0 0,0 0 0,0 0 0,0 0-1,0 0 1,0 0 0,0 0 0,-1 0 0,1 0-1,0 0 1,0 0 0,0 0 0,0 0 0,0 0-1,0 0 1,0 0 0,0 0 0,0 0 0,0 0-1,0 0 1,-1 0 0,1 0 0,0 0 0,0 0-1,0 0 1,0 0 0,0 0 0,0 0 0,0 0-1,0 0 1,0 0 0,0 0 0,0 0 0,0 0-1,-1 0 1,1 0 0,0 1 0,0-1 0,0 0-1,0 0 1,0 0 0,0 0 0,0 0 0,0 0 0,0 0-1,0 0 1,0 0 0,0 0 0,0 0 0,0 1-1,0-1 1,0 0 0,0 0 0,0 0 0,-2-1 320,4 4-302,-2 0 50,1 1 0,-1-1 0,1 1-1,-1-1 1,0 1 0,-1-1 0,1 1-1,-1 3 1,-31 229 1731,28-192-1397,-3 3 279,-21 78 1,6-43-64,12-43-247,2 1 1,1 0 0,-2 57-1,1-12 127,-12 47 41,17-120-504,2-4-23,0 0 0,-1 0 1,0-1-1,-1 1 0,-5 12 1,-2 3 132,9-18-114,-1-1 0,1 0-1,-1-1 1,0 1 0,0 0 0,0 0 0,0-1-1,-1 1 1,1-1 0,-5 4 0,4-1 208,2-6-226,1 1-1,0-1 1,-1 1 0,1-1-1,-1 1 1,0-1 0,1 1-1,-1-1 1,1 0 0,-1 1-1,0-1 1,1 0-1,-1 1 1,1-1 0,-2 0-1,0 0 186,5-4 13,-3 3-242,0 0-83,-6-5 325,-5-15-3209,5 15 1323</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46:48.292"/>
    </inkml:context>
    <inkml:brush xml:id="br0">
      <inkml:brushProperty name="width" value="0.05" units="cm"/>
      <inkml:brushProperty name="height" value="0.05" units="cm"/>
      <inkml:brushProperty name="color" value="#66CC00"/>
    </inkml:brush>
  </inkml:definitions>
  <inkml:trace contextRef="#ctx0" brushRef="#br0">11 25 1728,'-10'-6'6665,"21"6"-1791,5-1-4952,-5-1 97,0 1 0,0 0 0,18 1 0,-20 1 136,-1-1 0,1 0 1,-1-1-1,1 0 0,-1 0 0,15-5 1,-17 5-49,1-1 0,-1 1 0,0 0 1,1 1-1,-1 0 0,1 0 0,-1 0 1,10 2-1,-14-1-493,0-1 1,0 1-1,0 0 0,-1-1 0,1 1 1,0 0-1,-1 0 0,1 0 1,0 0-1,2 3 0,10 7-3520,2-4-30</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46:49.231"/>
    </inkml:context>
    <inkml:brush xml:id="br0">
      <inkml:brushProperty name="width" value="0.05" units="cm"/>
      <inkml:brushProperty name="height" value="0.05" units="cm"/>
      <inkml:brushProperty name="color" value="#66CC00"/>
    </inkml:brush>
  </inkml:definitions>
  <inkml:trace contextRef="#ctx0" brushRef="#br0">42 27 2912,'-1'0'160,"-1"0"0,1 0 0,-1 0 0,1 0 0,-1 1 0,1-1 0,0 1 0,-1-1 0,-2 2 0,3-1 549,-22-1 4390,35-4-1926,17-5-3210,1 4 426,-1 0 0,43 0 1,-56 3 5,4 1-2668,-12 8-1871,0 0 2422</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46:49.852"/>
    </inkml:context>
    <inkml:brush xml:id="br0">
      <inkml:brushProperty name="width" value="0.05" units="cm"/>
      <inkml:brushProperty name="height" value="0.05" units="cm"/>
      <inkml:brushProperty name="color" value="#66CC00"/>
    </inkml:brush>
  </inkml:definitions>
  <inkml:trace contextRef="#ctx0" brushRef="#br0">6 23 2080,'-4'-5'583,"4"5"-544,0 0 0,0 0 0,0 0 0,0 0 0,0 0 0,-1-1 0,1 1 0,0 0 0,0 0 0,0 0 0,0 0 0,0-1 0,0 1 0,0 0 0,0 0 0,0 0 0,-1-1 0,1 1 0,0 0 0,0 0 0,0 0 0,0-1 0,0 1 0,0 0 0,0 0 0,0 0 0,1 0 0,-1-1-1,0 1 1,0 0 0,0 0 0,0 0 0,0-1 0,0 1 0,0 0 0,0 0 0,0 0 0,0 0 0,1-1 0,-1 1 0,3-8 5955,-3 8-5904,0-1 1,0 1-1,0 0 0,0 0 0,1-1 1082,0 1-1081,-1 0-1,0 0 0,0-1 0,0 1 0,0 0 0,0 0 1,0 0-1,0 0 0,1 0 0,-1 0 0,0 0 0,0 0 1,0 0-1,0 0 0,0 0 0,1 0 0,-1 0 1,0 0-1,0 0 0,0 0 0,0 0 0,0 0 0,2 1 1083,-2 0-1083,4 0-975,4 0 1029,0 0 0,0-1-1,0 0 1,12-1 0,17 1 124,7 6 107,-30-3-997,0-1 0,0-1 1,19 0-1,3-3-1911,9-2-3115</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46:53.855"/>
    </inkml:context>
    <inkml:brush xml:id="br0">
      <inkml:brushProperty name="width" value="0.05" units="cm"/>
      <inkml:brushProperty name="height" value="0.05" units="cm"/>
      <inkml:brushProperty name="color" value="#66CC00"/>
    </inkml:brush>
  </inkml:definitions>
  <inkml:trace contextRef="#ctx0" brushRef="#br0">323 1 832,'0'0'276,"0"0"0,1 0 1,-1 1-1,1-1 0,-1 0 0,0 0 0,1 1 0,-1-1 1,0 0-1,1 1 0,-1-1 0,0 0 0,0 1 0,1-1 1,-1 0-1,0 1 0,0-1 0,0 1 0,1-1 1,-1 1-1,0-1 0,0 0 0,0 1 0,0-1 0,0 1 1,0-1-1,0 1 0,0-1 0,0 1 0,-2 6-641,-7-5 4097,-11-3-3137,14 1-224,-63-3 328,59 3-653,1 1 0,-1 1 0,1 0 0,-16 4 0,8-1 87,10-2-156,0 0 1,-1 0 0,1 1-1,0 0 1,1 0 0,-1 1-1,-7 6 1,-6 5 83,8-8-83,-18 14-260,28-21 286,1 0 0,-1 1 0,1-1-1,0 0 1,0 1 0,0-1 0,0 1-1,0 0 1,0-1 0,0 1 0,0 0-1,1 0 1,-1-1 0,1 1 0,-1 0-1,1 3 1,-1 3 147,1-7-166,0 1 0,0-1 0,0 0 0,0 1-1,0-1 1,0 0 0,0 1 0,1-1 0,-1 1 0,0-1-1,1 0 1,-1 0 0,1 1 0,-1-1 0,1 0 0,1 2 0,16 24-118,-1 0 269,26 31-1,-29-41 23,-11-13-123,-1-1 1,1 1-1,-1-1 1,1 1 0,0-1-1,0 0 1,1-1-1,-1 1 1,0 0 0,1-1-1,0 0 1,0 0-1,-1 0 1,1 0 0,0-1-1,5 2 1,34 0-84,-42-3-672,4 5-2719,-3-1 1946,1 0 1,0 0-1,1 5 1,1-1 608,4 5-1468</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46:54.635"/>
    </inkml:context>
    <inkml:brush xml:id="br0">
      <inkml:brushProperty name="width" value="0.05" units="cm"/>
      <inkml:brushProperty name="height" value="0.05" units="cm"/>
      <inkml:brushProperty name="color" value="#66CC00"/>
    </inkml:brush>
  </inkml:definitions>
  <inkml:trace contextRef="#ctx0" brushRef="#br0">1 28 3712,'1'0'10935,"3"0"-12142,15-5 2572,32-1 118,-36 5-1378,-1 0 0,20-5 0,-20 3-137,1 1 0,20-1-1,-14 3-28,128 2 37,-129-1-4,-10-1 45,0 1-1,17 2 0,-18-1 137,0-1 0,15 0 0,-15 3 218</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46:55.601"/>
    </inkml:context>
    <inkml:brush xml:id="br0">
      <inkml:brushProperty name="width" value="0.05" units="cm"/>
      <inkml:brushProperty name="height" value="0.05" units="cm"/>
      <inkml:brushProperty name="color" value="#66CC00"/>
    </inkml:brush>
  </inkml:definitions>
  <inkml:trace contextRef="#ctx0" brushRef="#br0">256 45 3488,'2'-13'4688,"-2"11"-4208,1 0 1,-1 0 0,0 0 0,0-1-1,0 1 1,0 0 0,-1-3 0,1 4-416,0 1 0,0-1 0,-1 1 0,1-1 0,0 0 1,-1 1-1,1-1 0,-1 1 0,1 0 0,0-1 1,-1 1-1,1-1 0,-1 1 0,0 0 0,1-1 0,-1 1 1,1 0-1,-1 0 0,1-1 0,-1 1 0,0 0 1,1 0-1,-1 0 0,1 0 0,-1 0 0,0 0 1,1-1-1,-1 2 0,0-1 0,0 0 0,-30-1 903,23 0-893,1 0 1,-1 1-1,1 0 0,-1 1 1,1-1-1,-1 2 0,1-1 0,-1 1 1,1 0-1,0 0 0,0 1 1,-8 4-1,8-4-90,-1 1 1,1 1-1,1 0 1,-1 0-1,1 0 1,-1 1 0,2-1-1,-1 1 1,1 1-1,0-1 1,0 1-1,0 0 1,-4 10-1,5-6-51,1 0 0,0 0 0,0 0 0,1 0 0,-1 16 0,3-20 76,-1 1 0,2 0 1,-1-1-1,1 1 0,0 0 0,1-1 1,0 0-1,5 15 0,6 7-90,-8-16 128,0-1 0,1 0 0,0-1 0,12 17 0,74 96 230,-87-117-142,0 0 0,0 1 0,-1-1 0,0 1 0,-1 0 0,5 13 0,-7-17-98,0 1 0,0-1 0,0 1 1,-1-1-1,1 1 0,-1 0 1,-1-1-1,1 1 0,0 0 0,-1-1 1,0 1-1,0-1 0,-3 8 0,1-5 13,0-1 0,0 0-1,0 0 1,-1-1 0,0 1-1,0-1 1,-8 9 0,-6-4-2128,-3-5-3926,5-5 185</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46:56.037"/>
    </inkml:context>
    <inkml:brush xml:id="br0">
      <inkml:brushProperty name="width" value="0.05" units="cm"/>
      <inkml:brushProperty name="height" value="0.05" units="cm"/>
      <inkml:brushProperty name="color" value="#66CC00"/>
    </inkml:brush>
  </inkml:definitions>
  <inkml:trace contextRef="#ctx0" brushRef="#br0">2 68 480,'-1'-10'14827,"7"4"-16518,-2 1 1754,1 1 0,0-1 1,0 1-1,1 0 1,-1 1-1,1-1 1,0 1-1,0 0 1,0 1-1,0-1 1,0 1-1,1 1 0,9-3 1,3 2 182,0 0 0,0 1 0,28 3 0,-34 0-192,-1 0 1,1 0 0,16 7 0,18 3 99,-3-3 560,-36-7-1092,-1-2-2985,-5 0 2630</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46:56.861"/>
    </inkml:context>
    <inkml:brush xml:id="br0">
      <inkml:brushProperty name="width" value="0.05" units="cm"/>
      <inkml:brushProperty name="height" value="0.05" units="cm"/>
      <inkml:brushProperty name="color" value="#66CC00"/>
    </inkml:brush>
  </inkml:definitions>
  <inkml:trace contextRef="#ctx0" brushRef="#br0">1 1 2240,'3'0'14099,"3"0"-15244,29 5 1492,67 3 405,-50-10-498,-25 1 3,42 3 0,-60-1-201,-2-1 34,0 1 0,-1 0 0,1 0-1,0 0 1,-1 1 0,1 0-1,-1 1 1,12 5 0,-14-5 213,-18-3-6451,6-3 2132</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46:57.453"/>
    </inkml:context>
    <inkml:brush xml:id="br0">
      <inkml:brushProperty name="width" value="0.05" units="cm"/>
      <inkml:brushProperty name="height" value="0.05" units="cm"/>
      <inkml:brushProperty name="color" value="#66CC00"/>
    </inkml:brush>
  </inkml:definitions>
  <inkml:trace contextRef="#ctx0" brushRef="#br0">2 89 2144,'-2'-8'8887,"12"2"-3593,-6 3-6937,4 2 2150,-1 0 0,1 0-1,9 1 1,19-3 277,54-7 299,-40 6-865,33 1-54,-64 3-254,1 0-1,-1-1 1,1-1 0,24-6-1,-40 7-571,-1 0 0,1 0 1,-1 0-1,0-1 0,1 1 0,-1-1 0,0 0 0,0 0 0,3-3 1,8-15-5755</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47:26.273"/>
    </inkml:context>
    <inkml:brush xml:id="br0">
      <inkml:brushProperty name="width" value="0.05" units="cm"/>
      <inkml:brushProperty name="height" value="0.05" units="cm"/>
      <inkml:brushProperty name="color" value="#66CC00"/>
    </inkml:brush>
  </inkml:definitions>
  <inkml:trace contextRef="#ctx0" brushRef="#br0">43 1 1248,'-6'7'14275,"7"-3"-15574,0 4 1638,0-1 0,-1 1 0,0-1 0,0 1 0,0-1 0,-1 1 0,-3 11-1,4-15-282,-15 112 691,7-75-471,2 1 0,2-1 0,2 73 0,4-103-249,0 1 0,0-1 0,8 21-1,-6-21 18,-1 1 0,0 0 0,2 15 0,2 15 78,-5-34-104,0 1 0,-1-1 1,0 0-1,0 1 1,-1-1-1,-1 13 0,0-14-54,1-5-160,0 0 0,0 0 0,-1 0 0,1 0 0,-1 0 0,1 0 0,-1 0 0,0 0 0,1 0 0,-1 0 0,0 0 0,0 0 0,-1-1 0,-1 4 1,-6-21-9192,8 5 5542</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2:15.230"/>
    </inkml:context>
    <inkml:brush xml:id="br0">
      <inkml:brushProperty name="width" value="0.05" units="cm"/>
      <inkml:brushProperty name="height" value="0.05" units="cm"/>
      <inkml:brushProperty name="color" value="#66CC00"/>
    </inkml:brush>
  </inkml:definitions>
  <inkml:trace contextRef="#ctx0" brushRef="#br0">1329 22 2400,'0'0'7840,"0"-21"-1126,0 48-6442,-2 63 221,1-77-346,-1 1 0,-1-1-1,1 0 1,-9 21 0,3-14 90,-2-1 0,-22 36 1,-32 32 137,20-29-113,-8 15-55,3-1 51,-3-3 0,-62 63 0,45-68-7,-85 59 0,-116 99 661,136-96-624,-81 68-246,180-168-417,29-24-3116,10-9 1565</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47:27.223"/>
    </inkml:context>
    <inkml:brush xml:id="br0">
      <inkml:brushProperty name="width" value="0.05" units="cm"/>
      <inkml:brushProperty name="height" value="0.05" units="cm"/>
      <inkml:brushProperty name="color" value="#66CC00"/>
    </inkml:brush>
  </inkml:definitions>
  <inkml:trace contextRef="#ctx0" brushRef="#br0">334 0 1664,'-9'3'6906,"10"5"-5263,-1-5-1471,1-1 0,-1 1 0,0-1 0,0 1 0,0-1 0,0 1 0,0-1 0,0 1 0,-1-1 0,1 1-1,-1-1 1,0 1 0,1-1 0,-1 1 0,0-1 0,0 0 0,-1 0 0,1 0 0,-3 4 0,-4 3-11,1 0 0,-2-1 0,-9 9 0,1-2 151,-99 114 588,57-60-830,4-8 26,47-50-265,8-10 164,0 0 0,-1 0 0,1-1-1,-1 1 1,1 0 0,-1 0 0,0 0 0,1-1 0,-1 1 0,0 0-1,1 0 1,-1-1 0,0 1 0,0-1 0,0 1 0,1-1-1,-1 1 1,0-1 0,0 1 0,-2-1 0,2 0-16,1 2 29,0 0 1,0 0-1,0-1 1,1 1 0,-1 0-1,0-1 1,0 1-1,1 0 1,-1-1 0,1 1-1,0 0 1,-1-1-1,3 3 1,-2-3 37,0 0 0,1 1 0,-1-1 0,1 0-1,0 0 1,-1 0 0,1 0 0,0-1 0,-1 1 0,1 0 0,0-1-1,0 1 1,2-1 0,6 2 38,-1-1 0,1-1 0,19-1-1,10 1-157,-9 3 328,37 10 0,-13-2 310,-13-2 127,-27-5-364,25 3-1,-15-2-275,-21-4-59,0 0 0,0 0 0,1 0 0,-1-1 0,0 1 0,1-1 0,-1 0 0,1 0 0,-1 0 0,0 0 0,1 0 0,-1-1 0,0 0 0,4 0 0,8-20-5330,-7 9 3103,2-2-2122</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47:28.362"/>
    </inkml:context>
    <inkml:brush xml:id="br0">
      <inkml:brushProperty name="width" value="0.05" units="cm"/>
      <inkml:brushProperty name="height" value="0.05" units="cm"/>
      <inkml:brushProperty name="color" value="#66CC00"/>
    </inkml:brush>
  </inkml:definitions>
  <inkml:trace contextRef="#ctx0" brushRef="#br0">41 103 2720,'-6'1'10197,"12"-18"-8826,-3 11-1299,1 0 1,0 0 0,0 0 0,1 1 0,0-1 0,0 1 0,0 0 0,0 1 0,1-1-1,0 1 1,0 0 0,0 1 0,0-1 0,1 1 0,-1 1 0,1-1 0,0 1 0,0 0-1,-1 0 1,1 1 0,1 0 0,-1 0 0,10 1 0,-9 0-19,-1 0-1,1 1 1,0-1 0,-1 2-1,1-1 1,8 3 0,-12-2-28,-1-1 1,0 1-1,1 0 1,-1 0-1,0 0 1,0 0-1,0 0 1,-1 1-1,1 0 1,0-1-1,-1 1 1,0 0-1,1 0 1,-1 0-1,2 5 1,-1-1 8,-1-1 0,0 1 0,0 0 0,0 0 0,-1 0 0,0 0 0,0 0 1,-1 0-1,0 0 0,-1 11 0,-2 3 25,0 1-1,-8 23 1,3-19 191,-1-1-1,-14 26 1,10-24 128,11-22-337,-1 0 1,1 0 0,-1 0-1,0 0 1,0 0 0,-1-1-1,0 0 1,-7 8 0,10-12 42,6 0-493,0 0 342,0-1-1,0 0 0,-1 0 1,8-3-1,-8 2-4,1 1 0,0 0 0,0 0 0,0 0-1,7 0 1,5 1 203,0 0 0,19 4-1,-32-3-116,1 0-1,-1 0 1,0 0-1,0 0 1,1 1-1,-1 0 0,0-1 1,-1 2-1,1-1 1,0 0-1,0 1 1,-1 0-1,5 4 0,-3-2-32,-3-2 44,1-1 1,-1 0 0,0 1 0,0 0 0,0 0 0,0-1-1,0 1 1,-1 0 0,1 0 0,-1 0 0,0 1-1,0-1 1,0 0 0,0 0 0,0 1 0,-1-1 0,1 5-1,-1-5 2,-1 1-1,1-1 0,-1 0 1,0 0-1,1 1 0,-1-1 1,-1 0-1,1 0 0,0 0 1,-1 0-1,0 0 0,1 0 1,-1-1-1,0 1 0,0 0 1,-1-1-1,1 0 0,-1 1 1,1-1-1,-1 0 0,0 0 1,1-1-1,-1 1 0,-5 2 1,-7 2 127,1 0 1,-1-2-1,-29 7 1,38-10-139,-69 17-86,-91 34-1,138-44-82,27-7-21,-1-1 1,1 0 0,-1 0-1,1 0 1,-1 0 0,1 0-1,-1 0 1,1 0 0,-1 0-1,1 0 1,-1-1 0,1 1-1,0 0 1,-1-1-1,1 1 1,-3-2 0,4 1 4,0 0 0,-1 1 1,1-1-1,0 1 0,0-1 0,0 1 0,0-1 1,0 0-1,0 1 0,0-1 0,0 1 1,0-1-1,0 1 0,0-1 0,1 0 1,-1 1-1,0-1 0,0 1 0,0-1 0,1 1 1,-1-1-1,0 1 0,1-1 0,-1 0 1,2-2-786,8-14-1900,10 0-2016</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47:29.608"/>
    </inkml:context>
    <inkml:brush xml:id="br0">
      <inkml:brushProperty name="width" value="0.05" units="cm"/>
      <inkml:brushProperty name="height" value="0.05" units="cm"/>
      <inkml:brushProperty name="color" value="#66CC00"/>
    </inkml:brush>
  </inkml:definitions>
  <inkml:trace contextRef="#ctx0" brushRef="#br0">5 124 2400,'-5'8'10117,"10"-16"-8928,-3 6-901,1-1-1,-1 1 1,0 0 0,0 0-1,0-1 1,0 1-1,0-1 1,0 0-1,-1 0 1,3-5 0,-2 5-286,-1-1 1,1 1-1,0 0 1,0-1-1,0 1 1,1 0 0,3-4-1,8-5-140,-9 7 186,0 0-1,1 0 0,-1 1 0,1 0 0,0 0 0,8-3 0,-6 3 5,16-6 151,-23 10-189,1 0 0,-1 0 0,0 0 0,0 0 0,1 0 0,-1 0 1,0 0-1,0 0 0,1 0 0,-1 1 0,0-1 0,0 0 0,1 1 0,-1-1 0,0 1 0,0 0 1,0-1-1,2 2 0,0 1 20,-1-1 0,0 1-1,1 0 1,-1-1 0,0 1 0,-1 0 0,1 0 0,0 0 0,-1 0 0,0 1 0,1-1 0,-1 0 0,0 1-1,-1-1 1,1 1 0,-1-1 0,0 1 0,1 3 0,-2 9 56,0-1 0,-6 28 1,6-35-68,-5 28 70,-2 0-1,-1 0 1,-2-1-1,-2-1 1,-18 37-1,18-33-487,12-36 235,3-3-624,3-2 755,1 0 0,0 1-1,0 0 1,0 0-1,0 1 1,0-1-1,0 1 1,1 1-1,8-1 1,2 1 108,0 1-1,22 4 1,-26-3-17,-1 1 1,1 0-1,-1 1 1,0 0-1,0 1 1,16 9-1,-26-13-25,0 0 0,0 1 0,0-1 1,-1 0-1,1 1 0,0 0 0,-1-1 0,1 1 0,-1 0 0,0 0 0,0-1 0,1 1 0,-1 0 0,0 1 1,-1-1-1,1 0 0,0 0 0,0 0 0,-1 0 0,0 1 0,1-1 0,-1 0 0,0 0 0,0 1 1,0-1-1,0 0 0,-1 0 0,1 1 0,0-1 0,-1 0 0,-1 3 0,1-2 17,-1 1 0,1-1 0,-1 0 0,0 0 0,0 0 0,-1 0 0,1 0 0,0 0 0,-1 0 0,0-1 0,0 1 0,1-1 0,-1 0 0,-1 0 0,1 0 0,0 0 0,0-1 0,-7 3 0,-8 0 246,-26 3 0,28-5-253,0 1 0,-21 5 1,26-5-94,0 0 0,-1-1 0,1-1 0,-16 1 0,-15 1-1063,17-2-3291</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47:30.438"/>
    </inkml:context>
    <inkml:brush xml:id="br0">
      <inkml:brushProperty name="width" value="0.05" units="cm"/>
      <inkml:brushProperty name="height" value="0.05" units="cm"/>
      <inkml:brushProperty name="color" value="#66CC00"/>
    </inkml:brush>
  </inkml:definitions>
  <inkml:trace contextRef="#ctx0" brushRef="#br0">0 1 4064,'0'4'8224,"5"173"-4118,-7-162-3820,0-3-204,6-19 761,6-21-708,1 2 0,25-43 0,-10 34 174,-26 34-306,0 1-1,1 0 0,-1-1 1,1 1-1,-1 0 0,1 0 1,-1-1-1,1 1 1,-1 0-1,1 0 0,-1 0 1,1 0-1,-1 0 0,1-1 1,-1 1-1,1 0 0,-1 0 1,1 0-1,-1 1 0,1-1 1,-1 0-1,1 0 0,-1 0 1,1 0-1,-1 0 0,1 1 1,-1-1-1,1 0 0,-1 0 1,1 1-1,-1-1 0,0 0 1,1 1-1,-1-1 0,1 0 1,-1 1-1,0-1 0,1 1 1,-1-1-1,0 0 0,1 1 1,12 20 421,-8-9-228,0 2 0,-1-1 1,0 0-1,2 18 0,-2-7-174,-3-19-50,0-1 1,1 1-1,-1 0 1,1 0 0,0-1-1,2 6 1,-4 1-1865,1-24-7933</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47:31.198"/>
    </inkml:context>
    <inkml:brush xml:id="br0">
      <inkml:brushProperty name="width" value="0.05" units="cm"/>
      <inkml:brushProperty name="height" value="0.05" units="cm"/>
      <inkml:brushProperty name="color" value="#66CC00"/>
    </inkml:brush>
  </inkml:definitions>
  <inkml:trace contextRef="#ctx0" brushRef="#br0">0 5 3488,'2'-4'6362,"10"10"-4059,-10-6-2119,0 1 0,0 0 0,0 0 0,0 0 0,-1 0 1,1 0-1,0 0 0,-1 0 0,1 0 0,-1 1 0,1-1 0,-1 1 0,2 2 0,1 3 37,-1 1 0,0-1 0,0 1 0,-1 0 0,0-1 0,0 1-1,-1 0 1,0 0 0,0 0 0,-1 0 0,-1 10 0,1-16 237,9-18-68,18-28-1,11 5 219,-37 40-586,0-1 0,-1 0 0,1 0 0,0 0 0,-1 0 0,1 0 0,0 1-1,-1-1 1,1 0 0,-1 0 0,1 1 0,0-1 0,-1 0 0,1 1 0,-1-1 0,1 1 0,0 0 0,2 6 41,0-1 0,-1 1 0,0 0-1,0 1 1,0-1 0,-1 0 0,0 0 0,0 1 0,-1 14 0,0-20-175,1-3-272,4-2 362,0 1 1,-1-1-1,1-1 1,-1 1-1,0-1 0,5-5 1,-3 4-8,-1 0 0,1 0 0,9-6 0,-13 10 81,1-1-1,-1 1 0,0 0 1,0 1-1,1-1 0,-1 0 0,0 1 1,1-1-1,-1 1 0,1 0 0,-1-1 1,1 1-1,-1 0 0,0 1 1,1-1-1,-1 0 0,1 1 0,-1-1 1,0 1-1,1 0 0,-1 0 1,0 0-1,0 0 0,0 0 0,1 1 1,-1-1-1,0 0 0,-1 1 1,1 0-1,0-1 0,0 1 0,-1 0 1,1 0-1,-1 0 0,1 0 0,-1 0 1,0 0-1,1 4 0,3 5 121,-2-1 0,0 1 1,4 21-1,-5-19-503,0-1 0,7 18 0,-9-30 297,0 0 0,0 1 1,0-1-1,0 0 0,0 0 0,0 0 0,0 0 0,0 0 0,0 0 0,0 0 0,1 0 0,-1 0 0,0 0 0,0 0 0,0 0 0,0 0 0,0 0 0,0 0 0,0 0 0,0 0 0,0 0 1,0 0-1,0 0 0,0 0 0,0 0 0,0 0 0,0 0 0,0 0 0,0 1 0,1-1 0,-1 0 0,0 0 0,0 0 0,0 0 0,0-1 0,0 1 0,0 0 0,0 0 0,0 0 1,0 0-1,0 0 0,0 0 0,0 0 0,0 0 0,0 0 0,0 0 0,0 0 0,0 0 0,1 0 0,-1 0 0,0 0 0,0 0 0,0 0 0,0 0 0,0 0 0,0 0 0,0 0 0,0 0 1,0 0-1,0 0 0,0 0 0,0-1 0,5-3-1119,0-1 0,-1 1 1,1-1-1,-1-1 1,0 1-1,0 0 0,3-8 1,11-21-4192</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47:32.848"/>
    </inkml:context>
    <inkml:brush xml:id="br0">
      <inkml:brushProperty name="width" value="0.05" units="cm"/>
      <inkml:brushProperty name="height" value="0.05" units="cm"/>
      <inkml:brushProperty name="color" value="#66CC00"/>
    </inkml:brush>
  </inkml:definitions>
  <inkml:trace contextRef="#ctx0" brushRef="#br0">443 2 1824,'7'-1'50,"-3"1"3922,-2 13-736,-2-11-2908,0 1-1,0 0 1,-1 0 0,1-1-1,0 1 1,-1 0-1,0-1 1,0 1-1,0-1 1,0 1-1,-1 3 1,-9 17 1645,9-19-1809,0 0 0,0 0 0,0 1-1,0-1 1,-1 0 0,-5 6 0,-12 9 333,-1-1 0,0-1 0,-45 27 0,45-32-310,0 2 0,1 0 0,1 1-1,0 1 1,-24 27 0,30-25-85,0 1 1,1 0-1,1 0 0,-16 39 1,-21 88 164,43-127-173,0 1 1,1 1-1,1-1 1,1 0-1,1 1 1,1 29-1,2-43-39,-1 1-1,1-1 1,0 1-1,1-1 1,0 0-1,0 0 1,1 0-1,-1 0 1,1-1-1,1 1 1,-1-1-1,1 0 1,0-1 0,1 1-1,-1-1 1,1 0-1,11 7 1,6 3 85,2-1 1,0-1 0,36 13-1,-53-22-180,98 47-1997,-105-51 1824,-1 1-1,1-1 1,0 0 0,-1 1 0,1-1 0,0 1-1,0-1 1,-1 0 0,1 0 0,0 1 0,0-1 0,-1 0-1,1 0 1,0 0 0,0 0 0,0 0 0,-1 0-1,1 0 1,0 0 0,0 0 0,-1-1 0,1 1 0,0 0-1,0 0 1,-1-1 0,1 1 0,0 0 0,0-1 0,-1 1-1,1-1 1,-1 1 0,1-1 0,0 1 0,-1-1-1,2 0 1,5-7-5221</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47:34.128"/>
    </inkml:context>
    <inkml:brush xml:id="br0">
      <inkml:brushProperty name="width" value="0.05" units="cm"/>
      <inkml:brushProperty name="height" value="0.05" units="cm"/>
      <inkml:brushProperty name="color" value="#66CC00"/>
    </inkml:brush>
  </inkml:definitions>
  <inkml:trace contextRef="#ctx0" brushRef="#br0">1 0 2976,'0'15'10333,"1"-6"-10469,21 66 2717,-14-5-1893,-2 1 0,-6 99 0,-1-72-299,-4 60-266,2-73 512,3-84-523,1-2-94,0 0 1,1-1-1,-1 1 0,0-1 1,0 1-1,0-1 1,0 0-1,0 0 1,0 1-1,0-4 0,4-8-61,0 0 0,1 0 0,1 1-1,0 0 1,0 0 0,1 1 0,18-20-1,-20 25 25,1 0 1,-1 0-1,1 1 0,0 0 0,0 1 0,0-1 0,1 2 0,-1-1 0,1 1 1,0 0-1,0 0 0,1 1 0,-1 0 0,11-1 0,-15 3 37,0 0 0,0 0 0,-1 0 1,1 1-1,0 0 0,-1-1 0,1 1 0,0 0 0,-1 1 0,1-1 0,-1 1 1,0-1-1,1 1 0,-1 0 0,0 0 0,0 1 0,0-1 0,0 0 0,-1 1 1,1 0-1,-1 0 0,4 4 0,-5-4 9,1-1 0,0 1 0,-1 0 0,0 0 0,1 0 0,-1 0 0,-1 0 0,1 0 0,0 0 0,-1 0 0,1 0 0,-1 0 0,0 0 0,0 1 0,0-1 0,0 0 0,-1 0 0,0 0 0,1 0 1,-1 0-1,0 0 0,0 0 0,0 0 0,-1 0 0,1 0 0,-4 4 0,-1 0 25,1 0 0,-1-1 0,-1 0 0,1 0 1,-1 0-1,0-1 0,0 0 0,0-1 0,-11 6 1,4-4 15,0-1 0,0 0 1,0-1-1,-23 4 1,31-7-125,-64 13 26,48-12 40,22-2-99,-1 0 1,1 0-1,-1 1 1,1-1-1,-1 0 0,1 0 1,0 0-1,-1 0 0,1 0 1,-1-1-1,1 1 1,0 0-1,-1 0 0,1 0 1,-1 0-1,1 0 0,0 0 1,-1-1-1,1 1 1,0 0-1,-1 0 0,1-1 1,0 1-1,-1 0 0,1 0 1,0-1-1,-1 1 0,1 0 1,0-1-1,0 1 1,0-1-1,-1 1 0,1 0 1,0-1-1,0 1 0,0 0 1,0-1-1,0 1 1,0-1-1,0 1 0,-1-1 1,1 1-1,0 0 0,1-2 1,0-1-507,0 0-242,-1 0 1,2 0-1,-1 1 0,0-1 0,1 0 0,1-3 0,16-10-2075</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47:34.969"/>
    </inkml:context>
    <inkml:brush xml:id="br0">
      <inkml:brushProperty name="width" value="0.05" units="cm"/>
      <inkml:brushProperty name="height" value="0.05" units="cm"/>
      <inkml:brushProperty name="color" value="#66CC00"/>
    </inkml:brush>
  </inkml:definitions>
  <inkml:trace contextRef="#ctx0" brushRef="#br0">30 1 2720,'0'0'10421,"4"8"-8544,-3-5-1616,-1 1 1,1-1-1,-1 1 0,0-1 0,0 7 0,-1-7-103,1 1 0,0-1 0,1 1 0,-1 0-1,0-1 1,2 4 0,0 3 12,0 0-1,-1 0 1,0 0-1,-1-1 1,-1 16-1,1-1-7,-2 84 563,-5 0 0,-24 122 1,30-224-733,0 0 0,1-1 0,-1 1 0,1 0 0,0-1 1,1 1-1,1 10 0,-2-14 3,1 0 1,0 0-1,0 1 1,0-1-1,0 0 0,0 0 1,0 0-1,1 0 1,-1 0-1,1 0 1,-1 0-1,1-1 1,0 1-1,0 0 0,0-1 1,0 0-1,0 1 1,0-1-1,0 0 1,0 0-1,3 1 0,-1 0 58,1-1-1,0 0 0,-1 0 1,1 0-1,0 0 0,6 0 1,-11-1-46,0 0 0,1-1 0,-1 1 1,1 0-1,-1 0 0,0 0 0,1 0 1,-1 1-1,1-1 0,-1 0 0,0 0 1,1 0-1,-1 0 0,1 0 0,-1 0 1,0 1-1,1-1 0,-1 0 0,0 0 1,1 1-1,-1-1 0,0 0 0,1 1 1,0 0-10,0-1 0,-1 1 0,1 0 0,0-1-1,0 1 1,0-1 0,0 1 0,0-1 0,0 1 0,0-1 0,0 1 0,0-1 0,0 0 0,0 0 0,2 1 0,7-1 641,-9 0-1072,0 0 0,0 0 0,-1 0 0,1 0 0,0-1 0,0 1 0,-1 0 0,1-1 0,0 1 0,0 0 0,-1-1 0,1 1 0,-1-1 0,1 1 0,0-1 0,-1 1 0,1-1 0,-1 0 0,1 1 0,-1-1 0,1 0 0,-1 1 0,0-1 0,1-1 0,4-9-4762</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47:36.011"/>
    </inkml:context>
    <inkml:brush xml:id="br0">
      <inkml:brushProperty name="width" value="0.05" units="cm"/>
      <inkml:brushProperty name="height" value="0.05" units="cm"/>
      <inkml:brushProperty name="color" value="#66CC00"/>
    </inkml:brush>
  </inkml:definitions>
  <inkml:trace contextRef="#ctx0" brushRef="#br0">0 0 2976,'0'0'1787,"0"20"4356,0-19-6083,0 20 1529,4 35 0,0-23-305,-3 67 1,-1-54-1204,0-42-49,0 0 0,1 0 0,-1 0 0,1 0 0,0 0 0,1 0 0,1 5 0,-2-8-28,-1-1 0,1 1 0,-1-1 0,0 1-1,1-1 1,-1 0 0,1 1 0,-1-1 0,1 0 0,-1 1-1,1-1 1,0 0 0,-1 0 0,1 1 0,-1-1 0,1 0 0,-1 0-1,1 0 1,0 0 0,-1 0 0,1 0 0,-1 0 0,1 0 0,0 0-1,-1 0 1,1 0 0,0 0 0,15-5-11,-9 2 36,0-1 0,0 0-1,-1 0 1,1-1-1,10-9 1,28-33-74,-32 32-23,9-9 239,-22 24-166,14-12-128,-9 6 79,1 1 80,-1 0 0,0-1 0,-1 1-1,1-1 1,4-8 0,25-47 300,-32 55 73,-3 12 94,1 0-422,-1 17 314,1 1 0,2 0 1,0-1-1,2 1 1,6 26-1,-8-46-366,-1-1-1,0 1 1,1-1-1,0 1 1,0-1-1,0 0 0,0 0 1,0 0-1,0 0 1,1 0-1,0-1 1,-1 1-1,1-1 1,0 1-1,0-1 0,1 0 1,-1 0-1,0 0 1,1-1-1,4 3 1,-6-4-83,-1 1-1,1-1 1,0 0 0,-1 1 0,1-1 0,-1 0 0,1 0 0,0 0 0,-1 0-1,1 0 1,0-1 0,-1 1 0,1 0 0,-1-1 0,1 1 0,0-1 0,-1 1-1,1-1 1,-1 0 0,0 0 0,1 0 0,-1 0 0,2-1 0,-2 0-319,0 1 0,-1 0 1,1 0-1,-1-1 0,1 1 0,-1-1 1,0 1-1,0 0 0,0-1 1,1 1-1,-1 0 0,-1-1 1,1 1-1,0-1 0,0 1 0,0 0 1,-1-1-1,1 1 0,0 0 1,-1-1-1,0 0 0,0 0-165,1 1-1,-1 0 0,1-1 1,0 1-1,0 0 1,0-1-1,0 1 0,0 0 1,0-3-1,0-3-976,-2-9-1578</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47:36.772"/>
    </inkml:context>
    <inkml:brush xml:id="br0">
      <inkml:brushProperty name="width" value="0.05" units="cm"/>
      <inkml:brushProperty name="height" value="0.05" units="cm"/>
      <inkml:brushProperty name="color" value="#66CC00"/>
    </inkml:brush>
  </inkml:definitions>
  <inkml:trace contextRef="#ctx0" brushRef="#br0">1 109 5312,'0'-1'223,"0"1"0,0-1 1,0 1-1,1 0 0,-1-1 0,0 1 0,0 0 1,0-1-1,1 1 0,-1 0 0,0-1 1,0 1-1,1 0 0,-1-1 0,0 1 1,1 0-1,-1 0 0,0-1 0,1 1 0,0 0 1,-1 0-86,0 1 0,0-1 0,1 1 1,-1-1-1,0 0 0,1 1 0,-1-1 1,0 0-1,1 1 0,-1-1 0,1 0 1,-1 1-1,0-1 0,1 0 0,-1 0 0,1 1 1,-1-1-1,1 0 0,-1 0 0,1 0 1,-1 0-1,1 0 0,-1 0 0,1 1 1,0-1-19,0 0 0,0 0 1,0 1-1,-1-1 1,1 1-1,0-1 1,-1 1-1,1-1 1,0 1-1,-1-1 0,1 1 1,-1 0-1,1-1 1,-1 1-1,1 0 1,0 0-1,2 4 366,1-3-255,0-1 0,0 1-1,0-1 1,0 1 0,0-1 0,0-1 0,7 2 0,-2-1 119,43 4 543,-8-2-394,-33-2-447,0 0 0,-1-1 0,1-1 0,0 0-1,-1 0 1,1-1 0,-1 0 0,1-1 0,-1 0 0,12-6 0,-20 8-50,0 0 0,0 0 0,0 0 1,0-1-1,0 1 0,0 0 0,0-1 1,0 1-1,-1-1 0,1 0 0,-1 0 1,1 1-1,-1-1 0,0 0 0,0 0 1,1 0-1,0-3 0,-2 3 14,1 0-1,-1 0 0,0 0 1,0 0-1,0 0 0,0 1 1,0-1-1,0 0 1,0 0-1,0 0 0,-1 0 1,1 0-1,-1 0 0,1 1 1,-1-1-1,0 0 1,0 0-1,0 1 0,0-1 1,0 0-1,-2-2 0,-1 0 1,0-1 0,0 1 0,0 0 0,-1 0 0,1 0 0,-1 1 0,0 0 0,0 0 0,0 0 0,-11-4 0,12 5-33,0 1-1,-1 1 0,1-1 1,0 1-1,0-1 0,-1 1 1,1 0-1,0 1 0,0-1 1,-1 1-1,1 0 0,0 0 1,0 0-1,0 0 0,-8 4 1,5-1-1,1 0-1,-1 0 1,1 1 0,0 0 0,0 0 0,1 0 0,-1 1-1,1 0 1,0 0 0,0 0 0,1 0 0,0 1 0,-4 8-1,2-1 72,0 0 1,1 1-1,0-1 0,2 1 0,-5 26 0,8-36 18,-1 0 0,1 0 0,0 1 0,0-1 0,0 0 0,1 0 0,0 0 0,0 0 0,0 0 0,0 0 0,1 0 0,0 0 0,0-1 0,0 1 0,1 0 0,-1-1 0,1 0 0,0 0 0,1 0 0,-1 0 0,1 0 0,-1 0 0,1-1 0,0 0 0,0 0 0,1 0 0,-1 0 0,1-1 0,-1 0 0,1 1 0,8 1 0,135 31-491,-79-20-280,-45-9-119,50 9-1934,-66-13 2120,0-2-1,0 1 1,0-1-1,0-1 1,0 1-1,0-1 0,8-2 1,10-6-4055,-14 3 1414,-18-1 223</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0:33.419"/>
    </inkml:context>
    <inkml:brush xml:id="br0">
      <inkml:brushProperty name="width" value="0.05" units="cm"/>
      <inkml:brushProperty name="height" value="0.05" units="cm"/>
    </inkml:brush>
  </inkml:definitions>
  <inkml:trace contextRef="#ctx0" brushRef="#br0">7 64 5824,'-6'-12'10522,"59"8"-4922,27-12-3966,-12 1-1439,72-1-416,-68 16-1866,-50 2-873,27 6-1,-5 2-553</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2:16.373"/>
    </inkml:context>
    <inkml:brush xml:id="br0">
      <inkml:brushProperty name="width" value="0.05" units="cm"/>
      <inkml:brushProperty name="height" value="0.05" units="cm"/>
      <inkml:brushProperty name="color" value="#66CC00"/>
    </inkml:brush>
  </inkml:definitions>
  <inkml:trace contextRef="#ctx0" brushRef="#br0">528 119 3712,'-10'3'7933,"9"-2"-7777,1 0 1,0 1-1,-1-1 0,0 0 1,1 0-1,-1 0 0,0 1 1,1-1-1,-1 0 1,-1 1-1,-89 87 2489,67-71-2376,0-1-1,-1-1 0,0-2 1,-2 0-1,-33 12 1,-84 41 487,109-51-648,12 1-70,22-15 3,-1 0 1,0 0 0,0-1 0,-1 1-1,1-1 1,0 1 0,0-1 0,-1 0-1,1 1 1,-1-1 0,-3 0-1,5-1 230,3-2-160,4-2-23,38-24 360,-3 6-390,-1-2 0,0-2 0,38-33 0,-50 34-48,-1 0 0,-2-2 0,0-1 0,30-46 0,-35 43 156,28-38 15,-48 69-186,0 0 0,0-1 0,0 1 0,1 0 0,-1 0 0,0 0-1,0-1 1,0 1 0,1 0 0,-1 0 0,0 0 0,0-1 0,1 1 0,-1 0 0,0 0 0,0 0 0,1 0 0,-1 0-1,0-1 1,1 1 0,-1 0 0,0 0 0,1 0 0,-1 0 0,0 0 0,0 0 0,1 0 0,-1 0 0,0 0 0,1 0-1,5 8-65,0 17-25,-5-22 58,1 12 23,-1 0-1,0 22 0,0 15-129,5 3 115,10 69 306,-15-115-256,-1 0-1,0 0 1,0 0 0,-1 10 0,-1 7 217,2-25-195,0 0 0,0 0 0,0 1 0,-1-1 0,1 0 0,0 0 0,-1 0 0,1 0 0,-1 0 0,1 0 0,-1 0 0,0 0 0,1 0 1,-1 0-1,0 0 0,0 0 0,0 0 0,0-1 0,1 1 0,-1 0 0,0-1 0,0 1 0,0-1 0,0 1 0,-1-1 0,1 1 0,0-1 0,0 1 0,0-1 1,0 0-1,0 0 0,0 0 0,-1 0 0,-1 0 0,-6 1 108,0-1 0,0-1 0,-14-1 0,12 0-201,-237-14 542,205 15-965,14 4-3287,28-3 3388,0 0 0,0 1 0,0-1 0,0 0 0,0 1-1,0-1 1,0 1 0,0-1 0,0 1 0,0 0 0,0-1 0,0 1 0,0 0 0,0-1-1,0 1 1,1 0 0,-1 0 0,0 0 0,1 0 0,-1 0 0,1 0 0,-1 0 0,1 0-1,-1 2 1,-1 11-3669</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47:37.379"/>
    </inkml:context>
    <inkml:brush xml:id="br0">
      <inkml:brushProperty name="width" value="0.05" units="cm"/>
      <inkml:brushProperty name="height" value="0.05" units="cm"/>
      <inkml:brushProperty name="color" value="#66CC00"/>
    </inkml:brush>
  </inkml:definitions>
  <inkml:trace contextRef="#ctx0" brushRef="#br0">8 4 5472,'0'0'100,"0"0"0,0 0 0,0-1 0,0 1 1,0 0-1,-1 0 0,1 0 0,0-1 0,0 1 0,0 0 0,-1 0 0,1 0 1,0 0-1,0 0 0,0-1 0,-1 1 0,1 0 0,0 0 0,0 0 1,-1 0-1,1 0 0,0 0 0,0 0 0,-1 0 0,1 0 0,0 0 0,0 0 1,-1 0-1,1 0 0,0 0 0,-1 7 2087,6 13-433,14 21 744,26 39 1,9 17-398,93 268-282,-133-320-1946,-3 1 0,-1-1 1,-2 2-1,-3-1 0,-1 1 0,-2 0 0,-3 0 1,-7 58-1,5-83-699,0-1 1,-2 1 0,0-1-1,-1 0 1,-1 0 0,-1-1 0,-17 31-1,22-46 99,0 0 1,-1 0-1,1 0 0,-1 0 0,0 0 1,-5 3-1,6-5 410,0-1 1,0-1 0,0 1-1,0 0 1,0-1 0,0 1 0,-1-1-1,1 0 1,0 0 0,-1 0-1,1-1 1,-7 1 0,-7 0-1130,-28-5 1</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50:18.120"/>
    </inkml:context>
    <inkml:brush xml:id="br0">
      <inkml:brushProperty name="width" value="0.05" units="cm"/>
      <inkml:brushProperty name="height" value="0.05" units="cm"/>
      <inkml:brushProperty name="color" value="#66CC00"/>
    </inkml:brush>
  </inkml:definitions>
  <inkml:trace contextRef="#ctx0" brushRef="#br0">925 301 736,'4'4'5306,"-9"1"-4922,0-1 0,0 1 0,0-1 0,0 0 0,-1-1 0,-6 4 0,10-6-302,0 1-1,0-1 0,1 0 0,-1 1 1,0-1-1,0 1 0,-1 2 1,-4 3 153,-13 6 52,18-12-277,0 0 0,0 0 0,0 1 0,-1-1-1,1 1 1,0-1 0,0 1 0,1 0 0,-1 0 0,0 0 0,1 0 0,-3 3 0,1-1 46,-1 1 1,1 0 0,-8 6-1,1-1 214,-7 9-241,8-11 40,0 1 0,1 0 0,1 1 0,-1 0-1,-9 19 1,-3 2 30,14-25-20,2 1 1,-1 0-1,-3 7 0,-15 34 87,-16 37-241,23-46 294,-2-1-1,-32 49 1,29-58 28,0-1 1,-49 48-1,-14 17 136,71-76-346,1 0 0,0 1-1,2 0 1,0 1 0,1 0 0,1 1-1,0 0 1,-7 35 0,-25 107 182,-25 45 335,48-128-276,-37 269 454,45-280-600,-2 2-12,5-41-105,2 0 0,-1 35 0,-3 249 961,3-53-571,4-172-183,-1-38-134,2 1 0,9 65-1,-4-81-73,33 156 42,-8-74 40,26 67 110,-11-41-231,-36-114 54,1-1 1,1 0-1,1 0 0,23 36 1,-22-44 35,0-2 0,1 1 0,1-2 0,1 0 0,1 0 1,24 18-1,50 30-106,-38-28 176,62 56 0,-43-15-78,15 11-146,-75-80 53,2 0 0,-1-1 0,1-1 0,1 0 0,-1-1 0,20 6 0,-19-6 37,57 19 95,127 27 0,-35-16 57,107 18-140,-174-40 2,143 19 183,-86-10-129,-98-17-69,81 4-16,190-30 198,-231 12-102,83 3-118,-53 3-20,-53 0 133,69-5 58,118-8-48,-213 11-158,142-14 115,-144 11-57,1-2 1,47-16-1,-60 15 69,27-9-33,90-42 0,-96 36-72,31-17-42,6-8 24,116-70 176,-153 85-148,41-28-142,-46 28 18,62-33 1,1 0 91,-88 51 36,-1 0 0,32-31 1,-17 7-36,61-83 1,18-58 75,-89 136-82,18-28 181,38-87 0,-40 55-197,44-92 65,-37 108 124,28-58 72,-60 101-73,-2 0 1,18-90-1,-31 118-79,36-197-52,-14 29 256,-16 116-154,-4 31-66,1-53 1,1-173 69,-9 149-209,7-206 40,-2 215-3,5-41 201,-3 61 0,-5-125 1,-9 58-142,6 128 86,-2 1 0,0 0-1,-2 0 1,-1 0 0,-1 1-1,-13-29 1,17 43-26,-2 1-1,0 0 1,0 0-1,0 1 1,-13-14-1,-43-37-17,44 44 10,11 10 37,-1 0 1,-11-7-1,-3-2 295,17 12-295,-1 0 1,1 0-1,-9-4 1,9 5-75,1 0-1,-1-1 1,0 1 0,1-1-1,-6-4 1,2 0 135,0 1 1,0 0-1,0 1 0,-1 0 1,0 0-1,-11-3 1,-63-23 404,71 28-362,-3-2-140,-1-5 162,12 8-152,1 0 0,-1 0 0,1 0 1,0 0-1,0 0 0,0-1 0,0 0 0,0 1 0,-4-7 0,6 7-1,-1 0 0,0 0 0,0 0 0,0 1 0,0-1-1,0 0 1,0 1 0,0 0 0,-1-1 0,-3-1 0,5 3-110,2 6-420,-1 0 543,2 0 0,-1-1 1,1 1-1,-1-1 0,1 1 1,1-1-1,4 8 0,-3-4 17,0-1 0,5 19 0,-1-8-38,6 12 164,21 42-159,-22-45-32,4 4 48,-11-9-154,-2-10 435,-9-23 8,-2 0-321,-1-3-1,0 0 0,1-1 0,1 1 1,0-1-1,-6-22 0,-8-32 37,11 39-4,-9-44 1,16 61-75,-2 0 0,-6-18 0,-4-14 195,13 37-147,-2-5-7,3 11-2,0 0 3,0 1-1,0 0 0,0 0 0,0 0 0,0-1 0,0 1 0,0 0 0,0 0 1,0-1-1,0 1 0,0 0 0,0 0 0,-1 0 0,1-1 0,0 1 1,0 0-1,0 0 0,0 0 0,0-1 0,0 1 0,0 0 0,-1 0 1,1 0-1,0-1 0,0 1 0,0 0 0,0 0 0,-1 0 0,1 0 1,0 0-1,0 0 0,0-1 0,-1 1 0,1 0 0,0 0 0,0 0 1,0 0-1,-1 0 0,1 0 0,-1 0-164,6 8-129,16 30 284,-8-17 3,-9-15 36,-1 0 1,1 0 0,8 9 0,-1-4-21,0-1 0,1 0-1,-1-1 1,2 0 0,21 11 0,71 27 8,-43-22-77,-44-18 59,0-1 1,0-1-1,1-1 0,0 0 0,28 1 0,-26-3-18,22 7 0,-35-8 36,-3 1-23,11 3 207,-16-5-194,1 0 0,-1 1-1,0-1 1,0 0-1,1 0 1,-1 0-1,0 0 1,0 0-1,1 0 1,-1 0-1,0 0 1,1 0-1,-1 0 1,0 0-1,0 0 1,1 0-1,-1 0 1,0 0-1,0 0 1,1 0 0,-1 0-1,0 0 1,0 0-1,1 0 1,-1 0-1,0-1 1,0 1-1,1 0 1,-1 0-1,0 0 1,0 0-1,1-1 1,-1 1-1,0 0 1,0 0-1,0-1 545,-6 1-402,-46 8-314,-22 3 221,-14 0 160,33-7-161,31-1 5,1-2 0,-26-1 0,31-1 176,11 1-529,0-1 0,0 1-1,0-1 1,0 0 0,1-1 0,-11-3 0,15 4 35,0 0 0,1 0 0,-1 0 0,0-1 0,0 1 0,0-1 0,1 1 0,-1-1 0,1 0 0,-1 1 0,1-1-1,0 0 1,0 0 0,0 0 0,0 0 0,0 0 0,0 0 0,0 0 0,1 0 0,-1-1 0,1 1 0,-1 0 0,1 0 0,0-5 0,1-46-7608</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50:28.637"/>
    </inkml:context>
    <inkml:brush xml:id="br0">
      <inkml:brushProperty name="width" value="0.05" units="cm"/>
      <inkml:brushProperty name="height" value="0.05" units="cm"/>
      <inkml:brushProperty name="color" value="#E71224"/>
    </inkml:brush>
  </inkml:definitions>
  <inkml:trace contextRef="#ctx0" brushRef="#br0">568 41 1312,'-6'-4'8338,"3"5"-6903,2-2-910,1 0-444,-1 0 0,1 0-1,-1 1 1,1-1 0,-1 0-1,1 0 1,-1 1 0,0-1-1,1 0 1,-1 1 0,0-1-1,1 1 1,-1-1 0,0 1 0,0-1-1,0 1 1,1-1 0,-1 1-1,0 0 1,-2-1 0,2 1 13,-1-1 1,0 0-1,0 1 1,1-1-1,-1 1 1,0 0 0,0 0-1,1 0 1,-3 0-1,1 0 57,0-1 1,0 1-1,1 0 0,-1-1 0,0 1 0,1-1 1,-1 0-1,1 0 0,-1 0 0,-3-2 0,-7-2 197,5 3-217,-1 0 0,0 1 0,0 0 1,0 1-1,0-1 0,0 2 0,1-1 0,-1 1 1,-13 3-1,-5 3-6,21-6-98,1 0 0,-1 1 0,0 0 0,0 0 1,-5 3-1,-35 17 209,29-15-50,0 1 0,1 1 1,-16 11-1,18-8-29,0 0 0,0 1-1,2 1 1,-21 25 0,23-24-85,1 1-1,0 0 0,1 0 1,1 1-1,1 0 1,-8 29-1,-13 109 435,24-135-429,2-10-8,1-1 0,1 14 0,0-2 92,-1-15-114,1-1 0,0 0 0,0 0 1,0 0-1,1 1 0,0-2 0,4 9 1,20 33 118,-25-44-157,11 16 109,1 1-1,0-2 1,2 0-1,19 19 1,-1-5 159,-22-19-240,0-1 1,2-1-1,15 12 1,-16-14 61,18 17 1,-19-14-37,24 15 0,-21-17-58,11 7 39,0-1 0,1-1 0,46 18 0,-62-28 3,1-1-1,0 0 0,0-1 0,0 0 0,13 0 1,1-2 110,-17 1-145,0-1 1,0 0-1,0 0 0,0-1 1,-1 0-1,1 0 0,14-5 1,32-16 195,89-50 0,-128 63-203,128-79 80,-121 71-8,-1 0-1,28-32 1,-18 19-52,-21 22 19,-1-1 1,0 0-1,12-16 0,-4-13 36,-14 32-57,-1 0-1,0 0 0,0 0 1,1-8-1,3-7-6,-5 17-13,0 0-1,0 0 0,-1-1 1,1-8-1,2-10 77,-2 19-75,0-1 0,-1 0 0,1 0 0,-1 0 1,0 0-1,0 0 0,-1 0 0,-1-7 0,-2-25-4,4 29 0,-1 0 0,0 0 0,0 0 0,-1 0 0,0 0 0,-4-12 0,3 15 18,1-2-1,0 1 1,1 0-1,-2-10 1,2 9-26,0 0 0,0 0 0,-1 0 0,-4-10 0,-1-5 29,6 18-14,0 0 1,0-1-1,-1 1 1,1 0-1,-1 0 0,0 0 1,-3-5-1,0 2-24,0-1 1,1 0-1,-5-12 0,7 15 20,2 3-1,-1 1-1,0-1 1,0 1-1,1-1 1,-1 1-1,0-1 1,0 1-1,0 0 1,-1-1-1,1 1 1,0 0-1,0 0 1,-1 0 0,1 0-1,-1 0 1,1 0-1,-1 0 1,1 0-1,-1 1 1,-1-2-1,1 2 23,0-1 0,0 0-1,1 1 1,-1-1 0,0 0-1,1 0 1,-1-1 0,-2-1 0,-5-2-101,8 2-6,1 3 80,0 0 1,0-1 0,0 1-1,0 0 1,0 0 0,-1-1 0,1 1-1,0 0 1,0 0 0,0-1-1,0 1 1,0 0 0,-1 0 0,1 0-1,0-1 1,0 1 0,0 0-1,-1 0 1,1 0 0,0-1 0,0 1-1,-1 0 1,1 0 0,0 0-1,0 0 1,-1 0 0,1 0 0,0 0-1,0 0 1,-1 0 0,1-1 0,0 1-1,0 0 1,-1 0 0,1 0-1,0 1 1,-1-1 0,1 0 0,0 0-1,0 0 1,-1 0 0,1 0-1,0 0 1,0 0 0,-1 0 0,1 0-1,0 1 1,0-1 0,-1 0-1,1 0 1,0 0 0,0 1 0,-1-1-1,1 0-23,-1 1 27,0 1-1,0-1 1,0 0 0,0 1-1,0-1 1,0 1-1,1-1 1,-1 1-1,0 0 1,1-1 0,0 1-1,-1 0 1,1-1-1,0 1 1,0 0-1,0-1 1,0 1-1,0 0 1,0 2 0,1 5 46,-6 28-243,3-31 206,1 0-1,0 0 1,1 0 0,-1 0 0,1 0-1,1 7 1,0-5 2,-1 0 0,0-1-1,0 1 1,-1 0 0,-2 12 0,-1 18-14,7 19-110,-3-56 283,0 11-102,0-9-58,0-3 330,0 0-314,9-118-119,-1 52 237,-4-71-134,-4 135-19,0 1 0,0 0 0,0-1 0,0 1 0,0 0 0,0-1 0,0 1 0,-1 0 0,1 0 0,0-1 0,-1 1 0,1 0 0,-1 0 0,0 0 0,1-1 0,-1 1 0,0 0 0,0 0 0,-1-1 0,0 0-20,2 2-24,0 0 50,0 0 0,0 0 0,0 0 0,1 0 0,-1 0 0,0 0 1,0-1-1,0 1 0,0 0 0,1 0 0,-1 0 0,0 0 0,0 0 0,0 0 0,0-1 0,0 1 0,0 0 0,1 0 0,-1 0 0,0 0 0,0 0 0,0-1 0,0 1 0,0 0 0,0 0 0,0 0 0,0-1 0,0 1 0,0 0 0,0 0 0,0 0 0,0 0 0,0-1 0,0 1 0,0 0 0,0 0 0,0-1 0,11 6-23,1 1 0,13 8 1,37 28 130,-24-18 220,-33-22-247,-3-1-78,-1 0 0,0-1 0,0 1 1,1 0-1,-1-1 0,0 1 0,0 0 1,0 0-1,0 0 0,0 0 0,0 0 1,0 0-1,0 0 0,0 1 0,0-1 1,0 0-1,-1 0 0,1 1 0,-1-1 1,1 0-1,0 3 0,-1-3-3,0-1 1,0 0-1,0 1 0,0-1 1,1 1-1,-1-1 0,0 0 0,0 1 1,0-1-1,1 0 0,-1 1 0,0-1 1,1 0-1,-1 1 0,0-1 0,1 0 1,-1 1-1,0-1 0,1 0 0,-1 1 1,1-1 3,0 0 0,-1 0 0,0 1 0,1-1 0,-1 0 0,1 1 0,-1-1-1,1 1 1,-1-1 0,0 0 0,1 1 0,-1-1 0,0 1 0,1-1 0,-1 1 0,0-1 0,0 1 0,0-1 0,1 1 0,-1 0 0,0-1 0,0 1 0,0-1 0,0 1 0,0-1 0,0 1 0,0 0 0,0-1 0,0 1 0,0-1 0,-1 2 0,0 3-732,-1 4-844,-2-4-2917,-1-1 1516</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50:32.845"/>
    </inkml:context>
    <inkml:brush xml:id="br0">
      <inkml:brushProperty name="width" value="0.05" units="cm"/>
      <inkml:brushProperty name="height" value="0.05" units="cm"/>
      <inkml:brushProperty name="color" value="#E71224"/>
    </inkml:brush>
  </inkml:definitions>
  <inkml:trace contextRef="#ctx0" brushRef="#br0">19 189 1728,'3'-60'6122,"2"-6"-2500,-5 59-3213,1 1 0,0-1 1,0 1-1,0-1 0,1 1 1,0 0-1,2-7 0,-2 9 1044,-3 12-858,-5 70 1035,4-59-1260,-9 74 962,1-20-169,-1 145 1,15 59-864,-4-273-291,4 69-1256,-3-58-8967,-1-16 9782,0 0 0,0-1 0,0 1 1,1 0-1,-1 0 0,0 0 0,0 0 0,1-1 1,-1 1-1,0 0 0,1 0 0,0 0 0,-1 0 0,2-1 1,-1 0-9,10-10-2216</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50:33.418"/>
    </inkml:context>
    <inkml:brush xml:id="br0">
      <inkml:brushProperty name="width" value="0.05" units="cm"/>
      <inkml:brushProperty name="height" value="0.05" units="cm"/>
      <inkml:brushProperty name="color" value="#E71224"/>
    </inkml:brush>
  </inkml:definitions>
  <inkml:trace contextRef="#ctx0" brushRef="#br0">80 88 2240,'2'-5'325,"-1"0"1,1 0-1,0 0 0,1 0 1,-1 0-1,1 0 0,0 1 1,4-5-1,-5 6 22,-1 1 0,0 0 0,0-1-1,0 1 1,-1-1 0,1 0 0,-1 1 0,1-6 0,-1-4 3873,-2 15-2090,-14 62 863,-13 105 1,8 73-1309,11-113-1400,0 64 8,7-114-2090,3-80 1692,0 1 1,0-1-1,0 0 1,0 0-1,0 0 1,0 0-1,0 0 1,0 1-1,0-1 0,0 0 1,0 0-1,0 0 1,0 0-1,0 1 1,0-1-1,0 0 1,0 0-1,0 0 1,-1 0-1,1 0 1,0 1-1,0-1 1,0 0-1,0 0 1,-1 1-419,1-1 419,0 0-1,0 0 0,0 0 1,0 0-1,0 0 1,-1 0-1,1 0 1,-6-3-3709,-5-12-1970,10 3 3250</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50:33.809"/>
    </inkml:context>
    <inkml:brush xml:id="br0">
      <inkml:brushProperty name="width" value="0.05" units="cm"/>
      <inkml:brushProperty name="height" value="0.05" units="cm"/>
      <inkml:brushProperty name="color" value="#E71224"/>
    </inkml:brush>
  </inkml:definitions>
  <inkml:trace contextRef="#ctx0" brushRef="#br0">4 56 4992,'-1'-1'221,"1"1"0,0-1 0,-1 1 0,1-1 0,0 0 0,-1 0 0,1 1 0,0-1 1,0 0-1,0 1 0,-1-1 0,1 0 0,0 0 0,0 1 0,0-1 0,0 0 0,0 0 0,1 1 0,-1-1 0,0 0 0,0 1 0,0-1 1,1 0-1,-1 0 0,1 0 84,0-1 0,0 1 1,0 0-1,0 0 1,0 0-1,1 0 0,-1 0 1,0 0-1,0 1 1,1-1-1,1-1 0,6-1 604,0 0-1,1 1 0,11-3 0,-14 4-506,16-3 518,42-1 0,-3 4-2611,-54 1 731</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50:34.463"/>
    </inkml:context>
    <inkml:brush xml:id="br0">
      <inkml:brushProperty name="width" value="0.05" units="cm"/>
      <inkml:brushProperty name="height" value="0.05" units="cm"/>
      <inkml:brushProperty name="color" value="#E71224"/>
    </inkml:brush>
  </inkml:definitions>
  <inkml:trace contextRef="#ctx0" brushRef="#br0">6 33 2976,'-6'-5'6280,"6"5"-6029,0 0 1,0-1-1,0 1 0,0 0 0,0 0 0,0-1 1,0 1-1,0 0 0,0-1 0,0 1 0,0-1 1,7-2 5370,2 1-6070,74-8 3133,95 1 0,-149 10-2571,1 1 0,51 10 0,-75-10-1185</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50:35.927"/>
    </inkml:context>
    <inkml:brush xml:id="br0">
      <inkml:brushProperty name="width" value="0.05" units="cm"/>
      <inkml:brushProperty name="height" value="0.05" units="cm"/>
      <inkml:brushProperty name="color" value="#E71224"/>
    </inkml:brush>
  </inkml:definitions>
  <inkml:trace contextRef="#ctx0" brushRef="#br0">7 144 2304,'-7'-4'11107,"11"9"-8459,-3-5-2595,0 1 1,0-1-1,0 1 0,0-1 0,0 1 1,0-1-1,0 1 0,1-1 1,-1 0-1,0 0 0,0 0 0,0 0 1,2 0-1,46 2 922,24-1-142,-63-1-737,0-1 0,0 0 0,0-1 0,0 0 0,0-1 0,0 0 0,0 0 0,-1-1 0,1 0 0,-1-1 0,0 0 0,-1 0 0,1-1 0,10-9 0,-17 12-78,1 1 0,-1-1 1,0 0-1,0 0 0,0 0 1,0 0-1,0 0 0,-1 0 1,1 0-1,-1-1 1,0 1-1,0 0 0,0-1 1,0 1-1,-1-1 0,1-3 1,-1 5-21,-1 1 1,1-1-1,0 1 1,0-1 0,-1 1-1,1-1 1,0 1-1,-1 0 1,0-1 0,1 1-1,-1 0 1,0-1-1,1 1 1,-1 0 0,0 0-1,-2-2 1,1 1-7,0 1-1,0 0 1,0 0 0,1 0 0,-1 0 0,0 0 0,-1 0-1,1 1 1,0-1 0,0 1 0,0-1 0,0 1-1,0 0 1,-4 0 0,-7 0 79,0 1 1,0 1-1,0 0 0,1 0 0,-1 1 1,1 1-1,0 0 0,0 0 0,0 2 1,-18 10-1,24-13 122,0 1 1,1-1-1,-1 1 0,1 0 0,0 1 1,1-1-1,-8 9 0,11-11-110,0 0 0,0 0 0,-1 0-1,1 0 1,1 0 0,-1 0 0,0 1 0,0-1-1,1 0 1,-1 0 0,1 1 0,0-1-1,0 0 1,0 0 0,0 1 0,0-1 0,0 0-1,1 1 1,-1-1 0,1 0 0,-1 0 0,1 0-1,0 1 1,1 2 0,1-1-42,0 0 1,0 0 0,0 0-1,1 0 1,-1 0-1,1-1 1,0 0-1,0 1 1,0-2-1,0 1 1,0 0 0,1-1-1,6 3 1,9 3 264,37 9 1,-45-14-277,0-1 1,0 0-1,1-1 1,13 0-1,25-4-2817,-45 2 1084,0 1-1,0 0 1,0 0-1,11 2 1,-4 2-862</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50:41.778"/>
    </inkml:context>
    <inkml:brush xml:id="br0">
      <inkml:brushProperty name="width" value="0.05" units="cm"/>
      <inkml:brushProperty name="height" value="0.05" units="cm"/>
      <inkml:brushProperty name="color" value="#66CC00"/>
    </inkml:brush>
  </inkml:definitions>
  <inkml:trace contextRef="#ctx0" brushRef="#br0">245 63 3136,'0'-1'89,"0"1"0,0-1 0,0 1 0,1-1 1,-1 1-1,0-1 0,0 0 0,0 1 0,0-1 0,1 1 0,-1-1 0,0 1 0,0-1 1,1 1-1,-1-1 0,1 1 0,-1 0 0,0-1 0,1 1 0,-1-1 0,1 1 1,-1 0-1,1-1 0,0 1 19,-1-1 0,1 1 1,-1 0-1,1-1 0,-1 1 1,0 0-1,1-1 0,-1 1 1,0 0-1,1-1 0,-1 1 1,0-1-1,1 1 0,-1-1 1,0 1-1,0-1 0,0 1 1,1-1-1,-1 1 0,0-1 1,0 1-1,0-1 0,0 1 1,0-1-1,0 1 0,0-1 1,0 1-1,0-1 0,0 1 1,0-1-1,0 1 0,-1-1 1,1 1-1,0-1 0,-1-1 49,1 1 0,0 0-1,0 0 1,-1 0 0,1 0-1,-1 0 1,1 0-1,-1 0 1,0 0 0,1 0-1,-1 0 1,0 0 0,0 0-1,0 0 1,0 0-1,1 1 1,-1-1 0,0 0-1,0 1 1,0-1 0,0 1-1,-3-2 1,3 2-85,0 0 0,-1 0 1,1 0-1,-1 0 0,1 0 0,-1 1 1,1-1-1,0 0 0,-1 1 0,1-1 1,-1 1-1,1-1 0,0 1 0,0 0 1,-1 0-1,1-1 0,0 1 0,0 0 1,0 0-1,-2 2 0,-4 4 179,0 0 0,0 0 0,0 1 0,1 1 0,0-1 0,0 1 0,-4 9 0,9-15-223,0 0 0,-1-1 0,1 1 0,0 0 1,1 0-1,-1 0 0,1 0 0,-1 1 0,1-1 0,0 0 0,0 0 0,0 0 0,0 0 0,1 0 1,-1 0-1,1 0 0,0 0 0,0 0 0,0 0 0,0 0 0,0 0 0,1-1 0,-1 1 0,1 0 1,0-1-1,0 1 0,3 3 0,-3-4 5,1 0 1,-1 1 0,1-1-1,-1 0 1,1 0-1,0-1 1,0 1 0,0-1-1,0 1 1,0-1 0,0 0-1,0 0 1,6 1-1,-7-2 7,1 0 0,-1 0 0,1 0 0,0-1 0,-1 1 0,1-1 0,-1 1 0,1-1 0,-1 0 0,1 0 0,-1 0 0,0 0-1,1-1 1,-1 1 0,0-1 0,0 1 0,3-4 0,-1 2-17,0 0 0,-1-1 1,1 1-1,-1-1 0,0 0 0,0 0 0,0 0 1,-1 0-1,1 0 0,-1-1 0,0 1 0,0-1 0,-1 0 1,1 1-1,-1-1 0,0 0 0,0 0 0,-1 0 1,1 0-1,-1 0 0,0 0 0,-1 0 0,1 0 0,-1 1 1,-2-10-1,1 8-28,0 1 0,0-1 0,0 1 1,-1 0-1,0 0 0,0 0 0,-6-8 1,7 12-4,1-1 0,0 1 0,-1 0 0,1 0 0,-1 0 0,1 0 0,-1 0 1,1 0-1,-1 0 0,0 0 0,1 0 0,-1 1 0,0-1 0,0 1 0,1-1 0,-1 1 1,0 0-1,0 0 0,0-1 0,0 1 0,1 1 0,-1-1 0,0 0 0,0 0 0,0 1 1,0-1-1,1 1 0,-1-1 0,0 1 0,-2 1 0,-2 2 131,-1 0-1,1 0 1,0 0 0,1 1-1,-1 0 1,1 0 0,0 1-1,0-1 1,-6 10 0,5-5-10,1-1 0,-1 1-1,2 0 1,-1 0 0,-5 21 0,10-27-83,-1 0 0,1-1-1,-1 1 1,1 0 0,0-1 0,0 1-1,1-1 1,-1 1 0,1 0 0,0-1-1,0 1 1,0-1 0,0 1 0,1-1-1,-1 0 1,1 0 0,0 0 0,0 1-1,3 2 1,-4-4-4,1 0-1,0 0 0,0-1 0,-1 1 1,1-1-1,0 1 0,1-1 0,-1 1 1,0-1-1,0 0 0,1 0 0,-1 0 1,0-1-1,1 1 0,-1 0 1,1-1-1,-1 0 0,1 1 0,-1-1 1,1 0-1,-1 0 0,1 0 0,-1-1 1,0 1-1,1-1 0,-1 1 0,1-1 1,3-1-1,-2 0 14,0-1 0,0 1 0,0 0 0,-1-1 0,1 0 1,0 0-1,-1 0 0,0-1 0,0 1 0,0-1 0,0 1 0,0-1 0,-1 0 0,0 0 0,0 0 0,0-1 1,3-6-1,-3 4-31,-1 0 1,1 0-1,-1 1 1,0-1-1,-1 0 0,0 0 1,0 0-1,0 0 1,-1 0-1,0 0 1,-2-9-1,2 13-17,0 0 0,0 0 0,-1 0 0,1 1 0,-1-1-1,1 0 1,-1 1 0,0-1 0,0 1 0,0-1 0,0 1 0,-1 0-1,1 0 1,-1 0 0,1 0 0,-1 0 0,0 1 0,1-1 0,-1 1-1,0 0 1,0-1 0,0 1 0,0 1 0,0-1 0,-1 0 0,1 1-1,-6-1 1,0 3-10,0-1 1,0 2-1,0-1 0,0 1 0,1 0 0,-1 1 1,1 0-1,0 0 0,-10 7 0,8-4 79,0 0 0,1 0 1,0 1-1,1 0 0,0 1 0,0 0 0,-7 11 1,12-16-31,0 1 1,0 0 0,1 0 0,0 0-1,0 0 1,1 0 0,-1 0-1,1 0 1,-1 10 0,2-13-15,0 0 0,0 0 0,0 0 0,0 0 0,1 0 0,-1 0 0,0-1 0,1 1 0,-1 0 0,1 0 1,0 0-1,0-1 0,0 1 0,0 0 0,0-1 0,0 1 0,0-1 0,0 1 0,1-1 0,-1 1 0,0-1 0,1 0 0,-1 0 0,1 0 0,0 0 1,-1 0-1,1 0 0,0 0 0,0 0 0,-1-1 0,4 1 0,1 1 19,0-1 0,1-1 0,-1 1 0,1-1-1,-1 0 1,1-1 0,-1 0 0,1 0 0,-1 0 0,1 0 0,-1-1 0,0 0 0,0-1 0,0 1 0,0-1-1,-1-1 1,1 1 0,-1-1 0,1 1 0,8-10 0,-8 8-23,-1-1 0,1 0 0,-1 0 0,-1 0 0,1-1 1,-1 0-1,6-11 0,-8 13-6,0 0 1,0 0-1,-1 0 0,0 0 1,0-1-1,0 1 1,0 0-1,-1-1 0,0 1 1,0 0-1,-1-8 1,1 10-11,-1 1 0,1 0 1,-1 0-1,1 0 0,-1-1 1,0 1-1,0 0 1,1 0-1,-2 0 0,1 0 1,0 0-1,0 1 0,-1-1 1,1 0-1,0 0 0,-1 1 1,0-1-1,1 1 1,-1-1-1,0 1 0,0 0 1,-4-2-1,3 2-4,0 1 0,0-1 0,1 1 0,-1 0 0,0-1 0,0 1 0,0 1 0,0-1 0,0 0 1,0 1-1,0 0 0,0-1 0,0 1 0,1 0 0,-1 0 0,-5 3 0,0 1-1,0 0-1,0 0 1,0 1 0,1 0 0,0 0-1,0 1 1,0 0 0,1 0 0,0 1-1,1-1 1,-1 1 0,1 1 0,1-1 0,-6 15-1,9-20 19,0-1-1,0 1 0,1-1 1,-1 1-1,1 0 1,-1 0-1,1-1 0,0 1 1,0 0-1,0-1 0,1 1 1,-1 0-1,1 0 1,-1-1-1,1 1 0,0-1 1,2 5-1,-1-4 7,-1 0 0,2 0-1,-1-1 1,0 1 0,0-1 0,1 1 0,0-1-1,-1 0 1,1 0 0,0 0 0,0 0 0,5 2-1,-3-2 17,1 1 0,-1-1 0,1-1 0,0 1 0,0-1 0,0 0 0,0 0-1,0-1 1,0 1 0,0-1 0,0-1 0,0 1 0,0-1 0,0 0 0,9-3 0,-11 2-26,0 1 0,0-1 1,0 0-1,0 0 0,0-1 1,0 1-1,-1-1 0,1 0 1,-1 0-1,0 0 0,0 0 1,0 0-1,0-1 0,-1 1 1,1-1-1,-1 0 0,0 0 1,0 0-1,0 0 0,2-7 1,-1 2 89,5-27 103,-8 34-204,1 0 1,-1 0-1,0 0 0,0 0 1,0 0-1,-1 0 0,1 0 1,0 1-1,-1-1 0,1 0 1,-1 0-1,0 0 0,1 0 1,-1 1-1,0-1 1,-2-2-1,3 3-4,-1 1 0,0-1 0,1 1 0,-1-1 0,0 1 0,1-1 0,-1 1 0,0-1 0,0 1 0,0 0 0,0-1 0,1 1 0,-1 0 0,0 0 0,0-1 0,0 1 0,0 0 0,0 0 0,0 0 0,0 0 0,1 0 0,-1 1 0,0-1 1,0 0-1,0 0 0,0 0 0,0 1 0,1-1 0,-1 1 0,0-1 0,0 0 0,0 1 0,0 0 0,-5 3 4,1 0 0,0 0 0,-7 8 0,8-9 12,-50 54 186,46-49-222,1 2 0,1-1 0,-1 1 0,-7 17 0,14-27 36,0 0-1,0 0 1,0 1 0,0-1-1,0 0 1,0 0 0,0 0-1,0 0 1,0 0-1,0 0 1,0 0 0,0 0-1,0 1 1,0-1 0,0 0-1,0 0 1,0 0-1,0 0 1,0 0 0,0 0-1,0 0 1,0 0 0,0 0-1,0 1 1,0-1-1,0 0 1,0 0 0,0 0-1,0 0 1,0 0 0,0 0-1,0 0 1,0 0-1,0 0 1,1 0 0,-1 0-1,0 0 1,0 1 0,0-1-1,0 0 1,0 0-1,0 0 1,0 0 0,0 0-1,0 0 1,1 0 0,-1 0-1,0 0 1,0 0-1,0 0 1,0 0 0,9-1 149,6-4-11,-9 0-132,0 1-1,-1 0 1,0-1 0,0 0-1,-1 0 1,1 0-1,-1-1 1,5-8 0,0 1-5,-1 1-12,0-1 0,-2 1-1,10-25 1,-15 37-5,-1-1 0,0 0 0,1 1 0,-1-1-1,0 0 1,0 1 0,0-1 0,0 0 0,1 1 0,-1-1 0,0 0 0,0 0 0,0 1 0,0-1 0,-1 0-1,1 1 1,0-1 0,0 0 0,-1 0 0,1 1 1,0-1 0,-1 1 0,1 0 0,0 0 0,-1 0-1,1 0 1,0 0 0,-1 0 0,1 0 0,0 0 0,-1 0 0,1 0 0,0 0 0,-1 0 0,1 0-1,0 1 1,0-1 0,-1 0 0,1 0 0,0 0 0,-1 0 0,1 1 0,0-1 0,0 0-1,-1 0 1,1 0 0,0 1 0,0-1 0,-1 0 0,1 0 0,0 1 0,0-1 0,0 0 0,0 1-1,-1-1 1,1 1 0,-5 4-92,-12 19-1742,10-6-4666,6-7 3491</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50:55.309"/>
    </inkml:context>
    <inkml:brush xml:id="br0">
      <inkml:brushProperty name="width" value="0.05" units="cm"/>
      <inkml:brushProperty name="height" value="0.05" units="cm"/>
    </inkml:brush>
  </inkml:definitions>
  <inkml:trace contextRef="#ctx0" brushRef="#br0">291 36 2816,'0'-2'444,"0"0"1,1 0-1,-1 0 0,0 0 1,1 0-1,-1 0 0,1 0 0,0 1 1,-1-1-1,1 0 0,0 0 1,0 1-1,0-1 0,0 0 1,4-6 3362,-10 17-1495,-5 54-1896,-9-5-5,-2-1 1,-2-1 0,-3-1-1,-50 80 1,35-65-257,-23 35-177,64-104-55,0 0 0,0-1 0,-1 1-1,1-1 1,0 1 0,-1-1 0,1 1-1,0-1 1,-1 1 0,1-1 0,-1 1-1,1-1 1,-1 0 0,1 1 0,-1-1-1,1 0 1,-1 1 0,0-1 0,1 0-1,-1 1 1,1-1 0,-1 0 0,0 0 0,0 0-1,0-1-156,1 1-1,-1-1 0,0 0 1,1 0-1,-1 0 1,1 0-1,0 0 0,-1 0 1,1 0-1,0 0 0,-1-1 1,1 1-1,0 0 1,0-1-1,-1-2-345,1 0 0,0 0 1,0-1-1,0 1 0,0 0 0,2-6 0,4-7-982</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2:25.677"/>
    </inkml:context>
    <inkml:brush xml:id="br0">
      <inkml:brushProperty name="width" value="0.05" units="cm"/>
      <inkml:brushProperty name="height" value="0.05" units="cm"/>
      <inkml:brushProperty name="color" value="#66CC00"/>
    </inkml:brush>
  </inkml:definitions>
  <inkml:trace contextRef="#ctx0" brushRef="#br0">454 792 2400,'0'0'23,"0"0"1,0 0-1,0 0 0,-1 0 1,1 0-1,0 0 0,0 0 0,0 0 1,0 0-1,0 0 0,0 0 1,-1 0-1,1 0 0,0 0 1,0 0-1,0 0 0,0 0 1,0 0-1,0 0 0,-1 0 1,1 0-1,0 0 0,0 0 1,0 0-1,0 0 0,0 0 1,0-1-1,0 1 0,0 0 1,-1 0-1,1 0 0,0 0 1,0 0-1,0 0 0,0 0 0,0-1 1,0 1-1,0 0 0,0 0 1,0 0-1,0 0 0,3-6 991,-3 5-877,1 1 0,-1-1 0,1 1 0,-1-1 0,0 1 0,1-1 0,-1 1 0,0-1 0,1 0 0,-1 1 0,0-1 0,0 1 0,0-1 0,1 0 0,-1 1 0,0-1 0,0 0 0,0 1 0,0-1 0,0 0 0,0 1 1,0-1-1,0 1 0,-1-1 0,1 0 0,0 1 0,0-1 0,0 0 0,-1 1 0,1-1 0,0 1 0,-1-1 0,1 1 0,-1-1 0,-5-3 263,1 2 0,-1-1 0,0 1 0,-1 0 0,1 0 0,0 0 0,0 1 0,-1 0 0,-6 0 0,12 1-363,-12-1 72,-1 2 0,1 0-1,0 0 1,0 1 0,-1 1 0,-16 5-1,17-4-37,-13 2 37,0 2-1,0 1 1,1 1-1,0 1 0,1 1 1,-38 26-1,57-35-99,1 1 0,0 0 0,0 0 0,0 1 0,0-1 0,1 1-1,0 0 1,0-1 0,0 2 0,0-1 0,-2 8 0,4-11 6,1-1 0,-1 1 0,1 0 1,0 0-1,0-1 0,0 1 0,0 0 0,0 0 0,0-1 1,0 1-1,0 0 0,1 0 0,-1-1 0,1 1 0,-1 0 1,2 2-1,-1-2 15,1-1 0,-1 1 0,0-1 0,1 1 0,0-1 0,-1 0 0,1 1 0,0-1 0,-1 0 0,1 0 0,0 0 1,0 0-1,0 0 0,0-1 0,0 1 0,0-1 0,3 1 0,6 1 78,0-1 0,0 0 0,1-1 0,-1 0 0,0-1 0,0 0 0,0-1-1,1 0 1,17-6 0,6-5 236,53-27-1,-77 35-272,-1-1-1,0 0 0,11-9 0,-18 13-70,1-1 1,-2 0-1,1 0 0,0 0 1,-1 0-1,1 0 0,-1 0 0,0-1 1,0 1-1,0-1 0,-1 0 1,1 1-1,1-8 0,-3 9-11,1-1-21,0-1-1,0 1 1,0 0 0,-1-1 0,0 1 0,0-1 0,0 1 0,0-1 0,0 1 0,-1-1 0,0 1 0,0-4-1,0 7 19,1-1 0,0 1 0,0 0 0,0 0 0,-1 0 0,1 0 0,0-1 0,0 1 0,-1 0 0,1 0 0,0 0 0,0 0 0,-1 0 0,1 0-1,0 0 1,-1-1 0,1 1 0,0 0 0,0 0 0,-1 0 0,1 0 0,0 0 0,-1 0 0,1 1 0,0-1 0,-1 0 0,1 0 0,0 0 0,0 0-1,-1 0 1,1 0 0,0 0 0,0 1 0,-1-1 0,1 0 0,0 0 0,0 0 0,0 1 0,-1-1 0,1 0 0,0 0 0,0 0 0,0 1-1,-1-1 1,1 0 0,0 1 0,-10 14-114,8-11 168,0 1-1,0 0 1,0 0-1,1 0 1,0 1 0,0-1-1,0 0 1,0 0-1,1 1 1,0-1 0,0 0-1,1 0 1,-1 1-1,1-1 1,0 0-1,1 0 1,-1 0 0,1 0-1,0 0 1,0 0-1,0 0 1,1-1-1,0 1 1,0-1 0,0 1-1,0-1 1,1 0-1,-1-1 1,9 8-1,-8-9 46,-1 1 0,1-1 0,0 0 0,0 0 0,0 0 0,5 2 0,-7-4-32,1 1 1,-1-1-1,1 0 0,-1 1 1,0-1-1,1-1 1,-1 1-1,1 0 1,-1 0-1,1-1 1,-1 0-1,4-1 1,9-4 56,0-1 1,-1-1 0,24-15 0,37-36-119,-35 26-16,-29 24-38,-8 7 25,0-1 0,0 1 0,0 0 0,0-1 0,0 1 0,0 1 0,0-1 0,1 0 0,3-1 0,-6 3 30,-1 0 0,0 0 0,1 0 0,-1 0 0,0 0-1,1 0 1,-1 0 0,0 0 0,1 0 0,-1 0 0,0 1 0,1-1-1,-1 0 1,0 0 0,1 0 0,-1 0 0,0 0 0,0 1-1,1-1 1,-1 0 0,0 0 0,1 0 0,-1 1 0,0-1-1,0 0 1,0 1 0,1-1 0,-1 0 0,0 0 0,0 1-1,0-1 1,0 0 0,0 1 0,1-1 0,-1 0 0,0 1 0,0-1-1,0 0 1,0 1 0,0-1 0,0 0 0,0 1 0,0-1-1,0 0 1,0 1 0,0-1 0,-1 0 0,1 1 0,0-1-1,0 0 1,0 1 0,-7 20 215,6-19-219,-5 11 163,-11 20 0,-1 3 214,16-27-97,2-9-256,0 0 1,0 0 0,0 0-1,0 0 1,0 1 0,0-1-1,0 0 1,0 0 0,0 0-1,0 0 1,0 0 0,0 1-1,0-1 1,0 0 0,0 0-1,0 0 1,1 0 0,-1 1-1,0-1 1,0 0 0,0 0-1,0 0 1,0 0-1,0 0 1,0 0 0,0 0-1,0 1 1,1-1 0,-1 0-1,0 0 1,0 0 0,0 0-1,0 0 1,0 0 0,1 0-1,-1 0 1,0 0 0,0 0-1,0 0 1,0 0 0,0 0-1,1 0 1,-1 0 0,0 0-1,0 0 1,0 0-1,0 0 1,0 0 0,1 0-1,-1 0 1,0 0 0,0 0-1,28-19 452,126-79-160,-34 20-586,-113 73 205,1 1 1,0 1 0,-1-1 0,15-3-1,-20 6 52,0 1-1,0-1 1,0 1-1,1 0 1,-1 0-1,0 0 1,0 0-1,0 0 1,0 0 0,4 2-1,-5-2 15,0 1 1,0-1-1,0 1 0,0-1 1,0 1-1,0-1 0,0 1 1,-1 0-1,1 0 1,0 0-1,0-1 0,-1 1 1,1 0-1,0 0 0,-1 0 1,1 0-1,-1 0 0,1 0 1,-1 0-1,0 0 0,1 2 1,3 18 7,-2 0 1,0 0-1,-1 0 1,-3 23-1,1-2 80,1-40-55,0 0 0,0 0 0,0 0 0,0 0 0,0 0 0,1 0 0,-1-1 0,0 1 0,1 0 0,0 0 0,-1 0 0,1 0 0,0-1 0,0 1 0,0 0 0,0-1 1,0 1-1,0-1 0,0 1 0,1-1 0,-1 1 0,1-1 0,-1 0 0,1 0 0,-1 0 0,1 0 0,-1 0 0,1 0 0,0 0 0,0 0 0,0-1 0,-1 1 0,1-1 0,0 1 0,4-1 0,0 1 45,1-2-1,-1 1 0,0-1 0,1 0 1,-1 0-1,0 0 0,1-1 0,-1 0 0,10-5 1,115-62 210,-95 50-297,-2-2 1,44-33-1,-77 53 17,38-32 21,-36 31-38,0-1 1,-1 0-1,1 0 0,-1 0 0,0 0 1,0 0-1,0-1 0,0 1 0,0 0 0,1-7 1,-3 10 11,0-1 0,0 1 1,0 0-1,0-1 0,0 1 1,0-1-1,0 1 0,0-1 0,0 1 1,0-1-1,-1 1 0,1 0 1,0-1-1,0 1 0,0-1 1,-1 1-1,1 0 0,0-1 1,-1 1-1,1 0 0,0-1 1,-1 1-1,1 0 0,0-1 0,-1 1 1,1 0-1,0 0 0,-1 0 1,1-1-1,-1 1 0,1 0 1,0 0-1,-1 0 0,1 0 1,-1 0-1,1 0 0,-1 0 1,-1-1-17,-1 1 1,1 0 0,0 0 0,0 0-1,-1 0 1,1 0 0,0 0 0,-3 1-1,-7 3-30,-1 1-1,1 0 0,0 0 0,1 1 1,-1 1-1,1 0 0,1 0 0,-12 11 0,3-1 12,0 2 0,1 0-1,-17 24 1,31-38 55,1 1 0,-1 0 0,1 0 0,0 0 0,0 0 0,0 1 0,-1 8 0,3-13 1,1-1 0,-1 1 0,1 1 0,0-1 0,0 0-1,-1 0 1,1 0 0,1 0 0,-1 0 0,0 0 0,0 0 0,1 0 0,-1 0 0,1 0 0,0 0 0,-1-1 0,1 1 0,0 0 0,0 0 0,0 0 0,1-1 0,-1 1 0,0-1 0,1 1 0,-1-1-1,0 1 1,4 1 0,-3-2 30,0 0 0,0 0 0,1 0 0,-1-1 0,0 1 0,1-1 0,-1 1 0,1-1 0,-1 0 0,1 0 0,-1 0 0,0 0 0,1 0 0,-1-1 0,1 1 0,-1-1 0,5-1 0,0 0 83,0-1-1,-1 0 1,1-1 0,10-6 0,-1-3-136,-1 0 0,-1 0 0,0-1 0,-1-1 0,-1 0 0,0-1 0,14-24 0,-18 27-36,-4 5-52,0 1-1,1-1 0,0 2 1,8-10-1,-13 16 89,0 0 0,0 0 0,0 0 0,0 0 0,1 0 0,-1 0 0,0 0 0,0 0 0,0 0 0,0 0 0,0 0 0,0 0 0,0 0 0,0 0 0,0 0 0,1 0 0,-1 0-1,0 0 1,0 0 0,0 0 0,0 0 0,0 0 0,0 0 0,0 0 0,0 0 0,0 0 0,0 0 0,0 0 0,0 0 0,1 0 0,-1 0 0,0 0 0,0 1 0,0-1 0,0 0 0,0 0 0,0 0 0,0 0-1,0 0 1,0 0 0,0 0 0,0 0 0,0 0 0,0 0 0,0 1 0,0-1 0,0 0 0,0 0 0,0 0 0,0 0 0,0 0 0,0 0 0,0 0 0,0 0 0,0 6-56,-7 17 42,0 1-1,-15 28 1,1 0-15,-34 111 147,-6 15 22,42-129 42,-39 70-1,51-106-143,-22 35 380,26-43-329,0 0 0,-1-1-1,0 1 1,0-1-1,0 0 1,-9 6 0,11-9-54,0 0 0,1 0 1,-1 0-1,1-1 0,-1 1 1,0-1-1,1 1 0,-1-1 1,0 0-1,0 0 0,0 0 1,1 0-1,-1 0 0,0 0 1,0 0-1,1 0 0,-1-1 1,0 1-1,1-1 0,-1 1 1,0-1-1,1 0 0,-4-1 1,3 1-17,0-1-1,0 1 1,1 0 0,-1-1 0,0 0-1,0 1 1,1-1 0,-1 0 0,1 0 0,-1 0-1,1 0 1,0 0 0,0 0 0,0-1-1,0 1 1,-1-4 0,0-5-24,1 0 1,0-1-1,1 1 0,0-1 0,0 1 1,1-1-1,1 1 0,0 0 1,1 0-1,0 0 0,0 0 0,1 0 1,1 1-1,0-1 0,0 1 1,12-16-1,-5 9 2,2 0 1,0 1-1,1 1 1,0 0-1,1 1 1,1 1-1,0 1 1,24-14-1,98-44-120,-81 43 266,80-51 1,-124 69-104,-1 0 0,0-2 1,0 1-1,-1-2 1,0 0-1,-1 0 0,0-1 1,-1 0-1,17-30 1,-20 30-41,0-1 0,-1 0 0,-1 0 0,0 0 0,0-1 0,1-16 0,-5 17-50,-1 10-139,-1 10-32,-4 23 114,-2-1 0,-13 33 0,-4 18 137,16-37 75,7-38-67,1-1-1,-1 0 1,1 1 0,0-1 0,0 1 0,1-1 0,-1 0 0,1 0-1,1 6 1,-2-8-9,1-1 0,-1 0 0,0 1 0,0-1 0,1 1 0,-1-1 0,0 1 0,1-1 0,-1 0 0,0 1 0,1-1 0,-1 0 0,1 0 0,-1 1-1,1-1 1,-1 0 0,0 0 0,1 1 0,-1-1 0,1 0 0,-1 0 0,1 0 0,-1 0 0,1 0 0,-1 0 0,1 0 0,-1 0 0,1 0 0,-1 0 0,1 0 0,-1 0-1,1 0 1,-1 0 0,1-1 0,-1 1 0,1 0 0,-1 0 0,1 0 0,0-1 0,18-14 243,-16 12-199,99-103 464,11-10-734,-111 115 161,0-1 1,0 0-1,0 1 0,0-1 1,0 1-1,0 0 0,1 0 0,2-2 1,-5 3 31,1 0 1,-1 0 0,0 0-1,1 0 1,-1 0 0,0 0 0,1 0-1,-1 0 1,1 0 0,-1 0-1,0 0 1,1 0 0,-1 1-1,0-1 1,1 0 0,-1 0-1,0 0 1,0 0 0,1 0-1,-1 1 1,0-1 0,1 0-1,-1 0 1,0 1 0,1 0-6,-1 0 0,1 0-1,-1 0 1,1 0 0,-1 0 0,0 0 0,0 0 0,1 0 0,-1 0 0,0 0 0,0 0 0,0 2 0,-1 8-28,-1 1-1,0 0 1,-1 0-1,0-1 1,-6 14 0,-4 15 48,12-38 16,1 0-1,-1 0 1,1 0-1,0 0 1,-1-1-1,1 1 1,0 0 0,0 0-1,0 0 1,1 0-1,-1 0 1,0 0-1,1 0 1,-1 0-1,1-1 1,-1 1-1,1 0 1,0 0-1,0-1 1,0 1-1,0 0 1,2 1-1,-2-2 10,1 1 0,0-1 0,0 0 0,-1 0 0,1 0-1,0 0 1,0 0 0,0-1 0,0 1 0,0-1 0,1 1-1,-1-1 1,0 0 0,0 1 0,0-1 0,0 0 0,0-1-1,0 1 1,1 0 0,1-1 0,10-2-4,-1 0 0,0 0 0,0-1 0,0-1 0,-1 0 0,0-1 0,0-1 0,0 0 0,-1 0 0,0-1 0,0 0 0,0-1 0,-2 0 0,1-1 0,15-20 0,11-20-50,47-86 1,16-61-5,-69 134 34,95-242-226,-120 288-258,-11 24 92,-12 26 115,-2 5 151,-11 22 103,-48 126 1,55-100 46,4 1 1,-16 157 0,35-232-7,0 0 1,2 18-1,-1-26-21,1 1 0,-1-1-1,1 0 1,0 0 0,1 0 0,-1 0 0,1 0-1,-1 0 1,1 0 0,5 6 0,-7-10 9,3 5 55,1 0 0,0-1 1,0 1-1,8 6 0,-10-10-55,0 0-1,0 0 1,0 0-1,0 0 1,0 0 0,0 0-1,0 0 1,0-1-1,0 1 1,0-1 0,1 0-1,-1 0 1,0 0-1,0 0 1,1 0-1,2 0 1,13-4 115,-1 1 0,0-2 0,0 0 0,25-12 0,59-37-60,-32 15 22,-65 37-85,0 0 0,0 0 1,-1 0-1,1-1 1,-1 1-1,1-1 0,-1 0 1,0 0-1,0-1 1,0 1-1,0 0 1,4-8-1,-7 11-5,0 0 1,0 0-1,0 0 0,0 0 1,0-1-1,0 1 0,0 0 1,0 0-1,0 0 0,0 0 1,0 0-1,0 0 0,0 0 1,0 0-1,0 0 0,0 0 1,0-1-1,0 1 0,0 0 1,0 0-1,0 0 0,0 0 1,0 0-1,0 0 0,0 0 1,0 0-1,0 0 0,0 0 1,0 0-1,0-1 0,0 1 1,0 0-1,0 0 0,0 0 1,0 0-1,-1 0 0,1 0 0,0 0 1,0 0-1,0 0 0,0 0 1,0 0-1,0 0 0,0 0 1,0 0-1,0 0 0,0 0 1,0 0-1,-1 0 0,1 0 1,0 0-1,0 0 0,0 0 1,0 0-1,0 0 0,0 0 1,0 0-1,0 0 0,0 0 1,0 0-1,-1 0 0,1 0 1,0 0-1,0 0 0,0 0 1,0 0-1,0 0 0,0 0 1,0 0-1,-13 5-156,-16 11 18,27-15 129,-23 13-175,-44 35 1,57-39 179,1 1 1,0 0 0,0 0 0,1 1-1,-12 18 1,19-24 12,0 0 0,0 0-1,0 1 1,1-1 0,-2 8 0,4-13 8,-1 0 0,1 0 0,0 0 0,0 1 0,0-1 0,0 0 0,0 0 0,0 1 0,0-1 0,0 0 0,1 0 0,-1 0 0,0 1 0,1-1 1,0 1-1,-1-1 4,1-1 1,-1 1 0,1-1-1,0 1 1,-1-1 0,1 0 0,0 1-1,-1-1 1,1 0 0,0 1-1,0-1 1,-1 0 0,1 0-1,0 1 1,0-1 0,-1 0 0,1 0-1,0 0 1,0 0 0,-1 0-1,1 0 1,0 0 0,0 0 0,0-1-1,-1 1 1,2 0 0,7-3 84,-1 1 1,0-1-1,0-1 1,0 1 0,9-7-1,38-26 146,-33 21-207,25-20-98,45-43 1,-78 65 22,-7 8-43,0-1-1,0 2 0,12-7 0,-1 1-406,-18 10 477,0 0 1,1 0-1,-1 0 0,0 1 0,0-1 0,0 0 0,1 0 0,-1 0 0,0 0 0,0 1 0,0-1 1,1 0-1,-1 0 0,0 0 0,0 1 0,0-1 0,0 0 0,0 0 0,0 1 0,0-1 1,1 0-1,-1 0 0,0 0 0,0 1 0,0-1 0,0 0 0,0 0 0,0 1 0,0-1 0,0 0 1,0 0-1,0 1 0,0-1 0,-1 0 0,1 1 0,0 13 22,0-13-21,0 9 16,1-1 1,-1 0-1,3 13 0,-2-18 3,1 0 0,-1 0-1,1-1 1,-1 1-1,1 0 1,0-1 0,0 1-1,1-1 1,-1 0 0,4 3-1,-5-3 10,1-1 0,0 0 0,0 0 0,1 0 0,-1 0 0,0 0 0,0 0 0,1-1 0,-1 1 0,1-1 0,0 0 0,-1 0 0,1 0 0,0 0 0,0 0 0,0 0-1,-1-1 1,1 0 0,0 1 0,0-1 0,0 0 0,0 0 0,0 0 0,0-1 0,0 1 0,-1-1 0,7-2 0,4-2 48,-1-1 0,0 0 1,0-1-1,0 0 0,18-16 0,24-14-415,-52 36 315,-1 0 0,1 0 0,0 0 0,-1 1-1,1-1 1,0 0 0,-1 1 0,1 0 0,0-1-1,0 1 1,0 0 0,-1 0 0,1 0 0,0 0 0,0 0-1,-1 0 1,4 1 0,-3 0 28,1 0 1,-1 0-1,0 0 1,0 1-1,0-1 1,0 1-1,0-1 1,0 1-1,0 0 0,0 0 1,2 3-1,27 34 867,-28-35-780,1 0 0,-1 0 0,0 0-1,1 0 1,0-1 0,0 0 0,0 0 0,0 0-1,1 0 1,-1 0 0,7 2 0,-3-2 28,0-1 0,1 1 0,-1-1 0,1-1 0,0 0 1,9 1-1,10-3 20,0 0 0,0-2 1,30-7-1,-55 9-142,14-2-527,0-1 0,26-11 0,-28 9-1051,0-1 0,-1-1 0,14-9 0,-1-1-4406,-5 5 1914</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50:55.932"/>
    </inkml:context>
    <inkml:brush xml:id="br0">
      <inkml:brushProperty name="width" value="0.05" units="cm"/>
      <inkml:brushProperty name="height" value="0.05" units="cm"/>
    </inkml:brush>
  </inkml:definitions>
  <inkml:trace contextRef="#ctx0" brushRef="#br0">26 297 2720,'-10'-3'115,"-6"-2"13273,16 4-13233,19-12 624,2-1-388,1 1 1,0 1 0,44-16 0,-17 7-295,-46 20-91,184-79 362,-131 59-273,82-19 1,-77 28-56,35-9-133,-83 15 252,-10 2-763,-7 2-2151,-4 4 1624,1-1 1,0 1-1,0 1 0,-1-1 1,-8 6-1,-8 7-666</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50:56.414"/>
    </inkml:context>
    <inkml:brush xml:id="br0">
      <inkml:brushProperty name="width" value="0.05" units="cm"/>
      <inkml:brushProperty name="height" value="0.05" units="cm"/>
    </inkml:brush>
  </inkml:definitions>
  <inkml:trace contextRef="#ctx0" brushRef="#br0">8 177 3328,'-7'8'2323,"7"-8"-2200,0 0 0,0 0 0,0 1 0,0-1 0,-1 0 0,1 0 0,0 1 0,0-1 0,0 0 0,0 0 0,1 0 1,-1 1-1,0-1 0,0 0 0,0 0 0,0 0 0,0 1 0,0-1 0,0 0 0,0 0 0,0 0 0,1 1 0,-1-1 0,0 0 0,0 0 0,0 0 0,0 0 0,0 1 0,1-1 0,-1 0 0,0 0 0,2 1 1254,2-1 842,7-1-1436,0 0 1,0 0 0,0-1-1,19-6 1,44-20 268,-33 12-492,151-42 342,-115 37-919,-47 13-229,25-8 835,-49 15-1342,0-2 0,-1 1 0,1-1 0,0 0 0,-1 0 0,5-4 1,-1-1-5718,-5 7 3708</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51:00.982"/>
    </inkml:context>
    <inkml:brush xml:id="br0">
      <inkml:brushProperty name="width" value="0.05" units="cm"/>
      <inkml:brushProperty name="height" value="0.05" units="cm"/>
    </inkml:brush>
  </inkml:definitions>
  <inkml:trace contextRef="#ctx0" brushRef="#br0">11 1029 3136,'-1'1'154,"1"-1"1,-1 0-1,1 0 1,0 0-1,-1 0 1,1 0-1,0 0 1,-1 0-1,1 0 1,-1 0-1,1 0 1,0 0-1,-1 0 1,1-1-1,0 1 1,-1 0-1,1 0 1,0 0-1,-1 0 1,1-1-1,0 1 1,-1 0-1,1 0 1,0-1-1,-1 1 1,1 0-1,0 0 1,0-1-1,-1 1 1,5-11 5886,0 2-6995,9-22 1682,2-1-1,23-34 0,-29 52-607,1 0-1,1 1 1,1 0-1,0 1 1,0 0-1,19-13 1,-10 11-31,0 0 0,41-17 0,50-14 218,-106 42-284,-1 2-35,-1-1-1,1 1 1,-1 0 0,1 0-1,0 0 1,6 1 0,-10-1 19,0 1 0,0 0 1,0 0-1,0 1 0,0-1 0,0 0 1,0 0-1,0 0 0,0 1 0,0-1 1,0 0-1,0 1 0,-1-1 1,1 1-1,0-1 0,0 1 0,0-1 1,-1 1-1,1 0 0,0-1 1,-1 1-1,1 0 0,0 0 0,-1-1 1,1 1-1,-1 0 0,1 0 0,-1 0 1,0 0-1,1 0 0,-1 0 1,0 0-1,1 0 0,-1 0 0,0-1 1,0 1-1,0 0 0,0 2 0,-1 7 126,-1 1-1,0 0 1,-1-1-1,0 0 0,0 0 1,-1 0-1,-9 17 0,-5 13 185,8-12 265,-7 30-1,18-56-161,4-6-151,11-11-9,-12 11-206,45-49 154,15-14-299,-57 61 56,6-7-114,2 0 0,0 1 0,0 1 1,1 1-1,18-10 0,-34 20 122,1 0 0,-1-1 0,1 1-1,0 0 1,-1-1 0,1 1 0,0 0 0,-1 0 0,1 0 0,0 0-1,-1 0 1,1 0 0,0 0 0,0 0 0,-1 0 0,1 0-1,0 0 1,-1 0 0,1 0 0,1 1 0,-2-1 17,1 1 0,-1-1 1,0 1-1,1-1 0,-1 1 1,0-1-1,1 1 0,-1-1 0,0 1 1,0-1-1,0 1 0,0-1 1,1 1-1,-1 0 0,0-1 0,0 1 1,0-1-1,0 1 0,0-1 1,0 2-1,-1 5 16,-1-1 0,1 1 0,-5 11 0,2-4-120,-2 17 176,2 1 1,-1 40-1,5-68-29,0-1-1,1 1 1,-1-1 0,1 1 0,0 0 0,2 3 0,-3-6-12,0 0 0,0 0 0,1 0 0,-1-1 0,1 1 0,-1 0 1,1 0-1,-1 0 0,1 0 0,-1-1 0,1 1 0,0 0 0,-1-1 1,1 1-1,0-1 0,0 1 0,-1 0 0,1-1 0,0 0 0,0 1 0,0-1 1,0 1-1,0-1 0,-1 0 0,1 0 0,0 0 0,0 1 0,0-1 1,2 0-1,1-1 21,0 0 1,1-1 0,-1 1-1,0-1 1,0 0 0,0 0 0,0 0-1,6-4 1,33-29 115,-32 25-124,127-90 191,-12 9-226,-106 73-27,0-1 1,-2 0 0,0-2-1,-1 0 1,-1-1 0,13-25 0,69-151-318,-53 102 225,-2-14 169,-25 60-162,-10 24-111,-7 25 166,-1 0 0,0-1-1,1 1 1,-1 0-1,0 0 1,0 0 0,0-1-1,0 1 1,0 0-1,0 0 1,0-1 0,-1 1-1,1 0 1,0 0-1,-1 0 1,1 0-1,-1-2 1,0 3 34,1 0-1,0-1 1,-1 1-1,1 0 1,0 0-1,-1 0 1,1 0-1,0 0 1,-1 0-1,1 0 1,0-1-1,-1 1 1,1 0-1,0 0 1,-1 0-1,1 0 1,0 1-1,-1-1 1,1 0-1,0 0 1,-1 0-1,1 0 1,0 0-1,0 0 1,-1 0-1,1 1 1,0-1 0,-1 0-1,1 0 1,0 0-1,0 1 1,-1-1-1,1 0 1,0 1-1,-12 10-136,11-8 118,-6 6 47,1 0 0,0 1 1,1-1-1,0 1 0,-5 16 0,4-11 35,-8 25 148,2 0-1,-11 66 1,14-64-6,-37 212 640,31-109-264,15-120-427,0 0 0,2 0 1,8 44-1,-8-64-106,0 1 0,1 0 0,-1-1 0,1 1 0,0-1 0,1 0 0,-1 0 0,1 0 0,0 0 0,0-1 0,7 6 0,-10-9-6,1 1 0,0-1 1,0 0-1,0 0 0,0 0 0,0 0 1,0 0-1,0-1 0,0 1 1,0 0-1,0-1 0,0 0 1,0 1-1,0-1 0,1 0 0,-1 0 1,0 0-1,0-1 0,0 1 1,0 0-1,0-1 0,0 1 0,1-1 1,-1 0-1,3-2 0,5-2 86,0-1 0,-1 0 0,17-15 0,-16 13-115,20-16 108,-2-2 0,-1 0 0,-1-2 0,35-48 0,-59 73-105,0 0 0,0-1 0,0 1 0,0-1 0,-1 1 0,1-1 0,-1 0 0,0 0 0,0 1 1,0-5-1,-1 6-16,0 1 0,0-1 1,0 1-1,0 0 1,-1-1-1,1 1 1,0 0-1,-1-1 0,1 1 1,-1 0-1,0 0 1,1-1-1,-1 1 1,0 0-1,0 0 0,0 0 1,0 0-1,0 0 1,0 0-1,0 0 1,0 0-1,0 0 0,0 1 1,-1-1-1,1 0 1,0 1-1,0-1 1,-1 1-1,-1-1 0,-2-1-24,0 1 0,1 0 0,-1 1-1,0-1 1,0 1 0,0 0 0,0 0-1,1 0 1,-1 1 0,0 0 0,0 0-1,0 0 1,1 0 0,-1 1 0,1 0-1,-1-1 1,1 2 0,-8 4 0,5-3 27,1 1 1,0-1-1,0 1 1,1 0-1,-1 1 1,1 0-1,0-1 1,1 1-1,0 1 1,0-1-1,-5 10 1,7-9 41,0 0 0,0-1 0,1 1 1,0 0-1,0 0 0,1 0 0,0 0 0,0 0 1,0 0-1,1 0 0,0 0 0,0 0 1,1 0-1,0 0 0,3 7 0,-3-10 10,0 0 0,-1 1 0,2-1 0,-1 0 0,0 0 0,1-1 0,0 1 0,-1 0 0,2-1 0,-1 1 0,0-1 0,1 0 0,-1 0 0,1-1 0,0 1 0,0-1 0,0 1 0,0-1 0,0-1 0,1 1-1,-1-1 1,1 1 0,6 0 0,-2-1 16,0-1-1,-1-1 1,1 0-1,-1 0 1,1 0-1,-1-1 1,1 0-1,-1-1 1,0 0-1,0 0 0,9-5 1,6-6 35,1-1 0,23-20 0,-25 18-64,-18 14-9,8-6-9,1 0 1,-2-1-1,0 0 0,0-1 0,11-15 0,-10 12 44,-9 13-47,-1-1 0,0 0 0,0-1 0,-1 1 1,1 0-1,0 0 0,-1-1 0,1 1 0,-1-1 0,0 1 0,0-1 0,0 0 0,0 0 0,0-2 0,4-14-18,-5 18 11,1 1 0,-1-1 0,0 1 0,1-1 1,-1 1-1,0-1 0,1 1 0,-1-1 0,1 1 0,-1 0 0,0-1 0,1 1 0,-1 0 1,1-1-1,-1 1 0,1 0 0,0-1 0,-1 1 0,1 0 0,-1 0 0,2 0 0,17-6-178,-13 5 103,0 0 50,0 1 0,0 0-1,1 0 1,-1 1-1,0 0 1,0 0 0,0 0-1,0 1 1,0 0-1,7 3 1,-12-4 39,0-1 0,0 1 0,0 0 0,0 0 0,0-1 0,0 1 0,0 0 1,0 0-1,-1 0 0,1 0 0,0 0 0,-1 0 0,1 0 0,-1 1 0,1-1 0,-1 0 0,1 0 0,-1 0 0,0 1 0,0-1 0,0 0 0,1 0 0,-1 1 1,0-1-1,-1 2 0,1 5 80,-1 1 1,-4 14-1,1-5 42,3 3-89,0 0 0,1 0-1,1-1 1,0 1 0,2 0-1,1 0 1,7 23 0,-11-43-14,1 1 0,-1 0 1,1 0-1,-1-1 1,1 1-1,0 0 0,0-1 1,0 1-1,0 0 1,0-1-1,0 1 0,0-1 1,1 0-1,-1 1 0,0-1 1,1 0-1,1 1 1,-2-1-10,1-1 0,-1 0 1,0 0-1,0 0 0,0 1 1,0-1-1,0 0 1,1 0-1,-1-1 0,0 1 1,0 0-1,0 0 0,0-1 1,0 1-1,0 0 1,0-1-1,0 1 0,0-1 1,0 1-1,0-1 0,0 0 1,0 1-1,0-1 1,0 0-1,1-1 0,10-11 54,0 0-1,10-17 1,-6 8-63,6-5-19,0 0 1,2 1-1,0 1 0,51-38 0,-67 57 1,0 0 0,0 1 0,1 0 0,-1 0 0,1 0-1,0 1 1,1 1 0,-1 0 0,1 0 0,15-2 0,-15 4-24,0 0 0,0 1 0,-1 1 1,1 0-1,0 0 0,0 1 0,-1 0 0,1 0 0,-1 1 1,11 5-1,19 8 170,-38-15 123,-6-10-277,0 5-2,0 1 0,0 0 0,0 0-1,-1 1 1,1-1 0,-1 1 0,0 1 0,0-1 0,0 1 0,-7-1 0,2 0-67,0 1 0,-1 0 0,1 1 0,-21 3 0,19-1 85,0 1-1,0 0 1,0 1 0,0 0 0,1 1 0,-1 1 0,-19 12 0,28-16 1,0 1-1,1-1 1,-1 1 0,1 0 0,-1 1-1,1-1 1,0 0 0,0 1 0,1-1 0,-1 1-1,1 0 1,0 0 0,-1 0 0,2 0 0,-1 1-1,0-1 1,1 0 0,0 1 0,0-1-1,0 1 1,1-1 0,0 1 0,0 0 0,0-1-1,0 1 1,2 7 0,-1-6 3,1 0 0,-1 0 0,1-1-1,1 1 1,-1-1 0,1 1 0,6 8 0,-8-12 30,1-1-1,-1 1 1,1 0 0,-1 0 0,1-1 0,0 1 0,-1-1-1,1 0 1,0 1 0,0-1 0,0 0 0,0 0-1,0 0 1,0 0 0,1-1 0,-1 1 0,0 0 0,0-1-1,0 0 1,1 1 0,-1-1 0,0 0 0,4-1 0,-1 0 18,0 0 1,1-1-1,-1 1 1,0-1 0,0-1-1,0 1 1,-1-1 0,1 0-1,0 0 1,-1 0-1,0 0 1,8-8 0,2-5 10,25-36 0,-17 22-9,-18 26-115,-1 0 0,0-1 0,0 1 0,0-1 0,0 0 0,-1 0 0,4-10 0,-8 9-285,-1 7 85,-3 12 29,6-6 244,-1 0-1,1-1 0,1 1 1,-1 0-1,1-1 0,0 1 1,1 0-1,-1-1 0,1 1 1,1-1-1,3 9 0,1-1 25,1 0 0,0-1-1,1 0 1,10 12 0,-17-23-38,14 15 152,-15-17-129,0 1 0,0 0 0,0-1 0,0 1 0,0 0 0,0-1 0,0 1 0,0-1 0,0 0 0,0 1 0,0-1 0,1 0 0,-1 0 0,0 0 0,0 0 0,0 0 0,2 0 0,1-1 11,0 0-1,-1 0 0,1-1 1,0 1-1,-1-1 1,0 0-1,1 0 0,-1 0 1,0 0-1,0-1 0,0 0 1,0 1-1,3-5 1,3-5-7,1-1-1,7-14 1,3-4 21,-5 11-33,0 1 0,18-17 0,-26 29-47,0 1-1,0 0 1,1 1-1,0-1 1,0 2-1,0-1 1,1 1-1,11-4 1,-8 4-2,-1 1 0,1 0 0,0 1 0,-1 0 1,1 1-1,0 0 0,0 1 0,0 1 0,0 0 0,0 0 0,14 4 0,-24-5 57,-37 6-405,16-3 353,1 0 0,0 2 1,0 0-1,0 1 0,1 1 0,-27 14 0,37-17 34,-1 1 0,1-1 0,0 1 0,1 1-1,-1-1 1,1 1 0,0 0 0,1 0 0,-1 1-1,1 0 1,-4 7 0,7-10 2,-1 0 0,1 0-1,0 1 1,1-1 0,-1 1-1,1-1 1,0 1 0,0 0 0,1 0-1,-1-1 1,1 1 0,0 0 0,0 0-1,0-1 1,1 1 0,0 0-1,0-1 1,0 1 0,0 0 0,4 7-1,-3-9 29,-1 0 0,1 0 0,0 0 0,0-1 0,0 1 0,0 0 0,0-1 0,1 0 0,-1 1 0,1-1-1,0 0 1,-1 0 0,1 0 0,6 2 0,-4-2 10,0-1 0,-1 1 0,1-1-1,0 0 1,0-1 0,0 1 0,0-1 0,0 0 0,6-1-1,6-1 22,0-2-1,-1 0 0,1 0 0,27-13 0,-9 3 15,-1-1 0,45-28 0,36-38 40,-99 67-100,-1 0 0,-1 0 0,0-2 1,-1 0-1,11-18 0,-11 13-26,-1-1 1,-1-1-1,-1 0 1,9-33-1,20-103-261,-29 113 174,-6 27 59,28-152-436,-31 164 375,0 6 53,-1-1 0,0 1 0,1-1 0,-1 0 0,0 1-1,0-1 1,0 1 0,0-1 0,0 1 0,0-1 0,0 0 0,-1 1-1,1-1 1,-1 1 0,1-1 0,-1 1 0,0-2 0,0 2 29,1 1 0,0 0 0,-1 0 0,1 0 1,0 0-1,-1 0 0,1 0 0,-1 0 0,1 1 1,0-1-1,-1 0 0,1 0 0,0 0 0,-1 0 1,1 0-1,0 1 0,-1-1 0,1 0 0,0 0 1,-1 0-1,1 1 0,0-1 0,0 0 0,-1 1 0,1-1 1,-8 9 16,1 2 21,0 1-1,1 0 1,1 1 0,0 0-1,1-1 1,0 2-1,-3 17 1,-2 7 17,-56 273 557,57-255-332,3 0-1,3 1 0,1 0 0,9 59 0,-6-102-149,0 1-1,2-1 0,6 21 1,-10-34-98,1 0 1,-1 0 0,0-1-1,0 1 1,0 0 0,1-1-1,-1 1 1,0 0-1,1-1 1,-1 1 0,0 0-1,1-1 1,-1 1 0,1-1-1,-1 1 1,1-1 0,-1 1-1,1-1 1,0 1 0,-1-1-1,1 0 1,0 1-1,-1-1 1,1 0 0,0 1-1,-1-1 1,1 0 0,0 0-1,-1 0 1,1 1 0,0-1-1,0 0 1,-1 0 0,1 0-1,0 0 1,0-1-1,-1 1 1,1 0 0,0 0-1,-1 0 1,1 0 0,0-1-1,-1 1 1,2-1 0,2-1 22,-1-1 0,0 1 0,0-1 1,0 0-1,-1 1 0,6-7 1,22-33 169,-11 16-228,1 0 1,33-32 0,-26 31-59,26-22-382,-63 87-129,7-30 594,1 1 1,0-1-1,0 1 0,1-1 0,0 1 0,0-1 0,1 1 1,1 16-1,0-21 15,-1-1 1,1 0 0,-1 1 0,1-1-1,0 0 1,1 1 0,-1-1-1,1 0 1,-1 0 0,1 0 0,0 0-1,0-1 1,0 1 0,0 0-1,1-1 1,-1 1 0,1-1 0,-1 0-1,1 0 1,0 0 0,0 0-1,0 0 1,0-1 0,0 1 0,5 1-1,-4-3 7,0 1 0,0-1 0,-1 1 0,1-1 0,0 0 0,0-1 0,0 1 0,-1-1 0,1 1 0,0-1 1,6-3-1,4-1 83,21-12 0,-27 13-71,6-5-61,0 0 1,-1 0 0,0-2-1,17-16 1,13-10 130,-21 17 99,-20 19-248,-1 0 0,0-1 0,0 1-1,0 0 1,0-1 0,0 1 0,0-1-1,0 1 1,0-1 0,0 0 0,-1 1-1,1-1 1,0-2 0,-1 4 34,0 0 1,0 0-1,-1 0 1,1 0-1,0 0 0,0 0 1,0 0-1,0 0 0,0 0 1,0 0-1,0 0 1,0 0-1,0 0 0,-1 0 1,1 0-1,0 0 1,0 0-1,0 0 0,0 0 1,0 0-1,0 0 1,0 0-1,0 0 0,-1 0 1,1 0-1,0 0 1,0 0-1,0 0 0,0 0 1,0 0-1,0 0 0,0 0 1,0 0-1,0 0 1,-1 0-1,1 0 0,0 0 1,0 0-1,0 0 1,0 0-1,0 1 0,0-1 1,0 0-1,0 0 1,0 0-1,0 0 0,0 0 1,0 0-1,0 0 1,0 0-1,0 1 0,0-1 1,0 0-1,0 0 0,0 0 1,-5 6-36,5-6 37,-3 4 7,1 0 1,-1 0-1,1 0 1,0 0-1,1 0 1,-1 1 0,1-1-1,0 1 1,0-1-1,0 1 1,1-1-1,-1 1 1,1-1-1,0 1 1,1 0 0,-1-1-1,1 1 1,0-1-1,2 8 1,-2-6 25,1-1 0,0 1 0,1-1 0,-1 0 0,1 1 0,0-1 0,0 0 0,1-1 0,-1 1-1,1-1 1,0 1 0,0-1 0,1 0 0,-1-1 0,7 5 0,-9-7-12,-1 0 0,1-1 0,-1 1 0,1 0 1,-1-1-1,1 1 0,-1-1 0,1 0 0,-1 1 0,1-1 0,-1 0 0,1 0 0,0 0 0,-1 0 0,1 0 0,-1-1 0,1 1 0,-1 0 0,1-1 0,-1 1 0,3-2 0,-2 1 6,1-1 0,-1 0 0,1 1 0,-1-1 0,0-1 0,1 1 0,-1 0 0,0 0 0,0-1 0,2-3 0,1-3 0,0-1 1,-1 0-1,0 1 0,-1-1 1,4-17-1,-6 24-37,0-1 0,-1 0 0,0 0 0,1 1 0,-1-1 0,-1 0 0,1 0 0,0 0 0,-1 1 0,0-1 0,0 0 1,0 1-1,0-1 0,-1 1 0,1-1 0,-1 1 0,0 0 0,0 0 0,-4-5 0,3 5-4,0 0 0,-1 0-1,1 0 1,-1 0 0,1 1 0,-1-1 0,0 1 0,0 0 0,0 0-1,-1 1 1,1-1 0,0 1 0,-1 0 0,1 0 0,-9-1 0,-2 1-54,-26 2 0,36-1 42,0 1 1,0 0-1,0 0 1,0 0-1,0 1 1,0-1-1,1 1 1,-7 4-1,10-6 33,1 0 0,0 0-1,0 0 1,-1 0 0,1 0 0,0 0-1,0 1 1,0-1 0,0 0 0,-1 0-1,1 0 1,0 0 0,0 1 0,0-1 0,0 0-1,-1 0 1,1 0 0,0 1 0,0-1-1,0 0 1,0 0 0,0 1 0,0-1-1,0 0 1,0 0 0,0 1 0,0-1 0,0 0-1,0 0 1,0 1 0,0-1 0,0 0-1,0 0 1,0 1 0,8 6 57,14 2 305,-16-7-326,1-1 0,0 0 1,-1 0-1,1-1 0,0 0 1,0 0-1,-1-1 0,1 0 1,0 0-1,-1 0 0,11-4 0,3-3-25,0-1 1,24-15-1,-24 13 21,32-14 0,-33 18-5,-12 3-36,1 1 0,-1 1 1,1-1-1,12-1 1,-15 3-29,0 1 0,0-1 0,0 1-1,0 1 1,0-1 0,6 2 0,-10-2 40,0 0-1,1 1 0,-1-1 1,0 1-1,1-1 1,-1 1-1,0 0 0,1-1 1,-1 1-1,0 0 1,0 0-1,0 0 0,0 0 1,0 0-1,0 0 1,0 0-1,0 0 0,0 1 1,-1-1-1,1 0 1,0 0-1,-1 1 0,1-1 1,-1 1-1,1 1 1,3 7 22,0 5-2,-4-14 73,12-2 21,1-1 0,-1 0 0,0-1 0,1 0 0,-1-1 0,21-10 0,22-6-158,-30 12 29,-9 3 36,1 0-1,-1 1 1,1 1 0,19-1 0,-35 4-5,0 0 0,0 0 0,0 0 0,0 1 0,0-1 0,0 0 0,0 1-1,0-1 1,0 0 0,0 1 0,0-1 0,0 1 0,-1 0 0,1-1 0,0 1 0,0 0 0,0-1 0,-1 1 0,1 0 0,0 0 0,-1 0 0,1 0 0,11 26 199,-11-23-215,0-1-1,0 0 1,1 0-1,-1 1 1,1-1-1,2 4 1,0-2 73,1-1 0,-1 0-1,1 1 1,-1-1 0,11 5 0,-13-7-48,1-1 1,-1 0-1,1 0 1,0-1 0,0 1-1,-1-1 1,1 1-1,0-1 1,0 0-1,0 0 1,-1 0 0,1 0-1,0 0 1,0-1-1,2 0 1,1 0-532,-1-1 0,1 0-1,-1 0 1,0 0 0,10-6 0,-13 6-211,1 0 1,0 1-1,-1-2 0,0 1 0,1 0 1,-1 0-1,0-1 0,0 1 0,-1-1 1,1 0-1,2-5 0,-3 8 483,-1-1-1,0 0 0,0 1 1,1-1-1,-1 0 1,0 1-1,0-1 0,0 0 1,0 0-1,0 1 0,0-1 1,0 0-1,0 0 1,0 1-1,0-1 0,0 0 1,0 1-1,-1-1 1,1 0-1,0 1 0,0-1 1,-1 0-1,1 1 1,-1-1-1,1 0 0,0 1 1,-2-2-1,-3-2-2333</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51:01.333"/>
    </inkml:context>
    <inkml:brush xml:id="br0">
      <inkml:brushProperty name="width" value="0.05" units="cm"/>
      <inkml:brushProperty name="height" value="0.05" units="cm"/>
    </inkml:brush>
  </inkml:definitions>
  <inkml:trace contextRef="#ctx0" brushRef="#br0">13 9 7040,'-13'0'3200,"13"-3"-2752,5-2 640,3 10-672,0-5-448,7 0 0,-2 0-832,0 0 480,-5 0-2208,5 0 1440</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51:01.691"/>
    </inkml:context>
    <inkml:brush xml:id="br0">
      <inkml:brushProperty name="width" value="0.05" units="cm"/>
      <inkml:brushProperty name="height" value="0.05" units="cm"/>
    </inkml:brush>
  </inkml:definitions>
  <inkml:trace contextRef="#ctx0" brushRef="#br0">9 111 8544,'-8'-13'3872,"60"7"-3360,-17 1 1632,4 5-1280,23-8 703,4-1-895,25-5-128,1 3-320,14-2-192,-9 9-64,-14-7-320,-17 6 192,-19-1-3327,-11 6 1919,-28-5-3584,-3 10 2944</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51:02.033"/>
    </inkml:context>
    <inkml:brush xml:id="br0">
      <inkml:brushProperty name="width" value="0.05" units="cm"/>
      <inkml:brushProperty name="height" value="0.05" units="cm"/>
    </inkml:brush>
  </inkml:definitions>
  <inkml:trace contextRef="#ctx0" brushRef="#br0">26 156 6880,'-26'-8'3136,"30"8"-2720,5-3 1664,8-2-1216,28-6 992,2 3-1088,24-12-97,4 9-447,34-9-128,1 4-64,13-3-735,-10 7 383,6-2-5312,-19 6 3104</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51:05.850"/>
    </inkml:context>
    <inkml:brush xml:id="br0">
      <inkml:brushProperty name="width" value="0.05" units="cm"/>
      <inkml:brushProperty name="height" value="0.05" units="cm"/>
    </inkml:brush>
  </inkml:definitions>
  <inkml:trace contextRef="#ctx0" brushRef="#br0">18 126 3968,'-17'2'7119,"21"1"-6819,-1-2 1,2 1-1,-1 0 1,0-1 0,6 2-1,7-2 193,0 0 0,0-1 0,0-1 0,24-5 0,-32 5-381,-1-1 1,1-1 0,-1 1 0,0-1 0,0-1 0,0 0 0,0 0 0,0 0 0,-1-1 0,9-7 0,-14 10-117,-1 1 0,1 0 0,-1-1 0,0 0 1,1 1-1,-1-1 0,0 0 0,0 0 0,0 1 0,0-1 1,0 0-1,0 0 0,0 0 0,-1 0 0,1 0 0,-1 0 1,0-1-1,1 1 0,-1 0 0,0 0 0,0 0 0,0 0 1,-1 0-1,1 0 0,0 0 0,-1 0 0,1-1 0,-1 1 0,0 0 1,0 1-1,0-1 0,0 0 0,0 0 0,0 0 0,0 0 1,-1 1-1,1-1 0,-1 1 0,1-1 0,-1 1 0,1 0 1,-1-1-1,0 1 0,0 0 0,1 0 0,-1 0 0,0 0 1,0 0-1,-4 0 0,-1-1-22,0 1 1,0 0-1,0 1 1,0-1 0,0 1-1,-1 1 1,1-1-1,0 1 1,-8 2-1,4 0 113,-1 1 0,1 0 0,0 0 0,0 1 0,-10 6-1,16-7-35,0-1 0,1 1 0,-1 0 0,1 0 0,0 0 0,0 1 0,1 0-1,-1-1 1,1 1 0,0 0 0,0 1 0,1-1 0,0 1 0,-1-1-1,2 1 1,-1-1 0,1 1 0,0 0 0,0 0 0,0 10 0,1-6 31,0 0 0,0 0 0,1 0 0,1 1 0,-1-1 0,2 0 0,-1-1 0,2 1 0,-1 0 1,1-1-1,7 12 0,-5-10 30,1-1 1,0 0-1,0 0 1,1-1-1,0 0 1,13 10-1,-18-16-72,0-1 0,1 0 0,-1 0 0,1 0 1,-1 0-1,1 0 0,-1-1 0,1 0 0,0 0 0,0 0 0,0 0 0,0 0 0,0-1 0,0 0 0,0 0 0,0 0 1,0 0-1,0-1 0,-1 1 0,1-1 0,0 0 0,0 0 0,4-2 0,5-3 47,0 0 1,-1-1-1,0 0 1,0-1-1,13-12 1,51-51-48,-3 1-50,-57 56-31,1 0-130,0 1-1,33-21 1,-49 34 154,0-1 0,-1 1 0,1 0 0,0-1 1,-1 1-1,1 0 0,0 0 0,-1-1 0,1 1 0,0 0 0,-1 0 0,1 0 0,0 0 0,0 0 0,-1 0 1,1 0-1,0 0 0,-1 0 0,2 0 0,-2 1 14,1-1-1,-1 0 1,0 1 0,1-1 0,-1 0-1,0 1 1,1-1 0,-1 0 0,0 1-1,0-1 1,0 0 0,1 1 0,-1-1-1,0 1 1,0-1 0,0 1 0,0-1-1,0 0 1,1 1 0,-1-1 0,0 2-1,0 1 41,-1 0 1,1 0-1,0 0 0,-1 0 0,1 0 1,-3 5-1,-9 28 131,-6 16-64,11-31 34,5-9 81,2-11-206,0-1-1,0 0 0,0 0 0,0 0 0,0 1 0,0-1 0,0 0 0,0 0 0,0 0 0,0 1 1,0-1-1,0 0 0,0 0 0,0 0 0,0 0 0,0 1 0,0-1 0,1 0 0,-1 0 0,0 0 0,0 0 1,0 1-1,0-1 0,0 0 0,1 0 0,-1 0 0,0 0 0,0 0 0,0 0 0,0 0 0,1 1 1,-1-1-1,0 0 0,0 0 0,0 0 0,1 0 0,1-1 19,1 0 0,-1 0 1,0 0-1,1 0 0,-1 0 0,0 0 1,0-1-1,0 1 0,0-1 0,0 0 0,0 0 1,0 1-1,0-1 0,1-3 0,14-11 50,1 2-84,0 1 0,1 1 0,1 1-1,33-14 1,-21 12-103,0 2-1,50-10 0,-76 20 35,0 0 0,0 0-1,0 0 1,0 1 0,10 1-1,-14-1 59,-1 0-1,0 0 0,1 1 1,-1-1-1,1 0 0,-1 1 1,0 0-1,1-1 0,-1 1 1,0 0-1,1-1 1,-1 1-1,0 0 0,0 0 1,0 0-1,0 0 0,0 0 1,0 0-1,0 1 0,0-1 1,0 0-1,-1 0 1,1 1-1,0-1 0,-1 0 1,1 1-1,-1-1 0,1 3 1,2 21 130,0 0 1,-2 1-1,-1 26 1,-1-15 62,1-31-140,1-1 0,-1 1 0,1-1 0,0 0 0,0 1 0,1-1 0,0 0-1,4 9 1,-6-12-21,1-1-1,0 0 1,0 1 0,0-1-1,-1 0 1,1 1-1,0-1 1,0 0-1,1 0 1,-1 0-1,0 0 1,0 0-1,0 0 1,1 0-1,-1-1 1,0 1-1,1 0 1,-1-1-1,1 1 1,-1-1-1,1 0 1,-1 1 0,1-1-1,-1 0 1,1 0-1,-1 0 1,1 0-1,-1 0 1,1 0-1,0 0 1,-1 0-1,1-1 1,-1 1-1,1-1 1,1 0-1,5-4 40,0 0 0,-1 0 0,1-1 0,-1 0 0,0 0 1,0-1-1,-1 0 0,8-11 0,-7 10-27,10-15-39,27-47-1,-13 18 72,-13 22-179,-17 28 86,0 1-1,-1 0 1,1 0-1,-1 0 1,1-1-1,-1 1 1,1 0-1,-1-1 1,0 1-1,0-1 1,0 1-1,1 0 1,-1-1-1,-1 1 1,1-1-1,0 1 1,0 0-1,0-1 1,-1-1-1,0 3 5,1-1 0,-1 0 0,1 1 0,-1-1 0,1 1 0,-1-1-1,1 1 1,-1-1 0,1 1 0,-1 0 0,0-1 0,1 1 0,-1-1-1,0 1 1,1 0 0,-1 0 0,0 0 0,1-1 0,-1 1 0,0 0-1,0 0 1,1 0 0,-2 0 0,0 0 2,0 1-1,1-1 1,-1 0-1,0 1 0,1 0 1,-1-1-1,0 1 1,1 0-1,-3 1 1,-2 3-6,0-1 0,0 1-1,-6 8 1,11-12 22,-5 5 15,1 1-1,0 0 1,0 0 0,0 0-1,1 1 1,0 0-1,1 0 1,-1 0-1,2 0 1,-1 0 0,-1 13-1,1-5 31,2 0 0,0 1 0,1-1 0,0 0 0,4 18 0,-3-26 17,0-1 0,1 0 0,0 1 1,0-1-1,1 0 0,4 8 0,-6-12-29,1-1 1,-1 0-1,1 1 0,-1-1 1,1 0-1,0 0 0,-1 0 0,1 0 1,0 0-1,0 0 0,0-1 1,1 1-1,-1-1 0,0 1 1,1-1-1,-1 0 0,1 0 0,-1 0 1,1 0-1,-1-1 0,4 1 1,-1-1 17,0 0-1,0 0 1,-1-1 0,1 0 0,0 0 0,0 0 0,-1 0 0,1-1 0,6-3 0,7-4 6,17-12 0,-16 9-19,46-33 114,82-72 1,-133 105-175,-3 3-36,-1-1 0,-1 1 1,1-1-1,-2-1 0,1 0 1,-1 0-1,7-16 0,-14 20-20,-1 5 54,0 4 4,0-2-136,3 0 145,-1 1 0,0-1 1,1 0-1,-1 1 0,0 0 0,0 0 1,1-1-1,-1 1 0,0 0 1,0 1-1,0-1 0,0 0 1,0 1-1,0-1 0,-1 1 1,1-1-1,0 1 0,-1 0 0,1 0 1,-1 0-1,2 3 0,3 5-7,-1 0 1,-1 0-1,5 15 0,-4-11 8,6 25 9,-9-29 40,0 0 1,1 0-1,9 18 1,-11-26-22,2 5 37,1-1 0,0 0 0,7 9-1,-10-13-30,0-1-1,1 0 0,-1 1 0,0-1 0,1 0 1,-1 0-1,1 0 0,-1 0 0,1 0 0,-1 0 0,1-1 1,0 1-1,-1 0 0,1-1 0,0 1 0,0-1 1,-1 0-1,1 1 0,0-1 0,3 0 0,7-3 27,-1 0-1,1-1 1,-1 0-1,0 0 1,0-1-1,0-1 1,13-9-1,13-5 100,276-131 70,-304 147-196,0-1-50,0 1 0,0-2 0,14-10 0,-23 16 31,0 0 0,0 0 0,0 0-1,0 0 1,0 0 0,1 0 0,-1 0 0,0 0-1,0 0 1,0 0 0,0 0 0,0-1 0,0 1-1,0 0 1,0 0 0,0 0 0,0 0 0,1 0-1,-1 0 1,0 0 0,0 0 0,0 0-1,0 0 1,0 0 0,0-1 0,0 1 0,0 0-1,0 0 1,0 0 0,0 0 0,0 0 0,0 0-1,0 0 1,0 0 0,0-1 0,0 1 0,0 0-1,0 0 1,0 0 0,0 0 0,0 0-1,0 0 1,0 0 0,0 0 0,0-1 0,0 1-1,0 0 1,0 0 0,0 0 0,0 0 0,-1 0-1,1 0 1,-8-1-277,-14 5 56,6 2 225,-1 0 0,1 1 0,0 1 0,0 0 0,1 1-1,0 1 1,-18 15 0,22-16 15,1 0 0,1 1 0,-1 0 0,1 1 0,1 0 0,0 0 0,1 1 0,0 0-1,1 0 1,-6 16 0,10-23-3,1 1-1,0-1 1,0 1-1,0 0 0,1-1 1,-1 1-1,1 0 1,1-1-1,-1 1 0,1 0 1,0-1-1,1 1 1,2 6-1,-4-9 8,1-1-1,0 1 0,1-1 1,-1 0-1,0 0 1,1 1-1,-1-1 1,1 0-1,0 0 1,-1 0-1,1-1 0,0 1 1,0 0-1,0-1 1,1 1-1,-1-1 1,0 0-1,0 0 1,1 0-1,-1 0 0,1 0 1,-1 0-1,1-1 1,-1 1-1,1-1 1,-1 0-1,1 1 1,0-1-1,-1 0 0,1-1 1,3 0-1,5-1 39,0-1 0,0 0 0,-1-1 0,1 0 0,-1-1 0,0 0 0,0 0 0,-1-1-1,0-1 1,0 0 0,0 0 0,-1 0 0,11-12 0,-3 0-46,0-2 0,-1 1 0,-1-2-1,21-41 1,-32 57-79,0 0 0,-1 0-1,1 0 1,-1-1 0,-1 1-1,1-1 1,0-8 0,-2 15 60,0 0 0,0-1-1,1 1 1,-1 0 0,0 0 0,0-1 0,0 1 0,0 0 0,0-1 0,0 1 0,0 0 0,-1 0 0,1-1 0,0 1 0,0 0 0,0-1 0,0 1 0,0 0 0,0 0 0,0-1 0,-1 1 0,1 0 0,0 0 0,0 0 0,0-1 0,0 1-1,-1 0 1,1 0 0,0 0 0,0-1 0,-1 1 0,1 0 0,0 0 0,0 0 0,-1 0 0,1 0 0,0 0 0,0 0 0,-1-1 0,1 1 0,0 0 0,-1 0 0,1 0 0,0 0 0,0 0 0,-1 0 0,1 0 0,0 0 0,-1 1-1,1-1 1,0 0 0,0 0 0,-1 0 0,1 0 0,0 0 0,0 0 0,-1 0 0,1 1 0,0-1 0,0 0 0,0 0 0,-1 0 0,1 1 0,0-1 0,0 0 0,0 0 0,-1 1 0,-14 16-118,4 4 129,2 1-1,0 1 1,2-1-1,0 1 1,-3 25-1,2-13-15,1-8-20,-2 15 69,-2 0-1,-31 76 0,30-94 49,-2 0-1,-30 38 0,-39 38 170,58-72-196,24-27-55,-54 58 177,49-54-140,0 1-1,-1-1 1,0 0 0,0-1-1,0 1 1,-16 5 0,20-8-30,0-1 1,0-1 0,0 1 0,-1 0-1,1-1 1,0 1 0,0-1 0,-1 0-1,1 0 1,0 0 0,0-1 0,-1 1-1,1-1 1,0 0 0,0 0 0,0 0-1,0 0 1,0 0 0,0-1-1,0 0 1,-5-3 0,5 3-54,0-1 1,1 0-1,-1 0 0,1 0 1,-1 0-1,1 0 0,0 0 1,0-1-1,1 1 0,-1 0 1,1-1-1,0 0 1,-1 1-1,2-1 0,-1 0 1,0 0-1,1 1 0,-1-8 1,1 7 12,1 0 0,-1 0 0,1-1 0,-1 1 0,1 0 0,0 0 1,1 0-1,-1 0 0,1 0 0,-1 0 0,1 0 0,1 1 0,3-7 1,-2 6 24,0-1-1,1 1 1,-1 0 0,1 0 0,0 0 0,0 1 0,0 0 0,9-4 0,6-1 16,0 1 0,1 1-1,0 0 1,26-2 0,-43 7-23,5 0 6,155-31 7,-132 24 112,1-2 1,57-25-1,-71 25-61,0-1-1,0-1 1,-1-1-1,-1-1 1,20-19 0,-2-4 81,34-43 0,-33 35-142,116-157-138,-118 152-240,-40 60 315,-1 0 0,2 1 0,-1-1 1,1 1-1,-6 22 0,-9 84 482,18-98-290,1 1 0,1-1 0,5 39 0,-5-54-69,1-1-1,0 0 1,-1 0 0,1 0 0,1 0-1,-1 0 1,0 0 0,1 0 0,0 0-1,-1 0 1,1 0 0,0-1 0,0 1-1,5 4 1,-6-7-14,1 1-1,-1 0 0,0 0 1,0-1-1,1 1 0,-1-1 1,1 1-1,-1-1 1,0 1-1,1-1 0,-1 0 1,1 0-1,-1 0 0,0 0 1,3 0-1,-2 0-5,1-1 1,-1 0-1,0 1 0,1-1 0,-1 0 1,0 0-1,0 0 0,1-1 0,-1 1 0,0 0 1,2-3-1,20-19 68,-2-1 0,0-1 0,28-44 0,-24 32-53,72-93-375,-98 130 328,0 0 0,0 0 0,0 0 0,0-1 0,0 1 0,0 0 0,0 0-1,1 0 1,-1 0 0,0 0 0,0-1 0,0 1 0,0 0 0,1 0 0,-1 0 0,0 0 0,0 0-1,0 0 1,0 0 0,1 0 0,-1 0 0,0 0 0,0 0 0,0-1 0,1 1 0,-1 0 0,0 0 0,0 0-1,0 0 1,0 1 0,1-1 0,-1 0 0,0 0 0,0 0 0,0 0 0,1 0 0,-1 0 0,0 0-1,0 0 1,0 0 0,0 0 0,1 0 0,-1 1 0,0-1 0,0 0 0,0 0 0,0 0 0,0 0-1,0 0 1,1 1 0,-1-1 0,0 0 0,0 0 0,0 0 0,0 0 0,0 1 0,0-1 0,0 0-1,0 0 1,0 0 0,0 1 0,0-1 0,0 0 0,0 0 0,0 1 0,3 18-118,-5 43 136,-2 0 0,-3 0 0,-3 0 0,-27 91 0,28-124 69,-1 0 1,-1-1-1,-2 0 1,0-1-1,-2-1 1,-25 34 0,26-41-12,-2 0 1,0-1 0,-1-1 0,-25 21 0,35-33-55,0 0 1,1-1-1,-1 0 0,0 0 1,-1 0-1,1-1 0,-1 0 1,0-1-1,0 0 1,1 0-1,-1 0 0,-1-1 1,1 0-1,0-1 0,0 0 1,-14-1-1,16-1-2,-1 0 0,0 0 0,1 0 0,-1-1 0,1 0 0,0 0 0,0-1 0,0 0 0,1 0 0,-1 0 0,1-1 0,0 0 0,0 0 0,-6-9 0,7 10 2,1 0 0,0 0-1,0-1 1,0 0 0,1 1 0,0-1 0,0 0 0,0 0 0,0-1 0,1 1 0,0 0-1,0 0 1,0-1 0,1 1 0,-1 0 0,1-1 0,1 1 0,1-11 0,-1 13 10,1-1 1,-1 0 0,1 1 0,0-1-1,1 1 1,-1-1 0,1 1 0,-1 0-1,1 0 1,0 0 0,0 0 0,0 1 0,1-1-1,-1 1 1,1 0 0,5-3 0,6-2 49,0 0 1,26-6 0,-41 13-79,234-53 486,-70 20-1006,-62 10-3646,-58 14 1850</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51:53.365"/>
    </inkml:context>
    <inkml:brush xml:id="br0">
      <inkml:brushProperty name="width" value="0.05" units="cm"/>
      <inkml:brushProperty name="height" value="0.05" units="cm"/>
    </inkml:brush>
  </inkml:definitions>
  <inkml:trace contextRef="#ctx0" brushRef="#br0">342 230 1056,'7'-12'11701,"-41"5"-9493,30 7-2116,0-1 0,-1 1 1,1 0-1,0 0 0,0 0 1,0 1-1,0-1 0,0 1 1,-5 1-1,-38 16 658,32-12-578,-2 1 19,1 0 1,-1 2-1,2 0 0,-24 17 0,31-20-155,1 0 1,0 1-1,0 0 0,0 1 0,1-1 1,0 1-1,1 1 0,0-1 0,0 1 1,-5 11-1,4-2-20,0-1 0,1 1 0,1 0 0,1 0 0,-2 32 0,5-38 18,0 0 1,1 0 0,0 0-1,1 0 1,0 0 0,1 0-1,0 0 1,1-1 0,9 19-1,-12-27-13,1 0 1,0 0-1,0-1 0,0 1 0,0 0 0,0-1 0,1 0 0,-1 1 0,1-1 0,-1 0 0,5 2 0,-5-3-2,-1 0 0,1-1 0,-1 1 0,1 0 0,0-1 0,-1 0 0,1 1 0,-1-1 0,1 0 0,0 0 0,-1 0 0,1 0 0,0 0 0,-1 0 0,1 0 0,0-1 0,-1 1 0,1-1 0,0 1 0,-1-1 0,1 1 0,-1-1 0,1 0 0,-1 0 0,2-1 0,1-2 23,0 0-1,0 0 1,0 0 0,0-1-1,-1 1 1,0-1-1,0 0 1,0 0 0,3-7-1,17-53 55,-17 46-24,17-53-25,-3 0 0,10-81 0,-29 149-104,-1 1-1,1 0 0,-1 0 1,0-1-1,-1 1 0,1 0 1,0 0-1,-1 0 0,0-1 0,-1-2 1,2 6 47,0 0 1,0 0-1,0 0 1,0-1 0,0 1-1,0 0 1,0 0-1,0 0 1,-1 0-1,1 0 1,0 0 0,0 0-1,0 0 1,0 0-1,0 0 1,0 0-1,0 0 1,0 0 0,-1 0-1,1 0 1,0 0-1,0 0 1,0 0-1,0 0 1,0 0-1,0 0 1,0 0 0,0 0-1,-1 0 1,1 0-1,0 0 1,0 0-1,0 0 1,0 0 0,0 0-1,0 0 1,0 0-1,0 0 1,-1 0-1,1 0 1,0 0 0,0 0-1,0 1 1,0-1-1,0 0 1,0 0-1,0 0 1,0 0 0,0 0-1,0 0 1,0 0-1,0 0 1,0 0-1,0 1 1,0-1-1,0 0 1,-7 12-79,-4 14 175,7-13-47,1-1 0,0 1 0,2 0 0,-1 0 0,1 0-1,1 0 1,2 15 0,1 0 69,1-1 0,10 36-1,-12-53-57,1 0-1,1 0 1,0 0-1,9 17 1,-12-25-32,0 0 0,0 0 1,0-1-1,1 1 1,-1 0-1,0-1 1,1 1-1,-1-1 1,1 0-1,0 1 1,-1-1-1,1 0 0,0 0 1,0 0-1,0 0 1,-1-1-1,1 1 1,0 0-1,0-1 1,0 1-1,0-1 1,1 0-1,-1 1 0,0-1 1,0 0-1,0 0 1,0-1-1,0 1 1,0 0-1,0-1 1,2 0-1,5-3 7,0 1 1,0-2-1,-1 1 0,0-1 1,11-9-1,37-34 20,-35 29-10,33-29-41,2 3-1,70-43 1,-114 81-60,1 0-1,0 1 1,15-6 0,-28 12 65,0 0-1,1-1 1,-1 1 0,1 0 0,-1 0 0,0 0 0,1-1 0,-1 1 0,1 0-1,-1 0 1,0 0 0,1 0 0,-1 0 0,1 0 0,-1 0 0,1 0 0,-1 0-1,1 0 1,-1 0 0,0 0 0,1 0 0,-1 0 0,1 1 0,-1-1 0,1 0 0,-1 0-1,0 0 1,1 1 0,-1-1 0,0 0 0,1 0 0,-1 1 0,0-1 0,1 0-1,-1 1 1,0-1 0,0 0 0,1 1 0,-1-1 0,0 1 0,0-1 0,0 0-1,1 1 1,-1-1 0,0 1 0,0 0 0,0 2 37,0 0 0,0 1 0,-1-1 0,1 0 0,-3 6 0,1 1 131,-30 166 845,33-173-766,3-10-111,9-18-70,-1 3-56,-3 9 3,19-23 0,-3 5-13,8-7 7,-29 33-19,0 2 1,0-1-1,0 0 0,1 1 1,-1-1-1,9-3 1,-12 7-25,0-1 1,0 1 0,0-1 0,0 1-1,0 0 1,1-1 0,-1 1 0,0 0-1,0 0 1,0 0 0,2 0 0,-3 0 26,1 0 1,-1 0 0,0 0 0,1 0 0,-1 1-1,0-1 1,1 0 0,-1 0 0,0 0 0,1 1 0,-1-1-1,0 0 1,0 0 0,1 0 0,-1 1 0,0-1-1,0 0 1,1 1 0,-1-1 0,0 0 0,0 1 0,0-1-1,0 0 1,1 1 0,-1 2 1,0 0-1,0 0 1,0 0-1,0 0 1,0 0-1,0 0 1,-2 3-1,0 7 2,-2 30 96,0-17-31,2 1 0,1-1 0,1 1-1,4 29 1,-4-54-45,0 0-1,1 0 0,-1 0 0,1 0 0,-1 0 1,1 0-1,0 0 0,0-1 0,0 1 0,0 0 0,0-1 1,0 1-1,0 0 0,0-1 0,1 1 0,-1-1 1,1 0-1,-1 1 0,1-1 0,0 0 0,1 1 1,0-1 5,0 0 0,1 0 0,-1 0 0,0 0 0,0-1 0,1 0 0,-1 1 1,0-1-1,1 0 0,-1-1 0,6 0 0,6-2 11,0-2 0,0 1 0,0-2 0,16-7 0,-30 12-33,65-34-18,-2-2-1,107-82 1,-151 105 28,-15 12 4,0-1 0,0-1 0,0 1 1,-1-1-1,1 1 0,-1-1 0,5-6 0,-9 10-16,0 0 0,0 0 0,0 0-1,0-1 1,0 1 0,0 0 0,1 0 0,-1 0 0,0 0-1,0 0 1,0 0 0,0 0 0,0 0 0,0-1 0,0 1 0,0 0-1,0 0 1,0 0 0,0 0 0,0 0 0,0 0 0,0-1 0,0 1-1,1 0 1,-1 0 0,0 0 0,-1 0 0,1 0 0,0-1-1,0 1 1,0 0 0,0 0 0,0 0 0,0 0 0,0 0 0,0 0-1,0-1 1,0 1 0,0 0 0,0 0 0,0 0 0,0 0 0,0 0-1,0 0 1,-1 0 0,1 0 0,0-1 0,-8 4-61,-13 10 48,-30 31-19,-81 87 0,112-110 3,2 1-1,0 1 1,1 1 0,-16 32 0,32-54 40,0 0 0,0 0 0,0 0 0,1 0-1,-1 0 1,1 1 0,-1-1 0,1 0 0,0 0 0,0 1 0,0-1 0,1 3 0,-1-3-4,0-1 0,1 0 0,-1 0 0,0 0 1,1 0-1,-1 0 0,1 0 0,0 0 1,-1 0-1,1 0 0,0 0 0,-1-1 0,1 1 1,0 0-1,0 0 0,0-1 0,0 1 0,0 0 1,0-1-1,0 1 0,0-1 0,0 1 1,0-1-1,0 0 0,0 1 0,0-1 0,2 0 1,1 1 5,0-1 0,0 0 1,1 0-1,-1 0 0,0 0 1,0-1-1,1 1 0,-1-1 0,0 0 1,6-3-1,2-1 29,23-13 0,-30 15-26,11-8 25,0 0 1,0-1 0,-1-1-1,-1 0 1,0-1 0,-1-1-1,15-21 1,3-9 32,33-65 1,-46 76-68,-2-1 0,-1-1 0,-2 0 1,-2-1-1,-1-1 0,9-65 1,-19 99-21,1-1 0,0 1 0,-1-1 1,0 1-1,0-1 0,0 1 0,-1 0 0,0-1 1,1 1-1,-1-1 0,-2-4 0,2 9 10,1-1-1,0 1 0,0 0 1,0-1-1,0 1 0,-1 0 1,1-1-1,0 1 0,-1 0 1,1-1-1,0 1 0,0 0 1,-1-1-1,1 1 0,0 0 1,-1 0-1,1-1 0,-1 1 0,1 0 1,0 0-1,-1 0 0,1 0 1,-1 0-1,1 0 0,0-1 1,-1 1-1,1 0 0,-1 0 1,1 0-1,-1 0 0,1 0 1,0 0-1,-1 1 0,1-1 1,-1 0-1,1 0 0,0 0 1,-1 0-1,1 0 0,-1 1 1,1-1-1,0 0 0,-1 0 1,1 1-1,0-1 0,-1 0 1,1 0-1,0 1 0,0-1 1,-1 0-1,1 1 0,-18 23-186,17-23 196,-9 16 116,1 1 1,1 0-1,0 1 1,2-1-1,0 1 0,1 0 1,-5 34-1,6-19 0,2 0 1,1 0-1,6 60 0,-3-70-117,2-1 0,1 0 0,8 25 0,-9-38-470,0 0 1,0 0 0,10 14 0,-9-18-439,-1 0-1,1 0 1,0 0-1,0-1 1,13 10-1,12 5-2253</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51:56.102"/>
    </inkml:context>
    <inkml:brush xml:id="br0">
      <inkml:brushProperty name="width" value="0.05" units="cm"/>
      <inkml:brushProperty name="height" value="0.05" units="cm"/>
    </inkml:brush>
  </inkml:definitions>
  <inkml:trace contextRef="#ctx0" brushRef="#br0">1 949 1664,'0'0'528,"0"15"1520,0-13-1766,0 0 0,0-1-1,0 1 1,1 0 0,-1-1 0,1 1 0,-1 0 0,1-1-1,0 1 1,-1-1 0,1 1 0,2 2 2485,11-6-415,-8-1-2152,0 0-1,0 0 1,0-1 0,-1 1-1,1-2 1,-1 1 0,0 0-1,4-6 1,37-46 334,-23 26-257,144-154 341,15-18-271,-156 165-290,38-69-1,-36 56 18,1-13 148,-26 57-210,-19 57 608,9-27-418,-19 47 0,10-38-85,-7 12 107,-17 48 1,20-34-93,2 2 0,3-1 0,-9 75 0,24-132-128,-3 41 251,3-41-222,0-1 0,0 0 0,0 0-1,0 1 1,1-1 0,-1 0 0,1 0-1,-1 0 1,1 0 0,0 1 0,0-1 0,0 0-1,0 0 1,0-1 0,3 4 0,-3-4-8,0-1 0,0 1 0,0-1 0,0 0 0,0 1 0,1-1 0,-1 0 0,0 0 0,0 0 1,0 0-1,0 0 0,1 0 0,-1 0 0,0 0 0,0 0 0,0 0 0,0-1 0,1 1 0,-1-1 0,0 1 1,0-1-1,0 1 0,0-1 0,0 1 0,0-1 0,1-1 0,4-3 13,0-1-1,-1 1 1,0-1-1,0 0 1,5-9 0,21-38 43,-16 24-41,165-236 35,-95 147-76,33-78-131,-19-7-77,-94 187 200,-5 16 9,0 0 0,0 0 0,0 0 1,0 0-1,0 0 0,0-1 0,0 1 1,0 0-1,0 0 0,0 0 0,0 0 1,0 0-1,-1 0 0,1 0 0,0 0 0,0 0 1,0 0-1,0 0 0,0 0 0,0-1 1,0 1-1,0 0 0,0 0 0,0 0 1,0 0-1,0 0 0,-1 0 0,1 0 0,0 0 1,0 0-1,0 0 0,0 0 0,0 0 1,0 0-1,0 0 0,0 0 0,0 0 1,-1 0-1,1 0 0,0 0 0,0 0 0,0 0 1,0 0-1,0 0 0,0 0 0,0 0 1,0 0-1,0 0 0,0 0 0,-1 1 1,1-1-1,0 0 0,0 0 0,0 0 1,0 0-1,0 0 0,0 0 0,0 0 0,0 0 1,0 0-1,0 0 0,0 0 0,0 1 1,-4 2-10,1 1 0,-1-1 1,1 1-1,-4 6 1,-7 11-15,-37 61 430,-9 24 206,59-104-578,-1 0 0,1 1 0,-1-1 0,1 0 0,-1 0 0,-3 3 0,0-3-473,6-11-1364,0-4-2346,-1 19-109,-1 8 4282,0-1-1,-1 0 0,-5 17 0,0 2 2818,6-26-2453,0 0 0,-1 0 0,0 0 1,-1 0-1,1-1 0,-1 1 0,-6 8 0,-31 35 949,7-9-685,20-19-405,0 0 0,1 0 1,-8 25-1,-23 70 392,35-91-572,-7 28 1,11-36 123,0 0 0,-13 28 0,14-31 139,5-27 37,1-5-368,1 1 0,1 0 0,1 0 0,0 0 0,1 1 0,0 0 0,2 0 1,0 1-1,0 0 0,24-27 0,-22 29-35,1 1 1,1-1 0,0 2 0,0 0-1,1 1 1,1 0 0,0 1-1,0 0 1,1 2 0,0 0 0,22-7-1,-34 13-5,0 0 0,0 0 0,0 0-1,0 1 1,0-1 0,5 1 0,-8 0 36,0 1 1,0-1-1,0 0 0,0 0 1,0 1-1,0-1 1,0 0-1,0 1 1,0-1-1,0 1 1,0-1-1,0 1 1,0 0-1,0-1 1,0 1-1,-1 0 1,1-1-1,0 1 1,-1 0-1,1 0 1,0 0-1,-1 0 0,1 0 1,-1 0-1,1 0 1,-1 0-1,0 0 1,1 2-1,0 7 30,0 0 0,-1 1-1,0-1 1,-1 0 0,0 1-1,0-1 1,-6 18 0,0 8 131,4-9 102,0 33-1,2-58-248,1 1-1,0-1 0,0 1 0,1-1 0,-1 0 1,0 1-1,1-1 0,-1 0 0,1 0 1,0 1-1,0-1 0,0 0 0,0 0 1,0 0-1,0 0 0,1 0 0,-1 0 1,1 0-1,-1 0 0,1-1 0,0 1 0,-1 0 1,5 2-1,-3-3 6,0 0-1,0 0 1,0-1 0,0 1 0,0-1-1,0 1 1,0-1 0,0 0-1,0 0 1,0 0 0,0-1 0,0 1-1,0-1 1,0 0 0,0 1-1,0-1 1,0 0 0,3-2 0,3-2 7,1 0 0,-1 0 0,-1-1 0,1 0 0,-1-1 0,0 0 0,9-9 0,47-63 68,-37 44-68,17-26 101,-39 52-127,1 0 1,-1 0-1,-1-1 0,0 0 1,3-11-1,-7 21-5,1-1-1,-1 0 1,0 1 0,0-1 0,0 0-1,0 1 1,1-1 0,-1 1 0,0-1-1,0 0 1,0 1 0,0-1 0,0 0 0,-1 1-1,1-1 1,0 0 0,0 1 0,0-1-1,0 1 1,-1-1 0,1 0 0,0 1-1,-1-1 1,1 1 0,0-1 0,-1 1-1,1-1 1,-1 1 0,1-1 0,-1 0-1,0 1-4,0 0 0,0 0-1,-1-1 1,1 1 0,0 0 0,0 0-1,0 0 1,0 0 0,0 1-1,0-1 1,-1 0 0,1 0-1,0 1 1,0-1 0,0 0 0,0 1-1,-1 0 1,-3 2 7,0 0 1,0 1-1,1-1 1,-1 1-1,1 0 0,0 0 1,0 1-1,1-1 1,-6 9-1,3-5 9,0 1 54,0 1-1,0 0 1,1 0 0,0 0 0,0 0-1,2 1 1,-1 0 0,1-1-1,-2 22 1,4-24 2,0 1 0,1 0-1,0 0 1,1-1 0,0 1-1,0 0 1,1-1 0,0 1 0,0-1-1,1 1 1,0-1 0,1 0 0,5 9-1,-5-11-33,-1 0 0,1 0 0,0-1 0,1 0 0,-1 0 1,1 0-1,0 0 0,8 5 0,-10-8-51,0 0 0,1-1 0,-1 0 0,0 1 0,1-1 1,-1 0-1,1 0 0,-1-1 0,1 1 0,-1-1 0,1 0 1,-1 0-1,1 0 0,-1 0 0,1-1 0,-1 1 0,7-3 1,-1 0-674,0 0 0,-1-1 1,1 0-1,-1-1 1,0 0-1,0 0 1,-1-1-1,0 0 0,0 0 1,0-1-1,0 0 1,-1 0-1,0 0 0,-1-1 1,0 0-1,6-11 1,2-9-1285</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51:56.456"/>
    </inkml:context>
    <inkml:brush xml:id="br0">
      <inkml:brushProperty name="width" value="0.05" units="cm"/>
      <inkml:brushProperty name="height" value="0.05" units="cm"/>
    </inkml:brush>
  </inkml:definitions>
  <inkml:trace contextRef="#ctx0" brushRef="#br0">98 74 4320,'-72'0'1952,"51"5"-1696,16-5 2176,5 3-1376,18-6 1632,5 3-1568,34-5 704,8 5-1056,22-8-289,2 1-287,17-9 0,-3 8-128,8-4-1631,-14 4 831,-10-3-4640,-17 8 3008</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2:21.066"/>
    </inkml:context>
    <inkml:brush xml:id="br0">
      <inkml:brushProperty name="width" value="0.05" units="cm"/>
      <inkml:brushProperty name="height" value="0.05" units="cm"/>
      <inkml:brushProperty name="color" value="#66CC00"/>
    </inkml:brush>
  </inkml:definitions>
  <inkml:trace contextRef="#ctx0" brushRef="#br0">234 748 2976,'8'-15'2752,"-8"14"-2241,0 0 1,0 0 0,0 0-1,0-1 1,-1 1 0,1 0-1,0 0 1,0 0-1,-1 0 1,1 0 0,-1-1-1,0 0 1,1 2-448,-1-1 1,0 0 0,0 1-1,1-1 1,-1 1 0,0-1-1,0 1 1,0-1-1,0 1 1,0 0 0,0-1-1,1 1 1,-1 0-1,0 0 1,0 0 0,0-1-1,0 1 1,0 0 0,0 0-1,0 1 1,0-1-1,0 0 1,0 0 0,-1 1-1,-9 1 317,0 1 0,-12 6 0,4-3-126,1 0-61,-2 0-55,-29 13 0,44-17-138,0 1-1,0 0 1,0 0 0,0 0-1,1 0 1,0 1 0,-1 0-1,1 0 1,1 0 0,-6 7 0,7-8 6,1 0 1,0 0 0,-1 0-1,2 0 1,-1 0 0,0 0-1,0 0 1,1 0 0,0 0-1,-1 0 1,1 0 0,1 1-1,-1-1 1,0 0 0,1 0-1,-1 0 1,1 0 0,0 0 0,0 0-1,0 0 1,1 0 0,-1 0-1,4 4 1,2 5 56,1-1 1,0 0-1,1-1 1,12 12-1,-17-18-24,1 1 0,0-1 0,0-1 0,0 1 0,0-1 0,0 1 0,1-2 1,0 1-1,0-1 0,0 1 0,-1-2 0,2 1 0,-1-1 0,10 2 0,-11-3-5,-1 0 1,0 0-1,0-1 0,0 1 1,0-1-1,0 0 1,0 0-1,0-1 1,-1 1-1,1-1 0,0 1 1,-1-1-1,1 0 1,-1-1-1,1 1 0,-1 0 1,0-1-1,0 0 1,0 0-1,-1 0 1,1 0-1,0 0 0,2-6 1,-2 4 12,0-1 1,0 0 0,0 0 0,-1 0-1,0-1 1,0 1 0,0 0-1,1-14 1,-3 8 13,0 0-1,0 0 1,-1 0 0,-3-13-1,3 22-51,0 0 0,-1 1 0,1-1-1,0 0 1,-1 0 0,0 0-1,1 1 1,-1-1 0,0 1 0,0 0-1,-1-1 1,1 1 0,0 0-1,-1 0 1,1 1 0,-6-4 0,7 4-26,-6-4 10,-6-3 30,13 7-30,0 1 1,0 0-1,-1 0 1,1 0 0,0 0-1,-1 0 1,1-1-1,0 1 1,-1 0 0,1 0-1,0 0 1,-1 0-1,1 0 1,0 0 0,-1 0-1,1 0 1,0 0-1,-1 0 1,1 0 0,0 1-1,0-1 1,-1 0-1,1 0 1,0 0 0,-1 0-1,1 0 1,0 1-1,-1-1 1,-3 2-138,4-2 141,0 1-1,0-1 1,0 0 0,-1 0-1,1 0 1,0 0-1,0 0 1,0 0 0,0 0-1,0 1 1,0-1 0,0 0-1,0 0 1,-1 0-1,1 0 1,0 0 0,0 1-1,0-1 1,0 0-1,0 0 1,0 0 0,0 0-1,0 0 1,0 1-1,0-1 1,0 0 0,0 0-1,0 0 1,0 0-1,0 1 1,0-1 0,0 0-1,0 0 1,0 0-1,0 0 1,1 1 0,-1-1-1,0 0 1,0 0-1,0 0 1,0 0 0,0 0-1,0 0 1,1 1-1,-1 1 6,1-1 0,0 1 0,0 0-1,0 0 1,0 0 0,0-1-1,0 1 1,0 0 0,1-1 0,-1 1-1,0-1 1,1 0 0,-1 1 0,1-1-1,0 0 1,-1 0 0,1 0-1,0 0 1,0 0 0,2 0 0,1 1 18,1 0 1,-1-1-1,0 0 1,1 0-1,-1 0 1,8 0-1,0-2 100,0 0-1,1-1 0,-1 0 1,22-7-1,49-23 52,-65 23-67,1-1 0,-2-1 1,29-21-1,-42 29-79,-1-1 1,1 0-1,-1 0 1,0 0-1,0 0 0,0-1 1,-1 1-1,0-1 1,0 0-1,0 0 0,0 0 1,-1-1-1,0 1 1,0 0-1,0-1 0,-1 0 1,0 1-1,0-1 1,1-9-1,-2 15-24,0-1-1,0 1 1,1 0-1,-1 0 1,0-1 0,1 1-1,-1 0 1,0 0-1,0 0 1,1-1 0,-1 1-1,1 0 1,-1 0 0,0 0-1,1 0 1,-1 0-1,0 0 1,1 0 0,-1 0-1,0 0 1,1 0-1,-1 0 1,1 0 0,-1 0-1,0 0 1,1 0-1,-1 0 1,0 0 0,1 0-1,-1 0 1,1 1-1,1-1 23,43-3 163,-34 1-228,0 1-1,0 0 1,21 2-1,-28 0 52,1-1-32,0 0 0,0 1 0,-1 0 1,1 0-1,0 0 0,-1 1 1,0 0-1,1-1 0,-1 1 0,7 5 1,-8-5 21,-1-1 0,1 1 0,-1-1 0,0 1 0,0 0 0,0 0 0,0 0 0,0 0 0,0 1 0,-1-1 0,1 0 0,-1 1 0,1-1 0,-1 1 0,0-1 0,0 1 0,0 0 0,0 0 0,-1-1 0,1 1 0,-1 0 0,1 0 0,-1 0 0,-1 5 0,-4 43 13,3-42-6,1 1 0,0 0-1,0 0 1,1 0-1,2 13 1,-1-3 21,-1-17-11,1 1 0,-1-1 0,0 1 0,1-1 0,2 7 0,-3-9-2,1 0-1,-1 0 1,1 0-1,0 0 1,0 0-1,0 1 0,-1-1 1,1 0-1,0-1 1,0 1-1,0 0 1,1 0-1,-1 0 1,0-1-1,0 1 1,0 0-1,1-1 1,1 1-1,2 0-1,0-1-1,0 0 0,-1 0 1,1-1-1,0 1 0,0-1 1,-1 0-1,1 0 0,0-1 0,-1 1 1,1-1-1,5-3 0,11-7-22,-11 8 111,0 0 0,14-7 1,1-6-59,0-2 0,-1 0 0,-1-2 1,-1-1-1,0 0 0,34-49 0,86-164-66,-113 180 106,40-68-45,-57 101-157,-2 0-1,10-30 1,-20 52 111,0 0-1,-1 0 0,1 0 1,0 0-1,0 0 0,0 0 1,0 0-1,0 0 1,0 0-1,0 0 0,0 0 1,0 0-1,0 0 0,0 0 1,0 0-1,-1 0 0,1 0 1,0 0-1,0 0 0,0 0 1,0 0-1,0-1 0,0 1 1,0 0-1,0 0 1,0 0-1,0 0 0,0 0 1,0 0-1,0 0 0,0 0 1,0 0-1,0 0 0,-1 0 1,1 0-1,0 0 0,0 0 1,0 0-1,0 0 1,0-1-1,0 1 0,0 0 1,0 0-1,0 0 0,0 0 1,0 0-1,0 0 0,0 0 1,0 0-1,0 0 0,0 0 1,0 0-1,0 0 0,0 0 1,0-1-1,0 1 1,0 0-1,1 0 0,-1 0 1,0 0-1,0 0 0,0 0 1,0 0-1,0 0 0,0 0 1,-8 6-191,-11 15 104,6 1 87,0 1-1,2 0 0,1 1 0,0 1 0,-6 30 0,-24 133 96,36-165-126,0-4 53,-4 24-45,-4 66 0,12-97 57,0 1 1,0 0-1,2 0 0,-1-1 0,2 1 0,-1-1 0,2 1 0,0-1 0,9 21 0,-11-29 39,0 0-1,1-1 0,-1 1 1,1 0-1,0-1 1,0 1-1,4 3 0,-6-6-39,0-1 0,0 1-1,0 0 1,0-1 0,0 1-1,0-1 1,1 1 0,-1-1-1,0 1 1,0-1 0,0 0-1,0 1 1,1-1 0,-1 0-1,0 0 1,0 0 0,0 0 0,1 0-1,-1 0 1,0 0 0,0-1-1,0 1 1,1 0 0,-1-1-1,0 1 1,0 0 0,0-1-1,0 0 1,0 1 0,2-2-1,0 0 16,-1 0 0,1-1 0,-1 1-1,1-1 1,-1 1 0,0-1 0,0 0-1,0 0 1,-1 0 0,4-6 0,-2 0-16,0-1 1,2-13 0,0 3 18,-3 10-73,-1 0 0,0-17-1,-1 26 13,1 0-1,-1 0 1,1 0 0,-1 0-1,1 1 1,0-1-1,-1 0 1,1 0-1,0 1 1,0-1-1,-1 0 1,1 1-1,0-1 1,0 1 0,0-1-1,0 1 1,0 0-1,-1-1 1,1 1-1,0 0 1,0-1-1,2 1 1,27-6-123,1 0 260,-22 4-173,1 0 0,-1 1 1,11-1-1,-4 2 55,1 0 1,-1-2-1,31-6 0,-9 0 96,-22 5-39,28-8 1,-20 5-64,-20 6-16,-1 0-1,0-1 1,1 0 0,-1 1-1,0-1 1,0-1-1,0 1 1,0 0-1,4-3 1,-13 17-108,2-5 156,0 1 0,-1-1 0,-6 9 0,5-7-37,-1-1 0,1 1 0,-8 18 0,2-4-14,9-17 48,0-1 1,0 0 0,1 1 0,-3 9 0,4-15-17,1 1-1,0-1 1,-1 1 0,1 0 0,0-1 0,0 1 0,0-1-1,0 1 1,0-1 0,1 1 0,-1-1 0,0 1 0,1-1 0,-1 1-1,1-1 1,-1 1 0,1-1 0,0 0 0,-1 1 0,1-1 0,0 0-1,0 0 1,0 1 0,0-1 0,0 0 0,2 1 0,-1-1 27,0-1 1,0 1 0,0-1 0,0 0 0,0 0 0,0 0-1,0 0 1,0 0 0,0 0 0,0 0 0,0-1-1,0 1 1,2-2 0,2 1 44,7-2-14,0-2 0,-1 1 0,1-2 0,20-11 0,-21 11-33,14-8 38,53-30 113,-67 36-170,-1 0 0,1-1 0,-2 0 0,15-17 0,-8 5-13,-2 0 0,0-1 0,18-38 0,27-75 58,-60 134-58,27-68 70,7-17-14,-17 49-241,16-58-1,-27 73 181,-1 0 0,-1 0 0,-1 0 0,0-29 0,-3 51-7,0 0 1,0 1 0,0-1 0,0 0 0,0 0 0,0 0 0,0 0-1,0 0 1,0 0 0,0 0 0,0 0 0,-1 0 0,1 0-1,0 0 1,0 1 0,0-1 0,0 0 0,0 0 0,0 0 0,0 0-1,0 0 1,0 0 0,0 0 0,0 0 0,-1 0 0,1 0 0,0 0-1,0 0 1,0 0 0,0 0 0,0 0 0,0 0 0,0 0-1,0 0 1,0 0 0,-1 0 0,1 0 0,0 0 0,0 0 0,0 0-1,0 0 1,0 0 0,0 0 0,0 0 0,0 0 0,0 0-1,0 0 1,-1 0 0,1 0 0,0 0 0,0-1 0,0 1 0,0 0-1,0 0 1,0 0 0,0 0 0,0 0 0,0 0 0,0 0 0,0 0-1,0 0 1,0-1 0,-10 15-321,-9 22 192,-2 21-52,-26 112-1,7 64 303,30-119-144,4-45 88,5-58-38,1-1 1,0 0-1,0 1 1,1-1-1,0 0 0,1 1 1,0-1-1,0 0 1,1 0-1,8 17 1,-10-25 11,-1-1 0,1 0 1,0 1-1,0-1 1,-1 0-1,1 0 0,0 0 1,0 1-1,0-1 1,1 0-1,-1 0 0,0-1 1,0 1-1,0 0 1,1 0-1,-1 0 0,1-1 1,-1 1-1,0-1 1,1 1-1,-1-1 0,1 0 1,-1 1-1,1-1 1,-1 0-1,1 0 0,-1 0 1,3 0-1,-2-1-1,1 0 0,0 0-1,-1 0 1,1 0 0,0-1 0,-1 1 0,0-1-1,1 1 1,-1-1 0,0 0 0,0 0 0,0 0-1,0 0 1,3-3 0,26-39 160,9-11-147,-33 47-83,0 1 1,0 0-1,0 1 0,1 0 0,0 0 0,15-8 0,-19 11 26,1 1 1,0 0-1,0 0 1,1 1-1,-1-1 0,0 1 1,0 0-1,1 0 0,-1 1 1,1 0-1,-1 0 1,0 0-1,10 2 0,12 3-73,-1 2 1,47 18-1,-66-22 116,0 0 0,0-1 0,9 1 0,-13-2 18,1 0 1,-1-1-1,0 0 0,0 1 0,0-1 0,1-1 0,-1 1 0,0 0 1,4-2-1,-6 2-41,-1 0 0,0-1 0,0 1 0,0 0 0,1 0 0,-1-1 0,0 1 1,0 0-1,0-1 0,0 1 0,0 0 0,0-1 0,0 1 0,0 0 0,0-1 0,0 1 0,0 0 1,0-1-1,0 1 0,0-1 0,0 1 0,0 0 0,0-1 0,0 1 0,0 0 0,-1 0 1,1-1-1,0 1 0,0 0 0,0-1 0,-1 1 0,-7-13-125,5 10 116,1 0 0,-1 0 0,0 0-1,0 1 1,0-1 0,-1 1 0,1 0 0,-1 0-1,1 0 1,-1 0 0,0 1 0,1-1 0,-1 1-1,-5-1 1,4 1-20,-1 1 1,0-1-1,0 1 0,0 0 0,0 1 0,0 0 0,1 0 1,-12 3-1,5 0-20,0 1 0,0 0 1,0 1-1,1 1 0,0 0 0,0 0 1,1 1-1,-12 12 0,13-12 22,2 0-1,-1 1 1,1 0-1,-6 11 0,11-18 35,0 0 0,1 1 0,0-1-1,-1 1 1,1 0 0,0-1-1,0 1 1,1 0 0,-1 0-1,0-1 1,1 1 0,0 0-1,0 0 1,0 0 0,0 0-1,0-1 1,0 1 0,1 0 0,-1 0-1,1 0 1,0-1 0,1 4-1,-1-5 4,-1 0-1,1 0 0,0 0 0,0 0 0,0 0 1,0 0-1,0 0 0,0 0 0,0 0 0,0-1 1,0 1-1,0 0 0,1-1 0,-1 1 1,0-1-1,0 1 0,1-1 0,-1 0 0,0 1 1,1-1-1,-1 0 0,0 0 0,1 0 0,-1 0 1,0 0-1,1 0 0,-1-1 0,0 1 1,3-1-1,4-2 59,0 1 0,0-2 0,13-6 0,-7 2 65,7-2-106,-1-1 0,-1-2-1,0 0 1,29-25 0,-23 9-351,-28 32 250,0 0 0,1 1 0,0-1 0,-1 1 0,1 0 0,1 0 0,-1-1-1,0 1 1,-1 8 0,3-10 68,-1 1 0,1-1 1,-1 0-1,1 1 0,0-1 0,0 0 0,0 1 0,0-1 0,1 1 0,-1-1 0,1 0 0,-1 1 1,1-1-1,0 0 0,0 0 0,0 0 0,0 1 0,0-1 0,0 0 0,1 0 0,-1-1 0,1 1 1,2 3-1,0-3 30,0 1 0,0-1 1,-1 0-1,1 0 0,0 0 1,1-1-1,-1 1 0,0-1 1,0 0-1,1 0 0,-1-1 1,0 1-1,1-1 0,-1 0 1,1 0-1,-1 0 1,8-2-1,-2 0-3,0-1 1,0 1-1,0-2 0,0 1 1,-1-1-1,15-9 1,-14 7-2,0-1 0,0-1 0,0 1 0,-1-1 1,-1-1-1,1 0 0,-2 0 0,1-1 0,-1 0 1,0 0-1,-1 0 0,7-18 0,40-105 235,-26 58-294,90-203-87,-114 272 100,0-1-24,1-1-1,-2 0 1,1 1-1,-1-1 1,0 0-1,1-17 1,-3 25 35,0-1 0,0 0-1,1 1 1,-1-1 0,0 1 0,-1-1-1,1 1 1,0-1 0,0 0 0,0 1 0,0-1-1,0 1 1,0-1 0,-1 1 0,1-1-1,0 1 1,-1-1 0,1 1 0,0-1 0,-1 1-1,1-1 1,0 1 0,-1 0 0,1-1-1,-1 1 1,1-1 0,-1 1 0,1 0 0,-1 0-1,1-1 1,-1 1 0,1 0 0,-1 0-1,1-1 1,-1 1 0,1 0 0,-1 0 0,0 0-1,1 0 1,-1 0 0,1 0 0,-1 0-1,1 0 1,-2 0 0,-1 1-29,0 0 1,1 0-1,-1 0 1,0 0-1,1 0 1,-1 0-1,-4 4 1,3-2 29,0 0 1,0 1 0,1 0 0,-1 0-1,1 0 1,0 0 0,0 1 0,-2 5-1,2-5 8,-5 10-31,1 0 1,1 0-1,0 0 0,1 1 0,1 0 0,-3 19 0,-7 99 131,13-119-62,-1 13 24,2-1-1,0 1 0,2-1 0,9 51 0,-9-69-115,0 0-1,1 1 1,0-1 0,1-1-1,0 1 1,0 0-1,1-1 1,0 0-1,1 0 1,-1 0-1,2-1 1,-1 0 0,1 0-1,0 0 1,0-1-1,0 0 1,13 7-1,-16-11-612,1 0-1,-1 0 1,1 0-1,0-1 0,0 0 1,-1 1-1,10-1 0,-10 0-718,1-1-1,0 0 0,-1-1 0,1 1 0,4-2 0,9-3-2408</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52:03.992"/>
    </inkml:context>
    <inkml:brush xml:id="br0">
      <inkml:brushProperty name="width" value="0.05" units="cm"/>
      <inkml:brushProperty name="height" value="0.05" units="cm"/>
      <inkml:brushProperty name="color" value="#E71224"/>
    </inkml:brush>
  </inkml:definitions>
  <inkml:trace contextRef="#ctx0" brushRef="#br0">0 1028 2720,'0'0'10675,"11"-22"-11214,2-6 952,43-44-31,2 1 0,4 3 1,2 3-1,4 3 0,83-60 0,-130 108-128,29-16-1,-50 30-247,1-1 1,-1 1 0,0 0-1,1-1 1,-1 1-1,0 0 1,1 0-1,-1-1 1,1 1-1,-1 0 1,1 0 0,-1 0-1,0 0 1,1-1-1,-1 1 1,1 0-1,-1 0 1,1 0 0,-1 0-1,1 0 1,-1 0-1,1 0 1,-1 0-1,1 1 1,-1-1 0,1 0-1,-1 0 1,0 0-1,1 0 1,-1 1-1,1-1 1,-1 0-1,0 0 1,1 1 0,-1-1-1,1 0 1,-1 1-1,0-1 1,1 0-1,-1 1 1,0-1 0,0 0-1,1 1 1,-1-1-1,0 1 1,0-1-1,0 0 1,1 1-1,-1-1 1,0 1 0,0-1-1,0 1 1,0-1-1,0 1 1,0 0-1,0 4 38,0 1 0,0-1-1,-1 0 1,-1 7 0,2-8-81,-22 96 80,-3 23 250,24-106-213,1-17-74,1 0 0,-1 0 0,0 0 0,0-1 0,0 1 0,0 0 0,0 0 0,1 0 0,-1 0 0,0 0 0,0-1 0,0 1 0,0 0 0,1 0 0,-1 0 0,0 0 0,0 0 0,1 0 0,-1 0 0,0 0 0,0 0 0,0 0 0,1 0 0,-1 0 0,0 0 0,0 0 0,0 0 0,1 0 0,-1 0 0,0 0 0,0 0 0,1 0 0,-1 0 0,0 0 0,0 0 0,0 0 1,1 0-1,-1 1 0,0-1 0,0 0 0,0 0 0,0 0 0,1 0 0,-1 0 0,0 1 0,0-1 0,0 0 0,0 0 0,0 0 0,0 1 0,0-1 0,1 0 0,-1 0 0,0 0 0,0 1 0,0-1 0,0 0 0,0 0 0,0 0 0,0 1 0,0-1 0,0 1 0,9-16 143,16-32 0,6-10-21,-14 31-209,0 1-1,21-23 0,-31 40 20,1 0 0,-1 1-1,1 0 1,1 1-1,-1-1 1,1 1-1,0 1 1,0 0 0,16-6-1,-1 6-6,-23 5 70,-1 0-1,1 0 1,0 0-1,-1-1 1,1 1-1,0 0 1,-1 1-1,1-1 1,0 0-1,-1 0 0,1 0 1,0 0-1,-1 0 1,1 1-1,-1-1 1,1 0-1,0 1 1,-1-1-1,1 0 1,-1 1-1,1-1 1,-1 1-1,1-1 1,-1 1-1,1-1 1,-1 1-1,0-1 1,1 1-1,-1-1 1,1 1-1,-1 0 1,0 4 26,0 1 1,0-1-1,-1 0 1,0 1 0,-2 7-1,-9 30 31,-26 62 0,21-62 130,13-30 69,4-13-252,0 0-1,0 0 1,0 0-1,0 0 1,0 0-1,0 0 1,0 0-1,0 1 1,0-1-1,0 0 0,0 0 1,0 0-1,0 0 1,0 0-1,0 0 1,0 0-1,1 0 1,-1 0-1,0 0 1,0 0-1,0 0 1,0 0-1,0 0 1,0 0-1,0 0 1,0 0-1,0 0 1,0 0-1,0 0 1,0 0-1,0 0 1,0 0-1,0 0 0,0 0 1,0 0-1,0 0 1,0 0-1,0 0 1,0 0-1,0 1 1,0-1-1,0 0 1,0 0-1,0 0 1,0 0-1,12-19 243,-7 10-216,9-11-36,0 1-1,1 0 1,1 1-1,1 0 1,27-21-1,-8 11-118,78-46-1,-106 70-22,0 0 0,13-6 0,-19 10 134,-1-1 1,1 1 0,0-1-1,0 1 1,-1-1 0,1 1-1,0 0 1,0 0 0,0 0-1,-1 0 1,1 0 0,0 1-1,0-1 1,0 0 0,-1 1-1,1-1 1,0 1-1,0 0 1,1 0 0,-2 0 12,0 0-1,-1 0 1,1-1 0,0 1-1,-1 0 1,1 0 0,-1 0-1,1-1 1,-1 1 0,1 0 0,-1 0-1,1 0 1,-1 0 0,0 0-1,0 0 1,0 0 0,1 0 0,-1 0-1,0 2 1,-3 20 1,2-19-2,-3 25 60,-5 19 245,-2 85 0,11-129-273,0 0-1,0 0 1,1 0 0,-1 0-1,1-1 1,0 1 0,0 0-1,1-1 1,-1 1 0,4 5-1,-5-8-12,1 0 1,0 0-1,0 0 0,-1 0 0,1 0 0,0-1 0,0 1 1,0 0-1,0 0 0,0-1 0,0 1 0,0-1 0,0 1 1,0-1-1,1 1 0,0-1 0,0 1-1,-1-1 0,1 0 0,0 0 0,-1-1 0,1 1 0,0 0 0,-1 0 0,1-1 0,0 1 0,-1-1 0,1 1 0,-1-1 0,1 0 0,2-1 0,6-5 16,0-1-1,0 0 1,0 0-1,-1-1 1,8-11-1,19-16-8,-3 4-35,2 1 0,40-26 1,-62 48-49,0 2 0,0-1 1,1 2-1,0 0 0,0 0 1,0 1-1,1 1 1,-1 1-1,1 0 0,21-1 1,-9 3 10,43 5 0,-48 2 137,-2-1 195,-84-8 365,38 1-765,-44 2 1,61 1 101,0 0 0,0 0 0,0 1 0,1 1 0,-1 0 0,1 0 0,0 0 0,0 1-1,-8 5 1,8-5-8,0 2-1,1-1 1,-1 1 0,1 0-1,0 0 1,1 1-1,0 0 1,0 1-1,0-1 1,1 1-1,0 0 1,0 0-1,-3 11 1,-1 2-3,2 0 1,-8 35-1,13-46 18,0 0 1,1-1-1,1 1 0,-1 0 1,2 0-1,-1 0 1,1 0-1,4 13 0,-5-22 31,0 0 0,0 1-1,1-1 1,-1 0-1,1 0 1,-1 1 0,1-1-1,-1 0 1,1 0-1,0 0 1,0 0 0,-1 0-1,1 0 1,0 0-1,0 0 1,0 0 0,0 0-1,1 1 1,-1-2-10,0 0-1,0 0 1,0 0 0,0 0 0,-1 0 0,1 0-1,0 0 1,0 0 0,0 0 0,-1 0 0,1 0 0,0 0-1,0-1 1,0 1 0,-1 0 0,1-1 0,0 1-1,0 0 1,-1-1 0,1 1 0,0-1 0,4-3 24,-1 0 0,0 0 0,0-1 0,0 1 1,6-10-1,85-142 351,-36 52-800,-59 103 401,0 1 0,0 0-1,0 0 1,0 0-1,0-1 1,0 1 0,0 0-1,0 0 1,0 0-1,0 0 1,0-1 0,0 1-1,1 0 1,-1 0-1,0 0 1,0 0 0,0-1-1,0 1 1,0 0-1,1 0 1,-1 0 0,0 0-1,0 0 1,0 0-1,0 0 1,1-1 0,-1 1-1,0 0 1,0 0-1,0 0 1,0 0 0,1 0-1,-1 0 1,0 0-1,1 0 1,-1 9-154,-4 22 117,2-21 3,0 6 48,0 1 0,1-1 1,1 1-1,0-1 0,2 1 0,-1-1 0,2 0 0,6 21 0,-8-33 4,1 0 0,0 0 0,0 0 0,0 0 0,1-1 0,-1 1 0,1 0 0,0-1 0,0 0 0,0 0 0,1 0 0,-1 0 0,1 0 0,0-1 0,-1 1 0,1-1 0,0 0 0,0 0 0,0-1 0,1 1 0,-1-1 0,0 0 0,1 0 0,-1 0 0,1 0 0,-1-1 0,1 0 0,-1 0 0,9-1 0,0-1 29,0-1 0,0-1 0,0 0 0,0 0 0,0-1 0,-1-1 0,0 0 0,0-1 0,-1 0 0,15-12 0,8-10-55,54-59 0,-77 76 37,4-3-30,70-80 139,-82 90-101,1 0-1,-1 0 1,0 0 0,3-10-1,-6 15-28,1 0-1,-1 0 0,0 0 1,0 0-1,0 0 0,0 0 1,0 0-1,0-1 0,0 1 0,0 0 1,0 0-1,0 0 0,0 0 1,0 0-1,0 0 0,0-1 1,0 1-1,0 0 0,0 0 1,0 0-1,0 0 0,0 0 1,0 0-1,0-1 0,0 1 0,0 0 1,0 0-1,0 0 0,0 0 1,0 0-1,0 0 0,0-1 1,0 1-1,0 0 0,0 0 1,0 0-1,0 0 0,0 0 0,0 0 1,-1 0-1,1 0 0,0-1 1,0 1-1,0 0 0,0 0 1,0 0-1,-1 0 0,-7 3-121,-9 7-28,6 2 99,0 1-1,1-1 1,0 2 0,-14 26 0,15-25 52,-1 3 12,0 0-1,2 0 0,-9 26 0,14-34-21,0-1 1,1 1 0,0 0-1,1-1 1,0 1-1,0 0 1,1 0-1,1 0 1,1 10-1,5-1 75,-7-18-57,1 0 0,-1-1-1,0 1 1,1-1 0,-1 1-1,0-1 1,1 1 0,-1-1-1,1 1 1,-1-1 0,1 1-1,-1-1 1,1 1 0,-1-1-1,1 0 1,-1 1 0,1-1-1,0 0 1,-1 0 0,1 1-1,0-1 1,-1 0 0,1 0-1,-1 0 1,1 0 0,0 0-1,-1 0 1,1 0 0,0 0-1,-1 0 1,2 0 0,1-2 19,0 1 1,0-1 0,0 0-1,0 0 1,-1 0 0,1 0-1,0-1 1,-1 1-1,0-1 1,0 1 0,0-1-1,0 0 1,0 0 0,2-5-1,3-7 39,-1 1-1,3-16 1,-4 14-77,28-105-623,-44 193 518,-3-1 0,-27 83-1,-33 51 380,45-130-150,26-68-102,-6 21 87,-2-1 0,-1-1 0,-1 0 1,-18 27-1,27-48-51,1 0 0,-1 0 0,0-1 0,-1 0 0,-8 7 0,12-10-38,0 0 1,0-1-1,0 1 1,1-1-1,-1 1 0,0-1 1,0 1-1,0-1 1,0 0-1,-1 1 1,1-1-1,0 0 0,0 0 1,0 0-1,0 0 1,0 0-1,0 0 1,0 0-1,0 0 0,0-1 1,0 1-1,0 0 1,0 0-1,0-1 1,0 1-1,0-1 0,0 1 1,0-1-1,0 1 1,0-1-1,0 0 1,1 0-1,-1 1 0,0-1 1,0 0-1,1 0 1,-1 0-1,1 1 1,-2-3-1,0-1-38,0 0 0,1 0 0,-1-1 1,1 1-1,0 0 0,0 0 0,1-1 0,-1 1 0,1-1 1,0 1-1,1-8 0,0 0-15,1 1 0,0-1 0,5-14-1,-2 13-40,1 0-1,0 1 0,1 0 0,1 1 0,0 0 0,16-19 0,-10 16 113,30-22 0,-10 8-115,160-140 89,-159 136-65,187-161 247,-217 189-185,50-38 140,-47 37-137,0 0 0,1 0 0,-1 1 0,18-6 0,-25 10 1,0-1 0,0 1 0,0 0 0,0 0 0,0 0 0,0 0 1,0 0-1,0 0 0,0 0 0,0 0 0,0 0 0,0 0 0,0 0 0,0 1 1,-1-1-1,1 0 0,0 1 0,0-1 0,0 1 0,0-1 0,0 1 0,0-1 1,-1 1-1,1 0 0,0-1 0,0 1 0,-1 0 0,1 0 0,0-1 0,-1 1 1,1 0-1,-1 0 0,1 0 0,-1 0 0,0 0 0,1 2 0,1 2 23,-1 0-1,0 0 0,0 0 0,-1 0 1,1 10-1,-3 9 40,-1 0 0,0 0-1,-2 0 1,-9 25 0,5-13 76,-4 2 213,12-34-137,2-4-75,6-8-21,13-21-59,26-55-47,-26 46-134,45-66-1,-55 90 36,1 1-1,0 0 0,17-15 1,-27 28 77,-1-1 0,1 0 1,0 1-1,-1-1 1,1 1-1,0-1 0,0 1 1,-1 0-1,1-1 1,0 1-1,0 0 0,0 0 1,-1-1-1,1 1 1,0 0-1,0 0 0,0 0 1,0 0-1,0 0 1,-1 0-1,1 0 0,0 0 1,0 0-1,0 1 0,0-1 1,0 1-5,1 0 1,-1 0-1,0-1 1,0 1-1,0 0 0,0 0 1,-1 0-1,1 1 1,0-1-1,0 0 0,-1 0 1,1 0-1,0 3 1,2 4-6,0 1 0,-1-1 0,1 16 1,-3-24 18,3 68 40,-4-52 3,1-1 0,1 0 0,1 1 0,6 28 1,-5-33 0,1-1 0,0 0 1,0-1-1,9 15 0,-11-21-31,0-1 0,-1 0-1,1 1 1,0-1 0,0 0-1,0 0 1,1 0 0,-1 0-1,0-1 1,1 1 0,-1-1 0,1 1-1,0-1 1,-1 0 0,1 0-1,0 0 1,0 0 0,-1-1 0,1 1-1,0-1 1,4 1 0,1-2 21,1 0 1,-1 0-1,0-1 1,0 0-1,1 0 1,-1-1-1,-1 0 1,14-7-1,-4 1 19,-1-1-1,26-21 1,-25 15-42,0-1 1,-1 0-1,-2-2 0,1 1 1,15-31-1,-24 40-10,0-1 0,-1 0 0,5-12 0,-9 19-16,0 1 0,0-1 1,-1 1-1,1-1 0,-1 0 0,1 1 0,-1-1 0,0 0 0,0 1 0,0-1 0,0 0 1,0 1-1,-1-1 0,1 0 0,-1 1 0,0-1 0,0 1 0,-2-5 0,3 6 4,0 0 0,-1 1-1,1-1 1,-1 1-1,1 0 1,-1-1 0,1 1-1,-1-1 1,1 1-1,-1 0 1,1-1-1,-1 1 1,1 0 0,-1-1-1,1 1 1,-1 0-1,0 0 1,1 0 0,-1 0-1,0 0 1,1-1-1,-1 1 1,0 0 0,-1 1-1,0-1 1,1 0 0,-1 1-1,1-1 1,-1 1 0,1 0 0,-1-1-1,1 1 1,-2 1 0,-2 1 2,0 1 0,1 0 0,0 0 0,0 0 0,-4 5 0,-4 8-12,1 1-1,1 0 0,0 0 1,2 1-1,0 0 0,1 1 1,-8 32-1,14-44 31,0 0 0,0 0 0,1 0 0,0-1 0,0 1 0,0 0-1,1 0 1,3 10 0,-3-14 1,0 1 0,0-1 0,1 1-1,0-1 1,0 1 0,0-1 0,1 0-1,-1 0 1,1 0 0,0 0 0,0-1-1,0 1 1,1-1 0,6 6 0,-5-6 16,0 0 0,1 0-1,-1 0 1,0-1 0,1 0 0,0 0 0,-1-1 0,1 1 0,0-1 0,0-1 0,0 1 0,0-1 0,0 0 0,0 0-1,-1 0 1,1-1 0,0 0 0,0 0 0,0-1 0,6-2 0,-2-1-3,0-1 0,0 1-1,-1-2 1,0 1 0,0-1 0,-1-1 0,0 1-1,0-1 1,11-16 0,3-6 4,26-51-1,58-94 213,3 6-146,-88 131-95,-3 1 0,26-76 0,-43 110-5,13-39-125,-2-1-1,8-57 1,-21 81-93,1 19 220,0 0 1,0 0-1,0 0 0,0 0 0,0 0 1,0 0-1,-1 1 0,1-1 0,0 0 1,0 0-1,0 0 0,0 0 0,0 0 1,0 0-1,0 0 0,0 0 0,0 1 1,0-1-1,-1 0 0,1 0 0,0 0 1,0 0-1,0 0 0,0 0 0,0 0 1,0 0-1,-1 0 0,1 0 0,0 0 1,0 0-1,0 0 0,0 0 0,0 0 1,0 0-1,-1 0 0,1 0 0,0 0 1,0 0-1,0 0 0,0 0 1,0 0-1,0 0 0,0 0 0,-1 0 1,1 0-1,0 0 0,0-1 0,0 1 1,0 0-1,0 0 0,0 0 0,0 0 1,0 0-1,0 0 0,-1 0 0,1 0 1,0-1-1,0 1 0,0 0 0,0 0 1,0 0-1,0 0 0,0 0 0,0 0 1,0-1-1,0 1 0,0 0 0,-7 11-98,-30 65 51,-45 137 0,68-163 241,3 1-1,1 0 0,-4 86 1,13 29 76,2-83 97,-1-82-373,0 1-1,0-1 1,0 1-1,0-1 1,0 1-1,0-1 1,1 1-1,-1-1 1,0 1-1,1-1 1,-1 1-1,2 1 1,-2-3-31,0 0 0,1 0 0,-1 0 1,0 0-1,0 0 0,1 0 1,-1 0-1,0 0 0,0 0 1,1 0-1,-1 0 0,0 0 1,0 0-1,1 0 0,-1-1 1,0 1-1,0 0 0,1 0 1,-1 0-1,0 0 0,0 0 1,0 0-1,1-1 0,-1 1 1,0 0-1,0 0 0,0 0 1,1-1-1,-1 1 0,0 0 1,0 0-1,0 0 0,0-1 1,0 1-1,0 0 0,1-1 0,2-4-498,-1 0-1,1 0 0,-1-1 0,2-6 0,-1-5 60,0 0 0,-1 0 0,-1 0 0,-1 0 0,0 0 0,-2 0 0,0 0 0,-7-29 0,7 34 534,-1 0-1,-1 0 1,0 0 0,0 0-1,-2 1 1,1 0-1,-1 0 1,-1 0 0,0 0-1,0 1 1,-1 1 0,0-1-1,-1 1 1,0 1 0,0-1-1,-15-8 1,19 13 89,-1 0 150,1 0-1,0 1 0,-1-1 0,1 1 0,-1 1 0,0-1 0,-7-2 0,4 3 67,13 3 3,20 2 47,58 2-168,101 7-122,-137-7-171,86 21 0,-123-23 28,-1 0 0,1 0 0,-1 1 0,0 0 0,0 0-1,0 1 1,-1 0 0,1 0 0,-1 1 0,12 12-1,-14-12 76,0 0-1,0 0 1,-1 1-1,0 0 0,0-1 1,-1 2-1,0-1 1,0 0-1,0 1 1,-1-1-1,-1 1 0,3 13 1,-3-5 174,-1 0 1,0 0 0,-1 0-1,-4 18 1,-16 62 370,13-67-358,6-21-436,2-12-762,3-17-1135,0 4 978,5-23-1097,2 1 1,15-42 0,-21 71 2123,1-1 0,0 1 0,0-1 0,1 1 0,1 1 0,-1-1 0,1 1 0,1 1 0,0-1 0,0 1 0,1 0-1,12-8 1,-16 12 329,1 2 0,0-1 0,-1 0-1,1 1 1,0 0 0,0 0 0,8 0-1,-12 1-115,-1 1-1,1 0 0,0 0 1,0 0-1,0 0 1,0 0-1,0 0 0,0 1 1,0-1-1,0 1 1,2 1-1,-3-2-52,0 1 0,0-1 1,0 1-1,0 0 0,0-1 0,-1 1 0,1 0 0,0 0 1,0 0-1,-1 0 0,1 0 0,-1 0 0,1 0 1,-1 0-1,1 0 0,-1 0 0,0 0 0,1 0 0,-1 0 1,0 0-1,0 1 0,1 15 372,-2-1 0,0 1 1,-1-1-1,0 0 0,-9 27 1,5-16 2,3-15-296,-2 10 453,0 0 1,2 0 0,0 0-1,1 36 1,2-55-543,0-1 0,0 0 0,1 1 0,0-1 0,-1 0 0,1 1 0,0-1 0,0 0 0,0 0 0,0 0 0,0 0 0,1 0 0,-1 0-1,1 0 1,-1 0 0,4 2 0,-2-1-1,0-1 1,0 0-1,1 0 0,-1 0 0,1-1 0,-1 1 0,1-1 0,0 0 1,6 1-1,3 0 9,1-1 0,-1-1 1,1 0-1,26-3 0,-13-2-672,0 0 0,0-2 0,0-1 0,44-20 0,-43 15-3899,52-34 0,-36 18 663</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52:06.449"/>
    </inkml:context>
    <inkml:brush xml:id="br0">
      <inkml:brushProperty name="width" value="0.05" units="cm"/>
      <inkml:brushProperty name="height" value="0.05" units="cm"/>
      <inkml:brushProperty name="color" value="#E71224"/>
    </inkml:brush>
  </inkml:definitions>
  <inkml:trace contextRef="#ctx0" brushRef="#br0">8 1010 5056,'22'-4'7231,"3"-8"-5424,-14 5-1638,-1 0 1,15-13-1,1-5 238,-1-2-1,36-48 1,33-70 69,11-60 153,-26-9 77,-62 163-516,13-59-211,-25 93-560,-37 120 128,6-22 383,4-3 129,-36 115 245,52-175-282,-22 70 172,-55 119 0,-1-57-16,36-69 66,32-50-135,-38 61 207,42-74-28,0-1 1,-28 30-1,39-46-274,1-1-1,-1 1 0,1-1 1,0 1-1,-1-1 0,1 1 1,-1-1-1,1 0 0,-1 1 1,0-1-1,1 0 0,-1 1 1,1-1-1,-1 0 0,0 0 0,1 0 1,-1 1-1,0-1 0,1 0 1,-1 0-1,1 0 0,-1 0 1,0 0-1,1 0 0,-1 0 1,-1-1-1,2 1-9,0 0 1,-1-1 0,1 1-1,-1 0 1,1-1-1,0 1 1,0-1-1,-1 1 1,1-1-1,0 1 1,0 0-1,-1-1 1,1 1-1,0-1 1,0 1-1,0-1 1,0 1-1,0-1 1,0 1-1,0-1 1,0 1-1,0-1 1,0 1-1,0-1 1,0 1 0,0-1-1,0 1 1,1-2-1,0-3 7,1 0 0,1 0 1,-1 0-1,1 1 0,0-1 0,0 1 0,0-1 0,7-6 0,34-29-154,78-51-208,-70 54 129,58-52 1,-68 48 234,35-31-10,16-9-40,89-68 292,-45 50-143,-131 94-223,-9 6-111,-15 12 11,9-4 264,0 0 0,1 1 0,0 0-1,1 0 1,0 1 0,-6 13-1,5-10-15,-2 5 27,1-1 1,1 2 0,0-1-1,2 1 1,0 0 0,1 1-1,-3 35 1,7-49-26,1-1 1,1 1-1,-1 0 0,1-1 1,0 1-1,2 7 0,-2-12-9,-1 0 0,1 0 0,-1 0 0,1 0-1,0 0 1,0 0 0,0 0 0,0-1 0,0 1 0,1 0 0,-1-1 0,0 1-1,1 0 1,-1-1 0,1 0 0,0 1 0,-1-1 0,1 0 0,0 0 0,0 0-1,0 0 1,-1 0 0,5 1 0,1-2 10,1 0-1,-1 0 1,1-1 0,-1 0 0,1-1-1,-1 1 1,1-1 0,9-5-1,4-2-29,0-2 0,-1 0 0,0-1 0,-1-1 0,-1-1 0,0-1 0,25-26 0,-21 18 10,0-1-1,26-40 1,-44 59-5,-1 1 0,0-1 0,0 0 0,-1 0 0,0 0 0,0-1 0,0 1 0,0 0 0,-1-1 0,2-8 0,-3 13-24,0 1-1,0-1 1,0 0-1,0 0 0,0 1 1,0-1-1,0 0 1,0 0-1,0 1 0,-1-1 1,1 0-1,0 1 1,0-1-1,-1 0 0,1 1 1,0-1-1,-1 0 1,1 1-1,-1-1 0,1 0 1,-1 1-1,1-1 1,-1 1-1,1-1 0,-1 1 1,0-1-1,1 1 1,-1 0-1,1-1 0,-2 1 1,1 0-6,0 0 0,0 0 1,0 0-1,0 0 0,0 0 1,0 0-1,0 1 1,0-1-1,0 0 0,0 1 1,0-1-1,0 1 0,0-1 1,0 1-1,0 0 0,1-1 1,-1 1-1,0 0 0,0-1 1,1 1-1,-1 0 0,-1 1 1,-7 11-12,0 0 1,1 1-1,1-1 1,0 2-1,1-1 1,-9 28 0,10-21 14,0 1 1,2 0 0,0 0 0,0 30-1,3-45 39,1-1 0,-1 1 0,1-1-1,1 0 1,2 11 0,-4-16-21,1 1 1,-1-1-1,1 1 1,-1-1-1,1 0 1,0 1-1,0-1 1,-1 0 0,1 0-1,0 1 1,0-1-1,0 0 1,0 0-1,0 0 1,1 0-1,-1 0 1,0 0-1,0 0 1,1-1-1,-1 1 1,0 0 0,1-1-1,-1 1 1,1-1-1,-1 1 1,1-1-1,-1 0 1,1 0-1,-1 0 1,3 0-1,-1 0 16,1-1-1,-1 0 0,0 0 0,1 0 1,-1 0-1,0 0 0,0-1 1,0 0-1,4-2 0,27-24 149,-20 15-149,79-70-86,141-114 427,-217 185-387,0-1-1,0 0 1,-2-2 0,0 1-1,0-2 1,19-27-1,-19 21 34,-2-1 0,11-29 0,17-52-46,-20 52-38,-3-2 0,17-87 1,-35 137 12,1 0 1,-1 0 0,0 0 0,0 0-1,-1-4 1,1 7 52,0 1 1,0 0 0,0-1-1,-1 1 1,1 0-1,0 0 1,0-1-1,0 1 1,0 0-1,0-1 1,0 1-1,0 0 1,-1 0-1,1-1 1,0 1-1,0 0 1,0 0-1,0 0 1,-1-1-1,1 1 1,0 0-1,0 0 1,-1 0 0,1-1-1,0 1 1,0 0-1,-1 0 1,1 0-1,0 0 1,-1 0-1,0 0-2,0 0-1,1 1 0,-1-1 1,0 1-1,0-1 1,0 1-1,1 0 0,-1-1 1,0 1-1,1 0 1,-1-1-1,0 1 0,1 0 1,-1 0-1,0 1 1,-35 68-235,6-12 156,-41 74 20,50-97 86,-11 17 17,2 2 0,-27 66 0,51-103-9,0 0 1,1 1 0,0-1-1,2 1 1,0 0 0,1 0 0,1 1-1,0-1 1,2 0 0,0 0-1,6 32 1,-5-44 5,-1 0 0,1 0 1,0 0-1,0-1 0,1 1 0,0-1 1,0 0-1,4 5 0,-5-7-2,0 0 0,1 0 0,0-1 0,0 1 0,-1-1 1,1 0-1,1 0 0,-1 0 0,0 0 0,0-1 0,1 1 0,-1-1 0,1 0 0,4 1 0,-2-1-21,0 0 0,0-1 0,0 1 0,0-2 0,0 1 1,1-1-1,-1 0 0,0 0 0,0 0 0,0-1 0,-1 0 0,1 0 0,0-1 0,7-4 0,7-5-75,0-1 1,25-23-1,-15 12 27,15-11-178,1 3 0,84-45 1,-120 73 41,-19 14-7,6-7 187,-19 20 13,2 2 0,0 0 0,-27 45-1,26-31-27,0 1 0,-15 45 0,32-75 38,1-1 0,0 1 0,1 0 0,-2 11 0,4-18-13,0-1 0,0 0 0,0 0 1,0 0-1,0 0 0,1 1 0,-1-1 0,1 0 0,-1 0 0,1 0 0,1 2 1,-1-2 3,-1-1 0,1 0 0,0 0 0,0 0 0,0 0 0,0-1 0,0 1 0,0 0 0,0 0 0,0 0 1,0-1-1,0 1 0,1-1 0,-1 1 0,0-1 0,0 1 0,1-1 0,-1 0 0,3 1 0,-2-1 1,0 0-1,0 0 0,0 0 1,0-1-1,0 1 0,-1 0 0,1-1 1,0 0-1,0 1 0,0-1 0,0 0 1,-1 0-1,1 0 0,0 0 1,-1 0-1,1 0 0,-1 0 0,1-1 1,-1 1-1,2-3 0,3-1 42,6-7 6,0 1-1,19-28 1,-19 23-46,151-208 144,-121 166-107,-4 2-94,42-81 0,-61 98-101,-2-1 1,-1 0 0,11-49-1,-25 72-23,-2 17 157,0 0 1,0 0 0,0 0-1,0 0 1,0 0 0,0 0-1,0-1 1,0 1 0,0 0-1,0 0 1,0 0 0,-1 0-1,1 0 1,0 0 0,0-1-1,0 1 1,0 0 0,0 0-1,0 0 1,0 0 0,0 0-1,-1 0 1,1 0 0,0 0-1,0 0 1,0 0 0,0 0-1,0 0 1,0-1 0,-1 1 0,1 0-1,0 0 1,0 0 0,0 0-1,0 0 1,0 0 0,-1 0-1,1 0 1,0 0 0,0 0-1,0 1 1,0-1 0,0 0-1,0 0 1,-1 0 0,1 0-1,0 0 1,0 0 0,-3 2-33,0 0 1,0 1 0,1-1-1,-1 1 1,1 0-1,-4 5 1,-43 55-34,11-16 121,-37 65 0,51-69 18,2 2-1,-18 55 1,-21 101-2238,39-100-1938,12-50-2100,9-33 3530</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52:06.802"/>
    </inkml:context>
    <inkml:brush xml:id="br0">
      <inkml:brushProperty name="width" value="0.05" units="cm"/>
      <inkml:brushProperty name="height" value="0.05" units="cm"/>
      <inkml:brushProperty name="color" value="#E71224"/>
    </inkml:brush>
  </inkml:definitions>
  <inkml:trace contextRef="#ctx0" brushRef="#br0">54 109 6240,'-43'-69'2816,"38"52"-2464,0 9-672,10 5 96,3-5-3296,10 5 1952</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52:07.970"/>
    </inkml:context>
    <inkml:brush xml:id="br0">
      <inkml:brushProperty name="width" value="0.05" units="cm"/>
      <inkml:brushProperty name="height" value="0.05" units="cm"/>
      <inkml:brushProperty name="color" value="#E71224"/>
    </inkml:brush>
  </inkml:definitions>
  <inkml:trace contextRef="#ctx0" brushRef="#br0">284 551 2144,'0'0'18,"0"0"1,0 0-1,0 0 1,0 0-1,0 0 1,0 0-1,0 0 0,0 0 1,0 0-1,0 0 1,-1 0-1,1 0 1,0 0-1,0 0 0,0 0 1,0 0-1,0 0 1,0 0-1,0 0 1,0 0-1,0 0 0,0 0 1,0 0-1,0 0 1,0 0-1,0 0 1,0 0-1,0 0 0,0 0 1,0 0-1,0 0 1,0-1-1,0 1 1,0 0-1,0 0 0,-1 0 1,1 0-1,0 0 1,0 0-1,0 0 1,0 0-1,0 0 0,0 0 1,0 0-1,0 0 1,0 0-1,0 0 1,0 0-1,0 0 0,0 0 1,0 0-1,0-1 1,0 1-1,0 0 1,1 0-1,-1 0 0,0 0 1,0 0-1,0 0 1,0 0-1,0 0 1,0 0-1,0 0 0,0 0 1,0 0-1,4-5 2330,4-5 2245,-10 6-2890,-6 2-961,-1 3-539,1 1 1,-1 0-1,1 0 0,0 1 0,0 0 0,0 0 1,0 0-1,1 1 0,-11 8 0,-14 6 163,12-8-166,0 2 0,-22 17 0,30-18-94,0 0 0,-16 20 0,25-27-55,0 0 0,0 0 0,0 0 0,1 0 0,0 0 0,0 1 0,0-1 0,0 1 0,1-1 0,-1 1 0,1 0 0,-1 8 0,2-12-33,0 1 1,0-1 0,1 1-1,-1-1 1,0 0 0,1 1-1,-1-1 1,0 0 0,1 1-1,-1-1 1,1 0 0,0 1-1,-1-1 1,1 0 0,0 0-1,0 0 1,0 0 0,0 0-1,0 0 1,0 0 0,0 0-1,0 0 1,0 0 0,1-1-1,-1 1 1,0 0 0,0-1-1,1 1 1,-1-1 0,0 0-1,1 1 1,-1-1 0,1 0-1,-1 0 1,2 1-1,3-1 33,-1 0-1,1 0 0,-1-1 0,1 1 0,-1-1 0,1 0 0,9-3 0,1-3 38,0 0 0,0-2 0,-1 1 1,0-2-1,0 0 0,18-16 0,-10 4-6,0 0 1,32-42-1,-54 63-155,0-1-1,0 1 1,0 0 0,0-1 0,0 1-1,0-1 1,-1 1 0,1-1 0,-1 1-1,2-4 1,-5 7-395,-4 9 478,5-7-34,-8 18 31,0 0-1,-6 24 1,14-40 79,1 1 1,-1 0-1,1-1 1,1 1-1,-1 0 0,1 0 1,0 0-1,1-1 1,-1 1-1,1 0 1,1-1-1,2 9 1,-4-14-56,0 0 1,0 0-1,0 0 1,1 0-1,-1 0 1,0 0 0,1-1-1,-1 1 1,1 0-1,0 0 1,-1 0-1,1 0 1,-1 0-1,1-1 1,0 1-1,0 0 1,-1-1 0,1 1-1,0-1 1,0 1-1,0 0 1,0-1-1,0 0 1,0 1-1,0-1 1,0 0-1,0 1 1,0-1-1,0 0 1,0 0 0,2 0-1,0-1 10,1 0 0,0 0 0,0-1 0,-1 1-1,1-1 1,-1 0 0,5-3 0,1-1 4,156-98 297,-69 42-263,-71 47-92,-1-1 0,-1-1-1,0-1 1,-2 0 0,20-23-1,-20 14 47,-1-1 1,-2-1-1,-1 0 0,22-54 0,17-56 168,-46 108-83,0-1 0,7-46-1,-17 71-153,-4 12-71,-7 18-32,-5 24 150,2 1-1,-11 77 1,16-73-11,3-23 36,2 1 1,0 0-1,3 0 1,0 0 0,2-1-1,4 32 1,2-7-84,-4-25-1548,10 40-1,-10-56-142</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52:08.328"/>
    </inkml:context>
    <inkml:brush xml:id="br0">
      <inkml:brushProperty name="width" value="0.05" units="cm"/>
      <inkml:brushProperty name="height" value="0.05" units="cm"/>
      <inkml:brushProperty name="color" value="#E71224"/>
    </inkml:brush>
  </inkml:definitions>
  <inkml:trace contextRef="#ctx0" brushRef="#br0">54 78 6304,'-44'-12'2848,"34"4"-2464,10 5 2112,10 3-1440,3-8 512,8 8-960,15-8 224,-1 8-512,9-7-161,-5 7-95,10-8 0,-6 3-32,9-1-2047,7 1 1087,-12-3-3872,-4 8 2720</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52:09.819"/>
    </inkml:context>
    <inkml:brush xml:id="br0">
      <inkml:brushProperty name="width" value="0.05" units="cm"/>
      <inkml:brushProperty name="height" value="0.05" units="cm"/>
      <inkml:brushProperty name="color" value="#E71224"/>
    </inkml:brush>
  </inkml:definitions>
  <inkml:trace contextRef="#ctx0" brushRef="#br0">0 1036 3904,'3'-1'5739,"8"1"-3002,5-1-1661,-13 0-894,0 0 0,1-1 0,-1 1 0,-1-1 1,1 0-1,0 0 0,0 0 0,-1-1 0,1 1 0,-1-1 1,0 1-1,0-1 0,3-3 0,2-7 60,12-24 1,-9 16 23,8-9-185,0 0 0,2 1 0,24-26 0,75-72 96,-84 91-49,5-6-56,49-67-1,-74 88-159,-2 0 1,0-1-1,-1-1 0,-1 0 0,13-39 0,-22 47-381,-2 15 464,0 0 0,0 0 0,0 0 0,0 0 0,0 0 0,-1 0 0,1 0 0,0 0 0,0 0 0,0 0 0,0 0 0,0 0 0,0 0 0,0 0 0,0 0 0,0 0 0,-1 0 0,1 0 0,0 0 0,0 0 0,0 0 0,0 0 0,0 0 0,0 0 0,0 0 0,0 0 0,0 0 0,-1 0 0,1 0 0,0 0 0,0 0 0,0 0 0,0 0 0,0 0-1,0 0 1,0 0 0,0 0 0,0 0 0,0 0 0,0-1 0,0 1 0,-1 0 0,1 0 0,0 0 0,0 0 0,0 0 0,0 0 0,0 0 0,0 0 0,0 0 0,0 0 0,0-1 0,0 1 0,0 0 0,0 0 0,0 0 0,0 0 0,0 0 0,0 0 0,0 0 0,0 0 0,0 0 0,0-1 0,0 1 0,0 0 0,-4 4-39,-1-1 0,1 1 0,0 0 1,0 1-1,0-1 0,-6 9 0,7-7 37,-105 135 225,90-117-46,1 2 0,1 0-1,-14 34 1,24-47-59,1 1 0,0-1-1,1 1 1,1 0 0,0 1-1,1-1 1,0 0 0,1 27-1,1-37-49,1 1 0,-1-1 0,1 1 0,0-1 0,1 1 0,-1-1 0,3 6 0,-3-9-39,0 1 0,0-1 0,0 1 0,0-1 0,0 0 0,0 1 0,0-1 0,0 0 0,0 0 0,1 0 0,-1 0 0,0 0 0,1 0 0,-1 0 0,1-1 0,-1 1 0,1 0 0,-1-1 0,1 1 0,0-1 0,-1 0 0,1 0 0,0 1 0,2-1 0,5-1 30,0 0 0,0 0 0,0-1 0,0-1 0,16-5 0,42-23 6,-41 19-41,0-2 0,-1-1-1,-1-2 1,-1 0 0,0-1-1,-1-1 1,-1-1 0,-1-1-1,25-34 1,95-175 301,-74 119-334,39-75-207,-104 185 209,0-1-1,0 1 0,-1-1 0,1 1 1,-1-1-1,1 1 0,-1-1 0,1 0 1,-1 0-1,0 1 0,0-1 1,0 0-1,0 1 0,0-1 0,0 0 1,0 1-1,-1-3 0,1 4 10,0 0-1,0-1 0,0 1 1,0 0-1,-1 0 1,1 0-1,0-1 1,0 1-1,0 0 1,0 0-1,0 0 1,0-1-1,-1 1 1,1 0-1,0 0 0,0 0 1,0 0-1,-1 0 1,1-1-1,0 1 1,0 0-1,0 0 1,-1 0-1,1 0 1,0 0-1,0 0 1,-1 0-1,1 0 0,0 0 1,0 0-1,-1 0 1,-10 3-24,-9 11 12,10-5 15,0 1 0,1 0 0,1 1 0,0 0-1,-13 23 1,-29 70 279,48-99-274,-212 494 859,208-483-619,0 0-1,-5 25 1,9-35-51,3-5 40,3-4-83,8-9-27,14-16-73,-26 27-52,14-16-95,0 1 0,2 0 1,-1 1-1,2 1 0,33-23 0,-49 36 88,-1 1-1,1-1 1,-1 1 0,1 0-1,-1-1 1,1 1-1,0 0 1,-1-1 0,1 1-1,-1 0 1,1 0 0,-1 0-1,1-1 1,0 1 0,-1 0-1,1 0 1,0 0-1,-1 0 1,1 0 0,0 0-1,-1 0 1,1 0 0,-1 1-1,1-1 1,0 0 0,-1 0-1,1 0 1,-1 1-1,1-1 1,-1 0 0,1 1-1,0-1 1,-1 0 0,1 1-1,-1-1 1,0 1 0,1-1-1,-1 1 1,1-1-1,-1 1 1,0-1 0,1 1-1,-1-1 1,0 1 0,0 0-1,1-1 1,-1 2-1,1 3-4,0 0-1,0 0 0,-1 0 0,0 10 0,1-4 37,-1-7-20,0 0 0,1-1 0,-1 1 0,1-1 1,0 0-1,0 1 0,1-1 0,-1 0 0,1 1 0,-1-1 0,5 6 0,-4-7 28,0 0 0,0-1 0,0 1-1,0 0 1,0-1 0,1 1 0,-1-1-1,0 1 1,1-1 0,-1 0 0,1 0-1,0 0 1,-1-1 0,1 1 0,0-1-1,4 1 1,3 0 19,0-2 0,1 1 0,-1-1-1,1-1 1,-1 0 0,0 0 0,0-1 0,11-4 0,78-39 161,-81 36-151,1 1-35,-10 5-39,0 0 0,-1-1 0,1 1 0,-1-2 0,0 1 0,-1-1 0,1 0 0,8-10 0,-16 16 3,1 0 0,-1-1 0,0 1 1,1-1-1,-1 1 0,0-1 0,0 1 0,1-1 1,-1 1-1,0-1 0,0 1 0,0-1 1,0 1-1,0-1 0,1 0 0,-1 1 0,0-1 1,0 0-1,-1 1 0,1 0-1,0-1 1,0 1 0,0 0-1,0 0 1,-1-1 0,1 1-1,0 0 1,0 0-1,-1-1 1,1 1 0,0 0-1,0 0 1,-1 0 0,1 0-1,0 0 1,0-1 0,-1 1-1,1 0 1,0 0 0,-1 0-1,1 0 1,-1 0 0,-2 0-31,0 0 1,0 0-1,0 0 0,1 0 1,-1 1-1,-4 1 1,0 0 35,0 0 0,0 1 0,0 0 0,0 0 0,1 1 1,-11 7-1,15-10 3,0 0 1,0 1 0,1-1-1,-1 1 1,0 0 0,0-1-1,1 1 1,-1 0 0,1 0-1,0 0 1,-1 0 0,1 0 0,0 1-1,0-1 1,1 0 0,-1 1-1,0-1 1,1 0 0,-1 1-1,1-1 1,0 0 0,0 1-1,0-1 1,0 1 0,0 3-1,2-1 14,1 1-1,-1-1 0,1 0 1,0 1-1,0-1 0,0-1 1,1 1-1,-1 0 1,1-1-1,0 0 0,1 0 1,-1 0-1,1 0 0,0-1 1,0 1-1,0-1 0,8 3 1,-3-1-212,0-1 0,1 0 0,0 0 0,0-1 1,0-1-1,0 1 0,0-2 0,15 1 0,-19-2-478,1 0 0,0-1 0,0 0 0,0-1 0,10-2 0,8-4-1001</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52:10.176"/>
    </inkml:context>
    <inkml:brush xml:id="br0">
      <inkml:brushProperty name="width" value="0.05" units="cm"/>
      <inkml:brushProperty name="height" value="0.05" units="cm"/>
      <inkml:brushProperty name="color" value="#E71224"/>
    </inkml:brush>
  </inkml:definitions>
  <inkml:trace contextRef="#ctx0" brushRef="#br0">34 117 7040,'-34'-3'3200,"38"3"-2752,8-5 864,11 2-800,39-5 224,7 5-448,32-14-32,-4 6-160,17-8-2176,-4 2 1152,3-2-4160,-12 8 2848</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52:13.510"/>
    </inkml:context>
    <inkml:brush xml:id="br0">
      <inkml:brushProperty name="width" value="0.05" units="cm"/>
      <inkml:brushProperty name="height" value="0.05" units="cm"/>
      <inkml:brushProperty name="color" value="#E71224"/>
    </inkml:brush>
  </inkml:definitions>
  <inkml:trace contextRef="#ctx0" brushRef="#br0">39 949 2656,'-8'6'1008,"0"1"0,-11 15 0,16-18 1681,5-7-202,7-9-522,5-6-1312,0-1 0,21-36 0,-19 27-324,8-10-35,1 2 0,2 1 0,2 1 0,1 1 0,1 1 0,60-46 0,-67 59-142,-18 13-136,1 0-1,0 1 1,0 0 0,0 0 0,1 0-1,0 1 1,14-6 0,-21 10-5,-1 0 0,1 0 0,0-1 0,0 1 0,-1 0 0,1 0 0,0 0 0,0 0 0,-1 0 0,1 0 0,0 0 0,-1 0 0,1 0 0,0 0 0,0 1 0,-1-1 0,2 1 0,-2-1-7,0 0 0,1 0 0,-1 1 1,0-1-1,0 0 0,0 1 0,0-1 0,0 0 0,0 1 0,0-1 0,0 0 0,0 1 1,0-1-1,0 0 0,0 1 0,0-1 0,0 0 0,0 1 0,0-1 0,0 0 0,0 1 1,0-1-1,0 0 0,-1 0 0,1 1 0,0-1 0,-20 27 131,15-20-57,-32 43 213,-53 97 0,85-137-282,-8 15 244,12-24-226,0 0 0,1 0 0,-1 0 0,1 1 0,0-1 0,-1 0 0,1 0 0,0 1 0,0-1 0,0 0 0,0 0 0,0 1 0,0-1-1,0 3 1,2-5 11,-1 1-1,1 0 0,0-1 1,-1 1-1,1-1 0,-1 1 1,1-1-1,-1 0 0,1 0 1,1-1-1,39-28 186,28-17-78,-18 18-105,60-23 0,-64 29-106,-36 16 4,1 1 0,-1 0 0,1 1 0,0 0 1,19-4-1,-32 9 58,1 0 1,-1 0-1,0 0 1,1 0 0,-1 0-1,1 0 1,-1 0-1,0 0 1,1 0-1,-1 0 1,0 0 0,1 0-1,-1 1 1,0-1-1,1 0 1,-1 0-1,1 0 1,-1 0 0,0 1-1,0-1 1,1 0-1,-1 0 1,0 1-1,1-1 1,-1 0 0,0 0-1,1 1 1,1 12 24,-9 17 119,5-26-131,-16 47 345,12-35-237,0 0 0,1 1 0,-6 30 0,11-46-96,0 0-1,0 0 1,0 0 0,0 0 0,0 0 0,0 0-1,0 0 1,0 0 0,0 0 0,0 0 0,0 0-1,1 0 1,-1 0 0,0 0 0,1 0 0,-1-1-1,1 1 1,-1 0 0,2 1 0,-2-1-6,1-1 1,0 0 0,-1 1-1,1-1 1,0 0-1,-1 0 1,1 1 0,0-1-1,-1 0 1,1 0 0,0 0-1,-1 0 1,1 0-1,0 0 1,-1 0 0,1 0-1,0 0 1,-1 0-1,1-1 1,1 1 0,2-2 39,0 0 0,0 0 0,0 0 1,0-1-1,0 1 0,5-5 0,18-20-31,37-45-1,3-5 26,-61 71-30,1-2-386,-6 9 126,-3 5 30,-11 23-105,6-13 303,0 1-1,-5 18 0,4 0 219,1 0 1,2 1-1,-2 57 0,7-90-177,0 0-1,0 0 0,1 0 1,-1 0-1,0-1 0,1 1 1,0 0-1,0 0 0,0-1 1,0 1-1,2 2 1,-3-4-13,1 0 1,-1-1-1,1 1 1,0-1 0,-1 1-1,1 0 1,0-1 0,0 1-1,0-1 1,-1 0 0,1 1-1,0-1 1,0 0 0,0 1-1,0-1 1,0 0-1,-1 0 1,1 0 0,0 0-1,0 0 1,0 0 0,0 0-1,0 0 1,0 0 0,0 0-1,0 0 1,-1-1 0,1 1-1,0 0 1,0-1 0,0 1-1,0-1 1,-1 1-1,1-1 1,0 1 0,0-1-1,0 0 1,12-9 21,-1 0-1,-1 0 1,13-15 0,5-4-88,25-20-49,2 3 1,95-59-1,-206 191-150,44-67 321,1 0 1,-8 21-1,14-30-59,1 0-1,0 0 0,1 0 0,0 1 1,0-1-1,0 12 0,2-20 2,0 0-1,0 0 1,0-1 0,1 1-1,-1 0 1,0 0-1,1-1 1,-1 1 0,1 0-1,-1 0 1,1-1 0,0 1-1,0-1 1,0 1 0,0-1-1,0 1 1,0-1-1,0 1 1,0-1 0,1 0-1,-1 0 1,0 0 0,1 0-1,-1 0 1,1 0 0,-1 0-1,1 0 1,0 0-1,-1-1 1,1 1 0,0 0-1,0-1 1,-1 0 0,4 1-1,3 0 12,1-1 0,-1 0 0,1-1 1,0 1-1,12-4 0,-1 0-3,-1-2 1,0 1 0,0-2 0,-1-1-1,24-13 1,83-59-15,-49 29-6,34-16-1,-105 64-5,-5 3-3,1 0 0,0 0 0,-1-1 0,1 1 1,0 0-1,-1-1 0,1 1 0,0 0 0,-1-1 0,1 1 0,-1-1 0,1 1 0,-1-1 1,1 1-1,-1-1 0,1 1 0,-1-1 0,1 0 0,-1 1 0,0-1 0,0 0 0,1 1 0,-1-1 1,0-1-1,-12 7-227,-2 7 198,0 0 0,1 1 1,1 1-1,0 0 0,-20 31 0,19-24 59,2 1 0,0 0 0,-15 46 0,24-61-62,-1 3 22,0 0 0,-3 18 1,6-27 30,0 1 0,-1-1 1,1 1-1,0 0 0,0-1 1,0 1-1,0-1 0,0 1 0,1-1 1,-1 1-1,0 0 0,1-1 1,-1 1-1,1-1 0,-1 0 1,1 1-1,0-1 0,0 1 1,0-1-1,0 0 0,0 0 1,0 1-1,0-1 0,0 0 1,0 0-1,2 1 0,-2-2-2,1 1 0,-1-1 0,1 0 0,-1 1 0,0-1 0,1 0 0,0 0 0,-1 0 0,1 0 0,-1 0 0,0-1 0,1 1 0,-1 0 0,1-1 0,1 0 0,26-12 57,-20 9-50,29-18-35,-1-1 1,-1-1 0,36-33 0,10-7 54,-62 49-28,16-10 36,-2-1 1,46-46-1,-62 53-71,0-1 0,-2-1-1,24-38 1,9-38-143,36-103 0,-47 108 77,-26 62 52,-1 7-117,12-43-1,-21 44-189,-2 22 338,0-1 0,0 1 0,0 0 0,0 0 0,0-1 1,0 1-1,0 0 0,0 0 0,0-1 0,0 1 0,0 0 0,0 0 1,0-1-1,0 1 0,0 0 0,0 0 0,0 0 0,-1-1 0,1 1 1,0 0-1,0 0 0,0 0 0,0-1 0,0 1 0,-1 0 0,1 0 1,0 0-1,0-1 0,0 1 0,-1 0 0,1 0 0,0 0 0,0 0 1,0 0-1,-1 0 0,1-1 0,-10 7-114,-8 16-4,4 3 23,0 1 1,-14 43-1,-13 59 211,17-48-52,9-34-18,2-9-70,2 0 0,1 1-1,-8 66 1,16-82 121,1 0-1,2 0 1,0 1-1,6 32 1,-6-48-71,3 12 67,8 25-1,-10-38-77,0-2-2,-1 1-1,1-1 1,-1 0-1,1 0 1,0 0 0,1 0-1,-1 0 1,1-1-1,4 6 1,0-3-79,-6-5 95,-1 0 0,1 0 0,0 0 0,0 0-1,0 0 1,0-1 0,0 1 0,0 0 0,1-1 0,-1 1 0,0-1 0,0 1 0,0-1 0,1 1 0,-1-1 0,0 0-1,0 0 1,1 0 0,-1 0 0,0 0 0,0 0 0,1 0 0,-1 0 0,0 0 0,1 0 0,0-1 0,3 0-19,0 0 0,0-1 0,-1 0 0,1 1 0,0-1 1,-1-1-1,0 1 0,1-1 0,3-3 0,34-31 30,-24 20-69,-10 10 34,74-74 172,-73 71-191,0 0-1,-1 0 1,0-1 0,-1-1 0,-1 1 0,8-18-1,-13 28 17,-1 0-1,1 0 1,-1 0-1,1 0 1,-1 0 0,0 0-1,1 0 1,-1 0-1,0 0 1,0 0-1,0 0 1,0 0-1,0 0 1,0 0-1,0 0 1,0 0-1,0 0 1,0 0-1,-1 0 1,1 0-1,0 0 1,-1 0 0,1 0-1,-1 0 1,1 0-1,-1 0 1,1 0-1,-1 0 1,0 1-1,1-1 1,-1 0-1,0 0 1,0 1-1,0-1 1,1 1-1,-1-1 1,0 0 0,0 1-1,0 0 1,0-1-1,0 1 1,0 0-1,0-1 1,0 1-1,0 0 1,0 0-1,-1 0 1,-4-1-23,1 1 0,0 0 0,0 0 0,0 1 0,0-1 0,0 1 0,0 0 1,-9 3-1,5 0 22,0 0 0,1 0 0,-1 1 0,1 0 0,0 1 0,0 0 0,0 0 0,1 0 0,0 1 0,0 0-1,1 1 1,0-1 0,0 1 0,1 0 0,0 1 0,0-1 0,1 1 0,-5 15 0,6-17 21,0 1 0,0 0 0,1 1 0,0-1 0,0 0 0,1 1 0,1-1 0,-1 1 0,1-1 0,0 0 0,1 1-1,0-1 1,1 1 0,-1-1 0,2 0 0,-1 0 0,5 11 0,-5-16 7,0 0 1,0 0-1,0 0 0,0-1 1,1 1-1,-1-1 0,1 1 0,-1-1 1,1 0-1,0 0 0,0 0 1,0 0-1,0-1 0,0 1 1,1-1-1,-1 0 0,0 0 0,1 0 1,-1 0-1,0 0 0,1-1 1,6 1-1,6-1-4,0-1 1,0 0-1,27-6 1,-9-1 31,-1-1 1,0-2-1,31-16 0,-43 17 1,0-1 0,-1-1 0,-1-1 0,0-1 0,-1 0 0,19-20 0,5-10-92,39-54 1,-78 95 10,-2 2 19,-1 0 0,1 1 0,-1-1 0,1 1 0,-1-1 0,1 0 0,-1 1 0,0-1-1,1 0 1,-1 0 0,0 1 0,1-1 0,-1 0 0,0 0 0,0 0 0,0 0 9,0 1 1,0 0-1,0 0 1,0 0-1,0 0 1,0 0-1,0 0 1,0 0-1,0 0 0,0 0 1,0 0-1,-1 0 1,1 0-1,0-1 1,0 1-1,0 0 1,0 0-1,0 0 0,0 0 1,0 0-1,0 0 1,0 0-1,0 0 1,-1 0-1,1 0 1,0 0-1,0 0 0,0 0 1,0 0-1,0 0 1,0 0-1,0 0 1,0 0-1,-1 0 1,1 0-1,0 0 0,0 0 1,0 0-1,0 1 1,0-1-1,0 0 1,0 0-1,0 0 1,0 0-1,0 0 0,0 0 1,-1 0-1,1 0 1,0 0-1,0 0 1,0 0-1,0 0 1,0 1-1,0-1 0,0 0 1,0 0-1,-6 6 11,5-6-25,-6 8 14,0 0 1,0 0-1,1 1 0,0 0 0,1 0 0,0 0 0,0 0 1,1 1-1,0 0 0,-3 13 0,0 4 78,1 1-1,-3 46 0,9-71-61,-1 2 26,0 0-1,1 0 1,0-1-1,0 1 1,0 0 0,0 0-1,1-1 1,0 1-1,0 0 1,2 6 0,-2-11-33,-1 1 1,0-1-1,1 1 1,-1-1-1,0 0 1,1 1-1,-1-1 1,0 0 0,1 1-1,-1-1 1,1 0-1,-1 1 1,1-1-1,-1 0 1,0 0-1,1 1 1,-1-1-1,1 0 1,-1 0 0,1 0-1,-1 0 1,1 0-1,0 0 1,-1 0-1,1 0 1,-1 0-1,1 0 1,-1 0-1,1 0 1,-1 0-1,1 0 1,-1-1 0,1 1-1,-1 0 1,1 0-1,0-1 1,14-12 175,-13 11-174,7-8 20,-1 0 0,0-1 0,-1 0 0,0-1 0,5-12 0,11-17 6,4 0-80,23-40-25,-50 81 65,0-1-1,0 1 1,1 0-1,-1 0 1,0 0-1,0-1 1,0 1-1,0 0 1,1-1 0,-1 1-1,0 0 1,0 0-1,0-1 1,0 1-1,0 0 1,0-1-1,0 1 1,0 0 0,0 0-1,0-1 1,0 1-1,0 0 1,0-1-1,0 1 1,0 0-1,0-1 1,0 1 0,0 0-1,-1-1 1,-6 8-153,0 4 100,1 0 1,0 0-1,1 1 1,1 0-1,-6 24 0,5-17 80,-16 63 99,18-69-80,1-1 0,1 1 0,0-1 0,1 21 0,0-30-14,1 0 0,-1 0 0,1-1 0,-1 1 0,1 0-1,0-1 1,0 1 0,0-1 0,0 1 0,1-1 0,-1 1-1,3 2 1,-3-5-13,0 1 0,0 0 0,0 0 0,0 0 0,0-1 0,0 1 1,0 0-1,1-1 0,-1 1 0,0-1 0,0 1 0,1-1 0,-1 0 0,0 0 0,1 1 0,-1-1 0,0 0 0,1 0 0,-1 0 0,0 0 0,1-1 0,-1 1 0,0 0 0,1 0 0,-1-1 0,2 0 0,8-4 30,-1 1-1,1-2 1,-1 0-1,0 0 1,12-10-1,45-43-73,217-195-283,-284 254 312,0 0 1,0 0 0,0 0 0,0 0 0,0 0 0,0 0-1,0 0 1,0 0 0,0 1 0,0-1 0,0 0 0,0 0 0,0 0-1,0 0 1,0 0 0,0 0 0,0 0 0,0 0 0,0 0-1,0 0 1,1 0 0,-1 0 0,0 0 0,0 0 0,0 0-1,0 0 1,0 0 0,0 0 0,0 0 0,0 0 0,0 0-1,0 0 1,0 1 0,0-1 0,0 0 0,0 0 0,0 0 0,0 0-1,0 0 1,0 0 0,1 0 0,-1 0 0,0 0 0,0 0-1,0 0 1,0 0 0,0 0 0,0 0 0,0-1 0,0 1-1,0 0 1,0 0 0,0 0 0,0 0 0,0 0 0,0 0-1,0 0 1,0 0 0,-3 10-56,-10 21-17,6-15 60,-14 35 44,-25 55 132,36-84-125,-2-1 1,-25 35-1,24-41 22,-1-1 0,-26 21-1,39-34-44,-1 0 1,1 0-1,-1 0 0,0-1 0,0 1 1,1 0-1,-1-1 0,0 1 0,0-1 0,0 1 1,1-1-1,-1 0 0,0 0 0,0 0 0,0 0 1,0 0-1,0 0 0,1 0 0,-1-1 1,0 1-1,0-1 0,-2 0 0,-19-3-117,19 5 97,0-1 0,0 1 0,0 0 0,-1 0 0,1 1-1,0-1 1,-7 5 0,-9 3 2,-4 5-85,22-14 86,1 1-1,0 0 1,0 0 0,0 0-1,0 0 1,0 0 0,0 0-1,0 0 1,0 0 0,0 1-1,0-1 1,1 0-1,-1 0 1,0 1 0,1-1-1,-1 1 1,1 1 0,0-3 18,0 1 0,0-1 0,0 1 0,1 0 0,-1-1 0,0 1 0,1-1 0,-1 1 0,1-1 0,-1 1 0,1-1 1,-1 0-1,0 1 0,1-1 0,0 1 0,-1-1 0,1 0 0,-1 0 0,1 1 0,-1-1 0,1 0 0,0 0 0,-1 1 1,1-1-1,-1 0 0,2 0 0,22 4 342,-19-4-289,38 5 590,81-2 1,-56-7-368,79-16-1,-116 14-1893,43-16 0,-54 14-2260,0-1 1,36-21-1,-25 12-446</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52:21.538"/>
    </inkml:context>
    <inkml:brush xml:id="br0">
      <inkml:brushProperty name="width" value="0.05" units="cm"/>
      <inkml:brushProperty name="height" value="0.05" units="cm"/>
    </inkml:brush>
  </inkml:definitions>
  <inkml:trace contextRef="#ctx0" brushRef="#br0">342 446 2080,'0'0'22,"0"0"0,0 0 0,0 0 0,0 0 0,0 0-1,0-1 1,0 1 0,0 0 0,0 0 0,-1 0 0,1 0 0,0 0 0,0 0 0,0 0 0,0 0 0,1 0 0,-1-1 0,0 1-1,0 0 1,0 0 0,0 0 0,0 0 0,0 0 0,0 0 0,0 0 0,0 0 0,0 0 0,0 0 0,0 0 0,0-1-1,0 1 1,0 0 0,0 0 0,0 0 0,0 0 0,0 0 0,1 0 0,-1 0 0,0 0 0,0 0 0,0 0 0,0 0 0,0 0-1,0 0 1,0 0 0,0 0 0,0 0 0,0 0 0,1 0 0,-1 0 0,0 0 0,0 0 0,0 0 0,0 0 0,0 0-1,0 0 1,0 0 0,0 0 0,0 0 0,0 0 0,1 0 0,-1 0 0,0 0 43,0 0 0,0 1 0,0-1 0,0 0 0,0 0 0,0 0 1,0 0-1,0 0 0,0 0 0,0 0 0,0 1 0,0-1 0,0 0 0,0 0 0,0 0 0,0 0 0,0 0 0,0 0 1,-1 0-1,1 1 0,0-1 0,0 0 0,0 0 0,0 0 0,0 0 0,0 0 0,0 0 0,0 0 0,0 0 1,0 0-1,-1 0 0,1 0 0,0 0 0,0 1 0,0-1 0,0 0 0,0 0 0,0 0 0,0 0 0,0 0 1,-1 0-1,1 0 0,0 0 0,0 0 0,0 0 0,0 0 0,0 0 0,0 0 0,0 0 0,-1 0 0,1 0 0,0-1 1,0 1-1,0 0 0,0 0 0,0 0 0,0 0 0,-1 0 0,-16 0 1312,-1 1 0,-29 4 0,38-3-1214,1 0 0,-1 1 0,1 0 0,-1 1 0,1-1 0,0 2 0,-13 8 0,3 0-66,0 1 0,1 0 1,1 2-1,-28 33 1,35-38-83,1 1 0,1 0 0,0 1 0,1 0 1,0 0-1,1 0 0,0 1 0,-5 25 1,9-34 34,1-1-1,-1 0 1,1 1 0,0-1 0,0 1 0,1-1 0,0 0 0,-1 1 0,1-1 0,1 0 0,1 7 0,-2-9-16,0-1 0,0 1 0,-1-1 0,1 0 0,0 1 0,0-1 0,0 0 0,0 0 0,0 0 0,1 0 0,-1 0 1,0 0-1,0 0 0,1 0 0,-1 0 0,1 0 0,-1-1 0,1 1 0,-1-1 0,1 1 0,-1-1 0,1 0 1,-1 1-1,1-1 0,0 0 0,-1 0 0,1 0 0,-1 0 0,1 0 0,-1 0 0,1-1 0,0 1 0,-1-1 0,4 0 1,-1-1 12,1 0 1,-1 0 0,0-1 0,0 1 0,0-1-1,0 0 1,0 0 0,3-4 0,27-32 176,-21 24-126,53-60 170,-15 18-7,68-98 1,-105 134-230,-1-2 0,-2 1 1,0-1-1,-1-1 1,-1 0-1,-1 0 0,-2-1 1,7-42-1,-10 41-132,-1 1 0,-1-1-1,-1 1 1,-5-35 0,5 58 45,-1 1 1,1-1-1,0 1 1,-1-1-1,1 1 1,0 0-1,-1-1 0,0 1 1,1 0-1,-1-1 1,0 1-1,0 0 1,1 0-1,-1 0 1,0-1-1,0 1 0,0 0 1,-1 0-1,1 1 1,-2-3-1,2 3 28,1 0 1,-1 0-1,0 0 0,1 0 0,-1 0 1,0 0-1,1 0 0,-1 0 0,0 0 0,1 0 1,-1 0-1,0 0 0,1 0 0,-1 1 0,0-1 1,1 0-1,-1 0 0,0 1 0,-1 1-10,0-1 0,1 0 0,-1 1 0,0 0-1,1-1 1,0 1 0,-1 0 0,0 2 0,-11 19 23,2 0 1,-17 47-1,-9 56 439,28-94-287,1 0 1,2 1 0,2 0-1,0 0 1,3 0 0,3 48-1,-2-72-84,2-1 0,-1 1-1,1-1 1,0 1 0,1-1-1,0 0 1,0 0 0,1 0 0,0 0-1,1-1 1,-1 0 0,1 1-1,9 7 1,-13-13-14,1 0 0,0-1 0,0 1-1,0-1 1,0 0 0,0 0 0,0 0 0,1 0 0,-1 0-1,0 0 1,1 0 0,-1-1 0,0 1 0,1-1 0,-1 0-1,4 1 1,-1-2 27,1 1 0,-1-1 0,0 0 0,0 0 0,0 0 0,0-1 0,6-2 0,4-4 59,0 0 0,0-1 0,22-17 0,-4 1-17,-9 7-94,0 0 1,-2-2 0,25-27-1,-44 43-100,1 1-1,0-1 1,0 1 0,0-1-1,6-3 1,-10 7 68,1 1-1,-1-1 1,0 0 0,0 0-1,0 0 1,0 0 0,0 0-1,0 0 1,0 1-1,0-1 1,0 0 0,0 0-1,0 0 1,0 0 0,0 0-1,0 0 1,1 1 0,-1-1-1,0 0 1,0 0-1,0 0 1,-1 0 0,1 1-1,0-1 1,0 0 0,0 0-1,0 0 1,0 0-1,0 0 1,0 0 0,0 1-1,0-1 1,0 0 0,0 0-1,0 0 1,0 0 0,0 0-1,-1 1 1,-4 11 33,0 0 0,0 1-1,-4 26 1,-4 42 598,13-76-582,-3 14 100,2-1 0,0 26 1,2-39-67,-1 1 0,1 0 0,0 0 0,0-1 0,1 1 0,-1-1 0,1 1 0,1-1 0,-1 0 0,1 0 0,6 10 0,-9-14-48,1 0-1,0 0 1,-1-1-1,1 1 1,0 0-1,0 0 0,0 0 1,-1-1-1,1 1 1,0 0-1,0-1 0,0 1 1,0-1-1,0 1 1,0-1-1,0 1 1,0-1-1,1 0 0,-1 0 1,0 1-1,0-1 1,0 0-1,0 0 1,0 0-1,0 0 0,0 0 1,1-1-1,-1 1 1,0 0-1,0 0 0,0-1 1,0 1-1,0-1 1,0 1-1,0-1 1,0 1-1,0-1 0,0 1 1,0-1-1,0 0 1,-1 0-1,1 1 1,0-1-1,1-2 0,8-9 96,0-2 0,-1 1 0,0-1-1,8-17 1,2-4-21,54-100-444,-68 129-202,-4 10 280,-4 20 208,1-11 91,1 4 34,0 0 0,2 1 0,3 26 0,-4-38-33,2 1 0,-1-1 0,1 0 0,0 0-1,1 0 1,-1 0 0,1 0 0,0-1-1,0 1 1,1-1 0,0 0 0,0 0 0,6 6-1,-8-10 3,0 1 0,0 0 0,1-1 0,-1 1-1,1-1 1,-1 1 0,1-1 0,0 0-1,-1 0 1,1-1 0,0 1 0,0 0 0,-1-1-1,1 0 1,0 0 0,0 1 0,0-2-1,3 1 1,2-1 58,-1-1-1,0 0 0,0 0 1,0-1-1,13-6 0,-2 1-4,0-2 0,0 0 1,-1-1-1,26-22 0,61-79 52,-102 110-141,-1 0-1,1 0 1,0 0 0,0 0 0,-1-1-1,1 1 1,-1-1 0,0 1 0,0-1-1,0 1 1,0-1 0,0 0 0,-1 0-1,1 1 1,-1-1 0,1 0-1,-1 0 1,0 1 0,-1-5 0,1 6-7,0 0 1,-1 0-1,1 0 0,-1-1 1,1 1-1,-1 0 1,1 1-1,-1-1 1,0 0-1,1 0 0,-1 0 1,0 0-1,0 0 1,1 1-1,-1-1 1,0 0-1,0 1 1,0-1-1,0 0 0,0 1 1,0-1-1,0 1 1,0 0-1,0-1 1,-1 1-1,1 0 1,0 0-1,0 0 0,0 0 1,0 0-1,0 0 1,0 0-1,-3 0 1,-1 1-3,-1-1 0,0 1-1,0 0 1,1 1 0,-10 3 0,7-2 94,-1 1 1,0 1-1,1 0 0,0 0 0,0 0 0,0 1 0,1 1 0,-1-1 0,2 1 0,-1 0 0,-9 14 0,13-17 1,0 1-1,0 0 0,0 1 1,1-1-1,0 0 0,0 1 1,0-1-1,1 1 1,0-1-1,0 1 0,0 0 1,1 0-1,0-1 0,0 1 1,0 0-1,1 0 0,0-1 1,0 1-1,0 0 0,4 9 1,-1-7 18,0 0 1,0 0-1,1-1 1,0 1 0,0-1-1,1 0 1,0-1-1,0 1 1,0-1 0,1 0-1,0-1 1,0 1-1,1-1 1,-1-1 0,1 0-1,16 7 1,-15-8-51,0 0 0,0-1 0,0 0 0,0 0 0,0 0 0,0-2 0,1 1 0,-1-1 0,0 0 0,0-1 0,1 0 0,-1-1 0,0 1 0,0-2 0,17-6 0,-7 0-878,-1-2 0,30-21 0,-9 4-768</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52:28.375"/>
    </inkml:context>
    <inkml:brush xml:id="br0">
      <inkml:brushProperty name="width" value="0.05" units="cm"/>
      <inkml:brushProperty name="height" value="0.05" units="cm"/>
    </inkml:brush>
  </inkml:definitions>
  <inkml:trace contextRef="#ctx0" brushRef="#br0">0 1001 1984,'1'1'250,"0"0"-1,0 0 1,-1 0-1,1 0 1,-1 0 0,1 0-1,-1 1 1,1-1-1,-1 0 1,0 0-1,1 3 1,2 7 2515,-3-10-2613,0 0 1,0-1 0,0 1-1,0 0 1,0 0 0,0-1-1,0 1 1,1 0 0,-1-1 0,0 1-1,0 0 1,1-1 0,-1 1-1,0 0 1,1 1 0,0-2-104,-1 0 0,0 0 0,0 0 0,1 0 0,-1 0 0,0 0 0,0 1 0,1-1 1,-1 0-1,0 0 0,1 0 0,-1 0 0,0 0 0,0 0 0,1 0 0,-1 0 0,0 0 0,0 0 1,1 0-1,-1-1 0,0 1 0,1 0 0,-1 0 0,0 0 0,0 0 0,1-1 0,1 0 121,0-1-1,0 1 1,0-1-1,0 0 0,0 0 1,2-3-1,47-67 760,31-38-332,38-10-64,-10 12-64,-75 69-374,-3-1 0,-1-2 0,-2-2 0,40-77 0,-57 97-41,95-214 553,-96 202-500,-10 34-147,-1 0 1,1 0 0,-1 0 0,0 0 0,1 0-1,-1 0 1,0 0 0,0 0 0,-1 0-1,1 0 1,0 0 0,-1 0 0,0-3 0,-9 16-548,4 1 567,0 0 0,1 0 1,-5 20-1,-5 13 99,-52 145 492,61-170-511,-30 114 415,32-113-375,0 0 0,2 0 0,1 0-1,1 33 1,0-50-48,1 0 1,-1 0-1,1 0 0,0 1 0,0-1 0,0 0 1,1 0-1,-1 0 0,1 0 0,0-1 1,4 7-1,-4-8-25,-1-1 0,0 0 0,1 1 0,-1-1 0,1 0 1,0 0-1,-1 0 0,1 0 0,0-1 0,0 1 0,-1 0 0,1-1 1,0 1-1,0-1 0,0 1 0,0-1 0,0 0 0,0 0 0,0 0 1,0 0-1,0 0 0,-1-1 0,1 1 0,0 0 0,0-1 0,0 1 1,2-2-1,9-4 55,-1 0-1,-1-1 1,1 0 0,-1 0-1,0-2 1,-1 1 0,14-16 0,-5 7-86,47-41-49,-60 54-187,-6 8-310,-5 11-120,4-14 743,-4 12-28,1-1-1,0 1 1,1-1 0,0 1-1,1 0 1,1 0-1,0 0 1,1 22-1,1-29 17,-1 0 0,1 0 0,0 0 0,0 0 0,1 0 0,0-1 0,0 1-1,0 0 1,0-1 0,1 1 0,0-1 0,0 0 0,1 0 0,0 0 0,-1-1 0,2 1 0,-1-1 0,0 0 0,1 0-1,9 6 1,-13-9-38,1 0-1,-1-1 0,0 1 0,0-1 1,0 1-1,0-1 0,0 0 0,1 1 1,-1-1-1,0 0 0,0 0 0,1 1 1,-1-1-1,0 0 0,0 0 0,1-1 0,-1 1 1,0 0-1,0 0 0,0-1 0,1 1 1,-1 0-1,0-1 0,0 1 0,0-1 1,0 0-1,0 1 0,0-1 0,0 0 1,0 0-1,0 1 0,0-1 0,0 0 1,0 0-1,-1 0 0,1 0 0,0 0 1,-1 0-1,1-1 0,0 1 0,-1 0 0,0 0 1,1-2-1,1-3 27,0 0 0,-1 1 0,1-1 0,-1 0-1,-1 0 1,1 0 0,-1 0 0,-1-8 0,0 5-59,0 1-1,0-1 1,-1 1 0,-1 0 0,-4-11-1,5 14-5,0 1-1,-1 0 0,1 0 1,-1 0-1,0 1 0,0-1 1,-1 1-1,1-1 1,-1 1-1,1 0 0,-8-4 1,9 6 48,-6-4 138,7 4-86,6 1-34,33 4 280,0-1 0,47-2 0,-46-2-302,131-7 106,-132 1-1551,-35 7 762,1-2 0,-1 1 0,1 0 0,-1-1 0,1 1 1,-1-1-1,5-4 0,-2 1-918</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2:21.409"/>
    </inkml:context>
    <inkml:brush xml:id="br0">
      <inkml:brushProperty name="width" value="0.05" units="cm"/>
      <inkml:brushProperty name="height" value="0.05" units="cm"/>
      <inkml:brushProperty name="color" value="#66CC00"/>
    </inkml:brush>
  </inkml:definitions>
  <inkml:trace contextRef="#ctx0" brushRef="#br0">11 49 6720,'-11'-13'2170,"14"12"-1371,0 0-1,0 1 0,1 0 0,-1-1 0,6 1 1,192-16 3732,-56 1-4647,-112 14-28,0 1 0,45 5 0,-72-4-646,29 5-1831,-14 4-2639,-12-3 2764</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52:28.719"/>
    </inkml:context>
    <inkml:brush xml:id="br0">
      <inkml:brushProperty name="width" value="0.05" units="cm"/>
      <inkml:brushProperty name="height" value="0.05" units="cm"/>
    </inkml:brush>
  </inkml:definitions>
  <inkml:trace contextRef="#ctx0" brushRef="#br0">67 169 6720,'-57'-16'3040,"48"16"-2624,13 0 1600,9 0-1184,28-9 800,3 6-960,25-8-32,6-2-352,17-2-128,-9 4-97,19-8-126,-11 6 31,6-2-2496,-14 2 1344,-8-6-5472,-14 7 3712</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52:31.006"/>
    </inkml:context>
    <inkml:brush xml:id="br0">
      <inkml:brushProperty name="width" value="0.05" units="cm"/>
      <inkml:brushProperty name="height" value="0.05" units="cm"/>
    </inkml:brush>
  </inkml:definitions>
  <inkml:trace contextRef="#ctx0" brushRef="#br0">3 976 2496,'0'1'60,"0"-1"-1,0 0 1,-1 0 0,1 0 0,0 0 0,0 0-1,0 1 1,0-1 0,-1 0 0,1 0-1,0 0 1,0 0 0,0 1 0,0-1-1,0 0 1,0 0 0,0 1 0,-1-1-1,1 0 1,0 0 0,0 0 0,0 1 0,0-1-1,0 0 1,0 0 0,0 1 0,0-1-1,0 0 1,0 0 0,0 1 0,0-1-1,1 0 1,-1 0 0,0 0 0,0 1-1,0-1 1,0 0 0,0 0 0,0 0 0,0 1-1,1-1 1,-1 0 0,0 0 0,0 0-1,0 0 1,0 1 0,1-1 0,-1 0-1,0 0 1,0 0 0,0 0 0,1 0-1,-1 0 1,0 0 0,0 0 0,1 0 0,-1 0-1,0 0 1,0 1 0,1-1 0,-1 0-1,0 0 1,0-1 0,1 1 0,19 2 2496,-20-2-2592,7-1 275,-1 0 0,0 0 0,1-1 0,-1 1-1,0-1 1,0-1 0,0 1 0,0-1 0,-1 0 0,1 0 0,-1-1 0,0 0 0,9-8-1,6-6 319,31-39 0,-47 53-498,55-60 329,113-94 1,-42 42-160,-93 80-97,44-55 0,-62 67-26,-1-1 1,-2-1 0,-1-1-1,0 0 1,11-33 0,-19 50-336,-6 12-135,-4 8 146,-89 180 103,65-139 283,24-46-151,-42 88 292,37-75-216,2 0 1,0 1-1,-5 24 0,9-33-32,0 5 59,-3 25 0,5-37-65,0 0 0,0 0 0,0 0 1,0 0-1,1 0 0,-1 0 0,1 0 0,-1 0 0,1 0 1,0-1-1,1 1 0,-1 0 0,0 0 0,1-1 1,1 4-1,-2-6-19,0 1 0,0 0 1,0 0-1,0-1 0,0 1 0,0-1 1,0 1-1,0-1 0,0 1 0,0-1 1,0 0-1,0 1 0,0-1 0,0 0 1,0 0-1,0 0 0,0 0 0,2 0 0,0 0 32,1-1-1,-1 1 0,0-1 0,1 0 0,-1 0 0,3-2 0,7-3 107,-1-1-1,13-9 0,-22 14-139,21-17 30,-1 0 0,-1-1 0,-1-1 0,-1-1 0,28-40 0,-14 12 96,46-93 1,-76 134-157,31-61 35,61-108 50,-43 86 626,-52 90-702,1 0 1,-1 0-1,0 0 1,0 0 0,0-1-1,0 1 1,-1 0-1,1 0 1,-1-1-1,1-3 1,-1 6-16,0 0 0,0 0 1,0 0-1,0 0 0,0 0 0,0 0 1,0 0-1,0-1 0,0 1 0,0 0 0,0 0 1,0 0-1,0 0 0,0 0 0,0 0 0,0 0 1,0 0-1,0 0 0,0 0 0,0 0 0,-1 0 1,1 0-1,0 0 0,0-1 0,0 1 0,0 0 1,0 0-1,0 0 0,0 0 0,0 0 0,0 0 1,0 0-1,0 0 0,-1 0 0,1 0 1,0 0-1,0 0 0,0 0 0,0 0 0,0 0 1,0 0-1,0 0 0,0 0 0,0 0 0,0 0 1,-1 0-1,1 1 0,0-1 0,0 0 0,0 0 1,-8 4-73,-9 12 4,6 2 81,0 0-1,2 0 1,0 1-1,-11 32 0,8-19-8,-173 480 691,136-338 43,47-160-231,2-14-500,0 0 1,0 0 0,0 0 0,0 0 0,0 0-1,0 0 1,0 0 0,0 0 0,0 0-1,0 0 1,0 0 0,0 0 0,0 0-1,1 0 1,-1 0 0,0-1 0,0 1 0,0 0-1,0 0 1,0 0 0,0 0 0,0 0-1,0 0 1,0 0 0,0 0 0,0 0-1,0 0 1,0 0 0,0 0 0,0 0 0,0 0-1,0 0 1,0 0 0,1 0 0,-1 0-1,0 0 1,0 0 0,0 0 0,0 0-1,0 0 1,0 0 0,0 0 0,0 1 0,0-1-1,0 0 1,0 0 0,0 0 0,0 0-1,0 0 1,0 0 0,0 0 0,0 0-1,0 0 1,0 0 0,0 0 0,0 0-1,12-22 302,-5 7-231,18-29-108,1 0 0,48-58 0,-72 99-8,1 1 0,-1-1 1,1 0-1,-1 1 0,1-1 0,0 1 0,0 0 0,0 0 1,0 0-1,0 0 0,1 1 0,-1-1 0,0 1 0,6-2 1,-9 3 26,1 1 0,0-1 0,-1 0 0,1 0 0,0 0 0,-1 1 0,1-1 0,0 0 0,-1 1 0,1-1 0,-1 0 0,1 1 0,0-1 1,-1 1-1,1-1 0,-1 1 0,0-1 0,1 1 0,-1-1 0,1 1 0,-1-1 0,0 1 0,1 0 0,-1-1 0,0 1 0,0 0 0,1-1 0,-1 1 1,0 1-1,7 26 26,-5-20-28,-1-3 43,0-1 1,1 1-1,-1 0 0,1 0 0,0-1 0,1 1 0,-1-1 0,1 1 0,0-1 0,0 0 1,0 0-1,0-1 0,1 1 0,0-1 0,0 1 0,0-1 0,0 0 0,0-1 0,0 1 0,1-1 1,-1 0-1,1 0 0,0 0 0,0 0 0,0-1 0,0 0 0,0 0 0,0 0 0,0-1 1,0 0-1,0 0 0,0 0 0,0 0 0,0-1 0,0 0 0,9-3 0,10-2 122,-1-2-1,37-18 0,-50 21-109,0-1 1,-1 0-1,0 0 0,0-1 1,0 0-1,-1-1 0,0 0 1,8-10-1,-10 11-32,-1 0 0,0-1 0,3-9 1,-7 16-21,0 0 1,-1-1 0,1 1 0,-1-1 0,1 1-1,-1-1 1,0 0 0,0 1 0,0-1 0,0 1-1,0-3 1,0 4 0,0-1 0,0 1-1,0-1 1,-1 1-1,1-1 1,0 1 0,-1-1-1,1 1 1,0-1 0,-1 1-1,1-1 1,0 1 0,-1-1-1,1 1 1,-1 0-1,1-1 1,-1 1 0,1 0-1,-1-1 1,1 1 0,-1 0-1,1 0 1,-1 0-1,1-1 1,-1 1 0,0 0-1,1 0 1,-1 0 0,0 0-1,-3 0-27,1 0 1,-1 0-1,1 0 0,-1 1 0,1-1 0,0 1 1,-1 0-1,1 0 0,0 0 0,-1 1 0,-3 2 0,-2 1 5,0 0-1,-11 10 0,17-13 48,0 1 0,0 0 1,0 0-1,0 0 0,0 0 1,1 0-1,-1 1 0,1-1 1,0 1-1,0 0 1,0-1-1,1 1 0,-1 0 1,1 0-1,0 0 0,0 0 1,0 1-1,1-1 0,-1 0 1,1 0-1,0 0 0,0 0 1,1 1-1,-1-1 0,1 0 1,2 6-1,1 1 21,0 0 0,0-1 0,1 1 0,1-1 0,-1-1 0,2 1 0,-1-1 0,13 13 0,-12-14-21,1 0 0,0 0-1,1-1 1,-1 0-1,1-1 1,1 0-1,-1 0 1,20 8 0,-25-13-207,1 0 1,-1 1 0,0-1 0,1-1 0,-1 1-1,0-1 1,1 0 0,-1 0 0,1 0 0,5-1-1,-6 0-199,0 0-1,-1-1 0,1 1 0,0-1 0,-1 1 1,0-1-1,1 0 0,-1 0 0,0-1 0,0 1 1,0 0-1,0-1 0,3-4 0,-2 2-445,-1 0 0,1 0-1,-1 0 1,0 0 0,0 0-1,-1-1 1,2-5 0,6-13-1817</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52:31.331"/>
    </inkml:context>
    <inkml:brush xml:id="br0">
      <inkml:brushProperty name="width" value="0.05" units="cm"/>
      <inkml:brushProperty name="height" value="0.05" units="cm"/>
    </inkml:brush>
  </inkml:definitions>
  <inkml:trace contextRef="#ctx0" brushRef="#br0">10 151 7552,'-10'-3'3424,"28"3"-2976,8-8 1248,10 5-1024,30-9 768,12-1-800,9-6-288,1 8-224,14-9-192,-10 4 32,9 1-1792,-14 4 960,-7-2-4480,-18 6 2976</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52:36.393"/>
    </inkml:context>
    <inkml:brush xml:id="br0">
      <inkml:brushProperty name="width" value="0.05" units="cm"/>
      <inkml:brushProperty name="height" value="0.05" units="cm"/>
      <inkml:brushProperty name="color" value="#66CC00"/>
    </inkml:brush>
  </inkml:definitions>
  <inkml:trace contextRef="#ctx0" brushRef="#br0">418 622 2080,'7'-7'667,"-6"6"-411,6-8 3472,-6 9-3664,-1-1 0,0 1 1,0 0-1,0 0 0,0-1 0,0 1 0,1 0 1,-1-1-1,0 1 0,0 0 0,0 0 1,0-1-1,0 1 0,0 0 0,0-1 0,0 1 1,0 0-1,0-1 0,0 1 0,0 0 0,0 0 1,0-1-1,0 1 0,-1 0 0,1-1 1,0 1-1,0 0 0,0 0 0,0-1 0,-1 1 1,1 0-1,0 0 0,0-1 0,0 1 0,-1 0 1,1 0-1,0 0 0,0 0 0,-1-1 1,1 1-1,0 0 0,0 0 0,-1 0 0,1 0 1,0 0-1,-1 0 0,-5-1 237,-1 0-1,1 1 1,-1 0 0,1 0-1,-1 0 1,1 1 0,-1 0-1,1 1 1,0-1-1,-7 3 1,-64 28 654,64-27-721,-23 12 198,-61 38-1,82-45-387,0 1-1,1 0 1,1 1-1,-1 0 1,2 2-1,-12 15 1,21-26-14,1 1 1,-1 0-1,1 0 1,0 0-1,0 0 1,1 0-1,-1 0 1,1 0-1,0 1 1,0-1-1,0 0 1,1 1-1,-1 4 1,2-7-5,-1-1 1,0 0 0,0 1 0,1-1-1,-1 1 1,0-1 0,1 0 0,-1 1-1,1-1 1,0 0 0,0 1-1,-1-1 1,1 0 0,0 0 0,0 0-1,0 0 1,1 1 0,0 0 2,0-1 1,0 0-1,0 0 0,0 0 1,0-1-1,0 1 1,0 0-1,0-1 1,1 0-1,-1 1 0,0-1 1,0 0-1,0 0 1,4 0-1,2-1 34,-1-1-1,0 1 0,0-1 1,1-1-1,-1 1 0,0-1 1,-1 0-1,1-1 0,0 0 1,-1 0-1,8-7 1,9-8 171,30-32 0,-50 48-219,26-25 110,-15 15-116,-1 0-1,0-1 1,-1 0-1,-1-1 1,11-18-1,-17 23-429,-8 12-514,-10 19 83,8-10 737,1 0-1,-1 0 1,-2 13-1,6-21 134,1 1 0,-1-1 0,1 0 0,-1 1 0,1-1 1,0 0-1,0 1 0,1-1 0,-1 0 0,1 1 0,-1-1 0,1 0 0,0 0 0,0 1 0,1-1 0,1 4 1,-2-6 10,0 0 0,-1 0 0,1 0 1,0 0-1,0 0 0,0-1 0,0 1 1,0 0-1,0 0 0,0 0 1,0-1-1,0 1 0,0-1 0,1 1 1,-1-1-1,0 1 0,0-1 1,1 0-1,-1 1 0,0-1 0,0 0 1,1 0-1,-1 0 0,0 0 1,1 0-1,-1 0 0,3-1 0,1-1 108,1 0 0,-1 0 0,1 0 0,8-6 0,-11 6-122,91-47 346,-36 20-24,87-59 0,-127 73-317,-1 0-1,0-1 0,-1-1 1,-1 0-1,0-1 0,-2-1 1,0 0-1,-1-1 1,15-33-1,0-14 32,32-118 0,-52 160-48,-1 3-83,-1 7-102,0-1-1,-2 1 1,0 0-1,1-21 1,-4 35 148,0 1 0,0-1 0,0 0 1,0 1-1,0-1 0,0 0 0,0 0 0,0 1 1,0-1-1,0 0 0,-1 1 0,1-1 0,0 0 1,0 1-1,-1-1 0,1 1 0,-1-1 0,1 0 1,-1 0-1,0 1 11,1 0 0,0-1 1,-1 1-1,1 0 0,-1 0 1,1 0-1,-1 0 0,1 0 1,0 0-1,-1 0 0,1 0 1,-1 0-1,1 0 0,-1 0 1,1 1-1,0-1 0,-1 0 1,1 0-1,-1 0 0,1 0 1,0 1-1,-1-1 0,-2 2-14,1 0 0,-1 0 0,1 0 0,0 1 0,0-1 0,0 0 0,-2 3 1,-3 7 62,1 0 0,-8 21 1,7-15 22,-127 381 1017,130-382-975,0 0-1,1 0 1,1 1-1,0-1 1,2 27-1,0-35-17,1 0 0,0-1 1,1 1-1,0 0 0,1-1 0,-1 0 0,2 1 0,-1-1 0,1 0 0,0-1 0,1 1 0,9 12 0,-12-18-47,0 0-1,1 0 1,-1 0-1,0 0 1,1-1-1,-1 1 1,1-1-1,-1 0 1,1 1-1,0-1 1,-1 0-1,1-1 1,0 1-1,0 0 1,0-1-1,0 1 1,0-1-1,-1 0 1,1 0-1,0 0 1,0-1-1,0 1 1,0-1-1,0 1 1,0-1-1,4-2 1,7-2-6,0-2-1,-1 1 1,24-17 0,-30 19-30,128-79-97,-102 68-341,-56 65-165,20-43 628,0 0 0,0 1 0,0-1 0,1 1 0,0 0 0,0 0 0,1 0 0,0 0 0,1 0 0,-1 0 0,3 15 0,-1-17 1,-1-1-1,2 1 1,-1-1 0,1 1 0,-1-1-1,2 0 1,-1 1 0,0-1 0,1 0 0,0-1-1,0 1 1,1 0 0,-1-1 0,1 0-1,0 0 1,0 0 0,9 6 0,-11-8 7,0-1 0,1 1 1,-1-1-1,1 0 0,-1 0 0,1 0 1,-1-1-1,1 1 0,0-1 0,-1 1 1,1-1-1,0 0 0,0 0 0,-1 0 1,1 0-1,3-1 0,-2 0 13,1 0 0,0-1 0,0 0 0,0 0 0,-1 0 0,1 0 0,-1-1-1,5-3 1,5-5 85,-1-1-1,-1 0 0,22-27 1,-30 35-117,-1 0 0,0-1 1,0 1-1,-1-1 1,1 1-1,2-8 0,-5 11-12,1-1 1,-1 1-1,0 0 0,1-1 0,-1 1 0,0-1 0,0 1 0,0-1 1,0 1-1,0-1 0,0 1 0,0-1 0,-1 1 0,1-1 0,0 1 1,-1-1-1,1 1 0,-1-1 0,0 1 0,1 0 0,-1 0 0,0-1 1,0 1-1,0 0 0,0 0 0,0 0 0,0 0 0,-2-2 0,-2 0-58,0 0 0,1 1 0,-1 0 0,0 0 0,0 0 0,-1 0 0,-9-2 0,-43-3 67,50 6 14,-48 2 87,61-2-90,-1 1 0,1-1 1,-1 0-1,0-1 0,7-2 0,5-2-11,14-3 8,-13 4 11,0 0 1,29-4-1,-29 7-73,36-5-18,-1 2-1,60 3 1,-107 2 100,-1 1-1,1-1 0,0 1 1,-1 0-1,1 0 1,-1 1-1,1-1 1,-1 1-1,7 3 1,-9-3 14,0-1 1,-1 0 0,1 1 0,-1-1-1,1 1 1,-1 0 0,1 0 0,-1-1-1,0 1 1,0 0 0,0 0 0,0 0-1,0 0 1,0 0 0,0 0 0,-1 0-1,1 1 1,-1-1 0,0 0-1,1 0 1,-1 0 0,0 3 0,-1 2 28,0-1-1,0 1 1,-1-1 0,1 1 0,-2-1-1,1 1 1,-1-1 0,-6 11 0,4-7 95,0 0 0,-4 14-1,61-90 538,-43 57-739,-1 0 0,1 0-1,1 1 1,0 0 0,0 0 0,0 1-1,1 1 1,0 0 0,0 0 0,1 1-1,-1 1 1,16-5 0,-25 9 14,0 0 1,0-1 0,0 1-1,0 0 1,0 0-1,1 0 1,-1 0 0,0 1-1,0-1 1,0 1-1,0-1 1,0 1 0,0 0-1,0-1 1,0 1 0,3 2-1,-4-2 7,0 1-1,0-1 1,0 0-1,0 0 1,0 0-1,0 1 1,0-1 0,0 0-1,0 1 1,-1-1-1,1 1 1,0-1-1,-1 1 1,0-1-1,1 1 1,-1-1 0,0 1-1,0-1 1,0 1-1,0 0 1,0-1-1,0 1 1,0 1-1,-2 5 79,0 0-1,0 0 1,-1 0 0,-4 9-1,4-11-17,0 1 1,0-1-1,1 0 0,0 1 1,1 0-1,-1-1 0,0 12 0,2-18-37,0 0-1,0 0 1,0 0-1,0 1 1,0-1 0,0 0-1,0 0 1,1 0-1,-1 0 1,0 1-1,0-1 1,0 0-1,0 0 1,0 0-1,0 0 1,0 1-1,0-1 1,0 0 0,0 0-1,1 0 1,-1 0-1,0 0 1,0 1-1,0-1 1,0 0-1,0 0 1,1 0-1,-1 0 1,0 0-1,0 0 1,0 0 0,1 0-1,-1 0 1,0 0-1,0 0 1,0 0-1,0 0 1,1 0-1,-1 0 1,0 0-1,0 0 1,0 0-1,1 0 1,-1 0-1,0 0 1,0 0 0,0 0-1,0 0 1,1 0-1,-1 0 1,0 0-1,0 0 1,0 0-1,0-1 1,1 1-1,11-8 23,-9 6 10,254-133 129,-240 128-275,0 0 0,1 1-1,30-7 1,-47 13 95,0 0 0,0-1 0,0 1 0,0 0 0,0 0 0,0 0 0,0 0 0,0 0 0,0 0 0,1 0 0,-1 0-1,0 0 1,0 1 0,0-1 0,0 0 0,0 1 0,0-1 0,0 1 0,0-1 0,-1 1 0,1-1 0,0 1 0,0 0 0,0-1 0,0 1 0,-1 0 0,1 0 0,0-1 0,-1 1 0,1 0 0,-1 0 0,1 0 0,-1 0 0,1 0-1,-1 0 1,1 0 0,-1 0 0,0 0 0,1 1 0,-1 5 7,1-1-1,-1 0 0,0 1 0,-1-1 1,-1 9-1,0-2 129,2-9-93,-1 3 25,0 1-1,1-1 1,0 1 0,0 0-1,0-1 1,1 1 0,3 13 0,-3-21-42,-1 1 0,0-1 0,0 1 0,1-1 0,-1 1 1,0-1-1,1 1 0,-1-1 0,0 1 0,1-1 0,-1 1 0,1-1 1,-1 0-1,1 1 0,-1-1 0,1 0 0,-1 0 0,1 1 0,-1-1 1,1 0-1,-1 0 0,1 0 0,-1 1 0,1-1 0,-1 0 1,1 0-1,0 0 0,-1 0 0,1 0 0,-1 0 0,1 0 0,-1 0 1,1-1-1,0 1 0,-1 0 0,1 0 0,-1 0 0,1-1 0,-1 1 1,1 0-1,20-15 260,17-20-213,-18 15-19,2 1 0,0 1 0,37-23 0,-51 36-52,-2 1-29,1 0 0,0 0 0,1 1-1,-1 0 1,10-3 0,-16 6 32,0 0-1,0 0 1,1 0-1,-1-1 0,0 1 1,0 1-1,1-1 1,-1 0-1,0 0 1,0 0-1,1 1 0,-1-1 1,0 0-1,0 1 1,0-1-1,2 2 1,-2-1 5,0 0 0,0 0 0,0 0 0,0 0 0,0 0 0,0 0 0,-1 1-1,1-1 1,0 0 0,-1 0 0,1 1 0,-1-1 0,1 1 0,-1-1 0,0 0 0,0 1 0,1 2 0,2 39 421,-3-31-383,1 0 0,0-1 0,0 1 0,2 0-1,-1 0 1,1-1 0,8 18 0,-9-24 725</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52:36.749"/>
    </inkml:context>
    <inkml:brush xml:id="br0">
      <inkml:brushProperty name="width" value="0.05" units="cm"/>
      <inkml:brushProperty name="height" value="0.05" units="cm"/>
      <inkml:brushProperty name="color" value="#66CC00"/>
    </inkml:brush>
  </inkml:definitions>
  <inkml:trace contextRef="#ctx0" brushRef="#br0">61 50 6976,'-60'-50'7280,"65"53"-7408,0-1-1,1 0 1,-1 0 0,1 0 0,0-1 0,8 2 0,6 1 59,81 18-163,38 10-361,-110-24 481,0 2-1,48 23 1,-75-31 259,1-1 0,-1 0 0,1 1 0,-1-1 0,0 1 1,0 0-1,0 0 0,0 0 0,0 0 0,4 5 0,-6-6-40,1 1 0,0-1 0,-1 1-1,0-1 1,1 1 0,-1-1 0,0 1 0,0 0-1,1-1 1,-1 1 0,0-1 0,-1 1 0,1 0-1,0-1 1,0 1 0,-1-1 0,1 1-1,-1-1 1,1 1 0,-2 2 0,-5 7 533,0 1 1,0-1 0,-1 0-1,-1-1 1,-15 15 0,14-15-207,1 0 1,-1 1-1,2 0 0,-11 18 1,17-27-396,1 0 1,0 0 0,0 0-1,0 0 1,1 0-1,-1 1 1,0-1 0,1 0-1,-1 0 1,1 1-1,0-1 1,0 0 0,0 0-1,0 1 1,0-1-1,0 0 1,1 0 0,-1 1-1,1-1 1,-1 0 0,1 0-1,0 0 1,0 0-1,0 0 1,0 0 0,0 0-1,1 0 1,-1 0-1,1-1 1,-1 1 0,4 2-1,-2-1 8,0-1 0,1 0 0,0 0 0,-1 0 0,1-1-1,0 1 1,0-1 0,0 0 0,0 0 0,0 0 0,0-1-1,0 1 1,0-1 0,0 0 0,0 0 0,8-2 0,3-1-336,0-1 0,20-8 0,-17 5-231,34-10-403</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52:41.916"/>
    </inkml:context>
    <inkml:brush xml:id="br0">
      <inkml:brushProperty name="width" value="0.05" units="cm"/>
      <inkml:brushProperty name="height" value="0.05" units="cm"/>
      <inkml:brushProperty name="color" value="#66CC00"/>
    </inkml:brush>
  </inkml:definitions>
  <inkml:trace contextRef="#ctx0" brushRef="#br0">45 788 3552,'2'3'1248,"0"-1"0,-1 1 1,1 0-1,-1 0 0,0 0 0,2 5 1,-1-2-981,0-1 1,1 1 0,-1-1 0,7 10 0,-8-13-219,0-1 1,1 1-1,-1-1 0,0 0 0,1 1 0,-1-1 0,1 0 0,-1 0 1,1 0-1,0 0 0,0 0 0,-1 0 0,1-1 0,0 1 1,0-1-1,0 1 0,0-1 0,0 1 0,0-1 0,2 0 1,2-1 64,-1 1 0,0-1 1,0-1-1,1 1 0,-1-1 1,0 0-1,0 0 0,0 0 1,-1-1-1,1 1 1,-1-1-1,1 0 0,-1-1 1,0 1-1,0-1 0,0 0 1,-1 0-1,1 0 0,3-7 1,-4 8-85,0-1-1,-1 0 1,1 0 0,-1 0-1,0-1 1,-1 1 0,1 0-1,-1-1 1,0 1 0,0-1-1,0 1 1,0-1 0,-1 0 0,0 1-1,0-1 1,0 0 0,0 1-1,-1-1 1,0 1 0,0-1-1,0 1 1,-4-8 0,3 8-60,0 0 0,-1 1 1,0-1-1,0 1 0,-4-5 0,2 3-38,3 3 7,1 0 0,-1 1 0,0-1-1,0 0 1,0 1 0,0-1 0,0 1 0,0 0 0,0 0 0,-1 0 0,1 0 0,0 0-1,0 0 1,-1 1 0,1-1 0,-1 1 0,1-1 0,-1 1 0,-2 0 0,1 1 34,1-1 0,-1 1 1,1 0-1,0 0 0,0 1 1,0-1-1,-1 1 0,1-1 0,0 1 1,1 0-1,-1 0 0,-3 3 1,-2 3 71,0 0 0,1 0 0,0 1 0,0 0 0,1 1 0,0-1 0,-4 12 0,0 2 130,2 1 0,1 0 0,1 1 0,1-1 0,-3 34 0,7-47-119,0 0-1,1 0 1,0 0 0,1 0 0,0-1-1,1 1 1,0 0 0,1-1 0,4 14 0,-5-20-29,-1-1 0,1 1 0,0 0 0,0-1 0,1 0 0,-1 1 0,1-1 0,-1 0 0,1 0 0,0-1 0,0 1 0,1 0 0,-1-1 0,0 0 0,1 0 0,-1 0 0,1 0 1,0-1-1,0 1 0,-1-1 0,1 0 0,0 0 0,0 0 0,0-1 0,0 1 0,0-1 0,1 0 0,4-1 0,4 0 22,0-1-1,0-1 1,0 0-1,0-1 1,16-6-1,57-33 283,-39 16-246,-1-2 0,-2-2 0,48-43 0,103-122 40,-155 153-78,-3-2 0,58-90 0,-65 83 9,33-81 0,-49 98-139,-2-1 0,-2 0 0,10-59 0,-19 90 35,0-1-1,-1 1 0,0-1 1,0 0-1,0 1 0,-1-1 1,-2-8-1,3 12 25,0 1-1,-1 0 1,0-1 0,1 1 0,-1 0-1,1-1 1,-1 1 0,0 0-1,0 0 1,0 0 0,0 0-1,0-1 1,0 1 0,0 1 0,0-1-1,0 0 1,-1 0 0,1 0-1,0 1 1,0-1 0,-1 0 0,1 1-1,0-1 1,-1 1 0,1 0-1,-1-1 1,1 1 0,-1 0 0,1 0-1,-1 0 1,1 0 0,0 0-1,-3 1 1,-1 0-1,1 0 0,0 0-1,0 0 1,0 1 0,0-1 0,0 1 0,0 0-1,0 1 1,1-1 0,-1 1 0,1-1 0,0 1-1,-4 4 1,-2 2-43,1 1 0,1 0-1,-9 13 1,5-3 57,0 0 1,2 1-1,-13 37 0,-11 70 236,20-76-157,-1 8 3,3 0-1,2 1 1,3 1-1,2 87 0,5-131-18,1-1 0,4 19 0,-5-30 21,1 1 0,0 0-1,0-1 1,1 0-1,-1 0 1,2 1 0,-1-2-1,6 8 1,-8-11-49,0-1 0,1 1 0,-1-1 0,0 0 0,1 0 1,0 0-1,-1 0 0,1 0 0,0 0 0,-1 0 0,1 0 0,0-1 1,0 1-1,0 0 0,0-1 0,3 1 0,0-1 2,0 0 0,0 0-1,0-1 1,-1 0 0,1 1-1,8-4 1,5-2 34,-1-1 1,28-16-1,-36 18-1,42-24 138,81-62-1,-121 83-175,-1-1 0,0-1 0,0 1 0,9-14 1,-16 19-28,0 0 0,-1 0 0,1 0 0,-1 0 0,1-1 0,-1 1 0,0-1 1,-1 1-1,1-1 0,-1 0 0,0 0 0,0 1 0,-1-1 0,1-8 0,-1 12-12,-1 0-1,1 0 0,0 0 0,0-1 0,-1 1 0,1 0 0,-1 0 1,0 0-1,1 0 0,-1 0 0,0 0 0,1 0 0,-1 0 0,0 0 1,0 0-1,0 0 0,0 0 0,0 1 0,0-1 0,0 0 0,0 1 1,0-1-1,-2 0 0,0 0-19,0 0 0,0 0-1,-1 0 1,1 1 0,0-1 0,0 1 0,-1 0 0,-5 0 0,-2 2 28,1 0 1,0 0-1,0 1 1,0 1-1,0 0 1,0 0-1,1 0 1,0 1-1,0 1 1,0 0-1,1 0 1,-1 0-1,1 1 1,1 1-1,0-1 1,0 1-1,0 0 1,1 1-1,0-1 1,0 1-1,1 1 1,1-1-1,-1 1 1,2-1-1,-1 1 1,-3 19-1,5-16 32,1 0-1,0 0 0,0 0 1,2 0-1,-1-1 1,2 1-1,0 0 0,3 13 1,-3-21 5,-1 0 1,1 0 0,0 0 0,1-1 0,-1 1 0,1-1-1,0 1 1,0-1 0,0 0 0,1 0 0,-1 0-1,1-1 1,0 1 0,0-1 0,0 0 0,1 0 0,-1 0-1,1-1 1,-1 1 0,1-1 0,0 0 0,5 1-1,1-1 12,-1 0 0,1-1 0,0 0 0,-1-1 0,1 0 0,0 0 0,-1-2 0,1 1 0,-1-1 0,1-1 0,-1 1 0,0-2-1,13-5 1,4-4-43,-1-1-1,0-1 0,38-29 0,-24 13 4,33-24 0,-61 48 41,84-49-104,-84 49 63,1 2 1,-1 0-1,1 1 0,0 0 0,27-4 0,-1 8 37,-44 1-58,-1 0 0,1 0 0,0 0 0,-1 1 0,1-1 0,0 1 0,-7 4 0,-33 19-141,29-15 110,2 1 1,0 0 0,0 1 0,1 0 0,0 1-1,-19 26 1,27-33 59,0 1 1,1 0-1,0 0 1,0 0-1,1 1 0,0-1 1,0 1-1,1 0 0,0-1 1,0 1-1,1 0 1,0 0-1,0 0 0,1 1 1,0-1-1,0 0 0,2 12 1,-1-18 9,0 0 0,0 0-1,-1 0 1,1 0 0,1 0 0,-1 1 0,0-2 0,0 1 0,1 0 0,-1 0 0,1 0-1,0-1 1,-1 1 0,1-1 0,0 1 0,0-1 0,0 0 0,0 1 0,0-1 0,0 0 0,0-1-1,0 1 1,1 0 0,-1 0 0,0-1 0,0 0 0,5 1 0,1 0 11,1-1 0,-1 0 0,1-1 0,-1 0 0,0 0 0,16-5 0,10-5 64,-1-2 0,-1-1 0,0-2 1,-1-1-1,-1-1 0,49-38 0,-19 5 16,106-115-1,-128 121-115,-1-2 0,37-63 0,-37 48 5,-4-2 0,47-124 0,-76 178-85,-1-1 0,4-20 0,-7 30 69,0 0-1,0 1 1,1-1 0,-1 0-1,0 0 1,0 1 0,0-1-1,0 0 1,-1 0 0,1 1-1,0-1 1,0 0 0,0 0-1,-1 1 1,1-1 0,0 0 0,-1 1-1,1-1 1,0 0 0,-2 0-1,-4 1-253,-5 9 49,-7 15 132,1 1 0,-18 36 0,-22 59-105,35-59 234,-27 113 1,48-171-26,-3 11 26,1 0 0,1 0 0,0 0 0,1 0 0,1 1 0,0-1 0,0 0 0,2 0 0,4 23 0,-5-34-16,0 0 0,-1 0 0,2-1 0,-1 1 0,0 0 1,0-1-1,1 1 0,-1-1 0,1 0 0,0 1 0,0-1 1,2 2-1,-2-3 8,-1 0 0,1 0 1,-1 0-1,1 0 0,0 0 1,0-1-1,-1 1 0,1 0 1,0-1-1,0 0 0,0 1 0,0-1 1,0 0-1,0 0 0,0 0 1,0 0-1,-1 0 0,4-1 1,14-4 16,-1 0 0,1-2 1,-1 0-1,18-10 1,6-3 2,-14 9 1,25-11-19,84-48-1,-127 64-36,-8 5-12,0 0 1,0 0-1,0-1 0,1 1 1,-2-1-1,1 1 1,0-1-1,0 0 0,0 0 1,2-3-1,-4 4-1,1 1 0,0-1 0,0 1 0,0-1 0,0 1-1,0-1 1,0 1 0,0 0 0,-1-1 0,1 1 0,0 0-1,0 0 1,0 0 0,0-1 0,0 1 0,0 0 0,0 0-1,0 1 1,0-1 0,0 0 0,0 0 0,0 0 0,2 1-1,34 10 62,-11-3-60,-22-8 4,-1 1-1,0 0 1,1 0-1,-1 0 1,0 0 0,1 1-1,-1-1 1,0 1-1,0 0 1,0 0-1,4 4 1,-5-4-5,-1 0 0,0 0-1,1 0 1,-1 0 0,0 0 0,0 0 0,0 1 0,0-1 0,-1 0 0,1 1 0,0-1-1,-1 0 1,0 1 0,0-1 0,0 1 0,0-1 0,0 0 0,0 4 0,-5 24 7,3-23 49,1-1-1,0 1 0,0-1 1,1 1-1,0 0 1,0-1-1,0 1 0,3 12 1,-3-19-22,1 1 0,-1-1 0,0 1 0,1-1 0,-1 0 0,1 0 0,-1 1 0,0-1 0,1 0 0,-1 0 0,1 0 0,-1 1 0,1-1 0,-1 0 0,1 0 1,-1 0-1,1 0 0,-1 0 0,1 0 0,-1 0 0,1 0 0,-1 0 0,1 0 0,-1 0 0,1 0 0,-1 0 0,1-1 0,-1 1 0,1 0 0,-1 0 0,0-1 0,1 1 0,0 0 0,21-11 51,-17 8-65,61-31 16,-35 17 33,63-25 0,-57 26-319,-38 22 233,-1-1 0,0 0 0,0 1 0,-5 8 0,4-9 23,0 0 0,0 0 1,1 1-1,0-1 0,0 1 0,1 0 1,-1 0-1,1-1 0,1 1 1,-1 0-1,1 0 0,0 0 0,0 0 1,1 0-1,-1-1 0,4 13 1,-3-14 28,1 0 1,-1-1-1,1 1 1,-1 0-1,1 0 1,0-1-1,1 1 1,-1-1-1,1 0 1,-1 0-1,1 0 0,0 0 1,0 0-1,0 0 1,0-1-1,1 0 1,-1 1-1,1-1 1,0 0-1,-1-1 1,1 1-1,0-1 1,0 0-1,0 1 1,8 0-1,-8-2 19,0 0 0,-1 0 0,1 0 0,0 0 0,-1 0 0,1-1 0,0 1 0,-1-1 0,1 0 0,0-1 0,-1 1 0,0 0 0,1-1 0,5-3 0,-2-2-21,1 1 1,-2-1-1,1 1 0,-1-2 1,0 1-1,0-1 1,-1 0-1,0 0 0,-1-1 1,1 1-1,-2-1 1,1 0-1,3-15 0,-7 21-34,1 0-1,-1 1 1,1-1-1,-1 0 1,0 0-1,0 0 1,-1 0-1,1 1 1,0-1-1,-1 0 1,0 0-1,0 0 1,0 1-1,0-1 1,0 0-1,0 1 1,0-1-1,-1 1 1,0 0-1,1-1 1,-1 1-1,0 0 1,0 0-1,0 0 1,0 0-1,-1 0 1,1 1-1,0-1 1,-1 1-1,1-1 1,-1 1-1,1 0 0,-6-1 1,-4-1-23,0 2 0,-25-1 0,71 2 170,137-4-18,-96 3-158,-32 2-39,-39-1 70,0 1 1,0-1-1,0 1 0,0-1 1,0 1-1,7 3 0,-10-4 11,1 1-1,-1-1 0,0 1 1,0 0-1,0-1 0,1 1 1,-1 0-1,0 0 0,0 0 1,0 0-1,0 0 0,0 0 1,-1 0-1,1 0 0,0 0 1,0 1-1,-1-1 0,1 0 1,-1 0-1,1 1 0,-1-1 1,1 3-1,-1 1 16,-1 1 0,1 0 1,-1-1-1,-1 1 0,1-1 0,-1 1 0,0-1 0,0 0 1,-1 0-1,-2 6 0,-4 8 81,1-2 37,5-12-56,1 0-1,0-1 1,0 1-1,0 0 1,1 0-1,-2 7 1,3-12-61,0 0-1,1 0 1,-1 1-1,0-1 1,0 0-1,0 0 1,0 0-1,0 0 1,1 0-1,-1 0 1,0 0 0,0 0-1,0 0 1,0 0-1,1 0 1,-1 0-1,0 0 1,0 0-1,0 0 1,0 0-1,1 0 1,-1 0-1,0 0 1,0 0 0,0 0-1,0 0 1,0 0-1,1 0 1,-1 0-1,0 0 1,0 0-1,0-1 1,0 1-1,0 0 1,1 0 0,-1 0-1,0 0 1,0 0-1,0 0 1,0-1-1,0 1 1,0 0-1,0 0 1,19-17 251,-2 0-138,1 1 0,30-19 1,-20 18-188,0 2 0,2 0 0,0 2 0,38-11 0,-37 13-74,-25 8 71,1 0 0,-1 1 1,1 0-1,-1 0 0,1 1 0,12-1 1,-18 2 49,0 0 0,1 0 0,-1 0 0,0 1 0,1-1 0,-1 0 1,0 1-1,1-1 0,-1 1 0,0-1 0,0 1 0,0 0 0,1 0 1,-1-1-1,0 1 0,0 0 0,0 0 0,0 0 0,0 0 0,-1 0 1,1 0-1,0 1 0,0-1 0,-1 0 0,1 0 0,-1 0 0,1 1 1,-1-1-1,1 0 0,-1 1 0,0-1 0,1 3 0,0 5 27,0 1-1,-1-1 1,-1 18 0,0-9 70,1-13-53,1 0 1,-1 0-1,1 0 1,0 0 0,0 0-1,1-1 1,-1 1-1,1 0 1,0-1 0,1 1-1,-1-1 1,1 1-1,0-1 1,5 6-1,-6-8 5,-1-1 0,1 1-1,0 0 1,0 0 0,1-1-1,-1 1 1,0-1 0,0 0-1,1 0 1,-1 0-1,0 0 1,1 0 0,0 0-1,-1-1 1,1 1 0,-1-1-1,1 0 1,-1 1 0,1-1-1,0 0 1,-1-1-1,1 1 1,-1 0 0,1-1-1,0 0 1,-1 1 0,1-1-1,-1 0 1,5-2 0,5-6 31,0 1 0,-1-1 0,0-1 0,0 0 0,16-21 0,7-6-27,54-42-64,-71 65-247,34-22-1,-51 36 267,0 0 0,1 0 1,-1 0-1,0 0 0,0 0 0,0 0 1,0 0-1,0 0 0,0 0 0,0 0 1,0 0-1,1 0 0,-1 0 1,0 0-1,0 0 0,0 0 0,0 0 1,0 0-1,0 0 0,0 0 0,0 0 1,1 0-1,-1 0 0,0 0 0,0 0 1,0 0-1,0 0 0,0 0 0,0 0 1,0 0-1,0 0 0,0 0 0,1 0 1,-1 0-1,0 0 0,0 0 0,0 0 1,0 1-1,0-1 0,0 0 0,0 0 1,0 0-1,0 0 0,0 0 0,0 0 1,0 0-1,0 0 0,0 0 0,0 1 1,0-1-1,0 0 0,0 0 1,0 0-1,0 0 0,0 0 0,0 0 1,0 1-1,0 4-50,-26 27-166,1 8 284,1 0 0,2 1-1,3 1 1,-23 69 0,40-109-18,2 1 0,-1 0 1,0-1-1,1 1 0,-1 0 0,1 0 1,0 0-1,0-1 0,0 1 0,1 6 1,-1-9-25,0 1 1,1 0 0,-1 0 0,1 0 0,-1 0 0,1 0 0,-1 0 0,1-1 0,0 1 0,-1 0-1,1 0 1,0-1 0,0 1 0,0 0 0,-1-1 0,1 1 0,0-1 0,0 1 0,0-1 0,0 0 0,0 1-1,0-1 1,0 0 0,0 0 0,0 0 0,0 0 0,0 1 0,0-1 0,0 0 0,2-1 0,10 0 38,0 0 1,0-1-1,0-1 1,0 0 0,18-7-1,-4 1-18,33-9-297,143-46 766,-104 26-2828,-5-8-4213,-70 32 1579,-1 4 1642</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52:42.447"/>
    </inkml:context>
    <inkml:brush xml:id="br0">
      <inkml:brushProperty name="width" value="0.05" units="cm"/>
      <inkml:brushProperty name="height" value="0.05" units="cm"/>
      <inkml:brushProperty name="color" value="#66CC00"/>
    </inkml:brush>
  </inkml:definitions>
  <inkml:trace contextRef="#ctx0" brushRef="#br0">32 87 5216,'-10'-4'717,"7"3"-376,1 0 0,-1-1 0,1 1 0,0 0 0,-1-1 0,-3-3 0,20 11 6837,9-3-4992,28-3-1012,304-28 1058,-119-2-3753,-145 18-331,-20 4-25</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53:11.493"/>
    </inkml:context>
    <inkml:brush xml:id="br0">
      <inkml:brushProperty name="width" value="0.05" units="cm"/>
      <inkml:brushProperty name="height" value="0.05" units="cm"/>
      <inkml:brushProperty name="color" value="#004F8B"/>
    </inkml:brush>
  </inkml:definitions>
  <inkml:trace contextRef="#ctx0" brushRef="#br0">879 42 2080,'0'0'6645,"1"-8"-5680,0 8-955,-1 0 0,0 0-1,0 0 1,1 0-1,-1-1 1,0 1-1,0 0 1,1 0 0,-1 0-1,0 0 1,0-1-1,0 1 1,0 0 0,1 0-1,-1-1 1,0 1-1,0 0 1,0 0 0,0-1-1,0 1 1,1 0-1,-1 0 1,0-1 0,0 1-1,0 0 1,0-1-1,0 1 1,0 0-1,0-1 1,0 1 0,0-1-1,-8-5 357,-21-2 233,23 6-527,-13-1 109,0 0 0,0 1-1,-1 1 1,-29 2-1,7 0-37,21 0-33,0 0 0,0 2 0,0 1 0,1 0 0,-1 2 0,1 0 0,0 1 0,1 1 0,-1 1 0,-31 20 0,32-16-16,0 1-1,0 1 0,2 0 1,0 2-1,-21 25 0,24-26-4,-20 17-1,21-22-37,1 2 1,-18 20-1,-40 48 198,14-18-98,40-45-226,8-9 147,1 0-1,-12 19 1,17-25-62,1 0 0,-1 0 0,1 0-1,0 0 1,0 0 0,0 0 0,1 0 0,-1 0 0,1 1 0,-1-1-1,1 0 1,0 0 0,0 1 0,2 5 0,1 14 145,-2-17-156,-1 0 0,1-1 0,1 1 1,-1-1-1,1 0 0,2 6 0,2 1 12,-2-1 56,2 0 0,-1 0 0,1-1 1,10 12-1,5 3 7,-3-2-96,1-2-1,0 0 0,27 21 1,-26-27 182,-6-3-48,1-1 0,19 11 0,-15-12 0,0-1 1,0-1-1,37 11 0,-43-16-57,1 0 0,-1-1-1,1-1 1,0 0 0,-1-1-1,26-3 1,-15-1 45,0-2 1,24-8-1,1-1 4,-17 6-44,-1-1 1,0-2-1,-1 0 0,0-3 0,-1 0 0,32-23 0,-12-4 112,-32 27-114,-2-1 103,0-1 1,-1 0 0,19-31-1,-30 43-151,4-5-4,-1-1 1,0 0-1,-1 0 0,0-1 1,0 1-1,-2-1 1,1 0-1,-2 0 0,1 0 1,-2-1-1,0 1 1,0 0-1,-1-1 0,-2-17 1,-4-14 17,-2 0 1,-2 0-1,-2 1 1,-20-48-1,29 83-32,-1 0-1,1 0 0,-1 1 0,0 0 0,-1 0 1,0 0-1,0 0 0,0 1 0,-1-1 0,0 1 1,0 1-1,-1-1 0,0 1 0,0 0 0,0 1 1,0 0-1,-1 0 0,1 0 0,-13-3 0,-7-2 6,0 1 0,-1 1-1,0 2 1,1 0 0,-2 2-1,1 1 1,-37 3 0,62-1-242,0 1 0,0-1 0,0 1 0,0 0 1,0 0-1,0 0 0,0 0 0,1 0 0,-1 1 1,0-1-1,1 1 0,-1-1 0,-4 5 0,6-4-154,0-1-1,-1 1 1,1 0-1,0-1 1,-1 1-1,1 0 0,0 0 1,1 0-1,-1 0 1,0 0-1,0 0 1,1 0-1,-1 0 1,1 0-1,0 0 1,0 1-1,-1-1 1,1 0-1,1 4 0,3 12-1786</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53:14.310"/>
    </inkml:context>
    <inkml:brush xml:id="br0">
      <inkml:brushProperty name="width" value="0.05" units="cm"/>
      <inkml:brushProperty name="height" value="0.05" units="cm"/>
      <inkml:brushProperty name="color" value="#004F8B"/>
    </inkml:brush>
  </inkml:definitions>
  <inkml:trace contextRef="#ctx0" brushRef="#br0">955 437 1984,'0'-1'59,"0"1"0,0 0 0,-1-1 1,1 1-1,0-1 0,0 1 0,-1-1 0,1 1 1,0 0-1,0-1 0,0 1 0,0-1 0,0 1 0,0-1 1,0 1-1,0-1 0,0 1 0,0-1 0,0 1 1,0-1-1,0 1 0,0-1 0,0 1 0,0-1 0,1 1 1,-1 0-1,0-1 0,0 1 0,1-1 0,-1 0 1,4-4 2910,-2 2-2621,-1-1 0,0 1 0,0 0-1,0-1 1,-1 1 0,1-5 0,2-10 446,0 7-509,0 0 0,-1 0 0,0-1 0,0-15 0,6-15 962,-9 47-1208,0-1 1,-1 0 0,1 0-1,-1 0 1,-1 0 0,-2 5-1,-5 8 49,-10 20 212,-2-1 0,-45 58 0,37-56-164,-7 19 169,-50 98 0,-12 20 266,56-110-276,-40 62 277,62-90-410,-28 64-1,-25 119 146,0 2-18,58-188-155,0-1 1,-2-1-1,-2 0 1,-39 48-1,41-54-51,12-17-12,0-1 0,-1 1-1,0-1 1,-10 9 0,-27 25 296,44-42-356,0 1 1,-1-1 0,1 0-1,0 1 1,-1-1 0,1 0-1,0 0 1,-1 1-1,1-1 1,0 0 0,-1 0-1,1 0 1,-1 0 0,1 1-1,-1-1 1,1 0 0,0 0-1,-1 0 1,1 0-1,-1 0 1,1 0 0,-1 0-1,1 0 1,0 0 0,-1 0-1,1-1 1,-1 1 0,1 0-1,0 0 1,-1 0-1,1 0 1,-1-1 0,1 1-1,0 0 1,-1 0 0,1-1-1,0 1 1,-1 0 0,1-1-1,0 1 1,0 0-1,-1-1 1,1 1 0,0 0-1,0-1 1,-1 1 0,1-1-1,0 1 1,0-1-1,-1-1 24,0 0 0,0-1 0,0 1-1,0 0 1,1 0 0,-1-1-1,1-2 1,0-2 3,1 0 1,0-1-1,1 1 0,0 0 1,0 0-1,0 0 0,1 0 1,0 0-1,7-12 0,5-4-36,22-26 0,-25 33 57,21-29 5,-3-2 1,42-86 0,-40 70-93,65-100 1,22 11 22,-41 58-14,-26 25-62,-2-1 0,53-102 0,29-60-112,-116 209 200,-2-2 0,0 0 0,-2 0 0,0-1 0,9-33 0,-4 11-119,-4 15 25,-5 13 127,11-22-1,-7 19-233,-5 8 174,1 0-1,17-23 0,-24 36-6,-1 1 0,1 0 0,0-1 0,-1 1 0,1-1 0,-1 1 0,1-1 0,-1 0 0,1-2 0,-1 1-96,1 3-88,-1 0 209,0-1 0,0 1 0,-1-1-1,1 1 1,0 0 0,-1-1 0,1 1-1,0 0 1,-1 0 0,1-1 0,-1 1-1,1 0 1,0 0 0,-1 0 0,1-1-1,-1 1 1,1 0 0,0 0 0,-1 0-1,1 0 1,-1 0 0,1 0 0,-1 0-1,1 0 1,-2 0 0,-11 7-132,9-4 105,0 1 1,0 0-1,1-1 0,-6 9 0,-36 39-100,25-24 96,0-1 0,-1-1 0,-47 41 0,12-24 134,53-40-84,1 0 1,-1 0-1,0 0 0,1 0 1,-1 0-1,0 0 1,0-1-1,0 0 1,-1 0-1,-2 1 0,22-14 244,-6 4-217,0-1-1,14-15 1,-2 2-153,2-4 104,-1-1 0,37-57-1,-37 49-7,45-52 0,-59 76-51,1 0 0,1 1-1,-1 1 1,2-1 0,-1 2 0,18-11-1,-28 19 61,0 0-1,-1 0 0,1 0 1,0 0-1,0 0 0,0 0 1,-1 0-1,1 0 0,0 1 1,0-1-1,0 0 0,-1 0 1,1 1-1,0-1 0,0 0 1,-1 1-1,1-1 0,0 1 1,-1-1-1,1 1 0,0-1 1,-1 1-1,1-1 0,-1 1 1,1 0-1,-1-1 0,1 1 1,-1 0-1,0-1 0,1 1 1,-1 1-1,13 25-7,-8-9-27,-1 1 0,3 36-1,0 4 160,2-13 42,-3 1 1,0 62-1,-6-108-147,0 0-1,0 1 0,0-1 1,0 0-1,0 1 1,0-1-1,0 0 0,0 0 1,-1 0-1,1 1 0,-1-1 1,1 0-1,-1 0 0,1 0 1,-1 0-1,1 0 0,-1 0 1,0 0-1,0 0 0,0 0 1,0 0-1,-1 2 1,-2-2 18,1 0 1,0 0-1,-1 0 1,1 0-1,-1 0 1,1-1-1,-7 1 1,-58 5 161,0-3 0,0-3 0,-89-11 0,148 9-100,13 3-646,-1-1-163,1 1 0,0 0-1,-1-1 1,1 0 0,0 0-1,-1 0 1,7-1 0,6 0-2167,7 1 459</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53:15.794"/>
    </inkml:context>
    <inkml:brush xml:id="br0">
      <inkml:brushProperty name="width" value="0.05" units="cm"/>
      <inkml:brushProperty name="height" value="0.05" units="cm"/>
      <inkml:brushProperty name="color" value="#004F8B"/>
    </inkml:brush>
  </inkml:definitions>
  <inkml:trace contextRef="#ctx0" brushRef="#br0">43 535 2400,'-1'0'115,"0"1"1,0-1 0,0 0-1,0 0 1,0 1-1,0-1 1,-1 0-1,1 1 1,0-1 0,0 1-1,1 0 1,-1-1-1,0 1 1,0 0-1,0-1 1,0 1 0,0 0-1,1 0 1,-1 0-1,0 0 1,1 0-1,-1 0 1,1 0 0,-1 0-1,1 0 1,-1 0-1,1 2 1,-8 10 1336,6-10-1230,-6 8 771,8-11-911,0 1 0,0-1 0,0 0 1,-1 1-1,1-1 0,0 0 0,0 1 1,0-1-1,0 0 0,0 1 0,0-1 1,0 0-1,0 1 0,0-1 0,0 0 1,0 1-1,0-1 0,0 1 0,0-1 0,1 0 1,-1 1-1,0-1 0,0 0 0,0 0 1,0 1-1,1-1 0,-1 0 0,0 1 1,1-1-7,0 0 0,-1 1 0,1-1 1,0 0-1,0 0 0,-1 0 1,1 0-1,0 0 0,-1 0 0,1 0 1,0 0-1,-1 0 0,1 0 0,0-1 1,-1 1-1,1 0 0,0 0 0,-1 0 1,1-1-1,0 1 0,0-1 0,4-1 252,2 0-192,0 0 1,0-1-1,-1 0 0,1 0 0,-1 0 1,0-1-1,0 0 0,0 0 1,10-10-1,-5 2-65,0 0 0,-1-1 1,14-23-1,269-381 798,-290 414-826,0-1-42,0 1 1,-1-1-1,1 1 1,-1-1-1,1 0 0,-1 0 1,-1 0-1,1 0 1,0 0-1,1-8 1,-3 12-3,0 0 0,0 0 0,0-1 0,0 1 0,0 0 1,0 0-1,0 0 0,0 0 0,0 0 0,0-1 0,0 1 0,0 0 0,0 0 1,0 0-1,0 0 0,0 0 0,0 0 0,-1-1 0,1 1 0,0 0 0,0 0 0,0 0 1,0 0-1,0 0 0,0 0 0,0 0 0,0 0 0,-1 0 0,1-1 0,0 1 1,0 0-1,0 0 0,0 0 0,0 0 0,-1 0 0,1 0 0,0 0 0,0 0 0,0 0 1,0 0-1,-8 3-2,-7 7-22,6-2-7,1 0 0,0 1 0,0 1 0,1-1 0,0 1 0,1 0 0,0 1 0,-6 13 0,-31 94 18,42-114 17,-4 9 21,2 0-1,-1 0 1,2 1-1,0-1 1,0 1-1,1-1 0,1 1 1,1-1-1,2 22 1,-3-34-12,1 0-1,-1 1 1,0-1 0,1 0-1,-1 0 1,1 1 0,-1-1-1,1 0 1,0 0 0,-1 0 0,1 0-1,0 0 1,0 0 0,0 0-1,0 0 1,0 0 0,0 0 0,0-1-1,0 1 1,0 0 0,0-1-1,0 1 1,0 0 0,1-1-1,-1 0 1,0 1 0,0-1 0,1 0-1,-1 0 1,0 1 0,1-1-1,-1 0 1,0 0 0,1 0-1,0-1 1,3 0 27,-1 1-1,1-2 1,-1 1-1,1 0 1,-1-1-1,1 0 1,-1 0-1,4-3 1,8-6 31,-1-1 0,-1 0 0,0-1 0,22-25-1,40-65 110,-42 53-136,32-50-145,-58 88 67,-5 9-53,-1 0-1,0 0 1,0 0 0,0 0 0,0 0-1,-1-1 1,2-4 0,-4 9 53,0 0-1,-1-1 1,1 1 0,0 0 0,-1 0 0,1 0-1,0 0 1,0 1 0,-2 1 0,-3 10 11,1-1-1,0 1 1,1 0 0,0 0 0,1 1-1,1-1 1,-2 23 0,3-16 21,1 1 0,1-1 0,1 1 1,7 30-1,-3-28 53,2 0 0,0-1 0,1 0 0,19 32 1,-26-52-12,-1 1 0,1-1 0,-1 0 0,1 1 0,0-1 1,0 0-1,0 0 0,0 0 0,0-1 0,1 1 0,-1 0 1,5 1-1,-6-2-26,1-1 1,-1 1 0,0-1-1,1 0 1,0 0 0,-1 0-1,1 0 1,-1 0 0,1 0-1,-1 0 1,1 0 0,-1-1-1,1 1 1,-1 0-1,0-1 1,1 1 0,-1-1-1,1 0 1,-1 1 0,0-1-1,0 0 1,1 0 0,-1 0-1,0 0 1,1-1 0,1-1-484,1 0 0,-2 0 0,1-1 1,0 1-1,-1 0 0,1-1 0,-1 1 1,0-1-1,-1 0 0,1 0 0,0 0 1,0-4-1,3-6-3535,3 4 1285</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2:21.756"/>
    </inkml:context>
    <inkml:brush xml:id="br0">
      <inkml:brushProperty name="width" value="0.05" units="cm"/>
      <inkml:brushProperty name="height" value="0.05" units="cm"/>
      <inkml:brushProperty name="color" value="#66CC00"/>
    </inkml:brush>
  </inkml:definitions>
  <inkml:trace contextRef="#ctx0" brushRef="#br0">35 9 6560,'-34'-8'2976,"34"13"-2592,3-5-128,10 3-224,10-3-1344,3 8 704</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53:16.263"/>
    </inkml:context>
    <inkml:brush xml:id="br0">
      <inkml:brushProperty name="width" value="0.05" units="cm"/>
      <inkml:brushProperty name="height" value="0.05" units="cm"/>
      <inkml:brushProperty name="color" value="#004F8B"/>
    </inkml:brush>
  </inkml:definitions>
  <inkml:trace contextRef="#ctx0" brushRef="#br0">7 44 3968,'0'0'1285,"-1"2"-768,-1 2-464,2-3 83,-1 0 1,1 0-1,-1-1 0,1 1 1,0 0-1,0 0 0,-1 0 1,1 0-1,0 0 0,0-1 1,0 1-1,0 0 0,0 0 1,0 0-1,0 0 0,0 0 1,0 1-1,6 52 2552,-3-41-2125,4 10 337,-7-23-871,0 0 0,0 0 1,0 1-1,0-1 0,0 0 0,0 0 0,0 0 0,0 1 0,0-1 0,0 0 1,0 0-1,0 1 0,0-1 0,1 0 0,-1 0 0,0 0 0,0 1 1,0-1-1,0 0 0,0 0 0,0 0 0,1 1 0,-1-1 0,0 0 0,0 0 1,0 0-1,1 0 0,-1 0 0,0 1 0,0-1 0,0 0 0,1 0 0,-1 0 1,0 0-1,0 0 0,1 0 0,-1 0 0,0 0 0,0 0 0,1 0 1,-1 0-1,0 0 0,0 0 0,1 0 0,-1 0 0,0 0 0,0 0 0,1 0 1,52-60 1244,-40 44-1406,1 1 0,0 0 0,31-22 0,-42 34 102,0 1 1,1-1-1,0 1 0,0 0 0,-1 0 1,9-2-1,-11 4 49,1-1 0,-1 1 0,0 0 0,1 0 0,-1 0 0,1 0 0,-1 0 0,0 0 0,1 0 0,-1 1 0,1-1 0,-1 0 0,0 1 0,1-1 0,-1 1 0,0-1 0,1 1 0,-1 0 0,0 0 0,0-1 0,0 1 0,0 0 0,0 0 0,2 2 0,3 3 72,0 1-1,-1 0 1,0 0 0,0 1-1,0-1 1,-1 1 0,0 0-1,3 11 1,-5-15-164,0 1 0,0-1 0,0 0 0,0 1 0,1-1 1,0 0-1,0 0 0,5 5 0,-4-6-876</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53:16.964"/>
    </inkml:context>
    <inkml:brush xml:id="br0">
      <inkml:brushProperty name="width" value="0.05" units="cm"/>
      <inkml:brushProperty name="height" value="0.05" units="cm"/>
      <inkml:brushProperty name="color" value="#004F8B"/>
    </inkml:brush>
  </inkml:definitions>
  <inkml:trace contextRef="#ctx0" brushRef="#br0">6 1 3552,'0'0'159,"-1"1"0,1-1 0,-1 0 0,1 1 0,0-1-1,-1 1 1,1 0 0,-1-1 0,1 1 0,0-1 0,0 1 0,-1-1 0,1 1 0,0 0 0,0-1 0,0 1 0,0 0 0,0-1 0,0 1 0,0 0-1,0-1 1,0 1 0,0 0 0,0-1 0,0 1 0,0 0 0,1 0 8,0 1 1,-1-1-1,1 0 0,0 0 0,0 0 1,0 0-1,0 0 0,0 0 0,0 0 1,0 0-1,2 1 0,3 1 127,-1 0-1,1 0 0,-1-1 1,10 3-1,9 0 177,-1-1 0,0-1 0,1-2 0,30 0 0,94-14 519,-80 3-677,-43 5-489,1 2 0,0 0 1,36 2-1,-60 1-87,0 0 1,0 0-1,0 0 0,0 0 0,0 1 1,0-1-1,0 1 0,0 0 1,0-1-1,0 1 0,0 0 1,0 0-1,-1 0 0,1 0 0,0 1 1,-1-1-1,3 2 0,9 13-2274</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53:42.188"/>
    </inkml:context>
    <inkml:brush xml:id="br0">
      <inkml:brushProperty name="width" value="0.05" units="cm"/>
      <inkml:brushProperty name="height" value="0.05" units="cm"/>
      <inkml:brushProperty name="color" value="#AB008B"/>
    </inkml:brush>
  </inkml:definitions>
  <inkml:trace contextRef="#ctx0" brushRef="#br0">726 1 1984,'-1'3'6148,"1"-2"-6014,-1 0 1,1-1-1,-1 1 0,1 0 1,-1 0-1,0-1 0,1 1 1,-1 0-1,0-1 0,1 1 1,-1-1-1,0 1 0,0-1 1,0 1-1,0-1 1,0 0-1,1 1 0,-1-1 1,0 0-1,0 0 0,-1 0 1,-175 0 2745,169 1-2792,0-1 0,-1 1 1,-13 3-1,18-3-72,0 0 0,1 1-1,-1-1 1,0 1 0,0 0 0,0 0 0,1 0 0,0 0 0,-7 6 0,-10 9-100,14-12 144,0-1-1,1 1 1,-6 7-1,-19 22 239,15-18-132,-15 23 0,-3 19 178,24-41-297,-1 1 0,-1-2 1,-24 30-1,-29 21 326,53-56-321,0-1-1,-1 0 1,0-1-1,0-1 1,-1 1-1,0-2 1,-1 0 0,-21 8-1,34-14-47,-1-1 0,1 1-1,0-1 1,0 1 0,-1 0 0,1-1 0,0 1-1,0 0 1,0 0 0,0 0 0,0 0-1,0 0 1,0 0 0,1 0 0,-1 0-1,0 1 1,1-1 0,-1 0 0,0 0 0,0 2-1,1 0 7,-1-1-1,1 1 1,0-1-1,0 1 1,0 0-1,0-1 1,0 1-1,1-1 1,-1 1-1,2 2 1,2 7-13,1 0 0,0-1 0,11 18 0,-13-24-36,5 12 97,8 20 0,3 6 72,-12-29-52,33 58 235,-34-62-275,1 0 0,1 0 0,0 0 0,14 12 0,26 25 133,-32-33-82,-12-10-55,1 1 0,0-1-1,1 0 1,-1 0 0,1 0 0,0-1 0,0 0 0,0 0 0,0 0 0,0-1 0,12 3 0,-10-3-1,0-1-1,0-1 1,0 1 0,0-1 0,0 0-1,12-3 1,4 0 24,0-2 0,-1-1 0,0-1 0,0-1 0,0-1-1,-1-1 1,-1-1 0,40-26 0,-45 26-35,0-2 0,-1 1 0,-1-2 0,0 0 0,0-1 0,-1 0 0,16-26 0,13-34 298,-38 69-321,0 1 1,-1-1-1,0 1 0,0-1 1,-1 0-1,0-1 0,2-5 1,-1-2-20,-1 0 0,-1 0 0,0-1 0,-1-17 0,0 15-30,-4-49 242,4 60-192,0 0 0,0 0 0,-1 1 0,0-1 0,0 0 0,-1 0 0,1 1 0,-6-11 0,-4-12-45,9 21 71,0 1-1,0 0 0,-1 1 1,0-1-1,-4-6 0,-2 1-46,0 1 0,0-1 0,-1 2 0,0 0 0,-1 0 1,0 1-1,-1 0 0,0 1 0,0 0 0,0 1 0,-1 0 0,-18-5 0,7 3-28,11 3 47,-1 1 0,0 0 0,0 0 0,0 2 0,0-1 1,-1 2-1,-21 0 0,20 2-36,1 1-1,0 1 1,-1 0-1,-27 11 1,-4 3-8,30-11-1,0 0-1,0 1 1,-17 11 0,11-3-12,1 1 0,-31 28 0,42-34 47,0 1 0,1 1 0,1 0 0,0 0 0,0 0 0,-6 15 0,13-22-25,0 0-1,1 0 1,0 0 0,0 0-1,0 0 1,0 0 0,1 0-1,0 0 1,0 0 0,0 0-1,1 6 1,2 9 32,9 28 1,-9-36 72,45 136-191,-9-32 406,-36-107-278,1 0 0,0-1 0,0 0 0,1 1 0,0-2 0,0 1 0,1-1 0,0 1 0,8 6 0,-9-9 11,0 0 1,1-1-1,-1 0 0,1 0 0,1 0 1,-1 0-1,0-1 0,1 0 0,0-1 0,-1 1 1,1-1-1,8 1 0,-3-2 11,0 0 0,0-2 0,0 1 0,-1-1-1,1-1 1,0 0 0,-1-1 0,13-4 0,12-6 7,39-21-1,-46 19 23,-2-1 0,0-2 0,-1-1-1,0-1 1,-2-1 0,-1-1-1,0-1 1,26-36 0,-34 40-42,26-34 198,-37 46-208,0 0 0,-1 0 1,1-1-1,-1 1 0,-1-1 0,4-12 1,-5 14 2,0 0 0,0 0 0,0-1 0,-1 1 0,0 0 0,0-1 1,-1 1-1,0 0 0,0-1 0,0 1 0,-3-8 0,-9-15 18,0 1 0,-34-50 0,-49-46-4,83 109-35,-1 0 1,-1 1-1,-1 1 1,0 0-1,-1 1 1,-22-13-1,29 20-12,0 0 0,0 1 0,-1 0 0,1 0 0,-1 1 0,0 0 1,0 1-1,0 0 0,0 1 0,0 0 0,-1 1 0,-19 2 0,23 0-3,-1 0-1,0 1 1,1 0-1,-1 0 1,1 1-1,0 0 1,0 0 0,1 1-1,-1 0 1,-7 7-1,-7 7 54,-33 40-1,20-21-2,22-25-96,-81 90-56,82-87 85,0 0-1,2 0 0,-1 1 1,2 1-1,-8 20 1,15-32 52,0 1 0,1-1-1,-1 1 1,1 0 0,1 0 0,-1 0 0,1 0 0,1 0 0,-1 0 0,1-1 0,0 1 0,3 9-1,3 7 62,1-1-1,14 26 1,-13-29-93,0 0 18,1-1-1,1 0 0,0-1 0,1 0 1,18 18-1,-19-24 28,0 0-1,0 0 1,1-1-1,1-1 1,0 0-1,0-1 1,22 10-1,-25-14-11,0-1-1,-1-1 0,1 1 0,0-1 1,1-1-1,-1 0 0,19-1 0,-12-1 84,0-1 1,0 0-1,32-10 0,-28 5-28,1-2-1,-1 0 1,-1-1-1,1-1 1,-2-1-1,0 0 1,27-24-1,-24 16-21,-2 0 0,0-1-1,-2-1 1,0-1 0,22-38 0,-37 55-27,2-1 17,0-1 0,-1 0 0,0 0 1,0 0-1,-1 0 0,0 0 0,-1-1 0,0 0 0,2-10 0,-3 6-33,-1 0-1,0 0 0,0 0 0,-1 0 1,-1 0-1,0 0 0,-1 0 1,0 1-1,-10-23 0,2 11-19,0 0 1,-2 1-1,-20-27 0,25 39 17,-1 1 1,0 0-1,0 0 0,-1 1 0,-1 0 0,-12-8 0,13 12-17,1 0 1,-1 0-1,0 1 0,0 1 1,0-1-1,-1 1 0,1 1 1,-13-1-1,12 1-9,-1 1 0,0 1 0,1 0 0,-1 1 0,0 0 0,1 1 0,-1 0 0,1 1 0,-1 0 0,1 1 0,0 0 0,-18 10 0,1 3 25,0 2-1,1 0 1,1 2-1,-37 38 1,45-41 5,-52 57-255,63-66 228,0 1 1,0 1-1,0-1 1,2 1-1,-1 0 1,-4 14-1,6-13 13,1 0 0,0 0 0,1 1 0,0-1 0,1 1 0,1-1 0,0 14 1,2-7 22,1 0 1,1 0 0,11 34 0,-10-38 0,1 0 0,0-1-1,1 0 1,17 25 0,-20-32 19,1-1 0,0-1 0,0 1 0,1 0 0,-1-1 0,1 0 0,1-1 0,-1 1 0,0-1-1,1-1 1,0 1 0,8 2 0,-9-4-15,0-1 0,0 0-1,0 0 1,1-1 0,-1 0-1,0 0 1,0-1 0,0 1-1,0-1 1,0 0 0,0-1-1,0 0 1,0 0 0,-1 0-1,1 0 1,0-1 0,5-4-1,12-7 71,-2-1-1,32-28 1,-50 41-62,109-101 189,-94 84-163,-1-1 1,-1 0-1,24-40 1,-36 53-20,0 0 0,-1 0 0,5-13 1,-7 16-17,0 0 0,-1 0-1,1 0 1,-1 0 0,0 0 0,0 0 0,0 0 0,-1 0 0,1 0 0,-2-3 0,0 0-24,-1 1-1,1-1 1,-1 1-1,-1 0 1,1 0-1,-1 0 1,0 1-1,0-1 1,-1 1-1,1 0 1,-1 0-1,-1 0 1,1 1 0,0 0-1,-1 0 1,0 0-1,-11-4 1,3 1-21,1 2 0,-1-1 1,0 2-1,-1 0 0,1 1 0,-1 0 1,-21-1-1,30 4 12,-1 0 0,1 0 0,0 0 0,-1 1 0,1 0 1,0 0-1,0 0 0,0 1 0,0 0 0,0 1 0,0-1 0,0 1 0,1 0 0,-1 0 0,1 1 0,0-1 0,-7 7 0,3-1-47,0 1 0,0 0 0,-7 13 0,13-18 45,0-1-1,1 1 1,0 0 0,0 0-1,0 0 1,0 0 0,1 0-1,0 0 1,0 0 0,-1 10-1,2-1 37,1 0-1,1-1 0,0 1 0,1-1 0,0 1 0,1-1 0,0 0 0,1 0 0,1-1 1,0 0-1,15 23 0,-19-32 4,0 0-1,1 0 1,-1 0 0,1 0 0,0-1 0,0 1-1,0 0 1,0-1 0,0 0 0,0 0 0,1 0 0,-1 0-1,1-1 1,0 1 0,-1-1 0,1 0 0,5 1-1,-3-1 16,-1-1-1,1 0 0,0 0 0,-1-1 0,1 1 0,0-1 0,-1 0 0,1-1 1,-1 1-1,1-1 0,5-3 0,-3 1 16,-1 0 0,1 0 0,-1-1-1,0 0 1,-1 0 0,1-1 0,7-8 0,-10 10-19,-1 0 1,1-1 0,-1 0 0,1 0 0,-2 0-1,1 0 1,0-1 0,-1 1 0,0-1-1,2-6 1,-4 8-30,0 0 1,0 0-1,0 0 0,0 0 1,0 0-1,-1 0 0,0 0 1,0 0-1,0 0 1,0 0-1,-1 1 0,1-1 1,-1 1-1,0-1 0,0 1 1,0-1-1,-1 1 0,1 0 1,-1 0-1,1 0 0,-1 1 1,0-1-1,0 0 0,-1 1 1,-4-3-1,4 2-28,-2 0-1,1 0 1,0 0-1,0 1 1,-1 0 0,0 0-1,1 0 1,-1 1 0,0 0-1,0 0 1,0 0-1,1 1 1,-1 0 0,0 0-1,0 0 1,-11 3-1,7 0-1,0 1 0,0 0-1,1 1 1,0 0 0,0 1-1,0-1 1,1 2 0,0-1-1,0 1 1,1 0 0,-10 12-1,15-15 27,0-1 0,0 1-1,0 0 1,0 0 0,1 0-1,0 0 1,0 0 0,0 0-1,0 0 1,1 0 0,-1 1-1,1-1 1,0 0 0,0 0-1,1 0 1,-1 1 0,1-1-1,0 0 1,2 6 0,-2-7 15,1 0 0,-1 0 1,0 0-1,1 0 0,-1 0 1,1 0-1,0 0 0,0 0 1,0-1-1,1 1 0,-1-1 0,0 0 1,1 0-1,0 0 0,-1 0 1,1 0-1,0 0 0,0-1 1,0 1-1,0-1 0,0 0 1,1 0-1,-1 0 0,0 0 0,5 0 1,0-1 23,0 0 1,1-1-1,-1 0 1,0-1 0,0 1-1,0-1 1,0-1-1,0 0 1,-1 0-1,1 0 1,9-7 0,-6 4 17,0-2 1,0 0 0,-1 0 0,0-1 0,0 0 0,10-14-1,-17 21-29,-1-1 0,0 1 1,-1-1-1,1 0 0,0 0 0,-1 0 0,0 0 0,1 0 0,-1 0 0,0 0 0,-1 0 0,1-1 0,-1 1 0,1-5 0,-1 5-22,-1 0 1,1 0-1,-1 0 0,0 0 1,0 0-1,0 0 0,0 0 1,-1 1-1,1-1 0,-1 0 1,1 1-1,-1 0 0,0-1 0,0 1 1,0 0-1,-4-3 0,3 2-38,0 0-1,0 1 1,0 0-1,-1 0 0,1 0 1,-1 0-1,0 0 0,1 1 1,-1-1-1,0 1 1,0 0-1,0 0 0,0 1 1,-7-1-1,6 1 9,-1 0 1,1 1-1,-1 0 0,1 0 1,-1 0-1,1 1 0,0 0 1,0 0-1,-10 5 0,8-3 11,1 0 0,0 0 0,0 0 0,0 1 0,1 0 0,-1 0 0,1 1 0,1-1 0,-1 1-1,1 0 1,0 1 0,0-1 0,0 1 0,1-1 0,0 1 0,-3 10 0,5-10-5,-1 8 216,5-13-66,5-5-75,14-9 81,0-1 0,28-23 0,-43 30-512,1 0-1,-1-1 0,-1 0 1,1 0-1,-1-1 0,-1 0 0,1 0 1,-1 0-1,6-13 0,-10 18-165,0 0-1,0 0 1,0 0 0,-1 0-1,1 0 1,0 0-1,-1 0 1,0 0-1,0-1 1,0 1 0,0 0-1,-1 0 1,0-4-1,-4-14-2982</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54:01.680"/>
    </inkml:context>
    <inkml:brush xml:id="br0">
      <inkml:brushProperty name="width" value="0.05" units="cm"/>
      <inkml:brushProperty name="height" value="0.05" units="cm"/>
      <inkml:brushProperty name="color" value="#AB008B"/>
    </inkml:brush>
  </inkml:definitions>
  <inkml:trace contextRef="#ctx0" brushRef="#br0">119 458 1568,'-1'-1'106,"1"0"0,0-1 0,0 1 0,0 0 0,0 0 0,0 0 1,0-1-1,0 1 0,0 0 0,0 0 0,0-1 0,1 1 0,-1 0 0,0 0 0,1 0 0,-1 0 0,1-1 0,0 1 1,-1 0-1,2-1 0,-1-1 360,1 1 1,-1 0-1,0-1 1,-1 1-1,1 0 1,1-5-1,-1 3 498,-2 13-589,-17 51 223,9-28-231,-2 7 211,-2 0 0,-33 66-1,19-42 176,20-44-231,6-18-26,10-14 469,0 3-896,0 0 0,0 1 0,17-13 0,13-13-163,9-17-138,75-109 0,-107 140-62,25-28 1,-40 48 283,-1 1 0,1-1 0,-1 1 0,1-1 0,-1 0 0,1 1 0,-1-1 0,1 1 0,0-1 0,-1 1-1,1 0 1,0-1 0,0 1 0,-1 0 0,1-1 0,0 1 0,0 0 0,0 0 0,-1-1 0,1 1 0,0 0 0,0 0 0,0 0 0,-1 0 0,1 0 0,0 1 0,1-1 0,-1 1 13,0-1 0,0 1 1,0 0-1,0 0 1,0 0-1,0 0 0,0 0 1,0 0-1,0 0 0,-1 0 1,1 0-1,0 0 0,-1 0 1,2 3-1,0 3 58,1 0 0,-1 0 0,0 0 0,1 15 1,-1 20 228,-4 59 1,-4-61-168,4-30-66,0 1-1,-1 17 1,3 15 301,0-42-134,7 7 112,-2-8-245,0-1 0,1 0 1,-1 0-1,0 0 0,1-1 1,-1 0-1,0 0 1,9-5-1,40-27 139,-37 22-88,8-5-76,0-1 0,-1-2 0,-1 0-1,-1-2 1,34-41 0,-49 54-115,-4 7 23,-1-1 0,0 0 1,0 1-1,0-1 0,0 0 1,0 0-1,0 0 0,-1 0 1,1-1-1,-1 1 0,1-6 1,-15 26-791,-7 16 765,-21 40-19,35-62 65,1 0 1,1 1-1,0 0 0,-4 21 1,8-30 36,-1-1 0,1 1 0,0-1 0,0 0 0,0 1 0,0-1 0,1 1 0,-1-1 0,1 0 0,-1 1 0,1-1 0,0 0 0,0 1 0,0-1 0,0 0 0,2 3 0,-2-4-11,-1 0 0,1 0 1,1 0-1,-1 0 0,0-1 1,0 1-1,0 0 0,0 0 1,1-1-1,-1 1 0,0-1 1,1 1-1,-1-1 0,0 1 1,1-1-1,-1 0 0,1 0 1,-1 1-1,0-1 0,1 0 1,-1-1-1,1 1 0,-1 0 0,0 0 1,1 0-1,-1-1 0,1 1 1,-1-1-1,2 0 1,10-4 52,0 0 1,0-1-1,-1 0 1,0-1 0,0-1-1,0 0 1,19-17 0,-26 20-67,43-45 220,-43 44-263,-1 0-1,0-1 1,0 1-1,0-1 0,-1 0 1,0 0-1,3-8 1,-6 13-232,-1 5 91,-5 10 16,-7 19 6,9-19 158,0 0 1,1 0 0,0 0-1,1 1 1,1-1 0,0 1-1,2 25 1,7-16 421,-8-23-417,0 1-1,0 0 0,0-1 1,0 1-1,0-1 0,1 1 1,-1 0-1,0-1 0,0 1 1,1-1-1,-1 1 0,0-1 1,1 1-1,-1-1 0,1 1 1,-1-1-1,0 1 0,1-1 1,-1 0-1,1 1 0,-1-1 1,1 0-1,-1 1 0,1-1 1,0 0-1,-1 0 0,1 0 1,-1 1-1,1-1 0,0 0 1,-1 0-1,1 0 0,-1 0 1,1 0-1,0 0 0,-1 0 0,1 0 1,-1 0-1,1 0 0,1-1 1,0 1 49,5 0-33,0-1-1,0 0 0,0 0 0,0 0 0,0-1 1,0 0-1,-1-1 0,1 1 0,-1-1 0,1 0 1,5-5-1,6-4 34,0-2 1,18-18-1,18-14-10,-47 41-54,1 0 1,-1 0-1,1 1 1,0 0-1,14-5 0,9-1-40,0 2 0,47-6 0,-44 6 99,-33 8 70,-1 0-122,0-1 1,-1 1-1,1 0 0,0 0 1,-1-1-1,1 1 1,0 0-1,-1 0 1,1-1-1,0 1 0,-1 0 1,1 0-1,0 0 1,-1 0-1,1 0 1,-1-1-1,1 1 0,0 0 1,-1 0-1,1 0 1,-1 0-1,1 0 1,0 0-1,-1 0 0,1 0 1,-1 1-1,1-1 1,0 0-1,-1 0 1,0 0-1,-13 3-108,13-3 100,-12 4-39,0 1 0,1 0 0,-1 0-1,1 2 1,0-1 0,-15 12-1,3 0-39,-38 39 0,58-53 78,1 0 0,-1 0 0,1 1 0,0-1 0,0 1 0,1-1 0,-1 1 0,-2 8 0,4-11 11,0 0-1,1-1 1,0 1-1,-1 0 1,1 0-1,0 0 1,0-1-1,0 1 1,0 0-1,0 0 1,0-1-1,0 1 1,1 0-1,-1 0 1,1-1-1,-1 1 1,1 0-1,0-1 1,-1 1-1,1 0 1,0-1-1,0 1 1,0-1-1,1 0 1,-1 1-1,0-1 1,0 0-1,2 2 0,2 0 20,0 0 0,0-1 0,0 1 0,1-1 0,-1 0 0,1-1 0,-1 1-1,1-1 1,-1 0 0,1 0 0,0-1 0,0 0 0,9 0 0,9-2 86,-1-2 0,23-5 0,-40 8-104,180-49 508,-172 44-479,0 0 0,-1 0-1,0-1 1,0-1 0,-1 0-1,0-1 1,-1 0 0,1-1 0,-2 0-1,0-1 1,14-17 0,1-9-58,-1-1 1,27-58 0,-13 22 3,48-67 254,11-22-210,-85 133-216,-12 29 167,0 0-1,1 0 1,-1 0-1,0 0 0,0 0 1,0 0-1,0 0 1,0 0-1,0 0 0,0 0 1,0 0-1,-1-2 0,1 3 10,0 0 0,-1-1 0,1 1 0,0 0 0,0 0 0,-1-1 0,1 1 0,0 0 0,-1 0 0,1 0 0,0 0 0,-1-1-1,1 1 1,0 0 0,-1 0 0,1 0 0,0 0 0,-1 0 0,1 0 0,0 0 0,-1 0 0,1 0 0,-1 0 0,1 0 0,0 0 0,-1 0-1,1 0 1,0 0 0,-1 0 0,1 0 0,0 0 0,-1 1 0,1-1 0,-1 0 0,-8 5-65,-1 0-1,1 0 1,0 1 0,1 0-1,-1 0 1,-11 12 0,10-7 81,1 0 1,-1 1 0,2 0-1,0 0 1,0 1 0,1 0-1,-8 20 1,-27 101 103,41-132-102,-10 40-16,1 1 0,2 0 0,3 0 0,-1 46 0,3-44 77,2-37-57,0 1 0,0 0 0,1-1 0,0 1 0,1 0 0,0 0 0,0-1 0,1 1 0,4 13 0,-5-19 22,0 0 0,0-1-1,1 1 1,-1 0 0,1-1-1,0 1 1,0-1-1,0 0 1,0 0 0,0 1-1,0-1 1,1 0 0,-1-1-1,1 1 1,-1 0 0,1-1-1,0 0 1,-1 1-1,1-1 1,0 0 0,6 1-1,-2-1 10,-1-1 0,1 0 0,0 0 0,0-1-1,-1 1 1,1-2 0,-1 1 0,1-1 0,7-2-1,0-1 50,17-5 73,0-1 0,34-19 0,-58 27-139,0-1 0,0-1 0,0 1 0,-1-1 0,1 0 0,-1-1 0,0 0-1,-1 1 1,1-2 0,-1 1 0,0-1 0,-1 0 0,0 0 0,4-9 0,-7 15-23,0-1 0,0 0 0,-1 0 0,1 0-1,-1 1 1,1-1 0,-1 0 0,0 0 0,0 0 0,0 0 0,0 0 0,0 0-1,0 1 1,0-1 0,-1 0 0,1 0 0,-1 0 0,0-2 0,0 2-12,0 1 0,-1 0 1,1 0-1,0-1 0,0 1 1,0 0-1,-1 0 0,1 0 1,0 0-1,-1 1 0,1-1 1,-1 0-1,1 1 0,-1-1 1,1 0-1,-4 0 0,-2 0-28,0 1 0,-1-1 0,1 1-1,0 0 1,0 1 0,-1 0 0,-12 3-1,12-2 11,0 1 0,0 0 0,1 1 0,-1-1-1,1 1 1,0 1 0,-9 6 0,12-7 38,-1 0 0,1 0 0,0 0 0,0 0 1,0 1-1,1 0 0,-1 0 0,1 0 0,0 0 0,1 0 0,-3 7 0,4-10 3,1 0-1,-1-1 1,1 1-1,-1 0 0,1 0 1,0 0-1,0 0 1,0 0-1,0 0 0,0 0 1,1 0-1,-1 0 0,1 0 1,-1 0-1,1 0 1,-1 0-1,1-1 0,0 1 1,2 3-1,-1-3 3,0 1-1,0-1 0,1 1 1,-1-1-1,1 0 1,-1 0-1,1 0 0,0 0 1,0 0-1,5 1 1,0 1 9,1-2 0,-1 1 0,1-1 0,-1 0 1,1-1-1,-1 0 0,1 0 0,12-2 0,39-4 255,66-15-1,-105 15-278,0 0 1,0-2 0,-1 0-1,0-2 1,-1 0-1,32-20 1,-22 9 64,34-16-1,-60 34-66,0 0-1,0 0 0,-1 0 0,1-1 1,3-3-1,4-4 109,-10 10-95,0 0 0,1 0-1,-1 0 1,0 0 0,0 0-1,0 0 1,0-1 0,0 1-1,1 0 1,-1 0 0,0 0-1,0 0 1,0-1 0,0 1-1,0 0 1,0 0 0,0 0-1,0 0 1,0-1 0,1 1-1,-1 0 1,0 0 0,0 0-1,0-1 1,0 1 0,0 0-1,0 0 1,0 0 0,0-1-1,0 1 1,0 0 0,-1 0-1,1 0 1,0 0 0,0-1-1,0 1 1,0 0 0,0 0-1,0 0 1,0 0 0,0-1-1,0 1 1,-1 0 0,1 0-1,0 0 1,0 0 0,0 0-1,0-1 1,0 1 0,-1 0-1,1 0 1,0 0 0,0 0-1,0 0 1,-1 0 0,-10-3-149,6 5 117,0 0 1,-1 0 0,1 1-1,0-1 1,0 1 0,0 0-1,0 1 1,1-1-1,-1 1 1,1 0 0,-7 8-1,-17 14-24,12-13 15,-1 1 1,-22 25-1,37-36 50,0 0-1,1-1 1,-1 1-1,1 0 1,0 0 0,0 0-1,0 0 1,0 1-1,0-1 1,1 0-1,-1 5 1,1-7 0,0 0 0,-1-1 0,1 1 1,0 0-1,0 0 0,1 0 0,-1 0 0,0-1 0,0 1 0,0 0 0,0 0 0,1 0 1,-1-1-1,0 1 0,1 0 0,-1 0 0,1-1 0,-1 1 0,1 0 0,-1-1 1,1 1-1,-1-1 0,1 1 0,0 0 0,-1-1 0,1 1 0,0-1 0,-1 0 1,1 1-1,0-1 0,0 0 0,0 1 0,-1-1 0,1 0 0,0 0 0,0 1 1,0-1-1,-1 0 0,1 0 0,0 0 0,0 0 0,0 0 0,0-1 0,-1 1 0,1 0 1,1-1-1,6-1 62,-1 0 0,0-1 0,0 0 0,0-1 0,0 1 0,-1-1 0,8-6 0,4-2-39,26-19-37,72-65 0,-111 91-27,0 1 1,1 0-1,-1 1 0,9-5 1,-12 7-193,-8 19-116,2-8 302,2-4 46,1 0 0,0 0 1,0 0-1,0 0 0,1 0 0,0 11 0,0-14-15,1 0 0,0-1-1,0 1 1,0 0 0,0-1 0,0 1-1,1-1 1,-1 1 0,1-1-1,-1 0 1,1 1 0,0-1 0,0 0-1,0 0 1,0 0 0,5 2-1,-3 0 48,1-1-1,0 0 0,-1 0 1,1-1-1,1 0 0,-1 1 1,0-2-1,1 1 0,-1-1 1,10 2-1,-6-3 43,-1 0-1,1 0 1,-1-1-1,1 0 1,-1 0-1,12-4 1,1-1-81,0-1 1,-1-1-1,0 0 1,0-2-1,-1-1 1,0 0-1,-1-1 1,29-25-1,-40 31-49,0 0 0,14-8 0,-19 13 38,0-1 1,0 1 0,1 0-1,-1 0 1,1 0-1,-1 0 1,1 1-1,0-1 1,-1 1-1,1-1 1,0 1-1,-1 0 1,6 0-1,-6 2-2,0-1 0,0 0 0,-1 0 0,1 1 0,0-1 0,-1 1 0,1-1 0,-1 1 0,1 0 0,-1 0 0,0-1 0,0 1 0,0 0 0,0 0 0,2 4 0,3 6 50,-3-7 24,1 1-1,0-1 1,0 0-1,1 0 1,-1-1-1,1 1 1,0-1-1,0 0 1,1 0-1,9 4 1,-6-4 0,0 0 1,0-2 0,0 1-1,0-1 1,0 0 0,18 1-1,10-1 307,1-1 0,61-8 0,-75 4-643,38-12 1,-45 10-1052,0-2 0,29-15-1,-15 4-2177,-3 2-3595</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54:20.313"/>
    </inkml:context>
    <inkml:brush xml:id="br0">
      <inkml:brushProperty name="width" value="0.05" units="cm"/>
      <inkml:brushProperty name="height" value="0.05" units="cm"/>
      <inkml:brushProperty name="color" value="#004F8B"/>
    </inkml:brush>
  </inkml:definitions>
  <inkml:trace contextRef="#ctx0" brushRef="#br0">4 983 3072,'-4'-3'784,"6"3"-349,3 3 4084,-5 1-1345,1-8-3014,0 1 1,1-1 0,-1 1 0,1 0 0,-1-1 0,4-3 0,9-21-109,-7 13-53,0 1-1,0-1 0,12-14 0,2-7 36,3-1 35,1 1 1,2 1-1,1 1 0,2 1 1,1 2-1,44-34 0,-70 61-48,0 0-1,0 0 1,0 1 0,0 0-1,7-3 1,-11 5-20,0 1 0,0-1 0,0 1 0,0 0 0,0-1 0,0 1 0,0 0 0,0 0 0,1 0 0,-1 0 0,0 0 0,0 0 0,0 0 0,0 0 0,0 0 0,0 1 0,0-1 0,0 0 0,0 1 0,0-1-1,0 0 1,0 1 0,0-1 0,0 1 0,-1 0 0,1-1 0,0 1 0,0 0 0,-1-1 0,1 1 0,0 0 0,0 0 0,-1 0 0,1 0 0,-1 0 0,1 1 0,2 5 26,-2 0 0,1 0-1,-1 0 1,0 1 0,-1-1 0,1 0-1,-1 0 1,-1 1 0,0-1-1,-2 10 1,2-8-6,-5 23 58,-2 1 0,-1-1 0,-15 34-1,21-58-30,-31 74 517,34-82-552,0 0 1,0 0 0,0 0-1,0 0 1,0 0-1,0 0 1,0 0-1,0 0 1,0 0 0,1 0-1,-1 0 1,0 0-1,0 0 1,0 0-1,0 0 1,0 0 0,0 0-1,0 0 1,0 0-1,0 0 1,0 0-1,0 0 1,0 0 0,0 0-1,0 0 1,0 0-1,0 0 1,0 0-1,0 0 1,0 0 0,1 0-1,-1 0 1,0 1-1,0-1 1,0 0-1,0 0 1,0 0 0,0 0-1,0 0 1,0 0-1,0 0 1,0 0 0,0 0-1,0 0 1,0 0-1,0 0 1,0 0-1,0 0 1,0 1 0,0-1-1,10-8 189,17-17-179,15-17-17,111-107-241,-147 144 165,-3 2 38,0 0 0,0 0 0,0 0 0,0 1 0,1-1 0,-1 1 0,1 0 0,-1 0 0,1 0 0,0 1 0,-1-1 0,1 1 0,0 0 0,0 0 0,5-1 1,-9 2 24,1 0 0,0 0 0,0 0 0,0 1 0,-1-1 0,1 0 0,0 0 0,0 0 1,-1 1-1,1-1 0,0 0 0,0 1 0,-1-1 0,1 1 0,0-1 0,-1 0 0,1 1 1,-1 0-1,1-1 0,0 1 0,-1-1 0,1 1 0,-1 0 0,0-1 0,1 1 1,-1 0-1,0 0 0,1-1 0,-1 1 0,0 0 0,0 0 0,1 1 0,-1 2-14,1 1-1,-1-1 0,0 1 1,-1 7-1,1-5 27,-3 11 36,0 1 1,-5 18-1,4-22 93,0 0 1,1 0-1,0 22 0,3-37-128,0 0 1,0 0-1,0 0 0,0 0 0,0 0 0,0 0 0,0 0 0,0 0 1,0-1-1,0 1 0,0 0 0,0 0 0,0 0 0,0 0 1,0 0-1,0 0 0,0 0 0,0 0 0,1 0 0,-1 0 0,0-1 1,0 1-1,0 0 0,0 0 0,0 0 0,0 0 0,0 0 1,0 0-1,0 0 0,1 0 0,-1 0 0,0 0 0,0 0 0,0 0 1,0 0-1,0 0 0,0 0 0,0 0 0,1 0 0,-1 0 1,0 0-1,0 0 0,0 0 0,0 0 0,0 0 0,0 0 0,0 0 1,0 0-1,1 1 0,-1-1 0,0 0 0,0 0 0,0 0 1,0 0-1,0 0 0,0 0 0,0 0 0,0 0 0,0 0 0,0 0 1,0 1-1,0-1 0,0 0 0,0 0 0,110-231 202,-104 218-282,12-23-151,-18 34 203,1 1-1,0 0 0,-1-1 1,1 1-1,0 0 0,0 0 1,0 0-1,0 0 0,0 0 1,0 0-1,0 0 0,0 0 1,1 0-1,-1 1 0,0-1 1,1 0-1,-1 1 1,0-1-1,3 0 0,-3 1 19,-1 0 1,0 0-1,1 0 0,-1 0 0,0 0 0,1 1 0,-1-1 0,0 0 1,0 0-1,1 0 0,-1 0 0,0 1 0,0-1 0,1 0 1,-1 0-1,0 0 0,0 1 0,1-1 0,-1 0 0,0 0 1,0 1-1,0-1 0,0 0 0,1 1 0,1 3-8,0 0 0,-1 0 0,1 0 0,-1 0-1,0 1 1,0-1 0,0 0 0,0 1 0,-1 4 0,0 49 234,0-34-51,-1-3 72,1-5-67,0-1 0,4 30 0,-3-40-147,0-1 1,0 0-1,0 0 1,1 0-1,0 0 1,-1 0-1,1 0 1,1 0-1,-1 0 1,0-1-1,1 1 1,0-1-1,0 0 1,0 0-1,4 4 1,-6-7-18,0 1 1,1 0-1,-1 0 1,0-1-1,1 1 1,-1-1-1,0 1 1,1-1-1,-1 0 1,1 1-1,-1-1 1,0 0-1,1 0 1,-1 0-1,1 0 1,-1 0-1,1 0 1,-1-1-1,2 1 1,2-2 59,1 0 0,-1 0 0,8-5 0,-1 1 40,21-12-89,0 0-1,-2-2 0,0-1 0,-1-2 1,35-35-1,-38 33-70,33-23 0,-49 40 8,1 0 1,-1 1-1,2 0 0,-1 1 1,1 1-1,16-5 0,-25 9 37,-1 0 0,0 1 0,0 0-1,1 0 1,-1 0 0,0 0-1,1 0 1,-1 0 0,0 1-1,0 0 1,0-1 0,1 1-1,-1 1 1,0-1 0,0 0-1,0 1 1,5 3 0,-4-2 3,0 0 0,-1 0 0,1 0 0,-1 1 0,1 0 0,-1-1 0,0 1 0,-1 0 1,1 1-1,-1-1 0,3 6 0,-5-10 5,0 1 0,0-1 0,0 0 1,0 0-1,0 0 0,1 0 0,-1 0 0,0 0 0,0 0 1,0 0-1,0 0 0,0 0 0,0 1 0,0-1 1,0 0-1,0 0 0,0 0 0,0 0 0,0 0 0,0 0 1,0 0-1,0 0 0,-1 0 0,1 0 0,0 1 1,0-1-1,0 0 0,0 0 0,0 0 0,0 0 0,0 0 1,0 0-1,0 0 0,0 0 0,0 0 0,0 0 1,0 0-1,0 0 0,0 0 0,-1 0 0,1 0 1,0 0-1,0 1 0,0-1 0,0 0 0,0 0 0,0 0 1,0 0-1,0 0 0,0 0 0,0 0 0,-1 0 1,1 0-1,-8-2 226,-11-6 0,17 7-232,-6-2-40,1 0 1,-1 0-1,-11-2 1,16 4 12,0 1 1,0 0 0,0-1 0,0 1-1,0 1 1,0-1 0,0 0 0,0 1-1,0 0 1,0-1 0,0 1 0,0 0-1,-3 2 1,-3 2 11,1 1 0,-1 0-1,1 0 1,0 0 0,1 1 0,-1 1 0,1-1-1,1 1 1,-7 9 0,2 0-37,1-1 0,1 2 1,-14 34-1,21-45 58,0-1 1,0 1-1,1-1 1,0 1 0,1 0-1,-1-1 1,1 1-1,0 0 1,1 0-1,0-1 1,0 1-1,0 0 1,3 6-1,-3-10 17,0 0 0,0 0-1,0-1 1,1 1-1,-1 0 1,1-1-1,-1 1 1,1-1 0,0 0-1,0 1 1,0-1-1,0 0 1,1 0 0,-1 0-1,0 0 1,1-1-1,-1 1 1,1-1-1,0 1 1,0-1 0,-1 0-1,1 0 1,0 0-1,0-1 1,0 1 0,0-1-1,0 1 1,0-1-1,0 0 1,5 0-1,-5-1 1,0 0 0,0 1 0,1-1 0,-1 0-1,0-1 1,0 1 0,0 0 0,-1-1-1,1 0 1,0 1 0,0-1 0,-1 0 0,1-1-1,-1 1 1,0 0 0,0-1 0,1 1-1,1-5 1,3-4 25,-1 0-1,0-1 1,5-15-1,-7 18-27,8-20 33,0 2-164,-1 0 1,-2 0-1,8-38 0,-14 105-592,-3 104 731,0-139-3,0-1 0,1 0 0,-1 1 0,1-1-1,0 1 1,0-1 0,0 0 0,1 0 0,0 0 0,-1 1 0,1-2-1,1 1 1,4 7 0,-5-8 2,1-1 1,-1 1-1,1-1 0,0 0 0,-1 0 0,1 0 1,0 0-1,0-1 0,0 1 0,0-1 0,0 0 1,1 0-1,-1 0 0,0 0 0,1 0 1,-1-1-1,0 1 0,6-1 0,11-1 65,1-2-1,-1 0 1,0-1 0,36-12-1,-14 0-54,0-2 0,-1-2 0,69-44 0,-92 50-36,0 0 0,-1-1 0,22-24 0,-30 30 0,7-8 9,18-23 0,-30 34 1,0 0 1,0-1-1,0 1 1,-1-1-1,0 0 1,0 1-1,3-13 1,-6 19-16,0 0-1,0 0 1,0 0 0,-1 0 0,1 0 0,0 0-1,0 0 1,0 0 0,0 0 0,0 0-1,0 0 1,0 0 0,0 0 0,0 0 0,0 0-1,0 0 1,0 0 0,0 0 0,0 0 0,0 0-1,0 0 1,-1 0 0,1 0 0,0 0 0,0 0-1,0 0 1,0 0 0,0 0 0,0 0-1,0 0 1,0 0 0,0 0 0,0-1 0,0 1-1,0 0 1,0 0 0,0 0 0,0 0 0,0 0-1,0 0 1,0 0 0,0 0 0,0 0 0,0 0-1,0 0 1,0 0 0,0 0 0,0 0 0,0 0-1,0 0 1,0-1 0,0 1 0,0 0-1,0 0 1,-7 8-206,-7 13-11,-73 121 14,83-135 189,1 0-1,-1 0 1,2 1 0,-1-1-1,-2 14 1,4-18 43,1 0 0,0 0 0,-1-1 0,1 1 0,0 0 0,0 0 0,1 0 1,-1-1-1,0 1 0,1 0 0,0-1 0,0 1 0,0 0 0,0-1 0,0 1 0,0-1 0,0 1 0,4 3 0,-4-5-5,0 0 0,0 0-1,0 0 1,1-1 0,-1 1 0,0 0 0,1 0-1,-1-1 1,0 1 0,1-1 0,-1 1 0,1-1-1,-1 0 1,1 0 0,-1 1 0,1-1 0,-1 0-1,1 0 1,-1 0 0,1-1 0,-1 1 0,1 0-1,-1-1 1,1 1 0,-1-1 0,1 1 0,-1-1-1,1 1 1,-1-1 0,0 0 0,0 0-1,1 0 1,-1 0 0,0 0 0,0 0 0,0 0-1,0 0 1,0 0 0,0 0 0,0-1 0,1-2-1,3-5 87,-2 6-191,-1 0 0,0-1 1,-1 1-1,1-1 0,0 1 1,-1-1-1,0 0 0,2-6 1,5 40-38,-7-15 137,-1 0-1,0-1 0,-1 1 1,0-1-1,-1 1 1,-6 20-1,-1 17-150,7-36 109,-6 42 98,-21 85 0,23-123-59,-3 11 57,-1 0 0,-18 39 0,24-62-6,0 0 1,-1 0-1,0-1 0,0 1 0,-1-1 1,0 0-1,0 0 0,-1-1 0,0 0 1,0 0-1,0 0 0,-16 8 0,19-13-42,-1 1-1,1-1 1,0 0 0,-1 0-1,1 0 1,-1-1-1,0 0 1,1 0-1,-1 0 1,1 0-1,-1 0 1,1-1-1,-9-2 1,11 3-26,0-1 0,0 0 0,0 1 0,0-1 0,1 0 1,-1 0-1,0 0 0,0 0 0,0 0 0,1 0 0,-1 0 0,0-1 1,1 1-1,-1-1 0,1 1 0,0-1 0,0 0 0,-1 1 0,1-1 1,0 0-1,0 0 0,0 0 0,1 0 0,-1 0 0,0 0 0,1 0 1,0 0-1,-1 0 0,1 0 0,0 0 0,0 0 0,0-4 0,2-3-37,0-1-1,1 1 0,0-1 0,1 1 0,0 0 0,8-15 0,1 4 46,23-31-1,-8 19-57,50-47 0,39-21 26,-56 50-41,166-125 34,-217 169 16,0 0 0,0 1 1,0 1-1,12-5 0,-17 8-5,0-1-1,-1 1 1,1 0-1,0 0 1,0 1-1,-1 0 1,1-1-1,0 2 1,0-1-1,0 0 1,7 3-1,-10-3 35,0 1 0,0 0 0,0 0 0,0 0 0,-1 0 0,1 0 0,0 0 0,-1 0 0,1 0-1,-1 1 1,0-1 0,1 1 0,-1-1 0,0 1 0,0-1 0,2 4 0,-2-2 17,1 0 0,-1 0 1,0 0-1,0 1 0,-1-1 1,1 1-1,-1-1 0,1 7 1,-2-2 25,1-1 0,-1 1 1,0-1-1,-1 1 1,0-1-1,0 0 0,-6 13 1,5-15 10,2-4-43,1-1 1,-1 1-1,1 0 1,-1 0-1,1 0 0,-1-1 1,1 1-1,-1 0 1,1 0-1,0 0 0,-1 0 1,1 0-1,0 0 1,0 0-1,0 0 0,0 0 1,0 0-1,0 0 1,0 0-1,0 0 1,0 0-1,0 0 0,1 1 1,0-1 6,-1-1 0,1 0 1,0 0-1,-1 0 1,1 0-1,0 0 0,-1 0 1,1 0-1,0 0 0,-1 0 1,1 0-1,0 0 1,-1 0-1,1 0 0,-1-1 1,1 1-1,0 0 0,-1-1 1,2 0-1,15-8 108,1-5-138,0-1 0,19-21 0,-6 6-21,-13 10-84,-9 10 62,0 0 0,19-15 0,-26 24 24,0-1-1,0 1 1,0-1-1,0 1 0,0 0 1,0 0-1,0 0 1,1 0-1,-1 1 1,0-1-1,0 1 0,1-1 1,-1 1-1,1 0 1,-1-1-1,0 1 1,1 0-1,-1 1 0,0-1 1,1 0-1,3 2 1,-4-1 17,0 0-1,0 0 1,0 1 0,0-1 0,0 1 0,0-1 0,0 1-1,-1-1 1,1 1 0,-1 0 0,1 0 0,-1 0 0,0 0-1,0 0 1,1 3 0,2 4-19,0 1 0,2 13 0,-4-16 41,0 1-1,0-1 0,6 12 1,-6-14-10,1-1 1,0 0-1,0 0 1,0 0-1,0-1 0,0 1 1,1-1-1,0 0 1,5 4-1,-6-5 12,0-1 0,0 1 0,0-1 0,0 0 0,0 0 0,0 0 0,0-1 0,0 1 0,0-1 0,0 1 0,1-1 0,-1 0 0,0 0 0,0-1 0,6 0 0,3-2 37,-1 0 0,1-1 1,-1 0-1,0 0 1,0-1-1,-1-1 0,0 0 1,1 0-1,-2-1 1,1-1-1,-1 1 0,12-14 1,-14 13-75,1 0 0,-1-1 0,0 0 0,-1 0 0,0-1 0,0 0 0,-1 0 0,6-17 0,-12 27 14,1 0-1,0 0 1,0 0 0,0 0-1,0 1 1,0-1 0,0 0-1,0 0 1,0 0 0,0 0-1,0 0 1,0 0 0,0 0-1,0 0 1,-1 0 0,1 0-1,0 0 1,0 0 0,0 0-1,0 0 1,0 0 0,0 0-1,0 0 1,0 0 0,0 0-1,0 0 1,0 0 0,-1 0-1,1 0 1,0 0 0,0-1-1,0 1 1,0 0 0,0 0 0,0 0-1,0 0 1,0 0 0,0 0-1,0 0 1,0 0 0,0 0-1,0 0 1,0 0 0,0 0-1,0 0 1,0 0 0,0 0-1,0-1 1,0 1 0,-1 0-1,1 0 1,0 0 0,0 0-1,0 0 1,0 0 0,0 0-1,0 0 1,0 0 0,1 0-1,-1 0 1,0-1 0,0 1-1,0 0 1,0 0 0,0 0-1,0 0 1,-10 7-198,-9 13 16,6-3 110,2-5 67,1 1 1,1 0-1,0 0 1,1 1-1,0 0 1,-6 18-1,13-27 17,-1-1-1,2 0 0,-1 0 0,0 1 0,1-1 1,0 7-1,0-9 5,0-1 1,0 1-1,1-1 1,-1 0-1,0 1 1,1-1-1,-1 1 1,1-1 0,0 0-1,-1 0 1,1 1-1,0-1 1,0 0-1,-1 0 1,1 0-1,0 0 1,0 0-1,0 0 1,0 0-1,1 0 1,-1 0-1,0 0 1,2 0-1,4 1 37,0 0-1,0-1 0,0 1 1,0-1-1,0-1 0,1 0 1,-1 0-1,0 0 0,10-2 1,-7 1 6,10-1 14,0 0 0,0-2 0,-1 0 0,23-9 0,-30 9-46,0-1 0,-1-1 1,1 0-1,-1 0 0,0-2 0,-1 1 0,18-17 1,-4-3 9,-2-1 0,-1-1 0,-1-1 0,15-32 0,106-227 106,-119 237-92,29-101-1,-37 96-261,10-73 0,-25 119-117,-4 14 78,-7 15 59,-11 30 214,2 2 0,-23 87-1,30-82-13,-10 88 1,6 61 82,17-182-108,-1 29 291,7 57 0,-5-107-261,0 4 53,0 0 0,1-1 0,0 1 0,0-1 0,2 8 0,-2-11-40,-1-1-1,0 1 1,1 0-1,-1 0 1,1 0-1,-1 0 1,1 0-1,0-1 1,-1 1 0,1 0-1,0 0 1,-1-1-1,1 1 1,0-1-1,0 1 1,-1 0-1,1-1 1,0 1-1,0-1 1,0 0 0,0 1-1,0-1 1,0 0-1,0 0 1,0 1-1,0-1 1,0 0-1,0 0 1,0 0 0,0 0-1,1 0 1,5-2 26,0 0 1,0 0 0,0 0-1,-1-1 1,1 0 0,-1 0-1,7-4 1,40-32 15,-38 28 11,-8 4-52,80-63-30,-76 59-55,1 0 1,1 2 0,0-1-1,0 2 1,16-9 0,-28 17 40,0 0 0,0-1 1,-1 1-1,1 0 0,0-1 1,0 1-1,-1 0 1,1 0-1,0 0 0,0 0 1,-1 0-1,1 0 0,0 0 1,0 0-1,0 0 0,0 0 1,0 0 18,-1 1-1,0-1 1,0 0 0,1 0 0,-1 1 0,0-1-1,0 0 1,1 0 0,-1 1 0,0-1 0,0 0 0,0 0-1,0 1 1,0-1 0,1 0 0,-1 1 0,0-1-1,0 0 1,0 1 0,0-1 0,0 0 0,0 1 0,0-1-1,0 0 1,0 1 0,0-1 0,-1 5 17,0-1 1,-1 1 0,1-1-1,-3 7 1,2-7-58,-2 5 33,-6 13 4,2 1 1,0 1-1,1-1 1,-4 28-1,11-49 11,-1 1 0,1-1-1,0 1 1,0-1-1,0 1 1,1-1 0,-1 0-1,0 1 1,1-1-1,-1 1 1,1-1 0,0 0-1,0 0 1,0 1-1,0-1 1,0 0 0,1 0-1,-1 0 1,1 0-1,-1 0 1,1-1 0,0 1-1,0 0 1,-1-1-1,1 1 1,0-1 0,0 1-1,3 0 1,0 0 39,0 0 1,0 0-1,0-1 0,0 0 1,0 0-1,0 0 0,0-1 1,1 1-1,-1-1 0,0 0 1,0-1-1,8-1 0,14-4-22,-1-1 0,45-20-1,49-31-41,-10 5 248,46-23-304,-146 70 60,-16 9-144,-22 11-94,-63 49 190,82-55 107,-1 1 0,1-1 0,1 2 0,0-1 0,0 1 1,-11 19-1,18-28-37,1 0 0,-1 0 1,0 0-1,0 1 0,1-1 0,-1 0 1,1 1-1,-1-1 0,1 0 1,0 1-1,0-1 0,-1 0 1,1 1-1,0-1 0,0 1 1,0-1-1,0 0 0,1 1 0,-1-1 1,0 0-1,1 1 0,-1-1 1,1 0-1,-1 1 0,1-1 1,-1 0-1,1 0 0,0 1 0,0-1 1,-1 0-1,1 0 0,0 0 1,0 0-1,0 0 0,0 0 1,1 0-1,-1-1 0,0 1 1,0 0-1,0-1 0,1 1 0,-1 0 1,0-1-1,1 0 0,1 1 1,12 3 44,0 0 0,1-1 1,-1-1-1,21 0 0,63-3 94,-83 1-79,69-7-1176,-68 4-569,-1 0 0,31-10-1,-43 11 1210,-1 1-1,0 0 0,1-1 0,-1 0 1,0 0-1,3-3 0,-5 5 255,0-1 0,0 0 1,0 0-1,0 0 0,0 0 0,-1 0 0,1 0 0,0 0 0,-1-1 1,1 1-1,-1 0 0,1 0 0,-1 0 0,1-1 0,-1 1 1,0 0-1,0 0 0,0-2 0,0-9-1582</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54:20.671"/>
    </inkml:context>
    <inkml:brush xml:id="br0">
      <inkml:brushProperty name="width" value="0.05" units="cm"/>
      <inkml:brushProperty name="height" value="0.05" units="cm"/>
      <inkml:brushProperty name="color" value="#004F8B"/>
    </inkml:brush>
  </inkml:definitions>
  <inkml:trace contextRef="#ctx0" brushRef="#br0">846 285 5824,'-26'-28'2624,"22"13"-2272,-1 7 1408,10 5-1024,-5-5-64,8 3-448,1-6-224,9 7-32,-2-7 96,2 6-32,5-3-1792,3 8 992,-5-3-4032,-3 6 2688</inkml:trace>
  <inkml:trace contextRef="#ctx0" brushRef="#br0" timeOffset="1">3 153 8128,'-3'-5'3680,"55"-3"-3168,-16 2 1024,-2 1-928,50-11 256,8 4-512,30-10-352,-7 5-32,7-5 64,-7 6 0,3 1-3904,-12 7 2144</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54:23.950"/>
    </inkml:context>
    <inkml:brush xml:id="br0">
      <inkml:brushProperty name="width" value="0.05" units="cm"/>
      <inkml:brushProperty name="height" value="0.05" units="cm"/>
      <inkml:brushProperty name="color" value="#004F8B"/>
    </inkml:brush>
  </inkml:definitions>
  <inkml:trace contextRef="#ctx0" brushRef="#br0">1 786 3392,'0'0'95,"0"0"1,-1 1 0,1-1-1,0 0 1,0 1-1,0-1 1,0 1-1,0-1 1,1 0-1,-1 1 1,0-1 0,0 0-1,0 1 1,0-1-1,0 0 1,0 1-1,0-1 1,1 0-1,-1 0 1,0 1 0,0-1-1,0 0 1,1 0-1,-1 1 1,0-1-1,1 0 1,-1 0-1,0 1 1,0-1 0,1 0-1,-1 0 1,0 0-1,1 0 1,-1 1-1,0-1 1,1 0-1,-1 0 1,0 0 0,1 0-1,-1 0 1,0 0-1,1 0 1,-1 0-1,0 0 1,1 0-1,-1 0 1,0 0 0,1 0-1,-1-1 1,0 1-1,1 0 1,21-11 4118,-14 6-4976,16-9 990,0-1 1,23-19-1,-33 24-214,31-28 169,64-65 0,-13 9-133,-88 87-62,59-49 40,-57 49-83,0 0-1,0 0 0,1 1 1,21-9-1,-30 15 52,0-1 0,0 0 0,0 1 0,0-1 0,0 1 0,0-1 0,1 1 0,-1 0 0,0 0 0,0 0 0,0 0 0,0 0 0,0 1 0,0-1 0,0 1 0,0-1 0,0 1 0,0 0 0,0-1 0,0 1 0,0 0 0,-1 0 0,1 1 0,0-1 0,1 2 0,-1-1 24,0 1 0,0-1 0,-1 1 0,1-1 0,-1 1 0,0 0 0,0-1 0,0 1 0,0 0 0,0 0 0,-1 0 0,1 0 0,-1 0 0,0 0 0,0 0 0,0 0 0,0 3 0,-2 8 8,-1 0-1,0 0 1,-1-1-1,0 1 0,-1-1 1,0 0-1,-1 0 1,-9 14-1,0-3 245,-2 1-1,-37 40 1,50-60-60,6-6 2,11-11 77,-10 9-272,59-49 194,150-135-304,-208 184 83,14-15-92,1 1 1,1 1-1,0 0 0,25-13 1,-44 28 82,1 0 0,-1 0 0,1 0 0,0 1 0,-1-1 1,1 0-1,0 1 0,0-1 0,-1 1 0,1 0 1,0-1-1,0 1 0,0 0 0,0 0 0,-1 0 0,1 0 1,0 1-1,0-1 0,0 0 0,-1 1 0,1 0 1,0-1-1,2 2 0,-2 0 14,0-1 1,-1 1-1,1 0 0,-1 0 1,0-1-1,1 1 1,-1 0-1,0 0 0,0 0 1,0 0-1,-1 0 1,1 0-1,0 1 0,-1-1 1,1 0-1,-1 0 0,0 0 1,0 3-1,0 7 11,0-1 0,-1 1-1,0 0 1,-1-1 0,0 1 0,-8 20-1,-1-4 17,-19 39 0,6-30 147,18-29-23,1 0 0,0 0 0,-6 13-1,21-27 232,39-61-214,7-8-58,-46 64-120,60-68-117,-60 69 81,1 0 0,0 1 0,0 1 0,1-1 0,16-8 0,-26 16 24,1 0 0,0-1 0,-1 1 0,1 0 0,0 1 0,0-1 0,0 0 0,0 1 1,0-1-1,-1 1 0,1 0 0,0 0 0,0 0 0,0 1 0,0-1 0,0 1 1,3 0-1,-4 0 21,0 0 1,0 1 0,0-1-1,0 0 1,-1 1 0,1-1-1,0 1 1,-1 0 0,1-1-1,-1 1 1,0 0 0,0 0-1,0 0 1,0 0 0,0 0-1,0 0 1,0 0 0,0 0-1,-1 0 1,1 1 0,-1-1-1,0 0 1,1 3 0,-1 5 9,1 0 1,-1 0 0,-1 0-1,0 0 1,0-1 0,-4 14-1,-23 58 216,19-57-81,1 0 1,-6 28 0,14-50-121,-1 0 0,1 0 1,0 1-1,0-1 0,0 1 1,0-1-1,0 0 0,1 3 1,-1-4-11,1 0 1,-1 0 0,0-1 0,1 1 0,-1 0-1,0-1 1,1 1 0,-1 0 0,1-1-1,-1 1 1,1-1 0,-1 1 0,1 0 0,-1-1-1,1 1 1,0-1 0,-1 0 0,1 1-1,0-1 1,-1 1 0,1-1 0,0 0 0,0 0-1,-1 1 1,1-1 0,0 0 0,0 0-1,0 0 1,9 0 58,-1 0 0,0-1 0,1 0 0,-1 0 0,0-1 0,14-5 0,55-25-85,133-89-386,-199 114 359,-6 3-12,0 1 1,0-1-1,11-3 0,-16 7 40,0 0 0,0-1 0,0 1-1,0 0 1,0 0 0,0 0 0,0 0 0,0 0 0,0 0-1,0 0 1,0 0 0,0 0 0,2 1 0,-3-1 8,1 0 0,-1 1 0,1-1 0,-1 0 0,0 1 0,1-1 0,-1 1-1,1-1 1,-1 1 0,0-1 0,1 1 0,-1-1 0,0 1 0,0-1 0,1 1 0,-1-1 0,0 1 0,0-1 0,0 1 0,0 0 0,0-1 0,1 1 0,-1-1 0,0 1 0,-1 1 0,1 2-4,-1 0 1,1 1-1,-1-1 1,0 0-1,-1 1 1,1-1 0,-1 0-1,0 0 1,0 0-1,-3 4 1,-28 38-125,23-34 84,-70 93 151,73-94-40,0 0-1,0 1 1,-5 13 0,11-21-37,-1-1 1,1 0 0,0 1 0,0-1 0,0 1 0,0-1-1,1 1 1,0 0 0,-1-1 0,1 1 0,0 0 0,1-1-1,-1 1 1,1-1 0,1 6 0,-1-7 0,0 0-1,-1-1 1,2 1 0,-1 0 0,0-1-1,0 1 1,0-1 0,1 0 0,-1 1 0,1-1-1,-1 0 1,1 0 0,-1 0 0,1 0-1,0 0 1,0 0 0,-1-1 0,1 1 0,0-1-1,0 1 1,0-1 0,0 1 0,0-1-1,-1 0 1,1 0 0,0 0 0,0 0-1,0 0 1,0-1 0,0 1 0,0 0 0,3-2-1,5-1 42,0-1 0,0 0 0,-1 0 0,14-9-1,-5 2-19,0 0-1,-1-1 0,0-1 0,0 0 0,-2-2 0,0 0 0,0 0 0,23-34 0,-36 46-45,0-1 1,0 0 0,0 0-1,-1 1 1,1-1-1,-1 0 1,0-1-1,0 1 1,-1 0 0,1 0-1,-1 0 1,0-5-1,0 6-18,0 0 0,-1 0 0,0-1 0,1 1 0,-1 0 0,0 1-1,-1-1 1,1 0 0,0 0 0,-1 0 0,0 1 0,1-1 0,-1 1-1,0-1 1,-4-3 0,4 5 11,1 0 0,0 0 0,-1 0-1,1 0 1,-1 1 0,1-1 0,-1 0 0,0 1 0,1-1-1,-1 1 1,0-1 0,1 1 0,-1 0 0,0 0 0,1 0-1,-1 0 1,0 0 0,0 0 0,1 0 0,-1 0 0,0 1-1,-1 0 1,-4 0-31,-2 1 8,1 1 0,0 0 0,0 0 0,0 1 0,0 0 0,1 0 0,-10 7 0,40-17 116,8-12-25,-22 12-46,1 1 0,11-5 0,23-7-11,0 3-1,1 2 0,0 1 0,90-8 0,-123 18 5,0 0 0,0 1 0,0 0 0,-1 1 0,15 3 0,-21-3 31,0 0 0,-1 1 0,1-1 0,0 1 1,-1 0-1,0 0 0,1 1 0,-1-1 0,0 1 0,0 0 0,0 0 1,-1 1-1,1-1 0,5 8 0,-8-9 1,1 0-1,-1 0 1,0 1-1,0-1 1,0 1-1,0-1 1,0 1-1,0-1 0,-1 1 1,1 0-1,-1-1 1,0 1-1,0-1 1,0 1-1,0 0 1,0-1-1,0 1 1,-1 0-1,-1 4 1,-1 2 59,-1 0 1,0 0-1,-10 16 1,11-19-72,-1 0 133,0 1 1,0-1-1,-11 10 0,59-46 383,6-18-683,38-34 273,-84 79-178,0 0 0,1 0 0,-1 1 0,7-4 0,-10 5 35,0 1 0,0 0 0,0-1 0,0 1 0,-1 0 0,1-1 0,0 1 0,0 0 0,0 0 0,0 0-1,0 0 1,0 0 0,0 0 0,-1 0 0,1 0 0,0 0 0,0 0 0,0 1 0,0-1 0,0 0 0,0 0 0,-1 1 0,1-1 0,0 1 0,0-1 0,0 1-1,-1-1 1,1 1 0,0-1 0,-1 1 0,1 0 0,0-1 0,0 2 0,0 3 5,0-1 0,0 1 0,0-1 1,-1 1-1,1 0 0,-1-1 0,0 1 0,-1 0 0,1 0 0,-2 7 0,-4 14 65,-16 49 0,8-30 20,12-33 217,3-12-292,-1 0 0,0 0 1,0 1-1,0-1 0,0 0 1,0 0-1,1 0 0,-1 0 1,0 0-1,0 0 1,0 0-1,0 0 0,1 0 1,-1 0-1,0 0 0,0 0 1,0 0-1,1 0 0,-1 0 1,0 0-1,0 0 1,0 0-1,0 0 0,1 0 1,-1 0-1,0 0 0,0 0 1,0 0-1,1 0 0,-1 0 1,0 0-1,0 0 1,0-1-1,0 1 0,21-17 194,-16 12-211,55-55 95,14-13-344,8 10 133,-73 57 84,0 0 0,0 1 1,1 0-1,-1 1 0,1 0 0,0 0 1,17-3-1,-23 7 16,-1-1 1,1 1-1,-1-1 0,0 1 1,1 1-1,-1-1 0,1 0 0,-1 1 1,1-1-1,-1 1 0,0 0 1,1 0-1,-1 1 0,0-1 1,0 1-1,0-1 0,0 1 0,4 3 1,-3-1 12,-1-1 0,1 1 1,-1 1-1,0-1 0,0 0 0,0 1 1,-1 0-1,0 0 0,0-1 1,0 1-1,2 7 0,4 17-17,-5-14 91,1-1 1,11 25-1,-12-34-36,0 0 0,0 0 0,0 0 0,1-1 1,-1 1-1,1-1 0,0 0 0,1 0 1,-1-1-1,10 7 0,-8-6 21,1-1 0,0 0-1,1 0 1,-1-1 0,0 0 0,1 0-1,-1 0 1,1-1 0,-1 0 0,1-1-1,0 0 1,-1 0 0,1-1 0,-1 0-1,1 0 1,0 0 0,11-5 0,-5 2-25,-1-2 1,0 1 0,0-2 0,-1 1-1,1-2 1,-1 0 0,-1 0-1,17-16 1,-21 17 1,0-1 0,0 1 0,-1-1 0,0-1-1,-1 1 1,1-1 0,-2 0 0,1 0 0,3-13 0,-8 21-31,1 0 1,-1 0-1,0 0 1,1 0 0,-1 0-1,0 0 1,0 0-1,0 0 1,0 0 0,0 0-1,0 0 1,0 0-1,0 0 1,-1 0-1,1 0 1,0 0 0,-1-1-1,1 2 1,-1-1-1,1 1 0,0 0 0,-1 0 1,1 0-1,-1-1 0,1 1 1,0 0-1,-1 0 0,1 0 1,-1 0-1,1 0 0,-1 0 1,1 0-1,0 0 0,-1 0 1,1 0-1,-1 0 0,1 0 0,-1 0 1,1 0-1,0 0 0,-1 0 1,1 0-1,-1 1 0,0-1 1,-3 2-45,0 0 1,1 1 0,-1-1 0,0 1-1,1 0 1,-4 3 0,-5 8 37,0 0 0,0 0 1,2 2-1,0-1 0,1 1 1,0 1-1,-9 28 0,16-39 22,0 0 0,0 0-1,1 0 1,0 0 0,0 10-1,1-14 8,0-1-1,0 1 0,0-1 0,0 0 0,0 1 0,0-1 0,0 1 0,0-1 0,1 0 0,-1 1 0,1-1 0,-1 0 0,1 1 0,0-1 0,-1 0 1,1 0-1,0 0 0,0 1 0,0-1 0,0 0 0,0 0 0,0 0 0,0 0 0,0-1 0,0 1 0,0 0 0,0 0 0,1-1 0,1 2 0,1-1 24,1-1 0,-1 1 0,1-1 0,-1 0 0,0 0 0,1 0 1,-1 0-1,9-3 0,36-13 44,-26 8-42,112-40 73,66-22-176,-196 69 36,1-1 0,-1 1 0,1 0 0,0 0 0,-1 1 0,1 0 0,0 0 0,6 0 0,-11 1 23,1-1 0,-1 0 0,1 1 0,-1-1 0,1 1 1,-1-1-1,1 1 0,-1 0 0,0 0 0,1-1 1,-1 1-1,0 0 0,0 0 0,1 0 0,-1 1 0,0-1 1,0 0-1,0 0 0,-1 1 0,1-1 0,0 0 1,0 1-1,-1-1 0,1 1 0,-1-1 0,1 1 0,-1-1 1,1 1-1,-1-1 0,0 1 0,0-1 0,0 1 1,0 2-1,-1 3 37,-1 0 1,0 0-1,0-1 1,0 1-1,-1 0 1,0-1-1,0 0 1,-1 0-1,-6 9 1,3-3 20,5-6 112,7-7 193,8-6 48,-12 6-481,45-30 220,-24 15-343,44-23 0,-65 39 187,0-1 0,0 1 0,0-1-1,0 1 1,0 0 0,0-1 0,0 1 0,0 0 0,0 0 0,0 0-1,0 0 1,0 0 0,0 0 0,0 0 0,0 0 0,0 0-1,0 0 1,0 1 0,0-1 0,-1 0 0,1 1 0,0-1 0,0 1-1,0-1 1,0 1 0,0-1 0,0 1 0,-1 0 0,2 0-1,1 3-25,0 0 0,0 0 0,-1 0 0,0 0 0,3 7-1,-4-8 42,1 0 0,-1 0 0,0 0 0,1-1-1,-1 1 1,1 0 0,0-1 0,0 1 0,0-1-1,0 0 1,5 4 0,-4-5 33,1 0 1,-1 0-1,0 0 0,1 0 1,-1-1-1,0 0 0,1 1 1,-1-1-1,1 0 0,5-2 1,39-8 224,-38 8-268,12-4 26,1-1 1,-2 0-1,1-2 1,-1 0 0,0-2-1,33-22 1,-39 22-16,0-1 0,-1-1 0,0-1-1,-1 0 1,17-25 0,-7 5 53,28-54-1,42-129 174,-41 88-281,-45 113 24,-3 7-69,0 0 0,-1-1 0,3-9 1,-6 16-196,-3 7 142,-4 10 68,-6 28 96,2 1 0,2 0 0,-4 48 0,7 131 310,7-196-281,0 0-1,2 0 1,7 27 0,-8-43 5,1-1 0,0 1 0,1-1 0,0 0 0,0 0 0,1-1 0,0 1 0,1-1 0,0 0-1,0 0 1,9 8 0,-10-12-50,1 0-1,-1 0 1,1-1-1,0 0 1,0 0-1,0 0 1,0-1-1,0 0 1,1 0-1,-1 0 1,0-1-1,11 1 1,-5-1-719,-1-1 1,1 0 0,-1-1 0,1 0-1,-1 0 1,16-5 0,-23 5 235,0-1-1,1 1 1,-1-1 0,0 1 0,0-1 0,-1-1 0,1 1-1,0 0 1,3-4 0,7-6-1426</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54:24.329"/>
    </inkml:context>
    <inkml:brush xml:id="br0">
      <inkml:brushProperty name="width" value="0.05" units="cm"/>
      <inkml:brushProperty name="height" value="0.05" units="cm"/>
      <inkml:brushProperty name="color" value="#004F8B"/>
    </inkml:brush>
  </inkml:definitions>
  <inkml:trace contextRef="#ctx0" brushRef="#br0">67 211 6816,'-53'-27'3072,"40"20"-2656,18 2 1600,3 2-1184,23-13 512,9 4-800,17-10 32,0 6-320,27-12-96,-1 9-96,27-4 160,-10 7-128,-4 4-3264,-9 7 1696</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54:25.490"/>
    </inkml:context>
    <inkml:brush xml:id="br0">
      <inkml:brushProperty name="width" value="0.05" units="cm"/>
      <inkml:brushProperty name="height" value="0.05" units="cm"/>
      <inkml:brushProperty name="color" value="#004F8B"/>
    </inkml:brush>
  </inkml:definitions>
  <inkml:trace contextRef="#ctx0" brushRef="#br0">76 393 2496,'-26'12'784,"19"-6"-464,1 2 357,2 0 1,-1 0-1,1 1 0,-5 13 0,9-22-675,-4 14 830,1 1-1,0 0 1,-1 19-1,4-34-781,0 1 0,0 0-1,0 0 1,0-1-1,0 1 1,0 0 0,0-1-1,0 1 1,0 0 0,0-1-1,1 1 1,-1 0-1,0-1 1,1 1 0,-1 0-1,0-1 1,1 1 0,-1-1-1,0 1 1,1 0-1,-1-1 1,1 1 0,-1-1-1,1 0 1,0 1-1,-1-1 1,1 1 0,-1-1-1,1 0 1,0 1 0,-1-1-1,1 0 1,0 0-1,-1 0 1,1 1 0,0-1-1,-1 0 1,1 0 0,0 0-1,0 0 1,-1 0-1,1 0 1,0 0 0,-1 0-1,1-1 1,0 1 0,-1 0-1,2-1 1,3 0 167,0-1 0,0 0 0,0 0 0,0-1 0,4-2 0,97-64 983,34-22-811,-112 75-317,-1-2 1,-1 0-1,-1-2 0,0-1 1,-2-1-1,41-49 1,-37 33 172,-1-1 0,33-70 0,-57 99-209,-2 7-57,-3 6-42,-11 25 64,-18 54-1,20-49 15,-35 110-84,46-136 96,0-1-1,0 1 1,0 0-1,1 13 1,-1-19-8,1 0 0,0 0 1,0 0-1,0 0 0,1 0 1,-1 0-1,0 1 1,0-1-1,1 0 0,-1 0 1,0 0-1,1 0 0,-1 0 1,1 0-1,-1-1 0,1 1 1,0 0-1,-1 0 0,1 0 1,0 0-1,-1-1 0,1 1 1,0 0-1,0-1 1,0 1-1,0 0 0,0-1 1,0 1-1,0-1 0,0 0 1,0 1-1,0-1 0,0 0 1,0 1-1,0-1 0,0 0 1,0 0-1,0 0 0,2 0 1,1-1 31,1 0 1,0 0 0,-1 0-1,1-1 1,-1 0 0,0 1-1,8-6 1,30-22 154,-18 12-100,-15 10-84,28-17 92,65-57 1,-95 74-130,1-1-45,1 0 1,-1 1-1,1 0 0,1 0 0,12-7 0,-21 14 48,-1-1-1,1 1 0,0 0 0,-1-1 1,1 1-1,-1 0 0,1 0 0,0-1 1,-1 1-1,1 0 0,0 0 0,-1 0 0,1 0 1,0 0-1,0 0 0,-1 0 0,1 0 1,0 0-1,-1 0 0,1 0 0,0 1 1,-1-1-1,1 0 0,-1 0 0,1 1 0,0-1 1,-1 0-1,1 1 0,-1-1 0,1 1 1,-1-1-1,1 1 0,-1-1 0,1 1 1,-1-1-1,1 1 0,-1-1 0,0 1 0,1-1 1,-1 1-1,0 0 0,0-1 0,1 1 1,-1 1-1,1 3 12,0 0-1,0 1 1,-1-1 0,0 10 0,0-8 16,0 5 168,0 0 1,1 0-1,4 19 0,-4-27-154,1 1-1,-1-1 1,1 1-1,0-1 1,0 0-1,0 0 1,1 0 0,-1 0-1,1 0 1,0 0-1,0-1 1,5 5-1,-1-2 38,0 0 0,0 0 0,1-1 0,0 0 0,0 0 0,0-1 0,1 0 0,0-1 1,-1 0-1,1 0 0,0 0 0,16 1 0,-11-4-226,-1 0 0,0-1 0,1-1 1,-1 0-1,0 0 0,21-8 0,-15 3-2646,32-17 0,-19 7 220</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54:27.222"/>
    </inkml:context>
    <inkml:brush xml:id="br0">
      <inkml:brushProperty name="width" value="0.05" units="cm"/>
      <inkml:brushProperty name="height" value="0.05" units="cm"/>
      <inkml:brushProperty name="color" value="#004F8B"/>
    </inkml:brush>
  </inkml:definitions>
  <inkml:trace contextRef="#ctx0" brushRef="#br0">0 13 4640,'1'-1'241,"0"0"0,0 0 0,0 0 0,0 0 0,0 0 0,1 0 0,-1 0 0,0 1 0,0-1 0,0 0 0,1 1 0,-1-1 0,0 1 0,1 0 0,-1-1 0,0 1 0,1 0 0,1-1 0,-2 2-155,-1-1 1,1 0-1,-1 0 1,0 0-1,1 0 1,-1 1-1,1-1 0,-1 0 1,0 0-1,1 1 1,-1-1-1,0 0 1,1 1-1,-1-1 0,0 0 1,0 1-1,1-1 1,-1 0-1,0 1 1,0-1-1,0 1 0,1 0 1,-1 0 32,1 1 1,-1 0-1,0 0 1,0-1-1,0 1 1,0 0-1,0 0 1,0 2-1,-10 74 1260,-5 105-304,14-178-1021,1 0 0,1-1 0,-1 1 0,1 0 0,0 0 0,1 5 0,-1-9-37,-1-1 0,0 0 0,0 1 0,0-1 0,0 0 0,1 1 0,-1-1 0,0 0 1,0 1-1,1-1 0,-1 0 0,0 0 0,0 1 0,1-1 0,-1 0 0,0 0 0,1 0 0,-1 0 0,0 1 0,1-1 0,-1 0 0,0 0 0,1 0 0,-1 0 0,0 0 0,1 0 0,-1 0 0,0 0 0,1 0 0,-1 0 0,1 0 0,-1 0 0,0 0 0,1 0 0,-1 0 1,0 0-1,1-1 0,-1 1 0,0 0 0,1 0 0,-1 0 0,0 0 0,1-1 0,-1 1 0,0 0 0,0 0 0,1-1 0,-1 1 0,0-1 0,15-15 294,-13 13-205,69-94 423,-46 60-607,45-50 1,-62 79 65,-3 1-13,0 1-1,1 0 1,0 1 0,0 0-1,0 0 1,1 0 0,-1 0-1,14-5 1,-19 10 47,0-1-1,0 1 1,0 0 0,0 0 0,0 0 0,0 0 0,0 0-1,0 0 1,0 1 0,0-1 0,0 0 0,0 0-1,0 1 1,0-1 0,0 1 0,0-1 0,0 1 0,0-1-1,0 1 1,0-1 0,-1 1 0,1 0 0,0 0-1,0-1 1,-1 1 0,1 0 0,0 0 0,-1 0 0,1 0-1,-1 0 1,1 0 0,-1 0 0,0 0 0,1 0 0,-1 1-1,2 5 42,0 0 0,0 0-1,-1 0 1,1 7-1,4 134 424,-2-101-2278,-4-27 683</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2:38.216"/>
    </inkml:context>
    <inkml:brush xml:id="br0">
      <inkml:brushProperty name="width" value="0.05" units="cm"/>
      <inkml:brushProperty name="height" value="0.05" units="cm"/>
      <inkml:brushProperty name="color" value="#66CC00"/>
    </inkml:brush>
  </inkml:definitions>
  <inkml:trace contextRef="#ctx0" brushRef="#br0">452 55 2240,'11'-10'720,"-11"10"-697,1-1 0,-1 1-1,0 0 1,1-1 0,-1 1 0,0-1 0,0 1 0,1-1-1,-1 1 1,0 0 0,0-1 0,0 1 0,0-1 0,0 1-1,0-1 1,1 1 0,-1-1 0,0 1 0,0-1 0,-1 1 0,1-1-1,0 1 1,0-1 0,0 1 0,0-2 0,-1 2 15,1 0 1,0-1 0,0 1 0,0 0-1,0-1 1,0 1 0,0 0 0,0-1-1,0 1 1,0 0 0,0-1 0,0 1-1,0 0 1,0-1 0,0 1 0,0 0 0,0-1-1,0 1 1,1 0 0,-1-1 0,0 1-1,0 0 1,0-1 0,1 1 0,28-20 3742,-29 20-3730,0 0 1,0 0-1,0 0 1,0-1-1,0 1 1,0 0-1,1 0 1,-1 0 0,0 0-1,0 0 1,0-1-1,0 1 1,0 0-1,0 0 1,0 0-1,0 0 1,0 0-1,1 0 1,-1 0-1,0-1 1,0 1-1,0 0 1,0 0-1,0 0 1,1 0 0,-1 0-1,0 0 1,0 0-1,0 0 1,0 0-1,0 0 1,1 0-1,-1 0 1,0 0-1,0 0 1,0 0-1,0 0 1,1 0-1,-1 0 1,0 0-1,0 0 1,0 0 0,0 0-1,0 0 1,1 0-1,-1 1 1,0-1-1,0 0 1,0 0-1,0 0 1,0 0-1,0 0 1,0 0-1,1 0 1,-1 0-1,0 1 1,0-1-1,0 0 1,0 0 0,0 0-1,0 0 1,0 1-1,-1 14 1278,-8 21-560,2-17-430,-1-1 1,-1 0 0,0 0-1,-20 27 1,-55 60 346,46-59-553,-240 322 363,274-363-476,0 2 14,-1-1 0,1 1 0,-6 11 0,10-17-22,-1 0 1,1 0-1,-1 0 0,1 0 1,-1 0-1,1 0 0,0 0 0,0 0 1,-1 0-1,1 0 0,0 0 1,0 1-1,0-1 0,0 0 1,0 0-1,0 0 0,1 0 0,-1 0 1,0 0-1,1 0 0,-1 0 1,0 0-1,1 0 0,-1 0 0,1 0 1,-1 0-1,1 0 0,0 0 1,-1 0-1,1-1 0,0 1 1,0 0-1,0 0 0,1 0 0,2 1 70,1 0-1,0 0 0,0 0 0,0-1 0,0 0 0,0 0 0,0 0 0,8 0 0,45-3 326,-25 0-210,17 0 181,0-2 1,69-13 0,43-17-129,-145 32-249,-14 2 19,0 0-1,0 0 1,0-1-1,0 1 1,0-1-1,0 0 1,0 0-1,4-1 0,-7 1-293,0 1 183,0 0-1,0 0 1,0 0-1,0 0 1,0 0-1,0-1 1,0 1-1,0 0 1,0 0-1,0 0 1,0 0-1,0 0 1,0 0-1,0-1 1,0 1 0,0 0-1,0 0 1,0 0-1,0 0 1,0 0-1,0 0 1,0-1-1,0 1 1,0 0-1,0 0 1,0 0-1,0 0 1,-2-1-1098,2 1 1097,0 0 1,0 0-1,0 0 1,0 0 0,0 0-1,0 0 1,-1 0-1,1 0 1,0 0-1,0 0 1,0 0-1,-14-6-4002,2 1 233,6-3 1403</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54:27.721"/>
    </inkml:context>
    <inkml:brush xml:id="br0">
      <inkml:brushProperty name="width" value="0.05" units="cm"/>
      <inkml:brushProperty name="height" value="0.05" units="cm"/>
      <inkml:brushProperty name="color" value="#004F8B"/>
    </inkml:brush>
  </inkml:definitions>
  <inkml:trace contextRef="#ctx0" brushRef="#br0">27 85 4896,'-27'-12'5349,"29"12"-5030,-1 0 0,1 0 0,-1 0 0,1 0 0,-1 0 0,1 0 0,-1 0 0,1-1 0,-1 1 0,3-1 0,4-1 124,69-11 1648,231-10-405,-114 12-1666,-109 3-771,135-6-6220,-125 18 3419</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54:51.595"/>
    </inkml:context>
    <inkml:brush xml:id="br0">
      <inkml:brushProperty name="width" value="0.05" units="cm"/>
      <inkml:brushProperty name="height" value="0.05" units="cm"/>
      <inkml:brushProperty name="color" value="#E71224"/>
    </inkml:brush>
  </inkml:definitions>
  <inkml:trace contextRef="#ctx0" brushRef="#br0">116 59 3392,'1'-2'256,"-1"1"0,0-1 0,0 1 1,0-1-1,0 1 0,0 0 0,0-1 0,-1 1 0,1-1 0,0 1 1,-1-1-1,1 1 0,-1 0 0,1-1 0,-1 1 0,0 0 1,0-1-1,1 1 0,-1 0 0,0 0 0,0 0 0,0 0 1,0 0-1,0 0 0,-1 0 0,1 0 0,0 0 0,0 1 1,-1-1-1,1 0 0,-2 0 0,-3 1 609,5 0-798,0 0 0,0 1 0,0-1 0,0 0 0,0 0 0,0 0 0,1 0 0,-1 0 0,0 0 0,0 0 0,0-1 0,0 1 0,0 0 0,0 0 0,0-1 0,0 1 0,1-1 0,-1 1-1,0-1 1,0 1 0,1-1 0,-1 1 0,0-1 0,0 1 0,1-1 0,-1 0 0,1 0 0,-1 1 0,1-1 0,-1 0 0,0-1 0,1 2-73,0-1 0,-1 1 1,1-1-1,-1 1 0,1-1 0,-1 1 0,1-1 1,-1 1-1,1-1 0,-1 1 0,1 0 1,-1-1-1,1 1 0,-1 0 0,1 0 0,-1-1 1,0 1-1,1 0 0,-1 0 0,0 0 1,1 0-1,-1 0 0,0 0 0,1 0 0,-1 0 1,1 0-1,-1 0 0,0 0 0,1 0 1,-1 0-1,0 1 0,1-1 0,-1 0 0,1 0 1,-1 1-1,0-1 0,1 0 0,-1 1 1,1-1-1,-1 0 0,1 1 0,0-1 0,-1 1 1,1-1-1,-1 1 0,1-1 0,-1 2 1,-7 16-109,5-13 98,1 0 1,0 0-1,0 0 0,0 0 0,-1 6 1,-5 58 189,3 0 1,5 74 0,0-77 21,3 2 60,12 78 0,-3-89-51,-8-42-19,-1 1 0,0 1 0,1 22 0,-4-38-225,0-1 1,0 1-1,0-1 1,0 0-1,0 1 1,0-1 0,0 1-1,0-1 1,0 1-1,0-1 1,-1 0-1,1 1 1,0-1-1,0 1 1,0-1-1,-1 0 1,1 1-1,0-1 1,0 1-1,-1-1 1,1 0-1,0 1 1,-1-1-1,1 0 1,0 0 0,-1 1-1,1-1 1,0 0-1,-1 0 1,1 0-1,-1 1 1,1-1-1,-1 0 1,0 0-1,0 0-411,-1 0 0,1 0 0,0 0 0,-1 0 0,1-1 0,0 1 0,-1 0 0,1-1 0,0 1 0,-1-1 0,0 0 0,2 1 337,0 0 0,-1 0 0,1 0 0,0 0-1,0 0 1,0-1 0,0 1 0,-1 0 0,1 0 0,0 0-1,0 0 1,0 0 0,0-1 0,0 1 0,-1 0 0,1 0-1,0 0 1,0 0 0,0-1 0,0 1 0,0 0 0,0 0-1,0 0 1,0 0 0,0-1 0,0 1 0,0 0-1,0 0 1,0 0 0,0-1 0,0 1 0,5-9-1929,11-9-241</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54:52.200"/>
    </inkml:context>
    <inkml:brush xml:id="br0">
      <inkml:brushProperty name="width" value="0.05" units="cm"/>
      <inkml:brushProperty name="height" value="0.05" units="cm"/>
      <inkml:brushProperty name="color" value="#E71224"/>
    </inkml:brush>
  </inkml:definitions>
  <inkml:trace contextRef="#ctx0" brushRef="#br0">98 24 2400,'6'-19'2862,"-5"15"596,-4 12-2066,-32 144 1195,17-70-1494,5-14-494,3 0 0,-3 99 0,5 4-55,8-55 37,0-116-594,0 0-1,0 0 1,0 0-1,0 0 1,0 0-1,0 0 1,0 0-1,0 0 0,0 0 1,0-1-1,0 1 1,0 0-1,0 0 1,0 0-1,0 0 1,0 0-1,0 0 1,0 0-1,0 0 1,0 0-1,0 0 1,0 0-1,-1 0 1,1 0-1,0 0 1,0 0-1,0 0 1,0 0-1,0 0 1,0 0-1,0 0 0,0 0 1,0 0-1,0 0 1,0 0-1,0 0 1,0 0-1,0 0 1,0 0-1,0 0 1,-1 0-1,1 0 1,0 0-1,0 0 1,0 0-1,0 0 1,0 0-1,0 0 1,0 0-1,0 0 1,0 0-1,0 0 1,0 0-1,0 1 0,0-1 1,0 0-1,0 0 1,0 0-1,0 0 1,-3-7-1272,3 2 640,2-16-2864,6 2 1749</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54:52.637"/>
    </inkml:context>
    <inkml:brush xml:id="br0">
      <inkml:brushProperty name="width" value="0.05" units="cm"/>
      <inkml:brushProperty name="height" value="0.05" units="cm"/>
      <inkml:brushProperty name="color" value="#E71224"/>
    </inkml:brush>
  </inkml:definitions>
  <inkml:trace contextRef="#ctx0" brushRef="#br0">15 11 3648,'-7'-4'-133,"-1"-1"4584,19 3-1148,81 4-1023,113 15 0,-177-13-2117,36-1-1,-59-3-417,-1 0 0,1-1-1,-1 1 1,7-3 0,6-4-4570,-10 3-268</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54:53.474"/>
    </inkml:context>
    <inkml:brush xml:id="br0">
      <inkml:brushProperty name="width" value="0.05" units="cm"/>
      <inkml:brushProperty name="height" value="0.05" units="cm"/>
      <inkml:brushProperty name="color" value="#E71224"/>
    </inkml:brush>
  </inkml:definitions>
  <inkml:trace contextRef="#ctx0" brushRef="#br0">24 169 2976,'0'0'129,"-1"0"0,1 0 0,-1 0 0,0 0 0,1 0 0,-1 0 0,1 0 0,-1 0 1,1 0-1,-1 0 0,1 0 0,-1 0 0,0 0 0,1 1 0,-1-1 0,1 0 0,-1 0 0,1 1 0,-1-1 0,1 0 0,-1 0 1,1 1-1,0-1 0,-1 1 0,1-1 0,-1 0 0,1 1 0,0-1 0,-1 1 0,1-1 0,0 1 0,0-1 0,-1 1 0,1-1 0,0 1 1,0-1-1,0 2 0,-2 3 395,-1 0 408,1 3 1959,2-8-2859,1 1 0,-1-1 0,1 1 0,-1-1 0,0 0 1,1 0-1,-1 1 0,1-1 0,-1 0 0,1 0 0,-1 1 0,1-1 0,0 0 0,-1 0 0,1 0 0,-1 0 0,1 0 0,0 0 0,6 2 79,-1-1-1,1 0 1,0-1 0,0 0-1,-1 0 1,1 0 0,0-1-1,0 0 1,-1 0 0,1-1-1,7-2 1,15-8 302,-18 8-234,1-1 1,-1 0-1,18-11 1,-26 14-156,-1 1 0,1-1 0,-1-1 0,0 1 0,1 0 0,-1-1 1,0 1-1,0-1 0,-1 1 0,1-1 0,0 0 0,-1 0 0,0 0 1,1 0-1,-1 0 0,-1 0 0,1 0 0,1-6 0,-2 5-52,0 0-1,0 0 0,-1 0 1,1 0-1,-1 0 1,0 0-1,0 0 0,0 0 1,0 0-1,-1 0 1,0 1-1,1-1 0,-1 0 1,-1 1-1,1 0 1,0 0-1,-1-1 0,0 1 1,1 1-1,-1-1 1,-1 0-1,1 1 1,0-1-1,0 1 0,-1 0 1,1 0-1,-1 1 1,0-1-1,0 1 0,0-1 1,1 1-1,-1 0 1,0 1-1,0-1 0,0 1 1,0 0-1,0 0 1,-1 0-1,1 0 0,0 1 1,0-1-1,0 1 1,1 0-1,-1 0 0,0 1 1,-6 2-1,5 0 79,-1-1 0,1 1 0,0 0 0,0 1 0,0 0-1,0-1 1,1 1 0,0 1 0,0-1 0,0 1 0,1-1 0,0 1-1,0 0 1,0 0 0,1 1 0,0-1 0,0 0 0,0 1 0,0 8 0,0-3 96,0-1 1,1 0 0,0 0 0,1 1-1,2 14 1,-2-23-76,1 1 0,0 0 1,0 0-1,1-1 0,-1 1 0,1-1 0,-1 1 0,1-1 1,0 0-1,0 1 0,1-1 0,-1 0 0,1 0 0,-1-1 1,1 1-1,0 0 0,0-1 0,0 0 0,5 3 0,0-1 26,0-1-1,0 0 0,0 0 1,0 0-1,0-1 0,0-1 1,1 1-1,-1-2 0,12 1 0,11-2 130,37-5 0,-42 3-211,2 0-1005,29-8-1,-40 7-1342,0-1-1,30-14 1,-25 8-3091</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54:54.457"/>
    </inkml:context>
    <inkml:brush xml:id="br0">
      <inkml:brushProperty name="width" value="0.05" units="cm"/>
      <inkml:brushProperty name="height" value="0.05" units="cm"/>
      <inkml:brushProperty name="color" value="#E71224"/>
    </inkml:brush>
  </inkml:definitions>
  <inkml:trace contextRef="#ctx0" brushRef="#br0">101 5 3552,'-3'0'285,"3"0"-232,0 0 0,-1 0 0,1 0 0,-1 0 0,1 0 0,-1 0 0,1 0 0,-1 0 0,1 0 0,0 0 0,-1 0 0,1 0 0,-1 0 0,1 0 0,-1 0 0,1 0 0,0-1 1,-1 1-1,1 0 0,-1 0 0,1-1 0,0 1 0,-1 0 0,1-1 0,0 1 336,-3-1 12,0 1 1,1 0-1,-1 0 1,0 0 0,1 0-1,-1 1 1,0-1-1,1 1 1,-1 0-1,1-1 1,-4 3-1,2-2-96,1 0-1,-1 0 1,1 0-1,-1 0 1,-5 0-1,7-1-127,-13 0 1082,15 0-1219,-1 0 1,1-1 0,0 1 0,-1 0 0,1 0 0,-1 0 0,1 1 0,0-1 0,-1 0 0,1 0 0,0 0 0,-1 0 0,1 0-1,-1 0 1,1 0 0,0 1 0,-1-1 0,1 0 0,0 0 0,-1 1 0,1-1 0,0 0 0,0 0 0,-1 1 0,16-1 156,212-8 1264,61 6-115,-143 1-1636,-1 1-3432</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55:24.841"/>
    </inkml:context>
    <inkml:brush xml:id="br0">
      <inkml:brushProperty name="width" value="0.05" units="cm"/>
      <inkml:brushProperty name="height" value="0.05" units="cm"/>
    </inkml:brush>
  </inkml:definitions>
  <inkml:trace contextRef="#ctx0" brushRef="#br0">117 49 1664,'-1'0'201,"1"-1"-1,0 0 1,-1 1 0,1-1-1,0 1 1,0-1 0,0 0 0,0 1-1,-1-1 1,1 0 0,0 1-1,0-1 1,0 0 0,0 1-1,1-1 1,-1 0 0,0 1-1,0-2 1,2-13 3239,-2 7-2125,0 4-510,0 5-434,0-1 87,-1 0-432,1 0 0,-1 0 0,1 0 0,-1 0 0,1 0 1,-1 0-1,1 0 0,-1 0 0,1 0 0,-1 0 0,1 0 0,-1 0 0,1 1 0,-1-1 0,1 0 0,-1 1 0,-5 11 10,1 1-1,0 0 1,1 1 0,-4 22 0,0 0 46,-20 106 356,7-31-150,14-80-132,1 1 1,2-1 0,1 1 0,1 44 0,6-46 18,2 1 0,1-1 0,17 44 0,-23-71-177,9 24 304,23 40-1,-32-65-281,0 0 1,1 0-1,-1 0 1,0 0-1,1 0 1,-1-1-1,1 1 1,0 0-1,0-1 1,-1 1-1,1-1 1,0 0-1,0 1 1,0-1-1,0 0 0,1 0 1,-1-1-1,0 1 1,0 0-1,1-1 1,3 1-1,-3-1 7,0 0 1,0 0-1,0 0 0,0-1 0,0 1 0,0-1 0,0 0 0,0 0 1,-1 0-1,1 0 0,0-1 0,0 1 0,-1-1 0,1 1 1,-1-1-1,4-4 0,175-155 521,-67 62-131,-102 86-361,1-1 1,-2 0-1,0-1 0,0 0 1,-2-1-1,0 0 0,-1 0 0,9-24 1,-9 14-38,-1-1 1,-2 0-1,0-1 1,-2 0 0,0-54-1,-9 2-98,1 7 174,-4 18-111,7 49 6,2 6 2,0 0 0,-1 0 0,1 0 1,0-1-1,0 1 0,0 0 0,0 0 1,0 0-1,-1 0 0,1-1 0,0 1 1,0 0-1,0 0 0,0 0 0,0-1 1,0 1-1,0 0 0,0 0 0,-1 0 1,1-1-1,0 1 0,0 0 0,0 0 1,0 0-1,0-1 0,0 1 0,0 0 1,0 0-1,1-1 0,-1 1 0,0 0 1,0 0-1,0 0 0,0-1 0,0 1 1,0 0-1,0 0 0,0 0 0,0-1 1,1 1-1,-1 0 0,0 2 8,0-1 176,-1-4-665,1 0-954,-5 4-662,-6 5-1852,2 1 1237</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55:30.448"/>
    </inkml:context>
    <inkml:brush xml:id="br0">
      <inkml:brushProperty name="width" value="0.05" units="cm"/>
      <inkml:brushProperty name="height" value="0.05" units="cm"/>
    </inkml:brush>
  </inkml:definitions>
  <inkml:trace contextRef="#ctx0" brushRef="#br0">93 543 1984,'9'-17'6108,"2"1"-4380,-5 6-1538,0 1-1,6-12 1,58-136 530,9-9-411,-72 152-191,0 0-1,0-1 0,-2 0 1,0 0-1,4-17 0,-9 29-122,0 1 1,1-1-1,-1 0 0,0 0 0,0 1 0,-1-1 0,1 0 0,0 1 0,-2-5 1,2 6-8,-1 0 1,1 1 0,-1-1 0,1 0-1,-1 1 1,1-1 0,-1 1 0,1-1 0,-1 1-1,1-1 1,-1 1 0,0-1 0,1 1-1,-1-1 1,0 1 0,1 0 0,-1-1 0,0 1-1,1 0 1,-1 0 0,0-1 0,0 1-1,0 0 1,1 0 0,-1 0 0,0 0 0,0 0-1,1 0 1,-1 0 0,0 0 0,0 1-1,1-1 1,-1 0 0,0 0 0,0 1 0,0-1-1,-5 2-15,0 1 0,1-1 0,-1 1 0,1 0-1,0 0 1,0 1 0,0-1 0,0 1 0,-6 7-1,4-3 27,0 0 0,1 1 0,0-1 0,-10 19 0,3 4 116,1-1 1,-12 50-1,22-70-88,-80 234 894,76-227-876,-8 25 119,2 2 0,1 0 0,3 0 1,-5 67-1,12-64 279,7 76-1,-6-118-373,1-1-1,0 1 0,0-1 1,1 6-1,-1-9-54,-1-1 0,0 1 1,0-1-1,0 0 0,0 1 1,0-1-1,1 1 0,-1-1 0,0 0 1,0 1-1,0-1 0,1 0 0,-1 1 1,0-1-1,1 0 0,-1 1 1,0-1-1,1 0 0,-1 1 0,0-1 1,1 0-1,-1 0 0,1 0 0,-1 1 1,1-1-1,-1 0 0,0 0 1,1 0-1,-1 0 0,1 0 0,-1 0 1,1 0-1,-1 0 0,0 0 1,1 0-1,-1 0 0,1 0 0,-1 0 1,1 0-1,-1-1 0,1 1 0,-1 0 1,0 0-1,1 0 0,-1-1 1,0 1-1,1 0 0,-1 0 0,0-1 1,1 1-1,-1 0 0,0-1 1,1 1-1,-1 0 0,0-1 0,0 1 1,1 0-1,-1-2 0,9-8 64,-1 0 0,0-1 0,-1-1 1,0 1-1,5-14 0,24-67 80,-24 58-24,20-41 1,-10 31-118,-14 25-145,1 1 0,1 0 0,1 1-1,18-24 1,-28 40 109,0-1-1,0 1 1,0 0-1,0 0 0,0 0 1,0 0-1,1 0 1,-1 0-1,0 0 1,0 0-1,1 1 1,-1-1-1,1 1 0,-1-1 1,0 1-1,1-1 1,-1 1-1,1 0 1,-1-1-1,3 1 1,-1 1-13,0 0 1,0 0-1,0 0 0,-1 0 1,1 0-1,-1 1 1,1-1-1,-1 1 1,1 0-1,2 2 1,26 15 17,-8-6 7,-16-9 24,1 0 0,0 0 0,0-1 1,0 0-1,0 0 0,1-1 1,-1 0-1,1-1 0,14 1 1,6-1 95,44-5 0,-58 3-102,-6-1 34,1 1 0,0-1 0,-1 0 0,0-1 0,1 0 0,-1-1-1,-1 0 1,1 0 0,0-1 0,-1 0 0,8-6 0,-14 9-35,0 0 1,1 0-1,-1 0 1,-1-1-1,1 1 1,0 0-1,0-1 1,-1 1-1,0-1 1,1 0-1,-1 1 1,0-1-1,0 0 1,0 0-1,-1 0 1,1 0-1,-1 0 1,0 1-1,1-1 0,-1 0 1,0 0-1,-1 0 1,1 0-1,-1 0 1,1 0-1,-1 0 1,0 0-1,-2-4 1,3 6-27,-1 0 1,0 0 0,0 0-1,1 0 1,-1 0-1,0 0 1,0 0-1,0 0 1,0 0 0,0 1-1,0-1 1,0 0-1,0 1 1,0-1-1,0 1 1,0-1 0,-1 1-1,-1-1 1,1 1-12,-1-1 1,1 1-1,-1 0 1,0 0-1,1 0 0,-1 1 1,1-1-1,-5 2 1,-3 1-40,0 1 1,1 0-1,-14 8 0,15-7 56,-4 1-60,0 0 1,1 1-1,0 1 1,0 0-1,0 0 1,-15 17-1,23-21 77,0 0 0,0 0-1,0 0 1,0 0-1,1 0 1,0 1-1,0-1 1,0 1 0,1 0-1,-1-1 1,1 1-1,0 0 1,0 0 0,1 0-1,0 0 1,0 0-1,0 0 1,0 0-1,1 0 1,-1 0 0,3 5-1,2 5 25,1-1-1,0 0 0,1 0 1,0 0-1,1-1 1,0 0-1,2-1 0,-1 0 1,17 16-1,-23-25-3,1 1 0,-1-1 0,1 0 0,0 0 0,0-1 0,0 1 0,0-1 0,0 0 0,1 0 0,-1 0 0,1 0 0,-1-1 0,1 0 0,0 0 0,-1 0 0,1-1 0,0 1 0,0-1 0,-1 0 0,1 0 0,0-1 0,0 0 0,-1 1 0,1-2 0,0 1 0,-1 0 0,1-1 0,-1 0 0,0 0 0,1 0 0,-1-1 0,0 1 0,5-6 0,9-8 54,-1-1 1,0 0-1,15-23 1,11-11 45,-9 14-16,3-2-155,-1-2 0,33-49-1,-26 20 76,-4-1-1,59-149 0,-96 215-42,3-9 53,6-24 0,-10 35-79,0 0 0,-1-1 0,1 1 1,-1-1-1,0 1 0,0-1 1,0 1-1,0 0 0,-1-1 0,0 1 1,1-1-1,-1 1 0,-2-3 0,3 5 24,0 0-1,-1 1 0,1-1 0,-1 1 0,1-1 1,-1 1-1,1-1 0,-1 1 0,1-1 0,-1 1 1,0-1-1,1 1 0,-1 0 0,1-1 0,-1 1 0,0 0 1,1 0-1,-1-1 0,0 1 0,0 0 0,1 0 1,-1 0-1,0 0 0,1 0 0,-1 0 0,0 0 0,0 0 1,1 0-1,-2 1 0,-1 0-23,1-1-1,-1 1 1,1 0 0,-1 0-1,1 1 1,-1-1 0,1 0 0,-3 3-1,-7 6 22,1 1-1,0 1 0,1-1 0,0 2 1,0-1-1,-13 26 0,-37 90-67,39-80 76,-78 222-184,98-266 194,-3 10 18,0 0 0,1 0 0,1 1 0,-1 26 1,2-32 2,2 0 1,-1 0-1,1 1 1,1-1-1,0 0 1,0 0-1,1-1 1,6 15-1,-9-21 6,1-1 1,-1 1-1,1-1 0,0 1 0,0-1 0,0 0 1,0 1-1,0-1 0,0 0 0,0 0 0,0 0 1,0 0-1,1 0 0,-1 0 0,0 0 1,1 0-1,-1 0 0,1-1 0,-1 1 0,1 0 1,-1-1-1,1 1 0,-1-1 0,1 0 0,3 1 1,-2-2-1,0 1 1,0-1 0,0 0-1,0 0 1,0 0 0,0-1-1,0 1 1,0-1 0,0 1-1,0-1 1,4-4-1,72-66-166,-1 6 474,-69 58-308,0 0-1,10-13 1,-13 14-142,0 0 0,1 0 0,13-9-1,-18 14-23,-2 2 50,-7 10-59,-4 19-49,-2 9-45,10-25 202,1-5 52,0-1-1,0 1 0,1 0 1,1 0-1,-1 0 1,2 13-1,0-5 51,-1-10-9,0 0-1,1 0 1,0 0-1,0 0 0,1 0 1,2 8-1,-4-13-39,1-1-1,-1 1 1,1-1-1,-1 1 1,1-1-1,-1 1 1,1-1 0,-1 1-1,1-1 1,-1 1-1,1-1 1,-1 0-1,1 1 1,0-1-1,-1 0 1,1 0 0,0 1-1,-1-1 1,1 0-1,0 0 1,-1 0-1,1 0 1,0 0-1,0 0 1,-1 0 0,1 0-1,0 0 1,-1 0-1,1-1 1,0 1-1,-1 0 1,1 0-1,0 0 1,-1-1-1,2 0 1,2-1 12,-1 0 0,1 0 1,-1 0-1,6-5 0,18-19 9,-2-1 1,25-34-1,-33 39 1,22-31-247,-46 64 73,1 1 1,1 0 0,-6 16-1,8-13 120,0 0 1,1 1-1,0-1 0,2 1 0,1 24 1,0-30 18,-1-1 61,1-1 0,2 15 0,-3-22-51,0 0 1,1 1-1,-1-1 1,0 0-1,1 0 1,-1 0-1,1 1 1,-1-1-1,1 0 1,0 0-1,-1 0 1,1 0-1,0 0 1,0 0-1,0 0 1,0 0-1,-1 0 1,1-1-1,1 1 1,-1 0-1,0-1 1,0 1-1,0 0 1,2 0-1,-1-1-2,-1 0 1,0 0-1,0 0 0,1-1 1,-1 1-1,0 0 0,0-1 0,0 1 1,1-1-1,-1 1 0,0-1 0,0 1 1,0-1-1,0 0 0,0 1 1,0-1-1,0 0 0,1-2 0,17-19 128,-17 19-109,10-13 180,15-31-1,-20 33-230,1 0 1,0 1 0,18-22 0,40-44-101,-66 78 117,6-7-205,-5 10-31,1 8-72,1-5 320,1 0 0,0-1 1,-1 1-1,2-1 0,-1 0 1,0-1-1,1 1 0,-1-1 0,1 1 1,0-2-1,0 1 0,1 0 1,-1-1-1,0 0 0,1 0 1,-1-1-1,1 1 0,8 0 0,2 0 39,0-1 0,0-1 0,0 0 0,-1-2 0,27-4 0,-29 4-5,0 0 0,-1-2-1,1 1 1,-1-2 0,1 0 0,-1 0-1,0-1 1,-1 0 0,0-1 0,13-10-1,-23 15-31,1 1 0,0-1 0,-1 0 0,1 0 0,-1 0-1,0 0 1,1 0 0,-1 0 0,0-1 0,0 1-1,-1 0 1,1 0 0,0-1 0,0-3 0,-1 4-25,0 1 1,0 0 0,0-1 0,0 1 0,0-1 0,0 1-1,-1 0 1,1-1 0,0 1 0,-1 0 0,1 0 0,-1-1-1,1 1 1,-1 0 0,0 0 0,1-1 0,-1 1-1,0 0 1,0 0 0,0 0 0,0 0 0,0 0 0,0 0-1,0 1 1,0-1 0,0 0 0,0 0 0,-2 0-1,1 1 1,0-1-1,-1 1 0,1 0 0,0 0 1,0 0-1,0 0 0,0 0 0,0 1 1,-1-1-1,1 0 0,0 1 0,0 0 1,0-1-1,0 1 0,0 0 0,-2 2 1,-6 1-30,-2 1 5,1 1 1,0 0-1,0 0 0,0 1 1,0 1-1,1 0 0,-11 12 1,18-18 30,1 1 0,-1 0 0,1 0 0,0 0 0,0 1 0,0-1 1,0 0-1,1 1 0,-1-1 0,1 1 0,0-1 0,0 1 1,0 0-1,0 0 0,1 3 0,0-1 29,0-1 0,0 0 0,1 1 0,0-1 0,0 0-1,0 1 1,1-1 0,-1 0 0,1 0 0,3 5 0,-2-4 30,0-1-1,1 1 1,0-1 0,0 1 0,0-1-1,0 0 1,1-1 0,0 1-1,0-1 1,0 0 0,0 0 0,1 0-1,0-1 1,-1 0 0,1 0-1,0 0 1,1-1 0,6 2-1,-6-3-7,0-1 0,0 1 0,0-1 0,0 0 0,0-1 0,-1 0 0,1 0-1,0 0 1,0-1 0,-1 0 0,12-5 0,3-4 28,0 0-1,21-16 1,-21 13-46,-1 2 13,0-1 0,-1-1-1,-1-1 1,-1 0-1,26-29 1,-42 42-28,1 0 1,-1 1-1,0-1 1,0 0-1,1 0 1,-1 0 0,0 0-1,0 0 1,-1 0-1,1-1 1,0 1-1,-1 0 1,0 0-1,1 0 1,-1-1-1,0 1 1,0 0-1,0-1 1,0 1-1,0 0 1,-1 0 0,1-1-1,-1 1 1,-1-3-1,1 4-35,0 0 0,0 0 1,0 0-1,-1 0 0,1 1 0,0-1 0,-1 0 1,1 0-1,-1 1 0,1-1 0,0 1 0,-1 0 0,1-1 1,-4 1-1,2-1-6,1 1 1,-1 0 0,0-1-1,0 1 1,0 1 0,1-1-1,-6 1 1,2 2 1,-1 0 0,0 0 0,1 1 1,0 0-1,0 1 0,0-1 0,0 1 0,1 0 0,0 0 1,0 1-1,0 0 0,1 0 0,0 0 0,0 0 1,0 0-1,1 1 0,-5 13 0,7-15 52,0 0 1,0-1-1,1 1 0,0 0 1,0 0-1,0 0 0,0-1 1,1 1-1,0 0 0,0 0 1,0-1-1,1 1 0,-1-1 1,1 1-1,0-1 0,1 0 1,-1 0-1,1 1 0,-1-2 1,1 1-1,7 7 0,-9-10-10,0-1 0,0 1 0,0 0 0,0-1-1,0 1 1,0-1 0,0 1 0,0-1 0,0 1-1,0-1 1,0 0 0,0 1 0,0-1 0,0 0-1,1 0 1,-1 0 0,0 0 0,0 0 0,0 0-1,2-1 1,24-9 141,-12 2-8,177-77 379,-177 79-503,26-10-169,52-14 0,-69 23 164,-17 5-86,1-1 0,-1 1 0,0 1-1,15-2 1,-21 3 64,-1 0 0,1 0 0,-1 0-1,1 0 1,-1 1 0,1-1 0,-1 0 0,0 0 0,1 0 0,-1 0-1,1 1 1,-1-1 0,1 0 0,-1 0 0,0 1 0,1-1-1,-1 0 1,1 0 0,-1 1 0,0-1 0,1 1 0,-1-1-1,0 0 1,0 1 0,1-1 0,-1 1 0,0-1 0,0 1-1,1 0 1,-1 1 3,0 0-1,1 0 0,-1-1 1,0 1-1,0 0 0,0 0 1,0 0-1,-1 2 1,0 3 13,-1-1 1,0 1 0,0-1-1,-3 6 1,-6 9 40,6-11 81,-1 0 1,2 1 0,-6 16-1,9-19 101,10-12 37,-6 3-247,11-7 55,-1 0 1,16-14-1,-2 1-144,-24 19 53,4-4 9,1 1 0,0 0 0,0 0 1,0 0-1,1 1 0,12-4 0,-11 6-345,-11 2 342,0 1 0,1 0 0,-1-1 0,1 1 1,-1-1-1,1 1 0,0 0 0,-1-1 0,1 1 1,0 0-1,-1 0 0,1-1 0,0 1 0,0 0 1,0 0-1,-1-1 0,1 1 0,0 0 0,0 1 0,4 71 152,-5-68-112,1 0 0,1 1-1,-1-1 1,1 0-1,-1 0 1,2 0 0,-1 0-1,0 0 1,1 0-1,0 0 1,0-1 0,4 7-1,-5-10-14,0 0 0,0-1 0,0 1 0,0 0 0,0 0 0,0-1 0,0 1 0,0 0 0,0-1 0,1 1-1,-1-1 1,0 0 0,0 1 0,1-1 0,-1 0 0,0 0 0,1 0 0,-1 0 0,0 0 0,0 0 0,1 0 0,-1 0 0,0 0 0,1-1 0,-1 1 0,0-1 0,2 0 0,7-2 15,0-1 0,13-8 1,-21 11-40,1-1 4,96-48-2162,-31 19-3922,-37 22 3559</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55:30.943"/>
    </inkml:context>
    <inkml:brush xml:id="br0">
      <inkml:brushProperty name="width" value="0.05" units="cm"/>
      <inkml:brushProperty name="height" value="0.05" units="cm"/>
    </inkml:brush>
  </inkml:definitions>
  <inkml:trace contextRef="#ctx0" brushRef="#br0">25 239 3072,'-12'-15'1999,"0"4"3687,36 7-1428,18-10-3053,-4 1-540,218-62 1155,-106 32-1619,27-3-1065,-85 29 325</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55:07.966"/>
    </inkml:context>
    <inkml:brush xml:id="br0">
      <inkml:brushProperty name="width" value="0.05" units="cm"/>
      <inkml:brushProperty name="height" value="0.05" units="cm"/>
    </inkml:brush>
  </inkml:definitions>
  <inkml:trace contextRef="#ctx0" brushRef="#br0">2 101 2720,'0'-2'141,"0"0"1,-1 0 0,1 1-1,0-1 1,0 0-1,0 0 1,0 1 0,0-1-1,1 0 1,-1 0-1,0 1 1,1-1-1,1-3 1,1-7 2596,-3 11-2601,2-8 1714,0-1 0,0 0 0,-1-15 0,4 72 26,-5 514 443,1-513-2222,8 59-1,-5-80-98,2 0 1,0 0-1,17 42 0,-14-48 94,16 26 1,-22-40-71,1-1 1,0 0 0,1 0-1,0-1 1,0 1 0,0-1 0,0 0-1,8 6 1,-2-7 29,-1 1 1,1-1-1,0-1 0,0 0 1,0 0-1,0-1 0,13 1 1,-12-2-3,-1-1 0,1 0 0,-1-1 1,1 0-1,-1 0 0,1-1 0,-1-1 1,11-4-1,2-2 5,-1 0 0,37-24 0,-50 27-34,-1 0 0,0-1 1,-1 0-1,1-1 0,-1 0 0,-1 0 1,0-1-1,0 0 0,9-16 0,2-7 165,21-56 0,-21 45-218,30-83 377,-7 18 146,-36 95-483,-1 0 1,0 0-1,-1 0 1,2-19-1,-1 9 18,4-46 163,-2-126 0,-6 167-218,-1 4-77,-1 0 1,-7-37-1,9 60 30,0 1 0,0 0 0,0 0 0,0-1 1,0 1-1,0 0 0,0-1 0,-1 1 0,1 0 1,0 0-1,0-1 0,0 1 0,0 0 0,0 0 1,0-1-1,0 1 0,-1 0 0,1 0 0,0-1 1,0 1-1,0 0 0,0 0 0,-1 0 0,1 0 1,0-1-1,0 1 0,-1 0 0,1 0 0,0 0 1,0 0-1,-1 0 0,1 0 0,0-1 0,0 1 1,-1 0-1,1 0 0,0 0 0,0 0 0,-1 0 0,1 0 1,0 0-1,-1 0 0,1 0 0,0 0 0,0 0 1,-1 1-1,0-1-194,1 0 1,-1 1-1,0-1 1,1 1-1,-1 0 0,1-1 1,-1 1-1,1-1 1,-1 1-1,1 0 0,-1-1 1,1 1-1,-1 0 1,1-1-1,0 2 1,-6 33-7935,5-13 4630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2:38.593"/>
    </inkml:context>
    <inkml:brush xml:id="br0">
      <inkml:brushProperty name="width" value="0.05" units="cm"/>
      <inkml:brushProperty name="height" value="0.05" units="cm"/>
      <inkml:brushProperty name="color" value="#66CC00"/>
    </inkml:brush>
  </inkml:definitions>
  <inkml:trace contextRef="#ctx0" brushRef="#br0">53 165 5056,'-37'-10'1642,"23"9"333,13 3-811,5-1-84,51-3 1913,60-9 0,56-18-1643,-129 22-884,106-24 309,21-3-99,124-9-495,-256 44-2565,-36-1 2106,-1 0 189,0 0 0,0 0 0,0 0 0,1 0 0,-1 0 0,0 0 1,0 0-1,0 0 0,0 0 0,0 0 0,1 0 0,-1 0 0,0 0 1,0 0-1,0 0 0,0 0 0,0 0 0,0 0 0,1 0 0,-1 0 1,0 0-1,0 0 0,0 1 0,1-1-533,-1 0 533,0 0 0,0 1 0,0-1 1,0 0-1,0 0 0,0 0 0,0 0 0,0 0 0,0 1 0,0-1 1,0 0-1,0 0 0,0 0 0,0 0 0,0 0 0,0 0 0,0 1 1,0-1-1,0 0 0,0 7-1868</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55:08.885"/>
    </inkml:context>
    <inkml:brush xml:id="br0">
      <inkml:brushProperty name="width" value="0.05" units="cm"/>
      <inkml:brushProperty name="height" value="0.05" units="cm"/>
    </inkml:brush>
  </inkml:definitions>
  <inkml:trace contextRef="#ctx0" brushRef="#br0">82 47 4384,'-1'1'180,"0"-1"0,0 1 0,0 0 0,0 0 0,-1 0 0,1-1 0,0 1 0,0-1 0,-1 1 0,1-1 0,0 0 0,-1 1 0,1-1 0,0 0 0,-1 0 0,1 0 0,-1 0 0,1 0 0,-3 0 0,0 0 678,-12 3 2556,12-2-2779,1 0-1,-1 0 1,0 0-1,1-1 1,-6 1 0,4-1 514,3 0-538,4 0-372,-1 0 204,15-8 538,94-2-412,-25 3-236,218-4 401,-250 11-540,-51 0-174,0 1 0,0-1 0,1-1 0,-1 1 0,0 0 0,0 0 0,0-1 0,0 1 0,0-1 0,1 0 1,-1 1-1,0-1 0,0 0 0,-1 0 0,1-1 0,3-1 0,-4 1 94,0 2-504,-1-1 0,1 1 0,-1-1 0,0 0 0,1 1 0,-1-1 0,0 0 0,1 1 0,-1-1 0,0 0 0,0 1 0,1-1 0,-1 0 0,0 0 0,0 1 0,0-1 0,0 0 0,0-1 0</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55:09.260"/>
    </inkml:context>
    <inkml:brush xml:id="br0">
      <inkml:brushProperty name="width" value="0.05" units="cm"/>
      <inkml:brushProperty name="height" value="0.05" units="cm"/>
    </inkml:brush>
  </inkml:definitions>
  <inkml:trace contextRef="#ctx0" brushRef="#br0">26 143 3808,'-2'1'125,"1"-1"21,0 1-1,-1-1 1,1 0-1,-1 0 1,1 0 0,-1 1-1,1-1 1,-1-1-1,1 1 1,-1 0 0,1 0-1,0 0 1,-1-1 0,-2-7 6703,5 8-6652,-1-1 150,1-1-1,0 1 1,0 0 0,1 0-1,-1 0 1,0 0 0,0 0-1,0 0 1,1 0 0,1 0-1,27-15 1243,0 2 0,58-18-1,68-10-826,-129 36-674,-21 4-197,11-2-31,30-4-1,-15 9-1933,-28 0 1301,0 0 1,-1 0-1,1 0 1,-1 0-1,1 1 1,4 2 0,10 9-2444</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55:40.420"/>
    </inkml:context>
    <inkml:brush xml:id="br0">
      <inkml:brushProperty name="width" value="0.05" units="cm"/>
      <inkml:brushProperty name="height" value="0.05" units="cm"/>
    </inkml:brush>
  </inkml:definitions>
  <inkml:trace contextRef="#ctx0" brushRef="#br0">0 118 3072,'3'-3'2723,"12"-5"9754,-10 6-11499,-1 1-3317,25-5 2480,13-3-239,272-7 775,-288 15-477,0-1-1,0-2 0,0 0 1,0-1-1,0-2 0,-1-1 1,46-21-1,-64 25-884,7-4-7606,-5 11 5529</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55:48.636"/>
    </inkml:context>
    <inkml:brush xml:id="br0">
      <inkml:brushProperty name="width" value="0.05" units="cm"/>
      <inkml:brushProperty name="height" value="0.05" units="cm"/>
      <inkml:brushProperty name="color" value="#E71224"/>
    </inkml:brush>
  </inkml:definitions>
  <inkml:trace contextRef="#ctx0" brushRef="#br0">87 195 1248,'-5'-5'1995,"5"5"-1944,0 0-1,-1 0 1,1 0 0,0 1 0,0-1 0,0 0 0,0 0 0,-1 0 0,1 0 0,0 0 0,0 0 0,0 0 0,0 0 0,-1 0 0,1 0-1,0 0 1,0 0 0,0 0 0,-1 0 0,1 0 0,0 0 0,0 0 0,0 0 0,0 0 0,-1 0 0,1 0 0,0 0 0,0 0 0,0 0 0,0 0-1,-1 0 1,1 0 0,0 0 0,0-1 0,0 1 0,0 0 0,0 0 0,-1 0 0,1 0 0,0 0 0,0-1 0,0 1 0,0 0 0,0 0 0,0 0-1,0 0 1,0-1 0,-2-1 571,0 1-455,-1-1 0,1 0 0,0 0 0,1 0-1,-1 0 1,0 0 0,0-1 0,1 1 0,0-1 0,-1 1 0,1-1-1,0 1 1,0-1 0,0 1 0,0-1 0,1 0 0,-1-3 0,0-6 182,0 0 0,1-21 0,1 10 197,4-12 350,0 9 827,-11 117-1176,0 1-246,-1 68 248,-20 272 1289,23-336-1601,3-48 143,2 0 1,9 64-1,-8-88 59,-2-24-438,0 1 0,0-1-1,0 1 1,0 0 0,0-1-1,0 1 1,0-1 0,0 1-1,0 0 1,0-1-1,0 1 1,0-1 0,-1 1-1,1 0 1,0-1 0,0 1-1,-1-1 1,1 1 0,0-1-1,-1 1 1,1-1 0,0 1-1,-1-1 1,1 1 0,-1-1-1,1 0 1,-1 1-1,1-1 1,-2 1 0,2-1 63,0 0-274,-1 0 1,1 0 0,0 0-1,-1 0 1,1 0 0,-1 0-1,1 0 1,0 0 0,-1 0-1,1 0 1,-1 0 0,1 0-1,0 0 1,-1-1 0,1 1-1,0 0 1,-1 0 0,1 0-1,0 0 1,-1-1 0,1 1 0,0 0-1,0 0 1,-1-1 0,1 1-1,0 0 1,-1-1 0,3 0-1583</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55:49.225"/>
    </inkml:context>
    <inkml:brush xml:id="br0">
      <inkml:brushProperty name="width" value="0.05" units="cm"/>
      <inkml:brushProperty name="height" value="0.05" units="cm"/>
      <inkml:brushProperty name="color" value="#E71224"/>
    </inkml:brush>
  </inkml:definitions>
  <inkml:trace contextRef="#ctx0" brushRef="#br0">150 15 2240,'13'-14'6442,"-9"43"-4479,-4-2-1316,-1 1 0,-1-1 0,-2 1 0,0-1 0,-13 41 1,-6 7 437,-17 91 0,-13 265 435,53-424-1590,-1 5-69,0 0-1,-1 1 1,0-1-1,0 0 1,-8 19-1,7-27-1543,2-10-1811,3-12-3216,4 3 3366</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55:49.676"/>
    </inkml:context>
    <inkml:brush xml:id="br0">
      <inkml:brushProperty name="width" value="0.05" units="cm"/>
      <inkml:brushProperty name="height" value="0.05" units="cm"/>
      <inkml:brushProperty name="color" value="#E71224"/>
    </inkml:brush>
  </inkml:definitions>
  <inkml:trace contextRef="#ctx0" brushRef="#br0">22 48 3072,'-9'-2'-925,"-3"1"10158,24 3-6976,6 0-1609,-1-1 1,1 0-1,27-4 1,51-11 189,-19 1-468,-21 4-225,-34 5-58,0 0 1,0 2-1,0 0 0,22 2 1,-35 0-70,7 1-303,-16-1 197,0 0 1,1 0 0,-1 0 0,0 0 0,0 0-1,0 1 1,1-1 0,-1 0 0,0 0-1,0 0 1,0 0 0,0 0 0,1 0-1,-1 0 1,0 0 0,0 1 0,0-1 0,0 0-1,1 0 1,-1 0 0,0 0 0,0 1-1,0-1 1,0 0 0,0 0 0,0 0 0,0 0-1,0 1 1,0-1 0,0 0 0,0 0-1,1 0 1,-1 1 0,0-1 0,0 0-1,0 0 1,0 0 0,-1 1 0,1-1 0,0 0-1,0 0 1,0 0 0,0 1 0,0-1-1,0 0 1,0 0 0,0 0 0,0 0 0,0 1-1,0-1 1,-1 0 0,1 0 0,0 0-1,0 0 1,0 1 0,-5 6-1934</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55:50.453"/>
    </inkml:context>
    <inkml:brush xml:id="br0">
      <inkml:brushProperty name="width" value="0.05" units="cm"/>
      <inkml:brushProperty name="height" value="0.05" units="cm"/>
      <inkml:brushProperty name="color" value="#E71224"/>
    </inkml:brush>
  </inkml:definitions>
  <inkml:trace contextRef="#ctx0" brushRef="#br0">51 150 4480,'-17'0'8085,"22"1"-6864,3 1-969,0-1-1,1 0 0,-1 0 0,0 0 1,1-1-1,9-2 0,5 2 17,29-5 250,-24 2-124,-25 3-378,1-1 0,0 0 1,-1 0-1,1 0 0,-1-1 0,1 1 1,-1-1-1,0 0 0,1 0 0,-1 0 1,0 0-1,0 0 0,0-1 0,-1 1 1,1-1-1,-1 0 0,1 0 0,-1 0 1,0 0-1,0 0 0,0 0 0,-1-1 1,1 1-1,-1-1 0,1 1 0,-1-1 1,0 0-1,-1 1 0,1-1 0,-1 0 1,0 0-1,1 1 0,-2-1 0,1 0 1,0 0-1,-1 1 0,1-1 0,-1 0 1,0 1-1,-1-1 0,-2-5 0,3 7-29,-1 0-1,1 1 1,-1-1-1,0 0 1,1 1-1,-1-1 1,0 1-1,0 0 1,0 0-1,-1-1 0,1 1 1,0 1-1,0-1 1,0 0-1,-1 0 1,1 1-1,0-1 1,-1 1-1,1 0 1,-1 0-1,1 0 0,0 0 1,-5 1-1,-1-1-16,0 1 0,0 1 0,0 0-1,0 0 1,-11 4 0,2 1 96,1 1 1,0 1 0,1 0-1,0 2 1,0-1 0,1 2-1,-19 19 1,30-29 5,1 1 0,0-1 0,0 1 0,1 0 0,-1 0-1,0 0 1,1 0 0,0 0 0,0 0 0,0 0 0,-1 6 0,1-7-31,1 0 0,0 0 1,0 0-1,0 0 0,1 0 1,-1 0-1,0-1 0,1 1 1,-1 0-1,1 0 0,0 0 1,-1-1-1,1 1 0,0 0 1,0-1-1,0 1 0,0 0 1,1-1-1,-1 0 0,0 1 1,1-1-1,1 2 0,4 2 75,1 0 0,0 0 0,0 0 0,0-1-1,1-1 1,-1 1 0,10 1 0,2 0 146,41 5 0,-48-9-222,-1-1 1,0 0-1,1-1 0,-1 0 0,0-1 1,0 0-1,22-8 0,22-13-2544,-3-4-4796,-35 19 4692</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55:51.246"/>
    </inkml:context>
    <inkml:brush xml:id="br0">
      <inkml:brushProperty name="width" value="0.05" units="cm"/>
      <inkml:brushProperty name="height" value="0.05" units="cm"/>
      <inkml:brushProperty name="color" value="#E71224"/>
    </inkml:brush>
  </inkml:definitions>
  <inkml:trace contextRef="#ctx0" brushRef="#br0">30 24 3072,'-20'4'6147,"17"-4"-4823,5 1-246,-9-1 860,6 0-1616,4 0-161,-2 0 186,13 3 570,13 0-582,0-1 1,1-1-1,-1-1 0,37-6 0,-22 3-91,62-6 143,289-7 282,-349 17-453,54-5 0,-85 4-147</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56:04.136"/>
    </inkml:context>
    <inkml:brush xml:id="br0">
      <inkml:brushProperty name="width" value="0.05" units="cm"/>
      <inkml:brushProperty name="height" value="0.05" units="cm"/>
      <inkml:brushProperty name="color" value="#004F8B"/>
    </inkml:brush>
  </inkml:definitions>
  <inkml:trace contextRef="#ctx0" brushRef="#br0">0 706 1408,'0'-2'10465,"8"2"-4622,-2-1-8237,0-1 2441,-1 0 0,0-1 0,0 0 0,-1 0 1,1 0-1,0-1 0,-1 0 0,0 0 0,0 0 0,0 0 0,6-9 0,3-3 44,8-8-16,-1-2 0,19-31 1,27-60-29,-20 36-21,-1-8 119,7-11 120,-35 71-159,-8 14-157,0 0 0,17-21-1,-21 32-118,-3 9 172,-6 11 86,-49 234-122,48-219 21,-1 6 71,-1 71 1,7-104-32,0 1 0,1-1 1,-1 0-1,1 0 0,2 7 0,-3-11-22,0 1 0,0-1 0,0 1 1,0-1-1,1 0 0,-1 1 0,0-1 0,0 0 0,1 1 0,-1-1 0,0 0 0,0 1 0,1-1 0,-1 0 0,0 1 0,1-1 0,-1 0 0,0 0 0,1 0 0,-1 1 0,0-1 0,1 0 1,-1 0-1,1 0 0,-1 0 0,1 0 4,0 0 0,0 0-1,0-1 1,-1 1 0,1 0 0,0-1 0,-1 1 0,1-1 0,0 1 0,-1-1 0,1 1 0,0-1-1,-1 0 1,1 1 0,-1-1 0,1 0 0,-1 1 0,1-2 0,12-18 118,12-29 0,4-7 29,0 7-130,3 2-1,1 1 0,42-45 1,-25 41 7,-19 19-25,28-36-1,-50 54-3,-9 13-8,0 0 0,0 0 0,0 0 0,0 0 0,0 0 0,0 0 1,0 0-1,0 0 0,0 0 0,0 0 0,0 0 0,0 0 0,0 0 0,0 0 0,0-1 0,-1 1 0,1 0 0,0 0 0,0 0 0,0 0 0,0 0 0,0 0 1,0 0-1,0 0 0,0 0 0,0 0 0,0 0 0,0 0 0,0 0 0,0 0 0,0 0 0,0 0 0,0 0 0,0 0 0,0 0 0,0 0 0,0 0 1,0 0-1,0 0 0,0 0 0,0-1 0,0 1 0,0 0 0,-17 15-352,10-8 390,-10 8-46,1 1-1,0 1 1,1 0-1,1 2 1,1-1-1,1 2 1,0-1 0,2 2-1,0-1 1,1 2-1,-9 30 1,-9 63 114,26-104-68,-1 1 0,1 0 0,1 0 0,0 0 0,1-1-1,0 1 1,6 22 0,-5-28 18,0 0 0,1 0 0,0 0 0,0-1 0,0 1 0,1 0 0,0-1 0,0 0 0,0 0 0,1 0 0,-1-1 0,8 6 0,0-2-3,0 0-1,0 0 0,1-1 0,20 7 0,5-2 59,-36-11-1227</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56:04.730"/>
    </inkml:context>
    <inkml:brush xml:id="br0">
      <inkml:brushProperty name="width" value="0.05" units="cm"/>
      <inkml:brushProperty name="height" value="0.05" units="cm"/>
      <inkml:brushProperty name="color" value="#004F8B"/>
    </inkml:brush>
  </inkml:definitions>
  <inkml:trace contextRef="#ctx0" brushRef="#br0">0 46 4480,'1'-1'107,"-1"1"-1,0-1 1,1 0-1,-1 1 1,0-1 0,1 1-1,-1-1 1,1 1 0,-1-1-1,1 1 1,-1 0 0,1-1-1,0 1 1,-1 0-1,1-1 1,-1 1 0,1 0-1,0-1 1,-1 1 0,1 0-1,0 0 1,-1 0 0,1 0-1,0 0 1,-1 0 0,1 0-1,0 0 1,-1 0-1,1 0 1,0 0 0,-1 0-1,1 0 1,0 1 0,-1-1-1,1 0 1,-1 0 0,2 1-1,-1 0 154,0 0 0,1 0 0,-1 0 0,0 0 0,0 0 0,0 0-1,0 0 1,0 0 0,-1 1 0,1-1 0,0 0 0,0 0 0,-1 1 0,1-1 0,-1 1-1,1-1 1,0 3 0,0 8 332,0-1 0,0 1 0,-1-1 0,-2 20 0,-1 7-94,3-36-462,0 1 0,0 0-1,0-1 1,0 1 0,0 0 0,1-1 0,0 1 0,-1-1 0,1 1-1,0-1 1,2 4 0,-3-6-15,0 1 0,1-1-1,-1 0 1,0 0 0,0 0-1,1 1 1,-1-1 0,0 0 0,0 0-1,1 0 1,-1 0 0,0 0 0,0 1-1,1-1 1,-1 0 0,0 0-1,1 0 1,-1 0 0,0 0 0,1 0-1,-1 0 1,0 0 0,0 0 0,1 0-1,-1 0 1,0 0 0,1-1-1,-1 1 1,11-7 321,9-12-127,-19 18-210,8-11-33,0 0 0,-1 0 0,12-27 0,3-4-74,-16 32 74,-4 5 19,0 1 0,0 0 0,0 0 0,1 0 0,0 1 1,-1-1-1,2 1 0,-1 0 0,10-7 0,-14 11 19,1-1 1,0 1-1,0-1 0,0 1 1,0-1-1,0 1 1,0 0-1,0 0 0,-1 0 1,1-1-1,0 1 0,0 0 1,0 0-1,0 0 0,0 0 1,0 0-1,0 1 0,0-1 1,0 0-1,0 0 0,0 1 1,0-1-1,0 0 0,-1 1 1,1-1-1,0 1 0,0-1 1,0 1-1,-1-1 0,1 1 1,0 0-1,0-1 0,-1 1 1,1 0-1,-1 0 0,1 0 1,-1-1-1,1 1 0,-1 0 1,1 0-1,-1 0 0,0 0 1,1 1-1,1 4 142,0 1 1,0-1-1,-1 0 0,1 12 0,-1 53 453,-1-42-2421</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2:40.019"/>
    </inkml:context>
    <inkml:brush xml:id="br0">
      <inkml:brushProperty name="width" value="0.05" units="cm"/>
      <inkml:brushProperty name="height" value="0.05" units="cm"/>
      <inkml:brushProperty name="color" value="#66CC00"/>
    </inkml:brush>
  </inkml:definitions>
  <inkml:trace contextRef="#ctx0" brushRef="#br0">154 508 4384,'-1'0'153,"0"0"0,1 0 0,-1 0 0,0 0 0,0 1 1,0-1-1,1 0 0,-1 1 0,0-1 0,0 0 0,1 1 0,-1-1 0,0 1 0,1-1 1,-1 1-1,1-1 0,-1 1 0,1 0 0,-1-1 0,1 1 0,-2 1 0,-7 19 1980,4-9-1602,-69 147 2909,38-70-2797,33-79-528,0-1-1,1 1 0,0 0 0,0 1 0,1-1 0,1 0 1,0 13-1,0-21-75,0 1 0,1-1 0,-1 1 1,1-1-1,-1 0 0,1 0 0,0 1 0,0-1 1,0 0-1,0 0 0,0 0 0,1 0 0,-1 0 1,1 0-1,-1 0 0,1-1 0,-1 1 0,1 0 1,0-1-1,0 0 0,0 1 0,0-1 1,0 0-1,0 0 0,0 0 0,1 0 0,3 1 1,-3-1-11,0-1 0,0 0 0,0 0 1,0 1-1,0-2 0,0 1 0,0 0 1,0-1-1,0 1 0,0-1 0,0 0 1,-1 0-1,1 0 0,0 0 0,0 0 1,-1-1-1,1 1 0,-1-1 0,1 0 1,3-3-1,0-2 38,-1 1 0,-1-1 1,1 0-1,-1 0 0,0 0 0,-1 0 1,1-1-1,-1 0 0,-1 0 0,0 1 1,0-1-1,1-11 0,0-5-99,-1-1 0,-3-46 0,0 66-48,1 0-1,-1 1 0,0-1 0,0 0 0,-1 1 0,1-1 1,-1 1-1,0-1 0,-1 1 0,-2-4 0,5 6 69,-1 1-1,0 0 0,0 0 0,0 0 1,0 0-1,0 0 0,0 0 0,0 0 1,0 0-1,-1 1 0,1-1 0,0 0 0,0 1 1,-1-1-1,1 0 0,0 1 0,-1 0 1,1-1-1,0 1 0,-1 0 0,1 0 1,-1 0-1,1 0 0,-1 0 0,1 0 1,0 0-1,-1 0 0,1 0 0,-1 1 1,1-1-1,0 1 0,-1-1 0,1 1 1,0-1-1,0 1 0,-1 0 0,1 0 1,-2 1-1,2-1 8,-1 0 0,0 1 0,1-1 0,-1 1 1,1-1-1,0 1 0,-1-1 0,1 1 0,0 0 0,0-1 0,0 1 0,0 0 1,0 0-1,1 0 0,-1 0 0,0 0 0,1 0 0,-1 0 0,1 0 1,0 0-1,0 0 0,0 0 0,0 0 0,0 0 0,0 0 0,1 0 1,-1 0-1,1 0 0,-1 0 0,1 0 0,0 0 0,-1 0 0,3 3 1,3 6 21,-4-7 14,0 0 1,1 0-1,-1-1 0,6 8 1,-6-10-19,-1 0 1,0 0 0,1 0-1,-1 0 1,1 0-1,-1 0 1,1 0 0,0-1-1,-1 1 1,1 0-1,0-1 1,0 0-1,-1 1 1,1-1 0,0 0-1,3 0 1,1 0 63,1-1 0,-1 1 0,1-2 0,-1 1 0,0-1 0,1 0 0,-1 0 0,0 0 0,6-4 0,9-7 266,25-18 0,-45 30-333,38-27 252,91-63-33,-64 49-216,89-62 212,-137 90-222,0-2 0,-1-1 0,0 0 0,-1-1 0,24-35 0,-25 27 38,-1 0 0,0-2 1,-2 1-1,-2-1 0,0-1 0,10-53 0,-20 77-51,1 1 0,-1 0 1,1 0-1,-1 0 0,-1-1 0,0-6 0,1 11 6,0 0-1,0 0 1,0-1-1,0 1 1,0 0-1,0 0 1,0 0-1,0 0 1,0 0-1,0-1 1,-1 1 0,1 0-1,0 0 1,0 0-1,0 0 1,0 0-1,0 0 1,0-1-1,0 1 1,0 0-1,0 0 1,-1 0-1,1 0 1,0 0-1,0 0 1,0 0-1,0 0 1,0 0-1,-1 0 1,1 0-1,0 0 1,0-1 0,0 1-1,0 0 1,0 0-1,-1 0 1,1 0-1,0 0 1,0 0-1,0 1 1,0-1-1,0 0 1,-1 0-1,1 0 1,0 0-1,0 0 1,0 0-1,0 0 1,0 0-1,0 0 1,-1 0 0,-9 17-122,-30 84 110,11-25 16,-47 139 155,64-168-47,2-1 1,-7 87-1,15-103 4,-1 2 26,2 39-1,2-62-62,0 0 1,0 0-1,1 0 1,0 0-1,0-1 1,1 1-1,0 0 1,0-1-1,6 9 1,-8-15-50,0 0 1,0 0-1,1 0 1,-1 0-1,1 0 1,-1-1-1,1 1 0,-1 0 1,1-1-1,0 0 1,0 1-1,-1-1 1,1 0-1,0 0 1,0 0-1,1 0 1,-1 0-1,0 0 1,0-1-1,0 1 1,0-1-1,1 0 0,-1 1 1,0-1-1,0 0 1,5-1-1,1 0 16,0-2 0,-1 1 0,1-1 0,-1 0 0,1 0 0,-1-1 0,0 0-1,-1 0 1,11-8 0,5-7 44,25-29 0,-11 12-165,-8 10 69,42-30-1,-52 44-28,0 0 1,1 1-1,38-15 0,-33 13-178,-20 9 133,-16 5 204,-16 4-72,19-4-69,0 1 0,0 0-1,0 0 1,0 1-1,-14 7 1,8-2-4,0 1 0,1 1 0,0 1 0,1 0 0,0 1 0,-13 14 0,1 3 59,-35 56 0,53-75-8,1 0 0,1 0-1,0 0 1,-7 20-1,12-29-13,0-1 0,0 1-1,-1 0 1,1 0-1,0 0 1,0 0 0,0 0-1,0-1 1,0 1 0,0 0-1,0 0 1,0 0-1,1 0 1,-1 0 0,0-1-1,0 1 1,1 2-1,0-3 4,-1 0 0,0 1 0,1-1 1,-1 1-1,1-1 0,-1 0 0,1 0 0,-1 1 0,1-1 0,-1 0 0,1 0 0,-1 1 0,1-1 0,-1 0 0,1 0 0,0 0 0,-1 0 0,1 0 0,-1 0 0,2 0 0,1 0 37,0-1 1,0 0-1,0 0 1,1 0-1,-1 0 1,0 0 0,0 0-1,3-3 1,14-10 68,-1 0 0,19-20 1,-19 17-108,57-60 81,-31 30 24,-42 44-158,0 0 0,0 0 0,1 0 0,-1 0 0,1 1 0,7-4 1,-11 6 29,0 0 0,0 0 0,0 0 0,1 0 0,-1-1 0,0 1 0,0 0 1,0 0-1,0 0 0,1 0 0,-1 1 0,0-1 0,0 0 0,0 0 0,0 0 1,1 0-1,-1 0 0,0 0 0,0 0 0,0 0 0,0 0 0,1 0 0,-1 0 1,0 0-1,0 1 0,0-1 0,0 0 0,0 0 0,0 0 0,0 0 0,1 0 0,-1 1 1,0-1-1,0 0 0,0 0 0,0 0 0,0 0 0,0 1 0,0-1 0,0 0 1,0 0-1,0 0 0,0 1 0,1 12-221,-6 20 70,5-29 151,-3 13-20,0 0 0,2 0-1,0 0 1,2 25 0,0-37 50,0-1 0,0 1-1,0-1 1,0 1 0,1-1 0,-1 1 0,1-1 0,0 0 0,4 6-1,-4-8 7,0 0-1,0 0 1,0 0-1,0 0 1,0 0-1,1 0 1,-1 0-1,0-1 1,1 0-1,-1 1 1,1-1-1,0 0 0,-1 0 1,1 0-1,0 0 1,5 0-1,-4-1-5,1 1-1,0-1 1,0-1-1,0 1 1,0-1-1,0 0 1,0 0-1,0 0 1,-1 0-1,1-1 0,-1 0 1,9-5-1,-4 2 25,0-1-1,-1 0 1,0-1 0,0 1-1,7-9 1,6-9-18,-1-1 0,-1 0 0,18-34-1,-20 32-16,101-179 246,-14-27-288,-85 182-101,21-89-1,-38 131 100,2-12-55,-4 21 76,0-1-1,0 1 1,0-1 0,0 1-1,0-1 1,0 1 0,0 0-1,0-1 1,0 1 0,0-1-1,0 1 1,0-1 0,0 1 0,0-1-1,0 1 1,-1 0 0,1-1-1,0 1 1,0 0 0,0-1-1,-1 1 1,1-1 0,0 1-1,-1 0 1,1-1 0,0 1 0,-1 0-1,1 0 1,0-1 0,-1 1-1,0 0 1,-4 5-251,3-2 192,-13 22-7,1 0 0,1 1 0,2 1 0,0 0 0,2 0 0,1 1 0,2 0 1,0 0-1,-3 49 0,9-62 161,1 1 0,1-1-1,0 0 1,1 1 0,0-1 0,1 0 0,1-1 0,9 22 0,-3-13-797,17 26 1,18 16-5058,-26-42 3175</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56:05.753"/>
    </inkml:context>
    <inkml:brush xml:id="br0">
      <inkml:brushProperty name="width" value="0.05" units="cm"/>
      <inkml:brushProperty name="height" value="0.05" units="cm"/>
      <inkml:brushProperty name="color" value="#004F8B"/>
    </inkml:brush>
  </inkml:definitions>
  <inkml:trace contextRef="#ctx0" brushRef="#br0">9 90 3072,'-3'0'10485,"-3"7"-8528,10-4-1713,-1-1-1,0 1 0,1-1 0,-1 0 1,1 0-1,-1 0 0,6 1 1,0-2-156,1 0-1,0 0 1,-1-1 0,1 0 0,0-1-1,-1 0 1,11-3 0,4 0-12,239-14 660,-217 16-693,25 4 168,-51-1-83,0 0 1,0-2-1,-1 0 1,34-6-1,-52 6-162,0 1-1,0 0 0,-1-1 0,1 1 0,0-1 0,0 0 1,0 1-1,0-1 0,-1 0 0,1 1 0,0-1 0,0 0 0,-1 0 1,1 0-1,-1 0 0,1 0 0,-1 1 0,1-1 0,-1 0 1,1 0-1,-1 0 0,0 0 0,0 0 0,0-1 0,1 0 1,0-32-5104,-2 24 3086,1-7-476</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56:10.010"/>
    </inkml:context>
    <inkml:brush xml:id="br0">
      <inkml:brushProperty name="width" value="0.05" units="cm"/>
      <inkml:brushProperty name="height" value="0.05" units="cm"/>
    </inkml:brush>
  </inkml:definitions>
  <inkml:trace contextRef="#ctx0" brushRef="#br0">62 106 1984,'0'-1'134,"-1"0"0,1 1 0,-1-1 0,1 0 0,-1 0 0,1 1 0,0-1 0,-1 0 0,1 0 0,0 0 0,0 1 0,-1-1 0,1 0 1,0 0-1,0 0 0,0 0 0,0 0 0,0 0 0,1 1 0,-1-1 0,0 0 0,0 0 0,0 0 0,1 0 0,-1 1 0,0-1 0,1 0 0,-1 0 0,1 0 0,0-1 189,0 1-1,0-1 0,-1 0 1,1 1-1,-1-1 0,1 0 1,-1 0-1,0 1 0,1-1 1,-1 0-1,0 0 0,0 1 1,0-1-1,0 0 0,-1-3 1,0-2 1362,1 7-1636,0-1 1,0 1 0,0-1-1,0 1 1,0 0 0,0-1 0,0 1-1,0-1 1,0 1 0,0 0-1,0-1 1,-1 1 0,1-1 0,0 1-1,0 0 1,0-1 0,-1 1-1,1 0 1,0-1 0,0 1 0,-1 0-1,1-1 1,0 1 0,-1 0-1,1 0 1,0 0 0,-1-1-1,1 1 1,-1 0 0,1 0 0,-2-1 35,1 1 1,0 0-1,0 0 1,0 0-1,0 0 1,-1 0 0,1 0-1,0 1 1,0-1-1,-2 1 1,0-1 25,1 1 0,0 0 0,-1 0 0,1 0 1,0 0-1,0 0 0,0 1 0,-4 2 0,4 1-125,0 1 0,0 0 0,0-1 0,1 1-1,0 0 1,0-1 0,0 1 0,1 0 0,0 0 0,0 0 0,1 0-1,-1 0 1,1-1 0,0 1 0,1 0 0,-1-1 0,1 1 0,1-1-1,-1 1 1,1-1 0,-1 0 0,8 9 0,-9-13 39,-1 0-1,1 0 1,0 0 0,0 0-1,0-1 1,0 1 0,0 0-1,0-1 1,0 1 0,0 0-1,0-1 1,1 1 0,-1-1-1,0 0 1,0 1 0,0-1-1,0 0 1,1 0 0,-1 0-1,0 0 1,2 0 0,-1 0 4,0-1 1,0 1-1,0-1 1,-1 0 0,1 0-1,0 0 1,-1 0 0,1 0-1,-1 0 1,1 0-1,-1 0 1,3-3 0,1-2 42,0-1 1,0 0 0,-1 0 0,0 0 0,5-12 0,-6 13-25,-1 0 1,1 0-1,-2 0 1,1-1-1,-1 1 0,0 0 1,0-1-1,-1 1 0,1-1 1,-2 1-1,1 0 0,-1-1 1,0 1-1,-2-11 0,2 16-50,1-1-1,-1 1 0,0 0 0,1 0 0,-1-1 0,0 1 1,0 0-1,0 0 0,0 0 0,0 0 0,0 0 0,0 0 1,0 0-1,0 0 0,0 0 0,0 1 0,-1-1 1,1 0-1,0 1 0,-1-1 0,1 1 0,0-1 0,-1 1 1,1 0-1,0 0 0,-1-1 0,1 1 0,-1 0 0,1 0 1,-1 0-1,1 1 0,0-1 0,-3 1 0,-1 0 1,1 0 0,0 0 0,0 1 0,0 0 0,0 0 0,0 0-1,0 0 1,1 0 0,-6 5 0,5-3 3,0 1-1,0-1 1,1 1-1,0 0 1,0 0-1,0 0 1,0 1-1,1-1 1,0 1-1,0-1 1,0 1 0,1 0-1,-1 0 1,1-1-1,1 1 1,-1 0-1,1 0 1,0 0-1,1 0 1,-1 0-1,1 0 1,0 0-1,1-1 1,0 1-1,-1 0 1,2-1 0,-1 1-1,1-1 1,4 7-1,-7-11 23,1 1 0,0-1 0,0 0 0,0 0 0,0 1 0,0-1 0,0 0 0,0 0 0,1 0 0,-1 0 0,0 0 0,0-1 0,1 1 0,-1 0 0,1-1 0,-1 1 0,1-1 0,-1 1 0,1-1 0,-1 1 0,1-1 0,-1 0 0,1 0-1,-1 0 1,1 0 0,-1 0 0,1 0 0,0-1 0,-1 1 0,1 0 0,-1-1 0,1 1 0,-1-1 0,0 1 0,1-1 0,-1 0 0,1 0 0,0-1 0,2 0 14,0-1 1,0 1-1,0-1 0,-1 0 1,1 0-1,-1 0 0,0-1 1,0 0-1,0 1 0,0-1 1,-1 0-1,4-7 0,-1-2 172,4-24 0,-8 33-185,0 0 1,0 0-1,-1-1 1,0 1 0,0-1-1,0 1 1,0 0 0,-1-1-1,0 1 1,-1-6-1,2 9-39,-1 0 1,1 0-1,-1 0 0,1 0 0,-1 0 0,1 1 0,-1-1 0,0 0 0,0 0 0,1 0 0,-1 1 0,0-1 0,0 0 0,0 1 0,0-1 0,1 1 0,-1-1 0,0 1 1,0-1-1,0 1 0,0 0 0,0-1 0,0 1 0,0 0 0,-1 0 0,1 0 0,0 0 0,0 0 0,0 0 0,0 0 0,0 0 0,0 0 0,0 1 0,0-1 1,0 0-1,0 1 0,0-1 0,0 0 0,0 1 0,-1 1 0,-2-1-26,0 2 1,1-1-1,-1 0 0,1 1 1,0-1-1,0 1 1,0 0-1,0 0 0,-4 6 1,3-2 73,1 0 1,0 1 0,0-1 0,0 1-1,1-1 1,0 1 0,0 0 0,0 9-1,1-3-20,0-1 0,2 1 0,-1 0 0,4 13 0,-3-22 29,0 0 1,0 0-1,1 0 1,0 0-1,0 0 0,1-1 1,-1 1-1,1-1 1,3 5-1,-5-8-27,0 0 0,-1 0 0,1 0 0,0 0 0,0 0-1,0 0 1,0 0 0,0-1 0,0 1 0,0 0 0,0-1 0,0 1-1,0-1 1,0 1 0,0-1 0,0 1 0,0-1 0,1 0 0,-1 0 0,0 1-1,0-1 1,0 0 0,1 0 0,-1 0 0,0 0 0,0-1 0,0 1-1,1 0 1,-1 0 0,0-1 0,0 1 0,0-1 0,0 1 0,0-1-1,0 1 1,0-1 0,0 0 0,0 1 0,0-1 0,0 0 0,0 0-1,0 0 1,0 0 0,0-1 0,4-4 38,0 0-1,-1 0 0,0-1 1,-1 0-1,1 0 1,-1 0-1,0 0 1,-1 0-1,2-8 1,-1 0-2,0-1 1,-1 1-1,0-25 1,-3 34-44,0 0 0,0 0 0,0 0 0,0 0 0,-1 0 0,0 0 1,-4-8-1,5 12-30,0 1 1,0 0-1,1-1 1,-1 1-1,0 0 1,0-1-1,0 1 1,-1 0-1,1 0 0,0 0 1,0 0-1,-1 0 1,1 0-1,-3-1 1,3 2-1,0 0 1,0 0-1,0 0 1,0 0-1,0 0 1,-1 0 0,1 0-1,0 0 1,0 0-1,0 0 1,0 1-1,0-1 1,0 0-1,0 1 1,0-1-1,0 1 1,0-1-1,0 1 1,0 0-1,0-1 1,1 1-1,-1 0 1,0 0 0,-1 1-1,-2 3 15,-1 0 1,1 1-1,0 0 0,0-1 0,1 1 1,0 1-1,0-1 0,0 0 0,1 1 1,0-1-1,-2 12 0,2-3 66,0 1 0,1 0 0,2 31 0,-1-42-24,1 1 0,0 0 0,0-1 0,0 1 0,4 8 0,-4-13-12,-1 1 0,1-1 0,0 0 0,-1 1 0,1-1 1,0 0-1,0 1 0,0-1 0,0 0 0,0 0 0,0 0 0,0 0 0,0 0 0,1 0 0,-1 0 0,0 0 1,1 0-1,-1-1 0,0 1 0,1-1 0,-1 1 0,1-1 0,-1 1 0,1-1 0,2 1 0,-3-2 0,-1 1-1,1 0 1,0-1 0,0 1-1,0-1 1,0 1-1,0-1 1,-1 1-1,1-1 1,0 0-1,0 1 1,-1-1-1,1 0 1,0 0 0,-1 1-1,1-1 1,-1 0-1,1 0 1,-1 0-1,1 0 1,-1 0-1,0 0 1,1-1-1,7-29 146,-6 23-119,2-6-21,-1 1 1,-1-1 0,0 0 0,0-17 0,-2 30-39,0 0 0,0 0 0,0 1 0,0-1 0,0 0 1,-1 0-1,1 0 0,0 0 0,0 0 0,-1 1 1,1-1-1,0 0 0,-1-1 0,0 2-1,1 0 0,0 0 0,0-1 1,0 1-1,-1 0 0,1 0 0,0 0 0,-1 0 0,1-1 0,0 1 0,0 0 1,-1 0-1,1 0 0,0 0 0,-1 0 0,1 0 0,0 0 0,-1 0 1,1 0-1,0 0 0,0 0 0,-1 0 0,1 0 0,-1 0 0,0 0-11,0 1-1,0-1 0,0 1 1,0-1-1,0 1 0,0 0 1,0 0-1,0-1 0,0 1 1,0 0-1,0 0 0,0 0 1,1 0-1,-1 0 0,0 0 1,0 1-1,-5 11 168,1 0 1,-5 22-1,1-6 64,6-18-138,0 1 0,2-1 0,-1 1 0,1-1-1,1 20 1,0-20-10,5-25 371,-5-9-243,1-4-339,-2-1 0,-6-44-1,7 71 139,0 1-1,0 0 1,0 0 0,0 0-1,0-1 1,-1 1-1,1 0 1,0 0-1,0-1 1,0 1 0,0 0-1,0 0 1,0 0-1,0 0 1,0-1-1,-1 1 1,1 0-1,0 0 1,0 0 0,0 0-1,0-1 1,0 1-1,-1 0 1,1 0-1,0 0 1,0 0 0,0 0-1,-1 0 1,1 0-1,0-1 1,0 1-1,-1 0 1,1 0-1,-8 5-252,-5 11 185,7-5 81,1 1 0,0-1 1,1 1-1,0 1 0,0-1 0,1 1 0,1-1 0,0 1 0,0 16 0,2-28 11,0 1-1,0-1 1,0 0-1,0 0 1,0 0-1,0 0 1,0 0 0,1 0-1,-1 0 1,0 0-1,0 0 1,1 0-1,-1 0 1,1 1 0,0-2-6,-1 0 0,0 0 1,1 0-1,-1 0 1,0-1-1,1 1 1,-1 0-1,0 0 1,0 0-1,1-1 1,-1 1-1,0 0 1,0 0-1,1-1 0,-1 1 1,0 0-1,0 0 1,0-1-1,1 1 1,-1 0-1,0-1 1,0 1-1,0 0 1,0-1-1,0 0 0,2-3-10,0-1 0,-1 1 0,1-1-1,0-9 1,5-52-1777,-7 66 1721,0-1 1,0 1 0,0 0 0,0 0 0,0 0-1,0 0 1,0 0 0,0-1 0,0 1 0,0 0-1,0 0 1,0 0 0,0 0 0,0-1-1,0 1 1,0 0 0,0 0 0,0 0 0,0 0-1,0-1 1,0 1 0,0 0 0,0 0 0,-1 0-1,1 0 1,0 0 0,0 0 0,0-1-1,0 1 1,0 0 0,0 0 0,0 0 0,-1 0-1,1 0 1,0 0 0,0 0 0,0 0-1,0 0 1,0 0 0,-1-1 0,1 1 0,0 0-1,0 0 1,0 0 0,0 0 0,-1 0 0,1 0-1,0 0 1,-7 7-3711,2 7 1173</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56:11.239"/>
    </inkml:context>
    <inkml:brush xml:id="br0">
      <inkml:brushProperty name="width" value="0.05" units="cm"/>
      <inkml:brushProperty name="height" value="0.05" units="cm"/>
    </inkml:brush>
  </inkml:definitions>
  <inkml:trace contextRef="#ctx0" brushRef="#br0">159 45 2720,'0'0'891,"4"-8"1492,-4 4-1333,-1 0-1,1 0 0,-1 0 0,0 0 0,-1 0 0,-2-5 0,4 9-1006,0 0-1,0-1 1,0 1-1,-1 0 0,1 0 1,0-1-1,0 1 1,-1 0-1,1 0 1,0 0-1,0-1 1,-1 1-1,1 0 1,0 0-1,-1 0 0,1 0 1,0 0-1,-1 0 1,1 0-1,0 0 1,-1 0-1,1 0 1,0 0-1,-1 0 0,1 0 1,0 0-1,-1 0 1,1 0-1,0 0 1,-1 0-1,1 0 1,0 0-1,-1 0 0,1 0 1,0 1-1,-1-1 1,-10 9 364,10-9-363,-11 12 417,-18 24 1,-1 1 22,26-31-500,0 0 0,0 0 0,0 1 0,1-1 0,-7 15 0,10-19 14,0 0-1,1 0 1,-1 0 0,1 0 0,-1 0-1,1 0 1,0 0 0,0 0-1,0 0 1,0 0 0,0 0 0,1 3-1,-1-4 5,1 0 1,-1 1-1,1-1 0,-1 0 0,1 0 0,0 0 1,0 1-1,0-1 0,-1 0 0,1 0 0,0 0 1,0 0-1,1-1 0,-1 1 0,0 0 0,0 0 1,0-1-1,0 1 0,1 0 0,1 0 0,-1-1 16,0 1 0,1-1-1,-1 1 1,0-1 0,0 0-1,1 0 1,-1 0-1,0 0 1,0 0 0,1-1-1,-1 1 1,0-1 0,0 1-1,0-1 1,0 0-1,1 0 1,-1 0 0,0 0-1,0 0 1,-1 0 0,1-1-1,0 1 1,2-2-1,2-3 65,-1 1-1,0-1 1,0 0-1,0-1 1,6-10-1,-9 14-18,-1-1-1,1 1 0,-1 0 1,0 0-1,0-1 0,0 1 1,-1-1-1,1 1 0,-1-1 0,0 1 1,0-1-1,0-5 0,0 7-48,-1-1 0,1 1 0,-1-1 0,0 1-1,1 0 1,-1-1 0,0 1 0,0 0-1,-1 0 1,1-1 0,0 1 0,-1 0 0,1 0-1,-1 0 1,0 1 0,0-1 0,1 0 0,-4-1-1,3 2-28,0 0-1,0 1 0,1-1 0,-1 1 0,0-1 1,0 1-1,0 0 0,0 0 0,0 0 0,0 0 0,0 0 1,0 0-1,0 1 0,0-1 0,0 1 0,0-1 0,0 1 1,0 0-1,0-1 0,1 1 0,-4 2 0,-1 1-5,0-1 0,0 2 0,0-1 0,-8 8 0,11-9 24,0 1 0,0-1 0,0 1 1,0 0-1,1 0 0,0 0 0,0 0 0,0 0 0,0 0 0,0 0 0,1 1 0,0-1 1,0 1-1,0-1 0,0 1 0,1-1 0,0 1 0,0 0 0,0-1 0,0 1 0,1-1 1,0 1-1,0-1 0,0 1 0,0-1 0,1 1 0,0-1 0,0 0 0,0 0 0,0 0 1,1 0-1,-1 0 0,1-1 0,0 1 0,5 4 0,-6-7 26,-1 1-1,1-1 1,0 0-1,0 0 1,0 0 0,0 0-1,0 0 1,0 0-1,0-1 1,1 1 0,-1 0-1,0-1 1,0 0-1,0 0 1,1 1 0,-1-2-1,0 1 1,0 0-1,1 0 1,-1 0 0,0-1-1,0 0 1,0 1-1,1-1 1,-1 0 0,0 0-1,0 0 1,0 0-1,-1 0 1,1-1 0,0 1-1,0 0 1,-1-1-1,1 1 1,0-1 0,-1 0-1,0 0 1,1 1-1,-1-1 1,0 0-1,0 0 1,0 0 0,0 0-1,0-1 1,-1 1-1,1-2 1,1-4 19,-1 1 1,-1 0-1,1-1 0,-1 1 0,-1-1 1,1 1-1,-1-1 0,-3-10 1,3 13-68,0 1 0,0 0-1,-1-1 1,0 1 0,0 0 0,0 0 0,0 0 0,-1 0 0,1 1 0,-1-1 0,0 1 0,0-1 0,0 1 0,-7-5 0,9 8-5,1-1 0,-1 1 0,0 0 0,0-1 1,0 1-1,1 0 0,-1-1 0,0 1 0,0 0 0,0 0 0,0 0 0,0 0 0,1 0 0,-1 0 0,0 0 0,0 0 0,0 1 0,0-1 0,0 0 0,1 0 0,-1 1 0,0-1 0,0 0 0,0 1 0,1-1 0,-1 1 0,0-1 0,1 1 0,-1-1 0,0 1 0,1 0 0,-1-1 0,1 1 0,-1 0 0,1-1 0,-1 1 0,1 0 0,-1 0 0,1 1 0,-2 1-36,0 0 0,1 0 0,0 0 1,0 0-1,0 1 0,0-1 0,0 1 0,0 6 0,1-3-192,1 1 0,0-1 1,0 1-1,4 10 0,-5-17 160,1 0 0,-1 0-1,1 0 1,-1 0 0,1 0 0,-1 0-1,1 0 1,0-1 0,-1 1-1,1 0 1,0-1 0,0 1 0,-1 0-1,1-1 1,0 1 0,0-1 0,0 1-1,0-1 1,0 1 0,0-1-1,0 0 1,0 0 0,0 1 0,0-1-1,0 0 1,0 0 0,0 0 0,0 0-1,1 0 1,2-1-445,-1 1-1,0-1 1,0 1-1,0-1 1,1 0-1,-1 0 1,0-1-1,3-1 1,7-5-1244</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56:27.830"/>
    </inkml:context>
    <inkml:brush xml:id="br0">
      <inkml:brushProperty name="width" value="0.05" units="cm"/>
      <inkml:brushProperty name="height" value="0.05" units="cm"/>
      <inkml:brushProperty name="color" value="#E71224"/>
    </inkml:brush>
  </inkml:definitions>
  <inkml:trace contextRef="#ctx0" brushRef="#br0">20 134 1984,'0'-1'197,"0"0"-1,0 0 1,0-1 0,0 1 0,0 0-1,1-1 1,-1 1 0,0 0 0,0 0-1,1-1 1,-1 1 0,1 0 0,-1 0-1,1 0 1,0 0 0,-1-1 0,2 0-1,1-1 401,-2-1-95,1 1-1,-1 0 0,1-1 0,-1 1 0,0-1 0,0 1 1,0-5-1,1-4 647,-1 6-270,0 0 1,-1 0-1,0-1 1,0-8-1,-1-3 665,2 13-1494,0 6 229,0 12 233,-2 15-167,-9 44-1,2-9-76,-1 22-141,-9 176-28,18-256-80,1 0-1,-1 0 0,1-1 0,-1 1 0,1 0 0,1-1 0,-1 1 0,5 8 0,-6-11 7,1-1-1,0 1 1,0 0-1,1-1 1,-1 1-1,0-1 1,0 0-1,1 1 1,-1-1-1,1 0 1,-1 0-1,1 0 1,0 0-1,-1 0 1,1 0-1,0 0 1,0 0-1,-1-1 1,1 1-1,0-1 1,0 1-1,0-1 1,0 0-1,2 0 1,11-1 54,-1-1 0,1-1 1,-1-1-1,18-6 1,-26 8-66,57-15 32,1 2 1,0 3-1,94-6 0,-148 17-79,-3 0-11,1 1 0,0-1-1,-1 1 1,1 0-1,-1 1 1,1 0 0,-1 0-1,11 3 1,-12 1-1582,-11-2-375,-15-3-2294,2-3-19,-1-2 1430</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56:28.715"/>
    </inkml:context>
    <inkml:brush xml:id="br0">
      <inkml:brushProperty name="width" value="0.05" units="cm"/>
      <inkml:brushProperty name="height" value="0.05" units="cm"/>
      <inkml:brushProperty name="color" value="#E71224"/>
    </inkml:brush>
  </inkml:definitions>
  <inkml:trace contextRef="#ctx0" brushRef="#br0">200 25 3968,'-2'-24'7995,"-4"50"-7149,5-24-535,-4 13 68,0 1 1,-2-1-1,0-1 1,0 1 0,-17 22-1,-5 11 117,18-28-139,-1-1 0,-1 0 1,-26 31-1,39-50-341,0 1 0,-1-1 0,1 1 0,-1-1 0,1 1 0,0-1 0,-1 1 0,1-1 0,-1 0 0,1 1 0,-1-1 0,1 0 0,-1 1 0,0-1 0,1 0 0,-1 0 0,1 1-1,-1-1 1,1 0 0,-1 0 0,0 0 0,1 0 0,-1 0 0,0 0 0,1 0 0,-1 0 0,1 0 0,-1 0 0,0 0 0,1 0 0,-1-1 0,1 1 0,-1 0 0,0 0 0,1 0 0,-1-1 0,1 1 0,-1 0 0,1-1 0,-1 1 0,1-1 0,-1 1 0,1-1 0,0 1 0,-1-1 0,1 1-1,-1-1 1,1 1 0,0-1 0,0 1 0,-1-1 0,1 1 0,0-1 0,0 0 0,-1 0 0,0-3-11,0 1 0,0 0 0,1-1 0,-1 1 0,1-1 0,0 1 0,-1 0 0,2-1 0,-1-3 0,2-2 4,1 1 0,0 0 0,0-1 1,0 1-1,1 1 0,9-13 0,-2 3 66,27-28-1,-3 8 364,-20 21-88,2-2-229,-17 17-122,1 1-1,0-1 0,0 0 0,0 1 1,0-1-1,0 1 0,0 0 1,0-1-1,0 1 0,0 0 0,0 0 1,0 0-1,0-1 0,0 1 1,0 0-1,0 0 0,0 0 1,0 1-1,1-1 0,1 2 4,-1-1 1,1 1-1,-1 0 0,0 0 1,1 0-1,-1 0 0,0 0 1,-1 1-1,1-1 0,0 1 1,2 4-1,0 0 66,10 16 132,15 35-1,-23-45-214,-4-9 83,0 1-1,0-1 1,-1 1-1,1 0 0,-1 0 1,0 0-1,0 5 1,-1-8-26,0-1 1,0 0-1,0 1 1,0-1-1,0 0 1,0 1-1,-1-1 1,1 0-1,-1 1 1,1-1-1,-1 0 0,1 0 1,-1 1-1,1-1 1,-1 0-1,0 0 1,0 0-1,0 0 1,0 0-1,0 0 0,0 0 1,0 0-1,0 0 1,0 0-1,0-1 1,0 1-1,0 0 1,-1-1-1,1 1 1,-3 0-1,-37 10 275,17-6-231,-29 12 1,45-14-205,1 1-1,0-1 1,0 1-1,0 1 1,1-1-1,-1 1 1,1 0-1,-7 7 1,3 2-2501,10-14 2501,0 0 0,0 1 0,-1-1 0,1 0 0,0 0 0,0 1 0,0-1 0,0 0 0,0 0 0,0 1 0,0-1 0,0 0 0,0 0 0,0 1 0,0-1 0,0 0 0,0 1 0,0-1 0,0 0 0,0 0 0,1 1 0,-1-1 0,0 0 0,0 0 0,0 1 0,0-1 0,0 0 0,1 0 0,-1 0 0,0 1 0,0-1 0,0 0 0,1 0 0,-1 0 0,0 0 0,0 1 0,1-1 0,-1 0 0,0 0 0,0 0 0,1 0 0,-1 0 1,0 0-1,0 0 0,1 0 0,-1 0 0,1 0 0,11 4-2442</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56:32.284"/>
    </inkml:context>
    <inkml:brush xml:id="br0">
      <inkml:brushProperty name="width" value="0.05" units="cm"/>
      <inkml:brushProperty name="height" value="0.05" units="cm"/>
      <inkml:brushProperty name="color" value="#E71224"/>
    </inkml:brush>
  </inkml:definitions>
  <inkml:trace contextRef="#ctx0" brushRef="#br0">379 41 832,'2'-5'87,"-2"5"-39,0-1 0,1 1 0,-1 0 0,0-1 0,0 1 0,0-1 0,0 1 0,0 0 0,0-1 0,0 1 0,1 0 0,-1 0 0,0-1 0,0 1 0,0 0-1,1-1 1,-1 1 0,0 0 0,1 0 0,-1-1 0,0 1 0,0 0 0,1 0 0,-1 0 0,0-1 0,1 1 0,-1 0 0,0 0 0,1 0 0,-1 0 0,1 0 0,-1 0-1,0 0 1,1 0 0,-1 0 0,2 0 827,28-28 6890,-62 81-4437,7-16-2749,-41 77 0,-11 19-52,37-77 52,-62 66-1,96-114-544,-1 0 0,1 0 0,1 1 0,-6 10 0,9-15 47,-7 9 102,8-12-173,1 0 0,-1 0 0,0 0 0,0 0 0,1 0 0,-1 0 0,1 1 0,-1-1 0,1 0 0,-1 3 0,0-3-3,0 1 0,1 0 0,-1 0 0,0-1 0,0 1 0,0-1 0,0 1 0,-1-1 0,1 1 0,0-1 0,-1 0 0,1 1 0,-4 1 0,-3 4-30,50-7-9,176-25 331,-174 21-298,-28 3 102,0 0-1,30-7 1,-34 8-321,-1 1 575,0-8-338,-8 5-12,-3 2-11,7-4-7,0 1-1,-1-1 1,0-1 0,0 1 0,0-1 0,-1-1-1,1 1 1,-1-1 0,-1 1 0,8-12-1,9-13 178,-7 13-332,-10 8 108,-10 51 207,5-36-154,1-1 0,-1 1 0,0-1 0,-3 8-1,3-9 2,0 0 0,0 0 0,0 0-1,0 1 1,0-1 0,1 0 0,0 0-1,0 6 1,1 24 149,-1-21-135,0-12 331,36-1 128,-21-3-455,1-1-1,-2-1 0,1 0 0,20-11 0,15-6 55,-16 13-41,-23 6-23,-1 0-1,18-7 0,0-2-38,0 2-1,55-14 0,-74 22 31,-1 1 0,1 0 0,14 1 0,-18 0-23,-4 0 26,-1 1-1,1-1 0,0 0 0,-1 1 0,1-1 0,-1 1 0,1-1 1,0 0-1,-1 1 0,1 0 0,-1-1 0,1 1 0,-1-1 1,0 1-1,1 0 0,-1-1 0,1 1 0,-1 0 0,0-1 0,0 1 1,1 0-1,-1-1 0,0 1 0,0 0 0,0 0 0,0 0 0,1 21 240,-2-16-204,-1-1-1,0 1 1,-1-1-1,1 0 1,-1 0-1,0 0 1,0 0-1,-1-1 1,0 1-1,-4 4 1,21-18 132,23-12 0,7-4-346,-28 16 129,0 0 1,26-10-1,-40 19 47,-1 0-1,1 0 0,-1-1 0,1 1 0,-1 0 0,1 0 1,-1 0-1,1 0 0,-1 0 0,1 0 0,-1 0 0,1 0 1,-1 0-1,1 0 0,-1 0 0,1 0 0,-1 0 0,1 0 1,-1 0-1,0 0 0,1 0 0,-1 1 0,1-1 0,-1 0 1,1 0-1,-1 1 0,1-1 0,-1 0 0,0 1 0,1-1 1,-1 0-1,1 1 0,-1 1 6,1-1 1,0 1-1,-1-1 1,1 1-1,-1 0 1,0-1-1,0 1 1,1-1-1,-1 1 1,0 2-1,-1 4 34,0 0-1,0 0 1,-3 11-1,-12 19 26,20-45 47,1 1 0,0 0 0,0 0 0,10-8-1,19-22-234,40-57-159,-70 91 90,-3 7 163,-4 14 134,2-14-115,-1 6-12,2-6 22,-1 0 0,0 1 0,0-1 0,0 0 1,-1 0-1,-3 8 0,3-10 8,1-1-1,0 1 1,0 0 0,0-1 0,0 1-1,0 0 1,0 0 0,1 0 0,0-1-1,-1 1 1,1 0 0,0 0-1,1 0 1,-1 3 0,1-4-3,-1 0 1,1 0-1,-1-1 0,1 1 1,0 0-1,0-1 0,0 1 1,0 0-1,0-1 1,0 1-1,0-1 0,0 0 1,1 1-1,-1-1 0,0 0 1,1 0-1,-1 0 0,1 0 1,0 0-1,-1 0 1,1 0-1,0 0 0,2 0 1,7 2 48,0-1 1,0 0 0,0 0-1,21-1 1,47-6 59,-53 2-11,-1 1-8,-1-2 0,1 0 0,41-14 0,-54 14-78,-1-1 0,1 0 1,-1-1-1,0 0 0,-1 0 1,1-2-1,-1 1 0,0-1 1,11-12-1,-18 17-11,0 0 0,-1 0 0,1 0 0,-1 0 0,1-1 0,-1 1 0,0-1 0,-1 1 0,1-1 0,0 0 0,-1 1 0,0-1 0,0 0 0,0 0 0,0 0 0,-1 0 0,0 0 0,0 0 0,0 0 0,0 0 0,-1-6 0,1 9-9,-1 0 0,1 1-1,-1-1 1,1 0 0,-1 0-1,1 1 1,-1-1 0,0 0 0,1 0-1,-1 1 1,0-1 0,0 1 0,1-1-1,-1 1 1,0-1 0,0 1 0,0-1-1,0 1 1,1 0 0,-1-1 0,0 1-1,0 0 1,0 0 0,0 0 0,0 0-1,0 0 1,0 0 0,0 0 0,0 0-1,0 0 1,0 0 0,0 0 0,-1 1-1,-3 0-22,-1 0 0,1 1 0,-10 3 0,9-3 51,2 1 0,-1-1 0,0 1 0,0 0 0,1 0 0,0 1 0,0 0 0,0-1 0,0 1 0,0 0 0,1 1 0,-1-1 0,1 1-1,0-1 1,1 1 0,-1 0 0,1 0 0,0 0 0,-3 10 0,5-13 1,0 1 1,1-1-1,-1 0 0,0 0 1,0 0-1,1 0 0,0 0 1,-1 0-1,1 0 0,0 0 1,0 0-1,0 0 0,0 0 1,0 0-1,0 0 0,1-1 1,-1 1-1,1 0 0,-1-1 1,3 3-1,3 1 101,0 0 0,-1 0 1,15 7-1,-11-7-14,1 0 0,-1-1 0,1 0-1,0-1 1,21 4 0,-26-7-274,1 1 1,-1-1-1,1 0 0,0 0 0,-1 0 1,1-1-1,-1 0 0,1-1 0,-1 0 1,1 0-1,7-3 0,3-3-1028</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56:32.673"/>
    </inkml:context>
    <inkml:brush xml:id="br0">
      <inkml:brushProperty name="width" value="0.05" units="cm"/>
      <inkml:brushProperty name="height" value="0.05" units="cm"/>
      <inkml:brushProperty name="color" value="#E71224"/>
    </inkml:brush>
  </inkml:definitions>
  <inkml:trace contextRef="#ctx0" brushRef="#br0">9 106 5888,'-8'-26'2688,"8"7"-2336,0 10 1344,0 5-992,5-8 128,3 4-480,5-3-384,0 8 0,5-6-224,0 9 160,-1-4-1568,4 4 896</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56:33.019"/>
    </inkml:context>
    <inkml:brush xml:id="br0">
      <inkml:brushProperty name="width" value="0.05" units="cm"/>
      <inkml:brushProperty name="height" value="0.05" units="cm"/>
      <inkml:brushProperty name="color" value="#E71224"/>
    </inkml:brush>
  </inkml:definitions>
  <inkml:trace contextRef="#ctx0" brushRef="#br0">19 137 5152,'-18'-3'4096,"28"3"-3488,15-5 832,6 5-832,34-8 224,6 1-480,22-9 96,-6 8-288,9-15 0,-4 7-96,19-12-3296,-11 6 1760</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56:38.010"/>
    </inkml:context>
    <inkml:brush xml:id="br0">
      <inkml:brushProperty name="width" value="0.05" units="cm"/>
      <inkml:brushProperty name="height" value="0.05" units="cm"/>
      <inkml:brushProperty name="color" value="#E71224"/>
    </inkml:brush>
  </inkml:definitions>
  <inkml:trace contextRef="#ctx0" brushRef="#br0">464 402 3232,'0'0'2821,"-5"-6"144,-4 3-1665,5 1-966,0 1-1,0 0 1,0-1-1,0 2 1,-7-2 0,-6 1-61,0 1 0,0 1 0,0 1 1,1 0-1,-1 1 0,1 0 1,-1 2-1,-28 11 0,27-8-210,0 1-1,0 1 1,1 1-1,0 0 1,1 1-1,1 0 1,-17 17 0,18-14 12,0-2-36,2 1 1,-13 16 0,22-26-36,1 0 0,-1 1 1,0-1-1,1 1 0,0 0 1,0 0-1,1-1 0,-1 1 1,1 0-1,0 0 0,0 1 1,1 5-1,-1-10 16,1 0-1,0 0 1,0 0-1,0 0 1,0 0-1,1 0 1,-1 0 0,0 0-1,0 0 1,1 0-1,-1 0 1,0 0-1,1 0 1,-1 0-1,1 0 1,-1 0 0,1 0-1,0 0 1,-1 0-1,1-1 1,0 1-1,0 0 1,0 0-1,1 0 1,-1 0 12,1-1 0,-1 1 0,1-1 0,0 0 0,-1 0 0,1 1 0,0-1 0,-1 0 0,1-1 0,0 1 0,-1 0 0,1 0 0,-1-1 0,3 0 0,4-1 78,-1-1-1,1-1 1,-1 0 0,0 0-1,10-6 1,-4 0-56,0 0 0,-1-1 0,0 0 1,0-1-1,-2 0 0,1-1 0,-1 0 1,-1-1-1,-1 0 0,0 0 0,8-20 0,-11 22-36,-2 7-68,-1 0 0,0-1 0,0 1 0,-1-1 0,2-6 0,-3 12 39,0 0 0,0 0 0,0 0 0,0 0 0,0-1 0,0 1-1,0 0 1,0 0 0,0 0 0,0 0 0,0 0 0,0 0 0,0 0 0,-1 0 0,1-1 0,0 1 0,0 0 0,0 0 0,0 0 0,0 0 0,0 0 0,0 0 0,0 0 0,0 0 0,0 0 0,0 0 0,0 0 0,-1 0 0,1-1 0,0 1-1,0 0 1,0 0 0,0 0 0,0 0 0,0 0 0,0 0 0,0 0 0,-1 0 0,1 0 0,0 0 0,0 0 0,0 0 0,0 0 0,0 0 0,0 0 0,0 0 0,0 0 0,-1 0 0,1 1 0,0-1 0,0 0 0,0 0 0,0 0-1,0 0 1,0 0 0,0 0 0,0 0 0,0 0 0,0 0 0,-1 0 0,1 0 0,0 0 0,0 0 0,0 1 0,0-1 0,0 0 0,0 0 0,-5 6-337,2 4 425,1 1-1,0-1 0,1 0 1,0 1-1,0-1 1,1 1-1,1-1 1,2 19-1,-2-23-17,0 0 0,0-1 0,1 1 0,-1-1 0,1 0 0,0 1-1,1-1 1,-1 0 0,7 9 0,-7-12-21,0 0 1,-1 0-1,1 0 0,0-1 1,0 1-1,0-1 1,1 1-1,-1-1 0,0 0 1,0 0-1,1 0 0,-1 0 1,1 0-1,-1 0 0,1 0 1,-1-1-1,1 0 0,0 1 1,-1-1-1,1 0 0,-1 0 1,1 0-1,4-2 0,3 0 0,-1 0-1,0-1 1,0-1-1,-1 1 1,11-7-1,40-26 112,-40 21-161,0 0 1,0-2-1,-2-1 1,0 0-1,17-24 0,-30 37 39,3-4-309,-5 10 182,-1 8 167,-1 25-34,-1-16 80,1 1 0,0 0 0,2 0 0,7 35 0,-8-49-32,1 1 0,0 0 1,1-1-1,-1 1 0,1-1 1,0 0-1,7 8 0,-10-12-70,0-1-1,1 0 1,-1 0-1,1 0 1,-1 1-1,0-1 1,1 0-1,-1 0 1,0 0-1,1 0 1,-1 0-1,1 0 1,-1 0-1,0 0 1,1 0-1,-1 0 1,1 0-1,-1 0 1,0 0-1,1 0 1,-1 0-1,1 0 1,-1 0-1,0-1 1,1 1-1,-1 0 1,0 0-1,1 0 1,-1-1-1,0 1 1,1 0-1,-1-1 1,12-11 102,-9 10-82,5-9-20,0 0 0,-1 0 0,0 0 1,-1-1-1,0 0 0,7-21 0,-3 6-116,-5 12 59,-5 13 11,1 1 0,-1-1 0,0 1 0,1-1 0,-1 1 0,1-1-1,0 1 1,-1 0 0,1-1 0,0 1 0,1-2 0,-1 3 29,-1 0 0,0 0 0,0 0 1,1 0-1,-1-1 0,0 1 0,0 0 0,1 0 0,-1 0 1,0 0-1,1 0 0,-1 0 0,0 0 0,0 0 0,1 1 1,-1-1-1,0 0 0,0 0 0,1 0 0,-1 0 0,0 0 1,0 0-1,1 0 0,-1 1 0,0-1 0,0 0 0,1 0 1,10 14 6,-7-9 5,0 0-1,0 0 1,1 0-1,0-1 1,0 0-1,0 1 0,0-2 1,1 1-1,0-1 1,-1 0-1,1 0 1,0 0-1,1-1 1,-1 0-1,7 2 1,7 0 69,-1-1 1,1-1-1,35 0 0,-39-2-37,0-1-1,0-1 0,0 0 1,0-1-1,0-1 0,-1 0 1,30-13-1,-36 13-8,-1-1 1,0-1-1,0 0 0,0 0 1,-1 0-1,0-1 0,0 0 1,-1-1-1,10-14 0,-13 18-51,-1-1 0,0 1-1,0 0 1,-1-1 0,1 1-1,-1-1 1,0 1 0,0-1-1,0 0 1,-1 1 0,0-1-1,0 0 1,0 1 0,0-1-1,-3-9 1,3 13 15,0 0-1,-1 0 1,1 0 0,-1 0-1,0 0 1,1 0-1,-1 0 1,0 0 0,1 1-1,-1-1 1,0 0-1,0 0 1,0 1 0,0-1-1,0 0 1,0 1 0,0-1-1,0 1 1,0-1-1,0 1 1,0 0 0,0-1-1,0 1 1,0 0-1,0 0 1,0 0 0,0-1-1,-1 1 1,1 0 0,0 1-1,0-1 1,0 0-1,0 0 1,-2 1 0,-2 0 2,1 0 1,-1 1 0,0-1 0,0 1 0,1 0-1,-7 4 1,0 2-38,0 0 1,0 0-1,1 1 1,0 1-1,-10 13 0,14-15 64,0-1-1,1 1 0,0 0 0,0 0 1,1 1-1,0-1 0,0 1 0,-3 15 0,6-21-29,1 0 0,0 0-1,-1 0 1,1 0-1,0-1 1,0 1-1,1 0 1,-1 0-1,1 0 1,-1 0 0,1 0-1,0-1 1,0 1-1,0 0 1,0 0-1,3 2 1,-2-1 24,1-1 0,0 1 0,0-1 1,0 0-1,0 0 0,1 0 0,-1 0 0,1-1 0,7 4 1,-2-1 46,0-1 0,1-1 0,0 0 0,0 0 0,0-1 1,0 0-1,0 0 0,15-1 0,-10-1-15,-1-1 0,1 0 1,-1-1-1,0-1 0,22-7 0,-28 7-36,0 0-1,1-1 1,-1 0-1,0 0 1,-1-1-1,1 0 1,-1 0-1,0-1 1,-1 0-1,7-7 1,2-4-15,0-1 1,-2-1-1,0 0 0,-1-1 1,17-39-1,-27 55-33,-2 4 27,0 0 1,0-1 0,0 1 0,0 0 0,0 0-1,0 0 1,0-1 0,0 1 0,0 0 0,0 0-1,1 0 1,-1-1 0,0 1 0,0 0 0,0 0-1,0 0 1,1-1 0,-1 1 0,0 0 0,0 0-1,0 0 1,1 0 0,-1 0 0,0 0 0,0 0-1,0-1 1,1 1 0,-1 0 0,0 0 0,0 0-1,1 0 1,-1 0 0,0 0 0,0 0 0,1 0-1,-1 0 1,0 0 0,0 0 0,0 0 0,1 0-1,-1 1 1,0-1 0,0 0 0,1 0 0,7 0-24,0 0 38,-1 1-1,0-1 1,1 1 0,-1 1 0,0-1 0,0 1 0,0 0-1,12 7 1,-16-8-7,-1 0 0,1 1-1,-1-1 1,1 1 0,-1 0 0,0 0-1,1 0 1,-1 0 0,0 0 0,-1 1 0,1-1-1,0 1 1,-1-1 0,1 1 0,-1-1-1,0 1 1,0 0 0,0 0 0,0 0-1,0-1 1,0 1 0,-1 0 0,0 0-1,1 3 1,-2 5 69,0 0 1,-3 13-1,2-18-22,1 0-1,0 0 0,0 0 1,1 0-1,-1 0 0,1 1 1,1-1-1,-1 0 0,1 0 1,2 7-1,-3-11-32,1 0 1,-1 0-1,1 0 1,0 0-1,0 0 0,0 0 1,0 0-1,0-1 1,0 1-1,1 0 1,-1-1-1,0 1 0,1-1 1,0 1-1,-1-1 1,1 1-1,0-1 0,-1 0 1,1 0-1,0 0 1,0 0-1,0 0 1,0-1-1,0 1 0,0-1 1,0 1-1,0-1 1,0 1-1,1-1 0,-1 0 1,0 0-1,2-1 1,13 1 97,0-2 1,-1 0 0,0-1 0,27-8 0,62-30-117,-75 26 0,-1-2 0,-1-1 0,36-30 0,0 0-140,-39 34-73,-23 13 214,-1 0-1,0 1 1,1 0 0,-1-1-1,1 1 1,-1 0 0,1-1-1,-1 1 1,1 0-1,-1 0 1,1 0 0,-1 0-1,1 1 1,-1-1-1,3 1 1,-2-1 169,2 0-133,-12 4-77,1 0-1,-1 0 1,-9 7-1,15-10 42,-27 17 62,2 1 1,-46 41 0,70-57-87,1-1-1,0 1 1,0 0 0,0 0 0,0 0 0,1 0 0,-1 0 0,1 0-1,-1 0 1,0 5 0,2-7 33,-1 0 0,1 0 0,0 0 0,0 0 0,0 0 0,0 0 0,0 0 0,0 0 0,0 0 0,0 0 0,1 0 0,-1 0 0,0 0 0,1-1 0,-1 1-1,0 0 1,1 0 0,-1 0 0,1 0 0,-1-1 0,1 1 0,-1 0 0,1 0 0,0-1 0,0 1 0,-1 0 0,1-1 0,0 1 0,0-1 0,-1 1 0,1-1 0,0 0 0,0 1 0,0-1 0,0 0 0,0 1 0,0-1 0,0 0-1,0 0 1,0 0 0,1 0 0,1 1 23,0-1-1,0 0 1,1 0-1,-1 0 1,0 0-1,0-1 1,0 0-1,0 1 1,1-1-1,-1 0 1,0 0-1,0-1 1,4-2-1,-2 1-27,0 0 0,0-1-1,-1 0 1,0 1-1,0-2 1,0 1 0,4-6-1,0-2-35,0-1 1,-1 0-1,-1 0 0,11-29 0,-16 36-93,1 0-1,-1 0 1,2-10 0,-9 27-191,5 3 263,0 0 0,3 23 1,-1-5 130,-1-30-70,0 0 0,0 0 0,1 0 1,-1 0-1,0 0 0,1 0 0,0 0 1,-1 0-1,1 0 0,0 0 0,0-1 1,0 1-1,0 0 0,1-1 0,-1 1 0,0-1 1,1 1-1,-1-1 0,1 1 0,-1-1 1,1 0-1,0 0 0,-1 0 0,1 0 1,0 0-1,0 0 0,0 0 0,2 0 1,3 1 40,0 0 1,0-1 0,0 0-1,0 0 1,0-1 0,14 0-1,5-4-4,0-1-1,-1-1 0,1-1 0,45-19 0,-32 11-118,-16 5 68,0-1 0,-1-1 1,0-1-1,0-1 0,28-25 0,-45 35 7,-1 0-1,1 0 0,-1-1 0,7-9 0,-10 13-8,0-1 0,0 0 0,0 1 0,0-1-1,0 0 1,-1 1 0,1-1 0,-1 0 0,1 0-1,-1 0 1,1 1 0,-1-1 0,0 0 0,0 0-1,0 0 1,0 0 0,0 0 0,-1-3 0,0 5 4,1 0 0,0-1 0,0 1 0,0 0 1,0 0-1,-1-1 0,1 1 0,0 0 0,0-1 1,-1 1-1,1 0 0,0 0 0,-1 0 0,1-1 0,0 1 1,-1 0-1,1 0 0,0 0 0,-1 0 0,1-1 1,0 1-1,-1 0 0,1 0 0,0 0 0,-1 0 0,1 0 1,-1 0-1,1 0 0,0 0 0,-1 0 0,1 0 1,0 0-1,-1 1 0,1-1 0,-1 0 0,-15 7-79,15-7 82,-99 56 28,84-46-40,2 0 0,-1 1-1,1 1 1,-17 19-1,29-29 23,0 1-1,0-1 0,0 1 1,1 0-1,-1 0 0,1-1 0,-1 1 1,1 0-1,0 0 0,0 0 1,0 0-1,0 4 0,1-5-1,0-1 0,0 1 0,0-1-1,0 1 1,0-1 0,1 1 0,-1-1-1,1 1 1,-1-1 0,1 1 0,-1-1-1,1 0 1,0 1 0,0-1 0,-1 0 0,1 0-1,0 0 1,0 1 0,0-1 0,1 0-1,-1 0 1,0 0 0,0-1 0,0 1-1,1 0 1,-1 0 0,3 0 0,1 2 28,0-1 0,0-1 0,-1 1 0,1-1 0,1 0 0,-1 0 0,0 0 0,0-1 0,0 0 0,0 0 1,0 0-1,1-1 0,-1 0 0,0 1 0,0-2 0,0 1 0,8-4 0,-6 2-29,-1 0-1,0-1 1,0 0 0,0 0 0,-1 0-1,1-1 1,-1 1 0,0-1-1,0-1 1,-1 1 0,1-1-1,4-8 1,-5 6 45,-2 5-76,0-1 0,0 0 0,1 1 1,-1-1-1,1 1 0,-1 0 0,1 0 0,5-5 0,-7 8 23,-1 0 0,0 0 1,0 0-1,0 0 0,1 0 1,-1 0-1,0 0 1,0 0-1,0 0 0,1 0 1,-1 0-1,0 0 0,0 0 1,0 0-1,1 0 0,-1 0 1,0 0-1,0 0 1,1 0-1,-1 0 0,0 0 1,0 0-1,0 0 0,0 0 1,1 1-1,-1-1 0,0 0 1,0 0-1,0 0 1,0 0-1,1 0 0,-1 1 1,0-1-1,0 0 0,0 0 1,0 0-1,0 1 0,0-1 1,0 0-1,0 0 1,1 0-1,-1 1 0,0-1 1,0 0-1,0 0 0,0 0 1,0 1-1,0-1 0,1 12-107,-3 17 75,-1 1-1,-10 38 0,2-8 65,5-24 7,-26 153 434,21-142-306,-31 88-1,37-122-96,-1 0 0,-1 0 0,0-1 0,-1 0 0,0 0 0,-1-1 0,0 0 0,-1 0 0,-19 15 0,24-22-45,0-1 0,0-1 0,-1 1 0,1-1 0,-1 0 0,0 0 0,0 0 0,0-1 0,0 0 0,0 0 0,0 0 0,0-1 0,0 0 0,0 0 0,0-1 0,0 0 0,-11-2 0,11 1-42,1 1 0,0-1 0,0 0-1,0 0 1,0 0 0,0-1 0,1 0 0,-1 0 0,1 0 0,-1 0-1,1-1 1,0 1 0,1-1 0,-1 0 0,1-1 0,-1 1 0,1 0-1,0-1 1,1 0 0,-3-5 0,2 3-3,1 0 0,1 0 0,-1 0 0,1 0 0,0 0 0,1-1 0,0 1 0,0 0 0,1-9 0,0 12 11,0 0 0,0-1 0,0 1 0,0-1 0,1 1 0,0 0 0,0 0 0,0 0-1,0 0 1,1 0 0,-1 0 0,1 1 0,0-1 0,0 1 0,5-5 0,6-1-9,0-1-1,0 2 1,0 0 0,16-6 0,65-21 180,-22 9-223,-45 15 63,47-27 1,-63 31 55,0-1 1,0-1 0,-1 0 0,0-1-1,17-20 1,46-52 51,27-36-107,-76 78 51,-18 27-48,17-21 0,-20 29-5,0-1 0,0 0 0,0 0 1,-1 0-1,0-1 0,0 1 0,-1-1 0,0 1 0,0-1 0,0 0 0,-1 0 0,0 0 0,0-14 0,-1 21-4,0 0 0,0-1 0,0 1-1,0-1 1,0 1 0,0 0 0,0-1 0,0 1 0,0-1-1,0 1 1,0 0 0,-1-1 0,1 1 0,0-1 0,0 1 0,0 0-1,0-1 1,-1 1 0,1 0 0,0-1 0,0 1 0,-1 0 0,1 0-1,0-1 1,-1 1 0,1 0 0,0 0 0,-1-1 0,1 1-1,0 0 1,-1 0 0,1 0 0,-1 0 0,0-1 0,0 1-2,-1 0 0,1 0 1,0 1-1,-1-1 1,1 0-1,-1 1 0,1-1 1,-1 0-1,-2 2 0,-26 16-68,30-18 73,-6 5-19,0 0 1,1 0-1,0 1 0,1-1 1,-1 1-1,-6 11 0,-3 4 49,10-15-18,1 0 1,-1 0 0,1 1 0,0-1 0,1 1-1,-1 0 1,-1 13 0,3-17 19,0 1 0,1 0 0,-1-1 0,1 1 0,0 0 0,0 0 0,0-1 0,1 1 0,-1 0 0,1-1 0,0 1 0,0-1 0,0 1 0,1-1 0,-1 1 0,4 4 0,-3-5 2,0-1 1,1 0-1,-1 0 1,0 0-1,1-1 0,-1 1 1,1 0-1,0-1 1,-1 0-1,1 0 1,0 1-1,0-2 1,0 1-1,0 0 1,0-1-1,0 1 1,0-1-1,0 0 0,5 0 1,5-1 24,0 0 1,0-2-1,15-3 1,-14 3-21,53-15-60,112-44 0,-95 21-130,-47 22 122,-18 8 63,-16 9-19,-1 0 1,1 0-1,0 0 1,0 1 0,0-1-1,0 1 1,0 0 0,0 0-1,0 0 1,7 0 0,-10 1-14,0 0 0,0 0 1,0 0-1,0 0 1,0 0-1,0 0 1,1 0-1,-1 0 0,0 0 1,0 0-1,0 0 1,0 1-1,0-1 0,0 0 1,0 0-1,0 0 1,0 0-1,0 0 0,0 0 1,0 0-1,1 1 1,-1-1-1,0 0 0,0 0 1,0 0-1,0 0 1,0 0-1,0 0 1,0 1-1,0-1 0,0 0 1,0 0-1,0 0 1,0 0-1,-1 0 0,1 0 1,0 1-1,0-1 1,0 0-1,0 0 0,0 0 1,0 0-1,0 0 1,0 0-1,0 1 0,-4 5-11,4-5 4,-4 9 10,-1 0 0,-1-1 0,0 1 0,0-1 0,-12 13 0,8-9 1,-13 21 0,21-32-8,1 0 0,0 0 1,0 1-1,0-1 0,0 1 0,1-1 0,-1 1 0,1-1 0,0 1 0,-1-1 0,1 1 0,0-1 0,0 1 0,1 3 0,-1-5 21,1 0 0,-1 0 0,0 0 0,1 0 0,-1 0 0,1 0 0,0 0 0,-1 0 0,1 0 0,0 0 0,-1 0 0,1 0 0,0 0 0,0-1 0,0 1 0,0 0 0,0 0 0,0-1 0,0 1 0,0-1 0,0 1 0,0-1 0,0 0 0,0 1 0,0-1 0,0 0 0,1 0 0,-1 1 0,0-1 0,0 0 0,0 0 0,0 0 0,0-1 0,3 1 0,0-1 11,1 0-1,-1 0 1,1-1-1,-1 1 1,0-1-1,0 0 1,0 0-1,0-1 1,0 1-1,0-1 1,3-3 0,6-5-14,17-20 1,-30 30-11,7-7 0,-1 0 0,0 0 0,0-1 0,-1 0 0,4-10 0,-3 8 0,29-67 39,-3 0 1,31-116-1,-59 178-6,5-29 1,-8 40-60,-1-1 0,0 1 0,0 0 0,-1 0 0,1 0 0,-1 0 0,0 0 0,0 0 1,-3-7-1,3 11 12,1 0 0,-1 0 0,0 0 0,1 0 0,-1 0 0,0-1 1,0 1-1,0 0 0,0 1 0,0-1 0,0 0 0,0 0 1,0 0-1,0 0 0,0 1 0,0-1 0,0 1 0,0-1 0,-1 1 1,1-1-1,0 1 0,-1 0 0,1-1 0,0 1 0,0 0 0,-1 0 1,1 0-1,0 0 0,-1 0 0,1 0 0,0 1 0,-1-1 0,-1 1 1,-1 0 5,1 0 0,-1 1 0,1-1 0,0 1 0,0-1 0,0 1 1,0 0-1,0 1 0,0-1 0,0 0 0,-3 5 0,0 1 20,0 1-1,1-1 0,0 1 0,1 0 0,0 0 0,-5 17 1,2-1 124,-4 38 1,6-27 245,0 59-1,5-80-283,1 1-1,1-1 1,0 0-1,1 1 1,1-1-1,8 22 1,-10-32-84,1 0 1,0 1 0,0-1-1,0 0 1,0-1 0,1 1-1,0-1 1,0 1 0,0-1-1,1 0 1,7 5 0,-4-4 35,0-1 1,0 1 0,1-2 0,-1 1 0,1-1 0,16 3-1,-3-2-549,0-2 0,0 0-1,0-2 1,0 0 0,32-5 0,-31 1-1020,0-1 0,-1-1 0,0-1 0,39-17 0,12-8-1899</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57:13.421"/>
    </inkml:context>
    <inkml:brush xml:id="br0">
      <inkml:brushProperty name="width" value="0.05" units="cm"/>
      <inkml:brushProperty name="height" value="0.05" units="cm"/>
    </inkml:brush>
  </inkml:definitions>
  <inkml:trace contextRef="#ctx0" brushRef="#br0">517 44 2240,'0'-43'10378,"-1"53"-9990,0 0 0,-1 0-1,-5 19 1,-16 39 81,18-55-307,-75 250 1299,51-160-896,10-48-93,-36 77 0,42-113-298,7-9 260,7-10-471,-1-1-181,0 1 206,0 0 0,0 0 0,0 0 0,0 0 0,0 0 0,0 0 0,0-1 0,0 1-1,0 0 1,0 0 0,0 0 0,0 0 0,0 0 0,0 0 0,0-1 0,0 1 0,0 0 0,0 0 0,0 0 0,0 0-1,0 0 1,0 0 0,0-1 0,0 1 0,0 0 0,0 0 0,0 0 0,0 0 0,0 0 0,1 0 0,-1 0 0,0 0 0,0-1-1,0 1 1,0 0 0,0 0 0,0 0 0,0 0 0,0 0 0,1 0 0,-1 0 0,-2-4-565,1 3 570,0 0 0,0 0 0,0 0 0,0 0-1,0 0 1,0 0 0,0 0 0,0 1-1,0-1 1,-1 0 0,1 1 0,0-1-1,-1 0 1,1 1 0,0 0 0,-1-1-1,1 1 1,-1 0 0,1 0 0,0 0-1,-1 0 1,1 0 0,-1 0 0,1 0 0,0 0-1,-1 0 1,-2 1 0,-30 5-197,6-3 3,0 2 1,1 1 0,-1 1 0,-30 12 0,49-15 97,-9 3-20,18-7 132,-1 0 1,1 0-1,-1 1 1,1-1-1,-1 0 1,1 1-1,-1-1 1,1 0-1,-1 1 1,1-1-1,-1 0 0,1 1 1,-1-1-1,1 1 1,0-1-1,-1 1 1,1-1-1,0 1 1,0-1-1,-1 2 1,2-2 3,0 1 1,0 0-1,0-1 1,0 1-1,1-1 0,-1 1 1,0-1-1,0 1 1,0-1-1,1 0 1,-1 0-1,0 0 1,0 1-1,0-1 0,3-1 1,-1 2 6,21 0 105,1-2 1,35-3 0,-33 1 62,21-3 168,77-21 0,-6 1-140,-56 16-171,49-8 102,-101 15-1763,-9 5 587</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2:40.428"/>
    </inkml:context>
    <inkml:brush xml:id="br0">
      <inkml:brushProperty name="width" value="0.05" units="cm"/>
      <inkml:brushProperty name="height" value="0.05" units="cm"/>
      <inkml:brushProperty name="color" value="#66CC00"/>
    </inkml:brush>
  </inkml:definitions>
  <inkml:trace contextRef="#ctx0" brushRef="#br0">15 145 6720,'-15'-12'3040,"33"9"-2624,5-2 2240,8 2-1536,30-9 800,4 0-1121,19-8-31,-1 9-448,14-12-128,-9 7-128,17 1-128,-9 7 32,1 3-5247,-14 5 2879</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57:13.839"/>
    </inkml:context>
    <inkml:brush xml:id="br0">
      <inkml:brushProperty name="width" value="0.05" units="cm"/>
      <inkml:brushProperty name="height" value="0.05" units="cm"/>
    </inkml:brush>
  </inkml:definitions>
  <inkml:trace contextRef="#ctx0" brushRef="#br0">45 76 4064,'-9'-26'1307,"9"26"-1289,0 0 1,0-1 0,0 1 0,0 0-1,0-1 1,0 1 0,0 0 0,0 0-1,0-1 1,0 1 0,0 0 0,-1 0-1,1-1 1,0 1 0,0 0 0,0 0 0,0-1-1,-1 1 1,1 0 0,0 0 0,0 0-1,-1-1 1,1 1 0,0 0 0,0 0-1,-1 0 1,-2-2 482,0 1 1,-1 0-1,1 0 0,0 1 1,0-1-1,-1 0 0,-3 1 1,6 0 586,23-1 1744,188-20-475,-113 12-1989,141 4 0,-236 5-366,67 4 64,-59-3-77,-1 1-1,0 0 1,0 0 0,0 1-1,10 4 1,-18-7-52,-1 0-1,1 1 1,0-1 0,-1 0 0,1 0-1,-1 1 1,1-1 0,0 0 0,-1 0 0,1 1-1,-1-1 1,1 1 0,-1-1 0,1 1-1,-1-1 1,0 1 0,1-1 0,-1 1-1,1-1 1,-1 1 0,0-1 0,0 1-1,1 0 1,-1-1 0,0 1 0,0-1 0,0 1-1,0 0 1,1-1 0,-1 1 0,0 0-1,0-1 1,0 1 0,0 0 0,-1-1-1,1 1 1,0-1 0,0 1 0,0 0 0,0-1-1,-1 1 1,1 0 0,0-1 0,-1 1-1,1-1 1,0 1 0,-1-1 0,0 2-1,0-1-362,-4 15-1686</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57:18.620"/>
    </inkml:context>
    <inkml:brush xml:id="br0">
      <inkml:brushProperty name="width" value="0.05" units="cm"/>
      <inkml:brushProperty name="height" value="0.05" units="cm"/>
    </inkml:brush>
  </inkml:definitions>
  <inkml:trace contextRef="#ctx0" brushRef="#br0">48 977 1984,'-26'0'2736,"25"0"-2574,0 0 0,1 0 0,-1 0-1,0 0 1,0 0 0,0-1 0,0 1 0,0 0 0,0-1 0,1 1 0,-1 0 0,0-1 0,0 1 0,0-1-1,1 1 1,-1-1 0,0 0 0,1 1 0,-1-1 0,0 0 0,1 1 0,-1-1 0,1 0 0,-1 0-1,1 1 1,-1-1 0,1 0 0,0 0 0,0 0 0,-1 0 0,1 1 0,0-1 0,0 0 0,0 0 0,0 0-1,0 0 1,0 0 0,0-1 0,0-1-53,0 1 0,0-1-1,1 0 1,-1 1 0,1-1 0,0 0-1,0 1 1,0-1 0,0 1-1,0-1 1,0 1 0,3-4 0,9-7 152,0 0 0,2 1 0,20-15 0,12-10 76,23-34-35,-53 51-189,2 1-1,0 1 0,0 1 1,24-15-1,-42 31-98,1 0 0,-1 0 1,1 0-1,-1 0 0,1 0 0,-1 0 1,1 1-1,0-1 0,-1 1 0,1-1 1,0 1-1,0 0 0,-1-1 1,1 1-1,0 0 0,0 0 0,-1 0 1,1 0-1,0 1 0,0-1 0,-1 0 1,1 1-1,0-1 0,-1 1 0,1 0 1,0 0-1,-1-1 0,1 1 0,-1 0 1,1 0-1,-1 0 0,0 1 0,1-1 1,-1 0-1,0 0 0,0 1 0,0-1 1,0 1-1,0-1 0,0 1 0,0-1 1,0 1-1,-1 0 0,1-1 1,-1 1-1,1 0 0,-1-1 0,1 4 1,0 1 55,-1-1 1,1 1 0,-1 0 0,0 0 0,0-1 0,-1 1 0,0 0 0,0 0 0,-2 7 0,-4 7 165,-12 24-1,-1 5 126,19-44-145,3-4-63,6-7 10,10-16-119,-3 1-25,1 0 0,1 0 0,0 2 0,2 0 0,0 1 0,32-22 0,-48 37-81,0 1 0,0 0 0,1 1 0,-1-1 0,1 0 0,0 1 0,-1 0 0,7-1 0,-9 1 64,0 1-1,0 0 1,0 0-1,0 0 1,0 0-1,0 0 1,0 0-1,0 0 1,0 1-1,0-1 0,0 0 1,0 1-1,0-1 1,0 0-1,0 1 1,0-1-1,0 1 1,0 0-1,0-1 1,0 1-1,0 0 1,-1-1-1,1 1 0,0 0 1,0 0-1,-1 0 1,1 0-1,-1-1 1,1 1-1,-1 0 1,1 0-1,-1 0 1,1 0-1,-1 2 0,2 5 57,-1 1-1,0-1 1,0 1-1,-1-1 1,-2 12-1,2-8-41,0 0 1,1 18-1,0-27-8,-1 0 1,1 0-1,0 0 0,0 0 0,0 0 1,0 0-1,0-1 0,1 1 0,-1 0 1,1 0-1,0-1 0,0 1 0,0-1 1,2 3-1,-2-4 8,0 0 0,0 1 0,1-1 0,-1 0 0,0 0 0,0 0 0,1 0 0,-1-1 0,1 1 0,-1-1-1,1 1 1,-1-1 0,0 0 0,1 0 0,-1 0 0,4 0 0,6-2 47,0 0 0,11-3 0,-16 3-17,3 0-35,0-1 0,0-1 1,0 0-1,-1 0 0,1-1 0,-1 0 0,0-1 0,-1 1 0,1-2 0,-1 1 0,-1-1 0,1-1 0,-1 1 0,9-14 0,-1 0 32,-2 0 1,0-1-1,-1-1 1,-2 0 0,10-29-1,59-190 37,-66 206-100,-2 0-1,-2-1 1,-2-1-1,-1 0 1,2-49-1,-10 76-115,-2 9-69,3 2 194,1 0 0,-1 0 0,1 1 0,-1-1-1,1 0 1,-1 1 0,1-1 0,0 1 0,-1-1 0,1 1 0,-1-1 0,1 1 0,0-1 0,-1 1-1,1-1 1,0 1 0,0-1 0,0 1 0,-1-1 0,1 1 0,0-1 0,0 1 0,0 0-1,-8 45-52,-37 245 22,41-244 105,1 1 0,3 0 1,1 0-1,3 0 0,2 0 0,13 49 0,-19-94-49,1-1 0,0 1 0,0 0-1,0-1 1,1 1 0,-1-1-1,0 0 1,1 1 0,0-1 0,-1 0-1,1 0 1,0 0 0,0 0 0,0 0-1,0 0 1,3 1 0,-1-1-3,0 0 0,0 0 1,0-1-1,0 1 0,1-1 1,-1 0-1,0 0 1,1-1-1,5 1 0,5-1 24,0-1 1,0-1-1,0 0 0,28-8 0,-32 7 24,1-1 0,-1 0 0,1-1 0,-1 0 0,0-1 0,-1 0 0,13-10 0,-18 12-41,-1 1-1,0-1 1,1-1 0,-1 1 0,-1-1-1,1 1 1,-1-1 0,0 0 0,0 0-1,0-1 1,-1 1 0,0 0-1,0-1 1,0 0 0,-1 1 0,2-11-1,-2 7 1,-1 1 0,0 0 0,0 0-1,-1 0 1,0 0 0,-3-14 0,3 19-34,0 0 0,0 0 1,0 0-1,-1 1 1,1-1-1,-1 0 1,1 0-1,-1 1 1,0-1-1,0 1 1,0 0-1,0-1 1,-1 1-1,1 0 0,0 0 1,-1 0-1,0 1 1,1-1-1,-7-2 1,8 4-2,-1 0 0,0-1 1,0 1-1,1 0 1,-1 0-1,0 0 0,0 0 1,0 1-1,1-1 1,-1 0-1,0 1 0,0-1 1,1 1-1,-1-1 0,0 1 1,1 0-1,-1 0 1,1 0-1,-1 0 0,1 0 1,-1 0-1,1 0 0,0 1 1,0-1-1,-1 0 1,0 3-1,-3 2-34,1-1 1,1 1-1,-1 0 1,1 0-1,-4 8 1,4-4 38,-1 0 0,2 0 1,-1 0-1,2 0 0,-2 14 1,3-19 14,0-1 1,0 0 0,0 0 0,0 0-1,1 1 1,0-1 0,0 0-1,0 0 1,0 0 0,1 0 0,0 0-1,-1-1 1,2 1 0,-1 0-1,5 5 1,0-1-3,1-1 0,-1 0 0,2-1 0,-1 0-1,1 0 1,0-1 0,0 0 0,0 0 0,1-1 0,0 0 0,0-1-1,15 3 1,-16-4 41,0-1-1,0 0 0,0 0 0,0-1 0,0 0 1,1-1-1,-1 0 0,0 0 0,0-1 0,0 0 1,-1-1-1,1 0 0,0 0 0,9-6 0,-11 5-23,-1-1-1,0 0 1,0 0-1,0 0 1,0-1-1,-1 1 1,0-1-1,6-9 1,3-8 3,13-26 1,-15 25 140,-11 23-159,1-2-13,-1 1 1,0-1 0,1 0 0,-1 0-1,0 0 1,0 0 0,0 0 0,-1 0 0,1 0-1,-1 0 1,1 0 0,-1-5 0,0 7-14,0-1 1,0 1-1,1 0 1,-1 0-1,0-1 1,1 1-1,-1 0 1,1 0 0,0 0-1,-1 0 1,1 0-1,0 0 1,0 0-1,0 0 1,-1 0-1,1 0 1,2-1-1,7-9-36,-9 10 56,-1 0 0,1 1 0,0-1 0,-1 0 0,1 1 0,0-1 0,0 1 0,-1-1 0,1 1 0,0-1 0,0 1 0,0 0 0,0-1 0,0 1 0,-1 0 0,1-1 0,0 1 0,0 0 0,0 0 0,0 0 0,0 0 0,0 0 0,0 0 0,0 0 0,0 0 0,0 1 0,0-1 0,0 0 0,0 0 1,-1 1-1,1-1 0,0 1 0,0-1 0,0 1 0,0-1 0,-1 1 0,1-1 0,0 1 0,-1 0 0,1-1 0,0 1 0,-1 0 0,1 0 0,-1-1 0,1 1 0,-1 0 0,1 0 0,-1 0 0,0 0 0,1 0 0,-1 1 0,4 12-9,-1-1-1,3 20 1,-1-2-36,-1-6 14,-2 0 0,0 27 0,-2-50 41,1 1-1,-1-1 1,0 0-1,1 1 0,-1-1 1,1 0-1,0 1 1,0-1-1,0 0 0,0 0 1,0 0-1,1 0 1,-1 0-1,1 0 0,-1 0 1,1 0-1,-1-1 1,1 1-1,0-1 0,0 1 1,0-1-1,0 1 1,0-1-1,0 0 0,1 0 1,-1 0-1,0 0 1,0-1-1,1 1 0,-1-1 1,0 1-1,1-1 1,-1 0-1,3 0 0,23-3 129,-1-2 0,1-1-1,-1-1 1,39-16 0,-29 6-214,0 0 0,51-35 1,-74 43 107,20-13 19,-31 20-40,0 1 1,0-1 0,0 1-1,0 0 1,0 0 0,1 0-1,-1 0 1,7 0-1,-9 1-19,0 1-1,-1-1 1,1 1-1,0-1 1,0 1 0,-1-1-1,1 1 1,0-1-1,-1 1 1,1 0-1,0-1 1,-1 1-1,1 0 1,-1 0-1,1 0 1,-1-1-1,0 1 1,1 0-1,-1 0 1,0 0-1,1 0 1,-1 0-1,0 0 1,0-1-1,0 1 1,0 0 0,0 1-1,1 0 30,-1 0 1,0 0-1,0-1 1,0 1-1,0 0 0,0 0 1,0-1-1,0 1 0,-1 0 1,1 0-1,0-1 1,-1 1-1,0 1 0,0-2 4,0 0 1,0-1-1,0 1 0,0 0 0,-1-1 0,1 0 0,0 1 0,0-1 0,0 0 0,0 1 0,0-1 0,-1 0 0,1 0 0,-2 0 1,-21-1 41,1 0-1,10 3-101,-1 0 1,0 1-1,1 0 0,0 2 0,0-1 1,0 1-1,0 1 0,1 1 0,0-1 1,0 2-1,1 0 0,-12 10 0,20-15 21,1-1-1,0 0 0,-1 1 0,1 0 0,0-1 1,1 1-1,-1 0 0,1 0 0,-2 4 0,2-6 14,1 0 0,0-1 0,0 1 0,0 0 0,0 0 0,0 0 0,0 0 0,0 0 0,0 0 0,0 0-1,0 0 1,0-1 0,0 1 0,1 0 0,-1 0 0,0 0 0,1 0 0,-1 0 0,0-1 0,1 1 0,-1 0 0,1 0 0,0-1-1,-1 1 1,1 0 0,-1-1 0,1 1 0,0 0 0,0-1 0,-1 1 0,1-1 0,0 0 0,0 1 0,0-1 0,0 1-1,-1-1 1,1 0 0,0 0 0,1 1 0,6 0 65,1-1 0,-1 1 0,0-1 0,0-1 1,0 1-1,0-1 0,0-1 0,0 1 0,0-2 0,11-3 0,2-3-47,-14 5-56,0 0 0,0 1-1,1 1 1,-1-1-1,1 1 1,10-2-1,-15 5 34,-1 0 0,1 0-1,-1 0 1,0 1 0,1-1-1,-1 1 1,0-1 0,0 1-1,2 2 1,5 3-106,5 3-122,-10-7 263,0 0 0,0-1-1,0 1 1,1-1 0,4 3 0,-7-5 1,0 1-1,0-1 1,0 0 0,0 0 0,-1 0 0,1 0-1,0 0 1,0 0 0,0 0 0,0 0 0,0-1 0,-1 1-1,1-1 1,0 1 0,0-1 0,-1 0 0,4-1-1,1-3-15,0 0-1,0 0 0,0-1 0,-1 0 0,1 0 0,-2 0 1,7-11-1,-5 9-22,18-30 6,-16 25-25,0 0 0,1 0 0,1 0 0,0 1 0,13-12 0,-19 20-16,-4 4 46,0 0 1,0 0 0,0 0 0,0 0 0,0 0 0,0 0 0,0 1 0,0-1 0,0 0 0,0 0 0,0 0 0,0 0 0,0 0 0,0 0 0,0 0-1,0 0 1,0 0 0,1 0 0,-1 0 0,0 0 0,0 0 0,0 0 0,0 0 0,0 0 0,0 0 0,0 0 0,0 1 0,0-1 0,0 0-1,0 0 1,0 0 0,0 0 0,0 0 0,0 0 0,1 0 0,-1 0 0,0 0 0,0 0 0,0 0 0,0 0 0,0 0 0,0 0 0,0 0 0,0 5-36,0-5-33,-6 8 309,5-5-224,0 0-1,-1 0 1,1 0-1,-1 0 1,0-1-1,0 1 1,0-1-1,0 1 1,-1-1-1,1 0 1,0 0-1,-1 0 1,-4 3-1,3-3-23,1 1 0,-1 0 0,1-1 0,0 1 0,0 0-1,0 1 1,0-1 0,-3 6 0,0 3-45,0 0-1,-7 22 1,12-29 58,-1 1 1,1 0-1,0 0 0,0 0 1,1 0-1,0 0 0,0 0 1,1 8-1,-1-13 3,1 0 0,-1 1 0,0-1 0,1 0 1,-1 0-1,1 0 0,0 1 0,-1-1 0,1 0 0,0 0 0,0 0 0,0 0 0,0 0 0,0 0 1,0-1-1,0 1 0,0 0 0,0 0 0,0-1 0,0 1 0,0-1 0,0 1 0,1-1 0,-1 1 0,0-1 1,0 0-1,1 1 0,-1-1 0,0 0 0,1 0 0,-1 0 0,0 0 0,0 0 0,1 0 0,0-1 1,8 0 67,0-1 0,-1 0 0,17-5 0,-21 5-85,37-13 43,73-38 1,-101 46-19,0-1 0,0 0 0,-1-2 0,0 1 0,-1-2 0,0 0 0,0 0 0,-1-1 0,-1 0 0,0-1 0,-1 0 0,10-18 0,3-15 80,19-60 0,-35 88-91,56-162 27,-49 140-39,-1-1-1,-3-1 1,-1 0 0,2-49-1,-8 70 57,0 3-452,-5 32 42,-19 76 209,5-24 68,-14 116 0,26-130 93,4 1-1,4 55 0,-1-86 62,1-1 0,1 0 1,0 1-1,2-1 0,1-1 1,0 0-1,20 37 0,-25-53-45,1 0 0,0 0 1,0 0-1,5 6 0,-7-9 9,1 0-1,-1 0 1,0 1 0,1-1 0,-1 0 0,1-1-1,0 1 1,-1 0 0,1 0 0,0-1 0,-1 1-1,1-1 1,0 1 0,0-1 0,3 0 0,4 2 14,-8-2-53,-1 0-1,0 0 1,0 0-1,1 0 0,-1 0 1,0 0-1,1 0 1,-1 0-1,0 0 1,1 0-1,-1 0 1,0 0-1,1 0 0,-1 0 1,0 0-1,0 0 1,1 0-1,-1-1 1,0 1-1,1 0 1,-1 0-1,0 0 0,0 0 1,1-1-1,-1 1 1,0 0 6,1 0 0,-1 0-1,1-1 1,-1 1 0,1 0 0,-1 0 0,1 0 0,-1 0 0,1-1 0,-1 1 0,0 0 0,1-1 0,-1 1 0,0 0 0,1-1 0,-1 1-1,0 0 1,1-1 0,-1 1 0,0-1 0,0 1 0,1-1 0,-1 1 14,0-1-1,1 1 1,-1-1-1,0 1 1,1-1 0,-1 1-1,1-1 1,-1 1 0,0 0-1,1-1 1,-1 1-1,1 0 1,-1-1 0,1 1-1,-1 0 1,1 0-1,-1-1 1,1 1 0,0 0-1,12-9-23,22-39 110,-31 44-87,-1-1 0,0 0 1,0 0-1,0-1 0,0 1 0,-1-1 1,0 1-1,3-10 0,1-6-2,-5 19 11,0 0 1,0-1-1,0 1 1,0-1-1,-1 0 1,1-4-1,-1-57-247,0 64 216,-1 0 0,1 0 0,0 0 0,-1 0 0,1 1 0,-1-1 1,1 0-1,0 0 0,-1 0 0,1 0 0,-1 0 0,1 0 0,0 1 0,-1-1 0,1 0 0,0 0 0,-1 0 0,1 1 0,0-1 1,-1 0-1,1 1 0,0-1 0,0 0 0,-1 1 0,1-1 0,0 0 0,0 1 0,0-1 0,-1 0 0,1 1 0,0-1 0,0 1 1,0-1-1,0 1 0,-8 32-107,4-14 90,-4 30-1,5-19-64,1-19 75,1 0 0,0 1 0,0-1 0,3 14 0,0-5 45,-3-17-32,2 0-1,-1-1 1,0 1 0,1 0 0,-1 0 0,1-1-1,2 6 1,-3-7 0,1 0-1,0 0 0,0 0 1,0 1-1,0-1 1,0 0-1,1-1 0,-1 1 1,0 0-1,0 0 1,1 0-1,-1-1 0,0 1 1,1-1-1,-1 1 1,1-1-1,-1 1 0,3-1 1,5 2 66,0-1 0,0-1 1,1 1-1,-1-1 0,0-1 1,16-2-1,54-18-32,-50 13 62,-4 1-96,0-1-1,0-1 1,0-1 0,28-17 0,-35 18 18,-38 33-203,18-22 161,0 1 1,0 0-1,0 0 1,0 1-1,1-1 1,-1 0-1,1 0 0,0 1 1,-2 6-1,4-9 31,-1 0 0,1 0 0,0 1-1,-1-1 1,1 0 0,0 0 0,0 0-1,-1 0 1,1 0 0,0 0 0,0 0 0,0 0-1,0 0 1,0 0 0,1-1 0,-1 1-1,0 0 1,0-1 0,3 2 0,26 10-181,-25-11 211,0 0-1,0 0 1,0 0 0,0-1-1,0 0 1,0 0-1,0 0 1,0 0-1,0-1 1,0 0 0,7-2-1,-8 2-18,0 0 0,-1-1 0,1 1 0,-1-1 1,1 0-1,-1 0 0,0 0 0,1 0 0,-1-1 0,-1 1 0,1-1 0,0 0 0,-1 0 0,4-5 0,-5 7-13,-1 0 1,1 0-1,-1 0 0,1 0 0,-1 0 0,0 0 0,0 0 0,1 0 1,-1 0-1,0 0 0,0 0 0,0 0 0,0 0 0,0 0 0,-1 0 0,1 0 1,0 0-1,0 0 0,-1 0 0,1 0 0,0 0 0,-1 0 0,1 1 0,-1-1 1,1 0-1,-1 0 0,0 0 0,1 0 0,-1 1 0,0-1 0,1 0 0,-1 1 1,0-1-1,0 0 0,-1 0 0,-4-3-11,0 1 0,0-1 0,-13-4 0,10 4 109,5 3-91,0 0 1,0 0-1,0 0 1,0 0 0,-6 0-1,8 1-16,0 0 1,-1-1-1,1 1 0,0 0 1,0-1-1,-1 1 0,1-1 1,0 0-1,0 0 0,0 0 0,0 0 1,-3-2-1,4 2 1,1 1-1,0-1 1,0 1 0,-1-1-1,1 1 1,0-1 0,0 0-1,0 1 1,0-1 0,0 1 0,0-1-1,0 0 1,0 1 0,0-1-1,0 1 1,0-1 0,0 1-1,1-1 1,-1 0 0,0 1-1,0-1 1,1 1 0,-1-1-1,8-11 81,1 6-139,-1 0 0,1 1 0,1 0 1,18-7-1,-10 5 31,-7 2 30,1 0 0,-1 1 0,1 1 0,18-4 0,-26 7 6,0-1 0,0 1 0,0 0 0,0 0 0,0 0 0,0 0 0,0 1 0,0 0 0,0 0 0,0 0 1,0 0-1,0 0 0,0 1 0,0 0 0,-1 0 0,7 4 0,-8-4 16,-1-1 1,0 1-1,0-1 1,0 1-1,0-1 0,0 1 1,0 0-1,0-1 1,0 1-1,-1 0 0,1 0 1,-1-1-1,1 1 1,-1 0-1,0 0 1,1 0-1,-1 3 0,-4 35 310,2-29-303,1-4-10,-2 9-17,3-15 14,0-1 1,0 0 0,0 0-1,-1 1 1,1-1 0,0 0 0,0 1-1,0-1 1,0 0 0,0 1 0,0-1-1,0 0 1,0 1 0,0-1 0,0 0-1,1 1 1,-1-1 0,0 0 0,0 1-1,0-1 1,0 0 0,0 0-1,0 1 1,1-1 0,-1 0 0,0 0-1,0 1 1,1-1 0,-1 0 0,21-9 231,102-55-272,-108 57 44,0-1-25,0 2 0,1 0 0,0 0 0,24-4 1,-36 10 17,0-1 1,0 1 0,0-1 0,1 1-1,-1 1 1,0-1 0,0 1-1,0-1 1,0 1 0,1 0 0,-1 0-1,0 1 1,-1 0 0,1-1-1,0 1 1,0 0 0,-1 1 0,1-1-1,-1 1 1,0-1 0,0 1 0,0 0-1,3 4 1,14 20 181,-10-14-6,0 0 0,20 21 0,-28-32-171,1 1 0,0-1 0,-1 0 0,1 0 0,0 0 0,0 0 0,0-1 0,0 1 0,0-1 0,1 0 0,-1 1 0,0-2 0,1 1 0,-1 0 0,1-1 0,-1 1 0,0-1 0,7 0 0,-9 0-162,0 0 1,-1 0 0,1-1 0,0 1-1,0 0 1,0 0 0,0 0 0,0-1-1,0 1 1,0-1 0,-1 1 0,1 0-1,0-1 1,0 1 0,-1-1 0,1 0-1,0 1 1,-1-1 0,1 0 0,0 1-1,-1-1 1,1 0 0,-1 0-1,1 1 1,-1-1 0,1-1 0,-1 0-443,0 0 1,1 0 0,-1 0 0,0 0 0,-1 1-1,1-1 1,0 0 0,-1 0 0,1 0-1,-1 0 1,-1-3 0,-5-13-2409</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57:19.001"/>
    </inkml:context>
    <inkml:brush xml:id="br0">
      <inkml:brushProperty name="width" value="0.05" units="cm"/>
      <inkml:brushProperty name="height" value="0.05" units="cm"/>
    </inkml:brush>
  </inkml:definitions>
  <inkml:trace contextRef="#ctx0" brushRef="#br0">28 25 8320,'-28'-8'3744,"33"3"-3232,-5 2 416,5 3-608,-2-3-224,12 3-64,-2-5-192,0 10 96,-5-5 32,5 0 32,-3 3-3104,-2 5 1696</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57:19.347"/>
    </inkml:context>
    <inkml:brush xml:id="br0">
      <inkml:brushProperty name="width" value="0.05" units="cm"/>
      <inkml:brushProperty name="height" value="0.05" units="cm"/>
    </inkml:brush>
  </inkml:definitions>
  <inkml:trace contextRef="#ctx0" brushRef="#br0">36 128 8800,'-35'-30'4000,"66"17"-3488,-6 6 512,11 2-672,21-6 992,0 0-769,9-6-287,-4 9-160,7-3-128,-7 3 0,3 1-639,-7 7 351,-11 0-4128,-6 7 2464</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57:19.703"/>
    </inkml:context>
    <inkml:brush xml:id="br0">
      <inkml:brushProperty name="width" value="0.05" units="cm"/>
      <inkml:brushProperty name="height" value="0.05" units="cm"/>
    </inkml:brush>
  </inkml:definitions>
  <inkml:trace contextRef="#ctx0" brushRef="#br0">17 148 7808,'-16'-19'3520,"42"11"-3040,-5 0 1216,6 4-1024,17-12 768,0 5-800,21-9-225,6 4-255,20-3 32,-2 7-128,7 1-799,-9 8 383,6 6-6688,-11 5 3872</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57:20.999"/>
    </inkml:context>
    <inkml:brush xml:id="br0">
      <inkml:brushProperty name="width" value="0.05" units="cm"/>
      <inkml:brushProperty name="height" value="0.05" units="cm"/>
    </inkml:brush>
  </inkml:definitions>
  <inkml:trace contextRef="#ctx0" brushRef="#br0">56 467 3232,'-9'5'382,"7"-4"-275,0 0 0,0 0 1,0 1-1,1-1 1,-1 1-1,0-1 1,1 1-1,-1 0 0,-2 3 1,0 0 343,1 0 1,0 1-1,0-1 1,0 1-1,0-1 0,-2 9 1,5-13-321,-1 0 1,1 1-1,0-1 0,-1 0 1,1 1-1,0-1 1,0 0-1,0 1 0,0-1 1,0 1-1,0-1 1,0 0-1,0 1 0,0-1 1,1 0-1,-1 1 1,0-1-1,1 0 0,0 0 1,-1 1-1,1-1 0,-1 0 1,1 0-1,0 0 1,0 0-1,0 0 0,0 0 1,0 0-1,0 0 1,0 0-1,0 0 0,0 0 1,0-1-1,1 1 1,-1 0-1,0-1 0,0 1 1,1-1-1,1 1 1,0 0 22,0-1 1,1 0-1,-1 0 1,0 1 0,1-2-1,-1 1 1,0 0-1,1-1 1,-1 0 0,0 1-1,6-4 1,0 1 154,-1-1 1,0 0-1,9-7 1,-4 1-35,-1 0 1,0-1-1,0-1 1,16-21 0,1 0-134,2-2 2,-2-1 0,28-44 0,-36 44-32,0-1 0,-3-1 0,24-68 0,-43 138-328,3 31 0,-1-54 248,0 0-1,0 0 1,1-1 0,0 1 0,6 16 0,-6-21 0,0-1 1,0 1 0,0 0 0,0-1-1,1 1 1,0-1 0,-1 0 0,1 0-1,0 0 1,1 0 0,-1-1-1,0 1 1,1-1 0,0 0 0,3 2-1,-1-2 22,0 0-1,0 0 1,0 0-1,1-1 1,-1 0-1,0-1 1,0 1-1,1-1 1,-1 0-1,0-1 0,1 0 1,-1 0-1,0 0 1,0 0-1,0-1 1,0 0-1,0-1 1,8-3-1,-2-1-16,-1 1 0,0-1 0,0-1 0,-1 0 0,0-1 0,0 0 0,15-18 0,67-107-147,-67 93-20,-23 38 93,0 1 0,-1-1 0,1 1-1,0-1 1,0 1 0,1 0 0,-1 0-1,5-4 1,-6 6 27,-1-1 0,1 1 0,-1 0 0,1 0 0,0 0 0,-1-1 0,1 1 0,-1 0 0,1 0 0,0 0 0,-1 0 0,1 0 0,0 0 1,-1 0-1,1 0 0,-1 0 0,1 1 0,0-1 0,0 0 0,0 1 10,0 0 1,0 0-1,0-1 1,0 1-1,0 0 1,0 0-1,0 0 1,0 0-1,0 0 1,0 0-1,-1 1 1,2 1-1,6 14 13,-1 0-1,-1 1 1,0 0-1,-2 1 1,0-1-1,-1 1 1,0-1-1,-2 1 0,0 0 1,-1 0-1,-3 20 1,2-34 45,0 1 1,0-1-1,0 0 1,0 0-1,-1 0 1,-3 8-1,4-12-32,0 1 0,0 0-1,0-1 1,0 0 0,0 1-1,0-1 1,0 1-1,-1-1 1,1 0 0,0 0-1,-1 0 1,1 0 0,-1 0-1,0 0 1,1 0 0,-1-1-1,0 1 1,1 0 0,-1-1-1,0 1 1,0-1-1,1 0 1,-1 0 0,-3 1-1,-1-2 30,-1 0-1,0 0 1,1 0-1,-1-1 1,0 0-1,1 0 1,-9-5-1,1 0-124,1 0-1,-19-15 0,29 20 60,1 0-1,0 0 1,-1 0 0,1 0-1,0 0 1,-2-4-1,4 5 4,-1 1 0,1-1 0,0 1 0,0 0 0,-1-1 0,1 1 0,0-1 0,0 1 0,0-1 0,0 1 0,0-1 0,0 1 0,0-1 0,0 1 0,0-1 0,0 1 0,0-1 0,0 1 0,0-1 0,0 1 0,0-1 0,0 1 0,0-1 0,1 1 0,-1-1 0,0 1 0,0 0 0,1-1 0,-1 1 0,0-1 0,0 1 0,1 0 0,-1-1 0,1 1 0,-1 0 0,0-1 0,1 1 0,-1 0 0,1 0 0,-1-1 0,0 1 0,1 0 0,-1 0 0,1 0 0,-1 0 0,1 0 0,-1-1 0,1 1 0,0 0 0,11-2-54,1 1-1,-1 0 1,1 1-1,0 0 0,-1 1 1,19 3-1,-16-2 32,4 0-97,-1 2 0,34 11 0,5 7-6928,-55-22 6365,0 1-1,0 1 0,0-1 0,0 0 1,0 0-1,0 1 0,0-1 1,0 1-1,2 2 0,4 7-2161</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57:21.328"/>
    </inkml:context>
    <inkml:brush xml:id="br0">
      <inkml:brushProperty name="width" value="0.05" units="cm"/>
      <inkml:brushProperty name="height" value="0.05" units="cm"/>
    </inkml:brush>
  </inkml:definitions>
  <inkml:trace contextRef="#ctx0" brushRef="#br0">85 67 5888,'-57'-51'2688,"35"51"-2336,17-3-992,10 3 288,3-5-768,10 2 640,22-2-3008,7 10 1920</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57:23.959"/>
    </inkml:context>
    <inkml:brush xml:id="br0">
      <inkml:brushProperty name="width" value="0.05" units="cm"/>
      <inkml:brushProperty name="height" value="0.05" units="cm"/>
    </inkml:brush>
  </inkml:definitions>
  <inkml:trace contextRef="#ctx0" brushRef="#br0">162 675 4064,'-3'-9'1116,"2"8"-858,0 0 0,1 0 0,-1 1 0,1-1 0,-1 0 0,1 0 0,0 0 0,-1 0-1,1-1 1,0 1 0,0 0 0,0-2 0,0 3-188,0 0 1,0 0-1,0 0 0,0-1 0,0 1 1,1 0-1,-1 0 0,0 0 0,0-1 1,0 1-1,0 0 0,0 0 0,0-1 1,0 1-1,0 0 0,0 0 0,0-1 1,0 1-1,0 0 0,0 0 0,0 0 1,0-1-1,0 1 0,0 0 0,0 0 1,0-1-1,0 1 0,-1 0 1,1 0-1,0 0 0,0-1 0,0 1 1,0 0-1,0 0 0,-1 0 0,1-1 1,0 1-1,0 0 0,0 0 0,-1 0 1,1 0-1,0-1-15,-1 1 1,1 0-1,0-1 1,-1 1-1,1 0 1,0 0-1,-1-1 0,1 1 1,-1 0-1,1 0 1,-1 0-1,1 0 1,0 0-1,-1 0 1,1-1-1,-1 1 0,1 0 1,-1 0-1,1 0 1,0 0-1,-1 0 1,1 1-1,-1-1 1,1 0-1,-1 0 0,0 0 1,-12 9 398,0 0 1,1 1-1,0 1 1,-20 22-1,25-25-382,0 1-1,1 0 1,0 0 0,0 1-1,1 0 1,0 0 0,1 0-1,-3 11 1,6-16-20,0 0 1,0 0-1,0 0 0,1 0 0,0 0 0,0 0 0,1 7 1,-1-10-37,1 0 0,-1 0 0,1 0 0,-1 0 1,1 0-1,0 0 0,-1 0 0,1 0 0,0-1 0,0 1 1,1 0-1,-1 0 0,0-1 0,1 1 0,-1-1 1,1 0-1,-1 1 0,1-1 0,-1 0 0,4 2 0,0-1 47,0 0 0,0-1 0,1 1 0,-1-1 0,0 0 0,1-1 0,-1 1 0,0-1 0,1 0 0,-1-1 0,0 1 0,1-1-1,-1 0 1,6-2 0,6-2 33,0-1 0,30-16 0,-38 18-77,0-1 0,-1 1 0,0-2 0,0 1 0,0-1 0,0-1 0,-1 1 0,0-1 0,-1 0 0,0-1 0,0 0 0,0 0 0,-1 0 0,0 0 0,7-17 0,-12 24-33,0 1-1,0-1 1,0 1-1,0 0 1,1-1-1,-1 1 1,0-1-1,0 1 0,0 0 1,1-1-1,-1 1 1,0 0-1,1-1 1,-1 1-1,0 0 1,1 0-1,-1-1 0,0 1 1,1 0-1,-1 0 1,1-1-1,0 1-4,-1 0-1,1 1 0,-1-1 0,0 0 1,1 0-1,-1 0 0,1 1 1,-1-1-1,0 0 0,1 0 1,-1 1-1,0-1 0,1 0 1,-1 1-1,0-1 0,1 0 1,-1 1-1,0-1 0,0 1 1,1-1-1,-1 0 0,0 1 1,0-1-1,0 1 0,0 0 0,5 11-34,1-1 0,13 21 0,-18-29 84,1 0-1,0 0 1,1-1 0,-1 1-1,0-1 1,1 0-1,-1 0 1,1 0 0,0 0-1,0 0 1,0 0 0,0-1-1,0 1 1,0-1 0,0 0-1,4 1 1,-5-2-6,0 0 0,0 0 1,0-1-1,0 0 0,0 1 1,0-1-1,0 0 0,0 0 1,0 0-1,-1 0 0,1 0 0,0 0 1,-1 0-1,1 0 0,-1-1 1,1 1-1,-1-1 0,0 1 1,1-1-1,0-2 0,5-5 68,12-21-1,14-42-117,-5 11 185,-13 22-969,-8 52 820,1-1 0,1 0 0,0 0 1,1-1-1,0 0 0,1-1 0,0 0 0,0 0 1,1-2-1,0 1 0,1-1 0,17 7 1,-22-11 52,1-1 1,-1 0-1,1 0 1,0-1-1,0-1 1,0 1-1,0-1 0,0-1 1,11 0-1,-13-1-30,1 0 0,-1 0 0,0-1 0,0 0 0,0 0 0,0 0-1,0-1 1,0 0 0,-1-1 0,1 0 0,-1 0 0,8-6-1,-8 4-8,0 0-1,0-1 0,0 0 0,-1 0 1,0 0-1,0-1 0,0 0 0,-1 0 1,-1 0-1,1 0 0,-1 0 0,-1-1 1,1 1-1,-2-1 0,1 0 0,-1 0 1,0 0-1,-1 0 0,0 1 0,0-1 1,-1 0-1,-1 0 0,1 0 1,-6-15-1,6 22-43,0 0 0,0-1 1,0 1-1,0 0 0,-1 0 1,1 0-1,-1 0 0,0 0 1,1 0-1,-1 0 1,0 1-1,0-1 0,-4-2 1,5 3-1,-1 1 0,1-1 0,0 1 0,-1-1 0,1 1 0,0 0 0,-1 0 0,1-1 0,-1 1 0,1 0 0,0 0 0,-1 0 1,1 0-1,-1 1 0,1-1 0,0 0 0,-1 1 0,1-1 0,-1 0 0,1 1 0,0 0 0,0-1 0,-1 1 0,0 1 0,-8 6-6,1 0-1,0 1 0,1 1 1,0-1-1,0 1 0,1 0 1,1 1-1,0 0 0,0 0 1,1 0-1,0 1 0,-5 21 1,8-27 48,1 0 0,0 0 1,0 0-1,1 0 0,0 1 1,0-1-1,0 0 0,1 0 1,0 0-1,0 0 0,0 0 1,1 0-1,0 0 0,0 0 1,0-1-1,1 1 0,0-1 1,6 9-1,-5-8-6,1-1 0,0 1 1,1-1-1,0 0 0,0 0 0,0-1 0,0 1 0,0-2 0,1 1 1,0-1-1,0 1 0,0-2 0,0 1 0,13 2 0,-8-3 16,0 0 0,1-1-1,-1 0 1,1 0 0,-1-2-1,1 0 1,-1 0 0,0-1-1,1 0 1,-1-1 0,0-1-1,0 0 1,-1 0-1,19-11 1,-13 7 4,39-19 69,-2-2 1,86-62-1,-111 69-60,-2-2-1,28-30 0,-54 54-40,-1 0-1,0-1 0,1 1 0,-1 0 0,0-1 0,1 1 0,-1-1 0,0 1 0,0-1 1,1 1-1,-1-1 0,0 1 0,0-1 0,0 1 0,0-1 0,0 1 0,0-1 0,1 1 1,-1-1-1,0 1 0,-1-1 0,1 0 0,0 0-1,-1 1-1,1-1 1,-1 1 0,1-1-1,-1 1 1,1-1 0,-1 1-1,1 0 1,-1-1 0,0 1-1,1 0 1,-1-1 0,0 1 0,1 0-1,-1 0 1,0 0 0,1 0-1,-1 0 1,0-1 0,0 1-1,1 1 1,-1-1 0,-1 0-1,-2 0 2,0 1-1,0-1 1,-1 1-1,1 0 0,0 0 1,0 1-1,1-1 0,-6 3 1,-33 22-131,18-10 141,1 1 0,0 1 1,-37 38-1,54-49-7,-14 16 5,-20 28 0,34-43-3,1 0 1,0 1-1,1 0 1,0 0-1,0 0 1,1 0 0,-4 17-1,7-25 3,0-1-1,-1 1 0,1 0 1,0 0-1,0-1 1,0 1-1,0 0 1,0 0-1,0-1 1,0 1-1,0 0 1,0 0-1,0-1 1,0 1-1,0 0 1,0 0-1,1-1 1,-1 1-1,0 0 1,0 0-1,1-1 0,-1 1 1,1-1-1,-1 1 1,0 0-1,1-1 1,-1 1-1,1-1 1,0 1-1,-1-1 1,1 1-1,-1-1 1,1 1-1,0-1 1,-1 0-1,1 1 1,0-1-1,0 0 1,-1 1-1,1-1 0,0 0 1,0 0-1,-1 0 1,1 0-1,0 0 1,0 0-1,-1 0 1,3 0-1,0-1 29,1 1-1,0-1 0,0 0 1,-1 0-1,1-1 1,-1 1-1,1-1 0,3-2 1,9-7-8,-1-1 1,0-1-1,-1-1 1,-1 0-1,13-17 1,7-6-259,-33 36 222,0 1-1,1 0 0,-1-1 0,0 1 1,0 0-1,1-1 0,-1 1 1,0 0-1,1-1 0,-1 1 0,0 0 1,1 0-1,-1-1 0,0 1 0,1 0 1,-1 0-1,1 0 0,-1-1 1,0 1-1,1 0 0,-1 0 0,1 0 1,-1 0-1,1 0 0,-1 0 1,0 0-1,1 0 0,-1 0 0,1 0 1,-1 0-1,1 0 0,-1 1 0,0-1 1,1 0-1,-1 0 0,1 0 1,-1 0-1,0 1 0,1-1 0,-1 0 1,0 0-1,1 1 0,-1-1 0,0 0 1,1 1-1,-1-1 0,0 0 1,1 1-1,1 3-25,0 0-1,0 0 1,-1 1 0,3 5-1,2 7-27,-1-9 53,0 0-1,1 0 0,0-1 1,0 1-1,1-1 0,0-1 0,12 10 1,-15-13 30,1 0 0,-1 0 0,1-1 1,-1 1-1,1-1 0,0 0 0,0 0 0,0-1 1,1 0-1,-1 1 0,0-2 0,0 1 0,1-1 1,9 0-1,-12 0-22,13-2 27,1 0 1,20-6 0,-31 6-15,-1 0 1,1-1-1,0 1 1,-1-1-1,0 0 1,0 0-1,0-1 1,0 1-1,0-1 1,5-5-1,1-5 15,0-1 1,0 1-1,-1-2 1,-1 1-1,-1-1 1,7-18-1,32-106 232,-17 22-232,-11 38-76,17-81 74,-29 121-169,-2-1 0,-1-42 0,-4 81-82,-2 6 98,-1 10-12,-17 128-133,-2 30 364,15-65-31,-19 229 274,25-315 275,1-17-205,3-11-381,1-9-69,1 0-1,1 0 1,1 0-1,0 0 1,1 1 0,1 0-1,0 1 1,16-19-1,-20 27 23,1 0-1,0 0 1,0 1 0,1-1-1,0 1 1,0 1-1,0-1 1,11-4-1,-13 7 0,1 0 0,-1 1-1,1-1 1,0 1 0,0 0-1,-1 1 1,1-1 0,0 1 0,0 0-1,0 1 1,0-1 0,-1 1-1,7 2 1,-6-2 10,-1 1 1,1 0-1,-1 0 0,0 1 0,0-1 1,0 1-1,0 0 0,0 1 0,-1-1 1,0 1-1,1 0 0,3 5 0,-6-7 18,0 1-1,0-1 1,0 1-1,-1-1 1,1 1-1,-1 0 1,0 0-1,0 0 1,0 0-1,0 0 1,-1 0-1,1 0 1,-1 0-1,1 0 0,-1 0 1,0 0-1,0 0 1,-1 0-1,1 0 1,0 0-1,-1 0 1,0 0-1,-2 5 1,1-3 26,-1 0 0,0 1 1,0-1-1,-1-1 0,1 1 1,-1-1-1,0 1 0,-1-1 1,1 0-1,-1 0 0,1-1 1,-1 1-1,-6 2 0,-9 4 20,0 0 0,-25 7 0,24-9-95,11-5-45,-1 2-181,24 2 221,4 0 206,1-1 1,34 8-1,-30-9-865,26 9 0,-8-1-4663,-19-1 2698</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57:25.357"/>
    </inkml:context>
    <inkml:brush xml:id="br0">
      <inkml:brushProperty name="width" value="0.05" units="cm"/>
      <inkml:brushProperty name="height" value="0.05" units="cm"/>
    </inkml:brush>
  </inkml:definitions>
  <inkml:trace contextRef="#ctx0" brushRef="#br0">97 31 1728,'0'-1'223,"0"-1"0,1 1 1,-1 0-1,1-1 0,0 1 0,0 0 1,-1-1-1,1 1 0,0 0 0,0 0 1,0 0-1,0 0 0,0 0 0,0 0 1,1 0-1,-1 0 0,0 1 0,0-1 1,1 0-1,-1 1 0,0-1 0,1 1 1,-1-1-1,2 0 0,1 0 95,0 0-1,0 0 0,0 0 0,0 0 1,0 1-1,0 0 0,1 0 1,7 0-1,-10 1-219,1-1-1,-1 1 1,1 0 0,-1-1 0,1 1-1,-1 0 1,0 1 0,0-1 0,1 0-1,-1 1 1,0-1 0,0 1 0,0 0-1,0-1 1,-1 1 0,1 0 0,0 0-1,-1 0 1,1 1 0,-1-1-1,0 0 1,0 0 0,0 1 0,0-1-1,0 1 1,0-1 0,0 4 0,0 3 134,0 0 0,-1 0 0,0 0 1,0 0-1,-1 0 0,-2 11 1,-2 3 13,-1-1 1,0 1 0,-2-1 0,-1 0-1,0-1 1,-2 0 0,0-1 0,-1 0 0,-2-1-1,-19 23 1,28-36-165,-1 0 0,1-1 0,-1 1 0,-12 7 0,17-12-213,-1 0 0,1 0 0,-1 0 0,1 0 0,-1-1 0,0 1 0,0 0 0,1-1 0,-1 1 0,0-1 0,0 1 1,0-1-1,0 0 0,1 0 0,-1 0 0,0 0 0,0 0 0,0 0 0,0 0 0,0-1 0,0 1 0,1-1 0,-1 1 0,-2-2 0,4 2-11,-1-1 1,1 1-1,-1 0 0,1 0 0,0-1 0,-1 1 0,1 0 0,0-1 1,-1 1-1,1-1 0,0 1 0,0 0 0,-1-1 0,1 1 0,0-1 1,0 1-1,0-1 0,0 1 0,0-1 0,-1 1 0,1 0 1,0-1-1,0 1 0,0-1 0,0 1 0,0-1 0,0 1 0,1-1 1,-1 1-1,0-2 0,0 0-485,3-9-1367</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57:26.445"/>
    </inkml:context>
    <inkml:brush xml:id="br0">
      <inkml:brushProperty name="width" value="0.05" units="cm"/>
      <inkml:brushProperty name="height" value="0.05" units="cm"/>
    </inkml:brush>
  </inkml:definitions>
  <inkml:trace contextRef="#ctx0" brushRef="#br0">0 418 3072,'15'0'1240,"-1"1"0,1 1 0,25 6 0,-32-7-754,0 0 0,0 0 0,0-1 0,1 0 0,-1-1 0,0 0 0,8-2 0,4-1 597,32-12-1,-43 12-958,-1 0 0,1-1 0,-1 0-1,0-1 1,0 1 0,0-1 0,-1-1 0,0 0 0,0 0 0,-1 0-1,0 0 1,0-1 0,-1 0 0,9-17 0,1-6 54,-2-2 1,16-57-1,-28 85-150,40-108-55,-41 112 20,1-2-47,0 0-1,0 0 0,1 1 1,-1-1-1,4-5 1,-5 8 50,0 0 1,1 0-1,-1 0 1,0 0-1,0 0 1,0 0-1,0 0 1,0 0-1,0 0 1,1 0-1,-1 0 1,0-1-1,0 1 0,0 0 1,0 0-1,0 0 1,1 0-1,-1 0 1,0 0-1,0 0 1,0 0-1,0 0 1,0 0-1,1 0 1,-1 0-1,0 1 1,0-1-1,0 0 1,0 0-1,0 0 1,0 0-1,1 0 1,-1 0-1,0 0 1,0 0-1,0 0 1,0 0-1,0 0 1,0 1-1,0-1 1,0 0-1,1 0 1,-1 0-1,0 0 1,5 16-48,2 22 150,-2 0 1,0 39-1,-10 75 776,5-144-799,-1-1 1,0 1 0,0-1-1,-1 0 1,0 1-1,0-1 1,-1 0 0,0 0-1,0-1 1,-7 12-1,8-16-45,0 0 0,0 0-1,0 0 1,0 0-1,0-1 1,-1 1 0,1-1-1,0 0 1,-1 0-1,1 0 1,-1 0 0,1 0-1,-1 0 1,0 0-1,1-1 1,-1 0 0,0 1-1,-4-1 1,3 0 6,0-1 0,0 1 1,0-1-1,0 0 0,1 0 1,-1 0-1,0 0 0,0-1 1,1 1-1,-1-1 0,1 0 1,-5-3-1,-5-3-93,9 6 10,1 0 1,0 0 0,-1-1 0,1 1-1,0-1 1,-3-3 0,6 6 31,0 0 0,0 0 0,0 0 0,0 0 0,-1-1 1,1 1-1,0 0 0,0 0 0,0 0 0,0 0 0,0-1 0,0 1 1,0 0-1,0 0 0,0 0 0,0-1 0,0 1 0,0 0 0,0 0 1,0 0-1,0-1 0,0 1 0,0 0 0,0 0 0,0 0 0,0-1 1,0 1-1,1 0 0,-1 0 0,0 0 0,0 0 0,0-1 0,0 1 1,0 0-1,0 0 0,1 0 0,-1 0 0,0 0 0,0-1 0,0 1 1,0 0-1,1 0 0,-1 0 0,0 0 0,0 0 0,0 0 0,1 0 1,16-4-184,21 4 29,29 2 142,0-3-1,100-15 0,-118 14 101,-37 3 45,1-1 1,19-3-1,-25 2-140,-9 5 36,-2 0-9,3-3-192,3 2-37,-2-3 226,0 1-1,0-1 0,0 0 0,0 0 1,0 1-1,0-1 0,0 0 0,0 0 1,0 0-1,0 1 0,0-1 0,0 0 1,0 0-1,0 1 0,1-1 1,-1 0-1,0 0 0,0 0 0,0 0 1,0 1-1,0-1 0,1 0 0,-1 0 1,0 0-1,0 0 0,0 1 0,1-1 1,-1 0-1,0 0 0,5 2 7,28 7 136,-31-9-131,0 0-1,0 1 1,0-1-1,0 0 0,0 0 1,0 0-1,0-1 0,0 1 1,0 0-1,0-1 0,0 1 1,0-1-1,4-1 0,-6 1 3,1 0-1,0 1 0,-1-1 1,1 0-1,0 1 0,-1-1 0,1 0 1,-1 0-1,0 1 0,1-1 1,-1 0-1,1 0 0,-1 0 0,0 0 1,0 0-1,0 1 0,1-1 1,-1 0-1,0 0 0,0 0 0,0 0 1,0 0-1,-1 0 0,1 0 1,0 0-1,0 0 0,0 1 0,-1-1 1,1 0-1,-1-1 0,0-1 4,-1 0 0,1 0 0,-1 0 1,1 0-1,-1 0 0,0 1 0,0-1 0,-5-3 0,-12-9 8,-1 1 1,0 1-1,-1 0 1,-1 2 0,-41-16-1,59 26-61,0 0 1,0-1-1,0 1 0,0 1 1,-1-1-1,1 1 0,0-1 1,0 1-1,-1 1 0,1-1 1,0 0-1,0 1 0,0 0 1,0 0-1,-7 3 0,8-3 2,0 1 0,0-1-1,1 1 1,-1 0 0,1 0 0,0 0 0,-1 0-1,1 0 1,0 0 0,0 1 0,0-1-1,1 1 1,-1-1 0,1 1 0,-1 0 0,1 0-1,0-1 1,0 1 0,0 0 0,0 0-1,0 6 1,1-7-14,-1 0-1,1 0 1,0-1-1,0 1 1,0 0 0,1 0-1,-1 0 1,0-1-1,1 1 1,-1 0-1,1-1 1,0 1-1,-1 0 1,1-1 0,0 1-1,0-1 1,1 2-1,2 1-498,-1 0-1,1 0 1,0-1-1,6 5 1,-8-7 236,28 22-1765</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2:31.530"/>
    </inkml:context>
    <inkml:brush xml:id="br0">
      <inkml:brushProperty name="width" value="0.05" units="cm"/>
      <inkml:brushProperty name="height" value="0.05" units="cm"/>
      <inkml:brushProperty name="color" value="#66CC00"/>
    </inkml:brush>
  </inkml:definitions>
  <inkml:trace contextRef="#ctx0" brushRef="#br0">10 934 2720,'-9'-1'7667,"8"-5"-5326,3-8-1299,-2 11-954,0 0 0,1 0 0,0 0 0,-1-1 0,1 1 0,0 0-1,1 0 1,-1 1 0,0-1 0,1 0 0,0 0 0,1-2 0,28-30 344,-21 24-343,23-20 287,1 0 0,47-30 0,25-24-5,-91 71-407,15-15-81,-28 27 111,0 1 1,0 0-1,0-1 1,0 1-1,1 0 1,-1 0 0,0 0-1,0 0 1,1 0-1,-1 0 1,1 1-1,3-1 1,-5 1 22,0 0 0,0 0 0,0 0 0,0 0 0,0 1 0,1-1 0,-1 0 0,0 1 0,0-1 0,0 1 0,0-1 0,0 1 0,0 0 0,-1-1 0,1 1 0,0 0 0,0 0 0,0-1 0,0 1 0,-1 0 0,1 0 0,-1 0 0,1 0 0,0 0 0,-1 0 0,1 0 0,-1 0 0,0 0 0,1 0 0,-1 0 0,0 0 0,0 1 0,0 0 0,1 6 21,-1-1 1,1 0-1,-2 0 1,0 8-1,0-10 2,0 9 9,-1 1 0,-1 0-1,0-1 1,-1 1 0,-1-1-1,0 0 1,-9 16 0,-10 20 564,22-43-223,3-11-73,8-12-75,92-89-233,-83 87-39,-8 8-50,0 0 0,1 1 0,1 0 0,-1 1 0,1 0 0,1 1 0,25-11 0,-36 17 66,0 1 1,0-1-1,0 1 1,-1-1-1,1 1 0,0 0 1,0 0-1,0 0 1,0 0-1,0 0 0,0 0 1,-1 0-1,4 1 0,-4 0 8,0-1 0,0 1-1,0-1 1,0 1 0,0 0-1,0-1 1,0 1 0,0 0-1,0 0 1,0 0 0,-1 0-1,1 0 1,0 0-1,-1 0 1,1 0 0,0 1-1,0 1-3,0 1 0,0-1 0,0 0-1,0 1 1,-1-1 0,0 0-1,0 1 1,0-1 0,0 0 0,0 1-1,-1-1 1,1 0 0,-2 5-1,-3 7 85,-1-1-1,0 1 1,-10 15-1,4-7-169,12-23 106,0 0 1,0 0-1,0 0 0,0 0 1,0 0-1,-1 0 0,1 1 1,0-1-1,0 0 1,0 0-1,0 0 0,0 0 1,0 0-1,0 0 0,0 1 1,0-1-1,0 0 1,0 0-1,0 0 0,0 0 1,0 0-1,0 1 1,0-1-1,0 0 0,0 0 1,0 0-1,0 0 0,0 0 1,0 1-1,0-1 1,0 0-1,0 0 0,0 0 1,0 0-1,0 0 0,1 0 1,-1 0-1,0 1 1,0-1-1,0 0 0,0 0 1,0 0-1,0 0 1,0 0-1,0 0 0,1 0 1,8-2 265,14-11-32,120-105-209,-53 40-118,-85 75 48,2-4-60,1 1 0,0 0 0,17-9-1,-23 14 79,0 1 0,0-1-1,0 0 1,0 0 0,0 1-1,0-1 1,0 1 0,1 0-1,-1-1 1,0 1-1,0 0 1,0 0 0,0 1-1,1-1 1,-1 0 0,0 1-1,0-1 1,0 1 0,0 0-1,0 0 1,0-1-1,0 1 1,3 2 0,-3-1-4,0 1-1,0-1 1,0 0 0,0 1-1,-1-1 1,1 1 0,-1-1 0,1 1-1,-1 0 1,0 0 0,0-1 0,0 1-1,0 0 1,-1 0 0,1 4 0,1 7 24,0 27 1,-2-38 9,-1 9 116,-1-1 0,1 1 0,-5 13 0,3-14-54,1 1 0,0 0 0,-1 14 0,3-25-62,0 0 0,0-1 1,0 1-1,0 0 0,0-1 1,0 1-1,0 0 0,0 0 0,0-1 1,0 1-1,0 0 0,0-1 1,0 1-1,1 0 0,-1-1 0,0 1 1,1 0-1,-1-1 0,0 1 1,1-1-1,-1 1 0,1 0 1,-1-1-1,1 1 0,-1-1 0,1 1 1,-1-1-1,1 0 0,0 1 1,-1-1-1,1 0 0,0 1 1,-1-1-1,1 0 0,0 0 0,-1 1 1,1-1-1,0 0 0,-1 0 1,1 0-1,0 0 0,-1 0 0,1 0 1,0 0-1,0 0 0,-1 0 1,1-1-1,0 1 0,-1 0 1,1 0-1,1-1 0,3-1 25,0 0-1,0-1 1,0 0 0,0 0-1,7-5 1,91-76 127,-57 45-210,97-64 0,-142 102 24,0 0 0,1 0 0,-1 0 1,1 1-1,-1-1 0,1 0 0,0 1 0,-1-1 1,1 1-1,0 0 0,-1-1 0,1 1 0,0 0 1,-1 0-1,1 0 0,0 0 0,-1 0 0,4 1 1,-5-1 10,1 1 1,-1-1 0,1 0 0,-1 1 0,1-1 0,-1 0-1,1 1 1,-1-1 0,0 1 0,1-1 0,-1 1 0,0-1-1,1 1 1,-1-1 0,0 1 0,1-1 0,-1 1 0,0-1-1,0 2 1,1 0-2,-1-1-1,0 1 1,0 0-1,0-1 1,0 1-1,0 0 1,-1 0-1,1-1 1,-1 3-1,-6 16-27,-1 0-1,-18 34 0,18-40 20,0 0 1,1 1-1,1 0 1,1 0-1,0 0 1,-5 25-1,10-38 38,0-1 0,0 1 0,0 0 0,-1 0 0,2 0 0,-1 0 0,0 0 0,0 0 0,1 0 0,-1-1 0,1 1 0,-1 0 0,1 0 0,0 0 0,0-1 0,0 1-1,0 0 1,0-1 0,0 1 0,0-1 0,0 1 0,1-1 0,-1 0 0,0 1 0,3 0 0,-2-1 12,-1 0 0,1-1 0,0 1 0,0 0 0,0-1 0,1 1 0,-1-1 0,0 0 0,0 0 0,0 0 0,0 0 0,0 0 0,0 0 0,0-1 0,0 1 0,0 0 1,0-1-1,0 0 0,0 0 0,0 1 0,0-1 0,2-1 0,1-2 15,1 1 1,0-1-1,-1 0 1,0-1 0,0 1-1,0-1 1,0 0-1,-1 0 1,0 0-1,0-1 1,0 1 0,5-13-1,-8 15-53,0 0 0,0 0 0,0 1-1,-1-1 1,1 0 0,-1 0 0,0 0 0,0 0 0,0 0-1,0 0 1,0 0 0,-1 0 0,1 0 0,-1 0-1,0 0 1,1 0 0,-2 0 0,1 1 0,0-1 0,0 0-1,-1 1 1,0-1 0,1 1 0,-1-1 0,0 1-1,0 0 1,0 0 0,-1 0 0,1 0 0,0 0 0,-6-3-1,0 0-57,-1 1 0,0-1 0,0 2 0,0-1 0,-1 1 0,1 0 0,-14-1 0,16 1 63,10 0-33,17-3-4,-13 4 82,63-16 92,35-12-92,-52 10-123,33-11-62,-80 29 142,0 1 0,0 0 0,0 0 0,1 0 0,-1 1 0,8 0 0,-13 0 13,1 0 0,-1 1 0,1-1 0,-1 0-1,1 1 1,-1-1 0,1 1 0,-1 0-1,1-1 1,-1 1 0,1 0 0,-1 0 0,0 0-1,0 0 1,1 0 0,-1 0 0,0 0-1,0 0 1,0 1 0,0-1 0,0 0 0,-1 1-1,1-1 1,0 0 0,-1 1 0,1-1-1,-1 1 1,1-1 0,0 3 0,0 6 67,0 0 0,0-1 0,-1 1 0,-1 0 0,1 0 1,-2-1-1,1 1 0,-1 0 0,-1-1 0,-6 17 0,-3 4 294,-32 53 0,32-66 187,10-14-91,9-10-256,48-62-256,-41 50-27,0 0-1,2 1 1,33-31-1,-43 44 33,0 1 1,1-1-1,11-5 0,-16 9 25,-1 1-1,1-1 1,0 0-1,0 1 1,-1-1-1,1 1 1,0-1-1,0 1 1,0 0-1,-1 0 1,1 0-1,0 0 1,0 0-1,0 0 0,-1 0 1,1 1-1,0-1 1,0 1-1,-1-1 1,1 1-1,2 1 1,-3-1 7,0-1-1,-1 1 1,1 0 0,0 0-1,-1 0 1,1 0 0,-1 0-1,1 0 1,-1 0 0,0 0-1,1 0 1,-1 0-1,0 0 1,0 0 0,1 0-1,-1 0 1,0 0 0,0 0-1,-1 2 1,-2 24-3,2-22 6,-3 9 35,0 0 0,-1 0-1,-1-1 1,0 0 0,-1 0 0,-15 21-1,14-21 169,21-27-40,2 0 0,24-18 1,-28 23-109,22-16-113,0 1-1,1 1 1,70-33 0,-99 53 13,1 1 1,-1 0-1,0 1 1,1 0-1,-1-1 0,1 2 1,-1-1-1,1 1 1,8 0-1,-11 0 36,-1 0-1,0 1 1,1-1 0,-1 1-1,0 0 1,1 0-1,-1 0 1,0 0 0,0 0-1,0 0 1,0 0-1,0 1 1,0-1-1,0 1 1,0-1 0,-1 1-1,1 0 1,0 0-1,-1 0 1,0 0 0,1 0-1,-1 0 1,2 4-1,-1-1 5,-1 0 0,1 0 0,-1 1 0,0-1-1,-1 0 1,1 0 0,-1 1 0,0-1 0,-1 9-1,-2 5-14,-7 26 0,7-33 44,0 0-1,0 1 1,1-1 0,0 24 0,2-31 1,1-1 0,0 0 0,-1 0 0,1 0 0,0 0 0,1 0 0,-1 0 0,1-1 0,0 1 0,0 0 0,0-1 0,0 1 0,1-1 0,-1 0 0,1 0 0,0 0 0,0 0 0,0 0 0,4 2 0,-4-3-7,0-1-1,0 1 0,0-1 0,0 0 1,0 0-1,0 0 0,0 0 0,0 0 0,0-1 1,0 1-1,1-1 0,-1 0 0,0 0 1,0 0-1,0-1 0,1 1 0,-1-1 1,0 0-1,0 1 0,0-1 0,0-1 1,5-2-1,7-3 47,-1-1 0,0-1 0,15-12 0,-19 15-35,6-7 27,0 0 1,-1-1 0,-1 0-1,18-24 1,-24 29-48,-2-1 1,1 0-1,-1 0 0,0 0 1,-1-1-1,-1 0 0,1 0 1,4-22-1,-9 31-13,1-1-1,0 0 1,-1 1 0,0-1 0,0 0-1,0 0 1,0 1 0,0-1-1,-1 0 1,0-4 0,1 6-5,-1 1 0,1-1 0,0 1-1,0 0 1,-1-1 0,1 1 0,0 0 0,-1 0 0,1-1 0,0 1-1,-1 0 1,1 0 0,-1-1 0,1 1 0,0 0 0,-1 0 0,1 0 0,-1 0-1,1 0 1,0 0 0,-1 0 0,1-1 0,-1 1 0,1 0 0,-1 0 0,1 1-1,0-1 1,-1 0 0,1 0 0,-1 0 0,1 0 0,-1 0 0,1 0-1,0 1 1,-1-1 0,1 0 0,0 0 0,-1 0 0,1 1 0,0-1 0,-1 1-1,-15 11-293,10-4 212,0 0 0,0 1 0,-8 16 1,4-5 31,4-11 57,1 1 0,0 0 0,0 0 0,1 0 1,0 1-1,1 0 0,1-1 0,-1 1 0,0 16 1,3-25 21,0 0 0,0 0 1,0 0-1,0 0 0,1 0 1,-1 0-1,1-1 0,-1 1 0,1 0 1,0 0-1,0-1 0,-1 1 1,1 0-1,2 1 0,-3-2 5,1 0 0,0 0 0,0 0 0,1-1 0,-1 1 0,0 0 0,0-1-1,0 1 1,0-1 0,1 1 0,-1-1 0,0 1 0,1-1 0,-1 0 0,0 0 0,1 1-1,-1-1 1,0 0 0,1 0 0,-1 0 0,2-1 0,13-2 42,0-1 0,0-1-1,0 0 1,16-8 0,7-3-42,117-40-102,-30 13-149,-117 40 195,-1 1 0,0 0 0,1 1 0,10-1 0,-18 1 26,1 1 0,0 0 0,-1 0 0,1 0 0,0 0 0,-1 0 0,1 1-1,0-1 1,-1 0 0,1 1 0,-1-1 0,1 1 0,-1 0 0,1-1-1,-1 1 1,1 0 0,-1 0 0,0 0 0,1 0 0,-1 0 0,0 0 0,0 0-1,0 1 1,0-1 0,0 0 0,0 1 0,0-1 0,1 3 0,-1-2 1,-1 1 1,0 0 0,1 0-1,-1-1 1,0 1 0,0 0-1,-1 0 1,1-1 0,0 1-1,-1 0 1,0 0-1,1-1 1,-1 1 0,0 0-1,-2 2 1,-4 8 63,-13 20 0,14-24 37,-3 1 7,1 1 269,8-10-117,6-5 26,57-49-23,-49 38-351,2 2 0,0 0 0,0 1 0,23-13 0,-37 24 70,0 0 1,0 0-1,0 0 0,0 0 0,0 1 0,0-1 0,0 1 0,0-1 0,0 1 1,0 0-1,0 0 0,1 0 0,-1 0 0,0 0 0,0 0 0,0 1 0,0-1 1,0 1-1,3 0 0,-4 0 13,1 0-1,-1 0 1,0 0 0,0 0-1,0 0 1,0 0 0,0 0-1,0 0 1,0 0 0,-1 1-1,1-1 1,0 0 0,-1 1-1,1-1 1,0 0 0,-1 1-1,0-1 1,1 1 0,-1-1-1,0 1 1,0-1 0,0 1-1,0-1 1,0 1 0,0-1-1,0 0 1,-1 2 0,-1 8 26,0 0 0,-8 19 1,6-18 26,-6 24 1,9-32-34,1 0 0,0-1 1,-1 1-1,1 0 1,1 0-1,-1 0 1,0 0-1,1-1 0,0 1 1,2 6-1,-2-9 3,-1 0-1,1 0 1,-1 0-1,1 0 1,0 0 0,-1 0-1,1 0 1,0-1-1,0 1 1,0 0-1,-1-1 1,1 1-1,0 0 1,0-1-1,0 1 1,0-1 0,0 1-1,0-1 1,0 0-1,0 0 1,1 1-1,-1-1 1,0 0-1,0 0 1,0 0-1,0 0 1,0 0 0,0 0-1,0 0 1,0 0-1,1-1 1,-1 1-1,0 0 1,0-1-1,0 1 1,1-1-1,6-2 60,0-1-1,-1 0 0,12-7 1,-12 7-34,7-4 12,24-14 34,-1-1-1,-1-1 0,40-36 1,-53 37-121,-1-1 1,-1-1-1,-1 0 1,30-51 0,98-235 248,-126 259-292,-20 49 78,11-26-63,-1-1 0,-1 1 0,7-36 0,-19 57-181,-4 11-38,-6 13-2,-10 24 197,1 0 1,2 2-1,-16 57 0,-23 133 114,50-200-8,0-2 5,2 0 0,0 1-1,3-1 1,0 1 0,2 0 0,4 31 0,-3-56 14,0-1 0,0 0 0,0 0 0,1 0 0,0 0 0,0-1 1,5 9-1,-7-12-12,1 0 1,0 0 0,0 1 0,0-1 0,0 0-1,0 0 1,0 0 0,0 0 0,0 0 0,0-1-1,0 1 1,0 0 0,1 0 0,-1-1 0,0 1-1,1-1 1,-1 1 0,0-1 0,1 0 0,-1 1-1,1-1 1,-1 0 0,1 0 0,-1 0 0,0 0-1,1 0 1,-1 0 0,1 0 0,-1-1 0,0 1-1,3-1 1,4-3 23,0 0 0,0-1-1,0 1 1,-1-2 0,0 1 0,0-1-1,12-11 1,39-52-75,-53 63 7,8-16-297,-17 37-162,-13 61 28,13-62 471,1 0 0,1 0 0,0 0 1,1 0-1,1 0 0,2 21 1,-2-35-18,0 4 27,1 0 0,-1 0 0,1 0 0,3 7 0,-4-11-16,0 1 0,0-1-1,1 1 1,-1-1 0,0 1-1,0-1 1,1 1 0,-1-1 0,0 0-1,1 1 1,-1-1 0,0 1-1,1-1 1,-1 0 0,1 1-1,-1-1 1,1 0 0,-1 0-1,1 1 1,-1-1 0,1 0 0,-1 0-1,1 0 1,-1 0 0,1 0-1,-1 1 1,1-1 0,-1 0-1,1 0 1,-1 0 0,1 0 0,-1-1-1,1 1 1,-1 0 0,1 0-1,-1 0 1,1 0 0,-1 0-1,1-1 1,-1 1 0,1 0-1,-1 0 1,1-1 0,-1 1 0,1 0-1,-1-1 1,0 1 0,1-1-1,78-72 571,-53 53-613,1 0 1,32-17 0,17-6-530,-77 52 416,0-1 0,-1 1 0,-3 12 0,1-11 138,1 1-1,1-1 1,0 0-1,-1 16 1,2-20 29,1 0 0,0 0 1,0-1-1,1 1 0,-1 0 1,1 0-1,1-1 0,-1 1 0,1 0 1,2 5-1,-3-10-8,-1 0-1,1 0 1,0 0 0,-1 0 0,1 0-1,0-1 1,0 1 0,0 0 0,-1 0-1,1-1 1,0 1 0,0-1 0,0 1-1,0-1 1,0 1 0,0-1 0,0 1-1,0-1 1,1 0 0,-1 1-1,0-1 1,0 0 0,0 0 0,0 0-1,0 0 1,0 0 0,0 0 0,1 0-1,-1-1 1,0 1 0,0 0 0,0-1-1,0 1 1,1-1 0,6-2 20,-1-1 0,0 0 0,13-9 0,-9 6-24,146-80 214,-87 50-781,-69 37 547,-1-1 0,1 1-1,-1 0 1,1-1 0,0 1 0,-1 0 0,1 0-1,0-1 1,-1 1 0,1 0 0,0 0 0,-1 0 0,1 0-1,0 0 1,0 0 0,-1 0 0,1 0 0,0 0-1,-1 0 1,1 0 0,0 1 0,0-1 2,-1 0 0,1 1 0,-1-1 1,0 1-1,1-1 0,-1 1 0,0-1 1,1 0-1,-1 1 0,0-1 0,0 1 0,0-1 1,1 1-1,-1 0 0,0-1 0,0 1 0,0-1 1,0 1-1,0-1 0,0 2 0,0 2 4,-1 0 0,1 0 0,-1 1 0,0-1 0,-2 5 0,1-3-11,1 0 1,-1 1-1,1 9 0,0-11 27,1 1 0,-1 0 0,0 0 1,-4 9-1,1-6-6,-4 8 32,8-17-28,0 0-1,-1 1 1,1-1 0,0 0 0,0 0-1,0 1 1,0-1 0,-1 0 0,1 1-1,0-1 1,0 0 0,0 0 0,0 1-1,0-1 1,0 0 0,0 1-1,0-1 1,0 0 0,0 1 0,0-1-1,0 0 1,0 1 0,0-1 0,0 0-1,0 0 1,0 1 0,1-1 0,-1 0-1,0 1 1,6-11 688,25-20-466,-21 19-238,18-15 1,-18 19-54,30-22-196,-36 26 209,1 0-1,-1 0 1,1 1 0,0 0-1,0 0 1,8-2-1,-13 4 39,0 0-1,1 0 1,-1 0-1,0 0 0,0 0 1,0 0-1,0 0 1,1 0-1,-1 0 1,0 0-1,0 0 0,0 0 1,0 0-1,1 0 1,-1 1-1,0-1 0,0 0 1,0 0-1,0 0 1,0 0-1,1 0 1,-1 0-1,0 0 0,0 1 1,0-1-1,0 0 1,0 0-1,0 0 1,0 0-1,1 0 0,-1 1 1,0-1-1,0 0 1,0 0-1,0 0 1,0 0-1,0 1 0,0-1 1,0 0-1,0 0 1,0 0-1,0 1 1,-2 12-182,-9 21 173,8-26 98,-7 20 190,10-27-257,0-1 0,1 0 0,-1 0 0,0 1 0,0-1 0,0 0 0,0 0 0,0 0 0,1 1 0,-1-1 0,0 0 0,0 0 0,0 0 0,1 0 0,-1 1 0,0-1 0,0 0 0,1 0 0,-1 0 0,0 0 0,0 0 0,1 0 0,-1 0 0,0 0 0,0 0 0,1 0 0,-1 0 0,0 0 0,0 0 0,1 0 0,-1 0 0,0 0 0,0 0 0,1 0 0,-1 0 0,1 0 0,2-2 41,-1-1-1,1 1 1,0-1 0,-1 0-1,4-3 1,5-7-17,-5 9-77,0-1 0,0 1 0,0-1 0,0 2 0,1-1 0,0 1 0,-1 0 0,1 0 0,0 1 0,1 0 0,7-1 0,-9 2 0,-1 0 0,1 1 0,-1 0 0,1 0 1,-1 1-1,1-1 0,-1 1 0,0 1 0,1-1 1,-1 1-1,0 0 0,0 0 0,0 0 1,0 0-1,8 6 0,17 16 95,49 51 0,-74-70-59,0-1-448,1 1 0,-1 0 1,1-1-1,-1 0 0,14 6 0,-2-2-1342</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57:28.569"/>
    </inkml:context>
    <inkml:brush xml:id="br0">
      <inkml:brushProperty name="width" value="0.05" units="cm"/>
      <inkml:brushProperty name="height" value="0.05" units="cm"/>
    </inkml:brush>
  </inkml:definitions>
  <inkml:trace contextRef="#ctx0" brushRef="#br0">31 935 1984,'-31'0'1221,"72"-5"3772,-30 3-4638,0-1 1,0 0-1,-1 0 1,1-1-1,9-6 0,-9 3-44,-1 0-1,1 0 1,-1-2-1,17-17 1,33-47 372,-37 44-503,30-40 97,82-99 294,-38 63-149,8-10 159,-91 96-428,0 0 0,21-41 0,-34 60-167,-1 0 0,0-1 1,0 1-1,0 0 1,1 0-1,-1-1 1,0 1-1,0 0 0,0 0 1,0-1-1,0 1 1,1 0-1,-1-1 1,0 1-1,0 0 1,0-1-1,0 1 0,0 0 1,0 0-1,0-1 1,0 1-1,0 0 1,0-1-1,0 1 0,0 0 1,0-1-1,-1 1 1,-6 3-354,-16 15 21,20-15 383,-8 7-43,1 1 1,0 0 0,0 1-1,1 0 1,1 0 0,-8 16 0,0-2 26,-7 15 190,-31 76 0,-5 53 375,57-163-550,-4 13 33,-4 22 1,9-37 3,0 0 0,1 0-1,-1 0 1,1 0 0,0-1 0,1 1-1,-1 0 1,1 0 0,0 0 0,2 6 0,-2-10-50,-1 0 0,1 0 0,-1 0 1,1 0-1,0 0 0,-1 1 1,1-1-1,0 0 0,0-1 0,0 1 1,0 0-1,0 0 0,0 0 1,0 0-1,0-1 0,0 1 0,0 0 1,0-1-1,0 1 0,0-1 1,1 0-1,-1 1 0,0-1 1,0 0-1,1 0 0,-1 1 0,0-1 1,1 0-1,1-1 0,3 0 35,0 0-1,0 0 0,0-1 1,-1 0-1,7-3 0,-5 2-12,4-2-19,0 0 0,-1-1 0,1 0 0,-2-1 0,1 0 0,-1-1 0,14-13 0,-2-2 12,30-44-1,-9 1 177,43-91 0,-68 124-167,15-29-63,-2-1 0,25-83 0,-46 116-80,13-48 202,-27 107-356,-56 251 874,52-247-485,-48 180 278,35-145-20,-33 73-1,46-121 54,13-27-265,11-19-303,23-43 12,-2 4 15,-33 60 62,0 1-1,0 1 1,0-1 0,0 0-1,1 1 1,0 0 0,-1-1-1,1 1 1,5-2 0,-8 4 15,0 1 0,1-1 1,-1 1-1,0-1 0,0 1 0,1 0 1,-1-1-1,0 1 0,0 0 1,1 0-1,-1 0 0,0 0 1,0 0-1,1 0 0,-1 1 0,2-1 1,-2 1 2,1 0-1,-1 0 1,1 0 0,-1-1 0,0 1 0,0 1 0,1-1 0,-1 0 0,0 0 0,0 0 0,0 1-1,0-1 1,0 0 0,0 1 0,1 2 0,5 13-33,-1-1 0,0 1 1,3 22-1,-5-21 69,1 0 0,0-1 0,11 22 0,-15-37-6,1 1-1,0 0 0,0 0 0,0-1 0,1 1 1,-1-1-1,1 0 0,-1 0 0,1 0 0,0 0 1,0 0-1,0 0 0,0-1 0,0 1 0,0-1 1,0 0-1,0 0 0,1 0 0,-1 0 0,0-1 1,1 1-1,-1-1 0,0 0 0,6-1 0,6 1 71,1-2-1,-1 0 0,0-1 0,16-5 0,-4-1-118,-1 0 1,40-21-1,45-32 76,-93 52-8,-7 1-8,-23 18-49,-67 50-20,49-39 26,-33 30 1,62-50 24,0 1 1,1 0 0,-1-1-1,0 1 1,1 0 0,-1-1-1,1 1 1,-1 0 0,1 0-1,0-1 1,-1 1 0,1 0-1,0 0 1,-1 0 0,1-1-1,0 2 1,3 2 252,6-6-185,5-3-64,19-12 0,-22 11-82,0 0 1,0 1 0,15-5-1,-24 10 55,0-1-1,1 1 0,-1-1 0,1 1 1,-1 0-1,1 0 0,-1 1 0,1-1 1,-1 0-1,1 1 0,-1-1 0,1 1 1,-1 0-1,0 0 0,1 0 0,-1 0 1,0 0-1,0 0 0,3 3 0,3 2-17,-1 1-1,1 0 0,9 13 0,6 4 230,-22-22-187,1-1-1,0 1 1,0-1 0,1 0 0,-1 0 0,0 0 0,0 0 0,1 0 0,-1-1-1,0 1 1,1-1 0,-1 1 0,1-1 0,-1 0 0,0 0 0,1 0-1,-1 0 1,1 0 0,-1-1 0,0 1 0,1-1 0,-1 1 0,0-1 0,1 0-1,-1 0 1,0 0 0,4-3 0,3-1 29,0-1 0,0 0 1,-1-1-1,0 0 0,9-10 0,25-31 80,-2-2 0,-2-2 0,31-56 1,80-178-25,-142 272-107,-5 11-5,0 0-1,-1 0 1,1 0 0,-1 0 0,0 0-1,0-1 1,0 1 0,-1 0 0,1 0 0,0-4-1,-2 5-169,-1 4 73,-6 12 44,-5 19 136,6-5-28,1 1 0,1 1 0,-1 43 0,11 89-61,-3-146-57,-1 3-170,0-1-1,2 1 0,0-1 1,2 1-1,11 32 0,-6-28-1694,-6-13-621,-4-7 550</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57:28.938"/>
    </inkml:context>
    <inkml:brush xml:id="br0">
      <inkml:brushProperty name="width" value="0.05" units="cm"/>
      <inkml:brushProperty name="height" value="0.05" units="cm"/>
    </inkml:brush>
  </inkml:definitions>
  <inkml:trace contextRef="#ctx0" brushRef="#br0">27 95 7040,'-13'-31'3200,"3"23"-2752,7 4 800,6 4-768,2-8 416,3 4-512,15-8 160,3 4-320,17-3-64,11 7-96,7 0-64,1 4 32,-10 0-1088,-3 8 576,-19 0-3328,-9 0 2112</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57:29.284"/>
    </inkml:context>
    <inkml:brush xml:id="br0">
      <inkml:brushProperty name="width" value="0.05" units="cm"/>
      <inkml:brushProperty name="height" value="0.05" units="cm"/>
    </inkml:brush>
  </inkml:definitions>
  <inkml:trace contextRef="#ctx0" brushRef="#br0">11 188 8064,'-10'-11'3648,"28"-5"-3168,-5 5 992,5 2-896,22-10 352,4 0-576,30-9-320,1 9-64,13-4 0,-14 10 32,1 2-3264,-14 2 1792</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57:37.230"/>
    </inkml:context>
    <inkml:brush xml:id="br0">
      <inkml:brushProperty name="width" value="0.05" units="cm"/>
      <inkml:brushProperty name="height" value="0.05" units="cm"/>
    </inkml:brush>
  </inkml:definitions>
  <inkml:trace contextRef="#ctx0" brushRef="#br0">328 17 3552,'0'-16'12405,"-1"16"-12339,0 1 0,0-1-1,0 0 1,0 1 0,0-1 0,0 1 0,0 0 0,0-1 0,0 1 0,0 0 0,0-1-1,0 1 1,1 0 0,-1 0 0,0 0 0,0 0 0,1 0 0,-1 0 0,1 0 0,-1 0-1,1 0 1,-1 0 0,1 0 0,0 0 0,0 0 0,-1 0 0,1 2 0,-1 4 71,0 0 1,0 0-1,0 8 0,4 71 557,15 189 269,-10-201-790,-3-41 19,-3-23-137,-1-1 0,1 18 0,-2-1 281,-18-23-107,3 2-217,0 1 0,-1-2 0,-17 4 0,16-5 11,-1 1 0,-16 8 1,-3 3-51,-44 16-48,75-29 67,-1-1 0,1 1-1,-1-1 1,0 0-1,1 0 1,-14-1 0,79 2 1154,44-12-313,21-1-471,124 10-1135</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57:37.839"/>
    </inkml:context>
    <inkml:brush xml:id="br0">
      <inkml:brushProperty name="width" value="0.05" units="cm"/>
      <inkml:brushProperty name="height" value="0.05" units="cm"/>
    </inkml:brush>
  </inkml:definitions>
  <inkml:trace contextRef="#ctx0" brushRef="#br0">18 56 1728,'-18'-8'14640,"23"8"-13905,19-1 269,46-9-1,-25 2-460,280-9 849,-289 15-1343,-27 1 25,0 0 1,0 0-1,16 2 0,1 0 108,-25-1-97,-6-9-5866</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57:40.493"/>
    </inkml:context>
    <inkml:brush xml:id="br0">
      <inkml:brushProperty name="width" value="0.05" units="cm"/>
      <inkml:brushProperty name="height" value="0.05" units="cm"/>
    </inkml:brush>
  </inkml:definitions>
  <inkml:trace contextRef="#ctx0" brushRef="#br0">171 1 2720,'0'1'146,"-1"0"0,0 1 0,0-1 0,0 0 0,0 0 0,0 0-1,0 0 1,0 0 0,0 0 0,-2 1 0,-24 26 7513,-10 8-4315,24-27-2849,12-9-483,-1 1 0,1 0 0,-1-1 0,1 1 0,0 0-1,0 0 1,-1 0 0,1 0 0,0 0 0,0 0 0,0 1 0,-1 1 0,-25 29-212,16-20 283,-3 0 155,13-10-176,-1-1 1,1 0 0,0 0-1,0 0 1,-1 1 0,1-1 0,0 1-1,0-1 1,-1 2 0,2-3-38,0 1 0,0-1 0,0 0 0,0 0 0,0 0-1,0 0 1,0 0 0,1 1 0,-1-1 0,0 0 0,0 0 0,0 0 0,0 0 0,0 0 0,0 1 0,0-1 0,0 0 0,1 0 0,-1 0 0,0 0 0,0 0 0,0 0 0,0 0 0,0 0 0,1 0 0,-1 0-1,0 1 1,0-1 0,0 0 0,0 0 0,0 0 0,1 0 0,-1 0 0,0 0 0,0 0 0,0 0 0,17-1 1605,166-24 423,74-8-1503,-29 5 26,-196 29-448,-58-20-14437,21 15 11152</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57:42.536"/>
    </inkml:context>
    <inkml:brush xml:id="br0">
      <inkml:brushProperty name="width" value="0.05" units="cm"/>
      <inkml:brushProperty name="height" value="0.05" units="cm"/>
    </inkml:brush>
  </inkml:definitions>
  <inkml:trace contextRef="#ctx0" brushRef="#br0">337 367 3712,'-4'-6'588,"0"1"1,0 0-1,0 0 1,-1 0-1,-5-5 0,6 7 7,0 0-1,0 0 1,0 0-1,-1 0 0,1 1 1,-1 0-1,1 0 1,-10-3-1,10 4-434,0 1 0,0-1 0,0 1 0,0 0 0,0 0 0,0 0 0,-1 0 0,1 1 0,0 0 0,0 0 0,0 0 0,0 0 0,0 0 0,0 1 0,1 0 0,-1 0 0,-6 4 0,-10 9 145,0 0 0,2 0 0,-30 33 0,39-38-230,1 1 1,-1 0-1,2 0 0,0 1 1,0 0-1,1 0 0,0 1 1,-4 15-1,9-24-65,0 1 0,0-1 0,0 0 0,1 1 0,0-1 0,0 1 0,0-1 0,0 0 0,1 1 0,-1-1 0,1 0 0,2 6 0,-2-8 10,0 1 1,0-1-1,1 0 1,-1 1-1,1-1 1,-1 0-1,1 0 1,0 0-1,0 0 1,0 0-1,0 0 1,0-1 0,0 1-1,0 0 1,0-1-1,1 0 1,-1 0-1,1 0 1,-1 0-1,1 0 1,3 1-1,1-1 84,1 0 0,0 0 0,-1-1-1,1 0 1,0 0 0,-1-1 0,1 0-1,-1 0 1,1-1 0,-1 0-1,0 0 1,1-1 0,-1 0 0,0 0-1,10-7 1,-6 3-57,-2 0 0,1 0 0,-1 0-1,0-1 1,0-1 0,-1 0 0,-1 0 0,1 0 0,7-13-1,-6 4-161,0 0 0,-1-1 0,-1 1 0,9-38-1,-13 50-144,0 8 65,0 14 266,-4 4 40,2-1-1,0 1 1,1-1-1,1 1 1,1-1-1,12 37 1,-16-55-83,0 0 1,1-1-1,-1 1 1,1 0-1,-1 0 1,1 0-1,-1-1 1,1 1-1,-1 0 1,1-1-1,0 1 0,0 0 1,-1-1-1,1 1 1,0-1-1,0 1 1,-1-1-1,1 1 1,0-1-1,0 0 1,0 0-1,1 1 1,0-1 10,0 0 1,0 0-1,0 0 1,0 0-1,0 0 1,-1-1-1,1 1 1,0-1-1,0 1 1,3-2-1,2-2-5,0 0 0,-1 0 0,1-1 0,9-8-1,20-22-72,-25 24 5,0 0 1,1 0 0,0 1 0,0 1 0,1 0 0,24-13-1,-36 21 24,1 1-1,-1-1 1,0 1-1,0 0 0,0-1 1,0 1-1,1 0 1,-1 0-1,0-1 1,0 1-1,0 0 0,1 0 1,-1 1-1,0-1 1,0 0-1,1 0 1,-1 0-1,0 1 0,0-1 1,0 1-1,0-1 1,2 2-1,-1-1 13,-1 1 1,1-1-1,-1 0 0,0 1 0,0 0 1,0-1-1,0 1 0,0 0 1,0-1-1,0 1 0,-1 0 0,1 0 1,0 2-1,0 4 78,1 1 1,-1 0 0,-1 0-1,0 0 1,0 9-1,-8 37 523,7-45-579,0-1 400,1-9-416,0 0 1,0 0-1,0 0 1,0 0-1,0 0 1,1 1-1,-1-1 1,0 0 0,0 0-1,0 0 1,0 0-1,1 0 1,-1 0-1,0 0 1,0 0-1,0 0 1,1 0-1,-1 0 1,0 0-1,0 0 1,0 0 0,1 0-1,-1 0 1,0 0-1,0 0 1,0 0-1,0 0 1,1 0-1,-1 0 1,0 0-1,0 0 1,0 0 0,0 0-1,1 0 1,-1 0-1,0-1 1,0 1-1,0 0 1,1 0-1,3-2 38,-1-1 0,1 1-1,0-1 1,-1 1 0,5-6-1,14-10-105,-4 6 13,47-26-42,-59 35 60,0 0 0,1 0 0,0 1 1,-1 0-1,1 0 0,0 0 0,0 1 1,9 0-1,-15 0 12,0 1 0,1 1 1,-1-1-1,0 0 0,0 0 0,0 0 1,0 0-1,0 1 0,1-1 0,-1 1 1,0-1-1,0 1 0,0-1 0,0 1 1,0-1-1,0 1 0,0 0 0,-1 0 0,1-1 1,0 1-1,0 0 0,0 0 0,-1 0 1,1 0-1,0 0 0,-1 0 0,1 0 1,0 2-1,0 2 1,0 0 1,0 1 0,0-1-1,0 1 1,-1 6 0,0-7-12,0 0 1,0 0 0,1 0 0,1 7 0,-1-10 43,0 0 0,0 1 0,0-1 0,0 0 0,0 0 0,0 0 0,1 0 0,-1 0 0,1 0 0,-1 0 0,1 0 0,0 0 1,0-1-1,-1 1 0,1-1 0,0 1 0,1-1 0,-1 0 0,0 0 0,0 0 0,1 0 0,-1 0 0,0 0 0,1-1 0,-1 1 0,0-1 0,1 0 1,-1 0-1,5 0 0,6 1 2,0-1 0,0-1 1,0 0-1,-1-1 1,1 0-1,0-1 0,-1-1 1,1 0-1,-1 0 1,17-9-1,-2-2 4,-1-1 0,31-24 0,-39 28-55,-11 7 22,-1 0 0,1 0 0,-1 0 0,0 0 1,0-1-1,7-9 0,-31 32-534,7-2 496,-47 58-139,-11 8 182,67-79 14,1 1 0,-1-1 0,1 0 0,0 1 0,0-1 1,0 0-1,0 1 0,0-1 0,1 1 0,-1-1 0,1 1 0,-1 3 0,1-5-5,0 0-1,0-1 1,0 1 0,0-1-1,0 1 1,1 0 0,-1-1-1,0 1 1,0-1 0,0 1-1,1-1 1,-1 1 0,0-1-1,0 1 1,1 0 0,-1-1-1,1 0 1,-1 1 0,0-1-1,1 1 1,-1-1 0,1 1-1,0-1 10,0 1-1,0-1 0,0 0 0,0 0 0,0 0 0,0 0 0,0 0 0,0 0 0,0 0 0,0 0 0,0 0 0,0 0 1,0-1-1,0 1 0,0 0 0,0-1 0,0 1 0,1-1 0,5-3 34,1 0 0,-1 0 1,0 0-1,-1-1 0,1 0 0,-1-1 0,0 1 1,0-1-1,-1-1 0,8-10 0,2-5-37,-2-1-1,12-26 0,-5 0 2,-2-1-1,-3-1 1,10-56-1,-17 73-68,13-79-109,-19 100 80,-2 0-1,0-1 0,0 1 0,-1-1 0,-1 1 0,-4-18 1,6 30 70,0 1 0,0-1 0,0 0 0,-1 0 0,1 0 0,0 1 0,-1-1 0,1 0 0,-1 0 0,1 1 0,-1-1 0,1 0 0,-2-1 0,2 2 8,0 0 1,-1 0-1,1 0 1,0 0-1,0 0 1,-1 0-1,1 0 0,0 0 1,0 0-1,-1 0 1,1 0-1,0 0 1,0 0-1,-1 0 1,1 0-1,0 0 0,0 0 1,-1 0-1,1 0 1,0 0-1,0 0 1,0 1-1,-1-1 0,1 0 1,0 0-1,0 0 1,0 0-1,-1 0 1,1 1-1,-2 1-22,1 0-1,-1 0 0,1 0 1,-1 1-1,1-1 1,0 0-1,0 1 0,-1 1 1,-1 9 1,0-1 1,0 1 0,1-1-1,0 26 1,5 54 142,-1-66-46,1 27 24,12 59-1,-11-95-71,0 1 0,1-1 1,0 0-1,2-1 1,0 1-1,1-1 0,12 19 1,-15-29-384,0 1 0,0-1 0,1 0 0,0 0 0,0-1 1,1 1-1,-1-2 0,1 1 0,0-1 0,15 7 0,-11-7-536,-1 0 0,1-1 0,0 0 0,0-1 1,1 0-1,-1-1 0,15 0 0,27-3-4539</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57:43.426"/>
    </inkml:context>
    <inkml:brush xml:id="br0">
      <inkml:brushProperty name="width" value="0.05" units="cm"/>
      <inkml:brushProperty name="height" value="0.05" units="cm"/>
    </inkml:brush>
  </inkml:definitions>
  <inkml:trace contextRef="#ctx0" brushRef="#br0">560 1 4160,'-10'0'12266,"6"11"-9615,-1 1-2431,0 1 1,1-1-1,0 1 1,1 0-1,0 0 1,-1 19-1,1 81-30,4-76-57,3 49 237,20 120-1,-13-135-238,-9-55-110,13 67 246,-13-73-148,-1 0 1,1 1 0,-2-1 0,0 11 0,0-17-10,0-3-69,0-1 0,0 0 0,0 1 0,-1-1 0,1 0 0,0 0 0,0 1 0,-1-1 0,1 0 0,0 0 0,-1 0 1,1 1-1,0-1 0,0 0 0,-1 0 0,1 0 0,0 0 0,-1 0 0,1 0 0,0 0 0,-1 0 0,1 1 0,-1-1 0,1 0 0,0 0 0,-1-1 0,1 1 0,0 0 0,-1 0 0,1 0 0,0 0 0,-1 0 1,1 0-1,0 0 0,-1-1 0,-17-3 161,15 3-111,-56-16 29,-1 3 1,-87-9 0,-40 3-1025,107 9-8426,68 10 2162,24-3 2955</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57:43.970"/>
    </inkml:context>
    <inkml:brush xml:id="br0">
      <inkml:brushProperty name="width" value="0.05" units="cm"/>
      <inkml:brushProperty name="height" value="0.05" units="cm"/>
    </inkml:brush>
  </inkml:definitions>
  <inkml:trace contextRef="#ctx0" brushRef="#br0">16 43 4640,'-15'-23'14054,"28"23"-14761,-3 0 2053,206-5 1902,-202 5-3175,323-7 830,-151 0-825,-152 7-3319,-5 0-3415,-32 0 5769,0 0 0,0 0-1,0 0 1,0 1 0,0-1-1,-1 1 1,-3 1 0,-7 8-2873</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57:44.399"/>
    </inkml:context>
    <inkml:brush xml:id="br0">
      <inkml:brushProperty name="width" value="0.05" units="cm"/>
      <inkml:brushProperty name="height" value="0.05" units="cm"/>
    </inkml:brush>
  </inkml:definitions>
  <inkml:trace contextRef="#ctx0" brushRef="#br0">10 106 7232,'0'0'185,"-1"-1"1,1 0-1,-1 1 0,1-1 1,-1 0-1,1 1 1,-1-1-1,0 1 0,1-1 1,-1 1-1,0-1 1,0 1-1,-1-1 0,13 1 5172,159-22 112,86-2-4341,-74 8-1086,-22 6-2401,-47 3-4599,-63 0 3246,-16-4-1242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0:39.225"/>
    </inkml:context>
    <inkml:brush xml:id="br0">
      <inkml:brushProperty name="width" value="0.05" units="cm"/>
      <inkml:brushProperty name="height" value="0.05" units="cm"/>
    </inkml:brush>
  </inkml:definitions>
  <inkml:trace contextRef="#ctx0" brushRef="#br0">341 624 4064,'-1'-5'729,"0"0"1,0 0-1,0 0 0,1-8 1,0 8-118,0 0 1,-1 0 0,0 0-1,1 0 1,-2 0-1,-1-6 1,2 9-557,1 1-1,-1 0 1,0-1-1,0 1 1,0 0-1,0 0 1,0 0-1,0 0 1,0 0-1,0 0 1,0 0-1,-1 0 1,1 0-1,0 1 1,-1-1-1,1 0 1,0 1 0,-1-1-1,1 1 1,-1 0-1,1-1 1,-1 1-1,1 0 1,-1 0-1,1 0 1,-3 0-1,-3 1 39,0 0 1,1 0-1,-1 1 0,0-1 0,1 2 0,-1-1 1,1 1-1,0 0 0,0 0 0,0 1 0,0-1 0,1 1 1,-8 7-1,-8 8 244,-34 40 0,37-38-87,1 0-1,1 1 1,1 0 0,1 2-1,-22 48 1,35-68-213,-1 0 1,1 0-1,0 1 1,0-1 0,0 0-1,1 1 1,-1-1-1,1 1 1,0-1-1,1 0 1,-1 1-1,1-1 1,0 1-1,0-1 1,1 5-1,0-6-7,-1-1 0,1 1-1,0 0 1,0 0-1,0-1 1,0 1-1,0-1 1,0 1 0,1-1-1,-1 0 1,1 0-1,-1 0 1,1 0-1,0-1 1,0 1 0,0-1-1,0 0 1,0 1-1,0-1 1,4 0-1,-1 1 30,0-1 0,1 0-1,-1 0 1,1-1-1,-1 0 1,1 0-1,0 0 1,-1-1 0,1 0-1,-1 0 1,0-1-1,1 1 1,8-5-1,-7 2-7,0-1 0,0 1-1,-1-1 1,1-1 0,-1 0-1,-1 0 1,1 0 0,9-12-1,-2-1 30,-1 0-1,-2-1 0,0 0 1,-1 0-1,0-1 0,10-39 1,-11 31-36,-4 18-94,-2-1 1,1 0-1,-2 0 1,3-23-1,-5 33-229,-2 6 84,-2 8 32,0 4 185,2 1 1,0-1 0,0 1-1,2 20 1,10 67 268,-9-92-200,2-1-1,6 22 1,-8-29-38,1 0 1,0 0 0,0 0-1,0 0 1,0 0-1,0-1 1,1 1-1,0-1 1,0 0-1,6 6 1,-7-7-21,1-1 0,-1 0 0,1 1 0,0-1 0,-1 0 0,1-1 0,0 1 0,0 0 0,0-1 0,-1 0 0,1 1 0,0-1 0,0 0 0,0 0 0,0-1 0,0 1 0,-1-1 0,1 1 0,0-1 0,0 0 0,-1 0 0,4-2 0,7-3 54,0 0 0,-1-2 0,14-9 1,-16 10-77,30-22 214,41-41 0,-19 16-177,-49 43-132,0 0-58,0 1-1,24-15 1,-37 25 135,1-1 1,0 1-1,-1 0 0,1-1 0,0 1 0,0 0 0,0-1 0,-1 1 0,1 0 0,0 0 0,0-1 0,0 1 0,0 0 1,-1 0-1,1 0 0,0 0 0,0 0 0,0 1 0,0-1 0,-1 0 0,1 0 0,0 0 0,0 1 0,0-1 0,-1 0 1,1 1-1,0-1 0,0 1 0,-1-1 0,1 1 0,0-1 0,-1 1 0,1-1 0,-1 1 0,1 0 0,-1-1 0,1 1 1,0 1-1,0 0 7,0 1 1,0 0-1,0-1 1,0 1 0,0 0-1,-1 0 1,0-1-1,1 1 1,-1 0-1,0 5 1,-5 27 219,-1 1-1,-21 68 1,21-81 242,12-26-322,0 1 0,-1-1 0,1 0 0,6-5-1,1-3-150,0 0-1,-2-1 1,1 0-1,15-21 1,-3 3-55,-6 9 17,-11 12-24,1 0 0,0 0 0,0 0 0,0 2 0,13-10 0,-20 16 69,-1 1-1,1-1 1,0 1 0,-1 0 0,1-1-1,-1 1 1,1 0 0,-1 0-1,1-1 1,0 1 0,-1 0 0,1 0-1,0 0 1,-1 0 0,1 0-1,0 0 1,-1 0 0,1 0 0,0 0-1,-1 0 1,1 0 0,0 0-1,-1 1 1,1-1 0,-1 0 0,1 0-1,0 1 1,-1-1 0,1 0-1,-1 1 1,1-1 0,-1 0 0,1 1-1,-1-1 1,1 1 0,-1-1 0,1 1-1,-1-1 1,0 1 0,1-1-1,-1 1 1,0 0 0,1-1 0,-1 1-1,0-1 1,0 1 0,0 1-1,2 3 4,0 1-1,-1 0 1,0-1-1,0 9 1,-1-10 16,1 20-69,-3 35 1,1-35 70,1 32 0,1-30 99,-1-20-77,0 0 1,0 0 0,0-1 0,1 1-1,0 0 1,2 6 0,-2-10-18,-1 0-1,1 0 1,0-1 0,0 1 0,0 0 0,1-1-1,-1 1 1,0-1 0,1 0 0,-1 1 0,0-1-1,1 0 1,0 0 0,-1 0 0,1 0 0,0 0-1,-1 0 1,1 0 0,0-1 0,0 1 0,0-1-1,0 1 1,2-1 0,3 1 51,1 0 0,-1-1 1,0 0-1,1 0 0,-1-1 0,9-1 0,47-14 96,-55 13-139,23-8 36,0-2 0,39-22 1,-54 27-121,-8 3 38,10-3-11,0-2 0,-1 0 0,0-1 0,-1 0 1,28-27-1,33-57-199,-34 38 338,-38 52-85,-4 4-33,-1 1 0,0 0 0,1 0 0,-1 0 0,0-1 0,1 1 0,-1 0 0,1-1 0,-1 1-1,0 0 1,0-1 0,1 1 0,-1 0 0,0-1 0,0 1 0,1-1 0,-1 1 0,0 0 0,0-1-1,0 1 1,0-1 0,0 1 0,0-1 0,0 1 0,1-1 0,-1 1 0,0 0 0,-1-1 0,1 1 0,0-1-1,0 1 1,0-1 0,0 1 0,0-1 0,0 1 0,-11 14-262,-55 84 306,40-62-200,-25 47 1,47-77 191,1 1 0,1-1 0,-1 1 0,1 0 0,1 0 0,-1 0 0,0 7 0,2-12-9,0 0 0,-1-1 0,1 1-1,0 0 1,0-1 0,0 1 0,1 0 0,-1-1 0,0 1 0,0 0-1,1-1 1,0 1 0,-1 0 0,1-1 0,0 1 0,-1-1 0,1 0-1,0 1 1,0-1 0,0 1 0,0-1 0,0 0 0,1 0 0,-1 0-1,0 0 1,1 0 0,-1 0 0,0 0 0,1 0 0,-1 0 0,1-1-1,-1 1 1,1 0 0,3 0 0,-2-1 0,1 1 0,0-1 1,-1 1-1,1-1 0,0 0 1,0-1-1,-1 1 0,1 0 0,0-1 1,-1 0-1,1 0 0,-1 0 1,1-1-1,-1 1 0,0-1 0,1 1 1,-1-1-1,0 0 0,0-1 1,0 1-1,0 0 0,-1-1 0,1 0 1,-1 1-1,1-1 0,-1 0 1,2-4-1,6-9-7,-1 0 1,0-1-1,9-25 0,5-12 4,-15 38-16,4-8-365,-11 24 360,-1 0-1,0 0 0,0 0 0,0 0 0,0 0 1,0 0-1,0 0 0,0 0 0,1 0 0,-1 0 1,0 0-1,0 0 0,0 0 0,0 0 0,0 0 1,0 0-1,0 0 0,0 0 0,1 0 1,-1 0-1,0 0 0,0 0 0,0 1 0,0-1 1,0 0-1,0 0 0,0 0 0,0 0 0,0 0 1,0 0-1,1 0 0,-1 0 0,0 0 0,0 0 1,0 1-1,0-1 0,0 0 0,0 0 0,0 0 1,0 0-1,0 0 0,0 0 0,0 0 0,0 1 1,0-1-1,0 0 0,0 0 0,0 0 1,0 0-1,0 0 0,0 0 0,0 0 0,0 0 1,0 1-1,0-1 0,0 0 0,0 0 0,-1 0 1,1 22-19,-34 193 8,16-111 53,14-76-41,-29 150 264,24-138-141,-3 1 0,-21 49 1,29-81-40,0 1 0,0-1 0,-1-1 1,-1 1-1,-12 15 0,17-22-56,-1 0 1,0 0-1,0-1 0,-1 1 1,1 0-1,0-1 1,-1 1-1,1-1 0,0 0 1,-1 0-1,0 0 0,1 0 1,-1 0-1,1 0 0,-1-1 1,0 1-1,0-1 1,1 0-1,-1 0 0,0 0 1,0 0-1,1-1 0,-1 1 1,0 0-1,-5-3 1,4 2-47,0-1 0,0 0 0,-1 0 0,1 0 0,0 0 0,1-1 0,-1 0 0,0 0 0,1 0 0,-1 0 0,1 0 0,0-1 0,0 1 0,-3-6 0,3 3-33,0 0 0,0 0 1,1 0-1,0-1 0,0 1 1,0-1-1,1 1 0,-2-14 1,3 5-3,0 0 1,1 0-1,1 0 0,0 0 1,1 0-1,0 0 1,1 1-1,7-16 1,-3 14 15,0-1 0,0 1 0,2 1 0,0 0 0,0 0 0,2 1 0,-1 1 0,27-23 0,-22 24 19,1 1-1,0 1 1,1 0-1,0 2 1,24-9-1,31-15 84,-6-2-23,-25 14 21,-1-2-1,-2-2 1,44-32 0,-53 30-45,-1 0-1,-2-2 1,0-1 0,-2-1-1,-1-1 1,-2-1 0,21-39-1,-37 60-162,-6 16 84,-9 23 51,6-21 6,-44 106-59,-4 11 107,49-118-10,0 0 0,1 0-1,0 0 1,0 0 0,0 0 0,1 1 0,0 8 0,0-13-17,0-1 1,0 0-1,0 1 1,1-1-1,-1 0 1,0 1-1,1-1 1,-1 0-1,1 1 1,0-1-1,-1 0 1,1 0-1,0 0 1,0 0-1,-1 1 1,1-1-1,0 0 1,0-1-1,0 1 1,0 0-1,1 0 1,-1 0-1,0-1 1,0 1-1,0 0 1,1-1-1,-1 1 1,0-1-1,1 1 1,-1-1-1,0 0 1,1 0-1,-1 0 1,0 1-1,1-1 1,-1 0-1,0-1 1,1 1-1,1 0 1,4-2 4,0 1 1,-1-1 0,1-1 0,-1 1-1,1-1 1,-1 0 0,0 0 0,0-1 0,-1 0-1,1 0 1,-1 0 0,10-10 0,3-6 61,31-43 1,-31 39-1,25-39-536,-35 55 116,-7 8 330,-1 0 1,0 0-1,0 0 0,0 0 1,0 0-1,0 0 0,1 1 1,-1-1-1,0 0 0,0 0 1,0 0-1,0 0 0,0 0 1,0 0-1,0 0 0,0 1 1,1-1-1,-1 0 0,0 0 1,0 0-1,0 0 0,0 1 1,0-1-1,0 0 1,0 0-1,0 0 0,0 0 1,0 0-1,0 1 0,0-1 1,0 0-1,0 0 0,0 0 1,0 0-1,0 1 0,-5 21-264,-1-1 165,1 0 1,-2 27 0,1-3 133,5-40-17,1 0 1,-1 1 0,1-1 0,0 0 0,1 0 0,-1 0 0,1 0 0,1 6-1,-1-10 5,-1 0-1,0 1 0,1-1 1,-1 0-1,1 0 0,-1 0 1,1 0-1,0 0 0,0 0 1,-1 0-1,1 0 0,0 0 1,0 0-1,0 0 0,0 0 1,0 0-1,0-1 0,0 1 1,0 0-1,0-1 0,0 1 1,0-1-1,1 1 0,-1-1 1,0 1-1,0-1 0,1 0 1,-1 0-1,0 0 0,0 0 1,1 0-1,-1 0 0,0 0 1,1 0-1,-1 0 0,0 0 1,0-1-1,1 1 0,1-1 1,9-5 4,1 0 1,-1 0 0,1-1-1,-2-1 1,1 0 0,-1 0-1,15-16 1,17-19-118,-1-2 0,44-63 0,-49 61-87,106-151-1016,-114 153 981,-3-1 1,34-80-1,-56 114 193,38-101-163,-35 89 46,0 0-1,5-42 1,-12 63 126,1-12-145,-3 12 23,-4 8-39,-1 5 166,1 1 0,1 0 0,0 0 0,0 0 0,-4 21 0,-6 13-28,-20 38-177,-29 82 551,4 53 298,55-190-528,0 0-1,2 1 1,1 0 0,2-1-1,5 53 1,-4-76-58,0 0 0,0 1 1,1-1-1,0 0 1,0 0-1,0 0 1,1 0-1,0 0 0,0-1 1,0 1-1,0-1 1,0 0-1,5 4 1,-6-6-19,1 0 1,-1 0-1,0 0 1,1-1-1,-1 1 0,1-1 1,-1 0-1,1 1 1,0-1-1,-1 0 1,1-1-1,0 1 1,0 0-1,0-1 1,0 0-1,-1 1 1,1-1-1,0 0 1,0-1-1,0 1 0,0 0 1,0-1-1,0 0 1,-1 1-1,1-1 1,4-2-1,2-2 0,-1 0 0,0-1 0,0 0-1,0 0 1,-1-1 0,0 0 0,10-11-1,40-61 106,-50 69-114,34-52-33,31-43-148,-59 89 157,11-14-129,-22 28 129,-1 1 0,0-1 0,0 0 0,1-1 0,-2 1 0,1 0 1,0 0-1,0 0 0,-1-1 0,1 1 0,0-3 0,-2 6 9,-1-1-1,1 0 0,0 1 1,0-1-1,0 1 1,0-1-1,0 1 0,0-1 1,0 1-1,-1 1 1,-11 11 0,1 1 0,1 1 0,0-1 1,1 2-1,-14 28 0,22-40-3,-13 27-39,2-1 0,-9 35 0,7-20 83,9-30-12,1 1 1,-4 23-1,8-33 33,1 0-1,-1 1 1,1-1 0,0 1 0,1-1-1,0 1 1,0-1 0,0 1-1,2 5 1,-3-11-47,0-1 0,1 0 1,-1 1-1,0-1 0,0 1 0,0-1 0,0 1 0,0-1 0,1 1 1,-1-1-1,0 0 0,0 1 0,1-1 0,-1 0 0,0 1 0,1-1 0,-1 0 1,0 1-1,1-1 0,-1 0 0,0 1 0,1-1 0,-1 0 0,1 0 0,1 0 16,-1 0 0,0 0-1,1-1 1,-1 1-1,0-1 1,1 0 0,-1 1-1,0-1 1,0 0-1,2 0 1,2-3 15,1-1 0,-1 1 0,0-1 1,0 1-1,-1-2 0,1 1 0,4-8 0,2-5 35,12-25 0,70-189-104,-72 176-176,-15 42 62,-6 14 123,0 0 0,0 0 0,0 0 0,0 0 0,0 0 0,0 0 0,0 0 0,0 0-1,0 0 1,0 0 0,0 0 0,0 0 0,0 0 0,0 0 0,0 0 0,0 0 0,1 0 0,-1 0-1,0 0 1,0 0 0,0 0 0,0 0 0,0 0 0,0 0 0,0 0 0,-6 24-285,5-22 313,0 2-19,-6 21-53,1 1-1,1 0 0,-2 37 0,7-54 58,0-1 0,1 0 0,0 1 0,0-1 0,1 0 0,4 12 0,-4-15 25,0 0 1,0-1-1,0 1 1,1-1 0,0 0-1,0 0 1,0 0 0,0 0-1,0 0 1,1-1 0,8 6-1,-9-7 0,0 0 1,0 0-1,1 0 0,-1-1 1,0 0-1,1 0 0,-1 0 1,1 0-1,0 0 0,-1-1 0,1 1 1,0-1-1,-1 0 0,1 0 1,0 0-1,-1-1 0,1 1 0,0-1 1,4-2-1,2 0 15,0-1-1,0-1 1,-1 1-1,0-2 1,12-7 0,6-9 13,-2 0 1,0-2-1,-1 0 1,25-37 0,19-18-127,-28 36-293,-39 42 358,-1 1-1,0-1 0,0 1 1,1 0-1,-1-1 0,1 1 1,-1-1-1,0 1 0,1 0 1,-1 0-1,1-1 0,-1 1 1,1 0-1,-1 0 0,1 0 1,-1-1-1,1 1 1,-1 0-1,1 0 0,-1 0 1,1 0-1,0 0 0,0 0 5,-1 0-1,0 1 0,1-1 1,-1 0-1,0 1 0,1-1 1,-1 0-1,0 1 0,0-1 1,0 1-1,1-1 0,-1 0 1,0 1-1,0-1 0,0 1 1,0-1-1,0 0 0,0 1 1,0-1-1,0 1 0,0 0 1,-1 28 17,0-27-20,-10 66-71,6-49 281,1 1 1,1 1-1,1-1 0,1 0 0,3 37 0,-2-53-167,1 0-1,0 0 1,0-1-1,0 1 1,0-1-1,1 1 1,-1-1-1,1 1 1,0-1-1,0 0 1,0 0-1,1 0 1,-1 0-1,1 0 1,-1 0-1,1-1 1,0 1-1,0-1 1,0 0-1,0 0 1,1 0-1,-1 0 1,0 0-1,1-1 1,-1 0-1,1 1 1,0-1-1,-1-1 1,1 1-1,0 0 1,6-1-1,7 0 45,0-1 0,0-1 1,0 0-1,18-5 0,-24 5-46,18-5-116,-1-1-1,1 0 0,46-23 0,-54 20-1358,-1-1-1,34-25 1,-4-3-1101</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2:32.177"/>
    </inkml:context>
    <inkml:brush xml:id="br0">
      <inkml:brushProperty name="width" value="0.05" units="cm"/>
      <inkml:brushProperty name="height" value="0.05" units="cm"/>
      <inkml:brushProperty name="color" value="#66CC00"/>
    </inkml:brush>
  </inkml:definitions>
  <inkml:trace contextRef="#ctx0" brushRef="#br0">59 113 4320,'-26'-4'1392,"25"4"-1138,-1 0 0,0 0-1,1 0 1,-1 0 0,0 0 0,1 0 0,-1 0 0,0 0 0,1 1-1,-1-1 1,0 1 0,1 0 0,-1-1 0,1 1 0,-1 0 0,1 0-1,-1 0 1,1 0 0,-2 1 0,17-2 5208,13 0-4444,155-16 3025,91-37-2556,-124 19-1449,-114 28-1922,0 2-1,42-1 0,-44 8-3853,-6 4 1781</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57:50.283"/>
    </inkml:context>
    <inkml:brush xml:id="br0">
      <inkml:brushProperty name="width" value="0.05" units="cm"/>
      <inkml:brushProperty name="height" value="0.05" units="cm"/>
    </inkml:brush>
  </inkml:definitions>
  <inkml:trace contextRef="#ctx0" brushRef="#br0">19 900 2720,'-18'7'1584,"18"-4"-973,-1-1 1,1 0-1,1 0 1,-1 0 0,0 0-1,0 0 1,1 0-1,1 4 1,-1-5-428,1 0 1,-1 0-1,1 0 1,-1 0-1,1-1 1,0 1 0,-1-1-1,1 1 1,0-1-1,0 1 1,0-1-1,-1 0 1,1 0-1,3 0 1,-2 1 55,3-1-21,-1 1 1,0-1 0,1 0 0,-1-1-1,1 1 1,-1-1 0,0 0 0,1 0 0,-1-1-1,0 1 1,0-1 0,0 0 0,6-4-1,-5 2-135,-1 0-1,1 0 1,-1-1-1,0 1 1,0-1-1,-1-1 0,1 1 1,-1-1-1,0 1 1,3-8-1,8-12 86,-2-1 0,13-35 0,-12 10 87,-1 0 0,8-71 0,-21 104-319,0 14 58,0 1 0,0 0 1,0-1-1,0 1 0,1 0 1,1-6-1,1 10-413,1 7 298,4 12 87,10 47 162,-3 1 1,-3 0-1,6 139 0,-17-190 35,-2-1 0,0 0 0,-4 19 0,4-33-135,1-1-1,0 1 0,0-1 1,-1 1-1,1-1 0,-1 0 1,1 1-1,-1-1 0,0 0 0,0 1 1,1-1-1,-1 0 0,0 0 1,0 0-1,0 0 0,0 0 1,0 0-1,0 0 0,-1 0 1,1 0-1,0 0 0,0-1 0,-1 1 1,1 0-1,-1-1 0,1 1 1,0-1-1,-1 0 0,1 1 1,-1-1-1,1 0 0,-1 0 1,1 0-1,-1 0 0,1 0 0,-1 0 1,1 0-1,0-1 0,-1 1 1,1 0-1,-3-2 0,-4-1-2,0 0 0,0-1 0,0 1 0,0-2 0,1 1 0,-9-8 0,-25-26-225,9 8-359,31 30 529,0-1-1,0 0 1,1 1 0,-1-1 0,0 0 0,1 0 0,-1 1-1,0-1 1,1 0 0,-1 0 0,1 0 0,-1-1 0,1 2 3,0 0 0,0-1 0,0 1 1,0 0-1,0-1 0,0 1 1,0 0-1,0 0 0,0-1 1,0 1-1,0 0 0,0 0 1,0-1-1,1 1 0,-1 0 1,0 0-1,0-1 0,0 1 0,0 0 1,0 0-1,1-1 0,-1 1 1,0 0-1,0 0 0,0 0 1,1 0-1,-1-1 0,2 1-25,-1-1 0,1 0 1,-1 1-1,1 0 0,-1-1 0,1 1 0,0 0 0,-1 0 0,1 0 0,0 0 1,-1 0-1,4 0 0,42 9-68,28 4 263,-65-12-116,0-1 0,0 0-1,0-1 1,0 0-1,0 0 1,10-4-1,0-1 46,0-2 0,-1 0 0,1-1-1,-1-1 1,-1-1 0,0 0-1,18-16 1,3-6 196,61-67 0,-67 63-93,-2-2 0,41-64 0,-71 101-173,7-10 52,0-1-1,-1-1 0,0 1 1,-1-1-1,-1 0 0,0-1 0,4-18 1,-4-5-118,-1-1 0,-1 0 1,-3 0-1,-1 0 0,-1 0 1,-3 0-1,-13-54 0,18 92 4,0-1-1,-1 0 1,1 1-1,-1-1 1,1 1-1,-1-1 1,1 1-1,-1 0 0,0-1 1,0 1-1,0 0 1,0-1-1,0 1 1,0 0-1,-2-2 1,3 3 46,-1 0 0,1 0 0,0 0 0,-1 0 0,1 0 0,0 0 0,-1 0 0,1 0 1,-1 0-1,1 0 0,0 0 0,-1 0 0,1 1 0,0-1 0,-1 0 0,1 0 0,0 0 0,-1 0 0,1 1 0,0-1 0,0 0 0,-1 0 0,1 1 0,0-1 0,0 0 0,-1 0 0,1 1 1,0-1-1,0 0 0,0 1 0,-1-1 0,1 0 0,0 1 0,0-1 0,0 1 0,0-1-14,-6 14 5,0 0 0,2 1 1,0-1-1,0 1 0,1 0 0,-1 19 0,-3 13 122,-22 188 282,27-183-237,2-1-1,11 82 1,-7-107-66,12 70 79,-12-79-80,0 0 0,2 0 0,10 23 0,-15-37-37,1 0-1,0 0 1,0 0-1,0 0 1,0 0-1,1-1 1,-1 1-1,1-1 1,0 1-1,5 3 1,-6-5-19,0 0 0,-1 0 0,1 0 1,0-1-1,0 1 0,0 0 0,0-1 0,0 1 0,-1-1 0,1 0 1,0 0-1,0 0 0,0 0 0,0 0 0,0 0 0,0 0 1,0 0-1,0-1 0,0 1 0,0-1 0,1 0 0,2-2 3,-1 0 0,0 1-1,0-1 1,0-1-1,0 1 1,0-1-1,-1 1 1,1-1-1,-1 0 1,3-5 0,4-8-16,11-24 1,-8 16 4,0 0-72,0 0-1,33-42 0,-40 60 31,1 0 0,-1 0-1,1 0 1,0 1 0,1 1-1,-1-1 1,1 1 0,0 0 0,1 1-1,-1-1 1,1 2 0,12-5-1,-2 5 8,0 0-1,-1 1 0,36 2 1,-38 0 107,-15 0 112,-8-5 191,-2 1-395,0 0-1,0 0 1,0 1 0,-1 0 0,0 0-1,1 1 1,-1 1 0,0 0-1,0 0 1,-12 1 0,16 0-17,0 0 0,0 0 1,0 0-1,0 1 1,1 0-1,-1 0 0,0 1 1,0 0-1,1 0 1,-1 0-1,1 0 0,0 1 1,-1 0-1,1 0 1,1 1-1,-1-1 0,0 1 1,1 0-1,0 0 0,0 1 1,0-1-1,0 1 1,1 0-1,-6 10 0,1 5 19,0 0 0,1 1 0,2 0 0,0 1 0,1-1 0,1 1-1,1 0 1,1 25 0,1-37 35,1 0 0,0 0 0,0 0 0,4 11 1,-5-18-2,0-1 1,1 0-1,0 0 1,0 1 0,-1-1-1,1 0 1,0 0 0,1 0-1,-1 0 1,0 0 0,0 0-1,1-1 1,-1 1-1,1 0 1,0-1 0,0 1-1,-1-1 1,1 1 0,0-1-1,0 0 1,0 0-1,0 0 1,4 1 0,-4-2-15,0 0 1,0 0-1,-1 0 1,1 0-1,0 0 1,0-1-1,0 1 1,-1-1-1,1 0 1,0 1-1,0-1 1,-1 0-1,1 0 1,-1 0-1,1 0 1,-1 0-1,1 0 1,-1 0-1,2-2 1,2-2 46,0-1-1,-1 1 1,9-13 0,14-32 33,38-90 0,-27 45-416,-38 95 314,0 0 0,0 0 0,0 0 0,0 0-1,0 0 1,0 0 0,0 0 0,0 0 0,0 0 0,0 0 0,0 0 0,0 0-1,0 0 1,0 0 0,0 0 0,0-1 0,0 1 0,0 0 0,0 0 0,0 0 0,0 0-1,0 0 1,1 0 0,-1 0 0,0 0 0,0 0 0,0 0 0,0 0 0,0 0-1,0 0 1,0 0 0,0 0 0,0 0 0,0 0 0,0 0 0,0 0 0,0 0 0,0 0-1,0 0 1,0 0 0,0 0 0,0 0 0,1 0 0,-1 0 0,0 0 0,0 0-1,0 0 1,0 0 0,0 0 0,0 0 0,0 0 0,0 0 0,0 0 0,0 0-1,0 0 1,0 0 0,0 0 0,0 0 0,0 0 0,0 0 0,0 1 0,0-1 0,0 0-1,0 0 1,0 0 0,0 0 0,3 7-134,1 13 135,-4-17-21,7 30 30,1 0 0,2-1 0,27 61 0,-34-86 29,1 1 1,1-1-1,-1 0 1,1 0-1,1-1 1,-1 1-1,11 8 1,-15-13-11,1-1 1,0 1 0,0-1-1,-1 0 1,1 0-1,0 1 1,0-1-1,0 0 1,0 0-1,1-1 1,-1 1-1,0 0 1,0-1 0,0 0-1,1 1 1,-1-1-1,0 0 1,0 0-1,1 0 1,-1 0-1,0 0 1,0-1 0,1 1-1,-1-1 1,0 0-1,0 1 1,0-1-1,0 0 1,0 0-1,0 0 1,0-1-1,2-1 1,2-2 23,0-2 0,0 1 0,0-1 0,-1 0 0,0 0 0,-1 0 0,4-9 0,26-59 158,-26 54-162,-2 6-26,4-9-188,1 0 0,19-32 0,-30 56 151,0-1 0,0 1 0,1-1 0,-1 1 1,0 0-1,0-1 0,1 1 0,-1 0 0,0-1 0,1 1 0,-1 0 0,1-1 1,-1 1-1,0 0 0,1 0 0,-1 0 0,1-1 0,-1 1 0,1 0 0,4 4-139,0 15 76,17 181 462,-20-181-157,9 37 1,-6-34 105,-4-15-71,-1-7-246,0 0 1,0 0-1,0 0 0,0 0 0,0 0 1,1 0-1,-1 0 0,0 0 0,0 0 1,0 0-1,0 0 0,0 0 0,0 0 1,0 1-1,0-1 0,0 0 0,0 0 1,0 0-1,0 0 0,0 0 1,0 0-1,0 0 0,0 0 0,0 0 1,1 0-1,-1 0 0,0 0 0,0 0 1,0 0-1,0 0 0,0 0 0,3-7 103,4-10-48,0 0 0,-1 0 1,6-30-1,-5 18-22,6-20-161,25-62-1,-38 110 105,0 0-1,0 1 1,0-1-1,1 1 1,-1-1-1,0 0 1,1 1-1,-1-1 1,1 1-1,-1-1 1,0 1-1,1-1 1,-1 1-1,1-1 1,-1 1-1,1-1 0,0 1 1,-1 0-1,1-1 1,0 0-1,0 1 9,-1 1-1,1-1 0,-1 0 0,1 0 0,-1 0 0,1 0 0,-1 0 0,0 0 0,1 1 1,-1-1-1,1 0 0,-1 0 0,0 1 0,1-1 0,-1 0 0,1 1 0,-1-1 0,0 0 1,0 1-1,1-1 0,-1 1 0,1 0 0,1 2-4,-1 1 0,1-1-1,0 1 1,-1 0 0,0 0 0,1 5 0,4 29 4,-2 1 0,-2-1 0,-1 1 0,-3 0 0,0-1 0,-3 1 0,-10 41 0,12-65 72,-1-1 0,0 0 0,0 0 0,-2-1 0,0 1 0,0-1 1,-1 0-1,-1-1 0,-13 18 0,18-26-32,0-1 0,-1 0-1,1 1 1,-1-2 0,1 1 0,-1 0 0,0-1-1,0 1 1,0-1 0,-9 3 0,10-4-4,0-1 1,0 1 0,1-1-1,-1 0 1,0 1 0,0-1-1,0-1 1,0 1 0,0 0 0,0-1-1,0 1 1,1-1 0,-1 0-1,0 0 1,0 0 0,1 0-1,-1-1 1,-4-2 0,4 2-22,1-1 0,-1 1 1,1 0-1,0-1 0,0 1 1,0-1-1,0 1 0,0-1 1,0 0-1,1 0 0,-1 0 1,1 0-1,-2-6 0,2 7-16,1 0-1,0 0 1,-1 0-1,1-1 1,0 1-1,0 0 1,0 0-1,0-1 0,0 1 1,1 0-1,-1 0 1,1 0-1,-1-1 1,1 1-1,0 0 1,0 0-1,0 0 1,0 0-1,0 0 1,0 0-1,1 1 0,2-4 1,5-2-42,0-1 0,1 1 1,0 1-1,1 0 0,-1 0 1,14-4-1,3-2 27,13-7-394,79-23-1,-8 15-6435,-91 20 2290,-19 7 4497,-1 0 1,0-1-833,0 1 833,0 0 0,0-1 0,0 1 0,0 0 0,0 0 0,0 0 0,0 0 0,0 0 0,0 0 0,0 0 0,0 0 0,0 0 0,0-1 0,0 1 0,0 0-1,0 0 1,0 0 0,0 0 0,0 0 0,0 0 0,0 0 0,-1-1-769,-11-3-1129,-10 3-128</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57:50.643"/>
    </inkml:context>
    <inkml:brush xml:id="br0">
      <inkml:brushProperty name="width" value="0.05" units="cm"/>
      <inkml:brushProperty name="height" value="0.05" units="cm"/>
    </inkml:brush>
  </inkml:definitions>
  <inkml:trace contextRef="#ctx0" brushRef="#br0">22 55 7456,'-18'-3'3392,"15"6"-2944,6-3 1248,11 0-1024,7 0 576,5 0-736,18-3-128,-3-2-256,20-6 64,-1 3-128,29-4 32,-1 9-32,4-5-4480,-9 3 2400</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57:52.060"/>
    </inkml:context>
    <inkml:brush xml:id="br0">
      <inkml:brushProperty name="width" value="0.05" units="cm"/>
      <inkml:brushProperty name="height" value="0.05" units="cm"/>
    </inkml:brush>
  </inkml:definitions>
  <inkml:trace contextRef="#ctx0" brushRef="#br0">10 1000 4992,'-9'16'4437,"14"-22"-325,-3 4-3840,0 0-1,0 0 1,0 0 0,-1 0-1,1-1 1,0 1-1,-1 0 1,1-1 0,-1 0-1,1-3 1,2-2 126,5-15 54,-1-1 1,-1 0-1,7-46 0,-5 26-250,34-160 577,-35 168-685,45-220 304,-16 0-197,-33 220-398,-9 70-347,-50 502 933,53-521-383,-80 465 335,38-335 197,40-129-418,4-14-55,-1 0 0,1 0 1,0 0-1,-1 0 0,1-1 0,-1 1 0,0 0 0,0 0 0,0-1 0,0 1 1,-2 2-1,25-42-23,46-56 223,57-78-291,14 12-26,-121 142 4,123-118-219,-114 107 49,-26 30 204,-1-1 0,1 0-1,-1 1 1,0-1 0,1 0 0,-1 1 0,0-1 0,1 1 0,-1-1 0,0 0 0,1 1 0,-1-1 0,0 1-1,0-1 1,1 1 0,-1-1 0,0 1 0,0-1 0,0 1 0,0-1 0,0 2 0,6 16-22,-6-16 3,10 36-36,13 42 322,-19-69-222,0-1 1,1 0 0,0 1-1,0-2 1,9 12-1,-12-18-4,0-1-1,-1 0 1,1 0-1,0 0 1,0-1-1,0 1 1,0 0-1,0-1 1,1 1-1,-1-1 1,5 2-1,-6-3 0,1 1 0,0-1-1,-1 0 1,1 0 0,0 0-1,0 0 1,-1 0 0,1 0-1,0 0 1,0 0-1,-1-1 1,1 1 0,0-1-1,-1 1 1,1-1 0,-1 0-1,1 0 1,2-1 0,3-3 13,1-1 0,-1 0 1,0 0-1,-1-1 1,11-11-1,26-44 24,3-3-48,-33 50-47,0 1 0,2 0 0,-1 1 0,2 0 0,25-15 0,-37 26 15,0-1 1,0 1-1,0 0 0,1 1 0,-1-1 0,1 1 0,-1 0 0,1 0 1,-1 0-1,1 1 0,0-1 0,-1 1 0,1 0 0,8 2 0,-7-1 12,0 1 0,-1 0 0,1 0 0,-1 1 0,0 0 0,0-1-1,0 2 1,0-1 0,0 1 0,-1 0 0,5 4 0,80 93 276,-15-16 199,-62-72-418,1 1 76,28 23 1,-35-32-548,9 7 752</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57:52.402"/>
    </inkml:context>
    <inkml:brush xml:id="br0">
      <inkml:brushProperty name="width" value="0.05" units="cm"/>
      <inkml:brushProperty name="height" value="0.05" units="cm"/>
    </inkml:brush>
  </inkml:definitions>
  <inkml:trace contextRef="#ctx0" brushRef="#br0">503 19 3808,'-10'-19'7600,"-32"75"-1863,-27 18-3702,25-28-1221,-119 128 498,125-134-1349,-56 78-1,86-107-827,0 0-1,-15 15 0,20-22-897,6-5-250,2-1 573,11-1-746</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57:53.292"/>
    </inkml:context>
    <inkml:brush xml:id="br0">
      <inkml:brushProperty name="width" value="0.05" units="cm"/>
      <inkml:brushProperty name="height" value="0.05" units="cm"/>
    </inkml:brush>
  </inkml:definitions>
  <inkml:trace contextRef="#ctx0" brushRef="#br0">11 809 5152,'-10'4'1597,"10"-3"-1566,0-1-1,0 0 1,0 0-1,0 0 1,0 1-1,0-1 1,0 0-1,0 0 1,0 1-1,0-1 1,0 0-1,0 0 1,0 0-1,0 1 1,0-1-1,0 0 1,0 0-1,0 0 1,0 1-1,1-1 1,-1 0-1,0 0 1,0 0-1,0 0 1,0 1-1,0-1 1,0 0-1,1 0 1,-1 0-1,0 0 1,0 1-1,0-1 1,1 0-1,-1 0 1,0 0-1,0 0 1,0 0-1,0 0 1,1 0-1,-1 0 1,2 1 195,-1-1 0,0 0 0,0 1 0,1-1 0,-1 0 0,0 0 0,1 0 0,-1 0 0,0 0 0,0 0 0,2-1 0,2 1 267,2-1-252,0 0 0,0 0 1,0 0-1,0-1 0,0 0 0,-1-1 0,1 1 0,-1-1 1,1 0-1,-1-1 0,0 0 0,-1 0 0,7-5 0,3-4 14,0-1-1,-1-1 1,16-20 0,-21 24-143,-1 0 0,-1-1 0,0 1 0,-1-2 0,8-22 0,-12 30-44,0-1 0,-1 0-1,0 0 1,0 0 0,-1 0-1,1-11 1,-2 14-48,1 0 1,-1 0-1,1 0 0,-1 0 0,0-1 0,0 1 0,0 1 1,-1-1-1,1 0 0,-1 0 0,1 0 0,-1 1 1,-4-5-1,5 6 5,0 0 0,0 0 1,0 0-1,0 0 0,-1 0 1,1 1-1,0-1 0,-1 0 1,1 1-1,0-1 0,-1 1 1,1-1-1,-1 1 0,1 0 1,-1-1-1,1 1 0,-1 0 1,1 0-1,-1 0 0,1 0 1,-1 0-1,1 1 0,-1-1 1,1 0-1,-1 1 0,1-1 1,-1 1-1,1-1 0,0 1 1,-1 0-1,1 0 0,-3 1 1,0 2 77,-1-1 1,0 1-1,1 0 1,0 1-1,0-1 1,0 1-1,-4 6 1,1 1 44,1 0 0,1 0 0,-1 1 0,2-1 0,0 1 1,-3 14-1,2 1 139,-3 54-1,8-76-267,0 0-1,0 0 1,0-1-1,1 1 1,0 0-1,0 0 1,0 0-1,1-1 1,0 1-1,0-1 0,1 1 1,3 6-1,-4-9 10,1 1 0,0-1 0,0 0 0,0 0 0,0 0 0,1 0-1,-1 0 1,1-1 0,0 1 0,0-1 0,0 0 0,0 0-1,0-1 1,0 1 0,0-1 0,0 0 0,5 1 0,2-1 31,0 0 1,-1 0 0,1-1 0,0 0 0,17-4-1,-3-1-9,28-9 0,-31 7-59,0-2-1,0-1 0,-2 0 1,1-2-1,-1 0 1,35-30-1,-16 8-40,-2-1-1,34-44 1,-23 20-14,-47 58 54,-1 1 1,0-1-1,1 1 0,-1-1 1,0 1-1,1-1 1,-1 1-1,0-1 1,0 1-1,1-1 0,-1 1 1,0-1-1,0 1 1,0-1-1,0 1 1,0-1-1,0 0 0,0 0 1,0 1 4,0 0 0,-1 0 0,1 0 0,0 0 1,0 0-1,-1 0 0,1 0 0,0 0 0,0 0 0,-1 0 1,1 0-1,0 0 0,0 0 0,-1 0 0,1 0 0,0 0 0,0 1 1,0-1-1,-1 0 0,1 0 0,0 0 0,0 0 0,0 1 1,-1-1-1,1 0 0,0 0 0,0 0 0,0 1 0,0-1 0,-1 0 1,1 0-1,0 0 0,0 1 0,-5 6-52,1-1 1,0 1-1,1 0 0,-1 0 1,1 0-1,-2 9 0,-4 7 27,-3 7 82,-28 71-32,34-81 26,0 0 0,1 0 0,-2 26 0,7-44-31,0-1-1,0 1 0,0 0 1,0-1-1,0 1 0,0 0 1,0-1-1,1 1 0,-1 0 1,2 2-1,-2-3 5,0-1-1,1 1 1,-1-1 0,0 1-1,1-1 1,-1 1 0,1-1-1,-1 1 1,1-1 0,-1 0-1,1 1 1,-1-1 0,1 0-1,-1 1 1,1-1 0,-1 0-1,1 0 1,-1 1 0,1-1-1,1 0 1,0 0 18,0 0 0,0 0 0,0-1 0,0 1 0,0-1 0,0 1 0,0-1 0,0 0 0,-1 0 0,1 1 0,0-1 0,0-1 0,-1 1 0,1 0 0,0 0 0,2-3 0,2-4-9,0 1 0,0-1 0,0 0-1,-1-1 1,0 1 0,-1-1 0,0 0 0,0 0 0,3-14 0,0 1 8,85-239 220,-75 211-205,-3-1 1,-2 0-1,-2-1 1,-2-1-1,1-65 1,-9 105-81,1 1 1,-2-1-1,1 0 0,-2 1 1,0-1-1,0 1 0,-5-13 1,7 24 27,-1 1 1,1-1 0,0 0-1,0 1 1,-1-1 0,1 0 0,0 1-1,-1-1 1,1 1 0,-1-1-1,1 0 1,-1 1 0,1-1 0,-1 1-1,1 0 1,-1-1 0,1 1-1,-2-1 1,2 1 0,-1 0 0,1 0 0,-1 0 0,0 0 0,1 0 0,-1 1 0,1-1 0,-1 0 0,1 0 0,-1 0 0,1 1 0,-1-1 0,1 0 0,0 1 0,-1-1 0,1 0 0,-1 1 0,1-1 0,0 1 0,-1-1 0,1 0 0,0 1 0,-1-1 0,1 1 0,0-1 0,0 1 0,-1 0 0,-3 9-11,0 0 0,0 0 0,1 0 0,-3 15 0,0-3-19,-4 20 49,2 0 0,1 1 0,-1 78 0,8-87 29,2 0 1,2 0 0,0-1 0,3 1-1,14 46 1,16 12-719,-15-39-1642,-3 1-3804,-15-37 873,-4-17 5181,0 1 0,0-1 0,0 0 0,0 0-1,1 0 1,-1 0 0,0 0 0,0 0 0,0 1 0,0-1 0,0 0 0,0 0-1,0 0 1,0 0 0,0 0 0,0 0 0,0 1 0,0-1 0,-1 0 0,1 0-1,0 0 1,0 0 0,0 0 0,0 0 0,0 1 0,0-1 0,0 0 0,0 0-1,0 0 1,0 0 0,0 0 0,0 0 0,-1 0 0,1 0 0,0 0 0,0 1-1,0-1 1,0 0 0,0 0 0,0 0 0,-1 0 0,1 0 0,0 0-1,0 0 1,0 0 0,0 0 0,0 0 0,0 0 0,-1 0 0,1 0 0,0 0-1,0 0 1,0 0 0,0 0 0,0 0 0,-1 0 0,-6-10-2978</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57:53.618"/>
    </inkml:context>
    <inkml:brush xml:id="br0">
      <inkml:brushProperty name="width" value="0.05" units="cm"/>
      <inkml:brushProperty name="height" value="0.05" units="cm"/>
    </inkml:brush>
  </inkml:definitions>
  <inkml:trace contextRef="#ctx0" brushRef="#br0">59 0 7968,'-59'15'3616,"64"-2"-3136,5-13-2720,11 0-1056,5 0 1888</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57:54.862"/>
    </inkml:context>
    <inkml:brush xml:id="br0">
      <inkml:brushProperty name="width" value="0.05" units="cm"/>
      <inkml:brushProperty name="height" value="0.05" units="cm"/>
    </inkml:brush>
  </inkml:definitions>
  <inkml:trace contextRef="#ctx0" brushRef="#br0">14 545 3648,'-12'-1'700,"10"1"340,8 2 3081,4 1-3490,0 0 0,-1-1 0,1 0 0,0-1 0,0 0 0,0-1 0,0 0 0,18-2-1,-12-1-85,-1 0-1,0 0 0,1-2 1,25-10-1,-32 10-404,1-1 1,-1 1 0,1-2-1,-2 1 1,1-1-1,-1 0 1,9-11 0,4-6 13,18-30 1,-12 13-37,-1-2-1,-3 0 0,32-81 1,-41 90-70,-9 23 30,0 0 1,0 0-1,-1-1 1,-1 0-1,0 1 1,2-23-1,-10 47-340,-3 15 289,-1 23 20,3 1 0,2 0 0,2 0 0,6 57 0,-3-100 7,0 1 0,5 18 0,-6-25-17,2 0 1,-1 1 0,0-1-1,1 0 1,-1 0 0,1 0-1,0 0 1,0 0-1,0 0 1,1 0 0,2 2-1,-4-4-12,1 0 0,-1 0 0,0 0 0,1-1 0,-1 1 0,1 0 0,-1-1-1,0 0 1,1 1 0,-1-1 0,1 0 0,-1 1 0,1-1 0,-1 0 0,1 0-1,0 0 1,-1 0 0,1-1 0,-1 1 0,1 0 0,-1-1 0,0 1 0,4-2-1,-2 0 34,1 1-1,0-1 1,-1-1-1,1 1 0,-1 0 1,0-1-1,5-5 0,0-2-5,0 1 0,0-2-1,5-11 1,-2 4-45,17-27 22,62-92-113,-70 111-100,0 0-1,46-42 1,-65 67 174,0 0-1,0 0 1,0 0 0,0 0 0,0 1 0,0-1 0,0 0-1,0 0 1,0 1 0,0-1 0,0 1 0,1-1 0,-1 1-1,0 0 1,0-1 0,1 1 0,-1 0 0,0 0 0,0 0-1,1 0 1,-1 0 0,0 0 0,3 1 0,-3-1 12,0 1 0,1 0 0,-1 0 0,0 0 0,1 0 1,-1 0-1,0 0 0,0 1 0,0-1 0,0 0 0,0 0 0,0 1 1,-1-1-1,1 1 0,1 2 0,1 6 86,0 1 0,-1-1-1,0 1 1,1 11 0,-3-21-83,2 29 151,-2 0-1,-4 38 0,-1 17 99,9-56 280,14-56-337,0-3-213,0-1-71,2 0 0,36-43 0,-54 72 64,0 0 1,-1 0 0,1 0 0,0 0-1,0 1 1,1-1 0,-1 1-1,0-1 1,0 1 0,1 0 0,-1 0-1,1 0 1,-1 0 0,5 0 0,-5 1 10,0 0 0,0 0 1,0 0-1,0 0 1,0 1-1,1-1 0,-1 1 1,0 0-1,-1 0 0,1-1 1,0 1-1,0 0 1,0 1-1,0-1 0,-1 0 1,1 0-1,-1 1 1,3 2-1,9 10 87,-2 1 1,0 0-1,-1 0 1,0 1-1,7 18 1,-6-13-1280,0-1 1,27 36 0,-31-45-1401,-1-1-1941,3-23-5639</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57:55.222"/>
    </inkml:context>
    <inkml:brush xml:id="br0">
      <inkml:brushProperty name="width" value="0.05" units="cm"/>
      <inkml:brushProperty name="height" value="0.05" units="cm"/>
    </inkml:brush>
  </inkml:definitions>
  <inkml:trace contextRef="#ctx0" brushRef="#br0">75 35 7392,'-62'-12'3360,"54"9"-2944,3-2-288,10 10-160,8-10-2080,13 2 1152,41-8-3648</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57:58.041"/>
    </inkml:context>
    <inkml:brush xml:id="br0">
      <inkml:brushProperty name="width" value="0.05" units="cm"/>
      <inkml:brushProperty name="height" value="0.05" units="cm"/>
    </inkml:brush>
  </inkml:definitions>
  <inkml:trace contextRef="#ctx0" brushRef="#br0">23 498 4064,'-1'0'96,"0"0"1,0 0-1,-1 1 1,1-1-1,0 0 1,0 1-1,0-1 0,0 0 1,0 1-1,0-1 1,0 1-1,0 0 1,1-1-1,-1 1 0,0 0 1,0-1-1,0 1 1,1 0-1,-1 0 1,0 0-1,1 0 1,-1 0-1,-1 2 1270,4-2-326,7 7 538,-7-6-1335,0-1 0,0 1 0,0-1 0,1 1 0,-1-1-1,0 1 1,1-1 0,-1 0 0,0 0 0,1 0 0,0-1 0,4 2 0,0-2 148,1 0 0,0 0 0,-1 0 0,1-1 0,0 0 0,-1-1 1,1 0-1,-1 0 0,14-6 0,-10 3-133,-1-1 1,0 0-1,0-1 0,0 0 0,15-15 1,-7 3-207,-1-1 0,-1 0 1,-1-1-1,-1-1 1,14-29-1,13-41 94,-11 22 108,-6 11 2,1-3-80,-23 58-231,0 0-1,1 0 1,-1 0-1,1 0 0,-1 1 1,6-6-1,-8 9 49,0 0 0,0 0 1,1-1-1,-1 1 0,0 0 0,0 0 0,1 0 0,-1 0 1,0-1-1,1 1 0,-1 0 0,0 0 0,1 0 1,-1 0-1,0 0 0,1 0 0,-1 0 0,0 0 0,1 0 1,-1 0-1,0 0 0,1 0 0,-1 0 0,0 0 0,0 0 1,1 0-1,-1 0 0,0 0 0,1 1 0,8 8-73,3 16 109,-9-9 36,0 0 0,1 25 0,0-1-4,3 16 216,-3 0 1,-3 78-1,-2-130-240,1 0 0,0 0 1,-1 0-1,0 0 0,0 0 0,0 0 0,-1 0 0,0 0 1,1 0-1,-1 0 0,0-1 0,-1 1 0,1-1 0,-5 6 1,5-7-6,0-1 1,-1 1-1,1 0 1,0-1 0,-1 1-1,1-1 1,-1 0 0,1 1-1,-1-1 1,0 0-1,1-1 1,-1 1 0,0 0-1,0-1 1,1 0 0,-1 0-1,0 1 1,0-2-1,0 1 1,-4-1 0,-11-3-64,2-1 0,-1-1 0,-31-15-1,7 3-377,49 28-92,-4-4 448,2 1 15,1-1 1,0 0-1,0 0 1,0 0 0,16 8-1,-7-5 62,33 13 1,-43-20 7,0 0 0,0 0 0,1 0 0,-1-1 0,0 0 0,0 0 0,1 0 0,-1-1 0,1 0 0,-1 0 0,0-1 0,1 0 0,-1 0 0,0 0 0,0-1 0,0 0 0,0 0 0,0 0 0,0-1 0,10-6 0,4-7 72,-1 0 0,0-1 0,21-27 1,2-1-176,-40 43 25,1 0-1,-1-1 1,1 1-1,-1 0 1,1 0-1,5-2 1,-7 3 33,-1 1 1,1 0-1,0 0 1,-1 0 0,1 0-1,0-1 1,-1 1 0,1 0-1,0 0 1,0 0-1,-1 1 1,1-1 0,0 0-1,-1 0 1,1 0-1,0 0 1,-1 1 0,1-1-1,0 0 1,-1 0 0,1 1-1,-1-1 1,1 1-1,-1-1 1,1 1 0,-1-1-1,1 1 1,-1-1-1,1 1 1,-1-1 0,1 1-1,-1-1 1,0 1 0,1 0-1,-1-1 1,0 2-1,4 6-33,0 0-1,-1 1 0,-1 0 1,1-1-1,-2 1 0,3 17 1,-3 59 12,-1-52-27,-9 375 456,3-353 7,3-37-11,0 23 0,2-34-136,-2-8-23,-3-13-15,0-22-172,2 0 0,1 0 0,3-59 0,0 47-81,2-17 47,3 1 0,3-1 1,3 1-1,2 1 1,3 0-1,39-97 1,-43 130-44,28-47 0,-35 68-20,1 0-1,0 0 1,1 1 0,0 0-1,0 0 1,1 0 0,0 1 0,0 1-1,10-7 1,-15 11 19,0 0 0,0 0 0,1 1 0,-1-1 0,0 1 0,1 0 0,0 0 0,-1 0 0,1 1-1,-1-1 1,1 1 0,0 0 0,0 0 0,-1 0 0,1 0 0,0 1 0,-1-1 0,1 1 0,-1 0 0,6 2 0,-5-1 7,1 1 0,-1 0 0,1 0 1,-1 0-1,0 0 0,0 1 0,-1-1 0,1 1 0,-1 0 0,1 0 1,-1 0-1,-1 1 0,6 9 0,-2 0 14,0 1 0,-1 0 0,0 0 0,-1 1 0,-1 0 0,1 15 0,-1 1 43,-2-1 1,-3 35 0,1-57 48,0-1 1,-1 1-1,1-1 0,-2 1 1,1-1-1,-1 0 1,-5 11-1,7-17-60,0 1-1,-1-1 1,1 0-1,0 0 1,-1 0 0,0 0-1,1 0 1,-1 0-1,0 0 1,0 0-1,0-1 1,0 1-1,0-1 1,0 0 0,-1 1-1,1-1 1,0 0-1,-1 0 1,1 0-1,-1-1 1,1 1-1,-1-1 1,1 1 0,-1-1-1,1 0 1,-1 0-1,1 0 1,-4 0-1,-10-3-64,1-1-1,0 0 0,1 0 0,-1-2 1,1 0-1,-23-13 0,53 29-76,1 0 0,0-2-1,0 0 1,0-1 0,26 7 0,-29-10 179,0-1 0,0-1 0,0 0 1,0-1-1,0 0 0,0-1 0,0-1 0,14-2 1,-15-1-17,0 0 0,0 0 0,0-1 0,16-10 0,-14 8 63,0-2-42,0 0 1,0-1-1,-1 0 0,0-1 0,-1-1 1,22-24-1,60-89-64,-62 79 53,-13 16-79,-14 20-31,0 1-1,1 0 1,0 0 0,0 0 0,1 1 0,11-9 0,-17 15 41,-1 1 1,1 0-1,0 1 1,0-1-1,0 0 1,-1 0-1,1 1 1,0-1-1,0 1 1,0 0 0,0-1-1,0 1 1,0 0-1,0 0 1,0 0-1,0 1 1,0-1-1,0 0 1,0 1-1,0-1 1,0 1-1,-1 0 1,1-1-1,0 1 1,0 0 0,-1 0-1,1 0 1,0 0-1,-1 1 1,1-1-1,2 3 1,3 4-3,0 0 1,0 0-1,0 0 1,7 14 0,37 55 35,-45-67 266,-9-14 308,-6-7-534,-6-7-17,-3-4-30,0 1-1,-2 1 1,-26-22 0,36 34-26,0 1-1,0 0 0,-1 1 1,0 0-1,-17-7 0,24 12-11,1 0 1,-1 0-1,0 0 0,0 0 0,0 1 0,1-1 0,-1 1 0,0 0 0,0 0 1,0 1-1,0-1 0,1 1 0,-1 0 0,0 0 0,1 0 0,-1 1 0,0-1 1,1 1-1,0 0 0,-1-1 0,-5 6 0,2-1-9,1 1 1,0-1-1,0 1 1,0 0-1,1 1 1,0-1-1,0 1 1,1 0-1,0 0 1,-4 15-1,-2 9-24,-9 50 0,15-63 71,1-5 12,1 0 1,0 0-1,1 0 0,1 0 0,0 0 1,1 0-1,3 16 0,-4-26 17,1 0 0,0 1 1,0-1-1,1 0 0,-1 0 0,1 0 0,0 0 0,0 0 0,1 0 1,-1-1-1,1 1 0,-1-1 0,1 0 0,0 1 0,0-1 0,1 0 1,-1-1-1,1 1 0,-1-1 0,1 1 0,0-1 0,0 0 0,0-1 1,0 1-1,0-1 0,8 2 0,-7-2-7,-1-1 1,1 0-1,-1 0 1,1-1-1,-1 1 0,0-1 1,1 0-1,-1 0 1,0-1-1,1 1 0,7-5 1,-3 1 12,0 0 0,0-1 0,0 0 0,7-7 0,-8 5-40,0-1-1,0 0 1,-1 0-1,-1 0 1,1-1-1,-2 0 1,1 0-1,-1 0 1,-1-1-1,0 0 1,4-17-1,-2 2-99,-1-1 1,-2 0-1,0-48 0,-3 75 87,0-1 1,1 1-1,-1-1 1,0 1-1,0 0 0,0-1 1,0 1-1,0 0 1,0-1-1,-1 1 0,1 0 1,0-1-1,0 1 1,0-1-1,0 1 1,0 0-1,0-1 0,-1 1 1,1 0-1,0 0 1,0-1-1,-1 1 0,1-1 1,-6 5-148,-4 16-42,8-7 199,0 1 0,0-1 0,1 1 0,1 0 1,0-1-1,1 1 0,0-1 0,1 1 0,1-1 0,0 0 0,1 0 0,0 0 1,1 0-1,0-1 0,1 1 0,1-1 0,0-1 0,9 13 0,-13-21 36,-1 0 0,1 0 0,0 0-1,-1 0 1,1 0 0,1-1 0,-1 1-1,0-1 1,5 2 0,-7-3-6,1 0 0,0-1-1,-1 1 1,1-1 0,0 1 0,0-1 0,0 0 0,-1 1 0,1-1-1,0 0 1,0 0 0,0 0 0,0-1 0,0 1 0,-1 0 0,1-1-1,0 1 1,0-1 0,-1 1 0,1-1 0,0 0 0,1-1 0,7-4 8,-1-1 0,-1 0 0,1-1 0,-1 0 0,-1 0 0,0-1 0,10-14 0,2-7-114,15-35 0,-20 36 7,33-50 0,-38 67 38,0 0 0,1 1 0,0 0 0,1 0 0,1 1 0,-1 1 0,16-10 0,-21 15 3,1 0-1,0 1 0,0 0 1,0 0-1,0 1 1,1 0-1,-1 0 0,1 1 1,-1 0-1,1 0 1,-1 1-1,1 0 0,-1 0 1,1 1-1,0 0 1,6 1-1,1 1 44,-2 0 0,1 1 0,0 1 0,-1 0 0,0 1 0,25 14 0,-38-20-8,0 0 1,0 0-1,0 0 0,0 0 1,-1 0-1,1 0 0,0 0 1,0 0-1,0 0 1,0 0-1,0 0 0,0 0 1,0 0-1,0 0 0,0 1 1,0-1-1,0 0 0,0 0 1,0 0-1,0 0 0,0 0 1,0 0-1,0 0 0,0 0 1,0 0-1,0 0 1,0 0-1,0 0 0,0 0 1,0 0-1,0 0 0,0 0 1,0 0-1,0 0 0,0 0 1,1 0-1,-1 0 0,0 0 1,0 0-1,-8-2 136,-20-7-174,5 1-18,9 3 19,0 1-1,0 1 1,-1 0-1,1 1 1,-1 1-1,1 0 1,-19 2 0,27-1 4,0 1 1,0 0 0,0 0 0,1 1 0,-1 0 0,0 0 0,1 0 0,-1 1 0,1 0 0,0 0 0,-1 0-1,2 1 1,-1-1 0,0 1 0,1 0 0,-1 1 0,1-1 0,1 1 0,-1 0 0,-4 8 0,-1 1 27,2 0 0,0 1 0,1 0 0,0 1 1,2 0-1,-1-1 0,2 1 0,0 1 0,1-1 1,1 0-1,0 0 0,1 1 0,1-1 0,4 23 1,-4-34 20,1 1 0,-1-1 1,1 0-1,0 0 0,0-1 0,1 1 1,-1 0-1,1-1 0,0 1 1,0-1-1,1 0 0,-1 0 1,1 0-1,0 0 0,0-1 0,0 0 1,9 5-1,-4-3 12,0-1 0,0-1 0,0 0 1,0 0-1,1-1 0,-1 0 0,1 0 0,18 0 0,1-2 27,0-1 0,0-1 0,0-1 0,37-9-1,-45 6-23,-1 0-1,0-1 0,0-1 0,-1 0 0,0-2 0,30-20 1,-39 22-35,0-1 1,-1 0 0,0 0-1,-1-1 1,0 0 0,0 0-1,-1-1 1,0 0 0,-1 0-1,0-1 1,6-18 0,-1-6-85,-1 1 1,9-65 0,-17 83-211,1-31 0,-3 44 257,0 0 0,0 0 0,0 0 0,-1 0 1,0 0-1,1 0 0,-2 0 0,1 0 0,0 1 1,-1-1-1,1 0 0,-1 1 0,-4-7 0,5 10 19,0-1 1,1 0-1,-1 1 0,0-1 0,1 1 0,-1-1 0,0 1 0,0-1 1,1 1-1,-1 0 0,0-1 0,0 1 0,0 0 0,0 0 0,1-1 0,-1 1 1,0 0-1,0 0 0,0 0 0,0 0 0,0 0 0,0 0 0,1 0 1,-1 1-1,0-1 0,0 0 0,0 0 0,0 1 0,0-1 0,1 1 1,-1-1-1,0 0 0,0 1 0,1-1 0,-2 2 0,-1 1 9,0-1 0,0 1 1,0 0-1,0 0 0,1 1 0,-4 4 0,-1 5 74,1 0 1,0 0-1,0 1 1,-5 23-1,-8 59 531,17-88-518,-2 20 266,0 0 0,1 36 0,3-54-230,0 0-1,1-1 0,0 1 1,1 0-1,0 0 1,1-1-1,0 1 1,0-1-1,1 0 1,6 11-1,-7-16-33,-1 0-1,1-1 1,1 1 0,-1-1-1,0 1 1,1-1-1,0 0 1,0-1 0,-1 1-1,2-1 1,-1 1-1,0-1 1,0 0 0,1-1-1,-1 1 1,1-1-1,-1 0 1,1 0 0,0 0-1,-1-1 1,10 0 0,6 0 37,1-2 0,-1-1 1,35-8-1,-35 6-67,14-3-534,0-2-1,0-1 1,43-22 0,-50 20-1394,-1-2 0,0-1 0,-2-1 0,31-27 1,-49 39 1021,80-67-9997,-41 43 7686</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59:09.545"/>
    </inkml:context>
    <inkml:brush xml:id="br0">
      <inkml:brushProperty name="width" value="0.05" units="cm"/>
      <inkml:brushProperty name="height" value="0.05" units="cm"/>
    </inkml:brush>
  </inkml:definitions>
  <inkml:trace contextRef="#ctx0" brushRef="#br0">237 195 1888,'2'-13'7338,"1"-5"-6234,-8-10 742,1 20-1079,4 8-741,0 0 0,0 0 1,0 0-1,0-1 0,0 1 0,0 0 0,0 0 1,0 0-1,0 0 0,0-1 0,-1 1 0,1 0 1,0 0-1,0 0 0,0 0 0,0-1 0,0 1 0,0 0 1,-1 0-1,1 0 0,0 0 0,0 0 0,0 0 1,0-1-1,-1 1 0,1 0 0,0 0 0,0 0 1,0 0-1,-1 0 0,1 0 0,0 0 0,0 0 1,0 0-1,-1 0 0,1 0 0,0 0 0,0 0 1,0 0-1,-1 0 0,1 0 0,0 0 0,0 0 1,-1 2 30,0-1 1,0 1 0,0 0-1,1-1 1,-1 1 0,1 0-1,-1-1 1,1 1 0,-1 0 0,1 2-1,-2 7-9,-22 93 725,-17 91 721,28-121-1094,6-35-5,-3 45-1,7 4-203,-3 43 151,3 135 682,6-131-565,-3-120-439,4 199 179,9 62 257,-8-137-246,-3 62 71,-1-27 4,1 172 263,-3-158-611,10-223 79,-4-26-317,11-77-401,8-109-203,-17 152 669,3-182-205,-7 167 349,-3-105-447,1 151 494,3-83-86,8-62 88,-10 128-43,2-32-126,2-65 74,-5 60 4,0 79 177,-1 22-102,0-1 0,5-26 0,3-3 11,-2 0 0,1-61 0,-10 11 32,-7-56-293,10 44-192,5 96 377,-5 13 137,1-1-1,0 0 1,-1 0-1,1 0 1,-1 0-1,0-1 1,1 1-1,-1 0 1,0 0-1,0 0 1,1-1-1,-1 1-1,-1 17-118,-46 144 1750,40-137-1440,-6 17 112,-25 56-1,26-69-141,-2 0-1,-1-2 0,-1 0 1,-1 0-1,-39 41 1,25-36 557,35-48-415,12-11-302,4-5-28,-1-2 0,21-53 0,31-143-177,-60 198 66,-6 21 104,5-22-1,-6 18 30,1-10-168,0 1 97,-5 25-54,3 16 6,2 82 219,3 6 69,2 12-21,-6-85 114,-3-17-174,6 23-1,-3-20-58,0-1 0,-2 1 0,2 26 0,-4-38 12,0 0 0,1 0 0,0 0 0,0 0 0,0 0 0,2 6 0,-2-8 38,-15 8 788,-20-2-791,-54 5 0,76-11-729,0 0 0,-20 6 0,27-7-697,0 1-1,0 1 0,-1-1 1,-7 6-1,2 2-1909</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2:44.721"/>
    </inkml:context>
    <inkml:brush xml:id="br0">
      <inkml:brushProperty name="width" value="0.05" units="cm"/>
      <inkml:brushProperty name="height" value="0.05" units="cm"/>
      <inkml:brushProperty name="color" value="#66CC00"/>
    </inkml:brush>
  </inkml:definitions>
  <inkml:trace contextRef="#ctx0" brushRef="#br0">261 891 2656,'-1'0'58,"1"0"-8,-1 0-1,1 1 1,0-1-1,-1 0 1,1 0-1,0 0 1,-1 0-1,1 0 1,0 0-1,-1 1 1,1-1-1,0 0 1,0 0-1,-1 1 1,1-1-1,0 0 0,0 0 1,-1 1-1,1-1 1,0 0-1,0 1 1,0-1-1,-1 0 1,1 0-1,0 1 1,0-1-1,0 1 1,0 0 805,18 2 3870,-13-5-4235,0-1 0,0 1 0,0-1 0,0 0 0,0-1 0,-1 1 0,1-1 0,-1 0 1,0 0-1,0 0 0,6-10 0,1-1-227,-1-2 1,9-20 0,57-136 601,9-18-563,20 2-126,-13 25 155,-86 155-406,-2-1 1,1 0-1,5-21 0,-10 31 69,0 0-1,0 0 1,0 0 0,1 0-1,-1 0 1,0-1-1,0 1 1,0 0-1,0 0 1,0 0-1,0 0 1,0-1-1,0 1 1,0 0-1,0 0 1,0 0-1,0 0 1,0-1-1,0 1 1,0 0-1,0 0 1,0 0-1,0 0 1,0-1-1,-1 1 1,1 0-1,0 0 1,0 0-1,0 0 1,0-1-1,0 1 1,0 0-1,0 0 1,-1 0 0,-5 2-142,-6 10 21,-31 37-96,19-22 214,0 1 0,-28 45-1,12 2-31,-31 80 0,55-117 43,-188 380 675,-23-16 844,196-351-503,31-50-983,0-1 1,-1 1-1,1-1 0,0 1 0,-1-1 0,1 1 0,0 0 0,-1-1 0,1 1 0,0 0 0,0-1 0,0 1 0,0 0 0,0-1 0,0 1 0,0 0 0,0 1 0,1-3 14,0 0-1,0 1 0,0-1 1,0 0-1,0 0 0,0 0 0,0 1 1,0-1-1,0 0 0,0 0 0,0 0 1,0-2-1,159-188 229,-93 110-255,124-115-1,-161 170-70,202-173 77,-214 187-429,-11 10 153,-7 3 237,0-1-1,0 1 1,0-1-1,0 1 0,0-1 1,0 1-1,0-1 1,0 1-1,0-1 1,-1 1-1,1-1 0,0 1 1,0-1-1,0 1 1,0-1-1,-1 1 0,1-1 1,0 1-1,-1 0 1,-8 13-2,0-1 1,-1 1-1,-18 18 1,-15 18-98,34-38 157,-15 25-76,22-34 40,1 0 1,-1-1-1,1 1 0,0 0 1,0 1-1,1-1 1,-1 0-1,1 0 0,-1 0 1,1 0-1,0 6 0,0-8 16,1 1 0,-1-1 0,0 0 0,1 0 0,-1 0 1,1 0-1,-1 1 0,1-1 0,-1 0 0,1 0 0,0 0 0,0 0 0,-1 0 0,1-1 0,0 1 0,0 0 0,0 0 0,0 0 0,0-1 0,0 1 0,0 0 0,0-1 0,0 1 0,1-1 0,-1 1 0,0-1 0,0 0 0,0 0 0,1 1 0,-1-1 0,0 0 0,0 0 0,0 0 0,1 0 0,-1 0 0,2-1 0,3 0 71,0 1 0,0-2 0,0 1 0,0-1 0,0 0 0,6-3 0,-3 1-90,0-1 0,-1 0 1,0-1-1,0 1 0,0-2 1,0 1-1,-1-1 0,0 0 1,-1-1-1,1 1 1,-1-1-1,-1-1 0,0 1 1,0-1-1,0 0 0,-1 0 1,-1 0-1,0 0 0,0-1 1,0 0-1,-1 1 0,-1-1 1,0 0-1,0 0 1,-1 0-1,0 0 0,-1 0 1,0 0-1,-2-10 0,2 19-21,1-1-1,0 1 1,0 0 0,0-1-1,0 1 1,0 0-1,0-1 1,0 1-1,1 0 1,-1-1 0,0 1-1,1 0 1,-1 0-1,1-1 1,-1 1-1,1 0 1,-1 0 0,1 0-1,0 0 1,0 0-1,0 0 1,0 0-1,-1 0 1,1 0 0,0 0-1,1 0 1,-1 1-1,0-1 1,0 0-1,2 0 1,4-2 6,0 0 1,0 1-1,1 0 0,10-1 1,-4 0 7,44-14 46,-30 9 40,32-7 0,-52 14-86,0 0 1,0 0-1,0 1 1,-1 0-1,1 0 0,0 1 1,0 0-1,0 0 1,7 3-1,-11-2 1,-1-1-1,0 1 1,-1 0 0,1-1 0,0 1-1,0 0 1,-1 1 0,1-1-1,-1 0 1,0 1 0,0-1-1,0 1 1,0 0 0,0 0 0,0 0-1,-1 0 1,0 0 0,1 0-1,0 6 1,2 3 166,-1 1-1,-1-1 1,1 25-1,-2-26-60,-1 4 100,1 1 0,0 0 0,2-1 0,0 1 0,6 18 0,-8-31-165,0-1 0,0 0 0,1 0 0,-1 0 0,1-1 0,-1 1 0,1 0 0,0 0 0,-1-1 0,1 1 0,0-1 0,0 0 0,0 1 0,0-1 0,1 0 0,-1 0 0,0 0 1,0 0-1,1-1 0,-1 1 0,0-1 0,1 1 0,-1-1 0,4 0 0,6 0 91,0 0 1,0-1 0,18-3 0,-26 3-109,19-4-138,-1 0-1,0-2 1,0 0 0,-1-1-1,0-2 1,-1 0-1,20-13 1,-18 9-2133,0-2-1,-2-1 0,22-20 1,-10 4-1359</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59:10.800"/>
    </inkml:context>
    <inkml:brush xml:id="br0">
      <inkml:brushProperty name="width" value="0.05" units="cm"/>
      <inkml:brushProperty name="height" value="0.05" units="cm"/>
    </inkml:brush>
  </inkml:definitions>
  <inkml:trace contextRef="#ctx0" brushRef="#br0">307 6 2144,'0'-5'7400,"0"5"-7279,-12 2 3350,-15 10 123,23-9-3344,0 0 0,0 0-1,0 0 1,1 1 0,0-1 0,-1 1-1,1 0 1,1 0 0,-1 0 0,0 0-1,1 1 1,0-1 0,0 1 0,-2 7-1,0 4-101,1 1-1,-3 32 1,5-38-86,1 4-14,1 0 1,0 0-1,1 0 0,1 0 1,0 0-1,1-1 1,7 17-1,7 32-9,39 149 713,-54-203-700,0 0-1,-1 1 1,0-1 0,0 1-1,-1-1 1,-1 1-1,1 0 1,-3 12-1,2-21-29,0 0 1,0-1-1,0 1 0,-1-1 0,1 1 0,0 0 1,0-1-1,-1 1 0,1-1 0,-1 1 0,1-1 0,-1 1 1,1-1-1,0 1 0,-1-1 0,0 1 0,1-1 1,-1 0-1,1 1 0,-1-1 0,1 0 0,-1 1 0,0-1 1,1 0-1,-1 0 0,0 0 0,1 1 0,-1-1 1,0 0-1,1 0 0,-1 0 0,0 0 0,-1 0 0,-22-5 509,23 4-509,-15-4 113,1-2 1,0 0-1,0 0 1,1-2-1,-22-16 1,-5-3-160,33 24-56,1 0 0,-1 0 0,0 1-1,0 0 1,-13-3 0,17 5-374,0 0 1,-1 0-1,1 1 1,0 0-1,-7 0 1,9 0-75,0 1 1,0-1 0,0 1-1,0-1 1,0 1 0,0 0 0,0 0-1,0 0 1,0 0 0,0 0-1,-2 2 1,-1 4-2609,5 2-2037</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59:11.389"/>
    </inkml:context>
    <inkml:brush xml:id="br0">
      <inkml:brushProperty name="width" value="0.05" units="cm"/>
      <inkml:brushProperty name="height" value="0.05" units="cm"/>
    </inkml:brush>
  </inkml:definitions>
  <inkml:trace contextRef="#ctx0" brushRef="#br0">1 147 3552,'6'-5'10778,"-5"5"-10487,0 4 1471,-1-4-1652,0 1 0,1-1 0,-1 1-1,0-1 1,1 1 0,-1-1 0,1 0-1,-1 1 1,1-1 0,-1 0 0,1 1-1,-1-1 1,1 0 0,-1 0 0,1 1-1,0-1 1,0 0 158,2 2 44,-1 0-123,1 0 0,0 0-1,-1 0 1,1-1 0,0 1-1,0-1 1,0 0 0,0 0-1,0 0 1,0 0 0,1-1-1,-1 1 1,0-1 0,0 0-1,0 0 1,5 0 0,210-38 2031,-213 37-2200,295-86 278,-206 57-1071,-84 27-237,1 0-1,-1 0 1,1 1 0,0 0 0,12 0-1,11 6-4527,-5 5 1512,-5-3-694</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59:16.810"/>
    </inkml:context>
    <inkml:brush xml:id="br0">
      <inkml:brushProperty name="width" value="0.05" units="cm"/>
      <inkml:brushProperty name="height" value="0.05" units="cm"/>
    </inkml:brush>
  </inkml:definitions>
  <inkml:trace contextRef="#ctx0" brushRef="#br0">55 4 2720,'-13'11'3034,"7"-5"-1411,5-5-1283,0 0 1,-1 0-1,1 0 0,0 0 0,-1 0 0,1 0 0,0 0 1,-1 0-1,1 0 0,-1 0 0,1-1 0,-1 1 0,0-1 0,-2 1 1,-8 4 6698,213-22-1570,-53 2-5162,122 8 962,-155 7-5657,-44 0-3319,-71 0 7328,11 1-4904,-11-1 5162,1 0 1,-1 0 0,0 0 0,0 0-1,0 0 1,1 0 0,-1 0-1,0 0 1,0 0 0,0 1 0,1-1-1,-1 0 1,0 0 0,0 0-1,0 0 1,0 0 0,1 0-1,-1 0 1,0 1 0,0-1 0,0 0-1,0 0 1,0 0 0,0 0-1,1 1 1,-1-1 0,0 0 0,0 0-1,0 0 1,0 1 0,0-1-1,0 0 1,0 0 0,0 0 0,0 1-1,0-1 1,0 0 0,0 0-1,0 0 1,0 1 0,0-1 0,-7 8-2483</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59:21.624"/>
    </inkml:context>
    <inkml:brush xml:id="br0">
      <inkml:brushProperty name="width" value="0.05" units="cm"/>
      <inkml:brushProperty name="height" value="0.05" units="cm"/>
    </inkml:brush>
  </inkml:definitions>
  <inkml:trace contextRef="#ctx0" brushRef="#br0">128 17 2144,'3'-17'13282,"-3"19"-12037,-17 86 1203,9-43-1829,-9 63 598,8-48-281,-26 95-1,26-121-755,7-23-137,-1 0 0,-5 14 0,3-12-77,1 0-1,1 0 0,0 0 1,-1 18-1,1-8-768,3-18 363,0 1 0,0 0-1,0-1 1,2 9 0,0 11-2537,-2-24 2691,0 1-1,0-1 1,0 0 0,0 0 0,1 0-1,-1 1 1,0-1 0,1 0 0,-1 0-1,1 0 1,-1 0 0,2 2 0,-2-2 103,1-1 0,-1 0 0,1 1 1,-1-1-1,0 0 0,1 0 0,-1 0 0,1 1 1,-1-1-1,1 0 0,-1 0 0,1 0 1,0 0-1,-1 0 0,1 0 0,-1 0 1,1 0-1,-1 0 0,1 0 0,-1 0 1,1 0-1,-1-1 0,1 1 0,-1 0 0,1 0 1,-1 0-1,1-1 0,-1 1 0,0 0 1,1-1-1,-1 1 0,1 0 0,-1-1 1,0 1-1,1 0 0,-1-1 0,1 0 0,17-15-2291,8-1 170</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59:22.185"/>
    </inkml:context>
    <inkml:brush xml:id="br0">
      <inkml:brushProperty name="width" value="0.05" units="cm"/>
      <inkml:brushProperty name="height" value="0.05" units="cm"/>
    </inkml:brush>
  </inkml:definitions>
  <inkml:trace contextRef="#ctx0" brushRef="#br0">267 4 1248,'-6'-2'358,"12"0"2287,-1 10-598,-4-5-1658,0-1-1,0 1 0,1-1 0,-2 1 0,1 0 0,0 0 0,0-1 0,-1 1 0,0 0 0,1 0 0,-1 0 0,0-1 0,0 1 0,-1 0 0,0 3 0,-1 6 506,-1 0 1,-6 14-1,2-4-244,-71 189 2571,39-113-2395,16-45-285,-35 59 0,25-50-412,25-47-243,-2 5-1222,1-8-3187,14-23-1740,-5 9 6001,0 1 1,1 0-1,-1-1 0,0 1 1,1 0-1,0 0 0,-1-1 1,1 1-1,0 0 0,1-2 1,16-8-3163</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59:22.785"/>
    </inkml:context>
    <inkml:brush xml:id="br0">
      <inkml:brushProperty name="width" value="0.05" units="cm"/>
      <inkml:brushProperty name="height" value="0.05" units="cm"/>
    </inkml:brush>
  </inkml:definitions>
  <inkml:trace contextRef="#ctx0" brushRef="#br0">16 61 3328,'-3'-1'284,"-7"-3"723,10 4-970,0 0 0,-1 0-1,1 0 1,0 0 0,0 0 0,0-1 0,0 1-1,0 0 1,-1 0 0,1 0 0,0 0-1,0 0 1,0 0 0,0-1 0,0 1-1,0 0 1,0 0 0,0 0 0,0 0-1,0 0 1,-1-1 0,1 1 0,0 0 0,0 0-1,0 0 1,0 0 0,0-1 0,0 1-1,0 0 1,0 0 0,0 0 0,3-4 2753,-3 0-929,0-8 6225,4 6-7334,-3 6-118,24-11 881,3 7-803,32 0 0,1-1-349,-44 4-496,25 1 1,-19 0-3241,-14 4-1790,-8-3 4129</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59:23.601"/>
    </inkml:context>
    <inkml:brush xml:id="br0">
      <inkml:brushProperty name="width" value="0.05" units="cm"/>
      <inkml:brushProperty name="height" value="0.05" units="cm"/>
    </inkml:brush>
  </inkml:definitions>
  <inkml:trace contextRef="#ctx0" brushRef="#br0">71 84 4384,'-21'-4'8592,"38"5"-6048,-16-1-2448,14 3 423,0-1 1,17 1-1,-27-3-495,0 0 1,-1-1-1,1 1 0,0-1 1,-1 0-1,1 0 0,-1-1 1,1 1-1,-1-1 0,0 0 1,6-3-1,-2 0-42,-5 3 56,0 0 0,1 0 0,-1 0 1,0 0-1,0-1 0,4-4 0,-6 6-32,-1 0 0,1 0-1,-1 1 1,1-1 0,-1 0-1,0 0 1,0 0 0,1 0 0,-1 0-1,0 0 1,0 0 0,0 0-1,0 0 1,0 0 0,0 0-1,0 0 1,0 0 0,0 0 0,0 1-1,-1-1 1,1 0 0,0 0-1,-1 0 1,1 0 0,0 0-1,-1 0 1,1 1 0,-1-1 0,0 0-1,1 0 1,-1 1 0,-1-2-1,0 0 3,0 0 0,-1 0 0,1 1 0,0-1 0,-1 1 0,0 0-1,1-1 1,-1 1 0,0 0 0,0 1 0,1-1 0,-1 0 0,0 1-1,0 0 1,0-1 0,-4 2 0,-2-1 156,0 0 0,0 1 1,0 0-1,-10 3 0,14-2-7,0 0-1,0 0 1,0 1-1,-7 3 1,-9 6 447,16-9-421,-1 0 0,1 1 0,0-1 0,0 1 0,1 0 0,-1 0 1,1 1-1,-4 4 0,2-2 62,5-6-211,0 0 0,0 0 0,0 0 0,1 0 0,-1 0 0,0 0 0,1 0 0,-1 0-1,1 0 1,-1 0 0,1 0 0,0 1 0,-1-1 0,1 0 0,0 0 0,0 1 0,0-1 0,0 0 0,0 0 0,0 1 0,0-1 0,0 0 0,0 0 0,1 0 0,-1 1 0,0-1-1,1 0 1,-1 0 0,1 0 0,0 0 0,-1 0 0,1 1 0,0-1 0,-1 0 0,1-1 0,0 1 0,0 0 0,2 1 0,4 4 97,0 0 1,1-1 0,0 0-1,11 6 1,-2-2 62,-5-1-29,-4-3-106,0 0-1,1 0 1,-1 0 0,1-1 0,0-1-1,13 5 1,-6-4-56,31 5-568,-15-6-2724,-28-3 2312,0 0 1,0 0-1,0 1 0,0-1 0,4 2 0,5 3-1657</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59:24.582"/>
    </inkml:context>
    <inkml:brush xml:id="br0">
      <inkml:brushProperty name="width" value="0.05" units="cm"/>
      <inkml:brushProperty name="height" value="0.05" units="cm"/>
    </inkml:brush>
  </inkml:definitions>
  <inkml:trace contextRef="#ctx0" brushRef="#br0">0 80 416,'0'-9'13524,"0"9"-13272,0-1-82,0 0 1,0 0 0,0 0-1,1 0 1,-1 0 0,0 1 0,0-1-1,1 0 1,-1 0 0,1 0-1,-1 0 1,0 1 0,1-1 0,0 0-1,0 0 2,-1 0-1,1 0 0,-1 1 1,1-1-1,-1 0 1,0 0-1,1 0 0,-1 1 1,0-1-1,0 0 0,1 0 1,-1 0-1,0-2 475,5 0 725,25-2-225,80-4 556,-31 7-1067,235-14-182,-235 9-1779,-52 6-2412,0 0-4377,-19 1 4809</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59:14.025"/>
    </inkml:context>
    <inkml:brush xml:id="br0">
      <inkml:brushProperty name="width" value="0.05" units="cm"/>
      <inkml:brushProperty name="height" value="0.05" units="cm"/>
    </inkml:brush>
  </inkml:definitions>
  <inkml:trace contextRef="#ctx0" brushRef="#br0">106 82 1824,'3'-8'604,"-3"8"-503,0 0-1,0-1 1,1 1-1,-1-1 1,0 1-1,0 0 0,0-1 1,0 1-1,1-1 1,-1 1-1,0 0 1,0-1-1,0 1 1,0-1-1,0 1 1,0-1-1,0 1 1,0 0-1,0-1 1,0 1-1,0-1 0,-1 1 1,1-1-1,0 1 1,0 0-1,0-1 1,0 1-1,-1 0 1,1-1-1,0 1 1,0-1-1,-1 1 1,1 0-1,0 0 1,-1-1-1,1 1 1,0 0-1,-1-1 0,-17-18 3543,16 17-3471,0 1 1,0 0-1,0 0 0,0 0 1,0 1-1,0-1 0,0 0 1,0 1-1,0-1 0,0 1 1,0 0-1,-1-1 1,1 1-1,0 0 0,0 1 1,0-1-1,0 0 0,-4 1 1,5 0-149,0-1-1,0 1 1,0 0 0,0-1 0,0 1 0,0 0 0,1 0 0,-1 0 0,0-1 0,1 1 0,-1 0-1,0 0 1,1 0 0,-1 0 0,1 0 0,-1 0 0,1 0 0,0 0 0,-1 2 0,-4 20 234,2 12 231,3-33-479,0-1 0,0 0 0,0 1 0,0-1 0,0 0 0,0 0 0,1 1 0,-1-1 0,0 0 0,1 0 0,-1 1 0,1-1 0,-1 0 0,1 0 0,0 0 0,0 0 0,-1 0 0,1 0 0,0 0 0,0 0 0,2 1 0,-3-1 8,1-1 1,0 0 0,0 0-1,0 0 1,-1 0-1,1 0 1,0 0-1,0 0 1,0 0 0,-1 0-1,1 0 1,0 0-1,0 0 1,0-1-1,-1 1 1,1 0-1,0-1 1,0 1 0,-1 0-1,1-1 1,0 1-1,-1-1 1,1 1-1,0-1 1,-1 0 0,1 1-1,0-2 1,13-18 192,-11 13-164,-1 0 1,1-1 0,-1 1-1,2-13 1,-3 15-38,-1 1 0,1-1-1,-1 1 1,-1 0 0,1-1 0,0 1-1,-1-1 1,0 1 0,-2-8 0,3 12-16,0-1 0,-1 1 1,1 0-1,0-1 1,0 1-1,0 0 0,0-1 1,0 1-1,0 0 1,-1-1-1,1 1 1,0 0-1,0 0 0,-1-1 1,1 1-1,0 0 1,0 0-1,-1-1 1,1 1-1,0 0 0,0 0 1,-1 0-1,1 0 1,0-1-1,-1 1 0,1 0 1,0 0-1,-1 0 1,1 0-1,0 0 1,-1 0-1,1 0 0,-1 0 1,1 0-1,-1 0 1,0 0 2,1 1 1,-1 0 0,0-1 0,0 1 0,0-1-1,0 1 1,1 0 0,-1 0 0,0 0-1,0-1 1,0 3 0,-15 27 560,10-11-105,0 1 1,2 0-1,-5 39 0,9-53-377,0 0-1,0-1 1,0 1-1,3 10 0,-3-14-46,0 0-1,1 0 1,-1 0-1,1 0 1,0-1 0,-1 1-1,1 0 1,0 0-1,0 0 1,0-1-1,0 1 1,1 0-1,-1-1 1,0 1-1,1-1 1,-1 1 0,3 0-1,-4-1-18,1-1-1,-1 0 1,1 0 0,-1 1 0,1-1-1,-1 0 1,1 0 0,-1 0-1,1 0 1,-1 0 0,1 0-1,-1 0 1,1 0 0,-1 0-1,1 0 1,-1 0 0,1 0 0,-1 0-1,1 0 1,-1-1 0,1 1-1,-1 0 1,1 0 0,-1 0-1,0-1 1,1 1 0,0-1-1,0 0 14,0 0 0,0 0 0,0 0 0,-1-1 0,1 1 0,0 0 0,-1-1 0,1 1 0,0-3 0,1-3 77,0-1-1,1-15 1,-3-14 27,0 35-131,-1-1 0,1 0 0,-1 1 0,0-1 1,1 0-1,-1 1 0,0-1 0,0 1 0,-1-1 0,1 1 0,-3-3 0,4 4 9,-1 1 0,1-1 0,-1 1 1,1 0-1,-1 0 0,0-1 0,1 1 0,-1 0 0,1 0 0,-1 0 1,0-1-1,1 1 0,-1 0 0,0 0 0,1 0 0,-1 0 0,1 0 0,-1 0 1,0 0-1,1 0 0,-1 1 0,0-1 0,1 0 0,-1 0 0,1 1 1,-1-1-1,0 0 0,1 0 0,-1 1 0,1-1 0,-1 1 0,1-1 0,-1 0 1,1 1-1,-1-1 0,0 2 0,-1 0 98,-1 1 1,1-1-1,0 1 1,0 0-1,-3 5 1,1-1 32,1 1 0,1-1 0,-1 1 0,1 0 0,0 0 0,1 0 0,0 0 0,0 0 0,1 0 0,0 1 0,1 8 0,-1-17-123,0 1 0,0-1 0,0 0 0,0 1 0,1-1 1,-1 1-1,0-1 0,0 0 0,0 1 0,0-1 0,0 0 0,0 1 1,1-1-1,-1 0 0,0 0 0,0 1 0,0-1 0,1 0 0,-1 1 1,0-1-1,1 0 0,-1 0 0,0 0 0,0 1 0,1-1 1,-1 0-1,0 0 0,1 0 0,-1 0 0,0 1 0,1-1 0,-1 0 1,1 0-1,-1 0 0,0 0 0,1 0 0,-1 0 0,0 0 0,1 0 1,-1 0-1,1 0 0,-1 0 0,0 0 0,1-1 0,-1 1 0,0 0 1,1 0-1,-1 0 0,0 0 0,1-1 0,-1 1 0,0 0 1,0 0-1,1-1 0,-1 1 0,2-2-4,0 0-1,0 1 1,0-1-1,-1 0 1,1 0 0,-1 0-1,2-3 1,2-4-97,-1-1 0,0 1 0,-1-1 0,0 1 0,0-1 0,-1 0 0,1-15 0,-1 12-53,1-15-80,-3 27 180,1 0 0,-2-1 0,1 1 0,0-1 0,0 1 0,0-1 0,-1 1 1,1-1-1,0 1 0,-1 0 0,0-1 0,1 1 0,-1 0 0,-1-2 0,2 2-26,0 1-1,-1 0 1,1-1-1,-1 1 1,1 0-1,-1-1 1,1 1-1,-1 0 1,1 0-1,-1 0 1,1-1-1,-1 1 1,1 0-1,-1 0 1,1 0-1,-1 0 0,1 0 1,-1 0-1,1 0 1,-1 0-1,1 0 1,-1 0-1,1 0 1,-1 0-1,1 0 1,-1 1-1,1-1 1,-1 0-1,1 0 1,-1 0-1,1 1 1,-1-1-1,1 0 1,0 1-1,-1-1 1,1 0-1,-1 1 1,1-1-1,-1 1 1,-14 19-3089,2 5 639,4 6-2272</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59:15.348"/>
    </inkml:context>
    <inkml:brush xml:id="br0">
      <inkml:brushProperty name="width" value="0.05" units="cm"/>
      <inkml:brushProperty name="height" value="0.05" units="cm"/>
    </inkml:brush>
  </inkml:definitions>
  <inkml:trace contextRef="#ctx0" brushRef="#br0">76 56 1248,'-3'-20'464,"1"1"3195,2 19-3548,0-1 1,0 1-1,0-1 1,0 0-1,0 1 1,0-1-1,0 1 1,0-1 0,0 1-1,-1-1 1,1 1-1,0-1 1,0 1-1,0-1 1,-1 1 0,1-1-1,0 1 1,-1-1-1,1 1 1,-1-1-1,1 1 1,0-1-1,-1 1 1,1 0 0,-1-1-1,1 1 1,-2-1-1,0 1 140,-1-1 0,1 1 0,-1-1 0,0 1 0,1 0-1,-5 0 1,7 0-210,-1 0 0,1 0 0,0 1 0,-1-1 0,1 0-1,-1 0 1,1 1 0,0-1 0,0 0 0,-1 0 0,1 1-1,0-1 1,-1 0 0,1 1 0,0-1 0,0 1 0,0-1-1,-1 0 1,1 1 0,0-1 0,0 1 0,0-1 0,0 0-1,0 1 1,0-1 0,0 1 0,0-1 0,0 1 0,0-1-1,0 0 1,0 1 0,0-1 0,0 1 0,0-1 0,1 1-1,-2 8 1669,-6 6-1061,-12 31 0,17-37-622,0 0-1,0 1 1,1-1-1,0 1 1,0-1 0,1 1-1,2 11 1,-2-16 3,1 0 1,0-1 0,0 1-1,0-1 1,0 1 0,1-1-1,0 1 1,0-1 0,0 0 0,0 0-1,1 0 1,0 0 0,0 0-1,0-1 1,0 1 0,5 4-1,-7-7-10,0 0 1,1 0-1,-1-1 0,0 1 1,0 0-1,0 0 0,1-1 0,-1 1 1,0-1-1,1 1 0,-1-1 0,1 1 1,-1-1-1,0 0 0,1 0 0,-1 0 1,1 0-1,-1 0 0,1 0 0,-1 0 1,0 0-1,1 0 0,-1-1 1,1 1-1,-1-1 0,0 1 0,1-1 1,-1 1-1,0-1 0,0 0 0,1 0 1,-1 1-1,0-1 0,0 0 0,0 0 1,0 0-1,0 0 0,1-2 1,1-2 25,1 0 0,-1 0 0,-1-1 0,1 1 0,-1 0 0,0-1 0,0 0 0,1-8 0,-1 3 10,-1 0-1,0 1 0,-1-14 0,0 18-77,0 1-1,-1-1 1,0 1-1,0 0 1,0-1-1,-1 1 1,0 0-1,-3-8 1,4 12-22,1 1 0,-1-1 0,1 0 0,-1 0 0,0 0 0,1 1 0,-1-1-1,0 0 1,0 1 0,0-1 0,1 1 0,-1-1 0,0 1 0,0-1 0,0 1 0,0-1 0,0 1 0,0 0 0,0 0 0,0-1 0,0 1 0,0 0 0,0 0 0,0 0 0,0 0 0,0 0 0,0 0 0,0 1 0,0-1 0,0 0-1,1 0 1,-1 1 0,0-1 0,-2 1 0,0 1-325,1-1-1,-1 0 0,1 1 1,-1 0-1,1 0 1,-1 0-1,1 0 0,0 0 1,0 0-1,-2 4 1,-7 12-1486</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2:47.658"/>
    </inkml:context>
    <inkml:brush xml:id="br0">
      <inkml:brushProperty name="width" value="0.05" units="cm"/>
      <inkml:brushProperty name="height" value="0.05" units="cm"/>
      <inkml:brushProperty name="color" value="#66CC00"/>
    </inkml:brush>
  </inkml:definitions>
  <inkml:trace contextRef="#ctx0" brushRef="#br0">7 972 3072,'-6'3'5804,"6"-2"-5617,0-1 0,0 0 0,0 0 0,0 1 1,0-1-1,0 0 0,0 0 0,0 0 1,0 1-1,0-1 0,0 1 0,11 3 2300,21-1-1355,2-4-630,-1-1 0,1-1 1,-1-2-1,0-2 0,49-15 0,-71 17-429,0 0-1,0-1 1,0 0 0,0 0-1,-1-1 1,0-1 0,-1 0-1,1 0 1,-2 0-1,1-2 1,13-17 0,-17 19-32,0 1 0,-1-1 0,0 0 0,0 0 1,-1-1-1,0 1 0,3-14 0,-5 16-81,-1-1 1,1 1-1,-1 0 1,0 0-1,0 0 0,-1-1 1,0 1-1,0 0 0,0 0 1,-1 0-1,-3-9 0,4 14 13,1-1 0,-1 1 0,1-1 0,-1 1 0,0 0 0,0-1 0,0 1 0,0 0 0,0 0 0,0-1 0,0 1 0,-1 0 0,1 0 0,0 0 0,0 1 0,-1-1 0,1 0 0,-1 0 0,1 1 0,-1-1 0,1 1 0,-4-1 0,2 1 0,0 0 0,0 0 0,0 0 0,0 0 0,-1 1 0,1-1-1,0 1 1,0 0 0,0 0 0,-5 3 0,-2 1 12,0 1 0,0 0 1,1 1-1,-1 0 0,-8 9 0,-6 8-1,-27 34-1,43-47 47,0 0 0,1 0 0,0 1-1,1 0 1,0 0 0,-4 14 0,9-22 5,0 1 0,0-1 1,1 0-1,-1 1 0,1-1 0,0 0 0,1 1 0,-1-1 0,1 1 0,0-1 0,0 0 0,0 0 0,0 0 0,1 1 0,0-1 0,0-1 0,0 1 0,0 0 0,1 0 0,-1-1 0,1 1 0,6 5 0,4 3 115,0 1 1,1-2-1,1 0 0,18 10 1,-20-13-27,1 0 0,1-1 0,-1-1 0,1-1 0,1 0 0,-1-1 0,23 4 0,-35-8-96,11 3 66,-13-2 114,5-2-170,-1 1 0,0-1-1,1 0 1,-1 0 0,0 0-1,0-1 1,0 0 0,0 0-1,9-5 1,3-4 127,22-18 1,-9 6-148,108-78 334,-110 79-300,-1 0 0,-2-2 0,0-1 1,41-54-1,-18 14-91,-2-3 1,-4-2-1,62-139 0,-91 174-28,-1 0 0,-2-2 0,-2 1 0,-1-1 0,-2 0 0,1-59 0,-6 94 26,0-1 0,0 0 0,0 1 0,0-1-1,-1 0 1,1 1 0,-1-1 0,0 1 0,-1-4 0,2 6 31,0-1 1,0 1 0,-1 0 0,1 0-1,0 0 1,0-1 0,0 1 0,0 0-1,-1 0 1,1 0 0,0 0-1,0 0 1,-1-1 0,1 1 0,0 0-1,0 0 1,0 0 0,-1 0 0,1 0-1,0 0 1,0 0 0,-1 0-1,1 0 1,0 0 0,0 0 0,-1 0-1,1 0 1,0 0 0,0 0 0,-1 0-1,1 0 1,0 0 0,0 0-1,-1 1 1,0 0-18,-1 0 0,1 0 0,0 0-1,0 0 1,0 0 0,0 0 0,0 1-1,0-1 1,-2 3 0,-12 24-103,-17 43 0,-11 21-63,23-57 173,2 1 1,-20 51-1,-31 135 61,54-160 75,-12 108-1,26-156-89,0 0 0,1 0-1,4 26 1,-3-33 15,1 1-1,0-1 1,0 0 0,0 0 0,1 0-1,1 0 1,-1 0 0,8 10-1,-1-3 51,1-1 0,26 25-1,-32-34-21,0 1-1,1-1 0,-1 0 1,1-1-1,0 1 0,0-1 1,0 0-1,0-1 1,1 1-1,8 1 0,-10-3-6,0-1 0,0 0 0,0 0 0,-1 0-1,1-1 1,0 0 0,0 0 0,-1 0 0,1 0-1,-1 0 1,7-4 0,3-2-30,27-18 0,-25 15 64,-9 6-64,-1-1 1,0 0-1,0 0 1,0 0 0,0-1-1,-1 0 1,0 0 0,0 0-1,5-10 1,-8 13-25,0 0 0,-1-1 0,1 1 1,-1-1-1,0 0 0,0 1 0,0-1 0,-1 0 1,1 0-1,-1 0 0,0 1 0,0-1 0,0 0 1,0 0-1,-1 0 0,1 1 0,-1-1 0,0 0 1,0 0-1,-1 1 0,-2-6 0,3 7-26,0 0 0,0 0 0,0 0 0,0 0 1,-1 1-1,1-1 0,-1 0 0,1 1 0,-1-1 0,-2-1 0,4 3 0,-1-1 0,0 1 0,0 0 0,0 0 0,0-1 0,0 1-1,0 0 1,0 0 0,0 0 0,0 0 0,0 0 0,0 0 0,0 0 0,0 0 0,0 1 0,0-1 0,0 0 0,0 1 0,0-1 0,0 0 0,0 1 0,0-1 0,1 1 0,-1-1 0,-1 2 0,-3 2-10,0 1 0,0 0 1,1 0-1,0 0 0,0 0 1,0 0-1,1 1 0,0 0 1,0 0-1,0 0 0,1 0 0,0 0 1,0 0-1,0 0 0,1 1 1,0-1-1,0 1 0,1-1 1,-1 1-1,2 10 0,1-6 48,0 1-1,1-1 0,1 0 0,0 1 1,5 11-1,-6-18 11,-1 0 1,1 0 0,0-1-1,0 1 1,0-1 0,0 1-1,1-1 1,0 0-1,0-1 1,0 1 0,0-1-1,0 1 1,7 2-1,-8-4-5,1-1 0,0 0 0,0 0 0,0-1 0,-1 1 0,1-1 0,0 0-1,0 0 1,0 0 0,0 0 0,0-1 0,-1 1 0,1-1 0,0 0 0,5-3 0,6-2 84,0-1 0,19-11 1,-18 9-21,41-20-124,21-12 150,-1 1-147,13-8-128,-78 41 156,20-8 0,-25 13 3,0-1 1,-1 0 0,1-1 0,-1 1-1,0-1 1,8-7 0,-13 11-3,-1 0 1,0 0 0,0 0-1,0 0 1,1 0 0,-1-1 0,0 1-1,0 0 1,0 0 0,0 0-1,1-1 1,-1 1 0,0 0-1,0 0 1,0 0 0,0-1 0,0 1-1,0 0 1,0 0 0,0-1-1,1 1 1,-1 0 0,0 0 0,0-1-1,0 1 1,0 0 0,0 0-1,0-1 1,0 1 0,0 0-1,-1 0 1,1 0 0,0-1 0,-8-1-70,6 2 70,0 1 0,0-1 0,0 0-1,0 1 1,1-1 0,-1 1 0,0-1 0,0 1 0,-2 1 0,-12 11-154,-20 12-1,18-14 109,-20 18 0,33-25 59,0 1 0,1 0 0,-1-1 1,1 1-1,0 1 0,1-1 0,-1 1 0,-3 8 0,6-11 2,0 0 0,0 0 1,0 0-1,1 1 1,-1-1-1,1 0 0,-1 0 1,1 1-1,1-1 1,-1 0-1,0 0 0,1 1 1,-1-1-1,1 0 1,0 0-1,0 0 0,0 0 1,1 0-1,1 3 0,-2-3-8,1-1 0,-1 0 0,1 0 0,0 0 0,-1 0 0,1 0 0,0-1 0,0 1-1,0-1 1,0 1 0,1-1 0,-1 0 0,0 1 0,1-1 0,-1 0 0,0-1-1,1 1 1,-1 0 0,1-1 0,0 1 0,-1-1 0,1 0 0,-1 0 0,1 0-1,3 0 1,5-2 41,0-1 0,0 0 0,0 0 0,0-1-1,-1 0 1,1-1 0,9-5 0,66-48 248,-66 43-357,14-9 142,-1-1-1,-1-2 1,-2-1 0,42-49 0,-42 37-1,41-75 0,17-56-180,-59 113 144,-15 28-124,0 0-1,-2-1 0,15-61 1,-26 90 52,0-1 0,-1 0 1,0 1-1,1-1 1,-1 0-1,0 1 1,0-1-1,-1 0 0,1 0 1,-1-2-1,1 5 22,0 0-1,0 0 1,0-1-1,0 1 1,0 0-1,0 0 1,0 0-1,-1 0 1,1-1-1,0 1 1,0 0-1,0 0 1,0 0-1,0 0 1,-1 0-1,1-1 1,0 1-1,0 0 1,0 0-1,0 0 1,0 0-1,-1 0 1,1 0-1,0 0 1,0 0-1,0 0 1,-1 0-1,1 0 1,0 0-1,0 0 1,0 0-1,-1 0 1,1 0-1,0 0 1,0 0-1,0 0 1,0 0-1,-1 0 0,1 0 1,0 0-1,0 0 1,0 0-1,0 0 1,-1 1-1,1-1 1,-10 7-112,7-5 87,-4 5 9,-1 0 0,1 0 0,1 0 1,0 1-1,0 0 0,-10 17 0,3 0 57,-11 29 0,11-19-4,2 1 0,2-1 0,-7 50 1,-2 109 328,17-177-346,0 0 0,2 1 0,0-1 0,0 0 0,2 0 0,0-1 0,8 25 0,-10-39-5,25 62 351,-23-57-286,0-1 1,1 1-1,0-1 0,1 0 1,-1 0-1,1 0 0,6 5 1,-9-10-255,-1 0 1,1 0 0,-1 0-1,1 0 1,-1 0 0,1-1-1,0 1 1,0-1 0,-1 1-1,1-1 1,0 0 0,0 0-1,-1 0 1,1 0 0,0 0-1,0 0 1,-1 0 0,1 0-1,0-1 1,0 1 0,-1-1-1,1 1 1,0-1 0,-1 0-1,4-1 1,8-2-1830</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59:17.978"/>
    </inkml:context>
    <inkml:brush xml:id="br0">
      <inkml:brushProperty name="width" value="0.05" units="cm"/>
      <inkml:brushProperty name="height" value="0.05" units="cm"/>
    </inkml:brush>
  </inkml:definitions>
  <inkml:trace contextRef="#ctx0" brushRef="#br0">150 55 1824,'-21'-13'821,"21"10"-745,-3-2 2003,2 4-1649,-1-1 0,0 1 0,0-1 0,0 1 0,0 0-1,0-1 1,0 1 0,0 0 0,0 0 0,-1 1 0,1-1 0,-3 0 0,-5-3 831,9 4-1184,0-1 0,0 1 0,0 0 0,0-1 0,0 1 0,0 0 0,1 0 0,-1 0 0,0 0 0,0 0 0,0 0 0,0 0 0,0 0 0,0 0 0,0 0 0,0 0 0,1 0 0,-1 1 0,0-1 0,0 0 0,-1 2 0,-25 7 913,22-7-824,-1-1 1,1 1 0,-1 1 0,-6 3 0,12-6-144,-1 0 1,1 0-1,0 0 1,0 0 0,0 1-1,-1-1 1,1 0 0,0 0-1,0 0 1,0 0 0,-1 1-1,1-1 1,0 0 0,0 0-1,0 1 1,0-1 0,-1 0-1,1 0 1,0 1 0,0-1-1,0 0 1,0 0-1,0 1 1,0-1 0,0 0-1,0 0 1,0 1 0,0-1-1,0 0 1,0 0 0,0 1-1,0-1 1,7 7 271,11 2 107,-15-9-357,0 0 1,0 0-1,-1 0 1,1 0-1,0-1 1,-1 1-1,1-1 1,0 0-1,2-1 1,4-1 75,-9 3-104,1 0 0,0-1 0,-1 1-1,1 0 1,-1-1 0,0 1 0,1-1 0,-1 1 0,1-1 0,-1 1 0,0-1 0,1 1-1,-1-1 1,0 1 0,1-1 0,-1 0 0,0 1 0,0-1 0,0 1 0,0-1 0,1 0 0,-1 1-1,0-1 1,0 1 0,0-1 0,0 0 0,0 1 0,0-1 0,-1 0 0,1 1 0,0-1 0,0 1-1,0-1 1,-1 1 0,1-1 0,-1-1 0,1 0-27,-1 1-1,0-1 1,0 0 0,0 0 0,0 0-1,0 0 1,0 1 0,0-1-1,0 0 1,-3-1 0,2 1-240,-1 1 1,0-1 0,0 1 0,1 0-1,-1 0 1,-3-1 0,5 1 34,0 1 1,0 0 0,0 0 0,0 0-1,0 0 1,1 0 0,-1 0-1,0 0 1,0 0 0,0 0-1,0 1 1,1-1 0,-1 0-1,0 0 1,0 1 0,0-1-1,1 0 1,-1 1 0,0-1 0,0 1-1,1-1 1,-1 1 0,1 0-1,-1-1 1,-1 2 0,-5 13-2362,5 0-1680</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59:20.434"/>
    </inkml:context>
    <inkml:brush xml:id="br0">
      <inkml:brushProperty name="width" value="0.05" units="cm"/>
      <inkml:brushProperty name="height" value="0.05" units="cm"/>
    </inkml:brush>
  </inkml:definitions>
  <inkml:trace contextRef="#ctx0" brushRef="#br0">373 3 1984,'8'-3'9989,"-9"3"-9901,0 1 0,0-1 0,1 1 0,-1-1 0,0 1 0,1-1-1,-1 1 1,1-1 0,-1 1 0,0 0 0,1-1 0,-1 1 0,1 0 0,0-1 0,-1 1 0,1 0 0,-1 0 0,1-1 0,0 1-1,0 0 1,0 0 0,-1 0 0,1 1 0,-4 24 496,3-25-558,-1 72 1096,0-12-575,-3 98-33,1-37 12,0 124 1298,2-19-1077,3-123-625,4 4 33,-9-95 3,0 4 15,4-16-182,-1 0 1,1 0-1,0 0 0,0-1 1,-1 1-1,1 0 1,0 0-1,-1 0 0,1 0 1,-1 0-1,1 0 1,-1-1-1,1 1 0,-1 1 1,0-2 5,0 1 0,0 0 0,1 0 1,-1 0-1,1 0 0,-1 0 0,1 0 1,-1 0-1,1 0 0,0 0 0,-1 1 0,1-1 1,0 0-1,0 2 0,-1 3-6,1 1 1,-1-1-1,0 1 0,0-1 1,-1 1-1,-2 6 0,3-11 11,-2 3 484,1-10-480,0-11-316,-3-11 363,5 26-53,-1 0-1,1 0 1,0-1 0,-1 1-1,1 0 1,-1 0-1,1 0 1,-1 0 0,0 0-1,1 0 1,-1 0-1,0 0 1,0 0 0,1 1-1,-3-2 1,2 0 1,0 1-7,-4 7-436,4-5 440,1-1 0,-1 1 1,1 0-1,-1 0 0,1 0 0,0 0 1,-1 0-1,1 0 0,0 0 1,0-1-1,0 1 0,0 0 0,-1 0 1,2 0-1,-1 0 0,0 0 1,0 0-1,0 0 0,1 1 0,-1 0-1,-5 74 227,0-29 640,-3-53-549,-3-11-239,0 1 1,-25-28-1,-60-45-49,72 66-46,5 5-57,2 0 1,-19-25 0,35 42 23,-1-1-1,1 1 1,-1 0 0,0 0 0,1-1 0,-1 1 0,0 0 0,-2-1-1,4 6 80,0-1 0,0 1 0,1 0 0,-1-1 0,1 1 0,0-1-1,0 1 1,0-1 0,1 0 0,-1 1 0,4 4 0,-1 0 210,17 34 80,3-1-1,40 55 1,7 17-56,-68-109-223,1 1 1,0-1-1,0 1 1,0-1-1,0 0 0,1 0 1,-1-1-1,1 0 1,6 4-1,-10-7-26,0 0-1,0 0 1,0 1 0,0-1-1,0 0 1,0 0-1,0 0 1,0 0 0,0 0-1,0 0 1,0-1 0,0 1-1,0 0 1,0 0 0,0-1-1,0 1 1,0-1-1,0 1 1,0-1 0,0 1-1,0-1 1,0 0 0,1 0-1,18-21 51,-17 19-51,0-1-11,125-137-21,-100 121-201,0-1 6,-27 20 147,-9 0 309,4 0-247,0-1 0,-1 1 0,1-1 0,0 1 0,-1 1 0,1-1 0,-9 0 0,-34 4 118,17-1-59,-67 4-239,-127 24 0,209-26-936,16-1-762,9 1 360,11 2-1381,34 4 1,-53-10 2754,54 9-4729</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59:25.997"/>
    </inkml:context>
    <inkml:brush xml:id="br0">
      <inkml:brushProperty name="width" value="0.05" units="cm"/>
      <inkml:brushProperty name="height" value="0.05" units="cm"/>
    </inkml:brush>
  </inkml:definitions>
  <inkml:trace contextRef="#ctx0" brushRef="#br0">37 71 1248,'-1'0'8,"1"0"1,0 0-1,0 0 1,0 0-1,-1 0 1,1 0-1,0 0 1,0 0-1,0 0 1,0 0-1,-1 0 1,1 0-1,0 0 1,0 0-1,0 0 0,0 0 1,-1 0-1,1 0 1,0-1-1,0 1 1,0 0-1,0 0 1,0 0-1,0 0 1,-1 0-1,1-1 1,0 1-1,0 0 1,0 0-1,0 0 0,0 0 1,0-1-1,0 1 1,0 0-1,0 0 1,0 0-1,0 0 1,0-1-1,0 1 1,0 0-1,0 0 1,0 0-1,0-1 1,0 1-1,0 0 1,0 0-1,0 0 0,0-1 1,13-1 733,-13 1-565,0 1 0,1-1 0,-1 0 1,1 0-1,-1 1 0,1-1 0,0 0 0,-1 0 0,1 1 0,0-1 0,-1 1 0,1-1 0,0 1 0,1-2 0,11-4 2045,-12 6-2177,-1 0 0,0 0 1,0 0-1,1 0 0,-1 0 1,0-1-1,0 1 0,0 0 0,0 0 1,1 0-1,-1 0 0,0-1 0,0 1 1,0 0-1,0 0 0,0 0 1,0-1-1,1 1 0,-1 0 0,0 0 1,0-1-1,0 1 0,0 0 0,0 0 1,0 0-1,0-1 0,0 1 1,0 0-1,0 0 0,0-1 0,0 1 1,0 0-1,0 0 0,-1-1 0,1 1 1,0 0-1,0 0 0,0 0 1,0-1-1,0 1 0,0 0 0,0 0 1,-1 0-1,1-1 0,0 1 1,0 0-1,0 0 0,-1 0 0,1 0 1,0 0-1,0-1 0,0 1 0,-1 0 1,0 0 332,1 0-329,0 0-1,-1 0 1,1-1-1,-1 1 0,1 0 1,-1 0-1,1 0 1,0 0-1,-1 0 0,1-1 1,0 1-1,-1 0 1,1 0-1,0-1 0,-1 1 1,1 0-1,0-1 1,-1 1-1,1 0 1,0-1-1,0 1 0,-1 0 1,1-1-1,0 1 1,0-1-1,-5-4 747,3 4-565,0 0-1,1 0 1,-1-1 0,0 1 0,0-1 0,1 1 0,-1-1 0,-1-2 0,3 3 69,0-6 1258,0 22-1107,-1 1 0,0-1 0,0 1 0,-6 19 0,1-7-11,-3 39-1,3-21-104,4-27-118,1 0-1,2 28 1,1-5-127,-7 306 1394,7-308-1150,9 52 1,1 26 119,-5 9-123,1 58-74,-8-178-342,-1 0 0,0 0 1,0 0-1,-1-1 0,-2 9 0,-9 16-3975,12-30 3605,1 0 0,-1 0-1,1 0 1,-1 0-1,0 0 1,1 0 0,-1 0-1,0 0 1,0 0-1,0 0 1,0-1 0,0 1-1,0 0 1,0-1-1,0 1 1,0-1-1,0 1 1,-2 0 0</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59:28.338"/>
    </inkml:context>
    <inkml:brush xml:id="br0">
      <inkml:brushProperty name="width" value="0.05" units="cm"/>
      <inkml:brushProperty name="height" value="0.05" units="cm"/>
    </inkml:brush>
  </inkml:definitions>
  <inkml:trace contextRef="#ctx0" brushRef="#br0">264 118 1728,'-2'-8'549,"3"8"-90,-2 0 51,-1-1 1,1 1-1,-1-1 0,1 0 1,-1 1-1,1-1 0,-1 0 0,-1-2 1,0 1-363,1 1 1,0-1-1,-1 1 1,1-1-1,-1 1 1,0 0 0,-2-1-1,-44-8 2327,46 10-2404,-1-1-1,0 1 1,0 1 0,1-1 0,-1 0 0,0 1 0,0 0 0,1 0 0,-1 0 0,1 0 0,-1 1-1,1-1 1,0 1 0,-1 0 0,1 0 0,0 0 0,-5 5 0,4-3-52,0-1 1,0 1-1,0 0 1,1 1-1,-1-1 0,1 1 1,0-1-1,1 1 1,-1 0-1,1 0 1,-3 9-1,3-8 60,0 0 1,1 0-1,0-1 0,1 1 0,-1 0 1,1 12-1,1-16-45,-1-1-1,1 1 0,-1 0 1,1-1-1,0 1 1,-1-1-1,1 1 1,0-1-1,0 1 1,0-1-1,0 1 1,0-1-1,0 0 0,1 0 1,-1 0-1,0 0 1,1 0-1,-1 0 1,1 0-1,-1 0 1,1 0-1,-1-1 1,1 1-1,-1 0 0,1-1 1,0 0-1,-1 1 1,4-1-1,-2 1 16,0-1-1,0 0 1,-1 0-1,1 0 0,0-1 1,0 1-1,0 0 1,-1-1-1,1 0 1,0 0-1,0 0 0,-1 0 1,1 0-1,-1 0 1,1-1-1,-1 1 1,0-1-1,0 0 1,1 0-1,-1 0 0,0 0 1,0 0-1,-1 0 1,1 0-1,2-4 1,3-5-3,0-1 1,-1 0 0,8-24 0,-13 34-38,1-4-1,0 0 0,0-1 1,-1 1-1,0-1 0,0 0 0,-1 0 0,0-6 0,0 9-24,0 1 0,-1-1-1,1 1 1,-1-1-1,0 1 1,0 0 0,0-1-1,0 1 1,0 0-1,-1 0 1,1 0 0,-1 0-1,0 0 1,0 0-1,-4-4 1,5 6 11,0 1 0,0-1-1,0 0 1,0 1 0,-1-1 0,1 0 0,0 1 0,0-1 0,0 1 0,-1 0-1,1 0 1,0-1 0,0 1 0,-1 0 0,1 0 0,0 0 0,-1 0-1,1 0 1,0 0 0,0 1 0,-1-1 0,1 0 0,0 1 0,0-1-1,-1 1 1,1-1 0,0 1 0,0 0 0,0-1 0,0 1 0,0 0 0,0 0-1,0 0 1,0 0 0,-1 1 0,-4 4 70,1 0 1,-1 0 0,-7 14-1,11-18-41,2-1-20,-3 3 31,0 0 0,1 1 1,0-1-1,-3 8 1,4-11-14,1 0 1,0 1 0,0-1-1,-1 0 1,1 0-1,0 0 1,0 0 0,0 0-1,0 0 1,0 0-1,1 1 1,-1-1 0,0 0-1,0 0 1,1 0-1,-1 0 1,1 0-1,-1 0 1,1 0 0,-1 0-1,1 0 1,0 0-1,-1-1 1,1 1 0,2 2-1,-3-3-4,1 1-1,0-1 0,0 0 1,0 1-1,0-1 1,0 0-1,0 0 0,0 1 1,0-1-1,0 0 0,0 0 1,0 0-1,0 0 1,0 0-1,0-1 0,0 1 1,0 0-1,0 0 1,0-1-1,0 1 0,0 0 1,-1-1-1,1 1 1,1-1-1,22-14 167,-20 11-135,1 1 0,-1-1-1,0 0 1,0 0 0,0 0 0,0-1 0,-1 1 0,0-1-1,1 0 1,-2 0 0,1 0 0,-1 0 0,0 0 0,0-1-1,0 1 1,-1-1 0,1 1 0,-1-7 0,0 11-50,-1 0 0,0 1 1,0-1-1,0 0 0,0 0 0,0 1 0,0-1 1,0 0-1,-1 0 0,1 1 0,0-1 1,0 0-1,0 0 0,-1 1 0,1-1 1,0 0-1,-1 1 0,1-1 0,-1 0 1,1 1-1,-1-1 0,1 1 0,-1-1 1,1 1-1,-1-1 0,1 1 0,-1-1 1,0 1-1,1 0 0,-1-1 0,0 1 0,1 0 1,-1-1-1,0 1 0,1 0 0,-1 0 1,0 0-1,0 0 0,1-1 0,-1 1 1,0 0-1,0 0 0,-1 1 0,-2 0-5,0 0-1,0 0 0,0 0 1,0 1-1,0-1 0,-6 5 1,-15 8 364,-29 23 0,46-31-272,0 1 1,0 0-1,1 0 1,0 0-1,1 1 1,-1 0-1,-6 11 1,12-16-85,0 0 0,-1-1 0,1 1-1,0 0 1,0 0 0,0 0 0,1 0 0,-1-1 0,1 1 0,0 0 0,-1 0 0,1 0 0,1 0 0,-1 0 0,0 0-1,1 0 1,1 5 0,-1-6 8,0 1-1,0-1 0,1 0 0,-1 0 0,1 1 1,-1-1-1,1 0 0,0 0 0,0-1 0,0 1 1,0 0-1,0-1 0,0 1 0,0-1 0,1 1 1,-1-1-1,0 0 0,1 0 0,4 1 0,6 2 60,-1-2-1,1 1 0,1-1 0,-1-1 0,0-1 0,17 0 0,-24-1-41,-1 1 0,1-1 1,0 0-1,0 0 0,0-1 0,-1 1 0,1-1 0,-1-1 1,1 1-1,-1-1 0,0 0 0,0 0 0,0 0 1,0-1-1,-1 0 0,6-6 0,-8 8-35,0-1 1,0 0-1,-1 1 0,1-1 1,-1 0-1,0 0 0,0 0 1,0 0-1,0-1 0,-1 1 1,1 0-1,-1 0 0,0 0 1,0-1-1,0 1 0,0 0 1,0 0-1,-1 0 0,1-1 1,-1 1-1,-1-4 0,1 5-22,0-1 0,0 1-1,-1-1 1,1 1-1,0-1 1,-1 1 0,1 0-1,-1 0 1,0-1 0,0 1-1,0 0 1,0 1-1,0-1 1,0 0 0,-1 1-1,1-1 1,0 1 0,-1 0-1,1-1 1,-1 1 0,0 0-1,1 1 1,-1-1-1,-4 0 1,2 1-48,-1 0-1,0 1 1,1-1-1,-1 1 1,0 0-1,1 1 1,-1 0-1,1-1 1,0 2-1,-1-1 1,1 1-1,0-1 1,-8 7-1,12-7-237,-1-1-1,1 0 1,-1 0-1,1 1 1,0-1-1,0 1 1,-1 0-1,1-1 1,0 1-1,0 0 1,1-1-1,-1 1 1,0 0 0,1 0-1,-1 0 1,1 0-1,-1 0 1,1 0-1,0-1 1,0 1-1,0 0 1,0 0-1,0 0 1,0 0-1,0 0 1,1 0-1,-1 0 1,2 3-1,10 7-4536</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59:28.885"/>
    </inkml:context>
    <inkml:brush xml:id="br0">
      <inkml:brushProperty name="width" value="0.05" units="cm"/>
      <inkml:brushProperty name="height" value="0.05" units="cm"/>
    </inkml:brush>
  </inkml:definitions>
  <inkml:trace contextRef="#ctx0" brushRef="#br0">165 64 480,'-8'-6'218,"7"6"-142,1 0-1,0 0 1,-1 0 0,1 0 0,0-1 0,-1 1-1,1 0 1,0 0 0,0 0 0,-1-1 0,1 1 0,0 0-1,0 0 1,-1-1 0,1 1 0,0 0 0,0 0-1,0-1 1,-1 1 0,1 0 0,0-1 0,0 1 0,0 0-1,0-1 1,0 1 0,0 0 0,0-1 0,0 1-1,0 0 1,0-1 0,0 1 0,0 0 0,0-1 0,0 1-1,0-1 1,0 1 0,0 0 0,0-1 0,0 1-1,0 0 1,0-1 0,1 1 0,-1 0 0,0 0 0,0-1-1,1 1 1,3-11 1536,-3 8-716,1-1 1,-1 0 0,0 0 0,0 0-1,1-6 1,-2 9-845,0 1 0,0 0 0,0 0 0,-1 0 0,1-1 0,0 1 0,0 0 0,0 0 0,0 0 0,0-1 0,-1 1 0,1 0 0,0 0 0,0 0 0,0 0 0,-1-1 0,1 1 0,0 0 0,0 0 0,0 0 0,-1 0 0,1 0 0,0 0 0,0 0 0,-1 0 0,1 0 0,0 0 0,0 0 0,-1 0 0,1 0 0,0 0 0,0 0 0,-1 0 0,1 0 0,0 0 0,-10 2 588,-22 16 395,-29 14-576,54-28-517,1 1 0,0-1 0,0 1 0,0 0 0,0 0 0,-8 12 0,14-17-21,-1 1-1,1-1 1,0 0 0,-1 1 0,1-1-1,0 0 1,0 1 0,-1-1 0,1 1 0,0-1-1,0 0 1,0 1 0,0-1 0,-1 1-1,1-1 1,0 1 0,0-1 0,0 1-1,0-1 1,0 1 0,0-1 0,0 1-1,0-1 1,0 1 0,0-1 0,0 0 0,1 1-1,-1-1 1,0 1 0,0-1 0,0 1-1,1-1 1,-1 0 0,0 1 0,0-1-1,1 1 1,-1-1 0,0 0 0,1 1-1,-1-1 1,0 0 0,1 1 0,-1-1 0,1 0-1,-1 0 1,0 0 0,1 1 0,-1-1-1,1 0 1,-1 0 0,1 0 0,-1 0-1,1 0 1,-1 0 0,1 0 0,27 6-5409</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59:41.152"/>
    </inkml:context>
    <inkml:brush xml:id="br0">
      <inkml:brushProperty name="width" value="0.05" units="cm"/>
      <inkml:brushProperty name="height" value="0.05" units="cm"/>
    </inkml:brush>
  </inkml:definitions>
  <inkml:trace contextRef="#ctx0" brushRef="#br0">17 1706 992,'3'4'6560,"16"-18"-5655,-15 12-825,-1 0 1,0-1-1,0 0 0,0 1 0,0-1 0,3-4 0,-3 4-44,0 0 0,0 1 0,0-1 0,0 1 0,1-1 0,6-3 0,14-10 155,5-7 261,51-33-1,-9 7-165,79-57 173,-73 49-197,47-37 212,-23 18-5,-82 63-414,1 2-1,-1 0 0,26-10 0,6-4 124,-25 14-176,39-13 0,-4 2 197,11-6 41,15-11-203,-55 25 99,-22 11-109,0-2 0,0 0 0,0 0 1,-1-1-1,11-8 0,10-8 149,-22 17-139,-1 0 0,0-1 1,11-10-1,-8 6 49,9-10-50,-18 19-23,0 0 0,0-1 0,0 1 0,0 0 1,0-1-1,0 1 0,-1-1 0,1 1 0,-1-1 1,1 1-1,-1-1 0,1-2 0,4-8-165,-5 11 167,1 0 0,-1 0 0,1 0 0,0 0 0,-1 0 0,0 0-1,1 0 1,-1 0 0,0 0 0,0 0 0,1-2 0,-1 3 28,-5 6-11,-1 4-66,2-4 39,0 0-1,-1 0 1,1 0-1,-10 8 1,-15 14-3,15-14-3,-1-1 1,0 0-1,-25 15 1,-2-6 55,-2-2-1,-86 26 1,80-30-134,-94 44-1,-103 92 207,198-119-120,-287 196-39,155-88 16,179-140 2,-1 2 16,0 0 1,0 0 0,0 0 0,0-1-1,-1 0 1,1 1 0,-1-1-1,0-1 1,1 1 0,-1 0-1,0-1 1,-5 1 0,9-2-3,0 0 0,0 0 0,0 0 1,0 0-1,-1 0 0,1 0 0,0 0 0,0 0 0,0 0 1,0 0-1,0 0 0,0 0 0,0 0 0,0 0 0,0 0 1,-1 0-1,1 0 0,0 0 0,0 0 0,0 0 0,0 0 1,0 0-1,0 0 0,0 1 0,0-1 0,0 0 0,-1 0 1,1 0-1,0 0 0,0 0 0,0 0 0,0 0 0,0 0 1,0 0-1,0 0 0,0 0 0,0 0 0,0 1 0,0-1 1,0 0-1,0 0 0,0 0 0,0 0 0,0 0 0,0 0 1,0 0-1,0 0 0,0 1 0,0-1 0,0 0 0,0 0 1,0 0-1,0 0 0,0 0 3,0 0 0,0 1-1,1-1 1,-1 0 0,0 0 0,0 0 0,1 0 0,-1 0-1,0 1 1,0-1 0,0 0 0,1 0 0,-1 0 0,0 0-1,1 0 1,-1 0 0,0 0 0,0 0 0,1 0-1,-1 0 1,0 0 0,0 0 0,1 0 0,-1 0 0,0 0-1,1-1 1,6-2 48,-1 0-1,1 0 1,0-1-1,-1 0 1,0-1-1,0 1 1,0-1 0,8-9-1,6-4 18,119-80 217,-65 49-170,49-40 121,72-48-78,-137 100-35,92-43 0,-3 16 159,52-24-47,-161 67-234,47-33-1,20-11-1,-51 29 44,-53 36-44,0-1 1,0 1 1,0-1-1,0 0 0,0 0 1,0 0-1,0 1 0,0-1 1,0 0-1,0 0 0,0-1 1,0 1-1,0 0 0,-1 0 1,1 0-1,-1 0 0,1-1 0,-1 1 1,2-3-1,-2 4 155,-1 0-379,-1 0 229,0 0 1,0 0 0,0 0-1,0 0 1,0 1 0,0-1-1,0 1 1,0-1-1,0 1 1,0 0 0,0 0-1,-2 1 1,-7 2-37,10-4 0,0 1-20,1-1 51,0 0-1,-1 0 1,1 0-1,0 0 1,0 0-1,-1 0 1,1 0-1,0 0 1,0 0-1,-1 0 1,1 0-1,0 1 1,0-1-1,0 0 1,-1 0 0,1 0-1,0 0 1,0 0-1,-1 0 1,1 0-1,0 1 1,0-1-1,0 0 1,0 0-1,-1 0 1,1 0-1,0 1 1,0-1 0,-2 3 27,2-3-23,0 1 1,0-1-1,-1 0 1,1 0-1,0 0 1,0 1 0,0-1-1,0 0 1,-1 0-1,1 1 1,0-1 0,0 0-1,0 0 1,-1 0-1,1 0 1,0 1-1,0-1 1,-1 0 0,1 0-1,0 0 1,0 0-1,-1 0 1,1 0 0,0 0-1,0 0 1,-1 0-1,1 0 1,-1 0-1,1 0-20,-10 11 118,12-16-88,0 1-120,-6 6-21,-11 13 2,13-12 145,0-1 1,-1 1-1,1-1 0,-1 1 1,0-1-1,1 0 0,-6 2 1,-10 8-83,14-8 58,-1-1 0,0 0 1,0 0-1,-6 2 1,-6 1-4,-24 4 0,-6 2 117,9-5-1,30-6-60,0 0-1,0 0 1,-10 4-1,17-5-36,-1 1 0,0-1-1,1 0 1,-1 0-1,0 0 1,1 0-1,-1 0 1,1 0 0,-1 0-1,0-1 1,1 1-1,-1-1 1,1 1-1,-1-1 1,1 0-1,-3 0 1,2 0-23,0 0 0,-1 0-1,1 0 1,0 0 0,-1 1 0,1-1-1,-4 1 1,-37-5-357,68 7 480,-21-1-89,1 0 0,0 0 0,0-1 0,0 0-1,-1 0 1,8-1 0,30-6 119,0-2 1,79-29-1,-24-6-121,-93 42-14,9-3 11,-12 5-16,-1 0-1,0 0 1,1 0 0,-1 0 0,0-1-1,0 1 1,1 0 0,-1 0 0,0 0 0,1 0-1,-1-1 1,0 1 0,0 0 0,1 0 0,-1-1-1,0 1 1,0 0 0,0 0 0,0-1-1,1 1 1,-1 0 0,0-1 0,0 1 0,0 0-1,0-1 1,0 1 0,0-1 0,1 4 1,-1-1 0,1 0 1,-1 0-1,0 1 0,0-1 0,0 0 1,0 0-1,0 1 0,0-1 0,-1 0 1,1 0-1,-1 1 0,1-1 0,-2 2 1,-16 34 74,15-32-115,-42 64-193,7-11 242,31-47-45,4-8 48,1-1 1,0 1 0,0 0-1,0 0 1,0-1-1,0 1 1,1 0 0,0 0-1,0 1 1,-1 6-1,2-6-20,0-3 3,1-1-1,-1 1 1,0-1-1,-1 1 1,1-1-1,0 1 1,0-1 0,-1 1-1,1-1 1,-1 1-1,1-1 1,-2 3-1,-2 4 419,4-7 160,13-6-309,-8 0-233,0 0 0,-1 0 1,1-1-1,-1 1 0,0-1 1,0 0-1,2-8 0,2-1 10,8-29 0,-13 31-77,0 0 0,1-20 0,3-14-65,-6 27-121,-1 20 207,0 0 0,0-1 0,0 1 0,0 0 0,0 0 0,0-1 0,0 1 0,0 0 0,-1 0 0,1 0 0,0-1 0,0 1 0,0 0 0,0 0 0,-1 0 0,1-1 0,0 1 0,0 0 0,0 0 0,-1 0 0,1 0 0,0 0 0,0-1 0,-1 1 0,1 0 0,0 0 0,0 0 0,0 0 0,-1 0 0,1 0 0,0 0 0,-1 0 0,1 0 0,0 0 0,0 0 0,-1 0 0,1 0 0,0 0 0,0 0 0,-1 0 0,1 0 0,0 0 0,0 1 0,0-1 0,-1 0 0,1 0 0,0 0 0,0 0 0,-1 0 0,1 1 0,0-1 0,-1 1-11,-1 6-20,-1-1 0,1 1 0,0-1 0,0 1-1,1 0 1,-2 13 0,3-20 46,0 1 0,0-1 0,0 0 0,0 0 0,0 1 0,0-1 0,0 0 0,0 1 0,0-1 0,0 0 0,0 0 0,0 1 0,0-1 0,0 0 0,0 1 0,-1-1 0,1 0 0,0 0 0,0 1 0,0-1 0,0 0 0,-1 0 0,1 0 0,0 1 0,0-1 0,-1 0 0,6-3 465,-2 1-446,0-1-1,0 1 0,0 0 1,0-1-1,0 0 0,-1 0 1,1 0-1,-1 0 0,3-4 1,11-12-172,25-19 223,88-64-1,56-15-30,-83 63-36,16-10-44,148-82-212,-256 141 196,82-42 353,-45 25-375,-30 14 10,28-16 0,-43 23-4,-1 1 68,-1 0 0,1-1 1,-1 1-1,0 0 0,1-1 1,-1 1-1,1 0 0,-1-1 1,1 1-1,-1-1 0,0 1 0,1-1 1,-1 1-1,0-1 0,0 1 1,1-1-1,-1 1 0,0-1 1,0 1-1,0-1 0,0 1 0,1-1 1,-1 0-1,0 1 0,0-1 1,0 1-1,0-1 0,0 1 1,-1-1-1,1-1 0,18-6 178,-6 2-151,0-2 0,-1 0 0,0 0 0,-1-1 0,0 0-1,15-18 1,-19 20-34,8-7 28,-4 2-44,0 1 0,1 1 0,1 0 0,13-10 0,-21 18-7,15-15-91,20-18 288,-39 34-117,0 9-416,-2-4 344,1-1 0,-1 0 0,0 0 0,0 0 0,0 0 0,0 0-1,-1 0 1,1-1 0,-1 1 0,-3 2 0,-32 23 265,29-22-94,-1 0-176,0 0 0,-1-1-1,-14 4 1,1 1 23,-4 1 37,-36 8 0,20-6 206,21-7-440,-10 3 17,-49 19 212,38-13-68,34-13 50,14-3 142,15-3 12,32-8-134,1-2 0,-2-2 0,0-2 1,-1-2-1,-1-3 0,54-34 0,-86 48-9,-9 5 46,-1 0 1,1 0-1,-1 0 0,0-1 0,0 0 0,10-11 0,-14 12 86,2-1-268,-6 11-99,-32 74 78,8-21 99,18-43 9,0 1 0,-7 25 1,13-33 117,-1-1 0,0 0 0,-6 13 0,8-20 24,0-1-86,1 0 1,-1 1 0,0-1-1,1 0 1,-1 0 0,0 0-1,1 0 1,-1 0 0,0 0-1,1 0 1,-1 0 0,0 0-1,1-1 1,-1 1 0,0 0-1,1 0 1,-2-1 0,-5-7 93,-1 1 1,-11-9 0,-9-8-83,11 9-19,-32-23 1,-2-1-155,103 90-11742,-50-48 11445,0-2 1,0 1 0,0 0-1,0 0 1,1-1-1,-1 1 1,1-1 0,3 2-1,27 2-2149</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59:48.248"/>
    </inkml:context>
    <inkml:brush xml:id="br0">
      <inkml:brushProperty name="width" value="0.05" units="cm"/>
      <inkml:brushProperty name="height" value="0.05" units="cm"/>
    </inkml:brush>
  </inkml:definitions>
  <inkml:trace contextRef="#ctx0" brushRef="#br0">313 94 1248,'-2'0'91,"-3"0"228,7-3 631,3-6 1018,-1-1-360,-3 10-1482,-1-1 0,1 0 0,-1 1 0,1-1 0,-1 0 0,0 1 0,1-1 0,-1 0 0,0 0 0,1 1 0,-1-1 0,0 0 0,0 0 0,0-1 0,0-10 1366,0 7-831,-1 1-1,1-1 1,1 1 0,-1-1 0,1 0 0,1-6 0,-1 2 5018,-1 18-4783,4 108 1590,-10 104-1415,-1 3-532,8-219-590,-1-4 63,0 1 0,0-1 1,0 0-1,0 1 0,0-1 1,0 0-1,0 1 0,-1-1 1,1 0-1,0 1 0,-1-1 1,1 0-1,-1 0 0,-1 3 1,2-1-24,0-2 160,-10-1-95,-3 3 82,9-3-129,0 1 0,0-1-1,0 1 1,-7 2 0,-8 5-134,-37 8-1,-7 3 106,-47 19 27,97-30-31,11-4-150,2-4 178,1 1 0,-1-1 0,0 1 0,1-1 0,-1 1 1,0-1-1,1 1 0,-1-1 0,1 0 0,-1 1 0,0-1 0,1 1 0,-1-1 1,1 0-1,-1 0 0,1 1 0,0-1 0,-1 0 0,2 1 0,4 1 79,1 1 0,0-1 0,0-1 0,-1 1 0,1-1-1,0 0 1,8-1 0,50-3 654,-34 1-693,30-3 189,27-1 93,-66 6-252,-9-1 21,1 1 0,25 4 1,-23-4-265,-14 0-613,32-3-25103</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59:48.920"/>
    </inkml:context>
    <inkml:brush xml:id="br0">
      <inkml:brushProperty name="width" value="0.05" units="cm"/>
      <inkml:brushProperty name="height" value="0.05" units="cm"/>
    </inkml:brush>
  </inkml:definitions>
  <inkml:trace contextRef="#ctx0" brushRef="#br0">57 12 1984,'-18'-2'1175,"1"1"3287,-5 1 6727,24 0-10160,120-5 1709,-67 2-2048,107 6 0,-35 2-537,-105-5-418</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59:49.855"/>
    </inkml:context>
    <inkml:brush xml:id="br0">
      <inkml:brushProperty name="width" value="0.05" units="cm"/>
      <inkml:brushProperty name="height" value="0.05" units="cm"/>
    </inkml:brush>
  </inkml:definitions>
  <inkml:trace contextRef="#ctx0" brushRef="#br0">80 24 3808,'-4'-1'1224,"-1"0"0,1 1 0,-1-1 1,1 1-1,0 0 0,-1 0 0,-4 1 0,4 0-432,1-1 0,0 0 0,-1 0-1,1 0 1,0 0 0,-1-1 0,-3-1-1,13 0 1982,35-4-2516,-19 5-67,233-9 868,-209 11-1025,64 4 213,-91-3-200,1 1 0,0 0 1,29 11-1,-45-13-39,0 0 0,0 1 0,-1 0-1,1-1 1,0 1 0,-1 0 0,1 1 0,-1-1 0,1 0 0,-1 1 0,0-1 0,2 4 0,-3-5-2,-1 0-1,0 0 0,0 0 0,1 0 1,-1 0-1,0 0 0,0-1 0,0 1 1,0 0-1,0 0 0,0 0 0,0 0 1,0 0-1,0 0 0,0 0 1,-1 0-1,1 0 0,0 0 0,-1 0 1,1-1-1,-1 1 0,1 0 0,-1 0 1,0 1-1,1-2-178,-1 0 0,1 0-1,0 0 1,-1 1 0,1-1 0,-1 0 0,1 0-1,0 0 1,-1 0 0,1 0 0,-1 0 0,1 0-1,0 0 1,-1 0 0,1 0 0,0 0 0,-1 0 0,1 0-1,-1 0 1,1-1 0,0 1 0,-1 0 0,1 0-1,0 0 1,-1 0 0,1-1 0,0 1 0,-1 0 0,1 0-1,0-1 1,0 1 0,-1 0 0,1-1 0,0 1-1,0 0 1,-1-1 0,1 1 0,0 0 0,0-1-1,0 1 1,0 0 0,0-1 0,0 1 0,-1 0 0,1-1-1,0 1 1,0-1 0,0 1 0,0 0 0,0-1-1,0 1 1,1-1 0,-1 1 0,0 0 0,0-1 0,4-7-5218</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0:59:55.491"/>
    </inkml:context>
    <inkml:brush xml:id="br0">
      <inkml:brushProperty name="width" value="0.05" units="cm"/>
      <inkml:brushProperty name="height" value="0.05" units="cm"/>
    </inkml:brush>
  </inkml:definitions>
  <inkml:trace contextRef="#ctx0" brushRef="#br0">3 578 1472,'-3'-1'6887,"9"4"-2314,1-2-5265,2-2 979,0 0 0,-1 0 1,1-1-1,-1 0 1,1 0-1,-1-1 1,0-1-1,0 1 0,0-1 1,-1 0-1,1-1 1,10-8-1,-5 3-252,-1-1 0,0 0 0,-1-1 0,0 0 0,18-28 0,2-15 354,33-77 0,-40 78-141,49-81 1,-64 121-173,-1 1 1,10-24-1,-65 136 1103,24-36-952,3 1 1,-21 119-1,40-179-209,0 5-16,-1 0-1,1 0 1,1 15 0,0-22 5,0 0 0,1 0 0,-1-1 0,0 1 0,1 0 0,-1 0 0,1-1 0,0 1 0,-1 0 0,1-1 0,1 3 1,-1-4 3,0 1 1,-1 0 0,1-1-1,0 1 1,0-1 0,-1 1-1,1-1 1,0 1 0,0-1-1,0 0 1,-1 1 0,1-1-1,0 0 1,0 0 0,0 1-1,0-1 1,0 0 0,0 0-1,0 0 1,0 0 0,-1 0-1,1 0 1,1-1 0,3 0 19,-1 0 1,0-1-1,0 1 1,0-1 0,0 0-1,0 0 1,0 0-1,0-1 1,3-2-1,32-31-11,-34 32-35,28-30 74,47-64 0,19-46 113,-81 117-89,-6 10-42,-4 7-74,-1 0 0,-1-1 0,9-19 0,-14 29 18,-1 0-1,0 0 0,0 0 0,0 1 1,1-1-1,-1 0 0,0 0 1,0 0-1,0 0 0,0 0 0,0 0 1,-1 0-1,1-1 0,-3 2-170,-3 8 91,-20 44 93,9-20 299,-13 38 0,1 17 244,25-72-452,1 0 0,0 0-1,-1 31 1,5-41-55,-1-1 0,1 1 0,0-1 0,0 1 0,0-1 0,0 0 0,1 1 0,0-1 0,0 0 0,0 0 0,1 0 1,-1 0-1,1 0 0,0-1 0,0 1 0,0-1 0,0 0 0,1 0 0,7 5 0,-7-5-176,1 0 1,-1 0 0,1 0-1,0-1 1,0 0 0,0 0-1,0-1 1,0 1-1,1-1 1,-1 0 0,0 0-1,0-1 1,1 0 0,-1 0-1,1 0 1,7-2-1,-3 1-2560,0-1-1,0 1 1,12 1-1,-9 0-2358</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2:48.033"/>
    </inkml:context>
    <inkml:brush xml:id="br0">
      <inkml:brushProperty name="width" value="0.05" units="cm"/>
      <inkml:brushProperty name="height" value="0.05" units="cm"/>
      <inkml:brushProperty name="color" value="#66CC00"/>
    </inkml:brush>
  </inkml:definitions>
  <inkml:trace contextRef="#ctx0" brushRef="#br0">78 194 6656,'-70'-26'5386,"69"26"-5255,1-1 1,0 1-1,-1 0 0,1 0 0,0 0 0,-1 0 0,1-1 0,0 1 0,-1 0 0,1 0 0,0-1 1,-1 1-1,1 0 0,0 0 0,-1-1 0,1 1 0,0 0 0,0-1 0,0 1 0,-1 0 0,1-1 1,0 1-1,0-1 0,0 1 0,0 0 0,0-1 0,0 1 0,0-1 0,-1 0 0,2 0 2,-1 0 1,0 0-1,1 0 0,-1 0 0,0 0 0,1 0 0,-1 0 1,1 0-1,0 0 0,-1 0 0,2-1 0,1-1 77,0-1 0,1 1 0,0-1 0,7-4 0,15-7 158,0 1-1,1 1 0,55-17 0,90-12-774,-160 39-392,0 1 0,0 0-1,-1 1 1,1 1 0,13 0 0,8 7-1931</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1:00:09.375"/>
    </inkml:context>
    <inkml:brush xml:id="br0">
      <inkml:brushProperty name="width" value="0.05" units="cm"/>
      <inkml:brushProperty name="height" value="0.05" units="cm"/>
    </inkml:brush>
  </inkml:definitions>
  <inkml:trace contextRef="#ctx0" brushRef="#br0">171 20 2496,'-2'0'212,"1"0"1,-1 1-1,1-1 1,0 1-1,-1-1 0,1 1 1,0-1-1,0 1 1,0 0-1,-1 0 0,1 0 1,-1 1-1,0-1-62,1 0 0,0 0 0,0 0-1,-1 0 1,1 0 0,0-1 0,-1 1 0,1 0-1,-1-1 1,1 1 0,-1-1 0,1 1 0,-2-1-1,-3 0 267,-1 1 0,1-1 0,0 1 0,0 0 0,0 0 0,-6 3 0,10-4-95,0 1 0,-1-1-1,1 1 1,0-1 0,0 0 0,0 0-1,-4 0 1,5 0-228,1 0 0,-1 0 0,1 0 0,-1 0 0,1 0 0,-1-1 0,1 1 0,-1 0 0,1 0 0,-1 0 0,1 0 0,-1-1 0,1 1 0,-1 0 0,1 0 0,-1-1 0,1 1 0,0 0 0,-1-1 0,1 1 0,0 0 0,-1-1 0,1 1 0,0-1 0,-1 1 0,1-1 0,0 1 0,0-1 0,-1 1 0,1 0 0,0-1 0,0-1-45,0 0 0,0 1 1,0-1-1,0 1 1,1-1-1,-1 0 1,1 1-1,-1-1 1,1 1-1,-1-1 1,1 1-1,0 0 1,0-1-1,0 1 1,-1 0-1,1-1 1,0 1-1,1 0 1,-1 0-1,0 0 1,0 0-1,0 0 1,1 0-1,-1 0 1,1 0-1,-1 1 1,0-1-1,1 0 1,-1 1-1,1-1 1,0 1-1,-1 0 1,1 0-1,-1-1 1,4 1-1,5 0-110,1 0 0,-1 0-1,1 1 1,13 3 0,-9-1 57,84 7-157,38 7 265,-122-15 73,27-1-1,-39-1-121,-1 0 453,-15 0-363,-111-3-75,60 5-29,-81 12 0,131-12-99,0 0 73,0 0 1,-19 6-1,27-6-81,1-1-1,-1 0 1,1 0-1,-1-1 1,-10 1-1,15-1-279,11 0 54,129 11 261,-66-8-185,7 2-2190,-9 2-2174,-37-3-64</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1:00:10.918"/>
    </inkml:context>
    <inkml:brush xml:id="br0">
      <inkml:brushProperty name="width" value="0.05" units="cm"/>
      <inkml:brushProperty name="height" value="0.05" units="cm"/>
    </inkml:brush>
  </inkml:definitions>
  <inkml:trace contextRef="#ctx0" brushRef="#br0">100 9 2240,'0'0'21,"0"0"0,0 0-1,-1 0 1,1 0 0,0 0 0,0 1 0,-1-1 0,1 0-1,0 0 1,0 0 0,0 0 0,-1 0 0,1 0 0,0 0-1,0 0 1,-1 0 0,1 0 0,0 0 0,0 0 0,-1 0-1,1 0 1,0 0 0,0 0 0,-1 0 0,1 0 0,0 0-1,0 0 1,-1-1 0,1 1 0,0 0 0,0 0 0,0 0-1,-1 0 1,1 0 0,0-1 0,0 1 0,0 0 0,0 0-1,-1 0 1,1-1 0,0 1 0,0 0 0,0 0 0,0-1-1,0 1 1,-1 0 60,1-1-1,0 1 0,0 0 0,0-1 1,-1 1-1,1 0 0,0-1 1,0 1-1,-1 0 0,1-1 1,0 1-1,-1 0 0,1 0 0,-5-2 3944,5 2-3845,0 0-1,-1 0 0,1 0 1,0 0-1,-1 0 0,1 0 0,-1 0 1,1 0-1,0 0 0,-1 0 1,1 0-1,0 0 0,-1 0 0,1 1 1,0-1-1,-1 0 0,1 0 0,0 0 1,-1 0-1,1 1 0,-11 31 1046,-10 52 1,13-46-970,-5 47 396,10-57-403,-7 30 0,6-49 50,1-9 354,3-1-625,-1 0-1,1 0 1,0 0-1,0 0 1,0 0 0,0 0-1,0 0 1,0 0 0,0 0-1,0 0 1,0 0-1,1 0 1,-1 0 0,0 1-1,1-3 1,12-43-129,-6 20 134,-5 19-32,-1 0 0,2-1 0,2-6 0,9-20-173,-7 17 151,1 0 0,12-19-1,-10 19-18,-5 8 36,0 1 0,0 1-1,9-11 1,-12 16-5,0 0 1,0 0-1,0 1 0,0-1 0,0 1 0,0-1 0,1 1 1,-1 0-1,0 0 0,1 0 0,-1 0 0,1 0 0,-1 1 1,1-1-1,-1 1 0,6-1 0,8-1 114,-14 2-83,0-1-1,0 1 0,0 0 1,0 0-1,0 0 0,0 0 1,0 0-1,0 0 1,0 1-1,0-1 0,0 0 1,0 1-1,2 1 0,-1-1 44,-1 1-1,1 0 0,0 0 1,-1 0-1,1 0 0,-1 0 1,1 0-1,-1 1 0,0-1 1,0 1-1,0 0 0,0 0 0,-1 0 1,1-1-1,-1 1 0,0 1 1,0-1-1,0 0 0,0 0 1,0 0-1,0 6 0,0 4 32,0 0 0,0 0 0,-1 0-1,-3 17 1,-1-2 153,-13 41-1,-1 4-3872,17-53-1431,1-20 4948,0 1 1,0-1 0,0 0-1,0 0 1,0 1 0,0-1-1,0 0 1,0 0 0,0 1-1,1-1 1,-1 0 0,0 0-1,0 1 1,0-1 0,0 0-1,1 0 1,-1 0 0,0 0-1,0 1 1,0-1-1,1 0 1,-1 0 0,0 0-1,0 0 1,1 0 0,-1 1-1,0-1 1,0 0 0,1 0-1,-1 0 1,0 0 0,0 0-1,1 0 1,-1 0 0,0 0-1,0 0 1,1 0 0,-1 0-1,0 0 1,0 0 0,1 0-1,-1 0 1,0-1 0,0 1-1,1 0 1,-1 0 0,0 0-1,0 0 1,1 0 0,-1-1-1,0 1 1,0 0 0,0 0-1,1-1 1,11-6-2757</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29:01.092"/>
    </inkml:context>
    <inkml:brush xml:id="br0">
      <inkml:brushProperty name="width" value="0.05" units="cm"/>
      <inkml:brushProperty name="height" value="0.05" units="cm"/>
    </inkml:brush>
  </inkml:definitions>
  <inkml:trace contextRef="#ctx0" brushRef="#br0">1 32 2400,'0'0'779,"0"-10"1397,0 4 3525,16 17-3941,-14-9-1713,1 0 1,-1-1-1,0 1 1,1-1 0,-1 1-1,1-1 1,-1 0-1,1 0 1,0 0 0,-1 0-1,1 0 1,0-1-1,0 1 1,-1-1-1,1 0 1,0 0 0,0 0-1,0 0 1,3-1-1,5 1-17,111-4 301,10 1-449,39 1 385,-93 3-256,-20 0-27,-27 1 39,0-2 0,52-7 0,-12 4 377,-45-1-269,26-4-49,-49 7-91,1-1 1,-1 2-1,1-1 0,-1 0 1,1 1-1,-1 0 0,1-1 0,0 1 1,-1 1-1,5-1 0,-7 1 825,-18 0-816,5 1 75,-1 0-1,1-1 0,-24-1 1,21-1-123,-25 4 1,24-1 90,0-1-1,1 0 1,-1-1 0,-29-3-1,43 3-52,1-1 1,-1 1-1,1 0 0,-1-1 1,1 1-1,-1-1 0,1 0 1,-1 1-1,1-1 0,0 0 1,-1 0-1,1 0 0,0 0 0,0 0 1,-1 0-1,1 0 0,0 0 1,0-1-1,0 1 0,1 0 1,-2-3-1,-8 4-193,7 1-63,0-1 345,0 0 19,5 0 2,-1 0 23,-1 1-705,0 0 571,1 0 0,-1 0 1,0-1-1,0 1 0,1 0 0,-1 0 0,1 0 1,-1-1-1,1 1 0,-1 0 0,1 0 0,0-1 0,-1 1 1,1 0-1,0-1 0,-1 1 0,1-1 0,0 1 1,0-1-1,0 1 0,1 0 0,20 7 18,-19-7-26,10 4 66,0-2 0,1 1 0,-1-2 0,1 1 0,23-1 0,-6 2 121,-22-2-72,-1-1-1,1 0 0,9-1 1,-40 25 464,-26 9-294,46-32-435,-29 20 695,28-19-1134,1-1 0,-1 1 0,0-1 0,1 1 0,-1 0 0,1 0 1,-3 6-1,4-3-1504</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28:53.272"/>
    </inkml:context>
    <inkml:brush xml:id="br0">
      <inkml:brushProperty name="width" value="0.05" units="cm"/>
      <inkml:brushProperty name="height" value="0.05" units="cm"/>
    </inkml:brush>
  </inkml:definitions>
  <inkml:trace contextRef="#ctx0" brushRef="#br0">0 935 3392,'3'3'6633,"-3"-3"-6494,7-4 1845,7-9-2933,-12 11 1590,13-12-528,-1-1 0,0 0 0,-2-1 0,16-24 0,1-2 62,2 0-1,2 3 1,66-64 0,-87 90-141,-1-1 1,0 0-1,-2 0 1,1-1-1,11-26 1,-14 27-34,27-59 21,39-126 1,-14 33 1,-45 136-280,-28 78 442,-12 79 0,13-57-67,-4 10-132,-31 184-58,43-216 77,1 0 0,2 1 1,8 74-1,-2-105 147,-4-17-139,0-1-1,0 1 1,0-1-1,0 1 0,1-1 1,-1 1-1,0-1 1,0 1-1,0-1 1,0 0-1,1 1 0,-1-1 1,0 0-1,1 1 1,-1-1-1,0 1 1,1-1-1,-1 0 1,0 0-1,1 1 0,-1-1 1,0 0-1,1 0 1,-1 1-1,1-1 1,-1 0-1,1 0 0,-1 0 1,0 0-1,1 1 1,-1-1-1,1 0 1,-1 0-1,1 0 0,-1 0 1,1 0-1,-1 0 1,1-1-1,2-1 26,0 0 0,0-1 0,-1 1 1,1-1-1,-1 0 0,1 0 0,-1 0 0,0 0 0,0 0 0,-1 0 0,1 0 0,-1-1 0,3-6 0,-1 2-15,12-23 30,0 1 0,30-42 1,46-47 251,5-14-28,-67 84-480,42-99 1,-29 57 214,-33 74-7,-7 13-67,0 1-1,1-1 1,-1 0 0,-1 0-1,1 0 1,-1-1-1,2-6 1,-4 21 117,0 0 1,-4 17 0,-2 7-56,5-10-11,-2 10 186,1 64-1,5 92 111,-4-99-188,3-81-127,1 0-1,-1 0 1,1 0 0,5 12 0,-1-2 116,-6-16-79,2 0-1,-1-1 1,0 1 0,1-1-1,-1 1 1,1-1 0,0 0-1,0 0 1,1 0-1,-1 0 1,0 0 0,1 0-1,0 0 1,0-1-1,0 1 1,3 1 0,-2-2-1,1 0 1,-1 0 0,0 0-1,1-1 1,-1 0 0,1 0-1,-1 0 1,1 0 0,0-1-1,-1 1 1,1-1 0,8-2 0,8 1 82,-16 2 10,0-1 1,0-1-1,0 1 0,0-1 0,0 0 0,0 0 0,0 0 0,7-3 0,-10 2 426,-15 9-11339,7 3 7469</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28:53.928"/>
    </inkml:context>
    <inkml:brush xml:id="br0">
      <inkml:brushProperty name="width" value="0.05" units="cm"/>
      <inkml:brushProperty name="height" value="0.05" units="cm"/>
    </inkml:brush>
  </inkml:definitions>
  <inkml:trace contextRef="#ctx0" brushRef="#br0">9 1 5312,'0'0'56,"0"0"-1,0 0 1,-1 0 0,1 0 0,0 0-1,0 0 1,0 0 0,0 0 0,-1 0-1,1 0 1,0 0 0,0 0 0,0 0-1,-1 0 1,1 0 0,0 0 0,0 0 0,0 0-1,0 0 1,-1 0 0,1 0 0,0 0-1,0 1 1,0-1 0,0 0 0,-1 0-1,1 0 1,0 0 0,0 0 0,0 0-1,0 1 1,0-1 0,0 0 0,0 0-1,-1 1 1,-1 9 958,2 22-182,0-20-200,0 32 312,8 59 0,0-23-411,8 35 694,-12-105-929,-4-10-284,0 0 1,0 1-1,0-1 1,0 0 0,0 0-1,0 0 1,0 0-1,0 1 1,0-1 0,0 0-1,0 0 1,0 0-1,1 0 1,-1 0 0,0 1-1,0-1 1,0 0-1,0 0 1,0 0 0,0 0-1,0 0 1,1 0-1,-1 1 1,0-1 0,0 0-1,0 0 1,0 0-1,1 0 1,-1 0-1,0 0 1,0 0 0,0 0-1,0 0 1,1 0-1,-1 0 1,0 0 0,0 0-1,0 0 1,1 0-1,-1 0 1,0 0 0,0 0-1,0 0 1,0 0-1,1 0 1,-1 0 0,0 0-1,0 0 1,0-1-1,0 1 1,0 0 0,1 0-1,-1 0 1,0 0-1,0 0 1,0 0 0,0-1-1,0 1 1,0 0-1,0 0 1,1 0 0,-1 0-1,0-1 1,18-33 196,16-32 10,-16 25-286,3 0-1,1 1 1,35-49 0,-51 80 77,-2 4-15,0-1 1,1 1-1,-1-1 1,1 1-1,0 1 0,7-6 1,-11 9 7,0 0 1,0 1 0,1-1-1,-1 1 1,0-1-1,0 1 1,1-1 0,-1 1-1,1 0 1,-1 0 0,0-1-1,1 1 1,-1 0-1,1 0 1,1 1 0,-1-1 12,-1 1 0,1 0 0,0-1 1,0 1-1,-1 0 0,1 0 0,-1 0 0,1 0 1,-1 0-1,1 1 0,-1-1 0,1 0 0,-1 1 1,1 1-1,4 5 89,-1 0 1,0 0-1,0 0 1,-1 1 0,6 16-1,10 48 458,-13-42-394,6 31-28,-9-40-91,0 1 0,10 25 0,-10-31 115,-4-15-302,1 0 1,-1 0 0,0-1 0,1 1-1,-1-1 1,1 1 0,-1 0 0,1-1-1,0 1 1,0-1 0,0 1-1,1 1 1</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28:54.963"/>
    </inkml:context>
    <inkml:brush xml:id="br0">
      <inkml:brushProperty name="width" value="0.05" units="cm"/>
      <inkml:brushProperty name="height" value="0.05" units="cm"/>
    </inkml:brush>
  </inkml:definitions>
  <inkml:trace contextRef="#ctx0" brushRef="#br0">4 109 2496,'1'-7'319,"-1"2"286,-4 8-78,3 4 3551,2-10-1874,0-9 4010,0 10-6205,-1 0 1,1 1 0,-1-1 0,1 0-1,0 1 1,-1-1 0,1 0 0,0 1-1,0-1 1,0 1 0,1-1 0,-1 1-1,0 0 1,0 0 0,1-1 0,-1 1-1,3-1 1,14-13 116,-16 12-133,1 0 0,0 1 0,0 0 0,-1 0 0,1 0 1,1 0-1,-1 0 0,5-2 0,17-3 31,0 1 0,0 2 0,1 0 0,39 0 0,105 10 23,-108-2-1,-44-2-39,-1 1 0,27 7 0,-1 0 442,-42-10-447,0 1 1,-1-1 0,1 0-1,0 0 1,0 0-1,-1 0 1,1 0-1,0 0 1,0 0-1,-1 0 1,1 0 0,0-1-1,-1 1 1,1 0-1,0 0 1,-1-1-1,1 1 1,0 0 0,-1-1-1,1 1 1,-1 0-1,1-1 1,0 1-1,0-2 1,5-14-2732,-3 6 45,-2 4-788</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28:55.640"/>
    </inkml:context>
    <inkml:brush xml:id="br0">
      <inkml:brushProperty name="width" value="0.05" units="cm"/>
      <inkml:brushProperty name="height" value="0.05" units="cm"/>
    </inkml:brush>
  </inkml:definitions>
  <inkml:trace contextRef="#ctx0" brushRef="#br0">10 59 2816,'-9'1'7687,"15"-5"-3502,0-2-5257,-4 3 1171,0 1 0,0 0 0,0 0 1,0 0-1,1 0 0,-1 1 0,0-1 1,1 0-1,0 1 0,3-2 1,30-9 240,-17 7-199,-8 2-79,-1 1 1,1 0-1,-1 0 0,1 1 1,12 1-1,56 5 147,-23 0 8,102 15 641,-90-9-724,-57-11-1858,0 1-245,-4 3-2317,1 3 1428</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29:06.455"/>
    </inkml:context>
    <inkml:brush xml:id="br0">
      <inkml:brushProperty name="width" value="0.05" units="cm"/>
      <inkml:brushProperty name="height" value="0.05" units="cm"/>
    </inkml:brush>
  </inkml:definitions>
  <inkml:trace contextRef="#ctx0" brushRef="#br0">0 816 2496,'0'-6'933,"0"12"1259,5 2-75,-3-8-1941,-1 1-1,1-1 0,0 0 0,-1 1 0,1-1 0,0 0 0,-1 0 0,1 0 0,0 0 1,-1 0-1,1-1 0,0 1 0,-1 0 0,1-1 0,-1 1 0,1-1 0,-1 0 0,1 0 0,-1 1 1,1-1-1,-1 0 0,1 0 0,-1 0 0,2-2 0,3-2 72,1-2-1,-1 1 1,6-8 0,-9 11-86,4-8-56,0-1 0,0 1 0,-1-1 0,-1 0 0,0-1 0,6-20 1,-3 7 11,8-19-24,2 1-1,2 1 1,2 0 0,47-70 0,-43 77-31,-1-2 0,-3 0-1,-1-1 1,22-58 0,-36 83-147,-7 13 56,1 0 0,0 0 0,0 0 0,-1 0 1,1 0-1,-1 0 0,1 0 0,-1-1 0,1 1 0,-1 0 0,0 0 1,0 0-1,1-1 0,-1 1 0,0 0 0,0 0 0,0-1 1,0 1-1,0 0 0,-1 0 0,1-2 0,-11 23-317,-19 35 223,-59 111 32,79-142 42,2 0 0,1 1 1,0 0-1,2 0 0,-3 35 0,7-49 55,1-1 0,0 0 0,0 1 0,1-1 0,0 1 0,1-1 0,0 0 0,1 0 0,7 19 0,-9-26 19,1 0 0,-1 0 1,1 0-1,0 0 1,-1-1-1,1 1 1,0-1-1,1 1 1,-1-1-1,0 0 1,1 0-1,-1 0 0,1 0 1,0 0-1,-1 0 1,1-1-1,0 1 1,0-1-1,0 0 1,0 0-1,0 0 1,1 0-1,-1-1 0,0 1 1,0-1-1,0 0 1,1 0-1,-1 0 1,0 0-1,0-1 1,0 1-1,1-1 1,-1 0-1,0 0 0,4-1 1,8-5 28,1 1 0,-1-2 0,-1 0 0,1-1 0,-1 0 0,-1-1 0,15-15 0,79-87 200,-91 93-151,51-65 36,-24 28-128,-35 45 2,-1 0 0,0 0 1,0-1-1,-1 0 1,5-15-1,18-68 144,-22 70-160,16-66-231,-22 91 226,-1 0 1,0-1 0,0 1-1,0 0 1,0-1-1,0 1 1,1 0 0,-1-1-1,0 1 1,0-1 0,0 1-1,0 0 1,0-1 0,0 1-1,0-1 1,0 1 0,0 0-1,-1-1 1,1 1 0,0 0-1,0-1 1,0 1 0,0 0-1,-1-1 1,1 1 0,0 0-1,0-1 1,0 1 0,-1 0-1,1-1 1,0 1-1,-1-1 1,0 2-5,1-1-1,-1 0 1,1 1 0,0-1-1,-1 1 1,1-1 0,-1 0-1,1 1 1,0-1 0,-1 1-1,1-1 1,0 1 0,-1-1-1,1 1 1,0-1 0,0 1-1,-1 0 1,1-1 0,0 1-1,0-1 1,0 1 0,0 0-1,0 0 1,-5 21-212,-8 24 0,-4 15 325,-13 66 395,26-114-514,-16 70 163,17-70-148,1 1 0,1-1 0,1 1 0,1 17 0,-1-21 45,1 0 0,1 0-1,-1 1 1,2-1 0,-1-1-1,2 1 1,-1 0 0,1-1-1,1 0 1,-1 1 0,2-2-1,-1 1 1,1-1 0,0 0-1,15 15 1,-20-22 10,1 0 0,-1 1 0,1-1 1,-1 0-1,1 0 0,0 0 0,-1 0 1,1 0-1,0 0 0,0 0 0,0-1 0,-1 1 1,1-1-1,0 1 0,0-1 0,0 0 0,0 0 1,3 0 873,-9-3-3827,3 0 987</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29:08.738"/>
    </inkml:context>
    <inkml:brush xml:id="br0">
      <inkml:brushProperty name="width" value="0.05" units="cm"/>
      <inkml:brushProperty name="height" value="0.05" units="cm"/>
    </inkml:brush>
  </inkml:definitions>
  <inkml:trace contextRef="#ctx0" brushRef="#br0">15 21 2304,'-11'-5'1206,"7"4"-318,5 3 133,0 4 1946,-1-9-1481,27 66 1516,-21-43-2695,0-1-1,-2 1 0,0-1 0,-1 1 1,-1 0-1,-1 29 534,1-53-736,-1 0 0,1 0 0,0 1 1,0-1-1,0 1 0,3-4 1,5-9-131,9-19-38,7-16-144,-18 33 109,15-26 0,-19 37 20,1 0 0,0 1-1,0-1 1,0 1 0,1 0 0,7-6 0,-12 12 73,0-1 1,-1 0 0,1 1-1,-1-1 1,1 1 0,0 0-1,-1-1 1,1 1 0,0 0 0,0-1-1,-1 1 1,1 0 0,0 0-1,0-1 1,-1 1 0,1 0-1,0 0 1,0 0 0,-1 0 0,1 0-1,0 0 1,0 0 0,0 1-1,-1-1 1,1 0 0,0 0-1,0 1 1,-1-1 0,1 0 0,0 1-1,-1-1 1,1 0 0,0 1-1,-1-1 1,1 1 0,-1-1-1,1 1 1,0 0 0,-1-1 0,1 2-1,2 3 94,0 0 0,-1 0 0,1 0-1,2 11 1,-1-5 219,4 14 369,7 35 0,-1-3-391,-2-27-339,-4-11-4377,-1-11 2463</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29:10.770"/>
    </inkml:context>
    <inkml:brush xml:id="br0">
      <inkml:brushProperty name="width" value="0.05" units="cm"/>
      <inkml:brushProperty name="height" value="0.05" units="cm"/>
    </inkml:brush>
  </inkml:definitions>
  <inkml:trace contextRef="#ctx0" brushRef="#br0">214 53 3488,'-1'0'100,"1"-1"-1,0 1 1,0-1 0,0 1 0,0 0-1,0-1 1,0 1 0,0-1 0,0 1-1,0 0 1,1-1 0,-1 1 0,0-1-1,0 1 1,0 0 0,0-1-1,0 1 1,1 0 0,-1-1 0,3-4 4843,-3-34-585,-1 59-4312,-7 35 0,-1 7 246,3 9 260,7 139 0,0-166-416,3 17 69,-4-44-122,0-15-55,0-1 0,0 1 0,0 0 0,0 0 0,0 0 0,0 0 0,1 0 1,-1 0-1,1 0 0,-1-1 0,1 1 0,1 2 0,-1 8-204,-1-10 281,-1-9 355,2 7-462,-1 0 1,0 0-1,0 0 0,0 0 0,0-1 1,0 1-1,0 0 0,0 0 0,0 0 1,0 0-1,0 0 0,0-1 0,0 1 0,0 0 1,0 0-1,0 0 0,0 0 0,0-1 1,0 1-1,0 0 0,0 0 0,0 0 1,0 0-1,0 0 0,0-1 0,0 1 1,0 0-1,0 0 0,-1 0 0,1 0 1,0 0-1,0 0 0,0 0 0,0-1 0,0 1 1,0 0-1,0 0 0,-1 0 0,1 0 1,0 0-1,0 0 0,0 0 0,0 0 1,0 0-1,-1 0 0,1 0 0,0 0 1,0 0-1,0 0 0,0 0 0,-1 0 0,-7 7 82,-5 3-132,5-6-49,0 0 0,0 0 1,-9 6-1,-11 7 200,-15 12 30,33-22-98,-3 5-15,11-10 16,0-1 0,0 1 0,0 0 0,0 0 0,0-1 0,0 1 0,0-1 0,0 0 0,0 0 0,-1 1 0,-3 0 0,6-2-23,-1 0-1,1-1 0,-1 1 1,1 0-1,-1 0 1,1 0-1,-1-1 1,1 1-1,0 0 0,-1 0 1,1-1-1,-1 1 1,1 0-1,0-1 1,-1 1-1,1 0 0,0-1 1,-1 1-1,1-1 1,0 1-1,-1-1 1,1 1-1,0-1 1,0 1-1,0-1 0,-1 1 1,1-1-1,0 1 1,0-1-1,-5-8 182,3 8-282,2 1 94,0 0 0,1 0 0,-1 0 0,0 0-1,0 0 1,0 0 0,1 0 0,-1 0 0,0 0-1,0-1 1,0 1 0,0 0 0,0 0 0,1 0-1,-1 0 1,0-1 0,0 1 0,0 0-1,0 0 1,0 0 0,0 0 0,0-1 0,0 1-1,0 0 1,0 0 0,0 0 0,1-1 0,-1 1-1,0 0 1,0 0 0,0 0 0,0-1 0,-1 1-1,1 0 1,0 0 0,0 0 0,0-1 0,0 1-1,0 0 1,0 0 0,0-1 0,10 0 87,-1 0 0,1-1 1,14-4-1,19-8-68,1 3 1,65-8-1,58 4 233,-93 9-305,-50 5 39,-14 2 63,-7 1 134,-5-1-863,-1 1 0,1-1 1,0 1-1,-1-1 0,1 0 0,-1 0 1,1 0-1,-1-1 0,0 1 1,1-1-1,-1 1 0,-2-1 0,-9 3-2228</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2:49.686"/>
    </inkml:context>
    <inkml:brush xml:id="br0">
      <inkml:brushProperty name="width" value="0.05" units="cm"/>
      <inkml:brushProperty name="height" value="0.05" units="cm"/>
      <inkml:brushProperty name="color" value="#66CC00"/>
    </inkml:brush>
  </inkml:definitions>
  <inkml:trace contextRef="#ctx0" brushRef="#br0">79 349 3968,'-26'11'1285,"18"-6"-768,-1 5 966,1 1 0,0-1-1,-8 17 1,16-26-1395,-1-1-1,1 1 1,0-1-1,-1 1 1,1-1 0,0 1-1,0-1 1,-1 1-1,1 0 1,0-1-1,0 1 1,0-1 0,0 1-1,0 0 1,0-1-1,0 1 1,0 0 0,0-1-1,0 1 1,1 0-21,-1-1 1,0 0-1,0 0 1,1 0-1,-1 0 0,0 0 1,1 0-1,-1 0 1,0 0-1,1 1 1,-1-1-1,0 0 0,1 0 1,-1 0-1,0-1 1,1 1-1,-1 0 1,0 0-1,1 0 0,-1 0 1,0 0-1,1 0 1,-1 0-1,1-1 1,25-14 2054,-21 11-2050,18-11 543,-1-2 0,36-36 0,15-10 147,-1 0-212,6-15 367,-52 59-746,-26 19-170,0 0 1,0 0-1,1-1 1,-1 1-1,0 0 0,0 0 1,0 0-1,1-1 1,-1 1-1,0 0 0,0 0 1,0 0-1,1 0 1,-1 0-1,0-1 0,0 1 1,1 0-1,-1 0 1,0 0-1,1 0 0,-1 0 1,0 0-1,0 0 1,1 0-1,-1 0 0,0 0 1,0 0-1,1 0 1,-1 0-1,0 0 0,1 0 1,-1 0-1,0 1 1,0-1-1,1 0 0,-1 0 1,0 0-1,0 0 1,0 0-1,1 1 0,-1-1 1,0 0-1,0 0 1,0 0-1,1 1 0,-1-1 1,0 0-1,0 0 1,0 0-1,0 1 0,0-1 1,1 0-1,-1 0 1,0 1-1,0-1 0,0 0 1,0 1-1,0-1 1,0 0-1,0 0 0,0 1 1,0-1-1,0 0 1,0 0-1,0 1 0,0-1 1,0 0-1,-1 1 0,-3 25 187,2-19-125,-4 23 129,3-20-141,0 0 1,1 0-1,1 0 1,0 0 0,0 0-1,1 1 1,0-1-1,2 11 1,-2-20-36,1 0 1,-1 1 0,0-1 0,1 0-1,-1 0 1,1 0 0,-1 0 0,1 1-1,-1-1 1,1 0 0,0 0 0,0 0-1,0 0 1,-1-1 0,1 1 0,0 0-1,0 0 1,0 0 0,0-1 0,1 1-1,-1 0 1,0-1 0,0 1 0,0-1-1,0 0 1,1 1 0,1-1 0,2 1 56,0-1 1,0 0-1,0 0 1,1-1-1,6-1 1,-6 1-72,212-56 474,-196 50-494,133-55 89,-131 51-115,6-5-431,-46 31 299,0-1 0,-32 20 0,35-26 185,1 1 0,0 0 0,1 1 0,-20 23 0,26-27 2,0-1 0,1 2 1,0-1-1,0 0 1,0 1-1,1 0 1,0 0-1,0 0 0,1 0 1,-1 0-1,0 12 1,3-16 6,0 0 0,0 0 1,0 1-1,0-1 0,1 0 0,0 0 1,0 0-1,0 0 0,0 0 1,0 0-1,0 0 0,1 0 1,0-1-1,-1 1 0,5 4 0,-5-5 1,0-1 0,1 1 0,-1-1 0,1 0 0,-1 1 0,1-1 0,-1 0 0,1 0 0,0 0 0,0 0 0,-1-1 0,1 1 0,0 0 0,0-1 0,0 1 0,0-1 0,0 0 0,0 1 0,0-1 0,-1 0 0,1 0 0,0 0 0,0-1 0,0 1 0,0 0 0,3-2 0,8-5 80,0 0 1,-1-1 0,0 0-1,0-1 1,20-20-1,-24 21-72,0-1 1,-1 0-1,1 0 0,-2-1 0,0 0 0,0 0 1,-1-1-1,0 1 0,5-15 0,-10 22-47,1 1 0,-1-1 1,1 1-1,-1-1 0,0 1 0,0-1 0,0 1 0,0-1 0,0 1 0,-1-1 1,1 1-1,-1-1 0,1 1 0,-1-1 0,0 1 0,0 0 0,0-1 0,0 1 1,-1 0-1,1 0 0,-3-3 0,2 3-6,-1 0 0,1 0 1,-1 0-1,0 0 0,1 0 1,-1 1-1,0-1 0,0 1 0,0 0 1,0 0-1,0 0 0,0 1 0,0-1 1,-1 1-1,1-1 0,-6 1 1,-5-2 157,14 2-130,0-1 1,0 1-1,0 0 0,1 0 1,-1 0-1,0 0 1,0 0-1,0 0 1,0 0-1,1 0 1,-1 0-1,0-1 1,0 1-1,0 0 0,0 0 1,0 0-1,1 0 1,-1 0-1,0-1 1,0 1-1,0 0 1,0 0-1,0 0 1,0 0-1,0-1 0,0 1 1,0 0-1,0 0 1,0 0-1,0-1 1,0 1-1,0 0 1,0 0-1,0 0 1,0 0-1,0-1 0,0 1 1,0 0-1,0 0 1,0 0-1,0-1 1,0 1-1,0 0 1,0 0-1,0 0 1,-1 0-1,1-1 1,0 1-1,0 0 0,0 0 1,0 0-1,0 0 1,-1 0-1,1 0 1,0-1-1,0 1 1,0 0-1,0 0 1,-1 0-1,1 0 0,0 0 1,0 0-1,0 0 1,-1 0-1,1 0 1,0 0-1,0 0 1,0 0-1,-1 0 1,7-3 12,0 1 0,0 0 0,0 0 0,0 0 0,0 1 1,7-1-1,16-4-68,-6-1 88,1 0-1,1 2 1,-1 1 0,1 1-1,37 0 1,-57 4-22,-1-1 1,1 1 0,-1 0-1,1 0 1,7 4-1,-11-5-9,0 0 0,-1 0 0,1 1 0,0-1 0,0 0 0,0 1 0,0-1 0,-1 1 0,1-1-1,0 1 1,0 0 0,-1-1 0,1 1 0,-1 0 0,1-1 0,0 1 0,-1 0 0,1 0 0,-1-1 0,0 1 0,1 0 0,-1 0-1,0 0 1,1 0 0,-1 0 0,0-1 0,0 1 0,0 0 0,0 0 0,0 0 0,0 0 0,0 0 0,0 0 0,0 1 0,-4 7 40,-1-1 1,0 0-1,0 0 1,0 0-1,-10 10 1,-6 9 13,-55 85 1019,85-122-991,-1 0-1,2 1 1,-1 0 0,1 0-1,1 1 1,12-8 0,1 1-226,47-21 0,65-14-31,-86 33 150,-39 13-2,0 1 1,14-2-1,-21 4 9,-1 0-1,1 1 1,0 0 0,0 0 0,-1 0 0,1 1 0,0-1 0,0 1-1,-1 0 1,7 1 0,-9-1 1,0-1-1,0 1 1,-1-1-1,1 1 1,0 0-1,0-1 1,0 1-1,0 0 1,0 0-1,-1 0 1,1-1-1,0 1 1,-1 0-1,1 0 1,-1 0-1,1 0 1,-1 0-1,1 0 1,-1 2-1,1-1 10,-1 1 0,1-1 0,-1 1 0,0-1 0,0 1 0,0-1 0,-1 1 0,0 3 0,-1 2 25,0-1 1,-1 1 0,0 0 0,-6 11 0,7-15-1,0 0 0,1 0 1,0 0-1,-1 0 0,2 1 0,-1-1 1,0 0-1,1 1 0,0-1 0,0 0 1,0 1-1,0-1 0,1 1 0,1 5 1,-2-9-4,1 1 0,-1-1 0,0 1 0,1-1 0,0 1 0,-1-1 0,1 1 0,0-1 1,0 0-1,-1 1 0,1-1 0,0 0 0,0 0 0,1 0 0,-1 1 0,0-1 0,0 0 1,1 0-1,-1-1 0,0 1 0,1 0 0,-1 0 0,1-1 0,-1 1 0,1-1 0,-1 1 1,1-1-1,-1 0 0,1 1 0,-1-1 0,1 0 0,-1 0 0,1 0 0,0 0 0,-1-1 1,1 1-1,-1 0 0,1-1 0,-1 1 0,3-1 0,7-4 24,-1 1 0,1-1 0,-1-1-1,0 0 1,0 0 0,0-1 0,-1-1-1,15-14 1,2-7-31,29-42 0,-21 26 44,-12 18-106,-2 3 21,29-48 0,-48 70-7,5-6-259,-5 8 288,-1 0 0,0 0 0,1 1 0,-1-1 1,0 0-1,1 0 0,-1 0 0,0 0 0,0 0 0,1 0 0,-1 1 0,0-1 1,0 0-1,1 0 0,-1 0 0,0 1 0,0-1 0,1 0 0,-1 0 1,0 1-1,0-1 0,0 0 0,0 0 0,0 1 0,1-1 0,-1 0 0,0 1 1,0-1-1,0 0 0,0 1 0,0-1 0,0 0 0,0 0 0,0 1 1,3 12-57,-1 0 0,0-1 0,-1 1 1,-1 26-1,0-29 41,-3 47 82,-2 0 0,-3 0-1,-19 68 1,26-121-20,0 0-1,0 0 1,0 0 0,-1 0 0,1-1 0,-1 1-1,0-1 1,-4 6 0,5-8-26,1-1 0,-1 1 0,0 0 0,1-1 0,-1 1 0,0-1 1,1 1-1,-1-1 0,0 0 0,0 1 0,1-1 0,-1 0 0,0 1 0,0-1 0,0 0 0,0 0 0,1 0 0,-3 0 0,2 0 0,-1 0 0,1-1 0,-1 1 0,1-1 0,0 1 0,-1-1 0,1 1 0,0-1 0,0 0 0,0 0 0,-1 0 0,1 0 0,0 0 0,0 0 0,-1-1 0,-4-5 37,0-1 0,0 0 0,1 0 0,0 0 0,-6-17 0,-16-50-206,27 74 146,0 1 0,0 0-1,0-1 1,0 1 0,0-1 0,0 1-1,0 0 1,0-1 0,0 1 0,0-1-1,0 1 1,0-1 0,0 1-1,0 0 1,0-1 0,0 1 0,0-1-1,0 1 1,0-1 0,1 1 0,-1 0-1,0-1 1,0 1 0,1 0 0,-1-1-1,0 1 1,1-1 0,0 1 5,-1-1 0,1 1 0,0-1 0,0 1 0,0 0 0,0 0 0,0-1 0,0 1 1,0 0-1,0 0 0,0 0 0,1 0 0,6 0 48,0 1-1,14 3 1,-14-2-33,98 17 428,82 18 30,-168-32-625,75 14 606,-76-16-1840,26 0 0,-44-3 1388,26 0-2527,-1 5-4579,-4 3 2389</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29:11.550"/>
    </inkml:context>
    <inkml:brush xml:id="br0">
      <inkml:brushProperty name="width" value="0.05" units="cm"/>
      <inkml:brushProperty name="height" value="0.05" units="cm"/>
    </inkml:brush>
  </inkml:definitions>
  <inkml:trace contextRef="#ctx0" brushRef="#br0">19 31 2720,'-5'-23'6229,"4"24"-6142,1-1 0,0 0 0,-1 1 0,1-1 1,-1 0-1,1 1 0,0-1 0,-1 1 0,1-1 0,0 0 0,-1 1 0,1-1 0,0 1 0,0-1 1,-1 1-1,1-1 0,0 1 0,0 0 0,0-1 0,0 1 0,0-1 0,0 1 0,0-1 0,0 2 1,-1 2 358,-1-1-209,1 0 0,0 1 1,0-1-1,1 1 0,-1-1 0,1 1 1,0-1-1,0 8 0,0-4 908,14-2-14,69-8-522,32 0-579,30 2 232,-46-1-1,-93 2-304,1 0 0,0-1 0,0 1-1,0-1 1,0-1 0,-1 1 0,1-1 0,-1 0-1,1-1 1,-1 0 0,0 0 0,0 0 0,0-1-1,0 1 1,0-1 0,-1-1 0,0 1 0,0-1-1,5-5 1,-1 0-655</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29:12.281"/>
    </inkml:context>
    <inkml:brush xml:id="br0">
      <inkml:brushProperty name="width" value="0.05" units="cm"/>
      <inkml:brushProperty name="height" value="0.05" units="cm"/>
    </inkml:brush>
  </inkml:definitions>
  <inkml:trace contextRef="#ctx0" brushRef="#br0">14 3 1824,'0'0'144,"-1"0"0,1-1 0,-1 1 0,1 0 0,0 0 0,-1-1 0,1 1 0,-1 0 0,1 0 0,-1 0 0,1 0 0,-1 0 0,1-1 0,-1 1 0,1 0 0,-1 0-1,1 0 1,-1 0 0,1 0 0,-1 1 0,1-1 0,-1 0 0,1 0 0,-1 0 0,1 0 0,0 0 0,-2 1 0,4 11 6432,2 5-5861,-3-16-638,0 1 0,0 0 0,0-1 0,1 1 0,-1 0 0,1-1 0,-1 1 0,1-1 0,-1 0 0,1 0 0,0 1 0,-1-1 0,1 0 0,0-1 0,3 2 0,5 1 100,1 0 0,-1-1 0,1-1 0,0 0 0,11 0 0,13 1 100,19 3-21,122 17 261,-147-17-446,-5 0 40,1-2 1,33 2-1,-56-5-110,0 0 0,-1 0 0,1-1 0,-1 1 0,1 0 0,0-1 0,-1 1 0,1-1 0,-1 1 0,1-1 0,-1 0 0,1 0 0,-1 0 0,1 0 0,-1 0 0,0 0 0,0 0 0,0 0 0,1 0 0,-1 0 0,0-1 0,0 1 0,0 0-1,0-3 1,0 2-413,0 0-1,0-1 0,0 1 1,0-1-1,-1 1 0,1 0 0,-1-1 1,1-4-1,-1-6-1848</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29:13.427"/>
    </inkml:context>
    <inkml:brush xml:id="br0">
      <inkml:brushProperty name="width" value="0.05" units="cm"/>
      <inkml:brushProperty name="height" value="0.05" units="cm"/>
    </inkml:brush>
  </inkml:definitions>
  <inkml:trace contextRef="#ctx0" brushRef="#br0">15 79 1152,'-4'0'2304,"4"0"-2173,1-1-1,-1 1 1,1 0-1,0-1 1,-1 1-1,1 0 1,-1-1-1,0 1 1,1-1-1,-1 1 0,1-1 1,-1 1-1,0-1 1,1 1-1,-1-1 1,1-1-1,-1 2-83,0 0 0,0 0 0,0 0-1,0-1 1,0 1 0,1 0 0,-1 0-1,0 0 1,0-1 0,0 1-1,0 0 1,0 0 0,0-1 0,0 1-1,0 0 1,0 0 0,0 0-1,0-1 1,0 1 0,0 0 0,0 0-1,0-1 1,0 1 0,0 0-1,0 0 1,-1 0 0,1-1 0,0 1-1,0 0 1,0 0 0,0 0-1,0-1 1,0 1 0,-1 0 0,1 0-1,0 0 1,0 0 0,0 0-1,-1-1 1,1 1 0,0 0 0,0 0-1,0 0 1,-1 0 0,1 0-1,0 0 1,0 0 0,-1 0 0,1 0-1,0 0 1,-1 0 0,-2-2 611,4 2-621,-1 0 0,0 0-1,0-1 1,0 1-1,0 0 1,0 0-1,0 0 1,0 0-1,0-1 1,0 1 0,0 0-1,0 0 1,0 0-1,0 0 1,0-1-1,-1 1 1,1 0-1,0 0 1,0 0 0,0 0-1,0-1 1,0 1-1,0 0 1,0 0-1,0 0 1,0 0-1,-1 0 1,1 0 0,0-1-1,0 1 1,0 0-1,0 0 1,0 0-1,-1 0 1,1 0-1,0 0 1,0 0 0,0 0-1,0 0 1,-1 0-1,1 0 1,0 0-1,0 0 1,0 0-1,0 0 1,-1 0 0,1 0-1,0 0 1,0 0-1,0 0 1,0 0-1,-1 0 1,1 0-1,0 0 1,-1 2 517,-3-3 540,12 2-684,1 1 0,15 5 1,-10-3-179,30 6 1,-20-10-125,1 0 0,0-1 0,0-2 1,30-6-1,16-2 87,65-4 293,207 5 0,-259 16 49,49 0-158,-118-6-289,0-2 0,0 0 0,0 0 0,0-1 0,0-1 0,23-10 0,-27 7-1172,3-1 277</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29:14.804"/>
    </inkml:context>
    <inkml:brush xml:id="br0">
      <inkml:brushProperty name="width" value="0.05" units="cm"/>
      <inkml:brushProperty name="height" value="0.05" units="cm"/>
    </inkml:brush>
  </inkml:definitions>
  <inkml:trace contextRef="#ctx0" brushRef="#br0">247 27 2720,'-2'-3'387,"1"-1"1295,3 4-180,-1-5 479,-1 4-1794,1 0 0,-1 0 0,0 1 0,0-1 0,1 0 0,-1 0 0,1 1 0,-1-1 0,0 0 0,1 0 0,-1 1-1,1-1 1,1-1 0,-2 2-118,0 0 0,0 0 0,0 0-1,0 0 1,0-1 0,0 1 0,0 0-1,0 0 1,1 0 0,-1 0 0,0 0-1,0-1 1,0 1 0,0 0 0,0 0-1,0 0 1,1 0 0,-1 0 0,0 0-1,0 0 1,0-1 0,0 1 0,1 0-1,-1 0 1,0 0 0,0 0 0,0 0-1,0 0 1,1 0 0,-1 0 0,0 0-1,0 0 1,0 0 0,1 0 0,-1 0-1,0 0 1,0 0 0,0 0 0,0 0-1,1 0 1,-1 1 0,0-1-1,0 0 1,1 6 128,0-1 0,0 1-1,3 9 1,2 14-34,7 248 1618,-13-16-912,0-260-202,-13-10-145,-6 5-642,-35-5 0,45 8 115,-1 1 1,1 0-1,0 1 1,0 0-1,0 0 1,-11 4-1,-91 24-672,109-28 666,-8 1-338,10-2 346,0 0 0,0 0 0,0 0 0,0 0 0,0 0 0,0 0 1,0 0-1,0 0 0,0 0 0,0-1 0,0 1 0,0 0 0,0 0 1,0 0-1,0 0 0,0 0 0,0 0 0,0 0 0,0 0 0,0 0 1,0 0-1,0-1 0,0 1 0,0 0 0,0 0 0,0 0 0,0 0 1,0 0-1,0 0 0,0 0 0,0 0 0,0 0 0,0 0 0,0 0 1,0-1-1,0 1 0,0 0 0,0 0 0,0 0 0,-1 0 0,1 0 1,0 0-1,0 0 0,0 0 0,0 0 0,0 0 0,0 0 0,0 0 1,0 0-1,0 0 0,0 0 0,-1 0 0,1 0 3,0 0-1,1 0 0,-1 0 1,0 0-1,0 0 1,0 0-1,0 0 0,0 0 1,0 0-1,0 0 1,0 0-1,0-1 0,0 1 1,0 0-1,0 0 1,0 0-1,0 0 0,1 0 1,-1 0-1,0 0 1,0 0-1,0 0 0,0 0 1,0 0-1,0 0 1,0-1-1,0 1 0,0 0 1,0 0-1,0 0 1,0 0-1,0 0 0,0 0 1,0 0-1,0 0 1,0 0-1,0 0 1,0-1-1,0 1 0,0 0 1,0 0-1,-1 0 1,1 0-1,0 0 0,0 0 1,0 0-1,0 0 1,0 0-1,0 0 0,0 0 1,0 0-1,0 0 1,0 0-1,2 1 118,3 0-57,0-1-1,1 1 0,-1-1 1,1 0-1,-1 0 0,1-1 1,-1 1-1,1-1 0,-1-1 1,7-1-1,26-5-93,-31 7 57,208-22 199,-42-2 440,-165 24-579,-7 0-82,1 1-1,0 0 0,-1 0 0,1-1 0,-1 1 0,1 0 0,0 0 1,-1 1-1,1-1 0,-1 0 0,3 1 0,-4-1-37,0 0 0,1 0 0,-1 0 1,0 0-1,0 0 0,0 0 0,1 0 0,-1 0 0,0 0 0,0 0 1,0 0-1,1 0 0,-1 0 0,0 0 0,0 0 0,1 0 0,-1 0 1,0 0-1,0 0 0,0 0 0,1 0 0,-1 0 0,0 0 0,0 0 0,0 0 1,0-1-1,1 1 0,-1 0 0,0 0 0,0 0 0,0 0 0,0-1 1,1 1-1,-1 0 0</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29:15.399"/>
    </inkml:context>
    <inkml:brush xml:id="br0">
      <inkml:brushProperty name="width" value="0.05" units="cm"/>
      <inkml:brushProperty name="height" value="0.05" units="cm"/>
    </inkml:brush>
  </inkml:definitions>
  <inkml:trace contextRef="#ctx0" brushRef="#br0">25 59 4320,'-9'4'-241,"-7"6"8483,29-17-5923,-6 4-1858,0-1 0,0 1 1,9-2-1,17-9 211,-30 13-609,0 0 0,-1 0 1,1 0-1,0 1 1,0-1-1,0 0 0,0 1 1,0 0-1,0 0 0,0 0 1,0 0-1,0 0 0,0 1 1,4 0-1,-2 0-21,1 0 1,-1 0-1,0-1 1,9 0-1,183-16 736,-83 9-596,-69 5-219,-28 2-558,1-1-1,26-4 0,-24 0-443</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29:37.594"/>
    </inkml:context>
    <inkml:brush xml:id="br0">
      <inkml:brushProperty name="width" value="0.05" units="cm"/>
      <inkml:brushProperty name="height" value="0.05" units="cm"/>
    </inkml:brush>
  </inkml:definitions>
  <inkml:trace contextRef="#ctx0" brushRef="#br0">1 1279 2656,'0'0'837,"0"-5"1350,0-23 1925,0 17-3212,0 4-744,0 1-1,0-1 1,0 1 0,0-1 0,1 1-1,0 0 1,1-1 0,-1 1 0,1 0-1,5-10 1,-6 14-151,0 0 0,0-1 0,-1 1 0,1 0 0,0-1 0,-1 1 0,1-5 0,-1 5 9,0 0 1,0 0-1,1 0 1,-1-1 0,1 1-1,-1 0 1,1 0-1,0 0 1,0 0 0,0 1-1,0-1 1,1-2-1,11-8 14,-1 0-1,23-15 0,-23 18 40,1-1-1,-1 0 0,12-15 0,29-39 250,40-43 339,-92 106-656,-1 0 0,1 0 0,-1 1 0,1-1 0,-1 1 0,1-1 0,0 0 0,-1 1 0,1-1 0,0 1 1,-1 0-1,1-1 0,0 1 0,0-1 0,-1 1 0,1 0 0,0 0 0,0-1 0,0 1 0,0 0 0,-1 0 0,1 0 1,0 0-1,0 0 0,0 0 0,0 0 0,0 0 0,-1 1 0,1-1 0,0 0 0,0 0 0,0 1 0,-1-1 0,1 0 1,0 1-1,0-1 0,-1 1 0,1-1 0,0 1 0,-1-1 0,1 1 0,-1 0 0,1-1 0,-1 1 0,1 0 0,-1-1 1,1 1-1,-1 0 0,1 0 0,-1 1 0,2 2-2,0 1 0,0-1 0,-1 0 1,0 1-1,0 0 0,0-1 0,1 10 0,-2 0 67,-1-1 0,0 1 0,-1-1 0,0 0 0,-6 18 0,-8 26 49,-3 10 169,17-61-201,0 1-1,0-1 1,1 1 0,0 0 0,0-1-1,0 9 1,-3-7 119,3-7 0,4-4 78,1-3-187,1 1 0,-1-1 0,6-11 1,-4 7-93,0 0 0,8-9 0,21-21 12,2 2 0,1 2-1,78-56 1,-93 75-102,0-1 1,24-24-1,-20 19 43,-21 20-22,-2-1 1,1 0 0,0 0-1,4-6 1,-6 6-1,-3 4 68,0 0 0,0 0-1,0 0 1,0 0 0,0 0 0,0-1 0,0 1-1,0 0 1,0 0 0,0 0 0,0 0 0,0 0 0,0 0-1,0 0 1,0 0 0,0 0 0,0 0 0,0 0-1,0 0 1,0-1 0,0 1 0,0 0 0,0 0 0,0 0-1,0 0 1,1 0 0,-1 0 0,0 0 0,0 0-1,0 0 1,0 0 0,0 0 0,0 0 0,0 0 0,0 0-1,0 0 1,0 0 0,0 0 0,0 0 0,0 0-1,1 0 1,-1 0 0,0 0 0,0 0 0,0 0 0,0 0-1,0 0 1,0 0 0,0 0 0,0 0 0,0 0-1,0 0 1,0 0 0,0 0 0,1 0 0,-1 0 0,0 0-1,0 0 1,0 0 0,0 0 0,0 0 0,0 0-1,0 0 1,0 0 0,0 1 0,0-1 0,0 0 0,-6 18 28,0 4 26,-1 0 1,-1-1-1,-1 0 0,-15 26 1,-9 31-21,31-75-29,1 0 0,0 1 1,-1-1-1,1 1 1,0-1-1,1 1 1,-1-1-1,1 1 1,0 0-1,-1-1 1,2 6-1,-1 2 73,0-10-50,1 1 0,-1-1 1,1 1-1,0-1 0,-1 0 1,1 0-1,0 1 0,0-1 1,0 0-1,1 2 0,3 4 37,-3-4-40,0-1-1,-1 0 1,1 0 0,0 0 0,0 0 0,0 0-1,0-1 1,1 1 0,-1-1 0,0 1-1,1-1 1,-1 0 0,1 0 0,-1 0 0,1 0-1,-1 0 1,1-1 0,0 1 0,-1-1 0,4 0-1,1 1 55,0-1-1,0 1 0,0-2 0,0 1 0,0-1 0,0 0 1,7-3-1,7-3 59,-1-1 0,35-18 0,-46 19-116,1 1 0,-2-1 0,1-1 0,-1 1 0,0-1 0,-1-1 0,0 1 0,12-19 0,-4 0 117,25-55 0,-4-15-648,-40 105 206,0-1 0,-5 14 0,-21 93-147,20-79 384,-6 44 0,15-68 121,0 0 0,1 20 1,0-27-11,1 0-1,-1 0 1,1 0 0,-1 0 0,1 0 0,1 0 0,-1 0 0,0 0 0,1 0 0,3 6 0,-4-10-14,-1 0 0,1 1 0,-1-1 0,1 0-1,-1 1 1,0-1 0,1 0 0,-1 0 0,1 1 0,0-1-1,-1 0 1,1 0 0,-1 0 0,1 0 0,-1 0 0,1 0-1,-1 0 1,1 0 0,-1 0 0,1 0 0,0 0 0,-1 0 0,1 0-1,-1 0 1,1-1 0,19-8 399,16-19-131,-36 27-292,32-26 141,-9 8-53,22-24 1,92-120-450,-137 163 341,0 0 0,0 0 0,0 0 0,0 0 0,0 0 1,0-1-1,0 1 0,0 0 0,0 0 0,0 0 0,0 0 0,0 0 0,0 0 0,1 0 0,-1 0 0,0 0 0,0-1 0,0 1 0,0 0 0,0 0 1,0 0-1,0 0 0,0 0 0,0 0 0,0 0 0,0 0 0,0 0 0,0 0 0,1 0 0,-1 0 0,0 0 0,0 0 0,0 0 0,0 0 1,0 0-1,0 0 0,0 0 0,0 0 0,0 0 0,1 0 0,-1 0 0,0 0 0,0 0 0,0 0 0,0 0 0,0 0 0,0 0 0,0 0 0,0 0 1,1 0-1,-1 0 0,0 0 0,0 0 0,0 0 0,0 0 0,-1 9-433,-10 24 297,2-4 50,7-22 128,0 1 0,1-1 0,0 1-1,1 0 1,-1 0 0,1-1 0,1 1-1,-1 0 1,1 0 0,1-1-1,0 1 1,0-1 0,0 1 0,1-1-1,0 0 1,5 9 0,-6-13 20,0 0 0,0 1 0,0-1 0,1 0 0,0 0 0,0-1 0,-1 1 0,2-1 0,-1 1 0,0-1 0,0 0 0,1 0 0,3 1 0,-3-2 26,-1 0 1,0 0 0,1-1-1,-1 1 1,1-1 0,-1 0-1,1 0 1,-1 0-1,1-1 1,-1 1 0,1-1-1,-1 0 1,0 0-1,6-2 1,6-2-9,0-1 0,-1 0 0,0-2 0,0 1 0,-1-2 0,0 1 0,0-2 0,16-15 0,-17 11-91,0 0 1,-2 0-1,15-26 0,4-5-133,-28 43 125,1 0 0,-1 0-1,1 0 1,-1 0 0,1 0-1,0 1 1,0-1 0,0 1-1,0-1 1,0 1-1,0 0 1,0-1 0,0 1-1,1 1 1,-1-1 0,0 0-1,5-1 1,-5 2 19,0 0 1,0 1 0,0-1-1,0 0 1,0 0-1,-1 1 1,1 0-1,0-1 1,0 1-1,0 0 1,-1-1-1,1 1 1,0 0-1,-1 0 1,1 1-1,-1-1 1,1 0-1,-1 0 1,0 1-1,0-1 1,1 1-1,-1-1 1,1 4-1,2 1 19,-1-1 10,0 0 0,1 0-1,-1 0 1,1-1 0,0 1 0,0-1-1,1 0 1,5 5 0,-10-9 14,1 0 0,-1 0 0,0 0 0,1 0 0,-1 1 0,1-1 0,-1 0 0,0 0 0,1 0 0,-1 0 0,0 0 0,1 0 1,-1 0-1,1 0 0,-1 0 0,0 0 0,1 0 0,-1-1 0,1 1 0,-1 0 0,0 0 0,1 0 0,-1 0 0,0-1 0,1 1 0,-1 0 0,0 0 0,0-1 0,1 1 0,-1 0 1,0 0-1,0-1 0,1 1 0,-1 0 0,0-1 0,0 1 0,0 0 0,1-1 0,-1 1 0,0-1 0,0 1 0,0 0 0,0-1 0,0 1 0,0 0 0,0-1 0,0 1 0,0-1 1,0 0-1,1-17 193,-3 9-208,2 8-23,-1 0 1,1 0 0,0 0 0,-1-1-1,1 1 1,0 0 0,-1 0 0,1 0-1,-1 0 1,0 0 0,1 0 0,-1 1-1,0-1 1,1 0 0,-1 0 0,0 0-1,0 1 1,0-1 0,0 0-1,0 1 1,0-1 0,0 1 0,-2-2-1,1 1-24,0 1-1,-1-1 0,1 0 1,0 1-1,-1-1 1,1 1-1,-1 0 0,1 0 1,-1 0-1,1 0 0,-1 0 1,1 0-1,-1 1 0,1-1 1,0 1-1,-1 0 0,1-1 1,-5 4-1,3-2-15,-1 1 1,0 1-1,1-1 0,0 1 1,0-1-1,0 1 0,0 0 1,1 1-1,0-1 0,-4 5 1,0 4-22,0 0 0,-8 20 0,8-17 67,5-12 5,0-1 0,0 1 0,1 0 0,-1 0 0,1 0 0,0 0 0,0 0 0,0 0 0,0 1 0,1-1 0,0 0-1,0 7 1,4 27-90,-4-37 108,0 0 0,0 0 0,1 0 0,-1 0 0,0 1 1,0-1-1,1 0 0,-1 0 0,0 0 0,1 0 0,-1 0 0,1 0 1,-1 0-1,1-1 0,0 1 0,-1 0 0,1 0 0,1 1 0,18 10 433,-1-2-292,-18-9 433,-1-1-1068,0 1 486,0-1 0,0 1 0,0-1 0,0 0-1,0 1 1,1-1 0,-1 1 0,0-1 0,0 0 0,0 1 0,0-1 0,1 0-1,-1 1 1,0-1 0,0 0 0,1 1 0,-1-1 0,28-16 107,4-5-21,0 2 0,56-24 0,-70 35-91,106-53 74,-108 51-64,1 0-1,-2-2 0,1 0 1,-2 0-1,17-19 1,-12 9-51,-2-1 0,0 0 0,14-29 0,34-79 32,-18 33-46,-13 31-316,29-83 0,-53 122 304,-1-1 0,-2 0 0,-1 0 0,-1-1 0,1-52 0,-6 72-167,-1 1 0,1-1-1,-6-18 1,6 27 213,0 1-1,0-1 0,0 1 1,0-1-1,0 1 1,-1-1-1,1 0 1,0 1-1,0-1 0,-1 1 1,1-1-1,0 1 1,-1-1-1,1 1 1,-1 0-1,1-1 0,0 1 1,-1-1-1,1 1 1,-1 0-1,1-1 1,-1 1-1,1 0 0,-1 0 1,1-1-1,-1 1 1,1 0-1,-1 0 1,0 0-1,1 0 0,-1 0 1,1 0-1,-1 0 1,0 0-1,1 0 1,-1 0-1,1 0 0,-1 0 1,1 0-1,-1 0 1,0 0-1,1 1 1,-1-1-1,1 0 0,-1 0 1,1 1-1,-1-1 1,1 0-1,-1 1 1,1-1-1,-1 1 0,-2 1-10,0 1 0,0 0 0,0 0 0,1 0 0,-1 0 0,-1 3 1,-63 121-547,49-91 506,-53 123-55,59-128 191,2 1 0,1 0 0,-5 42 0,5-16 66,-3 25 40,-2 106 0,17-115-68,-2-65-69,0 1 0,1-1 0,0 1 0,0-1-1,1 0 1,0 0 0,1 0 0,-1 0 0,8 10 0,-10-17-4,1 0 1,0-1 0,-1 1-1,1 0 1,0-1-1,0 1 1,0-1-1,0 0 1,0 0 0,0 0-1,0 0 1,5 1-1,12 7-14,-18-8 21,1-1 0,-1 1 0,1-1 0,-1 1 0,1-1 0,0 0 0,-1 0 0,1 1 0,0-1 0,-1 0 0,1-1 0,0 1 0,-1 0 0,4-1 0,28-9 255,-19 5-354,12-6 140,-1 0 0,0-1-1,-1-2 1,41-29 0,-5 3 176,-51 35-238,0-1 0,-1-1 0,0 1 1,0-2-1,0 1 0,6-9 0,-10 11-1,0-1 1,-1 1-1,1-1 0,-2 1 1,1-1-1,0 0 1,-1 0-1,0 0 0,-1-1 1,1 1-1,0-8 0,-1-1-30,-1 1-1,0-1 0,0 1 0,-1-1 0,-1 1 0,-1-1 0,0 1 1,-6-16-1,8 27-15,1 1 0,-1 0-1,0 0 1,0 0 0,0 0 0,0 0 0,-1 0 0,1 0 0,0 1 0,-1-1 0,1 0 0,-1 1 0,0-1 0,1 1-1,-1-1 1,0 1 0,0 0 0,0 0 0,0 0 0,0 0 0,0 0 0,0 0 0,-1 1 0,1-1 0,0 1-1,0-1 1,0 1 0,-1 0 0,1 0 0,0 0 0,0 0 0,-3 1 0,1 0-26,0 0 0,0 0-1,0 0 1,0 1 0,0 0 0,0 0 0,0 0 0,0 0 0,1 1 0,0-1-1,-1 1 1,1 0 0,0 0 0,0 0 0,-4 6 0,-4 8 63,0 0 1,0 1 0,2 1-1,0-1 1,2 2 0,0-1-1,1 1 1,1 0 0,0 0-1,2 0 1,0 1 0,2-1-1,0 1 1,2 23 0,0-40 11,-1-1 0,1 0 0,-1 0 0,1 0 0,0 0 0,0 0 0,0 0 0,1 0 0,-1 0 1,1 0-1,0 0 0,-1-1 0,1 1 0,0-1 0,1 1 0,-1-1 0,0 0 0,1 0 0,2 2 0,-1-1 31,0-1 0,0 0 0,0-1 0,0 1 0,0-1 0,0 1 0,0-1 1,1 0-1,-1-1 0,0 1 0,1-1 0,-1 0 0,7 0 0,29-6 52,0-1 1,-1-2 0,0-2-1,62-27 1,-80 30-121,-1-2 1,0 0 0,-1-2-1,0 0 1,-1-1-1,0-1 1,-1 0 0,-1-1-1,25-30 1,-35 37 70,3-3-100,0 0 1,11-21-1,-82 134-609,25-44 1055,26-42-290,-12 22-137,22-34 33,-1-1 0,0 0 0,1 1 1,0 0-1,0-1 0,0 1 0,0 0 0,0 5 0,1-8 15,1 1 0,-1-1 0,0 1 0,1-1 0,-1 1 0,1-1 0,-1 1 0,1-1 0,0 1 0,0-1 0,0 0 0,-1 0 0,1 1 0,0-1 0,1 0 0,-1 0-1,0 0 1,0 0 0,0 0 0,1 0 0,-1 0 0,0-1 0,1 1 0,-1 0 0,1-1 0,1 1 0,0 0 7,0 0 0,0 0 0,0 0-1,-1-1 1,1 1 0,0-1 0,0 0 0,0 0 0,0 0 0,0 0 0,0-1 0,6 0-1,-3-2 2,1-1 0,-1 1-1,0-1 1,0 0-1,-1 0 1,1 0 0,-1-1-1,0 0 1,0 0-1,0-1 1,-1 1 0,0-1-1,0 0 1,4-7-1,4-12 20,0-1 0,10-33-1,-15 36-91,5-16 32,-11 35-52,0 0 0,-1 1 1,0-1-1,1 0 0,-1 0 0,0 1 1,-1-1-1,0-6 0,-3 16-38,1 0 0,0 0-1,0 1 1,1-1-1,-3 8 1,5-11 71,-5 21-32,0 0 0,0 36 0,5-54 90,0 1 1,0-1 0,0 0-1,1 0 1,0 0-1,0 0 1,1 0-1,0 0 1,0 0 0,0-1-1,1 1 1,0-1-1,0 1 1,0-1-1,6 7 1,-6-10 0,0 0 0,-1 0 1,1-1-1,0 1 0,0-1 0,0 1 0,0-1 0,0 0 0,0 0 1,1-1-1,-1 1 0,0 0 0,0-1 0,0 0 0,1 0 1,-1 0-1,0 0 0,0-1 0,4 0 0,7-1 134,-1-1 0,0-1 0,19-7 0,-3-1-147,-1-1 1,0-1-1,-1-1 1,-1-2-1,0-1 1,45-41-1,32-48-14,-49 48-43,-53 58 36,2-2-48,0-1-1,0 1 1,1 0-1,5-3 1,-9 5 43,1 1 0,0 0 0,0-1 0,-1 1 0,1-1 1,0 1-1,0 0 0,-1 0 0,1-1 0,0 1 0,0 0 0,0 0 0,-1 0 0,1 0 0,0 0 0,0 0 1,0 0-1,-1 0 0,1 0 0,0 1 0,0-1 0,0 0 0,-1 0 0,1 1 0,0-1 0,0 1 0,-1-1 1,1 0-1,0 1 0,-1-1 0,1 1 0,0 0 0,1 2 20,-1 0-1,1 0 1,-1 0-1,0 0 1,0 1-1,0-1 1,-1 0-1,1 1 1,-1-1-1,0 0 1,0 1-1,0 4 1,1 6 188,13 103 916,-14-109-1040,1 0 1,0-1-1,1 1 1,0 0-1,3 8 1,-4-13-30,0-1 0,0 1 0,1 0 0,-1 0 0,1-1 1,-1 1-1,1-1 0,0 0 0,0 1 0,0-1 0,1 0 0,-1 0 0,0 0 1,1-1-1,-1 1 0,6 2 0,-1-2 13,-1 0-1,1 0 1,0-1 0,0 0-1,0 0 1,0-1 0,0 1-1,0-2 1,0 1 0,10-3-1,0 0 64,0-1-1,0-1 0,16-7 1,-13 3-983,-1 0 0,0-1 0,-1-1 0,0-1 1,-1-1-1,0 0 0,-1-1 0,-1-1 1,23-27-1,2-5-2392</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29:41.680"/>
    </inkml:context>
    <inkml:brush xml:id="br0">
      <inkml:brushProperty name="width" value="0.05" units="cm"/>
      <inkml:brushProperty name="height" value="0.05" units="cm"/>
    </inkml:brush>
  </inkml:definitions>
  <inkml:trace contextRef="#ctx0" brushRef="#br0">1 1043 2720,'4'2'418,"-1"1"0,2-1 1,-1 0-1,0 0 0,0 0 0,0-1 1,1 0-1,-1 0 0,1 0 1,6 1-1,-3-1 21,-1 0-175,0-1 1,-1 0-1,1 0 1,-1 0-1,1-1 1,-1 0-1,10-3 1,45-16 1091,-53 17-1259,-1-1 0,1 0 0,-1-1 0,0 0 0,0 0 0,0 0 0,-1-1 0,0 0 0,0 0 0,8-12 0,4-7 166,22-43 1,-39 67-264,27-61 339,-21 45-319,0 1 1,15-25-1,-20 38-30,5-7 32,-1 1 1,14-14 0,-18 21-5,0 0 0,0 0 0,0 0 1,0 0-1,1 1 0,-1-1 0,1 1 1,-1 0-1,1-1 0,-1 1 1,1 0-1,0 1 0,-1-1 0,1 0 1,0 1-1,3-1 0,-5 2-1,1-1-1,0 0 1,-1 1-1,1-1 1,-1 1 0,1-1-1,-1 1 1,0 0-1,1 0 1,-1 0-1,0 0 1,1 0-1,-1 0 1,0 0 0,0 0-1,0 0 1,0 0-1,0 1 1,0-1-1,0 0 1,0 1 0,-1-1-1,1 1 1,0 2-1,2 3 57,0 0-1,-1 1 1,2 13-1,1 25 355,-3 92 0,-2-79 1071,1-62-1410,0 0 0,1-1 0,0 1 0,0 0 0,0 0 0,4-4 0,-4 4-53,31-40-52,2 3 0,2 0 0,1 2 0,49-37-1,-79 69 5,1 0-1,-1 0 1,1 1-1,18-8 1,-26 12 14,1 1 0,0-1 0,-1 0 0,1 1 0,0-1 0,0 1 0,0 0 0,-1 0 0,1 0 0,0 0 0,0 0 0,0 0 0,-1 0 0,1 0 0,0 1 0,0-1 0,0 1 0,-1-1 0,1 1 0,0 0 0,-1 0 0,1-1 0,-1 1 0,1 0 0,-1 1 0,1-1 0,-1 0 0,0 0 0,1 1 0,-1-1 0,0 0 0,0 1 0,0-1 0,1 4 0,0 0 26,0 0-1,0 1 1,-1-1-1,0 1 1,0-1-1,0 1 0,-1-1 1,1 1-1,-2-1 1,0 9-1,-2 9 56,-6 24 1,8-44-75,-7 25 174,-1-1-1,-2-1 0,-19 38 0,28-61-95,2-3-75,0 0 1,0 0-1,1 0 0,-1 0 0,0 0 0,0 0 1,0 0-1,0 0 0,0 0 0,0 0 0,0 0 1,0 0-1,0 0 0,0 0 0,0 0 0,0 0 1,0 0-1,0 0 0,0 0 0,0 0 0,0 0 1,0 0-1,0 0 0,1 0 0,-1 0 0,0 0 1,0 0-1,0 0 0,0 0 0,0 0 0,0 0 1,0 0-1,0 0 0,0 0 0,0 0 0,0 0 1,0 0-1,0 0 0,0 1 0,0-1 0,0 0 1,0 0-1,0 0 0,0 0 0,0 0 0,0 0 1,0 0-1,0 0 0,0 0 0,0 0 0,0 0 1,0 0-1,0 0 0,0 0 0,0 0 0,0 0 1,0 0-1,0 0 0,0 1 0,0-1 0,0 0 1,0 0-1,0 0 0,7-4 222,12-10-106,19-21-117,-3-2 0,45-58 0,3-4-365,-81 97 296,1-1 0,-1 1 0,0 0-1,1 0 1,0-1 0,-1 2 0,1-1 0,5-2 0,-8 4 42,1-1 0,-1 1 0,0 0 1,1 0-1,-1 0 0,1 0 0,-1 0 1,0 0-1,1 0 0,-1 0 0,0 0 0,1 0 1,-1 0-1,1 0 0,-1 0 0,0 1 1,1-1-1,-1 0 0,0 0 0,1 0 1,-1 0-1,0 1 0,1-1 0,-1 0 0,0 0 1,1 1-1,-1 0 0,1 0 4,0 0 0,-1 0 0,1 1 0,-1-1 0,1 1 0,-1-1 1,0 0-1,0 1 0,0-1 0,1 1 0,-2 2 0,0 28 16,-9 43 0,0 13 199,9-73-184,0-5 8,0 0 1,2 18 0,-1-26 5,0 1 0,0-1 1,1 0-1,-1 0 0,1 0 0,0 0 0,0 0 0,-1 0 1,1 0-1,0 0 0,1 0 0,-1 0 0,0-1 0,0 1 0,1 0 1,-1-1-1,1 1 0,2 1 0,-2-2-6,0 0-1,0-1 0,-1 1 1,1 0-1,0-1 1,0 0-1,0 1 1,0-1-1,0 0 1,0 0-1,-1 0 1,1 0-1,0-1 0,0 1 1,0 0-1,2-1 1,2-1-9,-1 0 0,1 0 0,10-6 0,2-3 36,-1-2-1,20-17 1,13-10-104,99-62-706,-134 94 575,-15 8 178,0 0-1,0 0 0,0 0 0,0 0 1,0 0-1,0 1 0,0-1 0,0 0 0,0 0 1,0 0-1,0 0 0,0 0 0,0 1 1,0-1-1,0 0 0,0 0 0,0 0 1,0 0-1,0 1 0,0-1 0,0 0 0,0 0 1,0 0-1,0 0 0,0 0 0,0 0 1,1 1-1,-1-1 0,0 0 0,0 0 0,0 0 1,0 0-1,0 0 0,0 0 0,0 0 1,1 0-1,-1 0 0,0 0 0,0 1 1,0-1-1,0 0 0,0 0 0,1 0 0,-1 0 1,0 0-1,0 0 0,0 0 0,0 0 1,1 0-1,-1 0 0,0 0 0,0 0 0,0 0 1,0 0-1,0-1 0,1 1 0,-1 0 1,0 0-1,0 0 0,0 0 0,0 0 0,0 0 1,0 0-1,1 0 0,-1 0 0,0-1 1,-7 12-108,7-10 90,-8 10-15,1 1 1,0 0-1,1 0 0,1 1 0,0-1 1,1 1-1,0 0 0,-3 17 0,7-28 62,-1 1-1,1-1 0,0 1 0,0-1 0,0 1 0,0-1 0,1 1 0,-1 0 0,1-1 0,-1 1 0,1-1 1,0 0-1,0 1 0,0-1 0,0 0 0,1 1 0,-1-1 0,3 3 0,-2-3 16,1 1 0,0-1 0,-1 0 1,1-1-1,0 1 0,0 0 0,0-1 0,0 0 0,0 0 0,0 0 0,0 0 1,6 1-1,3-1 34,0 0 0,0-1 0,1 0 0,-1-1 1,0 0-1,21-6 0,-32 7-76,14-4 31,24-8 1,-35 10 1,0 0-1,0 0 1,0 0 0,0-1 0,0 1-1,0-1 1,-1 0 0,0 0-1,1 0 1,3-5 0,-4 4-15,0 0 0,-1 0 1,0-1-1,1 1 0,-2 0 1,1-1-1,0 1 0,-1-1 1,0 1-1,0-1 0,0 0 0,-1 0 1,1 1-1,-1-1 0,0 0 1,-1-4-1,0 2-80,1 1 1,-1-1-1,-1 1 0,1 0 0,-1 0 0,0 0 1,-5-9-1,6 12 37,-1 1 0,0 0 1,1 0-1,-1 0 0,0 0 0,0 0 1,0 1-1,0-1 0,-1 0 0,1 1 1,0 0-1,-1-1 0,1 1 0,-1 0 1,1 0-1,-1 1 0,0-1 0,1 0 1,-1 1-1,-5-1 0,4 1 11,-1 0-1,1 0 1,-1 1-1,1-1 1,-1 1-1,1 0 1,-1 0-1,1 1 1,0-1-1,-1 1 1,1 0-1,0 0 1,0 0-1,0 1 0,1-1 1,-1 1-1,1 0 1,-1 0-1,1 0 1,-5 6-1,-13 8 439,44-25-204,-6 3-192,-1 0-1,0-2 0,22-11 1,8-10 107,-22 12-202,1 1-1,0 1 1,1 1 0,38-12-1,-59 23 78,-1 1 0,1 0 0,0 1 0,0-1 0,0 1 0,-1 0 0,1 0 0,0 0 0,9 2 0,-11-1 4,-1 0 0,1 0 0,0 0 0,-1 0 0,1 0-1,-1 0 1,0 1 0,1 0 0,-1-1 0,0 1 0,0 0 0,0 0-1,0 0 1,0 0 0,-1 0 0,1 0 0,2 5 0,-1-1 12,-1-1 0,0 0 0,0 1 0,-1 0 0,0-1 1,0 1-1,0 0 0,0 0 0,-1-1 0,0 1 0,0 0 0,-1 0 1,0 0-1,-1 6 0,-4 8 124,0-1 1,-15 32-1,9-23 69,8-22 32,4-7 69,4-12-133,5-1-186,2 1 1,-1 0-1,22-21 1,-17 19-41,2-2 24,2 0-1,28-21 1,-37 32-23,-1 0 0,1 0 0,0 1-1,0 1 1,0-1 0,1 2 0,19-5 0,-28 7 27,0 1 0,0-1 1,0 1-1,0 0 1,-1 0-1,1 0 0,0 0 1,0 0-1,0 0 1,0 0-1,0 1 0,0-1 1,0 1-1,-1 0 0,1-1 1,0 1-1,0 0 1,-1 0-1,1 0 0,-1 0 1,1 0-1,-1 0 1,1 1-1,-1-1 0,0 0 1,1 1-1,-1-1 0,0 1 1,0-1-1,0 1 1,0 0-1,0-1 0,-1 1 1,1 0-1,0 0 1,0 2-1,0 2 22,0 0 0,0 0 0,-1 1 0,0-1 0,0 0 0,-1 0 0,1 0 0,-1 0 0,0 0 0,-3 6 0,-2 5 65,-3 13 92,9-30-160,0 1 0,0-1 1,0 0-1,0 0 1,0 0-1,0 0 0,0 0 1,0 1-1,0-1 1,0 0-1,0 0 0,0 0 1,0 0-1,0 0 0,0 0 1,0 1-1,0-1 1,1 0-1,-1 0 0,0 0 1,0 0-1,0 0 1,0 0-1,0 1 0,0-1 1,0 0-1,0 0 0,0 0 1,1 0-1,-1 0 1,0 0-1,0 0 0,0 0 1,0 0-1,0 0 1,1 0-1,-1 0 0,0 0 1,0 0-1,0 0 0,0 0 1,0 0-1,0 0 1,1 0-1,-1 0 0,0 0 1,0 0-1,0 0 1,0 0-1,0 0 0,1 0 1,-1 0-1,0 0 0,0 0 1,0 0-1,0 0 1,0 0-1,1-1 0,14-7 141,16-16-78,28-34-32,-33 31-200,36-29 1,-61 55 148,0 0 0,0 0 0,0 0 0,1 0 0,-1 1 0,0-1 0,0 0-1,0 1 1,1-1 0,-1 1 0,0-1 0,1 1 0,-1 0 0,1-1 0,-1 1 0,0 0 0,1 0 0,-1 0 0,1 0 0,-1 0 0,3 1 0,-2 0 3,-1 0-1,1 0 1,-1 0 0,1 0-1,-1 1 1,1-1 0,-1 0-1,0 1 1,0-1 0,0 1-1,0-1 1,0 1 0,0-1-1,0 1 1,0 0 0,0 2-1,5 12-12,-2 1 0,0-1 0,-1 1-1,-1 0 1,1 20 0,-1-12-10,7 34 0,-9-57 52,1 0-1,0 1 1,0-1-1,0 0 1,0 1-1,0-1 1,1 0 0,-1 0-1,1 0 1,-1 0-1,1 0 1,0-1-1,-1 1 1,1 0 0,0-1-1,0 1 1,0-1-1,1 0 1,-1 1-1,0-1 1,0 0 0,1-1-1,-1 1 1,0 0-1,1-1 1,-1 1-1,1-1 1,-1 0 0,1 1-1,-1-1 1,1-1-1,-1 1 1,4-1-1,10-3 44,-1-2-1,1 0 0,-1-1 0,0-1 0,0 0 0,-1-1 1,17-14-1,-13 8-15,0-1 1,-1-1 0,-1 0-1,22-32 1,-26 31-130,-1-2 1,17-37-1,-27 54 57,0 1 1,1-1-1,-1 0 0,-1 1 1,1-1-1,0 0 0,-1 0 1,0 0-1,1 0 0,-1 1 1,0-1-1,0 0 0,-1 0 1,1 0-1,-1 0 0,1 0 1,-1 1-1,-1-4 0,1 5 16,0 0 0,1 1-1,-1 0 1,0-1 0,1 1-1,-1-1 1,0 1 0,1 0-1,-1-1 1,0 1 0,0 0-1,0 0 1,1 0 0,-1-1-1,0 1 1,0 0 0,0 0-1,0 0 1,1 0 0,-1 1-1,0-1 1,0 0-1,0 0 1,1 0 0,-1 1-1,0-1 1,0 0 0,-1 2-1,1-2-21,-4 2 15,1 0 1,0 0-1,0 0 1,0 1-1,0-1 1,0 1-1,1 0 0,-7 6 1,-22 30-7,21-24 51,-47 66-44,52-71 26,0 0-1,1 1 1,0-1-1,1 1 1,0 0-1,-3 17 1,6-25 0,0 1 0,1 0 1,0-1-1,0 1 0,0 0 0,0-1 1,1 1-1,-1-1 0,1 1 1,0 0-1,1 3 0,-1-5 5,0 0 0,0 0 0,0 0 0,1-1 0,-1 1 0,0 0-1,1-1 1,-1 1 0,1-1 0,0 1 0,-1-1 0,1 1 0,0-1 0,0 0 0,0 0-1,0 0 1,0 0 0,0-1 0,3 2 0,0-1 45,1 0 0,-1 0 0,0-1 0,1 0 0,-1 1 0,0-2 0,1 1 0,8-2-1,5-3 71,20-7-1,-38 12-126,39-16-24,-1 0-1,-1-3 0,39-24 1,-61 32-50,1 2 0,0 0 0,31-10 0,-47 18 58,1 1 0,0 0 0,0-1 0,-1 1 1,1 0-1,0 0 0,0 0 0,-1 0 0,1 0 0,0 0 1,0 0-1,3 2 0,-5-2 7,1 0 0,0 1 0,0-1-1,0 1 1,-1-1 0,1 1 0,0-1 0,-1 1 0,1-1 0,-1 1 0,1 0 0,0-1 0,-1 1-1,1 0 1,-1-1 0,0 1 0,1 0 0,-1 0 0,0 0 0,1-1 0,-1 1 0,0 0 0,0 0-1,1 0 1,-1 0 0,0 0 0,0 1 0,-1 11 43,-1-1 0,0 1 0,-1-1 0,0 1 0,0-1 0,-2 0 0,-6 13 0,7-10 258,4-15-286,0 0 0,1 0-1,-1 0 1,0 0 0,0-1-1,0 1 1,0 0 0,0 0-1,0 0 1,0 0 0,0 0-1,1 0 1,-1 0 0,0 0-1,0 0 1,0 0 0,0 0-1,0 0 1,0 0 0,0 0-1,1 0 1,-1 0-1,0 0 1,0 0 0,0 0-1,0 0 1,0 1 0,0-1-1,0 0 1,0 0 0,0 0-1,1 0 1,-1 0 0,0 0-1,0 0 1,0 0 0,0 0-1,0 0 1,0 0 0,0 1-1,0-1 1,0 0 0,0 0-1,0 0 1,0 0 0,0 0-1,0 0 1,0 0 0,0 1-1,28-30 330,-16 17-345,18-24-1,-25 29-20,1-1-1,-1 1 1,2 0-1,-1 1 1,1-1-1,0 1 1,0 1-1,1-1 0,-1 1 1,1 0-1,0 1 1,16-6-1,-22 9 17,-1 1-1,0-1 0,1 1 0,-1-1 0,1 1 0,-1 0 0,1 0 1,-1 0-1,1-1 0,-1 1 0,1 1 0,-1-1 0,1 0 1,-1 0-1,1 1 0,-1-1 0,0 1 0,1-1 0,1 2 1,-2-1 4,0-1 1,0 2 0,0-1 0,0 0 0,0 0 0,0 0 0,0 0 0,0 1 0,-1-1-1,1 0 1,-1 1 0,1-1 0,-1 0 0,1 1 0,-1-1 0,1 2 0,-1 7-12,1-1 0,-1 0 0,0 0 1,-4 18-1,3-21 5,1-5 15,-1 6 10,0 0-1,1 0 1,-1 0-1,2 1 1,0 7-1,-1-14 5,0 1 0,0-1-1,1 0 1,-1 1 0,1-1-1,-1 0 1,0 0 0,1 0-1,0 1 1,-1-1-1,1 0 1,0 0 0,0 0-1,-1 0 1,1 0 0,0 0-1,0 0 1,0-1 0,0 1-1,0 0 1,0 0 0,1-1-1,-1 1 1,0-1 0,0 1-1,0-1 1,1 1 0,-1-1-1,0 0 1,0 1 0,1-1-1,-1 0 1,0 0 0,1 0-1,-1 0 1,0 0 0,3-1-1,12-2 50,0-1 0,-1-1 0,1 0 0,-1-1-1,0-1 1,0 0 0,0-1 0,22-17 0,-22 13-30,-1 1 0,-1-2 1,0 1-1,17-23 1,36-59-3,-54 76-53,203-333 150,-101 114-294,-88 163 22,-24 67 114,2-6-55,-4 13 76,0 0 0,0-1 0,0 1 0,0 0 0,0-1 0,0 1 1,0 0-1,0 0 0,0-1 0,0 1 0,0 0 0,0 0 0,-1-1 0,1 1 0,0 0 1,0 0-1,0-1 0,0 1 0,0 0 0,-1 0 0,1-1 0,0 1 0,0 0 0,0 0 1,-1 0-1,1 0 0,0-1 0,0 1 0,-1 0 0,1 0 0,0 0 0,0 0 0,-1 0 1,1 0-1,-1 0 0,1 0 0,0 0 0,-1 0 0,1 0 0,0 0 0,-1 0 0,1 0 0,0 0 0,-1 0 0,1 0 0,0 1 0,-1-1 0,1 0 0,0 0 0,0 0 0,-1 1 0,1-1 0,0 0 0,0 0 0,-1 1 1,1-1-1,0 0 0,0 1 0,-1-1 0,-6 10-61,1 0 1,0 1-1,1-1 1,0 1-1,-6 16 1,2-3 70,-53 150 305,54-144-258,2 0 1,1 0 0,1 0-1,1 35 1,3-32-24,6 133 242,-4-148-218,1 0 1,1 0-1,0 0 1,1-1-1,1 1 1,1-1-1,9 16 1,-13-28-21,0 0 0,1 0-1,-1 0 1,1 0 0,0-1 0,1 1 0,8 6-1,-10-9-77,0 0-1,-1 0 0,1-1 0,0 1 0,0-1 0,0 0 0,0 0 0,0 0 0,0 0 0,0-1 0,1 1 0,-1-1 0,0 1 0,0-1 0,0 0 0,6-1 0,-6 0-255,36-8-3702,-35 8 3403,-1 0 0,0 0 0,1-1 0,-1 1 0,0-1 0,0 1 1,0-1-1,0 0 0,3-4 0,8-15-3860,1 1 1472</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29:42.053"/>
    </inkml:context>
    <inkml:brush xml:id="br0">
      <inkml:brushProperty name="width" value="0.05" units="cm"/>
      <inkml:brushProperty name="height" value="0.05" units="cm"/>
    </inkml:brush>
  </inkml:definitions>
  <inkml:trace contextRef="#ctx0" brushRef="#br0">31 70 7040,'-18'-15'3200,"10"10"-2752,3 2 2336,10 6-1600,-2-3 1631,12 0-1599,6-3-160,10 0-640,17-5 0,1 0-256,21-4 128,-5 7-160,6-3-352,-9 5 128</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29:43.364"/>
    </inkml:context>
    <inkml:brush xml:id="br0">
      <inkml:brushProperty name="width" value="0.05" units="cm"/>
      <inkml:brushProperty name="height" value="0.05" units="cm"/>
    </inkml:brush>
  </inkml:definitions>
  <inkml:trace contextRef="#ctx0" brushRef="#br0">14 347 3488,'-3'1'389,"2"-1"-326,1 0 1,-1 0-1,1 0 1,-1 0 0,1 1-1,-1-1 1,1 0-1,0 0 1,-1 0 0,1 0-1,-1 1 1,1-1-1,-1 0 1,1 1 0,0-1-1,-1 0 1,1 0-1,0 1 1,-1-1 0,1 1-1,0-1 1,0 0-1,-1 1 1,1 0 1029,0 0-938,0-1 0,0 1 1,0-1-1,0 0 0,0 1 0,0-1 1,0 0-1,0 1 0,0-1 1,0 1-1,0-1 0,1 0 0,-1 1 1,0-1-1,0 0 0,0 0 1,1 1-1,-1-1 0,0 0 0,0 1 1,1-1-1,-1 0 0,0 0 0,1 1 1,0-1-1,6 3 1167,-5-3-1142,0 1 0,0 0 1,0 0-1,0-1 0,0 1 0,0-1 1,0 0-1,0 0 0,0 0 0,1 0 1,-1 0-1,0 0 0,2-1 0,7-2 12,-1-1-1,0-1 1,0 1 0,-1-2-1,12-7 1,-7 4-99,19-11 4,-2-1-1,0-1 1,-2-2 0,-1-2 0,0 0-1,45-59 1,-67 78-43,-3 2-42,1 1 0,-1-1 0,4-8 0,-26 55-221,5-14 374,1 1 1,1 0-1,-8 37 1,19-64-107,0 1 0,1 0 1,-1-1-1,1 1 0,0 0 1,-1 0-1,1-1 0,1 1 1,-1 0-1,0 0 0,1-1 1,-1 1-1,1 0 0,0-1 1,0 1-1,0-1 0,0 1 0,1-1 1,-1 0-1,0 1 0,1-1 1,0 0-1,0 0 0,-1 0 1,1 0-1,0 0 0,1 0 1,-1-1-1,0 1 0,0-1 1,1 1-1,-1-1 0,1 0 1,-1 0-1,1 0 0,-1 0 0,1 0 1,0-1-1,0 1 0,3-1 1,1 1 31,1-1 1,-1 1-1,1-1 1,-1-1-1,1 0 1,-1 0-1,0 0 1,1-1-1,-1 0 1,12-5-1,-9 2-48,0-1-1,0 0 1,0 0-1,-1-1 1,0 0-1,11-11 0,2-7-8,-1-1 1,-1-1-1,29-52 0,-29 44-32,-12 19-108,1 0 0,1 0 0,16-19 0,-23 35-317,-1 6 155,-3 21 67,-6 34 213,-1-25-57,-1 0-1,-15 36 0,19-58 125,-1-1 1,0 0-1,-1 0 0,-1-1 0,0 0 1,0 0-1,-1-1 0,-14 14 0,23-25-60,-1 1 0,1 0 0,-1-1 0,0 1 0,1 0 0,-1-1 0,0 1 0,1-1 0,-1 1 0,0-1 0,0 1 0,0-1 0,0 1 0,1-1 0,-1 0 0,0 0 0,0 1 0,0-1 0,0 0 0,0 0 0,0 0 0,0 0 0,0 0-1,0 0 1,0 0 0,-1-1 0,2 1-20,0 0-1,0 0 0,0 0 1,0 0-1,0 0 0,0 0 1,0 0-1,-1 0 0,1 0 1,0 0-1,0-1 0,0 1 1,0 0-1,0 0 0,0 0 1,0 0-1,0 0 0,0 0 1,0 0-1,0 0 0,0 0 1,0-1-1,0 1 0,0 0 1,0 0-1,0 0 0,0 0 1,0 0-1,0 0 0,0 0 0,0 0 1,0-1-1,0 1 0,0 0 1,0 0-1,0 0 0,0 0 1,0 0-1,0 0 0,0 0 1,0 0-1,0 0 0,0 0 1,1-1-1,-1 1 0,0 0 1,0 0-1,0 0 0,0 0 1,0 0-1,0 0 0,0 0 1,0 0-1,0 0 0,0 0 1,1 0-1,-1 0 0,0 0 1,0 0-1,0 0 0,0 0 1,0 0-1,0 0 0,0 0 1,0 0-1,1 0 0,6-2-30,-7 2 27,95-10 154,-34 5 59,27-3-157,70-10 197,-154 18-319,47-11-834,-46 10 114,0-1-1,0 0 1,0 0-1,5-4 1,-10 6 690,0 0 1,1 0-1,-1 0 1,0 0-1,0 0 1,1 0-1,-1-1 1,0 1-1,0 0 0,1 0 1,-1 0-1,0 0 1,0-1-1,1 1 1,-1 0-1,0 0 1,0-1-1,0 1 1,1 0-1,-1 0 0,0-1 1,0 1-1,0 0 1,0 0-1,0-1 1,0 1-1,0 0 1,0-1-1,0 1 1,1 0-1,-1 0 1,0-1-1,0 1 0,-1 0 1,1-1-1,0 1 1,0 0-1,0 0 1,0-1-1,0 1 1,0 0-1,0-1 1,0 1-1,0 0 0,-1 0 1,1-1-1,0 1 1,0 0-1,0 0 1,-1 0-1,1-1 1,0 1-1,0 0 1,0 0-1,-1-1 1,-1-1-601,-3-6-1917</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29:43.739"/>
    </inkml:context>
    <inkml:brush xml:id="br0">
      <inkml:brushProperty name="width" value="0.05" units="cm"/>
      <inkml:brushProperty name="height" value="0.05" units="cm"/>
    </inkml:brush>
  </inkml:definitions>
  <inkml:trace contextRef="#ctx0" brushRef="#br0">34 44 5888,'-34'-35'3040,"34"31"-2880,8 4-160,2-5-704,3 10 384</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2:56.093"/>
    </inkml:context>
    <inkml:brush xml:id="br0">
      <inkml:brushProperty name="width" value="0.05" units="cm"/>
      <inkml:brushProperty name="height" value="0.05" units="cm"/>
      <inkml:brushProperty name="color" value="#66CC00"/>
    </inkml:brush>
  </inkml:definitions>
  <inkml:trace contextRef="#ctx0" brushRef="#br0">10 808 3072,'-9'1'4277,"23"-3"230,-7-1-4167,0 0 1,0-1-1,-1 0 1,1 0-1,-1 0 1,6-6 0,34-34 170,-31 29-382,83-90 265,88-121 1,-85 74-406,-100 150-25,15-27 248,-15 28-213,-1 1 0,1-1 0,-1 0 0,1 0 0,-1 0 0,0 0-1,1 0 1,-1 0 0,0 0 0,0 0 0,0 0 0,0 0 0,0 0 0,1 0 0,-2 0 0,1 0 0,0 0 0,0 0 0,0 0 0,0 0 0,-1 0 0,1 0 0,0 1 0,-1-2 0,0 1-19,0 1 1,0 0-1,0 0 1,0-1-1,0 1 1,0 0 0,0 0-1,0 0 1,0 0-1,0 0 1,0 1 0,0-1-1,0 0 1,0 0-1,0 1 1,0-1 0,0 0-1,0 1 1,-2 0-1,2 0-13,-8 4 24,-1 0 0,1 1-1,1 0 1,-1 1 0,1 0 0,-9 9-1,-38 50 219,19-16 67,-35 64-1,-19 59 321,71-135-484,-1 3 126,3 1 1,1 0 0,-19 86-1,34-121-157,-1 0 0,2 0-1,-1 0 1,1 0 0,1 14-1,-1-20-54,0 0 0,0 0-1,0 0 1,1 0 0,-1 0 0,0 0-1,1 0 1,-1 1 0,1-1 0,0 0 0,-1 0-1,1-1 1,0 1 0,-1 0 0,1 0-1,0 0 1,0 0 0,1 0 0,-1 0 4,0-1 1,1 0 0,-1 1 0,1-1 0,-1 0-1,0 0 1,1 0 0,-1 0 0,0 0 0,1 0-1,-1 0 1,0 0 0,1 0 0,-1-1 0,0 1 0,1-1-1,-1 1 1,0-1 0,2 0 0,11-6 180,-2-1 1,23-17-1,-4 2-125,0 2-69,-2-1 0,0-2-1,-1-1 1,-2-2 0,35-43 0,2-6-748,-58 68 624,1 2-111,-5 6 211,-1 1 0,0-1-1,1 0 1,-1 1 0,0-1-1,1 0 1,-1 1 0,0-1-1,0 0 1,1 1 0,-1-1-1,0 1 1,0-1-1,0 0 1,0 1 0,0-1-1,1 1 1,-1-1 0,0 1-1,0-1 1,0 0 0,0 1-1,0 0 1,1 5 78,1 0 0,0 1 0,0-1-1,0-1 1,1 1 0,0 0 0,0-1 0,1 1-1,-1-1 1,1 0 0,1 0 0,-1 0 0,1-1-1,-1 1 1,1-1 0,0 0 0,1-1 0,-1 1 0,1-1-1,-1 0 1,1-1 0,0 1 0,0-1 0,0 0-1,0 0 1,1-1 0,-1 0 0,0 0 0,1-1-1,-1 1 1,1-2 0,-1 1 0,0 0 0,1-1 0,11-3-1,-11 1-24,0 0-1,0-1 0,0 1 0,0-1 0,-1 0 1,12-10-1,-4 1 90,19-23 0,-27 29-117,0 0 0,-1-1-1,0 0 1,0 0 0,0 0 0,-1-1-1,-1 1 1,1-1 0,-2 0 0,1 0 0,-1 0-1,0-1 1,-1 1 0,0 0 0,-1-1-1,0 1 1,-2-17 0,2 23-46,-1 0 0,1 0 0,-1 0 0,0 0 0,0 1-1,0-1 1,-1 0 0,1 0 0,-1 1 0,0-1 0,1 0 0,-1 1 0,0 0 0,0-1 0,-1 1-1,-3-3 1,4 4 10,1 0 1,-1 1-1,1-1 0,-1 0 0,1 1 0,-1 0 0,0-1 0,1 1 0,-1 0 0,0 0 0,1 0 0,-1 0 1,0 0-1,1 0 0,-1 0 0,0 0 0,1 1 0,-1-1 0,1 1 0,-1-1 0,1 1 0,-1 0 0,1 0 1,-1-1-1,1 1 0,-1 0 0,1 0 0,0 0 0,0 1 0,-1-1 0,0 2 0,-6 6-5,0 1 0,1 0 0,0 0 0,0 1 0,1 0-1,0 0 1,1 0 0,-4 14 0,-1 10 87,-11 54 0,18-72 20,1 0-1,0 0 1,1 17-1,1-30-58,0 0 0,0 0 0,1 0-1,-1 0 1,1 0 0,0 0 0,0 0 0,0 0 0,0-1-1,1 1 1,0 0 0,0-1 0,0 1 0,0-1-1,0 0 1,1 0 0,-1 1 0,6 4 0,-5-7 9,0 1 1,0-1 0,1 1-1,-1-1 1,0 0-1,0 0 1,1 0 0,-1-1-1,0 1 1,1-1-1,-1 0 1,5 0 0,6-1 106,21-4 0,-30 4-111,25-5 55,0-2-1,-1 0 1,1-2-1,-2-1 1,36-19-1,-42 17-71,-1 0 1,-1-2-1,0 0 0,0-2 1,-2 0-1,0 0 0,18-25 1,85-126 78,-94 127-88,12-15 66,76-121-122,-100 150 28,0-1 0,-2-1 0,-1-1 0,11-43 0,-22 71 1,0-1 0,-1 0 0,0 0 0,1 1 0,-1-1 0,0-3 0,0 6 10,-1-1 1,1 1-1,0-1 0,0 1 0,0 0 0,0-1 1,0 1-1,0 0 0,-1-1 0,1 1 0,0-1 1,0 1-1,-1 0 0,1-1 0,0 1 0,-1 0 1,1 0-1,0-1 0,0 1 0,-1 0 0,1 0 1,-1-1-1,1 1 0,0 0 0,-1 0 0,1 0 1,0 0-1,-1 0 0,1 0 0,-1 0 0,1-1 1,-1 1-1,1 0 0,0 0 0,-1 0 0,1 1 1,-1-1-1,1 0 0,0 0 0,-1 0 0,1 0 1,-1 0-1,1 0 0,0 1 0,-1-1 0,1 0 1,0 0-1,-1 0 0,1 1 0,0-1 0,-1 1 1,-3 1-25,0 1 1,0-1 0,0 1-1,0 0 1,0 1 0,1-1-1,-4 5 1,-22 30-35,20-26 43,-14 21-34,2 1 0,1 1 0,2 1-1,1 1 1,-21 68 0,33-91 76,-24 78 160,-25 141 1,52-223-150,1 0 0,1-1 0,-1 1 0,2 0 0,1 12 0,-2-20-2,0 0-1,1 0 1,-1 0-1,1 0 1,-1 0-1,1 0 1,0 0-1,0 0 1,0 0-1,0 0 1,0 0-1,0 0 1,0-1-1,0 1 1,1 0-1,-1-1 1,1 0-1,-1 1 1,1-1-1,0 0 1,0 1-1,-1-1 1,1 0-1,0 0 1,0-1-1,0 1 1,0 0-1,0-1 1,0 1-1,3 0 1,0-1 1,1 0-1,-1 0 1,0-1 0,1 0 0,-1 0 0,0 0 0,0 0 0,1-1 0,-1 0-1,0 0 1,6-3 0,5-5 12,29-23-1,-34 24-100,-1 1 0,1 1 0,1-1 0,20-9 0,-32 17 55,1 0 0,-1 1 0,0-1 0,1 0 0,-1 0 0,0 0 0,0 0 0,1 0 0,-1 0 0,0 1 0,0-1 1,1 0-1,-1 0 0,0 0 0,0 1 0,0-1 0,0 0 0,1 0 0,-1 1 0,0-1 0,0 0 0,0 0 0,0 1 0,0-1 0,0 0 1,1 1-1,-1-1 0,0 0 0,0 0 0,0 1 0,0-1 0,0 0 0,0 1 0,0-1 0,0 0 0,-1 7-5,0-1-1,-1 0 1,0 0-1,1 0 0,-2-1 1,1 1-1,-6 9 0,4-7 2,0 1 0,0 0 0,-3 12 0,6-19 17,1 1-1,0-1 0,-1 0 0,1 0 0,0 1 1,0-1-1,0 0 0,0 0 0,1 1 1,-1-1-1,0 0 0,1 0 0,0 0 0,0 1 1,-1-1-1,1 0 0,0 0 0,2 3 1,-1-4 17,0 1 0,-1 0 0,1-1 1,0 1-1,0-1 0,0 0 0,0 0 1,0 1-1,0-1 0,1-1 0,-1 1 1,0 0-1,0 0 0,1-1 1,-1 1-1,0-1 0,1 0 0,-1 0 1,1 0-1,-1 0 0,5-1 0,4 0 69,1-1 0,-1-1-1,12-4 1,-19 6-68,6-2 3,1-1 1,-1 0-1,0-1 0,0 0 1,0-1-1,14-10 1,-21 13-20,1 0 1,-1 0-1,0 0 1,0-1 0,0 1-1,0 0 1,-1-1 0,0 0-1,1 0 1,-1 0-1,0 0 1,-1 0 0,1 0-1,-1 0 1,0-1-1,0 1 1,0 0 0,0-9-1,-1 12-14,0-1-1,0 0 1,-1 1 0,1-1-1,0 0 1,-1 1-1,1-1 1,-1 0 0,0 1-1,0-1 1,1 1-1,-1-1 1,0 1 0,0-1-1,0 1 1,-1 0-1,1 0 1,0-1-1,0 1 1,-1 0 0,1 0-1,-1 0 1,1 0-1,-1 1 1,1-1 0,-1 0-1,1 1 1,-1-1-1,0 1 1,1-1 0,-1 1-1,0 0 1,-2-1-1,-2 1-30,-1-1 0,1 1 0,0 0 0,0 1 0,0-1 0,0 1 0,-12 4 0,85-14 216,13-11-125,-49 11-61,1 2 0,0 1 0,59-4 0,-88 10 7,1 0 1,0 0-1,0 0 0,0 1 0,-1 0 1,1 0-1,0 0 0,-1 0 1,1 0-1,-1 1 0,1-1 1,-1 1-1,6 4 0,-7-4 5,0 0 0,0 0 0,0 0 0,0 0 0,-1 1 0,1-1 0,-1 1 0,1-1 0,-1 1 0,0-1 0,0 1 0,0 0 0,-1 0 0,1-1 0,0 1 0,-1 0 0,0 0 0,0 5 0,0 0 80,0-1-1,0 0 1,-1 1 0,-1-1-1,1 1 1,-1-1-1,0 0 1,-1 0 0,1 0-1,-2 0 1,1 0 0,-5 7-1,4-8 258,8-10-150,14-19-81,-10 12-98,2-2-21,1 1 1,0-1 0,1 2 0,0 0 0,1 0 0,1 1 0,-1 1 0,1 0-1,27-12 1,-37 20-8,0-1 0,0 1-1,1 0 1,-1 0 0,0 0-1,0 1 1,1 0 0,-1 0 0,0 0-1,0 0 1,1 0 0,6 2-1,-9-1 7,0 0 0,1 0 0,-1 0 0,0 0 0,0 0 0,0 0 0,0 0 0,0 1 0,0-1 0,0 1-1,0 0 1,-1-1 0,1 1 0,0 0 0,-1 0 0,0 0 0,1 0 0,-1 0 0,0 0 0,0 0 0,0 1-1,0-1 1,0 5 0,3 15-49,-3-16 81,0-1 1,0 1-1,0 0 1,0-1-1,5 10 1,-5-13-11,1 0 1,-1 0-1,0 0 1,1-1-1,-1 1 1,1 0-1,-1-1 1,1 1 0,0-1-1,0 0 1,-1 0-1,1 0 1,0 0-1,0 0 1,0 0-1,0 0 1,1 0-1,-1-1 1,4 1-1,8 1 33,1-1 0,-1 0 0,1-1 0,-1-1 0,1 0 0,-1-1 0,1-1 0,-1 0 0,0-1 0,0 0 0,0-1 0,-1-1 0,24-13 0,-14 5-83,-1-1 0,-1 0-1,0-1 1,-2-2 0,0 0 0,31-37-1,-39 41 37,18-24 135,-27 36-150,-1-1 1,1 0 0,0 0 0,-1 0-1,0 0 1,0 0 0,0-1-1,0 1 1,0 0 0,0-6 0,-1 10 14,0-1 0,-1 0 0,1 0 0,0 0 0,0 1 0,0-1 0,0 0 0,-1 0 0,1 0 0,0 0 0,0 0 0,0 1 0,-1-1 0,1 0 0,0 0 1,0 0-1,0 0 0,-1 0 0,1 0 0,0 0 0,0 0 0,0 0 0,-1 0 0,1 0 0,0 0 0,0 0 0,-1 0 0,1 0 0,0 0 0,0 0 0,-1 0 0,1 0 1,0 0-1,0 0 0,0 0 0,-1 0 0,1-1 0,0 1 0,0 0 0,0 0 0,-1 0 0,1 0 0,0-1 0,0 1 0,0 0 0,0 0 0,0 0 0,-1 0 0,1-1 1,0 1-1,0 0 0,0 0 0,0 0 0,0-1 0,0 1 0,0 0 0,0 0 0,0-1 0,0 1 0,0 0 0,0 0 0,0-1 0,0 1 0,0 0 0,0 0 0,0 0 1,0-1-1,0 1 0,0 0 0,-15 17-83,4 0 72,-13 26 1,2-1-53,2-8 55,2 0 0,1 1 0,-13 41 0,28-70 1,1 0 0,-1-1 0,1 1 0,0 0 0,1 0 0,-1 10 0,1-14 26,0 0 0,1 0 0,-1 0 0,0 0 0,1 0 0,-1-1 0,1 1 0,0 0 0,-1 0 0,1-1 0,0 1 0,0 0 0,0-1 0,0 1 0,0-1 0,1 1 0,-1-1 0,0 0 0,1 0 0,-1 1 1,1-1-1,-1 0 0,1 0 0,2 1 0,-3-2 4,1 1 1,-1-1 0,1 0 0,0 0-1,-1 1 1,1-1 0,-1 0 0,1 0-1,0-1 1,-1 1 0,1 0 0,0 0 0,-1-1-1,1 1 1,-1-1 0,1 1 0,-1-1-1,1 0 1,-1 0 0,1 1 0,-1-1-1,0 0 1,0 0 0,1-1 0,-1 1 0,0 0-1,0 0 1,1-2 0,3-3-30,0-1 0,-1 1-1,1-1 1,3-10 0,-5 9 42,0 0 0,0-1 0,-1 0 0,0 1 0,1-15 0,2-12-58,-5 28-212,-1 6 15,-1 5 49,-13 80-293,6-29 470,-17 177 46,0-1-82,23-208 62,2-11 59,-1 1 1,-4 12-1,5-22-69,0-1 0,0 1-1,0 0 1,0-1 0,0 1 0,-1-1 0,1 1-1,-1-1 1,0 0 0,0 1 0,0-1 0,0 0-1,0 0 1,-3 2 0,4-3 7,-1 0 0,1 0 1,-1 0-1,0-1 0,1 1 0,-1 0 0,0-1 1,0 1-1,0-1 0,1 1 0,-1-1 0,0 0 1,0 0-1,0 0 0,0 0 0,1 0 1,-1 0-1,0 0 0,-2-1 0,1 0-33,1-1-1,0 1 0,0 0 0,-1-1 1,1 1-1,0-1 0,0 1 1,0-1-1,0 0 0,1 0 1,-4-4-1,-1-3-126,1-1-1,0 1 1,0-1-1,-6-21 1,9 23 97,0 0-1,0 0 1,0 0 0,1-1-1,1 1 1,-1 0 0,1-1-1,1 1 1,-1 0 0,4-13-1,-3 18 33,0 0 1,0 0-1,0 0 0,1 1 0,-1-1 0,1 0 0,0 1 0,0-1 0,0 1 1,0 0-1,0 0 0,1 0 0,-1 0 0,0 0 0,1 0 0,0 0 1,2-1-1,7-2-12,0-1 1,22-5 0,-19 6-29,-5 1 86,0 0 0,0-1 0,-1 0 0,0 0 0,16-13 0,39-40 203,-25 21-94,108-74-150,-98 77 96,61-54 0,-96 75-89,-1-2 0,-1 0 0,0 0 0,-1-1 1,18-34-1,29-91-39,-39 80-891,-33 175 582,7-75 379,0-5 107,2 1 1,-1 45-1,6-75-95,0-1 1,1 1-1,-1-1 0,1 0 0,0 1 0,2 4 0,-3-8-37,0 0-1,0-1 1,1 1-1,-1 0 1,0 0-1,1-1 1,-1 1-1,1 0 1,-1 0-1,1-1 1,-1 1-1,1-1 1,0 1-1,-1 0 1,1-1-1,0 1 1,-1-1 0,1 1-1,0-1 1,-1 0-1,1 1 1,0-1-1,0 0 1,0 0-1,-1 1 1,1-1-1,0 0 1,0 0-1,0 0 1,0 0-1,-1 0 1,1 0-1,0 0 1,0 0-1,0 0 1,0-1-1,-1 1 1,1 0-1,0 0 1,1-1-1,5-3 28,-1 1 1,1-1-1,-1 0 0,0-1 0,0 1 0,-1-1 0,11-11 0,0-4-27,14-22 1,-19 25-47,0 1 1,19-20 0,-29 35 19,0 0 1,0 0-1,0 0 1,0 0-1,0 0 1,0 1-1,0-1 1,0 0-1,1 1 1,-1-1-1,0 0 1,0 1-1,1 0 1,-1-1-1,2 1 0,-2 0 1,-1 0 0,1 0-1,0 0 1,-1 1-1,1-1 1,-1 0 0,1 0-1,-1 1 1,1-1-1,-1 0 1,1 1 0,-1-1-1,1 1 1,-1-1-1,1 1 1,-1-1 0,0 1-1,1-1 1,-1 1-1,0-1 1,1 1 0,-1-1-1,0 1 1,0 0-1,0-1 1,1 1 0,-1-1-1,0 1 1,0 0-1,0-1 1,0 2 0,0 9-11,0 0 1,0 0-1,-1 0 1,-1 0-1,0 0 1,-7 21 0,2-4 141,-2 4 452,96-85-219,-46 29-350,37-20-62,-72 41 34,1 0 0,0 0 1,0 1-1,1 0 1,-1 0-1,0 1 0,1 0 1,-1 0-1,9 1 0,-14 0 17,0 0-1,0 0 1,0 0 0,0 1-1,0-1 1,0 1 0,0-1-1,-1 1 1,1 0 0,0 0-1,0 0 1,-1 0-1,1 0 1,0 0 0,-1 0-1,1 1 1,-1-1 0,0 0-1,1 1 1,-1 0 0,0-1-1,0 1 1,0-1 0,0 1-1,0 0 1,0 0-1,-1 0 1,1-1 0,0 1-1,-1 0 1,0 0 0,1 0-1,-1 0 1,0 3 0,0 3 24,0 0 1,-1 0-1,0 0 1,0 0 0,0 0-1,-1 0 1,-4 9 0,6-17-6,-1 1 1,1 0 0,0 0-1,-1 0 1,1 0 0,0 0 0,0 0-1,0 0 1,0 0 0,0 0-1,0 0 1,0-1 0,0 1 0,0 0-1,0 0 1,0 0 0,0 0 0,1 0-1,-1 0 1,0 0 0,1 0-1,-1-1 1,1 1 0,-1 0 0,1 0-1,-1 0 1,1-1 0,0 2-1,1-1 11,0 0-1,0 0 0,-1 0 1,1-1-1,0 1 1,0 0-1,0-1 0,0 1 1,0-1-1,0 0 0,0 0 1,3 1-1,8-2 22,0 0 0,0 0 0,14-5 0,-24 6-55,8-3 18,0 0 0,0-1 0,0 0 0,0 0 0,-1-1 0,0-1 0,0 0 0,0 0 0,0-1 0,-1 0 0,0-1 0,-1 0 0,15-17 0,-17 17 32,6-5-55,-1 0 1,-1-1-1,-1 0 0,0-1 0,11-23 0,-20 37 6,1 0-1,-1 1 1,0-1-1,1 0 1,-1 0-1,0 0 1,1 0-1,-1 0 1,0 1-1,0-1 1,0 0-1,0 0 1,0 0-1,0 0 1,0 0-1,0 0 1,0 0 0,-1 0-1,1 0 1,0 1-1,0-1 1,-1 0-1,1 0 1,-1 0-1,1 0 1,-1 1-1,0-2 1,0 2 3,0 0 1,0 0-1,0 0 1,0 0 0,-1 0-1,1 0 1,0 0-1,0 0 1,0 0 0,0 1-1,0-1 1,0 0-1,0 1 1,0-1-1,0 1 1,0-1 0,0 1-1,0-1 1,0 1-1,0 0 1,1 0-1,-1-1 1,0 1 0,-1 1-1,-27 30-162,-46 60 0,51-61 204,9-12-5,7-11 4,2 0 1,-1 1-1,1-1 0,0 1 1,1 0-1,0 1 1,1-1-1,0 1 1,-4 12-1,8-20-14,-1-1 0,1 1 1,0 0-1,0 0 0,0 0 0,0-1 0,0 1 1,0 0-1,0 0 0,1 0 0,-1-1 0,0 1 1,1 0-1,0 0 0,-1-1 0,1 1 0,0 0 1,0-1-1,0 1 0,0-1 0,0 1 0,0-1 1,1 0-1,-1 1 0,0-1 0,1 0 1,-1 0-1,1 0 0,-1 0 0,1 0 0,1 1 1,0-1 20,-1 0 1,1-1-1,-1 1 0,1-1 1,-1 1-1,1-1 1,0 0-1,-1 0 1,1 0-1,0 0 1,-1 0-1,1-1 0,-1 1 1,1-1-1,0 1 1,-1-1-1,0 0 1,1 0-1,-1 0 1,1-1-1,2-1 1,6-6-64,0 0 1,0-1-1,-1 0 1,11-15-1,-20 24 6,-1 1 0,0-1 0,1 1 0,-1-1 1,0 1-1,1-1 0,-1 1 0,1-1 0,-1 1 0,1 0 0,-1-1 0,1 1 0,0 0 0,-1-1 0,1 1 0,-1 0 0,1 0 0,0-1 0,-1 1 0,1 0 0,0 0 1,0 1-4,-1-1 0,0 1 1,0 0-1,0 0 1,1-1-1,-1 1 1,0 0-1,0 0 1,0 0-1,0-1 0,-1 1 1,1 0-1,0 0 1,0-1-1,0 1 1,-1 0-1,1 0 0,-1 3 8,-4 27-83,-2 1 0,-1-1 0,-18 44 0,-47 80 144,56-123-3,-2-1 0,-1-2 0,-36 42 0,40-54 7,-1 0 1,0-1 0,-1-1 0,-1-1-1,0 0 1,-27 13 0,38-22 50,0-2 0,-1 1 0,1-1 0,-11 2 0,16-4-70,-1-1 0,1 1 0,0-1 0,-1 0 0,1 0 0,-1 0 0,1 0 0,0 0-1,-1-1 1,1 0 0,0 1 0,0-1 0,-6-3 0,7 3-30,1 0 0,-1 0 0,0 0 0,1 0 0,-1 0-1,1-1 1,0 1 0,-1-1 0,1 1 0,0-1 0,0 1 0,0-1 0,0 0 0,0 1 0,-1-4 0,1 1-2,0 0-1,0 0 1,1 0-1,-1 0 1,1 0 0,0-1-1,0-3 1,2-7-9,0 0 1,1 1-1,6-16 1,-7 23 6,7-21-45,2 0 0,1 0 0,1 1-1,2 1 1,17-25 0,-15 27-398,0 1 0,2 1 0,0 1 0,29-25 0,-28 29-1262,1 1 0,36-20-1,-18 18-341</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29:46.002"/>
    </inkml:context>
    <inkml:brush xml:id="br0">
      <inkml:brushProperty name="width" value="0.05" units="cm"/>
      <inkml:brushProperty name="height" value="0.05" units="cm"/>
    </inkml:brush>
  </inkml:definitions>
  <inkml:trace contextRef="#ctx0" brushRef="#br0">3 320 2720,'-3'0'5462,"15"-1"-3463,19-11-863,57-24 595,-78 31-1616,0-1 1,0 0-1,0 0 0,-1-1 1,0 0-1,10-11 1,1-6-84,-1 0 0,26-42 0,-40 57-38,0 0 0,7-20 0,-11 25 3,0 1-1,0-1 1,0 0-1,-1 1 1,1-1 0,-1 0-1,0 0 1,0 0-1,0 1 1,0-1-1,-2-5 1,2 9 0,0-1 0,0 1-1,0 0 1,0 0 0,0 0 0,0 0 0,0-1 0,0 1-1,0 0 1,0 0 0,-1 0 0,1 0 0,0-1-1,0 1 1,0 0 0,0 0 0,0 0 0,0 0 0,0 0-1,0 0 1,-1-1 0,1 1 0,0 0 0,0 0 0,0 0-1,0 0 1,0 0 0,-1 0 0,1 0 0,0 0 0,0 0-1,0 0 1,0 0 0,-1 0 0,1 0 0,0 0-1,0 0 1,0 0 0,-1 0 0,-5 5-7,-3 9-13,2 2 72,-32 71 742,32-70-628,2 0 1,0 0-1,-3 23 0,7-36-98,1-1 0,0 1 0,0 0 0,0 0 0,1-1 0,-1 1 0,1 0 0,0-1 0,0 1-1,0-1 1,0 1 0,0-1 0,4 5 0,-4-6-4,0 0-1,0 0 0,1 0 1,-1 0-1,1-1 1,0 1-1,-1-1 0,1 1 1,0-1-1,0 0 1,0 1-1,0-1 1,0 0-1,0 0 0,1 0 1,-1-1-1,0 1 1,0-1-1,1 1 1,-1-1-1,0 1 0,3-1 1,4-1 30,0 0-1,0 0 1,0 0 0,0-1-1,0-1 1,-1 0 0,1 0 0,12-6-1,6-6 27,29-21 1,-30 17-55,81-46-276,-95 61 234,-12 4-22,1 0 0,-1 0 0,0 0 0,0 0 0,0 0 0,1 0 0,-1 0 0,0 0-1,0 0 1,0 0 0,1 0 0,-1 0 0,0 0 0,0 0 0,1 0 0,-1 0 0,0 0 0,0 0 0,0 0 0,1 0 0,-1 0 0,0 0 0,0 0 0,0 1 0,1-1 0,-1 0 0,0 0 0,0 0 0,0 0 0,0 0 0,1 1 0,-1-1 0,0 0 0,0 0 0,0 0-1,0 1 1,0-1 0,0 0 0,0 0 0,0 0 0,0 1 0,1-1 0,-1 0 0,0 0 0,0 1 0,0-1 0,0 0 0,0 0 0,0 0 0,0 1 0,-1-1 0,1 0 0,0 0 0,0 1 0,0-1 0,-3 7 83,0 1 1,-1-1 0,0 0-1,0 0 1,-6 6-1,-14 23 84,9-6 613,25-35-624,1 0-1,-1 0 1,18-14 0,-5 3-92,4-1-171,1 1 0,0 1 0,42-15 0,-67 28 84,0 1-1,0 1 0,-1-1 1,1 0-1,0 1 0,0-1 1,0 1-1,0 0 1,0 0-1,0 0 0,0 1 1,0-1-1,-1 1 0,1-1 1,0 1-1,0 0 0,3 2 1,-2-1 9,0 1 1,0 0 0,0 0 0,-1 1-1,0-1 1,1 1 0,-1-1-1,0 1 1,3 7 0,5 6 158,18 21 0,-25-33-587,1 0 1,0 0-1,0-1 0,0 1 1,0-1-1,1 0 0,9 5 1,-9-6-2604,3 0-3679,-4-3 3968</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29:46.408"/>
    </inkml:context>
    <inkml:brush xml:id="br0">
      <inkml:brushProperty name="width" value="0.05" units="cm"/>
      <inkml:brushProperty name="height" value="0.05" units="cm"/>
    </inkml:brush>
  </inkml:definitions>
  <inkml:trace contextRef="#ctx0" brushRef="#br0">49 20 5888,'-34'-19'2688,"25"19"-2336,4 0 0,10 0-256,4 0-416,8 0-128,10 3 288</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29:48.160"/>
    </inkml:context>
    <inkml:brush xml:id="br0">
      <inkml:brushProperty name="width" value="0.05" units="cm"/>
      <inkml:brushProperty name="height" value="0.05" units="cm"/>
    </inkml:brush>
  </inkml:definitions>
  <inkml:trace contextRef="#ctx0" brushRef="#br0">1 1164 2240,'3'4'6876,"3"-5"-4792,8-7-1242,5-10-303,-1-1 0,27-38-1,-13 17-223,35-43-265,132-150 129,-131 158-179,25-27-85,-84 95 106,-1-2 1,-1 1-1,0-1 0,12-18 1,-19 27-33,0-1 0,1 1 1,-1-1-1,0 1 0,0-1 0,0 1 1,1-1-1,-1 1 0,0-1 1,0 1-1,0-1 0,0 1 1,0-1-1,0 1 0,0-1 1,0 0-1,0 1 0,0-1 1,0 0-1,-1 1-4,1 0 1,-1 0-1,1 0 1,-1 0-1,1 0 1,-1-1-1,1 1 1,-1 0-1,1 0 1,-1 0-1,1 0 1,-1 0-1,1 1 1,-1-1-1,1 0 1,0 0-1,-1 0 1,1 0-1,-1 0 1,1 1-1,-1-1 1,1 0-1,-1 0 1,1 1-1,0-1 0,-1 0 1,1 1-1,-1 0 1,-10 6 11,1 1 1,0 0-1,1 1 1,-15 16-1,-32 52 112,28-34 112,3 2 0,1 1-1,3 1 1,-23 71 0,41-107-165,0-1 1,1 1-1,0 0 0,0 15 0,2-22-5,1-1 0,-1 0 0,0 1 0,1-1 0,0 0 0,0 0 0,0 1 0,2 3 0,-3-5 8,1-1 0,0 1 0,0-1 0,0 0 0,0 1 0,0-1 0,1 0 0,-1 0 0,0 0 0,1 0 0,-1 0 0,0 0 0,1 0 0,-1 0 0,1-1 0,-1 1 0,4 1 0,-1-2 3,0 1 0,0 0 0,0-1-1,0 0 1,0 0 0,0 0 0,0 0-1,0-1 1,0 0 0,7-1-1,0-2 86,1-1-1,12-7 0,-22 11-112,11-7 29,0 0-1,0-1 0,-1 0 0,0-1 0,-1 0 1,0-1-1,16-20 0,59-97-12,-34 46 21,84-100-23,-9-23-96,18-79-768,-140 268 686,-5 11 35,-8 9-11,-2 8 143,0-1 0,0 1-1,1 1 1,0 0 0,2 0-1,-9 17 1,-1 2 58,-87 141 769,86-144-774,-10 18 263,-27 60-1,-67 192 384,105-259-628,-1 4 221,-2 0-1,-47 75 0,63-114-214,1 1 0,0-1 1,-4 12-1,3-9 160,4-8-267,0 0 1,0 0-1,0-1 0,0 1 1,0 0-1,1 0 0,-1 0 0,0 0 1,0 0-1,0 0 0,0 0 1,0 0-1,0 0 0,0 0 1,0 0-1,0 0 0,0 0 0,0 0 1,0 0-1,0 0 0,0 0 1,0 0-1,0 0 0,0 0 1,0 0-1,0 0 0,0 1 1,0-1-1,0 0 0,0 0 0,0 0 1,0 0-1,0 0 0,0 0 1,0 0-1,0 0 0,1 0 1,-1 0-1,0 0 0,0 0 0,0 0 1,0 0-1,0 0 0,0 0 1,0 0-1,0 0 0,0 0 1,0 0-1,0 0 0,0 0 1,0 0-1,0 0 0,0 0 0,0 0 1,0 0-1,0 0 0,0 1 1,5-5 169,8-7-147,-11 10-21,13-15-21,1-1-1,-2 0 1,21-34 0,-18 27-51,11-18 23,24-33-133,-52 74 158,1 0 1,-1 1-1,0-1 0,1 1 1,-1-1-1,1 1 1,-1-1-1,1 1 1,-1-1-1,1 1 0,-1 0 1,1-1-1,-1 1 1,1 0-1,-1-1 1,1 1-1,0 0 0,-1-1 1,1 1-1,-1 0 1,1 0-1,0 0 1,-1 0-1,1 0 0,1 0 1,-1 0 2,-1 1 0,1 0 1,0-1-1,-1 1 0,1 0 1,0 0-1,-1-1 0,1 1 0,-1 0 1,0 0-1,1 0 0,-1 0 0,0 0 1,1 0-1,-1-1 0,0 1 1,0 0-1,0 0 0,0 2 0,2 16-113,-1 37 1,-2-40 201,1 1 0,1-1 0,3 22 0,-3-35-59,0 0 0,0 0 0,0-1 0,0 1 0,1 0 0,-1-1 0,1 0 0,-1 1 1,1-1-1,0 0 0,0 0 0,0 1 0,0-2 0,0 1 0,0 0 0,1 0 0,-1-1 0,1 1 0,-1-1 0,1 0 0,-1 0 0,1 0 0,0 0 0,0 0 0,5 1 0,-2-1 21,1-1-1,-1 1 0,1-1 1,0 0-1,-1 0 0,1-1 0,-1 0 1,1 0-1,-1 0 0,10-5 1,-2 1 5,-2-2 1,1 0-1,-1-1 1,0 0 0,0 0-1,-1-1 1,0-1-1,-1 0 1,0 0 0,13-19-1,-14 16-39,0 1 0,-2-1 0,1-1-1,-2 0 1,0 1 0,0-2 0,-1 1 0,-1-1-1,4-28 1,-7 40-47,-1-1-1,0 1 1,0-1-1,0 0 1,0 1-1,-1-1 1,1 1 0,-1-1-1,0 1 1,0-1-1,0 1 1,-2-4-1,2 6 21,0-1 0,0 1-1,0-1 1,-1 1 0,1 0 0,0-1-1,-1 1 1,1 0 0,-1 0 0,1 0-1,-1 0 1,1 0 0,-1 0 0,0 1-1,1-1 1,-1 1 0,0-1 0,0 1-1,0-1 1,1 1 0,-1 0 0,0 0-1,0 0 1,0 0 0,-3 1 0,-2 0 0,0 0 0,1 1 0,-1 0 0,0 0 0,1 0 0,0 1 0,-1 0 0,1 1 0,0-1 0,1 1 0,-1 0 0,1 1 0,-1-1 0,1 1 0,1 0 0,-6 7 1,4-4 17,0-1 1,1 2 0,0-1 0,0 0 0,1 1 0,0 0 0,1 0 0,0 0-1,0 1 1,1-1 0,-2 15 0,4-20 17,0 1 0,0-1 1,0 0-1,1 1 0,-1-1 0,1 1 1,0-1-1,0 0 0,1 0 0,-1 0 0,1 0 1,0 0-1,3 5 0,-1-3 11,0-1 1,1 0-1,0 0 1,0 0-1,0 0 0,0-1 1,10 7-1,4-1 31,0 0 0,1-1 0,0-1 1,30 7-1,-34-10-210,1-1 1,0-1 0,0 0-1,24 0 1,-35-3-361,0 0-1,0 0 1,0-1 0,0 0 0,0 0-1,-1 0 1,1-1 0,0 0 0,-1 0-1,1 0 1,-1-1 0,0 0 0,0 0-1,0 0 1,0 0 0,5-5 0,4-4-1598</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29:48.499"/>
    </inkml:context>
    <inkml:brush xml:id="br0">
      <inkml:brushProperty name="width" value="0.05" units="cm"/>
      <inkml:brushProperty name="height" value="0.05" units="cm"/>
    </inkml:brush>
  </inkml:definitions>
  <inkml:trace contextRef="#ctx0" brushRef="#br0">5 55 7392,'-5'0'3360,"23"8"-2944,0-8 1472,3 4-1120,33-8 352,2 4-704,24-8-32,3 5-224,9-10 128,-9 2-192,9-9-2144,-9 12 1120</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29:53.091"/>
    </inkml:context>
    <inkml:brush xml:id="br0">
      <inkml:brushProperty name="width" value="0.05" units="cm"/>
      <inkml:brushProperty name="height" value="0.05" units="cm"/>
    </inkml:brush>
  </inkml:definitions>
  <inkml:trace contextRef="#ctx0" brushRef="#br0">503 705 2496,'-2'-13'2079,"-8"10"412,1 2-1595,-8-1-309,-1 0 0,0 1-1,0 1 1,-24 3 0,8 3-296,1 1 0,1 2 1,-1 1-1,2 1 0,-1 2 1,2 2-1,-36 21 0,58-31-251,-4 3 82,-21 15 1,31-21-94,0 0 1,0-1 0,0 1-1,0 0 1,1 0 0,-1 0 0,0 0-1,1 0 1,0 1 0,-1-1-1,1 0 1,0 1 0,0-1-1,0 1 1,1-1 0,-2 6 0,2-7 5,0 0 0,1 1 0,-1-1 1,0 0-1,0 1 0,1-1 0,-1 0 1,1 1-1,-1-1 0,1 0 1,0 0-1,-1 0 0,1 1 0,0-1 1,0 0-1,0 0 0,0 0 0,0 0 1,0-1-1,0 1 0,0 0 1,0 0-1,1-1 0,-1 1 0,0 0 1,2 0-1,1 0 37,-1 0-1,0 0 1,1 0 0,-1-1-1,1 1 1,-1-1 0,1 0-1,-1 0 1,6 0 0,10-4 102,1 0-1,-1-1 1,0-1 0,33-16-1,67-44 25,-85 44-183,0-2-1,-2-1 0,-1-2 0,-1-1 1,-1-2-1,-2 0 0,-1-2 0,23-36 0,-22 25-16,-1-2-1,-3-1 0,-2 0 1,-2-2-1,15-54 0,-28 78-58,0 4-239,6-40 0,-11 53 207,-1 7 70,0-1 1,0 0-1,1 0 0,-1 1 0,0-1 1,0 0-1,0 0 0,0 0 0,0 1 0,0-1 1,0 0-1,0 0 0,0 0 0,-1 1 1,1-1-1,0 0 0,0 0 0,-1 0 0,1 1 1,0-1-1,-1 0 0,1 1 0,-1-1 1,1 0-1,-1 1 0,1-1 0,-2 0 1,2 1 15,0 0 0,0 0 1,0-1-1,-1 1 1,1 0-1,0 0 0,0 0 1,0 0-1,-1 0 1,1 0-1,0 0 0,0 0 1,0 0-1,0 0 1,-1 0-1,1 0 1,0 0-1,0 0 0,0 0 1,-1 0-1,1 0 1,0 0-1,0 0 0,0 0 1,-1 0-1,1 1 1,0-1-1,0 0 0,0 0 1,0 0-1,0 0 1,-1 0-1,1 1 1,-7 5 18,1 1 0,0 0 1,0 0-1,0 0 0,1 1 0,0 0 1,-7 15-1,3-6 50,-17 29 87,2 2 0,-26 73 1,40-92-134,-74 265 895,82-285-846,0 0-1,1 1 1,1-1-1,-1 1 0,2-1 1,-1 1-1,4 17 1,-3-25-18,-1 1 0,1-1 0,0 0 0,0 1 0,0-1 0,0 1 0,0-1 1,0 0-1,1 0 0,-1 0 0,1 0 0,0 0 0,0 0 0,-1 0 0,1-1 1,0 1-1,0 0 0,1-1 0,-1 0 0,0 1 0,0-1 0,1 0 0,-1 0 1,0-1-1,1 1 0,-1 0 0,1-1 0,0 1 0,-1-1 0,1 0 0,-1 0 1,1 0-1,3 0 0,2-1-9,0-1 0,1 1 0,-1-1 0,0-1 1,0 0-1,0 0 0,0 0 0,-1-1 0,1 0 1,-1 0-1,0-1 0,0 0 0,-1 0 0,1-1 1,8-10-1,5-7-9,-1-2 0,30-52 0,-35 54-119,-2 1-37,-10 17 42,1 0 1,0 0-1,0 1 0,0-1 1,8-8-1,-11 13 79,0 0-1,0 0 1,0 0-1,0 0 1,0 0-1,0 0 1,0 0 0,0 0-1,0 0 1,0 0-1,0 0 1,0 0-1,0 0 1,1 0-1,-1 0 1,0 0 0,0 0-1,0 0 1,0 0-1,0 0 1,0 0-1,0 0 1,0 0 0,0 0-1,0 0 1,0 0-1,0 0 1,0 1-1,0-1 1,0 0-1,0 0 1,1 0 0,-1 0-1,0 0 1,0 0-1,0 0 1,0 0-1,0 0 1,0 0 0,0 0-1,0 0 1,0 0-1,0 0 1,0 0-1,0 0 1,0 1-1,0-1 1,0 0 0,0 0-1,0 0 1,0 0-1,0 0 1,0 0-1,0 0 1,0 0-1,0 0 1,0 0 0,0 0-1,0 0 1,0 0-1,0 0 1,0 1-1,0-1 1,-1 6-30,-3 19 177,-12 40 0,10-46-8,1 1 1,1-1-1,0 2 1,0 24-1,4-42-104,0 0-1,0-1 1,0 1-1,1 0 0,-1-1 1,1 1-1,0 0 1,0-1-1,0 1 1,0-1-1,0 1 0,0-1 1,1 0-1,-1 1 1,3 1-1,-3-2 6,1-1-1,-1 0 1,1 0-1,-1 0 1,1 0-1,-1 0 1,1 0 0,0 0-1,0 0 1,-1-1-1,1 1 1,0-1-1,0 1 1,0-1 0,0 0-1,0 0 1,0 0-1,0 0 1,0 0-1,-1 0 1,1 0-1,3-1 1,15-4 28,0-1 1,-1-1-1,1-1 1,22-12-1,-10 2 43,46-34 1,-26 13-586,-71 59 250,-32 41 1,48-56 229,-1 0 0,1 1 0,0-1 0,-4 12 0,6-16 9,1 0 0,0 0-1,-1 1 1,1-1-1,0 0 1,0 0 0,0 0-1,0 1 1,0-1-1,0 0 1,0 0 0,0 0-1,0 1 1,1 0-1,0-1 13,-1 0 0,0-1 0,1 1 0,-1 0 0,1-1 0,0 1-1,-1-1 1,1 1 0,-1-1 0,1 0 0,0 1 0,-1-1 0,1 1 0,0-1-1,0 0 1,-1 0 0,1 1 0,0-1 0,0 0 0,-1 0 0,1 0 0,0 0-1,0 0 1,0 0 0,0 0 0,20-1 72,-1-1 0,1-1 1,32-8-1,58-23-119,-101 31-12,8-5 26,0 0-1,0-1 1,-1-1 0,18-13-1,-8 5 27,-2-3-142,-24 22-64,-1-1 194,0 0 1,0 0 0,0 1 0,0-1-1,0 0 1,0 0 0,0 0-1,0 0 1,0 1 0,0-1 0,0 0-1,0 0 1,0 0 0,0 0-1,0 1 1,0-1 0,0 0 0,0 0-1,1 0 1,-1 0 0,0 0 0,0 0-1,0 1 1,0-1 0,0 0-1,0 0 1,0 0 0,1 0 0,-1 0-1,0 0 1,0 0 0,0 0-1,0 0 1,1 0 0,-1 0 0,0 1-1,0-1 1,0 0 0,0 0-1,0 0 1,1 0 0,-1 0 0,0 0-1,0 0 1,0 0 0,0-1 0,1 1-1,-1 0 1,0 0 0,0 0-1,0 0 1,0 0 0,1 0 0,-1 0-1,0 0 1,0 0 0,0 0-1,0 0 1,0-1 0,0 1 0,0 0-1,1 0 1,0-1-14,0 1 1,1-1-1,-1 0 0,0 0 1,0 0-1,0 0 0,0 0 1,0 0-1,0 0 0,2-2 1,-2 2 205,-2-6-236,2 5-15,0 2 60,-1 0 0,0-1 0,1 1 0,-1 0 0,0 0 0,0-1 0,0 1 1,1 0-1,-1-1 0,0 1 0,0 0 0,0-1 0,0 1 0,0 0 0,0-1 1,0 1-1,0 0 0,0-1 0,0 1 0,0-1 0,0 1 0,0 0 0,0-1 0,0 1 1,0 0-1,0-1 0,0 1 0,0 0 0,0-1 0,0 1 0,-1 0 0,1-1 0,0 1 1,0 0-1,0-1 0,-1 1 0,1 0 0,0 0 0,0-1 0,-1 1 0,-4-11-84,5 11 72,0-1 1,0 0 0,0 0 0,-1 1-1,1-1 1,0 0 0,0 1 0,-1-1-1,1 0 1,-1 1 0,1-1 0,0 0-1,-1 1 1,1-1 0,-1 1 0,1-1-1,-1 1 1,0-1 0,1 1 0,-1-1-1,0 1 1,1 0 0,-1-1 0,0 1-1,1 0 1,-1-1 0,0 1 0,0 0-1,1 0 1,-1 0 0,0 0 0,0 0-1,-3 0-9,0 1 1,1 0-1,-1 0 0,1 0 0,-1 0 0,1 0 0,0 1 0,-1 0 0,1-1 0,0 1 1,0 0-1,0 1 0,0-1 0,1 0 0,-1 1 0,1 0 0,-1 0 0,1-1 0,-2 5 0,-3 2-30,1 1-1,0 0 1,1 1-1,-8 21 0,12-29 54,0 1 0,0-1 0,0 1 0,1-1 0,-1 1 0,1 0-1,0-1 1,0 1 0,0 0 0,1-1 0,-1 1 0,1 0 0,0-1-1,2 6 1,-2-7 16,0 1 0,0-1 0,1 1 0,0-1 0,-1 1 1,1-1-1,0 0 0,0 0 0,0 0 0,0 0 0,1 0 0,-1-1 0,0 1 0,1-1 0,-1 1 0,1-1 0,0 0 0,3 2 0,2-1 15,0-1 1,1 1-1,-1-1 1,0 0-1,1-1 1,-1 0-1,11-2 1,58-11 59,-63 10-105,159-45 64,-46 11 75,-51 14-104,-43 12-145,37-7 1,-60 14-59,-10 4 174,0 0-1,1 0 0,-1 0 1,0 0-1,0-1 1,0 1-1,1 0 0,-1 0 1,0 0-1,1 0 1,-1 0-1,0 0 1,0 0-1,1 0 0,-1 0 1,0 0-1,0 0 1,1 0-1,-1 0 0,0 0 1,1 0-1,-1 0 1,0 0-1,0 0 0,1 0 1,-1 0-1,0 0 1,0 0-1,1 0 0,-1 1 1,0-1-1,1 0 1,0 1-116,-3 0 117,1-1-1,-1 1 1,1-1-1,-1 1 1,1 0-1,0 0 1,-1 0-1,1 0 1,-2 2-1,-4 2 7,-43 23-165,-63 26 0,99-48 183,0 1 0,1 1 0,0 0 0,0 1 0,-14 12 0,27-21-18,0 0-1,-1 0 1,1 1-1,0-1 1,0 0 0,-1 1-1,1-1 1,0 0-1,-1 1 1,1-1-1,0 0 1,0 1-1,0-1 1,0 0-1,-1 1 1,1-1-1,0 1 1,0-1-1,0 0 1,0 1-1,0-1 1,0 1 0,0-1-1,0 0 1,0 1-1,0-1 1,0 1-1,0-1 1,0 1-1,0-1 1,1 0-1,-1 1 1,1 0 10,0 0 1,0 0 0,0 0-1,0 0 1,0 0-1,0 0 1,0 0 0,0-1-1,0 1 1,2 1-1,3 0 52,-1 0-1,1 0 1,10 2-1,0-2-36,0-1 0,0-1 0,0 0 0,0-1 0,0-1 0,0 0 0,0-1 0,-1-1 0,1 0 0,-1-1 0,0-1 0,-1 0 0,1-1 0,-1-1 0,23-16 0,249-215-96,-256 211 100,151-150 211,-158 152-236,8-7-97,-2-2 0,46-70-1,-54 68-121,19-50-1,-40 86 169,1 0-1,-1 0 1,1 0 0,-1 0 0,0 0-1,1 0 1,-1 0 0,0 0-1,0 0 1,0-1 0,0 1-1,0 0 1,0-1 0,0 2 37,0 0-1,-1-1 1,1 1 0,0 0 0,0 0-1,0 0 1,-1 0 0,1 0 0,0 0-1,0 0 1,0 0 0,-1 0 0,1-1-1,0 1 1,0 0 0,-1 0 0,1 0-1,0 0 1,0 0 0,0 0 0,-1 1-1,1-1 1,0 0 0,0 0 0,-1 0-1,1 0 1,0 0 0,0 0 0,0 0-1,-1 0 1,1 0 0,0 1 0,0-1-1,0 0 1,-1 0 0,-3 3-17,0 0 0,0 1 0,1-1 0,-5 5 0,-105 103-50,26-30-53,66-57 200,0 1 0,2 1 0,-21 36 0,-40 91-28,64-119 39,2 0 1,1 1-1,1 1 0,-10 57 1,21-86-44,1-1 0,-1 1 1,1-1-1,0 0 0,1 1 0,1 6 1,-2-12-20,0 1 1,1 0-1,-1-1 1,1 1-1,-1-1 1,1 1-1,0 0 1,0-1-1,0 1 1,0-1-1,0 0 1,0 1 0,0-1-1,0 0 1,0 0-1,1 0 1,-1 0-1,0 0 1,1 0-1,-1 0 1,1 0-1,-1 0 1,1-1-1,0 1 1,-1 0-1,3-1 1,7 2 52,0-1 1,1 0-1,-1-1 1,1-1-1,-1 1 1,18-5-1,65-19 26,-62 13-161,34-17-1,-60 25 93,11-3-439,-17 6 400,0 0 0,0 0 0,0 0 0,1 0 0,-1 0-1,0 0 1,0 0 0,0 0 0,0 0 0,0 0 0,0 0 0,0 0 0,0 0 0,0 0 0,0 0 0,1 0 0,-1 0 0,0 0 0,0 0 0,0 0 0,0 0 0,0 0 0,0 1 0,0-1 0,0 0 0,0 0-1,0 0 1,0 0 0,0 0 0,0 0 0,0 0 0,0 0 0,0 0 0,0 0 0,1 0 0,-1 1 0,0-1 0,0 0 0,0 0 0,0 0 0,0 0 0,0 0 0,0 0 0,0 0 0,0 0 0,0 0 0,-1 1 0,-3 8-75,-2-1 30,3-4 53,0 0 0,0 1 1,0-1-1,0 1 0,1 0 0,0 0 1,0 0-1,0 0 0,1 0 0,-1 0 1,0 9-1,2-13 12,1 0-1,-1 0 1,0 0 0,0 0-1,1 1 1,-1-1 0,1 0-1,-1 0 1,1 0 0,0 0-1,-1 0 1,1 0 0,0 0-1,0 0 1,-1 0 0,1-1-1,0 1 1,0 0 0,0 0-1,0-1 1,0 1 0,0 0-1,0-1 1,1 1 0,-1-1-1,0 0 1,0 1 0,0-1-1,2 0 1,2 1 17,0 0 1,0 0-1,0-1 1,0 1-1,0-1 0,6-1 1,3-1-28,1-1 0,-1 0 1,0-1-1,0-1 0,-1 0 1,1-1-1,-1 0 0,0-1 1,20-15-1,-26 18 32,-6 3-39,-1 1-1,1 0 0,0-1 1,0 1-1,-1-1 0,1 1 1,0-1-1,-1 1 0,1-1 1,-1 0-1,1 1 0,0-1 1,-1 0-1,1 0 0,-1 1 1,0-1-1,1 0 0,-1 0 1,1-1-1,-1 2-9,-1 0 1,1 0-1,0-1 0,0 1 1,0 0-1,0 0 1,-1 0-1,1-1 0,0 1 1,0 0-1,0 0 0,-1 0 1,1 0-1,0-1 0,0 1 1,-1 0-1,1 0 1,0 0-1,0 0 0,-1 0 1,1 0-1,0 0 0,-1 0 1,1 0-1,0 0 0,0 0 1,-1 0-1,1 0 1,0 0-1,0 0 0,-1 0 1,1 0-1,0 0 0,0 0 1,-1 0-1,1 0 0,0 1 1,0-1-1,-1 0 1,1 0-1,0 0 0,-1 1 1,-10 4-87,11-5 88,-7 4-23,1 0 1,-1 0-1,1 1 1,-9 8-1,12-10 44,1 0-1,0-1 1,-1 1-1,1 0 1,0 0-1,0 0 0,1 0 1,-1 0-1,1 1 1,-1-1-1,0 6 1,1-8 1,1 0 0,0 0 1,0 0-1,-1 0 1,1 1-1,0-1 1,0 0-1,0 0 0,0 0 1,0 0-1,1 0 1,-1 0-1,0 0 0,0 0 1,1 0-1,-1 0 1,1 0-1,-1 0 0,1 0 1,-1 0-1,1 0 1,-1 0-1,1-1 0,0 1 1,-1 0-1,1 0 1,0 0-1,0-1 1,0 1-1,0-1 0,0 1 1,-1 0-1,1-1 1,0 0-1,0 1 0,0-1 1,0 0-1,1 1 1,-1-1-1,0 0 0,0 0 1,0 0-1,0 0 1,0 0-1,0 0 0,0 0 1,0 0-1,1-1 1,5 0 3,13-3 90,-1 0-1,0-2 0,34-14 0,-48 18-107,0-1 0,0 0 1,-1 0-1,1 0 0,-1 0 0,0-1 1,0 1-1,5-7 0,-8 9-6,-1 0 0,1 0 0,0 0 0,-1 0 0,1-1 0,0 1 1,-1 0-1,0-1 0,1 1 0,-1 0 0,0-1 0,1 1 0,-1-1 0,0 1 0,0 0 0,0-1 0,-1 1 0,1-1 1,0 1-1,0 0 0,-1-1 0,1 1 0,-1 0 0,1-1 0,-1 1 0,1 0 0,-1 0 0,0 0 0,0-1 1,0 1-1,0 0 0,1 0 0,-1 0 0,-2-1 0,0-1-16,-1 0-1,1 1 1,-1-1 0,1 1 0,-1 0-1,0-1 1,0 2 0,0-1 0,0 0-1,-8-1 1,-48-5 104,59 7-85,0 1 0,-1 0 1,1 0-1,0 0 0,-1 0 0,1 0 1,0 0-1,-1 0 0,1 1 0,0-1 1,-1 0-1,1 1 0,0-1 0,0 1 0,-1-1 1,1 1-1,0 0 0,-1 0 0,2 0 7,0-1-1,0 0 1,0 0 0,0 0-1,0 0 1,0 1-1,1-1 1,-1 0-1,0 0 1,0 0-1,0 0 1,0 0 0,0 0-1,0 1 1,1-1-1,-1 0 1,0 0-1,0 0 1,0 0-1,0 0 1,1 0 0,-1 0-1,0 0 1,0 0-1,0 0 1,1 0-1,-1 0 1,0 0 0,0 0-1,0 0 1,0 0-1,1 0 1,-1 0-1,0 0 1,0 0-1,0 0 1,0 0 0,1 0-1,-1 0 1,12 0 26,47-7 165,109-8-157,-161 15-40,109 1-14,-105 0-10,1 0-1,0 1 0,-1 0 1,1 1-1,-1 1 1,0 0-1,17 8 1,-25-11 15,-1 1 0,0-1 0,0 0 0,0 1 0,0 0 0,0-1 0,0 1 0,0 0 0,0 0 0,-1 0 0,1 0 0,-1 0 0,1 0 0,-1 0 0,0 1 0,1 3 0,-1-4 8,-1 0-1,0 0 1,0 0-1,0 0 1,0 0-1,0 1 1,0-1-1,-1 0 1,1 0-1,-1 0 1,1 0-1,-1 0 1,0 0-1,0 0 1,0 0-1,0 0 1,0 0-1,0 0 1,-3 2-1,-3 4 84,4-4 25,0-1-1,0 1 1,1-1-1,0 1 1,-3 5-1,5-8-86,0-1-1,0 0 1,0 0-1,1 0 1,-1 0-1,0 1 1,0-1-1,0 0 0,0 0 1,1 0-1,-1 0 1,0 0-1,0 0 1,1 0-1,-1 0 1,0 0-1,0 0 1,0 0-1,1 0 1,-1 0-1,0 0 0,0 0 1,1 0-1,-1 0 1,0 0-1,0 0 1,0 0-1,1 0 1,-1 0-1,0 0 1,0 0-1,0 0 1,1-1-1,-1 1 0,0 0 1,0 0-1,0 0 1,1-1-1,13-4 134,-3 0-83,129-66-100,-129 65-8,-1 0 0,1 1 0,0 0-1,0 1 1,19-6 0,-26 9 10,0 1 0,0-1-1,1 0 1,-1 1 0,1 0 0,-1 0 0,0 1 0,1-1 0,-1 1-1,0 0 1,1 0 0,-1 0 0,0 0 0,0 1 0,0 0 0,0 0-1,7 5 1,-3-1 92,-1 0-1,0 0 1,10 13-1,-15-17-310,1 1 0,-1 0 0,0 0 0,0 0 1,-1 0-1,1 0 0,-1 0 0,1 1 0,-1-1 0,0 0 0,0 1 0,0 4 0,-3-1-2932,-3 1 975</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29:53.498"/>
    </inkml:context>
    <inkml:brush xml:id="br0">
      <inkml:brushProperty name="width" value="0.05" units="cm"/>
      <inkml:brushProperty name="height" value="0.05" units="cm"/>
    </inkml:brush>
  </inkml:definitions>
  <inkml:trace contextRef="#ctx0" brushRef="#br0">843 15 7392,'-27'-14'3360,"23"17"-2944,8-3 288,5 5-480,9-2 64,3 5-192,10 0-128,0 4 0</inkml:trace>
  <inkml:trace contextRef="#ctx0" brushRef="#br0" timeOffset="1">5 118 8640,'-5'-23'3904,"23"34"-3392,-5-11 352,5 3-576,34-3 608,9 5-512,22-1-192,1 4-128,-4 0-352,-15-2 160</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29:53.857"/>
    </inkml:context>
    <inkml:brush xml:id="br0">
      <inkml:brushProperty name="width" value="0.05" units="cm"/>
      <inkml:brushProperty name="height" value="0.05" units="cm"/>
    </inkml:brush>
  </inkml:definitions>
  <inkml:trace contextRef="#ctx0" brushRef="#br0">27 40 7296,'-26'-39'3328,"39"58"-2912</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29:55.474"/>
    </inkml:context>
    <inkml:brush xml:id="br0">
      <inkml:brushProperty name="width" value="0.05" units="cm"/>
      <inkml:brushProperty name="height" value="0.05" units="cm"/>
    </inkml:brush>
  </inkml:definitions>
  <inkml:trace contextRef="#ctx0" brushRef="#br0">181 382 3072,'3'-34'4944,"-3"33"-4871,0 1 0,0 0-1,0 0 1,0-1 0,0 1 0,0 0 0,0 0 0,-1-1 0,1 1-1,0 0 1,0 0 0,0-1 0,0 1 0,0 0 0,0 0 0,-1 0 0,1-1-1,0 1 1,0 0 0,0 0 0,-1 0 0,1-1 0,0 1 0,0 0 0,-1 0-1,1 0 1,0 0 0,0 0 0,-1 0 0,1 0 0,0 0 0,0 0 0,-1-1-1,1 1 1,0 0 0,-1 0 0,-8 1 647,9-1-696,-9 3 193,-1 1 1,1 0-1,0 0 1,0 0 0,0 2-1,0-1 1,1 1-1,0 0 1,0 0 0,1 1-1,-1 0 1,2 1-1,-1-1 1,-5 10 0,6-7-138,0-1 1,1 1-1,-8 18 1,11-23-44,1 0-1,-1-1 1,1 1 0,0 0-1,0 0 1,0 0-1,1 0 1,0 1 0,0-1-1,1 8 1,0-11-14,-1 0 1,1 0 0,0-1-1,0 1 1,0 0 0,0-1-1,0 1 1,0-1-1,0 1 1,1-1 0,-1 0-1,0 0 1,1 1-1,-1-1 1,1 0 0,0 0-1,-1 0 1,1 0 0,0-1-1,-1 1 1,1 0-1,0-1 1,0 1 0,0-1-1,3 1 1,2 0 81,1-1 1,-1 1 0,1-1-1,-1-1 1,9 0 0,-5-1 26,0 0-1,0-1 1,0 0 0,-1-1 0,1 0 0,-1 0 0,11-7-1,-17 8-102,-1 1 0,1-1 0,-1 0 0,1 1 0,-1-2 0,0 1 0,0 0 0,-1 0 0,4-6-1,-5 6-24,1 1 0,-1-1-1,0 1 1,0-1 0,-1 0 0,1 0-1,0 1 1,-1-1 0,0 0-1,0 0 1,0 0 0,0 0-1,0 0 1,0 1 0,-2-6-1,1 5-44,0 0-1,0 0 0,-1 0 0,1 0 0,-1 1 1,1-1-1,-1 0 0,0 1 0,0-1 0,-1 1 1,1-1-1,0 1 0,-1 0 0,1 0 0,-1 0 1,0 1-1,0-1 0,1 1 0,-1-1 0,0 1 1,-1 0-1,1 0 0,0 0 0,0 0 0,0 1 1,0-1-1,-1 1 0,-3 0 0,4 0 11,0 0 0,0 0-1,0 0 1,0 0 0,0 1 0,0-1-1,0 1 1,1 0 0,-1 0 0,0 0-1,0 0 1,1 0 0,-1 1 0,0-1-1,1 1 1,-1 0 0,1-1 0,0 1-1,0 0 1,0 1 0,0-1 0,0 0-1,0 1 1,0-1 0,1 1-1,-1-1 1,1 1 0,0 0 0,0-1-1,-2 7 1,3-8 33,0-1 0,0 1 0,0 0 0,0-1 0,0 1 0,0 0 0,0 0 0,0-1 0,0 1 0,0 0 0,1-1 0,-1 1 0,0 0 0,0-1 0,1 1 0,-1 0 0,0-1 0,1 1 0,-1-1 0,1 1 0,-1-1 0,1 1 0,-1 0 0,1-1 0,-1 0 0,1 1 0,-1-1 0,1 1 0,0-1 0,-1 0 0,1 1 0,0-1 0,-1 0 0,1 0 0,1 1 0,1-1 33,0 1 1,0 0-1,1-1 1,-1 0-1,0 0 1,6 0-1,5-2 87,0 0 1,0-1-1,-1-1 0,1 0 0,-1-1 0,17-8 1,-4-1 25,48-33 0,-58 36-116,-1-1 0,0 0 0,-1-1 0,0 0 0,-1-2 0,-1 1 0,15-24 0,-2-5-31,21-53-1,2-5 26,-28 72-69,-25 59-299,3-22 300,-32 166-287,-20 82 605,-50 122 236,94-343-349,-1 0 0,-1-1 0,-2-1 1,-32 56-1,43-84-30,0-1 0,0 1 1,-1-1-1,-7 7 0,10-10-103,0 0-1,-1 0 1,1 0-1,0 0 1,0-1-1,0 1 1,-1-1-1,1 1 1,0-1-1,-1 1 0,1-1 1,-1 1-1,1-1 1,0 0-1,-1 0 1,1 0-1,-1 0 1,1 0-1,0 0 1,-3-1-1,3 1-14,0-1 0,0 1-1,1 0 1,-1-1 0,0 1 0,0-1 0,0 1-1,1-1 1,-1 0 0,0 1 0,1-1 0,-1 0-1,0 1 1,1-1 0,-1 0 0,1 0 0,-1 0-1,1 0 1,0 1 0,-1-1 0,1 0 0,0 0-1,0 0 1,-1 0 0,1 0 0,0 0 0,0-1-1,2-29 166,-2 30-177,2-13 89,1 1 1,1-1-1,1 1 0,0 0 0,0 0 0,11-17 0,0 3 234,36-45-1,-33 49-341,2 1 0,1 1 0,0 0 0,2 2 0,0 1 0,1 1 0,32-16 0,-35 22-1184,0 2 320</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29:56.874"/>
    </inkml:context>
    <inkml:brush xml:id="br0">
      <inkml:brushProperty name="width" value="0.05" units="cm"/>
      <inkml:brushProperty name="height" value="0.05" units="cm"/>
    </inkml:brush>
  </inkml:definitions>
  <inkml:trace contextRef="#ctx0" brushRef="#br0">8 923 5568,'-7'7'2634,"12"-4"-1162,15-4-80,-9-3-1135,0 0-1,0-1 0,0 0 0,-1 0 1,0-1-1,13-11 0,55-48-73,-59 47-64,75-74 320,103-130 0,-165 184-239,10-12 159,30-35 220,-70 82-911,-7 9 274,-14 19 75,-159 319 692,173-333-659,-7 13 171,1-1 0,1 2 0,-12 48-1,21-71-168,1 0-1,0 1 0,-1-1 0,1 0 1,0 0-1,1 0 0,-1 1 0,0-1 1,0 0-1,1 0 0,0 0 0,-1 0 0,1 0 1,0 1-1,1 1 0,-1-2-10,0-1-1,0 0 1,0 0 0,1 0-1,-1 0 1,0 0 0,0 0-1,1 0 1,-1-1 0,0 1-1,1 0 1,-1-1 0,1 1-1,-1-1 1,1 1 0,-1-1-1,1 0 1,-1 0 0,1 0-1,-1 0 1,1 0-1,2 0 1,4-1 30,0 0-1,0 0 1,0-1-1,0 0 1,0-1-1,0 0 1,-1 0 0,12-6-1,-8 2-33,0 0-1,-1-1 0,0 0 1,16-17-1,-3-2-27,-2 0-1,35-59 1,-39 59-1,106-163 197,15 22-314,39-54-225,-130 155 9,-97 120 373,-13 20 351,38-47-232,1 2 1,-24 36-1,17-6-71,-46 114 0,21-29 103,-58 136 669,103-250 76,13-34-876,1 1 1,0 0-1,0-1 0,6-5 0,39-55 26,-1 1-273,-45 61 139,1 1-1,-1-1 1,1 1-1,-1-1 1,1 1-1,0 0 1,6-3-1,-8 5 26,-1-1-1,1 1 0,0 0 1,-1 0-1,1 0 0,0-1 1,0 1-1,-1 0 0,1 0 1,0 0-1,-1 0 0,1 0 1,0 0-1,0 0 0,-1 0 1,1 1-1,0-1 0,0 0 1,-1 0-1,1 1 0,0-1 1,-1 0-1,1 1 0,0-1 1,-1 1-1,1-1 0,-1 1 1,1-1-1,-1 1 0,1-1 0,-1 1 1,1-1-1,-1 1 0,1 0 1,-1-1-1,0 1 0,1 0 1,-1-1-1,0 1 0,0 0 1,0-1-1,1 1 0,-1 1 1,6 35-129,-5-31 171,-1-1 1,1 1 0,0-1 0,0 1-1,1-1 1,0 1 0,0-1 0,0 0-1,3 6 1,-1-7 12,-1 1 1,1 0-1,1-1 1,-1 0-1,1 0 1,-1 0-1,1-1 1,0 1-1,0-1 1,1 0-1,-1-1 1,0 1-1,1-1 0,0 0 1,0-1-1,-1 1 1,1-1-1,0 0 1,0-1-1,0 1 1,9-1-1,4-2 121,1 0 0,-1 0 0,0-2 0,0 0 0,25-10 0,-36 11-150,0 1 0,-1-2 0,0 1 0,1-1 0,-1 0 0,-1 0 0,1-1 0,0 0 0,-1 0 0,0 0 0,0-1 0,-1 0 0,0 0 0,0-1 0,0 1 0,5-11 0,-5 8-47,-1-1 1,0 0 0,0-1-1,-1 1 1,0-1 0,-1 0-1,2-13 1,-4 22 28,0 0-26,0 0 0,0 0 0,0 0 0,0 0 0,0 0 0,0-1 0,-2-2 0,2 4 19,0 0-1,-1 1 1,1-1-1,0 1 1,-1-1-1,1 1 1,-1 0-1,1-1 1,-1 1-1,1-1 1,-1 1-1,1 0 1,-1-1-1,1 1 1,-1 0-1,1 0 1,-1 0-1,1-1 1,-1 1-1,0 0 1,1 0-1,-1 0 0,1 0 1,-1 0-1,0 0 1,1 0-1,-1 0 1,0 0-1,1 0 1,-1 0-1,1 0 1,-1 1-1,0-1 1,0 1-1,-6 1-9,1 1-1,-1 0 0,1 0 0,0 0 1,0 1-1,0 0 0,0 0 1,1 1-1,-9 8 0,8-7 61,1 0 0,0 1-1,0-1 1,0 1 0,0 0 0,1 1-1,0-1 1,-3 10 0,7-15-31,-1 1 1,0-1-1,1 1 1,-1-1-1,1 1 1,0-1-1,0 1 1,0-1-1,0 1 1,0-1-1,1 1 1,-1-1-1,1 1 1,0-1-1,-1 1 1,3 2-1,-1-1 22,0-1 0,0 1-1,1-1 1,-1 0 0,1 0-1,0 0 1,0-1-1,0 1 1,5 3 0,5 1 100,0 1 1,1-2-1,0 0 1,20 6-1,-26-10-263,0 1 0,0-1 0,0-1 0,1 0 0,-1 0 0,0 0 0,15-2 0,-15 0-663,0 0 0,0-1 0,-1 0 0,1 0 0,8-5 0,-8 3-1327,1 0 0,-1-1 0,-1 0 1,14-11-1,-8 8-754</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29:57.233"/>
    </inkml:context>
    <inkml:brush xml:id="br0">
      <inkml:brushProperty name="width" value="0.05" units="cm"/>
      <inkml:brushProperty name="height" value="0.05" units="cm"/>
    </inkml:brush>
  </inkml:definitions>
  <inkml:trace contextRef="#ctx0" brushRef="#br0">10 74 7968,'-10'-3'3616,"36"11"-3136,5-8 1504,10 3-1184,23-11 288,8 5-640,15-17-65,-4 4-223,17-4-32,-7 6-64</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2:56.433"/>
    </inkml:context>
    <inkml:brush xml:id="br0">
      <inkml:brushProperty name="width" value="0.05" units="cm"/>
      <inkml:brushProperty name="height" value="0.05" units="cm"/>
      <inkml:brushProperty name="color" value="#66CC00"/>
    </inkml:brush>
  </inkml:definitions>
  <inkml:trace contextRef="#ctx0" brushRef="#br0">115 75 8480,'-53'-36'3840,"32"28"-3360,6 0-160,12 5-288,-10-9-96,3 4 32</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0:00.779"/>
    </inkml:context>
    <inkml:brush xml:id="br0">
      <inkml:brushProperty name="width" value="0.05" units="cm"/>
      <inkml:brushProperty name="height" value="0.05" units="cm"/>
    </inkml:brush>
  </inkml:definitions>
  <inkml:trace contextRef="#ctx0" brushRef="#br0">0 1013 2912,'0'0'24,"0"0"0,0 0 0,0 0 1,0 0-1,1 0 0,-1 0 0,0 0 0,0 0 0,0 0 0,0 0 1,0 0-1,0 0 0,0 0 0,0 0 0,1 0 0,-1 0 1,0 0-1,0 0 0,0 0 0,0 0 0,0 0 0,0 0 1,0 0-1,0 0 0,1 0 0,-1 0 0,0 0 0,0 0 0,0 0 1,0 1-1,0-1 0,0 0 0,0 0 0,0 0 0,0 0 1,0 0-1,0 0 0,0 0 0,0 0 0,0 0 0,0 0 1,0 1-1,0-1 0,0 0 0,0 0 0,0 0 0,0 0 0,0 0 1,0 0-1,0 0 0,0 1 0,-3 3 400,10-13 6278,4-9-5053,20-27-1888,10-3 875,3 3 0,62-53 1,-78 76-321,1 1 1,38-22-1,-56 37-241,-4 1-2,0 1-1,15-6 1,-21 9-64,1 1 0,0-1 0,-1 1 0,1-1 0,0 1 0,-1 0 0,1 0 0,0 0 1,0 0-1,-1 0 0,1 0 0,0 0 0,-1 0 0,1 1 0,0-1 0,-1 1 1,1-1-1,0 1 0,1 1 0,-1-1 15,-1 0 0,0 0 1,1 1-1,-1-1 0,0 1 0,0-1 0,0 1 1,0 0-1,0-1 0,-1 1 0,1 0 1,0 0-1,-1 0 0,1-1 0,-1 1 1,0 0-1,1 0 0,-1 0 0,0 0 0,0 0 1,-1 3-1,1 2 48,-1 0 1,0 1 0,-1-1-1,-3 9 1,0-3 39,0-1 0,-2 0 0,1-1-1,-10 13 1,-36 43 594,45-59-585,-11 10 177,9-9 60,9-8-129,3-4 33,3-1-225,0 1 0,1 0 0,-1 0-1,12-4 1,9-3-13,11-7-20,-1-2 1,-1-1-1,-1-2 0,53-42 0,-85 61-13,12-11-58,1 1 0,0 1 0,19-12 0,-34 23 48,0 1 0,-1-1 0,1 1 0,0 0 0,0-1 0,0 1 0,0 0 0,0-1 0,0 1 0,0 0 0,0 0 0,0 0 0,0 0 0,0 0 0,0 0 0,0 0 0,0 0 0,1 1 0,-2-1 7,1 0 0,-1 1 1,1-1-1,0 1 0,-1-1 1,1 0-1,-1 1 0,0-1 0,1 1 1,-1 0-1,1-1 0,-1 1 1,0-1-1,1 1 0,-1 0 1,0-1-1,0 1 0,1 0 0,-1 0 1,1 4-1,-1-1 0,1 1-1,-1 0 1,0 0 0,-1 6 0,1-11 13,-3 17 85,1 0-1,-2-1 0,0 1 1,-9 21-1,9-26 7,0 0-1,1 0 1,0 0-1,1 1 1,-1 22-1,3-35-74,0 1-1,0-1 0,0 1 0,0-1 0,0 1 1,0-1-1,0 1 0,0 0 0,0-1 0,0 1 1,0-1-1,0 0 0,0 1 0,1-1 0,-1 1 1,0-1-1,0 1 0,1-1 0,-1 1 0,0-1 1,1 0-1,-1 1 0,0-1 0,1 0 0,-1 1 1,1-1-1,-1 0 0,0 1 0,1-1 0,-1 0 1,1 0-1,-1 1 0,1-1 0,1 0 18,-1 0 0,1 0 0,-1 0 0,1-1 0,-1 1 0,0 0 0,1-1 0,-1 1 0,1-1 0,-1 1 0,2-2 0,6-3 78,0-1 0,11-9 0,-18 14-116,155-135 104,-119 102-99,-36 33 18,18-16-313,-19 17 286,-1 0 1,0 0-1,0 0 0,0 0 1,0-1-1,0 1 0,1 0 1,-1 0-1,0 0 0,0 0 1,0 0-1,0 0 0,1 0 1,-1 0-1,0 0 1,0 0-1,0 0 0,0 0 1,1 0-1,-1 0 0,0 0 1,0 0-1,0 0 0,1 0 1,-1 0-1,0 0 0,0 0 1,0 0-1,0 0 0,1 0 1,-1 1-1,0-1 0,0 0 1,0 0-1,0 0 0,-1 12-187,-5 3 38,-15 25 1,15-31 154,1 0 0,0 1 1,1 0-1,0 0 0,0 1 0,-2 11 0,5-17-12,0 2 21,0 0 0,0-1 1,1 1-1,0 0 0,1 7 1,-1-13 17,0 0 1,0 1 0,0-1-1,1 0 1,-1 0 0,0 0-1,1 1 1,-1-1 0,1 0-1,-1 0 1,1 0 0,0 0-1,0 0 1,-1 0 0,1 0-1,0 0 1,0-1 0,0 1-1,0 0 1,0 0 0,0-1 0,0 1-1,0 0 1,0-1 0,0 1-1,0-1 1,1 0 0,-1 1-1,0-1 1,0 0 0,0 0-1,1 1 1,-1-1 0,2 0-1,6-2 38,-1 0 0,1 0 0,-1 0 0,0-1 0,0 0 0,0-1 0,13-8 0,-5 4-23,8-4-34,-2-2-1,1 0 0,-2-1 1,0-1-1,35-35 0,-55 49-52,0 1-1,0 0 0,1-1 1,-1 1-1,1 0 0,0 0 1,-1 0-1,3-1 0,2 3-262,-4 9 127,-2 0 124,0-1 1,1 1-1,0 0 1,6 17 0,-6-22 104,1-1 1,0 1-1,0 0 1,0 0-1,1-1 1,0 0 0,0 1-1,0-1 1,0 0-1,1-1 1,3 5-1,-5-7-17,0 0-1,0 1 1,0-1-1,0 0 0,1 0 1,-1 0-1,0 0 0,1-1 1,-1 1-1,0 0 1,1-1-1,-1 0 0,1 0 1,-1 0-1,0 0 1,1 0-1,-1 0 0,1 0 1,-1-1-1,0 1 0,1-1 1,-1 0-1,4-1 1,6-3 10,-1-1 1,0 0 0,15-11 0,-10 5-102,40-20 105,82-34-1,-116 54-33,-22 11-7,1 1 1,-1 0 0,1 0 0,-1 0 0,1-1 0,-1 1 0,1 0 0,-1-1 0,1 1 0,-1 0 0,0-1-1,1 1 1,-1 0 0,0-1 0,1 1 0,-1-1 0,0 1 0,1-1 0,-1 1 0,0 0 0,0-1 0,0 1-1,1-1 1,-1 1 0,0-1 0,0 0 0,0 1 0,0-1 0,0 1 0,0-1 0,0 0 0,-1 1-23,0-1 1,0 1 0,0 0-1,0 0 1,1 0 0,-1 0-1,0 0 1,0 0-1,0 0 1,0 0 0,0 0-1,0 0 1,0 0 0,0 1-1,-1-1 1,-16 6-111,16-5 95,-20 7-29,1 1 0,0 1 0,1 0 0,0 2 0,-31 24 0,44-30 62,0 0 0,1 1 0,-1 0 0,1 0 0,0 0 0,1 1 0,0 0 0,-5 10 0,8-15 14,1 0 0,-1 0 1,1 0-1,0 0 0,0 1 1,0-1-1,1 0 0,-1 0 1,1 1-1,0-1 0,0 0 1,0 1-1,0-1 0,0 0 1,1 1-1,0-1 0,-1 0 1,1 0-1,0 0 0,1 1 1,-1-1-1,0 0 0,1-1 1,0 1-1,0 0 0,3 3 1,-3-4 0,0 0 0,0 0 0,0-1 1,0 1-1,1-1 0,-1 1 0,0-1 1,1 0-1,-1 0 0,1 0 1,0 0-1,-1-1 0,1 1 0,0-1 1,-1 0-1,1 1 0,4-2 0,3 1 30,0-1-1,1-1 0,10-2 1,-17 3-25,206-61 429,-169 48-408,-9 3-14,1-2 0,-2 0 1,46-29-1,-57 29-29,-1-1 1,-1-2-1,32-32 1,-40 38-4,139-149 37,-93 98-7,24-23 9,69-79 16,-125 132-44,-1 0 0,-1-2 0,30-61 0,-49 87-41,0 1-42,0 0 0,0 0 0,-1-1 1,0 1-1,0-1 0,0 1 0,-1-1 0,1-7 0,-2 14 66,0-1-1,0 1 1,0 0-1,0-1 0,0 1 1,0 0-1,0-1 1,0 1-1,0 0 0,0-1 1,0 1-1,0 0 1,0-1-1,-1 1 1,1 0-1,0 0 0,0-1 1,0 1-1,0 0 1,0-1-1,-1 1 0,1 0 1,0 0-1,0 0 1,-1-1-1,1 1 1,0 0-1,0 0 0,-1 0 1,1-1-1,0 1 1,-1 0-1,1 0 0,0 0 1,-1 0-1,-12 4-226,-12 15 132,-11 13-74,-85 81 155,105-96 24,1 1 1,0 1-1,2 0 1,0 1-1,-10 22 1,4 2 18,2 2-1,-14 60 1,29-99-15,-12 52-31,2 0 0,-5 82-1,17-134 50,-1-1 0,2 1 0,-1 0 0,1-1 0,0 1 0,0-1 0,0 1-1,1-1 1,0 1 0,1-1 0,-1 0 0,1 0 0,0 0 0,5 5 0,-5-6 14,1-1 1,-1 0-1,1 0 1,1 0-1,-1-1 1,0 1-1,1-1 1,0 0-1,0 0 1,0-1-1,0 0 1,0 1 0,0-2-1,1 1 1,-1 0-1,9 0 1,0-1 24,0-1 1,0 0 0,0-2-1,0 1 1,0-1 0,23-8 0,-9 4 10,-12 2-24,0 0 0,0-1 1,-1 0-1,0-1 1,21-11-1,-29 12-30,0 0-1,0 0 1,0 0 0,-1-1-1,0 0 1,0 0-1,0-1 1,-1 0 0,0 0-1,0 0 1,7-16 0,-8 15-9,1-1-71,0 0-1,-1-1 1,-1 1-1,1-1 1,-2 0-1,1 0 1,0-12-1,-3 22 59,0 0-1,0 0 1,0-1-1,0 1 0,0 0 1,0 0-1,0-1 1,0 1-1,0 0 1,0 0-1,0 0 0,-1-1 1,1 1-1,0 0 1,0 0-1,0 0 1,0 0-1,0-1 0,-1 1 1,1 0-1,0 0 1,0 0-1,0 0 1,-1 0-1,1 0 0,0-1 1,0 1-1,-1 0 1,1 0-1,0 0 1,0 0-1,0 0 0,-1 0 1,1 0-1,0 0 1,0 0-1,-1 0 1,1 0-1,0 0 0,0 0 1,-1 0-1,1 0 1,0 1-1,0-1 1,0 0-1,-1 0 0,-11 5-121,2 2 76,0 1 0,0 0-1,0 1 1,-9 12 0,-32 41 52,48-58 5,0 0 0,0 0-1,1 1 1,-1-1 0,1 1-1,0-1 1,0 1 0,0 0-1,-1 8 1,3-11 6,0 0 0,0-1 0,0 1 0,0 0 0,0 0 0,0-1 0,1 1 0,-1 0 0,1-1 0,-1 1 0,1 0 0,0-1 0,-1 1 0,1-1 0,0 1 0,0-1 0,0 1 0,0-1 0,0 0 0,1 1 0,-1-1 0,0 0 0,0 0 1,1 0-1,-1 0 0,1 0 0,-1 0 0,1-1 0,-1 1 0,1 0 0,3 0 0,1 1 21,0 0 0,1-1 0,-1 0 0,0 0 0,1-1 1,-1 1-1,1-2 0,-1 1 0,1-1 0,6-1 0,9-3 91,32-11-1,-28 8-194,75-22 42,91-30 190,-81 12-133,-69 29-26,-23 7-96,-19 11-104,-9 7 59,-66 42 65,43-29 36,2 1-1,-56 47 1,77-58 44,2-1 0,-1 1 1,1 0-1,-9 16 1,14-21 19,0 0 1,0 0-1,0 0 1,0 0 0,1 0-1,0 0 1,0 1 0,0-1-1,0 0 1,1 0 0,-1 1-1,1-1 1,0 1-1,1-1 1,0 6 0,-1-9-10,0 0 1,1 0 0,-1 0 0,0 0-1,1 0 1,-1 0 0,1 0 0,0 0 0,-1 0-1,1 0 1,0-1 0,-1 1 0,1 0-1,0 0 1,0 0 0,0-1 0,0 1-1,0-1 1,-1 1 0,1-1 0,0 1-1,0-1 1,1 1 0,-1-1 0,0 0 0,0 1-1,0-1 1,0 0 0,0 0 0,0 0-1,0 0 1,0 0 0,0 0 0,0 0-1,1 0 1,0-1 0,5-1 44,-1 0 0,0 0 0,0 0 0,11-6 1,-13 6-71,171-95 472,-155 83-459,0 0 0,-1-1-1,0-1 1,-2-1-1,0 0 1,19-25-1,-4-5-434,-37 57 161,1 0-1,0 0 1,-4 17-1,-5 12 446,12-34-154,0 0-1,0 1 0,0-1 1,0 0-1,1 1 0,0-1 1,0 1-1,1-1 0,-1 1 1,1-1-1,0 0 0,1 1 1,-1-1-1,1 0 0,4 8 1,-5-11 7,1-1 1,-1 1 0,1-1 0,-1 1 0,1-1-1,0 0 1,0 1 0,-1-1 0,1 0 0,0 0-1,0 0 1,0 0 0,0-1 0,0 1-1,0-1 1,1 1 0,-1-1 0,0 1 0,0-1-1,0 0 1,0 0 0,1 0 0,-1-1 0,0 1-1,0 0 1,0-1 0,0 1 0,4-3 0,4-1 60,0 0 0,0-1 0,0 0 0,11-9 0,-20 13-102,18-10-33,1 1 1,0 1-1,0 1 1,1 0-1,0 2 1,28-6-1,-44 11 36,0 0-1,0 1 1,0 0-1,0-1 1,0 1-1,0 1 0,0-1 1,0 1-1,0 0 1,0 0-1,0 0 1,-1 1-1,1 0 1,0 0-1,-1 0 0,0 0 1,7 5-1,11 7 363,1-2 1,0 0-1,2-1 0,-1-2 0,39 11 0,-52-18-255,0 0 0,0-1 1,-1 0-1,1-1 0,0 0 0,0 0 1,0-1-1,0-1 0,-1 0 1,12-3-1,-9 1-465,0-1 1,21-11-1,-20 8-1439,-1 0-1,15-12 1,-6 4-1163</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0:03.355"/>
    </inkml:context>
    <inkml:brush xml:id="br0">
      <inkml:brushProperty name="width" value="0.05" units="cm"/>
      <inkml:brushProperty name="height" value="0.05" units="cm"/>
    </inkml:brush>
  </inkml:definitions>
  <inkml:trace contextRef="#ctx0" brushRef="#br0">27 471 4160,'-15'-4'1333,"4"6"534,11-1-1807,0-1 1,0 0-1,0 0 0,0 0 0,0 0 0,0 0 0,0 0 0,0 0 0,0 0 0,0 0 0,0 0 0,0 0 0,0 1 0,0-1 1,0 0-1,0 0 0,0 0 0,0 0 0,0 0 0,0 0 0,0 0 180,0 0-180,5 0 535,1 0 0,-1-1 0,0 0 0,1 0 0,-1-1 0,0 1 0,6-4 0,35-19 1055,-11 5-614,28-12-69,-1-4 0,112-81 0,-155 100-851,-1-1 1,-1 0 0,0-2 0,-1 0-1,-1-1 1,-1 0 0,-1-1 0,14-33-1,-16 35-140,-11 18 5,1 0-1,-1 1 1,1-1 0,0 0 0,-1 0 0,1 0 0,0 0 0,0 1 0,-1-1-1,1 0 1,0 1 0,0-1 0,0 1 0,0-1 0,1 0 0,-1 2-8,-1-1 0,1 1 0,-1 0 0,1 0 0,-1 0 0,0 0 0,1 0 0,-1 0 0,0-1 0,0 1 0,1 0 0,-1 0 0,0 0 0,0 0 0,0 2 0,-1 20-28,-1 0 1,-1 1 0,-7 29-1,-28 68 102,30-100-44,0-2 0,-22 37 0,23-46 101,0 0 0,0 0 0,-1-1 0,-1 0-1,1-1 1,-18 13 0,23-19-67,0 0 0,-1 0 0,1-1 0,-1 1 0,1-1 0,-1 0 0,1 0 0,-1-1 1,0 1-1,1-1 0,-1 0 0,0 0 0,0 0 0,1 0 0,-1 0 0,0-1 0,1 0 0,-1 0 0,1 0 0,-6-2 0,-7-4 4,1 0 1,1 0-1,-17-12 0,26 15-45,-1 0-62,0 0 1,1-1-1,-1 1 1,1-1-1,1 0 1,-7-8-1,25 15-409,168 34 480,-154-32 190,-1-2 1,1-1-1,-1-1 0,48-7 1,-59 3-37,21-7 0,-27 8-191,1-1-1,-1 2 0,1-1 1,-1 1-1,14 0 0,-23 2 24,0 0 0,0 0 0,0 1-1,-1-1 1,1 0 0,0 0 0,0 1-1,0-1 1,0 1 0,0-1 0,0 1-1,0-1 1,-1 1 0,1 0-1,0-1 1,0 1 0,-1 0 0,1 0-1,0-1 1,-1 1 0,1 0 0,-1 0-1,1 0 1,-1 0 0,1 0 0,-1 0-1,0 0 1,0 0 0,1 1 0,0 4-8,0-1 0,0 1 0,-1-1 0,1 8 0,-5 64-51,-20 112 0,17-142 81,-40 192 830,38-207-263,6-25 65,6-23 60,10-44-363,-6 23-316,10-46 1,33-98 0,-41 155-28,2 1 0,0 0 1,1 1-1,2 0 1,0 1-1,2 1 0,0 0 1,21-20-1,-13 19-24,1 1-1,1 1 0,0 2 1,58-32-1,-76 47-1,1 0 0,0 0 0,1 0-1,-1 1 1,0 1 0,17-3 0,-23 5 21,1-1 0,0 1 0,-1 0 0,1 0 0,0 0 0,-1 1 0,1-1 0,0 1 1,-1 0-1,1 0 0,-1 0 0,1 0 0,-1 1 0,1 0 0,-1-1 0,0 1 0,0 0 0,0 1 0,0-1 1,4 4-1,-4-2-2,0 0 1,1 1 0,-1 0-1,-1-1 1,1 1 0,-1 0 0,0 0-1,0 1 1,0-1 0,-1 0-1,0 0 1,0 1 0,0-1-1,-1 1 1,1-1 0,-1 1 0,-1-1-1,0 8 1,0-9 23,1-1 1,-1 0 0,0 1-1,0-1 1,0 0-1,-1 0 1,1 0-1,-1 0 1,0 0-1,1 0 1,-1 0-1,-1 0 1,1-1-1,0 1 1,-1-1-1,1 0 1,-1 1-1,0-1 1,-3 2-1,2-2 26,1 0 0,-1 0 0,1-1-1,-1 1 1,1-1 0,-1 0 0,0 0-1,0 0 1,0-1 0,0 1 0,0-1-1,1 0 1,-1 0 0,0 0-1,0 0 1,-7-2 0,2-1-25,0-1-1,1 0 1,0 0-1,0 0 1,0-1 0,0 0-1,-11-11 1,1 2-414,-23-13 0,41 27 388,0 0 1,0 0-1,0-1 1,0 1-1,0 0 1,-1 0-1,1 0 1,0 0-1,0 0 1,0 0-1,0 0 1,0 0-1,-1 0 1,1 0-1,0 0 1,0 0-1,0 0 1,0 0-1,0 0 1,-1 0 0,1 0-1,0 0 1,0 1-1,0-1 1,0 0-1,0 0 1,-1 0-1,1 0 1,0 0-1,0 0 1,0 0-1,0 0 1,0 0-1,0 1 1,0-1-1,0 0 1,0 0-1,-1 0 1,1 0-1,0 1 1,-3 8-159,2 11 31,1-14 126,1 0-1,0 0 1,1 0-1,-1 0 1,1 0 0,0-1-1,0 1 1,1 0-1,0-1 1,0 1 0,0-1-1,5 5 1,0 1 30,2 1 1,0-2 0,0 0-1,13 10 1,-18-16 28,1 1 1,0-1-1,0-1 0,0 1 1,1-1-1,-1 0 0,1-1 1,0 1-1,0-1 0,0-1 1,0 1-1,0-1 0,10 0 1,-8-1-11,-1-1 1,1 0-1,0 0 1,-1-1-1,1 0 1,-1-1-1,0 1 1,0-2-1,0 1 1,12-8-1,-2-1-4,-1-1 0,0-1 0,-1 0 0,24-29 0,-12 13 52,16-19-205,48-69 1,-74 95-98,-12 19 3,-9 15-177,1-6 350,-15 32-107,-22 79 0,36-103 193,1-1-1,0 1 1,1-1-1,0 1 1,0 0 0,2 0-1,0 0 1,0-1-1,1 1 1,6 22-1,-7-32-2,0 0-1,0-1 0,0 1 1,0-1-1,1 0 0,-1 1 1,0-1-1,1 0 0,0 0 1,2 3-1,-3-5-29,0 1 0,0 0 1,0-1-1,0 1 0,0-1 0,0 1 0,1-1 1,-1 1-1,0-1 0,0 0 0,0 0 1,1 1-1,-1-1 0,0 0 0,0 0 0,0 0 1,1-1-1,-1 1 0,0 0 0,0 0 0,0-1 1,1 1-1,-1 0 0,2-2 0,8-3 55,-1-1 0,0-1 0,10-7 0,8-6 66,-5 6-77,78-48-23,-82 52-131,1 1-1,-1 0 0,31-7 1,-49 15 82,1 1 1,-1-1-1,0 1 1,1 0-1,-1 0 1,1 0-1,-1 0 1,0 0-1,1 0 1,-1 0-1,1 0 1,-1 0 0,0 1-1,1-1 1,-1 1-1,0-1 1,1 1-1,-1-1 1,0 1-1,0 0 1,0-1-1,0 1 1,1 0-1,-1 0 1,0 0-1,0 0 1,0 0 0,-1 0-1,1 0 1,0 0-1,0 1 1,-1-1-1,1 0 1,0 0-1,-1 1 1,1-1-1,-1 0 1,0 1-1,1 2 1,-6 34-97,3-33 131,1 1 1,0 0 0,0-1-1,0 1 1,1 0 0,0-1 0,0 1-1,1 0 1,1 8 0,-2-14-11,0 1 1,0-1 0,0 1-1,1-1 1,-1 1 0,0-1-1,0 0 1,0 1 0,1-1-1,-1 1 1,0-1 0,0 0-1,1 1 1,-1-1 0,0 0-1,1 1 1,-1-1 0,0 0-1,1 0 1,-1 1 0,0-1-1,1 0 1,-1 0 0,1 0-1,-1 0 1,1 1 0,-1-1-1,0 0 1,1 0 0,-1 0-1,1 0 1,-1 0-1,1 0 1,-1 0 0,1 0-1,-1 0 1,0 0 0,1 0-1,-1 0 1,1-1 0,-1 1-1,1 0 1,-1 0 0,0 0-1,1-1 1,-1 1 0,0 0-1,1 0 1,0-1 0,19-20 267,-14 15-251,6-8-66,1 0 0,1 2 0,0-1 0,1 2 0,0 0 0,21-11 0,-34 20 14,1 1 1,0 0 0,-1 0-1,1 1 1,0-1 0,-1 0-1,1 1 1,0 0 0,0-1 0,-1 1-1,1 0 1,5 1 0,-7-1 9,1 1 1,-1-1-1,1 1 1,0-1-1,-1 1 1,1 0-1,-1 0 1,0 0-1,1 0 1,-1 0-1,1 0 1,-1 0-1,0 0 1,0 0-1,0 0 1,0 1-1,0-1 1,0 0-1,0 1 1,0-1-1,-1 1 1,2 2-1,12 42 158,-11-34-90,0-1 0,1 1 0,0-1 0,1 0 0,0 0 0,0-1 0,1 0 0,8 11 0,-10-18-30,-1 0 1,1 0 0,0 0 0,0 0-1,0-1 1,0 1 0,0-1 0,1 0-1,-1-1 1,1 1 0,-1-1 0,1 1-1,0-1 1,-1-1 0,8 1 0,9 0-1663,-1-1 1,27-3 0,-31 1-962,1 2 125</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0:03.711"/>
    </inkml:context>
    <inkml:brush xml:id="br0">
      <inkml:brushProperty name="width" value="0.05" units="cm"/>
      <inkml:brushProperty name="height" value="0.05" units="cm"/>
    </inkml:brush>
  </inkml:definitions>
  <inkml:trace contextRef="#ctx0" brushRef="#br0">44 39 8224,'-36'-19'3712,"28"7"-3200,8 4-576,8 8-64</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0:04.752"/>
    </inkml:context>
    <inkml:brush xml:id="br0">
      <inkml:brushProperty name="width" value="0.05" units="cm"/>
      <inkml:brushProperty name="height" value="0.05" units="cm"/>
    </inkml:brush>
  </inkml:definitions>
  <inkml:trace contextRef="#ctx0" brushRef="#br0">536 6 5408,'0'-5'7504,"4"16"-3467,-3-3-4890,-3 30 1423,-3-2 1,0 1 0,-12 36-1,11-48-394,-35 113 310,16-62-199,13-40 636,-23 49 0,23-71-497,9-12-113,3-2-108,1-4-203,-1 1 1,1 0 0,-1-1-1,0 1 1,0-1 0,-1 1-1,0-5 1,1 7-13,-1 0 0,0 0 1,1 1-1,-1-1 0,0 0 0,0 0 0,0 1 0,0-1 1,0 0-1,0 1 0,1-1 0,-1 1 0,-1-1 1,1 1-1,0-1 0,0 1 0,0 0 0,0-1 0,-2 1 1,-24 1-108,6 0 73,5 0 38,-1 1 1,1 0 0,-1 1 0,1 1 0,-28 10 0,-76 38-242,56-19 541,64-33-283,1 0 1,-1 0 0,0 1 0,0-1 0,0 0-1,0 0 1,0 0 0,0 0 0,0 0 0,0 0-1,0 0 1,0 0 0,0 0 0,0 0 0,0 0-1,0 0 1,0 0 0,0 0 0,0 0-1,0 0 1,0 0 0,0 0 0,0 0 0,0 0-1,0 0 1,0 0 0,0 0 0,0 0 0,7-2 170,8-5 632,-5-1-456,-9 7-350,0 0 1,1-1-1,-1 1 1,0 0-1,1 0 1,0 0-1,-1 0 1,1 0-1,2-1 1,22-6 215,-11 3-262,22-5 1,53-3 73,1 4-1,127 3 1,-160 7-132,77 11 0,-125-9 555,-5-1-1721</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0:05.363"/>
    </inkml:context>
    <inkml:brush xml:id="br0">
      <inkml:brushProperty name="width" value="0.05" units="cm"/>
      <inkml:brushProperty name="height" value="0.05" units="cm"/>
    </inkml:brush>
  </inkml:definitions>
  <inkml:trace contextRef="#ctx0" brushRef="#br0">55 5 3392,'-2'0'489,"-1"-1"1,1 1-1,0-1 0,-1 1 1,1 0-1,0 0 1,-1 0-1,1 0 0,-3 1 1,-9 0 3880,7-4-1067,7 3-3257,0 0 0,0 0 0,-1 0 0,1-1-1,0 1 1,0 0 0,0 0 0,0 0-1,-1 0 1,1 0 0,0 0 0,0 0 0,-1-1-1,1 1 1,0 0 0,0 0 0,0 0 0,-1 0-1,1 0 1,0 0 0,0 0 0,-1 0 0,1 0-1,0 0 1,0 0 0,-1 0 0,1 0 0,0 1-1,0-1 1,0 0 0,-1 0 0,1 0 0,0 0-1,-1 0 1,61 5 2802,170 1-1880,-81-4-395,-108-1-451,8 0-104,0 2-1,0 2 1,50 12-1,-77-12-101,0-1 0,0-1 0,31 1 0,-45-5-85,14-14-14973</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0:05.929"/>
    </inkml:context>
    <inkml:brush xml:id="br0">
      <inkml:brushProperty name="width" value="0.05" units="cm"/>
      <inkml:brushProperty name="height" value="0.05" units="cm"/>
    </inkml:brush>
  </inkml:definitions>
  <inkml:trace contextRef="#ctx0" brushRef="#br0">18 65 6048,'-1'0'113,"0"0"71,0 0 0,0 0 0,0 0 1,0 0-1,0 0 0,0 0 0,1 0 1,-1 0-1,0 0 0,0-1 0,0 1 1,0 0-1,0-1 0,0 1 0,1-1 1,-1 1-1,-1-1 0,15 5 6941,8-4-5131,25-4-1252,667-57 2421,-349 71-3110,-344-8-522,0 2-1,22 6 1,-27-6-822,-5 0-1893,-5 3 945</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0:06.490"/>
    </inkml:context>
    <inkml:brush xml:id="br0">
      <inkml:brushProperty name="width" value="0.05" units="cm"/>
      <inkml:brushProperty name="height" value="0.05" units="cm"/>
    </inkml:brush>
  </inkml:definitions>
  <inkml:trace contextRef="#ctx0" brushRef="#br0">108 0 7456,'-2'1'284,"1"-1"0,0 1 0,0-1 0,0 1 0,0 0 0,0-1 0,0 1 0,0 0 0,0 0 0,0 0 0,0 0 0,1 0 0,-1 0 0,0 0 1,0 0-1,1 0 0,-1 0 0,1 0 0,-1 2 0,-13 29 2308,11-24-1868,-18 49 1946,12-31-1599,-1-1 0,-20 38-1,28-62-1295,2-6-81,1-10-1520,5-8-2723,6-1 1280</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0:49.620"/>
    </inkml:context>
    <inkml:brush xml:id="br0">
      <inkml:brushProperty name="width" value="0.05" units="cm"/>
      <inkml:brushProperty name="height" value="0.05" units="cm"/>
    </inkml:brush>
  </inkml:definitions>
  <inkml:trace contextRef="#ctx0" brushRef="#br0">80 35 1312,'-8'0'476,"13"4"-1,3-3 955,-8-2-1301,0 1-1,1-1 1,-1 1-1,0 0 1,0-1-1,0 1 1,0-1-1,0 1 1,0-1-1,0 1 1,0 0-1,0-1 1,0 1-1,0-1 1,0 1-1,0-1 1,0 1-1,0-1 1,0 1-1,0 0 1,-1-1-1,1 1 1,0-1-1,0 1 1,-1-1-1,-1-3 311,2 4-335,-1-1 1,1 0-1,0 1 0,-1-1 0,1 0 0,0 0 0,-1 1 1,1-1-1,0 0 0,0 0 0,0 1 0,0-1 1,0 0-1,0 0 0,0 1 0,0-1 0,0 0 1,0 0-1,0 0 0,2-8 2975,-3 19-1534,-1 193 908,-37 262 0,29-374-2096,-5 26 230,15-116-648,0 1 0,-1-1 0,0 1-1,1-1 1,-1 1 0,0-1 0,0 1-1,-1 2 1,2-4 11,0 0 0,0 0 0,0 0 0,-1 0 0,1 0-1,0 0 1,0 0 0,0 1 0,0-1 0,0 0 0,0 0 0,0 0 0,0 0 0,-1 0-1,1 0 1,0 0 0,0 0 0,0 0 0,0 0 0,0 0 0,0 0 0,-1 0 0,1 0 0,0 0-1,0 0 1,0 0 0,0 0 0,0 0 0,0 0 0,-1 0 0,1 0 0,0 0 0,0 0-1,0 0 1,0 0 0,0 0 0,-1 0 0,0-10-3953,2-1-173,7-1 1371</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0:50.325"/>
    </inkml:context>
    <inkml:brush xml:id="br0">
      <inkml:brushProperty name="width" value="0.05" units="cm"/>
      <inkml:brushProperty name="height" value="0.05" units="cm"/>
    </inkml:brush>
  </inkml:definitions>
  <inkml:trace contextRef="#ctx0" brushRef="#br0">158 13 2240,'1'4'2252,"1"-15"3144,1 6-3808,-4 7-517,-5 14-72,-3 6-170,0 1 1,2 0-1,-9 43 0,-3 74 45,8-45-46,1-24-460,-27 161 437,33-213-686,-1 0-1,0 0 1,-9 19 0,7-32-1084,3-7-689,4-6-1348,5-9-1254,2 2 1408</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0:50.978"/>
    </inkml:context>
    <inkml:brush xml:id="br0">
      <inkml:brushProperty name="width" value="0.05" units="cm"/>
      <inkml:brushProperty name="height" value="0.05" units="cm"/>
    </inkml:brush>
  </inkml:definitions>
  <inkml:trace contextRef="#ctx0" brushRef="#br0">45 1 2976,'-12'6'1516,"11"-6"-1264,0 0-1,1 1 1,-1-1-1,0 0 1,0 1-1,1-1 1,-1 1-1,0-1 1,0 1 0,1-1-1,-1 1 1,1-1-1,-1 1 1,0 0-1,1-1 1,-1 1 0,1 0-1,0 0 1,-1-1-1,1 1 1,-1 1-1,1-2-195,0 1 0,0-1 0,0 0 0,0 0 0,0 0-1,0 0 1,0 1 0,-1-1 0,1 0 0,0 0-1,0 0 1,0 0 0,0 0 0,0 0 0,-1 1 0,1-1-1,0 0 1,0 0 0,0 0 0,0 0 0,-1 0 0,1 0-1,0 0 1,0 0 0,0 0 0,-1 0 0,1 0 0,0 0-1,0 0 1,0 0 0,0 0 0,-1 0 0,-3 2 1765,-5 8 4147,23-13-5072,14-1-431,32 0 0,7 0 114,94-10 106,-128 13-605,0 2 1,0 1 0,34 6 0,-60-6-84,1 1 0,13 5 0,-16-6-44,0 1-1,1-1 1,-1 0-1,1-1 1,-1 0-1,1 1 1,7-1-1,-13-1-26,0 0-1,0 0 1,1 0 0,-1 0 0,0 0-1,0 0 1,0 0 0,0 0 0,0 0-1,0 0 1,0 0 0,1 0 0,-1 0-1,0 0 1,0 0 0,0 0 0,0 0-1,0 0 1,0 0 0,0 0 0,1 0-1,-1 0 1,0 0 0,0 0 0,0 0-1,0-1-147,0 1 147,0 0 1,0 0 0,0 0 0,1 0-1,-1 0 1,0 0 0,0 0 0,0-1-1,0 1 1,0 0 0,0 0 0,0 0-1,0 0 1,0 0 0,0 0 0,0-1-1,0 1 1,0 0 0,0 0 0,0 0-1,0 0 1,0 0 0,0-5-2044</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2:57.815"/>
    </inkml:context>
    <inkml:brush xml:id="br0">
      <inkml:brushProperty name="width" value="0.05" units="cm"/>
      <inkml:brushProperty name="height" value="0.05" units="cm"/>
      <inkml:brushProperty name="color" value="#66CC00"/>
    </inkml:brush>
  </inkml:definitions>
  <inkml:trace contextRef="#ctx0" brushRef="#br0">0 978 3712,'0'1'282,"0"0"1,0 0-1,0 1 1,1-1 0,-1 0-1,0 0 1,1 0-1,-1 1 1,0-1-1,1 0 1,-1 0-1,1 0 1,0 0-1,-1 0 1,1 0-1,0 0 1,0 0 0,0 0-1,0 0 1,0 0-1,0-1 1,0 1-1,0 0 1,0-1-1,0 1 1,0-1-1,0 1 1,0-1-1,0 1 1,1-1 0,0 1-1,0-1-165,0 0-1,-1 0 1,1 0 0,-1 0 0,1-1-1,-1 1 1,1 0 0,-1-1-1,1 1 1,-1 0 0,1-1-1,-1 0 1,0 1 0,1-1-1,-1 0 1,0 0 0,1 0 0,1-2-1,15-16 660,0-1 1,23-34-1,2-3-380,4 5-254,78-67-1,-93 91-90,-1-2 1,-2-1-1,-1-1 0,28-43 0,-19 16-85,39-82 0,16-71 582,-90 207-511,1-1 46,0-1 1,-1 0 0,0 1-1,0-1 1,1-14 0,-3 21-95,0-1 0,0 1 0,0 0 1,1 0-1,-1 0 0,0-1 0,0 1 0,0 0 1,0 0-1,0-1 0,0 1 0,0 0 0,0 0 1,0-1-1,0 1 0,-1 0 0,1 0 0,0-1 1,0 1-1,0 0 0,0 0 0,0 0 0,0-1 0,0 1 1,-1 0-1,1 0 0,0 0 0,0 0 0,0-1 1,0 1-1,-1 0 0,1 0 0,0 0 0,0 0 1,0 0-1,-1-1 0,1 1 0,0 0 0,0 0 1,-1 0-1,1 0 0,0 0 0,0 0 0,-1 0 1,1 0-1,0 0 0,0 0 0,-1 0 0,1 0 1,-1 1-3,0-1 0,0 0 0,1 1 0,-1-1 0,0 1 0,1-1 0,-1 1 0,0 0 0,1-1-1,-1 1 1,0 0 0,0 0 0,-10 21-18,0 0 0,2 0 0,1 1 0,-8 29 0,10-30 10,-68 252 544,66-245-445,2 0-1,2 0 1,-2 30-1,6-47-14,0 0 0,0 0 0,2 0 0,-1 0 0,1 0-1,1 0 1,0 0 0,1 0 0,9 20 0,-11-29-19,0 0 0,0 0 0,0 0 0,0-1 0,0 1 0,1 0 1,-1-1-1,5 4 0,-5-5-21,-1 0 0,1 0 0,-1 0 0,1 0 1,-1-1-1,1 1 0,-1-1 0,1 1 0,-1-1 0,1 0 1,0 1-1,-1-1 0,1 0 0,0 0 0,-1 0 0,1 0 1,0-1-1,-1 1 0,1 0 0,0-1 0,1 0 0,5-2 30,0-1 0,0-1 1,-1 1-1,1-1 0,-1 0 0,9-9 0,38-41 40,-31 30-72,2 0-59,-2-2 1,25-36 0,-46 57-161,-5 5-15,-7 5 16,5 1 156,-1 0 0,0 1 0,1-1 1,0 1-1,0 0 0,1 1 1,0-1-1,-5 10 0,1 1-13,1 0 0,-7 22 1,11-28 101,0 1 0,1 0 0,-1 17 0,2-24-21,1 0 0,0 0 1,0 0-1,1 0 0,-1-1 0,1 1 0,0 0 0,1 0 0,-1 0 0,4 6 0,-5-10-10,1 0 0,-1 0 1,1 1-1,0-1 0,-1 0 0,1 0 0,0 0 0,0 0 0,0 0 0,0 0 0,0-1 0,0 1 0,0 0 0,0 0 0,0-1 0,0 1 0,0-1 0,1 1 0,-1-1 0,0 1 0,0-1 0,0 0 0,1 1 0,-1-1 1,0 0-1,1 0 0,-1 0 0,0 0 0,1 0 0,-1 0 0,0 0 0,0-1 0,1 1 0,-1 0 0,0-1 0,0 1 0,0-1 0,1 1 0,-1-1 0,1-1 0,2-1 52,0 0 0,0 0-1,0-1 1,0 1 0,0-1 0,-1 0-1,0 0 1,5-8 0,-5 6-68,-1 1 1,1-1 0,-1 0 0,0 1 0,-1-1-1,1 0 1,-1 0 0,-1 0 0,1 0-1,-1 0 1,0 0 0,0-1 0,0 1 0,-1 0-1,0 0 1,0 0 0,-1 1 0,0-1-1,0 0 1,0 0 0,-1 1 0,1-1 0,-1 1-1,-1 0 1,1 0 0,-1 0 0,0 0-1,0 1 1,-9-9 0,4 6-48,6 5 38,0-1 0,-1 1 0,1 0-1,0 0 1,-1 0 0,1 0 0,-1 1-1,1-1 1,-6-1 0,3 2 65,3 1 30,4 0 4,21 0 149,148-12 85,-31 1 116,6 0-3287,-143 11 2112,0-1 0,0 1 0,0 0 0,0-1 0,0 1 0,0-1 0,4-1 0,-12-10-6605,-4 5 4161</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0:51.728"/>
    </inkml:context>
    <inkml:brush xml:id="br0">
      <inkml:brushProperty name="width" value="0.05" units="cm"/>
      <inkml:brushProperty name="height" value="0.05" units="cm"/>
    </inkml:brush>
  </inkml:definitions>
  <inkml:trace contextRef="#ctx0" brushRef="#br0">13 134 3904,'0'-1'79,"0"1"0,0 0 1,0 0-1,0-1 0,0 1 1,0 0-1,0 0 0,0-1 1,0 1-1,-1 0 0,1 0 0,0-1 1,0 1-1,0 0 0,0 0 1,-1 0-1,1-1 0,0 1 1,0 0-1,0 0 0,-1 0 0,1 0 1,0 0-1,0 0 0,-1-1 1,1 1-1,0 0 0,0 0 1,-2 0 1652,8 1 2166,54-4 376,27-10-3328,-28 5-587,-42 4-119,0 0 0,28-10 0,-43 13-207,0 0-1,0 0 1,1 0 0,-1 0 0,0 0-1,-1-1 1,1 1 0,0-1 0,0 1-1,-1-1 1,1 0 0,2-2 0,-4 3-31,1 0 1,-1 0-1,0 0 1,1 0-1,-1 0 1,0 0-1,1 0 1,-1 0 0,0 0-1,0 0 1,0 0-1,0 0 1,0 0-1,0 0 1,0 0-1,0 0 1,0 0-1,-1 0 1,1 0-1,0 0 1,-1 0-1,1 0 1,-1 0-1,1 0 1,-1 1 0,1-1-1,-1 0 1,1 0-1,-1 0 1,0 1-1,0-1 1,1 0-1,-2 0 1,-3-3-45,1 1 1,-1 0 0,0 0-1,0 0 1,0 0-1,-1 1 1,1 0 0,-1 0-1,1 1 1,-1-1 0,0 1-1,1 0 1,-1 1-1,0-1 1,0 1 0,-8 1-1,3 0 121,-1 1-1,1 0 1,0 0 0,0 1-1,0 1 1,0 0-1,-16 8 1,14-5 74,0-1 138,1 1 0,0 1 0,-22 16 0,32-22-216,-1 1 0,1-1 1,0 0-1,0 1 1,0-1-1,0 1 0,0 0 1,0-1-1,1 1 0,-1 0 1,1 0-1,0 0 0,0 0 1,0 0-1,0 1 0,0-1 1,1 0-1,0 0 1,-1 0-1,1 1 0,0-1 1,1 0-1,0 5 0,0-6-24,0 1 1,0 0-1,0-1 0,0 1 0,0-1 0,1 0 0,-1 1 1,1-1-1,0 0 0,0 0 0,0 0 0,0 0 0,0 0 1,0-1-1,0 1 0,0 0 0,6 1 0,2 2 105,1 0 0,22 5 0,-31-9-137,29 7 13,-1-2 0,1-1 0,0-1 0,0-2 0,38-1-1,-39-3-2038,36-7-1,-36 2-2685,-3-1 1435</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0:52.589"/>
    </inkml:context>
    <inkml:brush xml:id="br0">
      <inkml:brushProperty name="width" value="0.05" units="cm"/>
      <inkml:brushProperty name="height" value="0.05" units="cm"/>
    </inkml:brush>
  </inkml:definitions>
  <inkml:trace contextRef="#ctx0" brushRef="#br0">56 2 4896,'-1'0'217,"1"0"1,-1-1 0,0 1-1,0 0 1,0 0 0,0 0-1,1 0 1,-1 0 0,0-1-1,0 1 1,0 1 0,0-1-1,1 0 1,-1 0 0,0 0-1,0 0 1,0 0 0,1 1-1,-1-1 1,0 0-1,0 1 1,1-1 0,-1 1-1,0-1 1,-1 2 0,-18 14 3269,18-15-3361,1 0-1,0 0 0,0 1 1,0-1-1,0 0 0,0 1 1,0-1-1,0 1 0,1 0 1,-1-1-1,1 1 0,-1-1 1,1 1-1,-1 0 0,1-1 1,0 1-1,0 0 0,0 0 0,0-1 1,0 1-1,0 0 0,0-1 1,1 1-1,-1 0 0,0-1 1,1 1-1,0 0 0,-1-1 1,1 1-1,0-1 0,0 1 1,0-1-1,0 1 0,0-1 1,1 2-1,0-2-64,0 0 0,-1 0-1,1-1 1,0 1 0,0-1 0,0 1-1,0-1 1,-1 1 0,4-1 0,6 2 275,3 1-128,0-1 1,0 0-1,0-1 1,16-1-1,60-6 406,-36 2-398,217 3 732,-1 19-390,-135-8-309,-129-10-533,24 1 958,-29-1-833,0 0 1,0 0-1,0-1 0,0 1 0,0 0 0,0 0 1,0 0-1,0-1 0,-1 1 0,1 0 0,0-1 0,0 1 1,0-1-1,0 1 0,-1-1 0,1 1 0,0-1 1,0 0-1,-1 1 0,1-1 0,0 0 0,-1 0 0,1 1 1,-1-1-1,1-1 0,-1 1-173,0 1 1,0-1-1,0 1 1,0-1-1,0 1 0,0-1 1,0 1-1,0-1 1,0 1-1,-1-1 0,1 1 1,0 0-1,0-1 1,-1 1-1,1-1 0,0 1 1,0-1-1,-1 1 1,-1-2-1659,2 2 1658,-1 0 1,0-1-1,-4 0-3785</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0:54.383"/>
    </inkml:context>
    <inkml:brush xml:id="br0">
      <inkml:brushProperty name="width" value="0.05" units="cm"/>
      <inkml:brushProperty name="height" value="0.05" units="cm"/>
    </inkml:brush>
  </inkml:definitions>
  <inkml:trace contextRef="#ctx0" brushRef="#br0">32 38 3552,'-7'-11'2701,"7"10"-2430,0 0 0,-1 0 0,1 0-1,-1 1 1,1-1 0,-1 0 0,1 0 0,-1 0-1,1 1 1,-1-1 0,0 0 0,1 1-1,-1-1 1,0 0 0,0 1 0,1-1 0,-1 1-1,0-1 1,-1 0 0,1 1-56,-4-1 1598,-1 2-86,16-7 3248,13 1-5044,56 8 442,216 22 489,-249-19-572,55 2 420,-106-20-9019,-2 8 4949</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0:55.084"/>
    </inkml:context>
    <inkml:brush xml:id="br0">
      <inkml:brushProperty name="width" value="0.05" units="cm"/>
      <inkml:brushProperty name="height" value="0.05" units="cm"/>
    </inkml:brush>
  </inkml:definitions>
  <inkml:trace contextRef="#ctx0" brushRef="#br0">77 28 3136,'-14'3'4837,"8"-3"-3830,0 0 387,0 0 0,1 0 0,-1 0 0,1 1 0,-9 2-1,1-2 138,11-2-741,9-2-727,-2 1 40,0 1-1,1 1 0,-1-1 0,0 1 0,1 0 1,6 0-1,10 0 212,269-1 1782,-263 3-2020,0-2 1,53-5-1,-60-1 235,-20 6-377,-1 0 0,1-1 0,0 1 0,-1 0 0,1-1 0,-1 1 0,1 0-1,-1-1 1,1 1 0,-1-1 0,1 1 0,-1-1 0,1 1 0,-1-1-1,0 1 1,1-1 0,-1 1 0,0-1 0,1 0 0,-1 1 0,0-1 0,0 0-1,0 1 1,1-1 0,-1-1 0,0-2-969</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0:56.119"/>
    </inkml:context>
    <inkml:brush xml:id="br0">
      <inkml:brushProperty name="width" value="0.05" units="cm"/>
      <inkml:brushProperty name="height" value="0.05" units="cm"/>
    </inkml:brush>
  </inkml:definitions>
  <inkml:trace contextRef="#ctx0" brushRef="#br0">42 37 4064,'-17'8'6037,"-1"-7"-690,12 1-2358,11-2-120,-1 0-2701,0-1 1,0 1-1,0-1 0,-1 0 1,1 0-1,4-3 1,21-4 60,37-1 65,75 1 1,-101 6-191,132 1 184,-98 1-64,-62 0-95,0 0 0,19-4 1,-12-3-5014</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0:58.615"/>
    </inkml:context>
    <inkml:brush xml:id="br0">
      <inkml:brushProperty name="width" value="0.05" units="cm"/>
      <inkml:brushProperty name="height" value="0.05" units="cm"/>
    </inkml:brush>
  </inkml:definitions>
  <inkml:trace contextRef="#ctx0" brushRef="#br0">325 126 4224,'0'-8'12682,"-1"25"-11434,-185 436 625,139-348-1586,28-60-34,1 1 0,3 0-1,1 1 1,-11 80 0,26-114 255,-1-13-499,0 0-1,0 0 0,0 0 1,0 0-1,0 1 1,0-1-1,0 0 0,0 0 1,1 0-1,-1 0 0,0 0 1,0 0-1,0 0 1,0 0-1,0 0 0,0 0 1,1 0-1,-1 0 1,0 0-1,0 0 0,0 0 1,0 0-1,0 0 1,0 0-1,1 0 0,-1 0 1,0 0-1,0 0 0,0 0 1,0 0-1,0-1 1,0 1-1,0 0 0,1 0 1,-1 0-1,0 0 1,0 0-1,0 0 0,0 0 1,0 0-1,0 0 1,0-1-1,13-16 315,-13 17-320,47-77 91,-3-1 0,36-90 0,-2-60 72,-41 107-255,49-145-201,-67 207-414,-19 59 697,0 0 0,0-1 1,0 1-1,0 0 0,0 0 0,0 0 1,0 0-1,0 0 0,0 0 0,0 0 1,0 0-1,0 0 0,0 0 0,0 0 1,0 0-1,0 0 0,0 0 0,0 0 0,0-1 1,0 1-1,0 0 0,0 0 0,1 0 1,-1 0-1,0 0 0,0 0 0,0 0 1,0 0-1,0 0 0,0 0 0,0 0 1,0 0-1,0 0 0,0 0 0,0 0 1,0 0-1,0 0 0,1 0 0,-1 0 0,0 0 1,0 0-1,0 0 0,0 0 0,0 0 1,0 0-1,0 1 0,0-1 0,0 0 1,0 0-1,0 0 0,0 0 0,0 0 1,0 0-1,0 0 0,1 0 0,-1 0 0,0 0 1,0 0-1,0 0 0,0 0 0,0 0 1,0 0-1,0 1 0,3 7-100,3 10 55,-3-4 18,-1 0 1,-1 0-1,0 16 0,1 18 126,17 73 331,-3-21-168,-5-29-49,4 0-1,2-1 1,4 0 0,51 115 0,-59-145 115,-4-11-295,-8-24 520</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0:59.034"/>
    </inkml:context>
    <inkml:brush xml:id="br0">
      <inkml:brushProperty name="width" value="0.05" units="cm"/>
      <inkml:brushProperty name="height" value="0.05" units="cm"/>
    </inkml:brush>
  </inkml:definitions>
  <inkml:trace contextRef="#ctx0" brushRef="#br0">18 11 3232,'-17'4'8382,"24"-1"-5911,-5-2-2132,0-1-1,0 1 1,0-1 0,1 0 0,-1 0-1,0 0 1,0 0 0,0 0 0,3 0 0,3-1 353,81-6 1709,0-1-1634,-42 6-593,-28 1-950,1 1 0,30 2-1,-46 0 251,-1-1-747</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1:02.134"/>
    </inkml:context>
    <inkml:brush xml:id="br0">
      <inkml:brushProperty name="width" value="0.05" units="cm"/>
      <inkml:brushProperty name="height" value="0.05" units="cm"/>
    </inkml:brush>
  </inkml:definitions>
  <inkml:trace contextRef="#ctx0" brushRef="#br0">81 68 1408,'-1'0'134,"0"-1"-1,0 1 1,1-1-1,-1 1 1,0 0 0,0-1-1,0 1 1,0 0-1,1-1 1,-1 1 0,0 0-1,0 0 1,0 0-1,0 0 1,0 0 0,0 0-1,1 0 1,-1 0-1,0 0 1,0 0 0,-1 1-1,-21 3 2373,12 4 1049,10-7-3132,0 0 0,0 0 0,0-1 0,0 1 0,0-1 1,0 1-1,0-1 0,0 1 0,0-1 0,0 1 0,0-1 0,0 0 1,-1 0-1,1 1 0,0-1 0,0 0 0,0 0 0,-2 0 0,0 0 28,2-1 409,1-4-597,1 4-244,-1 1 1,1-1 0,0 0 0,0 1-1,-1-1 1,1 1 0,0-1-1,0 1 1,0 0 0,-1-1-1,1 1 1,0 0 0,0-1 0,0 1-1,0 0 1,0 0 0,0 0-1,0 0 1,1 0 0,32-4-115,-28 4 137,33-6 150,63-16-1,-8 1-83,-45 13-5,70-2 1,-95 9 20,0 2 1,-1 1-1,1 1 1,-1 1 0,25 7-1,-36-8-12,-1 0 0,1 0 0,0-1 0,16 0 0,-27-2-137,0 0-1,0 0 0,0 0 1,0 0-1,-1 0 1,1-1-1,0 1 0,0 0 1,0-1-1,0 1 1,-1 0-1,1-1 0,0 1 1,-1-1-1,1 1 1,0-1-1,-1 0 0,1 1 1,0-2-1,5-9-3094,-2-2 928</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1:05.013"/>
    </inkml:context>
    <inkml:brush xml:id="br0">
      <inkml:brushProperty name="width" value="0.05" units="cm"/>
      <inkml:brushProperty name="height" value="0.05" units="cm"/>
    </inkml:brush>
  </inkml:definitions>
  <inkml:trace contextRef="#ctx0" brushRef="#br0">316 19 1568,'1'-1'171,"0"0"1,1 0 0,-1 0-1,0 0 1,0 0-1,1 0 1,-1 0-1,1 1 1,-1-1-1,0 0 1,1 1-1,0-1 1,-1 1 0,1 0-1,-1-1 1,1 1-1,-1 0 1,1 0-1,-1 0 1,3 1-1,0-1 323,15-8 10539,-27 16-10461,-7 6-39,-2-1 1,-18 12-1,-5 4 139,19-11-442,0 1-1,1 1 1,1 1 0,2 1 0,-29 43 0,16-14 104,-38 94 1,59-124-981,4-5 150</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1:07.800"/>
    </inkml:context>
    <inkml:brush xml:id="br0">
      <inkml:brushProperty name="width" value="0.05" units="cm"/>
      <inkml:brushProperty name="height" value="0.05" units="cm"/>
    </inkml:brush>
  </inkml:definitions>
  <inkml:trace contextRef="#ctx0" brushRef="#br0">255 38 3392,'0'-2'386,"1"0"-1,-1 0 1,1 1 0,0-1-1,-1 0 1,1 0-1,0 0 1,0 1 0,0-1-1,0 0 1,1 1 0,-1-1-1,0 1 1,1 0 0,1-2-1,-3 3-283,0 0 0,0-1 0,0 1 0,0 0 0,1 0 0,-1-1 0,0 1 0,0 0 0,0 0 0,0-1 0,0 1 0,0 0 0,0 0 0,0-1 0,0 1 0,0 0 0,0 0 0,0-1 0,0 1 0,0 0 0,0 0 0,-1 0-1,1-1 1,0 1 0,0 0 0,0 0 0,0-1 0,0 1 0,0 0 0,-1 0 0,1 0 0,0-1 0,0 1 0,0 0 0,-1 0 0,1 0 0,0 0 0,0 0 0,0-1 0,-1 1 0,1 0 5,-1 0-59,1 0 0,0 0-1,-1 0 1,1 0 0,0 0 0,-1 0-1,1 1 1,0-1 0,-1 0 0,1 0-1,0 0 1,0 0 0,-1 1-1,1-1 1,0 0 0,0 0 0,-1 0-1,1 1 1,0-1 0,0 0 0,0 1-1,0-1 1,-1 0 0,1 0-1,0 1 1,0-1 0,0 0 0,0 1-1,0-1 1,0 0 0,0 1 0,0-1-1,0 0 1,0 1 0,0 17 719,1-6-330,-1 28 97,-1 22 220,12 96 0,71 261 1055,-82-417-1794,9 33 146,-5-20 50,0 1-1,-1-1 1,2 25-1,-5-39-179,0 1 1,0-1-1,0 0 0,-1 0 0,1 0 1,0 0-1,0 0 0,-1 0 1,1 1-1,0-1 0,-1 0 0,1 0 1,-1 0-1,1 0 0,-1 0 1,0-1-1,0 1 0,1 0 0,-1 0 1,0 0-1,0 0 0,0-1 1,0 1-1,0 0 0,0-1 0,0 1 1,0-1-1,0 1 0,0-1 0,0 0 1,-1 1-1,-4 0 53,1 0-1,0-1 1,0 0-1,0 0 1,-8-1-1,10 1-65,-15-1 83,1-2 1,-1 0-1,1-1 0,-19-7 1,-63-30 14,14 5-40,66 27-894,12 0-2636,15 4-2326,4 2 2643</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2:58.204"/>
    </inkml:context>
    <inkml:brush xml:id="br0">
      <inkml:brushProperty name="width" value="0.05" units="cm"/>
      <inkml:brushProperty name="height" value="0.05" units="cm"/>
      <inkml:brushProperty name="color" value="#66CC00"/>
    </inkml:brush>
  </inkml:definitions>
  <inkml:trace contextRef="#ctx0" brushRef="#br0">66 273 6720,'-57'-11'3040,"49"6"-2624,11 2 1600,7 0-1184,21-14 1408,8 1-1248,30-15 31,6 4-607,9-12-32,-6 8-256,14-5 0,-7 14-64,10 2-2175,-10 9 1183</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1:08.441"/>
    </inkml:context>
    <inkml:brush xml:id="br0">
      <inkml:brushProperty name="width" value="0.05" units="cm"/>
      <inkml:brushProperty name="height" value="0.05" units="cm"/>
    </inkml:brush>
  </inkml:definitions>
  <inkml:trace contextRef="#ctx0" brushRef="#br0">31 9 3136,'-1'-1'149,"1"0"-84,0 1 0,-1-1 0,1 1 0,0 0-1,0-1 1,0 1 0,-1 0 0,1-1 0,0 1 0,-1 0-1,1-1 1,0 1 0,-1 0 0,1 0 0,0-1-1,-1 1 1,1 0 0,0 0 0,-1 0 0,1-1-1,-1 1 1,1 0 0,0 0 0,-1 0 0,0 0 0,-20 3 15139,56 8-14500,15-8-62,62-4-1,2-1-265,-22 6-362,56 1 84,-126-2-326,2-1 335,-24-2-184,0 0 0,0 0 0,0 0 0,1 0 0,-1 0 0,0 0-1,0 0 1,0 0 0,0 0 0,0 0 0,0 0 0,0 0 0,1 0 0,-1 0 0,0 0 0,0-1 0,0 1 0,1 0-540,-1 0 540,0-1 0,0 1 0,0 0 0,0 0 0,0 0 0,0 0 0,0 0 0,0 0 0,0 0 0,0-1-1,0 1 1,0 0 0,0 0 0,0 0 0,0 0 0,0 0 0,0 0 0,0-1 0,-8-8-7832,-1 2 4789</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1:09.206"/>
    </inkml:context>
    <inkml:brush xml:id="br0">
      <inkml:brushProperty name="width" value="0.05" units="cm"/>
      <inkml:brushProperty name="height" value="0.05" units="cm"/>
    </inkml:brush>
  </inkml:definitions>
  <inkml:trace contextRef="#ctx0" brushRef="#br0">60 3 3072,'-1'0'256,"0"-1"1,0 1-1,0 0 1,0-1-1,-1 1 1,1 0-1,0 0 1,0 0-1,0 0 0,0 0 1,-1 0-1,1 0 1,0 1-1,0-1 1,0 0-1,0 0 1,0 1-1,0-1 0,0 1 1,0-1-1,0 1 1,0 0-1,0-1 1,-2 2-1,-22 20 4626,25-22-4751,0 0-76,0 0 1,0 1-1,0-1 1,-1 0-1,1 0 1,0 0-1,0 0 1,0 0 0,0 0-1,0 0 1,-1 0-1,1 0 1,0 0-1,0 0 1,0 1-1,0-1 1,-1 0 0,1 0-1,0 0 1,0 0-1,0 0 1,0 0-1,-1 0 1,1 0 0,0 0-1,0-1 1,0 1-1,0 0 1,-1 0-1,1 0 1,0 0-1,0 0 1,0 0 0,0 0-1,7 0 1867,3 4-1607,1-1 0,0-1-1,0 0 1,0-1 0,0 0-1,17 0 1,70-10 529,-56 4-622,115-7 384,184 10-1,-300 2-542,-22 0 17,0 1 0,1 0 1,29 7-1,-49-8-155,1 0 0,-1 0 0,0 0 1,1 0-1,-1 1 0,0-1 0,0 0 0,1 0 1,-1 0-1,0 0 0,1 0 0,-1 0 0,0 0 0,1 0 1,-1 0-1,0 0 0,1 0 0,-1 0 0,0 0 0,1 0 1,-1 0-1,0 0 0,0 0 0,1-1 0,-1 1 0,0 0 1,1 0-1,-1 0 0,0 0 0,0-1 0,1 1 1,-1 0-1,0 0 0,0-1 0,1 1 0,-1 0 0,0-1 1</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1:10.315"/>
    </inkml:context>
    <inkml:brush xml:id="br0">
      <inkml:brushProperty name="width" value="0.05" units="cm"/>
      <inkml:brushProperty name="height" value="0.05" units="cm"/>
    </inkml:brush>
  </inkml:definitions>
  <inkml:trace contextRef="#ctx0" brushRef="#br0">18 145 2816,'0'0'917,"-7"-7"2752,6 6-3403,0 1-1,1 0 0,-1 0 0,0-1 0,1 1 0,-1 0 0,1-1 0,-1 1 0,1-1 0,-1 1 1,1-1-1,-1 1 0,1-1 0,-1 1 0,1-1 0,0 0 0,-1 1 0,1-1 0,0 1 1,-1-1-1,1 0 0,0-1 2083,2 0-2177,-1 1 1,1 0 0,0 0 0,0 0-1,0 0 1,0 0 0,0 0-1,0 0 1,0 1 0,3-1-1,131-11 1313,-98 10-1304,27-2 27,220-18 450,409-44 810,-602 59-1027,131 6 0,-184 2-503,6 1-117,-16 3-2926,-23-4-254,-1-1 1035</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1:11.317"/>
    </inkml:context>
    <inkml:brush xml:id="br0">
      <inkml:brushProperty name="width" value="0.05" units="cm"/>
      <inkml:brushProperty name="height" value="0.05" units="cm"/>
    </inkml:brush>
  </inkml:definitions>
  <inkml:trace contextRef="#ctx0" brushRef="#br0">223 5 4800,'-14'-5'14406,"13"8"-14312,0 0-1,1 0 0,-1 0 0,1 0 0,0 0 0,0 0 0,0 5 0,1 1 50,0 1 0,0-1-1,-1 15 1,-1-12 49,1-1 0,2 17 0,20 173 85,-4-27 49,-5-42 143,-13-128-433,1 0 0,-1 0 0,0 0 0,0 0 0,0 0 0,-1 0 0,1 0 0,-1 0 0,0 0 0,0 0 0,-1-1 0,1 1 0,-1 0 0,-3 5-1,4-7-6,-1 0-1,1-1 0,-1 1 0,0 0 1,1-1-1,-1 0 0,0 1 0,0-1 0,0 0 1,0 0-1,0 0 0,-1 0 0,1 0 1,0-1-1,0 1 0,0-1 0,-1 1 0,1-1 1,0 0-1,-1 0 0,1 0 0,0 0 0,0 0 1,-1 0-1,1-1 0,-4 0 0,-23-8 170,0-1-1,-50-24 0,68 29-278,-20-13 0,19 7-2439,14 5-1963,9-5 2097,-9 9 1463,14-11-3125,6 5 1387</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1:11.971"/>
    </inkml:context>
    <inkml:brush xml:id="br0">
      <inkml:brushProperty name="width" value="0.05" units="cm"/>
      <inkml:brushProperty name="height" value="0.05" units="cm"/>
    </inkml:brush>
  </inkml:definitions>
  <inkml:trace contextRef="#ctx0" brushRef="#br0">45 66 4640,'-7'0'412,"-9"0"3681,0 4 3439,11-1-3109,20-5-3033,68-2 336,140-25 1,20-3-1377,-208 30-323,0-1-65,45 3 1,-72 0-5,0 1 0,0 1 0,0 0 1,0 0-1,11 5 0,8 8-2172,-24-12 1215,0-1 0,0 1 0,0-1 0,-1 1 0,5 6 0,-7-8 534,1 0 0,0 0 0,0 0 0,-1 1 1,1-1-1,-1 0 0,1 0 0,-1 1 0,0-1 0,1 0 0,-1 0 0,0 1 0,0-1 0,0 0 0,0 1 1,0-1-1,0 0 0,0 1 0,0-1 0,-1 0 0,1 1 0,-1 0 0,-4 13-3972</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1:31.817"/>
    </inkml:context>
    <inkml:brush xml:id="br0">
      <inkml:brushProperty name="width" value="0.05" units="cm"/>
      <inkml:brushProperty name="height" value="0.05" units="cm"/>
    </inkml:brush>
  </inkml:definitions>
  <inkml:trace contextRef="#ctx0" brushRef="#br0">326 533 2080,'0'-12'1221,"-12"33"3567,-5 9-4232,-27 57 863,39-76-1293,-1 0 0,-1 0 0,0-1 1,0 0-1,-16 17 0,22-26-116,-16 18 310,0-2 0,-35 28 1,36-33-171,12-8-77,0-1 0,-1 1-1,1-1 1,-1 0 0,0-1 0,1 1-1,-1-1 1,-9 3 0,9-3 17,-14 0 351,19-2-431,-1 0 1,0 0-1,0 0 0,1-1 1,-1 1-1,0 0 0,1 0 1,-1-1-1,0 1 0,1 0 1,-1-1-1,0 1 0,1 0 1,-1-1-1,1 1 0,-1-1 1,1 1-1,-1-1 0,1 0 1,-1 1-1,1-1 0,-1 1 1,1-1-1,-1-1 0,0-2-18,0 1-1,0-1 0,0 0 1,1 0-1,-1 1 0,1-1 1,0 0-1,0 0 0,0 0 1,0 0-1,1 1 1,1-7-1,2-3-41,0 0 0,7-13-1,-9 23 48,15-38 24,3 2 0,1 0 1,2 1-1,2 1 0,1 2 1,2 0-1,37-35 0,-47 52 227,37-31 195,-49 44-412,0 1-1,0 0 1,0 1-1,0 0 1,1-1-1,-1 2 1,1-1-1,7-1 1,-12 4-8,-1-1 0,1 1 0,-1 0 0,1-1 1,0 1-1,-1 0 0,1 0 0,0 0 0,-1 1 1,1-1-1,0 0 0,-1 0 0,1 1 0,-1-1 1,1 1-1,-1 0 0,1-1 0,-1 1 0,1 0 1,-1 0-1,1 0 0,-1 0 0,0 0 0,0 0 1,1 0-1,-1 1 0,0-1 0,0 0 0,0 1 1,-1-1-1,1 1 0,0-1 0,0 1 0,0 1 1,1 5 1,1 0 0,-2 0 0,1 1 0,-1-1 0,0 12-1,-1-9 39,1 16 19,-1 0 0,-2 0 0,-1 0 0,0 0 0,-12 39 0,4-30 33,-1-1 1,-2 0 0,-27 47-1,-44 54 605,84-135-662,0 1-1,-1 0 1,1-1-1,-1 1 1,1 0-1,-1-1 1,0 0-1,-1 2 1,2-3-40,0 1 1,1-1 0,-1 0-1,0 0 1,1 1 0,-1-1-1,0 0 1,1 0 0,-1 0-1,0 1 1,1-1 0,-1 0-1,0 0 1,1 0 0,-1 0-1,0 0 1,0-1 0,1 1-1,-1 0 1,0 0-1,1 0 1,-1 0 0,0-1-1,0 1-13,1 0 0,0-1 0,0 1-1,0 0 1,0 0 0,0 0 0,-1 0-1,1 0 1,0 0 0,0-1 0,0 1-1,0 0 1,0 0 0,0 0 0,0 0-1,0 0 1,0-1 0,0 1 0,0 0-1,0 0 1,0 0 0,0-1-1,-1 1 1,2 0 0,-1 0 0,0 0-1,0 0 1,0-1 0,0 1 0,0 0-1,0 0 1,0 0 0,0 0 0,0-1-1,0 1 1,1-4 28,1 1-1,-1-1 1,1 0-1,0 1 1,0 0-1,0-1 1,5-4-1,24-26-62,-22 25 40,-3 3 12,33-34 2,67-89-1,-52 44-248,-24 36-33,39-49 0,-67 96 222,1-1 0,-1 1 1,0-1-1,1 1 0,0 0 0,4-2 0,-7 3 28,1 1 0,-1 0 0,1-1 0,-1 1 0,1 0-1,-1 0 1,1-1 0,0 1 0,-1 0 0,1 0 0,0 0 0,-1 0-1,1 0 1,-1 0 0,1 0 0,0 0 0,-1 0 0,1 0 0,0 0 0,-1 0-1,1 0 1,-1 0 0,1 1 0,0-1 0,-1 0 0,1 0 0,-1 1-1,1-1 1,-1 0 0,1 1 0,-1-1 0,1 1 0,-1-1 0,1 0 0,-1 1-1,0-1 1,1 2 0,1 1-1,-1 0 1,0 1-1,1-1 0,-1 1 1,-1-1-1,1 1 0,0 0 1,-1-1-1,0 5 0,-3 36-38,2-33 21,-1 22 114,-3 0 0,-1-1 0,-1 0 0,-1 0 0,-23 55 0,3-35 344,46-80 565,-1-3-1007,23-63-1,-8 17-80,-14 40-49,46-69 0,36-27-134,-87 116 58,1 1 0,1 0 0,18-13 0,-31 28 103,-2 5 29,-6 9-12,4-9 85,-59 147 517,30-77-60,-32 114-1,48-134-328,8-34-43,2 0 1,0 0 0,1 0 0,-1 34 0,5-48-60,0-1-1,1 1 1,0 0 0,0-1 0,0 1 0,1-1-1,0 0 1,4 9 0,-6-13 9,1 1 0,-1-1 0,1 0 0,0 0 0,-1 0 0,1 1 0,0-1 1,0 0-1,0 0 0,0 0 0,0 0 0,0-1 0,0 1 0,0 0 0,0 0 0,1-1 0,-1 1 0,0 0 0,1-1 0,-1 1 1,0-1-1,0 0 0,1 1 0,-1-1 0,1 0 0,-1 0 0,0 0 0,1 0 0,-1 0 0,1 0 0,-1 0 0,0 0 0,1-1 0,-1 1 1,0-1-1,3 0 0,175-92 285,-83 29-229,-73 50 8,-13 8-178,1-1-1,15-5 0,-22 11 46,1-1-1,-1 1 0,1 0 1,-1 0-1,1 0 0,0 1 1,0-1-1,-1 1 1,9 1-1,-7 0 45,0 1-1,0-1 1,-1 1-1,1 0 0,0 0 1,5 4-1,13 5 2,-4-6 220,-20-5-213,0 0 0,1 0 0,-1 0 0,0 0 0,1 1 0,-1-1 0,0 0 0,1 0 0,-1 0 0,0 0 0,1 0 0,-1 0 0,0-1 0,1 1 0,-1 0 0,0 0 0,1 0 0,-1 0 0,0 0 0,0 0 0,1-1-1,-1 1 1,0 0 0,1 0 0,-1 0 0,0-1 0,0 1 0,1 0 0,-1 0 0,0-1 0,0 1 0,0 0 0,0 0 0,1-1 0,-1 1 0,0 0 0,0-1 0,0 1 0,0 0 0,0-1 0,0 1 0,0 0 0,0-1 0,0 1-1,0 0 1,0-1 0,0 1 0,0 0 0,0-1 0,0 1 0,0 0 0,0-1 0,0 1 0,0-1 0,-3-9 7,2 7-12,0-1 0,0 0 1,-1 0-1,1 1 0,-1-1 1,1 0-1,-1 1 1,-1 0-1,-2-5 0,3 6 3,-5-7-30,-1 1-1,-13-12 0,19 18 11,-1 0 0,1 1 0,0-1 0,0 1 0,-1-1 0,1 1 0,0 0 0,-1 0 0,1 0 0,-1 0 0,0 0 0,1 1 0,-1-1 0,0 1 0,1 0 0,-1 0 0,0 0 0,-3 0 0,-3 3-3,-1 1-1,1-1 0,0 2 1,0-1-1,0 1 1,1 1-1,0-1 1,0 1-1,0 1 1,1 0-1,0 0 1,0 0-1,1 1 1,0 0-1,0 0 1,1 0-1,0 1 1,-6 13-1,10-19 39,0 0-1,1 0 1,-1 0-1,0 0 1,1 0-1,0 0 1,0 0-1,0 0 1,0 0-1,0 0 1,1 0-1,-1-1 1,1 1-1,0 0 1,0 0-1,0 0 1,0 0-1,1-1 1,-1 1-1,1-1 1,-1 1-1,1-1 1,0 1-1,0-1 1,0 0-1,0 0 1,0 0-1,1 0 1,-1 0-1,0-1 1,1 1-1,0-1 1,-1 1-1,1-1 1,0 0-1,0 0 1,-1 0-1,1 0 1,0-1 0,6 1-1,-2-1 14,1 0 0,0-1 0,-1 0 0,1 0 0,-1-1-1,1 1 1,-1-2 0,0 1 0,9-5 0,-6 1-33,-1 0 1,0 0-1,0-1 0,-1 0 0,14-15 1,-14 13-30,-2 3 45,0 0-1,0 0 0,-1 0 1,0-1-1,7-13 1,-11 18-34,0-1 0,0 1 0,1-1 1,-1 1-1,1 0 0,0 0 0,-1 0 0,4-3 1,-5 5 10,1 0-1,-1 0 1,0 0 0,0 0 0,0 0 0,0 0 0,0 0-1,0 0 1,0 0 0,0 0 0,0-1 0,0 1 0,1 0-1,-1 0 1,0 0 0,0 0 0,0 0 0,0 0 0,0 0-1,0 0 1,0 0 0,0 0 0,0 1 0,1-1 0,-1 0-1,0 0 1,0 0 0,0 0 0,0 0 0,0 0 0,0 0-1,0 0 1,0 0 0,0 0 0,0 0 0,1 0-1,-1 0 1,0 0 0,0 0 0,0 0 0,0 1 0,0-1-1,0 0 1,0 0 0,0 0 0,0 0 0,0 0 0,0 0-1,0 0 1,0 0 0,0 0 0,0 1 0,0-1 0,0 0-1,0 0 1,0 0 0,0 0 0,0 0 0,0 0 0,0 0-1,0 0 1,0 0 0,0 1 0,0-1 0,0 0 0,0 0-1,-2 8-14,2-7-14,-2 10 29,1 0 0,1 0 0,-1 0 0,2 0-1,2 20 1,-2-27 22,0 0-1,0 1 0,0-1 1,1 0-1,0 0 0,0 0 1,0 0-1,0 0 0,5 5 1,-6-7-2,1 0 0,-1-1 0,1 1 0,-1-1 0,1 1 0,0-1 1,0 0-1,-1 0 0,1 0 0,0 0 0,0 0 0,0 0 0,0 0 0,0-1 1,0 1-1,1-1 0,-1 0 0,0 1 0,0-1 0,0 0 0,3 0 0,18-5 62,0 0-1,0-2 1,-1 0-1,36-18 1,-23 10-5,12-5-69,-1-1 1,-2-3-1,60-42 0,-94 58-10,0-1 0,-1 0 0,10-12 0,-5 6-29,-14 14 29,1 1 0,-1-1 0,1 1 0,-1-1 0,1 1 0,-1-1 0,1 1 0,-1-1 0,0 1 1,1-1-1,-1 0 0,0 1 0,1-1 0,-1 1 0,0-1 0,0 0 0,0 1 0,0-1 0,1 0 0,-1-1 0,-1 2 0,1 0 0,-1 0-1,0 0 1,1 0 0,-1 0-1,1 0 1,-1 0 0,1 0-1,-1 0 1,1 1-1,-1-1 1,1 0 0,-1 0-1,1 0 1,-1 1 0,1-1-1,-1 0 1,1 1 0,-1-1-1,1 0 1,-1 1-1,1-1 1,0 0 0,-1 2-1,-148 109-283,99-74 328,45-33-22,-1 1 0,1 0 1,0 0-1,1 0 0,-1 1 1,-5 9-1,10-14-11,-1 0 1,1 0-1,-1 0 1,1 0-1,-1 0 0,1 1 1,0-1-1,0 0 0,0 0 1,-1 0-1,1 0 1,0 0-1,0 1 0,1-1 1,-1 0-1,0 0 0,0 0 1,0 0-1,1 0 1,-1 0-1,1 1 0,-1-1 1,1 0-1,-1 0 0,1 0 1,0-1-1,-1 1 1,1 0-1,0 0 0,0 0 1,-1 0-1,1-1 0,0 1 1,0 0-1,0-1 1,0 1-1,0 0 0,1-1 1,3 3 3,0-1 1,0 0-1,0 0 1,0-1 0,1 1-1,7 0 1,0-1 56,0 0 0,1 0 0,-1-2 0,23-2 1,-31 2-38,0 0 1,0 0-1,-1 0 1,1-1 0,-1 1-1,1-1 1,-1 0-1,0 0 1,0-1 0,0 1-1,0-1 1,0 0-1,0 0 1,-1 0 0,0-1-1,5-5 1,-1-1-57,-1-1 1,-1 0 0,0 0-1,0-1 1,-1 1 0,-1-1-1,0 0 1,0 0 0,-2 0-1,1 0 1,-1-15 0,-1 27 19,0 0 1,0 0-1,0 0 1,0 0-1,0 0 1,0 0 0,-1 0-1,1 0 1,0 0-1,0 0 1,0 1-1,0-1 1,0 0-1,0 0 1,0 0-1,-1 0 1,1 0-1,0 0 1,0 0 0,0 0-1,0 0 1,0 0-1,0 0 1,0 0-1,-1 0 1,1 0-1,0 0 1,0 0-1,0 0 1,0 0 0,0 0-1,0 0 1,0 0-1,-1 0 1,1-1-1,0 1 1,0 0-1,0 0 1,0 0-1,0 0 1,0 0 0,0 0-1,0 0 1,0 0-1,-1 0 1,1 0-1,0-1 1,0 1-1,0 0 1,0 0-1,0 0 1,0 0-1,0 0 1,-7 11-93,6-10 80,-8 18-44,1 0 0,-10 34 0,4-11-24,-55 226 48,4-16 207,59-232-100,-1-1 0,-1 0 0,-1-1 0,-14 24 0,22-40-42,-1 0 0,0 0 0,1 0 0,-1 0 1,0 0-1,0 0 0,0-1 0,-1 1 0,1-1 0,0 1 0,0-1 0,-1 0 0,1 0 1,-1 0-1,1 0 0,-1-1 0,0 1 0,1 0 0,-1-1 0,1 0 0,-1 0 0,0 0 1,1 0-1,-1 0 0,0 0 0,1-1 0,-1 1 0,0-1 0,1 0 0,-1 0 0,1 0 1,-1 0-1,1 0 0,0 0 0,-1-1 0,1 1 0,0-1 0,-3-2 0,2 0-74,-1-1 0,1 0 0,0 1 0,0-1 0,0 0 0,1-1 0,0 1 0,0 0 0,0-1 0,0 1 0,1-1 0,0 1 0,0-1 0,0-9 0,1 6 29,1 0-1,0 0 0,0 0 0,1 0 0,-1 0 0,2 0 0,0 0 1,7-15-1,-1 4 1,1 1 0,1 1 0,0 0 0,1 0 0,1 1 1,1 1-1,1 0 0,0 1 0,28-22 0,220-129 129,-109 73 213,-40 12-142,-106 75-180,101-83 28,-108 88-27,0 0 0,0 0 0,1 0 0,-1 0 0,0 0 0,0 1 0,0-1 0,1 0 0,-1 1 0,0-1 0,1 1 0,-1 0 0,0-1 0,1 1 0,-1 0 0,1 0 0,-1 0 0,0 0 0,1 0 0,-1 0 0,1 0 0,-1 1 0,0-1 0,1 0 0,-1 1 0,0-1 0,1 1-1,-1 0 1,0-1 0,1 1 0,-1 0 0,0 0 0,0-1 0,0 1 0,0 0 0,0 0 0,2 3 0,-1-1-1,0 0 0,0 1-1,0-1 1,-1 1 0,1-1-1,-1 1 1,0 0 0,0 0-1,0-1 1,0 1 0,-1 0-1,1 5 1,-2-3 48,1 0-1,-1-1 1,-1 1-1,1-1 1,-1 0 0,0 1-1,0-1 1,0 0 0,-6 8-1,4-6 72,-1 1 0,0-2 0,0 1 0,-1 0-1,-8 6 1,30-34 539,-10 12-663,0 0 0,9-9 0,4 0 23,0-1-67,0 1 0,1 1 1,31-20-1,-49 35 31,1 0-1,0 1 1,0 0-1,0-1 1,0 1-1,0 1 1,5-2-1,-7 2-5,1 0 0,-1 0 0,0 0 0,1 0 0,-1 0 0,1 0 0,-1 0 0,0 1 0,1-1 0,-1 1 0,0-1 0,0 1 0,1-1 0,-1 1 0,0 0 0,0-1 0,0 1 0,0 0 0,0 0 0,0 0 0,1 1 0,7 9 1,-2 0-1,0 0 0,7 15 0,-8-14 44,1 0 0,0-1 0,15 19-1,-19-27 2,0 0-1,0 0 1,0 0 0,0-1-1,0 1 1,1-1-1,5 3 1,-7-4 9,1 0 1,-1 0 0,1 0-1,-1-1 1,1 0 0,0 1-1,-1-1 1,1 0-1,0 0 1,-1 0 0,1-1-1,-1 1 1,4-1 0,13-4 14,0-1 1,-1 0 0,0-2-1,0 0 1,-1-1-1,0 0 1,0-2 0,-1 0-1,-1 0 1,16-16 0,-26 22-48,0 0 1,-1-1-1,0 1 1,0-1 0,-1 0-1,1 0 1,-1-1-1,0 1 1,-1-1 0,4-10-1,-6 16-5,0 1 0,0-1 0,0 1 0,0-1 0,0 1 0,0-1 0,1 1 0,-1-1 0,0 1 0,0-1 0,0 1 0,-1-1 0,1 1 0,0-1 0,0 1 0,0-1 0,0 1 0,0 0 0,-1-1 0,1 1 0,0-1 0,0 1 0,0-1 0,-1 1 0,1 0 0,0-1 0,-1 1 0,1 0 0,-1-1 0,1 1 0,-1-1 0,0 1-5,0 0 0,0 0 1,0 0-1,0 0 0,0 0 0,0 1 0,0-1 0,0 0 1,0 0-1,0 1 0,0-1 0,0 1 0,1-1 0,-2 1 1,-4 3-45,0 1 1,0-1-1,-5 6 1,-1 2-18,1 0-1,-14 21 0,22-28 92,-1 1 0,1 0 0,0 0-1,0 0 1,0 1 0,1-1-1,0 1 1,-2 11 0,4-16-19,-1 0 0,1-1 0,0 1 0,0 0 0,1 0 0,-1-1 1,0 1-1,1 0 0,-1 0 0,1-1 0,-1 1 0,1-1 0,0 1 0,-1 0 0,1-1 1,0 1-1,0-1 0,3 3 0,-2-2 22,0 0-1,1 0 1,-1 0 0,1-1 0,0 1 0,-1-1-1,1 0 1,0 1 0,6 0 0,4 1 84,1-1 0,-1-1 0,26 0 1,-35-1-101,17 0 20,0-1 0,-1-1 0,1-1 0,0-1 1,34-12-1,-25 12-45,-30 4 22,1 0 0,-1 0-1,0 0 1,1 0-1,-1-1 1,1 1-1,-1 0 1,1 0 0,-1 0-1,1 0 1,-1 0-1,1-1 1,-1 1 0,0 0-1,1 0 1,-1-1-1,0 1 1,1 0 0,-1-1-1,1 1 1,-1 0-1,0-1 1,0 1-1,1 0 1,-1-1 0,0 1-1,1-1 1,6-7 33,0 3-10,-1-1 0,1 1 0,-1-1 0,0-1 0,-1 1 0,0-1 0,0 0 0,0 0 0,7-14 0,2-10 91,12-35 0,-21 52-135,160-370 10,-143 337-127,-2-2-1,16-59 0,-38 109 49,-1 0-1,1 1 0,1-1 1,-1 0-1,0 1 0,0 0 1,-3 3-1,-8 12 15,0 0 0,1 1 1,1 1-1,0 0 0,2 0 0,-10 30 0,5-8 113,3 1-1,-7 47 1,-13 167 203,29-221-210,0 50 237,2-75-173,1-1 0,0 0 0,0 0-1,1 0 1,1 0 0,6 16 0,-8-24-73,-1 1 0,1-1 0,0 0 0,0 0 0,0 0 0,0 1 0,0-1 0,0 0-1,0 0 1,0-1 0,0 1 0,1 0 0,-1 0 0,0 0 0,0-1 0,1 1 0,-1-1 0,1 1-1,-1-1 1,0 0 0,1 1 0,-1-1 0,1 0 0,-1 0 0,1 0 0,-1 0 0,1 0 0,-1 0-1,1-1 1,-1 1 0,0 0 0,1-1 0,-1 1 0,2-1 0,4-2-4,0 0 1,0 0 0,-1-1-1,1 1 1,6-7 0,20-14 32,-2-2 1,-1-1 0,33-37-1,21-28 84,-84 91-132,8-9-124,1 0 0,0 1 0,0 0 0,17-12 0,-26 21 115,0 0 1,0 0-1,0 0 1,0-1-1,0 1 1,1 0-1,-1 0 0,0 0 1,0 0-1,0 0 1,0 0-1,1 0 1,-1 0-1,0 0 1,0 0-1,0 0 1,0 0-1,1 0 1,-1 0-1,0 0 1,0 0-1,0 0 1,1 0-1,-1 0 1,0 0-1,0 0 1,0 0-1,0 0 1,1 0-1,-1 0 1,0 0-1,0 0 1,0 0-1,0 0 1,0 1-1,1-1 0,-1 0 1,0 0-1,0 0 1,0 0-1,0 0 1,0 1-1,0-1 1,1 0-1,0 12-124,-5 21 95,3-28 27,-6 42 151,-3 73-1,10-116-109,0 1 1,1 0 0,-1 0-1,1-1 1,0 1-1,3 7 1,-4-11-6,1 0 1,-1 1 0,1-1-1,0 0 1,-1 0 0,1 0-1,0 1 1,0-1 0,0 0-1,0 0 1,0 0 0,0-1-1,0 1 1,0 0 0,0 0-1,0 0 1,0-1 0,1 1 0,-1-1-1,0 1 1,0-1 0,1 1-1,-1-1 1,0 0 0,1 0-1,-1 1 1,2-1 0,5-1-5,-1 0 1,1 0 0,0-1 0,-1 1 0,1-2 0,-1 1-1,0-1 1,0 0 0,7-5 0,62-41-127,-59 38 117,13-14 100,6-4-153,-35 28 34,19-12-99,1 1 1,30-12 0,-56 33-132,-9 8 166,-8 8 12,2 1 0,-24 43 0,41-64 74,0 0 1,0 0-1,1 0 0,0 0 0,0 1 0,0-1 0,1 1 0,-1 7 1,1-12-5,1 1 1,0 0-1,0-1 1,0 1-1,0 0 1,1 0-1,-1-1 1,0 1-1,1 0 1,-1-1-1,1 1 1,0-1-1,-1 1 1,1-1-1,0 1 1,0-1-1,0 1 1,0-1-1,0 0 1,0 1-1,0-1 1,1 0-1,-1 0 1,0 0-1,1 0 1,-1 0-1,1 0 1,-1 0-1,1-1 1,-1 1-1,4 1 1,6 0 20,0 0-1,-1 0 1,1-1 0,0 0-1,0-1 1,0-1 0,0 1-1,13-4 1,87-22-4556,-99 23 3523,-8 2 223,1 0 0,0 0 0,-1 0-1,1-1 1,-1 0 0,1 0 0,-1 0-1,0 0 1,0-1 0,0 1 0,0-1 0,0 0-1,3-4 1,3-3-1597</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1:32.171"/>
    </inkml:context>
    <inkml:brush xml:id="br0">
      <inkml:brushProperty name="width" value="0.05" units="cm"/>
      <inkml:brushProperty name="height" value="0.05" units="cm"/>
    </inkml:brush>
  </inkml:definitions>
  <inkml:trace contextRef="#ctx0" brushRef="#br0">10 35 6976,'-9'-3'3168,"14"-5"-2752,-1 4 384,9 4-512,5-5-160,0 2-128,-2-5-1344,7 8 736,-5-3-2784,0 6 1888</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1:32.545"/>
    </inkml:context>
    <inkml:brush xml:id="br0">
      <inkml:brushProperty name="width" value="0.05" units="cm"/>
      <inkml:brushProperty name="height" value="0.05" units="cm"/>
    </inkml:brush>
  </inkml:definitions>
  <inkml:trace contextRef="#ctx0" brushRef="#br0">6 48 9056,'-5'-13'4096,"63"13"-3552,-24 0 1184,7 0-1056,28-3 511,6 0-703,35-10-64,-6 9-256,1-4-384,-2 8 128,-21-3-2815,-15 6 1631</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1:35.593"/>
    </inkml:context>
    <inkml:brush xml:id="br0">
      <inkml:brushProperty name="width" value="0.05" units="cm"/>
      <inkml:brushProperty name="height" value="0.05" units="cm"/>
    </inkml:brush>
  </inkml:definitions>
  <inkml:trace contextRef="#ctx0" brushRef="#br0">105 1134 2400,'0'0'102,"0"0"1,-1 0-1,1 0 1,0-1-1,-1 1 0,1 0 1,0 0-1,0-1 1,-1 1-1,1 0 0,0 0 1,0-1-1,0 1 1,-1 0-1,1 0 1,0-1-1,0 1 0,0 0 1,0-1-1,-1 1 1,1 0-1,0-1 0,0 1 1,0 0-1,0-1 1,8-3 5566,8-2-4641,12-10-506,-2-1 1,0-2 0,-1 0-1,-1-2 1,25-28 0,-10 4-381,-2-3 1,31-53-1,-63 94-132,114-185 438,-100 157-273,0 0 0,-3-2 0,-1 0 0,-2 0 0,9-41 0,-21 77-168,-1 0 0,0 0 0,1 0 0,-1 0 0,0 0 0,0 0 0,0 0 0,0 0 0,0 0 0,0 0 0,0 0 0,0 0 0,0-1 0,0 1 0,-1-1 0,1 1-8,-1 1 0,1 0 0,0 0 0,-1-1 0,1 1 0,0 0 0,-1 0 0,1 0 0,0 0 0,-1-1 0,1 1 0,0 0 0,-1 0 0,1 0 0,0 0 0,-1 0 1,1 0-1,0 0 0,-1 0 0,1 0 0,0 0 0,-1 0 0,1 0 0,-1 1 0,1-1 0,0 0 0,-1 0 0,1 0 0,-1 0 0,-3 3-36,0-1 0,1 0 1,-1 1-1,0 0 0,-5 5 0,-14 16 71,0 2 0,2 0 0,-23 37 1,-46 92 39,69-116-83,-107 176 637,109-183-509,-29 48 324,4 1-1,-57 150 1,40-67 272,58-153-599,-1 3 63,4-13-175,0-1-1,0 0 1,0 0-1,0 0 0,0 0 1,0 1-1,0-1 1,0 0-1,0 0 1,0 0-1,-1 0 0,1 0 1,0 0-1,0 1 1,0-1-1,0 0 1,0 0-1,0 0 1,0 0-1,0 0 0,0 0 1,0 1-1,-1-1 1,1 0-1,0 0 1,0 0-1,0 0 0,0 0 1,0 0-1,0 0 1,-1 0-1,1 0 1,0 0-1,0 0 1,0 0-1,0 0 0,0 0 1,-1 0-1,1 0 1,0 0-1,0 0 1,0 0-1,0 0 0,-1 0 1,1 0-1,0 0 1,0 0-1,0 0 1,0-2 15,0-1 0,0 1 1,0 0-1,0 0 1,1-1-1,-1 1 0,1 0 1,0 0-1,-1 0 0,1 0 1,2-4-1,-2 4 5,9-22 16,1 0 0,1 0 1,25-35-1,-27 46-36,0 0 1,1 1-1,1 0 0,0 0 1,1 1-1,24-16 1,-1 7-30,1 1 1,1 2 0,52-15-1,-67 24 96,4-2 28,8-1 6,0-2-1,-1-2 1,62-35-1,-70 33 72,-1 0 0,0-2 0,-2-1 0,28-29 0,-25 23 25,-21 22-190,-1 0 1,1 0-1,-1 0 1,0-1-1,0 1 1,-1-1-1,0 0 1,4-7-1,-7 6 11,0 5-21,0 1 1,0-1 0,0 1-1,0-1 1,-1 1 0,1-1-1,0 1 1,0-1-1,0 1 1,-1-1 0,1 1-1,0-1 1,-1 1 0,1 0-1,0-1 1,-1 1 0,1-1-1,-1 1 1,1 0 0,-1 0-1,1-1 1,0 1 0,-2 0-1,2 0-2,0 0-1,-1 0 1,1 0-1,-1 0 0,1 0 1,-1 1-1,1-1 1,-1 0-1,1 0 1,-1 1-1,1-1 1,0 0-1,-1 1 1,1-1-1,0 0 1,-1 1-1,1-1 0,0 0 1,-1 1-1,1 0 1,-17 33-229,10-17 21,-3 3 212,1 2 1,1-1-1,-7 28 0,12-37-16,2-9 45,1 0 0,-1 0 1,1 0-1,0 0 1,0 0-1,1 0 0,-1-1 1,0 1-1,1 0 0,0 0 1,-1 0-1,1 0 1,3 4-1,-2-5-32,0-1-1,0 1 1,1-1 0,-1 1-1,1-1 1,-1 0-1,1 0 1,-1 0 0,1-1-1,-1 1 1,1-1 0,0 1-1,0-1 1,4 0 0,66-6 197,-67 6-211,1-1 1,-1 0-1,1 0 0,5-2 0,-6 1 30,1 1 0,-1 0 0,12-1 0,1 1-31,1-1 0,-1-1 1,32-8-1,-8-2 63,-36 10-41,0 1 1,-1-1-1,1-1 1,9-5-1,2-2 4,-4 3-16,-1-1 0,0 0-1,13-12 1,-12 8 15,-10 10-10,-1 0 0,0-1 0,1 1 0,-2-1 0,1 0 0,3-6 0,-5 9 0,1-6 0,-4 5 0,3 1 0,2-2-26,-3 3 24,0 0 0,0 0 0,0 0 0,0 0 0,0 0 0,0 0 1,0 0-1,0 0 0,0 0 0,0 0 0,0 0 0,0 0 0,0 1 1,0-1-1,0 0 0,0 0 0,0 0 0,0 0 0,0 0 0,1 0 1,-1 0-1,0 0 0,0 0 0,0 0 0,0 0 0,0 0 1,0 0-1,0 0 0,0 0 0,0 0 0,0 0 0,0 0 0,0 0 1,0 0-1,0 0 0,0 0 0,0 0 0,0 0 0,0 0 0,0 0 1,0 0-1,0 0 0,0 0 0,0 0 0,0 0 0,0 1 168,0-7-214,4-9 72,2-7-21,-6 21-16,0 0 0,0 0 0,-1 0 0,1-1 0,0 1 0,0 0 0,0 0 0,-1 0 0,1 0 0,-1 0 0,1 1 0,-1-1 0,1 0 0,-1 0 0,1 0 0,-1 0 0,0 0 0,1 1 0,-1-1 0,-1-1 0,0 1-8,1 0 0,-1 0-1,0 0 1,1 1-1,-1-1 1,0 0 0,0 1-1,1-1 1,-1 1-1,0 0 1,0 0 0,0-1-1,1 1 1,-1 0-1,0 0 1,0 1 0,0-1-1,1 0 1,-1 1-1,0-1 1,0 1 0,1-1-1,-1 1 1,0 0 0,1 0-1,-1 0 1,-2 2-1,-2 1-31,0 1 0,1 0 0,-1 0 0,1 0 0,0 0 0,-5 8 0,2-2 43,1 0-1,0 1 1,0 0 0,-5 14 0,10-20 0,1-1 1,-1 1-1,1-1 0,-1 1 1,2-1-1,-1 1 1,1-1-1,-1 1 0,2 0 1,-1-1-1,0 1 0,4 10 1,-3-13 30,0 0-1,0 0 1,0 0 0,1 0 0,-1 0 0,1 0 0,0-1-1,0 1 1,0-1 0,0 1 0,1-1 0,-1 0 0,0 0-1,1 0 1,0 0 0,-1 0 0,5 1 0,-3-1 13,0 0 1,0-1-1,1 0 1,-1 1-1,0-2 1,1 1-1,-1 0 1,1-1-1,-1 0 1,1 0-1,5-1 1,-1 1-12,0-2 1,-1 1-1,1-1 1,-1 0-1,1-1 0,-1 0 1,0-1-1,0 1 0,0-1 1,-1-1-1,1 0 1,6-5-1,53-49 89,86-97 0,-104 100-72,80-86-11,-103 115-19,-2 0 0,-1-2-1,-1 0 1,-2-2 0,-1 0-1,-1-1 1,-2-1 0,-1 0 0,-1-1-1,13-54 1,-19 54-46,0 6-75,-1 0 0,-2 0 0,3-42 0,-8 67 66,0 1-1,0-1 1,0 1 0,0 0-1,0-1 1,-1 1 0,1 0-1,-1-1 1,-1-2 0,2 4 38,-1 1 0,1 0 0,0 0 0,0 0 0,0 0 0,0 0 0,-1 0 0,1 0 1,0-1-1,0 1 0,0 0 0,0 0 0,-1 0 0,1 0 0,0 0 0,0 0 0,0 0 0,-1 0 1,1 0-1,0 0 0,0 0 0,0 0 0,-1 0 0,1 0 0,0 0 0,0 0 0,0 0 0,-1 1 1,1-1-1,0 0 0,0 0 0,0 0 0,0 0 0,-1 0 0,1 0 0,0 0 0,0 1 0,0-1 1,0 0-1,-1 0 0,-4 6-78,3-2 62,0 0 1,0-1-1,0 1 1,0 0-1,0 1 1,-1 5-1,-6 15-33,8-23 53,-48 108-266,-25 58 209,45-109 194,-37 112 0,47-105-242,-2 2 344,-15 91-1,30-126-106,4-23-65,0 1 0,0-1 0,1 0 0,0 1-1,1-1 1,1 14 0,-1-23-52,0 0 0,0-1 1,1 1-1,-1-1 0,0 1 0,1 0 0,-1-1 0,1 1 1,-1-1-1,0 1 0,1-1 0,-1 1 0,1-1 0,-1 1 1,1-1-1,0 0 0,-1 1 0,1-1 0,-1 0 1,1 0-1,0 1 0,-1-1 0,1 0 0,0 0 0,-1 0 1,1 0-1,0 0 0,-1 0 0,1 0 0,0 0 0,-1 0 1,1 0-1,0 0 0,28-5 168,-24 4-155,22-5 11,-1-2 0,1-1 0,-1-1 1,47-25-1,68-52 81,-75 47-431,-52 37 161,-14 2 150,0 1 1,0 0-1,1 0 0,-1 0 1,0 0-1,0 1 0,0-1 1,1 0-1,-1 0 0,0 0 1,0 0-1,0 0 0,1 0 1,-1 0-1,0 0 0,0 0 1,0 0-1,0 1 0,1-1 1,-1 0-1,0 0 1,0 0-1,0 0 0,0 0 1,0 1-1,1-1 0,-1 0 1,0 0-1,0 0 0,0 1 1,0-1-1,0 0 0,0 0 1,0 0-1,0 1 0,0-1 1,0 0-1,0 0 0,0 0 1,0 1-1,0-1 0,0 0 1,0 0-1,0 0 0,0 1 1,0-1-1,0 0 1,0 0-1,0 0 0,0 1 1,0-1-1,-1 0 0,1 0 1,0 0-1,0 0 0,0 1 1,0-1-1,0 0 0,-1 0 1,1 0-1,0 0 0,0 1 1,-52 77-238,34-49 330,-23 29 1,24-35-123,-21 36 0,37-57 38,0-1-1,0 0 1,1 1-1,-1-1 1,1 1 0,-1-1-1,1 0 1,0 1 0,0-1-1,-1 1 1,1-1-1,1 3 1,-1-3 4,0-1 0,0 1 0,0 0 0,0-1 0,1 1 0,-1 0 0,0-1 0,0 1 0,1-1 0,-1 1 0,1 0 0,-1-1 0,1 1 0,-1-1 0,1 1 0,-1-1 0,1 1 0,-1-1 0,2 1 1,-1-1 7,1 1 0,-1 0 0,1-1 0,-1 0 1,1 1-1,-1-1 0,1 0 0,0 0 0,-1 0 1,1 0-1,-1 0 0,1 0 0,0-1 0,-1 1 1,1-1-1,-1 1 0,1-1 0,-1 1 1,1-1-1,2-1 0,6-5 30,0 0 1,0 0-1,-1 0 1,0-2-1,15-16 1,32-51 167,52-107 52,-60 98-328,-22 42 16,65-126 56,-69 117-137,-2-2 1,23-99-1,-37 119-147,-6 33 260,0 0-1,0 1 0,0-1 1,0 0-1,0 0 1,0 0-1,0 0 0,0 1 1,0-1-1,0 0 0,0 0 1,0 0-1,-1 1 1,1-1-1,0 0 0,-1-1 1,0 2 5,1 0 0,0 0 1,-1 0-1,1 0 0,0 0 0,-1 0 1,1 0-1,0 0 0,-1 0 0,1 0 1,0 0-1,-1 0 0,1 0 0,0 0 1,0 0-1,-1 0 0,1 0 1,0 0-1,-1 0 0,1 1 0,0-1 1,0 0-1,-1 0 0,1 0 0,0 1 1,0-1-1,-1 0 0,1 1 0,-4 3-55,-1 1-1,1-1 0,-5 10 0,-76 131-294,69-113 407,2 0 0,1 1 0,1 0 0,2 1 0,-9 58 0,9-22-1024,0 129 0,11-146-1724,0-27-889,-1 2-4203,0-21 4244</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1:35.967"/>
    </inkml:context>
    <inkml:brush xml:id="br0">
      <inkml:brushProperty name="width" value="0.05" units="cm"/>
      <inkml:brushProperty name="height" value="0.05" units="cm"/>
    </inkml:brush>
  </inkml:definitions>
  <inkml:trace contextRef="#ctx0" brushRef="#br0">28 36 7552,'-28'-19'3424,"33"11"-2976,8 5-864,5-2 128</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2:59.192"/>
    </inkml:context>
    <inkml:brush xml:id="br0">
      <inkml:brushProperty name="width" value="0.05" units="cm"/>
      <inkml:brushProperty name="height" value="0.05" units="cm"/>
      <inkml:brushProperty name="color" value="#66CC00"/>
    </inkml:brush>
  </inkml:definitions>
  <inkml:trace contextRef="#ctx0" brushRef="#br0">267 0 2816,'5'1'6872,"-9"2"-3694,-16 3-2396,9-2 44,-3 1-705,0 2 0,0 0 0,1 0 0,0 1 0,0 1 0,1 0-1,0 1 1,1 0 0,0 1 0,0 0 0,1 1 0,1 0 0,0 0 0,0 1 0,1 0-1,1 1 1,-6 15 0,6-13-62,1 0-1,1 1 1,1 0 0,0 0-1,1 0 1,1 0 0,-1 26-1,3-41-14,1 1-1,-1-1 0,1 0 1,-1 0-1,1 1 0,0-1 0,-1 0 1,1 0-1,0 0 0,0 0 0,1 0 1,-1 0-1,0 0 0,1 0 0,1 2 1,-2-4-18,0 1 1,0 0-1,0-1 1,0 1-1,0 0 1,0-1-1,0 1 1,0-1 0,1 0-1,-1 1 1,0-1-1,0 0 1,0 0-1,0 1 1,1-1-1,-1 0 1,0 0-1,0 0 1,0-1-1,1 1 1,-1 0-1,0 0 1,0-1 0,0 1-1,0 0 1,0-1-1,0 0 1,1 1-1,-1-1 1,0 1-1,0-2 1,4-2 44,-1 1 0,1-1 1,-1-1-1,0 1 0,-1-1 0,1 1 1,3-7-1,19-40 152,-21 42-206,84-196 42,-74 166 48,-6 11-123,-12 43 329,0 0 0,0 0 1,0 18-1,6 43 614,-2-64-772,0-1 0,1 1 0,0-1-1,7 17 1,-8-25-116,1 1-1,0-1 0,0 1 0,0-1 1,0 0-1,0 0 0,1 0 0,0 0 1,-1-1-1,1 1 0,0-1 0,0 1 1,0-1-1,1 0 0,-1 0 0,0 0 1,1-1-1,6 3 0,-2-2 43,1 0-1,0 0 1,0-1-1,0 0 1,0-1-1,15 0 1,-6-2-43,-1-1 1,0 0-1,-1-1 1,1 0-1,18-9 1,1-2-1976,35-22 0,-53 28-385,-1 0-1,1 2 1,35-11-1,5 5-1762</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1:38.270"/>
    </inkml:context>
    <inkml:brush xml:id="br0">
      <inkml:brushProperty name="width" value="0.05" units="cm"/>
      <inkml:brushProperty name="height" value="0.05" units="cm"/>
    </inkml:brush>
  </inkml:definitions>
  <inkml:trace contextRef="#ctx0" brushRef="#br0">324 574 2400,'2'-19'1705,"0"3"3118,-2 16-4745,-1 0 0,1-1 0,0 1 0,0 0 0,0 0-1,-1-1 1,1 1 0,0 0 0,0 0 0,-1-1 0,1 1 0,0 0 0,-1 0 0,1 0 0,0 0 0,0-1 0,-1 1 0,1 0 0,0 0 0,-1 0 0,1 0 0,0 0 0,-1 0 0,1 0 0,-1 0 0,1 0 0,0 0-1,-1 0 1,1 0 0,0 0 0,-1 0 0,-10 2 478,-2 3-106,0 0-1,1 2 0,-15 8 0,5-2-48,-101 67 454,78-48-606,39-28-214,0 1 1,0-1 0,1 1 0,0 1-1,-1-1 1,-3 7 0,8-11-23,0 0-1,0 0 1,1 0 0,-1 0 0,0 0-1,1 1 1,-1-1 0,0 0 0,1 0-1,0 1 1,-1-1 0,1 0 0,0 1-1,0-1 1,-1 0 0,1 1 0,0-1 0,0 1-1,1-1 1,-1 0 0,0 1 0,0-1-1,1 0 1,-1 1 0,0-1 0,1 0-1,0 0 1,-1 0 0,1 1 0,0-1-1,-1 0 1,1 0 0,0 0 0,0 0-1,0 0 1,0 0 0,0 0 0,0 0-1,0-1 1,2 2 0,2 1 53,0-1 1,-1 0-1,1 0 1,0 0-1,0-1 1,1 1-1,-1-1 0,0-1 1,0 1-1,0-1 1,6 0-1,8-1 163,32-5 0,-51 5-226,9 0 34,0-1-1,0-1 1,0 0-1,-1 0 1,0-1-1,1 0 1,-1 0-1,-1-1 1,1 0-1,-1 0 1,0-1-1,0 0 1,0 0-1,-1 0 1,0-1-1,0 0 1,-1-1-1,9-13 1,8-19 98,-2-2 0,16-45 0,26-116-95,-53 164-194,-2 1 0,-2-2 0,1-50 0,-6 84 134,0-8-123,0 1-1,-1-1 1,0 1 0,-6-24 0,7 37 121,0-1 0,0 1 0,0-1 0,0 1 0,0-1 0,-1 1 0,1-1 0,0 1 0,0-1 0,-1 1 0,1-1 0,0 1 0,-1 0 0,1-1 0,0 1 0,-1 0 0,1-1 0,-1 1 0,1 0 0,0-1 0,-1 1 0,1 0 0,-1 0 0,1 0 0,-1-1 0,1 1 0,-2 0 0,2 0 0,-1 0-1,0 0 1,0 1 0,0-1-1,0 0 1,0 1-1,0-1 1,1 0 0,-1 1-1,0-1 1,0 1 0,0-1-1,1 1 1,-2 0-1,-1 3 1,-1-1 1,1 1-1,0 0 0,-5 8 0,-1 6 278,1 1 0,-8 27 0,9-24-64,-4 18 176,2 2 0,2-1 0,-3 69 0,5-45-55,3 1 0,9 87-1,-6-147-253,0 0 0,0 0 0,1 0-1,0-1 1,0 1 0,0-1 0,5 8 0,-6-11-29,0 0 1,0 0 0,1 0-1,-1 0 1,0-1 0,1 1-1,-1-1 1,1 1 0,0-1-1,0 1 1,-1-1 0,1 0-1,0 0 1,0 0 0,0 0 0,0 0-1,0 0 1,1-1 0,-1 1-1,0-1 1,0 1 0,0-1-1,1 0 1,1 0 0,8-2 46,0 0 1,-1 0-1,1-2 1,-1 1-1,1-1 1,-1-1-1,-1 0 1,19-11-1,-2-2-60,48-43-1,-43 30 4,-2-2 0,-2 0 0,39-61 0,-58 82-252,-9 12 228,0 0 0,0 0 0,0 0 0,0 0 0,0 1 0,0-1 0,0 0 1,0 0-1,0 0 0,0 0 0,0 0 0,0 0 0,1 0 0,-1 0 0,0 0 1,0 0-1,0 0 0,0 0 0,0 0 0,0 0 0,0 0 0,0 0 1,0 0-1,0 0 0,0 0 0,0 0 0,0 0 0,0 0 0,0 0 0,0 0 1,0 0-1,0 0 0,1 0 0,-1 0 0,0 0 0,0 0 0,0 0 0,0 0 1,0 0-1,0 0 0,0 0 0,0 0 0,0 0 0,0 0 0,0 0 0,0 0 1,0 0-1,0 0 0,0 0 0,0 0 0,0 0 0,0 0 0,0 0 1,0 0-1,1 0 0,-1 0 0,0-1 0,0 1 0,0 0 0,0 0 0,0 0 1,0 0-1,0 0 0,0 0 0,0 0 0,0 0 0,0 0 0,-6 18-389,2-5 381,-29 81-42,14-42 233,-12 54 0,29-98-111,0 0 0,1 0 1,1 0-1,-1 0 0,2 12 0,-1-18-39,0 0-1,0-1 0,0 1 0,1 0 0,-1 0 1,1-1-1,-1 1 0,1-1 0,-1 1 0,1 0 1,0-1-1,0 1 0,0-1 0,0 0 0,0 1 1,0-1-1,0 0 0,0 1 0,0-1 0,1 0 1,-1 0-1,1 0 0,-1 0 0,0 0 1,1 0-1,0-1 0,-1 1 0,1 0 0,-1-1 1,1 1-1,3-1 0,-1 1 20,0-1 0,0-1-1,0 1 1,0 0 0,0-1 0,0 0 0,0 0-1,0 0 1,0 0 0,-1-1 0,1 0 0,0 1-1,4-4 1,2-2 8,0-1 0,17-16 0,-14 10-31,-1 0-1,0-1 1,-1 0 0,10-18-1,31-69-184,-46 84 49,-1 5-333,-6 29 183,-4 18 246,-1 48 0,6-64 61,1 0 1,1-1-1,0 1 1,8 28 0,-10-44-26,1-1 1,-1 1-1,1 0 0,0 0 1,-1-1-1,1 1 1,0 0-1,0-1 1,0 1-1,0-1 1,0 1-1,0-1 0,1 0 1,-1 0-1,0 1 1,1-1-1,-1 0 1,1 0-1,-1 0 1,1 0-1,0 0 0,-1-1 1,1 1-1,0 0 1,-1-1-1,1 1 1,0-1-1,0 0 0,0 0 1,-1 1-1,1-1 1,0 0-1,0-1 1,0 1-1,-1 0 1,5-1-1,0-1-4,-1 0-1,1 0 1,0 0 0,-1-1-1,1 0 1,-1 0 0,0-1-1,0 1 1,6-6 0,37-41 121,-43 40-175,-5 11-22,0-6 114,0 4-77,0 3-37,0-2 59,1 0 0,-1 0 1,1 0-1,-1 0 0,1 0 1,-1 0-1,1 0 0,-1 0 1,1 0-1,-1 0 0,1 0 1,-1 0-1,1 0 0,-1 0 1,1 0-1,-1-1 0,0 1 1,1 0-1,-1 0 0,1-1 1,-1 1-1,1 0 0,0-1 0,-1 0-93,3-1 106,0-1-1,0 1 1,0 0-1,0 0 0,0 0 1,0 0-1,0 0 1,7-1-1,10-7-17,-14 5 22,0 0 1,0 0-1,-1 0 1,1 0-1,-1-1 0,-1 0 1,1 0-1,-1-1 0,0 1 1,0-1-1,2-8 1,-2 8-32,-1-2 1,0 1-1,-1 0 1,0-1 0,0 1-1,-1-1 1,0 1-1,-1-1 1,0-13 0,0 19-13,-1 0 0,1 0-1,-1 0 1,1 0 0,-1 0 0,0 0 0,0 0 0,0 1 0,-1-1 0,1 0 0,-1 1 0,1-1 0,-1 1 0,-3-4 0,3 5-1,0-1 0,1 1 0,-1 0 0,0 1 1,0-1-1,0 0 0,1 0 0,-1 1 0,0-1 1,0 1-1,0 0 0,0-1 0,0 1 0,0 0 0,0 0 1,0 0-1,0 1 0,0-1 0,0 0 0,0 1 0,0-1 1,0 1-1,-2 1 0,-3 1-1,-1 0-1,1 1 1,-1 1-1,1-1 1,1 1-1,-1 0 1,1 0-1,-1 1 1,-8 11-1,8-9 0,1 0 0,0 1 0,0-1 0,1 1 0,0 1 0,1-1 0,-6 16 0,7-15 91,0 1 0,1 0 0,0 0 0,1-1 0,0 22 0,1-29-36,0 0 0,0 0 0,1 0 0,-1 0 1,1 0-1,0 0 0,0 0 0,0 0 0,0 0 0,1-1 0,-1 1 0,1 0 0,0-1 0,0 1 0,0-1 0,0 1 1,0-1-1,0 0 0,0 0 0,1 0 0,-1 0 0,1-1 0,0 1 0,-1-1 0,6 3 0,5 0 68,0-1 1,0 0-1,0 0 0,0-2 0,0 1 0,22-2 0,-1-1 153,49-10-1,-63 8-523,-1-2 0,35-11-1,-43 11-835,0 0 0,-1 0-1,14-10 1,-21 13 384,0-1 0,1 0 0,-1 0-1,0 0 1,0 0 0,0-1 0,-1 1 0,1-1-1,-1 1 1,4-8 0,7-13-2620</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1:40.077"/>
    </inkml:context>
    <inkml:brush xml:id="br0">
      <inkml:brushProperty name="width" value="0.05" units="cm"/>
      <inkml:brushProperty name="height" value="0.05" units="cm"/>
    </inkml:brush>
  </inkml:definitions>
  <inkml:trace contextRef="#ctx0" brushRef="#br0">23 963 2496,'-2'0'218,"0"0"0,0 0 0,0 1 0,0-1 0,0 0 0,1 1 0,-1 0 0,0 0 0,-2 1 0,2 1 2127,12-5 3055,10-5-3581,30-14-1,-29 11-1694,-1-1 0,-1-1 0,0-1 0,0 0 0,-1-1 0,-1-1 0,29-33 0,23-41-42,65-110 0,-96 138-129,-36 60 49,111-192 167,-101 168-211,-1 0 1,-1-1 0,-1 0 0,-2 0 0,-1-1 0,4-31 0,-9 52-10,-1 1 0,0 0 0,0 0 0,-1-1 0,1 1 0,-3-9 0,3 14 47,0 0-1,0 0 1,0-1 0,0 1-1,0 0 1,-1 0 0,1 0 0,0-1-1,0 1 1,0 0 0,0 0 0,0 0-1,0 0 1,0 0 0,-1-1-1,1 1 1,0 0 0,0 0 0,0 0-1,0 0 1,-1 0 0,1 0 0,0 0-1,0-1 1,0 1 0,-1 0 0,1 0-1,0 0 1,0 0 0,0 0-1,-1 0 1,1 0 0,0 0 0,0 0-1,-1 0 1,-7 5-48,-4 10-9,-7 16 136,2 1-1,1 0 1,-16 48 0,10-21 143,2-8 126,-25 102 0,26-16 305,18-117-482,1 1-1,0-1 1,2 0 0,6 36 0,-7-54-131,-1 1-1,1-1 1,0 1-1,0-1 0,0 1 1,0-1-1,0 1 1,0-1-1,1 0 1,-1 0-1,1 1 1,-1-1-1,1 0 1,0 0-1,0-1 1,0 1-1,3 2 1,-3-3-21,1 0 1,-1-1-1,0 1 1,0 0-1,1-1 1,-1 0-1,0 0 1,1 0-1,-1 0 1,0 0 0,0 0-1,1 0 1,-1-1-1,0 1 1,0-1-1,1 0 1,-1 1-1,0-1 1,3-2-1,12-6 39,-1-2-1,0 0 1,0 0-1,-1-2 1,17-17-1,-3 3-27,-9 10 3,21-21-74,-37 35-253,-6 9 132,-11 17 50,2-3-3,8-12 106,-8 15 25,-11 38-1,20-54 31,0 0 0,1 0 1,0 0-1,0 0 0,1 0 1,-1 0-1,2 1 0,-1-1 0,1 0 1,2 9-1,-3-14-4,1 0-1,0 0 1,-1 0 0,1 0-1,0 0 1,0 0-1,0-1 1,1 1 0,-1 0-1,0-1 1,1 1 0,-1-1-1,1 1 1,-1-1-1,1 0 1,-1 1 0,1-1-1,0 0 1,0 0 0,0 0-1,0 0 1,0-1-1,0 1 1,0-1 0,0 1-1,0-1 1,0 1 0,0-1-1,0 0 1,0 0-1,0 0 1,0 0 0,0-1-1,4 0 1,-2 0-17,0 0-1,0 0 1,0 0 0,0-1 0,0 1 0,0-1-1,-1 0 1,1 0 0,-1 0 0,1-1-1,-1 1 1,0-1 0,0 0 0,0 0-1,-1 0 1,1 0 0,3-5 0,-4 1 0,1 0 1,-1 1-1,0-1 0,-1 0 1,1-1-1,-2 1 1,1 0-1,-1 0 1,0 0-1,0 0 1,-2-11-1,0 4-65,-1 0 0,0 0 0,-1 0 0,-10-24 0,10 31-8,0-1-1,0 1 1,0 0-1,-1 0 1,-10-10-1,13 15 37,0 0-1,0 0 0,0 0 1,0 0-1,-1 1 1,1-1-1,0 1 1,-1 0-1,1-1 1,-1 1-1,0 1 1,1-1-1,-1 0 1,0 0-1,0 1 1,1 0-1,-1 0 1,0-1-1,-4 2 1,6-1 18,0 0 0,1 0-1,-1 0 1,0 0 0,0 1 0,1-1 0,-1 0 0,1 0 0,-1 1 0,0-1 0,1 0 0,-1 1 0,0-1 0,1 1 0,-1-1-1,1 1 1,-1-1 0,1 1 0,0-1 0,-1 1 0,1 0 0,-1-1 0,1 1 0,0-1 0,-1 1 0,1 0 0,0-1-1,0 1 1,0 0 0,-1 0 0,1-1 0,0 1 0,0 0 0,0-1 0,0 1 0,0 0 0,0 0 0,1-1 0,-1 1 0,0 0-1,0-1 1,0 1 0,1 1 0,0 0 26,0 1-1,0 0 0,0-1 0,0 1 0,1-1 1,-1 1-1,1-1 0,0 0 0,-1 1 0,3 1 1,5 3 24,0 0 0,1-1 0,0 0 1,0-1-1,17 7 0,57 15 136,-68-23-156,6 2-19,28 4 1,-42-8-606,1-2 1,0 1 0,0-1 0,-1 0 0,1-1-1,10-2 1,-18 3 380,0 0 0,0 0 0,0 0-1,0 0 1,0-1 0,0 1 0,0 0-1,-1 0 1,1-1 0,0 1 0,0-1 0,0 1-1,-1-1 1,1 1 0,0-1 0,0 0 0,-1 1-1,1-1 1,0 0 0,-1 1 0,1-1 0,-1 0-1,1 0 1,-1 1 0,1-1 0,-1 0 0,0 0-1,1 0 1,-1 0 0,0 0 0,0 0 0,0 0-1,0 1 1,1-2 0,-2-1-294,1 1 0,-1 0 0,0 0 0,0 0 0,1 0 0,-1 0 0,-1 0 0,1 0 0,0 0 0,0 0 0,-1 0 0,-1-2 0,-12-11-2028</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1:40.420"/>
    </inkml:context>
    <inkml:brush xml:id="br0">
      <inkml:brushProperty name="width" value="0.05" units="cm"/>
      <inkml:brushProperty name="height" value="0.05" units="cm"/>
    </inkml:brush>
  </inkml:definitions>
  <inkml:trace contextRef="#ctx0" brushRef="#br0">35 56 6048,'-34'-20'2752,"37"12"-2400,7 5 1728,3 3-1216,17-5 512,9 5-832,15-3 96,2-2-352,19-1-320,-5 6 0,14-5-2400,-9 5 1344,-6 5-4768,-7 6 3264</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1:42.144"/>
    </inkml:context>
    <inkml:brush xml:id="br0">
      <inkml:brushProperty name="width" value="0.05" units="cm"/>
      <inkml:brushProperty name="height" value="0.05" units="cm"/>
    </inkml:brush>
  </inkml:definitions>
  <inkml:trace contextRef="#ctx0" brushRef="#br0">1 1060 3232,'0'0'1035,"6"5"1130,3-6-1378,0 0 1,-1-1-1,1 0 1,10-4-1,-4 1-4,6-2-373,-1-1 1,0 0 0,-1-2-1,0 0 1,0-2 0,-1 0-1,-1-1 1,0 0 0,24-26-1,60-73 318,-41 43-512,-17 25 46,60-49-1,53-28-121,-78 62-152,-119 88-239,22-15 245,1 1 0,1 1 0,0 1 0,1 0-1,1 2 1,-16 24 0,9-8 29,2 1 1,-29 69-1,35-68 165,2 0 0,1 1 0,-5 42 0,15-77-104,1 0 0,-1 0 0,1 0 0,0 0 0,0 0 0,0 1 0,0-1-1,1 0 1,-1 0 0,1 0 0,1 4 0,-2-7-53,1 1 0,-1 0-1,1-1 1,-1 1 0,1-1-1,-1 1 1,1 0 0,-1-1-1,1 1 1,0-1 0,-1 0-1,1 1 1,-1-1 0,1 1-1,0-1 1,0 0 0,-1 0-1,2 1 1,0-1 7,0 0 0,0 0 1,0 0-1,0 0 0,0 0 0,0 0 0,0-1 1,0 1-1,-1-1 0,3 0 0,14-6 119,-1 0 0,-1-1 0,1-1 0,16-12-1,62-52-42,-85 65-94,84-73 150,121-133 1,-172 164 52,-1-1-1,-4-2 1,58-103 0,-67 100-44,-2 0 1,26-78-1,-51 120-264,-2 14 80,0 0 0,0-1-1,0 1 1,-1 0 0,1 0 0,0-1 0,0 1 0,0 0-1,0 0 1,0 0 0,0-1 0,0 1 0,-1 0-1,1 0 1,0 0 0,0 0 0,0-1 0,0 1-1,-1 0 1,1 0 0,0 0 0,0 0 0,0 0 0,-1 0-1,1 0 1,0-1 0,0 1 0,-1 0 0,1 0-1,0 0 1,0 0 0,0 0 0,-1 0 0,1 0 0,0 0-1,0 0 1,-1 0 0,1 0 0,0 0 0,0 1-1,-1-1 1,1 0 0,0 0 0,0 0 0,0 0-1,-1 0 1,1 0 0,0 0 0,0 1 0,0-1 0,0 0-1,-1 0 1,1 1 0,-15 9-126,3 3 137,0 0 0,1 1-1,1 0 1,0 1-1,-9 19 1,6-12 3,-71 128-4,1 8 6,4 9 160,-1 3-1,-8 0 588,67-136-6,20-31-433,3-4-102,9-7-15,-10 7-194,22-22 32,-1 0-1,21-30 1,20-23-201,-60 73 136,0 1 0,0-1 1,0 0-1,0 1 1,5-3-1,-8 5 13,1 0-1,-1-1 1,1 1-1,0 0 0,-1-1 1,1 1-1,0 0 1,-1 0-1,1 0 1,-1-1-1,1 1 1,0 0-1,0 0 1,-1 0-1,1 0 1,0 0-1,-1 0 0,1 0 1,0 0-1,-1 1 1,1-1-1,0 0 1,-1 0-1,1 1 1,-1-1-1,1 0 1,0 1-1,-1-1 0,1 0 1,-1 1-1,1-1 1,-1 1-1,1-1 1,-1 1-1,1-1 1,-1 1-1,1 0 1,5 11-77,-1 1 0,0-1 0,4 20 0,-7-21 156,1 0-1,1 0 1,0 0 0,0 0-1,12 19 1,-14-27-49,1 0 1,-1 0-1,1-1 1,0 1-1,-1-1 0,1 0 1,0 1-1,1-1 0,-1-1 1,0 1-1,0 0 0,1-1 1,-1 0-1,1 1 1,-1-1-1,1-1 0,0 1 1,-1 0-1,1-1 0,0 0 1,-1 0-1,1 0 1,5-1-1,-1 0 17,1 1 0,0-2 0,-1 1 0,1-2 0,-1 1 0,1-1 0,-1 0 0,0-1 0,0 1 0,0-2 0,-1 1 0,0-1 1,12-10-1,-11 7-38,0-1 1,-1 1-1,0-1 1,0-1-1,-1 0 1,0 1-1,-1-2 1,0 1-1,-1-1 1,0 1-1,-1-1 1,0 0-1,0-1 1,1-16-1,-4 24-23,0 0 0,0 0-1,0 0 1,0 0-1,-1 0 1,0-5 0,0 8 12,1 0 1,0-1 0,-1 1-1,1 0 1,-1 0 0,1 0 0,-1 0-1,0 0 1,0 0 0,1 0-1,-1 0 1,0 0 0,0 0-1,0 1 1,0-1 0,0 0-1,0 0 1,0 1 0,0-1 0,0 1-1,0-1 1,0 1 0,-1-1-1,0 1 1,-1 0-11,-1 0 1,1 0-1,0 0 0,0 0 1,0 1-1,0 0 0,0-1 1,0 1-1,0 0 1,1 0-1,-1 1 0,0-1 1,0 1-1,1-1 0,-1 1 1,1 0-1,-1 0 0,1 0 1,-4 5-1,-2 1-11,1 0-1,1 0 0,-1 1 1,-8 16-1,12-19 32,0 1 1,0 0-1,0 0 0,1 0 0,0 0 0,0 0 0,-1 13 0,3-16 13,0 0-1,0 0 1,0 1 0,1-1-1,-1 0 1,1 0-1,0 0 1,1 0 0,-1 0-1,1 0 1,-1-1-1,1 1 1,0 0 0,1-1-1,4 6 1,-2-3 24,0-1 0,1 0 0,0 0 0,0-1 0,1 1-1,-1-1 1,1-1 0,0 1 0,0-1 0,0 0 0,14 3 0,5 0 75,-1-2 1,33 3-1,-35-5-460,1-2 0,27-2 0,-40 2-639,-1-2 1,0 0-1,0 0 0,0-1 1,0 0-1,0-1 1,14-7-1,-22 10 553,1-1-1,-1 0 1,0 1 0,0-1 0,1 0 0,-1 0-1,-1-1 1,1 1 0,0 0 0,0-1-1,-1 1 1,2-4 0,-3 6 434,13-17-2220</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1:42.487"/>
    </inkml:context>
    <inkml:brush xml:id="br0">
      <inkml:brushProperty name="width" value="0.05" units="cm"/>
      <inkml:brushProperty name="height" value="0.05" units="cm"/>
    </inkml:brush>
  </inkml:definitions>
  <inkml:trace contextRef="#ctx0" brushRef="#br0">14 128 6656,'-13'-19'3008,"26"16"-2624,0-1 1824,9-1-1280,35-6 544,8 0-864,37-9-128,-1 7-320,7-1-32,-6 6-64,-1-4-1952,-14 4 1024</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1:45.805"/>
    </inkml:context>
    <inkml:brush xml:id="br0">
      <inkml:brushProperty name="width" value="0.05" units="cm"/>
      <inkml:brushProperty name="height" value="0.05" units="cm"/>
    </inkml:brush>
  </inkml:definitions>
  <inkml:trace contextRef="#ctx0" brushRef="#br0">29 1156 2720,'-21'9'3941,"14"-3"-826,11-10 479,16-14-1743,13-18-1169,-1-2 0,37-61 0,2-3 456,-54 80-894,55-67 559,-62 77-742,1 2 0,0-1 0,1 1 0,0 1 0,18-12 0,-30 21-62,1 0-1,-1-1 1,1 1 0,-1 0-1,0-1 1,1 1 0,-1 0-1,1 0 1,-1-1 0,1 1-1,-1 0 1,1 0-1,-1 0 1,1 0 0,-1-1-1,1 1 1,-1 0 0,1 0-1,-1 0 1,1 0 0,-1 0-1,1 0 1,-1 0 0,1 1-1,-1-1 1,1 0 0,-1 0-1,1 0 1,-1 0-1,1 1 1,-1-1 0,1 0-1,-1 1 1,0-1 0,1 0-1,-1 1 1,1-1 0,-1 0-1,0 1 1,1-1 0,-1 0-1,0 1 1,1-1 0,-1 1-1,0-1 1,0 1-1,0-1 1,1 1 0,-1-1-1,0 1 1,0-1 0,0 1-1,0-1 1,0 1 0,0-1-1,0 1 1,0 0 0,0 6 22,0 0 0,-1 0 0,-2 11 0,2-15-16,-6 25 111,-17 43 0,10-32-55,-1 6-2,-23 46-1,3-13 609,35-77-642,0 0 1,-1-1-1,1 1 1,0 0-1,-1-1 0,1 1 1,0 0-1,0 0 0,0-1 1,0 1-1,0 0 0,0 0 1,0-1-1,0 2 1,1-2-5,-1 0 0,1 0 0,0 0 0,-1 0 0,1 0 0,0-1 0,0 1 0,-1 0 0,1 0 0,0-1 0,-1 1 0,1 0 0,-1-1 0,1 1 0,0-1 0,-1 1 0,1-1 0,-1 1 0,1-1 0,-1 1 0,1-1 0,-1 0 0,66-59 304,-64 58-317,184-164 134,30 15-244,-212 147 101,1 1 0,1 1 0,-1-1-1,0 1 1,1 0 0,5-2-1,-10 4 7,0 0-1,0 0 0,0-1 0,0 1 0,-1 0 0,1 0 0,0 0 0,0 0 0,0 0 1,0 0-1,0 0 0,0 1 0,0-1 0,-1 0 0,1 1 0,0-1 0,0 0 0,0 1 1,0-1-1,-1 1 0,1-1 0,0 1 0,0-1 0,-1 1 0,1 0 0,-1-1 0,1 1 0,0 0 1,-1-1-1,1 1 0,-1 0 0,0 0 0,1 0 0,-1-1 0,1 1 0,-1 0 0,0 0 1,0 0-1,0 0 0,1 0 0,-1 0 0,0-1 0,0 1 0,-1 1 0,2 10 18,-2-1 1,1 0-1,-2 0 0,-3 20 0,-17 42-16,19-63 16,-30 69 259,25-62-151,6-13-49,1-1 1,0 0 0,0 1-1,0-1 1,0 6-1,1-9-76,0 0 0,0 0 0,0 0 0,0 0 0,0 0 0,0 0 0,0 0 0,0 1 1,0-1-1,0 0 0,0 0 0,0 0 0,0 0 0,0 0 0,0 0 0,0 0 0,0 1 0,0-1 0,0 0 0,0 0 0,0 0 0,0 0 0,0 0 0,0 0 0,0 0 0,0 1 0,0-1 0,0 0 0,0 0 0,0 0 0,0 0 0,0 0 0,0 0 0,1 0 0,-1 0 0,0 0 0,0 0 0,0 0 0,0 0 0,0 1 0,0-1 0,0 0 0,0 0 0,1 0 0,-1 0 0,0 0 0,0 0 0,0 0 0,0 0 0,0 0 0,0 0 0,1 0 0,9-13 221,4-9-101,73-105-227,-75 113 47,0 0 1,0 1 0,1 0 0,1 1-1,0 1 1,21-14 0,-32 24 33,0-1 0,0 0 0,1 1 0,-1 0 0,0 0 0,1 0 0,-1 0 0,5 0 0,-7 1 6,1-1 1,-1 1-1,0 0 0,0 1 1,1-1-1,-1 0 0,0 0 0,1 0 1,-1 1-1,0-1 0,0 1 1,0-1-1,1 1 0,-1-1 1,0 1-1,0 0 0,0 0 1,0-1-1,0 1 0,0 0 0,0 0 1,0 0-1,-1 0 0,1 0 1,1 2-1,-1-1 7,0 1 0,0 0 0,0 0 1,0 0-1,0 0 0,0 1 0,-1-1 0,1 0 0,-1 0 0,0 7 1,-7 33-40,4-24 41,-26 125 124,29-141-95,-1 0 0,1 0 0,0 0 1,0 0-1,0 0 0,1 0 0,0 4 0,-1-6-12,1 0-1,-1 0 1,0-1-1,1 1 0,-1 0 1,0 0-1,1 0 0,-1-1 1,1 1-1,-1 0 0,1-1 1,-1 1-1,1 0 1,-1-1-1,1 1 0,0-1 1,-1 1-1,1-1 0,0 1 1,0-1-1,-1 1 1,1-1-1,0 0 0,0 0 1,0 1-1,0-1 0,-1 0 1,1 0-1,0 0 1,0 0-1,0 0 0,1 0 1,4-1 18,0 0-1,0 0 1,0-1 0,0 0 0,0 0 0,9-5 0,35-22 112,-30 16-63,65-43-257,114-97 1,-193 147 177,19-14-260,-23 19 222,-1 0 0,0 0-1,1 0 1,-1 0 0,1 0 0,-1 1 0,1-1-1,-1 0 1,1 1 0,0 0 0,-1-1-1,1 1 1,3 0 0,-5 0 28,1 0 1,-1 0-1,0 0 0,1 1 1,-1-1-1,1 0 1,-1 1-1,0-1 0,1 0 1,-1 1-1,0-1 0,1 0 1,-1 1-1,0-1 1,0 0-1,1 1 0,-1-1 1,0 1-1,0-1 0,0 1 1,0-1-1,0 0 0,1 1 1,-1 0-1,0 13-96,-3 3 79,-1-1 0,-1 0 0,-12 30 0,1-6 65,8-17-3,-7 32 0,13-48-1,1 0 0,0 0 0,1 0 1,-1 1-1,1-1 0,1 0 0,0 0 1,0 1-1,2 7 0,-3-13-20,1 0 1,0-1-1,-1 1 1,1 0-1,0-1 1,0 1-1,0-1 1,0 1-1,0-1 1,0 1-1,0-1 1,0 0-1,1 1 1,-1-1-1,0 0 0,1 0 1,-1 0-1,1 0 1,-1 0-1,1-1 1,0 1-1,-1 0 1,1-1-1,0 1 1,0-1-1,-1 1 1,1-1-1,0 0 1,0 0-1,0 0 0,-1 0 1,1 0-1,0 0 1,0-1-1,2 0 1,1 0 14,-1 0 0,0-1-1,0 1 1,1-1 0,-1 0 0,0-1 0,-1 1 0,1-1-1,0 1 1,-1-1 0,1 0 0,-1-1 0,6-6 0,-3 1-15,0 0-1,0 0 1,0-1 0,-1 0 0,-1 0 0,0 0 0,0-1 0,-1 1 0,0-1 0,-1 0-1,2-17 1,-4 26-34,0-1 0,0 0 0,0 0 0,-1 0 0,1 1 0,-1-1 0,0 0 0,1 0 0,-1 1 0,0-1-1,-1 1 1,1-1 0,0 1 0,-1-1 0,1 1 0,-1 0 0,0 0 0,0 0 0,0 0 0,0 0 0,0 0 0,0 0 0,-1 1 0,1-1-1,0 1 1,-1-1 0,1 1 0,-1 0 0,0 0 0,1 0 0,-1 1 0,0-1 0,1 0 0,-1 1 0,0 0 0,0 0 0,0 0 0,1 0-1,-1 0 1,-5 1 0,-1 0 75,8-1-45,1 0-1,-1 0 1,0 0 0,1 0 0,-1 0-1,0 1 1,1-1 0,-1 0 0,0 0 0,0 0-1,1 1 1,-1-1 0,1 0 0,-1 1-1,0-1 1,0 1 0,32-10 66,-28 7-80,0 1 1,1-1-1,-1-1 1,0 1-1,0-1 1,3-2-1,8-7 31,12-9 65,-25 17-249,-1 5 327,0-2-164,0 1 0,0-1 1,0 1-1,0-1 0,1 1 0,-1-1 1,0 1-1,0-1 0,1 1 1,-1-1-1,1 1 0,-1-1 0,0 1 1,1-1-1,-1 1 0,1 0 1,-1-1-1,1 1 0,-1 0 1,1-1-1,-1 1 0,2 0 0,16-7-4,-9 4 21,34-19 127,-8 4-160,112-38 221,18-8 36,-137 51-214,0-1 1,-2-2 0,45-33 0,-24 8 68,66-73 1,-84 82-147,-2-2 0,-1-1 0,-2-1 0,-2-1 0,-1 0 0,20-51 0,-39 85 7,-1 0 0,0 0 0,0 0 1,-1 0-1,1-1 0,-1 1 0,1 0 0,-1 0 1,0 0-1,-1-6 0,1 9 29,0-1 0,0 1-1,0-1 1,0 1 0,0-1 0,0 1-1,0-1 1,-1 1 0,1-1 0,0 1 0,0-1-1,-1 1 1,1 0 0,0-1 0,0 1-1,-1-1 1,1 1 0,-1 0 0,1-1 0,0 1-1,-1 0 1,1 0 0,-1-1 0,1 1-1,0 0 1,-1 0 0,1 0 0,-1-1 0,1 1-1,-1 0 1,1 0 0,-1 0 0,1 0-1,-1 0 1,1 0 0,-1 0 0,1 0 0,-1 0-1,1 0 1,-1 0 0,1 0 0,-1 1-1,1-1 1,-1 0 0,0 1 0,-3 0-25,1 1-1,-1-1 1,0 1 0,1 1 0,-6 3 0,-9 9-14,1 0 0,0 2 1,2 0-1,-28 38 0,-43 87-81,66-106 139,-7 11 12,2 2-1,2 0 0,3 2 1,-21 73-1,11 10 129,25-102 3,1 1-1,0 38 1,4-69-113,0 1 0,0-1 0,0 1 0,0 0 0,1-1 0,-1 1 0,1-1 0,0 1 0,0-1 0,1 3 0,-2-4-29,0-1 0,1 0-1,-1 1 1,0-1 0,0 0 0,1 1-1,-1-1 1,0 0 0,1 0 0,-1 1-1,1-1 1,-1 0 0,0 0 0,1 0-1,-1 1 1,1-1 0,-1 0 0,0 0-1,1 0 1,-1 0 0,1 0 0,-1 0-1,1 0 1,0 0 0,0 0 8,0-1 0,1 1 0,-1-1-1,0 1 1,0-1 0,0 0 0,1 1 0,-1-1 0,0 0 0,0 0 0,0 0 0,1-1 0,13-14 37,-1-2 1,22-32 0,-2 1-78,3 5-150,82-77 1,-114 116-231,-12 13 178,-11 23 139,-25 64 1,36-78 95,1-1 2,0 0 0,1 0 1,0 1-1,2-1 0,0 1 0,1 0 1,0 0-1,2 23 0,0-38-4,0 1 0,0 0 0,1 0 0,-1-1 1,1 1-1,-1 0 0,1 0 0,0-1 0,0 1 0,0-1 0,0 1 1,1-1-1,-1 1 0,1-1 0,-1 0 0,1 1 0,0-1 0,0 0 0,0 0 1,0-1-1,0 1 0,1 0 0,-1-1 0,0 1 0,1-1 0,-1 0 1,1 0-1,0 0 0,2 1 0,1-1 30,0 0 1,-1 0-1,1-1 1,0 0-1,0 0 1,0 0-1,0-1 0,10-2 1,4-3 20,20-7 1,-37 11-58,28-10 46,-2-1 1,0-2 0,0-1 0,33-26 0,-25 14-127,-2-2 0,45-49 0,-72 72 40,-5 4-9,0-1 1,0 1-1,0 0 1,0-1-1,-1 0 1,1 1-1,-1-1 0,2-5 1,-4 9 40,0 0 0,0-1 0,0 1 0,0 0 1,0 0-1,0 0 0,0 0 0,0-1 0,0 1 0,0 0 0,0 0 1,0 0-1,0 0 0,0 0 0,0 0 0,0-1 0,0 1 0,0 0 1,-1 0-1,1 0 0,0 0 0,0 0 0,0 0 0,0 0 0,0-1 0,0 1 1,-1 0-1,1 0 0,0 0 0,0 0 0,0 0 0,0 0 0,0 0 1,-1 0-1,1 0 0,0 0 0,0 0 0,0 0 0,0 0 0,0 0 0,-1 0 1,1 0-1,0 0 0,0 0 0,0 0 0,0 0 0,-1 0 0,1 0 1,0 0-1,0 0 0,0 0 0,0 1 0,0-1 0,0 0 0,-1 0 1,-8 3-112,0 5 106,-1 0-1,1 1 1,0 0 0,1 0-1,0 0 1,1 1-1,0 1 1,0-1-1,1 1 1,0 0 0,1 1-1,-4 13 1,8-23 23,0 1 0,1-1 1,-1 0-1,1 1 0,0-1 1,0 0-1,0 1 1,0-1-1,0 0 0,0 1 1,1-1-1,-1 1 0,1-1 1,-1 0-1,1 0 1,0 1-1,0-1 0,0 0 1,0 0-1,1 0 0,-1 0 1,0 0-1,3 2 1,-2-3-2,-1 1 1,1-1 0,-1-1 0,1 1-1,-1 0 1,1 0 0,0-1 0,0 1-1,-1 0 1,1-1 0,0 0 0,0 1-1,0-1 1,-1 0 0,1 0-1,0 0 1,0 0 0,0 0 0,-1-1-1,1 1 1,0-1 0,0 1 0,-1-1-1,1 1 1,0-1 0,-1 0 0,1 0-1,0 0 1,1-2 0,3-1 16,-1 0 1,0 0-1,0-1 1,0 0 0,0 0-1,-1 0 1,7-12-1,0-2 69,8-23-1,-3 9-102,-12 25-29,-1 0 0,0 0-1,0-1 1,4-17 0,-7 23 16,1-1 1,-1 1 0,0-1 0,0 1-1,0-1 1,0 1 0,0-1 0,-1 1-1,0-1 1,0 1 0,0-1 0,0 1-1,0 0 1,-1 0 0,-1-4 0,2 6 4,-1-1 1,1 1-1,0 0 1,0 0 0,-1 0-1,1 0 1,0 0 0,-1 0-1,1 0 1,-1 1-1,1-1 1,-1 0 0,0 1-1,1-1 1,-1 1 0,1 0-1,-1 0 1,0-1 0,0 1-1,1 0 1,-3 1-1,-4-1-64,-1 1 0,-16 4-1,13-3 55,-1 1 202,13-1-45,10-2-50,22-1-128,47-9 0,-47 5 30,47-1 0,-74 6 8,0 0 0,0 1 0,0-1 0,0 1-1,0 0 1,-1 1 0,6 1 0,-9-2 1,1-1 0,-1 1 0,0-1-1,1 1 1,-1 0 0,0 0 0,0-1 0,0 1 0,0 0 0,0 0 0,0 0-1,0 0 1,0 0 0,0 1 0,0-1 0,-1 0 0,1 0 0,0 1-1,-1-1 1,1 0 0,-1 1 0,1-1 0,-1 0 0,0 1 0,1-1-1,-1 1 1,0-1 0,0 0 0,0 3 0,-2 4-11,-1-1-1,1 1 1,-1-1-1,-1 0 1,1 0 0,-8 10-1,0 3 1,-46 85 559,57-105-533,-1 0 0,1 1-1,0-1 1,-1 0-1,1 1 1,0-1 0,0 0-1,-1 1 1,1-1 0,0 1-1,0-1 1,0 0-1,-1 1 1,1-1 0,0 1-1,0-1 1,0 1 0,0-1-1,0 1 1,0-1-1,0 1 1,0-1 0,0 0-1,0 1 1,0-1 0,0 1-1,1 0 1,0-1 8,0 0 0,1-1 0,-1 1 0,0 0 0,0-1 0,1 1-1,-1-1 1,0 0 0,0 1 0,0-1 0,0 0 0,2-1 0,34-24 72,-6 5-33,59-33 0,-80 49-79,0 1 1,1 0 0,-1 1 0,1-1 0,-1 2-1,1 0 1,0 0 0,0 1 0,0 0-1,21 2 1,-25 0 19,0 0 0,-1 1 1,1 0-1,-1 0 0,1 0 0,-1 1 0,0 0 0,0 1 0,0-1 0,-1 1 0,1 0 0,-1 0 0,0 1 1,0 0-1,0-1 0,7 12 0,3 5 42,-2 1 0,0 0-1,11 30 1,2 1 57,-15-35-1454,-5-15-3123</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1:46.191"/>
    </inkml:context>
    <inkml:brush xml:id="br0">
      <inkml:brushProperty name="width" value="0.05" units="cm"/>
      <inkml:brushProperty name="height" value="0.05" units="cm"/>
    </inkml:brush>
  </inkml:definitions>
  <inkml:trace contextRef="#ctx0" brushRef="#br0">857 119 5984,'-23'-5'2688,"20"2"-2336,3-2 256,8 10-416,0-10-864,2 5 352,-5-3-2336,-2 3 1472</inkml:trace>
  <inkml:trace contextRef="#ctx0" brushRef="#br0" timeOffset="1">27 87 6560,'-26'-15'2976,"49"15"-2592,-2-8 1344,10 5-1024,43-13 352,10 4-640,38 1-224,-7 3-128,3 0-160,-12 3 64,-6 5-3552,-12 5 1920</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1:49.834"/>
    </inkml:context>
    <inkml:brush xml:id="br0">
      <inkml:brushProperty name="width" value="0.05" units="cm"/>
      <inkml:brushProperty name="height" value="0.05" units="cm"/>
    </inkml:brush>
  </inkml:definitions>
  <inkml:trace contextRef="#ctx0" brushRef="#br0">263 371 1152,'0'-5'85,"0"4"-14,0 0 0,0 1 1,-1-1-1,1 0 0,0 0 0,0 0 0,0 1 0,1-1 1,-1 0-1,0 0 0,0 1 0,0-1 0,0 0 0,1 0 1,-1 1-1,0-1 0,1 0 0,-1 0 0,1 1 0,-1-1 1,1 0-1,-1 1 0,1-1 0,-1 1 0,1-1 0,-1 1 1,1-1-1,0 1 0,-1-1 0,1 1 0,0 0 0,0-1 1,-1 1-1,3-1 0,11-7 1093,-12 6-861,1 1 0,-1-1 1,0 1-1,1 0 0,-1 0 1,1 0-1,0 0 0,-1 0 1,4 0-1,-6 1-246,1 0-1,-1 0 1,0-1-1,0 1 1,1 0-1,-1 0 1,0 0-1,0 0 1,1-1 0,-1 1-1,0 0 1,0 0-1,0 0 1,1-1-1,-1 1 1,0 0-1,0 0 1,0-1-1,0 1 1,0 0 0,1-1-1,-1 1 1,0 0-1,0 0 1,0-1-1,0 1 1,0 0-1,0-1 1,0 1 0,0 0-1,0-1 1,0 1-1,0 0 1,0 0-1,0-1 1,0 1-1,-1 0 1,1-1-1,0 1 1,0 0 0,0 0-1,0-1 1,0 1-1,-1 0 1,1 0-1,0-1 1,0 1-1,-1 0 1,1 0-1,0 0 1,0-1 0,0 1-1,-1 0 1,1 0-1,0 0 1,-1 0-1,1 0 1,0 0-1,0-1 1,-1 1-1,1 0 1,0 0 0,-1 0-1,1 0 1,0 0-1,-1 0 1,1 0-1,-4 1 135,-1-1-1,1 0 0,0 1 0,0 0 1,0 0-1,0 0 0,0 1 1,1 0-1,-7 2 0,-31 24 614,20-12-449,-16 10 321,-32 30 0,52-41-554,1 1 0,0 1 0,-24 37 0,38-52-114,1 0 1,-1 0-1,1 0 1,0 0-1,0 1 1,0-1-1,0 0 1,1 1-1,-1-1 1,1 1-1,-1-1 1,1 3-1,0-3 9,0 0-1,1 0 0,-1 0 0,1-1 0,-1 1 0,1 0 0,0-1 0,-1 1 0,1 0 0,0-1 0,0 1 0,0-1 0,1 1 0,-1-1 0,0 0 0,0 0 0,2 2 0,3 1 55,-1 0-1,1 0 1,-1-1-1,1 0 1,0 0 0,0 0-1,1-1 1,-1 1-1,0-2 1,1 1-1,-1-1 1,1 0-1,0 0 1,-1-1-1,1 1 1,0-2-1,8 0 1,-7 0-34,1-1 1,0 0 0,-1 0 0,0-1-1,1 0 1,-1 0 0,0-1 0,-1 0-1,1 0 1,-1-1 0,1 0 0,10-10-1,-7 4-13,-1 0-1,1 0 0,14-22 1,-23 29-61,0 0 0,0 0 0,0 0 0,0 0 0,0 0 0,-1 0 0,0 0 1,0 0-1,0-1 0,0 1 0,-1 0 0,0-1 0,0 1 0,0 0 0,0-1 1,0 1-1,-3-7 0,3 10 25,0 0-1,-1-1 1,1 1 0,0 0 0,-1 0-1,1 0 1,-1 0 0,0 0 0,1 0-1,-1 1 1,0-1 0,0 0 0,1 0-1,-1 0 1,0 1 0,0-1 0,0 0-1,0 1 1,0-1 0,0 1 0,0-1-1,0 1 1,0-1 0,0 1 0,0 0-1,0 0 1,0-1 0,-1 1 0,1 0 0,0 0-1,0 0 1,0 0 0,-2 1 0,0-1 2,1 1 1,-1-1 0,1 1 0,0 0-1,0 0 1,-1 0 0,1 0 0,0 0-1,0 1 1,0-1 0,0 1 0,0-1 0,0 1-1,-2 3 1,-3 5 73,0 0-1,0 0 0,1 1 1,-7 19-1,11-26-5,0 1 0,1 0 0,0-1-1,0 1 1,0 0 0,0 0 0,1 0 0,0 0-1,0-1 1,0 1 0,0 0 0,1 0 0,0 0-1,2 7 1,-2-10-25,0 0 0,0 0 0,0 0 0,0-1 0,0 1 0,1 0 0,-1-1 0,0 1 0,1-1 0,0 0 0,-1 1-1,1-1 1,0 0 0,-1 0 0,1 0 0,0 0 0,0 0 0,0 0 0,0-1 0,0 1 0,0-1 0,0 1 0,0-1 0,0 0 0,0 0 0,1 0 0,-1 0 0,0 0 0,0 0-1,2-1 1,8-1 57,-1 0 1,1-2-1,-1 1 0,11-6 0,-14 6-74,69-28 100,56-20 67,-108 40-272,-21 9 91,-1 0-1,1 0 1,0 0-1,0 0 0,0 1 1,0 0-1,0 0 1,0 0-1,1 0 1,-1 1-1,0 0 1,5 0-1,-8 0 8,-1 0 0,1 0 0,0 0 0,-1 0 0,1 0 0,0 1 0,-1-1-1,1 0 1,-1 0 0,1 1 0,0-1 0,-1 0 0,1 1 0,-1-1-1,1 1 1,-1-1 0,1 1 0,-1-1 0,1 1 0,-1-1 0,0 1 0,1-1-1,-1 1 1,0 0 0,1-1 0,-1 2 0,0-1-5,0 0-1,0 1 1,0-1-1,0 0 1,0 1 0,0-1-1,0 0 1,-1 0 0,1 1-1,-1-1 1,1 0-1,-1 2 1,-3 3 18,1 0-1,-1 0 1,-8 9 0,7-9 19,0-1 87,0 1 1,1 0-1,-1 0 0,-4 11 0,9-17-110,0 1 0,0-1-1,0 1 1,1-1 0,-1 1 0,0-1-1,0 0 1,1 1 0,-1-1-1,0 0 1,1 1 0,-1-1 0,0 0-1,1 1 1,-1-1 0,0 0-1,1 1 1,-1-1 0,1 0-1,-1 0 1,1 0 0,-1 1 0,1-1-1,0 0 1,1 0 4,1 1 1,0-1-1,-1 0 1,1 0-1,-1 0 1,1 0-1,-1 0 1,1-1-1,0 1 1,-1-1-1,1 0 1,4-1-1,32-18 121,-21 10-45,60-32-186,-51 26 27,-27 15 51,1 1 0,-1 0 1,0 0-1,1-1 0,-1 1 0,1 0 1,-1 0-1,0 0 0,1-1 0,-1 1 0,1 0 1,-1 0-1,1 0 0,-1 0 0,1 0 1,-1 0-1,1 0 0,-1 0 0,1 0 1,-1 0-1,1 0 0,-1 0 0,1 0 0,-1 0 1,0 1-1,1-1 0,-1 0 0,2 1 1,-2-1-8,1 1 1,-1 0 0,0 0 0,1 0 0,-1-1 0,1 1 0,-1 0 0,0 0-1,0 0 1,0 0 0,1-1 0,-1 1 0,0 0 0,0 1 0,-4 32-243,4-34 259,-7 22-29,5-17 70,0 0-1,1 0 0,0 0 1,0 0-1,0 0 0,0 8 1,1-12-21,0 0 0,0 1 1,0-1-1,1 0 0,-1 0 1,1 0-1,-1 0 0,1 0 1,-1 0-1,1 0 0,-1 0 1,1 0-1,0 0 0,0 0 1,-1-1-1,1 1 0,0 0 1,0 0-1,0-1 0,0 1 1,0 0-1,0-1 0,0 1 1,0-1-1,0 1 0,0-1 1,0 0-1,0 1 0,1-1 1,-1 0-1,0 0 0,0 0 1,0 0-1,2 0 0,5 0 36,1-1 0,-1 0 1,0 0-1,0 0 0,0-1 0,15-6 0,-2 2-54,41-16 251,101-50 1,-138 60-405,0-2-1,43-32 1,-67 45 129,0 1 0,0-1-1,0 0 1,-1 1 0,1-1-1,0 0 1,0 0 0,0 0-1,0 1 1,-1-1 0,1 0 0,0 0-1,-1 0 1,1 0 0,-1 0-1,1 0 1,0-2 0,-2 2 13,1 1-1,0-1 1,-1 1 0,1 0 0,-1 0 0,1-1 0,0 1 0,-1 0 0,1-1 0,-1 1 0,1 0-1,-1 0 1,1 0 0,-1 0 0,1-1 0,-1 1 0,1 0 0,-1 0 0,1 0 0,-1 0 0,1 0-1,-1 0 1,1 0 0,-1 0 0,0 1 0,-6 0-20,0 0 0,0 0 0,0 1-1,-7 2 1,-11 8-51,1 1 0,1 1 0,1 1 0,0 0 0,-20 20 0,37-31 89,0 1 0,1 0-1,0 0 1,0 0 0,0 0-1,-5 10 1,8-14 0,1-1-1,-1 1 1,1 0-1,-1 0 1,1 0-1,-1 1 1,1-1-1,0 0 1,0 0-1,-1 0 1,1 0 0,0 0-1,0 0 1,0 0-1,0 0 1,0 1-1,0-1 1,0 0-1,1 0 1,-1 0-1,0 0 1,1 0-1,-1 0 1,1 0-1,-1 0 1,1 0 0,-1 0-1,1 0 1,-1 0-1,1 0 1,0 0-1,0-1 1,0 1-1,-1 0 1,1-1-1,0 1 1,0 0-1,0-1 1,0 1-1,0-1 1,0 1 0,0-1-1,0 1 1,0-1-1,2 0 1,7 2 44,-1-1 0,1 0 1,-1-1-1,1 0 0,0-1 1,-1 0-1,16-3 0,-15 2-44,-1-1-1,1 0 1,-1 0 0,1-1-1,-1 0 1,0 0-1,-1-1 1,1 0 0,7-7-1,-5 3 8,-1 0 1,0-1-1,-1 0 0,0 0 1,13-22-1,-2-4 14,-2 0 0,-1-1 0,15-53 0,-29 81-30,69-179-421,-72 188 419,5-12-112,0 1 0,-1-1 0,0 0 0,-1-1 0,0 1 0,1-21 0,-7 22-197,3 11 304,0 0 1,0 0 0,0-1 0,-1 1 0,1 0-1,0 0 1,0 0 0,0 0 0,-1 0-1,1 0 1,0-1 0,0 1 0,-1 0 0,1 0-1,0 0 1,0 0 0,-1 0 0,1 0-1,0 0 1,0 0 0,-1 0 0,1 0-1,0 0 1,0 0 0,-1 0 0,-1 1-9,0 0 1,0 0 0,0 0-1,0 1 1,0-1 0,0 0-1,0 1 1,-1 2-1,-8 7-22,0 1 0,1 1 0,1 0-1,0 0 1,1 0 0,0 1 0,-8 22-1,3 1 102,-17 72 0,26-92 31,1 1-1,0 0 1,2 0 0,0 0 0,1 0 0,1 0-1,4 29 1,-2-36-613,0 1 0,0 0 0,2-1 0,-1 0 0,7 11 0,-5-13-1535,0 1 0,0-1 1,1 0-1,1 0 0,14 13 0,0-3-1434,0-7 1460</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1:53.295"/>
    </inkml:context>
    <inkml:brush xml:id="br0">
      <inkml:brushProperty name="width" value="0.05" units="cm"/>
      <inkml:brushProperty name="height" value="0.05" units="cm"/>
    </inkml:brush>
  </inkml:definitions>
  <inkml:trace contextRef="#ctx0" brushRef="#br0">1 469 1984,'0'0'640,"17"0"6528,-15 1-6960,0 0 0,0-1 0,0 1 0,0-1 0,0 1 0,0-1 0,0 0 0,0 0 0,0 0 0,0 0 0,0 0 0,0-1 0,0 1 0,0 0 0,0-1 0,0 0 0,-1 1 0,1-1 0,0 0 0,0 0 0,-1 0 0,1 0 0,3-3 0,9-7 247,-1-1 0,0-1 0,-1 0 0,12-17 0,22-23-32,-9 21-137,44-31-1,34-29-211,-92 67 119,0-1-1,24-38 0,-40 54-203,-6 8 7,0 1-1,0-1 1,0 1 0,0 0 0,1 0 0,-1 0-1,0-1 1,0 1 0,1 0 0,-1 1 0,3-3 0,-3 3-7,0 0 1,0 0-1,-1 0 1,1 0 0,0 0-1,0 0 1,-1 0 0,1 0-1,0 0 1,0 1-1,-1-1 1,1 0 0,0 0-1,0 1 1,-1-1 0,1 0-1,0 1 1,-1-1-1,1 1 1,-1-1 0,1 1-1,0-1 1,-1 1 0,1-1-1,0 2 1,2 2 5,0 0 0,0 0 0,0 1 0,0-1 1,-1 1-1,0 0 0,3 7 0,7 38 56,-8-34-95,0 9 49,-1 0 0,0 0 0,-2 0 0,-3 39 1,-2-24 134,-1-1 1,-13 44 0,15-73-76,0 1 1,0-1 0,-1-1-1,0 1 1,-8 12 0,10-19-44,0 0 0,0-1 0,0 1 0,0 0 0,0-1 0,-1 0 0,1 1 1,-1-1-1,0 0 0,0 0 0,0 0 0,0-1 0,0 1 0,0-1 1,0 0-1,0 0 0,0 0 0,-1 0 0,1 0 0,-4 0 0,0-1 4,1-1-1,0 0 1,0 0-1,-1 0 1,1-1-1,0 0 0,1 0 1,-1-1-1,0 1 1,1-1-1,-1 0 1,1-1-1,-6-4 1,-6-5-60,0-1 1,-19-22-1,18 15-98,-21-30 0,24 30-237,-20-23 0,24 29-11,13 14 66,7 9 186,13 12 154,2 0 0,0-1 0,0-2 0,2-1 0,0 0 0,1-2 0,30 11 0,-49-22 26,0-1 0,1 0 0,-1 0-1,0-1 1,1 0 0,-1 0-1,0-1 1,1 0 0,-1 0 0,0-1-1,1 0 1,-1-1 0,15-5-1,-10 2-4,-1 0-1,1-1 0,-1-1 0,0 0 0,-1-1 0,0 0 1,16-15-1,75-60-57,-101 82-19,0 0-1,0 1 1,0-1-1,0 0 1,0 1 0,0-1-1,0 0 1,1 1-1,-1-1 1,0 1-1,0 0 1,1-1 0,-1 1-1,0 0 1,0 0-1,3 0 1,-3 0 20,-1 0 0,1 1-1,0-1 1,-1 0 0,1 1 0,0-1-1,-1 1 1,1-1 0,-1 1 0,1-1 0,-1 1-1,1-1 1,-1 1 0,1-1 0,-1 1 0,0-1-1,1 1 1,-1 0 0,0-1 0,1 1-1,-1 1 1,2 4 9,-1 1-1,0-1 1,0 1-1,-1-1 1,0 9-1,0-12 6,-1 60 145,-4 1-1,-2-1 0,-2 0 0,-34 114 1,37-156 297,-1-1 0,-14 28 0,18-45-173,1-11-44,3-2-148,0 0 0,1 0 1,3-11-1,43-156 20,-48 177-101,11-36-5,1 1 0,2 1 0,2 0 0,22-37 0,-22 47-23,0 1 1,1 1-1,2 0 0,0 1 0,44-35 0,32-12-104,-84 61 77,0 1 0,0 0 0,1 1 0,0 0 0,0 1 0,24-5 0,-32 9 39,-1 0 0,0 0 0,1 0-1,-1 0 1,1 0 0,-1 1 0,0-1 0,1 1 0,-1 0-1,5 2 1,-7-3 11,1 1 1,-1 0-1,0-1 0,1 1 0,-1 0 0,0 0 1,1 0-1,-1 0 0,0 0 0,0 0 0,0 0 0,0 1 1,0-1-1,0 0 0,0 0 0,0 1 0,0-1 1,-1 1-1,1-1 0,-1 1 0,1-1 0,-1 1 1,1 1-1,-1 5 30,0 0 0,-1 0 0,0 0 0,0-1 1,-1 1-1,0 0 0,0-1 0,0 1 0,-1-1 1,-1 0-1,1 0 0,-7 9 0,7-10 17,-1 0 0,0-1 0,0 1-1,-1-1 1,0 0 0,1-1 0,-2 1 0,1-1-1,0 0 1,-1 0 0,0 0 0,0-1 0,0 0 0,-10 3-1,11-5-23,-1 0 0,0 0 0,1-1 0,-1 0-1,0 0 1,1-1 0,-1 1 0,0-1 0,1 0 0,-1-1-1,-10-3 1,-5-4-87,-32-19 1,31 16-217,20 11 269,1 0-1,-1 0 1,0 1-1,1-1 1,-1-1-1,1 1 1,-1 0-1,1 0 1,0 0-1,-1-1 1,1 1-1,0-1 0,0 1 1,0-1-1,0 1 1,-1-3-1,2 3 14,0 1 0,0 0-1,0-1 1,0 1 0,0 0 0,0-1-1,0 1 1,0 0 0,0-1-1,0 1 1,0 0 0,1-1-1,-1 1 1,0 0 0,0-1-1,0 1 1,0 0 0,1-1-1,-1 1 1,0 0 0,0 0 0,1-1-1,-1 1 1,0 0 0,0 0-1,1-1 1,0 1 0,0-1-17,1 1 0,-1-1 1,1 1-1,0-1 0,-1 1 0,1 0 1,0 0-1,-1-1 0,3 1 1,17 2-51,-1 0 1,1 1-1,21 6 0,5 1 130,-21-5 27,0-2 1,40 1-1,-57-4-45,1 0 0,-1-1-1,0-1 1,0 0-1,0 0 1,0-1 0,0 0-1,0 0 1,-1-1-1,14-7 1,-8 0 13,0 1 0,-1-2 0,21-22 0,7-7-30,-41 41-35,0 0 0,0 0-1,0 0 1,0 0 0,0 0 0,0 0-1,0 0 1,0-1 0,0 1-1,0 0 1,0 0 0,0 0 0,0 0-1,1 0 1,-1 0 0,0 0-1,0 0 1,0 0 0,0 0 0,0 0-1,0 0 1,0 0 0,0 0-1,0 0 1,0 0 0,0 0-1,1 0 1,-1 0 0,0 0 0,0 0-1,0 0 1,0 0 0,0 0-1,0 0 1,0 0 0,0 0 0,0 0-1,1 0 1,-1 0 0,0 0-1,0 0 1,0 0 0,0 0 0,0 0-1,0 0 1,0 0 0,0 0-1,0 1 1,0-1 0,0 0 0,0 0-1,0 0 1,0 0 0,0 0-1,1 0 1,-1 0 0,0 0-1,0 0 1,0 0 0,0 1 0,-1 8-278,-5 19 222,4-20 45,-1 10 51,0-1 1,1 1-1,1-1 1,1 1-1,0 0 1,4 24-1,-3-38 22,-1-1 0,1 0-1,0 1 1,0-1 0,1 0 0,-1 0-1,0 0 1,1 0 0,0 0 0,3 4 0,-4-6-29,0 0 1,0 0-1,0 0 1,0-1-1,0 1 1,0 0-1,0-1 1,0 1-1,0-1 1,0 0-1,0 1 1,1-1-1,-1 0 1,0 1-1,0-1 1,0 0-1,0 0 1,1 0-1,-1 0 1,0 0-1,0 0 1,0-1-1,1 1 1,-1 0-1,0 0 1,0-1-1,0 1 1,0-1-1,0 1 1,0-1-1,0 0 1,0 1-1,0-1 0,1-1 1,78-64 253,-52 46-258,1 2 0,1 1-1,35-15 1,-29 21-230,-34 11 182,0-1 0,0 1 0,0 0 0,0 0 0,0 0 0,0 0 0,0 0 0,0 0 0,0 1 0,0-1 0,0 1 0,0-1 1,0 1-1,3 1 0,-4-1 23,0 0 0,0-1 0,-1 1 1,1 0-1,0 0 0,-1-1 0,1 1 1,-1 0-1,1 0 0,-1 0 0,1 0 1,-1 0-1,1 0 0,-1 0 0,0 0 1,0 0-1,0 0 0,0 0 0,1 0 1,-1 1-1,-3 21-39,2-19 24,-6 26 0,5-21 88,0-1 0,0 0 0,1 1 1,-1 8-1,5-9 140,3-9 69,9-14 173,-8 7-443,18-14-38,48-33 0,-70 53 9,-1 1-1,1 0 0,0-1 1,0 1-1,-1 0 1,1 0-1,0 0 0,0 1 1,0-1-1,0 1 0,0 0 1,0-1-1,0 1 1,0 1-1,0-1 0,0 0 1,0 1-1,0-1 0,0 1 1,-1 0-1,1 0 1,0 0-1,3 2 0,4 3 33,-1 0 0,1 1-1,-2 0 1,15 14 0,-1 0 136,-14-15 95,15 14-1200,-1 2-4736,-12-11 3707</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1:53.638"/>
    </inkml:context>
    <inkml:brush xml:id="br0">
      <inkml:brushProperty name="width" value="0.05" units="cm"/>
      <inkml:brushProperty name="height" value="0.05" units="cm"/>
    </inkml:brush>
  </inkml:definitions>
  <inkml:trace contextRef="#ctx0" brushRef="#br0">70 62 5408,'-39'-14'2432,"17"1"-2112,13 6 448,13-1-320,5 3-224,9-6-352,8 8 64</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0:42.687"/>
    </inkml:context>
    <inkml:brush xml:id="br0">
      <inkml:brushProperty name="width" value="0.05" units="cm"/>
      <inkml:brushProperty name="height" value="0.05" units="cm"/>
    </inkml:brush>
  </inkml:definitions>
  <inkml:trace contextRef="#ctx0" brushRef="#br0">0 1067 3328,'1'0'305,"-1"-1"-1,0 1 1,1-1-1,-1 1 1,0-1 0,1 0-1,-1 1 1,1 0-1,-1-1 1,1 1 0,-1-1-1,1 1 1,-1-1 0,1 1-1,-1 0 1,1 0-1,0-1 1,-1 1 0,1 0-1,0 0 1,-1 0-1,1-1 1,0 1 0,1 0-1,14-7 1585,-7-2-1168,0 0 0,-1-1 1,0-1-1,7-12 0,26-50-91,-25 42-211,22-42 113,-21 37-261,2 1 0,1 1 0,48-60 0,-66 92-251,17-20 362,31-27 0,-44 44-357,1-1 0,-1 2 0,1-1 0,0 1 0,1 0 1,-1 1-1,1-1 0,-1 2 0,16-5 0,-22 7-17,0 0 0,0-1 1,0 1-1,0 0 0,0 0 0,0 0 1,0 0-1,0 0 0,0 0 0,0 0 0,0 0 1,0 1-1,0-1 0,0 0 0,0 1 0,-1-1 1,1 0-1,0 1 0,0-1 0,0 1 0,0 0 1,0-1-1,0 2 0,0-1 11,0 0 1,-1 0-1,1 1 0,-1-1 1,1 0-1,-1 1 0,1-1 1,-1 0-1,0 1 0,0-1 1,1 0-1,-1 1 0,0-1 1,-1 3-1,0 6 93,-1 0 1,-1 0-1,-6 17 0,7-21-99,-68 156 149,37-90 71,20-45-82,-5 11 562,22-38-372,3-6-319,34-43 40,58-63-76,-62 79-94,1 1 0,2 1 0,80-45 0,-120 76 108,6-3-54,0 0 0,0 0 0,8-2-1,-13 4 47,0 1 0,0 0 0,0-1 0,0 1 0,0 0-1,0 0 1,0 0 0,0 0 0,0 0 0,0 0 0,0 0-1,0 0 1,0 0 0,0 1 0,0-1 0,0 0-1,0 0 1,0 1 0,0-1 0,0 1 0,0-1 0,0 1-1,0-1 1,-1 1 0,1 0 0,0-1 0,0 1 0,0 1-1,0 0 21,0 1-1,0-1 0,0 0 0,0 1 0,0-1 0,-1 1 1,1-1-1,-1 1 0,0-1 0,0 1 0,0 0 1,0-1-1,-1 4 0,-7 35 126,4-25-79,-40 129 32,31-108 44,-4 2 416,17-39-540,0 0 0,0 0 0,0 0 0,0 0 0,0 0 0,0 0 0,0 0 0,0 0 0,0 0 0,0 0 0,0 0 0,0 1 0,0-1 0,1 0 0,-1 0 0,0 0 0,0 0 0,0 0 0,0 0 0,0 0 0,0 0 0,0 0 0,0 0 0,0 0 0,0 0 0,0 0 0,0 0 0,0 0 0,0 0 0,0 0 0,0 0 0,0 0 0,0 1 0,0-1 0,0 0 0,0 0 0,0 0 0,6-7 217,13-17-61,7-15-184,36-49-172,2 10 57,-58 70 79,1 1 1,-1 0 0,2 0-1,13-11 1,-20 17 43,0 1 0,0-1 0,-1 0 0,1 1-1,0-1 1,0 1 0,0-1 0,0 1 0,0 0 0,0 0 0,0-1 0,0 1 0,0 0 0,0 0-1,0 0 1,0 0 0,0 0 0,2 0 0,-2 0 4,0 1-1,-1-1 1,1 1 0,-1-1 0,1 0-1,0 1 1,-1-1 0,1 1-1,-1 0 1,1-1 0,-1 1-1,0-1 1,1 1 0,-1 0 0,1-1-1,-1 1 1,0 0 0,0-1-1,1 2 1,0 4 4,0 0 0,-1 0 1,1 0-1,-2 12 0,1-17 9,-16 143 117,2-32 365,14-85-243,0-26-226,0 0 1,0 0 0,0 0 0,0 0 0,0 0-1,0 0 1,1-1 0,-1 1 0,0 0-1,1 0 1,-1 0 0,0-1 0,1 1 0,-1 0-1,1 0 1,-1-1 0,1 1 0,-1 0-1,1-1 1,0 1 0,-1-1 0,1 1 0,0 0-1,0-1 1,-1 0 0,1 1 0,0-1-1,1 1 1,3-2 17,-1 1-1,1-2 0,0 1 1,-1 0-1,1-1 0,-1 0 1,0 0-1,1 0 0,-1 0 1,4-4-1,60-41-38,69-63 0,18-15-93,-153 124 101,34-23-219,-34 23 173,1-1 0,-1 1 0,1 0 0,0 0 0,-1 0 0,1 0 0,0 0 0,0 1 1,0-1-1,-1 1 0,5 0 0,-7 0 31,1 0 1,0 1-1,0-1 0,0 0 1,-1 1-1,1-1 0,0 1 0,-1-1 1,1 1-1,0 0 0,-1-1 1,1 1-1,0 0 0,-1-1 1,1 1-1,-1 0 0,0 0 1,1-1-1,-1 1 0,0 0 1,1 0-1,-1 0 0,0-1 0,0 1 1,0 0-1,1 0 0,-1 0 1,0 0-1,0 0 0,0 0 1,-1-1-1,1 1 0,0 1 1,-5 31-26,-1 0 0,-1-1 0,-19 52 1,2-8 40,19-58-1,0-4 40,1 0 0,1 0 0,0 0 0,-1 26 1,4-37-27,0-1 0,0 1 0,0 0 0,1 0 0,-1-1 0,1 1 0,-1 0 0,1-1 0,0 1 0,0-1 0,0 1 1,1-1-1,-1 1 0,0-1 0,1 0 0,0 0 0,-1 1 0,1-1 0,0 0 0,0-1 0,0 1 0,0 0 0,1-1 1,-1 1-1,0-1 0,1 1 0,-1-1 0,1 0 0,-1 0 0,1 0 0,3 0 0,-2 0 7,0-1-1,0 1 0,0-1 0,0 0 1,0 0-1,0 0 0,1-1 0,-1 1 1,0-1-1,0 0 0,0 0 0,0 0 1,0-1-1,-1 0 0,1 0 0,0 0 1,-1 0-1,1 0 0,-1 0 1,4-4-1,0-1 0,0 1 0,0-1 0,-1-1 0,0 1 0,-1-1 0,0 0 0,7-13 1,-1-2 8,-2 0 1,13-47-1,-19 58-54,-1 0-1,0 0 1,-1 0 0,0 0-1,-1-1 1,-1 1 0,-3-23-1,3 32 7,0 0-1,0 1 0,0-1 1,0 0-1,0 1 1,-1 0-1,1-1 0,-1 1 1,1 0-1,-1 0 0,0-1 1,0 2-1,0-1 1,0 0-1,-1 0 0,1 1 1,0-1-1,-1 1 1,1-1-1,-1 1 0,1 0 1,-1 0-1,0 0 0,1 1 1,-1-1-1,0 1 1,1-1-1,-1 1 0,0 0 1,0 0-1,0 0 0,1 0 1,-1 1-1,0-1 1,0 1-1,1 0 0,-1-1 1,0 1-1,1 0 1,-5 3-1,-28 16 13,35-20 6,-2 1 50,3-2-22,3-1-33,0 0 0,0-1 0,0 1 0,4-5 0,8-10-82,-6 7 96,0 0 0,0 0 0,16-10 0,0 3-7,2 2 0,0 0 0,0 2 0,50-17 0,-37 18-9,1 2 0,82-9 0,-123 19 6,11-2-19,0 1 0,0 1 0,0 0-1,18 3 1,-27-2 23,-1-1 0,1 1 0,0-1 0,-1 1 0,1 0 0,-1 0 0,1 0 0,-1 1 0,0-1 0,1 1 0,-1-1 0,0 1 0,0 0 0,0-1 0,0 1 0,0 0 0,0 0 0,-1 1 0,1-1 0,-1 0 0,0 1-1,1-1 1,-1 0 0,0 1 0,0 0 0,1 3 0,-2 1 29,1-1-1,0 1 1,-1 0-1,-1 0 1,1 0-1,-1-1 1,0 1-1,0 0 1,-1-1-1,-4 11 1,-1 1 77,-1 0 0,-14 23 0,12-23-6,-2 3 226,-23 30-1,30-47-97,5-8-111,6-14-51,4-3-111,1 1 0,1 1 0,0 0 0,1 1 0,1 0 1,31-29-1,-43 45 19,10-8-75,27-19 0,-36 26 61,1 1 1,-1 0 0,1 1 0,-1-1 0,1 1-1,0-1 1,0 1 0,-1 0 0,1 1 0,0-1-1,0 1 1,0-1 0,8 1 0,-11 1 29,0-1 1,0 0-1,0 1 0,0-1 1,0 1-1,0-1 1,0 1-1,0-1 0,0 1 1,0-1-1,0 1 0,0 0 1,0 0-1,-1 0 1,1-1-1,0 1 0,0 0 1,-1 0-1,1 0 0,-1 0 1,1 0-1,-1 0 1,1 0-1,-1 0 0,0 0 1,1 0-1,-1 1 0,0-1 1,0 0-1,0 1 1,1 5 18,-1 0 0,-1 0 1,-1 13-1,1-9-51,-8 26 101,7-31-15,0 1-1,0-1 0,0 14 1,2-20-46,0 0 1,0 0 0,0 0-1,0 0 1,0 0 0,0 0-1,0 0 1,0 0 0,0 0-1,0 0 1,0 0 0,0 0-1,0 0 1,0 0 0,0 0-1,0-1 1,0 1 0,0 0-1,0 0 1,0 0 0,0 0-1,0 0 1,0 0 0,0 0-1,0 0 1,0 0 0,0 0-1,0 0 1,1 0 0,-1 0-1,0 0 1,0 0 0,0 0-1,0 0 1,0 0 0,0 0-1,0 0 1,0 0 0,0 0-1,0 0 1,0 0 0,0 0-1,0 0 1,0 0 0,0 0 0,0 0-1,0 0 1,0 0 0,0 0-1,0 1 1,1-1 0,-1 0-1,0 0 1,0 0 0,0 0-1,0 0 1,0 0 0,0 0-1,0 0 1,0 0 0,0 0-1,0 0 1,0 0 0,0 0-1,3-4 65,9-19-88,1 2-1,1 0 1,24-29 0,-31 42-39,0 1 0,1 0 0,0 0 0,0 0 0,0 1 0,1 0 0,0 1 0,0 0 0,0 0 0,1 1 0,13-5 0,-22 9 43,1 0 1,-1-1-1,1 1 1,-1 0-1,1 0 0,-1 0 1,0-1-1,1 2 1,-1-1-1,1 0 0,-1 0 1,1 0-1,-1 1 1,0-1-1,1 1 1,-1-1-1,0 1 0,1-1 1,-1 1-1,0 0 1,2 1-1,-1-1 3,-1 1 0,1 0 0,-1 0 0,0 0 0,1 0 0,-1 0 0,0 0 0,0 0 0,0 0 0,-1 1 0,1-1 0,0 3 0,1 7 13,-1 1 1,0-1-1,-2 26 0,1-29 15,-3 33-7,0-16-33,3 29-1,0-48 46,1 1-1,0 0 1,0-1-1,1 1 1,0-1 0,0 1-1,1-1 1,4 8-1,-6-12-4,1-1 0,0 1 0,0-1 0,0 0 0,0 1 0,0-1 0,0 0-1,1-1 1,-1 1 0,1 0 0,0-1 0,-1 1 0,1-1 0,0 0 0,0 0 0,0 0 0,0 0-1,0 0 1,0-1 0,0 1 0,0-1 0,0 0 0,0 0 0,0 0 0,5-1 0,4-1 17,-1 0 0,0 0 1,0-1-1,0-1 0,17-7 1,-15 4-21,-1 0 1,0-1-1,0 0 1,-1-1-1,0 0 1,-1-1 0,0 0-1,-1 0 1,13-19-1,3-8 27,34-67-1,-55 98-5,-1 0-51,0 0 0,0-1 0,3-9 0,-5 15-4,-1 0 0,0 1 1,0-1-1,1 0 0,-1 0 0,0 0 1,0 1-1,0-1 0,0 0 0,0 0 1,0 0-1,0 1 0,0-1 1,0 0-1,0 0 0,0 0 0,-1 1 1,1-1-1,0 0 0,-1 0 0,1 1 1,0-1-1,-1 0 0,1 1 0,-1-1 1,1 0-1,-1 1 0,1-1 0,-1 1 1,0-1-1,1 0 0,-1 1 1,0 0-1,1-1 0,-1 1 0,0-1 1,-1 1-1,1 0-1,-1 0 0,0 0 0,1 0 0,-1 0 0,0 1 0,1-1 0,-1 0 1,0 1-1,1 0 0,-1-1 0,1 1 0,-1 0 0,1 0 0,0 0 0,-1 0 0,1 0 0,0 0 0,-1 0 1,1 0-1,0 0 0,-1 2 0,-26 32-226,18-19 209,1-1 0,0 2 1,1-1-1,-9 26 0,13-30 55,1 1-1,0 0 0,0 0 0,1 0 1,1 0-1,0 0 0,2 15 1,-1-24 0,0 0 0,1 0 0,0 0 0,0 1 0,0-1 0,0 0 0,1 0 0,-1 0 1,1-1-1,0 1 0,0 0 0,1-1 0,-1 1 0,1-1 0,0 0 0,4 5 1,-4-6-2,-1-1 1,1 1 0,-1-1 0,1 1 0,0-1 0,0 0 0,0 0 0,0 0 0,0-1 0,0 1-1,0 0 1,0-1 0,0 0 0,0 0 0,0 0 0,0 0 0,0 0 0,0-1 0,0 0 0,0 1-1,-1-1 1,1 0 0,5-2 0,13-8 60,0-1 0,0-1 0,28-23-1,10-7-35,-21 19-152,1 1 1,70-30-1,-103 50 91,1 1-1,-1 0 0,1 0 1,0 1-1,8-1 1,-14 2 11,1 0 0,-1 0 1,1-1-1,-1 2 1,1-1-1,-1 0 0,1 0 1,-1 0-1,1 1 1,-1-1-1,1 1 1,-1-1-1,1 1 0,-1-1 1,0 1-1,1 0 1,-1 0-1,0 0 0,0 0 1,1 0-1,-1 0 1,0 0-1,0 0 0,0 0 1,0 0-1,0 1 1,-1-1-1,1 0 0,1 2 1,-1 1 13,-1 0-1,1 0 1,0 0 0,-1 0 0,0 0 0,0 0 0,0 0-1,0 0 1,-1 0 0,0 0 0,0 0 0,0 0-1,0 0 1,0-1 0,-3 5 0,-3 8-9,-1-1 0,-12 17-1,13-23 29,-42 66 870,89-120-676,-14 17-296,0 0 20,28-25 1,-45 46-30,0-1 0,1 1 0,0 1 1,0 0-1,0 0 0,0 1 0,21-7 1,-30 12 73,0-1 1,1 1 0,-1 0 0,1 0-1,-1-1 1,0 1 0,1 0 0,-1 0 0,1 1-1,-1-1 1,1 0 0,-1 0 0,0 1 0,1-1-1,-1 0 1,0 1 0,1-1 0,-1 1 0,0 0-1,0 0 1,1-1 0,-1 1 0,0 0 0,0 0-1,0 0 1,0 0 0,0 0 0,0 0 0,-1 0-1,1 1 1,0-1 0,0 0 0,-1 0 0,1 1-1,-1-1 1,1 0 0,0 3 0,1 5 0,0 0 1,0 1 0,-1-1 0,0 15-1,0-14 18,0 11 22,-1-12 17,0-1-1,1 1 0,0 0 0,0 0 0,1 0 0,0 0 1,5 9-1,-7-17-40,1 0 1,-1 0-1,1 0 1,-1 0-1,1 0 1,0 0-1,0 0 1,-1 0-1,1 0 0,0 0 1,0-1-1,0 1 1,0 0-1,0-1 1,0 1-1,0-1 1,0 1-1,0-1 1,1 0-1,-1 1 0,0-1 1,0 0-1,0 0 1,0 1-1,1-1 1,-1 0-1,0 0 1,0 0-1,0-1 1,0 1-1,1 0 1,-1 0-1,0-1 0,0 1 1,0-1-1,0 1 1,0-1-1,0 1 1,0-1-1,2 0 1,4-4 19,0 0 1,0-1-1,0 1 0,7-9 1,-11 11-13,277-251 290,-264 241-290,11-9-30,0 0 1,-2-2-1,42-50 1,-46 44 111,-2-2 1,26-53-1,20-74-178,-58 142 61,11-36-38,-17 49 4,0-1 0,0 0 0,-1 1 0,1-1 0,-1 0 0,0 1 0,0-1 0,-2-9 0,0 14-179,-2 4 143,-4 8-11,-49 109-130,28-58 181,-38 98 58,56-129-7,2 1-1,1 0 1,-3 36 0,6-27 60,2 0 0,2 1 1,1-1-1,3 0 1,8 47-1,-10-81-342,1 0 0,1-1 0,0 1 0,6 14 0,-8-21-35,0 1 0,-1-1 0,1 0 0,0 1 0,0-1 0,0 0 0,0 0 0,0 1 0,0-1 0,0 0 0,0 0 0,1 0 0,-1 0 0,0-1 0,0 1 0,1 0 0,-1 0 0,1-1 0,-1 1 0,1-1 0,-1 1 0,1-1 0,-1 0 0,1 1 0,-1-1 0,1 0 0,-1 0 0,1 0 0,0 0 0,1-1 0,12-3-2029</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3:03.678"/>
    </inkml:context>
    <inkml:brush xml:id="br0">
      <inkml:brushProperty name="width" value="0.05" units="cm"/>
      <inkml:brushProperty name="height" value="0.05" units="cm"/>
      <inkml:brushProperty name="color" value="#66CC00"/>
    </inkml:brush>
  </inkml:definitions>
  <inkml:trace contextRef="#ctx0" brushRef="#br0">74 872 4384,'3'-1'456,"-1"1"0,0 0 0,0-1 0,1 0 0,-1 1 0,0-1 0,0 0 0,0 0 0,0 0 0,4-3 1,1-2 186,0 1 1,10-11 0,-4 2-251,-1-1 0,17-25 1,20-51 1019,-45 88-1492,-3 6 0,-2 10 66,-46 275 1011,-71 89 703,85-268-1318,-4 11 1234,32-110-715,10-32-199,12-32-462,40-90 0,-9 29-136,71-169-148,-98 239-38,3 2-1,1 0 0,2 2 1,2 1-1,2 1 1,66-65-1,-93 100 37,1 1 0,-1-1 0,1 1 0,0 0 1,-1 1-1,1-1 0,0 1 0,1 0 0,-1 0 0,0 1 0,9-2 0,-12 2 38,0 1 1,0 0-1,0 0 1,0 0-1,0 0 1,0 0-1,-1 0 1,1 1-1,0-1 1,0 1-1,0-1 1,0 1-1,-1 0 1,1-1-1,0 1 1,-1 0-1,1 0 1,-1 0-1,1 0 1,-1 1-1,1-1 1,-1 0-1,0 1 1,0-1-1,1 1 1,-1-1-1,0 1 1,0-1 0,0 1-1,-1 0 1,1-1-1,0 1 1,-1 0-1,1 0 1,0 3-1,-1-2 15,0 0 1,1 1-1,-1-1 0,0 0 1,-1 0-1,1 0 0,-1 0 0,1 0 1,-1 0-1,0 0 0,0 0 0,0 0 1,0 0-1,-3 4 0,-2 3 46,-1 0 0,-11 13 0,7-10 28,10-11-75,-24 29 169,-37 38 0,54-61-111,-1 0 0,1-1 0,-1 0 0,-1-1 0,1 0 0,-1 0-1,0-1 1,0-1 0,-18 6 0,25-9-56,0-1 0,0 1 1,0-1-1,0 0 0,0 0 0,0 0 0,0 0 0,0-1 0,-3 0 1,5 0-10,0 1 0,0 0 0,1 0 1,-1 0-1,0-1 0,1 1 0,-1 0 0,0 0 1,1-1-1,-1 1 0,1-1 0,-1 1 1,0-1-1,1 1 0,-1-1 0,1 1 1,-1-1-1,1 1 0,0-1 0,-1 1 0,1-1 1,0 0-1,-1 1 0,1-1 0,0 0 1,0 1-1,-1-1 0,1 0 0,0 0 0,0 1 1,0-1-1,0 0 0,0 1 0,0-1 1,0 0-1,0 0 0,0 1 0,1-1 0,-1 0 1,0 1-1,0-1 0,1-1 0,0 0-12,0 1-1,1-1 0,-1 0 1,0 1-1,1-1 0,0 1 0,-1-1 1,1 1-1,0 0 0,-1 0 1,1 0-1,4-2 0,-1 0-24,16-6 1,1 0 1,0 1-1,1 1 1,45-7-1,-32 7 32,107-22 13,87-20 25,-215 44-69,-13 3 28,1 1 0,-1 0 0,1 1 0,0-1-1,-1 0 1,1 1 0,0-1 0,0 1 0,-1 0 0,1 0-1,0 0 1,3 0 0,-8 7-30,0-1-1,-1 0 1,1 0 0,-1 0-1,-4 6 1,5-9 26,-30 61 257,-32 98-1,63-159-240,0-1 7,-10 26 83,2-1-1,1 1 0,-6 38 1,13-65-68,1 1 1,0-1 0,0 1-1,0-1 1,0 1 0,0 0-1,0-1 1,0 1 0,0-1 0,0 1-1,1-1 1,-1 1 0,1-1-1,-1 1 1,2 1 0,-2-3-12,1 0 0,-1 1 1,0-1-1,1 0 1,-1 0-1,1 0 1,-1 1-1,1-1 0,-1 0 1,1 0-1,-1 0 1,0 0-1,1 0 0,-1 0 1,1 0-1,-1 0 1,1 0-1,-1 0 1,1 0-1,-1 0 0,1-1 1,-1 1-1,1 0 1,-1 0-1,0 0 1,1-1-1,-1 1 0,1 0 1,-1 0-1,1-1 1,3-2 50,0-1 0,0 1 1,-1-1-1,1 0 1,-1 0-1,6-9 1,16-36 95,26-67 0,-19 39-68,-11 31-13,-8 19-275,15-42 0,-26 65 137,-2 4 44,0-1 0,0 1 0,0 0 0,0 0 1,0 0-1,1-1 0,-1 1 0,0 0 0,0 0 0,0 0 0,0-1 0,0 1 0,0 0 1,0 0-1,0-1 0,0 1 0,0 0 0,0 0 0,0-1 0,0 1 0,0 0 0,0 0 0,0 0 1,0-1-1,0 1 0,-1 0 0,1 0 0,0-1 0,0 1 0,0 0 0,0 0 0,0 0 1,0 0-1,-1-1 0,1 1 0,0 0 0,-10 11-361,4-1 361,1 0-1,0 0 1,0 1 0,1-1 0,0 1 0,1 0 0,-2 13-1,1 0 69,1 0-1,1 32 1,2-48-48,0 0 1,1-1-1,0 1 0,0 0 1,1-1-1,0 1 0,0-1 1,5 11-1,-5-15 17,-1 0 0,1 0 1,0 0-1,0-1 0,0 1 0,0 0 0,0-1 1,1 0-1,-1 1 0,1-1 0,-1 0 0,1-1 1,0 1-1,0 0 0,0-1 0,0 1 0,0-1 1,0 0-1,0 0 0,0 0 0,7 0 0,-1 0 22,-1-2-1,1 1 0,0-1 1,-1 0-1,1-1 1,0 0-1,-1 0 0,0-1 1,0 0-1,0-1 0,10-5 1,2-3-6,-1 0-1,0-1 1,17-16 0,60-66 147,-51 49-120,-25 25-98,0-1 0,21-31 0,-34 40 1,-6 12 2,0-1 0,0 0 1,0 1-1,0-1 0,0 1 0,0-1 0,0 1 1,0-1-1,1 1 0,1-1 0,-2 1 19,0 1 0,0 0-1,0-1 1,0 1 0,0 0-1,0 0 1,0 0 0,0 0 0,0 0-1,0 0 1,0 0 0,0 1-1,0-1 1,0 0 0,0 0-1,0 1 1,0-1 0,0 1-1,0-1 1,0 1 0,0-1 0,-1 1-1,2 0 1,1 1-16,-1 0 0,1 0 0,-1 0 0,0 0 0,0 0-1,0 1 1,0-1 0,0 1 0,-1-1 0,1 1 0,-1 0 0,1-1 0,-1 1 0,0 0 0,1 3 0,0 5 6,0 0 1,2 20 0,-2-5-47,3 15 66,-4-24 46,1-1 0,0 0-1,1 0 1,1 0-1,1 0 1,8 20 0,-12-35-37,-1 0 1,1 0 0,0 0-1,-1 0 1,1 0 0,0 0-1,0 0 1,-1 0-1,1 0 1,0 0 0,0-1-1,0 1 1,0 0 0,0-1-1,0 1 1,0 0 0,0-1-1,1 0 1,-1 1 0,0-1-1,2 1 1,-1-1 2,0 0 1,0 0-1,0 0 1,0-1 0,0 1-1,0 0 1,0-1-1,0 1 1,0-1-1,0 0 1,3-1-1,4-4 37,1 0 0,-2-1 1,16-13-1,-18 14-25,200-172 267,-203 176-297,78-68-105,-67 55 104,-1 1 0,0-2 0,16-25 0,2-15 62,-3-1 0,27-73 0,21-58-63,-12 30-244,-62 154 188,0 0 0,-1 0 0,0 0 1,0 0-1,0 0 0,0-8 1,-3 8-196,-3 7 92,-7 11-5,2 4 88,1 0 0,1 1 1,-8 26-1,-15 65-18,21-68 55,-42 185 364,41-166 24,-5 112 0,15-159-289,0 32 69,5 49-1,-3-82-51,1 1 0,1-1 0,0 0 0,1 0 0,0 0 0,1 0 1,0-1-1,9 14 0,-13-23-35,1-1-1,-1 0 1,1 0 0,-1 0 0,1 0 0,0 0 0,2 1 0,-3-2-25,0-1-1,-1 1 1,1-1-1,0 0 1,-1 1-1,1-1 1,0 0-1,0 0 1,0 0-1,-1 1 1,1-1-1,0 0 1,0 0-1,-1 0 1,1 0-1,0 0 1,0 0-1,0 0 1,-1-1-1,1 1 1,0 0-1,0 0 1,-1-1-1,1 1 1,0 0 0,-1-1-1,1 1 1,0-1-1,-1 1 1,1-1-1,1 0 1,7-10 107,0 0 0,0 0 0,9-18 0,3-1 23,17-21-118,3 3-1,2 1 1,66-56 0,-75 74-407,-40 36 304,-1 0 1,2 0-1,-1 0 1,1 1-1,0 0 0,0 0 1,1 0-1,0 1 1,-2 9-1,-26 90 113,26-87 10,2 0-1,0 0 1,2 1 0,0-1-1,1 1 1,2-1 0,2 23-1,-3-43-9,0 1 0,1 0 0,-1 0 0,1 0 0,-1-1 0,1 1 0,-1 0 0,1-1 0,0 1 0,0-1 0,0 1 0,0-1 0,0 1 0,0-1 0,3 2 0,-3-2-13,0 0 1,0-1-1,0 1 0,0-1 0,0 1 0,0-1 0,0 0 1,0 1-1,1-1 0,-1 0 0,0 0 0,0 0 1,0 0-1,1 0 0,-1 0 0,0 0 0,2-1 0,3-1 21,0 0-1,0-1 0,0 1 1,0-1-1,-1-1 0,8-4 0,-13 7-39,27-19 0,-2-2 1,0-1-1,26-31 1,27-25 248,-64 67-142,62-53-265,-62 54 69,1 0 0,0 2 0,22-11 1,-34 19 89,0-1 1,0 1 0,1 1-1,-1-1 1,0 0 0,0 1-1,0 0 1,1-1 0,-1 1-1,0 0 1,5 1 0,3 2-111,-9-5 77,-2 2 28,-1 0 0,1 0 1,-1 0-1,1 0 0,-1 0 1,1 0-1,-1 0 0,1 0 1,-1 1-1,1-1 0,-1 0 1,1 0-1,-1 0 0,1 1 1,-1-1-1,1 0 1,-1 0-1,1 1 0,-1-1 1,1 0-1,0 1 0,-1-1 1,1 1-1,0-1 0,-1 0 1,1 1-1,-1 0 0,-10 12-29,0 0 0,1 1 0,0 0 0,1 0 0,1 1 0,0 1 0,1-1 0,1 1 0,0 0 0,-3 18 0,2 0 78,2-1 1,-2 43-1,7-72-42,1-1 0,-1 1 0,1 0 0,-1-1 1,1 1-1,0-1 0,0 0 0,1 1 0,-1-1 0,1 0 0,-1 0 1,4 5-1,-4-6 2,0-1 1,1 0-1,-1 0 1,0 0 0,0 0-1,0 0 1,1 0-1,-1 0 1,0 0-1,1 0 1,-1 0-1,1-1 1,-1 1 0,1-1-1,0 1 1,-1-1-1,1 0 1,-1 1-1,1-1 1,0 0 0,-1 0-1,1 0 1,0 0-1,-1 0 1,1-1-1,-1 1 1,1 0-1,0-1 1,2-1 0,8-4 32,-1-1-1,0 0 1,0-1 0,0 0 0,-1-1 0,0 0 0,9-11 0,0 0-30,22-19-142,127-120 138,-65 71-256,-98 83 52,-11 11-50,-5 9 183,1 0 0,0 1 1,1 0-1,0 0 0,-7 22 0,2-1 123,2 0 0,-11 49 0,22-80-22,0 0 1,0 0 0,0 1-1,1-1 1,1 9-1,-2-14-28,1 0 0,0 0 0,1 0 0,-1-1 0,0 1 0,0 0 0,0 0 0,0 0 0,1-1 0,-1 1 0,0 0 0,1 0 0,-1-1 0,0 1 0,1 0 0,-1-1 0,1 1 0,-1 0 0,1-1 0,0 1 0,-1-1 0,1 1 0,0-1 0,-1 1 0,1-1 0,0 1 0,-1-1 0,1 0 0,0 1 0,0-1 1,-1 0-1,1 0 0,0 0 0,0 1 0,0-1 0,0 0 0,-1 0 0,1 0 0,0 0 0,0 0 0,0-1 0,-1 1 0,1 0 0,0 0 0,0 0 0,0-1 0,-1 1 0,1 0 0,0-1 0,0 0 0,10-5 15,-1 0 1,0-1 0,0-1-1,-1 0 1,0 0 0,0-1-1,8-11 1,-6 9-18,76-93-133,-83 98 77,11-11-126,-14 17 170,-1 0 0,0-1 1,1 1-1,-1 0 0,0-1 1,1 1-1,-1 0 0,1 0 1,-1-1-1,0 1 0,1 0 1,-1 0-1,1 0 0,-1 0 0,1 0 1,-1 0-1,0 0 0,1 0 1,-1 0-1,1 0 0,-1 0 1,1 0-1,-1 0 0,1 0 1,-1 0-1,0 0 0,1 0 1,-1 0-1,1 0 0,-1 1 0,1-1 1,-1 0-1,0 0 0,1 1 1,-1-1-1,0 0 0,1 1 1,-1-1-1,1 1 0,0 1-5,1 0-1,-1 1 0,0-1 1,0 1-1,0-1 1,0 1-1,0-1 1,-1 1-1,1-1 0,-1 1 1,0 0-1,1 3 1,-5 35-62,2-18 34,1-1 75,1 1 1,1-1 0,1 1-1,0-1 1,11 36-1,-13-57-25,0 0-1,0 0 0,0 0 1,1 1-1,-1-1 1,0 0-1,1 0 1,-1 0-1,1 0 0,-1-1 1,1 1-1,-1 0 1,1 0-1,0 0 0,-1 0 1,1 0-1,0-1 1,0 1-1,0 0 1,-1-1-1,1 1 0,0 0 1,0-1-1,0 1 1,0-1-1,0 0 0,0 1 1,0-1-1,0 0 1,0 0-1,0 1 0,0-1 1,0 0-1,1 0 1,-1 0-1,0 0 1,0 0-1,0-1 0,0 1 1,0 0-1,2-1 1,1-1-2,0 1 1,0-2 0,0 1 0,-1 0 0,1-1-1,0 1 1,-1-1 0,4-3 0,100-118 155,-65 73-157,69-66 20,-52 58-44,-28 26-11,-3-1 0,0-2 0,38-67 0,-24 18-15,50-147 1,-47 112-49,-43 116 46,6-20-116,-8 23 121,1 0 0,-1 0 0,0 0 0,1-1-1,-1 1 1,0 0 0,0 0 0,0-1 0,0 1 0,0 0 0,0 0 0,0-1-1,-1-1 1,1 3 37,0 0 0,0 0 0,0 1 0,0-1 0,0 0 0,0 0-1,0 0 1,0 0 0,0 0 0,0 0 0,0 0 0,0 0 0,0 0 0,0 0 0,0 0-1,0 0 1,0 0 0,0 0 0,0 0 0,0 0 0,0 1 0,0-1 0,0 0 0,0 0-1,0 0 1,0 0 0,0 0 0,0 0 0,0 0 0,0 0 0,0 0 0,0 0 0,-1 0-1,1 0 1,0 0 0,0 0 0,0 0 0,0 0 0,0 0 0,0 0 0,0 0 0,0 0-1,0 0 1,0 0 0,0 0 0,0 0 0,0 0 0,0 0 0,0 0 0,0 0 0,-1 0-1,1 0 1,0 0 0,0 0 0,0 0 0,0 0 0,0 0 0,0 0 0,0 0 0,-21 47-108,-18 62 0,-2 5 125,-22 24-176,30-70 237,-42 128 1,64-155-41,-7 51 1,15-74 3,2-1 1,0 1 0,1 0 0,0-1-1,6 33 1,-5-48-11,-1 1-1,1 0 0,0-1 1,0 1-1,0 0 0,0-1 1,0 0-1,1 1 1,-1-1-1,1 1 0,-1-1 1,1 0-1,0 0 0,0 0 1,0 0-1,0 0 0,0-1 1,0 1-1,1-1 1,-1 1-1,5 1 0,-4-2 0,1 0 0,0 0 0,0 0 0,0-1 0,0 0 0,-1 0 0,1 0 0,0 0 0,0 0 0,0-1 0,0 1 0,0-1 0,-1 0 0,1-1 0,4-1 0,3-2-39,0 0 0,-1-1 0,0-1-1,0 0 1,0 0 0,-1-1 0,0 0-1,11-13 1,5-9 48,26-41-1,-26 33-40,-16 27-2,6-10 61,-1 0 1,15-32-1,-20 29-106,-8 23 40,-1 0-1,0 0 1,1 1-1,-1-1 1,0 0-1,0 0 1,0 0-1,1 0 1,-1 0-1,0 1 1,0-1-1,0 0 1,-1 0-1,1 0 1,0 0-1,0 0 1,0 1-1,0-1 1,-1 0-1,1 0 1,-1-1-1,0 2 0,1 0 0,-1 0-1,0 0 1,1 0 0,-1 0-1,1 0 1,-1 0 0,0 0-1,1 0 1,-1 0 0,1 0-1,-1 0 1,1 0 0,-1 1-1,0-1 1,1 0 0,-1 0-1,1 1 1,-1-1 0,1 0-1,-1 1 1,1-1 0,0 1 0,-1-1-1,0 1 1,-11 15-212,7-4 162,0 0-1,1 0 1,1 1-1,-3 16 0,0 1 46,-3 5 77,3 1 0,1 0 1,1 1-1,3-1 1,3 59-1,3-71 124,0-11 74,-5-13-248,0 1 1,0-1-1,1 0 0,-1 0 0,0 0 0,0 1 0,0-1 1,1 0-1,-1 0 0,0 0 0,0 1 0,1-1 0,-1 0 1,0 0-1,0 0 0,1 0 0,-1 0 0,0 0 1,0 0-1,1 1 0,-1-1 0,0 0 0,1 0 0,-1 0 1,0 0-1,0 0 0,1 0 0,-1 0 0,0 0 0,1-1 1,2-1 18,-1 0 1,1 0-1,-1 0 1,1-1-1,-1 1 1,0-1 0,0 0-1,0 1 1,-1-1-1,3-4 1,92-189-89,-80 164 18,42-73 88,-39 71-18,-14 26-264,0 0-1,11-16 0,-33 69-356,9-20 569,1 1 0,1 0 0,2 0 0,0 0 0,1 50 0,3-69 114,0 0 0,1 0 0,0 0 0,0 0 0,3 12 1,-3-17-67,0 0 1,-1 0-1,1 0 1,0 0-1,0-1 0,0 1 1,0 0-1,1-1 1,-1 1-1,0 0 1,1-1-1,-1 0 1,1 1-1,0-1 1,-1 0-1,1 0 1,0 0-1,0 0 1,-1 0-1,1 0 1,0 0-1,0-1 1,0 1-1,3 0 1,2-1 9,0 0 0,1 0 0,-1 0 1,0-1-1,0 0 0,0 0 0,0-1 1,-1 0-1,1 0 0,0-1 1,-1 1-1,1-2 0,5-3 0,11-7 25,-2-1-1,24-21 1,-21 16-47,0-1-144,1 1 1,37-23-1,-60 42 130,0 0-1,0 0 1,-1 0 0,1 1 0,0-1-1,0 0 1,0 1 0,0-1 0,0 1-1,0-1 1,0 1 0,0 0 0,0 0-1,0 0 1,0 0 0,0 1 0,0-1 0,0 0-1,0 1 1,0-1 0,0 1 0,0 0-1,0 0 1,-1-1 0,1 1 0,0 1-1,0-1 1,-1 0 0,1 0 0,-1 0-1,3 3 1,2 3 125,-1 1 1,1-1-1,-1 1 0,-1 1 0,6 11 0,-6-11 19,1 1-36,0 0 0,1 0 0,0-1 0,1 0-1,0 0 1,0-1 0,1 0 0,0 0 0,16 12 0,-17-16-122,0 1-1,0-1 1,1-1-1,-1 1 1,1-2 0,0 1-1,0-1 1,0 0-1,0 0 1,0-1-1,1 0 1,-1-1 0,16 0-1,22-8-2208,3-1 576</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1:57.376"/>
    </inkml:context>
    <inkml:brush xml:id="br0">
      <inkml:brushProperty name="width" value="0.05" units="cm"/>
      <inkml:brushProperty name="height" value="0.05" units="cm"/>
    </inkml:brush>
  </inkml:definitions>
  <inkml:trace contextRef="#ctx0" brushRef="#br0">205 502 2080,'11'-13'6969,"-11"13"-6868,-3-7 1095,2 5-1091,0 1 0,0-1 0,0 1 0,0 0 0,-1-1 0,1 1 0,0 0 0,0 0 0,-1 0 0,1 0 0,-1 0 0,1 0 0,-1 1 1,1-1-1,-1 0 0,0 1 0,1-1 0,-1 1 0,0 0 0,1-1 0,-1 1 0,0 0 0,-2 0 0,-2 0-20,0 0 1,0 0 0,0 1-1,0-1 1,-11 4 0,6 0 46,0 0-1,0 1 1,0 1 0,1-1-1,0 2 1,-16 12 0,22-16-63,0 1 1,0 0 0,0 0-1,1 0 1,0 0 0,0 0-1,-5 10 1,7-11-45,0 0 1,0-1 0,0 1-1,1 0 1,-1 0-1,1 0 1,-1 0-1,1 0 1,0-1-1,0 1 1,0 0 0,1 0-1,-1 0 1,1 0-1,1 4 1,-1-3 2,0 0 0,1 0 0,0 0 0,0 0 0,0-1 0,1 1 0,-1-1 0,1 1 0,0-1 0,0 0 0,0 0 0,0 0 0,0 0 0,7 3 0,-4-2 24,0-1-1,1-1 1,-1 1 0,1-1-1,0 0 1,0-1 0,0 1-1,10 0 1,-4-1 32,0-1-1,-1 0 1,1-1-1,0 0 0,-1-1 1,24-6-1,-28 5-19,0 0 0,1-1 0,-1 1-1,-1-1 1,1-1 0,-1 0 0,1 0-1,-1 0 1,-1-1 0,12-12-1,-16 16-55,0 0-1,-1 0 0,1 0 0,-1 0 0,1 0 0,-1-1 0,0 1 1,0-1-1,0 1 0,0-1 0,0 1 0,0-1 0,-1 0 0,1 1 1,-1-1-1,0 0 0,0 1 0,0-1 0,0 0 0,0 1 0,-1-4 1,0 3-35,0 1 1,-1-1 0,1 1-1,0-1 1,-1 1 0,0 0 0,1-1-1,-1 1 1,0 0 0,0 0 0,0 0-1,0 1 1,-1-1 0,1 0-1,0 1 1,-1 0 0,1-1 0,-1 1-1,0 0 1,-3-1 0,-8-3-18,0 1-1,0 1 1,-1 0 0,1 0-1,-1 2 1,1 0 0,-1 0 0,0 2-1,-25 2 1,33-2-30,5-1 45,0 0 1,0 0 0,1 1 0,-1-1 0,0 0 0,0 1 0,0-1 0,0 1 0,0-1 0,0 1 0,1 0 0,-1 0 0,0 0 0,0 0 0,1 0 0,-1 0 0,1 1-1,-1-1 1,1 0 0,0 1 0,-1-1 0,0 3 0,2-4 27,0 0-1,0 1 0,0-1 1,0 1-1,0-1 1,0 0-1,0 1 1,0-1-1,0 1 1,0-1-1,0 0 0,0 1 1,0-1-1,0 1 1,0-1-1,0 0 1,1 1-1,-1-1 0,0 0 1,0 1-1,0-1 1,1 0-1,-1 1 1,0-1-1,0 0 0,1 1 1,-1-1-1,0 0 1,1 0-1,-1 1 1,0-1-1,1 0 1,-1 0-1,0 0 0,1 1 1,-1-1-1,1 0 1,-1 0-1,0 0 1,1 0-1,-1 0 0,1 0 1,22 3 141,-19-3-111,17 1 205,1-2-1,0-1 1,0 0 0,0-2 0,-1 0 0,0-2 0,32-12 0,-37 12-162,0-2-1,-1 0 0,0 0 1,-1-2-1,0 1 0,0-2 1,-1 0-1,14-15 0,-10 7-32,-1-1 0,-1 0 1,-1-1-1,22-45 0,11-47 146,-29 68-195,26-52 0,-49 151-625,-53 203 480,22-109 134,29-118 78,-67 261 40,59-248 92,-1-1 0,-1-1 0,-3 0 0,-40 61 0,31-64 259,27-35-373,-1-1 0,1 1 0,-1-1 1,0 1-1,0-1 0,0 0 0,0 0 0,0-1 0,0 1 1,-7 2-1,10-4-58,-1 0 0,0 0 0,1 1 0,-1-1 1,0 0-1,0 0 0,1 0 0,-1 0 0,0 0 0,1 0 0,-1-1 1,0 1-1,1 0 0,-1 0 0,0 0 0,1-1 0,-1 1 1,0 0-1,1-1 0,-1 1 0,0 0 0,1-1 0,-1 1 1,1-1-1,-1 1 0,1-1 0,-1 0 0,0-1 6,0 0 0,0 0 0,0 0 0,0 0 0,1 0 0,-1 0 0,1 0 0,-1 0 0,1-3 0,0-3 6,-1 1-1,2-1 1,-1 0-1,3-8 1,2-5 22,2-1 0,0 1 0,2 1 0,18-35 0,-10 26-40,2 1 0,30-36 0,-42 57 9,-1 0 0,1 0-1,1 0 1,-1 1 0,1 0 0,0 1-1,1 0 1,-1 0 0,1 0 0,16-5 0,-18 8-240,1 0 0,-1 1 0,0 0-1,1 0 1,-1 0 0,1 1 0,-1 0 0,1 0 0,-1 1 0,1 0 0,-1 1 0,1-1 0,-1 2 0,11 3 0,14 11-3625,0 4 1115</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2:01.010"/>
    </inkml:context>
    <inkml:brush xml:id="br0">
      <inkml:brushProperty name="width" value="0.05" units="cm"/>
      <inkml:brushProperty name="height" value="0.05" units="cm"/>
    </inkml:brush>
  </inkml:definitions>
  <inkml:trace contextRef="#ctx0" brushRef="#br0">3 790 3136,'-3'3'4033,"15"2"-1913,18 6-385,-21-8-1254,1-1 1,1 0-1,-1-1 1,0 0-1,0 0 1,18-2 0,-3-2 128,37-9 1,-54 10-534,-1 0 1,0-1 0,1 0-1,10-6 1,-16 8-55,0 0 0,-1 0 1,1 0-1,0 0 0,0 0 0,-1-1 0,1 1 0,-1 0 0,1-1 1,-1 1-1,0-1 0,0 0 0,0 0 0,0 1 0,0-1 0,0 0 1,0 0-1,0 0 0,-1 0 0,2-4 0,-2 5-31,-1-1 1,1 0-1,0 0 0,-1 0 0,1 1 1,-1-1-1,0 0 0,1 1 0,-1-1 1,0 0-1,0 1 0,0-1 0,0 1 1,0 0-1,-1-1 0,1 1 0,0 0 1,-1-1-1,1 1 0,-1 0 0,1 0 1,-1 0-1,1 1 0,-1-1 0,-2-1 1,-2 0-84,1 0 0,-1 0 0,0 1 0,1 0 1,-1 0-1,0 0 0,-7 1 0,7 0 79,-1 0-1,1 1 1,-1 0-1,1 0 0,0 1 1,-1 0-1,1 0 1,0 0-1,0 1 1,0-1-1,1 1 1,-1 1-1,1-1 1,-7 7-1,9-7 92,-1 0 0,2 0 0,-1 0 0,0 0 0,1 1 0,-1-1 0,1 1 0,0 0 0,0 0 0,1 0-1,-1 0 1,1 0 0,0 0 0,0 0 0,0 0 0,0 0 0,1 1 0,0-1 0,0 0 0,0 0 0,0 1 0,1-1 0,1 5 0,0 1 61,1 0 1,0-1-1,1 1 0,0-1 1,1 0-1,0 0 0,0-1 1,12 16-1,-14-20-83,0-1-1,1 1 1,-1-1 0,1 0-1,0 0 1,-1 0 0,2 0-1,-1-1 1,0 1 0,0-1-1,1 0 1,-1 0 0,1-1-1,-1 1 1,1-1 0,0 0-1,0-1 1,-1 1 0,1-1-1,7 0 1,-3-1 8,0-1 1,0 0-1,0 0 1,-1-1-1,1-1 0,14-7 1,46-33 77,-20 11-61,-4 6-29,158-100 192,-180 110-227,-1-1-1,-1 0 1,0-2-1,-2 0 1,0-2 0,28-41-1,-19 18-2,30-67 1,-20 34-10,-24 53-18,44-94 85,-52 105-154,-1 0 0,-1 0 0,0-1 0,-1 1 0,0-1 0,0-25 0,-2 38 43,-1 0 0,0 0 1,0 0-1,-1 0 0,1 0 1,0 0-1,-1 0 0,1 0 1,-1 0-1,0 0 0,1 0 0,-1 0 1,0 1-1,-2-4 0,2 4 24,1 1 0,-1 0-1,1-1 1,-1 1-1,0 0 1,1 0 0,-1 0-1,1-1 1,-1 1-1,0 0 1,1 0 0,-1 0-1,1 0 1,-1 0-1,0 0 1,1 0-1,-1 0 1,0 0 0,1 0-1,-1 1 1,1-1-1,-1 0 1,0 0 0,1 0-1,-1 1 1,1-1-1,-1 0 1,1 1 0,-1-1-1,1 1 1,-1-1-1,1 0 1,-1 2 0,-1-1-51,-6 4 16,1 1-1,0 0 1,0 1 0,0-1 0,1 1-1,0 0 1,-5 9 0,-3 6 3,-13 29 0,-53 130-111,67-149 144,-9 22 92,-14 57 1,30-88-61,1 0 0,1 1-1,1 0 1,1 0 0,1 31 0,2-47 35,0 0 0,1 0 1,0 0-1,0 0 0,1 0 1,0-1-1,0 1 0,1-1 1,0 0-1,0 1 0,0-2 1,11 13-1,-11-15-20,-1 0 0,1-1 1,-1 1-1,1-1 0,0 0 0,1 0 0,-1-1 1,0 1-1,1-1 0,-1 0 0,1 0 1,0 0-1,0-1 0,0 1 0,-1-1 0,1 0 1,0-1-1,0 1 0,1-1 0,-1 0 1,0-1-1,5 0 0,19-6 74,-1-2-1,0-1 1,45-24-1,15-5-46,-81 36-55,2 0-4,0 0 0,0-1 1,0 0-1,-1 0 0,0-1 0,0 0 1,0-1-1,13-11 0,-20 16-8,0 0 0,-1 0-1,1 0 1,0-1-1,-1 1 1,1 0 0,-1 0-1,1-1 1,-1 1 0,1 0-1,-1 0 1,0-1-1,0 1 1,0 0 0,0-1-1,0 1 1,0 0 0,0-1-1,0 1 1,-1 0-1,1-1 1,0 1 0,-1 0-1,1 0 1,-1-1 0,1 1-1,-1 0 1,0 0-1,1 0 1,-1 0 0,0 0-1,0 0 1,0 0-1,0 0 1,0 0 0,0 0-1,0 0 1,0 0 0,0 1-1,0-1 1,-1 1-1,1-1 1,0 1 0,0-1-1,-1 1 1,1-1 0,0 1-1,-1 0 1,1 0-1,-2 0 1,-5-1-29,0 1 0,-1 1 0,1 0 0,-1 0 0,1 0 0,0 1 0,0 0 0,0 1 0,-9 3 0,3 1-66,0 0 1,0 1-1,-24 19 1,33-23 111,-1 1 0,2-1 0,-1 1 0,1 0 0,-1 1 0,1-1 0,1 1 0,-1 0 0,1 0 0,0 0 0,0 0 0,1 0 0,0 1 0,0-1 0,-1 11 0,2-13 12,1 1-1,-1 0 1,1-1-1,1 1 0,-1-1 1,1 1-1,-1-1 1,1 1-1,1-1 1,-1 1-1,1-1 0,-1 0 1,1 0-1,0 0 1,1 0-1,-1 0 1,1 0-1,-1 0 1,1-1-1,0 0 0,1 1 1,-1-1-1,7 4 1,-7-4 1,0-2 1,1 1 0,-1 0-1,0-1 1,1 1 0,-1-1-1,1 0 1,-1 0 0,1-1-1,0 1 1,-1-1-1,1 1 1,0-1 0,5-1-1,3-1 46,1 0 0,23-8 0,-33 9-73,274-97 254,-169 57-230,28-11-107,-115 41-154,-35 31-80,4-5 208,0-4 98,0 2 0,1-1 0,0 1 0,1 1 0,0-1 0,1 1 0,-8 24 0,5-9 18,-7 27 44,16-51-1,0 0 1,0 1 0,0-1-1,1 0 1,0 1-1,0-1 1,1 1 0,1 7-1,-2-12-38,0-1 0,0 1-1,0 0 1,0 0 0,1-1-1,-1 1 1,0 0 0,1-1 0,-1 1-1,0 0 1,1-1 0,-1 1-1,1 0 1,-1-1 0,1 1-1,-1-1 1,1 1 0,-1-1-1,1 1 1,0-1 0,-1 1-1,1-1 1,0 0 0,-1 1-1,1-1 1,0 0 0,-1 0 0,1 1-1,0-1 1,0 0 0,-1 0-1,1 0 1,0 0 0,0 0-1,0 0 1,-1 0 0,1 0-1,0 0 1,0 0 0,-1-1-1,1 1 1,0 0 0,-1 0 0,1-1-1,0 1 1,1-1 0,3-2 18,0 0 0,-1 0 0,1-1 0,-1 1 0,6-6 0,16-16 45,6-8 18,2 2 0,43-30-1,-35 33-29,-3 3 2,-1-1 0,36-36 0,-43 31-50,-2-3 1,-1 0 0,-2-2 0,35-62 0,54-134-35,-89 176 65,-12 28-108,-2-1-1,-1 0 1,9-41 0,-19 69 47,-1 0 1,0 0 0,0 0-1,1 0 1,-1 0 0,0 0 0,0 0-1,0 0 1,0 0 0,0 0-1,-1 0 1,1 0 0,0 0 0,-1-2-1,1 3 11,0 0 0,0 0 0,-1 0 0,1 0 0,0-1-1,0 1 1,-1 0 0,1 0 0,0 0 0,0 0 0,-1 0 0,1 0 0,0 0-1,-1 0 1,1 0 0,0 0 0,0 0 0,-1 0 0,1 0 0,0 0 0,0 0-1,-1 1 1,1-1 0,0 0 0,0 0 0,-1 0 0,1 0 0,0 0 0,0 1-1,-1-1 1,1 0 0,0 0 0,0 1 0,-4 2-25,1 0 0,-1 1 0,1-1 0,0 1 0,-4 7 0,-4 9-28,0 0-1,-11 33 0,-12 52-89,30-91 146,-23 78 135,-24 148 0,49-223-83,0 1 0,1-1 0,2 21 0,-1-32-2,1-1-1,-1 0 1,1 0-1,1 0 1,-1 0-1,1 0 1,0 0-1,0 0 1,0 0-1,1-1 1,-1 1-1,1-1 0,0 1 1,7 6-1,-8-10-22,0 0 0,0 0 0,0 0 0,0 0 0,0 0-1,0 0 1,0-1 0,0 1 0,0-1 0,0 1 0,1-1 0,-1 0-1,0 0 1,0 0 0,1 0 0,-1 0 0,0-1 0,0 1 0,0 0-1,1-1 1,-1 0 0,0 0 0,3-1 0,7-3 62,1-1 1,17-12-1,-21 13-63,6-4-35,0 0-1,-1-1 1,0-1 0,-1 0-1,20-22 1,-17 16 65,6-8-360,-22 25 304,0 0 1,0 0-1,0 0 1,0 0-1,0 0 1,0-1-1,0 1 1,0 0-1,0 0 1,0 0-1,0 0 1,0 0-1,0 0 1,0 0-1,0 0 1,0 0-1,0-1 1,0 1-1,0 0 0,0 0 1,0 0-1,0 0 1,0 0-1,0 0 1,0 0-1,0 0 1,0 0-1,1 0 1,-1 0-1,0 0 1,0-1-1,0 1 1,0 0-1,0 0 1,0 0-1,0 0 1,0 0-1,0 0 0,0 0 1,0 0-1,1 0 1,-1 0-1,0 0 1,0 0-1,0 0 1,0 0-1,0 0 1,0 0-1,0 0 1,0 0-1,0 0 1,0 0-1,1 0 1,-1 0-1,0 0 1,0 0-1,0 0 1,0 0-1,0 0 0,0 1 1,0-1-1,0 0 1,0 8-155,-5 13 15,3-17 119,0 1-1,1 0 1,-1-1-1,1 1 1,0 0-1,1 0 1,-1 0-1,1 0 1,1 10-1,0 2 5,0-11 40,-1 0 0,1-1 0,-1 1 0,2-1 0,1 6 0,-2-9-6,0 0 0,0 0 0,0 0 1,0 0-1,0 0 0,1 0 0,-1-1 0,1 1 1,-1-1-1,1 1 0,0-1 0,-1 1 0,1-1 1,0 0-1,0 0 0,3 1 0,-1 0 24,1 0 0,-1-1 0,0 0 0,1 0 0,-1 0 0,1-1 0,-1 1 0,1-1 0,5 0 0,4-2 22,23-5 0,-5 1-42,30-5-5,63-20 0,-122 30-23,5-1 7,0 0 1,0-1-1,10-5 0,-31 16-177,1 0 0,-16 14 1,25-19 183,-1 0 0,0 1 0,1-1 0,0 1 0,0 0 0,0 0 1,0 0-1,1 1 0,-1-1 0,1 0 0,0 1 0,-2 7 1,4-11 5,0 0-1,-1 0 1,1 1 0,0-1 0,0 0 0,-1 0 0,1 0 0,0 0 0,0 0 0,0 1 0,1-1 0,-1 0 0,0 0 0,0 0-1,1 0 1,-1 0 0,0 0 0,1 0 0,-1 0 0,1 0 0,0 0 0,-1 0 0,1 0 0,0 0 0,-1 0 0,1 0 0,0 0-1,0-1 1,0 1 0,0 0 0,0 0 0,0-1 0,0 1 0,0-1 0,0 1 0,0-1 0,0 0 0,0 1 0,0-1 0,0 0-1,0 0 1,1 1 0,-1-1 0,0 0 0,2-1 0,1 1 15,1 0 0,-1-1 0,0 0 0,1 0 0,-1 0 1,0 0-1,0-1 0,0 0 0,0 1 0,0-2 0,3-1 0,-1-1-10,-1 1 0,-1-1 0,1 0 0,-1-1-1,1 1 1,-2-1 0,1 0 0,0 1 0,-1-2 0,-1 1 0,4-10 0,-5 13-27,0 0-1,0 0 1,-1 0 0,1 0 0,-1 0 0,0 0 0,0 0 0,0 0 0,0-1 0,-1 1 0,1 0 0,-2-3 0,1 4-9,0 0 0,0 0 0,0 0 1,0 0-1,0 0 0,0 1 0,-1-1 0,1 0 1,-1 1-1,0-1 0,1 1 0,-1-1 0,0 1 1,0 0-1,0 0 0,1-1 0,-2 2 0,-2-3 1,2 2 42,-1 1-1,1-1 1,0 1 0,0-1 0,-1 1 0,1 0 0,0 0 0,-1 1-1,-4 0 1,172-1-112,-162 0 89,0 0 1,0 0 0,1 0-1,-1 1 1,0-1 0,0 0-1,0 1 1,1 0 0,-1 0-1,0-1 1,0 1 0,0 0-1,0 1 1,0-1 0,-1 0-1,4 3 1,-4-3 3,0 0 0,0 0 0,-1 1 1,1-1-1,0 0 0,-1 1 0,1-1 1,0 0-1,-1 1 0,0-1 0,1 1 0,-1-1 1,0 1-1,0-1 0,0 1 0,0-1 1,0 1-1,0-1 0,0 1 0,0-1 0,-1 1 1,1-1-1,0 1 0,-2 1 0,-33 77 376,49-92-45,0 1 0,29-19 1,-31 23-411,0 0 1,1 1-1,0 1 1,0 0-1,0 0 1,20-3 0,-31 8 51,0-1 0,0 1 0,0 0 0,0 0-1,0 0 1,0 1 0,0-1 0,0 0 0,0 1 0,0-1 0,0 1 0,-1 0 0,1 0 0,0 0 0,0 0 0,0 0 0,-1 0 0,1 0 0,2 3 0,1 1-2,-1 0-1,0 1 0,0-1 1,5 11-1,-7-12 58,0 1 0,1-1 0,-1 0 0,1 0-1,0 0 1,0 0 0,1-1 0,6 7 0,-6-8-3,-1-1 0,1 0 0,0 0 0,-1 0 1,1 0-1,0-1 0,0 1 0,-1-1 0,1 0 0,0 0 1,0 0-1,0 0 0,-1-1 0,6-1 0,6-1 132,0-2-1,16-6 1,-8 1-175,0-1-1,-1-1 1,0-2 0,-1 0-1,-1-1 1,0 0 0,34-37-1,-43 42-375,-11 10 384,1 0-1,-1 0 1,0 0 0,0 0 0,0 1 0,0-1 0,0 0 0,0 0-1,0 0 1,0 1 0,0-1 0,0 0 0,0 0 0,1 0-1,-1 1 1,0-1 0,0 0 0,-1 0 0,1 0 0,0 1 0,0-1-1,0 0 1,0 0 0,0 0 0,0 1 0,0-1 0,0 0 0,0 0-1,0 0 1,0 0 0,-1 1 0,1-1 0,0 0 0,-16 30-121,1-9 72,-32 36 1,11-14 832,35-43-762,1 0 0,0 0 0,0 0 0,0 0 0,-1 0 0,1 1 0,0-1 0,0 0 0,0 0 0,-1 0 0,1 1 0,0-1 0,0 0 0,0 0 0,0 0 0,0 1 0,0-1 1,-1 0-1,1 0 0,0 1 0,0-1 0,0 0 0,0 0 0,0 1 0,0-1 0,0 0 0,0 0 0,0 1 0,0-1 0,0 0 0,0 0 0,0 1 0,0-1 0,1 0 0,-1 0 0,0 0 0,0 1 0,0-1 0,0 0 0,0 0 0,0 1 0,1-1 0,-1 0 0,0 0 0,0 0 0,0 0 0,0 1 0,1-1 0,-1 0 0,0 0 0,0 0 0,1 0 0,-1 0 0,17 2 968,-7-2-729,6 3-403,5 0-1379,25 1 0,-39-3 979,1-2 1,0 1-1,-1-1 1,1 0-1,-1-1 1,14-4-1,-4 2-1782</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2:01.367"/>
    </inkml:context>
    <inkml:brush xml:id="br0">
      <inkml:brushProperty name="width" value="0.05" units="cm"/>
      <inkml:brushProperty name="height" value="0.05" units="cm"/>
    </inkml:brush>
  </inkml:definitions>
  <inkml:trace contextRef="#ctx0" brushRef="#br0">5 26 6144,'-5'-14'2784,"10"6"-2432,0 4-320,3 4-96,5 0-1248,0 4 736,-3-1-3296,3 10 2176</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2:01.697"/>
    </inkml:context>
    <inkml:brush xml:id="br0">
      <inkml:brushProperty name="width" value="0.05" units="cm"/>
      <inkml:brushProperty name="height" value="0.05" units="cm"/>
    </inkml:brush>
  </inkml:definitions>
  <inkml:trace contextRef="#ctx0" brushRef="#br0">5 81 7456,'-4'-27'3392,"55"12"-2944,-20 7 736,5 5-736,21-10 128,4 6-384,32-1-160,-6 8-64,6 8-3296,-11 4 1824</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2:03.055"/>
    </inkml:context>
    <inkml:brush xml:id="br0">
      <inkml:brushProperty name="width" value="0.05" units="cm"/>
      <inkml:brushProperty name="height" value="0.05" units="cm"/>
    </inkml:brush>
  </inkml:definitions>
  <inkml:trace contextRef="#ctx0" brushRef="#br0">5 346 3072,'-5'-4'9256,"15"1"-7098,-8 3-1948,1 0 0,-1-1 1,1 0-1,-1 0 0,1 0 0,3-2 0,10-11 652,-1 0 0,0-1 0,13-19 0,0 1-406,-8 12-151,43-33 0,1 0-46,9-23 477,-70 70-843,-11 13-45,-14 14-80,17-14 252,0 1-1,1 0 0,0 0 0,1 1 0,-1-1 1,1 1-1,1 0 0,0 0 0,0 0 0,0 0 1,1 0-1,0 0 0,1 0 0,-1 0 0,2 0 1,-1 0-1,1 1 0,0-1 0,4 11 0,-4-17 7,0 0-1,0 0 0,0 0 1,1-1-1,-1 1 0,0 0 0,1-1 1,-1 1-1,1-1 0,0 1 1,-1-1-1,1 0 0,0 0 1,0 1-1,0-2 0,0 1 0,0 0 1,0 0-1,0 0 0,0-1 1,0 1-1,1-1 0,-1 0 1,0 0-1,3 0 0,3 1 49,0-2-1,0 1 1,0-1-1,0 0 1,14-4-1,-11 1-3,0 0 1,-1-1-1,0 0 0,0-1 1,10-7-1,46-37 188,-48 35-202,-4 2-61,0 0-1,0-1 1,-2-1 0,14-19-1,3 2-356,-29 32 354,0 0-1,0 0 1,0 1 0,0-1 0,0 0 0,0 0 0,0 0 0,0 0 0,0 0-1,0 0 1,0 0 0,0 0 0,0 0 0,0 0 0,1 1 0,-1-1 0,0 0 0,0 0-1,0 0 1,0 0 0,0 0 0,0 0 0,0 0 0,0 0 0,0 0 0,0 0 0,0 0-1,0 0 1,0 0 0,0 0 0,0 0 0,1 0 0,-1 0 0,0 0 0,0 0 0,0 0-1,0 0 1,0 0 0,0 0 0,0 0 0,0 0 0,0 0 0,0 0 0,1 0-1,-1 0 1,0 0 0,0 0 0,0 0 0,0 0 0,0 0 0,0 0 0,0 0 0,0 0-1,0 0 1,0 0 0,0 0 0,0 0 0,1 0 0,-3 6-95,-19 79-227,-1-11 431,16-47 29,-2-1 0,-22 49-1,18-58 211,12-17-328,0 0 0,0 0-1,-1 1 1,1-1 0,0 0 0,0 0 0,0 0-1,-1 0 1,1 0 0,0 0 0,0 0 0,-1 0-1,1 1 1,0-1 0,0 0 0,0 0 0,-1 0-1,1 0 1,0 0 0,0 0 0,-1 0 0,1 0-1,0 0 1,0-1 0,-1 1 0,1 0 0,0 0-1,-5-10 178,5 6-183,-1-1 1,1 1-1,0-1 1,0 1-1,1-1 1,-1 1-1,1 0 1,0-1-1,3-6 1,-1 1-50,2 0 0,9-17 0,-11 21 18,1 1 1,0 0-1,1 0 0,-1 0 0,1 1 1,0 0-1,0 0 0,1 0 1,-1 0-1,1 1 0,0 0 1,0 0-1,0 0 0,0 1 0,11-3 1,10-1-1502,-1 1 0,42-2 0,-36 5-1602,-12-1-24,-2 6 1083</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2:03.412"/>
    </inkml:context>
    <inkml:brush xml:id="br0">
      <inkml:brushProperty name="width" value="0.05" units="cm"/>
      <inkml:brushProperty name="height" value="0.05" units="cm"/>
    </inkml:brush>
  </inkml:definitions>
  <inkml:trace contextRef="#ctx0" brushRef="#br0">4 102 3392,'-3'-39'1536,"20"17"-1312,0 9 64,5 5-192,14-4-2080,-2 4 1088</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2:04.525"/>
    </inkml:context>
    <inkml:brush xml:id="br0">
      <inkml:brushProperty name="width" value="0.05" units="cm"/>
      <inkml:brushProperty name="height" value="0.05" units="cm"/>
    </inkml:brush>
  </inkml:definitions>
  <inkml:trace contextRef="#ctx0" brushRef="#br0">0 338 1984,'1'3'7804,"-1"-3"-7672,13-6 2338,14-14-1122,11-20 225,-5 3-913,1 3-1,41-32 1,42-33-308,-115 98-350,1-1-1,-1 0 0,0 1 1,0-1-1,0 0 1,0 0-1,-1 0 1,1-1-1,-1 1 0,1 0 1,-1 0-1,1-1 1,-1 1-1,1-4 0,-2 6-1,0-1 0,0 1 0,0 0-1,0 0 1,0 0 0,-1-1 0,1 1-1,0 0 1,0 0 0,0 0 0,0 0 0,0-1-1,0 1 1,0 0 0,-1 0 0,1 0-1,0 0 1,0 0 0,0 0 0,0-1-1,0 1 1,-1 0 0,1 0 0,0 0-1,0 0 1,0 0 0,-1 0 0,1 0-1,0 0 1,0 0 0,0 0 0,-1 0-1,1 0 1,0 0 0,0 0 0,0 0-1,0 0 1,-1 0 0,1 0 0,0 0-1,0 0 1,0 0 0,-1 0 0,1 0-1,0 1 1,0-1 0,-12 5-4,10-4 41,-7 3-41,0 0 1,1 1-1,-1 0 1,1 0-1,1 1 1,-11 9 0,14-11 33,0 0 0,0 1 0,0-1 0,0 1 0,1 0 0,0 0 0,0 0 0,0 1 0,1-1 0,-1 1 0,-1 8 0,3-11 27,1 0 0,0 0 0,0 0 1,0 0-1,0-1 0,0 1 0,1 0 0,-1 0 1,1 0-1,0-1 0,0 1 0,0 0 1,0-1-1,0 1 0,0-1 0,1 1 0,-1-1 1,1 1-1,0-1 0,0 0 0,0 0 0,0 0 1,0 0-1,0 0 0,0-1 0,1 1 0,-1-1 1,1 1-1,-1-1 0,1 0 0,-1 0 1,6 1-1,3-1 66,0-1 0,0 0 1,0-1-1,0 0 0,0 0 0,20-7 1,65-27 84,-77 28-127,68-34 166,-34 16-436,-52 24 180,-1 1 1,1 0-1,0-1 0,-1 1 0,1 0 0,0 0 0,0-1 0,0 1 0,-1 0 0,1 0 0,0 0 0,0 0 1,0 0-1,1 0 0,-2 1 8,0-1 1,1 0-1,-1 0 0,0 0 1,0 0-1,1 1 1,-1-1-1,0 0 1,0 0-1,0 0 0,0 1 1,1-1-1,-1 0 1,0 0-1,0 1 0,0-1 1,0 0-1,0 1 1,0-1-1,0 0 1,0 0-1,0 1 0,1-1 1,-1 0-1,0 1 1,-1-1-1,1 0 0,0 4 24,-1 0 0,0-1 0,0 1-1,-3 6 1,2-3 3,-6 19 216,-5 41 1,10-46-88,2-19-115,0 6 377,5-12 7,4-5-271,18-23 54,22-24 57,-41 50-287,0 0 0,0 0 0,0 1 0,0 0 0,1 0 0,10-5 0,-12 8-21,0-1 0,0 1 1,0 0-1,1 0 0,-1 1 1,0-1-1,13 1 1,-16 1 49,0 0 0,0 0 0,0 1 0,0 0 1,0-1-1,0 1 0,-1 0 0,1 0 0,0 0 1,-1 1-1,1-1 0,-1 1 0,1 0 1,-1-1-1,1 1 0,-1 0 0,0 0 0,0 0 1,0 1-1,1 2 0,5 6-339,-1 1-1,0 0 1,-1 0-1,0 0 1,7 25-1,-9-22-2634,-1 0-1,3 23 1,-5-29 1512,1 1-4352</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2:04.900"/>
    </inkml:context>
    <inkml:brush xml:id="br0">
      <inkml:brushProperty name="width" value="0.05" units="cm"/>
      <inkml:brushProperty name="height" value="0.05" units="cm"/>
    </inkml:brush>
  </inkml:definitions>
  <inkml:trace contextRef="#ctx0" brushRef="#br0">13 52 4640,'-13'-27'2112,"23"10"-1824,-7 9-384,12 8 0,14 0-2016,6 5 1184</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2:06.577"/>
    </inkml:context>
    <inkml:brush xml:id="br0">
      <inkml:brushProperty name="width" value="0.05" units="cm"/>
      <inkml:brushProperty name="height" value="0.05" units="cm"/>
    </inkml:brush>
  </inkml:definitions>
  <inkml:trace contextRef="#ctx0" brushRef="#br0">17 1019 2144,'-14'10'699,"13"-9"-612,1-1 1,0 0 0,0 0 0,0 0 0,0 0 0,-1 0 0,1 1 0,0-1 0,0 0 0,0 0 0,0 0-1,0 1 1,0-1 0,0 0 0,-1 0 0,1 0 0,0 1 0,0-1 0,0 0 0,0 0 0,0 0 0,0 1-1,0-1 1,0 0 0,0 0 0,0 1 0,0-1 0,0 0 0,0 0 0,1 0 0,-1 1 0,0-1 0,0 0-1,0 0 1,0 0 0,0 1 0,0-1 0,0 0 0,1 0 0,-1 0 0,0 0 0,0 1 0,0-1 0,0 0-1,1 0 1,-1 0 0,0 0 0,0 0 0,1 0 0,9 5 2146,-6-5-1965,0-1 1,0 0 0,0 1-1,0-1 1,0-1 0,0 1-1,0 0 1,4-3 0,31-19 923,-31 18-904,120-83 1466,-42 28-1163,-21 12-278,-3-2 1,74-77-1,68-103-172,-111 120 10,-72 85-134,34-54 1,-45 59-187,-10 20 159,0 0 0,0-1 0,0 1-1,1 0 1,-1-1 0,0 1 0,0 0 0,0-1-1,0 1 1,0 0 0,0-1 0,0 1-1,0 0 1,0-1 0,0 1 0,-1-1-1,1 1 1,0 0 0,0 0 0,0-1 0,0 1-1,-1-1 1,1 1-2,-1 0-1,1 0 0,-1-1 1,1 1-1,-1 0 0,1 0 1,-1 0-1,1 0 1,-1 0-1,1 0 0,-1 0 1,0 0-1,1 0 0,-1 0 1,1 1-1,-1-1 1,1 0-1,-1 0 0,1 0 1,-1 1-1,-6 2-18,1 1 0,1-1 0,-1 1 0,0 1 0,1-1 0,0 1 0,-8 8 0,-15 19 6,2 2 1,-33 52-1,-38 84 99,63-108 113,-16 36 277,41-79-213,2 1-1,0 0 1,-5 26 0,12-43-189,-1-1 0,1 1-1,0-1 1,0 1 0,0-1 0,0 1-1,1 3 1,-1-5-38,0-1 0,1 1 0,-1 0 0,0-1 0,0 1 0,1 0 0,-1-1 0,0 1 0,1 0 0,-1-1 0,1 1 0,-1-1 0,1 1 0,-1 0 0,1-1 0,-1 1 0,1-1 0,0 0 0,-1 1 0,1-1 0,-1 0 0,1 1 0,0-1 0,0 0 0,-1 1 0,1-1 0,0 0 0,-1 0-1,1 0 1,0 0 0,1 0 0,2-1 25,1 1-1,0-2 0,-1 1 0,1-1 0,-1 1 0,1-1 0,5-4 0,-2 2-4,25-11 86,130-69 124,-135 67-181,-1-1 0,-1-1 0,44-42 0,-37 26-25,-2-2 0,35-54 0,45-89 172,-104 168-209,51-92 218,-48 83-64,-1-1 1,13-43 0,-22 64-176,1 0 0,-1 0 1,1 0-1,-1 0 0,0 0 1,0 0-1,1 0 0,-1 0 1,0 0-1,0 0 0,0 0 1,0 0-1,0 0 0,0 0 1,-1 0-1,1 0 0,0 0 1,0 0-1,-1 0 0,1 0 1,-1 0-1,1 0 0,-1-1 1,-1 2-4,1 0 0,0 0 0,-1 0 0,1 0 0,-1 0 0,1 0 0,0 0 0,-1 1 0,1-1 0,0 0 0,-1 1 0,1-1 0,0 1 0,0 0 0,-1-1 0,1 1 0,0 0 0,0 0 0,-1 1 0,-6 3 14,1 1 1,0 0 0,0 0-1,1 1 1,0 0 0,-7 9-1,-30 50 54,33-49-34,-49 93 81,17-29-52,11-29 50,-44 57-1,-48 45 52,41-53 39,3-2 935,72-92-794,8-13 63,9-15-104,-6 15-287,1-1 0,0 1 0,0 0-1,0 0 1,0 1 0,10-8 0,40-24-16,-45 30 40,14-8-61,1 2-1,0 0 1,32-12 0,-53 24-26,-1 0 0,1 0 0,0 0 1,0 1-1,6-1 0,-8 1 41,-1 0 0,0 0 1,0 0-1,0 0 0,0 1 0,0-1 1,0 0-1,0 0 0,1 1 0,-1-1 1,0 1-1,0-1 0,0 1 0,0 0 1,-1-1-1,1 1 0,0 0 0,0-1 1,0 1-1,0 0 0,-1 0 0,1 0 1,0 1-1,15 31 47,-13-24 0,0-1 1,1 0-1,1 0 1,6 10-1,-9-16 9,1 1-1,-1 0 1,1-1 0,0 1-1,-1-1 1,1 0 0,0 0-1,1 0 1,-1 0 0,0-1 0,0 0-1,1 1 1,-1-1 0,7 1-1,-3-1 9,-1 0-1,1-1 0,0 0 1,0 0-1,0-1 1,-1 0-1,1 0 0,0 0 1,0-1-1,-1 0 0,0 0 1,11-5-1,-3-1 31,0 0 0,-1 0 1,0-1-1,16-14 0,-19 13-105,0 0 1,-1 0 0,-1-1-1,1 0 1,-1-1-1,-1 0 1,0 0-1,5-14 1,-10 12-196,-2 14 217,0 0 0,0 0 0,0-1 1,0 1-1,0 0 0,0 0 0,0 0 0,0-1 0,0 1 0,-1 0 1,1 0-1,0 0 0,0 0 0,0 0 0,0-1 0,0 1 1,0 0-1,0 0 0,-1 0 0,1 0 0,0 0 0,0 0 0,0-1 1,0 1-1,0 0 0,-1 0 0,1 0 0,0 0 0,0 0 1,0 0-1,0 0 0,-1 0 0,1 0 0,0 0 0,0 0 0,0 0 1,0 0-1,-1 0 0,1 0 0,0 0 0,0 0 0,0 0 0,0 0 1,-1 0-1,1 0 0,0 0 0,0 0 0,0 1 0,0-1 1,-1 0-1,1 0 0,0 0 0,0 0 0,0 0 0,0 0 0,0 0 1,0 1-1,-1-1 0,1 0 0,0 0 0,-10 9-135,4-3 128,2 1 1,-1-1-1,1 1 1,0 0-1,-5 9 1,7-11 33,0 0 0,1-1 1,-1 1-1,1 0 1,0 0-1,0 0 0,0 0 1,1-1-1,0 11 1,1-12-5,-1-1 1,1 1 0,0 0-1,0-1 1,0 1 0,1-1 0,-1 1-1,1-1 1,-1 0 0,1 1-1,0-1 1,-1 0 0,1 0-1,0 0 1,1 0 0,-1-1 0,0 1-1,0-1 1,1 1 0,3 1-1,5 2 44,0-1 0,0 0 0,16 3 0,-24-6-58,24 5-420,0-2 0,1 0 0,51 0 1,-57-5-1687,37-6 1,-42 4-540,0-2-1,26-9 1,-20 6 142</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2:06.919"/>
    </inkml:context>
    <inkml:brush xml:id="br0">
      <inkml:brushProperty name="width" value="0.05" units="cm"/>
      <inkml:brushProperty name="height" value="0.05" units="cm"/>
    </inkml:brush>
  </inkml:definitions>
  <inkml:trace contextRef="#ctx0" brushRef="#br0">9 140 6816,'-8'-15'3072,"26"7"-2656,-5 0 1664,8 5-1216,32-13 576,12 1-864,32-4-32,-1 2-352,9 1-32,-8 5-96,-1 3-2944,-7 5 1568</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3:04.032"/>
    </inkml:context>
    <inkml:brush xml:id="br0">
      <inkml:brushProperty name="width" value="0.05" units="cm"/>
      <inkml:brushProperty name="height" value="0.05" units="cm"/>
      <inkml:brushProperty name="color" value="#66CC00"/>
    </inkml:brush>
  </inkml:definitions>
  <inkml:trace contextRef="#ctx0" brushRef="#br0">128 109 6656,'-39'-42'3008,"8"20"-2624,18 11 512,9 8-576,-14-8 224,10 2-320,-2 1-416,5 5 96,5 14-6144</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2:10.998"/>
    </inkml:context>
    <inkml:brush xml:id="br0">
      <inkml:brushProperty name="width" value="0.05" units="cm"/>
      <inkml:brushProperty name="height" value="0.05" units="cm"/>
    </inkml:brush>
  </inkml:definitions>
  <inkml:trace contextRef="#ctx0" brushRef="#br0">301 611 3328,'1'0'140,"-1"0"1,1 0-1,-1-1 0,1 1 1,-1 0-1,1 0 0,-1-1 1,1 1-1,-1 0 0,0-1 1,1 1-1,-1 0 0,1-1 1,-1 1-1,0-1 0,1 1 1,-1-1-1,0 1 0,0-1 1,1 1-1,-1-1 0,0 1 1,0-1-1,0 1 0,0-1 1,0 1-1,0-1 1,0 1-1,0-1 0,0 1 1,0-1-1,0 1 0,0-1 1,0 1-1,0-1 0,0 1 1,0-1-1,-1 1 0,1-1 1,0 1-1,0-1 0,-1 1 1,1-1-1,0 1 0,-1-1 1,1 1-1,0 0 0,-1-1 1,1 1-1,0-1 0,-1 1 1,1 0-1,-2-1 0,1 0 12,-1 0 0,0 0 0,0 1 0,1-1 0,-1 0 0,0 1 0,0-1 0,0 1 0,0-1 0,0 1 0,0 0 0,0 0 0,1 0 0,-1 0 0,-3 1 0,-59 21 776,48-16-843,-1 0 0,1 1 0,0 0 0,1 2-1,-25 16 1,32-19-33,1 1-1,-1-1 0,1 1 1,0 0-1,1 1 0,0 0 1,0 0-1,0 0 0,1 1 1,0 0-1,-5 16 1,8-21-13,1 0 1,0 0 0,0 0 0,1 1 0,-1-1 0,1 0 0,0 0 0,0 1 0,1-1 0,-1 0 0,1 0 0,0 1 0,2 6 0,-2-9-13,0 0 0,0-1 0,0 1 0,0 0 0,0 0 0,0-1 0,0 1 0,1 0 0,-1-1 0,1 1 0,-1-1 0,1 0 0,-1 1 0,1-1 0,0 0 1,0 0-1,0 0 0,-1 0 0,1 0 0,0-1 0,0 1 0,0-1 0,0 1 0,0-1 0,0 0 0,0 1 0,1-1 0,-1 0 0,2-1 0,1 1 21,0-1 0,0-1 0,0 1 0,-1 0 0,1-1-1,0 0 1,-1 0 0,5-3 0,34-26 162,-28 20-131,27-20 66,147-110 435,-157 114-572,0-2 0,-2-1 0,-2-1-1,-1-2 1,-1-1 0,-2-1-1,-1-1 1,34-72 0,-47 84-135,0 0 0,10-41 0,-18 55 44,0-1 1,0 0 0,-1 1 0,0-1 0,-1 0 0,0 0 0,0 0 0,-5-18 0,5 26 45,-1 1 0,0-1 1,0 1-1,0-1 0,0 1 1,0 0-1,-1-1 0,1 1 1,-1 0-1,1 0 0,-1 0 0,0 0 1,0 0-1,0 0 0,0 1 1,0-1-1,0 1 0,0-1 1,0 1-1,-1 0 0,1 0 0,-1 0 1,1 0-1,-1 0 0,1 0 1,-1 1-1,1 0 0,-1-1 1,0 1-1,-4 0 0,-2 1-41,1-1-1,0 1 0,0 1 1,0 0-1,0 0 0,0 0 1,0 1-1,-9 5 1,8-3 51,0 1 1,-1 0 0,2 1 0,-1 0 0,1 1 0,0 0 0,1 0 0,-7 9 0,-5 7 146,2 1 0,0 1 1,2 0-1,-19 45 0,-33 115 607,55-148-493,1 0 1,2 0 0,-7 70-1,16-100-119,0 0 0,0 0 0,1 0-1,0 0 1,0 0 0,1 0 0,4 13-1,-5-18-62,0-1 0,0 1-1,0-1 1,1 1 0,-1-1-1,1 0 1,-1 0 0,1 1-1,0-1 1,0 0 0,0 0-1,0-1 1,0 1 0,0 0-1,0-1 1,1 1 0,-1-1-1,1 0 1,-1 0 0,1 0-1,-1 0 1,1 0 0,0 0-1,-1-1 1,5 1 0,1-1 28,0 0 0,0-1 1,0 0-1,0-1 1,0 1-1,14-6 0,45-23 137,-52 23-228,23-10 5,-1-2 1,-1-1 0,54-42-1,-81 55 45,3-4-278,-10 10-14,-6 6-94,-1 2 359,0 1-1,0 0 1,0 0-1,1 0 0,1 1 1,-1 0-1,1 0 0,1 0 1,-1 0-1,1 0 1,1 0-1,0 0 0,0 1 1,2 16-1,-1-22 43,1 0 0,0 1 0,0-1 0,0 1 1,0-1-1,1 0 0,-1 0 0,1 0 0,0 0 0,1 0 0,-1 0 0,4 3 0,-5-5-29,1-1-1,-1 1 0,1-1 1,-1 1-1,1-1 0,0 0 1,0 0-1,0 0 0,0 0 1,0 0-1,0 0 0,0-1 0,0 1 1,0-1-1,0 1 0,0-1 1,0 0-1,0 0 0,0 0 1,1 0-1,-1 0 0,0 0 1,0 0-1,0-1 0,0 1 1,3-2-1,9-4 53,-2 0 1,1-1-1,0-1 1,17-14-1,-7 6-48,72-56-136,-85 65 96,0-1-1,-1 1 1,0-1 0,-1-1-1,0 0 1,10-13-1,-10 18-105,-10 3-19,-1 1 107,-4 0 224,-7 3-305,-3 2 110,12-5 27,25 0 83,43 0-136,-57 0 22,0 0 0,0 1 0,0 0 0,0 1 0,0-1 0,-1 1 0,1 0 0,8 4 0,-13-5-2,0 0 1,0-1-1,-1 1 1,1 0-1,0 0 1,-1-1-1,1 1 1,0 0-1,-1 0 1,1 0 0,-1 0-1,0 0 1,1 0-1,-1 0 1,0 0-1,1 0 1,-1 0-1,0 0 1,0 0-1,0 0 1,0 0-1,0 0 1,0 0-1,0 0 1,0 0-1,0 0 1,-1 0 0,1 0-1,0 0 1,-1 0-1,1 0 1,-2 2-1,-2 5 17,0 0 0,-1 0 0,-6 8 0,-2 5-2,11-16-6,0 0 0,0 0 0,0 0 0,0 0 0,1 1 0,0-1 0,0 1 0,0 8 0,1-12 12,0 0 0,0-1-1,0 1 1,0 0-1,1 0 1,-1-1 0,1 1-1,-1 0 1,1-1 0,-1 1-1,1 0 1,0-1 0,0 1-1,0-1 1,0 1-1,0-1 1,0 0 0,0 1-1,1-1 1,-1 0 0,0 0-1,1 0 1,-1 0 0,1 0-1,-1 0 1,1 0 0,0 0-1,-1-1 1,1 1-1,0-1 1,1 1 0,3 0 13,0-1 1,-1 1-1,1-1 0,-1 0 1,1-1-1,0 1 1,-1-1-1,8-2 0,6-3 26,19-8-1,17-9 59,51-30 0,-19-1 3,-56 34-118,-23 16-72,-7 3 80,1 0 1,-1 1-1,0-1 1,0 0-1,1 0 0,-1 0 1,0 0-1,0 0 1,2-2-1,0-2-277,-3 4 285,0-1 0,0 1 0,0 0 0,0 0 1,0-1-1,0 1 0,0 0 0,-1 0 0,1 0 0,0-1 1,-1 1-1,1 0 0,-1 0 0,0-1 0,0-1-28,0 1 0,0 0-1,-1 0 1,1 0 0,-1 0-1,1 1 1,-1-1 0,0 0-1,1 1 1,-1-1 0,0 1-1,0-1 1,0 1 0,0 0-1,0 0 1,-1 0-1,1 0 1,-2-1 0,0 2-26,0-1 1,0 1-1,0-1 1,0 1-1,0 0 0,0 0 1,1 1-1,-1-1 1,0 1-1,-5 2 1,1-1 9,0 2 1,0-1 0,0 1 0,1 0 0,-1 0-1,1 1 1,0 0 0,0 1 0,-10 10-1,15-13 38,0-1 0,0 1 1,1 0-1,-1-1 0,1 1 0,0 0 0,0 0 0,0 0 0,0 0 0,1 0 0,-1 0 0,1 0 0,0 0 0,-1 0 0,1 0 0,1 0 0,-1 0 0,0 0 0,1 0 0,0 0 0,-1 0 0,1 0 0,0 0 0,1 0 1,-1 0-1,0-1 0,1 1 0,2 3 0,-1-1 20,0-1 0,0 0-1,0 0 1,1 0 0,0 0 0,0 0 0,0-1 0,0 1 0,0-1 0,1 0 0,-1-1-1,1 1 1,0-1 0,0 0 0,9 3 0,-7-4 13,1 0 0,-1-1 0,0 0 0,0 0 0,0-1 0,0 0 0,0 0 0,13-4 0,2-3 7,30-14 0,9-3-10,226-47 37,-231 57-239,-75 20-73,1 1 0,-35 16 0,37-14 237,0 0 0,0 2 0,1-1-1,-24 22 1,30-23 28,2 0 0,-1 0 0,1 1 0,-10 16 0,16-22-7,-1 0 0,1 0 0,-1 0 0,1 0 0,0 0 0,0 0 0,0 0 0,0 0 0,1 0 0,-1 1 0,1-1 0,0 0 0,0 0 0,0 1 0,0-1 0,1 0 0,-1 0 0,1 0 0,0 1 0,1 2 0,-1-5-6,0 1 0,-1-1 1,1 0-1,0 0 0,0 1 1,0-1-1,0 0 1,0 0-1,1 0 0,-1-1 1,0 1-1,0 0 0,1 0 1,-1-1-1,0 1 0,1 0 1,-1-1-1,0 1 0,1-1 1,-1 0-1,1 0 0,-1 1 1,1-1-1,2 0 1,3-1 53,0 1 0,0-1 0,13-3 1,-20 3-61,31-7 21,-2-2 0,47-22 0,51-37 150,-72 34-149,-2-2-1,-2-3 0,-2-2 1,-1-1-1,-2-3 0,-2-2 1,48-69-1,39-80-8,-128 192-37,7-11-162,14-32-1,-24 47 164,0 0 0,0 1 0,1-1 0,-1 0 0,0 1 0,0-1 0,0 0 0,0 1 0,0-1 0,0 0 0,0 1 0,0-1 0,0 0 0,0 1 0,0-2 0,0 1 6,-1 1 0,1 0 0,0 0 1,0 0-1,0-1 0,-1 1 0,1 0 1,0 0-1,0 0 0,-1-1 0,1 1 0,0 0 1,0 0-1,-1 0 0,1 0 0,0 0 0,0 0 1,-1 0-1,1 0 0,0 0 0,-1 0 0,1 0 1,0 0-1,-1 0 0,-1 0-12,0 0 1,-1 1-1,1-1 1,0 1-1,0 0 1,0 0-1,-3 1 1,-6 5 2,2-1 0,-1 1-1,1 1 1,0 0 0,-12 14 0,-35 49 41,53-68-17,-51 72 65,4 3 0,-59 119 0,98-175-3,2 0 0,0 1 0,2 0 0,0 1-1,2 0 1,-5 40 0,10-60-17,0 0 0,0 0 0,0 0 0,1 0 0,-1-1 0,1 1 0,0 0 0,1 4 0,-1-7-30,-1 0 1,1 0-1,-1 0 0,1-1 0,-1 1 1,1 0-1,-1 0 0,1 0 1,0-1-1,-1 1 0,1 0 1,0-1-1,0 1 0,0 0 1,-1-1-1,1 1 0,0-1 1,0 1-1,0-1 0,0 0 1,0 1-1,0-1 0,0 0 1,0 0-1,0 0 0,0 1 1,0-1-1,0 0 0,0 0 1,0-1-1,0 1 0,0 0 1,0 0-1,1-1 0,10-3 27,21-10 0,-16 6-37,60-28 31,-14 6-114,114-38 1,-151 63-324,-26 5 385,1 0 1,-1 0-1,0 0 1,0 0-1,1 0 1,-1 1-1,0-1 1,0 0-1,0 0 1,1 0-1,-1 0 1,0 0-1,0 0 1,0 1-1,0-1 1,1 0-1,-1 0 1,0 0-1,0 0 1,0 1-1,0-1 1,0 0-1,0 0 1,0 0-1,1 1 1,-1-1-1,0 0 1,0 0-1,0 1 1,0-1-1,0 0 1,0 0-1,0 0 1,0 1-1,0-1 1,0 0-1,0 0 1,0 1-1,0-1 1,0 0-1,0 0 1,-1 0-1,1 1 1,0-1-1,0 0 1,-2 3-10,0-1 1,0 0 0,-1 0 0,1 0-1,0 0 1,-1 0 0,1-1 0,-4 3-1,2-3 33,1 1 0,-1 1 0,1-1 0,0 0 0,0 1 0,0 0-1,-4 4 1,6-6 2,1 0 1,-1 0-1,0 0 0,1 0 0,-1 0 0,1 0 0,0 0 1,-1 0-1,1 0 0,0 0 0,-1 0 0,1 0 0,0 0 1,0 0-1,0 0 0,0 0 0,0 2 0,1-2-1,-1-1-1,0 1 1,1-1-1,-1 1 1,1-1-1,-1 1 1,1-1-1,-1 0 0,1 1 1,-1-1-1,1 1 1,0-1-1,-1 0 1,1 0-1,-1 1 1,1-1-1,0 0 1,-1 0-1,1 0 1,0 0-1,-1 0 1,1 0-1,0 0 1,-1 0-1,1 0 1,0 0-1,-1 0 1,1 0-1,1-1 1,41-3 6,57-15 0,-87 16 3,37-12-464,-73 50 163,18-29 278,0-1 1,1 1-1,-1 0 0,1 1 0,-5 11 1,8-15 10,-1-1 1,1 1 0,1 0 0,-1-1 0,0 1-1,1 0 1,-1 0 0,1-1 0,0 1 0,0 0-1,0 0 1,0 0 0,1 0 0,-1-1-1,1 1 1,-1 0 0,1 0 0,1 2 0,-1-4-5,-1-1 1,0 1 0,0-1 0,1 1-1,-1-1 1,1 1 0,-1-1-1,0 1 1,1-1 0,-1 1 0,1-1-1,-1 0 1,1 1 0,-1-1 0,1 0-1,-1 1 1,1-1 0,-1 0-1,1 0 1,0 0 0,-1 1 0,1-1-1,-1 0 1,2 0 0,-1 0 8,1 0 1,-1 0-1,1-1 1,-1 1-1,0 0 1,1-1-1,-1 1 1,0-1-1,1 0 1,1 0-1,0-2 16,1 0 0,0 1 0,-1-1 0,1-1 0,5-5 0,39-69 9,-47 77-50,0 0 0,-1-1-1,1 1 1,0 0 0,0-1-1,-1 1 1,1-1-1,0 1 1,-1-1 0,0 1-1,1-1 1,-1 1 0,0-1-1,0 0 1,0 1 0,0-1-1,0 1 1,0-1 0,0 1-1,0-1 1,-1 0 0,1 1-1,-1-1 1,1 1 0,-1-1-1,0 1 1,1 0 0,-1-1-1,0 1 1,0 0-1,0-1 1,0 1 0,0 0-1,0 0 1,0 0 0,-1 0-1,1 0 1,0 0 0,0 0-1,-1 0 1,1 1 0,-1-1-1,1 0 1,-1 1 0,-1-1-1,-18 0-34,19 1 92,45-5 74,-26 2-124,11-1 48,-1-1-59,0 2 1,0 0-1,41 3 0,-64 0 1,34 5 75,-36-5-70,1 1-1,-1-1 1,1 1 0,-1 0 0,1 0 0,-1 0 0,0 0 0,1 0-1,-1 0 1,0 1 0,3 2 0,-4-4 4,-1 1 0,0 0 0,1-1-1,-1 1 1,0 0 0,0 0 0,0-1 0,0 1 0,0 0 0,1-1-1,-1 1 1,0 0 0,-1 0 0,1-1 0,0 1 0,0 0 0,0 0 0,0-1-1,-1 1 1,1 0 0,0-1 0,0 1 0,-1 0 0,1-1 0,-1 1 0,1-1-1,0 1 1,-1-1 0,1 1 0,-1-1 0,-1 2 0,-21 19-34,17-17 33,-68 65 798,100-86-536,1 1 1,29-12 0,-42 22-312,1 0 1,0 1 0,-1 0 0,26-3 0,-35 7 32,0 0 1,0 0-1,0 1 1,0 0-1,0 0 1,0 1-1,0-1 0,0 1 1,0 0-1,0 0 1,0 1-1,0 0 1,-1 0-1,1 0 1,-1 0-1,1 0 1,-1 1-1,5 3 1,-2 1 54,-1 0 0,1 0-1,-1 0 1,0 1 0,6 11 0,-9-13-148,0-1-1,0 1 0,-1 0 0,0 0 0,0 0 1,-1 0-1,1 0 0,-1 0 0,0 11 1,-1-16-120,0 0 1,1 0 0,-1-1 0,0 1 0,0 0 0,-1 0 0,1 0 0,0 0-1,0 0 1,0 0 0,0 0 0,-1-1 0,1 1 0,-1 0 0,1 0 0,0 0-1,-1-1 1,1 1 0,-1 0 0,0 0 0,1-1 0,-1 1 0,1 0 0,-1-1-1,0 1 1,0-1 0,1 1 0,-1-1 0,0 1 0,0-1 0,0 0-1,1 1 1,-1-1 0,0 0 0,0 0 0,0 1 0,0-1 0,0 0 0,0 0-1,0 0 1,1 0 0,-3-1 0,-3 0-925,0 0-1,0 0 1,0-1 0,0 0-1,-6-4 1,4 3 294,-26-9-2060</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2:11.352"/>
    </inkml:context>
    <inkml:brush xml:id="br0">
      <inkml:brushProperty name="width" value="0.05" units="cm"/>
      <inkml:brushProperty name="height" value="0.05" units="cm"/>
    </inkml:brush>
  </inkml:definitions>
  <inkml:trace contextRef="#ctx0" brushRef="#br0">667 98 5216,'-13'-8'2368,"18"1"-2048,-5 2-32,8 10-224,0-10-160,2 5 32,-2-3-3424,5 6 1920</inkml:trace>
  <inkml:trace contextRef="#ctx0" brushRef="#br0" timeOffset="1">0 39 6976,'0'-16'3168,"21"16"-2752,2-3 1312,3 0-1024,31-5 128,9 8-480,17-5-384,-4 5 0,-9-3-1472,-13 6 800,-13-3-2912,-14 8 1984</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2:11.726"/>
    </inkml:context>
    <inkml:brush xml:id="br0">
      <inkml:brushProperty name="width" value="0.05" units="cm"/>
      <inkml:brushProperty name="height" value="0.05" units="cm"/>
    </inkml:brush>
  </inkml:definitions>
  <inkml:trace contextRef="#ctx0" brushRef="#br0">21 15 6400,'-21'-15'2880,"34"15"-2496,5 0-1472,3 9 512</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2:12.940"/>
    </inkml:context>
    <inkml:brush xml:id="br0">
      <inkml:brushProperty name="width" value="0.05" units="cm"/>
      <inkml:brushProperty name="height" value="0.05" units="cm"/>
    </inkml:brush>
  </inkml:definitions>
  <inkml:trace contextRef="#ctx0" brushRef="#br0">200 438 3328,'0'0'169,"-3"-9"576,3 9-695,0-1 0,0 1 0,0 0 1,0 0-1,0 0 0,0 0 0,0-1 0,0 1 1,0 0-1,-1 0 0,1 0 0,0-1 0,0 1 1,1 0-1,-1 0 0,0 0 0,0-1 0,0 1 1,0 0-1,0 0 0,0 0 0,0 0 1,0-1-1,0 1 0,0 0 0,0 0 0,0 0 1,1 0-1,-1 0 0,0-1 0,0 1 0,0 0 1,0 0-1,0 0 0,1 0 0,-1 0 0,0 0 1,0 0-1,0-1 0,0 1 0,1 0 1,-1 0-1,0 0 0,0 0 0,0-11 4793,-3 6-3540,1 1-584,-1 0-1,1 1 0,-1-1 0,-4-4 0,6 7-586,-1 0 0,1-1 1,0 2-1,-1-1 0,1 0 0,-1 0 0,1 0 0,-1 1 0,1-1 1,-1 1-1,0-1 0,1 1 0,-1-1 0,1 1 0,-1 0 1,-2 0-1,-30-3 870,29 3-999,0 1-1,-1 0 1,1 0-1,0 0 0,0 0 1,-1 1-1,1 0 0,0 0 1,1 1-1,-1-1 0,0 1 1,1 0-1,-1 0 1,1 1-1,0-1 0,0 1 1,1 0-1,-1 0 0,1 0 1,-1 1-1,1-1 1,1 1-1,-1-1 0,1 1 1,0 0-1,0 0 0,0 0 1,0 1-1,1-1 1,0 0-1,0 0 0,1 1 1,-1-1-1,1 1 0,1 6 1,0-5 29,1 0 1,0 0-1,1 0 0,0 0 1,0 0-1,0 0 1,1-1-1,0 0 0,0 1 1,0-1-1,1-1 1,0 1-1,0-1 1,1 0-1,-1 0 0,10 5 1,-12-7-17,1 0 1,0-1 0,0 0 0,0 0-1,0 0 1,1 0 0,-1-1-1,0 1 1,1-1 0,-1-1-1,1 1 1,-1 0 0,1-1 0,0 0-1,-1 0 1,1 0 0,-1-1-1,1 0 1,-1 1 0,1-2-1,-1 1 1,1 0 0,-1-1 0,0 0-1,0 0 1,0 0 0,5-4-1,-1 0 12,-1-1 0,0 1-1,0-1 1,-1-1 0,0 1 0,-1-1-1,1 0 1,-1 0 0,-1-1-1,6-14 1,-4 6-36,0 0 1,-2 0-1,0 0 1,2-35-1,-6 48-17,1-1 1,-1 1-1,-1-1 1,1 1-1,-1-1 0,0 1 1,1 0-1,-2-1 1,1 1-1,-1 0 1,1 0-1,-1 0 0,0 0 1,-1 0-1,1 0 1,-1 0-1,1 1 0,-1-1 1,0 1-1,-1 0 1,-3-4-1,2 4-5,1 0 0,0 1 0,-1-1 0,0 1 1,1 0-1,-1 1 0,0-1 0,0 1 0,0 0 0,0 0 0,0 0 0,0 1 0,0 0 0,-1 0 0,1 0 0,0 1 1,0-1-1,-9 4 0,10-3 23,1 0 0,0 0 0,-1 1 1,1 0-1,0-1 0,-5 4 0,8-5 10,0 1-1,-1-1 0,1 0 0,-1 0 0,1 1 1,0-1-1,-1 0 0,1 1 0,0-1 0,-1 1 1,1-1-1,0 0 0,-1 1 0,1-1 0,0 1 1,0-1-1,-1 0 0,1 1 0,0-1 0,0 1 0,0-1 1,0 1-1,0-1 0,0 1 0,0-1 0,0 1 1,0-1-1,0 1 0,0-1 0,0 1 0,0-1 1,0 1-1,0-1 0,0 1 0,1-1 0,-1 1 1,0-1-1,0 0 0,1 1 0,-1-1 0,0 1 1,0-1-1,1 0 0,-1 1 0,1-1 0,-1 0 1,0 1-1,1-1 0,-1 0 0,1 0 0,-1 1 1,0-1-1,1 0 0,-1 0 0,1 0 0,-1 1 1,1-1-1,2 1 39,0-1 1,0 1-1,0 0 0,0-1 1,0 0-1,0 0 1,0 0-1,0 0 1,0 0-1,0 0 0,0-1 1,0 0-1,0 1 1,0-1-1,3-2 1,8 0 57,78-22 355,156-65-1,-216 76-311,-1-2 0,-1 0 1,-1-2-1,-1-2 0,33-28 0,-57 45-133,12-12 98,1 1 1,26-18-1,-41 31-120,-1 0-1,1 0 1,0 0 0,-1 0-1,1 1 1,0-1 0,0 0-1,0 1 1,-1-1 0,4 1-1,-4 0 9,0 0-1,0 0 1,-1 0-1,1 1 1,0-1-1,-1 0 0,1 1 1,0-1-1,-1 1 1,1-1-1,-1 0 1,1 1-1,-1-1 0,1 1 1,-1 0-1,1-1 1,-1 1-1,1-1 1,-1 1-1,0 0 0,1-1 1,-1 1-1,0 0 1,0-1-1,0 1 1,1 0-1,-1 0 0,0-1 1,0 1-1,0 0 1,0-1-1,0 1 1,0 1-1,0 7-14,0 0 0,0 0 0,-1 0 0,0 0 0,-1-1 1,0 1-1,-6 16 0,-32 67 22,34-80 11,-30 62-74,-4-2 0,-2-1 1,-3-3-1,-69 79 0,-184 193 637,288-328-452,-24 24 60,32-35-119,0 1 1,0 0-1,0 0 0,0-1 0,-1 0 1,1 1-1,-1-1 0,1 0 0,-1 0 0,1 0 1,-1 0-1,1-1 0,-6 1 0,8-1-50,-1 0 0,1 0 0,-1 0 0,1 0 0,-1 0 0,1 0-1,0 0 1,-1 0 0,1 0 0,0 0 0,-1-1 0,1 1 0,-1 0 0,1 0 0,0-1-1,-1 1 1,1 0 0,0 0 0,0-1 0,-1 1 0,1 0 0,0-1 0,0 1 0,-1 0-1,1-1 1,0 1 0,0-1 0,0 1 0,0 0 0,-1-1 0,1 1 0,0-1-1,0 1 1,0 0 0,0-1 0,2-16 228,1 12-221,-1 0 0,1-1 0,0 1 0,0 0 0,0 0 0,1 1 0,0-1 0,7-6 0,6-4-17,18-12 0,27-14-127,2 2-1,70-29 1,36-21-3458,-73 38-3210,-53 32 1223,-6 3 2005,-1-4 570</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2:15.729"/>
    </inkml:context>
    <inkml:brush xml:id="br0">
      <inkml:brushProperty name="width" value="0.05" units="cm"/>
      <inkml:brushProperty name="height" value="0.05" units="cm"/>
    </inkml:brush>
  </inkml:definitions>
  <inkml:trace contextRef="#ctx0" brushRef="#br0">1 1066 2656,'0'0'3856,"8"2"-1350,-3-2-2075,1-1-1,-1 0 0,1 0 0,-1 0 1,0-1-1,0 1 0,1-1 0,-1-1 1,0 1-1,5-4 0,3-3-25,0 0-1,19-18 1,-10 8-187,48-47 193,137-155-261,100-155-28,-298 366-455,-9 10 318,0 0-1,0 0 1,0 0-1,0 0 1,0 0-1,0 0 0,0 0 1,0 0-1,0 0 1,0 0-1,0 0 1,0 0-1,0 0 1,0 0-1,0 0 1,0 0-1,0 0 1,0 0-1,0 0 1,0 0-1,0 0 1,0 0-1,0 0 1,0 0-1,0 0 1,0 0-1,0 0 1,1 0-1,-1 0 1,0 0-1,0 0 1,0 0-1,0 0 1,0 0-1,0 0 1,0 0-1,0 0 1,0 0-1,0 0 1,0 0-1,0 0 1,0 0-1,-10 23-952,5-13 1102,-27 56-33,2 3 0,4 0 1,-31 131-1,55-192 1,1-1-1,0 0 1,1 0 0,0 1 0,0-1-1,0 0 1,3 14 0,-2-19-71,-1 0-1,1-1 1,-1 1 0,1 0 0,-1-1-1,1 1 1,0 0 0,0-1 0,-1 1 0,1-1-1,1 0 1,-1 1 0,0-1 0,0 0 0,0 1-1,1-1 1,-1 0 0,0 0 0,1 0 0,-1 0-1,1 0 1,0 0 0,-1-1 0,1 1 0,0-1-1,-1 1 1,1-1 0,0 1 0,-1-1 0,1 0-1,0 0 1,0 0 0,-1 0 0,1 0-1,0 0 1,0 0 0,2-1 0,1-1 14,-1 1 0,1-1 0,-1 0 0,0 0 0,1 0 1,-1-1-1,0 1 0,0-1 0,0 0 0,-1 0 0,5-5 0,4-5 24,16-23 1,-22 29-62,51-66 1,3 2 0,121-110-1,-175 176-13,42-37 10,77-87 1,-43 20 104,-68 87-56,-1 0 0,0-1-1,9-28 1,-20 47-49,0-1-1,-1 0 0,1 0 1,-1 0-1,0-6 1,-1 11-9,0 0 1,0 0-1,0 0 1,0 0-1,0 0 1,0 0-1,0 0 1,0-1-1,0 1 0,0 0 1,0 0-1,0 0 1,0 0-1,0 0 1,0 0-1,0 0 1,0 0-1,-1 0 1,1 0-1,0 0 1,0 0-1,0 0 1,0 0-1,0 0 1,0 0-1,0 0 0,0 0 1,0 0-1,0 0 1,0 0-1,0 0 1,0 0-1,0 0 1,-1 0-1,1 0 1,0 0-1,0 0 1,0 0-1,0 0 1,0 0-1,0 0 0,0 0 1,0 0-1,0 0 1,0 0-1,0 0 1,0 0-1,0 0 1,-1 0-1,1 0 1,0 0-1,0 0 1,0 0-1,0 0 1,0 0-1,0 0 1,0 0-1,0 1 0,0-1 1,0 0-1,0 0 1,0 0-1,-7 7-55,-6 9 69,-10 16 52,-2 0 0,-55 55 0,37-45 141,4-5 160,1 2-1,-38 50 1,33-22-202,3 1-1,-39 92 1,55-109-46,-3 2 94,8-16 351,-18 50-1,34-79-189,5-12-168,8-15 5,18-25-103,45-65-59,-57 87-146,2 1 0,34-34-1,-49 52 68,0 1-1,0-1 1,1 1-1,-1-1 1,1 1 0,-1 0-1,1 0 1,7-2-1,-9 4 23,0-1-1,0 1 1,-1 0 0,1 0-1,0 0 1,0 0-1,-1 0 1,1 0-1,0 0 1,0 1 0,-1-1-1,1 1 1,0-1-1,-1 1 1,1 0 0,0 0-1,-1-1 1,1 1-1,-1 0 1,1 0 0,-1 0-1,0 1 1,2 0-1,2 4-1,-1 0-1,0 1 0,0-1 1,0 1-1,-1-1 0,0 1 1,4 14-1,9 17 79,-11-30-37,0 1 0,0-1-1,1 0 1,-1-1 0,2 1 0,-1-1-1,13 10 1,-14-14 12,-1 1 0,1-1-1,0-1 1,0 1 0,0-1-1,0 1 1,0-1 0,1-1 0,-1 1-1,0-1 1,1 0 0,0 0-1,-1-1 1,9 0 0,-6 0 8,0 0 0,0-1 1,-1 0-1,1-1 0,-1 0 1,1 0-1,-1 0 0,0-1 1,0 0-1,0-1 0,0 1 1,0-1-1,-1-1 0,0 1 1,8-8-1,-7 3-19,-1-1 0,0 0 0,0 0-1,-1 0 1,0-1 0,-1 0 0,0 1 0,3-18 0,-3 17-42,-1-1 1,-1 0 0,0 0-1,0 0 1,-1 0 0,-1 0-1,0-1 1,-1 1 0,-4-24-1,4 33-24,1 1 0,-1-1 0,0 1 0,0-1-1,-1 1 1,-2-5 0,4 6 21,-1 0 0,1 1 0,-1-1 0,1 1 0,-1 0 0,1-1 0,-1 1 0,1-1 0,-1 1 0,0 0 0,1-1-1,-1 1 1,0 0 0,1 0 0,-1 0 0,0-1 0,1 1 0,-1 0 0,0 0 0,1 0 0,-1 0 0,0 0 0,0 0 0,1 0 0,-1 0 0,0 1 0,1-1 0,-1 0 0,0 0 0,1 0 0,-1 1-1,0-1 1,1 0 0,-2 2 0,-1 0-23,-1 2 1,0-1-1,1 0 0,-1 1 0,1-1 0,0 1 0,1 0 0,-1 0 0,0 0 0,1 1 0,0-1 0,-2 7 0,0 0 22,0 1-1,1 0 0,0 0 0,-1 12 0,3-11 57,0-1 0,1 1 0,1-1 0,0 0 0,1 0 0,0 1 0,0-1 0,2 0 0,-1-1 0,2 1 0,-1 0 0,9 13 0,-8-16-10,1-1 1,0 0 0,0 0 0,0 0 0,1-1-1,0 0 1,1 0 0,0-1 0,0 1 0,0-2 0,0 1-1,1-1 1,0-1 0,0 0 0,15 5 0,-20-8-379,0 0 1,0 0 0,-1-1-1,1 0 1,0 0 0,0 0-1,0 0 1,0 0 0,6-2-1,16-2-1761</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2:16.069"/>
    </inkml:context>
    <inkml:brush xml:id="br0">
      <inkml:brushProperty name="width" value="0.05" units="cm"/>
      <inkml:brushProperty name="height" value="0.05" units="cm"/>
    </inkml:brush>
  </inkml:definitions>
  <inkml:trace contextRef="#ctx0" brushRef="#br0">13 37 3904,'-13'-20'1760,"26"12"-1536,-3 5 2016,6 3-1280,15-5 1024,10 5-1152,6 0 384,6 8-704,4-5-224,-4 5-160,7 0-128,2 1 32</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2:27.597"/>
    </inkml:context>
    <inkml:brush xml:id="br0">
      <inkml:brushProperty name="width" value="0.05" units="cm"/>
      <inkml:brushProperty name="height" value="0.05" units="cm"/>
    </inkml:brush>
  </inkml:definitions>
  <inkml:trace contextRef="#ctx0" brushRef="#br0">3 1118 2656,'-1'0'70,"1"0"1,0 0 0,0 1-1,0-1 1,0 0-1,-1 0 1,1 0-1,0 0 1,0 1-1,0-1 1,0 0 0,0 0-1,0 1 1,0-1-1,0 0 1,0 0-1,0 0 1,-1 1-1,1-1 1,0 0-1,0 0 1,0 1 0,0-1-1,0 0 1,1 0-1,-1 0 1,0 1-1,0-1 1,0 0-1,0 0 1,0 1 0,0-1-1,0 0 1,0 0-1,0 0 1,1 1-1,-1-1 1,0 0-1,0 0 1,0 0 0,1 1-1,13-2 3105,22-11-1626,0-2-1,42-21 0,-62 27-1238,2 0-189,-1-2 1,0 0-1,-1-1 1,0-1-1,0 0 0,13-16 1,-8 6-67,-2 0 1,-1-2-1,22-36 1,82-170 296,-68 123-144,-33 64-111,-2 0-1,-2-2 1,-2 0 0,-1-1-1,-3-1 1,-2 1 0,4-69-1,-12 112-89,0-5 0,-1-1 0,0 1 0,0-1-1,0 1 1,-3-13 0,0 16-191,-3 11 0,-10 24 113,2 1 0,-18 55-1,4-7 126,-29 69 188,46-112-91,1 0-1,-5 45 0,10-53-126,-5 53 7,10-72-3,0 0 0,0-1 0,0 1 0,1-1 0,0 1 0,5 14 0,-6-21-10,0-1 0,1 0 0,-1 0 0,1 0-1,-1 0 1,1 0 0,-1 0 0,1 0 0,0 0 0,-1 0 0,1 0-1,0 0 1,0 0 0,0 0 0,-1 0 0,1-1 0,0 1-1,0 0 1,0-1 0,0 1 0,1-1 0,-1 1 0,0-1 0,0 1-1,0-1 1,0 0 0,0 0 0,1 1 0,-1-1 0,0 0 0,0 0-1,0 0 1,1 0 0,-1 0 0,0-1 0,0 1 0,0 0 0,0-1-1,2 1 1,3-3 101,0 0-1,0 0 0,0-1 0,0 0 1,9-8-1,82-71 250,14-11-432,-84 73 29,-7 7-9,22-22 0,-103 135-798,48-73 726,-20 53-1,30-70 111,1 1-1,-1 0 0,1 0 1,1 0-1,0 0 1,0 0-1,1 0 0,0 1 1,3 9-1,-3-18 30,0 0 1,0 0-1,1 0 0,-1-1 1,1 1-1,0 0 0,-1 0 1,1 0-1,0-1 0,0 1 0,0-1 1,0 1-1,1-1 0,-1 1 1,0-1-1,0 1 0,1-1 1,-1 0-1,1 0 0,0 0 1,-1 0-1,1 0 0,0 0 0,-1 0 1,1 0-1,0-1 0,0 1 1,0-1-1,-1 1 0,1-1 1,0 0-1,0 0 0,0 0 0,0 0 1,0 0-1,0 0 0,0 0 1,-1-1-1,1 1 0,0-1 1,0 1-1,0-1 0,0 0 1,-1 0-1,4-1 0,-1-2 58,0 0 0,1 0 1,-2 0-1,1 0 0,0-1 0,-1 1 0,0-1 0,0 0 0,0 0 0,-1 0 1,3-8-1,0-1 66,-1 1 0,0-2 0,1-18 1,-3 21-116,-1 1 0,-1-1 1,0 0-1,-1 0 0,0 0 1,-1 0-1,-3-14 0,3 22-90,1-1 0,-1 0-1,0 1 1,0-1 0,0 1 0,0 0-1,-1-1 1,0 1 0,1 0 0,-2 0-1,1 1 1,0-1 0,-1 1-1,0 0 1,1 0 0,-1 0 0,-1 0-1,1 0 1,0 1 0,-6-2-1,-7 1-578,11 4 294,10 5 171,6 0 194,-1 0-1,1-1 1,0 0-1,1 0 1,-1-1-1,17 4 1,-6-1 19,24 7 185,1-1-1,0-2 0,57 6 1,-69-17-615,-20-5-1797,-14 5 2057,1 0-1,-1-1 1,0 1-1,0 0 1,1 0 0,-1-1-1,0 1 1,0 0 0,0-1-1,1 1 1,-1 0 0,0 0-1,0-1 1,0 1-1,0 0 1,0-1 0,0 1-1,0 0 1,0-1 0,0 1-1,0-1 1,0 1 0,0 0-1,0-1 1,0 1-1,0 0 1,0-1 0,0 1-1,0 0 1,0-1 0,-1 1-1,1-1-163,0 0 0,-1 0 0,1 0 0,-1 0 0,0 0 0,1 1 0,-1-1 0,0 0 0,1 1 0,-1-1 0,0 0 0,0 1 0,0-1-1,1 1 1,-1-1 0,0 1 0,-2-1 0,0-1-762,-11-4-1553</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2:27.987"/>
    </inkml:context>
    <inkml:brush xml:id="br0">
      <inkml:brushProperty name="width" value="0.05" units="cm"/>
      <inkml:brushProperty name="height" value="0.05" units="cm"/>
    </inkml:brush>
  </inkml:definitions>
  <inkml:trace contextRef="#ctx0" brushRef="#br0">4 117 6048,'-3'-11'2752,"24"6"-2400,-3 2 736,0 3-672,16-11 480,6 2-544,25-7 32,2 5-224,12-5 256,-9 8-224,-4-4 256,-6 9-256,-6-5-2560,-11 8 1280,-4-3-3040,-8 3 2336</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2:29.384"/>
    </inkml:context>
    <inkml:brush xml:id="br0">
      <inkml:brushProperty name="width" value="0.05" units="cm"/>
      <inkml:brushProperty name="height" value="0.05" units="cm"/>
    </inkml:brush>
  </inkml:definitions>
  <inkml:trace contextRef="#ctx0" brushRef="#br0">6 798 2656,'-6'4'1095,"9"-1"-135,-2-4-821,0 1 1,0 0 0,0 0-1,0 0 1,0 0 0,0-1-1,-1 1 1,1 0 0,0-1-1,0 1 1,0-1 0,0 1-1,-1-1 1,1 1 0,0-1-1,0 1 1,-1-1-1,1 0 1,1-1 0,61-89 2411,-57 81-2430,16-22 161,1 1 1,2 1 0,46-44-1,-66 69-264,207-206 530,-186 180-259,-3-2 1,34-58 0,-51 81-239,16-33 274,-20 39-242,0 0 0,0-1 0,-1 0 0,0 1 0,0-1 0,0 0 0,0-6 0,-1 11-86,0 0 0,0-1 1,0 1-1,0 0 0,0-1 1,0 1-1,0 0 0,0-1 0,-1 1 1,1 0-1,0-1 0,0 1 1,0 0-1,0-1 0,-1 1 0,1 0 1,0 0-1,0-1 0,-1 1 0,1 0 1,0 0-1,0-1 0,-1 1 1,1 0-1,0 0 0,-1 0 0,1 0 1,0-1-1,-1 1 0,1 0 1,0 0-1,-1 0 0,1 0 0,0 0 1,-1 0-1,1 0 0,0 0 0,-1 0 1,1 0-1,0 0 0,-1 0 1,1 0-1,0 0 0,-1 0 0,1 1 1,0-1-1,-1 0 0,1 0 1,0 0-1,0 0 0,-1 1 0,1-1 1,-22 12 52,21-12-41,-9 8 80,1 0 0,-1 1 1,1 0-1,1 1 1,-14 18-1,-8 10 111,-23 24 372,3 3 0,-66 110 1,108-159-536,0 1 1,1 0-1,1 1 0,-7 30 1,6-11 15,-2 47 0,8-72-21,1 0-1,1 17 1,-1-25-13,1 0 1,0 0-1,0 0 1,0 1-1,0-1 1,1 0-1,0-1 1,0 1-1,0 0 1,3 4-1,-4-6-5,0-1-1,0 0 1,0 0-1,1 0 0,-1 0 1,0 0-1,0-1 0,1 1 1,-1 0-1,1 0 0,-1-1 1,1 1-1,-1-1 0,1 0 1,-1 1-1,1-1 0,-1 0 1,1 0-1,-1 0 0,1 0 1,-1 0-1,1 0 0,0 0 1,-1-1-1,1 1 1,1-1-1,5-1 45,-1-1 1,1 0-1,11-8 1,-14 9-46,128-76 566,-65 36-753,103-46-1,-163 85 170,0 1 1,1 0-1,-1 0 0,1 1 1,-1 0-1,1 1 0,13 0 1,-10 0 158,-5-2 673,-15-1-626,-13-4-192,21 7-6,-8-1-46,-1-1 0,0 2 0,1-1 0,-1 1 0,1 0 0,-1 0 0,0 1 0,1 1 0,-10 2 0,2 0-67,0 1 1,0 1-1,-23 12 0,23-9 43,-1 1 0,1 1 1,1 1-1,0 0 0,-17 19 1,27-26 56,0 1 1,0 0 0,1 0 0,0 0-1,0 0 1,0 1 0,-4 10-1,7-15 12,1 0 0,-1 0 0,0 0 1,1 1-1,-1-1 0,1 0 0,0 0 0,0 0 0,0 0 0,0 0 0,0 0 0,0 1 0,0-1 0,1 0 0,-1 0 0,1 0 0,0 0 0,0 0 0,-1 0 0,1 0 1,0 0-1,1-1 0,-1 1 0,0 0 0,0 0 0,1-1 0,-1 1 0,1-1 0,-1 1 0,3 0 0,-1 0 30,1 0 0,-1-1-1,0 1 1,0-1 0,1 0 0,-1 0 0,1 0-1,-1-1 1,1 1 0,-1-1 0,1 0 0,-1 0-1,1 0 1,-1 0 0,1-1 0,-1 1 0,6-2-1,1-1 72,0 0 1,-1-1-1,1 0 0,15-9 0,-9 3-23,-1-1 0,0-1 0,-1 0 0,0 0 1,12-16-1,2-4 5,23-39 0,-47 66-116,5-8 77,-9 13-57,0 0-1,0 0 1,0 0-1,1 0 1,-1-1-1,0 1 0,0 0 1,0 0-1,0 0 1,0 0-1,0 0 1,1-1-1,-1 1 1,0 0-1,0 0 1,0 0-1,0-1 0,0 1 1,0 0-1,0 0 1,0 0-1,0 0 1,0-1-1,0 1 1,0 0-1,0 0 1,0 0-1,0-1 0,0 1 1,0 0-1,0 0 1,0 0-1,0-1 1,0 1-1,0 0 1,0 0-1,0 0 1,-1 0-1,1-1 1,0 1-1,0 0 0,-1 0-4,1 0-1,-1 0 1,1 0-1,-1 1 0,0-1 1,1 0-1,-1 0 0,1 1 1,-1-1-1,1 0 1,-1 1-1,1-1 0,-1 1 1,1-1-1,-1 1 0,1-1 1,0 1-1,-1-1 1,1 1-1,-1-1 0,1 1 1,0 0-1,-7 15-18,7-15 26,-8 21 7,-6 39 0,12-54-1,1 0 1,1 1-1,-1-1 0,2 0 0,-1 1 0,1-1 0,0 0 0,0 1 1,4 10-1,-3-12-48,0 1 35,0-1-1,1 1 1,0-1-1,4 7 0,-6-12 28,0 1-1,0-1 1,0 0-1,0 1 1,1-1-1,-1 0 0,0 0 1,1 0-1,-1 0 1,1 0-1,-1 0 1,1 0-1,-1 0 0,1-1 1,0 1-1,-1 0 1,1-1-1,0 0 0,-1 1 1,1-1-1,2 0 1,0 0 17,-1-1 0,0 1 0,1-1 0,-1 0 0,0 0 0,0 0 0,0 0 0,0 0 0,0-1 0,0 1 0,3-3 0,28-24 116,-27 21-102,32-27 101,119-100 114,-147 126-251,18-13 42,0-2 0,-2 0 0,-1-2 0,27-32 0,-33 30 4,-1-1 1,-2-1 0,28-62 0,-21 31-73,19-74-1,-40 121 57,0-1-1,0 1 0,-1-1 0,0-14 0,-2 27-30,0 0 0,0 0-1,0 0 1,0 0-1,0 0 1,0 0 0,0 0-1,0 0 1,-1 0-1,1 0 1,0 0 0,-1 0-1,0-1 1,1 2-7,0 0 0,-1-1 0,1 1 1,0 0-1,0 0 0,-1 0 0,1 0 0,0 0 0,-1 0 1,1-1-1,0 1 0,0 0 0,-1 0 0,1 0 0,0 0 1,0 0-1,-1 0 0,1 0 0,0 0 0,-1 0 0,1 0 1,0 1-1,0-1 0,-1 0 0,1 0 0,0 0 0,0 0 1,-1 0-1,1 0 0,0 1 0,-4 1-11,1 1 0,1-1-1,-1 1 1,0 0 0,1 0-1,-4 5 1,-98 161 35,86-133-7,1 0 1,2 1 0,-12 45 0,23-64 1,1 0 0,1 1 0,0 0 0,2 0 0,0-1 0,1 1 0,0 0 0,2-1 0,7 28 0,0-9 50,2-1 0,2 0 0,31 57 0,-4-25-1813,-8-26-4604,-20-30 4009</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2:29.726"/>
    </inkml:context>
    <inkml:brush xml:id="br0">
      <inkml:brushProperty name="width" value="0.05" units="cm"/>
      <inkml:brushProperty name="height" value="0.05" units="cm"/>
    </inkml:brush>
  </inkml:definitions>
  <inkml:trace contextRef="#ctx0" brushRef="#br0">14 78 4992,'-13'-12'2240,"13"5"-1952,0-1 1632,8 8-1120,5-8 576,9 5-800,22-10 96,8 6-384,28-1-32,2 3-160,11 2 448,-9 3-320,-6-3-2912,-7 6 1472</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3:04.394"/>
    </inkml:context>
    <inkml:brush xml:id="br0">
      <inkml:brushProperty name="width" value="0.05" units="cm"/>
      <inkml:brushProperty name="height" value="0.05" units="cm"/>
      <inkml:brushProperty name="color" value="#66CC00"/>
    </inkml:brush>
  </inkml:definitions>
  <inkml:trace contextRef="#ctx0" brushRef="#br0">31 98 7456,'-30'-19'3392,"44"27"-2944,-1-11 1312,8 3-1056,41-5 1408,17 1-1217,27-12-287,-6 5-384,36-17-192,-9 9 0</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2:34.101"/>
    </inkml:context>
    <inkml:brush xml:id="br0">
      <inkml:brushProperty name="width" value="0.05" units="cm"/>
      <inkml:brushProperty name="height" value="0.05" units="cm"/>
    </inkml:brush>
  </inkml:definitions>
  <inkml:trace contextRef="#ctx0" brushRef="#br0">9 959 1984,'0'0'640,"-8"0"757,19 7 374,-9-5-1613,0 0 1,-1 0 0,1-1-1,0 1 1,0 0-1,0-1 1,0 1 0,1-1-1,-1 1 1,0-1 0,0 0-1,1 0 1,-1 0-1,1 0 1,-1-1 0,1 1-1,-1-1 1,1 1-1,-1-1 1,1 0 0,0 0-1,-1 0 1,1 0 0,-1 0-1,1-1 1,3 0-1,-1-2-13,1 0 0,0 0 0,-1 0 0,1-1 1,-1 0-1,0 0 0,-1 0 0,1 0 0,-1-1 0,1 0 0,-1 0 0,-1 0 0,6-9 0,2-7 32,-1 1-1,9-30 1,-16 42-108,5-13 141,-1 0 0,5-29 1,-10 42-164,-1 0 0,-1 0 1,1-1-1,-1 1 0,-1 0 0,0 0 1,0 0-1,0 0 0,-4-10 1,5 15-75,-1 1 0,0 0 1,0 0-1,0 0 0,0 0 1,0 0-1,0 1 0,0-1 1,-1 0-1,1 0 1,0 1-1,-1-1 0,0 1 1,1-1-1,-1 1 0,0 0 1,0 0-1,0-1 0,0 1 1,0 1-1,0-1 1,0 0-1,0 0 0,-4 0 1,4 1-14,-1 0 1,0 0-1,1 0 1,-1 0-1,0 1 1,1-1-1,-1 1 1,0 0-1,1 0 1,-1 0-1,1 0 1,-1 0-1,1 1 1,0-1-1,0 1 1,-1-1-1,1 1 1,0 0-1,-3 3 1,-1 3 49,0 0 0,0 0 1,1 1-1,0 0 0,0 0 1,1 0-1,1 0 0,-1 0 1,-1 12-1,0 1 167,1 1 0,-2 43 0,6-46-65,0 0 0,2 0 0,0 0 0,2 0 0,9 34 0,-11-49-66,-1 0-1,1-1 0,0 1 0,0-1 1,1 0-1,-1 0 0,1 0 0,0 0 1,0 0-1,0 0 0,1-1 0,-1 1 1,1-1-1,8 5 0,-8-6 0,-1 0 1,1-1-1,0 1 0,1-1 0,-1 0 1,0 0-1,0-1 0,0 1 0,1-1 1,-1 0-1,0 0 0,0 0 0,1-1 1,-1 1-1,0-1 0,0 0 0,7-3 1,20-7 96,-1-1 0,-1-2 0,0-1 0,0-1 1,28-22-1,27-27 141,-3-3-1,115-127 1,-173 169-198,-2-2-1,-1 0 1,-1-2 0,-1 0-1,-2-1 1,14-36 0,-20 40-64,-1-1 0,-2 1 0,0-2 1,-2 1-1,-1-1 0,-1 0 0,-2-52 0,-2 73-89,0-1-1,0 1 0,0 0 0,-1 0 0,-1-1 1,1 1-1,-1 1 0,0-1 0,-6-8 0,9 15 39,-1-1 0,0 1 0,0 0 0,0 0-1,-1 0 1,1 0 0,0 0 0,0 0 0,-1 0-1,1 1 1,0-1 0,-1 0 0,1 1-1,0-1 1,-1 1 0,1-1 0,-1 1 0,1 0-1,-1-1 1,1 1 0,-1 0 0,0 0-1,1 0 1,-1 0 0,-2 1 0,1 0-25,-1 0-1,1 0 1,0 1 0,-1-1-1,1 1 1,0-1 0,0 1-1,0 0 1,-4 4 0,0 1 10,0 0 0,1 1 0,-1 0 0,1 1 0,1-1 0,0 1 0,0 0 0,-5 12-1,1-1 9,-38 79 43,-53 162-1,93-236 29,1 1 1,2-1 0,0 1-1,1 0 1,2 0-1,2 35 1,1-40 4,1 1 0,0-1 0,2 1 0,0-1 0,1-1 0,2 1 0,17 36 1,-21-50 5,0 0 1,0 0-1,1-1 1,0 1-1,0-1 1,0 0-1,1-1 1,0 1-1,10 6 1,-13-10-18,1 0-1,-1 0 1,1 0-1,0-1 1,0 0 0,0 0-1,0 0 1,0 0 0,0 0-1,0-1 1,0 0-1,0 0 1,0 0 0,0 0-1,0-1 1,0 0 0,0 1-1,0-1 1,8-3-1,1-3 69,1 1-1,-1-2 0,-1 0 0,1 0 0,-1-1 0,-1-1 0,0 0 0,0 0 0,-1-1 0,14-19 0,-13 15 46,0 0-1,-2-1 1,0-1 0,12-30 0,-19 44-131,-1 0 1,0-1 0,-1 1-1,1-1 1,0 1-1,-1-1 1,0 1 0,0-1-1,0 1 1,0-1-1,-1 1 1,1-1 0,-1 1-1,0 0 1,0-1-1,0 1 1,-1 0 0,1-1-1,-1 1 1,0 0-1,-2-3 1,3 4-46,-1 0 0,0 0 0,0 0 0,-1 0-1,1 1 1,0-1 0,-1 0 0,1 1 0,-1 0 0,1 0 0,-1-1 0,0 1 0,1 1 0,-1-1-1,0 0 1,0 1 0,0 0 0,1-1 0,-1 1 0,0 0 0,0 0 0,0 1 0,0-1-1,1 1 1,-1-1 0,-4 2 0,3 0-3,-1 0 1,1 0-1,-1 1 0,1-1 1,0 1-1,0 0 0,0 0 1,0 1-1,0-1 0,1 1 1,0 0-1,-1 0 0,2 0 1,-5 7-1,-1 3-56,0 2-1,-11 29 1,15-30 65,0 1-1,1 0 0,1 0 1,1 1-1,0-1 0,1 0 1,0 1-1,5 25 0,-4-36 40,0-1-1,0 1 0,1 0 0,0-1 0,0 1 0,0-1 0,0 0 0,1 1 0,0-1 0,0 0 0,5 6 1,-5-9 9,-1 1 0,1 0-1,0-1 1,0 1 0,1-1 0,-1 0 0,0 0 0,1-1 0,-1 1 0,1-1 0,-1 1 0,1-1 0,0 0 0,0 0 0,-1-1 0,1 1 0,0-1 0,4 0 0,20-1 89,1-1 1,-1-1 0,49-13-1,-36 4-138,74-32-1,-93 32 40,0 0 1,-1-2-1,-1 0 0,0-2 1,-1 0-1,-1-1 0,29-34 1,-22 24 10,1 1 0,1 1 0,50-34 0,-73 56-40,8-6 357,-12 9-331,0 0 0,0 0-1,0 0 1,0 0 0,0 0-1,0 0 1,0 0 0,0 0-1,0 0 1,0 0 0,0 0-1,0 0 1,0 0 0,0-1-1,0 1 1,0 0 0,0 0-1,0 0 1,0 0 0,0 0-1,0 0 1,0 0 0,0 0-1,0 0 1,0 0 0,0 0-1,0 0 1,0 0 0,0 0-1,0 0 1,0 0 0,0 0 0,0 0-1,0 0 1,0 0 0,0 0-1,0 0 1,0 0 0,0 0-1,0 0 1,0 0 0,0 0-1,0 0 1,0 0 0,0 0-1,0 0 1,0 0 0,-10 3 230,4 0-221,-1 0 0,1 0 0,0 0 0,1 1 0,-1 0 0,0 0 0,1 0 0,0 1 0,-5 6 0,-18 21 42,-37 54 1,56-73-104,1 2 0,0-1 1,1 1-1,1 0 0,0 0 1,1 1-1,-4 19 0,8-28 42,1 0-1,-1-1 1,1 1 0,0 0 0,0 0-1,1 0 1,0 0 0,0-1-1,1 1 1,4 11 0,-5-16 16,0 1 1,0-1 0,0 1-1,1-1 1,-1 0 0,1 0-1,0 0 1,-1 0 0,1 0-1,0 0 1,0 0 0,0 0-1,1-1 1,-1 1 0,0-1-1,1 0 1,-1 1 0,0-1-1,1 0 1,0 0 0,-1-1-1,1 1 1,-1-1 0,1 1-1,0-1 1,0 0 0,-1 0-1,5 0 1,1-1 31,-1 0 0,1-1 0,0 0 0,-1 0 1,1-1-1,-1 0 0,8-4 0,46-30-15,-49 29-22,72-52 57,-2-3 0,-3-4 0,97-106 0,-147 138 52,-1-1 0,-2-1 0,30-57 0,-31 43-6,28-74-1,4-54-66,-54 171-108,0-1 0,-1 1 0,-1 0-1,1-1 1,-1 1 0,0-1 0,-1 0 0,0 1 0,-2-13 0,2 20 51,0 1 1,0-1-1,0 0 0,-1 0 0,1 1 1,0-1-1,0 0 0,-1 0 0,1 1 1,0-1-1,-1 0 0,1 1 1,-1-1-1,1 1 0,-1-1 0,1 1 1,-1-1-1,1 1 0,-1-1 0,0 1 1,1-1-1,-2 0 0,1 1 3,1 0 0,-1 0 1,0 0-1,0 0 0,1 0 0,-1 0 0,0 0 0,0 1 0,1-1 1,-1 0-1,0 0 0,0 1 0,1-1 0,-1 0 0,0 1 0,1-1 1,-2 1-1,-1 2-12,-1 0 1,1 0 0,0 1-1,0-1 1,-4 7 0,-7 18-28,0 0 1,2 1 0,-15 58 0,19-60 48,-5 14 49,-41 148-317,43-142 268,3 0 0,-4 54 0,9-43 53,2 1 0,15 114-1,-13-170-46,0 7 26,1-1 0,0 0-1,1 0 1,3 10 0,-5-18-17,0 1 0,-1-1 1,1 1-1,0-1 0,0 1 1,0-1-1,1 0 0,-1 1 1,0-1-1,0 0 0,1 0 1,1 2-1,-2-3 0,0 0-1,0 1 1,0-1 0,1 0-1,-1 1 1,0-1 0,0 0-1,0 0 1,0 0 0,0 0-1,0 0 1,0 0-1,0 0 1,1-1 0,-1 1-1,0 0 1,0-1 0,0 1-1,0 0 1,0-1 0,1 0-1,6-5 31,-1 0 0,0-1 0,0 1 0,0-1 0,-1-1 0,0 1 0,5-10-1,-4 7-47,150-221 300,-134 196-357,-19 30 50,-1-1 0,1 0-1,-1 0 1,0 0 0,-1-1 0,1 1 0,-1-1 0,0 1 0,-1-1 0,0 0 0,1-10-1,-1 16-3,0 0 0,0 1 0,1-1 0,-1 0 0,0 0 0,1 1 0,-1-1 0,0 1 0,1 0 0,-1-1 0,1 1 0,-1 0 0,3 0 0,24-4-95,-18 5 61,1-1 0,-1 1 0,0 1-1,11 3 1,-17-4 36,0 0 0,1 1-1,-1-1 1,0 1 0,0 0 0,0 1-1,0-1 1,0 1 0,0 0 0,0-1-1,4 7 1,-6-7 20,0 1 0,0 0 0,-1 0-1,1 0 1,-1 1 0,0-1 0,0 0 0,0 0-1,0 1 1,-1-1 0,1 0 0,-1 1 0,0-1 0,0 6-1,-1 6 28,-1-1-1,-4 17 1,2-13-45,1-3-25,-2 12 48,1 0 0,-1 32 0,5-55 4,0-1 1,0 1-1,1-1 0,-1 1 0,1-1 0,0 1 1,2 5-1,-2-8-8,-1 0 1,1 1 0,0-1-1,0 0 1,-1 0-1,1 0 1,0 0 0,0 0-1,0 0 1,0 0-1,0 0 1,0 0 0,0-1-1,0 1 1,0 0-1,1-1 1,-1 1-1,0-1 1,0 1 0,1-1-1,-1 1 1,0-1-1,2 0 1,2 0-4,0 0 1,-1 0-1,1 0 1,0-1-1,-1 1 0,1-1 1,-1-1-1,1 1 0,-1-1 1,1 1-1,-1-1 0,0-1 1,4-2-1,6-4 25,-1-1-1,17-17 1,-6 6 51,79-70-257,-103 91 176,1-1 0,-1 0 0,1 1 0,-1-1 0,1 1 0,0-1 0,-1 1 0,1 0 0,0-1 0,-1 1 0,1 0 0,0-1 0,0 1 0,-1 0 0,1 0 0,0 0 0,0-1 0,-1 1 0,2 0 0,-1 1 0,-1-1 0,0 1 0,1-1 0,-1 0 0,0 1 0,0-1 0,1 1 0,-1-1 0,0 1 0,0-1 0,0 1 0,0-1 0,0 1 0,0-1 0,1 1 0,-1-1 0,0 1 0,-1-1 0,1 1 0,0-1 0,0 1 0,0-1 0,0 1 0,0-1 0,0 1 0,-1-1 0,1 1 0,0 0 0,-25 101-300,23-88 329,0 0 0,1 0-1,1 0 1,0 0 0,4 24-1,-4-37-17,0 0 0,0 0 0,1 0 0,-1 0 0,0 0 0,1 0 0,-1 0 0,1 0 0,-1 0 0,1 0 0,-1 0 0,1 0 0,-1 0 0,1 0-1,0 0 1,0-1 0,-1 1 0,1 0 0,0 0 0,0-1 0,0 1 0,1 0 0,0 0 4,-1-1-1,1 0 1,-1 0 0,1 0-1,-1 0 1,1 0 0,-1 0 0,1 0-1,-1 0 1,1 0 0,-1-1-1,1 1 1,-1 0 0,3-2-1,1-1 6,1 0-1,-1 0 0,0 0 0,-1 0 1,1-1-1,0 0 0,-1 0 0,5-6 1,0 0-11,-2 1 41,0 1 1,0-1 0,-1-1 0,0 1 0,0-1 0,-1 0 0,7-20 0,-10 22-17,0-1 1,0 0-1,-1 0 1,-1 0-1,1 0 1,-2-11 0,1 16-42,-1 0 0,1 0 0,-1 0 0,0 1 0,0-1 0,0 0 0,0 0 0,-1 1 0,0-1 0,0 1 0,0-1 1,0 1-1,0 0 0,0 0 0,-1 0 0,0 0 0,-3-3 0,-2 1-55,1 0-1,-1 0 1,-15-6 0,21 10 43,1 0 1,-1 1-1,0-1 0,0 0 1,0 1-1,1-1 1,-1 1-1,0 0 0,0-1 1,0 1-1,0 0 0,0 0 1,0 1-1,1-1 1,-1 0-1,0 0 0,0 1 1,0-1-1,0 1 0,1 0 1,-1-1-1,0 1 1,0 0-1,-1 1 0,-3 0-77,14-3 107,24-1-27,1-1 0,41-10 0,-48 7 1,1 2 0,0 0 0,0 2 0,36 1 0,-55 2 1,-1-1-1,0 2 1,0-1 0,-1 1-1,11 3 1,-15-4 13,0 0 1,0 0-1,0 0 1,-1 0 0,1 0-1,0 0 1,-1 0 0,1 1-1,-1-1 1,1 1-1,-1-1 1,0 1 0,0 0-1,0-1 1,0 1-1,0 0 1,0 0 0,0 0-1,0 0 1,-1 0 0,1 0-1,-1 0 1,1 3-1,-1 1 33,0 0 1,0 0-1,0 0 0,-1-1 0,0 1 0,0 0 0,-1 0 0,1-1 0,-1 1 0,-1-1 0,-3 8 0,-5 5 111,-23 32 0,11-19-24,20-26-88,3-5-16,0 1 0,0 0 1,0-1-1,-1 1 0,1-1 1,0 1-1,-1-1 0,1 1 1,-1-1-1,1 1 0,0-1 1,-1 1-1,1-1 0,-1 1 1,1-1-1,-1 0 0,0 1 0,1-1 1,-1 0-1,1 0 0,-2 1 1,3-3 197,19-26-177,2 0 0,1 2 0,42-38 0,-44 46-97,1 0 0,0 2 1,2 0-1,36-17 0,-58 32 34,0 0 1,0 0-1,0 0 0,0 1 0,0-1 1,0 1-1,1-1 0,2 1 1,-5 0 23,1 0 0,-1 0 0,1 0 1,-1 0-1,1 0 0,-1 0 0,1 0 1,-1 1-1,1-1 0,-1 0 1,1 0-1,-1 1 0,1-1 0,-1 0 1,1 1-1,-1-1 0,0 0 1,1 1-1,-1-1 0,1 1 0,-1-1 1,0 1-1,0-1 0,1 1 0,-1-1 1,0 1-1,0-1 0,1 1 1,-1-1-1,0 1 0,0-1 0,0 1 1,0-1-1,0 1 0,0-1 1,0 1-1,0-1 0,0 2 0,-1 17-25,-4 24-1,-1 7-26,2 3 113,-3 58 34,7-106-60,0 0 1,1 0 0,-1 0 0,3 8 0,-3-12-22,0 0 0,0-1 0,1 1 0,-1 0 0,0-1 0,0 1 0,1 0 0,-1-1 0,0 1 0,1 0 0,-1-1 0,1 1 0,-1-1 0,1 1 0,-1-1 0,1 1 0,-1-1 0,1 1 0,-1-1 0,1 0 0,0 1 0,-1-1 1,1 0-1,0 1 0,-1-1 0,1 0 0,0 0 0,-1 0 0,1 0 0,0 0 0,-1 0 0,1 0 0,0 0 0,0 0 0,-1 0 0,1 0 0,0 0 0,-1 0 0,1 0 0,0-1 0,-1 1 0,1 0 0,0 0 0,-1-1 0,1 1 0,0-1 0,4-3 28,0 0-1,0 0 0,0 0 0,-1-1 0,0 1 0,0-1 0,0 0 1,4-7-1,0 0 29,38-53-12,35-45-30,-68 95-1,-8 11-30,-1-1-1,-1 1 0,1-1 0,-1 0 1,5-8-1,-7 10-164,-3 4 63,-4 9 25,-10 16 98,7-8-40,0 1 0,2 0 0,0 0 0,1 1 0,1 0 0,-4 32-1,9-48 46,0 1 0,-1-1-1,1 0 1,0 1 0,1-1-1,-1 0 1,1 1 0,0-1-1,0 0 1,1 0 0,2 6-1,-3-8-5,0 0-1,0 0 0,1-1 1,-1 1-1,0-1 0,1 1 0,0-1 1,-1 0-1,1 1 0,0-1 1,-1 0-1,1 0 0,0 0 0,0-1 1,0 1-1,0 0 0,0-1 0,0 1 1,0-1-1,0 1 0,0-1 1,0 0-1,1 0 0,-1 0 0,3-1 1,18-1 18,0-2 1,-1-1-1,1 0 1,-1-2 0,41-18-1,101-62-126,82-44 531,-240 128-437,-3 2 9,-1 0-1,1 0 0,-1-1 1,0 1-1,1-1 1,2-2-1,-5 4-7,0 0-1,0 0 1,0 0 0,0 0-1,0 0 1,0-1 0,0 1-1,0 0 1,0 0 0,-1 0-1,1 0 1,0 0 0,0 0-1,0 0 1,0 0 0,0 0-1,0 0 1,0 0 0,0 0-1,0 0 1,0 0 0,0 0-1,0 0 1,0-1-1,0 1 1,0 0 0,0 0-1,0 0 1,0 0 0,0 0-1,0 0 1,0 0 0,0 0-1,0 0 1,0 0 0,0 0-1,0-1 1,0 1 0,0 0-1,0 0 1,0 0 0,0 0-1,0 0 1,0 0 0,0 0-1,0 0 1,0 0 0,0 0-1,0 0 1,0 0 0,0 0-1,0-1 1,0 1 0,1 0-1,-1 0 1,0 0 0,0 0-1,0 0 1,0 0 0,0 0-1,0 0 1,-11 3 4,-12 6-67,9 1 43,1 0 0,0 0 0,0 1 1,1 1-1,0 0 0,1 1 0,1 0 0,0 1 0,1 0 0,0 0 0,1 1 1,-10 26-1,16-36 21,1 0 1,0 0 0,0 1 0,0-1-1,0 0 1,1 1 0,0-1 0,0 1-1,0-1 1,1 0 0,0 1 0,0-1-1,0 0 1,1 1 0,-1-1-1,1 0 1,5 7 0,-5-8 3,0-1 0,0 1 1,1-1-1,0 0 0,0 1 0,0-1 0,0-1 1,0 1-1,0 0 0,1-1 0,-1 0 0,1 0 1,0 0-1,0 0 0,0 0 0,0-1 0,0 0 1,0 1-1,0-2 0,0 1 0,0 0 0,8-1 1,26-2-2205,-31 1 624,0 0-1,0 0 1,9-4-1,1 1-766</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2:34.456"/>
    </inkml:context>
    <inkml:brush xml:id="br0">
      <inkml:brushProperty name="width" value="0.05" units="cm"/>
      <inkml:brushProperty name="height" value="0.05" units="cm"/>
    </inkml:brush>
  </inkml:definitions>
  <inkml:trace contextRef="#ctx0" brushRef="#br0">44 12 6656,'-44'-12'3008,"49"16"-2624,0-4-768,-2 4 128,2-4-1440,5 4 928</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2:34.802"/>
    </inkml:context>
    <inkml:brush xml:id="br0">
      <inkml:brushProperty name="width" value="0.05" units="cm"/>
      <inkml:brushProperty name="height" value="0.05" units="cm"/>
    </inkml:brush>
  </inkml:definitions>
  <inkml:trace contextRef="#ctx0" brushRef="#br0">36 56 6976,'-35'-36'3168,"35"33"-2752,5 3-320,7 3-128,14-3 160,5 0-64,26-3 320,9 0-192,35-2 256,4 5-256,19-3-800,-11-2 320</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2:38.590"/>
    </inkml:context>
    <inkml:brush xml:id="br0">
      <inkml:brushProperty name="width" value="0.05" units="cm"/>
      <inkml:brushProperty name="height" value="0.05" units="cm"/>
    </inkml:brush>
  </inkml:definitions>
  <inkml:trace contextRef="#ctx0" brushRef="#br0">281 467 2304,'1'-1'4484,"-10"3"-1720,-7 6-2032,-1 0 0,1 1 0,-27 21 0,21-12-594,0 2 1,1 0 0,1 1-1,1 1 1,-33 48 0,49-64-138,-1 1 1,1-1-1,0 0 1,0 1-1,1 0 1,0 0-1,-2 11 1,4-16 20,0 0 0,-1 0-1,1 0 1,0 0 0,0 0 0,0 0 0,0 0-1,1 0 1,-1 1 0,1-1 0,-1 0 0,1 0-1,0 0 1,-1 0 0,1-1 0,0 1 0,0 0 0,0 0-1,1 0 1,-1-1 0,0 1 0,1-1 0,-1 1-1,1-1 1,0 1 0,-1-1 0,1 0 0,0 0-1,2 2 1,0-2 35,-1 1 1,1-1-1,0 0 0,0 0 0,-1 0 1,1-1-1,0 1 0,0-1 0,0 0 0,0 0 1,0 0-1,0-1 0,-1 1 0,5-2 1,-2 0 1,-1 0 0,0 0 0,1 0 0,-1-1 0,0 0 0,-1 0 0,1-1 0,7-5 0,-1-3 82,1-1-1,-1 0 1,-1-1 0,-1 1 0,12-22 0,-13 21-114,-1 1 0,-1-1 0,0 0 1,0 0-1,-2-1 0,0 0 0,0 0 0,-1 0 1,1-24-1,-4 39-38,0 0 1,0-1 0,0 1-1,0 0 1,0-1-1,0 1 1,0 0-1,0-1 1,0 1 0,0 0-1,0-1 1,0 1-1,0 0 1,0-1-1,-1 1 1,1 0 0,0-1-1,0 1 1,0 0-1,0-1 1,-1 1-1,1 0 1,0-1 0,-6 5-299,-4 12 25,4 0 327,0 0 0,1 1-1,1 0 1,0 0 0,1 0-1,1 0 1,1 0 0,0 1-1,1-1 1,1 0 0,4 24-1,-4-36 26,0-1 0,0 1 1,1 0-1,-1-1 0,5 8 0,-6-10-45,1-1-1,0 0 1,-1 0-1,1-1 1,0 1-1,0 0 1,-1 0-1,1 0 1,0 0-1,0-1 1,0 1 0,0 0-1,0-1 1,0 1-1,0-1 1,0 1-1,0-1 1,1 0-1,-1 1 1,0-1-1,0 0 1,0 0-1,0 0 1,1 1 0,-1-1-1,0-1 1,2 1-1,3-1 54,-1-1 0,1 0 0,0 0 0,-1 0 0,1-1 0,-1 1 0,9-7 0,2-3-76,16-15 0,0-3 32,-14 12-37,2 1-1,-1 0 1,2 1 0,42-24-1,-62 39-3,0 1 0,0-1 0,1 1 0,-1-1 0,0 1 0,0-1 0,0 1 0,0 0 0,0-1-1,0 1 1,1 0 0,-1 0 0,0 0 0,0 0 0,0 0 0,1 0 0,-1 0 0,0 1-1,0-1 1,0 0 0,0 1 0,0-1 0,2 1 0,-1 1 7,-1-1 1,0 0-1,-1 1 0,1-1 1,0 0-1,0 1 0,-1-1 0,1 1 1,0-1-1,-1 1 0,0-1 1,1 1-1,-1 0 0,0-1 1,0 1-1,0-1 0,0 1 0,0 1 1,-2 17 32,0 0-1,-1 0 1,-2 0 0,-9 30 0,2-11 156,12-38-163,-1 0 1,1 0-1,0 0 1,0 0-1,-1 1 0,1-1 1,0 0-1,0 0 0,0 0 1,0 0-1,0 1 1,0-1-1,1 2 0,-1-3-13,1 1-1,-1-1 1,0 0-1,0 0 0,1 0 1,-1 1-1,0-1 1,0 0-1,1 0 0,-1 0 1,0 0-1,1 1 1,-1-1-1,0 0 1,0 0-1,1 0 0,-1 0 1,0 0-1,1 0 1,-1 0-1,0 0 0,1 0 1,-1 0-1,0 0 1,1 0-1,-1 0 0,0 0 1,1 0-1,-1 0 1,0-1-1,1 1 1,4-2 88,0-1 1,0 0 0,0 0-1,6-5 1,-1 1-14,18-14 27,-1-1 1,44-45-1,24-22-672,-94 88 548,0 0-1,0 0 0,1 0 1,-1 1-1,0-1 1,1 0-1,-1 0 1,0 1-1,1-1 1,-1 1-1,1 0 1,-1-1-1,1 1 1,-1 0-1,1 0 1,-1 0-1,3 0 0,-3 0 13,0 0 0,0 1-1,0-1 1,0 1 0,0 0-1,-1-1 1,1 1-1,0 0 1,0-1 0,0 1-1,-1 0 1,1 0 0,0 0-1,-1-1 1,1 1-1,0 0 1,-1 0 0,1 0-1,-1 0 1,0 0 0,1 0-1,-1 0 1,0 0-1,1 2 1,1 9-68,-1-1 0,1 20 0,-2-18 95,1 0-1,4 21 1,-4-31-11,0 1 0,0-1-1,1 1 1,-1-1 0,1 1 0,-1-1 0,1 0-1,0 0 1,1 1 0,-1-2 0,0 1 0,1 0 0,4 4-1,-4-5-9,0 0 0,1-1-1,-1 1 1,1-1-1,-1 1 1,1-1 0,-1 0-1,1 0 1,-1-1-1,1 1 1,0-1 0,0 0-1,-1 0 1,1 0-1,7-1 1,4-2-15,1 0-1,21-8 0,6-4 78,-1-3 0,-1-1 0,50-31 0,109-84-179,-188 125 110,2 0-34,-7 4 31,1 0-1,-1-1 0,0 1 1,0-1-1,-1 0 1,8-10-1,-12 12-87,-4 3 15,-9 7-75,6-3 90,-25 17-62,2 1-1,-32 29 0,30-24 149,24-21-18,-83 75-60,74-65 4,0 1 1,2 0-1,-20 29 1,29-37 46,-1-1 0,1 1-1,1 0 1,-6 16 0,9-22 13,-1 0-1,1-1 1,-1 1-1,1 0 1,0 0-1,0 0 0,0 0 1,0 0-1,0 0 1,0 0-1,1 0 1,-1-1-1,0 1 1,1 0-1,0 0 1,-1 0-1,1 0 1,0-1-1,0 1 1,0 0-1,0-1 1,0 1-1,0-1 1,1 1-1,-1-1 0,0 0 1,3 2-1,-2-1 13,1-1 0,0 1 0,0-1-1,0 0 1,0 0 0,0 0-1,1 0 1,-1 0 0,0-1-1,0 1 1,0-1 0,1 0 0,3 0-1,1-1-3,-1 0-1,1 0 1,0-1 0,9-3-1,-9 2 13,-1 0 1,0 0-1,1-1 1,-2 0-1,1 0 1,0 0-1,-1-1 0,0 0 1,8-9-1,-5 4 25,-1 0-1,-1 0 0,1-1 1,-2 0-1,8-15 1,-2-4-17,-1-1 1,-1 0 0,9-56-1,-17 80-26,-1 3-77,0-1 0,0 1 0,-1-1-1,1 1 1,-1-1 0,0 0 0,0 1 0,-1-1 0,1 1-1,-1-1 1,-1-5 0,2 9 55,-1 1 1,1 0-1,0-1 0,0 1 1,0 0-1,0 0 0,0-1 0,-1 1 1,1 0-1,0-1 0,0 1 1,0 0-1,-1 0 0,1-1 0,0 1 1,-1 0-1,1 0 0,0-1 1,0 1-1,-1 0 0,1 0 1,0 0-1,-1 0 0,1 0 0,0 0 1,-1-1-1,1 1 0,-1 0 1,1 0-1,0 0 0,-1 0 0,1 0 1,0 0-1,-1 0 0,1 0 1,0 1-1,-1-1 0,1 0 0,0 0 1,-1 0-1,1 0 0,0 0 1,-1 1-1,1-1 0,0 0 1,-1 0-1,1 0 0,0 1 0,0-1 1,-1 0-1,1 0 0,0 1 1,0-1-1,0 0 0,-1 1 0,-14 19-123,14-18 117,-27 43-162,-21 50 0,7-12 14,-3-5 94,-22 42 186,-27 95-48,70-150-29,-31 80 523,52-137-425,0-1 0,-1 0-1,0 0 1,-1 0 0,-6 8 0,11-15-119,-1 1-1,1-1 1,-1 1 0,1 0 0,-1-1-1,1 1 1,-1-1 0,1 1 0,-1-1-1,1 1 1,-1-1 0,0 1 0,1-1 0,-1 0-1,0 1 1,1-1 0,-1 0 0,0 0-1,1 1 1,-1-1 0,0 0 0,0 0-1,1 0 1,-1 0 0,0 0 0,1 0 0,-1 0-1,0 0 1,0 0 0,1 0 0,-1 0-1,0-1 1,0 1 0,1 0 0,-1-1-1,0 1 1,1 0 0,-1-1 0,1 1 0,-1-1-1,-1 0 1,0-2 23,-1 0 0,1-1-1,0 1 1,0-1 0,0 1 0,-1-6 0,2 8-41,-6-22-43,0 0 0,2 1 0,0-2 0,2 1 0,-1-36 0,3 53 17,-1-22-78,0 14-6,0-1 0,2 1 0,0-1 0,0 1 0,3-16 0,-1 26 80,-1 1 1,0-1 0,1 1-1,0 0 1,0 0-1,0-1 1,0 1 0,0 0-1,1 1 1,-1-1-1,1 0 1,0 1 0,0-1-1,0 1 1,4-2 0,3-2-123,-1 1 1,1 0-1,17-6 1,6 3 59,-1 0 0,1 2 0,66-3 1,-41 5 26,95-18 52,-133 18 116,1-2 1,-1 0-1,0-2 0,-1 0 0,26-15 0,-15 4-82,-1-1 0,-2-1 0,43-43-1,63-83 96,-37 36-43,-89 105 7,-10 15-31,1-2-37,-39 79 80,9-20-85,14-27-70,8-18 129,1 1 0,-13 42 0,21-62-44,1-1 0,0 0-1,-1 0 1,1 1 0,0-1 0,0 0 0,0 1 0,0-1 0,0 0 0,1 0 0,-1 1 0,0-1 0,0 0-1,1 0 1,0 3 0,0-4-9,-1 1 0,1 0-1,-1-1 1,1 1 0,0-1-1,-1 1 1,1-1 0,-1 1 0,1-1-1,0 0 1,0 1 0,-1-1-1,1 0 1,0 1 0,0-1-1,-1 0 1,1 0 0,0 0-1,1 0 1,1 0 14,1 0 0,-1 0 0,1-1 0,-1 0 1,1 1-1,-1-1 0,1-1 0,-1 1 0,0 0 0,5-4 0,12-7 35,-2-1 1,0-1-1,0 0 0,22-26 1,55-73-42,-36 40 39,-57 71-72,1-3-42,1 1 0,-1 0-1,1 1 1,7-6 0,-11 9 48,0 0 0,0 0 0,0 0 0,0 0 0,0 0 0,0 0 0,0 0 0,0 0 0,0 0 0,0 0 0,0 0-1,0 0 1,1 0 0,-1 0 0,0 0 0,0 0 0,0 0 0,0 0 0,0 0 0,0 0 0,0 0 0,0 0 0,0 0 0,0 0 0,0 0 0,0 0 0,0 0 0,0 0 0,0 1 0,1-1 0,-1 0 0,0 0 0,0 0 0,0 0 0,0 0 0,0 0 0,0 0 0,0 0 0,0 0 0,0 0 0,0 0 0,0 0 0,0 1 0,0-1 0,0 0 0,0 0 0,0 0 0,0 0 0,0 0 0,0 0 0,0 0 0,0 0 0,0 0 0,0 0 0,0 0 0,0 0 0,0 0 0,-1 1 0,1-1 0,0 0 0,-1 6-25,-8 23 18,-29 107-37,34-121 35,2 0 1,0 0-1,1 1 0,0-1 0,2 0 1,-1 1-1,4 16 0,-3-30 33,-1-1 0,0 1 0,1-1 0,-1 1 0,1-1 0,-1 1 0,1-1 0,0 1 1,0-1-1,0 0 0,0 1 0,0-1 0,0 0 0,2 2 0,-2-2-6,0-1 1,-1 1-1,1-1 0,0 1 1,0-1-1,0 0 1,0 1-1,0-1 1,0 0-1,0 0 0,0 0 1,0 1-1,0-1 1,0 0-1,1-1 0,-1 1 1,1 0-1,2-1 6,0-1-1,0 1 1,0-1-1,0 0 1,-1 0-1,1 0 0,0-1 1,4-4-1,9-8-8,-2-1-1,0-1 1,-1-1-1,16-24 1,7-9 33,101-98 11,-109 119-33,25-22 25,70-75-60,-94 89-38,-1-2 1,-3 0-1,-1-2 0,-2 0 1,24-63-1,-40 86-54,-5 13-70,-4 8-171,-121 225-4,87-165 265,27-44 82,0 0 0,1 0 0,1 1 0,1 0 0,1 0 0,0 0 0,2 1 0,0 0 0,1 0 0,1 0 0,2 35 0,0-45 31,1 0 0,0-1 0,0 0 0,0 1 1,1-1-1,1 0 0,0 0 0,0 0 0,6 8 1,-8-13-8,0-1 1,0 0-1,1 0 1,-1 0-1,1 0 1,0 0-1,0-1 0,0 1 1,0-1-1,0 0 1,0 0-1,1 0 1,-1 0-1,1 0 1,0-1-1,-1 0 1,1 1-1,0-1 1,0-1-1,0 1 1,-1-1-1,1 1 1,0-1-1,7-1 1,-3 0 3,0-1 1,-1 0 0,0 0-1,1-1 1,-1 0 0,0 0-1,0-1 1,0 1 0,8-8-1,5-5 15,28-28-1,-9 7-20,-11 13-23,31-29 72,-50 45-60,-1-1 1,0-1 0,0 1 0,6-13 0,-13 21-15,-1 0-1,1 1 0,-1-1 0,1 0 0,-1 1 0,0-1 0,1 0 0,-1 0 1,0 1-1,1-1 0,-1 0 0,0 0 0,0 0 0,0 1 0,0-1 1,0 0-1,0 0 0,0 0 0,0 1 0,0-1 0,0 0 0,-1-1 0,1 2 3,-1 0-1,1-1 0,-1 1 1,1 0-1,-1-1 0,1 1 1,-1 0-1,1 0 0,-1-1 0,0 1 1,1 0-1,-1 0 0,1 0 1,-1 0-1,0 0 0,1 0 0,-1 0 1,1 0-1,-1 0 0,0 0 1,0 1-1,-4 0-26,0 0 1,0 1-1,1-1 1,-1 1-1,-7 4 0,0 3 18,1 0-1,0 0 0,1 1 0,-1 0 1,2 1-1,0 0 0,-12 19 0,7-8 10,1 1 0,1 0 0,-10 30 0,18-42 4,0-1 0,1 1 1,0 0-1,1 0 0,0 0 1,1 0-1,0 22 0,1-32 11,-1-1 0,1 1 0,0-1 0,0 1 0,0-1 0,0 1 0,0-1 0,1 1 0,-1-1 0,0 1 0,0-1 0,0 1 0,0-1 0,1 0 0,-1 1-1,0-1 1,0 1 0,1-1 0,-1 1 0,0-1 0,1 0 0,-1 1 0,0-1 0,1 0 0,-1 1 0,0-1 0,1 0 0,-1 1 0,1-1 0,-1 0 0,1 0 0,-1 0 0,1 1-1,-1-1 1,1 0 0,-1 0 0,1 0 0,-1 0 0,1 0 0,-1 0 0,1 0 0,-1 0 0,1 0 0,-1 0 0,1 0 0,-1 0 0,1-1 0,-1 1 0,1 0 0,2-2 43,-1 1 0,1-1 0,0 0 0,-1 0 0,0 0 1,1 0-1,1-3 0,10-13-6,-1-1-1,-1 0 1,-1 0-1,14-37 1,-3 8-104,-4 16 27,-9 15 19,-1 1-1,9-24 1,-15 26-90,-2 14 96,0 0-1,0 0 1,-1 0 0,1-1-1,0 1 1,0 0 0,0 0 0,0 0-1,0 0 1,0-1 0,0 1-1,0 0 1,0 0 0,-1 0-1,1 0 1,0 0 0,0 0-1,0 0 1,0-1 0,0 1-1,-1 0 1,1 0 0,0 0-1,0 0 1,0 0 0,0 0 0,-1 0-1,1 0 1,0 0 0,0 0-1,0 0 1,0 0 0,-1 0-1,1 0 1,0 0 0,-2 1-19,1-1 0,-1 1 0,1 0 0,0-1 0,-1 1 0,1 0 1,0 0-1,0 0 0,0 0 0,-1 0 0,1 0 0,-1 2 0,-4 6-24,1 0 0,0 1 0,0-1-1,1 1 1,0 0 0,1 0 0,-3 17 0,1-8 39,0-1 9,1 1 0,-3 33 0,7-42 28,-1-1-1,2 1 0,-1 0 0,1 0 1,1-1-1,0 1 0,3 9 0,-5-17-11,1 0-1,0 0 0,0 0 0,0 0 0,0 0 0,0 0 0,1 0 1,-1 0-1,0 0 0,1-1 0,-1 1 0,1 0 0,0-1 0,0 0 1,-1 1-1,1-1 0,0 0 0,0 0 0,0 0 0,0 0 0,0 0 1,0 0-1,1-1 0,-1 1 0,0-1 0,0 1 0,1-1 0,3 0 1,2-1 23,0 0 0,0 0 1,0-1-1,0 0 0,0 0 1,10-5-1,9-5 13,-1-1 1,-1 0-1,32-24 1,62-58-50,-101 79 30,0-1 0,-1 0 0,-1-2-1,-1 0 1,0 0 0,18-35 0,-29 45-130,0 0-320,-2 19 152,-11 124 77,4-98 286,2 1 0,2-1-1,5 59 1,-4-90-40,1-1 0,0 1 0,1 0-1,-1-1 1,1 1 0,0-1 0,0 1 0,0-1 0,0 0 0,1 0 0,5 6 0,-7-8-27,0-1-1,1 0 1,-1 0-1,0 0 1,1 0-1,-1 0 1,1 0 0,0 0-1,-1-1 1,1 1-1,0-1 1,-1 1-1,1-1 1,0 1 0,0-1-1,-1 0 1,1 0-1,0 0 1,0 0-1,-1 0 1,1 0 0,0 0-1,0-1 1,-1 1-1,1-1 1,0 1-1,-1-1 1,1 0 0,0 0-1,-1 1 1,1-1-1,-1 0 1,1 0-1,1-3 1,17-12 103,-1-1 0,32-40-1,-18 19-155,128-126 54,-134 139-891,8-9-4228,-13 11-5372,-17 18 6795</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2:42.902"/>
    </inkml:context>
    <inkml:brush xml:id="br0">
      <inkml:brushProperty name="width" value="0.05" units="cm"/>
      <inkml:brushProperty name="height" value="0.05" units="cm"/>
    </inkml:brush>
  </inkml:definitions>
  <inkml:trace contextRef="#ctx0" brushRef="#br0">1 809 2400,'0'1'2819,"4"-3"-1228,8-9 127,77-120 1283,6-8-2088,-42 79-202,3 2 0,116-92 1,-146 126-429,-19 18-288,1-1-1,-1 1 1,1 0-1,13-7 1,-24 21-33,-1-1 1,-7 13 0,-132 237 1946,139-245-1505,6-10 89,5-8-158,74-83 507,-73 82-833,78-74-265,-67 65 34,1 0 1,36-20-1,-37 27 50,-18 9 166,-1 0 0,1-1 0,-1 1 0,1 0 1,-1 0-1,1-1 0,-1 1 0,1 0 0,-1 0 0,1 0 0,0 0 0,-1 0 0,1 0 0,-1 0 0,1 0 1,-1 0-1,1 0 0,-1 0 0,1 0 0,0 0 0,-1 0 0,1 0 0,-1 0 0,1 1 0,-1-1 0,1 0 1,-1 0-1,1 1 0,-1-1 0,1 0 0,-1 1 0,0-1 0,1 1 0,-1 5 20,0 0 0,0 0 0,-1 0 0,0-1-1,0 1 1,0 0 0,-1 0 0,-4 9 0,3-7 26,-8 24 86,-4 12 195,-33 69 0,44-105-90,5-10 75,9-18 162,-8 16-449,15-27 53,31-46-1,-38 64-83,1 0 0,0 0 0,1 1-1,0 1 1,24-19 0,-20 19-119,-11 7 65,1-1 0,0 1 0,0 1 0,0-1 0,0 1 0,0 0-1,0 1 1,10-3 0,-16 4 63,1 1 0,-1 0-1,1 0 1,-1 0 0,1 0 0,-1 0-1,1 0 1,-1 0 0,1 0-1,-1 0 1,0 0 0,1 0-1,-1 1 1,1-1 0,-1 0-1,1 0 1,-1 0 0,1 0-1,-1 1 1,0-1 0,1 0-1,-1 0 1,0 1 0,1-1-1,-1 0 1,0 1 0,1-1-1,-1 0 1,0 1 0,0-1-1,1 1 1,-1-1 0,0 1-1,0-1 1,0 0 0,1 1 0,-1-1-1,0 1 1,0-1 0,0 1-1,0-1 1,0 1 0,0-1-1,0 0 1,0 1 0,0 0-1,-1 3 16,1-1 0,-1 1 0,0-1-1,0 1 1,-2 5 0,-81 193 271,83-199-286,-13 34 121,13-35-91,0 0 0,0 1 0,1-1 0,-1 0-1,1 1 1,0-1 0,0 0 0,0 1 0,0-1-1,0 1 1,0-1 0,1 3 0,-1-5-15,0 0 0,0 1 0,1-1 0,-1 0 0,0 0 1,0 1-1,1-1 0,-1 0 0,0 0 0,1 0 0,-1 1 0,0-1 1,1 0-1,-1 0 0,0 0 0,1 0 0,-1 0 0,0 0 0,1 0 1,-1 0-1,0 0 0,1 1 0,-1-2 0,0 1 0,1 0 0,-1 0 0,0 0 1,1 0-1,3 0 18,0 0-1,-1-1 1,1 0 0,0 0 0,0 0-1,-1 0 1,1 0 0,-1 0 0,5-3 0,32-23 1,-23 15-30,325-209-294,-328 211 300,-11 8-105,0 0 0,1 0 0,-1 0 0,0 0 0,5-2 0,-12 8 35,0 0 0,1 0 0,0 0 1,-6 9-1,5-7 67,-6 7-16,1 1-1,0 1 1,1 0-1,1 0 0,1 0 1,0 1-1,1 0 1,0 0-1,1 0 0,-2 23 1,6-35 39,0 1 0,0-1 0,0 0 0,1 1 1,0-1-1,0 0 0,0 1 0,0-1 0,1 0 1,-1 0-1,3 4 0,-3-6-9,1 1-1,-1-1 1,1 0 0,-1 0 0,1 0-1,0 0 1,-1 0 0,1 0 0,0-1-1,0 1 1,1-1 0,-1 1-1,0-1 1,0 0 0,1 0 0,-1 0-1,1 0 1,-1 0 0,1 0 0,2 0-1,-2-1 9,1 0 1,0 0-1,-1 0 0,1 0 0,0 0 0,-1-1 0,1 1 0,-1-1 0,1 0 0,-1 0 0,1-1 0,-1 1 0,0-1 0,0 1 0,6-5 0,-5 2-2,1 1 0,-1-2 0,0 1-1,0 0 1,-1-1 0,1 0 0,-1 0-1,0 0 1,3-6 0,-1-1 16,0-1 0,-1-1 0,0 1 1,-1-1-1,0 1 0,-1-1 0,0-24 0,-2 34-55,0 1 0,0-1-1,0 1 1,-1-1 0,0 1 0,1-1-1,-1 1 1,-1-1 0,1 1-1,0 0 1,-1 0 0,0 0-1,1 0 1,-1 0 0,-3-3 0,2 3-15,0 0 1,0 0-1,0 1 1,-1 0 0,1-1-1,-1 1 1,0 0 0,0 1-1,1-1 1,-1 1 0,0-1-1,0 1 1,-6 0-1,-13-2-69,0 1 0,-32 2 0,28 0 151,70-6-111,70-2 208,2 0-292,-110 8 117,1 0 1,-1 1-1,1-1 1,-1 1 0,1 0-1,-1 1 1,0-1-1,1 1 1,4 3 0,-8-4 16,0 0 0,0 0 0,0 0 0,0 1 0,-1-1 1,1 1-1,0 0 0,-1-1 0,1 1 0,-1 0 1,0 0-1,0 0 0,0 0 0,0 0 0,0 0 0,0 0 1,0 0-1,0 0 0,-1 0 0,1 1 0,-1-1 1,0 0-1,0 0 0,0 4 0,0 2 55,-1 0 1,0 0-1,0 0 0,-1 0 1,-5 12-1,-18 40 342,10-27-195,14-29 93,2-4-124,7-13-61,4-5-32,2 1-68,0 1 0,0 0-1,2 1 1,0 1 0,26-19-1,-16 16-81,1 1 0,0 1 0,37-14 0,-61 28 41,1 0 0,-1 0 0,0 0-1,1 0 1,-1 0 0,1 1 0,-1-1-1,7 1 1,-9 0 31,-1 0-1,1 0 1,0 0 0,-1 1 0,1-1-1,-1 0 1,1 0 0,-1 1-1,1-1 1,0 0 0,-1 1 0,1-1-1,-1 0 1,1 1 0,-1-1-1,0 1 1,1-1 0,-1 0-1,1 1 1,0 0 0,-1 0 14,0 1 1,1-1-1,-1 0 1,0 0-1,0 0 1,0 1 0,0-1-1,0 0 1,0 0-1,0 0 1,0 1-1,0-1 1,0 0-1,-1 2 1,-4 10 15,0 0 1,0 0-1,-1-1 0,-13 20 1,-35 43 267,52-72-269,-4 6 5,0 0-1,-8 18 1,12-20 298,6-7-185,10-10-93,-11 8-17,83-75-90,-60 52-116,2 0-1,52-35 0,-77 59 122,-1-1 0,1 1 0,-1-1 0,1 1 0,0 0 0,0 0 0,-1 1 0,6-2 0,-8 2 54,1 0 0,0 0-1,-1 0 1,1 0-1,0 1 1,-1-1 0,1 0-1,0 0 1,-1 1-1,1-1 1,0 0 0,-1 0-1,1 1 1,-1-1-1,1 1 1,-1-1 0,1 1-1,-1-1 1,1 1-1,-1-1 1,1 1 0,-1-1-1,0 1 1,1-1-1,-1 1 1,0 0 0,1-1-1,-1 1 1,0 0-1,0-1 1,0 1-1,1 0 1,-1-1 0,0 1-1,0 0 1,0-1-1,0 1 1,0 0 0,0-1-1,-1 1 1,1 1-1,-1 18 66,-6 32-1,4-35-6,1-1 0,0 0-1,2 31 1,0-44-38,0 0-1,1 0 1,-1-1 0,1 1 0,0 0 0,0 0 0,0-1-1,0 1 1,1 0 0,2 3 0,-3-4-5,0-1 0,0 0-1,0-1 1,0 1 0,0 0 0,0 0 0,0 0 0,0-1-1,0 1 1,1 0 0,-1-1 0,0 1 0,0-1 0,1 0-1,-1 1 1,0-1 0,1 0 0,-1 0 0,1 0 0,-1 0 0,0 0-1,1 0 1,1 0 0,3-2-1,-1 1 0,1-1 0,-1 0 0,0 0 0,1-1 0,-1 0 0,-1 0 0,7-4 0,38-34-11,-41 33 2,47-40 9,104-104 165,-156 149-188,-1 0 1,1 0-1,-1-1 1,0 1-1,0-1 0,0 0 1,2-5-1,-4 8-4,1 0 0,-1 0 0,0 1 0,0-1 0,0 0 0,0 0 0,0 0 0,0 0 0,0 1 0,0-1 0,0 0-1,0 0 1,0 0 0,-1 0 0,1 1 0,0-1 0,-1 0 0,0-1 0,1 1-14,-1 1 0,0-1 0,0 0 0,0 0 0,0 1 0,0-1 0,0 0 0,0 1 0,0-1 0,0 1 0,0 0 0,-1-1 0,1 1 0,0 0 0,0 0-1,0-1 1,-2 1 0,-3 0-25,1 0 0,-1 0 0,1 0 0,-1 0 0,0 1 0,1 0 0,-1 1-1,1-1 1,0 1 0,-1 0 0,1 0 0,-7 4 0,5-2 25,0 1 0,1 0 0,-1 0 0,1 1 0,0 0 0,0 0 0,-9 13 0,9-10 41,0 0-1,1 1 0,0-1 1,0 1-1,1 1 1,0-1-1,1 0 0,0 1 1,1 0-1,0-1 1,1 1-1,0 0 0,1 14 1,0-20 12,1 0 1,-1 0 0,1 0-1,1 0 1,-1 0 0,1 0-1,-1-1 1,1 1-1,1 0 1,4 7 0,-5-10-6,-1 0 1,1 0 0,0 0 0,0-1 0,0 1 0,0-1-1,0 1 1,0-1 0,1 0 0,-1 0 0,0 0 0,0 0-1,1 0 1,-1 0 0,1 0 0,-1-1 0,1 0 0,-1 1-1,1-1 1,-1 0 0,1 0 0,-1 0 0,1-1 0,3 0-1,16-5 52,0-1-1,0-1 1,-1-1-1,25-15 0,-46 24-69,72-38 3,-15 7-39,76-29 0,-120 57-250,-13 3 282,0 0 0,1 0 0,-1 0 0,0 0 0,0 0 0,0 0 0,0 1 1,1-1-1,-1 0 0,0 0 0,0 0 0,0 0 0,0 0 0,0 0 0,1 0 0,-1 1 0,0-1 0,0 0 0,0 0 0,0 0 0,0 0 0,0 1 0,0-1 0,0 0 0,1 0 0,-1 0 0,0 0 0,0 1 0,0-1 0,0 0 0,0 0 0,0 0 0,0 1 0,0-1 0,-1 3 5,0 0-1,0-1 1,0 1-1,0 0 0,0-1 1,-2 3 0,-3 7 68,-11 24 60,9-21-47,-10 30 0,18-45-77,0 0 0,0 0 0,0 0 0,0 0 0,0 0 0,0 1-1,0-1 1,-1 0 0,1 0 0,0 0 0,0 0 0,0 0 0,0 1 0,0-1 0,0 0 0,0 0 0,0 0-1,0 0 1,0 0 0,0 1 0,0-1 0,0 0 0,1 0 0,-1 0 0,0 0 0,0 0 0,0 1-1,0-1 1,0 0 0,0 0 0,0 0 0,0 0 0,0 0 0,0 0 0,1 0 0,-1 1 0,0-1 0,6-2 75,8-8-36,-14 10-35,36-32 33,-27 23-121,1 0 0,0 0 1,0 1-1,19-10 0,-29 17 74,1 1-1,-1 0 1,0 0 0,0 0 0,0 0-1,1 0 1,-1 0 0,0 0-1,0-1 1,1 1 0,-1 0 0,0 0-1,0 0 1,0 0 0,1 0-1,-1 0 1,0 0 0,0 0 0,1 0-1,-1 1 1,0-1 0,0 0-1,1 0 1,-1 0 0,0 0 0,0 0-1,0 0 1,1 0 0,-1 0-1,0 1 1,0-1 0,0 0-1,0 0 1,1 0 0,-1 1 0,2 10-71,-4 21 53,0-21-24,-3 37-101,-2 31 77,7-76 94,0 1-1,0-1 0,1 0 0,-1 0 1,1 0-1,-1 0 0,1 0 0,0 0 1,0 0-1,1 0 0,-1 0 1,3 4-1,-3-6-8,0 0-1,-1 0 1,1 0 0,0 0-1,0-1 1,0 1 0,0 0 0,0-1-1,0 1 1,0-1 0,0 1 0,0-1-1,0 1 1,0-1 0,3 0 0,-2 1-3,0-1 0,0 0 1,1-1-1,-1 1 0,0 0 1,0-1-1,0 1 0,0-1 1,0 0-1,0 0 0,3-1 1,24-14 125,-1-2 0,48-40 1,-26 19-54,25-16 69,-9 8-144,65-62-1,-113 92-21,-1 0 1,-1-1 0,-1-1-1,0-1 1,-1 0 0,-1-1-1,-2 0 1,12-26-1,-16 20 20,-6 26-12,-1 1-1,0-1 1,0 0 0,1 0-1,-1 0 1,0 1-1,0-1 1,0 0 0,0 0-1,0 0 1,0 0 0,0 1-1,0-1 1,-1 0-1,1 0 1,0 0 0,0 1-1,-1-1 1,1 0-1,0 0 1,-1 1 0,1-1-1,-1 0 1,1 1 0,-1-1-1,1 0 1,-2 0-1,2 1 3,0 0-1,-1 0 0,1 0 0,-1 0 0,1 0 0,0 0 0,-1 0 0,1 0 0,0 1 1,-1-1-1,1 0 0,-1 0 0,1 0 0,0 0 0,-1 1 0,1-1 0,0 0 1,-1 0-1,1 0 0,0 1 0,-1 0 0,-14 12-65,0 0 0,-19 25 0,-7 6 4,22-25 75,1 0-1,1 1 1,1 0-1,-15 25 1,19-21 40,1 0 0,1 1 0,1 0 1,2 1-1,0 0 0,2 0 0,0 0 0,2 1 0,0 36 0,3-58-13,0-2-30,0-1-1,0 1 1,0-1 0,0 1-1,0-1 1,0 1-1,1-1 1,-1 1 0,1-1-1,0 1 1,0-1-1,1 3 1,-2-9-338,0 0 1,0 0-1,-1-1 0,-1-6 1,-2-2 46,-1-4 110,0 2 0,0-1-1,-1 1 1,-1 0 0,-1 0-1,-18-27 1,-1 13 36,-2 0 0,-44-35 0,26 24 1224,46 40-1068,0 0 0,1-1 0,-1 1 0,0-1 0,1 1 0,-1-1 1,1 1-1,-1-1 0,1 1 0,-1-1 0,1 1 0,-1-1 0,1 0 0,0 1 1,-1-1-1,1 0 0,0 1 0,-1-1 0,1 0 0,0 0 0,0 1 0,0-1 1,0 0-1,0 0 0,0 1 0,0-1 0,0 0 0,0 0 0,0 0 0,0 1 1,0-1-1,1 0 0,-1 1 0,0-1 0,0 0 0,1 0 0,-1 1 0,1-1 0,-1 1 1,0-1-1,1 0 0,0 0 0,2-1 8,0 0 0,-1 0 0,1 0 0,0 0 0,0 1 0,1 0 0,-1-1 0,3 0 0,9-2 18,-1 1 0,1 1 1,29-2-1,46 5 27,-59 0-68,47 4 48,0 3 1,148 37-1,-225-45-53,-1 0-1,1 0 1,0 0-1,0 1 1,0-1-1,0 1 0,0-1 1,0 0-1,-1 1 1,1-1-1,0 1 0,0 0 1,-1-1-1,1 1 1,0 0-1,-1-1 1,1 1-1,-1 0 0,1 0 1,-1-1-1,1 1 1,-1 0-1,1 0 1,-1 0-1,0 0 0,1 0 1,-1 0-1,0 0 1,0 0-1,0-1 0,0 1 1,0 0-1,0 0 1,0 2-1,-1 1 85,0 1 0,0 0-1,0-1 1,-1 1 0,-3 5 0,3-5-115,-30 68 245,11-27-67,-25 79 0,45-110 137,0-14-273,1-1 0,0 0 0,0 0 0,0 1 0,0-1 0,1 0 0,-1 1 0,0-1 0,0 0 0,0 0 0,0 1 0,0-1 0,0 0 0,0 0 0,0 1 0,0-1 0,1 0 0,-1 0 0,0 0 0,0 1 0,0-1 0,0 0 1,1 0-1,-1 0 0,0 1 0,0-1 0,1 0 0,-1 0 0,0 0 0,0 0 0,1 0 0,-1 0 0,0 0 0,0 0 0,1 1 0,-1-1 0,0 0 0,0 0 0,1 0 0,-1 0 0,0 0 0,0 0 0,1-1 0,-1 1 0,0 0 0,1 0 0,-1 0 0,0 0 1,0 0-1,1 0 0,-1-1 0,6-3 18,0-1 0,0 0 0,-1 0 0,1-1 0,-1 0 0,6-10 0,-4 8 82,28-36-77,2 2 0,43-39 0,-77 80-254,-4 6 99,-7 10 2,7-11 65,-12 22-79,-1 2 154,-16 46 1,23-54 38,-6 18-10,12-35-33,1 0 0,-1 0 0,1 0 0,0 0 0,-1 0 0,2 0 0,-1 0 0,0 1 0,1 4 0,0-8-5,-1 1-1,0-1 1,0 1 0,1 0 0,-1-1 0,1 1 0,-1-1-1,0 1 1,1-1 0,-1 1 0,1-1 0,0 1 0,-1-1 0,1 1-1,-1-1 1,1 0 0,-1 1 0,1-1 0,0 0 0,-1 0 0,1 0-1,0 1 1,-1-1 0,1 0 0,0 0 0,-1 0 0,1 0-1,0 0 1,-1 0 0,1 0 0,0 0 0,1-1 0,2 1 47,0-1 0,0 0 0,0-1-1,0 1 1,4-3 0,16-9 58,-1-1 0,-1-1 0,29-26 0,-7 6-100,-32 26-27,30-23-198,47-26 0,-72 51 97,-17 7 112,0 1-1,0-1 1,0 0 0,0 0-1,1 0 1,-1 0 0,0 0-1,0 0 1,0 0-1,0 0 1,0 0 0,1 0-1,-1 0 1,0 0 0,0 1-1,0-1 1,0 0-1,0 0 1,0 0 0,1 0-1,-1 0 1,0 0 0,0 1-1,0-1 1,0 0-1,0 0 1,0 0 0,0 0-1,0 1 1,0-1 0,0 0-1,0 0 1,0 0-1,0 0 1,0 1 0,0-1-1,0 0 1,0 0 0,0 0-1,0 0 1,0 1-1,0-1 1,0 0 0,-2 5-2,0 0 0,0-1 1,0 1-1,-5 5 0,-90 143-125,89-131 184,7-22-50,1 0 0,0 1 0,0-1 0,0 1 0,-1-1 0,1 0 0,0 1 0,0-1 0,0 1 0,0-1 0,0 1 0,0-1 0,0 1 0,0-1 0,0 0 0,0 1 0,0-1 0,1 1 0,-1-1 0,0 1-1,0-1 1,0 0 0,1 1 0,-1-1 0,0 1 0,0-1 0,1 0 0,-1 1 0,0-1 0,0 0 0,1 1 0,-1-1 0,0 0 0,1 0 0,-1 1 0,1-1 0,-1 0 0,0 0 0,1 0 0,-1 0 0,1 1 0,-1-1 0,1 0 0,-1 0 0,1 0 0,3-1 38,0 0 1,0 0-1,0-1 0,-1 1 0,1-1 1,-1 0-1,1 0 0,-1 0 0,4-4 1,30-21-132,-2-2-1,57-58 1,-86 80-33,1 0 0,0 1 0,12-9 0,-18 14 112,-1 1-1,0 0 1,1-1-1,-1 1 1,1 0-1,-1 0 0,1-1 1,0 1-1,-1 0 1,1 0-1,-1 0 1,1 0-1,-1 0 1,1-1-1,-1 1 1,1 0-1,0 0 0,0 1 1,-1-1 4,1 0 0,-1 0 0,0 0-1,1 1 1,-1-1 0,0 0 0,0 0 0,1 1 0,-1-1 0,0 0 0,0 1-1,0-1 1,1 0 0,-1 1 0,0-1 0,0 0 0,0 1 0,0-1 0,0 0-1,0 1 1,0 0 0,-2 26-31,-3-5 31,-13 36-1,10-35 68,-6 31 1,13-52-43,1 0 1,0-1 0,0 1-1,0-1 1,0 1-1,0 0 1,0-1 0,1 1-1,0 2 1,-1-4-11,0 1 0,0-1-1,1 0 1,-1 1 0,0-1 0,0 0 0,1 1 0,-1-1-1,0 0 1,0 0 0,1 1 0,-1-1 0,0 0 0,1 0-1,-1 1 1,0-1 0,1 0 0,-1 0 0,1 0 0,-1 0-1,0 0 1,1 0 0,-1 0 0,1 1 0,-1-1 0,0 0-1,1 0 1,-1 0 0,1-1 0,-1 1 0,0 0 0,1 0-1,-1 0 1,0 0 0,1 0 0,-1 0 0,1 0-1,-1-1 1,0 1 0,1 0 0,-1 0 0,0-1 0,1 1-1,-1 0 1,0 0 0,1-1 0,12-10 30,1 0 1,18-21-1,-17 17-148,24-20-1,-37 33 86,1 1-1,-1-1 1,1 1-1,0-1 1,-1 1 0,1 0-1,4-1 1,-6 1 9,0 1-1,0 0 1,0 0 0,0 0 0,0 0 0,0 0 0,0 0 0,0 0 0,0 0 0,0 0 0,0 0-1,0 1 1,0-1 0,0 0 0,0 1 0,0-1 0,0 1 0,0-1 0,0 1 0,0-1 0,0 1 0,-1 0-1,1-1 1,0 1 0,0 0 0,0 0 0,2 4-8,-1-1 1,1 1-1,-1-1 0,0 1 1,0 0-1,-1 0 0,3 8 1,3 41 191,-1-4-172,-5-48-5,1 8 24,0 0 0,7 15 0,-8-22 4,0 0-1,0-1 0,1 1 1,0-1-1,-1 1 0,1-1 1,0 0-1,0 1 0,0-1 1,0 0-1,0 0 0,1 0 1,-1-1-1,5 3 0,0-1-619,2 0 0,-1 0 0,0-1 0,11 2 0,21 1-7515,-14-3 4193</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2:43.630"/>
    </inkml:context>
    <inkml:brush xml:id="br0">
      <inkml:brushProperty name="width" value="0.05" units="cm"/>
      <inkml:brushProperty name="height" value="0.05" units="cm"/>
    </inkml:brush>
  </inkml:definitions>
  <inkml:trace contextRef="#ctx0" brushRef="#br0">500 42 4736,'-20'-15'3429,"15"11"-1830,1 0 0,-1 1 0,1 0 0,-10-4 0,11 6-1347,1 0 0,-1 0 0,0 0 0,0 1 0,0-1 0,0 1 0,-4 0-1,4 0-168,1 0-1,-1 0 0,1 1 1,-1-1-1,1 1 0,-1-1 1,1 1-1,-1 0 1,1 0-1,-1 0 0,1 1 1,0-1-1,0 1 0,0-1 1,0 1-1,0-1 0,0 1 1,0 0-1,0 0 0,1 0 1,-2 3-1,1-3-74,0 1-1,0 0 1,1 1 0,0-1 0,0 0 0,0 0-1,0 1 1,0-1 0,0 0 0,1 1-1,0-1 1,0 1 0,0-1 0,0 0 0,1 6-1,5 15 50,1 0 0,12 28-1,10 33-108,85 309 174,-108-377-116,9 33 128,-14-46-89,0 1 0,0-1 0,-1 0 0,0 1 0,1-1 0,-2 1-1,1-1 1,-2 8 0,2-11-5,-1 1-1,1 0 0,-1-1 0,0 1 0,0-1 0,0 0 1,0 1-1,0-1 0,0 0 0,0 1 0,-1-1 0,1 0 1,0 0-1,-1 0 0,1 0 0,0 0 0,-1-1 0,1 1 1,-1 0-1,0-1 0,1 1 0,-3 0 0,-4 1 187,0-1-1,-1 0 1,-10 1-1,10-2-113,-22 1 188,1-2 0,0 0 0,0-2-1,0-2 1,-55-15 0,36 4-962,1-2 0,-74-39 0,103 49-5338</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2:44.115"/>
    </inkml:context>
    <inkml:brush xml:id="br0">
      <inkml:brushProperty name="width" value="0.05" units="cm"/>
      <inkml:brushProperty name="height" value="0.05" units="cm"/>
    </inkml:brush>
  </inkml:definitions>
  <inkml:trace contextRef="#ctx0" brushRef="#br0">83 50 4160,'-3'0'274,"0"0"1,1 0 0,-1-1-1,0 1 1,1-1-1,-1 1 1,-4-3 0,5 2-20,1 1 0,-1-1 0,0 0 1,0 1-1,0 0 0,0-1 0,1 1 0,-1 0 1,0 0-1,0 0 0,0 0 0,-3 1 0,-24-1 4327,73-8-625,30-1-3058,75-8 132,53 10-735,-161 8-144,0 1 0,77 17 0,-111-18-309,-1 1-1,1-1 0,-1 1 1,1 1-1,-1-1 1,0 1-1,0 1 0,8 5 1,-13-9-43,-1 1 1,1-1 0,-1 0-1,1 1 1,-1-1-1,0 1 1,1-1 0,-1 1-1,0-1 1,0 1 0,1-1-1,-1 1 1,0-1-1,0 1 1,0-1 0,0 1-1,1 0 1,-1-1 0,0 1-1,0-1 1,0 1-1,0-1 1,0 1 0,-1 0-1,1-1 1,0 1 0,0-1-1,0 1 1,0-1-1,-1 1 1,1-1 0,0 1-1,0-1 1,-1 1 0,1-1-1,0 1 1,-1-1-1,1 1 1,-1-1 0,1 0-1,0 1 1,-1-1 0,1 0-1,-1 1 1,1-1-1,-1 0 1,0 1 0,-2 1-1319,-6 9-1943</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2:44.648"/>
    </inkml:context>
    <inkml:brush xml:id="br0">
      <inkml:brushProperty name="width" value="0.05" units="cm"/>
      <inkml:brushProperty name="height" value="0.05" units="cm"/>
    </inkml:brush>
  </inkml:definitions>
  <inkml:trace contextRef="#ctx0" brushRef="#br0">34 28 3808,'-17'-2'1227,"16"2"-1193,0 0 1,1-1 0,-1 1 0,0 0-1,1 1 1,-1-1 0,1 0 0,-1 0 0,0 0-1,1 0 1,-1 0 0,1 0 0,-1 1 0,0-1-1,1 0 1,-1 1 0,1-1 0,-1 0-1,1 1 1,-1-1 0,1 0 0,-4 4 2575,8-3-829,10-1 398,-3-1-1541,305-15 4614,-34-1-4723,-123 17-48,-78 6-1193,-2 5-3574,-38-3 1534</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4:25.593"/>
    </inkml:context>
    <inkml:brush xml:id="br0">
      <inkml:brushProperty name="width" value="0.05" units="cm"/>
      <inkml:brushProperty name="height" value="0.05" units="cm"/>
    </inkml:brush>
  </inkml:definitions>
  <inkml:trace contextRef="#ctx0" brushRef="#br0">84 666 2816,'0'0'169,"0"-1"1,0 1-1,0-1 1,0 0-1,0 1 1,0-1-1,0 1 1,0-1-1,1 0 1,-1 1-1,0-1 1,0 1-1,1-1 1,-1 1-1,0-1 0,1 1 1,-1-1-1,0 1 1,1-1-1,-1 1 1,1-1-1,-1 1 1,1 0-1,-1-1 1,1 1-1,-1 0 1,1-1-1,-1 1 1,1 0-1,0 0-84,-1 0-1,0 0 1,0 0-1,0 0 1,1 0-1,-1 0 1,0-1-1,0 1 1,0 0-1,0 0 1,1 0-1,-1 0 1,0 0-1,0 0 1,0 0-1,0-1 1,0 1-1,1 0 1,-1 0-1,0 0 1,0 0-1,0 0 1,0-1-1,0 1 1,0 0-1,0 0 1,0 0-1,1-1 1,-1 1-1,0 0 1,0 0-1,0 0 1,0 0-1,0-1 1,0 1-1,0 0 1,0 0-1,0 0 1,0-1-1,0 1 1,-1 0-1,1 0 1,0 0-1,0-1 1,0 1-1,0 0 1,0 0-42,-1 0 0,1 0 1,0 1-1,-1-1 0,1 0 1,0 0-1,-1 0 0,1 1 1,0-1-1,-1 0 0,1 0 1,0 0-1,-1 0 0,1 0 0,-1 0 1,1 0-1,0 0 0,-1 0 1,1 0-1,-1 0 0,-8 1-3,5 2-17,0 1 0,1-1 0,-1 1 0,1-1-1,0 1 1,0 0 0,1 0 0,-1 0 0,1 1 0,-3 4 0,-1 6 78,-8 28-1,7-17-42,1 0 0,2 0 0,0 0-1,2 0 1,1 46 0,2-67 9,-1-1-1,1 0 1,0 1 0,0-1-1,0 0 1,1 0 0,0 0-1,2 5 1,-3-8-37,-1 0 0,1 0-1,0 0 1,-1 0-1,1 0 1,0 0 0,0-1-1,0 1 1,0 0 0,0-1-1,-1 1 1,1-1 0,0 1-1,0-1 1,1 1 0,-1-1-1,0 0 1,0 1 0,0-1-1,0 0 1,0 0 0,0 0-1,0 0 1,0 0 0,1 0-1,-1 0 1,0 0 0,0 0-1,0-1 1,0 1 0,0 0-1,0-1 1,0 1 0,0-1-1,0 1 1,0-1 0,0 1-1,0-1 1,1-1 0,7-6 39,0 0 1,0-1-1,-1 0 1,-1 0 0,0-1-1,8-12 1,-6 8-35,16-28-12,-17 28-125,13-21 0,-12 25-456,-6 15-496,4 15 1141,0-7-9,2 5 62,20 31 0,-25-45-82,-1 1 0,1-1-1,0 0 1,0 0 0,0 0-1,1 0 1,-1-1 0,1 0-1,0 0 1,-1 0 0,9 3-1,-11-5-16,1-1 0,0 1-1,-1-1 1,1 1-1,0-1 1,0 0 0,-1 0-1,1 0 1,0 0 0,-1 0-1,1-1 1,0 1 0,-1-1-1,1 0 1,0 0 0,-1 0-1,1 0 1,-1 0 0,1-1-1,-1 1 1,0-1 0,0 1-1,0-1 1,0 0 0,0 0-1,3-3 1,-1 0 15,1-1 1,-1 0-1,0 0 0,-1 0 1,1 0-1,-1-1 1,0 1-1,3-13 0,0-7-60,5-30-1,-10 47 5,0 0 1,-1 0-1,0 1 1,-1-1 0,0 0-1,0 0 1,-4-12-1,5 11-97,1 0-168,7 11-1154,-8-1 1558,18 8 266,-15-7-512,1 0 274,-1 1 0,1-1 0,-1 0 0,1 0 0,0-1-1,6 1 1,-9-1-103,18 3 235,0-1-308,-16-1 6,1-1 0,-1 1 0,1-1-1,-1 0 1,0 0 0,1-1 0,-1 1 0,6-2-1,0 0 18,-4 0 27,1 1 0,-1-1 0,0 0 0,0 0 0,0-1 0,0 1 0,8-7 0,83-56 221,-68 48-243,0-1-1,-1-2 0,39-37 1,-42 32-14,-2-2 0,0 0 1,-2-1-1,-1-1 0,17-37 1,49-147-150,-84 208 120,8-29-294,-8 32 288,-1 1-1,0-1 1,0 1-1,0-1 1,0 0 0,0 1-1,0-1 1,0 0-1,-1 1 1,1-1 0,0 1-1,-1-1 1,1 1-1,-1-1 1,0 1 0,-1-3-1,1 3 18,1 1 0,-1-1 0,1 1 0,-1 0 1,1-1-1,-1 1 0,0 0 0,1-1 0,-1 1 0,1 0 0,-1 0 0,0 0 0,1-1 0,-1 1 0,0 0 0,1 0 0,-1 0 0,0 0 1,1 0-1,-1 0 0,0 0 0,1 1 0,-1-1 0,0 0 0,1 0 0,-2 1 0,-19 9-147,18-8 141,-4 2 12,-1 1 0,1 1 0,0 0 0,1 0 0,0 0-1,-7 8 1,-33 50 147,28-39-91,-170 304 1001,180-314-1049,-52 106 97,47-92-49,2 1 0,-10 37 0,17-46-10,1-9 117,1-1 0,-6 14-1,42-92 661,-23 52-842,0 0-1,0 0 0,1 1 1,1 1-1,18-15 0,-30 27 26,0 0-1,0 0 1,0 1-1,0-1 0,1 0 1,-1 1-1,0-1 1,1 0-1,-1 1 0,0 0 1,1-1-1,-1 1 1,1 0-1,-1 0 0,0-1 1,1 1-1,-1 0 1,1 1-1,1-1 0,-1 1-40,11 6-124,-10-5 161,-1 0 0,0 1 0,0-1-1,-1 0 1,1 1 0,0-1 0,-1 1 0,1-1-1,-1 1 1,0 0 0,0 0 0,0-1-1,0 5 1,1 3 10,-1 0 1,-1 17-1,0-20 16,0 1 0,0-1 0,0 0 0,1 1 1,4 12-1,-3-12 5,1 0 0,1-1 0,-1 1 0,1-1 0,0 0 0,8 9 0,-8-12-14,0 1 0,0-1 0,1 0 1,0-1-1,0 1 0,0-1 0,0 0 0,0 0 1,8 2-1,-1 0 6,0-1 1,0-1-1,1 0 1,-1 0-1,1-2 1,0 1-1,-1-2 0,1 1 1,0-2-1,-1 0 1,1 0-1,22-6 1,-26 4 1,0-1 1,0 0 0,0-1 0,-1 1-1,1-2 1,-1 1 0,-1-1-1,11-9 1,-5 2 3,0-1 0,-1 0 0,14-22 0,-23 30-7,0 1 0,0-1 0,0 0 0,-1 0 0,0 0 0,0 0 0,0-1 0,-1 1 0,0 0 0,1-13 0,-3 18-31,1 0 1,0 1-1,0-1 0,-1 0 0,1 0 1,0 0-1,-1 0 0,1 0 0,-1 0 1,1 1-1,-1-1 0,1 0 0,-1 0 1,0 1-1,1-1 0,-1 0 0,0 1 1,0-1-1,1 1 0,-1-1 0,0 1 1,0-1-1,0 1 0,0-1 0,0 1 1,1 0-1,-1 0 0,0-1 1,0 1-1,0 0 0,0 0 0,0 0 1,0 0-1,0 0 0,0 0 0,0 0 1,0 1-1,0-1 0,0 0 0,0 0 1,0 1-1,1-1 0,-1 1 0,0-1 1,0 1-1,0-1 0,0 1 0,1-1 1,-1 1-1,0-1 0,-1 3 0,-2 2-15,-1 0-1,1 1 0,0 0 0,1 0 1,0 0-1,-1 0 0,2 1 0,-1-1 0,1 1 1,-2 6-1,2 0 21,0-1 0,1 0-1,0 1 1,3 23 0,-1-20 16,1 0 0,1 0 0,1-1 1,0 0-1,1 1 0,0-1 0,1-1 0,12 22 0,-16-34 11,-1 1 1,1-1-1,0 1 0,0-1 0,0 0 1,0 0-1,0 0 0,0 0 0,1 0 1,3 2-1,-5-3-3,1-1-1,-1 1 1,1-1-1,-1 1 1,1-1 0,-1 1-1,1-1 1,0 0 0,-1 0-1,1 0 1,-1 0-1,1 0 1,0 0 0,-1 0-1,1 0 1,-1-1 0,1 1-1,-1-1 1,1 1-1,-1-1 1,3-1 0,6-5 32,1 0-1,-2-1 1,1-1 0,-1 0 0,0 0-1,14-20 1,2-1 10,18-17-9,56-47 0,-47 52-102,-17 14-28,37-39-1,-49 41 135,-1-1 0,-1-1 0,21-39 0,43-98-20,-63 105-258,-13 33-33,-6 20 82,-5 13 42,-6 16-1,-20 39 43,-3 0 1,-42 62-1,44-81 91,-28 56-1,46-77 16,2 0 0,0 1 0,2 0-1,-10 44 1,16-60 4,0 1-1,0-1 0,1 1 1,0-1-1,0 1 1,0-1-1,1 1 1,0-1-1,0 1 1,1-1-1,2 7 0,-4-12-7,1 0 0,-1 0 0,1 0 0,0-1-1,-1 1 1,1 0 0,0 0 0,-1-1-1,1 1 1,0 0 0,0-1 0,0 1-1,-1-1 1,1 1 0,0-1 0,0 1 0,0-1-1,0 0 1,0 1 0,0-1 0,0 0-1,0 0 1,0 0 0,0 0 0,0 0-1,0 0 1,0 0 0,0 0 0,0 0 0,0 0-1,0-1 1,0 1 0,0 0 0,0-1-1,0 1 1,-1 0 0,1-1 0,0 1 0,0-1-1,1-1 1,4-2 13,0 0 0,-1 0 0,1-1 0,6-8 0,1 0-21,101-118 120,-114 131-121,114-156-21,262-377 26,-360 507-64,-15 26 30,0-1 1,-1 0-1,1 0 0,0 0 1,-1 0-1,1 0 0,-1 0 1,1 0-1,-1 0 0,0 0 0,0 0 1,1 0-1,-1 0 0,0-1 1,0 1-1,0 0 0,0-1 0,-1 2 15,0-1-1,0 1 1,0 0 0,0 0-1,1 0 1,-1 0-1,0 1 1,0-1-1,0 0 1,0 0-1,0 0 1,1 1-1,-1-1 1,0 0-1,0 1 1,0-1-1,0 1 1,0 0-8,-8 3 9,1 1 1,1 1 0,-1-1-1,1 1 1,0 0 0,-12 14 0,2 0-28,-15 24 0,-17 35 103,-45 102-1,68-130-32,-6 16 117,-45 138-1,36-83 356,39-113-291,6-11 174,6-18-192,-5 8-188,1-1 0,0 1 0,1 1 0,0-1 0,1 1 0,19-20 0,-13 16-62,0 2 0,2-1 0,-1 2 0,21-12-1,-36 23 48,1 1 0,-1 0-1,1-1 1,0 1 0,-1 0-1,1-1 1,0 1 0,-1 0-1,1 0 1,0-1-1,0 1 1,-1 0 0,1 0-1,0 0 1,1 0 0,-2 0 6,1 0 1,-1 1 0,0-1 0,0 0 0,1 0-1,-1 0 1,0 1 0,0-1 0,1 0 0,-1 0-1,0 0 1,0 1 0,1-1 0,-1 0-1,0 1 1,0-1 0,0 0 0,0 0 0,0 1-1,1-1 1,-1 0 0,0 1 0,0-1 0,0 1-1,0 2-8,0 1 0,0 0 0,0-1 0,0 1 0,-2 3 0,1 0-27,-2 18-11,0-8 88,1-1 0,0 1 1,1 0-1,1 0 1,1-1-1,4 25 1,-5-39-28,0-1 1,1 1-1,-1-1 0,0 1 1,1 0-1,0-1 1,-1 1-1,1-1 1,0 0-1,0 1 0,-1-1 1,1 0-1,0 1 1,1-1-1,-1 0 1,0 0-1,0 0 1,0 0-1,1 0 0,-1 0 1,0 0-1,1 0 1,-1-1-1,1 1 1,-1 0-1,1-1 0,-1 1 1,1-1-1,-1 0 1,1 0-1,0 1 1,-1-1-1,1 0 0,-1 0 1,1 0-1,0-1 1,-1 1-1,1 0 1,2-1-1,4-2 36,0 0 1,-1 0-1,1 0 1,-1-1-1,0 0 1,9-6-1,18-16-40,56-55-1,-33 27-8,-50 48-26,-1 0 0,1-1 1,-1 0-1,10-14 0,-16 18-135,-4 4 105,-6 5-20,4 1 89,-1 0 0,1 1-1,1-1 1,-1 1 0,1 0-1,1 1 1,-1-1 0,1 1-1,1 0 1,0 0 0,0 0-1,1 0 1,0 0 0,0 1-1,0 16 1,2-25 0,0 1 1,0-1-1,0 0 0,0 1 0,0-1 1,0 0-1,0 1 0,0-1 0,1 0 1,-1 1-1,0-1 0,1 0 0,-1 1 1,1-1-1,0 0 0,-1 0 0,1 0 1,0 0-1,0 1 0,0-1 1,-1 0-1,1 0 0,0-1 0,1 1 1,-1 0-1,0 0 0,0 0 0,0-1 1,0 1-1,1 0 0,-1-1 0,0 0 1,0 1-1,1-1 0,-1 0 0,0 1 1,1-1-1,-1 0 0,1 0 0,-1 0 1,0 0-1,1 0 0,1-1 0,8-1 61,-1 0 0,0-1 0,0 0-1,17-9 1,-10 5-30,-13 6-48,0-1 1,1 0-1,-1 1 1,1 0-1,0 0 1,-1 1-1,1-1 1,0 1-1,-1 0 0,1 0 1,0 0-1,-1 1 1,1 0-1,0 0 1,-1 0-1,1 0 1,-1 1-1,1-1 0,-1 1 1,0 1-1,0-1 1,0 0-1,7 6 1,22 16 207,2-1 1,0-2 0,2-2-1,38 16 1,-64-31-800,-1-1 1,1 0-1,12 2 1,-18-4-422,0 0 1,0-1 0,0 0-1,0 0 1,8-2 0,0 2-1351</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4:25.964"/>
    </inkml:context>
    <inkml:brush xml:id="br0">
      <inkml:brushProperty name="width" value="0.05" units="cm"/>
      <inkml:brushProperty name="height" value="0.05" units="cm"/>
    </inkml:brush>
  </inkml:definitions>
  <inkml:trace contextRef="#ctx0" brushRef="#br0">11 78 7040,'-10'0'3200,"15"-8"-2752,8 5 1408,9-2-1088,30-3 1184,10 0-1120,17-3 63,-1 7-543,6-7-224,-4 6-64,7-3-64,-12 5 0,0 0-3871,-6 6 2111</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3:05.150"/>
    </inkml:context>
    <inkml:brush xml:id="br0">
      <inkml:brushProperty name="width" value="0.05" units="cm"/>
      <inkml:brushProperty name="height" value="0.05" units="cm"/>
      <inkml:brushProperty name="color" value="#66CC00"/>
    </inkml:brush>
  </inkml:definitions>
  <inkml:trace contextRef="#ctx0" brushRef="#br0">180 67 2656,'5'-12'128,"-5"11"183,0 1 0,1-1 0,-1 1 0,0-1 1,1 0-1,-1 1 0,0-1 0,0 0 0,0 1 1,0-1-1,0 0 0,0 0 0,0 1 0,0-1 1,0-1-1,-1 1-20,1 1 1,-1-1-1,0 0 1,0 1-1,1-1 1,-1 1-1,0-1 1,0 1-1,0-1 1,0 1-1,0-1 0,0 1 1,0 0-1,0 0 1,-1-1-1,-5 0 397,-1 0-1,1 0 1,-15 0-1,16 1-508,-1 0 0,1 0 0,-1-1 0,1 1 0,-1-2 0,1 1 0,-8-3-1,-13-4 307,4 1-1020,10 1-2625,7 5 1091</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4:27.375"/>
    </inkml:context>
    <inkml:brush xml:id="br0">
      <inkml:brushProperty name="width" value="0.05" units="cm"/>
      <inkml:brushProperty name="height" value="0.05" units="cm"/>
    </inkml:brush>
  </inkml:definitions>
  <inkml:trace contextRef="#ctx0" brushRef="#br0">448 19 4736,'-2'-4'1066,"2"3"-886,0 0-1,-1 1 1,1-1 0,0 0 0,-1 1-1,1-1 1,0 0 0,-1 1-1,1-1 1,-1 1 0,1-1 0,-1 0-1,1 1 1,-1-1 0,1 1 0,-1 0-1,1-1 1,-1 1 0,0-1 0,1 1-1,-1 0 1,-1-1 0,-14 0 4425,4 0-3920,10 1-636,0 0 1,0 1-1,0-1 0,0 1 0,0-1 0,1 1 1,-1-1-1,0 1 0,0 0 0,1 0 0,-1 0 1,0 0-1,1 0 0,-1 1 0,1-1 1,0 0-1,-1 1 0,1-1 0,0 1 0,0-1 1,0 1-1,0-1 0,0 1 0,0 0 0,0 0 1,0-1-1,1 1 0,-1 0 0,1 0 0,-1 0 1,1 0-1,0 0 0,0 0 0,0 0 0,0 3 1,2 6-47,0 0 1,0-1 0,1 1-1,1-1 1,6 13 0,-2-1 175,44 135 121,-39-112 262,10 70 0,-18-85-282,2 14 143,-7-41-355,0 1-1,0-1 0,0 1 1,-1 0-1,1-1 0,-1 1 0,0-1 1,0 1-1,-3 5 0,3-7-17,-1 0-1,1 0 0,-1 0 0,0 0 0,0 0 0,0-1 0,0 1 0,0-1 1,0 0-1,0 1 0,0-1 0,-1 0 0,1 0 0,0 0 0,-1-1 0,1 1 1,0-1-1,-1 1 0,1-1 0,-4 0 0,-8 1 104,-1 0 1,-17-3-1,19 2-125,-117-2 356,89 1-625,1-1 0,-1-2-1,-72-16 1,136 13-12599,-11 7 10550,18-4-670</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4:27.990"/>
    </inkml:context>
    <inkml:brush xml:id="br0">
      <inkml:brushProperty name="width" value="0.05" units="cm"/>
      <inkml:brushProperty name="height" value="0.05" units="cm"/>
    </inkml:brush>
  </inkml:definitions>
  <inkml:trace contextRef="#ctx0" brushRef="#br0">49 138 2816,'-18'0'5717,"12"-6"-3257,4 5-2234,1-1-1,0 1 1,-1 0-1,1 0 0,0 0 1,0-1-1,0 1 1,0-1-1,0 1 0,1-1 1,-1 1-1,0-1 1,0-2-1,-2-5 646,3 9-751,-1-1 1,1 0-1,-1 0 0,1 1 1,0-1-1,0 0 1,0 0-1,-1 0 0,1 0 1,0 0-1,0 1 0,0-1 1,0 0-1,0 0 0,1 0 1,-1 0-1,0 0-49,0 0 0,0 0 0,0 0 0,0 0 0,0 0-1,0 0 1,0 0 0,0 1 0,0-1 0,0 0 0,-1 0 0,1 0 0,-1 0 0,1 0-27,0 0 1,-1 1 0,1-1 0,0 0 0,0 1 0,-1-1 0,1 0 0,0 1 0,0-1 0,0 0 0,0 0 0,0 1 0,0-1 0,0 0 0,0 1-1,0-1 1,0 0 0,1 0 0,-1 1 0,0-2 0,9-3 64,-1-1-1,1 1 1,-1 1-1,1-1 1,1 2 0,-1-1-1,0 1 1,1 1-1,13-3 1,93-7 307,-104 11-366,78-2 115,-1 5 1,109 14-1,-139-5 218,-9-2-3353,-40-6 1274</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4:28.681"/>
    </inkml:context>
    <inkml:brush xml:id="br0">
      <inkml:brushProperty name="width" value="0.05" units="cm"/>
      <inkml:brushProperty name="height" value="0.05" units="cm"/>
    </inkml:brush>
  </inkml:definitions>
  <inkml:trace contextRef="#ctx0" brushRef="#br0">15 57 5408,'-13'-5'8949,"13"5"-8867,0 0-1,-1 0 1,1-1 0,0 1 0,0 0 0,0 0-1,0 0 1,0 0 0,0 0 0,0-1 0,0 1-1,0 0 1,0 0 0,-1 0 0,1 0-1,0 0 1,0-1 0,0 1 0,0 0 0,0 0-1,0 0 1,0 0 0,0-1 0,0 1 0,0 0-1,1 0 1,-1 0 0,0 0 0,0-1 0,0 1-1,0 0 1,0 0 0,0 0 0,0 0-1,0 0 1,0-1 0,0 1 0,0 0 0,1 0-1,-1 0 1,0 0 0,0 0 0,0 0 0,0 0-1,1-1 1,5-4 253,-6 5-123,5-3-55,-1 0 1,1 0-1,0 0 0,0 1 1,0 0-1,0 0 0,0 0 0,0 1 1,8-2-1,54-5 49,-48 6-12,288-4 935,-186 8-1340</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4:29.213"/>
    </inkml:context>
    <inkml:brush xml:id="br0">
      <inkml:brushProperty name="width" value="0.05" units="cm"/>
      <inkml:brushProperty name="height" value="0.05" units="cm"/>
    </inkml:brush>
  </inkml:definitions>
  <inkml:trace contextRef="#ctx0" brushRef="#br0">19 90 4224,'-8'1'1437,"2"-2"1804,6 1-3210,-4-21 6252,5 15-4993,-1 5-1218,0 1 0,0-1-1,0 1 1,0-1 0,0 1 0,0-1-1,0 1 1,0 0 0,0-1 0,1 1-1,-1-1 1,0 1 0,0-1 0,0 1-1,1 0 1,-1-1 0,0 1 0,1 0 0,-1-1-1,0 1 1,1-1 0,5-3 234,0 1 0,0-1 0,0 1 0,0 0 0,12-3 0,-8 3-94,9-4-12,0 2 1,0 0-1,1 2 0,-1 0 1,1 1-1,37 1 1,-29 3-156,0 1 1,0 1 0,-1 1 0,33 11 0,33 14-14,-83-28-1067,2 1 240</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4:32.217"/>
    </inkml:context>
    <inkml:brush xml:id="br0">
      <inkml:brushProperty name="width" value="0.05" units="cm"/>
      <inkml:brushProperty name="height" value="0.05" units="cm"/>
    </inkml:brush>
  </inkml:definitions>
  <inkml:trace contextRef="#ctx0" brushRef="#br0">438 24 3072,'0'-1'322,"-1"0"0,1 0 1,0 0-1,0 0 0,0 0 0,1 0 0,-1 1 1,0-1-1,0 0 0,0 0 0,1 0 1,-1 0-1,0 0 0,2-1 0,0-6 4215,-7 16-4185,0 0-1,-1 0 1,-9 12-1,-5 6 217,-39 49 510,39-51-761,-23 35 0,-33 74 229,59-100-282,-104 205 920,70-129-581,50-107-536,0 0 1,1-1-1,-1 1 0,1 0 1,-1 0-1,1 0 1,0 0-1,-1-1 1,1 1-1,0 0 0,0 0 1,1 0-1,-1 2 1,4-3 25,-1-1 0,0 1 0,0-1 1,1 0-1,-1 0 0,0 0 0,0 0 1,4-2-1,5 1 17,402-15 823,-409 16-947,38 2-131,47 7 0,-81-8-1759</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4:33.566"/>
    </inkml:context>
    <inkml:brush xml:id="br0">
      <inkml:brushProperty name="width" value="0.05" units="cm"/>
      <inkml:brushProperty name="height" value="0.05" units="cm"/>
    </inkml:brush>
  </inkml:definitions>
  <inkml:trace contextRef="#ctx0" brushRef="#br0">1 60 3904,'8'-3'12629,"1"3"-12352,14-1 289,41-8 0,-27 3-205,264-21 766,-183 20-1043,-98 5-71,11-1 2,0 2 1,0 0-1,48 7 1,-74-5-55,0 0 0,0 0 1,0 1-1,7 2 1,-11-3-64,0-1 0,0 1 0,0-1 1,0 1-1,0 0 0,0-1 0,-1 1 1,1 0-1,0-1 0,0 1 1,0 0-1,-1 0 0,1 0 0,0 0 1,-1 0-1,1 0 0,-1 0 1,1 0-1,-1 0 0,1 0 0,-1 0 1,0 0-1,1 3 0,-4 8-3060,2 2 954</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4:34.351"/>
    </inkml:context>
    <inkml:brush xml:id="br0">
      <inkml:brushProperty name="width" value="0.05" units="cm"/>
      <inkml:brushProperty name="height" value="0.05" units="cm"/>
    </inkml:brush>
  </inkml:definitions>
  <inkml:trace contextRef="#ctx0" brushRef="#br0">38 21 3552,'-4'-1'457,"2"1"-218,1-1 0,-1 1 0,0-1 0,1 1 0,-1 0 0,0 0 0,1 0 0,-1 0 0,0 0 0,1 0 0,-1 0 0,0 1 0,1-1 0,-3 2 0,-1-2 1938,3 0-1124,5 0-53,3 9 2141,0-7-2851,-1 0 0,1-1 1,0 0-1,0 0 0,0-1 1,0 1-1,11-2 0,-10 1-63,324-19 1932,-79 2-2089,-175 17-1002,-3 5-4797,-55-3 759,-5 5 1594</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4:39.602"/>
    </inkml:context>
    <inkml:brush xml:id="br0">
      <inkml:brushProperty name="width" value="0.05" units="cm"/>
      <inkml:brushProperty name="height" value="0.05" units="cm"/>
    </inkml:brush>
  </inkml:definitions>
  <inkml:trace contextRef="#ctx0" brushRef="#br0">302 11 3808,'0'-2'-1,"0"2"119,-1 0 1,1 0-1,0-1 0,0 1 0,0 0 0,0-1 0,0 1 0,0 0 0,0-1 0,0 1 0,0 0 0,0 0 0,0-1 0,0 1 0,0 0 0,0-1 0,1 1 1,-1 0-1,0 0 0,0-1 0,0 1 0,0 0 0,0 0 0,1-1 0,-1 1 0,0 0 0,0 0 0,0 0 0,1-1 0,-1 1 0,0 0 0,0 0 0,1 0 1,-1 0-1,0-1 0,2 1 1184,-3 9-641,-20 43-512,-11 33 157,-4-1 0,-54 91 0,70-138-177,2 0 1,1 1-1,2 1 1,2 1 0,1 0-1,3 0 1,0 1-1,3 0 1,-2 83 0,8-99 21,2-1 1,0 1 0,1 0-1,8 28 1,-6-38-43,0 0 0,1 0 0,0 0 1,1-1-1,1 0 0,0 0 0,17 20 1,-13-21 58,1 0 0,0 0 0,1-2 0,0 1 0,19 10 0,-32-21-494</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4:41.791"/>
    </inkml:context>
    <inkml:brush xml:id="br0">
      <inkml:brushProperty name="width" value="0.05" units="cm"/>
      <inkml:brushProperty name="height" value="0.05" units="cm"/>
    </inkml:brush>
  </inkml:definitions>
  <inkml:trace contextRef="#ctx0" brushRef="#br0">2 521 3392,'0'0'40,"0"0"-1,0 0 1,0 0-1,0 0 1,0 0 0,0 0-1,0 0 1,0 1 0,-1-1-1,1 0 1,0 0 0,0 0-1,0 0 1,0 0-1,0 0 1,0 0 0,0 0-1,0 0 1,0 0 0,0 0-1,0 1 1,0-1 0,0 0-1,0 0 1,0 0 0,0 0-1,0 0 1,0 0-1,0 0 1,0 0 0,0 1-1,0-1 1,0 0 0,0 0-1,0 0 1,0 0 0,0 0-1,0 0 1,0 0-1,0 0 1,0 0 0,0 0-1,0 1 1,0-1 0,0 0-1,1 0 1,-1 0 0,0 0-1,0 0 1,0 0-1,0 0 1,0 0 0,0 0-1,0 0 1,0 0 0,0 0-1,0 0 1,1 0 0,-1 0-1,0 0 1,0 0 0,0 0-1,0 0 1,0 0-1,0 0 1,0 0 0,0 0-1,0 0 1,1 0 0,12 0 1778,17-6-150,-13 0-1426,0 0 1,0-1-1,-1 0 1,0-2-1,-1 1 1,0-2-1,0 0 1,-1-1-1,20-20 1,8-13 51,53-70 1,-72 85-232,46-60 57,29-37 299,-97 125-442,-1 0-1,1 0 1,-1 1-1,1-1 1,-1 0 0,1 1-1,-1-1 1,1 1-1,0-1 1,-1 1 0,1-1-1,0 1 1,-1-1-1,1 1 1,0-1 0,0 1-1,0 0 1,-1 0-1,1-1 1,0 1 0,1 0-1,-1 1 0,0-1-1,-1 1 1,1 0-1,0-1 0,0 1 1,-1 0-1,1 0 1,0 0-1,-1 0 1,1 0-1,-1 0 1,1 0-1,-1 0 0,0 0 1,1 0-1,-1 0 1,0 0-1,0 2 1,5 21 108,-2 0 1,-1 0 0,0 0 0,-3 30 0,0-11 35,0-11 41,0 1 0,-3-1 1,-8 41-1,10-66-48,0 0-1,0 0 1,-1-1 0,0 1 0,0-1-1,0 1 1,-1-1 0,-8 10 0,10-13-54,0-1 0,0 0 1,-1 1-1,1-1 1,-1 0-1,1-1 0,-1 1 1,0 0-1,0-1 1,0 1-1,0-1 0,0 0 1,0 0-1,0 0 1,0-1-1,-1 1 0,1-1 1,0 1-1,-6-2 1,-4 0 6,1-1 0,0-1 0,0 0 0,0 0 0,0-1 0,-21-11 0,17 7-127,0-1 1,1-1-1,0-1 1,-16-14 0,26 20-26,1 1-451,6 6-219,16 10-95,9 4 752,1-2-1,47 17 1,-65-27 134,0-1 1,0 0-1,0-1 1,0 0-1,1-1 0,-1 0 1,1 0-1,12-2 1,-17 1 20,-1-1 0,1 0 0,0 0-1,-1-1 1,0 0 0,1 0 0,-1 0 0,0-1 0,0 1 0,0-1 0,0 0-1,0-1 1,-1 1 0,0-1 0,1 0 0,6-8 0,3-9 191,0-1 0,15-31 0,-16 27-404,26-36 0,-39 61 113,1 0 1,0 0 0,-1 0 0,1 1 0,-1-1 0,1 0 0,0 0-1,0 1 1,-1-1 0,1 0 0,0 1 0,0-1 0,0 1 0,0-1-1,0 1 1,1-1 0,-2 1 30,1 0 0,-1 0 0,0 0 0,1 1 1,-1-1-1,0 0 0,1 0 0,-1 0 0,0 1 0,0-1 0,1 0 0,-1 1 0,0-1 0,0 0 0,1 0 0,-1 1 0,0-1 0,0 0 1,0 1-1,0-1 0,1 0 0,-1 1 0,0-1 0,0 1 0,0-1 0,0 0 0,0 1 0,0-1 0,0 1 0,0 7-36,0 1-1,-1 15 1,0-15 71,-1 39-23,-5 52-116,-5 19 446,-7 49 148,12-114-311,-3 21 985,7-66-692,2-16-99,0-17-97,14-50-231,2 0 0,37-105 0,-36 134-92,1 1-1,2 1 0,1 1 1,27-40-1,-31 58-8,1 1 0,1 0 1,0 1-1,2 1 0,0 1 1,2 1-1,43-30 0,-61 47 35,0-1 1,0 1-1,0 0 0,1 0 0,-1 0 1,1 1-1,-1-1 0,9 0 0,-11 2 20,0 0-1,-1 0 0,1 0 1,0 0-1,-1 0 1,1 0-1,0 1 1,-1-1-1,1 1 0,-1-1 1,1 1-1,-1 0 1,1 0-1,-1-1 1,1 1-1,-1 0 0,0 0 1,1 1-1,-1-1 1,0 0-1,0 0 0,0 0 1,0 1-1,0-1 1,0 1-1,0-1 1,-1 0-1,1 1 0,0 1 1,3 7 13,-2-1-1,1 0 1,-1 1-1,0 0 1,0 18 0,-4 51 137,2-73-88,-1 0 0,0 0 0,0 0 0,0 0-1,-1 0 1,0 0 0,0 0 0,0-1 0,-1 1 0,0-1 0,-6 10 0,6-12-2,1-1 1,-1 1-1,0 0 1,0 0-1,0-1 1,0 0-1,0 0 0,0 0 1,-1 0-1,1 0 1,-1-1-1,1 1 1,-1-1-1,0 0 1,1 0-1,-1 0 0,0-1 1,0 1-1,-5-1 1,-2 0-11,1-1 0,-1 0 0,1-1 0,-1 0 0,1-1 0,0 0 0,-17-7 0,-1-4-273,-33-23 1,53 32 138,-1 0-541,14 11 79,-2-3 623,3 4-94,76 76-336,-70-72 321,1 0-1,1-2 1,0 1 0,29 13 0,-31-17 131,0-2 0,1 1 1,-1-1-1,1-1 0,16 2 1,-24-4-64,-1-1 0,1 0 0,0 0 1,0 0-1,0 0 0,0-1 0,-1 1 0,1-1 1,0-1-1,-1 1 0,1-1 0,-1 0 1,1 0-1,-1 0 0,0 0 0,0-1 1,6-4-1,4-7 55,-2-1-1,0 0 1,0-1 0,14-27 0,4-11 22,3 2 1,65-79-1,-98 131-100,3-2-22,-1-1-1,1 1 1,-1-1 0,0 1-1,0-1 1,0 0 0,0 0-1,-1 0 1,1 0-1,-1 0 1,0 0 0,0 0-1,0-1 1,1-3 0,-15 20-431,9-7 410,0 0 0,0 0-1,0 1 1,1-1 0,0 1 0,1 0-1,0-1 1,-3 15 0,-6 60-162,10-64 117,0-9 115,1-1 0,0 1 0,1 0 1,0 0-1,0-1 0,0 1 0,5 13 0,-5-19-7,-1 0 0,1 0 0,0 0 0,0 0 0,0 0 0,0-1 0,0 1 0,0 0 0,0-1 0,1 1 0,-1-1-1,0 1 1,1-1 0,0 0 0,-1 1 0,1-1 0,0 0 0,-1 0 0,1 0 0,0 0 0,0-1 0,0 1 0,0 0-1,0-1 1,0 1 0,0-1 0,0 0 0,0 0 0,0 0 0,0 0 0,0 0 0,0 0 0,0 0 0,0 0 0,4-2 0,1-1 25,0 1 1,1-2 0,-1 1 0,0-1 0,-1 0 0,10-7 0,36-34 88,-27 22-63,-16 15-56,14-12-88,1 0 0,50-31 0,-65 46 25,-6 3 10,1 0 0,-1 0 0,1 0-1,0 0 1,6-1 0,-9 3 33,-1 0-1,1-1 1,0 1 0,-1 0-1,1 0 1,0 0 0,-1 1-1,1-1 1,0 0 0,-1 0-1,1 0 1,0 0 0,-1 1-1,1-1 1,-1 0-1,1 0 1,0 1 0,-1-1-1,1 1 1,-1-1 0,1 0-1,-1 1 1,1-1 0,-1 1-1,0-1 1,1 1 0,-1-1-1,1 1 1,-1 0 0,0-1-1,0 1 1,1-1 0,-1 1-1,0 0 1,0-1 0,0 1-1,0 0 1,1-1 0,-1 1-1,0 1 1,1 17 43,0 0 0,-1 0 0,0 0 0,-2 0 0,-7 35-1,0 6 170,7-45-133,1-3 397,11-30-166,13-32-160,-15 30-210,1 1 0,1 0 0,1 0 0,21-28 0,-29 43 42,0 1 1,1 0-1,-1 0 1,1 0-1,-1 1 1,1-1 0,0 1-1,0 0 1,6-2-1,-9 4 22,-1 0 1,1 0-1,0 0 0,0 0 0,-1 0 0,1 0 0,0 0 1,0 0-1,-1 0 0,1 1 0,0-1 0,-1 0 1,1 0-1,0 1 0,-1-1 0,1 1 0,-1-1 0,1 1 1,0-1-1,-1 1 0,1-1 0,-1 1 0,1-1 0,-1 1 1,0-1-1,1 1 0,0 1 0,8 19 201,-8-20-198,14 48 249,-11-34-234,0 0 1,1 0-1,14 26 0,-9-21 57,-8-15-76,1 0 0,0 0 0,0 0 1,5 6-1,-4-5-115,1 0 0,-1 0 0,3 8 0,-1 1-2487,-2-7 1101</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4:42.176"/>
    </inkml:context>
    <inkml:brush xml:id="br0">
      <inkml:brushProperty name="width" value="0.05" units="cm"/>
      <inkml:brushProperty name="height" value="0.05" units="cm"/>
    </inkml:brush>
  </inkml:definitions>
  <inkml:trace contextRef="#ctx0" brushRef="#br0">93 56 7136,'-70'-39'2656,"56"39"-2080,6-3-160,8-2-64,0 2-288,4-2-512,4 5 224,5 5-1312,10 6 864,8 0-3936</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3:08.887"/>
    </inkml:context>
    <inkml:brush xml:id="br0">
      <inkml:brushProperty name="width" value="0.05" units="cm"/>
      <inkml:brushProperty name="height" value="0.05" units="cm"/>
      <inkml:brushProperty name="color" value="#66CC00"/>
    </inkml:brush>
  </inkml:definitions>
  <inkml:trace contextRef="#ctx0" brushRef="#br0">548 615 3136,'-2'-2'173,"2"2"124,-1-1-1,1 1 1,-1-1-1,0 0 1,1 1-1,-1-1 1,1 1-1,-1-1 1,0 1 0,0 0-1,1-1 1,-1 1-1,0 0 1,-1-1-1,-18 6 2859,7 1-2759,0 1 0,0 0 1,-16 13-1,12-8-115,-14 10 286,-53 50-1,-17 32 146,98-101-695,-30 33 97,1 1 0,2 2 0,2 1 0,-38 69 0,63-103-46,0 0-1,0-1 1,1 1-1,-1 0 1,2 0 0,-1 0-1,0 0 1,1 1-1,0-1 1,1 0-1,0 11 1,0-16-54,0 0-1,0-1 1,0 1 0,0 0 0,0-1-1,0 1 1,1 0 0,-1-1 0,0 1 0,0 0-1,1-1 1,-1 1 0,0-1 0,1 1-1,-1-1 1,1 1 0,-1-1 0,1 1 0,-1-1-1,1 1 1,-1-1 0,1 0 0,-1 1-1,1-1 1,-1 0 0,1 1 0,0-1 0,-1 0-1,1 0 1,0 0 0,-1 1 0,1-1-1,0 0 1,-1 0 0,1 0 0,0 0-1,-1 0 1,1 0 0,0 0 0,-1 0 0,1-1-1,-1 1 1,1 0 0,0 0 0,0-1-1,6-1 82,-1-1-1,0 1 1,10-8-1,-8 6-17,15-10 0,-1-2 0,0 0 0,-1-1 0,-1-1 0,0-1 0,22-29-1,0-6-205,-2-2 0,-2-2-1,53-112 1,-56 114-170,-91 284 545,54-214-207,0-1 0,1 1 0,0 0 0,1-1-1,4 28 1,-4-36 14,1 0 0,1 0 0,-1 0 0,1 0 0,-1 0-1,1 0 1,1-1 0,-1 1 0,1 0 0,-1-1-1,1 0 1,1 0 0,-1 0 0,1 0 0,-1 0 0,1-1-1,0 0 1,7 5 0,-7-6-17,-1-1 0,1 1 0,0-1 0,0 0 0,0 0 0,0 0 0,0 0 1,0-1-1,0 0 0,0 0 0,0 0 0,0 0 0,0-1 0,0 1 0,0-1 0,0 0 0,7-3 0,0 0 19,1-2 0,-1 1-1,0-2 1,14-9 0,96-83 62,-111 90-117,84-76 99,100-117-1,-167 169-73,-2 0-1,-2-2 1,-1-1 0,30-67-1,-27 43-72,-2-1 0,26-114 0,-47 164-31,1 0 1,-2 0-1,1 0 0,-1 0 1,-1 0-1,0 0 0,-3-16 1,3 26 77,0 1 0,0-1 0,0 1 0,0-1 0,0 1 0,0-1 0,0 1 0,0-1 0,0 1 0,0-1 1,-1 1-1,1 0 0,0-1 0,0 1 0,-1-1 0,1 1 0,0 0 0,0-1 0,-1 1 0,1 0 0,0-1 0,-1 1 0,1 0 0,-1-1 0,1 1 1,0 0-1,-1 0 0,1 0 0,-1-1 0,1 1 0,-1 0 0,1 0 0,-1 0 0,1 0 0,0 0 0,-1 0 0,1 0 0,-1 0 0,1 0 0,-1 0 1,1 0-1,-1 0 0,1 0 0,-1 0 0,1 0 0,-1 0 0,1 1 0,-1-1 0,-2 2 7,1 0 1,-1 0-1,1 0 1,-1 0-1,1 0 0,0 0 1,-3 5-1,-17 26 20,-18 38 0,8-15 18,-113 172 260,115-177-77,-45 106 0,65-131-189,2 0-1,0 1 0,1 1 0,2-1 0,1 1 1,-1 38-1,5-55 0,0-1 0,1 0 0,1 1 1,0-1-1,5 18 0,-5-23 2,0 1-1,1-1 1,-1 0 0,1 0-1,0-1 1,0 1-1,1 0 1,-1-1 0,1 0-1,0 0 1,0 0-1,6 4 1,-4-4 7,1 0 0,0 0 0,0 0 0,1-1 0,-1 0 0,0-1-1,1 1 1,0-1 0,-1-1 0,1 1 0,0-2 0,0 1 0,0-1 0,0 0 0,0 0 0,0-1 0,0 0-1,-1-1 1,1 0 0,0 0 0,-1 0 0,13-7 0,-4 1-1,-1 0-1,0-2 1,-1 0 0,0 0-1,14-16 1,60-67 18,-46 46-53,-23 27-8,22-25-170,-37 40 129,0-1 0,0 0 1,-1 1-1,1-1 0,-1-1 1,2-7-1,-5 14 35,0 0 0,0 0 0,0 1 1,0-1-1,-1 0 0,1 0 0,0 0 0,0 0 0,0 0 1,0 0-1,-1 0 0,1 0 0,0 0 0,0 0 0,0 0 0,0 0 1,-1 0-1,1 0 0,0 0 0,0 0 0,0 0 0,-1 0 0,1 0 1,0-1-1,0 1 0,0 0 0,0 0 0,0 0 0,-1 0 1,1 0-1,0 0 0,0 0 0,0-1 0,0 1 0,0 0 0,0 0 1,-1 0-1,1 0 0,0 0 0,0-1 0,0 1 0,0 0 0,0 0 1,0 0-1,0-1 0,0 1 0,0 0 0,0 0 0,0 0 1,0 0-1,0-1 0,0 1 0,0 0 0,0 0 0,0 0 0,0-1 1,0 1-1,0 0 0,0 0 0,0 0 0,0 0 0,1-1 1,-19 17-176,5 1 68,1 0-1,1 1 1,-17 37 0,-21 68 105,34-80 105,9-28-58,1 0 0,-3 18 0,7-26-31,0 0 0,0 0 0,1 0 0,0 0 0,0 1 0,1-1-1,1 7 1,-2-13 7,1 1 0,-1 0 0,0-1 0,1 1 1,0 0-1,-1-1 0,1 1 0,0-1 0,0 1 0,0-1 0,0 1 0,0-1 0,0 0 0,0 1 0,1-1 0,-1 0 0,0 0 0,1 0 0,2 1 0,-2-1 15,0 0 0,0-1-1,0 1 1,0-1 0,1 1 0,-1-1 0,0 0 0,0 0-1,0 0 1,1-1 0,-1 1 0,0 0 0,3-2-1,3 0 27,-1-1 0,0 0 0,1-1-1,-1 1 1,-1-2 0,1 1 0,7-7-1,-8 6-34,-1-1-1,1 0 1,-2 0-1,1 0 1,-1 0-1,1-1 1,3-9-1,-1 0 11,10-34 0,-14 38-33,0 1-1,-1-1 1,0 0 0,-1 0 0,0 0 0,-1 0 0,-3-24-1,2 30-16,0-1 0,-1 1 0,0 0 0,0 0 0,0 0-1,0 0 1,-1 0 0,0 0 0,-1 1 0,1-1-1,-1 1 1,0 0 0,0 0 0,0 0 0,-1 1-1,-6-6 1,-11-1-308,22 11 326,0 0-1,-1 0 1,1 0-1,0 0 1,0 0-1,0 0 1,-1-1-1,1 1 1,0 0-1,0 0 1,0 0-1,0 0 1,-1 0 0,1 0-1,0 0 1,0-1-1,0 1 1,0 0-1,0 0 1,0 0-1,-1 0 1,1-1-1,0 1 1,0 0 0,0 0-1,0 0 1,0-1-1,0 1 1,0 0-1,0 0 1,0 0-1,0-1 1,0 1-1,0 0 1,0 0-1,0 0 1,0-1 0,0 1-1,7-8 86,11-3 27,-17 11-114,28-12 32,1 1 1,54-13 0,-74 22-47,18-6-107,41-4 0,-62 11 113,1 1 0,0-1 1,0 2-1,0-1 0,0 1 0,0 0 0,0 0 0,0 1 0,-1 0 0,9 4 0,-12-5 10,-1 1 1,0 0-1,0 0 0,0 0 0,-1 0 0,1 1 0,0-1 1,-1 1-1,0-1 0,1 1 0,-1 0 0,0 0 0,-1 0 1,1 0-1,0 1 0,-1-1 0,0 0 0,0 1 0,0-1 1,0 1-1,0-1 0,-1 1 0,1 5 0,-1 5 49,0 1-1,-1-1 1,-1 0-1,-4 18 1,5-28-43,-5 18 134,0 0-1,-2-1 1,-1 0 0,0 0 0,-1-1-1,-1-1 1,-1 1 0,-1-2-1,-1 0 1,0 0 0,-2-1 0,-25 22-1,48-42 11,0 0 0,0-1-1,6-4 1,14-13-51,45-45-1,20-34-199,-79 85 86,17-19-42,-13 13-76,36-32 0,-51 51 110,1 0 1,-1 0-1,0 0 0,1 1 0,0-1 1,-1 1-1,1 0 0,0 0 0,-1 0 0,1 0 1,0 0-1,4 0 0,-6 1 18,0 0 0,-1 0 0,1 0 0,0 0 0,-1 0 0,1 0 0,0 0 0,-1 0 0,1 1 0,0-1-1,-1 0 1,1 1 0,-1-1 0,1 0 0,0 1 0,-1-1 0,1 1 0,-1-1 0,1 1 0,-1-1 0,1 1 0,0 1 0,0-1 0,-1 1 1,1 0-1,-1-1 0,1 1 0,-1-1 0,0 1 1,1 0-1,-1-1 0,0 1 0,0 0 1,-1 2-1,-1 22-122,-2 1 0,-10 39 0,-23 53 103,30-95 77,-6 7 115,10-26-91,0 1 0,1 0 0,-1 0 0,1 0 0,1 1 0,-3 11 0,4-17-58,0-1-1,0 1 1,0-1 0,0 1-1,0-1 1,0 0 0,0 1-1,0-1 1,1 1 0,-1-1 0,0 1-1,0-1 1,0 1 0,0-1-1,1 0 1,-1 1 0,0-1-1,1 1 1,6-2 176,9-14-107,-10 8-81,17-14-34,2 1 1,0 1 0,38-22-1,-60 39 4,1 1 0,-1-1 0,1 1 0,0-1 1,-1 1-1,1 0 0,0 1 0,7-1 0,-10 1 9,0 0 0,0 0 0,1 0-1,-1 0 1,0 0 0,0 0 0,0 1 0,0-1 0,0 0 0,0 1 0,0-1 0,0 1 0,0-1 0,0 1 0,0 0-1,0-1 1,-1 1 0,1 0 0,0 0 0,0 0 0,-1-1 0,1 1 0,0 0 0,-1 0 0,1 0 0,-1 0-1,1 0 1,-1 0 0,1 0 0,-1 0 0,0 0 0,1 2 0,0 5 70,-1-6-26,1 1 0,-1 0 0,1-1 0,0 1 0,-1-1 0,1 1 0,0-1 0,3 5 0,-3-7-25,0 1 0,0 0 0,-1-1-1,1 1 1,0 0 0,0-1 0,0 1 0,0-1 0,0 0 0,0 1 0,1-1 0,-1 0 0,0 0 0,0 0 0,0 1 0,0-1 0,0 0 0,0 0 0,0-1 0,1 1 0,-1 0 0,0 0 0,0 0 0,0-1 0,2 0 0,13-4 27,-1 0 1,1-2 0,-1 0 0,0 0 0,19-14 0,-6 1-13,42-38 0,-60 48-54,0-1 0,-1 0 0,-1 0 0,1-1 0,10-22 1,-15 20 35,0-2 101,-3 16-110,-1-1 0,0 1 0,0 0 1,0-1-1,0 1 0,0 0 0,0-1 0,1 1 1,-1-1-1,0 1 0,0 0 0,1-1 0,-1 1 1,0 0-1,0 0 0,1-1 0,-1 1 0,0 0 1,1 0-1,-1-1 0,1 1 0,-1 0 0,1 0 1,10 1-89,-10-1 89,-1 0 0,0 0-1,0 0 1,1 0 0,-1 0 0,0 0-1,0 0 1,1 0 0,-1 0 0,0 0-1,0 1 1,1-1 0,-1 0-1,0 0 1,0 0 0,0 0 0,1 0-1,-1 1 1,0-1 0,0 0-1,0 0 1,1 0 0,-1 1 0,0-1-1,0 0 1,0 0 0,0 0-1,0 1 1,0-1 0,1 0 0,-1 0-1,0 1 1,0-1 0,0 0 0,0 0-1,0 1 1,0-1 0,0 0-1,0 1 1,0-1 0,0 0 0,0 0-1,0 1 1,0-1 0,-1 0-1,1 0 1,0 1 0,0-1 0,-2 4-2,1-1 1,0 1 0,0-1 0,0 1 0,0-1 0,1 1 0,-1 0 0,1 0 0,1 7-1,-2 8-54,-12 57-91,0-1 192,11-63-14,2 1 0,-1-1 0,2 0-1,2 23 1,-2-31-9,-1-1 1,1 1-1,0-1 0,1 1 0,-1-1 1,0 0-1,1 1 0,0-1 0,0 0 0,0 0 1,0 0-1,0 0 0,1-1 0,-1 1 0,1-1 1,0 1-1,-1-1 0,1 0 0,0 0 0,5 3 1,-6-5-4,0 1 1,-1-1 0,1 1-1,-1-1 1,1 0-1,0 0 1,-1 0 0,1 0-1,0 0 1,-1 0 0,1 0-1,0 0 1,-1-1 0,1 1-1,0 0 1,1-2 0,25-13 94,-19 9-67,13-6-4,-10 6-22,20-13-1,103-76 214,-93 64-356,20-13-14,-54 39 107,1 0-1,0 0 1,0 1 0,0 0-1,14-3 1,-18 6 31,0 1 1,-1-1-1,1 1 1,0 0 0,0 0-1,0 0 1,0 1 0,9 2-1,0 1-20,21 9 0,-17-6 123,-15-6-164,-10 2 53,-69 27 24,-5 2-122,-71 57 66,146-85 35,1 0-1,0 0 0,0 0 1,-9 9-1,13-11 17,-1-1-1,1 1 0,0-1 0,0 1 1,0-1-1,0 1 0,1 0 1,-1-1-1,0 1 0,1 0 0,-1 0 1,1-1-1,-1 1 0,1 0 1,0 0-1,0 0 0,0 0 0,0-1 1,0 1-1,0 0 0,1 2 1,-1-3 0,1 0 0,-1 1 0,1-1 0,0 0 0,-1 0 1,1 0-1,0 0 0,0 0 0,0 0 0,-1 0 1,1 0-1,0-1 0,0 1 0,0 0 0,1 0 1,-1-1-1,0 1 0,0-1 0,2 1 0,24 6 286,-26-7-271,15 2 111,0-1 0,-1-1 0,1 0 1,23-4-1,63-17-4789,-97 20 3822,-1 0-1,1 0 1,-1-1 0,0 1 0,1-1 0,-1 0 0,0 0-1,6-5 1,4-3-2249</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4:46.068"/>
    </inkml:context>
    <inkml:brush xml:id="br0">
      <inkml:brushProperty name="width" value="0.05" units="cm"/>
      <inkml:brushProperty name="height" value="0.05" units="cm"/>
    </inkml:brush>
  </inkml:definitions>
  <inkml:trace contextRef="#ctx0" brushRef="#br0">1 881 1728,'1'1'6257,"7"1"-2646,-4-2-4429,0-1 971,-1 1 0,1-1 0,-1 0 0,0 0-1,1-1 1,-1 1 0,0 0 0,0-1 0,0 0 0,0 0-1,3-3 1,6-3 72,9-7 75,-1-2-1,0 0 1,-2-1 0,21-25 0,80-120 514,-77 102-572,-35 51-221,23-32 72,43-81 1,-71 119-95,-1 0 0,1-1 0,-1 1 0,0 0 1,0 0-1,0-7 0,-1 11-121,5 12-49,1 13 154,-1-1 1,-1 1-1,0 42 0,-2-32-1,3 33 79,-10 131 0,5-197-44,-8 52 204,7-49-164,0 1 1,0-1 0,-1 1-1,0-1 1,0 0 0,-1 0-1,-3 6 1,5-9-30,-1 0-1,1-1 1,0 1 0,-1-1 0,1 1 0,-1-1 0,1 0-1,-1 0 1,0 0 0,1 0 0,-1 0 0,0 0 0,0 0-1,0 0 1,1-1 0,-1 1 0,0-1 0,0 1-1,-3-1 1,2 0 6,0 0-1,0 0 0,0-1 0,0 1 1,0-1-1,0 0 0,1 0 0,-1 0 0,0 0 1,0-1-1,-4-2 0,0-1 6,-1-1 1,1 0-1,0-1 0,0 1 0,1-1 1,0-1-1,-6-8 0,4 4-94,1-1 0,1 0 0,0 0 0,-5-20 0,-11-56-202,20 82 234,0-5-299,2 12 313,0 0-1,0 0 1,1 0-1,-1 0 1,0 0 0,0 0-1,0 0 1,0 0-1,0 0 1,0 0-1,0 0 1,0 0-1,0 0 1,0 0 0,0 0-1,0 0 1,0 0-1,0 0 1,0 0-1,0 0 1,0 0 0,0 0-1,0 0 1,0 0-1,0 0 1,0 0-1,0 0 1,0 0 0,1 0-1,-1 0 1,0 0-1,0 0 1,0 0-1,0 0 1,0 0 0,0 0-1,0 0 1,0 0-1,0 0 1,0 0-1,0 0 1,0 0 0,0 0-1,0 0 1,0 0-1,0 0 1,0 0-1,0 0 1,0 0 0,0 0-1,0 0 1,0 0-1,0 0 1,0 0-1,1 0 1,-1 0 0,0 0-1,9 22-256,-5-7 239,2 0 0,0 0 0,1 0 1,0-1-1,1 0 0,10 12 0,-15-20 37,2-1 0,-1 0 0,0 0 0,1 0-1,0-1 1,0 1 0,0-1 0,1-1 0,0 1-1,-1-1 1,1 0 0,0 0 0,0 0 0,1-1-1,-1 0 1,1 0 0,8 1 0,-8-2 16,1-1 0,-1 1-1,1-1 1,-1-1 0,1 1 0,-1-1 0,0 0-1,1-1 1,-1 0 0,0 0 0,0-1 0,0 1 0,0-2-1,-1 1 1,1-1 0,-1 0 0,0 0 0,6-5 0,12-17 79,-1-1 0,-2 0 0,27-46-1,20-25-12,-40 63 34,28-47-1,-51 74-105,6-11-116,-11 18 90,1 1 0,-1 0 0,0 0 0,0-1 0,1 1 0,-1 0 0,0-1 1,0 1-1,0 0 0,0-1 0,1 1 0,-1-1 0,0 1 0,0 0 0,0-1 0,0 1 0,0 0 0,0-1 1,0 1-1,0-1 0,0 1 0,0 0 0,0-1 0,0 1 0,-1 0 0,1-1 0,0 1 0,0-1 0,0 1 0,0 0 1,-1-1-1,1 1 0,-1-1 0,0 1-2,0 0 0,0 1 0,-1-1 0,1 0 0,0 0 0,0 1 0,0-1 0,-1 0 1,1 1-1,0-1 0,0 1 0,0 0 0,0-1 0,0 1 0,0 0 0,0 0 0,0 0 0,0-1 0,0 1 0,0 1 1,-19 22-24,16-18 9,0 0 0,1 0 0,0 1 0,0 0 0,0-1 1,1 1-1,-2 9 0,-6 51-152,7-40 123,1-10 28,1 0 0,1 0 0,2 30 1,-1-38 47,1 1 1,0-1-1,1 1 1,0-1-1,0 0 1,1 0-1,0-1 1,6 11-1,-8-17-12,-1 1-1,1-1 1,0 0 0,0 1-1,0-1 1,0 0 0,0 0-1,1 0 1,-1-1 0,0 1-1,1-1 1,0 1 0,-1-1-1,1 0 1,0 0 0,-1 0-1,1 0 1,0 0 0,0-1-1,0 1 1,0-1 0,0 0-1,0 0 1,0 0 0,0 0-1,0 0 1,0-1 0,0 1-1,-1-1 1,6-2 0,2 0 28,-1-1-1,0-1 1,0 0 0,-1 0 0,1 0 0,-1-1 0,13-13 0,6-8-118,33-46 0,1-1 119,-21 28-5,-39 46-43,-1-1 0,0 1-1,1-1 1,-1 1-1,1-1 1,-1 1 0,1-1-1,0 1 1,-1-1-1,1 1 1,-1 0-1,1-1 1,0 1 0,-1 0-1,1 0 1,0 0-1,-1-1 1,1 1-1,0 0 1,0 0 0,-1 0-1,2 0 1,-1 0-2,-1 1 1,1-1-1,-1 1 1,1-1-1,-1 0 1,1 1-1,-1-1 1,1 1 0,-1-1-1,1 1 1,-1 0-1,0-1 1,1 1-1,-1-1 1,0 1-1,0-1 1,0 1-1,1 0 1,-1 0-1,1 6-17,0-1 0,0 1 0,-1 10-1,0-15 40,-11 141 178,5-93-154,6-45-15,-1 1 1,1-1 0,0 1-1,1-1 1,-1 0 0,3 10-1,-3-14-16,0-1 1,0 0-1,0 0 0,0 0 1,0 1-1,0-1 0,0 0 1,1 0-1,-1 0 0,0 1 1,0-1-1,0 0 0,0 0 1,0 0-1,0 1 0,0-1 0,0 0 1,1 0-1,-1 0 0,0 0 1,0 1-1,0-1 0,0 0 1,0 0-1,1 0 0,-1 0 1,0 0-1,0 0 0,0 0 1,1 0-1,-1 0 0,0 1 1,0-1-1,0 0 0,1 0 0,-1 0 1,0 0-1,0 0 0,0 0 1,1 0-1,-1 0 0,0-1 1,10-7 194,6-17-47,14-37-187,6-10-16,13-2-194,-43 66 204,0 1 1,0 0-1,1 0 0,0 1 0,0 0 1,0 0-1,11-6 0,-18 12 35,1-1 0,-1 1 0,1 0 0,-1-1-1,1 1 1,-1 0 0,1 0 0,-1 0 0,1-1 0,-1 1 0,1 0-1,-1 0 1,1 0 0,-1 0 0,1 0 0,0 0 0,-1 0 0,1 0 0,-1 0-1,1 0 1,-1 0 0,1 0 0,-1 0 0,1 0 0,-1 1 0,1-1-1,-1 0 1,1 0 0,-1 1 0,1-1 0,-1 0 0,1 1 0,-1-1-1,1 0 1,-1 1 0,0-1 0,1 1 0,-1-1 0,0 1 0,1-1-1,-1 1 1,0-1 0,0 1 0,1-1 0,-1 1 0,0-1 0,0 1 0,1 3 10,-1-1 1,1 1 0,-1-1 0,0 1 0,0-1-1,0 5 1,-15 89 82,7-49-63,-5 19-94,8-45 69,0 0 0,2 1 1,-1 23-1,4-46 5,0 1 0,0-1 0,0 0 0,0 0 0,0 1 0,0-1 0,0 0 0,0 1 0,0-1 1,0 0-1,0 0 0,0 1 0,0-1 0,1 0 0,-1 0 0,0 1 0,0-1 0,0 0 0,0 0 0,1 0 0,-1 1 0,0-1 0,0 0 0,0 0 1,1 0-1,-1 1 0,0-1 0,0 0 0,0 0 0,1 0 0,-1 0 0,0 0 0,0 0 0,1 0 0,-1 0 0,0 0 0,1 1 0,-1-1 0,0 0 1,0 0-1,1 0 0,-1 0 0,0-1 0,1 1 0,13-4 150,-9 2-174,19-9 43,-1 0-1,32-22 0,-15 10-63,102-66 91,-29 8 87,-55 37-216,-48 37 54,-1 0 0,0-1-1,0 0 1,-1 0 0,9-13 0,-17 21 24,0 0 0,0 0 1,0 0-1,0 0 0,0 0 1,0 0-1,0 0 0,0 0 1,0 0-1,0 0 0,-1 0 0,1 0 1,0 0-1,0 0 0,0 0 1,0 0-1,0 0 0,0 0 1,0 0-1,0 0 0,0 0 1,0-1-1,0 1 0,0 0 0,0 0 1,0 0-1,0 0 0,0 0 1,0 0-1,0 0 0,0 0 1,0 0-1,0 0 0,0-1 1,0 1-1,0 0 0,0 0 0,0 0 1,0 0-1,0 0 0,0 0 1,0 0-1,0 0 0,0 0 1,0 0-1,0-1 0,0 1 1,0 0-1,0 0 0,0 0 0,0 0 1,0 0-1,0 0 0,0 0 1,0 0-1,0 0 0,0 0 1,1 0-1,-1 0 0,0 0 1,0 0-1,0 0 0,0 0 0,-11 4 8,-13 12-7,-65 64-72,56-48-65,15-16 38,-44 45-97,55-52 236,0-1 0,0 1-1,1 1 1,0-1 0,-7 16 0,12-23-45,1-1 0,-1 0 0,1 0 0,-1 1 0,1-1 0,-1 1 0,1-1-1,0 0 1,0 1 0,0-1 0,0 1 0,0-1 0,0 0 0,0 1 0,1-1 0,-1 1 0,0-1 0,1 0-1,-1 1 1,1-1 0,-1 0 0,1 0 0,0 1 0,-1-1 0,1 0 0,0 0 0,0 0 0,0 0 0,0 0-1,0 0 1,0 0 0,0 0 0,0 0 0,1-1 0,-1 1 0,0 0 0,0-1 0,1 1 0,-1-1 0,2 1-1,3 1-7,0 0-1,1-1 1,-1 1-1,1-1 0,-1-1 1,1 0-1,8 0 0,-7 0 26,-1-1 0,1-1-1,-1 1 1,1-1-1,-1 0 1,0-1-1,0 0 1,0 0-1,0 0 1,-1-1-1,0 0 1,1 0 0,8-9-1,-7 5 29,0 0 0,-1-1 1,0 0-1,-1 0 0,0 0 0,0-1 0,-1 0 0,7-18 0,-5 10-15,-1-1 0,0-1 0,-2 1 0,0-1 0,-1 0 0,-1 0-1,-1 0 1,-3-40 0,-2 47-337,4 12 299,0 1 1,0 0-1,0 0 0,0-1 0,-1 1 1,1 0-1,0 0 0,0 0 0,0-1 1,-1 1-1,1 0 0,0 0 0,0 0 1,-1 0-1,1 0 0,0 0 0,-1-1 0,1 1 1,0 0-1,0 0 0,-1 0 0,1 0 1,0 0-1,0 0 0,-1 0 0,1 0 1,-2 1-5,1 0 1,0-1 0,0 1 0,0 0 0,0 0-1,0 0 1,0 0 0,0-1 0,0 2-1,0-1 1,0 0 0,1 0 0,-1 0-1,0 0 1,1 0 0,-1 1 0,0 0-1,-4 14-12,-1 0-1,2 0 0,0 0 0,-1 18 0,-2 6 60,-75 261-215,42-167 199,32-107 35,-2-1 0,0-1 1,-2 0-1,-20 32 0,29-52-26,0-1-1,0 1 0,0-1 1,-1 0-1,1 0 1,-1-1-1,0 1 0,0-1 1,-1 1-1,1-1 1,-1 0-1,1-1 0,-1 1 1,-6 1-1,7-2 11,-1-2-1,1 1 1,0 0-1,0-1 1,0 0-1,0 0 1,0 0-1,-1 0 1,1-1-1,0 1 1,0-1-1,0 0 1,0 0 0,0-1-1,0 1 1,0-1-1,1 0 1,-7-4-1,2 0-47,-1 0 0,1-1 0,0 0 0,0 0 1,1-1-1,0 0 0,-9-13 0,13 16-1,0 0 0,0 0 1,0 0-1,1 0 0,0 0 1,0-1-1,0 1 0,1-1 0,-1 1 1,1-1-1,1 0 0,-1 1 1,1-1-1,0 0 0,1-8 0,0 9-14,1 0-1,0 0 0,0 1 0,0-1 0,1 0 0,-1 1 0,1 0 0,0-1 0,0 1 0,1 0 1,-1 1-1,1-1 0,0 1 0,0-1 0,8-4 0,3-1 8,0 0-1,1 1 1,24-8-1,69-19-11,21-7-68,-111 33 136,1 1 0,-1-2 0,-1-1 0,26-19 0,18-23-7,93-105-1,-9 7-21,-134 140-67,82-83 220,-81 80-100,-1-1 0,-1-1 0,0 0 0,15-33 0,-15 21-9,-1 0 0,-2-1-1,-1 0 1,-2 0 0,4-37-1,-9 60-156,0 1 0,0-1 0,0 0 0,0 0 0,-1 0 0,0 0 0,-2-7 0,3 13 102,-1 0 0,1 0 0,0 0-1,0 0 1,0 0 0,0-1 0,0 1-1,-1 0 1,1 0 0,0 0-1,0 0 1,0 0 0,0 0 0,-1 0-1,1 0 1,0 0 0,0 0 0,0 0-1,0 0 1,-1 0 0,1 0-1,0 0 1,0 0 0,0 0 0,0 0-1,-1 1 1,1-1 0,0 0 0,0 0-1,0 0 1,0 0 0,0 0-1,-1 0 1,1 0 0,0 0 0,0 1-1,0-1 1,0 0 0,0 0 0,0 0-1,0 0 1,0 0 0,0 1-1,-1-1 1,1 0 0,0 0 0,0 0-1,0 0 1,0 1 0,-6 8-60,-85 188-245,80-166 289,2 0 0,1 1 1,2 0-1,1 0 0,1 1 0,2 0 1,1-1-1,2 1 0,5 37 1,-3-43 35,1 0 0,11 36 0,-12-54-2,0 0 0,1 0 0,0 0 0,1 0 0,-1-1 0,2 1 0,-1-1 0,1 0 0,0-1 0,8 8 0,-12-14 5,-1 1 0,1-1 0,0 0 0,0 0 0,0 0 0,0 0 0,0 0 1,0 0-1,1 0 0,-1-1 0,0 1 0,0-1 0,0 1 0,1-1 0,-1 0 0,0 0 0,1 0 0,-1 0 0,0 0 0,0-1 0,1 1 0,-1-1 0,0 1 0,0-1 0,0 0 0,0 0 0,0 0 1,0 0-1,0 0 0,4-3 0,-1 0-6,0 0 1,0 0 0,-1-1-1,1 0 1,-1 1 0,0-1 0,0-1-1,-1 1 1,1 0 0,2-7-1,-1-2 39,-1 1-1,0-1 0,0 0 0,-1 0 0,-1 0 1,-1 0-1,0-1 0,0 1 0,-4-26 0,3 38-62,0-1-1,-1 1 0,1 0 0,-1-1 0,0 1 1,1 0-1,-1-1 0,0 1 0,0 0 0,0 0 1,-1 0-1,1 0 0,0 0 0,-1 0 0,-1-1 1,2 2-5,0 0 1,0 1 0,0-1 0,-1 1 0,1 0 0,0-1 0,0 1 0,0 0-1,0-1 1,0 1 0,0 0 0,-1 0 0,1 0 0,0 0 0,0 0 0,0 0-1,0 1 1,-1-1 0,1 0 0,0 1 0,0-1 0,0 0 0,0 1 0,0-1-1,0 1 1,0 0 0,0-1 0,0 1 0,0 0 0,0 0 0,0-1 0,-1 3-1,-2 2 4,-1 0-1,1 0 0,0 1 0,0-1 0,0 1 0,1 0 0,0 0 0,0 1 0,1-1 0,-4 12 1,2 0-32,0 1 1,-2 31-1,6-38 31,0 0-1,0 1 1,1-1-1,1 1 1,0-1-1,5 17 1,-6-24 43,0-1 0,1 0 1,-1-1-1,1 1 0,0 0 1,0 0-1,0-1 0,1 1 1,-1-1-1,1 0 0,0 0 1,0 0-1,0 0 0,0 0 1,0 0-1,1-1 0,-1 0 1,1 1-1,-1-1 0,1-1 0,0 1 1,5 1-1,-5-3 3,-1 1-1,1-1 1,0 0-1,-1 0 1,1-1 0,0 1-1,-1-1 1,1 0-1,-1 0 1,1 0-1,-1 0 1,0-1 0,1 0-1,-1 1 1,0-1-1,0 0 1,0 0-1,0-1 1,0 1-1,3-5 1,6-5 70,0-1-1,17-27 1,30-57 148,0 0-363,-29 53 116,85-112 104,15-17 190,-129 172-287,6-11-37,0 1-1,-1-2 1,6-13 0,5-14-152,-15 38 165,-1-1-1,0 1 1,0-1-1,0 0 1,0 1-1,-1-1 0,1 0 1,-1 1-1,1-1 1,-1-4-1,-14 30-370,-42 69 259,-1 3 118,46-75-18,1 1-1,-13 39 1,12-22-42,-10 63 0,19-81 103,0 0 1,1 1 0,1-1-1,1 0 1,4 24-1,-3-36 23,0 1 0,1-1 0,-1 1 0,2-1-1,7 15 1,-9-19-32,1 0-1,0 0 1,0 0 0,0 0-1,0 0 1,1-1-1,-1 0 1,1 1 0,0-1-1,0-1 1,0 1-1,6 2 1,-2-1-66,0-1-1,0 0 0,0-1 1,0 0-1,11 2 1,-14-4-460,0 0 0,0 0 1,0 0-1,-1 0 0,1-1 1,0 0-1,0 0 1,-1 0-1,1-1 0,6-2 1,-10 4 311,-1-1 1,1 0 0,0 1 0,-1-1 0,1 1 0,0-1-1,-1 0 1,1 0 0,-1 1 0,1-1 0,-1 0 0,1 0-1,-1 1 1,0-1 0,1 0 0,-1 0 0,0 0 0,0 0-1,0 0 1,0 0 0,1 1 0,-1-1 0,0 0 0,0 0-1,-1 0 1,1 0 0,0-1 0,-1-2-174,1 0 1,-1 1-1,0-1 0,-1 0 1,-1-3-1,-19-30-2861</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4:46.430"/>
    </inkml:context>
    <inkml:brush xml:id="br0">
      <inkml:brushProperty name="width" value="0.05" units="cm"/>
      <inkml:brushProperty name="height" value="0.05" units="cm"/>
    </inkml:brush>
  </inkml:definitions>
  <inkml:trace contextRef="#ctx0" brushRef="#br0">101 39 7648,'-47'-31'2816,"24"28"-2176,-3-2-192,21 5 288,18 0-1088,15 0 192,3 5 352,3-2-128,6 0 96,4 2-96,0-5 288,3 0-160,-4 0-1088,-2 4 480,-7-4-3168,-11 4 1984,-10 11-2048</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4:46.778"/>
    </inkml:context>
    <inkml:brush xml:id="br0">
      <inkml:brushProperty name="width" value="0.05" units="cm"/>
      <inkml:brushProperty name="height" value="0.05" units="cm"/>
    </inkml:brush>
  </inkml:definitions>
  <inkml:trace contextRef="#ctx0" brushRef="#br0">62 20 6400,'-62'-19'2880,"67"19"-2496,5 0-1184,11 0 352,10 0-2016,13 0 1376,4 8-1664</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4:47.149"/>
    </inkml:context>
    <inkml:brush xml:id="br0">
      <inkml:brushProperty name="width" value="0.05" units="cm"/>
      <inkml:brushProperty name="height" value="0.05" units="cm"/>
    </inkml:brush>
  </inkml:definitions>
  <inkml:trace contextRef="#ctx0" brushRef="#br0">80 20 5632,'0'0'81,"-1"-1"1,1 1-1,-1 0 0,1-1 1,0 1-1,-1-1 0,1 1 1,0-1-1,0 1 0,-1-1 1,1 1-1,0-1 1,0 0-1,0 1 0,-1-1 1,1 1-1,0-1 0,0 1 1,0-1-1,0 0 0,0 1 1,0-1-1,0 1 0,1-1 1,-1 1-1,0-1 1,0 0-1,0 1 0,1-1 1,0 0 16,1 0 0,0 1 0,0-1 0,-1 1 0,1 0 0,0-1 0,0 1 0,0 0 1,0 0-1,1 1 0,4-1 125,-1 1 0,0 0 0,0 0 0,0 0 0,0 1 0,0 0 0,0 0 0,0 1 0,0-1 0,-1 1 0,1 1 0,-1-1 0,0 1 0,0 0 0,8 8 0,0 2-102,-1 0 1,0 1-1,-1 0 1,8 17 0,6 11-51,-3 0 0,-2 2 1,-1 0-1,-3 1 0,-1 1 1,-3 1-1,7 54 0,-11-40 128,-3 0 0,-3 0 0,-2 1 0,-3-1 0,-3 1-1,-15 64 1,-2-33 265,-66 175 0,64-210-405,-2-2-1,-3 0 1,-3-2 0,-40 51-1,66-96-581,-1 0-1,0 0 1,-1-1-1,0 0 1,-20 13-1,2-8-1358</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4:54.887"/>
    </inkml:context>
    <inkml:brush xml:id="br0">
      <inkml:brushProperty name="width" value="0.05" units="cm"/>
      <inkml:brushProperty name="height" value="0.05" units="cm"/>
    </inkml:brush>
  </inkml:definitions>
  <inkml:trace contextRef="#ctx0" brushRef="#br0">228 29 2720,'5'-28'6677,"-3"32"-6012,-1 0 0,2 0 0,-1 0 0,6 6 0,10 19-843,31 105 207,-27-68 118,61 205 477,-77-246-492,-2-11 22,4 28-1,-7-38-41,-1 0-1,0-1 0,0 1 1,0 0-1,-1-1 1,1 1-1,-1 0 0,0-1 1,0 1-1,0-1 1,0 1-1,-4 5 1,4-8-62,0 0 0,0 0 1,1 0-1,-1-1 1,0 1-1,-1 0 1,1-1-1,0 1 1,0-1-1,0 1 1,0-1-1,0 0 1,0 0-1,-1 1 1,1-1-1,0 0 0,0 0 1,0 0-1,-1 0 1,-1 0-1,-28-4 612,23 2-469,-35-6 236,0-2 0,0-1 0,1-3-1,-59-28 1,68 29-403,25 11-129,0-1-1,0 0 1,1-1-1,0 1 0,0-1 1,-7-6-1,14 10-19,0-1 0,0 1 0,1-1 0,-1 1 0,0 0 0,0-1-1,1 1 1,-1-1 0,0 1 0,1 0 0,-1-1 0,0 1 0,1 0-1,-1-1 1,1 1 0,-1 0 0,0-1 0,1 1 0,-1 0 0,1 0-1,-1 0 1,1-1 0,12 0-1460</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4:55.918"/>
    </inkml:context>
    <inkml:brush xml:id="br0">
      <inkml:brushProperty name="width" value="0.05" units="cm"/>
      <inkml:brushProperty name="height" value="0.05" units="cm"/>
    </inkml:brush>
  </inkml:definitions>
  <inkml:trace contextRef="#ctx0" brushRef="#br0">3 68 1664,'-2'5'7721,"3"-12"-2136,0 0-6795,44 8 2010,370-12 842,-340 2-1349,79-20 0,-137 25-218,-6 3-120,-3 0 75,-8 1-30,1 0-1,-1 0 1,0-1-1,0 1 1,0 0 0,0 0-1,0 0 1,0 0 0,0 0-1,0 0 1,0 0-1,0 0 1,0 0 0,0-1-1,0 1 1,0 0-1,0 0 1,0 0 0,0 0-1,0 0 1,0 0 0,0 0-1,0 0 1,0 0-1,0-1 1,0 1 0,0 0-1,0 0 1,0 0-1,0 0 1,0 0 0,0 0-1,0 0 1,-1 0 0,1 0-1,0 0 1,0-1-1,0 1 1,0 0 0,0 0-1,0 0 1,0 0 0,0 0-1,0 0 1,0 0-1,0 0 1,-1 0 0,1 0-1,0 0 1,0 0-1,0 0 1,0 0 0,0 0-1,0 0 1,0 0 0,-1 0-1,-9 0-2014,4 1 553,-3-1 145</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4:57.480"/>
    </inkml:context>
    <inkml:brush xml:id="br0">
      <inkml:brushProperty name="width" value="0.05" units="cm"/>
      <inkml:brushProperty name="height" value="0.05" units="cm"/>
    </inkml:brush>
  </inkml:definitions>
  <inkml:trace contextRef="#ctx0" brushRef="#br0">10 12 2656,'0'-1'38,"-1"1"0,1 0-1,0 0 1,0 0 0,-1-1 0,1 1-1,0 0 1,0 0 0,-1-1 0,-5-8 7866,6 9-7889,0 0 0,0 0-1,0 0 1,0 0 0,0 0 0,0 0-1,0 0 1,0 0 0,0 0 0,0 0-1,0 1 1,0-1 0,0 0-1,0 0 1,0 0 0,0 0 0,0 0-1,0 0 1,0 0 0,0 0-1,0 0 1,0 0 0,0 0 0,0 0-1,0 0 1,0 0 0,0 0-1,0 0 1,0 0 0,0 0 0,0 0-1,0 0 1,0 0 0,0 0 0,0 0-1,0 0 1,0 0 0,0 0-1,0 0 1,0 0 0,0 0 0,0 1-1,0-1 1,0 0 0,0 0-1,0 0 1,0 0 0,0 0 0,0 0-1,0 0 1,0 0 0,0 0-1,0 0 1,0 0 0,0 0 0,0 0-1,6 3 1104,11 3 51,1-5-841,-1-1 1,25-2 0,-2 0-174,101 3 437,178 25 0,-301-25-939,-3-1 81</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4:59.660"/>
    </inkml:context>
    <inkml:brush xml:id="br0">
      <inkml:brushProperty name="width" value="0.05" units="cm"/>
      <inkml:brushProperty name="height" value="0.05" units="cm"/>
    </inkml:brush>
  </inkml:definitions>
  <inkml:trace contextRef="#ctx0" brushRef="#br0">1 34 1824,'12'5'8522,"8"-4"-5030,28-6-3926,-17 2 1088,137-1-160,-162 4-470,13 0 59,111 4 970,-122-4-1020,0 0 1,0 0 0,13-2 0,-18 2-8,0-1 0,-1 1 0,1-1 0,0 0 0,0 0 0,0 0 0,-1 0 0,1 0 0,-1-1 0,1 1 0,2-3 1,-5 3-468,0 0 0,0 0 0,0 0 1,-1 0-1,1 1 0,0-1 1,-1 0-1,1 0 0,-1 0 1,1 1-1,-1-1 0,1 0 1,-1 1-1,0-1 0,1 0 0,-1 1 1,0-1-1,-1 0 0,-1 0-1265</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5:00.242"/>
    </inkml:context>
    <inkml:brush xml:id="br0">
      <inkml:brushProperty name="width" value="0.05" units="cm"/>
      <inkml:brushProperty name="height" value="0.05" units="cm"/>
    </inkml:brush>
  </inkml:definitions>
  <inkml:trace contextRef="#ctx0" brushRef="#br0">6 50 3552,'-5'2'8968,"7"-4"-8171,36-13-141,-20 9-528,0 0 0,0 1 0,1 0 0,31-2 0,-28 4-78,0 2 0,-1 0 0,1 1 0,40 6 1,112 33 679,-169-38 138,1-1-6435,0-1 1152,5 1 2031</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5:01.673"/>
    </inkml:context>
    <inkml:brush xml:id="br0">
      <inkml:brushProperty name="width" value="0.05" units="cm"/>
      <inkml:brushProperty name="height" value="0.05" units="cm"/>
    </inkml:brush>
  </inkml:definitions>
  <inkml:trace contextRef="#ctx0" brushRef="#br0">584 212 2976,'0'0'141,"0"1"-1,1-1 1,-1 0-1,0 0 1,0 0 0,1 0-1,-1 0 1,0 0-1,0 0 1,1 0 0,-1 0-1,0 0 1,0 1-1,1-1 1,-1 0 0,0-1-1,1 1 1,-1 0 0,0 0-1,0 0 1,1 0-1,-1 0 1,0 0 0,0 0-1,1 0 1,-1 0-1,0-1 1,0 1 0,1 0-1,-1 0 1,0 0-1,0 0 1,0-1 0,1 1-1,-1 0 1,0 0 0,0 0-1,0-1 1,0 1-1,0 0 1,1 0 0,-1-1-1,0 0 64,1 0 1,0-1-1,-1 1 0,1 0 0,-1-1 1,1 1-1,-1 0 0,0-1 0,1 1 1,-1-3-1,0 0-120,-1 1 0,1-1-1,-1 0 1,0 1 0,0-1 0,0 1 0,-1-1-1,1 1 1,-1 0 0,0-1 0,0 1 0,0 0-1,0 0 1,-1 1 0,1-1 0,-5-4 0,-6-4 102,-1 0-1,-20-12 1,16 11-77,-5-4 56,-45-22 0,61 34-171,1 1-1,-1 1 1,0-1 0,0 1 0,0 0 0,0 1 0,0 0 0,0 0 0,0 0 0,-1 1-1,1 0 1,-13 2 0,13 0-27,0 1-1,0-1 0,1 1 1,-1 1-1,1-1 0,0 1 1,-11 9-1,-38 38 59,48-43-10,-132 131-212,135-136 215,1 0 0,0 1 0,0 0 1,0 0-1,1 0 0,-1 0 0,1 0 1,0 0-1,-2 7 0,3-9-10,1-1 0,-1 1 0,1 0 0,0-1 0,0 1 0,0 0 0,0 0 0,0-1 0,0 1 0,1 0 0,-1-1 0,0 1 0,1-1 0,0 1 0,-1 0 0,1-1-1,0 1 1,0-1 0,-1 1 0,1-1 0,0 0 0,0 1 0,1-1 0,-1 0 0,0 0 0,0 0 0,1 0 0,-1 0 0,3 2 0,7 3 73,-1-1 1,1 0-1,0 0 1,0-1-1,19 4 1,61 6 97,-2 1-308,-53-5 164,0 2 1,64 32-1,-88-38 28,0 1-1,0 0 0,-1 1 1,0 0-1,0 1 0,-1 0 1,0 0-1,0 1 0,-1 1 1,-1 0-1,0 0 1,8 13-1,-15-21-19,1 1 1,-1-1-1,0 1 1,0-1-1,0 1 0,-1 0 1,1-1-1,-1 6 1,0-7 0,0-1 1,0 1 0,0 0-1,0 0 1,-1 0 0,1-1-1,-1 1 1,1 0-1,-1-1 1,1 1 0,-1 0-1,0-1 1,0 1-1,0-1 1,0 1 0,0-1-1,0 1 1,-1-1 0,1 0-1,-2 2 1,-4 1 81,-1 1 1,1-1-1,-1-1 1,0 1-1,0-1 1,-15 3-1,-54 6 286,32-6-163,11 0-106,-62 7 350,85-13-445,-1 1 1,1-2 0,0 0-1,0 0 1,0-1 0,-17-4-1,22 4-80,0-1-1,0 1 0,0-1 1,1 0-1,-1 0 0,1-1 1,0 1-1,0-1 0,0-1 1,-4-4-1,5 4-524,0 0 0,0 0 0,1-1 0,0 1 0,-5-10 0,8 14 299,-1 0 0,1 0 0,-1-1 0,1 1 1,0 0-1,-1-1 0,1 1 0,0 0 0,0-1 0,0 1 0,0 0 0,0-1 0,0 1 0,0 0 0,0-1 0,1 1 0,-1 0 0,0-1 1,1 1-1,-1 0 0,2-3 0,10-8-2270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3:09.247"/>
    </inkml:context>
    <inkml:brush xml:id="br0">
      <inkml:brushProperty name="width" value="0.05" units="cm"/>
      <inkml:brushProperty name="height" value="0.05" units="cm"/>
      <inkml:brushProperty name="color" value="#66CC00"/>
    </inkml:brush>
  </inkml:definitions>
  <inkml:trace contextRef="#ctx0" brushRef="#br0">44 54 7392,'-30'-23'3360,"21"20"-2944,5-2 64,8 5-352,-8-3 320,4-2-256,0-6-1792,4 8 864</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5:02.639"/>
    </inkml:context>
    <inkml:brush xml:id="br0">
      <inkml:brushProperty name="width" value="0.05" units="cm"/>
      <inkml:brushProperty name="height" value="0.05" units="cm"/>
    </inkml:brush>
  </inkml:definitions>
  <inkml:trace contextRef="#ctx0" brushRef="#br0">9 4 2560,'-6'-3'8637,"3"4"-6477,7 6-1560,3-3-464,-1 1 0,0-1-1,1 0 1,0-1 0,0 1 0,0-2 0,1 1 0,-1-1-1,0 0 1,1 0 0,0-1 0,-1 0 0,15 0 0,5-2 206,0-1-1,42-9 1,-20 3-53,5 2-163,1 2-1,-1 2 1,1 3 0,0 2-1,-1 3 1,60 14 0,-95-16-96,-9-1 126,1-1 1,-1 0-1,12 0 1,-15-4-678,-9-8-8387,1 6 6028</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5:12.414"/>
    </inkml:context>
    <inkml:brush xml:id="br0">
      <inkml:brushProperty name="width" value="0.05" units="cm"/>
      <inkml:brushProperty name="height" value="0.05" units="cm"/>
    </inkml:brush>
  </inkml:definitions>
  <inkml:trace contextRef="#ctx0" brushRef="#br0">276 23 1664,'7'3'5420,"-7"-3"-5328,0 0 0,0 0 0,0 0 0,1 0 0,-1 0 1,0 0-1,0 0 0,0 0 0,0 0 0,0 0 0,0 0 0,1 0 1,1 1 2026,-2-1-2027,0 1 1,0-1-1,0 0 0,0 0 0,0 0 0,0 0 0,0 0 1,0 0-1,0 1 0,0-1 0,0 0 0,0 0 0,2-15 1668,-2 14-1764,0 0-1,0 1 1,0-1-1,0 0 0,0 0 1,0 1-1,0-1 0,-1 0 1,1 1-1,0-1 1,0 0-1,-1 1 0,1-1 1,-1 0-1,1 1 0,0-1 1,-1 1-1,0-2 1,0 2 16,1 0 0,-1 0 0,1 0 1,-1 0-1,0 0 0,1 0 0,-1 0 0,0 0 1,1 1-1,-1-1 0,1 0 0,-1 0 1,0 0-1,1 1 0,-1-1 0,1 0 0,-1 0 1,1 1-1,-1-1 0,1 1 0,-1-1 1,1 0-1,-1 1 0,1-1 0,0 1 1,-1-1-1,1 1 0,-1 0 0,-20 26 88,1 0-1,1 2 1,2 0 0,-17 38-1,-13 22-53,-21 36 361,61-107-354,0-1 0,1 2 0,0-1 0,2 0 0,-4 31 1,5-7 26,3 0 1,1 1-1,2-1 1,1 0 0,12 47-1,-2-34 3,2-1 0,3 0 0,34 69 1,-38-93 90,1-1 1,1 0 0,23 28-1,-37-53-103,0 0-1,1-1 0,-1 1 1,1-1-1,0 0 1,0 0-1,0 0 0,0 0 1,0 0-1,1-1 1,-1 0-1,1 0 0,0 0 1,5 1-1,-9-3-113,0 0 0,0 0 0,0 0 0,0 0 1,1 0-1,-1 0 0,0 0 0,0 0 0,0 0 0,0 0 0,0 0 0,0-1 0,0 1 0,0 0 0,0-1 0,0 1 1,0-1-1,-1 1 0,1-1 0,0 1 0,1-2 0,2 0-272,13-6-564</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5:13.384"/>
    </inkml:context>
    <inkml:brush xml:id="br0">
      <inkml:brushProperty name="width" value="0.05" units="cm"/>
      <inkml:brushProperty name="height" value="0.05" units="cm"/>
    </inkml:brush>
  </inkml:definitions>
  <inkml:trace contextRef="#ctx0" brushRef="#br0">139 9 2304,'-5'-8'8037,"5"21"-7776,-1 2-56,-1 1 0,-1-1 0,0 0 0,-7 18 0,-2 13 50,-7 56 556,-19 80-118,3-28 103,26-111-605,9-42-169,-1 0 1,1 0 0,0 0-1,0 0 1,0-1-1,-1 1 1,1 0-1,0 0 1,0 0-1,0 0 1,1 0-1,-1 0 1,0-1 0,0 1-1,0 0 1,1 0-1,-1 0 1,0 0-1,1-1 1,-1 1-1,1 0 1,0 1 0,0-1 3,1-1 1,-1 1 0,0-1 0,0 1 0,1-1 0,-1 1 0,0-1 0,1 0 0,-1 1 0,1-1 0,-1 0 0,0 0 0,3 0 0,7-1-17,0 0 0,0-1-1,13-4 1,19-2 36,190 1 68,-165 7 12,46 9 237,-112-9-192</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5:13.886"/>
    </inkml:context>
    <inkml:brush xml:id="br0">
      <inkml:brushProperty name="width" value="0.05" units="cm"/>
      <inkml:brushProperty name="height" value="0.05" units="cm"/>
    </inkml:brush>
  </inkml:definitions>
  <inkml:trace contextRef="#ctx0" brushRef="#br0">11 24 3648,'-10'-16'2922,"11"9"1372,1 9-4195,0 1 1,0-1-1,0 0 0,0 0 1,0 0-1,1 0 1,-1 0-1,1-1 1,0 1-1,-1-1 0,1 0 1,0 0-1,0 1 1,0-2-1,0 1 1,-1 0-1,6 0 0,7 1 186,1-1-1,18-1 0,-22 0-238,276 0 1052,-290 0-3216,2 0 2065,-1 0 0,1 0 0,0 0 0,0 0 0,0 0 0,0 0 0,0 0 1,0 0-1,0 0 0,0-1 0,0 1 0,-1 0 0,1 0 0,0 0 0,0 0 0,0 0 1,0 0-1,0 0 0,0 0 0,0 0 0,0-1 0,0 1 0,0 0 0,0 0 0,0 0 1,0 0-1,0 0 0,0 0 0,0 0 0,0-1 0,0 1 0,0 0 0,0 0 0,0 0 1,0 0-1,0 0 0,0 0 0,0-1 0,-8 8-2960</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5:14.245"/>
    </inkml:context>
    <inkml:brush xml:id="br0">
      <inkml:brushProperty name="width" value="0.05" units="cm"/>
      <inkml:brushProperty name="height" value="0.05" units="cm"/>
    </inkml:brush>
  </inkml:definitions>
  <inkml:trace contextRef="#ctx0" brushRef="#br0">17 87 4064,'-9'-8'1132,"9"8"-1064,0-1 1,0 1-1,0 0 0,0 0 1,0 0-1,0-1 1,-1 1-1,1 0 0,0 0 1,0 0-1,0-1 0,0 1 1,-1 0-1,1 0 1,0 0-1,0 0 0,-1 0 1,1-1-1,0 1 0,0 0 1,-1 0-1,1 0 1,0 0-1,0 0 0,-1 0 1,1 0-1,0 0 0,0 0 1,-1 0-1,1 0 1,0 0-1,0 0 0,-1 0 1,1 0-1,30-16 4460,-12 8-4015,0 0-1,1 1 1,0 1 0,25-5 0,82-6-544,-108 16 21,0 1-1,33 4 1,-16 3-5239,-29-7 1340,-3 0 1264</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5:14.862"/>
    </inkml:context>
    <inkml:brush xml:id="br0">
      <inkml:brushProperty name="width" value="0.05" units="cm"/>
      <inkml:brushProperty name="height" value="0.05" units="cm"/>
    </inkml:brush>
  </inkml:definitions>
  <inkml:trace contextRef="#ctx0" brushRef="#br0">197 22 4896,'3'-5'452,"1"-2"857,-5 7-1293,1 0 0,0 0 0,0-1 1,0 1-1,0 0 0,0 0 0,0 0 1,0 0-1,0 0 0,0 0 0,-1 0 0,1-1 1,0 1-1,0 0 0,0 0 0,0 0 1,0 0-1,0 0 0,-1 0 0,1 0 0,0 0 1,0 0-1,0 0 0,0 0 0,0 0 1,-1 0-1,1 0 0,0 0 0,0 0 0,0 0 1,0 0-1,0 0 0,-1 0 0,1 0 0,0 0 1,0 0-1,0 0 0,0 0 0,0 0 1,-1 0-1,1 1 0,0-1 0,0 0 0,-28 17 1451,16-9-1138,1 0-1,0 1 1,0 0 0,1 0 0,0 1-1,1 1 1,0 0 0,1 0-1,-11 19 1,10-12-111,0 1 1,2-1-1,0 2 1,1-1-1,-7 39 0,10-33-97,0 0-1,1 29 0,2-40-87,1-1-1,1 1 0,0-1 0,0 1 1,8 20-1,-7-28 10,0 0-1,0 0 1,1 0 0,0 0-1,0 0 1,1-1 0,0 0 0,-1 0-1,2 0 1,-1 0 0,0-1-1,1 0 1,0 0 0,0-1 0,0 1-1,0-1 1,1-1 0,6 3-1,4 1 89,1-2-1,-1 0 0,1 0 0,0-2 1,34 1-1,-33-3 36,1-1 0,-1 0 1,28-7-1,-40 7-123,-1-1 0,1 0 0,0-1 0,-1 0-1,0 1 1,0-2 0,0 1 0,0-1 0,0 0 0,-1 0 0,1-1 0,-1 1 0,6-8 0,-4 1-3,0-1 0,-1 0-1,0 0 1,-1 0 0,0-1 0,5-25 0,-5 20 16,-1 0 0,-1-1 0,-1 1 0,-1-1 0,0 1 0,-1-1 0,-1 0 0,-1 0 0,-1 1 0,0 0 0,-1-1-1,-8-19 1,8 28-52,-1 1-1,0-1 0,-1 1 0,0 1 0,0-1 0,-1 1 0,0 0 0,0 0 0,0 1 0,-1 0 0,-1 0 0,1 1 0,-16-8 0,7 4-54,-1 2 0,0 0 0,-1 1 0,0 1 0,0 1 0,-25-4-1,24 6-414,-34 0-1,45 3-1088,1 0 1,-1 1 0,-12 3-1,21-4 1517,0 0-1,0 0 0,0 0 0,0 0 1,1 0-598,-1 1 598,0-1-1,0 0 0,0 0 0,0 0 1,0 0-1,0 0 0,0 0 0,0 0 1,0 0-1,0 0 0,0 0 0,0 0 1,0 0-1,0 0 0,0 0 0,0 0 1,0 0-1,0 1 0,0-1 0,-1 0-596,1 0 596,0 0 1,0 0-1,0 0 0,0 0 0,0 0 1,0 0-1,-1 0 0,1 0 0,7 10-4146</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5:16.525"/>
    </inkml:context>
    <inkml:brush xml:id="br0">
      <inkml:brushProperty name="width" value="0.05" units="cm"/>
      <inkml:brushProperty name="height" value="0.05" units="cm"/>
    </inkml:brush>
  </inkml:definitions>
  <inkml:trace contextRef="#ctx0" brushRef="#br0">189 20 4800,'5'-19'3936,"-11"20"-2118,-98 61 1132,72-41-2637,22-14-615,0 0 0,-17 8 1,23-12-320,12-3-4118</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5:16.883"/>
    </inkml:context>
    <inkml:brush xml:id="br0">
      <inkml:brushProperty name="width" value="0.05" units="cm"/>
      <inkml:brushProperty name="height" value="0.05" units="cm"/>
    </inkml:brush>
  </inkml:definitions>
  <inkml:trace contextRef="#ctx0" brushRef="#br0">80 16 4800,'1'-1'151,"0"0"0,0 0 0,-1 1 0,1-1 1,0 0-1,0 0 0,0 0 0,0 1 0,1-1 0,-1 1 1,0-1-1,0 1 0,0-1 0,0 1 0,3-1 0,8-4 3585,-12 17-1528,-1-9-2075,1 1 0,-1-1 0,0 1-1,0-1 1,0 0 0,0 0 0,0 1-1,-1-1 1,0 0 0,1 0 0,-1 0 0,0 0-1,-1-1 1,1 1 0,0-1 0,-1 1-1,0-1 1,-2 2 0,-17 20 134,-27 35-454,48-57-373,0 0 0,1 0 0,-1 0 0,0 0 0,1 0 0,-1 0 0,1 0 0,0 0 0,0 0 0,0 0 0,0 2 0</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5:17.726"/>
    </inkml:context>
    <inkml:brush xml:id="br0">
      <inkml:brushProperty name="width" value="0.05" units="cm"/>
      <inkml:brushProperty name="height" value="0.05" units="cm"/>
    </inkml:brush>
  </inkml:definitions>
  <inkml:trace contextRef="#ctx0" brushRef="#br0">439 106 2656,'0'-1'28,"-1"1"1,1 0-1,0 0 1,0 0-1,0 0 0,0 0 1,-1 0-1,1 0 1,0 0-1,0-1 1,0 1-1,0 0 0,0 0 1,0 0-1,-1 0 1,1-1-1,0 1 1,0 0-1,0 0 0,0 0 1,0 0-1,0-1 1,0 1-1,0 0 1,0 0-1,0 0 0,0-1 1,0 1-1,0 0 1,0 0-1,0 0 1,0-1-1,0 1 0,0 0 1,0 0-1,0 0 1,0-1-14,0 1-1,0 0 1,1 0 0,-1 0 0,0 0 0,0 0-1,0-1 1,0 1 0,0 0 0,0 0 0,0 0 0,0 0-1,0 0 1,0-1 0,0 1 0,0 0 0,0 0-1,0 0 1,-1 0 0,1 0 0,0-1 0,0 1-1,0 0 1,0 0 0,0 0 0,0 0 0,0 0 0,0 0-1,0-1 1,0 1 0,-1 0 0,1 0 0,0 0-1,0 0 1,0 0 0,0 0 0,8-14 3579,-8 13-3437,1-1 0,0-1 0,-1 1-1,1 0 1,-1 0 0,0 0 0,0 0-1,0 0 1,0 0 0,0 0-1,0 0 1,-1 0 0,1 0 0,-1 0-1,1 0 1,-1 0 0,0 0 0,0 0-1,0 0 1,0 0 0,0 0 0,0 1-1,0-1 1,-1 0 0,1 1-1,0-1 1,-1 1 0,0-1 0,1 1-1,-1 0 1,0 0 0,0 0 0,-2-1-1,-3-2-117,0 1-1,0 1 1,0-1-1,-1 1 1,1 0 0,-1 1-1,-12-1 1,6 1-110,1 2 1,-1-1-1,1 2 1,0 0 0,-26 7-1,17-2 112,0 2 1,-34 17-1,49-22-27,-1 1 1,1 0-1,0 0 1,0 1-1,1 0 0,-1 0 1,1 0-1,1 1 1,-1 0-1,-7 14 0,10-17-8,1 1 0,-1 0-1,1-1 1,1 1 0,-1 0-1,1 0 1,0 0 0,0 0-1,0 0 1,1 0 0,-1 0 0,1 1-1,0-1 1,1 0 0,0 0-1,-1 0 1,1 0 0,1 0-1,3 9 1,0-5 15,0 0 0,1 0 1,0 0-1,0 0 0,1-1 0,0 0 0,1-1 0,0 1 1,11 7-1,12 6 46,45 24 0,-10-8-162,-53-28 115,4 1 47,-1 1 0,0 0 0,27 26 0,-41-35-15,8 8 156,-1 0 0,9 13 0,-16-19-166,0-1 0,0 1 0,0 0 0,0 0 0,0 0-1,-1 0 1,0 0 0,0 0 0,0 0 0,0 0-1,0 7 1,-1-2 90,-2 19 564,2-27-670,0 1-1,-1-1 1,1 0-1,-1 0 1,1 0-1,-1 0 1,1 0-1,-1 1 1,0-1-1,1 0 1,-1 0 0,0-1-1,0 1 1,0 0-1,0 0 1,0 0-1,0 0 1,0-1-1,-2 2 1,-7 1 101,0 0 0,-1 0 0,0-1 1,1-1-1,-1 0 0,0 0 0,1-1 1,-22-2-1,21 1 56,-40-4 27,0-1 1,1-3 0,-65-20-1,99 25-170,-9-1-1436,13-3-2815,23 7-4530,8-1 6154</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5:18.271"/>
    </inkml:context>
    <inkml:brush xml:id="br0">
      <inkml:brushProperty name="width" value="0.05" units="cm"/>
      <inkml:brushProperty name="height" value="0.05" units="cm"/>
    </inkml:brush>
  </inkml:definitions>
  <inkml:trace contextRef="#ctx0" brushRef="#br0">136 2 3232,'0'0'46,"0"0"-1,0-1 1,0 1-1,0 0 1,0 0 0,-1 0-1,1 0 1,0 0-1,0 0 1,0 0 0,0 0-1,0 0 1,0 0-1,-1 0 1,1 0 0,0 0-1,0 0 1,0 0-1,0-1 1,0 1 0,-1 0-1,1 0 1,0 1-1,0-1 1,0 0 0,0 0-1,0 0 1,0 0 0,-1 0-1,1 0 1,0 0-1,0 0 1,0 0 0,0 0-1,0 0 1,0 0-1,-1 0 1,1 0 0,0 0-1,0 1 1,0-1-1,0 0 1,0 0 0,0 0-1,0 0 1,0 0-1,0 0 1,0 1 0,0-1-1,0 0 1,-1 0-1,1 0 1,0 0 0,0 0-1,0 0 1,0 1 0,0-1-1,0 0 1,0 0-1,0 0 1,0 0 0,0 0-1,1 1 1,-1-1-1,0 0 1,0 0 0,0 0-1,0 0 1,0 1-1,-3 12 1755,-8 11-582,-1 0 0,0-1 0,-2-1 0,-28 36 0,27-38-988,13-17-230,-1 0 0,1 0 0,-1 0 0,0 0 0,-5 4 0,22-17-9739,2 4 6982</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3:09.590"/>
    </inkml:context>
    <inkml:brush xml:id="br0">
      <inkml:brushProperty name="width" value="0.05" units="cm"/>
      <inkml:brushProperty name="height" value="0.05" units="cm"/>
      <inkml:brushProperty name="color" value="#66CC00"/>
    </inkml:brush>
  </inkml:definitions>
  <inkml:trace contextRef="#ctx0" brushRef="#br0">0 102 6720,'0'4'3040,"31"-4"-2624,5 0 2144,3 0-1472,35-8 1120,9-1-1281,35-13 1,-3 2-576,22-4 64,-11 1-256</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5:18.614"/>
    </inkml:context>
    <inkml:brush xml:id="br0">
      <inkml:brushProperty name="width" value="0.05" units="cm"/>
      <inkml:brushProperty name="height" value="0.05" units="cm"/>
    </inkml:brush>
  </inkml:definitions>
  <inkml:trace contextRef="#ctx0" brushRef="#br0">123 4 6720,'0'-1'66,"0"1"0,0 0 0,0 0 1,0 0-1,0 0 0,0 0 0,1-1 0,-1 1 1,0 0-1,0 0 0,0 0 0,0 0 0,0 0 1,0-1-1,1 1 0,-1 0 0,0 0 1,0 0-1,0 0 0,0 0 0,1 0 0,-1 0 1,0 0-1,0 0 0,0 0 0,1 0 0,-1 0 1,0 0-1,0 0 0,0 0 0,0 0 0,1 0 1,-1 0-1,0 0 0,0 0 0,0 0 0,0 0 1,1 0-1,-1 0 0,0 0 0,0 0 1,0 0-1,0 0 0,1 1 0,-1-1 0,0 0 1,0 0-1,0 0 0,0 0 0,0 0 0,0 0 1,1 1-1,-1-1 0,0 0 0,0 0 0,0 0 1,0 0-1,0 1 0,0-1 0,0 0 0,0 0 1,0 0-1,0 1 0,0-1 0,0 0 1,0 0-1,0 0 0,0 0 0,0 1 0,0 3 239,-1 0-1,1 0 0,-1 0 0,0 0 1,-1 0-1,1 0 0,0 0 1,-1 0-1,0 0 0,0-1 0,-4 7 1,-6 5 149,-17 18 1,-3 4-216,24-27-165,-15 23-206,22-31-249,0 0 0,0 0 0,0 0 0,0 1 0,1-1 0,-1 0 0,0 0 0,1 1 0,0-1 0,-1 0 0,1 0 0,0 1 0,1 4 0,3 4-1485</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5:19.557"/>
    </inkml:context>
    <inkml:brush xml:id="br0">
      <inkml:brushProperty name="width" value="0.05" units="cm"/>
      <inkml:brushProperty name="height" value="0.05" units="cm"/>
    </inkml:brush>
  </inkml:definitions>
  <inkml:trace contextRef="#ctx0" brushRef="#br0">360 2 2976,'2'0'233,"-1"-1"0,0 1 0,1 0 0,-1-1 0,1 1-1,-1 0 1,1 0 0,-1 0 0,0 0 0,1 0 0,-1 1 0,1-1 0,-1 0 0,1 1 0,-1-1 0,0 1 0,1-1 0,-1 1-1,0-1 1,0 1 0,2 1 0,-2-1-65,0 1 1,0-1-1,0 1 0,0-1 0,0 1 0,0-1 1,0 1-1,-1 0 0,1-1 0,-1 1 0,1 0 1,-1 0-1,0-1 0,0 1 0,1 0 0,-2 3 1,1 2 61,-1 1 0,-1-1 1,1 1-1,-1-1 0,-1 0 0,1 0 1,-7 12-1,2-5 45,-12 27 76,-2-2 0,-1 0 1,-3-1-1,0-2 0,-3-1 0,-49 50 1,-62 48 485,137-131-811,0 0 0,0 1 0,0-1 0,0 1 0,0-1 0,1 1 0,-1-1 0,-1 5 0,3-6-19,0-1-1,1 0 1,-1 1-1,0-1 0,0 0 1,1 1-1,-1-1 0,0 0 1,1 1-1,-1-1 0,1 0 1,-1 1-1,0-1 0,1 0 1,-1 0-1,1 0 0,-1 0 1,1 1-1,-1-1 0,0 0 1,2 0-1,-2 0 4,10 2 44,1 0 0,-1-1 0,1 0 0,-1-1 0,14-2 0,4 2-80,55 0-163,37 0 292,-39 0-6288,-93-4-2135</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5:19.915"/>
    </inkml:context>
    <inkml:brush xml:id="br0">
      <inkml:brushProperty name="width" value="0.05" units="cm"/>
      <inkml:brushProperty name="height" value="0.05" units="cm"/>
    </inkml:brush>
  </inkml:definitions>
  <inkml:trace contextRef="#ctx0" brushRef="#br0">4 65 6048,'-1'-1'149,"1"-1"1,-1 1-1,1 0 0,-1-1 1,1 1-1,0 0 0,0-1 1,-1 1-1,1 0 1,0-1-1,0 1 0,0 0 1,1-1-1,-1 1 0,0 0 1,0-1-1,2-1 1,-1 1 165,0 0 0,1 0 0,-1 0 0,1 0 0,-1 0 0,1 0 0,0 1 0,0-1 1,3-2-1,-2 2 40,0 1 1,1-1-1,-1 0 1,1 1-1,-1 0 1,1 0-1,0 0 1,4 0-1,33-3 608,-34 4-757,271-2 1655,-145 4-2720,-131-2 583,-1 0-1,1 0 1,0 0 0,0 0-1,-1 1 1,1-1 0,0 1-1,-1-1 1,1 1-1,0 0 1,-1 0 0,1 0-1,-1 0 1,1 0 0,-1 0-1,0 0 1,1 0-1,-1 0 1,0 1 0,0-1-1,0 0 1,0 1 0,0-1-1,0 1 1,0 0-1,0-1 1,0 3 0,4 11-1788</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5:21.231"/>
    </inkml:context>
    <inkml:brush xml:id="br0">
      <inkml:brushProperty name="width" value="0.05" units="cm"/>
      <inkml:brushProperty name="height" value="0.05" units="cm"/>
    </inkml:brush>
  </inkml:definitions>
  <inkml:trace contextRef="#ctx0" brushRef="#br0">0 169 3904,'2'-1'201,"0"0"0,0 0 0,0 0 0,0 0 0,0 1 0,0-1 1,0 1-1,1-1 0,-1 1 0,0 0 0,0 0 0,0 0 0,4 0 0,16-1 1122,-5-5-835,0-1 0,0 0-1,-1-1 1,0-1-1,0 0 1,28-23 0,-41 29-409,-1 1 0,1-1 0,-1 0 0,1 0 0,-1 0 0,0 0 0,0 0 0,0-1 0,0 1 0,-1 0 0,3-7 0,-4 9-60,0 0 1,1-1-1,-1 1 1,0 0-1,0 0 1,0-1 0,0 1-1,0 0 1,0 0-1,0-1 1,0 1 0,0 0-1,-1 0 1,1 0-1,0-1 1,-1 1 0,1 0-1,-1 0 1,0 0-1,1 0 1,-1 0 0,0 0-1,1 0 1,-1 0-1,0 0 1,0 0-1,0 0 1,0 0 0,0 1-1,0-1 1,0 0-1,0 1 1,0-1 0,-1 1-1,1-1 1,0 1-1,0-1 1,-3 1 0,2-1-30,0 1 1,-1 0 0,1 0-1,0 0 1,-1 0 0,1 0 0,0 1-1,-1-1 1,1 1 0,0-1-1,0 1 1,-1 0 0,1 0 0,0 0-1,0 0 1,0 0 0,0 1-1,-3 1 1,-3 4 65,-1 1 0,-10 13 0,14-16 11,-4 6 3,0-1 0,1 1 0,1 1 0,0-1 0,0 1 0,-7 21 0,12-28-34,0 0 0,0 0 0,1 0-1,-1 0 1,1 1 0,0-1 0,1 0-1,0 1 1,0-1 0,0 1 0,0-1 0,1 0-1,0 1 1,0-1 0,0 0 0,1 1-1,-1-1 1,1 0 0,4 5 0,-5-8 3,0 0 1,0-1-1,1 1 1,-1-1-1,0 0 1,1 0-1,-1 1 1,1-1-1,0 0 1,0 0-1,-1 0 1,1 0-1,0-1 1,0 1-1,0 0 1,0-1-1,0 0 1,-1 1-1,1-1 1,0 0-1,0 0 1,0 0-1,0 0 1,0 0-1,4-1 1,4-1 55,-1-1-1,1 0 1,17-8 0,-17 7-24,65-26 109,72-32-99,-19 10 426,-128 52-505,0 0 0,1 0 1,-1 0-1,0-1 0,1 1 0,-1 0 0,0 0 1,1 0-1,-1 0 0,0 0 0,1 0 1,-1 0-1,0 0 0,1 0 0,-1 0 1,0 0-1,1 0 0,-1 0 0,1 0 0,-1 0 1,0 0-1,1 0 0,-1 0 0,0 1 1,1-1-1,-1 0 0,0 0 0,1 1 1,2 10 30,-9 24 27,3-16 54,4-4-38,0-1 1,3 15-1,-4-27-52,1 0 1,-1-1-1,1 1 0,0-1 0,0 1 0,0-1 1,0 1-1,0-1 0,0 0 0,0 0 0,0 1 1,0-1-1,0 0 0,1 0 0,-1 0 0,1 0 1,-1 0-1,1 0 0,-1-1 0,1 1 1,2 1-1,0-1 57,0 0 0,-1 0 0,1 0 0,0-1 0,0 1 1,0-1-1,0 0 0,0 0 0,4-1 0,-3 0-32,1 0-1,0-1 1,-1 0-1,1 0 1,-1 0 0,0-1-1,6-3 1,33-27-160,-21 15 190,-9 7-161,16-17-1,-20 17-130,-9 11-113,1 8 44,-1-4 323,-1 1 0,0-1 0,0 1-1,0-1 1,-1 0 0,0 1 0,1-1 0,-2 0 0,1 1 0,0-1 0,-4 6 0,3-6 14,1 1 1,-1 0-1,0 0 1,1 0 0,0 0-1,0 7 1,1-11 573,15-10-172,-7 2-370,13-6-182,1 1 0,0 1-1,1 1 1,0 1 0,0 1 0,43-9-1,-29 12-156,-35 5 244,0 0 0,0 0 0,-1 0 0,1 0-1,0 1 1,0-1 0,-1 0 0,1 1 0,0-1 0,-1 1 0,1 0 0,-1-1 0,1 1 0,-1 0 0,1 0 0,-1 0 0,1 0 0,1 2 0,-3-2 25,0-1-1,1 1 1,-1-1 0,0 1-1,0-1 1,1 1 0,-1-1-1,0 1 1,0 0 0,0-1-1,0 1 1,0-1 0,0 1-1,0 0 1,0-1 0,0 1-1,0-1 1,0 1 0,0-1-1,0 1 1,0 0 0,-1-1-1,1 1 1,-11 15 346,6-11-313,0 0 1,-1 0 0,-7 4-1,4-2 76,18-11 194,5-3-296,5 0-71,0 0-1,20-5 1,-34 11 11,0 0-1,1 0 1,-1 0 0,0 0-1,0 1 1,1 0 0,-1 1-1,0-1 1,0 1 0,1 0-1,-1 0 1,0 0-1,7 3 1,-8 0 81,1-1-1,-1 1 0,0 0 1,0 0-1,0 0 1,0 0-1,-1 1 1,1-1-1,-1 1 1,3 6-1,-4-6 352,1-3-422,-1-2-12,1 1 1,-1 0 0,1 0-1,-1 0 1,1 1 0,-1-1-1,1 0 1,-1 1 0,0 0-1,0-1 1,0 1 0,3 4-1,-4-5-250,-1 0-1,0 1 1,1-1-1,-1 1 0,0-1 1,0 1-1,0-1 0,0 1 1,0-1-1,0 1 1,-1 1-1,1 4-2109,0-6 1731,0 1-1,0 0 1,0 0-1,0 0 1,-1 0 0,1 0-1,0-1 1,-2 4-1,2-4 448,-1 0 0,0-1-1,1 1 1,-1 0 0,0-1-1,0 1 1,1 0 0,-1-1-1,0 1 1,0-1 0,0 1-1,0-1 1,0 1 0,0-1-1,0 0 1,1 1 0,-3-1-1,-19 4-2344</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5:21.779"/>
    </inkml:context>
    <inkml:brush xml:id="br0">
      <inkml:brushProperty name="width" value="0.05" units="cm"/>
      <inkml:brushProperty name="height" value="0.05" units="cm"/>
    </inkml:brush>
  </inkml:definitions>
  <inkml:trace contextRef="#ctx0" brushRef="#br0">14 70 4640,'-9'-16'2112,"5"13"192,8-2 896,5 2-2176,8 3 448,4-3-864,15 3-320,8 0-192,5-5-192,7 5 64,1-4-1536,0 0 864,-4 0-3936,-4-4 2592,3-6-1856</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5:22.390"/>
    </inkml:context>
    <inkml:brush xml:id="br0">
      <inkml:brushProperty name="width" value="0.05" units="cm"/>
      <inkml:brushProperty name="height" value="0.05" units="cm"/>
    </inkml:brush>
  </inkml:definitions>
  <inkml:trace contextRef="#ctx0" brushRef="#br0">0 0 6464,'49'33'8698,"29"12"-7004,-57-35-1523,-2 1 0,1 0 0,-2 2 0,23 19 0,-13-4-40,-1 0-1,-2 3 0,22 33 0,-11-9 71,30 63 0,-50-84-96,-1 0 0,-2 1 0,-1 0 0,-2 1 0,-2 1 0,-1-1 1,-1 1-1,-3 0 0,-1 56 0,-2-74-51,-2-1 1,0 1-1,-1-1 1,-1 0-1,-1 0 1,-11 28-1,10-32-123,-1-1 0,0 0 0,-1 0 0,-1 0 0,0-1 0,0-1 0,-1 0 0,-19 17 0,12-15-821,0 0 1,-1-1-1,-1-1 0,-35 15 1,-9-2-4572</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5:27.111"/>
    </inkml:context>
    <inkml:brush xml:id="br0">
      <inkml:brushProperty name="width" value="0.05" units="cm"/>
      <inkml:brushProperty name="height" value="0.05" units="cm"/>
    </inkml:brush>
  </inkml:definitions>
  <inkml:trace contextRef="#ctx0" brushRef="#br0">106 103 1888,'-14'-10'4188,"14"10"-4093,0 0 0,0 0 0,0-1 0,0 1 0,0 0 0,0 0 0,0 0 0,-1 0 0,1 0 0,0-1 0,0 1 0,0 0 0,0 0 0,0 0 0,-1 0 0,1 0 0,0 0 0,0 0 0,0 0 0,-1 0 0,1 0 0,0-1 0,0 1 0,0 0 0,-1 0 0,1 0 0,0 0 0,0 0 0,0 0 0,0 1 0,-1-1 0,1 0 0,0 0 0,-17 3 1671,15-3-1668,-1 0 0,1 0 0,-1 0 0,1 1 0,-1-1 0,1 1 0,-3 1 0,2 0-79,0 0 0,0 1 0,0 0 0,0-1 0,0 1 0,1 0 0,-1 0 0,1 1 0,0-1 0,0 0 0,0 1 0,0-1 0,1 1 0,-1 0 0,1 0 0,0-1 0,0 1 0,0 4 0,-2 10 76,1-1-1,-1 32 1,4-41-42,-1 0 0,1-1 0,0 1 1,5 14-1,-5-20 0,-1 1-1,1 0 1,0-1 0,1 1 0,-1-1-1,0 1 1,1-1 0,-1 0 0,1 1-1,0-1 1,0 0 0,0 0 0,0 0-1,0 0 1,0-1 0,4 3 0,-4-3-19,-1-1 0,0 0 0,1 1 0,-1-1 1,0 0-1,1 0 0,-1 0 0,0 0 0,1 0 1,-1-1-1,0 1 0,1 0 0,-1-1 0,0 1 1,1 0-1,-1-1 0,0 0 0,0 1 0,0-1 1,1 0-1,-1 1 0,0-1 0,0 0 0,0 0 1,0 0-1,1-1 0,3-4 79,-1 1 0,1-1 0,4-9 1,-1 1 29,0-1 0,0 0 0,-2 0 0,9-30 1,-13 38-76,0 0 1,-1 0 0,0 0 0,0 0 0,-1 0 0,0 0 0,0 0-1,-1 0 1,0 0 0,0 0 0,0 0 0,-1 0 0,-4-11-1,5 16-89,0 0 0,0 0-1,-1 0 1,1 0-1,-1 0 1,1 0-1,-1 0 1,0 0-1,0 1 1,1-1-1,-1 1 1,-1-1-1,-3-1 1,5 2-3,0 1 0,0-1 1,-1 1-1,1-1 0,0 1 0,0 0 1,-1 0-1,1 0 0,0 0 0,0 0 1,-1 0-1,1 0 0,0 0 1,0 0-1,-1 0 0,1 1 0,0-1 1,0 1-1,0-1 0,0 1 0,-1-1 1,1 1-1,0 0 0,0-1 0,0 1 1,0 0-1,-1 1 0,-3 6-227,15-11 332,6-2 63,6-2 284,30-14 0,-40 15-357,1 0 0,0 1 0,0 1 0,0 0 0,0 0 0,1 2 0,17-2-1,-28 4-29,1 0-1,0 0 0,-1 0 0,1 1 0,0-1 1,-1 1-1,1 0 0,0 0 0,-1 0 0,1 1 0,-1-1 1,0 1-1,1 0 0,-1 0 0,0 0 0,0 0 1,0 1-1,-1-1 0,1 1 0,4 5 0,-2 1 127,1 0 0,-2 1 0,1 0 0,-1 0 0,5 19 0,-2-4 2,1 0 0,2-1 1,21 40-1,-29-61-262,0 0 0,1 1 0,-1-1 0,1 0 0,-1-1 1,1 1-1,0 0 0,0-1 0,0 0 0,1 0 0,-1 0 0,0 0 0,1 0 0,0 0 0,-1-1 0,1 0 0,6 2 0,-3-2-754,0-1 0,0 1 0,0-1 0,0-1 0,0 1 0,0-1 0,0 0 0,0-1-1,6-2 1,27-7-2187</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5:27.971"/>
    </inkml:context>
    <inkml:brush xml:id="br0">
      <inkml:brushProperty name="width" value="0.05" units="cm"/>
      <inkml:brushProperty name="height" value="0.05" units="cm"/>
    </inkml:brush>
  </inkml:definitions>
  <inkml:trace contextRef="#ctx0" brushRef="#br0">231 51 3808,'-4'-34'3004,"4"17"4509,0 21-7285,1 0 0,0 0 1,0-1-1,0 1 0,3 4 0,6 17-45,94 299 830,-84-264-588,-3 1 1,-2 0-1,12 113 0,-26-164-66,-1 1-1,0-1 1,0 0-1,-4 16 0,4-25-327,0-1 0,0 1-1,0-1 1,0 1-1,-1 0 1,1-1 0,0 1-1,0-1 1,-1 0 0,1 1-1,0-1 1,0 1-1,-1-1 1,1 1 0,-1-1-1,1 0 1,0 1-1,-1-1 1,1 0 0,-1 1-1,1-1 1,-1 0 0,1 0-1,-1 1 1,1-1-1,-1 0 1,1 0 0,-1 0-1,1 0 1,-1 1-1,1-1 1,-1 0 0,1 0-1,-1 0 1,1 0 0,-1-1-1,1 1 1,-1 0-1,1 0 1,-1 0 0,0 0-1,1 0 1,-1-1-1,0 1 1,-24-14 509,21 11-516,-49-32 385,-37-22-82,49 35-276,-111-54-385,125 63-800,13 2-2612,23 8-867,35-6-1563,-10 1 3611</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5:28.425"/>
    </inkml:context>
    <inkml:brush xml:id="br0">
      <inkml:brushProperty name="width" value="0.05" units="cm"/>
      <inkml:brushProperty name="height" value="0.05" units="cm"/>
    </inkml:brush>
  </inkml:definitions>
  <inkml:trace contextRef="#ctx0" brushRef="#br0">48 114 3808,'-18'-17'1551,"16"15"-929,-1 0 0,1 0 0,-1 0 0,1 0 1,0-1-1,0 1 0,0-1 0,0 1 0,1-1 0,-1 1 0,0-1 1,1 0-1,-1-3 0,1 5-479,1-1 0,0 1 0,0 0 0,-1 0 0,1-1 0,0 1 0,0 0 0,0-1 0,1 1 0,-1 0 0,0-1 0,0 1 0,1 0 0,-1 0 0,1-1 0,-1 1 0,1 0 0,-1 0 0,1 0-1,0 0 1,0 0 0,-1 0 0,1 0 0,0 0 0,0 0 0,0 0 0,0 0 0,0 0 0,0 0 0,2 0 0,3-1-91,0-1-1,0 1 1,0 0-1,0 1 1,11-2-1,29-2 63,-1 1-1,1 3 1,64 6-1,141 28 324,-216-27-411,-22-3-360,0 0-1,0-1 1,1 0-1,-1-1 1,0-1 0,16-1-1,-29 1 142,1 0-1,-1 0 1,1 0-1,-1 0 1,0 0-1,1 0 1,-1 0-1,1 0 0,-1-1 1,1 1-1,-1 0 1,0 0-1,1 0 1,-1 0-1,0 0 1,1-1-1,-1 1 1,0 0-1,1 0 1,-1-1-1,0 1 1,1 0-1,-1-1 1,0 1-1,0 0 1,1-1-1,-1 1 1,0 0-1,0-1 1,0 1-1,1 0 1,-1-1-1,0 1 1,0-1-1,0 1 1,0 0-1,0-1 0,0 1 1,0-1-1,0 1 1,0-1-1,0-7-2408</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5:28.828"/>
    </inkml:context>
    <inkml:brush xml:id="br0">
      <inkml:brushProperty name="width" value="0.05" units="cm"/>
      <inkml:brushProperty name="height" value="0.05" units="cm"/>
    </inkml:brush>
  </inkml:definitions>
  <inkml:trace contextRef="#ctx0" brushRef="#br0">34 59 5312,'-21'-18'2147,"11"8"1696,8 8-2004,2 2-1772,0-1 0,-1 1 0,1 0 0,0 0 0,0 0 0,0 0 0,0 0 1,0-1-1,0 1 0,0 0 0,0 0 0,0 0 0,0 0 0,0 0 0,0-1 0,0 1 0,0 0 0,0 0 0,0 0 0,0 0 0,0 0 1,0-1-1,0 1 0,1 0 0,-1 0 0,0 0 0,0 0 0,0 0 0,0 0 0,0-1 0,0 1 0,0 0 0,0 0 0,0 0 0,1 0 1,-1 0-1,0 0 0,0 0 0,0 0 0,0 0 0,0 0 0,1 0 0,-1-1 0,7-2 145,-2 2-103,0 0 1,0 1 0,-1-1 0,7 1 0,4-1 28,355-4 753,-225 6-3877,-32-7-4540,-55 1 4156</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3:10.016"/>
    </inkml:context>
    <inkml:brush xml:id="br0">
      <inkml:brushProperty name="width" value="0.05" units="cm"/>
      <inkml:brushProperty name="height" value="0.05" units="cm"/>
      <inkml:brushProperty name="color" value="#66CC00"/>
    </inkml:brush>
  </inkml:definitions>
  <inkml:trace contextRef="#ctx0" brushRef="#br0">331 53 5408,'25'-49'3088,"-25"45"277,-5 8-2087,-7 8-433,-263 257 2866,266-260-3598,1-3 12,0 1 1,1 0-1,0 1 0,0-1 0,-7 13 0,14-20-165,-1 0 0,1 1-1,0-1 1,0 0 0,-1 0-1,1 1 1,0-1 0,0 0-1,-1 1 1,1-1-1,0 0 1,0 1 0,0-1-1,0 0 1,0 1 0,0-1-1,-1 0 1,1 1-1,0-1 1,0 1 0,0-1-1,0 0 1,0 1 0,0-1-1,0 0 1,0 1 0,1-1-1,-1 1 1,0-1-1,0 0 1,0 1 0,0-1-1,0 0 1,1 1 0,-1-1-1,0 0 1,0 1 0,1-1-1,-1 0 1,0 0-1,0 1 1,1-1 0,-1 0-1,0 0 1,1 0 0,-1 1-1,0-1 1,1 0 0,-1 0-1,0 0 1,1 0-1,-1 0 1,0 0 0,1 1-1,-1-1 1,0 0 0,1 0-1,18 4-1457</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5:29.254"/>
    </inkml:context>
    <inkml:brush xml:id="br0">
      <inkml:brushProperty name="width" value="0.05" units="cm"/>
      <inkml:brushProperty name="height" value="0.05" units="cm"/>
    </inkml:brush>
  </inkml:definitions>
  <inkml:trace contextRef="#ctx0" brushRef="#br0">2 22 8224,'-2'1'4315,"8"0"-1338,14 0-1224,87-11-557,-20 2-967,123 3-1,-170 5-207,-31-1-569,-1 1 1,1 0 0,-1 0-1,1 1 1,-1 0 0,0 0-1,1 1 1,-1 0 0,0 0 0,10 6-1,-17-8 337,0 0 0,0 0 0,-1 1-1,1-1 1,0 1 0,-1-1 0,1 1-1,0-1 1,-1 1 0,1-1 0,0 1-1,-1 0 1,1-1 0,-1 1 0,0 0 0,1-1-1,-1 1 1,1 0 0,-1 0 0,0 0-1,1-1 1,-1 1 0,0 0 0,0 0-1,0 0 1,0-1 0,0 3 0,0 10-2349</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5:29.627"/>
    </inkml:context>
    <inkml:brush xml:id="br0">
      <inkml:brushProperty name="width" value="0.05" units="cm"/>
      <inkml:brushProperty name="height" value="0.05" units="cm"/>
    </inkml:brush>
  </inkml:definitions>
  <inkml:trace contextRef="#ctx0" brushRef="#br0">18 46 8384,'-18'-11'3808,"41"7"-3328,-5-1 608,8 5-704,13-6 480,5 1-512,14-3-160,-6 5-128,5-1-928,-4 4 480,-1 4-3488</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5:30.542"/>
    </inkml:context>
    <inkml:brush xml:id="br0">
      <inkml:brushProperty name="width" value="0.05" units="cm"/>
      <inkml:brushProperty name="height" value="0.05" units="cm"/>
    </inkml:brush>
  </inkml:definitions>
  <inkml:trace contextRef="#ctx0" brushRef="#br0">55 33 3712,'1'-3'328,"-1"1"1,1-1 0,-1 0-1,1 1 1,0-1 0,0 1-1,1-1 1,-1 1-1,0-1 1,1 1 0,-1 0-1,5-1 4013,-6 27-3175,-25 335 2194,5-225-2732,7-55 24,6-47-207,5-24-212,0 1-1,0-1 1,0 11 0,2-19-212,1 0-1,-1 0 1,0 1-1,0-1 1,0 0-1,1 0 1,-1 0-1,0 0 1,1 1-1,-1-1 1,0 0-1,0 0 1,1 0-1,-1 0 1,0 0-1,1 0 1,-1 0-1,0 0 1,0 0 0,1 0-1,-1 0 1,0 0-1,1 0 1,-1 0-1,0 0 1,1 0-1,-1 0 1,0 0-1,0-1 1,1 1-1,-1 0 1,0 0-1,1-1 1,15-5 111,-12 5-146,16-6 39,1 1 0,-1 1-1,1 1 1,0 1 0,0 1-1,38 1 1,-10 4-13,86 17 0,-7-1-108,-125-18-105,0-1 0,1 0 0,-1 0 0,1 0-1,-1-1 1,0 1 0,1-1 0,-1 0 0,0 0-1,1 0 1,4-2 0,-6 2-157,-1 0 0,1 0 0,-1 0 0,0 0 0,1 0 0,-1 0 0,0 0-1,0 0 1,0-1 0,0 1 0,0 0 0,0-1 0,0 1 0,0-1 0,-1 1 0,1-1 0,0 1 0,-1-1 0,1 1 0,-1-1 0,0 0 0,1 1 0,-1-4 0,0-7-2458</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5:31.245"/>
    </inkml:context>
    <inkml:brush xml:id="br0">
      <inkml:brushProperty name="width" value="0.05" units="cm"/>
      <inkml:brushProperty name="height" value="0.05" units="cm"/>
    </inkml:brush>
  </inkml:definitions>
  <inkml:trace contextRef="#ctx0" brushRef="#br0">35 85 4224,'-27'-8'2458,"20"4"1437,10-1-1638,15-3-721,-14 6-1389,22-8 654,0 2-1,53-11 1,56 2-531,-69 14-123,111 7 0,63 24-3193,-126-7-6340,-73-9 6383</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5:31.745"/>
    </inkml:context>
    <inkml:brush xml:id="br0">
      <inkml:brushProperty name="width" value="0.05" units="cm"/>
      <inkml:brushProperty name="height" value="0.05" units="cm"/>
    </inkml:brush>
  </inkml:definitions>
  <inkml:trace contextRef="#ctx0" brushRef="#br0">8 23 6400,'-2'-5'673,"-4"-12"5496,7 18-6015,-1 0-1,1 0 1,-1 0-1,1 0 0,-1 1 1,0-1-1,1 0 1,-1 0-1,0 0 1,0 1-1,0-1 0,0 0 1,0 0-1,-1 3 1,1 4 136,10 208 1955,-10-197-2189,7 211 550,-7-220-678,0 0 1,-2 16 0,0 6 2,2-13-2859</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5:32.107"/>
    </inkml:context>
    <inkml:brush xml:id="br0">
      <inkml:brushProperty name="width" value="0.05" units="cm"/>
      <inkml:brushProperty name="height" value="0.05" units="cm"/>
    </inkml:brush>
  </inkml:definitions>
  <inkml:trace contextRef="#ctx0" brushRef="#br0">22 109 7872,'-19'-3'2560,"19"3"-2523,0 0 0,0 0 0,0-1-1,-1 1 1,1 0 0,0 0 0,0 0 0,0 0 0,0-1 0,0 1 0,0 0 0,-1 0 0,1 0 0,0-1 0,0 1 0,0 0 0,0 0 0,0 0 0,0-1 0,0 1 0,0 0 0,0 0 0,0 0 0,0-1 0,0 1-1,0 0 1,0 0 0,0 0 0,0-1 0,0 1 0,0 0 0,0 0 0,0 0 0,1-1 0,-1 1 0,0 0 0,0 0 0,0 0 0,0-1 0,0 1 0,1 0 0,4-8 1616,2 5-794,0-1 0,0 2-1,0-1 1,15-3 0,3 0-108,144-43 746,-142 43-1519,0 1 0,0 2 0,1 1 0,40 2 0,-57 0-293,0 2 0,14 2 1,-23-3-140,0-1 0,1 1 1,-1 0-1,0-1 1,1 1-1,-1 0 0,0 1 1,0-1-1,0 0 0,0 0 1,0 1-1,0-1 1,0 1-1,-1 0 0,1 0 1,2 3-1,-4-5 200,1 1-1,-1 0 1,0-1-1,0 1 1,1-1 0,-1 1-1,0-1 1,1 1-1,-1-1 1,0 1-1,1-1 1,-1 1 0,1-1-1,-1 0 1,1 1-1,-1-1 1,1 0 0,-1 1-1,1-1 1,0 0-1,-1 0 1,1 1 0,-1-1-1,1 0 1,-1 0-1,2 0 1,6-2-2466</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5:33.048"/>
    </inkml:context>
    <inkml:brush xml:id="br0">
      <inkml:brushProperty name="width" value="0.05" units="cm"/>
      <inkml:brushProperty name="height" value="0.05" units="cm"/>
    </inkml:brush>
  </inkml:definitions>
  <inkml:trace contextRef="#ctx0" brushRef="#br0">626 181 2656,'0'0'24,"0"1"1,0-1-1,1 0 1,-1 0-1,0 0 1,0 0-1,0 0 1,0 1-1,0-1 1,0 0-1,0 0 1,0 0-1,0 0 1,0 0-1,0 0 1,0 0-1,1 1 1,-1-1-1,0 0 1,0 0-1,0 0 1,0 0-1,0 0 1,0 0-1,1 0 1,-1 0-1,0 0 1,0 0-1,0 0 1,0 0-1,0 0 1,1 0-1,-1 0 1,0 0-1,0 0 1,0 0-1,0 0 1,0 0-1,1 0 1,-1 0-1,10-2 604,10-8 1153,-18 9-1549,1-1 1,-1 0-1,0 1 0,0-1 0,0 0 1,0 0-1,0-1 0,0 1 0,0 0 0,-1-1 1,1 1-1,-1-1 0,1 1 0,-1-1 1,0 0-1,0 1 0,-1-1 0,1 0 1,0 0-1,-1-4 0,0 3-57,0 1 0,0-1 1,0 1-1,-1-1 0,0 1 0,0 0 1,0-1-1,0 1 0,0 0 0,-1-1 1,0 1-1,1 0 0,-1 0 0,0 0 0,-1 0 1,-3-3-1,0-1-53,-1 2-1,0-1 1,-1 1 0,0 0 0,1 0 0,-1 1-1,-1 0 1,1 0 0,-1 1 0,1 0 0,-1 1-1,0 0 1,0 0 0,0 1 0,0 0 0,0 1-1,-13 0 1,9 1-101,-1 0 0,1 1 0,0 1 0,0 0-1,0 0 1,0 1 0,1 1 0,0 0 0,0 1 0,0 0 0,-14 11 0,16-9-4,0 0 1,1 0 0,0 1 0,1 1 0,0-1 0,0 1 0,-6 12 0,2 0-30,0 1-1,-11 34 1,17-42 32,2 1-1,-4 19 1,8-33-6,0 0-1,0 0 1,0 0 0,1 0 0,-1 0-1,0 0 1,1 0 0,0-1 0,-1 1-1,1 0 1,0 0 0,0-1 0,0 1 0,0 0-1,0-1 1,0 1 0,1-1 0,-1 1-1,2 0 1,5 6 74,1-1 0,11 8 1,-7-7-43,11 6-14,-20-12-30,0 0 0,0 0 1,0 0-1,5 4 0,5 3 52,0 0-1,0-1 0,1 0 1,17 5-1,18 10 181,-39-17-85,0 0 0,-1 0-1,1 1 1,-1 1 0,-1 0-1,1 0 1,-1 1 0,11 13-1,-17-17-79,0 0-1,0 0 0,0 1 1,0-1-1,-1 0 0,0 1 1,0-1-1,0 1 0,-1 0 0,0 0 1,0 0-1,0-1 0,-1 1 1,0 0-1,0 0 0,0 0 0,-1 0 1,0 0-1,-3 10 0,1-7 29,-1 1 0,0-1-1,0 0 1,-1 0 0,0 0-1,0-1 1,-1 1-1,-1-1 1,1-1 0,-1 1-1,0-1 1,-1-1 0,0 1-1,0-1 1,0 0-1,-1-1 1,0 0 0,-12 5-1,10-5 13,-1-1 0,0 0 1,-1-1-1,1 0 0,-1-1 0,1 0 0,-1-1 0,0 0 0,1-1 0,-1-1 0,0 0 0,0-1 0,1 0 0,-16-5 0,-134-47-365,121 37-1137,37 15 790,1 0 0,-1 0 0,1 0 0,0 0 0,0 0 0,0-1-1,0 1 1,-5-7 0,8 9 328,-1-1 1,1 0-1,0 0 1,-1 0-1,1 0 0,0 1 1,-1-1-1,1 0 0,0 0 1,0 0-1,0 0 0,0 0 1,0 0-1,0 0 0,0 0 1,0 0-1,0 0 0,0 0 1,0 0-1,1 0 0,-1 1 1,0-1-1,1 0 0,-1 0 1,0 0-1,1 0 0,0-1 1,11-12-3102</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5:33.457"/>
    </inkml:context>
    <inkml:brush xml:id="br0">
      <inkml:brushProperty name="width" value="0.05" units="cm"/>
      <inkml:brushProperty name="height" value="0.05" units="cm"/>
    </inkml:brush>
  </inkml:definitions>
  <inkml:trace contextRef="#ctx0" brushRef="#br0">9 31 8800,'-8'0'4000,"11"5"-3488,2-5 2623,3 3-1823,15-3 1088,3 0-1408,14-3 96,-1 3-672,13-8-160,2 0-160,25-3-448,-9 7 224,12 0-4768,-7 4 2689</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5:57.241"/>
    </inkml:context>
    <inkml:brush xml:id="br0">
      <inkml:brushProperty name="width" value="0.05" units="cm"/>
      <inkml:brushProperty name="height" value="0.05" units="cm"/>
    </inkml:brush>
  </inkml:definitions>
  <inkml:trace contextRef="#ctx0" brushRef="#br0">6 36 1984,'-5'0'15023,"6"0"-14986,-1 0 0,1 1 0,-1-1 0,0 0 0,1 1 0,-1-1 0,0 0 0,0 1 0,1-1 0,-1 0 0,0 1 0,0-1 0,1 1 0,-1-1 0,0 0 0,0 1 0,0-1 0,0 1 0,0-1 0,0 1 0,0-1 0,0 1 0,0-1-1,0 0 1,0 2 0,0 15 343,0-14-291,-3 50 826,2-31-757,0 28 1,2 5 81,3 29 16,0-50-242,15 87 620,-16-107-581,1 0-1,0 0 0,1-1 0,0 0 0,1 0 0,11 17 0,-10-21-18,0 0 0,1 0-1,0-1 1,0 0 0,1 0 0,0-1-1,1 0 1,0-1 0,14 8 0,-9-7 16,0 0 0,1-2 0,-1 1 0,1-2 0,0 0 0,18 2 0,25-4 62,-4-1-320,-44 0 295,0 0-1,0-1 1,12-1-1,-19 1-67,0-1 0,-1 0 0,1 1 0,0-1 0,-1-1 0,1 1-1,-1 0 1,1-1 0,-1 0 0,0 0 0,0 0 0,4-3 0,-3 2 1,69-71 277,-64 64-315,-1-1 0,0 0 0,-1-1-1,0 1 1,9-23 0,51-150 508,-54 141-410,-2-1 0,8-61 1,-18 97-58,-1 0-1,0 0 1,0 0 0,-1 0 0,0 0 0,0 0 0,-1 1 0,0-1 0,-6-15 0,-14-30-594,19 38-890,2 14 320,4 2 167,-1 0 1,0-1-1,0 1 1,1 0-1,-1 0 1,0 1-1,0-1 1,0 0-1,0 1 1,3 3 0,4 2-852,12 6-2575</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5:58.346"/>
    </inkml:context>
    <inkml:brush xml:id="br0">
      <inkml:brushProperty name="width" value="0.05" units="cm"/>
      <inkml:brushProperty name="height" value="0.05" units="cm"/>
    </inkml:brush>
  </inkml:definitions>
  <inkml:trace contextRef="#ctx0" brushRef="#br0">38 16 1312,'-17'-2'1319,"-4"1"14172,40 0-14873,22-3-1,-22 1-368,25 0 0,-12 3-202,8-1 140,1 2 0,63 10 0,-83-8 149,0 0 0,29-1 0,-47-1-309,-3-1-28,1 1 1,0-1-1,-1 0 1,1 1-1,-1-1 1,1 0-1,0 0 1,-1 1-1,1-1 1,0 0-1,-1 0 1,1 0-1,0 0 1,-1 0-1,1 0 1,0 0-1,0 0 1,0 0-1,1-1-21,-1 1-143</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3:10.373"/>
    </inkml:context>
    <inkml:brush xml:id="br0">
      <inkml:brushProperty name="width" value="0.05" units="cm"/>
      <inkml:brushProperty name="height" value="0.05" units="cm"/>
      <inkml:brushProperty name="color" value="#66CC00"/>
    </inkml:brush>
  </inkml:definitions>
  <inkml:trace contextRef="#ctx0" brushRef="#br0">324 12 7392,'-26'-12'3360,"-17"40"-2944,17-9 1760,8 4-1280,-18 16 704,10 5-929,-9 3-127,9-2-320,-5-1-64,13-2-96,-3-10 160,11-1-128,2-8 192,8 1-192,5-4-4127,8-1 2207</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5:58.956"/>
    </inkml:context>
    <inkml:brush xml:id="br0">
      <inkml:brushProperty name="width" value="0.05" units="cm"/>
      <inkml:brushProperty name="height" value="0.05" units="cm"/>
    </inkml:brush>
  </inkml:definitions>
  <inkml:trace contextRef="#ctx0" brushRef="#br0">9 1 2912,'-8'6'11050,"8"-5"-10595,0 3 2519,4 1-1624,1-4-1183,0 1 0,0-1 0,0 0 0,0 0 0,0 0 0,0-1 0,0 1 0,0-1 0,8-1 0,0 0-24,45 2 185,36-1 111,102-12-1,-116 1-2774,-79 11 1986,1 0 0,0 0-1,-1 0 1,1 0-1,-1 0 1,1 0 0,-1 0-1,1 0 1,-1 1-1,1-1 1,-1 1-1,1-1 1,-1 1 0,1 0-1,-1-1 1,2 3-1,-2-3-61,0 1-1,-1-1 0,1 1 1,-1-1-1,1 1 1,-1 0-1,1-1 0,-1 1 1,1 0-1,-1-1 0,0 1 1,1 0-1,-1 0 1,0 0-1,0-1 0,0 1 1,1 0-1,-1 1 0</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6:09.202"/>
    </inkml:context>
    <inkml:brush xml:id="br0">
      <inkml:brushProperty name="width" value="0.05" units="cm"/>
      <inkml:brushProperty name="height" value="0.05" units="cm"/>
    </inkml:brush>
  </inkml:definitions>
  <inkml:trace contextRef="#ctx0" brushRef="#br0">58 20 1984,'-13'7'3589,"11"-6"-3163,1-1 0,-1 1 0,1-1 0,0 0-1,-1 1 1,1-1 0,-1 0 0,1 0 0,-1 0 0,1 0-1,-3-1 1,4 1-331,0 0 1,-1 0-1,1 0 0,0 0 0,0 0 0,0 0 0,-1 0 0,1-1 0,0 1 1,0 0-1,-1 0 0,1 0 0,0 0 0,0 0 0,-1 0 0,1 0 0,0 0 1,0 0-1,0 1 0,-1-1 0,1 0 0,0 0 0,0 0 0,-1 0 1,1 0-1,0 0 0,0 0 0,0 0 0,0 1 0,-1-1 0,1 0 0,0 0 1,0 0-1,0 0 0,0 1 0,-1-1 0,1 0 0,-6 0 1709,8 0-1101,-1 0-191,-12-10 2005,8 8-1581,18 3-581,125-8 106,0 1-325,69 0-237,-208 6 405,-1 0-288,0 1 1,-1-1-1,1 1 1,0-1-1,-1 1 1,1-1-1,0 0 1,-1 1-1,1-1 1,-1 1-1,1-1 1,0 0-1,-1 1 1,1-1-1,-1 0 1,1 1-1,-1-1 1,0 0-1,1 0 1,-1 0-1,1 1 1,-1-1-1,0 0 1,-15 3 120,-408-3-1844,423 0 1512,1 0-1,-1 0 0,1 0 1,-1 0-1,1 0 0,-1 0 0,1 0 1,-1 0-1,0 0 0,1 0 1,-1 0-1,1 0 0,-1-1 0,1 1 1,-1 0-1,1 0 0,-1-1 1,1 1-1,-1-1 0,2 1-38,-1 0-1,1-1 0,-1 1 1,1 0-1,0 0 0,-1-1 0,1 1 1,0 0-1,-1 0 0,1 0 1,-1 0-1,1 0 0,0 0 1,-1 0-1,1 0 0,0 0 1,0 0-1,24 0-6490</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6:12.363"/>
    </inkml:context>
    <inkml:brush xml:id="br0">
      <inkml:brushProperty name="width" value="0.05" units="cm"/>
      <inkml:brushProperty name="height" value="0.05" units="cm"/>
    </inkml:brush>
  </inkml:definitions>
  <inkml:trace contextRef="#ctx0" brushRef="#br0">4 693 2976,'0'0'24,"0"0"0,0 0 0,0 1 1,0-1-1,1 0 0,-1 0 0,0 1 0,0-1 1,0 0-1,0 1 0,0-1 0,0 0 0,0 0 1,0 1-1,0-1 0,0 0 0,0 0 0,0 1 0,0-1 1,-5 7 6360,7-5-6160,-1-1-1,0 0 1,1 0-1,0 0 1,-1 0-1,1 0 1,-1 0-1,1-1 1,0 1 0,0 0-1,-1-1 1,1 1-1,0-1 1,0 0-1,0 0 1,0 0-1,-1 0 1,1 0 0,0 0-1,0 0 1,0 0-1,0-1 1,-1 1-1,1-1 1,0 1 0,2-2-1,6-3 109,0 0 0,-1-1 1,15-11-1,-8 5 68,80-49 693,58-41 94,-138 89-1130,0-1-1,-1-1 0,-1 0 0,0 0 0,-1-2 1,21-32-1,-8 0 10,-2-1 1,18-54-1,-22 33 61,-19 68-90,-1 0-1,1 0 1,-1 0-1,0 0 1,0-6-1,0 1 48,-1 8-84,1 1 1,0-1-1,0 0 1,0 0-1,0 0 1,0 0-1,0 0 1,0 0-1,0 0 1,0 0-1,0 0 1,0 0-1,0 0 1,0 0-1,0 0 1,0 0-1,0 0 1,-1 0-1,1 0 1,0 0-1,0 0 1,0 0-1,0 0 1,0 0-1,0 0 1,0 0 0,0 0-1,0 0 1,0 0-1,0 0 1,-1 0-1,1 0 1,0 0-1,0 0 1,0 0-1,0 0 1,0 0-1,0 0 1,0 0-1,0 0 1,0 0-1,0 0 1,0 0-1,0 0 1,0 0-1,-1 0 1,1 0-1,0 0 1,0 0-1,0 0 1,0-1-1,0 1 1,-5 10-136,-22 70-163,-20 56 525,-1-20-164,43-106-68,1 0 0,0 0 0,1 0 1,0 0-1,1 1 0,0-1 0,0 1 0,1-1 0,0 1 0,2 19 0,-1-27 26,0-1-1,1 0 1,-1 0-1,0 0 1,1 1-1,0-1 1,-1 0 0,1 0-1,0 0 1,0 0-1,0 0 1,1 0-1,-1 0 1,0 0-1,1-1 1,-1 1-1,1 0 1,-1-1-1,1 1 1,0-1-1,0 0 1,0 1-1,0-1 1,0 0-1,0 0 1,0 0-1,0-1 1,0 1-1,0 0 1,0-1 0,1 1-1,-1-1 1,0 0-1,0 0 1,1 0-1,-1 0 1,0 0-1,0 0 1,4-1-1,5-2 15,0 0 1,1 0-1,-1-1 0,0 0 0,-1-1 1,12-7-1,22-13 104,74-56 0,-97 64-138,-1-1 1,-1-1-1,0 0 0,-1-2 0,16-25 0,7-20-223,55-120 0,-87 170 226,-8 15 23,0 0 0,0-1 0,0 1 1,-1-1-1,1 1 0,0-1 0,-1 1 0,1-1 1,-1 1-1,1-1 0,-1 0 0,0 1 0,1-4 1,-1 1 1,0-5-339,-1 9 300,1 0 0,0 0 0,0 0 0,-1 0 0,1 0 0,0 0 1,0-1-1,-1 1 0,1 0 0,0 0 0,-1 0 0,1 0 0,0 0 0,-1 0 0,1 0 0,0 0 1,0 0-1,-1 0 0,1 0 0,0 1 0,-1-1 0,1 0 0,0 0 0,0 0 0,-1 0 1,1 0-1,0 1 0,0-1 0,-1 0 0,1 0 0,0 0 0,0 1 0,-1-1 0,-1 2-27,-1 0 0,0 1 0,1-1 0,0 1 0,-1 0-1,-2 4 1,-2 3-15,-15 22 227,-35 65 0,27-43-10,-21 28 109,-32 61 42,81-137-293,0-1 1,-1 1-1,2 0 1,-1 0 0,1 0-1,0 0 1,0 0-1,1 0 1,-1 0-1,2 10 1,-1-13-13,1 1 0,0-1 0,-1 0-1,1 1 1,1-1 0,-1 1 0,0-1 0,1 0 0,0 0 0,0 0 0,0 0-1,0 0 1,0 0 0,0-1 0,1 1 0,-1-1 0,1 1 0,5 3 0,-2-3 71,0 0 0,0 0-1,0 0 1,1-1 0,-1 0 0,0 0 0,1 0 0,0-1 0,9 1 0,2-2-17,38-3 0,-48 2-158,2 0-1364,0-2 0,12-3 0,-30 28-15626</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6:13.158"/>
    </inkml:context>
    <inkml:brush xml:id="br0">
      <inkml:brushProperty name="width" value="0.05" units="cm"/>
      <inkml:brushProperty name="height" value="0.05" units="cm"/>
    </inkml:brush>
  </inkml:definitions>
  <inkml:trace contextRef="#ctx0" brushRef="#br0">4 14 4480,'-3'-4'5029,"9"-3"-2544,-6 7-2440,0 0 0,0 0 0,0 0 0,0-1 0,1 1 0,-1 0 0,0 0 0,0 0 0,0 0 0,1-1 0,-1 1 0,0 0 0,0 0 0,1 0 0,-1 0 0,0 0 0,0 0 0,1 0 0,-1 0 0,0 0 0,0 0 0,1 0 0,-1 0 0,0 0 0,0 0 0,1 0 0,-1 0 0,0 0 0,0 0 0,1 0 0,-1 0 0,0 1-1,6 7 1440,0 12 119,-4-5-1129,-1 1 1,-1 0-1,-2 23 1,0 7-107,2 58 816,5-121-896,-1 3-213,0-4-158,1 1 0,0 0 0,2 0 0,-1 1 0,12-19 0,-13 26 62,0 2 1,0-1-1,1 0 0,0 1 0,0 0 1,1 0-1,0 1 0,0 0 1,0 0-1,1 0 0,14-7 0,-14 10 43,0-1 0,1 1-1,0 0 1,0 1 0,16-3-1,-22 4 46,0 1 0,0 0 0,0 0 0,0 0 0,0 0 0,0 0 0,-1 1 0,1-1 0,0 1-1,0 0 1,0 0 0,-1 0 0,1 0 0,0 0 0,-1 1 0,1-1 0,-1 1 0,0 0 0,1 0 0,-1 0 0,0 0 0,3 3 0,0 4 52,0 0 0,-1 0 0,0 1 0,0 0 0,-1 0 0,0 0 0,-1 0 1,0 0-1,-1 0 0,0 0 0,-1 15 0,5 25-2215,-10-71-9472,5 17 10667,0-15-3744</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6:14.093"/>
    </inkml:context>
    <inkml:brush xml:id="br0">
      <inkml:brushProperty name="width" value="0.05" units="cm"/>
      <inkml:brushProperty name="height" value="0.05" units="cm"/>
    </inkml:brush>
  </inkml:definitions>
  <inkml:trace contextRef="#ctx0" brushRef="#br0">0 39 3808,'19'0'17176,"-14"0"-16102,-3 0-909,4-3-21,2 2-46,0 1 0,0 0 0,9 0 0,20 0 108,307-12 55,-59 12 315,-275 0-473,-1 1 1,0 1-1,11 2 0,-12-2 9,0-1-1,-1 0 0,9 1 1,-9-2-505,-5-18-12174,0 0 6242</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6:16.644"/>
    </inkml:context>
    <inkml:brush xml:id="br0">
      <inkml:brushProperty name="width" value="0.05" units="cm"/>
      <inkml:brushProperty name="height" value="0.05" units="cm"/>
    </inkml:brush>
  </inkml:definitions>
  <inkml:trace contextRef="#ctx0" brushRef="#br0">91 36 2080,'-4'0'19789,"-5"0"-22784,5 1 3027,0 0-1,0 0 1,0 0-1,0 1 1,0-1-1,1 1 1,-1 0-1,0 0 1,1 0-1,0 0 1,-4 4-1,-6 2-84,10-5 247,4-4 21,11-6 217,17-15 29,-28 20-420,1 1 0,-1-1 0,0 0 0,0 1 0,1-1 0,-1 0 0,-1 0 0,1 0 1,0 1-1,0-1 0,-1 0 0,1 0 0,-1 0 0,0 0 0,1 0 0,-1-4 0,0 6-33,0 0-1,0-1 1,0 1-1,0 0 1,-1 0-1,1-1 1,0 1-1,0 0 1,0 0 0,0 0-1,0-1 1,0 1-1,-1 0 1,1 0-1,0 0 1,0-1-1,0 1 1,-1 0-1,1 0 1,0 0-1,0 0 1,0 0-1,-1-1 1,1 1-1,0 0 1,0 0-1,-1 0 1,1 0-1,0 0 1,0 0-1,-1 0 1,1 0-1,-1 0 1,-13 1 379,-14 7 96,26-7-523,0 0 0,-1 1 0,1-1 0,0 1 0,0-1 0,0 1 0,-3 3 0,13-1-2739,-4-4 1759,1 0 0,-1 1 0,0-1-1,1-1 1,-1 1 0,6-2 0,20-7-5497</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6:18.160"/>
    </inkml:context>
    <inkml:brush xml:id="br0">
      <inkml:brushProperty name="width" value="0.05" units="cm"/>
      <inkml:brushProperty name="height" value="0.05" units="cm"/>
    </inkml:brush>
  </inkml:definitions>
  <inkml:trace contextRef="#ctx0" brushRef="#br0">337 51 2560,'0'0'34,"-1"0"-1,1 0 1,0-1 0,0 1-1,0 0 1,-1 0 0,1 0 0,0 0-1,0-1 1,0 1 0,0 0-1,-1 0 1,1-1 0,0 1 0,0 0-1,0 0 1,0-1 0,0 1-1,0 0 1,0 0 0,0-1 0,0 1-1,0 0 1,0-1 0,0 1-1,0 0 1,0 0 0,0-1 0,0 1-1,0 0 1,0-1 0,0 1-18,0 0 1,0-1 0,1 1 0,-1 0 0,0-1-1,0 1 1,0 0 0,0-1 0,0 1 0,0 0-1,0 0 1,0-1 0,0 1 0,-1 0 0,1-1-1,0 1 1,0 0 0,0 0 0,0-1 0,0 1-1,0 0 1,-1-1 0,1 1 0,0 0 0,1-1 556,0 0 0,0 0 0,0 0 1,-1 0-1,1 0 0,0 0 1,0 0-1,-1 0 0,2-2 1,-2 2-334,0 0 0,-1 0 0,1 1 0,0-1-1,0 0 1,-1 0 0,1 0 0,0 1 0,-1-1 0,1 0 0,-1 1 0,1-1 0,-1 0 0,0 0 0,-3-7 2433,4 8-2606,0 0 0,0 0 0,-1-1 0,1 1 0,0 0 1,0 0-1,0 0 0,-1-1 0,1 1 0,0 0 0,0 0 1,0 0-1,-1-1 0,1 1 0,0 0 0,-1 0 1,1 0-1,0 0 0,0 0 0,-1 0 0,1 0 0,0 0 1,0 0-1,-1 0 0,1 0 0,0 0 0,-1 0 0,1 0 1,0 0-1,0 0 0,-1 0 0,1 0 0,0 0 1,-1 0-1,1 0 0,0 0 0,0 1 0,-1-1 0,1 0 1,0 0-1,0 0 0,0 0 0,-1 1 0,1-1 0,0 0 1,0 0-1,0 1 0,-1-1 0,1 0 0,0 0 1,0 1-1,-41 89 1261,26-52-969,1 1 0,-13 64-1,9-34-165,0-3 211,-3 0-1,-49 105 1,44-119-261,-18 33-196,35-66-342,8-15-423,-1 0 1,0 0 0,1-1-1,-1 1 1,-1-1 0,-3 6-1,15-13-4894,8-6 3302</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6:18.783"/>
    </inkml:context>
    <inkml:brush xml:id="br0">
      <inkml:brushProperty name="width" value="0.05" units="cm"/>
      <inkml:brushProperty name="height" value="0.05" units="cm"/>
    </inkml:brush>
  </inkml:definitions>
  <inkml:trace contextRef="#ctx0" brushRef="#br0">447 25 992,'5'-2'366,"1"1"-1,-1 0 1,1 0 0,9 0-1,-12 1 205,1 0 0,-1 0-1,0-1 1,1 1 0,-1-1 0,0 0-1,1 0 1,-1 0 0,0 0-1,0 0 1,0-1 0,0 1 0,0-1-1,8-4 7498,-14 13-6629,-6 10-1516,-39 40 1315,-4 5-596,16-8-258,-43 90 1,-3 5 134,35-75-279,-63 106 173,102-168-1027,0 0-1,0 0 1,-1-1 0,0 0 0,-15 12 0,24-22 507,0-1 0,0 0 1,0 0-1,-1 0 0,1 0 0,0 0 0,0 1 0,0-1 1,0 0-1,0 0 0,0 0 0,-1 0 0,1 0 0,0 0 1,0 0-1,0 0 0,0 0 0,-1 1 0,1-1 1,0 0-1,0 0 0,0 0 0,0 0 0,-1 0 0,1 0 1,0 0-1,0 0 0,0 0 0,-1 0 0,1 0 0,0-1 1,0 1-1,0 0 0,0 0 0,-1 0 0,1 0 0,0 0 1,0 0-1,0 0 0,0 0 0,0 0 0,0-1 0,-1 1 1,1 0-1,0 0 0,0 0 0,0 0 0,0 0 1,0-1-1,0 1 0,0 0 0,0 0 0,0 0 0,-1 0 1,1-1-1,0 1 0,0 0 0,0 0 0,0 0 0,0 0 1,0-1-1,0 1 0,0 0 0,0 0 0,0 0 0,0 0 1,1-1-1,-1 1 0,0 0 0,2-16-4893,2 1 628</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6:19.279"/>
    </inkml:context>
    <inkml:brush xml:id="br0">
      <inkml:brushProperty name="width" value="0.05" units="cm"/>
      <inkml:brushProperty name="height" value="0.05" units="cm"/>
    </inkml:brush>
  </inkml:definitions>
  <inkml:trace contextRef="#ctx0" brushRef="#br0">36 53 3136,'-16'2'213,"-3"-1"12059,43 7-9206,-12-8-2694,1 0-1,-1-1 0,0-1 1,1 0-1,-1 0 1,15-6-1,-8 3-101,44-9-181,1 3 0,0 2 1,103 0-1,-166 9-241,0 0 1,-1 0-1,1 0 1,0 0-1,-1 0 0,1 0 1,0 0-1,-1 0 1,1 0-1,0 0 0,-1 0 1,1 0-1,0 0 1,-1 1-1,1-1 1,0 0-1,-1 0 0,1 1 1,-1-1-1,2 1 1,-10 7-6636,-6 6 2176,6-4 1795,4-1 123</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6:20.348"/>
    </inkml:context>
    <inkml:brush xml:id="br0">
      <inkml:brushProperty name="width" value="0.05" units="cm"/>
      <inkml:brushProperty name="height" value="0.05" units="cm"/>
    </inkml:brush>
  </inkml:definitions>
  <inkml:trace contextRef="#ctx0" brushRef="#br0">78 201 3904,'-16'0'2245,"14"0"-885,-11 4 3931,13-4-5193,0 1 1,0-1-1,0 0 1,-1 0 0,1 0-1,0 0 1,0 0 0,0 0-1,0 0 1,0 1-1,0-1 1,0 0 0,0 0-1,0 0 1,-1 0 0,1 0-1,0 0 1,0 1-1,0-1 1,0 0 0,0 0-1,0 0 1,0 0-1,0 1 1,0-1 0,0 0-1,0 0 1,0 0 0,0 0-1,0 1 1,0-1-1,0 0 1,0 0 0,1 0-1,-1 0 1,0 0 0,0 1-1,0-1 1,0 0-1,0 0 1,0 0 0,0 0-1,9 9 1101,-7-8-1129,0 1 0,1-1 0,-1 1 0,0-1 0,1 0 0,-1 0 0,1 0 0,2 1 0,9-2-2,0 0 1,0-1 0,0 0-1,1-1 1,-2 0 0,1-2-1,0 1 1,0-2 0,-1 0-1,0 0 1,0-1 0,-1-1-1,1 0 1,-1-1 0,17-14-1,-20 13-96,-1 0 0,-1-1 0,9-13 0,-12 17 28,-3 4 7,0 0 0,0 1 0,0-1 0,0 0-1,0 0 1,0 0 0,-1 0 0,1 0 0,-1 0 0,1 0-1,-1 0 1,0 0 0,0 0 0,0 0 0,0 0-1,0 0 1,0 0 0,-1 0 0,1 0 0,0 0-1,-1 1 1,0-1 0,0 0 0,1 0 0,-1 0 0,0 0-1,0 1 1,0-1 0,-1 0 0,-1-1 0,0-1 10,-1 1 1,0 0-1,0 0 1,1 0-1,-2 0 1,1 1-1,0-1 1,0 1-1,-1 0 1,1 1-1,-10-3 1,5 2 16,-1 2 1,1-1 0,0 1-1,-1 0 1,1 1 0,-1 0-1,1 1 1,0-1 0,-11 5-1,6-1 24,0 0 0,1 0 0,-1 2-1,1 0 1,-15 10 0,20-11 50,0 1 1,0 0-1,0 1 1,0-1-1,1 1 0,1 1 1,0-1-1,-10 18 1,13-21-44,1 0 0,0 0 1,0 0-1,0 1 1,0-1-1,1 0 1,0 1-1,0-1 0,1 1 1,-1 0-1,1-1 1,0 1-1,1-1 1,-1 1-1,1-1 0,1 1 1,-1-1-1,3 7 1,-1-5-5,1 0 1,1 0-1,-1-1 1,1 1-1,0-1 0,0 0 1,1 0-1,0-1 1,0 0-1,0 0 1,1 0-1,-1-1 1,1 0-1,0 0 1,1 0-1,-1-1 1,9 2-1,6 2 14,0-1 1,1-1-1,-1-2 0,43 3 0,-31-4-311,-9 0-1270,43-3 1,-60 0 574,0 0 0,0 0 1,-1-1-1,1 0 0,0-1 1,-1 0-1,1 0 0,-1 0 1,11-8-1,13-14-2461,4-12-1461</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3:11.158"/>
    </inkml:context>
    <inkml:brush xml:id="br0">
      <inkml:brushProperty name="width" value="0.05" units="cm"/>
      <inkml:brushProperty name="height" value="0.05" units="cm"/>
      <inkml:brushProperty name="color" value="#66CC00"/>
    </inkml:brush>
  </inkml:definitions>
  <inkml:trace contextRef="#ctx0" brushRef="#br0">610 32 3808,'4'-5'430,"-3"4"-345,0 0 1,-1 0-1,1 0 1,0 0-1,0 0 1,0 0-1,0 1 0,0-1 1,0 0-1,1 0 1,-1 1-1,0-1 1,0 1-1,2-1 1,3-1 738,0 0 1,-1 1-1,1 0 1,11-1-1,-1-2 1940,-1 2-418,-13 5-1486,-6 6-222,-1-3-423,0 0 0,0-1 0,0 0 0,0 0-1,-1 0 1,0-1 0,-6 4 0,-23 17 226,5 3-282,1 1-1,1 1 1,-25 36 0,-8 21 35,21-28-1,-84 93 1,23-54 60,3-4-12,87-82-171,1 0 0,-15 23 0,25-34-54,-1 0 0,0 0 0,1 0 0,-1 0 0,0 0 0,1 0 0,0 0 0,-1 0 0,1 1 0,0-1 0,-1 0 0,1 0 0,0 0 0,0 1 0,0-1 0,0 0 0,0 0-1,0 1 1,1 1 0,0-2 6,-1 0 0,1 0 1,0 0-1,0-1 0,0 1 0,0 0 0,0 0 0,0 0 0,0-1 0,0 1 0,0 0 0,0-1 0,0 1 0,0-1 0,0 0 0,0 1 0,1-1 0,-1 0 0,0 0 1,0 1-1,0-1 0,3-1 0,24 2 196,0-1 0,0-2 1,35-6-1,85-22 173,-141 29-408,44-11 36,331-61 157,-343 66-173,-25 4-54,-1 0 1,23 0 0,-29 4-2029,-21 2-1625,-22 0-2419,14-3 3738</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6:21.192"/>
    </inkml:context>
    <inkml:brush xml:id="br0">
      <inkml:brushProperty name="width" value="0.05" units="cm"/>
      <inkml:brushProperty name="height" value="0.05" units="cm"/>
    </inkml:brush>
  </inkml:definitions>
  <inkml:trace contextRef="#ctx0" brushRef="#br0">0 29 2976,'10'10'24500,"-3"-7"-28210,-3-1 3753,0-1 1,-1-1 0,1 1-1,0 0 1,0-1 0,0 0-1,7 0 1,35-6 167,-21 2-132,304-29 173,-238 29-146,152 14 0,-216-6-123,16 0-1444,-55 13-6853,-2-6 5589</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6:27.675"/>
    </inkml:context>
    <inkml:brush xml:id="br0">
      <inkml:brushProperty name="width" value="0.05" units="cm"/>
      <inkml:brushProperty name="height" value="0.05" units="cm"/>
    </inkml:brush>
  </inkml:definitions>
  <inkml:trace contextRef="#ctx0" brushRef="#br0">32 4 2720,'-6'-4'585,"4"6"331,2-2-699,0 1 1,0-1-1,-1 1 1,1-1-1,0 1 1,-1-1-1,1 0 1,0 1-1,-1-1 1,1 1-1,-1-1 0,1 0 1,0 1-1,-1-1 1,1 0-1,-1 0 1,1 1-1,-1-1 1,1 0-1,-1 0 1,1 0-1,-1 1 0,1-1 1,-1 0-1,0 0 1,1 0-1,-1 0 1,1 0-1,-1 0 1,1 0-1,-1 0 1,0-1-1,1 1-41,-1 0-1,1 0 1,0 0-1,0 0 1,0 0-1,-1 0 1,-5 2 4916,6-2-4917,0 1 1,0-1-1,0 0 1,0 0 0,0 0-1,0 1 1,0-1-1,0 0 1,0 0-1,0 1 1,0-1 0,0 0-1,0 1-129,1-1 0,-1 1 0,1-1-1,-1 1 1,1-1 0,0 0 0,-1 1 0,1-1 0,0 0-1,-1 1 1,1-1 0,0 0 0,-1 0 0,1 0 0,0 1-1,0-1 1,-1 0 0,1 0 0,1 0 0,81-1 1155,248 7-146,-180 8-455,-139-12-512,-8-2-74,2 2-4,9 4-104,-20 17-14904,-2-12 11847,0 4-91</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6:28.264"/>
    </inkml:context>
    <inkml:brush xml:id="br0">
      <inkml:brushProperty name="width" value="0.05" units="cm"/>
      <inkml:brushProperty name="height" value="0.05" units="cm"/>
    </inkml:brush>
  </inkml:definitions>
  <inkml:trace contextRef="#ctx0" brushRef="#br0">1 12 2720,'5'-11'18522,"-1"11"-18253,1 1 1,0-1-1,-1 1 0,1 0 0,6 3 0,18 4 100,38 1 252,188 33 38,-104-13-525,-87-20-2503,-59-8 1248,0-1 0,0 1 0,0-2 0,8 0 0,-13 1 986,1 0 0,-1 0 0,0 0 0,0 0 0,1 0 0,-1 0 0,0 0 0,1 0 0,-1-1 0,0 1 0,0 0 1,1 0-1,-1 0 0,0 0 0,0-1 0,1 1 0,-1 0 0,0 0 0,0-1 0,0 1 0,0 0 0,1 0 0,-1-1 0,0 1 0,0-1 0,1-9-6878</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6:32.856"/>
    </inkml:context>
    <inkml:brush xml:id="br0">
      <inkml:brushProperty name="width" value="0.05" units="cm"/>
      <inkml:brushProperty name="height" value="0.05" units="cm"/>
    </inkml:brush>
  </inkml:definitions>
  <inkml:trace contextRef="#ctx0" brushRef="#br0">10 715 2560,'-10'0'3203,"23"0"4052,-11-1-6979,0 1-1,0-1 1,0 1-1,-1-1 0,1 1 1,0-1-1,0 0 1,1-1-1,2 0 78,3-3-136,0-1 0,0 1 0,-1-1 0,0-1 0,0 1 0,0-1 0,6-9 0,2-1 79,60-55 96,4-4-187,216-256 479,-253 284-360,-21 26-211,-15 16 29,1 0-1,-1-1 1,-1 0 0,1 0-1,-1 0 1,4-9-1,-18 27-294,0 0 1,-12 22-1,0 8 231,-23 70-1,39-93-47,0 1 0,1-1-1,0 1 1,2 0-1,0 0 1,2 31-1,1-39 1,0-1-1,1 0 0,0 0 1,1 1-1,5 13 0,-7-20 10,1-1-1,-1 0 1,1 1-1,0-1 1,0 0-1,0 0 0,1 0 1,-1 0-1,1-1 1,-1 1-1,1-1 1,0 1-1,0-1 1,0 0-1,0 0 1,0 0-1,1-1 1,4 3-1,-6-4-6,0 0-1,0 0 1,1 0-1,-1 0 1,0 0-1,0 0 1,0-1-1,0 1 1,0-1-1,0 1 1,0-1-1,0 0 1,0 0-1,0 0 1,0 0-1,0 0 1,2-2-1,4-3 81,-1 0-1,10-9 0,-4-1-51,0 0 0,-1 0-1,-1-1 1,14-30-1,-2 6-95,8-11 21,3 1 0,3 2 1,62-67-1,-47 61-150,-48 49-199,-4 4 66,-11 7-117,-15 11 196,19-11 290,1 1 1,0 0-1,0 0 1,1 0-1,0 1 0,0-1 1,0 1-1,-6 13 1,1 2 41,-13 39 0,16-35-18,0 0 0,2 1 1,1-1-1,2 1 0,0 0 0,3 38 1,0-57-72,0 1 0,0-1 1,1 0-1,0 0 0,1 0 0,-1 0 1,2 0-1,-1-1 0,1 1 1,8 11-1,-9-15 2,-1-1 0,1 1-1,1-1 1,-1 0 0,0 1 0,1-1 0,0-1 0,0 1 0,0 0 0,0-1-1,0 0 1,0 0 0,0 0 0,1-1 0,-1 1 0,1-1 0,-1 0 0,1 0 0,0-1-1,4 1 1,0-1-113,23-2-1130,-30 2 783,0-1-1,-1 1 0,1-1 1,-1 0-1,1 1 0,-1-1 1,1 0-1,-1 0 0,1 0 1,-1 0-1,0 0 0,0 0 1,1 0-1,-1 0 1,0 0-1,2-3 0,0-1-2375</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6:33.356"/>
    </inkml:context>
    <inkml:brush xml:id="br0">
      <inkml:brushProperty name="width" value="0.05" units="cm"/>
      <inkml:brushProperty name="height" value="0.05" units="cm"/>
    </inkml:brush>
  </inkml:definitions>
  <inkml:trace contextRef="#ctx0" brushRef="#br0">5 1 5216,'-3'0'2281,"2"5"-1538,4 5 2430,0 5-1729,0 1 0,-2 0 0,1 30 0,8 54 1025,2-107-1472,-10 4-979,1 0-1,-1 0 1,1 0-1,-1 0 1,0-1-1,-1 1 1,1-1-1,1-5 1,8-13-58,4-1-7,-11 14 25,2 1 1,-1 0-1,1 0 1,1 0-1,6-7 1,-12 15 35,-1 0 0,0-1 0,1 1 0,-1 0 0,0-1 0,1 1 0,-1 0-1,0 0 1,1 0 0,-1-1 0,0 1 0,1 0 0,-1 0 0,1 0 0,-1 0 0,0 0 0,1 0 0,-1 0 0,1 0 0,-1 0 0,0 0 0,1 0 0,-1 0 0,1 0 0,-1 0 0,1 0 0,-1 0 0,0 0 0,1 1 0,0-1 28,0 1 1,0 0 0,-1 0-1,1-1 1,0 1-1,-1 0 1,1 0 0,-1 0-1,1 0 1,-1 0-1,1 1 1,7 28 738,-8-29-764,18 83 441,-18-81-1151,1 0 0,0 0 0,0 0 0,0 0 0,0 0 0,1-1 0,1 4 0,-2-4 334,0-1 0,0 0 0,0 0 0,0 0-1,0 0 1,0 0 0,0-1 0,0 1-1,0 0 1,0 0 0,0-1 0,1 1 0,-1-1-1,0 1 1,0-1 0,1 1 0,-1-1-1,0 0 1,1 0 0,1 1 0,17-1-4921</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6:36.086"/>
    </inkml:context>
    <inkml:brush xml:id="br0">
      <inkml:brushProperty name="width" value="0.05" units="cm"/>
      <inkml:brushProperty name="height" value="0.05" units="cm"/>
    </inkml:brush>
  </inkml:definitions>
  <inkml:trace contextRef="#ctx0" brushRef="#br0">229 109 3712,'-4'0'10407,"4"0"-10254,-9 10 2108,-8 16-2357,-19 52 1497,18-38-962,-5 20 220,-31 120 0,35-110-441,3-14 98,-15 64 248,29-107-304,2-13-255,0 0 1,0 0-1,0 0 1,0 0-1,0 0 1,1 0-1,-1 0 1,0-1-1,0 1 1,0 0 0,0 0-1,0 0 1,0 0-1,0 0 1,0 0-1,0 0 1,0 0-1,0 0 1,0 0-1,0 0 1,0 0 0,0 0-1,0 0 1,0 0-1,0 0 1,1 0-1,-1 0 1,0 0-1,0 0 1,0 0-1,0 0 1,0 0 0,0 0-1,0 0 1,0 0-1,0 0 1,0 0-1,0 0 1,0 0-1,0 0 1,0 0-1,0 0 1,0 0 0,1 0-1,-1 1 1,0-1-1,0 0 1,0 0-1,0 0 1,0 0-1,0 0 1,0 0-1,0 0 1,0 0 0,0 0-1,0 0 1,0 0-1,0 0 1,0 0-1,0 0 1,0 0-1,0 0 1,0 0-1,0 1 1,0-1 0,0 0-1,0 0 1,0 0-1,0 0 1,12-20 156,-4-1-142,0 1-1,-2-1 0,7-38 0,-6 29-58,7-44 3,12-47 34,2 9 169,-8 27-3,-12 54-57,-1-1-1,-3 0 1,0 0 0,-1-40-1,2 76-292,61 125 469,-45-83 10,51 119 133,-37-55-172,30 82-204,-59-178-39,6 17 141,18 30 0,-26-53-193,0 0-1,0 1 1,3 10-1,-4 0-3835,3-36-4096,-2 1 5403</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6:36.540"/>
    </inkml:context>
    <inkml:brush xml:id="br0">
      <inkml:brushProperty name="width" value="0.05" units="cm"/>
      <inkml:brushProperty name="height" value="0.05" units="cm"/>
    </inkml:brush>
  </inkml:definitions>
  <inkml:trace contextRef="#ctx0" brushRef="#br0">8 78 2656,'-8'-4'6484,"11"1"-4990,0-4 2767,-2 6-4035,-1 1 0,0-1 1,0 1-1,1-1 1,-1 1-1,0-1 1,1 1-1,-1-1 1,0 1-1,1-1 1,-1 1-1,1 0 1,-1-1-1,1 1 1,-1 0-1,1-1 1,-1 1-1,1 0 1,-1 0-1,1-1 1,-1 1-1,1 0 1,1 0-1,37-18 1461,-28 12-1645,-1 1 0,17-5 0,-19 8-569,-1 0 0,1 1 1,-1 0-1,14-1 0,-10 0-5890,-7 0 4717,5-2-3548</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6:36.963"/>
    </inkml:context>
    <inkml:brush xml:id="br0">
      <inkml:brushProperty name="width" value="0.05" units="cm"/>
      <inkml:brushProperty name="height" value="0.05" units="cm"/>
    </inkml:brush>
  </inkml:definitions>
  <inkml:trace contextRef="#ctx0" brushRef="#br0">137 7 6400,'1'0'204,"0"-1"0,0 0 0,0 0 1,0 1-1,0-1 0,0 0 0,0 1 0,0-1 0,0 1 1,0-1-1,0 1 0,5 1 4636,-7 9-3905,-1-1 0,0 1-1,0 0 1,-1 0 0,-7 16 0,3-7-437,-9 25 366,-1 6-331,-37 76 0,47-113-757,-16 32-1221,14-14-4331,8-17 2950</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6:41.212"/>
    </inkml:context>
    <inkml:brush xml:id="br0">
      <inkml:brushProperty name="width" value="0.05" units="cm"/>
      <inkml:brushProperty name="height" value="0.05" units="cm"/>
    </inkml:brush>
  </inkml:definitions>
  <inkml:trace contextRef="#ctx0" brushRef="#br0">470 208 2560,'3'-13'609,"0"4"441,-1 0 1,0-1-1,-1 1 1,1-13-1,-2 10 33,-1 0-1,0 1 1,0-1 0,-1 0-1,-1 1 1,0 0 0,-1-1-1,-9-19 1,10 22-303,2 6 771,-3 13-1178,-3 15 45,-3 32-1,0-4-36,-46 179 237,25-87-175,28-130-319,0 1 1,0 26-1,3-40 372,-27-6-538,1 0-19,0 2 1,0 0 0,0 2 0,0 1 0,0 1-1,-32 7 1,48-7 229,0-1-1,0 0 1,0 0 0,-11-1-1,-1 0-51,27-1-62,-1 0-1,0 0 1,0 0 0,0 0-1,7-4 1,7-2-4,14-1-60,1 1 0,0 1 1,48-2-1,101 10 44,-42 17 37,-78-8-283,-54-10 227,-7-1 0,-9 12-4229,1-7 1323,-9 1-10758,8-5 11056</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6:41.774"/>
    </inkml:context>
    <inkml:brush xml:id="br0">
      <inkml:brushProperty name="width" value="0.05" units="cm"/>
      <inkml:brushProperty name="height" value="0.05" units="cm"/>
    </inkml:brush>
  </inkml:definitions>
  <inkml:trace contextRef="#ctx0" brushRef="#br0">0 27 3808,'4'1'18644,"-2"-2"-17339,14-5-3903,-3 2 2850,1 0 1,0 0 0,0 1-1,0 1 1,17-1-1,7 2 8,41 4 0,143 21 273,18 6 113,-213-30-1252,-18-4-2565,-5-5-4639,-4 7 7322,10 14-7906</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0:43.046"/>
    </inkml:context>
    <inkml:brush xml:id="br0">
      <inkml:brushProperty name="width" value="0.05" units="cm"/>
      <inkml:brushProperty name="height" value="0.05" units="cm"/>
    </inkml:brush>
  </inkml:definitions>
  <inkml:trace contextRef="#ctx0" brushRef="#br0">69 18 6400,'-33'-13'2058,"31"12"-1889,1 0-1,-1 0 0,0 1 1,0-1-1,0 1 1,0 0-1,1-1 0,-1 1 1,0 0-1,0 0 0,0 0 1,0 0-1,-10 2 6960,39-2-4953,171 4 45,-92-2-7815,-70 3 3100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3:11.551"/>
    </inkml:context>
    <inkml:brush xml:id="br0">
      <inkml:brushProperty name="width" value="0.05" units="cm"/>
      <inkml:brushProperty name="height" value="0.05" units="cm"/>
      <inkml:brushProperty name="color" value="#66CC00"/>
    </inkml:brush>
  </inkml:definitions>
  <inkml:trace contextRef="#ctx0" brushRef="#br0">48 265 4992,'-45'-32'2821,"45"32"-2743,0 0 1,0 0-1,0 0 0,-1 0 0,1 0 1,0 0-1,0 0 0,0 0 0,0 0 1,0-1-1,0 1 0,0 0 0,-1 0 0,1 0 1,0 0-1,0 0 0,0 0 0,0 0 1,0-1-1,0 1 0,0 0 0,0 0 1,0 0-1,0 0 0,0 0 0,0 0 1,0-1-1,0 1 0,0 0 0,0 0 1,0 0-1,0 0 0,0 0 0,0-1 1,0 1-1,0 0 0,0 0 0,0 0 1,0 0-1,0 0 0,0-1 0,0 1 1,0 0-1,0 0 0,0 0 0,0 0 1,1 0-1,7-6 2224,15-2-488,61-2 1001,7-1-1006,135-41 316,-99 19-1541,227-39-19,-291 60-519,67-10-241,-128 21 157,-1 1-355,0 0 0,-1 0 0,1 0 0,0 0 0,-1 0-1,1 0 1,0 0 0,0 0 0,-1 0 0,1 0 0,0 0 0,-1 0 0,1 0 0,0 0 0,0 1 0,0 0 35,-1 0 0,0 0-1,0 0 1,0-1 0,0 1 0,0 0-1,0 0 1,0 0 0,0 0 0,0 0 0,0-1-1,0 1 1,0 0 0,-1 0 0,1 1 0,-7 20-5146,-3 4 1840</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6:42.367"/>
    </inkml:context>
    <inkml:brush xml:id="br0">
      <inkml:brushProperty name="width" value="0.05" units="cm"/>
      <inkml:brushProperty name="height" value="0.05" units="cm"/>
    </inkml:brush>
  </inkml:definitions>
  <inkml:trace contextRef="#ctx0" brushRef="#br0">114 14 3904,'0'-1'206,"-2"-3"1017,2 4-1195,0 0 1,1 0-1,-1 0 1,0 0-1,5-3 3969,-6 3-3698,1-1 1,0 1 0,-1 0 0,1-1-1,0 1 1,-1 0 0,1-1 0,-1 1-1,1 0 1,-1-1 0,1 1 0,-1 0-1,1 0 1,-1-1 0,1 1 0,-1 0-1,1 0 1,-1 0 0,1 0 0,-1 0-1,1 0 1,-1 0 0,0 0 0,-13-1 1727,5 3-1383,0 0-1,-1 1 1,-14 6 0,20-7-605,1 0-1,-1 0 1,1 0 0,0 0 0,-1 0-1,1 1 1,0-1 0,1 1-1,-1 0 1,0 0 0,-2 4 0,22 2 499,-14-8-490,-1-1-1,1 1 1,-1 0-1,1-1 0,-1 0 1,1 1-1,-1-1 1,1 0-1,0 0 0,-1-1 1,4 0-1,-4 1-44,-1 0 0,1-1 0,-1 1 0,1 0 0,-1-1 0,1 0 0,-1 1 0,0-1 0,1 0 0,-1 0 0,0 1 0,1-1 0,-1 0 0,0 0 1,0-1-1,0 1 0,0 0 0,0 0 0,1-2 0,-2 2-136,0 0 0,1 1 0,-1-1 1,0 0-1,0 0 0,0 1 0,0-1 0,0 0 1,0 0-1,0 1 0,0-1 0,0 0 0,0 0 1,0 1-1,0-1 0,-1-1 0,-2-4-4169,2 2 1785</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6:43.276"/>
    </inkml:context>
    <inkml:brush xml:id="br0">
      <inkml:brushProperty name="width" value="0.05" units="cm"/>
      <inkml:brushProperty name="height" value="0.05" units="cm"/>
    </inkml:brush>
  </inkml:definitions>
  <inkml:trace contextRef="#ctx0" brushRef="#br0">310 48 3232,'0'-5'1566,"-1"0"0,1 0 0,0 0 0,1-8 0,-1-1 4033,1 44-691,2 26-4457,-1-18-328,4 33-56,18 81 0,-3-79-13,-14-52-54,8 44-1,-12-44 38,10 36 1,-11-52-5,-1 0-1,1 0 1,-1 0 0,-1 1 0,1-1 0,-1 0 0,0 0 0,0 1 0,0-1 0,-3 10-1,3-14 10,-1 1-1,0 0 1,1-1-1,-1 1 1,0-1-1,0 1 1,0-1-1,0 1 1,0-1-1,0 0 1,-1 0-1,1 1 1,0-1-1,-1 0 1,1 0-1,-1 0 0,1 0 1,-1 0-1,1-1 1,-1 1-1,0 0 1,1-1-1,-1 1 1,0-1-1,1 0 1,-1 0-1,0 1 1,0-1-1,1 0 1,-1 0-1,0 0 1,0-1-1,1 1 0,-3-1 1,-30-6 408,-64-21-1,37 9-484,28 9 4,-65-19-1053,93 27 531,1 0-1,-1 0 1,1 0-1,-9-6 0,13 8 443,-1-1 0,1 1-1,0 0 1,0-1 0,-1 1-1,1 0 1,0 0-1,0-1 1,-1 1 0,1-1-1,0 1 1,0 0 0,0-1-1,0 1 1,-1 0-1,1-1 1,0 1 0,0-1-1,0 1 1,0 0 0,0-1-1,0 1 1,0-1 0,0 1-1,0-1 1,0 1-1,1 0 1,-1-1 0,0 1-1,0 0 1,0-1 0,0 1-1,0-1 1,1 1-1,-1 0 1,0-1 0,0 1-1,1 0 1,-1-1 0,0 1-1,1 0 1,-1 0 0,0-1-1,1 1 1,-1 0-1,0 0 1,1 0 0,-1-1-1,21-9-4740,8 3 1674</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6:43.995"/>
    </inkml:context>
    <inkml:brush xml:id="br0">
      <inkml:brushProperty name="width" value="0.05" units="cm"/>
      <inkml:brushProperty name="height" value="0.05" units="cm"/>
    </inkml:brush>
  </inkml:definitions>
  <inkml:trace contextRef="#ctx0" brushRef="#br0">100 111 3072,'-5'-2'596,"0"0"1,0-1 0,0 0-1,1 0 1,-1-1-1,-6-6 1,10 9-341,0 1 0,-1-1 1,1 1-1,0-1 0,0 1 1,-1-1-1,1 1 0,0 0 0,0-1 1,-1 1-1,1 0 0,0 0 1,-2 0-1,-23 1 3636,11-2 3628,15 1-7468,7-3 831,13-3-824,21 4 152,0 2 1,54 8-1,32 0 328,-77-8-361,-1-3-1,0-2 0,93-21 1,-104 17-320,95-29-852,-133 37 880,0 1 1,0 0-1,1 0 1,-1 0 0,0-1-1,1 1 1,-1 0 0,0 0-1,1 0 1,-1 0-1,0 0 1,1 0 0,-1 0-1,0 0 1,1 0 0,-1 0-1,0 0 1,1 0-1,-1 0 1,0 0 0,0 0-1,1 0 1,-1 0 0,0 0-1,1 0 1,-1 0-1,0 1 1,1-1 0,-1 0-1,-2 11-5511,0-5 5260,-3 14-5144</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6:45.010"/>
    </inkml:context>
    <inkml:brush xml:id="br0">
      <inkml:brushProperty name="width" value="0.05" units="cm"/>
      <inkml:brushProperty name="height" value="0.05" units="cm"/>
    </inkml:brush>
  </inkml:definitions>
  <inkml:trace contextRef="#ctx0" brushRef="#br0">6 17 4736,'-5'-5'13124,"11"8"-8682,3-1-5577,6-3 1599,24-4-1,14-1-264,92 2 390,254 26 0,-285-15-591,-38-6-4380,-49 3-2759,-10-3 3963</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6:45.694"/>
    </inkml:context>
    <inkml:brush xml:id="br0">
      <inkml:brushProperty name="width" value="0.05" units="cm"/>
      <inkml:brushProperty name="height" value="0.05" units="cm"/>
    </inkml:brush>
  </inkml:definitions>
  <inkml:trace contextRef="#ctx0" brushRef="#br0">13 5 1472,'-13'-5'18213,"29"5"-16459,67 0-612,368 16 388,-419-11-2476,36 10-1,-55-10 378,-13-4 251,1-1 0,-1 1 0,1-1 0,-1 1 0,1-1 0,-1 1 0,1-1 0,-1 1 0,0 0 0,1-1 0,-1 1 0,0 0 0,1-1 0,-1 1 0,0 0 0,0-1 0,1 1 0,-1 1 0,0 1-864,-1 0-1,1 0 1,-1 0 0,1 0 0,-1 0-1,0-1 1,-2 6 0,3-7 1134,-9 19-3621</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6:46.998"/>
    </inkml:context>
    <inkml:brush xml:id="br0">
      <inkml:brushProperty name="width" value="0.05" units="cm"/>
      <inkml:brushProperty name="height" value="0.05" units="cm"/>
    </inkml:brush>
  </inkml:definitions>
  <inkml:trace contextRef="#ctx0" brushRef="#br0">0 0 1824,'21'2'7884,"15"1"-2659,159 7-2236,3 0-1877,93-1-557,12 1-139,18-9 31,391-3 514,-469-3-235,229-2-103,51 1-596,-503 8-595,-20-2 525,0 0 1,0 1-1,1-1 1,-1 0-1,0 0 0,0 0 1,0 0-1,0 0 1,0 0-1,0 1 0,0-1 1,0 0-1,0 0 1,0 0-1,0 0 0,0 0 1,0 1-1,0-1 1,0 0-1,0 0 0,0 0 1,0 0-1,0 0 1,0 1-1,0-1 1,0 0-1,0 0 0,0 0 1,0 0-1,0 0 1,0 1-1,0-1 0,0 0 1,0 0-1,0 0 1,0 0-1,-1 0 0,1 0 1,0 1-1,0-1 1,0 0-1,0 0 0,0 0 1,0 0-1,0 0 1,-1 0-1,1 0 0,0 0 1,0 0-1,0 0 1,0 0-1,-6 3-992,1 0 0,0 0 0,-11 2 0,-38 15-5855,13-9 1978</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6:49.362"/>
    </inkml:context>
    <inkml:brush xml:id="br0">
      <inkml:brushProperty name="width" value="0.05" units="cm"/>
      <inkml:brushProperty name="height" value="0.05" units="cm"/>
    </inkml:brush>
  </inkml:definitions>
  <inkml:trace contextRef="#ctx0" brushRef="#br0">487 49 2656,'-1'-1'216,"0"-1"0,0 0 0,0 1 0,1-1 1,-1 0-1,1 0 0,-1 1 0,1-1 0,0 0 0,0-2 0,0-10 4541,1 0 3356,-2 21-7880,0 0-1,-1 0 0,1 0 0,-4 6 0,1 1-11,-9 33 138,-25 93 422,32-112-589,1 0 1,-2 58-1,2-4 331,5-81-427,0 0-76,0-1 0,0 0 0,0 0 1,0 0-1,0 1 0,0-1 0,-1 0 1,1 0-1,0 0 0,0 0 0,0 1 1,0-1-1,0 0 0,-1 0 0,1 0 1,0 0-1,0 0 0,0 0 0,-1 1 1,1-1-1,0 0 0,0 0 1,0 0-1,-1 0 0,1 0 0,0 0 1,0 0-1,-1 0 0,1 0 0,0 0 1,0 0-1,0 0 0,-1 0 0,1 0 1,0 0-1,0 0 0,0 0 0,-1 0 1,1-1-1,0 1 0,0 0 0,-1 0 1,-9-3 292,5 0-345,-1 1 1,1 0-1,0 0 1,-1 0 0,1 1-1,-1 0 1,0 0 0,1 0-1,-1 1 1,0-1-1,0 1 1,1 1 0,-12 1-1,-4 2-38,0 1-1,-28 11 1,19-4 59,1 2 0,1 0-1,-34 24 1,59-36 24,-5 4 47,1-2-8,0 0-1,1 1 1,-9 7 0,14-11 406,3-1-234,1 2-131,0-1 0,0 0 1,0 0-1,0 0 0,0 0 0,0 0 0,0-1 0,1 1 0,-1-1 0,6 0 0,37-5 227,-18 1-128,50-2-88,116 6 0,-157 4-82,0 1-1,-1 2 0,70 23 1,-85-21-102,0-1-228,-5-5-3768,-19-22-8495,11-3 8161</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6:49.833"/>
    </inkml:context>
    <inkml:brush xml:id="br0">
      <inkml:brushProperty name="width" value="0.05" units="cm"/>
      <inkml:brushProperty name="height" value="0.05" units="cm"/>
    </inkml:brush>
  </inkml:definitions>
  <inkml:trace contextRef="#ctx0" brushRef="#br0">13 43 3712,'-1'-2'171,"1"1"-59,0 1 1,-1-1-1,1 0 1,-1 1 0,1-1-1,-1 1 1,1-1-1,-1 1 1,1-1 0,-1 1-1,-6-3 5551,34 4 47,-1 2-3362,29 1-668,580-38 2378,-615 32-4068,73-1 120,-53 3-4890,-36 0 3839,-14 3-5379,2 1 3521,-5-3-2529</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6:50.551"/>
    </inkml:context>
    <inkml:brush xml:id="br0">
      <inkml:brushProperty name="width" value="0.05" units="cm"/>
      <inkml:brushProperty name="height" value="0.05" units="cm"/>
    </inkml:brush>
  </inkml:definitions>
  <inkml:trace contextRef="#ctx0" brushRef="#br0">305 22 4064,'-4'-3'1596,"-9"-16"12482,13 23-13911,1 0-1,0-1 1,0 1-1,0 0 0,1-1 1,0 0-1,-1 1 1,1-1-1,0 0 1,4 4-1,6 13-162,0 5 39,-1 1 0,-2 0 0,11 43 0,9 86-111,-14-65 124,-12-76-60,9 67 456,-11-72-349,-1 0-1,0-1 1,0 1 0,-1 0-1,0 0 1,-1-1-1,-2 10 1,3-16-55,0 1-1,-1 0 1,1-1 0,-1 1 0,0-1-1,1 0 1,-1 1 0,0-1-1,0 0 1,-1 0 0,1 0-1,0 0 1,-1-1 0,1 1 0,-1-1-1,0 1 1,1-1 0,-1 0-1,0 0 1,0 0 0,-4 0 0,-7 2 95,-1-1 1,0 0 0,-16-1-1,17-1-39,-14 0 39,0-1 1,0-2-1,0-1 0,1-1 1,-1-1-1,1-1 0,-27-12 1,52 18-210,0 0 0,0 0 0,0 0 0,0 0 0,0 0 1,0 0-1,0-1 0,0 1 0,1-1 0,-1 1 1,0-1-1,1 0 0,0 0 0,-3-3 0,1 1-141,3 4 36,0-1-1,0 1 1,-1-1-1,1 0 1,0 1 0,0-1-1,0 0 1,0 1-1,0-1 1,0 1 0,0-1-1,0 0 1,0 1 0,0-1-1,0 0 1,0 1-1,0-1 1,0 1 0,1-1-1,-1 0 1,0 1 0,0-1-1,1 1 1,-1-1-1,0 1 1,1-1 0,13-16-6293,-10 13 4499,12-13-1181</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6:51.002"/>
    </inkml:context>
    <inkml:brush xml:id="br0">
      <inkml:brushProperty name="width" value="0.05" units="cm"/>
      <inkml:brushProperty name="height" value="0.05" units="cm"/>
    </inkml:brush>
  </inkml:definitions>
  <inkml:trace contextRef="#ctx0" brushRef="#br0">5 67 5888,'-5'-5'9625,"18"3"-2277,-3 1-5916,-5 1-3299,180-13 4829,89 3-3087,-181 6-941,-32 0-3788,-58 4 4183,-1 0-1,1 0 1,-1-1-1,1 1 0,0-1 1,-1 1-1,0-1 1,1 0-1,-1 0 0,1 0 1,-1 0-1,0 0 1,4-3-1,1-11-4917</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3:12.857"/>
    </inkml:context>
    <inkml:brush xml:id="br0">
      <inkml:brushProperty name="width" value="0.05" units="cm"/>
      <inkml:brushProperty name="height" value="0.05" units="cm"/>
      <inkml:brushProperty name="color" value="#66CC00"/>
    </inkml:brush>
  </inkml:definitions>
  <inkml:trace contextRef="#ctx0" brushRef="#br0">12 229 4320,'0'0'124,"-1"0"1,0 0-1,0 1 0,1-1 0,-1 0 1,0 1-1,1-1 0,-1 0 1,0 1-1,1-1 0,-1 1 1,1-1-1,-1 1 0,1 0 1,-1-1-1,1 1 0,-1-1 1,0 2-1,1-1 52,0 0 1,0-1-1,0 1 0,0 0 0,0-1 0,1 1 1,-1 0-1,0-1 0,0 1 0,0 0 1,1-1-1,-1 1 0,0 0 0,1-1 1,-1 1-1,1-1 0,-1 1 0,1-1 0,-1 1 1,1-1-1,-1 1 0,1-1 0,0 1 1,2 1 54,0 0 1,0 0 0,0 0-1,0-1 1,0 1-1,0-1 1,1 0 0,-1 0-1,1 0 1,-1 0-1,0-1 1,1 1 0,-1-1-1,1 0 1,-1 0 0,1 0-1,-1-1 1,1 1-1,4-2 1,1 0-74,0-1 0,-1 0 0,1 0 0,-1-1 0,0 0 0,11-7 0,-8 3-123,-1 0 1,-1-1-1,1 0 0,-1 0 0,-1-1 0,0 0 1,0-1-1,-1 0 0,0 0 0,-1 0 0,0-1 1,-1 0-1,0 0 0,3-15 0,-7 24-48,-1-1 0,1 1 0,-1-1 0,0 1 0,0-1-1,0 1 1,0 0 0,-1-1 0,1 1 0,-1-1 0,0 1 0,-1-4-1,1 6 2,1 0-1,0 0 1,-1 0-1,1 0 0,0 0 1,-1 0-1,1 1 0,-1-1 1,0 0-1,1 0 0,-1 0 1,0 0-1,1 1 0,-1-1 1,0 0-1,0 1 1,0-1-1,0 0 0,0 1 1,0-1-1,0 1 0,0-1 1,-1 1-1,1 0-3,-1 0 1,0 0-1,1 0 0,-1 0 1,1 0-1,-1 0 1,0 1-1,1-1 0,-1 0 1,1 1-1,-1 0 0,1-1 1,-3 2-1,-3 3 1,1-1 0,-1 1 0,1 0 0,0 1-1,-6 7 1,-8 12 105,2 1 0,-30 54-1,35-55-17,7-15-13,1 0 0,1 0 0,0 0 0,0 1 0,1 0-1,1 0 1,0-1 0,0 2 0,1-1 0,0 0-1,1 13 1,1-19 12,-1 1 0,1-1-1,0 0 1,0 0-1,1 0 1,-1 0 0,1 0-1,0-1 1,0 1 0,1 0-1,-1-1 1,1 0 0,0 1-1,1-1 1,-1 0 0,0-1-1,1 1 1,0-1 0,0 1-1,0-1 1,1 0-1,-1-1 1,0 1 0,1-1-1,0 0 1,5 2 0,-4-2-5,1 0 0,0-1 0,0 0 0,0 0 0,0-1 0,0 0 0,0 0 1,0-1-1,0 1 0,0-2 0,8-1 0,9-4 164,41-19-1,-47 19-164,20-10 21,-1-1 1,0-1-1,-1-3 1,55-41-1,-78 49-51,0 0 0,0-1 1,-1 0-1,12-21 0,-20 31 2,-4 3-45,1 1-1,0 0 1,0-1-1,0 1 0,1 0 1,-1 0-1,0 0 1,0 0-1,1 0 1,-1 0-1,1 0 0,-1 0 1,1 0-1,-1 0 1,1 1-1,-1-1 0,1 1 1,0-1-1,-1 1 1,1 0-1,0 0 1,-1 0-1,1 0 0,0 0 1,-1 0-1,1 0 1,0 0-1,-1 0 1,1 1-1,0-1 0,-1 1 1,1-1-1,-1 1 1,1 0-1,-1 0 0,1 0 1,-1 0-1,1 0 1,-1 0-1,0 0 1,0 0-1,1 0 0,-1 0 1,0 1-1,1 1 1,2 2-15,0 0 1,0 1 0,-1 0 0,0 0 0,0 0-1,0 0 1,-1 0 0,0 1 0,0-1 0,0 1-1,0 8 1,0 7 4,-1 46 0,-2-34 305,1-30-244,1 0 0,-1 0 0,1 0 0,0 0 0,0 0 1,1 0-1,-1-1 0,1 1 0,0 0 0,4 6 0,-6-10-20,0 1-1,1-1 0,-1 1 0,1-1 0,-1 0 1,1 1-1,-1-1 0,1 0 0,-1 1 0,1-1 1,-1 0-1,1 0 0,0 0 0,-1 0 0,1 1 1,-1-1-1,1 0 0,0 0 0,-1 0 0,1 0 1,-1 0-1,1 0 0,-1 0 0,1-1 1,0 1-1,0 0 0,16-8 101,-13 6-67,57-33 289,-18 8-167,94-39-269,-118 57 98,-14 5-70,1 1-1,0 0 0,0 1 1,0-1-1,0 1 1,0 1-1,0-1 0,8 0 1,-14 2 52,1 0-1,-1 0 1,1 0 0,-1 0 0,1 0 0,-1 0 0,1 0 0,-1 0 0,1 0 0,-1 0-1,1 1 1,-1-1 0,1 0 0,-1 0 0,1 0 0,-1 1 0,0-1 0,1 0 0,-1 1 0,1-1-1,-1 0 1,0 1 0,1-1 0,-1 1 0,0-1 0,1 1 0,-1 0 4,0 0 0,1 0 0,-1-1 0,0 1 1,0 0-1,0 0 0,0 0 0,0 0 0,0 0 1,-1 0-1,1 0 0,0-1 0,0 1 0,-1 1 0,-2 5 32,0-1-1,0 0 1,-6 8-1,6-9 9,-8 11 30,7-12-11,1 1-1,0-1 1,0 1 0,0 0 0,0 0 0,1 0 0,0 0-1,0 0 1,-2 8 0,4-13-35,0 1-1,0-1 1,0 0 0,0 0-1,0 1 1,0-1 0,0 0-1,0 0 1,0 1-1,0-1 1,0 0 0,0 0-1,0 1 1,0-1 0,0 0-1,1 0 1,-1 0 0,0 1-1,0-1 1,0 0 0,0 0-1,0 0 1,0 1-1,1-1 1,-1 0 0,0 0-1,0 0 1,0 1 0,1-1-1,-1 0 1,0 0 0,0 0-1,0 0 1,1 0 0,-1 0-1,0 0 1,0 0 0,1 1-1,9-5 161,-5 2-96,121-46 32,3-1-168,-123 47 11,-1 0 0,1 1 0,0 0 0,-1 0-1,1 1 1,10-1 0,-15 1 32,0 0 0,1 0-1,-1 1 1,0-1 0,0 0 0,1 0-1,-1 1 1,0-1 0,0 1 0,0-1-1,1 1 1,-1-1 0,0 1 0,0 0-1,0-1 1,0 1 0,0 0-1,0 0 1,0 0 0,0 0 0,-1 0-1,1 0 1,0 0 0,-1 0 0,1 0-1,0 0 1,-1 0 0,1 0 0,-1 1-1,0-1 1,1 0 0,-1 0 0,0 1-1,0-1 1,0 0 0,0 2 0,-1 5 80,0-1 0,-1 1 0,0-1 0,0 0 1,0 1-1,-1-1 0,-1 0 0,-5 9 0,1-1 241,8-15-292,1 0 0,-1 0-1,0 0 1,0 0 0,0 0-1,0 0 1,0 0 0,0 0 0,0 0-1,0 0 1,0 0 0,1 0-1,-1 0 1,0 0 0,0 0-1,0 0 1,0 0 0,0 0-1,0 0 1,0 0 0,0 0-1,0 0 1,1 0 0,-1 0 0,0 1-1,0-1 1,0 0 0,0 0-1,0 0 1,0 0 0,0 0-1,0 0 1,0 0 0,0 0-1,0 0 1,0 0 0,0 0 0,0 1-1,0-1 1,0 0 0,0 0-1,0 0 1,0 0 0,0 0-1,0 0 1,0 0 0,0 0-1,0 1 1,0-1 0,0 0 0,0 0-1,0 0 1,0 0 0,0 0-1,0 0 1,0 0 0,0 0-1,14-8 345,16-17-346,-26 21-23,6-5-57,0 0 1,1 0 0,0 1-1,17-10 1,-25 17 41,0-1 1,0 1-1,1 0 1,-1 0-1,0 0 1,0 0-1,1 1 1,-1-1-1,0 1 1,1 0-1,-1 0 1,1 0-1,-1 0 1,0 1-1,1-1 1,-1 1-1,0 0 1,0 0-1,1 0 1,-1 0-1,0 1 1,5 3-1,-1 0 17,-1 0 0,-1 0 0,1 1 0,-1 0 0,0 0 0,0 0 0,-1 1 0,1 0 0,4 12 0,-5-12 121,-1 0 0,1 0 0,0 0-1,1-1 1,0 1 0,0-1 0,0-1 0,1 1-1,10 8 1,-13-12-281,0-1 0,1 1 0,-1-1 0,1 0 1,-1 0-1,1 0 0,-1 0 0,1-1 0,0 0 0,-1 1 0,1-1 0,0-1 0,-1 1 0,1 0 0,-1-1 0,1 0 0,5-1 0,-2-1-1488,0 1 1,0-1-1,-1 0 0,1-1 0,-1 0 0,0 0 0,10-8 0,2-1-2559</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08:39.315"/>
    </inkml:context>
    <inkml:brush xml:id="br0">
      <inkml:brushProperty name="width" value="0.05" units="cm"/>
      <inkml:brushProperty name="height" value="0.05" units="cm"/>
      <inkml:brushProperty name="color" value="#33CCFF"/>
    </inkml:brush>
  </inkml:definitions>
  <inkml:trace contextRef="#ctx0" brushRef="#br0">422 41 2496,'11'-10'934,"-10"9"-764,0 0 1,1 0-1,-1 0 1,0-1-1,0 1 1,0 0-1,0 0 0,2-3 1,-3 3-113,0 1 1,0-1 0,0 1-1,0-1 1,0 0-1,0 1 1,0-1-1,0 1 1,0-1-1,0 1 1,-1-1-1,1 1 1,0-1 0,0 1-1,0-1 1,-1 1-1,1-1 1,0 1-1,-1-1 1,1 1-1,0-1 1,-1 1-1,1 0 1,-1-1-1,1 1 1,-1 0 0,1-1-1,0 1 1,-1 0-1,1-1 1,-1 1-1,0 0 1,-1-1 4,0 1-1,0-1 1,0 1 0,0 0 0,0 0-1,0 0 1,0 0 0,0 0-1,0 0 1,0 1 0,0-1 0,0 0-1,0 1 1,1 0 0,-1-1 0,-3 3-1,-39 18 431,0 2-1,-42 31 1,73-45-406,-1 0 0,2 1 1,-1 1-1,2 0 0,-1 1 0,2 0 1,-1 1-1,2 0 0,0 1 0,-9 16 1,4 3-100,-20 65 1,0 37-4,34-133 15,-4 18-2,-3 25 1,7-37 99,-1 1 1,1-1 0,1 0 0,-1 0 0,1 0-1,3 9 1,-4-16-71,0 0 1,1 0-1,-1 0 0,0 0 0,1 0 0,-1 0 0,1 0 0,-1 0 0,1 0 1,0 0-1,-1-1 0,1 1 0,0 0 0,-1 0 0,2 0 0,-1-1-5,-1 1 0,1-1 0,0 0 0,-1 0 0,1 0 0,0 0 0,-1 1-1,1-1 1,-1 0 0,1 0 0,0 0 0,-1 0 0,1 0 0,0-1 0,-1 1 0,1 0 0,-1 0-1,2-1 1,2-1 71,0 0 0,0-1 0,0 0 0,-1 1 0,6-7 0,-2 3-65,7-7 38,0-2 0,-1 1 1,16-26-1,29-54 207,-46 73-209,115-197-12,-117 198-96,0 0 1,-1 0-1,-1-2 0,8-31 1,-16 51-2,0 1 0,0 0 1,0-1-1,1 1 0,-1 0 1,0-1-1,-1 1 0,1-1 1,0 1-1,0 0 0,0-1 1,-2-1-1,2 3 33,0 0-1,0 0 1,0 0-1,0-1 1,0 1-1,0 0 1,0 0-1,0 0 1,0 0-1,0 0 1,-1 0-1,1 0 1,0-1-1,0 1 1,0 0-1,0 0 1,0 0-1,0 0 1,-1 0-1,1 0 1,0 0-1,0 0 1,0 0-1,0 0 1,0 0-1,-1 0 1,1 0-1,0 0 1,0 0-1,0 0 1,0 0-1,0 0 1,-1 0-1,1 0 1,0 0-1,0 0 1,-7 9-260,3 1 268,0 1 0,0 0-1,1 0 1,0 1 0,1-1 0,-1 16 0,1 4 166,2 36 0,1-38-25,2 0 1,1 0 0,1 0-1,16 49 1,-18-72-85,-1 0 1,1 0-1,1 0 0,-1-1 1,1 0-1,0 1 1,0-1-1,0 0 0,8 6 1,-11-10-22,0 0 1,1 0-1,-1 0 1,0 0-1,1 0 1,-1 0-1,0 0 1,1-1-1,-1 1 1,1 0-1,0-1 1,-1 1 0,1-1-1,-1 0 1,1 0-1,0 1 1,-1-1-1,1 0 1,0 0-1,-1 0 1,1-1-1,0 1 1,-1 0-1,1-1 1,-1 1-1,1-1 1,0 1-1,-1-1 1,0 0 0,1 0-1,-1 1 1,1-1-1,-1 0 1,0 0-1,1-1 1,-1 1-1,0 0 1,0 0-1,0 0 1,0-1-1,1-1 1,9-15 92,-1 0-1,-1-1 1,-1 0 0,11-37 0,9-22-3,-17 51-297,-8 18 2,1 0 0,0 0-1,1 0 1,-1 1 0,2-1 0,-1 1-1,9-10 1,-4 27-228,-8-6 385,0 0 0,0 1 0,0-1 0,0 0 0,0 1 0,-1 0 0,1-1 0,-1 1 0,1 6 0,4 39 22,-5-29-13,2 34 179,-2 1 0,-3 0 1,-9 54-1,11-108-144,0 0 0,0 0 0,0 0 0,0 0 0,0 0-1,0 0 1,0-1 0,-1 1 0,1 0 0,0 0 0,0 0 0,-1 0 0,1 0 0,-1-1 0,1 1 0,-1 0 0,1 0 0,-1-1 0,1 1 0,-1 0-1,0-1 1,1 1 0,-1-1 0,0 1 0,0-1 0,1 1 0,-1-1 0,0 1 0,0-1 0,0 0 0,1 1 0,-1-1 0,0 0 0,0 0 0,-1 1-1,0-2 17,0 1-1,0-1 0,0 1 0,0-1 0,1 0 0,-1 0 0,0 0 1,0 0-1,1 0 0,-1 0 0,1 0 0,-1 0 0,1-1 0,-1 1 1,1 0-1,-1-3 0,-3-2-2,1 0-1,0-1 1,0 1 0,0-1 0,1 0-1,0 0 1,-2-9 0,0-3-289,-4-32 0,8 51 228,1-1 1,0 0-1,0 0 1,0 0-1,0 1 0,0-1 1,0 0-1,0 0 1,0 0-1,0 1 1,0-1-1,0 0 1,0 0-1,0 1 0,1-1 1,-1 0-1,0 0 1,1 1-1,-1-1 1,0 0-1,1 1 0,-1-1 1,2-1-1,-1 2 7,-1 0 0,1-1 0,0 1 0,0 0 0,0 0 0,0 0 0,-1 0 0,1 0 0,0 0 0,0 0 0,0 0 0,-1 0 0,1 0 0,0 1 0,0-1 0,0 0 0,-1 0 0,2 1 0,6 3-15,0 1 0,-1-1 0,9 8 0,-11-8 20,61 46 124,-44-32 22,-20-15-119,0-1 0,1 0 1,0 1-1,-1-1 0,1-1 1,0 1-1,0 0 0,0-1 1,0 1-1,5 1 1,-5-3-865,8 2 97,-5 9-6590,5-12 3721</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08:40.827"/>
    </inkml:context>
    <inkml:brush xml:id="br0">
      <inkml:brushProperty name="width" value="0.05" units="cm"/>
      <inkml:brushProperty name="height" value="0.05" units="cm"/>
      <inkml:brushProperty name="color" value="#33CCFF"/>
    </inkml:brush>
  </inkml:definitions>
  <inkml:trace contextRef="#ctx0" brushRef="#br0">243 559 2496,'-1'-13'720,"1"-5"-21,1 12-220,-1 0 0,1 1 0,-1-1 0,0 1 0,-1-1 0,1 0 0,-1 1 0,0-1 0,-1 1 0,1-1 0,-1 1 0,-4-9 1,4 10-313,1 1 0,-1 0 0,0 0 0,0 0 0,-1 0 0,1 1 0,0-1 0,-1 0 0,-3-2 0,4 4-134,0 0 0,1 0-1,-1 0 1,0 0 0,0 0 0,0 1 0,0-1 0,0 1 0,0-1 0,0 1 0,0-1 0,0 1-1,0 0 1,0 0 0,0 0 0,0 0 0,-2 1 0,2 0-35,-1 0 0,1-1 0,0 1 0,0 0 0,-1 1 0,1-1 0,0 0 0,0 1 0,0-1 0,0 1 0,1-1 0,-1 1 0,0 0 0,1 0 0,-1 0 0,1 0 0,-1 0 0,1 0 0,0 0 0,0 1 0,0-1 0,0 0 0,1 0 0,-1 1 0,0 3 0,0 1 13,-1 1 1,2 0-1,-1-1 0,1 1 0,0 0 0,3 14 1,10 25 281,-13-47-255,0 1-1,0 0 1,1-1 0,-1 1-1,0-1 1,0 1 0,1 0-1,-1-1 1,0 1 0,1-1-1,-1 1 1,1-1 0,-1 1-1,0-1 1,1 0 0,-1 1-1,1-1 1,-1 1 0,1-1-1,0 0 1,-1 0 0,1 1-1,-1-1 1,1 0 0,-1 0-1,1 0 1,0 1 0,-1-1-1,1 0 1,0 0 0,0 0-1,0-1-20,-1 0 0,0 0-1,1 0 1,-1 0 0,0 0 0,0 0-1,0 0 1,0 0 0,0 0-1,0 0 1,0 0 0,0 0-1,0 0 1,-1-1 0,1 2-29,-1 0 0,1 0 0,-1 0-1,1-1 1,-1 1 0,1 0 0,-1 0 0,1 0 0,-1 0 0,1 0 0,-1 0 0,0 0-1,1 0 1,-1 0 0,1 0 0,-1 1 0,1-1 0,-1 0 0,1 0 0,-1 0-1,1 1 1,-1-1 0,-12 7-226,4 1 196,0 0 0,0 0 0,1 0 0,0 1 0,0 1 0,-10 16 0,-2 1-32,15-20 69,0 0 0,0 0 1,1 0-1,0 1 1,0-1-1,1 1 0,-5 16 1,8-21 26,-1-1 1,1 0-1,0 1 1,-1-1-1,1 0 0,0 1 1,0-1-1,1 0 1,-1 1-1,0-1 1,1 0-1,0 1 1,-1-1-1,1 0 0,0 0 1,0 0-1,0 1 1,0-1-1,1 0 1,-1-1-1,1 1 1,-1 0-1,1 0 1,-1 0-1,1-1 0,0 1 1,0-1-1,0 0 1,0 1-1,0-1 1,0 0-1,4 1 1,-3 0 14,-1-1 1,1 0 0,0 0 0,0-1-1,0 1 1,0 0 0,0-1 0,1 0-1,-1 0 1,0 0 0,0 0 0,0 0-1,0-1 1,0 1 0,0-1 0,3-1-1,-2 1 13,0-1-1,0 0 0,-1 0 0,1-1 0,-1 1 0,0-1 0,0 1 0,0-1 0,0 0 0,5-7 0,-3 2 17,0 0-1,0 0 0,-1-1 0,0 0 1,0 0-1,-1 0 0,-1 0 1,1 0-1,1-18 0,-3 10-98,0 1-1,-1 0 1,-1 0-1,-1-1 1,0 1-1,-7-26 1,8 40 2,0 0 0,1 0 0,-1 1 0,0-1 0,0 0 0,0 1 0,0-1 0,-1 1 0,1-1 0,0 1 0,-1-1 0,1 1 0,-1 0 0,1 0 0,-1 0 0,1 0 0,-1 0 0,0 0 0,0 0 0,1 1 0,-1-1 0,0 0 0,0 1 0,0 0 0,-2-1 0,3 1 29,1 0 0,-1 1 0,1-1-1,0 0 1,-1 1 0,1-1 0,-1 0 0,1 0-1,-1 1 1,1-1 0,0 1 0,-1-1 0,1 0-1,0 1 1,-1-1 0,1 1 0,0-1 0,0 1-1,-1-1 1,1 1 0,0-1 0,0 1 0,0-1-1,0 1 1,-1-1 0,1 1 0,0 1 0,0 15-278,0-15 282,1 1 1,0-1-1,0 0 0,0 0 1,0 0-1,0 0 0,0-1 1,0 1-1,1 0 1,-1 0-1,1-1 0,-1 1 1,1-1-1,0 1 0,-1-1 1,1 0-1,0 1 1,0-1-1,0 0 0,0 0 1,0-1-1,4 2 0,-3-1 24,0 0 0,1 0 0,-1 0 0,1-1-1,-1 1 1,1-1 0,-1 0 0,1 0 0,-1 0 0,1-1-1,-1 1 1,1-1 0,5-2 0,-2 0 1,-1 0 1,1-1-1,-1 0 1,0-1-1,-1 1 1,1-1-1,6-7 1,32-43 195,-28 34-138,20-26 96,45-81 0,-62 93-114,-2-1-1,-1-1 1,14-50 0,-12-2-504,-16 85 225,-1 4 56,2 9-31,1 18 43,-2 26 66,-5 63 0,1-64 122,-13 156 153,9-156-231,-27 98-1,26-127 118,-1 0-1,0-1 0,-2-1 1,0 1-1,-2-2 0,0 1 1,-1-2-1,-17 19 1,27-34-3,-1-1 1,1 1 0,-1-1 0,-1 0 0,1 0-1,0 0 1,-8 3 0,9-5-31,1 0 1,-1 0-1,0 0 1,0 0-1,0-1 0,0 1 1,0-1-1,0 0 1,0 0-1,0 0 0,0 0 1,0-1-1,0 1 1,-3-2-1,5 2-53,0 0 0,0-1 0,0 1 0,0 0-1,0-1 1,0 1 0,0-1 0,1 1 0,-1-1 0,0 1-1,0-1 1,0 0 0,1 0 0,-1 1 0,0-1 0,1 0-1,-1 0 1,1 1 0,-1-1 0,1 0 0,-1 0 0,1 0 0,0 0-1,-1 0 1,1 0 0,0 0 0,0 0 0,0 0 0,0 0-1,0 0 1,0 0 0,0 0 0,0 0 0,0 0 0,0-2-1,1 1-9,0-1-1,0 0 0,0 0 0,0 0 0,0 1 0,1-1 0,-1 1 0,1-1 0,0 1 0,3-5 0,4-1-2,1 0-1,0 1 1,0 0-1,1 1 1,-1 0-1,1 0 0,1 1 1,13-4-1,15-3 20,43-7-1,-70 16-55,1 1-1,-1 0 1,0 2-1,22 0 0,-29 1-332,0 0 1,0 0-1,0 0 0,0 1 0,8 3 0,-11-4-175,0 1-1,0 0 1,1 0 0,-1 0-1,-1 0 1,1 1 0,0-1-1,0 1 1,3 5-1,-5-7 312,0 1-1,0-1 0,0 1 1,0 0-1,0-1 0,-1 1 1,1-1-1,-1 1 0,1 0 1,-1 2-1,-1 19-3002</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08:41.890"/>
    </inkml:context>
    <inkml:brush xml:id="br0">
      <inkml:brushProperty name="width" value="0.05" units="cm"/>
      <inkml:brushProperty name="height" value="0.05" units="cm"/>
      <inkml:brushProperty name="color" value="#33CCFF"/>
    </inkml:brush>
  </inkml:definitions>
  <inkml:trace contextRef="#ctx0" brushRef="#br0">41 59 2496,'-4'-4'223,"1"3"140,1-1 1,0 1-1,0-1 1,0 0-1,0 1 1,0-1-1,0 0 1,1 0-1,-1-1 0,0 1 1,1 0-1,0 0 1,0-1-1,-1 1 1,1-1-1,1 1 1,-1-1-1,0 1 1,1-1-1,-1-5 1,1 8-358,0 0 1,0 0 0,0 0-1,0 0 1,0 0-1,0-1 1,0 1 0,0 0-1,0 0 1,0 0-1,0 0 1,0 0 0,0-1-1,0 1 1,0 0 0,0 0-1,0 0 1,0 0-1,0 0 1,0-1 0,0 1-1,0 0 1,0 0-1,0 0 1,-1 0 0,1 0-1,0 0 1,0 0 0,0-1-1,0 1 1,0 0-1,0 0 1,0 0 0,0 0-1,-1 0 1,1 0 0,0 0-1,0 0 1,0 0-1,0 0 1,0 0 0,-1 0-1,1 0 1,0 0-1,0 0 1,0 0 0,0 0-1,0 0 1,-1 0 0,1 0-1,0 0 1,0 0-1,0 0 1,-1 0 41,1 8 123,1 1-1,1 0 1,-1-1-1,5 12 1,2 13 187,2 37 184,-3 1 0,-2 82 0,4 50 1106,-18-214-379,7 7-1618,0-1-1,0 1 0,1 0 1,-1-1-1,1 0 0,0 1 1,1-1-1,-1 0 0,1 0 0,0-6 1,0 7-118,0 1 0,1-1 0,0 1 0,0 0 0,0 0 0,0-1 1,1 1-1,-1 0 0,1 0 0,-1 0 0,1 0 0,0 1 0,0-1 0,1 0 0,2-2 1,8-7-2393</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08:42.518"/>
    </inkml:context>
    <inkml:brush xml:id="br0">
      <inkml:brushProperty name="width" value="0.05" units="cm"/>
      <inkml:brushProperty name="height" value="0.05" units="cm"/>
      <inkml:brushProperty name="color" value="#33CCFF"/>
    </inkml:brush>
  </inkml:definitions>
  <inkml:trace contextRef="#ctx0" brushRef="#br0">146 10 3072,'1'-1'104,"0"0"0,-1 1 0,1-1 0,0 0 0,0 1 0,-1-1 1,1 0-1,0 1 0,0-1 0,0 1 0,0-1 0,0 1 0,0 0 0,0-1 0,0 1 0,0 0 0,0 0 1,0 0-1,0 0 0,0 0 0,0 0 0,0 0 0,0 0 0,0 0 0,0 0 0,0 0 0,0 1 0,1 0 0,2 0 31,0 1-1,-1 0 0,1 1 0,-1-1 0,1 0 0,-1 1 1,0 0-1,0 0 0,0 0 0,-1 0 0,5 7 0,-5-7-27,-1-1-1,0 1 0,0 0 1,0 0-1,-1 0 1,1 0-1,-1 0 0,1 0 1,-1 0-1,0 0 1,0 1-1,0-1 0,-1 0 1,1 0-1,-1 0 1,-2 5-1,1 0 91,-1-1 0,-1 0 0,1 0 0,-1 0 0,-1 0 0,1-1 0,-1 1 0,0-1 0,-11 10 0,13-14-101,1 1 1,-1-1-1,-1 0 0,1 0 0,0 0 1,0-1-1,-1 1 0,1-1 0,-1 0 0,-4 2 1,6-3-38,-1 0 1,1 0 0,-1 0-1,1 0 1,-1 0 0,1 0-1,-1-1 1,1 1-1,-1-1 1,1 1 0,0-1-1,-1 0 1,1 0 0,0 0-1,0-1 1,-4-1 0,-1-2-38,1 0 1,-1 0-1,1-1 1,0 1 0,1-1-1,-1 0 1,1-1-1,1 0 1,-1 1-1,1-1 1,0-1 0,1 1-1,-1-1 1,1 1-1,1-1 1,-3-13 0,4 20-70,1 0 0,0-1 0,-1 1 1,1-1-1,0 1 0,0-1 1,0 1-1,0-1 0,0 1 1,0-1-1,0 1 0,1 0 0,-1-1 1,1 1-1,-1-1 0,1 1 1,-1 0-1,1-1 0,0 1 1,-1 0-1,1 0 0,0-1 1,0 1-1,0 0 0,0 0 0,0 0 1,0 0-1,0 0 0,1 0 1,-1 1-1,0-1 0,0 0 1,1 1-1,-1-1 0,0 0 0,1 1 1,-1 0-1,1-1 0,-1 1 1,0 0-1,4-1 0,2 1-62,0 0 1,1 1-1,-1 0 0,0 0 0,0 0 0,1 1 0,6 3 1,-3-2 165,-1 1 1,1 1-1,-1-1 0,0 2 1,-1 0-1,1 0 1,-1 0-1,0 1 1,0 1-1,-1 0 1,0 0-1,-1 0 1,0 1-1,0 0 0,0 0 1,-1 1-1,-1 0 1,0 0-1,0 0 1,-1 1-1,3 11 1,-2-3 134,0 1 0,-2-1 1,0 1-1,-2 0 1,0 0-1,-3 36 1,0-42-73,0 1 1,-1-1 0,-1 0 0,0 0-1,-1 0 1,0 0 0,-1-1 0,0 1-1,-17 23 1,15-28-25,0-1-1,0 0 0,-1 0 1,0-1-1,0 0 0,-1 0 1,0-1-1,0-1 0,0 1 1,-1-2-1,1 1 0,-1-2 1,0 1-1,-1-2 0,-21 4 1,15-7-916,18 0 610,-1 1-1,1 0 1,-1 0 0,0 0-1,1 0 1,-1 0-1,1 0 1,-1-1 0,1 1-1,-1 0 1,1 0 0,0-1-1,-1 1 1,1 0 0,-1-1-1,1 1 1,0-1-1,-1 1 1,1 0 0,0-1-1,-1 1 1,1-1 0,0 1-1,-1-1 1,1 1 0,0-1-1,0 1 1,0-1-1,0 0 1,3-6-1971</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08:43.147"/>
    </inkml:context>
    <inkml:brush xml:id="br0">
      <inkml:brushProperty name="width" value="0.05" units="cm"/>
      <inkml:brushProperty name="height" value="0.05" units="cm"/>
      <inkml:brushProperty name="color" value="#33CCFF"/>
    </inkml:brush>
  </inkml:definitions>
  <inkml:trace contextRef="#ctx0" brushRef="#br0">268 23 2144,'-1'0'18,"1"0"0,0 0 0,0-1 0,0 1 0,0 0 1,-1 0-1,1 0 0,0-1 0,0 1 0,0 0 0,0 0 0,0-1 0,0 1 0,0 0 1,0 0-1,0-1 0,-1 1 0,1 0 0,0 0 0,0-1 0,0 1 0,0 0 0,1 0 1,-1-1-1,0 1 0,0 0 0,0 0 0,0-1 0,0 1 0,0 0 0,0 0 0,0 0 1,0-1-1,1 1 0,-1 0 0,0 0 0,0 0 0,0-1 0,0 1 0,1 0 0,-1 0 0,0-1 1,12-8 3879,-12 9-3781,1 0 0,-1-1 0,0 1 0,1 0 0,-1-1 0,1 1 0,-1 0 0,0 0 1,1-1-1,-1 1 0,1 0 0,-1 0 0,1 0 0,-1 0 0,1 0 0,-1 0 0,1 0 0,-1 0 0,1 0 0,-1 0 0,1 0 0,0 0 0,-1 0-63,1 1 0,-1-1-1,0 0 1,0 1 0,0-1 0,1 0 0,-1 1-1,0-1 1,0 1 0,0-1 0,0 0-1,0 1 1,1-1 0,-1 1 0,0-1 0,0 0-1,0 1 1,0-1 0,0 1 0,-1 0 0,-6 25 334,6-23-219,-3 10 66,0-1-37,0 0 0,1 0 0,1 0 0,0 0 1,-1 16-1,3-27-188,0 1 1,1 0-1,-1-1 1,0 1 0,1-1-1,0 1 1,-1-1-1,1 1 1,0-1 0,0 0-1,-1 1 1,1-1-1,0 0 1,1 0 0,-1 1-1,0-1 1,0 0-1,0 0 1,3 1 0,31 17-238,-26-15 188,81 34-56,11 5 254,-68-27-159,-16-9 140,19 13 1,-31-17-27,0 0 0,0 1 1,0 0-1,-1 0 0,1 1 0,-1-1 1,6 9-1,-9-11-73,0-1-1,0 0 1,0 0-1,0 0 1,0 1-1,-1-1 1,1 0 0,-1 1-1,1-1 1,-1 1-1,1-1 1,-1 1 0,0-1-1,1 0 1,-1 1-1,0-1 1,0 1 0,0-1-1,-1 1 1,1-1-1,0 1 1,0-1 0,-1 1-1,1-1 1,-1 1-1,1-1 1,-1 0-1,0 1 1,1-1 0,-1 0-1,0 0 1,0 1-1,0-1 1,0 0 0,-2 1-1,-3 3 106,0-1-1,0 0 1,0 0-1,0-1 1,-14 6-1,-40 9 302,32-10-290,2-2-84,0 0 0,-48 3-1,-54-5 111,-20 2-136,131-4-33,5-1-826,0 0-1,0 1 0,-22 7 0,32-8 325,-8 3-1527,10-4 1936,0 0 1,0 0-1,-1 0 0,1 0 1,0 0-1,0 0 0,0 0 1,0 1-1,0-1 0,-1 0 1,1 0-1,0 0 1,0 0-1,0 0 0,0 1 1,0-1-1,0 0 0,0 0 1,0 0-1,0 1 0,0-1 1,0 0-1,0 0 0,0 0 1,0 0-1,0 1 0,0-1 1,0 0-1,0 0 1,0 0-1,0 1 0,0-1 1,0 0-1,0 0 0,0 0 1,0 0-1,0 1 0,0-1 1,0 0-1,1 0 0,5 5-4395</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08:43.740"/>
    </inkml:context>
    <inkml:brush xml:id="br0">
      <inkml:brushProperty name="width" value="0.05" units="cm"/>
      <inkml:brushProperty name="height" value="0.05" units="cm"/>
      <inkml:brushProperty name="color" value="#33CCFF"/>
    </inkml:brush>
  </inkml:definitions>
  <inkml:trace contextRef="#ctx0" brushRef="#br0">31 117 1312,'-18'-11'6629,"15"10"-5838,-5 0 619,8 0-1382,0 1 0,0 0 0,0 0 1,0 0-1,-1 0 0,1 0 0,0 0 0,0 0 0,0 0 0,0-1 0,0 1 0,0 0 0,0 0 1,0 0-1,0 0 0,0 0 0,-1-1 0,1 1 0,0 0 0,0 0 0,0 0 0,0 0 0,0 0 1,0-1-1,0 1 0,0 0 0,0 0 0,0 0 0,0 0 0,0-1 0,0 1 0,0 0 0,0 0 1,1 0-1,-1 0 0,0 0 0,0-1 0,0 1 0,0 0 0,0 0 0,0 0 0,2-8 939,-2 7-932,0 0 1,0 0-1,0 0 0,0 0 0,0 0 0,1 0 1,-1 1-1,0-1 0,0 0 0,1 0 1,-1 0-1,1 0 0,-1 1 0,1-1 0,-1 0 1,1 1-1,-1-1 0,1 0 0,-1 1 1,1-1-1,0 0 0,-1 1 0,1-1 0,0 1 1,1-1-1,24-10 18,1 2 0,0 1 0,55-9 0,88 3 343,-19 15 121,-75 3 518,-84-18-2006,3 12-207</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08:44.414"/>
    </inkml:context>
    <inkml:brush xml:id="br0">
      <inkml:brushProperty name="width" value="0.05" units="cm"/>
      <inkml:brushProperty name="height" value="0.05" units="cm"/>
      <inkml:brushProperty name="color" value="#33CCFF"/>
    </inkml:brush>
  </inkml:definitions>
  <inkml:trace contextRef="#ctx0" brushRef="#br0">193 57 3136,'-2'-2'286,"0"1"1,0 0 0,0 0-1,0 0 1,0 0-1,0 1 1,0-1-1,-1 1 1,1-1-1,0 1 1,0 0 0,0-1-1,-1 1 1,1 0-1,0 1 1,0-1-1,0 0 1,-1 1-1,1-1 1,0 1 0,0-1-1,0 1 1,0 0-1,-3 2 1,-3 1-35,0 1 1,0-1-1,0 2 1,-9 8-1,9-7-190,1 1-1,0 0 1,1 0-1,-1 1 1,2-1-1,-1 1 1,1 0-1,1 1 1,-1-1-1,2 1 1,-4 11-1,2 0 12,1 0 1,0 1-1,2-1 0,0 32 0,2-45-20,0 1 0,1 0 0,1 0 0,-1-1 0,1 1 0,1 0-1,0-1 1,0 0 0,0 0 0,8 13 0,-8-17-21,0 0 0,0 1 0,0-1 0,1 0 0,-1-1 0,1 1 0,0 0 0,0-1 0,1 0 0,-1 0 0,0-1 0,1 1 0,0-1 0,0 0 0,0 0 0,0 0 0,0-1 0,0 1 0,6-1 0,7 0 46,0-2 0,0-1 0,0 0 0,0-1 1,33-10-1,-29 6 5,-2 0 0,1-1 0,-1-1 0,-1-1 0,31-21 1,-36 21 6,-1 0 0,0-1 1,-1 0-1,-1-1 0,1-1 1,-2 0-1,16-24 0,-21 29-23,0-1 0,-1 1 0,0-1 0,4-14 1,-7 17-36,0 1 1,0-1-1,-1 0 1,0 0 0,0 0-1,0 1 1,0-1-1,-1 0 1,-1-6 0,0 5-37,0 0 0,-1 0 1,1 1-1,-1-1 1,-1 0-1,1 1 1,-1 0-1,0 0 1,0 0-1,-10-9 1,7 7 7,-1 1 0,-1 1 0,1 0-1,-1 0 1,0 0 0,-17-6 0,1 2 2,0 2-1,0 1 1,-1 1-1,0 1 0,-32-1 1,37 4-87,-1 1 1,0 1-1,0 1 0,0 1 1,0 1-1,1 1 0,-39 13 1,59-17-83,0 1 0,0-1 0,0 1 0,0-1 0,-1 1 0,1 0 0,0 0 0,0 0 0,0 0 0,1-1 0,-1 1 0,0 1 0,0-1 1,0 0-1,1 0 0,-1 0 0,0 0 0,1 0 0,-1 2 0,0 12-1538</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08:47.753"/>
    </inkml:context>
    <inkml:brush xml:id="br0">
      <inkml:brushProperty name="width" value="0.05" units="cm"/>
      <inkml:brushProperty name="height" value="0.05" units="cm"/>
      <inkml:brushProperty name="color" value="#33CCFF"/>
    </inkml:brush>
  </inkml:definitions>
  <inkml:trace contextRef="#ctx0" brushRef="#br0">171 25 2304,'-3'-21'2943,"5"17"-859,-1 7-557,3 16-396,-1 5-453,-2-19-576,-1 1-1,1-1 0,-1 1 0,0 6 0,-2-2-23,-10 63 1036,10-64-946,-1 0 0,0 0 0,0 0 0,-1-1 0,0 0 0,-6 9 0,8-14-82,-1 0 1,1 0-1,-1-1 0,0 1 1,0 0-1,0-1 1,0 0-1,-1 0 0,1 0 1,0 0-1,-1 0 0,1-1 1,-1 0-1,0 1 0,0-1 1,-6 0-1,7 0-223,0-1-1,0 1 0,-1-1 0,1 0 1,0 0-1,0-1 0,-1 1 0,1-1 1,0 1-1,0-1 0,0 0 1,0 0-1,0-1 0,0 1 0,0-1 1,0 1-1,0-1 0,0 0 0,1 0 1,-4-3-1,-3-6-1899</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08:48.673"/>
    </inkml:context>
    <inkml:brush xml:id="br0">
      <inkml:brushProperty name="width" value="0.05" units="cm"/>
      <inkml:brushProperty name="height" value="0.05" units="cm"/>
      <inkml:brushProperty name="color" value="#33CCFF"/>
    </inkml:brush>
  </inkml:definitions>
  <inkml:trace contextRef="#ctx0" brushRef="#br0">108 225 2816,'0'0'137,"0"-1"0,-1 0 0,1 1 0,0-1 0,0 0 0,0 0 0,0 1 0,0-1 0,0 0 0,0 0 0,0 0-1,2-1 1628,-3 11-505,-22 74 378,3-16-1018,1 26-75,-9 37 704,20-111-898,6-17-226,1 1 0,0 0 0,0-1 0,0 1 1,0 0-1,0-1 0,0 1 0,1 3 0,9-55 1144,-1 14-1176,16-115-307,34-148 323,-52 280 54,0 0 0,1 1 1,2 0-1,11-20 0,-20 37-176,0 0 0,0 0 0,0-1 0,0 1 0,1 0 0,-1 0 1,0 0-1,0 0 0,0 0 0,0 0 0,1-1 0,-1 1 0,0 0 0,0 0 0,0 0 0,1 0 1,-1 0-1,0 0 0,0 0 0,0 0 0,1 0 0,-1 0 0,0 0 0,0 0 0,0 0 0,1 0 0,-1 0 1,0 0-1,0 0 0,0 0 0,1 0 0,-1 0 0,0 0 0,0 0 0,0 1 0,1-1 0,-1 0 1,0 0-1,0 0 0,0 0 0,0 0 0,1 1 0,9 10-106,7 19 166,8 41 199,17 78 0,14 40 6,-35-135 61,50 92 0,-64-127 109,-5-13-70,-3-8 210,-1-15-3291,2 14 2179,0 0 0,0 1 0,0-1 0,0 0 1,-1 0-1,0-4 0,-7-8-1913,4 3 891</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08:49.064"/>
    </inkml:context>
    <inkml:brush xml:id="br0">
      <inkml:brushProperty name="width" value="0.05" units="cm"/>
      <inkml:brushProperty name="height" value="0.05" units="cm"/>
      <inkml:brushProperty name="color" value="#33CCFF"/>
    </inkml:brush>
  </inkml:definitions>
  <inkml:trace contextRef="#ctx0" brushRef="#br0">58 56 2144,'-34'-1'1327,"16"2"2199,12 3 100,12-4-2959,36-11 821,40-12-954,-65 18-197,25-3-1,2-1-1756,-38 6-1993,-2 2 949</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3:13.231"/>
    </inkml:context>
    <inkml:brush xml:id="br0">
      <inkml:brushProperty name="width" value="0.05" units="cm"/>
      <inkml:brushProperty name="height" value="0.05" units="cm"/>
      <inkml:brushProperty name="color" value="#66CC00"/>
    </inkml:brush>
  </inkml:definitions>
  <inkml:trace contextRef="#ctx0" brushRef="#br0">1 27 6816,'0'-1'190,"0"-1"1,0 1 0,0 0-1,0-1 1,0 1 0,0 0-1,0 0 1,1-1 0,-1 1-1,0 0 1,1 0 0,-1-1-1,1 1 1,0 0 0,-1 0-1,1 0 1,0 0 0,-1 0-1,3-2 1,-3 3-94,1 0-1,-1 0 1,0 0 0,1 0 0,-1 0-1,0 0 1,0 0 0,1 0 0,-1 0-1,0 0 1,1 0 0,-1 0-1,0 0 1,1 0 0,-1 0 0,0 0-1,0 0 1,1 1 0,-1-1-1,0 0 1,0 0 0,1 0 0,-1 0-1,0 1 1,0-1 0,1 0 0,-1 0-1,0 1 1,0-1 0,9 10 1004,-8-7-656,2 1-185,-1 0 0,1 0 0,-1 1 0,0-1 0,-1 1 1,1-1-1,-1 1 0,1 5 0,5 41 945,-6-43-1071,0 9 246,-1 0 1,-3 34-1,-2-17-3596,4-25 1190</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08:49.422"/>
    </inkml:context>
    <inkml:brush xml:id="br0">
      <inkml:brushProperty name="width" value="0.05" units="cm"/>
      <inkml:brushProperty name="height" value="0.05" units="cm"/>
      <inkml:brushProperty name="color" value="#33CCFF"/>
    </inkml:brush>
  </inkml:definitions>
  <inkml:trace contextRef="#ctx0" brushRef="#br0">127 15 3488,'0'-15'2016,"-18"61"4019,6-17-5254,6-14-547,-1-1 1,-1 0 0,-1 0-1,1-1 1,-2 0 0,0-1-1,-12 13 1,9-9 167,10-7-3609,2-3 1063</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09:03.230"/>
    </inkml:context>
    <inkml:brush xml:id="br0">
      <inkml:brushProperty name="width" value="0.05" units="cm"/>
      <inkml:brushProperty name="height" value="0.05" units="cm"/>
      <inkml:brushProperty name="color" value="#33CCFF"/>
    </inkml:brush>
  </inkml:definitions>
  <inkml:trace contextRef="#ctx0" brushRef="#br0">394 613 1728,'0'0'173,"1"0"0,0 0 0,0 0 0,0 0 0,0 0 0,0 0 0,0-1 0,0 1 0,0 0 0,0 0 0,0-1 0,0 1 0,0 0 0,0-1 0,-1 1 0,1-1 0,0 1 0,0-1 0,0 1 0,-1-1 1,1 0-1,0 1 0,-1-1 0,1 0 0,-1 0 0,1 0 0,0 0 0,-1-1 37,0 1-1,1-1 1,-1 1 0,0 0 0,0-1 0,0 1 0,-1-1-1,1 1 1,0 0 0,0-1 0,-1 1 0,1 0 0,-1-1-1,1 1 1,-1 0 0,0 0 0,1-1 0,-3-1 0,1 0-53,-1-1 0,0 1 0,-1 0 1,1 0-1,0 0 0,-1 1 0,0-1 0,1 1 1,-1 0-1,0 0 0,0 0 0,0 1 1,-5-2-1,-7-2 51,-1 2 1,-18-3-1,24 5-191,1 0 0,-1 1-1,0 1 1,1-1 0,-1 2 0,0-1-1,1 1 1,-1 1 0,1 0 0,0 1-1,0 0 1,0 0 0,1 1 0,-1 0-1,1 1 1,0 0 0,1 0-1,-1 1 1,1 0 0,0 1 0,1-1-1,0 1 1,0 1 0,1 0 0,0 0-1,1 0 1,0 0 0,-4 11 0,2-1-39,1 0 1,1 1-1,1 0 1,-2 24 0,5-33 28,1 1 1,0 0 0,0 0 0,2 0-1,-1-1 1,1 1 0,1 0 0,5 16-1,-5-22 51,0-1 0,-1 0 0,2 0-1,-1 0 1,1 0 0,-1-1 0,1 1-1,0-1 1,1 0 0,-1 0 0,1-1 0,0 1-1,0-1 1,6 3 0,-4-2 6,0-2-1,0 1 1,-1-1 0,2 0 0,-1 0-1,0-1 1,0 1 0,0-2 0,1 1-1,13-2 1,-5-1 10,0-1-1,-1 0 0,1-1 0,-1-1 1,0 0-1,-1-1 0,1 0 1,24-16-1,-20 8-4,0 0-1,-1-1 1,0-1 0,-1-1-1,17-21 1,-11 9-55,59-65-171,-68 79 50,2 0 0,0 1 0,34-21 1,-40 29 56,0 0 1,0 1 0,1 0-1,-1 1 1,1 0 0,0 0-1,18-2 1,-11 4-15,34-1 0,-38 2 386,-14 1-312,0 0 1,0 0-1,0 0 1,0 0-1,0 0 1,0 0-1,0 0 1,0 0-1,0 0 1,0-1-1,0 1 1,0 0-1,1 0 1,-1 0-1,0 0 0,0 0 1,0 0-1,0 0 1,0 0-1,0 0 1,0 0-1,0 0 1,0 0-1,0 0 1,0-1-1,0 1 1,0 0-1,0 0 1,0 0-1,0 0 1,0 0-1,0 0 1,0 0-1,0 0 1,0 0-1,0 0 1,0 0-1,0 0 1,0-1-1,0 1 1,-1 0-1,1 0 1,0 0-1,0 0 1,0 0-1,0 0 1,0 0-1,0 0 1,0 0-1,0 0 1,0 0-1,0 0 1,0 0-1,0 0 1,0 0-1,0 0 1,0 0-1,-1 0 1,1 0-1,0 0 1,0 0-1,0 0 1,-23-10 446,15 8-470,-1 0-1,1 1 1,0 0 0,0 0 0,-1 1 0,1 0-1,0 1 1,-1 0 0,1 0 0,0 0 0,0 1 0,0 0-1,0 1 1,0 0 0,1 0 0,-1 1 0,1 0-1,-14 9 1,12-5-1,0 0 0,0 1-1,1 0 1,0 0 0,0 1 0,1 0-1,1 0 1,-8 16 0,5-7 58,1 1 0,1 0 0,-9 39 0,14-47-1,1 1-1,0 0 0,1 0 1,2 21-1,-2-24 7,1-7-7,-1 1-1,1-1 1,-1 1-1,1-1 1,0 1-1,1-1 1,-1 1-1,1-1 1,2 5-1,-3-7-20,-1 0 0,1 0-1,0 0 1,0 0 0,-1 0 0,1 0-1,0-1 1,0 1 0,0 0 0,0 0-1,0-1 1,0 1 0,0-1 0,0 1-1,0-1 1,1 1 0,-1-1 0,0 0-1,0 0 1,0 1 0,0-1-1,0 0 1,1 0 0,-1 0 0,0 0-1,0 0 1,0-1 0,1 1 0,-1 0-1,0 0 1,0-1 0,0 1 0,2-2-1,3-1 47,0-1 0,-1 1-1,1-1 1,-1-1 0,0 1-1,-1-1 1,1 0 0,-1 0-1,0 0 1,0-1 0,4-6-1,3-9 118,15-36 0,36-106-88,-60 158-166,1-1-1,-1 1 0,-1-1 1,1 1-1,-1-1 0,0 0 1,1-9-1,-11 42-1033,8-17 1094,0 1 0,0-1 0,1 1 0,0 0 0,1-1-1,0 1 1,1-1 0,0 1 0,1-1 0,0 0 0,0 0 0,1 0 0,1 0-1,9 17 1,-9-21 19,-1 0 0,1 1 0,0-2 1,0 1-1,0-1 0,1 1 0,0-2 0,0 1 0,10 5 0,-11-7 34,0-1 0,0 1-1,1-1 1,-1-1 0,1 1 0,-1-1 0,1 0 0,0 0 0,-1-1-1,1 1 1,0-1 0,-1-1 0,10 0 0,-3-2 1,-1 1 0,0-2 1,1 1-1,-1-1 0,-1-1 1,1 0-1,-1-1 0,0 0 1,0 0-1,0-1 0,-1 0 0,14-15 1,-20 20-48,0-1 0,-1 0 0,1-1 1,-1 1-1,1 0 0,-1-1 0,0 1 0,-1-1 1,1 0-1,-1 1 0,1-1 0,-1 0 0,0 0 0,-1 0 1,1 0-1,-1 0 0,1 0 0,-1-7 0,-1 11-3,1 0 0,0 0-1,0 0 1,0 0 0,0 0-1,0 0 1,0 0 0,0-1-1,0 1 1,0 0 0,0 0-1,0 0 1,0 0 0,0 0-1,0 0 1,-1 0-1,1 0 1,0 0 0,0 0-1,0 0 1,0 0 0,0 0-1,0 0 1,0 0 0,0 0-1,-1 0 1,1 0 0,0-1-1,0 1 1,0 0 0,0 1-1,0-1 1,0 0-1,0 0 1,0 0 0,-1 0-1,1 0 1,0 0 0,0 0-1,0 0 1,0 0 0,0 0-1,0 0 1,0 0 0,0 0-1,0 0 1,-1 0 0,1 0-1,0 0 1,0 0 0,0 1-1,-2 0-27,4-2 46,-1-3 20,0-1 51,0 0 0,0 0 0,1 0 0,0-1 0,4-7 0,0-2 70,0-1-99,9-27 60,19-75 1,-27 79-137,-1 0 1,0-43 0,-6 79 27,-2-18-239,2 20 202,0 0 0,0 0 0,0 0 1,0 0-1,-1 1 0,1-1 0,0 0 0,-1 0 1,1 0-1,0 1 0,-1-1 0,1 0 1,-1 0-1,0 1 0,1-1 0,-1 1 0,1-1 1,-1 0-1,-1 0 0,2 1 14,-1 0 1,1 0-1,-1 0 0,0 1 1,1-1-1,-1 0 0,0 0 1,1 0-1,-1 0 0,1 1 1,-1-1-1,1 0 0,-1 1 1,1-1-1,-1 0 0,1 1 1,-1-1-1,1 1 0,-1-1 1,1 1-1,-1-1 0,1 1 1,0-1-1,-1 1 0,1 0 1,-11 17-191,-2 6 155,2 0-1,0 2 1,2-1-1,0 1 1,-8 51-1,13-47 50,2 0 0,0 0-1,3 0 1,0 0 0,2 1-1,1-1 1,11 39 0,-12-59 78,0 0 1,8 16 0,-10-23-32,1 0 0,-1 0 0,1 0 0,0 0 0,0-1 0,0 1 0,1-1 0,-1 1 0,0-1 1,1 0-1,0 0 0,3 2 0,-4-3-27,-1-1 0,1 1 0,0-1 0,-1 0 0,1 0 0,0 0 0,-1 0 0,1 0 1,0 0-1,-1-1 0,1 1 0,-1 0 0,1-1 0,0 1 0,-1-1 0,1 0 0,-1 1 0,1-1 0,-1 0 0,3-2 0,3-2-19,0 0 0,10-11 0,20-21 91,-6 4-121,1 2 1,68-50-1,-8 24-218,-92 57 253,0 0 0,0 0 0,0 0 0,1 0 1,-1 0-1,0 0 0,0 0 0,0 0 0,0-1 0,1 1 0,-1 0 1,0 0-1,0 0 0,0 0 0,0 0 0,1 0 0,-1 0 1,0 0-1,0 0 0,0-1 0,0 1 0,0 0 0,0 0 1,1 0-1,-1 0 0,0-1 0,0 1 0,0 0 0,0 0 0,0 0 1,0 0-1,0-1 0,0 1 0,0 0 0,0 0 0,0 0 1,0 0-1,0-1 0,0 1 0,0 0 0,0 0 0,0 0 0,0 0 1,0-1-1,0 1 0,0 0 0,0 0 0,0 0 0,0 0 1,-1-1-1,1 1 0,0 0 0,0 0 0,0 0 0,0 0 1,0 0-1,0-1 0,-1 1 0,1 0 0,0 0 0,0 0 0,-18-6 355,12 5-453,0-1 83,0 1 0,0 0 0,1 0-1,-1 1 1,0 0 0,0 0 0,1 0-1,-1 1 1,0 0 0,0 0 0,1 0-1,-9 3 1,7-1-32,1 1 0,-1-1 0,0 1 0,1 0 0,-1 1 0,1-1 0,1 1 0,-10 10 0,7-6 11,0 1 1,1 0 0,1 1-1,-1-1 1,2 1 0,-1 0-1,1 1 1,1-1-1,0 1 1,1 0 0,-3 21-1,4-22 72,1 0-1,1 0 1,0 0-1,1 0 1,0 0-1,0 0 0,1 0 1,4 12-1,-5-19-5,1 1 0,0-1 0,0 0 0,0 0 0,0-1 0,1 1 0,-1 0 0,1-1 0,0 1 0,0-1 0,0 0 0,1 0 0,-1 0 0,1-1 0,-1 1 0,1-1 0,0 0 0,0 0 0,0 0 0,1 0 0,-1-1-1,8 2 1,-3-1-1,0-2 0,-1 1 0,1-1 0,0 0-1,0-1 1,-1 0 0,1 0 0,0-1 0,-1 0 0,13-5-1,0-1-38,-1-2-1,0 0 1,18-12-1,-19 9 46,-1 0-1,0-1 0,-2-1 1,1-1-1,17-22 0,-8 3-5,40-66 0,-60 91 62,6-11-407,-12 21 310,0 0 0,0 0 0,0 0 0,0 1 0,0-1 0,0 0 0,0 0 0,0 0 0,0 0 0,0 0 0,0 0 0,0 0 0,0 0 0,0 0 0,0 0 0,0 0 0,0 0 0,0 0 1,0 0-1,0 0 0,0 0 0,1 0 0,-1 0 0,0 0 0,0 0 0,0 0 0,0 0 0,0 0 0,0 0 0,0 0 0,0 0 0,0 0 0,0 0 0,0 0 0,0 0 0,0 0 0,0 0 0,0 0 0,0 0 0,0 0 0,0 0 1,1 0-1,-1 0 0,0 0 0,0 0 0,0-1 0,0 1 0,0 0 0,0 0 0,0 0 0,0 0 0,0 0 0,0 0 0,0 0 0,0 0 0,0 0 0,0 0 0,0 0 0,0 0 0,-3 13-37,-24 95 62,23-89-55,2 0-1,0 1 1,2 34-1,0-41 68,0-7-4,0 0-1,0 0 1,1 0 0,1 9 0,-2-14-19,0 0-1,1 0 1,-1-1-1,0 1 1,0 0-1,1-1 1,-1 1-1,0 0 1,1-1-1,-1 1 1,1 0-1,-1-1 1,1 1-1,-1-1 1,1 1-1,-1-1 1,1 1-1,0-1 1,-1 1-1,1-1 1,0 0-1,-1 1 1,1-1-1,0 0 1,-1 0-1,1 1 1,0-1-1,0 0 1,-1 0-1,1 0 1,0 0-1,0 0 1,-1 0-1,1 0 1,0 0-1,0 0 1,-1 0-1,1-1 1,0 1-1,0 0 1,-1 0-1,2-1 1,2-1-17,-1 0 0,1 0 0,-1-1 0,1 1 0,-1-1 0,0 0 0,0 0 0,0 0 0,0 0 0,-1 0 0,4-6 0,2-4 66,12-26 0,-2-6-48,-12 28-107,1 1 0,0 0 0,12-18 0,-19 34 96,0 0 1,0 0-1,0 0 1,0 0-1,0 0 1,0 0-1,0 1 1,0-1-1,0 0 1,0 0-1,0 0 1,0 0-1,1 0 1,-1 0-1,0 1 1,0-1-1,0 0 1,0 0-1,0 0 1,0 0-1,0 0 1,1 0-1,-1 0 1,0 0-1,0 0 1,0 0-1,0 0 1,0 0-1,1 0 1,-1 0-1,0 0 1,0 0-1,0 0 1,0 0-1,0 0 1,1 0-1,-1 0 1,0 0-1,0 0 1,0 0-1,0 0 1,0 0-1,1 0 1,-1 0-1,0 0 1,0 0-1,0 0 1,0 0-1,0 0 1,0-1-1,0 1 1,1 0-1,-1 0 1,-1 15-107,1-15 102,-1 26-171,1 26 0,1-15 282,-1-31-98,0 0 0,1 0 0,0 0 0,0-1 0,1 1-1,0 0 1,0 0 0,4 7 0,-5-11 3,-1 0 0,1-1-1,0 1 1,0-1 0,0 1 0,0-1-1,0 0 1,0 1 0,0-1 0,1 0-1,-1 0 1,0 0 0,1 0 0,-1 0-1,1 0 1,-1 0 0,1 0 0,-1-1-1,1 1 1,-1 0 0,1-1 0,0 0-1,-1 1 1,1-1 0,0 0 0,0 0-1,-1 0 1,1 0 0,0 0 0,-1 0-1,1 0 1,0-1 0,2 0 0,3-2-1,0 0-1,0-1 1,-1 1 0,1-1 0,-1-1 0,0 0-1,0 1 1,8-11 0,1-2-6,19-30-1,1-6-81,-3-1 0,-2-1 0,38-99 0,-54 110 44,-2 0 0,12-82 0,-23 120 26,1-5-68,-1 1 0,0-1 1,0 1-1,-1-1 0,0 0 0,-4-20 0,4 30 51,0 0-1,0 0 1,0 1-1,-1-1 0,1 0 1,0 0-1,-1 0 1,1 0-1,0 1 1,-1-1-1,1 0 0,-1 0 1,1 1-1,-1-1 1,1 0-1,-1 1 0,0-1 1,1 0-1,-1 1 1,0-1-1,1 1 1,-1-1-1,0 1 0,0 0 1,-1-1-1,1 1-1,1 0 0,-1 0-1,0 0 1,0 0 0,0 0-1,0 0 1,0 1 0,0-1-1,1 0 1,-1 1 0,0-1-1,0 0 1,0 1-1,1-1 1,-1 1 0,0 0-1,1-1 1,-1 1 0,0-1-1,1 1 1,-1 0 0,1-1-1,-2 2 1,-5 9-92,1 1-1,-7 14 0,9-17 103,-13 26 49,2 1 0,1 1-1,2 0 1,2 1 0,-11 69 0,18-70 3,2 74 1,2-95 37,0 0 0,2 0 1,0 0-1,1 0 0,0 0 1,2-1-1,6 15 0,-11-27-46,1-1 1,-1 1-1,1-1 0,0 1 1,-1-1-1,1 1 0,0-1 0,1 0 1,-1 0-1,0 0 0,0 0 1,1-1-1,-1 1 0,1-1 0,0 1 1,-1-1-1,1 0 0,0 0 1,4 1-1,-4-2-7,1 1 0,0-1 0,0 0 0,0 0 0,0 0 0,0-1 1,-1 1-1,1-1 0,0 0 0,0 0 0,-1-1 0,1 1 0,-1-1 0,7-3 0,1-2 3,-1-1-1,0 0 0,-1 0 0,0-1 0,8-9 0,-2-1-27,22-33 0,3-15-178,-62 114-401,5-16 559,3 1 0,-21 63 0,34-92-8,-7 23 335,8-26-296,0 0 1,0 0-1,0 1 1,0-1-1,0 0 1,0 0 0,0 0-1,0 1 1,0-1-1,0 0 1,0 0-1,0 0 1,0 0 0,0 1-1,0-1 1,0 0-1,0 0 1,0 0-1,0 1 1,1-1 0,-1 0-1,0 0 1,0 0-1,0 0 1,0 1-1,0-1 1,0 0 0,1 0-1,-1 0 1,0 0-1,0 0 1,0 1 0,0-1-1,1 0 1,0 0 8,0-1 1,-1 1 0,1 0 0,0-1 0,0 1-1,0-1 1,-1 1 0,1-1 0,0 1-1,-1-1 1,1 0 0,0 1 0,0-2-1,9-9-48,0-1 0,-1 0 0,13-24 0,-15 24-293,-5 12-79,1 5 211,1 10 83,-3-12 67,3 12-16,17 58 329,-20-71-272,0 1-1,0-1 0,1 0 1,-1 1-1,0-1 0,1 0 1,0 0-1,0 0 1,-1 0-1,1 0 0,0-1 1,0 1-1,4 2 1,-5-3 28,1-1 1,-1 1-1,1-1 1,-1 1 0,1-1-1,-1 1 1,1-1-1,0 0 1,-1 0 0,1 1-1,-1-1 1,1-1-1,-1 1 1,1 0 0,0 0-1,-1 0 1,1-1-1,-1 1 1,1-1 0,-1 1-1,1-1 1,-1 0 0,2-1-1,2-1 29,0-1 1,-1 0-1,1 0 0,-1-1 1,0 1-1,0-1 0,5-8 1,22-43 89,45-102 153,-43 96-285,21-42-183,-29 43 362,33-112-1,-48 130-312,-2 1 0,-1-2 0,1-76-1,-8 116 56,0 0-1,0 1 1,-1-1 0,1 1-1,-1-1 1,0 1-1,-2-5 1,3 8 53,0 0 0,0-1 0,-1 1 0,1-1 0,0 1 0,0-1 0,-1 1 0,1 0 0,0-1 0,-1 1 0,1 0 0,0-1 0,-1 1 0,1 0 0,-1 0 1,1-1-1,0 1 0,-1 0 0,1 0 0,-1 0 0,1-1 0,-1 1 0,1 0 0,-1 0 0,0 0 0,-1 1-1,1-1 1,0 0-1,0 1 1,0-1-1,1 1 1,-1-1-1,0 1 1,0 0-1,0-1 1,0 1-1,0 0 1,1 0-1,-1-1 1,0 1-1,0 2 1,-5 5-28,0 1 0,1 0 0,0 0 0,-6 17 0,-13 46 97,12-34-26,-48 183-165,53-180 218,2 0 0,1 0 0,3 63 0,2-76-37,0 7 140,2 0 0,12 63 0,-13-90-148,4 10 87,-6-18-136,0 0 0,0 0 0,0 0 0,0 0 0,1 0 0,-1 0 1,0 0-1,0 0 0,0 1 0,0-1 0,0 0 0,0 0 0,0 0 0,0 0 1,1 0-1,-1 0 0,0 0 0,0 0 0,0 0 0,0 0 0,0 0 0,0 0 1,0 0-1,1 0 0,-1 0 0,0 0 0,0 0 0,0 0 0,0 0 0,0 0 1,0 0-1,0 0 0,1 0 0,-1 0 0,0 0 0,0 0 0,0 0 0,0-1 1,0 1-1,0 0 0,0 0 0,6-10-1073,-4 5 700,-1-1-1,0 1 1,-1-1 0,1 0-1,-1 1 1,0-1 0,0 0-1,-1 0 1,0 1 0,0-1-1,-2-6 1,1 4 82,-2-10-19,-1 1 0,0-1 1,-2 1-1,0 0 0,-1 0 1,0 1-1,-2 0 0,-21-29 0,19 31 1098,0 1-1,-1 0 0,0 1 1,-1 1-1,-21-14 1,24 16 348,11 9-1095,0 0 1,0-1-1,0 1 1,0 0-1,0 0 1,0 0-1,0 0 1,0 0-1,-1-1 1,1 1-1,0 0 1,0 0-1,0 0 1,0 0-1,0-1 1,0 1-1,0 0 1,0 0-1,0 0 1,0 0-1,0-1 1,0 1-1,0 0 1,0 0-1,0 0 1,0-1-1,0 1 1,1 0-1,-1 0 1,0 0-1,0 0 1,0-1-1,1 1 7,0-1-1,0 1 1,0 0 0,0-1-1,0 1 1,0 0 0,1 0-1,-1 0 1,0 0 0,0 0-1,0 0 1,0 0-1,0 0 1,0 0 0,2 1-1,67 1 6,13 10 13,43 5 197,-108-15-895,-1 1-1,1 0 1,-1 1-1,0 1 0,0 0 1,0 2-1,21 10 0,-36-15 572,19 7 340,-20-9-205,0 0-1,-1 0 1,1 1-1,0-1 1,-1 0-1,1 0 0,-1-1 1,1 1-1,0 0 1,-1 0-1,1 0 0,-1 0 1,1 0-1,0-1 1,-1 1-1,1 0 1,-1 0-1,1-1 0,-1 1 1,1-1-1,-1 1 1,1 0-1,-1-1 0,1 1 1,-1-1-1,0 1 1,1-1-1,-1 0 1,1 0-19,0 0 1,-1 1-1,1-1 1,-1 0-1,0 0 1,1 0-1,-1 0 1,0 0 0,1 1-1,-1-1 1,0 0-1,0 0 1,0 0-1,0 0 1,0 0-1,0-2 1,0 3-28,-1-1 0,1 1 0,-1-1 1,1 1-1,-1-1 0,1 1 0,-1 0 0,1-1 0,-1 1 1,0 0-1,1-1 0,-1 1 0,0 0 0,1 0 1,-1-1-1,0 1 0,1 0 0,-1 0 0,0 0 0,0 0 1,1 0-1,-1 0 0,0 0 0,1 0 0,-1 0 0,0 0 1,1 1-1,-2-1 0,-4 2 46,0-1 1,0 1 0,1 0-1,-1 0 1,0 0 0,1 1-1,0 0 1,-1 0 0,1 1-1,1-1 1,-1 1 0,-5 5-1,0 1 17,1 0-1,0 0 1,1 1-1,-11 17 0,15-19-28,-1-1-1,1 1 1,1 0-1,0 0 1,0 0-1,0 0 0,-1 15 1,4-21-30,-1 0 1,1 0-1,0 0 1,0 0-1,0 0 0,0 0 1,1-1-1,-1 1 1,1 0-1,0 0 0,0 0 1,0 0-1,0-1 1,0 1-1,0 0 0,1-1 1,0 1-1,-1-1 1,1 0-1,0 1 1,0-1-1,0 0 0,0 0 1,1 0-1,-1-1 1,0 1-1,1 0 0,4 2 1,1-2-10,0 0 0,-1 0 0,1 0 0,0-1 0,0-1 0,-1 1 0,1-1 0,0 0 1,0-1-1,12-2 0,3-1 54,-1-2 1,30-11-1,57-32-116,-25 9-99,-82 39 156,0 1-1,-1-1 0,1 0 1,0 1-1,0 0 1,0-1-1,0 1 0,2 0 1,-1 3 149,-6 6-77,-22 27-121,-61 99-30,82-128 82,1 1 0,-1-1 0,-3 16 0,6-21-20,0 1 0,1 0 0,0-1 0,-1 1 0,1-1-1,0 1 1,1 4 0,-1-6 11,0 0 0,1 0-1,-1 0 1,0-1 0,0 1-1,1 0 1,-1 0 0,1 0 0,-1-1-1,1 1 1,-1 0 0,1 0 0,-1-1-1,1 1 1,0-1 0,-1 1-1,1 0 1,0-1 0,0 1 0,-1-1-1,1 0 1,1 1 0,-1 0 8,0-1 1,0 0-1,0 0 1,1 0-1,-1 0 1,0 0 0,0 0-1,0 0 1,0 0-1,0 0 1,0-1-1,0 1 1,1 0-1,-1-1 1,0 1-1,0-1 1,0 1-1,0-1 1,-1 1 0,1-1-1,0 0 1,1 0-1,18-20 193,-17 17-158,23-31 32,-1-1 0,-2-1 0,21-46 0,-13 25-1,1-3-337,27-71 0,-47 99 180,-2-1 0,-2 0 0,-1 0 0,5-69-1,-11 92 23,0 9 39,-1 0 0,0 1 0,0-1 0,1 0 0,-1 0 0,0 0 0,0 0 0,-1 0 0,1 0 0,0 0 0,-1 0 0,1 1 0,-1-1 0,1 0 0,-1 0 0,0 0-1,0 1 1,0-1 0,0 0 0,-2-1 0,3 2 19,0 1-1,-1 0 0,1 0 0,0-1 1,0 1-1,-1 0 0,1 0 0,0-1 0,0 1 1,-1 0-1,1 0 0,0 0 0,-1 0 1,1 0-1,0-1 0,-1 1 0,1 0 0,0 0 1,-1 0-1,1 0 0,0 0 0,-1 0 1,1 0-1,0 0 0,-1 0 0,1 0 0,0 0 1,-1 1-1,1-1 0,0 0 0,-1 0 1,1 0-1,0 0 0,0 0 0,-1 1 0,-4 3 72,0 1-1,0-1 0,1 1 1,0 0-1,-1 0 1,2 1-1,-1-1 0,1 1 1,-5 11-1,-23 62 379,20-42-323,1 0 0,2 1 0,2-1 0,-2 58 0,7-29-816,14 117-1,-8-148-1963,3-4 735</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08:54.654"/>
    </inkml:context>
    <inkml:brush xml:id="br0">
      <inkml:brushProperty name="width" value="0.05" units="cm"/>
      <inkml:brushProperty name="height" value="0.05" units="cm"/>
      <inkml:brushProperty name="color" value="#33CCFF"/>
    </inkml:brush>
  </inkml:definitions>
  <inkml:trace contextRef="#ctx0" brushRef="#br0">211 126 1824,'0'3'6117,"0"-4"-6010,0 0 0,0 1 0,-1-1 0,1 0 0,0 1 0,-1-1 0,1 1 0,0-1 0,-1 1 0,1-1 0,-1 1 0,1-1 0,-1 1 0,1-1 0,-1 1 0,1 0 0,-1-1 0,1 1 0,-1 0 0,0 0 0,1-1 0,-1 1 0,1 0 0,-1 0 0,0 0 0,1-1 0,-1 1 0,0 0 0,1 0 0,-1 0 0,-1 1 0,-29-2 1203,20 2-887,6-1-402,0 0-1,0 0 0,0 1 0,1 0 0,-1 0 1,0 0-1,0 1 0,0 0 0,1 0 1,-1 0-1,1 0 0,0 1 0,-8 4 1,7-2 25,0 0 0,0 0 0,0 1 0,0 0 0,1-1 0,0 1 1,0 1-1,-4 9 0,1 1 31,1 0 0,1 0 0,0 1 0,2 0 0,0 0 0,-1 29 0,3-29 16,2-1 0,0 0 1,1 1-1,4 17 0,-5-29-57,0 0 1,1-1-1,0 1 0,0 0 0,0-1 0,1 0 0,-1 0 1,1 1-1,1-2 0,-1 1 0,1 0 0,0-1 0,0 1 1,0-1-1,7 5 0,-8-7 2,-1-1 0,1 0 0,0 0 0,-1 0 0,1-1 0,0 1 0,-1-1 0,1 1 0,0-1 1,0 0-1,0 0 0,-1 0 0,1 0 0,0-1 0,0 1 0,-1-1 0,1 0 0,0 1 0,-1-1 0,1-1 0,-1 1 0,1 0 0,-1 0 0,1-1 1,3-3-1,5-3 12,0-1 1,-1 0-1,15-18 1,-24 26-54,14-18 16,-1-1-1,-1-1 0,-1 0 1,0-1-1,9-26 1,-43 91-616,17-28 649,0 0-1,1 0 0,0 1 1,1-1-1,1 1 0,1 0 1,0 31-1,1-44-30,1 0 0,-1 0 0,1-1 1,-1 1-1,1 0 0,0-1 0,0 1 0,0 0 1,1-1-1,-1 1 0,1-1 0,-1 0 1,1 1-1,0-1 0,0 0 0,3 3 0,-2-3 25,0 0 0,0-1-1,-1 0 1,1 1 0,0-1-1,1 0 1,-1 0 0,0-1-1,0 1 1,0-1 0,0 1-1,0-1 1,1 0-1,5-1 1,-3 0 11,0 1 0,0-1 0,0-1-1,0 1 1,0-1 0,0 0 0,-1 0-1,1-1 1,-1 0 0,1 0 0,-1 0 0,0 0-1,0-1 1,6-6 0,-8 7-17,1-1-1,-1 0 1,-1 0 0,1 0 0,0-1-1,-1 1 1,0-1 0,0 1 0,0-1-1,-1 0 1,1 0 0,-1 1-1,0-1 1,-1 0 0,1 0 0,-1 0-1,0 0 1,-1-6 0,0 2-29,-1 1 1,1-1 0,-2 1-1,1 0 1,-1 0-1,-1 0 1,1 0 0,-2 0-1,1 1 1,-1 0-1,-8-11 1,8 13-68,0-1 0,0 1 0,0 0 0,-1 0 0,0 0 0,0 1 0,0 0 0,-1 0 1,1 0-1,-1 1 0,0 0 0,0 1 0,-13-4 0,20 6 51,0 0 0,-1-1-1,1 1 1,-1 0 0,1 0 0,-1 0 0,1 0 0,-1 0 0,1 0 0,-1 0-1,0 0 1,1 0 0,-1 0 0,1 0 0,-1 0 0,1 0 0,-1 0-1,1 0 1,-1 0 0,1 1 0,-1-1 0,1 0 0,0 0 0,-1 1 0,1-1-1,-1 0 1,1 1 0,0-1 0,-1 0 0,1 1 0,-1-1 0,1 0 0,0 1-1,0-1 1,-1 1 0,1-1 0,0 1 0,0-1 0,-1 1 0,1-1 0,0 1-1,0-1 1,0 1 0,0-1 0,0 1 0,0-1 0,0 1 0,0-1-1,0 1 1,0-1 0,0 1 0,0-1 0,0 1 0,0-1 0,1 1 0,-1-1-1,0 1 1,1 0 0,1 6-64,1-1 0,0 1-1,6 8 1,-6-9 78,0-1 11,0 0 0,1 0 0,-1-1 0,1 1 0,0-1 0,1 0 0,-1 0 0,1 0 0,0-1 0,0 1 1,0-1-1,0 0 0,0-1 0,1 1 0,-1-1 0,1 0 0,0-1 0,9 3 0,-4-3 45,0 1 0,0-2 0,-1 1 1,1-2-1,0 1 0,0-2 0,0 1 0,0-1 1,12-5-1,0-1 8,0-1 0,-1-1 1,0-1-1,0-1 0,-2-1 1,1 0-1,23-23 0,-23 20-67,-14 11 3,-1 0 0,0 0-1,6-8 1,2 1 53,-12 9-45,1 1 0,0-1 1,-1 0-1,5-5 0,-7 8-36,-5 9-35,-21 157 385,23-133-247,1-22-33,1 0-1,0 0 1,1 0-1,0 0 1,1 0-1,3 18 0,-4-27-17,1 0-1,-1-1 1,1 1 0,0 0-1,0-1 1,0 1-1,0-1 1,0 1-1,0-1 1,0 0-1,0 1 1,0-1-1,0 0 1,3 1-1,-4-1-12,1-1 0,0 1-1,0-1 1,0 0 0,0 1-1,-1-1 1,1 0 0,0 0-1,0 0 1,0 0 0,0 1-1,0-1 1,0 0 0,0-1-1,0 1 1,-1 0 0,1 0-1,0 0 1,0 0-1,0-1 1,0 1 0,0-1-1,-1 1 1,1 0 0,0-1-1,0 1 1,-1-1 0,1 1-1,0-1 1,0-1 0,7-6 14,-1 0 0,-1 0 0,0-1 0,0 0 0,0-1 0,-1 1 0,4-14 0,-8 21-38,3-7-54,0 1 0,-1-1 0,0 0-1,-1 0 1,0 0 0,1-10 0,-10 59-208,10 75 320,-3-111-42,1-1-1,-1 0 0,0 0 1,1 1-1,0-1 1,0 0-1,0 0 1,0 0-1,0 0 0,0 0 1,1 0-1,0 0 1,-1 0-1,5 3 1,-5-4 6,0-1 1,0 0-1,0 0 0,1 0 1,-1 0-1,1 0 1,-1 0-1,0 0 1,1-1-1,0 1 1,-1 0-1,1-1 1,-1 1-1,1-1 0,0 0 1,-1 0-1,1 1 1,0-1-1,-1 0 1,1 0-1,0 0 1,-1-1-1,1 1 0,0 0 1,-1-1-1,1 1 1,-1-1-1,3 0 1,9-7 10,0 1 0,-1-2 0,-1 1 0,1-2 0,-1 0 0,17-19 0,-26 27-19,16-19 52,0 0 0,-2-2 1,16-27-1,36-77 130,-22 25-209,-40 86 59,-1 0 1,0 0-1,-1-1 1,3-27 0,-7 36-120,0 1 0,0-1 1,-1 1-1,0-1 0,-3-10 1,4 18 63,-1 0 1,1-1-1,0 1 1,0 0 0,-1-1-1,1 1 1,0 0-1,-1-1 1,1 1-1,0 0 1,-1-1-1,1 1 1,-1 0 0,1 0-1,-1 0 1,1-1-1,0 1 1,-1 0-1,1 0 1,-1 0-1,1 0 1,-1 0 0,1 0-1,-1 0 1,1 0-1,-1 0 1,1 0-1,0 0 1,-1 0-1,1 0 1,-1 0 0,1 0-1,-1 1 1,1-1-1,-1 0 1,1 0-1,0 0 1,-1 1 0,1-1-1,0 0 1,-1 1-1,1-1 1,0 0-1,-1 1 1,1 0-1,-17 15 14,6 1-22,1 0 0,1 1 0,0 0-1,1 1 1,1 0 0,1 0 0,1 1-1,-5 30 1,6-15 58,0 63 1,4-87 12,1 0 0,0 0 1,1 0-1,0 0 0,1-1 0,0 1 0,0-1 1,1 0-1,0 0 0,8 12 0,-10-20-34,0 1 0,0-1 0,0 1 0,1-1 0,-1 0 0,1 1 0,0-1 0,0-1 0,-1 1 0,1 0 0,0-1 0,0 1 0,1-1 0,-1 0 0,0 0-1,0 0 1,1-1 0,-1 1 0,0-1 0,1 0 0,-1 0 0,0 0 0,1 0 0,3-1 0,2 0-27,0-1 0,0 0 0,-1 0 0,1-1 0,-1-1 0,0 1 0,0-1 0,8-5 0,5-6 30,-2-1 0,1-1 0,-2-1 0,0 0 0,14-21 0,-1 3 11,-26 33-317,-6 10 214,-9 14 141,10-19-67,-34 60 141,-5 11-208,35-65 90,1 0 0,1 0 0,-1 0 0,1 0 0,0 0 0,1 1 0,0 11 0,0-17-18,2 0-1,-1-1 1,0 1-1,0 0 1,1 0 0,0 0-1,-1-1 1,1 1-1,0 0 1,0-1-1,1 1 1,-1-1 0,2 4-1,-2-5 3,0-1 1,0 1-1,0 0 0,0 0 0,-1-1 0,1 1 0,0-1 0,0 1 1,0-1-1,0 1 0,0-1 0,0 0 0,0 1 0,1-1 0,-1 0 1,0 0-1,0 0 0,0 0 0,0 0 0,0 0 0,0 0 1,0 0-1,0 0 0,1-1 0,-1 1 0,0 0 0,0-1 0,0 1 1,0 0-1,0-1 0,0 0 0,0 1 0,-1-1 0,2 0 0,3-3 48,0 0-1,0-1 0,0 1 1,-1-1-1,0 0 0,0 0 0,0 0 1,-1-1-1,0 1 0,4-10 1,2-5 12,9-35 0,16-95 98,-21 44-83,-12 88-120,0 0 0,-2 1 0,0-1 0,-4-19-1,-2 14-415,7 22 437,-1 1 1,1-1 0,0 1-1,0 0 1,0-1 0,0 1-1,-1-1 1,1 1 0,0-1-1,-1 1 1,1 0 0,0-1 0,0 1-1,-1-1 1,1 1 0,-1 0-1,1 0 1,0-1 0,-1 1-1,1 0 1,-1 0 0,1-1-1,-1 1 1,1 0 0,-1 0 0,1 0-1,-1 0 1,1 0 0,-1 0-1,1 0 1,0-1 0,-1 2-1,1-1 1,-1 0 0,1 0-1,-1 0 1,1 0 0,-1 0 0,1 0-1,-1 0 1,1 1 0,-1-1-1,1 0 1,-1 0 0,0 1-1,-1 1 0,0 0 0,0 0 0,1 1 0,-1-1 0,0 0 0,1 1 0,0-1 0,-1 1 0,1 0 0,0-1 0,-1 5 0,-6 38 24,5-28-1,-2 15 30,2 1-1,0-1 1,5 53-1,-1-70-2,0 1 0,2-1-1,0 0 1,0 0 0,2 0 0,0-1 0,0 0-1,2 1 1,14 24 0,-16-33-135,0 0 1,0 0-1,1-1 0,0 1 1,0-1-1,0 0 0,0-1 1,1 1-1,7 2 0,25 14-581</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08:56.596"/>
    </inkml:context>
    <inkml:brush xml:id="br0">
      <inkml:brushProperty name="width" value="0.05" units="cm"/>
      <inkml:brushProperty name="height" value="0.05" units="cm"/>
      <inkml:brushProperty name="color" value="#33CCFF"/>
    </inkml:brush>
  </inkml:definitions>
  <inkml:trace contextRef="#ctx0" brushRef="#br0">40 274 3072,'-1'-2'69,"1"1"0,0 0-1,0-1 1,0 1 0,0 0 0,-1-1 0,2 1 0,-1 0-1,0-1 1,0 1 0,0 0 0,1-1 0,-1 1 0,0 0-1,1 0 1,0-1 0,-1 1 0,1 0 0,-1 0 0,1 0-1,0 0 1,0 0 0,2-2 0,5-9 1991,-2 6-378,-4 11-614,-2 17-304,-5 33-21,-15 123 845,-11-35-137,24-116-422,5-22-311,6-18-257,15-58-645,55-129 0,-69 188 92,1 1 1,0 0 0,0 0-1,2 1 1,-1 0 0,1 0 0,0 0-1,17-13 1,-24 22 83,-1 0-1,1 1 1,0-1 0,0 1-1,0-1 1,0 1 0,0-1-1,0 1 1,0-1-1,0 1 1,0 0 0,0 0-1,0-1 1,0 1 0,1 0-1,-1 0 1,0 0-1,0 0 1,0 0 0,0 1-1,0-1 1,2 1 0,-2-1 15,1 1 1,-1 0-1,0 0 1,0 0-1,1 0 1,-1 0 0,0 0-1,0 1 1,0-1-1,0 0 1,-1 1 0,1-1-1,0 0 1,0 3-1,1 1 70,0 0 0,0 0 0,-1 0 0,0 1 0,0-1 0,-1 1 0,1-1 0,-1 9 0,-7 31 458,-2 0 0,-22 70 0,29-110-470,-2 9 212,-1 0 0,2 0 0,0 0 0,-2 21 0,19-38 225,7-5-552,-2 0 1,1-2 0,31-20-1,50-43-104,-78 55 180,-3 2-18,-13 10-74,0 0 1,0 1-1,1 0 1,-1 0-1,1 0 0,1 1 1,11-5-1,-19 9 61,-1 0 0,1-1 0,0 1 0,-1 0 0,1 0 0,0 0 0,-1 0 0,1 0 0,0 0 0,-1 0 0,1 0 0,0 0 0,-1 1 0,1-1 0,0 0 0,-1 0 0,1 1 0,-1-1 0,1 0 0,0 1 0,-1-1 0,1 0 0,-1 1 0,1-1 0,-1 1 0,1-1 0,-1 1 0,1-1 0,-1 1 0,0-1 0,1 1 0,-1-1 0,0 1 0,1 0 0,-1-1 0,0 1 0,0-1 0,0 1 0,0 0 0,1-1 0,-1 1 0,0 0 0,0-1 0,0 2 0,0 4 17,0 0 0,0 0 0,-1-1 0,-1 7-1,2-10-16,-27 107-64,23-92 106,3-14-14,0 1 0,0-1 0,0 1-1,1-1 1,-1 1 0,1-1 0,0 1 0,0 0 0,0-1 0,1 1 0,-1-1 0,1 1 0,1 5-1,-1-8-6,-1-1-1,0 0 1,1 1 0,-1-1-1,0 1 1,1-1-1,-1 0 1,1 0-1,-1 1 1,0-1-1,1 0 1,-1 0-1,1 1 1,-1-1-1,1 0 1,-1 0-1,1 0 1,-1 0-1,1 0 1,-1 0-1,1 0 1,-1 0 0,1 0-1,-1 0 1,1 0-1,-1 0 1,1 0-1,-1 0 1,1 0-1,-1 0 1,1-1-1,-1 1 1,1 0-1,-1 0 1,0-1-1,1 1 1,-1 0-1,1 0 1,-1-1 0,0 1-1,1-1 1,-1 1-1,1-1 1,15-17 356,-13 12-332,0 0 0,0 0 1,-1 0-1,1 0 0,-1-1 0,-1 1 0,1-1 0,0-8 0,-1 3-24,0 0 1,-1 0-1,-2-22 1,1 29-38,0 1-1,0 0 1,0 0-1,-1 0 1,1 0-1,-1 0 1,0 0 0,0 0-1,-6-6 1,7 8-7,0 1-1,0 0 1,0 0 0,0-1 0,0 1 0,0 0 0,-1 0 0,1 0 0,0 0 0,-1 1 0,1-1-1,-1 0 1,1 0 0,-1 1 0,1-1 0,-1 1 0,0-1 0,1 1 0,-1 0 0,0 0 0,1 0-1,-1 0 1,0 0 0,1 0 0,-1 0 0,1 0 0,-1 1 0,-2 0 0,3-1 12,1 1 1,-1-1 0,1 0 0,0 1-1,-1-1 1,1 1 0,0-1-1,-1 1 1,1-1 0,0 1-1,0-1 1,-1 1 0,1-1-1,0 1 1,0-1 0,0 1-1,0-1 1,-1 1 0,1-1-1,0 1 1,0-1 0,0 1 0,0 0-1,0-1 1,1 1 0,-1-1-1,0 1 1,0-1 0,0 1-1,0-1 1,1 1 0,-1-1-1,0 1 1,0-1 0,1 1-1,-1 0 1,1 1 9,1 0 0,-1 0 1,0 1-1,1-1 0,-1 0 0,1-1 0,1 3 0,0-2 9,0 0-1,0 0 0,0 0 0,0 0 0,0-1 0,0 0 0,1 1 1,-1-1-1,0-1 0,1 1 0,-1 0 0,1-1 0,-1 1 0,7-1 1,-5-1 26,-1 0 0,1 0 0,0 0 0,-1 0 1,1-1-1,-1 0 0,0 0 0,1 0 0,6-5 1,0-1 7,0-2 1,0 1-1,-1-1 1,0-1-1,-1 0 1,9-13-1,-2 2-4,72-107 313,-69 99-197,-2-1 0,18-45 1,-31 65-182,0-1 1,-1 0 0,-1-1 0,0 1 0,0 0-1,-1-18 1,-1 30 24,0 0 0,1 0 0,-1-1 0,0 1 0,0 0 0,0 0 0,0 0 1,0-1-1,0 1 0,0 0 0,0 0 0,0-1 0,0 1 0,0 0 0,0 0 0,0 0 0,0-1 0,0 1 0,0 0 0,0 0 0,0-1 0,0 1 0,-1 0 0,1 0 0,0 0 1,0-1-1,0 1 0,0 0 0,0 0 0,-1 0 0,1 0 0,0-1 0,0 1 0,0 0 0,0 0 0,-1 0 0,1 0 0,0 0 0,0 0 0,0-1 0,-1 1 0,1 0 0,0 0 0,0 0 1,-1 0-1,1 0 0,0 0 0,0 0 0,-1 0 0,1 0 0,0 0 0,0 0 0,0 0 0,-1 0 0,1 0 0,0 0 0,0 1 0,-1-1 0,1 0 0,0 0 0,0 0 0,0 0 1,-1 0-1,1 0 0,0 1 0,0-1 0,0 0 0,-13 16-145,7-4 147,1 1 0,1 0 0,0 0 0,0 0-1,2 1 1,-1-1 0,1 16 0,1 99 91,2-101-136,12 190 172,-11-185 150,12 60 0,-13-108-8705,-2 2 6644,0 1-1,-3-15 0,-8-12-1495</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08:56.951"/>
    </inkml:context>
    <inkml:brush xml:id="br0">
      <inkml:brushProperty name="width" value="0.05" units="cm"/>
      <inkml:brushProperty name="height" value="0.05" units="cm"/>
      <inkml:brushProperty name="color" value="#33CCFF"/>
    </inkml:brush>
  </inkml:definitions>
  <inkml:trace contextRef="#ctx0" brushRef="#br0">54 25 6656,'-36'-16'2464,"33"13"-1920,-7-2-160,5 5 3840,15 5-3776,3-2-256,9 2-128,4-2 0,0 5-32,10-5 320,11 2-160,11 2-3264,12 1 1664</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08:58.314"/>
    </inkml:context>
    <inkml:brush xml:id="br0">
      <inkml:brushProperty name="width" value="0.05" units="cm"/>
      <inkml:brushProperty name="height" value="0.05" units="cm"/>
      <inkml:brushProperty name="color" value="#33CCFF"/>
    </inkml:brush>
  </inkml:definitions>
  <inkml:trace contextRef="#ctx0" brushRef="#br0">95 73 3904,'-1'-19'2614,"-1"-29"0,2 43-1490,-4 9 177,-1 17-783,0 1 1,1 0-1,0 28 1,-2 6 116,-18 181 1179,17-178-1519,-4 37 129,-7-2 846,16-91-428,1-11-477,0-15-116,3 5-319,0 1 1,1-1-1,1 0 1,1 1 0,0 0-1,1 0 1,10-19-1,-12 28-8,1 0 1,0 0-1,0 1 0,1 0 0,0 0 1,13-12-1,-14 15 33,0 0-1,0 1 1,0 0 0,1-1 0,-1 2-1,1-1 1,0 1 0,0 0 0,0 0 0,0 1-1,7-2 1,-8 3 18,0-1 0,0 1-1,0 0 1,0 0 0,-1 1 0,1-1-1,0 1 1,0 0 0,0 1-1,0-1 1,-1 1 0,1 0 0,-1 0-1,1 0 1,-1 1 0,0-1 0,0 1-1,0 0 1,6 7 0,-6-6 30,0 0 0,-1 1 0,0 0-1,1-1 1,-2 1 0,1 1 0,-1-1 0,0 0 0,0 0 0,0 1 0,0-1 0,-1 1 0,0 0-1,-1-1 1,1 1 0,-1 10 0,-1-9 73,0 1 1,0-1-1,0 0 0,-1 0 1,0 0-1,0 0 0,-1 0 0,0 0 1,0 0-1,-8 11 0,5-10 9,-1 0 0,0 0 0,0-1 0,-1 0 0,0 0 0,-17 11 0,4-6 135,-1 0-1,0-2 1,-1-1 0,0 0-1,-42 8 1,64-17-210,0 1-1,0-1 0,0 0 1,0 0-1,0 1 1,0-1-1,0 0 1,-1 0-1,1 0 1,0-1-1,0 1 1,0 0-1,0 0 0,0 0 1,0-1-1,0 1 1,1 0-1,-1-1 1,0 1-1,0-1 1,-2-1-1,3 2-11,0 0 0,0 0-1,-1-1 1,1 1 0,0 0 0,0-1 0,0 1 0,0 0-1,-1-1 1,1 1 0,0 0 0,0-1 0,0 1-1,0 0 1,0-1 0,0 1 0,0 0 0,0-1 0,0 1-1,0 0 1,0-1 0,0 1 0,0 0 0,0-1-1,0 1 1,0 0 0,0-1 0,1 1 0,-1 0 0,0-1-1,0 1 1,0 0 0,1-1 0,-1 1 0,0 0-1,0 0 1,1-1 0,-1 1 0,0 0 0,9-7-55,-3 5 34,-1 1 1,0-1-1,1 1 1,-1-1-1,1 1 0,8 0 1,2 0 68,33-4-41,57 3 1,45-3-12,-134 3 6,0-1 0,0 0 0,-1-2 0,1 0 0,-1 0 0,27-14 0,-36 15 15,0 0-1,-1-1 0,1 0 1,-1 0-1,0 0 0,0 0 1,-1-1-1,10-12 0,-12 13 21,0 0-1,0-1 0,0 1 0,-1-1 0,0 0 0,0 1 0,0-1 1,-1 0-1,0 0 0,0 0 0,0-12 0,-1 11-29,0 0-1,-1 0 1,0 0-1,0 0 1,0 1 0,-1-1-1,0 0 1,-5-9-1,6 14-12,0 0-1,0 0 0,0 0 1,0 0-1,-1 0 1,1 1-1,-1-1 0,1 0 1,-1 1-1,0 0 0,1-1 1,-1 1-1,0 0 1,0 0-1,0 0 0,0 0 1,0 0-1,0 0 0,0 0 1,0 1-1,0-1 1,0 1-1,-1 0 0,1-1 1,0 1-1,0 0 0,0 0 1,-1 1-1,1-1 1,0 0-1,-2 1 0,-3 2 8,0-1 0,0 1-1,1 0 1,0 1-1,0-1 1,0 1 0,0 1-1,0-1 1,1 1-1,-1 0 1,1 0-1,1 0 1,-1 1 0,1 0-1,-4 7 1,2-4 4,0 0 0,1 1 1,1 0-1,0 0 0,0 0 1,1 0-1,0 1 0,1-1 1,-2 17-1,4-21 2,0 0 1,0 0-1,1 0 0,-1 0 1,1-1-1,1 1 0,-1 0 0,1-1 1,0 1-1,0-1 0,1 1 1,-1-1-1,1 0 0,1 0 0,-1 0 1,7 7-1,-3-5 50,-1-1 0,1-1 0,0 1-1,1-1 1,-1 0 0,1-1 0,0 0 0,0 0 0,1-1 0,12 4-1,-12-5-73,1 1 1,-1-1-1,1 0 0,0-1 0,0-1 0,0 1 0,0-1 0,0-1 0,-1 0 0,17-3 0,86-29-6732,-73 22 4383</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09:16.145"/>
    </inkml:context>
    <inkml:brush xml:id="br0">
      <inkml:brushProperty name="width" value="0.05" units="cm"/>
      <inkml:brushProperty name="height" value="0.05" units="cm"/>
      <inkml:brushProperty name="color" value="#33CCFF"/>
    </inkml:brush>
  </inkml:definitions>
  <inkml:trace contextRef="#ctx0" brushRef="#br0">6 729 2560,'-5'8'3277,"5"-5"-1112,2-3-258,8-11-1677,-1 0 0,0 0 0,0 0 0,-1-1 0,-1-1 0,7-13 0,3-5 32,58-83-45,-50 81-59,-2-2 0,-1-1-1,30-70 1,-30 43 43,-2-1 0,12-76 0,-32 138-206,1 0 0,-1 0 0,0 1 1,0-1-1,0 0 0,0 0 0,0 0 1,-1-3-1,1 5 4,0 0 1,0 0-1,0 0 0,0 0 0,0-1 1,0 1-1,0 0 0,0 0 1,0 0-1,0 0 0,-1 0 1,1 0-1,0 0 0,0 0 1,0 0-1,0 0 0,0-1 0,0 1 1,0 0-1,0 0 0,0 0 1,0 0-1,-1 0 0,1 0 1,0 0-1,0 0 0,0 0 0,0 0 1,0 0-1,0 0 0,0 0 1,-1 0-1,1 0 0,0 0 1,0 0-1,0 0 0,0 0 1,0 0-1,0 0 0,0 0 0,-1 0 1,1 0-1,0 0 0,0 0 1,0 0-1,-3 4-12,1 0 0,-1-1 0,1 1 0,0 0 1,0 0-1,1 0 0,-3 7 0,0 1 89,-35 96 30,-30 74 311,57-159-292,2 1 1,-8 28-1,16-46-65,0 1 0,1 0 0,-1 0 0,1 0 0,1 0 1,0 0-1,0 1 0,0-1 0,1 0 0,0 0 0,0 0 0,4 12 0,-4-18-26,-1 0 0,1 0 0,-1 1 0,1-1 0,0 0-1,0 0 1,0 0 0,-1 0 0,1 0 0,0 0 0,0 0 0,0 0 0,1 0-1,-1 0 1,0 0 0,0-1 0,0 1 0,1-1 0,0 1 0,1 0 9,-1-1 1,0 1 0,1-1 0,-1 0-1,1 0 1,-1 0 0,1 0 0,-1 0-1,0-1 1,4 0 0,2-1 38,0-1 1,0 0-1,0-1 1,-1 1-1,10-7 1,12-8 48,3-2-149,29-23 1,-60 42-37,1 0 0,-1 0 0,0 0 1,1 0-1,-1 0 0,1 0 0,0 1 1,2-2-1,2 4-236,-6 9 216,-2-2 80,0 1 0,1 0 1,0-1-1,1 1 1,0-1-1,0 1 0,1 0 1,0-1-1,1 1 1,0-1-1,1 1 0,0-1 1,0 0-1,9 16 1,-12-25 20,0 1 0,0-1 0,1 1 0,-1-1 0,0 1 0,0-1 0,1 0 0,-1 1 0,0-1 0,1 1 0,-1-1 0,1 0 0,-1 1 0,0-1 0,1 0 0,-1 1 0,1-1 0,-1 0 0,1 0 0,-1 0 0,1 1 0,-1-1 0,1 0 0,-1 0 0,1 0 0,-1 0 0,1 0 0,-1 0 0,1 0 0,-1 0 0,1 0 0,-1 0 0,1 0 0,-1 0 0,1 0 0,-1 0 0,1-1 0,-1 1 0,1 0 0,-1 0 0,1-1 0,0 0 26,0 0-1,-1 0 0,1 0 1,0 0-1,0 0 1,-1 0-1,1 0 1,-1 0-1,1 0 1,-1 0-1,0-1 1,1 1-1,-1 0 1,0 0-1,0 0 1,0-3-1,0-3-42,0 0 0,0 0 0,-1 0-1,0 0 1,-1 0 0,0 0 0,0 0 0,0 0 0,-1 1-1,1-1 1,-2 1 0,1 0 0,-1 0 0,0 0-1,0 0 1,-1 1 0,1-1 0,-8-5 0,11 10-48,1 1 0,0 0 1,0-1-1,-1 1 0,1 0 1,0 0-1,-1-1 0,1 1 1,-1 0-1,1 0 0,0-1 1,-1 1-1,1 0 0,-1 0 0,1 0 1,0 0-1,-1-1 0,1 1 1,-1 0-1,1 0 0,-1 0 1,1 0-1,-1 0 0,1 0 1,-1 0-1,1 1 21,0-1 1,0 0-1,0 1 1,0-1-1,0 0 1,0 1-1,1-1 1,-1 0-1,0 1 0,0-1 1,0 0-1,0 1 1,0-1-1,1 0 1,-1 0-1,0 1 1,0-1-1,1 0 1,-1 0-1,0 1 0,0-1 1,1 0-1,-1 0 1,0 0-1,1 0 1,-1 1-1,0-1 1,1 0-1,-1 0 1,0 0-1,1 0 1,7 3 64,0 0 0,1-1 0,-1 0 1,1-1-1,-1 0 0,1 0 0,0 0 1,16-2-1,-5 0-13,26-1 19,78-14 1,-93 11-1796,-10 4-3571</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09:16.536"/>
    </inkml:context>
    <inkml:brush xml:id="br0">
      <inkml:brushProperty name="width" value="0.05" units="cm"/>
      <inkml:brushProperty name="height" value="0.05" units="cm"/>
      <inkml:brushProperty name="color" value="#33CCFF"/>
    </inkml:brush>
  </inkml:definitions>
  <inkml:trace contextRef="#ctx0" brushRef="#br0">53 90 6816,'-47'-20'2528,"42"20"-1568,13-3-352,10-2-416,13-3 1056,12 2-704,6-7-96,3 6-288,1-6-64,-1 7-32,-3 1 160,0 2-128,2 3-1856,3 8 928,-2 3-4512,-8 12 2976,-9 1 64</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09:18.903"/>
    </inkml:context>
    <inkml:brush xml:id="br0">
      <inkml:brushProperty name="width" value="0.05" units="cm"/>
      <inkml:brushProperty name="height" value="0.05" units="cm"/>
      <inkml:brushProperty name="color" value="#33CCFF"/>
    </inkml:brush>
  </inkml:definitions>
  <inkml:trace contextRef="#ctx0" brushRef="#br0">11 892 1728,'0'0'39,"-1"1"1,1-1-1,0 0 1,-1 0-1,1 0 0,-1 0 1,1 0-1,0 0 1,-1 0-1,1-1 0,-1 1 1,1 0-1,0 0 1,-1 0-1,1 0 0,0 0 1,-1 0-1,1-1 1,0 1-1,-1 0 0,1 0 1,0-1-1,-1 1 1,1 0-1,0 0 0,0-1 1,-1 1-1,1 0 1,0-1-1,0-4 3669,1 4-3480,-1-1 0,1 0-1,0 1 1,0-1-1,0 0 1,0 1-1,0-1 1,0 1-1,0-1 1,2-1-1,3-6 225,5-9 98,-1 0 0,9-24-1,12-23-65,-7 28-311,49-59-1,-50 69-77,-1 0 1,-2-2-1,-1 0 0,18-38 1,-24 36 100,-2 0 0,-2 0 0,0-1 0,-2 0 0,-2 0 0,-1-1 1,-1 1-1,-3-55 0,0 85-177,-4-27 104,4 27-131,0 0 1,-1 0-1,1 1 1,-1-1-1,0 0 1,1 0-1,-1 1 1,0-1 0,0 1-1,0-1 1,0 1-1,0-1 1,-2 0-1,2 1-1,1 1 0,-1 0 1,1-1-1,-1 1 0,1 0 0,-1 0 0,1-1 0,-1 1 0,1 0 0,-1 0 0,1 0 0,-1 0 0,0 0 0,1 0 1,-1 0-1,1 0 0,-1 0 0,1 0 0,-1 0 0,0 0 0,1 0 0,-1 0 0,1 0 0,-1 1 0,1-1 1,-1 0-1,1 0 0,-1 1 0,1-1 0,-1 0 0,1 1 0,-1-1 0,0 1 0,-13 17-130,11-14 91,-5 7 38,1 1 1,1 0 0,0 0 0,0 0 0,-5 18 0,-12 67 214,16-66-158,-24 135 408,26-130-223,3 1 0,2 58 1,0-92-182,0-1-1,0 1 1,1-1 0,-1 0 0,1 1 0,0-1-1,0 1 1,0-1 0,0 0 0,2 3-1,-3-4-21,1-1 0,-1 1 0,1 0-1,0-1 1,-1 1 0,1-1 0,0 1 0,-1 0-1,1-1 1,0 0 0,-1 1 0,1-1 0,0 1-1,0-1 1,0 0 0,0 0 0,-1 1-1,1-1 1,0 0 0,0 0 0,0 0 0,0 0-1,0 0 1,0 0 0,-1 0 0,1 0-1,0 0 1,0-1 0,0 1 0,1-1 0,8-3 64,0-1 0,-1 0 0,1-1 0,-1 0 0,-1 0 0,1-1 0,-1 0 0,0-1 1,0 0-1,-1 0 0,0 0 0,8-14 0,-10 15-241,0 0-1,0 1 0,7-6 1,-9 10-10,-3 1-306,19 19-223,28 23 0,-40-36 768,0 0 0,0-1 0,1 1 0,-1-2 0,1 1 0,0-1 0,0 0 0,12 2 0,-17-5-24,0 0 0,0 0 0,0 0 0,1-1 0,-1 1 0,0-1 0,0 0 0,0 0 0,0 0 0,0 0 0,-1-1 0,1 1 0,0-1 0,-1 1 0,1-1 0,0 0 0,-1 0 0,0-1 0,0 1 0,0 0 0,0-1 0,0 1 0,0-1 0,0 0 0,-1 1 0,1-1 0,-1 0 0,0 0 0,0 0 0,0 0 0,1-5 0,-2 4-10,0-1-58,0 1 1,0-1 0,-1 0-1,-1-6 1,2 10-6,0 1-1,0-1 1,0 1 0,0-1-1,-1 1 1,1-1 0,0 1-1,0 0 1,0-1 0,-1 1 0,1-1-1,0 1 1,-1 0 0,1-1-1,0 1 1,-1 0 0,1-1-1,-1 1 1,1 0 0,0 0-1,-1-1 1,1 1 0,-1 0 0,1 0-1,-1 0 1,1-1 0,-1 1-1,1 0 1,-1 0 0,1 0-1,-1 0 1,1 0 0,0 0-1,-1 0 1,1 0 0,-1 0-1,1 0 1,-1 1 0,1-1 0,-1 0-1,1 0 1,-1 0 0,1 0-1,-1 1 1,1-1 0,0 0-1,-1 1 1,1-1 0,-1 0-1,1 1 1,0-1 0,-1 1-1,-1 1-37,0 0 0,0 0 0,0 0 0,1 0 0,-1 0 0,1 1 0,-1-1 0,1 1-1,0-1 1,0 1 0,-1 4 0,0-1-18,0 0 1,1 0-1,0 0 0,0 8 1,2 1-12,0-1 0,0 0 0,8 27 0,-7-33 145,1 0 0,0 0 0,0 0 0,1-1 0,-1 1 1,2-1-1,8 13 0,-12-19-38,1 1 0,-1-1 0,0 0 1,0 1-1,1-1 0,-1 0 0,1 0 0,-1 0 0,1 0 1,-1 0-1,1-1 0,0 1 0,-1 0 0,1-1 0,0 1 1,-1-1-1,1 1 0,0-1 0,0 0 0,0 0 1,-1 0-1,1 0 0,0 0 0,0 0 0,0-1 0,-1 1 1,3-1-1,2-2 42,0 0 0,0 0 1,0-1-1,-1 1 0,0-1 1,6-6-1,8-5 86,85-77 378,-90 78-478,-1 0 0,-1 0-1,-1-1 1,0-1-1,11-21 1,-14 20-45,0-1 0,-1 0 0,-1 0 0,-1-1 0,-1 1 0,0-1 0,-1 0 0,-1 0 0,-1-22-1,-1 18-27,-1-24-534,-2 39 140,-1 10 130,-5 13 52,0 14 165,0 0-1,1 1 1,2 0-1,2 1 1,-2 48 0,5-62 71,2 1 1,0-1 0,1 0 0,1 0 0,0 0 0,1 0 0,1-1 0,1 1-1,0-1 1,10 16 0,-15-29 33,1-1 0,-1 1 0,1-1 0,0 0 0,0 1 0,0-1 0,0 0 0,0 0-1,0 0 1,0-1 0,1 1 0,-1 0 0,3 0 0,-3-1 11,0 0 0,0-1 0,0 1 0,0-1 0,1 1 0,-1-1 0,0 0 0,0 0 0,0 0 0,0 0 0,0 0 0,0-1 0,0 1 0,0-1 0,0 1 0,0-1 0,0 0 0,3-1 0,4-4 55,0 0-1,0-1 0,-1 0 0,0 0 0,0-1 1,0 0-1,11-17 0,-7 10-61,-1 0-16,-1 0 0,0-1 0,-2 0 0,0 0 0,-1-1 1,0 0-1,8-35 0,-3-6-99,5-62 0,-13 90 30,-2 0-1,-1-1 0,-1 1 0,-6-45 0,5 68 19,-1-10-262,2 16 258,0 1 0,0-1 0,0 1 0,-1-1 0,1 1 0,0 0 0,0-1 0,0 1 0,0-1 0,0 1 0,-1-1 0,1 1 0,0 0 0,0-1 0,-1 1 0,1 0 0,0-1 0,0 1 0,-1 0 0,1-1 0,0 1 0,-1 0 0,0-1 0,1 2 16,-1-1 0,0 1 0,1-1 1,-1 1-1,1 0 0,-1-1 0,1 1 0,-1 0 1,1 0-1,-1-1 0,1 1 0,0 0 1,-1 0-1,1 0 0,0-1 0,0 1 0,0 0 1,-1 0-1,1 0 0,0 0 0,0 0 0,1 1 1,-2 2-22,-5 26-46,2-14 42,1 1 0,-1 22 0,-1 260 82,4-287-5,2 0 0,0 0-1,0 0 1,1 0 0,1 0-1,0 0 1,0 0 0,1-1 0,1 1-1,0-1 1,0 0 0,1-1-1,8 11 1,-13-19-4,1-1 0,-1 1 0,1 0 0,0-1 0,-1 1 0,1-1 0,0 0 0,0 1 0,0-1 0,0 0 0,0 0 0,0 0 0,1-1 0,-1 1 0,0 0 0,0-1 0,1 1 0,-1-1 0,0 0 0,1 0 0,-1 0 0,0 0 1,0 0-1,1 0 0,-1-1 0,0 1 0,1-1 0,-1 0 0,0 0 0,0 1 0,0-1 0,0 0 0,0-1 0,0 1 0,0 0 0,3-3 0,7-5 108,-1-1 1,14-13-1,-22 20-137,-1 0 0,1 0 0,-1 1 0,0-2 0,0 1 0,0 0 0,0 0-1,-1-1 1,1 1 0,-1-1 0,0 1 0,0-1 0,0 1 0,0-7 0,-1 7-11,0 0 0,0 1 0,0-1 0,-1 1 0,1-1 0,-1 0 0,1 1 0,-1-1 0,0 1 0,-3-5 0,4 7-5,-1-1 1,1 1-1,0-1 1,-1 1-1,1-1 1,-1 1 0,0-1-1,1 1 1,-1 0-1,1-1 1,-1 1-1,0 0 1,1-1-1,-1 1 1,1 0-1,-1 0 1,0 0-1,1 0 1,-1 0-1,0 0 1,1 0-1,-1 0 1,0 0-1,1 0 1,-1 0-1,0 0 1,1 0-1,-1 0 1,0 0-1,1 1 1,-1-1-1,0 0 1,1 1-1,-1-1 1,1 0-1,-1 1 1,1-1-1,-1 1 1,1-1-1,-1 1 1,1-1-1,-1 1 1,0 0-1,-2 2-11,1 0-1,-1 0 1,1 0 0,-1 0-1,1 0 1,0 1-1,0-1 1,1 1 0,-1-1-1,1 1 1,0 0-1,-1 0 1,2-1 0,-2 6-1,2-6 26,0-1-1,0 1 1,0-1-1,0 1 0,0 0 1,0-1-1,1 1 1,0-1-1,-1 1 1,1-1-1,0 1 1,0-1-1,0 0 0,0 1 1,1-1-1,-1 0 1,1 0-1,-1 0 1,1 0-1,0 0 0,0 0 1,0 0-1,2 1 1,-2-2 10,1 1 0,-1-1 1,1 0-1,-1 0 0,1 0 1,-1-1-1,1 1 0,0-1 0,-1 1 1,1-1-1,0 0 0,4 0 1,37-6 106,-26 3-115,39-7 106,-29 5-150,1 1 0,-1 0 0,29 2 0,-47 3 10,-1-1-1,1 2 1,-1-1-1,0 1 1,0 1-1,0-1 1,0 2-1,0-1 0,0 1 1,-1 1-1,0-1 1,0 1-1,10 8 1,6 10 69,-1 0 0,-1 2 0,24 33 0,-4-5 50,-29-33-282</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09:19.272"/>
    </inkml:context>
    <inkml:brush xml:id="br0">
      <inkml:brushProperty name="width" value="0.05" units="cm"/>
      <inkml:brushProperty name="height" value="0.05" units="cm"/>
      <inkml:brushProperty name="color" value="#33CCFF"/>
    </inkml:brush>
  </inkml:definitions>
  <inkml:trace contextRef="#ctx0" brushRef="#br0">9 94 2400,'-8'-4'695,"8"1"549,16-4 1524,-9 5-2185,27-9 1293,37-5 0,89-7-550,-134 20-1140,415-20-572,-372 22-1980,1 1-354,-13 3-1434</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3:13.592"/>
    </inkml:context>
    <inkml:brush xml:id="br0">
      <inkml:brushProperty name="width" value="0.05" units="cm"/>
      <inkml:brushProperty name="height" value="0.05" units="cm"/>
      <inkml:brushProperty name="color" value="#66CC00"/>
    </inkml:brush>
  </inkml:definitions>
  <inkml:trace contextRef="#ctx0" brushRef="#br0">85 1 8960,'3'31'4064,"-19"40"-3520,1-44 1472,12-4-1216,-15 5 159,10-6-575,-10 3-256,8 2-64</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09:21.620"/>
    </inkml:context>
    <inkml:brush xml:id="br0">
      <inkml:brushProperty name="width" value="0.05" units="cm"/>
      <inkml:brushProperty name="height" value="0.05" units="cm"/>
      <inkml:brushProperty name="color" value="#33CCFF"/>
    </inkml:brush>
  </inkml:definitions>
  <inkml:trace contextRef="#ctx0" brushRef="#br0">3 718 1824,'0'1'118,"-1"0"0,1 0 0,-1 1 0,1-1 0,0 0 0,0 0 0,-1 1 0,1-1-1,0 0 1,0 1 0,0-1 0,1 2 0,-1-3 16,0 0-1,0 1 0,0-1 0,0 1 1,1-1-1,-1 1 0,0-1 1,0 0-1,1 1 0,-1-1 0,0 0 1,0 1-1,1-1 0,-1 0 1,1 1-1,-1-1 0,0 0 1,1 0-1,-1 1 0,1-1 0,-1 0 1,0 0-1,1 0 0,1 1 57,1-1 0,-1 0 0,0 0-1,0-1 1,0 1 0,0 0-1,0-1 1,0 1 0,0-1 0,0 1-1,-1-1 1,1 0 0,0 0 0,2-1-1,16-12 305,0 0 0,0-2 0,-2 0 0,21-23 0,-26 26-254,9-11-60,-2 0 1,-1-2-1,0 0 1,-2-1-1,25-54 1,47-154 1077,-58 118-645,-31 110-615,-4 15-102,-21 108-298,15-62 457,10-52-52,-44 271 399,43-202-114,1-70-249,0 0 0,0 1 0,0-1 0,0 0 0,1 0 0,-1 0 0,0 0 0,0 1 0,1-1 0,-1 0 0,1 0 0,-1 0 0,1 0 0,0 0 0,-1 0 0,1 0 0,0 0 0,1 1 0,-1-1-6,-1-1 0,1 1 0,0-1 0,-1 0 0,1 0 0,0 1 0,0-1 0,-1 0-1,1 0 1,0 0 0,0 0 0,0 0 0,-1 0 0,1 0 0,0 0 0,0 0 0,-1-1-1,1 1 1,0 0 0,0 0 0,-1-1 0,1 1 0,0 0 0,-1-1 0,1 1 0,0-1-1,-1 1 1,1-1 0,0 0 0,22-18 217,-1-1 0,20-24 0,-18 18-131,-2 2-103,-2-1-1,0 0 0,25-47 0,-18 22 14,23-64-1,-27 60-6,-10 26-62,12-39-1,-22 42-243,-3 18-174,-3 18 107,-89 348 756,46-203-57,9-27 269,35-117-30,9-21 239,0-2-852,7-6 93,-3 2-90,0 0 0,2 1 0,-1 0 0,24-19 0,-27 26-20,6-3 8,18-13-1,-29 21-2,-1 0 0,1 0 0,0 1 0,-1-1 0,1 1 0,0 0 0,0 0 0,0 0 0,0 1 0,0-1-1,7 1 1,-9 0 27,-1 0 0,1 1 0,0-1-1,0 1 1,0 0 0,-1 0-1,1-1 1,0 1 0,-1 0 0,1 0-1,-1 0 1,1 1 0,-1-1 0,0 0-1,1 1 1,-1-1 0,0 1-1,0-1 1,0 1 0,0-1 0,0 1-1,0 0 1,0 1 0,3 7 20,-1-1 0,-1 0 0,3 15 0,0 1 81,-3-19-72,-1 0-1,2 0 1,-1 0-1,1 0 1,0-1-1,0 1 1,0-1-1,8 9 1,-10-12 2,1-1 0,-1 1 0,1-1 0,0 0 0,-1 1 0,1-1 0,0 0 0,0 0 0,0-1 0,0 1 0,0 0 0,0 0 0,0-1 0,0 0 0,0 1 0,0-1 0,0 0 0,0 0 0,1 0 0,-1 0 0,0 0 0,0-1 0,0 1 0,0 0 0,0-1 0,0 0 0,0 1 0,0-1 0,3-2 0,13-8 5,0 0-1,-1-1 1,-1-1 0,16-14 0,6-7-283,-30 29 332,0-2-1,0 1 0,9-11 1,-15 13 81,-6 5-184,-8 6-92,3 1 150,1 0 0,0 1-1,1 0 1,0 0 0,0 0 0,1 1 0,0 0-1,1 0 1,-7 17 0,4-6 33,-8 26 24,14-42-49,1 0 1,0 0-1,0 0 1,1 0 0,-1 0-1,1 1 1,1 5-1,-1-11-19,0 1 0,0-1 0,0 0 1,0 1-1,0-1 0,0 0 0,0 0 0,0 1 0,0-1 0,0 0 1,0 1-1,1-1 0,-1 0 0,0 0 0,0 1 0,0-1 0,0 0 0,0 0 1,1 0-1,-1 1 0,0-1 0,0 0 0,1 0 0,-1 0 0,0 1 1,0-1-1,1 0 0,-1 0 0,1 0 0,7-4 173,9-17-232,-13 17 72,6-11 30,15-25 0,-20 30-114,0 1 1,1 0-1,0 0 0,1 0 1,-1 0-1,2 1 1,-1 1-1,10-9 0,-16 16 48,0-1-1,0 0 0,0 1 0,0-1 0,0 0 0,0 1 1,0-1-1,0 1 0,1 0 0,-1-1 0,0 1 1,0 0-1,0 0 0,0 0 0,1-1 0,-1 1 1,0 0-1,0 1 0,0-1 0,1 0 0,-1 0 1,0 0-1,0 1 0,0-1 0,0 1 0,0-1 0,1 1 1,-1-1-1,0 1 0,0 0 0,0-1 0,0 1 1,-1 0-1,1 0 0,0 0 0,0 0 0,0-1 1,-1 1-1,1 0 0,0 0 0,0 3 0,3 4-16,0 0 0,0 0 0,-1 0 0,3 14 0,-5-20 24,-1 0 3,4 11 50,8 21 1,-11-31-40,0-1 0,0 1 0,0-1 0,1 0 0,-1 1 0,1-1 0,-1 0 1,1 0-1,0 0 0,0 0 0,-1-1 0,2 1 0,-1 0 0,0-1 0,0 1 1,3 1-1,-3-3-8,-1 0 1,1 0 0,-1 0-1,1 0 1,-1 0 0,1 0-1,-1 0 1,1 0 0,0 0 0,-1-1-1,1 1 1,-1-1 0,0 1-1,1-1 1,-1 1 0,3-2-1,21-17 153,-20 15-112,23-19 43,3-4-180,2 1 1,54-32-1,-85 56 77,0 1 0,0 0-1,0 0 1,1 0-1,-1 1 1,0-1 0,1 1-1,-1-1 1,0 1-1,1 0 1,-1-1 0,1 1-1,-1 0 1,4 1-1,-5-1 18,0 1 0,0-1 0,0 1-1,0-1 1,0 1 0,0 0-1,0-1 1,0 1 0,0 0-1,0 0 1,0 0 0,-1-1-1,1 1 1,0 0 0,0 0-1,-1 0 1,1 0 0,-1 0-1,1 1 1,-1-1 0,1 0 0,-1 0-1,0 0 1,0 0 0,1 0-1,-1 1 1,0-1 0,0 0-1,0 0 1,-1 3 0,1 81 410,11-97 181,-1 0-485,-6 9-117,-1-1-1,0 0 1,0 0 0,5-8-1,-5 10-207,4 3 80,-5 4 121,0-1 0,-1 1 0,1-1 1,-1 1-1,0 0 0,-1-1 1,1 1-1,-1 0 0,0 5 0,0 52 370,0-61-278,1-2-59,0 0 1,1 0 0,-1 0 0,0 0 0,0-1-1,0 1 1,0 0 0,-1-1 0,1 1-1,0 0 1,1-4 0,14-36 61,-9 19-86,2 2 0,12-23 1,-21 42 4,5-7-27,0 1 1,8-12-1,-11 17 1,0 0 1,0 0-1,0 1 1,0-1-1,1 0 0,-1 1 1,0 0-1,1-1 0,-1 1 1,1 0-1,-1 0 1,4-1-1,-4 2 9,-1 0 0,1 0 0,-1 0 1,1 0-1,-1 1 0,1-1 0,-1 0 0,0 1 0,1-1 0,-1 0 0,1 1 1,-1 0-1,0-1 0,0 1 0,1 0 0,-1 0 0,0 0 0,0-1 1,2 3-1,18 22-19,41 71 61,-53-83-676,18 18 0,-23-27-639,0 0 1,0 0-1,1-1 0,-1 0 1,1 0-1,0 0 0,9 4 0,-5-4-1410</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09:22.021"/>
    </inkml:context>
    <inkml:brush xml:id="br0">
      <inkml:brushProperty name="width" value="0.05" units="cm"/>
      <inkml:brushProperty name="height" value="0.05" units="cm"/>
      <inkml:brushProperty name="color" value="#33CCFF"/>
    </inkml:brush>
  </inkml:definitions>
  <inkml:trace contextRef="#ctx0" brushRef="#br0">0 35 6560,'0'-8'2432,"16"16"-1888,12-8-160,-12 8 768,15-8-704,0 0 192,4-3-384,9-2 32,8-3-160,10 4 288,9 1-224,4-5-3200,-6 3 1632,-2-1-3776</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09:22.949"/>
    </inkml:context>
    <inkml:brush xml:id="br0">
      <inkml:brushProperty name="width" value="0.05" units="cm"/>
      <inkml:brushProperty name="height" value="0.05" units="cm"/>
      <inkml:brushProperty name="color" value="#33CCFF"/>
    </inkml:brush>
  </inkml:definitions>
  <inkml:trace contextRef="#ctx0" brushRef="#br0">136 149 2144,'0'-5'247,"0"0"-1,1 0 1,0 0 0,0 0-1,0 0 1,1 1 0,0-1-1,2-6 1,24-34 4106,-12 19-2084,10-2 1411,-22 37-2517,-4-2-953,0 1 0,0-1 0,-1 0 0,0 1 0,0-1 0,-1 0 1,0 0-1,-4 8 0,3-3-5,-15 37 763,-25 52 0,24-60-760,-69 164 549,78-176-756,9-24-3,-1 0 1,1 0-1,-1 0 0,0 0 1,0-1-1,-1 1 0,1-1 0,-1 1 1,-6 6-1,44-39-5694,-10 6 1654</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09:23.404"/>
    </inkml:context>
    <inkml:brush xml:id="br0">
      <inkml:brushProperty name="width" value="0.05" units="cm"/>
      <inkml:brushProperty name="height" value="0.05" units="cm"/>
      <inkml:brushProperty name="color" value="#33CCFF"/>
    </inkml:brush>
  </inkml:definitions>
  <inkml:trace contextRef="#ctx0" brushRef="#br0">117 25 6048,'-1'-5'621,"0"4"-504,1 0 0,0 0 0,-1 0 0,1 0 0,0 1 0,0-1-1,0 0 1,0 0 0,0 0 0,0 0 0,0 0 0,0 0 0,0 0 0,1 0-1,-1 0 1,0 0 0,1-1 0,-1 0 1039,-5 2-135,-6 4 605,3 5-1068,-1 1 1,2 0-1,-1 0 0,1 1 1,1-1-1,-6 14 1,4-9-352,2 1 0,0-1 0,0 1 0,1 0 0,1 1 0,-2 20 0,5-27-162,1 0 0,-1 0-1,2 0 1,0 0-1,0 0 1,0-1-1,2 1 1,-1 0-1,1-1 1,0 1-1,8 15 1,-10-23-16,1 0 0,-1 1 0,0-1 1,1 0-1,-1 0 0,1 0 0,0 0 0,-1 0 0,1 0 1,0 0-1,0-1 0,0 1 0,1 0 0,-1-1 1,0 0-1,0 0 0,1 0 0,-1 0 0,1 0 0,-1 0 1,1 0-1,-1-1 0,1 1 0,0-1 0,-1 0 1,1 0-1,0 0 0,-1 0 0,1 0 0,-1-1 1,1 1-1,0-1 0,-1 0 0,1 1 0,3-3 0,12-6 71,-1 0 0,-1-1 0,0-1 0,0 0 0,-1-1 0,-1-1 0,26-28 0,-37 38-77,-1 0 0,1 0 0,-1-1 0,0 1-1,0 0 1,-1-1 0,1 0 0,-1 1-1,0-1 1,0 0 0,0 0 0,0 0 0,0 0-1,-1 0 1,0 1 0,0-9 0,-1 6-6,-1 0 1,1 1-1,-1-1 1,0 1-1,0-1 1,-1 1-1,1 0 1,-1 0-1,-1 0 1,1 0-1,-5-4 1,-6-9-24,-2 1 0,0 1 1,-21-17-1,31 28-17,0 0 0,-1 1-1,0-1 1,1 2 0,-2-1-1,1 1 1,0 0 0,-1 0 0,1 1-1,-1 0 1,0 0 0,-15 0-1,20 2-11,-1 0-1,1 0 0,0 1 1,0-1-1,0 1 0,0 0 0,-5 2 1,7-3-31,1 0 0,-1 1-1,0-1 1,1 0 0,-1 1 0,1-1 0,-1 0 0,1 1 0,-1-1 0,1 1 0,-1-1 0,1 0 0,-1 1 0,1 0-1,-1-1 1,1 1 0,0-1 0,-1 1 0,1-1 0,0 1 0,0 0 0,-1-1 0,1 1 0,0 0 0,0-1 0,0 1-1,0 0 1,0-1 0,0 1 0,0 0 0,0-1 0,0 1 0,0-1 0,0 1 0,0 0 0,1-1 0,-1 1-1,0 0 1,0-1 0,1 1 0,0 0 0,1 2-511,0 0 0,0 0 0,0 0 0,1 0 0,-1-1 0,1 1 0,0-1 0,0 1 0,0-1 0,0 0 0,0-1 0,1 1 0,-1 0 0,0-1 0,1 0 0,6 2 0,4 0-601,0-1 1,0-1 0,14 1-1,-26-2 1122,45 0-1683</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09:23.842"/>
    </inkml:context>
    <inkml:brush xml:id="br0">
      <inkml:brushProperty name="width" value="0.05" units="cm"/>
      <inkml:brushProperty name="height" value="0.05" units="cm"/>
      <inkml:brushProperty name="color" value="#33CCFF"/>
    </inkml:brush>
  </inkml:definitions>
  <inkml:trace contextRef="#ctx0" brushRef="#br0">178 88 3904,'-1'-25'1583,"2"23"-1219,-1-1 0,0 0 0,0 0 0,0 0 1,0 1-1,-1-1 0,1 0 0,-1 1 1,1-1-1,-3-4 0,3 6-219,-2-2 193,1 0 0,0 1-1,0-1 1,-1 1 0,0 0-1,1-1 1,-1 1 0,-2-2-1,3 3-275,0 1-1,0 0 1,0-1-1,0 1 1,0 0-1,0-1 1,0 1-1,0 0 1,0 0 0,0 0-1,0 0 1,0 0-1,0 0 1,1 0-1,-1 0 1,0 0-1,0 1 1,0-1-1,0 0 1,0 0-1,0 1 1,0-1-1,0 1 1,0-1-1,0 1 1,1-1-1,-2 2 1,-6 4 43,1-1 1,0 2 0,1-1 0,0 1 0,0 0-1,0 0 1,1 0 0,0 1 0,0 0 0,1 0 0,0 0-1,1 0 1,-1 1 0,1 0 0,1 0 0,0-1 0,0 1-1,0 10 1,2-15-82,0-1 0,0 0 0,1 1 0,-1-1 0,1 0 0,0 0 0,0 1 0,0-1-1,0 0 1,1 0 0,-1 0 0,1 0 0,-1-1 0,1 1 0,0 0 0,0-1 0,5 5 0,-3-4 33,-1 0 0,1-1 1,0 1-1,0-1 0,1 0 1,-1 0-1,0 0 0,1-1 1,-1 1-1,1-1 1,7 1-1,-6-1-18,0-1-1,0 0 1,0 0 0,0 0-1,0 0 1,0-1 0,0 0-1,0-1 1,0 1-1,0-1 1,-1 0 0,1 0-1,-1-1 1,1 0 0,-1 0-1,0 0 1,0 0 0,0-1-1,-1 0 1,5-4 0,-6 3 4,0 1 0,0-1 0,-1 0 0,0 0 0,0 0 0,0-1 0,0 1 0,-1 0 0,0-1 0,0 1 0,0-1 0,-1 1 0,0-1 0,0 1 0,0-1 0,-1 1 0,0-1 0,0 1 0,-2-6 0,2 7-41,0 0 0,0 0 0,-1 0 0,0 0 0,1 1 0,-2-1 0,1 0 0,0 1 0,-1-1 0,1 1 0,-1 0 0,0 0 0,0 0 0,0 0 0,0 0 0,-1 1 0,1 0 0,-1-1 0,0 1 0,1 0 0,-1 1 0,0-1 0,0 1 0,0 0 0,-6-1 0,3 1-33,0 1 0,1 0 0,-1 0 1,0 1-1,0 0 0,1 1 0,-14 3 0,-44 22-40,53-21 79,6-4-80,0 0 0,1 1 0,-1 0 0,1 0 0,0 0-1,-5 5 1,9-8-32,-1 1 1,1 0-1,-1-1 0,0 1 0,1 0 1,-1 0-1,1-1 0,0 1 0,-1 0 0,1 0 1,0 0-1,-1-1 0,1 1 0,0 0 1,0 0-1,0 0 0,0 0 0,0 1 0,0-1-77,1 0 0,-1-1-1,0 1 1,1 0-1,-1 0 1,1 0-1,-1 0 1,1-1-1,0 1 1,-1 0-1,1 0 1,0-1-1,0 1 1,-1-1-1,1 1 1,0 0-1,0-1 1,0 0 0,0 1-1,1 0 1,6 2-622,0-1 0,0 1 0,0-1 0,0-1 0,0 1 0,0-1 0,0-1 0,15 0 0,12-3-2194</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09:24.512"/>
    </inkml:context>
    <inkml:brush xml:id="br0">
      <inkml:brushProperty name="width" value="0.05" units="cm"/>
      <inkml:brushProperty name="height" value="0.05" units="cm"/>
      <inkml:brushProperty name="color" value="#33CCFF"/>
    </inkml:brush>
  </inkml:definitions>
  <inkml:trace contextRef="#ctx0" brushRef="#br0">452 93 4064,'37'-30'1307,"-35"29"-1231,0-1 1,0 0 0,0 0 0,0 0 0,0 0 0,-1 0 0,1 0 0,0 0 0,-1 0 0,0-1 0,2-2 0,-3 4 42,1-1 1,0 1 0,-1 0 0,1-1-1,0 1 1,0 0 0,-1 0 0,1 0-1,0 0 1,0 0 0,0 0 0,2-1-1,21-18 5620,-31 29-5104,0-1-1,-8 14 1,7-9-219,-164 216 2938,168-225-3317,-179 214 1503,148-171-1362,2 1 1,-49 98-1,82-143-2143,7-7 107,17-18-1401,3-2 656,-9 11 895,1 1-1,0 1 0,30-13 0,66-20-2440,-61 24 5562,0-1 3316,-32 12-2717,-12 6-1200,-1 0-1,0-1 1,10-6-1,-14 6-46,-13 7-120,-14 9 287,21-12-894,0 1 1,0-1-1,0 1 1,0 0-1,0-1 1,0 1-1,0 0 1,0 0-1,0 0 1,1 0-1,-1-1 1,0 1 0,0 0-1,1 1 1,-1-1-1,1 0 1,-1 0-1,1 0 1,-1 0-1,1 0 1,0 0-1,-1 1 1,1 0-1,0-1-10,1 0-1,-1 0 0,1 0 0,-1 1 1,1-1-1,0 0 0,-1-1 0,1 1 1,0 0-1,0 0 0,0 0 0,0 0 1,0-1-1,-1 1 0,1 0 0,1-1 1,-1 1-1,0-1 0,0 1 0,0-1 0,0 1 1,0-1-1,2 1 0,6 2 174,0-1-1,1 0 0,-1 0 1,1 0-1,-1-1 1,1-1-1,15-1 0,-21 1-104,1-1 1,-1 1-1,0-1 0,1 0 0,-1-1 0,0 1 0,0-1 0,0 0 0,0 0 0,0 0 0,0 0 1,-1-1-1,1 0 0,-1 0 0,1 0 0,-1 0 0,0 0 0,0 0 0,2-5 0,-4 7-69,0-1-1,0 1 1,-1 0-1,1-1 1,0 1-1,-1-1 0,1 1 1,-1-1-1,1 1 1,-1-1-1,0 0 1,0 1-1,0-1 0,0 1 1,0-1-1,0 0 1,0 1-1,0-1 1,-1 1-1,1-1 0,0 0 1,-1 1-1,0-1 1,1 1-1,-1-1 1,0 1-1,0 0 1,0-1-1,0 1 0,0 0 1,0 0-1,0-1 1,0 1-1,0 0 1,-1 0-1,-2-1 0,0-1-28,0 0 1,-1 1-1,1 0 0,-1 0 0,0 0 0,0 0 0,0 1 0,0 0 0,0 0 0,0 0 0,-8 0 0,-1 1-202,0 1-1,0 0 1,0 1-1,0 1 1,0 0-1,0 1 1,1 0 0,-21 10-1,33-14-10,0 1 1,0-1-1,0 1 0,0 0 1,0-1-1,0 1 0,0 0 1,0 0-1,0-1 1,0 1-1,1 0 0,-1 0 1,0 0-1,1 0 0,-1 0 1,0 0-1,1 0 0,0 1 1,-1-1-1,1 0 0,0 0 1,-1 0-1,1 2 0,2 9-2227</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09:28.879"/>
    </inkml:context>
    <inkml:brush xml:id="br0">
      <inkml:brushProperty name="width" value="0.05" units="cm"/>
      <inkml:brushProperty name="height" value="0.05" units="cm"/>
      <inkml:brushProperty name="color" value="#33CCFF"/>
    </inkml:brush>
  </inkml:definitions>
  <inkml:trace contextRef="#ctx0" brushRef="#br0">389 54 1664,'0'-2'205,"1"0"1,-1 0 0,0 0-1,1 1 1,-1-1-1,1 0 1,0 0-1,1-2 1,-2 3 64,1 0 0,-1 0 0,1-1 0,-1 1 1,1 0-1,-1 0 0,0 0 0,0 0 0,1 0 0,-1-1 1,0 1-1,0 0 0,0 0 0,0 0 0,-1 0 0,1-1 1,0 1-1,0 0 0,-1-1 0,0 1-130,1 0 0,-1 0 0,0 0-1,1 1 1,-1-1 0,0 0 0,0 1 0,1-1 0,-1 1-1,0-1 1,0 1 0,0-1 0,0 1 0,0-1 0,0 1-1,0 0 1,0 0 0,0-1 0,0 1 0,0 0 0,0 0-1,-1 0 1,-28 1 633,25-1-485,-12 2 28,1 0 0,0 2 0,0-1 0,0 2 0,-29 12 0,13-2-229,-52 34 0,74-42-47,1-1 1,0 2 0,0-1-1,1 1 1,0 0 0,1 1-1,0 0 1,-11 16 0,16-21-25,0-1 1,1 0-1,-1 0 0,1 0 1,0 1-1,0-1 1,0 1-1,0-1 0,0 1 1,1-1-1,0 1 0,0-1 1,0 1-1,0-1 1,0 1-1,0 0 0,1-1 1,0 1-1,0-1 1,0 0-1,0 1 0,1-1 1,-1 0-1,1 1 0,0-1 1,-1 0-1,2 0 1,-1-1-1,0 1 0,0 0 1,6 4-1,-5-4 17,1-1-1,-1 1 0,1-1 1,0 1-1,0-1 1,0 0-1,0 0 1,1-1-1,-1 1 0,0-1 1,1 0-1,4 1 1,-2-2 21,0 0-1,0 0 1,0 0 0,0-1 0,-1 0-1,1 0 1,8-3 0,4-3 92,0 0 1,0-2-1,-1 0 1,22-15-1,-29 17-80,-1 0-1,0 0 1,-1-1-1,0 0 1,0 0-1,-1-1 0,11-15 1,-15 19-56,-1-1 1,0 1-1,0-1 0,-1 0 0,1 0 1,-1 0-1,-1 0 0,1 0 0,-1-1 1,0 1-1,0 0 0,-1-1 1,0 1-1,0 0 0,0-1 0,-2-7 1,1 9-65,0 1 1,0-1 0,0 0-1,0 1 1,-1-1 0,0 1-1,0 0 1,0 0 0,0 0-1,-6-8 1,7 12 31,1-1-1,0 1 1,-1 0-1,1-1 0,0 1 1,-1 0-1,1-1 1,-1 1-1,1 0 1,-1 0-1,1-1 1,0 1-1,-1 0 1,1 0-1,-1 0 1,1 0-1,-1 0 1,1 0-1,-1 0 0,1 0 1,-1 0-1,1 0 1,-1 0-1,1 0 1,-1 0-1,1 0 1,-1 0-1,1 0 1,-2 1-1,1 0-3,0 0 0,0-1 1,1 1-1,-1 0 0,0 0 0,0 0 0,0 0 0,1 0 0,-1 0 1,1 1-1,-2 1 0,1 2 12,-1-1-1,1 1 1,0 0 0,0 0-1,0 7 1,1-4 42,1 0-1,0 0 1,1 0-1,0 0 1,0 0-1,1 0 1,0-1-1,6 11 1,-5-9 61,2 0 1,-1 0-1,1-1 1,1 1 0,-1-1-1,11 9 1,-14-15-59,0 0 0,0 0 0,0 0 0,0 0 0,0 0 0,0 0 0,1-1 0,-1 0 0,0 1 1,1-1-1,-1-1 0,1 1 0,0 0 0,-1-1 0,1 0 0,-1 0 0,1 0 0,0 0 0,-1-1 0,1 1 0,-1-1 1,1 0-1,4-1 0,5-4 26,1 0 1,-1-1-1,0 0 1,17-14 0,2 0-52,-18 13 45,64-35-175,-66 38 82,-1 1 0,1 0 0,0 0 0,0 1 0,18-2-1,-5 4-7,0 1 0,0 1 0,0 1 0,31 6 0,-47-3 581,-10-5-521,1 0-1,0 0 1,0 0-1,-1 1 0,1-1 1,0 0-1,0 0 0,-1 0 1,1 0-1,0 0 1,0 0-1,-1 0 0,1 0 1,0 0-1,0 0 1,-1 0-1,1 0 0,0 0 1,-1 0-1,1 0 0,0 0 1,0 0-1,-1 0 1,1 0-1,0 0 0,0 0 1,-1 0-1,1 0 1,0 0-1,0-1 0,-1 1 1,-18-5 13,-1 1 0,0 1 0,0 1-1,0 0 1,0 2 0,0 0 0,0 1 0,0 1 0,-21 5 0,30-4-50,1 0-1,-1 1 1,1 0-1,0 1 1,0 0 0,-12 9-1,20-13 22,0 1 0,0-1-1,1 0 1,-1 1 0,1-1-1,-1 1 1,1-1 0,0 1 0,-1 0-1,1 0 1,0-1 0,0 1 0,0 0-1,0 0 1,1 0 0,-1 0-1,1 0 1,-1 0 0,1 1 0,-1-1-1,1 0 1,0 0 0,0 0 0,0 0-1,0 0 1,1 0 0,-1 1-1,1-1 1,-1 0 0,1 0 0,-1 0-1,1 0 1,0 0 0,0-1 0,1 3-1,2 2 50,0-1-1,0 1 0,1-1 1,-1-1-1,1 1 0,0 0 1,0-1-1,1 0 0,-1-1 1,7 5-1,5-1-50,-1 0 0,1-1 0,0 0-1,1-2 1,-1 0 0,1-1 0,0-1 0,0 0 0,21-2-1,-9-1 45,1-1-1,0-2 1,-1-1 0,45-13-1,-50 9-7,0-1 0,24-15 0,-15 8-5,10-7-75,-31 16 35,2 0 1,18-8-1,-26 14 10,-1-1 1,0 1 0,0 0 0,0 0 1,1 1-1,-1 0 0,12-1 0,-16 2 15,-1 0-1,0 0 1,0-1-1,0 1 1,1 0-1,-1-1 0,0 1 1,0-1-1,0 1 1,0-1-1,2-1 0,-2-2 367,-10 3-125,-5 0-350,7 1 107,-1 0 0,1 0-1,-1 1 1,1 0 0,-11 2 0,-4 1-89,19-4 89,0 0 0,0 1 0,1-1 0,-1 1 0,0 0 0,0 0-1,-4 2 1,2-1-21,1 1-1,-1 0 1,1 0 0,0 0-1,0 0 1,0 1-1,1-1 1,-1 1-1,1 0 1,-5 9-1,6-11 4,1 1 0,0-1 0,0 1 0,0 0-1,0 0 1,0-1 0,1 1 0,0 0 0,-1 0-1,1 0 1,0 0 0,0 0 0,0 0 0,1-1-1,-1 1 1,1 0 0,0 0 0,-1 0 0,1-1-1,1 1 1,1 4 0,3 4 6,0 0 0,0-1-1,1 0 1,14 15 0,-16-21 23,-1 1 1,1-1-1,1 0 1,-1 0-1,0-1 0,1 0 1,0 0-1,0 0 0,0 0 1,10 2-1,-7-3-4,0-1 0,1 1 0,-1-2 0,1 0 0,-1 0 0,0 0 0,1-1 0,-1 0 0,15-5 0,7-3 10,43-20-1,-60 24-2,19-11 36,-1-1 0,47-32 0,-9-6-31,-66 51-23,0 1-1,0-1 0,0-1 0,4-6 0,12-12 78,-14 19-163,-8 10-161,-2 4 235,1 1-16,0 0 1,0 1-1,-1 15 1,3-20 41,1-1 0,-1 0 0,2 1-1,-1-1 1,1 1 0,0-1 0,3 11 0,-4-16-7,0 0-1,1 0 0,-1 0 0,0 0 0,1 0 0,-1 0 0,1 0 0,-1-1 1,1 1-1,0 0 0,-1 0 0,1 0 0,0 0 0,-1-1 0,1 1 0,0 0 1,0-1-1,0 1 0,0-1 0,0 1 0,0-1 0,-1 1 0,1-1 0,0 0 1,0 1-1,1-1 0,-1 0 0,0 0 0,0 0 0,0 1 0,0-1 1,0-1-1,0 1 0,0 0 0,0 0 0,0 0 0,0 0 0,0-1 0,0 1 1,0 0-1,0-1 0,0 1 0,0-1 0,0 1 0,0-1 0,1 0 0,3-3 17,0 1 0,-1-1-1,1 0 1,-1 0-1,1-1 1,5-7-1,11-18 61,29-56-1,-49 85-219,-2 4 28,-1 1 65,0 1 1,0 0-1,1 0 1,-1 8-1,1-9 58,2 1-1,-1 0 0,0-1 0,1 1 1,0 0-1,0-1 0,1 1 0,-1-1 0,1 1 1,0-1-1,0 0 0,0 0 0,1 0 1,-1 0-1,1 0 0,0 0 0,0-1 1,1 1-1,-1-1 0,1 0 0,-1 0 0,9 4 1,-9-5 13,0-1 1,0 0-1,1 1 1,-1-1-1,1-1 0,-1 1 1,1 0-1,0-1 1,-1 0-1,1 0 1,-1 0-1,1 0 1,7-2-1,4-1 154,26-8 0,-24 5-156,0-1-1,-1-1 0,0 0 0,-1-1 1,0-1-1,0 0 0,-1-1 0,18-18 1,-27 24-28,1-1 0,-1 0 1,-1 0-1,8-13 0,-10 17 10,-1-1 0,0 1 0,1-1 0,-1 0 0,0 1-1,-1-1 1,1 0 0,0 0 0,-1 0 0,1 0 0,-1 1-1,0-1 1,0 0 0,-1-5 0,-3-2 4,2 4-234,12 0 223,-4 5-52,-1 1 0,1-1-1,0 1 1,0 1 0,0-1-1,0 1 1,6 1 0,-8-1 38,0 1 1,0-1 0,0 1 0,0 0-1,0 0 1,0 0 0,-1 0 0,1 1-1,-1 0 1,1 0 0,-1 0 0,4 5-1,-2-3 18,0 1-1,0 1 1,0-1-1,-1 1 0,0 0 1,0 0-1,-1 0 1,0 1-1,3 10 0,-1 0-17,1 0-1,1 0 1,0-1-1,1 1 1,11 15-1,-18-32 25,0 1 1,-1-1-1,1 0 0,0 0 1,0 1-1,0-1 1,0 0-1,0 0 0,0 0 1,0 0-1,1 0 0,-1-1 1,0 1-1,0 0 1,1 0-1,-1-1 0,3 2 1,-2-2 6,0 0 0,0 0 1,-1 0-1,1-1 0,0 1 1,0 0-1,-1-1 0,1 1 1,0-1-1,-1 1 1,1-1-1,0 0 0,-1 0 1,1 0-1,-1 0 0,2-1 1,50-41-46,-39 30 16,0 1 0,1 1 0,0 1 0,21-12 0,-16 13-34,0 0 93,0-1-1,-1-1 1,35-25-1,-54 36-49,0 0-1,1 0 1,-1-1 0,0 1 0,0 0-1,0 0 1,1 0 0,-1 0 0,0 0-1,0 0 1,0-1 0,0 1 0,0 0-1,1 0 1,-1 0 0,0 0 0,0-1-1,0 1 1,0 0 0,0 0 0,0 0-1,0-1 1,0 1 0,1 0 0,-1 0-1,0 0 1,0-1 0,0 1-1,0 0 1,0 0 0,0 0 0,0-1-1,0 1 1,0 0 0,0 0 0,-1-1-1,-7 1-40,-16 5 60,13-1-25,0 1 1,-18 11-1,-1 0-41,21-11 34,-1 0-1,1 1 1,0 0-1,1 1 1,0 0-1,0 0 1,-12 13-1,16-14 24,0-1 0,1 0 0,-1 1 0,1 0 0,0 0 0,0 0 0,1 0 0,0 0 0,0 0 0,0 1 0,1-1 0,0 1 0,0 11 0,0-17-1,1 0-1,0 0 1,0 0-1,0-1 1,0 1 0,0 0-1,0 0 1,0 0-1,0 0 1,0 0-1,1-1 1,-1 1 0,0 0-1,1 0 1,-1 0-1,0 0 1,1-1-1,-1 1 1,1 0 0,-1-1-1,1 1 1,-1 0-1,1-1 1,0 1 0,-1 0-1,1-1 1,0 1-1,-1-1 1,1 1-1,0-1 1,0 0 0,0 1-1,-1-1 1,1 0-1,0 1 1,0-1 0,0 0-1,0 0 1,0 0-1,-1 0 1,1 0-1,0 0 1,0 0 0,0 0-1,0 0 1,0 0-1,-1-1 1,1 1 0,1-1-1,3 0 11,0-1-1,0 0 0,-1 0 1,1-1-1,-1 1 0,0-1 1,6-5-1,13-13-17,-2-2 0,25-33 1,-34 42-54,-12 13 44,0 1 0,0 0 0,0-1 0,1 1 0,-1-1 0,0 1 0,0 0 0,1-1 0,-1 1 0,0 0 0,1 0 0,-1-1 0,0 1 0,1 0 1,-1 0-1,0-1 0,1 1 0,-1 0 0,1 0 0,-1 0 0,0 0 0,1-1 0,-1 1 0,1 0 0,-1 0 0,0 0 0,1 0 0,-1 0 0,1 0 0,-1 0 0,1 0 0,-1 0 0,0 0 0,1 1 0,-1-1 0,1 0 0,-1 0 0,1 1 0,9 15-213,1 3 54,-7-15 173,1 0 0,-1 0 1,1-1-1,0 1 0,0-1 0,0 0 0,0 0 0,1 0 0,-1-1 0,10 3 0,-5-3 9,-1 0 0,1 0 0,0-1-1,0-1 1,18 0 0,1-4 76,0-1-1,0-1 0,36-14 1,36-16-250,-40 13 478,-59 22-308,-1 1 1,0 0-1,0-1 1,0 1-1,0-1 1,1 1-1,-1-1 0,0 1 1,0-1-1,0 0 1,0 0-1,0 1 1,-1-1-1,2-1 1,-5-1 116,-9 3-156,5 2 31,1 0 0,-1 0 0,1 1 0,-1 0 0,1 0 0,0 0 0,0 1 0,0-1 0,-5 6 0,-2 0 20,5-3-28,0 0 0,1 0 0,-1 1 0,1 0 0,0 0 1,1 1-1,0 0 0,-9 15 0,11-17 6,1 1 0,1-1-1,-1 1 1,1 0 0,0-1 0,0 1 0,1 0 0,0 0 0,0 0 0,1 0-1,0 0 1,0 1 0,2 7 0,-1-8 6,0 0 0,1 0 0,0-1 0,0 1 0,0-1 0,1 1 0,0-1 0,1 0 0,-1 0 1,1 0-1,0-1 0,6 7 0,-7-9 2,0-1 1,0 1 0,0-1 0,0 0-1,0 0 1,1 0 0,-1 0 0,1-1-1,-1 1 1,1-1 0,0 0 0,-1 0-1,1 0 1,0-1 0,0 1-1,-1-1 1,1 0 0,0 0 0,0 0-1,0-1 1,-1 1 0,1-1 0,6-2-1,9-3 2,-1-2 0,0 0-1,33-21 1,-29 16-11,169-113 89,-117 74-13,-62 44-42,-1 0 0,0-1 0,-1 0-1,0-1 1,16-18 0,-26 28-38,0-1 0,0 1 1,0 0-1,0 0 0,1 0 0,-1 0 1,0 0-1,0 0 0,0-1 0,0 1 1,0 0-1,0 0 0,1 0 0,-1 0 1,0-1-1,0 1 0,0 0 0,0 0 1,0 0-1,0-1 0,0 1 0,0 0 1,0 0-1,0 0 0,0-1 0,0 1 1,0 0-1,0 0 0,0 0 0,0 0 1,0-1-1,0 1 0,0 0 0,0 0 1,0 0-1,-1-1 0,1 1 0,0 0 1,0 0-1,-9 0-92,-14 10 43,18-6 43,1 0-1,-1 0 1,1 1-1,-1-1 0,1 1 1,1 0-1,-1 0 1,1 0-1,0 1 0,0-1 1,0 1-1,1-1 1,0 1-1,0 0 0,0 0 1,-1 9-1,2-7 29,0 1 0,0-1-1,0 1 1,1-1 0,1 1-1,-1-1 1,1 1 0,1-1-1,-1 1 1,2-1 0,3 11-1,-4-15-16,0 0 0,-1-1 0,2 0 0,-1 1-1,0-1 1,1 0 0,-1 0 0,1-1 0,5 5 0,-7-6 3,1 0-1,-1 0 1,1 0 0,-1 0 0,1 0 0,-1-1 0,1 1 0,0-1 0,0 1-1,-1-1 1,1 1 0,0-1 0,-1 0 0,1 0 0,0 0 0,0 0 0,0 0-1,-1-1 1,1 1 0,0 0 0,-1-1 0,1 1 0,2-2 0,2-1 19,0-1 1,0 0 0,0 0 0,-1 0 0,1-1-1,-1 1 1,0-1 0,5-7 0,34-51 49,-33 48-35,48-76-241,-54 86 15,-7 15 134,-1 5 56,-20 154 44,-14 83-38,26-195 127,-18 91 241,18-106-170,-20 56-1,28-92-189,2-2 26,0 0-1,0-1 1,-1 1 0,0 0 0,1-1 0,-1 0 0,-1 1 0,1-1 0,0 0 0,-1 0 0,1 0 0,-1-1 0,-4 4 0,5-5-27,1 0 0,0 0 0,-1-1 0,1 1 0,-1 0 0,1-1 0,-1 0 0,1 1 0,-1-1 0,1 0 0,-1 0 0,1 0 0,-1 0 0,0 0 0,1 0 0,-1 0 0,1 0 0,-1-1 0,1 1 0,-1 0 0,1-1 0,-1 0 0,1 1 0,-1-1 0,1 0 0,0 0 0,-1 1 1,1-1-1,0 0 0,0 0 0,-2-3 0,-4-3-18,1 0 0,-1-1 1,-9-15-1,13 18-19,-2-4 9,0 0 0,0 0 0,1-1 0,0 0 0,1 0 0,0 0 0,1 0-1,0 0 1,1 0 0,0 0 0,0-1 0,1 1 0,0-1 0,1 1 0,0 0 0,1-1 0,0 1 0,0 0 0,1 0 0,1 0 0,0 1 0,0-1 0,1 1 0,0 0-1,0 0 1,1 1 0,0-1 0,9-8 0,0 1-258,1 1 0,22-16 0,-30 25-701,0 1 1,1 0 0,0 0 0,10-4 0,-16 8 422,0 1 0,0-1 0,0 0 0,1 1 1,-1 0-1,0-1 0,0 1 0,0 1 0,0-1 0,0 0 0,0 1 0,4 0 0,15 7-2373</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09:29.256"/>
    </inkml:context>
    <inkml:brush xml:id="br0">
      <inkml:brushProperty name="width" value="0.05" units="cm"/>
      <inkml:brushProperty name="height" value="0.05" units="cm"/>
      <inkml:brushProperty name="color" value="#33CCFF"/>
    </inkml:brush>
  </inkml:definitions>
  <inkml:trace contextRef="#ctx0" brushRef="#br0">0 9 10880,'5'-8'4928,"8"16"-4289,-8-3 801,-2-2-928,-3 0 992,0 2-864,-3 3-160,3 4-320,-10-4-480,7-2 192,-7 2-3840,10 4 2177</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09:32.557"/>
    </inkml:context>
    <inkml:brush xml:id="br0">
      <inkml:brushProperty name="width" value="0.05" units="cm"/>
      <inkml:brushProperty name="height" value="0.05" units="cm"/>
      <inkml:brushProperty name="color" value="#33CCFF"/>
    </inkml:brush>
  </inkml:definitions>
  <inkml:trace contextRef="#ctx0" brushRef="#br0">197 12 1664,'-10'-4'474,"17"5"1991,-8-9 1508,1 8-3832,-1 0 0,1 0 0,0 0 1,0 0-1,0 0 0,-1 0 0,1-1 0,0 1 1,0 0-1,0 0 0,-1 0 0,1 0 0,0 0 0,0 0 1,-1 0-1,1 0 0,0 0 0,0 0 0,0 0 1,-1 0-1,1 0 0,0 1 0,0-1 0,-1 0 1,1 0-1,0 0 0,0 0 0,0 0 0,0 0 1,-1 0-1,1 1 141,0-1-141,-6 10 1079,1 10-840,2-7-6,-1 0 1,-8 20 0,-1-1-1,-86 275 1018,88-269-1213,2-1 0,1 1 0,1 1 0,3-1 1,0 69-1,5-85-92,1 0-1,1 0 1,1-1 0,1 1 0,0-1 0,2 0 0,1 0 0,0-1 0,2 0 0,0 0 0,22 30-1,-27-43-131,1 0-1,0 0 1,0 0-1,0-1 1,1 1-1,0-2 1,0 1-1,1-1 1,-1 0-1,1-1 0,0 1 1,13 3-1,-20-7-187,1-1 0,-1 0 0,1 0 0,0 1 0,-1-1-1,1 0 1,-1-1 0,1 1 0,-1 0 0,1 0 0,0-1-1,-1 1 1,1 0 0,-1-1 0,1 0 0,-1 1 0,1-1-1,-1 0 1,0 0 0,1 0 0,0-1 0,2-1-1027,-1-1 0,1 0 1,-1 0-1,0 0 0,3-7 1,10-14-2405</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09:33.180"/>
    </inkml:context>
    <inkml:brush xml:id="br0">
      <inkml:brushProperty name="width" value="0.05" units="cm"/>
      <inkml:brushProperty name="height" value="0.05" units="cm"/>
      <inkml:brushProperty name="color" value="#33CCFF"/>
    </inkml:brush>
  </inkml:definitions>
  <inkml:trace contextRef="#ctx0" brushRef="#br0">1 397 5408,'0'-1'101,"1"1"0,0 0 0,-1 0 0,1 0 0,0 0 0,-1 0 0,1 0 0,0 0 0,-1 0 0,1 0 0,-1 1 0,1-1 0,0 0 0,-1 0 0,1 0 0,0 1 0,-1-1 0,1 0 0,-1 1 0,1-1 0,-1 1 0,1-1 0,-1 1 0,1-1 0,-1 1 0,1-1 1,-1 1-1,0-1 0,1 1 0,-1-1 0,0 1 0,1 1 0,15 28 759,-11-20-116,2 5-326,0 0 0,-1 1 1,0-1-1,-1 1 0,-1 1 0,2 19 0,-2 7 1214,-1 53 1,-4-91-1234,0-8-4,-3-13 150,-3-27-399,2 1-1,0-82 1,7 88-217,1 0 1,1 0-1,2 1 0,2 0 1,1 0-1,1 0 0,24-50 1,-27 70 54,1 1 0,0 0 0,1 0-1,1 1 1,17-19 0,-22 27 11,1-1-1,0 1 0,0 0 1,0 0-1,0 1 0,1 0 1,0 0-1,0 0 0,0 1 1,0 0-1,1 0 0,-1 1 0,13-2 1,-16 3 20,-1 1 1,1 0-1,-1 0 0,1 0 1,0 1-1,-1-1 0,0 1 1,1 0-1,-1 0 1,1 0-1,-1 0 0,0 1 1,6 3-1,-5-2 17,1 0 0,-1 0 0,0 1-1,0 0 1,-1 0 0,1 0 0,-1 0 0,4 7-1,-2-2 54,0 1 0,0-1 0,-1 1-1,-1 0 1,0 0 0,0 0-1,-1 1 1,2 20 0,-4-15 68,0 0 1,0 0 0,-2 0 0,0 0-1,0-1 1,-9 26 0,8-32-73,-1 0 0,0 0 0,0 0 0,-1 0-1,0-1 1,-1 1 0,0-1 0,0-1 0,-1 1 0,0-1 0,0 0 0,-9 6 0,-3-1-98,-1-1 1,0 0-1,0-2 0,-1 0 1,0-1-1,0-1 1,-1-2-1,-23 4 0,42-8-547,-1 0-1,0-1 1,1 0-1,-1 0 1,0 0-1,-7-1 0,37-2-9685,-1 7 7861</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3:24.768"/>
    </inkml:context>
    <inkml:brush xml:id="br0">
      <inkml:brushProperty name="width" value="0.05" units="cm"/>
      <inkml:brushProperty name="height" value="0.05" units="cm"/>
      <inkml:brushProperty name="color" value="#AB008B"/>
    </inkml:brush>
  </inkml:definitions>
  <inkml:trace contextRef="#ctx0" brushRef="#br0">4 12 3968,'-3'-11'12746,"3"28"-12814,0 0 37,2-1 1,4 24-1,29 96 271,-30-119-175,6 27 134,26 63 1,-17-62 34,40 85 84,-44-99-225,1 0 1,23 29-1,16 6 46,125 116-1,-68-74-100,-54-49 139,4-3 0,2-3 0,2-2 0,84 47 0,-55-39 28,127 68 145,-168-101-185,132 71-362,-222-116-9686,12 7 6929</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09:35.950"/>
    </inkml:context>
    <inkml:brush xml:id="br0">
      <inkml:brushProperty name="width" value="0.05" units="cm"/>
      <inkml:brushProperty name="height" value="0.05" units="cm"/>
      <inkml:brushProperty name="color" value="#33CCFF"/>
    </inkml:brush>
  </inkml:definitions>
  <inkml:trace contextRef="#ctx0" brushRef="#br0">55 917 4224,'-33'0'1365,"33"0"-1345,0 0 0,-1 0 0,1 0 0,0 0 0,-1 0 0,1 0 0,0 0 0,-1 0 0,1 0 0,0 0 0,-1 0 0,1 0 0,0 0-1,-1 0 1,1 0 0,0 0 0,-1 0 0,1 1 0,0-1 0,-1 0 0,1 0 0,0 0 0,0 1 0,-1-1 0,1 0 0,0 1 17,-10 12 437,7-6 472,3-7-895,0 0 1,0 0-1,0 0 1,1 1-1,-1-1 0,0 0 1,0 0-1,0 0 1,1 0-1,-1 0 0,0 0 1,0 0-1,0 0 1,0 0-1,1 0 0,-1 0 1,0 0-1,0 0 0,0 0 1,1 0-1,-1 0 1,0 0-1,0 0 0,0 0 1,1 0-1,-1 0 1,0 0-1,0 0 0,0 0 1,1 0-1,-1 0 0,0 0 1,0-1-1,0 1 1,0 0-1,1 0 0,7-4 544,0 0 0,0-1 0,-1 1 0,1-2 0,8-7-1,35-36 366,-23 21-502,-17 18-356,106-108 1119,-116 116-1220,1 0 1,0 0 0,0 0 0,0 1 0,0-1 0,0 1 0,0-1 0,1 1 0,3-2 0,-6 3 11,1 0-1,-1 0 1,1 0-1,-1-1 0,1 1 1,-1 0-1,0 0 1,1 0-1,-1 0 0,1 0 1,-1 0-1,1 1 1,-1-1-1,1 0 0,-1 0 1,0 0-1,1 0 1,-1 0-1,1 1 0,-1-1 1,0 0-1,1 0 1,0 1-1,-1 0 14,1 0 0,-1 0 0,1 0 1,-1-1-1,1 1 0,-1 0 0,0 0 0,1 0 0,-1 0 1,0 0-1,0 0 0,0 0 0,0 0 0,0 0 0,0 2 0,-3 52 554,1-36-471,1 1-1,2 21 1,-1-34-61,1-1 1,0 1 0,1-1-1,0 1 1,0-1-1,0 0 1,1 0 0,-1 0-1,1 0 1,6 7-1,-8-11-30,0-1 0,0 1 0,0-1 0,1 0 0,-1 1 0,1-1 0,-1 0-1,1 0 1,-1 0 0,1 0 0,0 0 0,-1 0 0,1-1 0,0 1 0,0 0-1,-1-1 1,1 1 0,0-1 0,0 0 0,0 0 0,0 0 0,0 0 0,3 0-1,3-1 18,0-1-1,-1 0 0,1-1 0,10-4 0,-3 1 1,30-14 93,-1-1 1,80-55-1,-101 62-161,-16 8-116,-14 9-105,-16 10 33,19-10 220,0 1-1,-1 0 1,1 0-1,1 1 0,-1-1 1,1 1-1,-1 0 1,1 0-1,-4 9 1,7-13 2,-1 1 0,0-1 0,1 1 1,-1-1-1,1 1 0,-1-1 0,1 1 0,0-1 1,0 1-1,0 0 0,-1-1 0,2 1 1,-1-1-1,0 1 0,0 0 0,0-1 0,1 1 1,-1-1-1,1 1 0,-1-1 0,1 1 0,0-1 1,0 1-1,-1-1 0,1 0 0,0 1 1,0-1-1,0 0 0,1 0 0,-1 1 0,0-1 1,0 0-1,1 0 0,-1-1 0,0 1 0,1 0 1,-1 0-1,3 0 0,-1 0 28,-1 0 1,1-1-1,0 1 0,-1-1 1,1 0-1,0 0 0,-1 0 0,1 0 1,0 0-1,0-1 0,-1 1 1,1-1-1,0 0 0,-1 0 0,1 0 1,-1 0-1,1 0 0,-1 0 1,0-1-1,1 1 0,-1-1 0,4-3 1,-4 3 1,1 0 1,0-1-1,-1 1 1,1-1 0,-1 0-1,0 0 1,0 0-1,0 0 1,-1 0 0,1 0-1,-1-1 1,1 1-1,-1 0 1,0-1 0,0 1-1,0-8 1,-1 7-32,0 0 0,0 0 0,0 0 1,-1 0-1,1 0 0,-1 0 0,0 0 0,0 0 1,-1 0-1,1 1 0,-1-1 0,0 1 0,0-1 1,0 1-1,0-1 0,-1 1 0,0 0 0,1 0 1,-1 0-1,0 0 0,0 1 0,0-1 0,-1 1 1,1 0-1,-5-2 0,2 0-141,0 1 0,-1 1 0,1-1 0,-1 1 0,0 0 0,1 0 0,-1 1 0,-9-1 0,27 2 191,0 0 19,1 0 0,-1 0 0,1-1-1,18-4 1,-20 3-41,0-1-1,0 0 0,-1-1 0,1 0 0,-1-1 0,0 1 0,0-2 0,0 1 0,-1-1 1,1-1-1,7-8 0,-1 0-8,0-2 0,-1 0 0,-1 0 1,18-34-1,34-104 123,-61 144-135,52-151-60,-51 137 63,-5 24-26,0 0-1,0 0 1,1 0 0,-1-1 0,0 1-1,0 0 1,0 0 0,0 0-1,-1-1 1,1 1 0,0 0 0,0 0-1,-1 0 1,1 0 0,-1-1-1,0 0 1,1 2 13,0 0-1,0 0 1,-1 0 0,1-1-1,0 1 1,0 0-1,0 0 1,-1 0 0,1 0-1,0 0 1,0 0-1,0 0 1,-1 0 0,1 0-1,0 0 1,0 0-1,0 0 1,-1 0 0,1 1-1,0-1 1,0 0-1,0 0 1,-1 0 0,1 0-1,0 0 1,0 0-1,0 0 1,0 0 0,-1 1-1,1-1 1,0 0-1,0 0 1,-2 3 16,-1 0-1,1-1 0,0 1 1,1 0-1,-1 0 1,0 0-1,1 1 0,0-1 1,-1 0-1,0 6 1,1-4-11,-10 31-30,2 0 0,-7 67 1,4 79 51,11-163 49,0-1-1,1 0 1,2 1 0,0-1-1,0 0 1,2 0 0,7 22-1,-11-38-62,1-1-1,-1 1 0,1-1 0,-1 0 1,1 1-1,-1-1 0,1 0 0,0 0 0,0 0 1,0 0-1,-1 1 0,1-1 0,0 0 1,0 0-1,1-1 0,-1 1 0,0 0 0,0 0 1,0 0-1,1-1 0,-1 1 0,0-1 1,1 1-1,-1-1 0,0 1 0,1-1 1,-1 0-1,0 0 0,1 0 0,1 1 0,-1-2 6,0 0 0,0 1-1,0-1 1,0 0-1,0 0 1,0 0-1,0 0 1,0 0 0,0-1-1,0 1 1,-1 0-1,1-1 1,-1 0-1,1 1 1,-1-1 0,1 0-1,-1 0 1,0 1-1,0-1 1,1-3-1,3-4-33,-1 0 0,-1-1 1,1 1-1,-2-1 0,1 1 0,-1-1 0,-1 0 0,1-14 0,-2 23 8,0 1 0,0 0 0,0-1 1,0 1-1,0-1 0,0 1 0,0 0 1,0-1-1,0 1 0,0 0 0,0-1 0,0 1 1,0-1-1,1 1 0,-1 0 0,0-1 1,0 1-1,0 0 0,0-1 0,1 1 1,-1 0-1,0 0 0,0-1 0,1 1 0,-1 0 1,0 0-1,1-1 0,-1 1 0,0 0 1,1 0-1,-1 0 0,0-1 0,1 1 1,-1 0-1,0 0 0,1 0 0,-1 0 0,1 0 1,-1 0-1,0 0 0,1 0 0,-1 0 1,0 0-1,1 0 0,-1 0 0,1 0 1,22 9-68,-12-3 0,11 0 59,0-1-1,1-1 1,-1-1 0,36 0-1,92-10 85,-109 1 93,57-15-1,-146 65 227,-54 34-560,100-76 179,1-1-1,-1 1 1,1 0-1,-1-1 1,1 1-1,0 0 1,0 0 0,0 0-1,-1 2 1,1-3 1,1-1 0,0 0-1,0 1 1,0-1 0,0 0 0,0 1 0,0-1 0,0 0 0,0 1 0,0-1 0,0 0 0,0 1 0,0-1-1,0 0 1,0 1 0,0-1 0,0 0 0,1 1 0,-1-1 0,0 0 0,0 1 0,0-1 0,1 1 0,-1-1 5,1 0 0,-1 1 1,1-1-1,0 0 1,-1 0-1,1 1 1,-1-1-1,1 0 0,0 0 1,-1 0-1,1 0 1,0 0-1,-1 0 1,1 0-1,-1 0 0,1 0 1,0 0-1,0-1 1,8 0-13,1-2 0,-1 1 1,0-1-1,0 0 0,0-1 1,0 0-1,-1-1 0,1 0 1,-1 0-1,0-1 0,12-11 1,-20 18-28,-1 1-1,1-1 1,0 0 0,0 0 0,0 1-1,0-1 1,0 0 0,0 1 0,0-1 0,0 0-1,0 0 1,1 1 0,0 1 0,8 21-22,-7-21 89,0 1 0,1-1 0,0 1 0,-1-1 0,1 0 0,0 0 1,1 0-1,-1 0 0,6 4 0,-7-7-19,-1 1-1,1-1 1,0 1 0,0-1 0,-1 1 0,1-1-1,0 0 1,0 0 0,0 0 0,-1 0 0,1 0-1,0 0 1,0 0 0,0 0 0,-1-1 0,1 1 0,0-1-1,-1 0 1,1 1 0,0-1 0,-1 0 0,1 0-1,-1 0 1,3-2 0,2-2-3,0 0 0,0 0 0,-1 0 0,0-1 0,0 0 0,0 0 0,-1-1-1,0 1 1,3-8 0,3-8 36,11-33 0,1-15 10,-3-1 0,-4-1 1,11-117-1,-25 181-31,2-51-176,-3 54 98,-1 0 0,1 1 1,-1-1-1,0 0 1,0 1-1,0-1 1,0 0-1,-1 1 1,-2-5-1,4 8 40,0 1 1,-1-1-1,1 0 0,0 1 0,0-1 1,-1 1-1,1-1 0,-1 1 1,1-1-1,0 1 0,-1-1 0,1 1 1,-1 0-1,1-1 0,-1 1 0,1-1 1,-1 1-1,1 0 0,-1 0 1,1-1-1,-1 1 0,1 0 0,-1 0 1,0 0-1,1-1 0,-1 1 0,1 0 1,-1 0-1,0 0 0,1 0 1,-1 0-1,1 0 0,-1 0 0,0 0 1,1 1-1,-1-1 0,1 0 0,-1 0 1,0 0-1,1 1 0,-1-1 1,1 0-1,-1 1 0,1-1 0,-1 0 1,1 1-1,-1-1 0,1 1 0,0-1 1,-1 1-1,1-1 0,-1 1 1,1-1-1,-1 2 0,-2 2-25,0 1-1,1 0 1,-1-1-1,-2 10 1,-1 2 13,2 1 0,0 0 0,-3 31-1,2 53-109,5-83 64,-1 7 31,2 96 274,0-108-204,1 1 0,0-1-1,1 0 1,1 0 0,0-1 0,11 25 0,-14-35-21,0 1 0,1 0 0,-1-1 0,1 1 0,0-1 0,0 0 0,0 0 0,0 0 0,1 0 0,-1 0 0,0 0 0,1 0 0,-1-1 0,1 1 0,0-1 0,-1 0 0,1 0 0,0 0 0,0 0 0,0 0 0,0 0 0,0-1 0,0 0 0,0 1 0,4-2 0,-2 1-4,0-1 0,-1 0 0,1 0 0,0 0 0,-1 0-1,1-1 1,-1 0 0,0 0 0,1 0 0,-1-1 0,0 1 0,0-1 0,-1 0 0,1 0-1,3-4 1,3-3-24,-7 7 11,1 0 0,-1-1 0,0 1 1,0-1-1,0 1 0,-1-1 0,1 0 1,-1 0-1,0 0 0,0 0 0,2-6 0,-4 10-3,-1-1-1,1 1 1,0 0-1,0-1 1,1 1 0,-1-1-1,0 1 1,0-1-1,0 1 1,0-1-1,0 1 1,0-1-1,1 1 1,-1-1-1,0 1 1,0 0-1,1-1 1,-1 1-1,0-1 1,0 1-1,1 0 1,-1-1-1,0 1 1,1 0-1,-1 0 1,1-1-1,-1 1 1,0 0 0,1 0-1,-1-1 1,1 1-1,-1 0 1,1 0-1,-1 0 1,1 0-1,0 0 1,1 0-15,0 1 1,-1 0 0,1 0-1,0 0 1,-1 0 0,1 0-1,-1 0 1,2 2 0,12 8-80,-3-5 98,-1-1-1,1 1 1,0-2 0,0 0 0,1 0 0,-1-1 0,1-1 0,0 0 0,13 0-1,-18-2 31,-1 0 0,1 0-1,-1-1 1,0-1-1,1 1 1,-1-1 0,0 0-1,0-1 1,0 0-1,0 0 1,-1 0 0,1-1-1,-1 0 1,0 0 0,0-1-1,9-8 1,-6 2-3,1-2 0,-2 1 1,0-1-1,0 0 0,8-21 1,24-73 169,-38 101-180,12-42 108,17-91 0,-28 119-55,0-34 0,-3 45-122,0 0 0,-1 0 1,-1 0-1,1 0 0,-1 0 0,-4-9 1,6 17 39,-1-1 1,1 1-1,-1 0 1,1 0-1,-1 0 1,0 0-1,1-1 1,-1 1-1,0 0 1,0 0-1,0 0 1,0 0-1,0 1 1,0-1-1,-2-1 1,3 1 3,-1 1 1,0 0 0,0 0-1,0 0 1,1 0 0,-1-1-1,0 1 1,0 0 0,0 0-1,1 0 1,-1 1 0,0-1-1,0 0 1,0 0-1,1 0 1,-1 1 0,0-1-1,0 0 1,0 1 0,-2 1-10,0 0 0,1 0 0,-1 0 0,1 0 0,0 1 1,0-1-1,0 1 0,0-1 0,0 1 0,0 0 0,-1 4 0,-7 16 5,2 0-1,1 1 1,1-1-1,-6 41 1,-1 100 388,11-124-260,0 118 82,4-132-130,1-1-1,0 0 0,2 0 1,9 27-1,-12-45-12,0 0-1,1 0 1,0-1 0,0 1 0,5 6-1,-7-12-35,0 0 0,-1 0 0,1 0 0,0 0 0,0 0 0,0 0 0,0 0 0,0 0 0,0-1 0,0 1 0,0 0 0,0-1 0,0 1 0,0-1 0,1 1 0,-1-1 0,0 1 0,0-1 0,0 0 0,1 0 0,-1 0 0,0 0 0,0 1 0,1-2 0,-1 1 0,0 0 0,0 0 0,1 0 0,-1-1 0,0 1 0,0 0 0,0-1 0,1 1 0,-1-1 0,1 0 0,23-15 59,34-27 1,9-7-251,-67 50 160,0-1 0,0 0 1,0 1-1,0-1 0,0 1 1,0-1-1,0 1 1,0-1-1,0 1 0,0 0 1,0 0-1,0 0 0,0-1 1,0 1-1,0 0 0,1 0 1,-1 0-1,0 1 0,0-1 1,0 0-1,0 0 1,0 1-1,0-1 0,0 0 1,0 1-1,0-1 0,0 1 1,0 0-1,0-1 0,0 1 1,0 0-1,0-1 0,0 1 1,-1 0-1,1 0 1,0 0-1,-1 0 0,2 1 1,1 4 34,1 0 0,-1 1 1,-1 0-1,5 13 0,-4-9 53,0-2 16,0-1 0,0 1 0,1-1 0,0 0 0,0 0 0,7 9 0,-9-15-53,0 0 0,0 0 0,0 0 1,0 0-1,1 0 0,-1 0 1,0-1-1,1 1 0,-1-1 1,1 0-1,0 0 0,-1 0 1,1 0-1,0 0 0,0 0 0,-1-1 1,1 1-1,0-1 0,0 0 1,0 0-1,0 0 0,0 0 1,4-1-1,6-2-21,-1-1 1,0 0-1,13-6 1,-17 6-19,1 1 0,0 0 0,0 0 1,1 0-1,-1 1 0,18-1 0,-25 3 4,-1 0-1,1 0 1,-1 0-1,1 0 1,-1 1-1,1-1 0,-1 0 1,1 1-1,-1-1 1,0 1-1,1 0 1,-1-1-1,0 1 1,0 0-1,1 0 1,-1 0-1,0 0 0,0 0 1,0 0-1,0 0 1,0 0-1,0 1 1,0-1-1,0 0 1,-1 0-1,1 1 0,-1-1 1,1 1-1,-1-1 1,1 0-1,-1 1 1,1-1-1,-1 3 1,1 5 19,-1 0 0,1 0 0,-2 0 0,-1 16 0,-3 6 37,-2 0-1,-1 0 1,-1-1-1,-1 0 1,-2 0-1,-1-1 1,-1-1-1,-23 35 1,21-39 29,-1-2 0,0 0-1,-2-1 1,0-1 0,-2 0 0,0-2 0,-1 0 0,-1-2 0,-43 25 0,58-38-42,1 1 1,-1-1-1,1 0 1,-1 0 0,0-1-1,0 0 1,0-1 0,-9 1-1,13-2-42,0 0 1,0 0-1,0 0 0,1 0 0,-1-1 0,0 0 0,0 0 1,1 0-1,-1 0 0,1 0 0,-1-1 0,1 0 0,-1 1 1,1-1-1,-4-3 0,3 1 2,1 1 0,-1-1 0,1 0 0,0 0 0,0 0 0,0 0 0,1-1 0,-1 1 0,1-1 0,-2-5 0,0-5-7,0 1 0,1-1 0,0 0-1,2 0 1,0 0 0,1-27 0,1 24-20,1 1 1,0-1-1,9-29 0,-9 38 27,1 1-1,1 0 0,-1 0 1,2 0-1,-1 0 1,1 1-1,0-1 0,0 1 1,12-12-1,-4 8-16,1 1-1,0 1 0,0 0 1,1 0-1,0 2 0,0-1 1,1 2-1,16-5 1,9 0-68,1 1 1,43-4-1,-68 11-583,0 2 0,0 0 0,0 1-1,0 0 1,27 5 0,-38-3 6,0-1 1,0 1-1,0 0 0,0 0 0,-1 0 0,1 1 1,0 0-1,-1 0 0,0 0 0,0 1 0,0 0 1,0 0-1,-1 0 0,0 1 0,1-1 0,-1 1 1,-1 0-1,5 6 0,9 20-2612</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09:38.178"/>
    </inkml:context>
    <inkml:brush xml:id="br0">
      <inkml:brushProperty name="width" value="0.05" units="cm"/>
      <inkml:brushProperty name="height" value="0.05" units="cm"/>
      <inkml:brushProperty name="color" value="#33CCFF"/>
    </inkml:brush>
  </inkml:definitions>
  <inkml:trace contextRef="#ctx0" brushRef="#br0">1 88 4992,'8'-27'1589,"-3"18"-960,-1 5-762,2-3 1046,0 0 0,1 0-1,14-9 1,-19 14-670,0 1 1,0 0-1,0 0 0,0 0 1,0 0-1,1 0 1,-1 1-1,0-1 0,4 0 1,-5 1-190,0 0 1,1 0 0,-1 0-1,0 0 1,0 0 0,0 1 0,1-1-1,-1 0 1,0 1 0,0-1-1,0 1 1,0-1 0,0 1-1,0 0 1,0-1 0,0 1-1,0 0 1,0 0 0,1 1 0,-1 0-10,1-1 1,-1 1 0,0 0-1,0 0 1,0 0 0,0 0-1,-1 0 1,1 0-1,0 0 1,-1 0 0,0 0-1,1 0 1,-1 0 0,0 0-1,0 0 1,0 0 0,-1 3-1,1 9 168,-10 404 2592,-2-302-2315,-2 38 396,22-160-285,11-16-544,11-12-235,-23 27 135,1 0 0,0 0-1,1 1 1,-1 1-1,1-1 1,0 1-1,19-6 1,-25 9 34,0 1 0,0 1 1,0-1-1,0 0 0,0 1 0,0-1 1,0 1-1,0 0 0,0 0 0,0 0 1,0 0-1,0 1 0,0 0 0,0-1 1,0 1-1,0 0 0,0 0 0,0 0 1,0 1-1,0-1 0,-1 1 0,1 0 1,0-1-1,-1 1 0,0 0 1,1 0-1,-1 1 0,0-1 0,0 0 1,2 4-1,-1 0 32,0-1 1,0 1 0,-1 0-1,0 0 1,0 0 0,0 0 0,-1 0-1,0 0 1,0 0 0,0 1-1,-1-1 1,0 0 0,0 1-1,-2 8 1,-2 7 191,-1 1 0,-11 33 0,11-41-181,-1 3 70,0-2 0,-1 1 0,-11 17 0,16-30-83,-1-1 0,0 0 0,0 0-1,0 0 1,0 0 0,0 0 0,0-1-1,-1 0 1,1 1 0,-1-1 0,0 0-1,0-1 1,0 1 0,0-1-1,0 0 1,0 0 0,-6 1 0,6-3-297,4-1 75,11-5-19,16-6 175,-14 7 6,0-1-1,-1-1 1,23-17-1,-2 1 12,202-124 556,-219 138-511,-2-1 0,1 0 1,14-16-1,-28 26-18,0 1 0,-1-1 0,1 0 1,0 0-1,0 0 0,-1 1 0,1-1 0,0 0 0,-1 0 0,1 0 1,-1 0-1,1 0 0,-1 0 0,0 0 0,1 0 0,-1 0 0,0 0 1,0 0-1,0-1 0,0 1 0,1 0 0,-2 0 0,1 0 0,0 0 1,0 0-1,0 0 0,0 0 0,-1 0 0,0-2 0,0 2-2,1 1 0,-1-1 0,0 0 0,0 0 0,0 1 0,0-1 0,0 1 0,-1-1 0,1 1 0,0 0 0,0-1 0,0 1 0,0 0 0,0 0 0,-1-1-1,1 1 1,0 0 0,0 0 0,0 0 0,0 1 0,-1-1 0,1 0 0,0 0 0,0 1 0,0-1 0,0 0 0,0 1 0,0-1 0,-2 2 0,-2 0-18,1 1-1,-1 0 1,1 0 0,-1 0 0,1 0 0,0 1 0,0 0 0,1 0 0,-1 0 0,1 0-1,0 0 1,0 1 0,0-1 0,0 1 0,1 0 0,0 0 0,0 0 0,0 0 0,1 0-1,0 1 1,-1 6 0,0-2 31,1-1-1,1 0 0,-1 1 1,2-1-1,-1 1 0,1-1 1,1 0-1,0 0 1,0 0-1,0 0 0,7 15 1,-5-16-7,1-1 1,-1 0-1,1 0 1,0-1 0,1 1-1,-1-1 1,1 0-1,1-1 1,-1 1 0,1-1-1,0 0 1,0-1-1,0 0 1,1 0-1,-1 0 1,10 2 0,-10-4 4,0 0 0,1 0 1,-1-1-1,0 0 0,1 0 0,-1-1 1,0 1-1,1-2 0,-1 1 1,1-1-1,-1 0 0,0-1 1,0 0-1,0 0 0,0 0 0,0-1 1,0 0-1,8-5 0,-1-2 50,0-1 0,0 0 0,23-26 0,31-44 198,-50 58-242,-18 23-14,26-31 84,-2-1 0,-1-1 0,27-53 0,-26 35-115,-2-1 0,-3-1 0,-2 0 0,20-109 0,-36 157 13,0 0 0,-1 0 0,0 0 0,1-1 0,-2 1 0,1 0 0,0 0 1,-1 0-1,0 0 0,-2-7 0,3 12 13,-1 0 0,1-1 0,0 1 0,0 0 0,0-1 0,0 1 0,0 0 0,0 0 0,-1-1 0,1 1 1,0 0-1,0-1 0,0 1 0,-1 0 0,1 0 0,0 0 0,0-1 0,-1 1 0,1 0 0,0 0 0,-1 0 0,1 0 1,0-1-1,-1 1 0,1 0 0,0 0 0,0 0 0,-1 0 0,1 0 0,0 0 0,-1 0 0,1 0 0,0 0 0,-1 0 1,1 0-1,0 0 0,-1 0 0,-1 1-13,1 0 1,-1-1-1,1 1 1,0 0-1,0 0 1,-1 0 0,1 0-1,0 0 1,-1 2-1,-4 4-48,0 1 0,-8 14 0,-1 9 12,0 2 1,2-1 0,-12 50-1,14-36 26,2 0-1,-3 57 1,11-99 48,0 18-6,0 1 1,3 34 0,-2-52-4,1-1 0,0 1 0,0 0 1,0 0-1,0 0 0,1-1 0,-1 1 1,1-1-1,1 1 0,-1-1 0,0 0 1,1 0-1,0 0 0,0 0 0,0 0 1,1-1-1,-1 1 0,5 3 0,-5-6 10,0 0 0,0 0 0,0 0 0,0 0 0,0-1 0,0 1 1,0-1-1,0 1 0,0-1 0,1 0 0,-1 0 0,0-1 0,0 1 0,0-1 0,0 1 0,0-1 0,0 0 0,0 0 0,0 0 0,3-2 0,7-4 52,1 0 0,20-16 1,37-34-93,-63 49-5,4-3 9,0-1 0,-2 0 0,1-1 0,-2 0 0,1-1 0,11-23 1,-7 7 32,-1-1 1,10-37 0,-9 19-15,-2-1 1,-3 0-1,-1 0 0,1-88 0,-9 131-56,0 0-1,0 0 1,-1 1 0,0-1-1,0 0 1,0 0-1,-1 1 1,0-1-1,0 1 1,-1-1-1,-4-7 1,6 13 43,1 0-1,-1 0 1,0 0 0,1 0-1,-1 0 1,0 0 0,0 0 0,0 1-1,0-1 1,0 0 0,1 0-1,-1 1 1,-1-1 0,1 1-1,0-1 1,0 1 0,0-1-1,0 1 1,0 0 0,0-1-1,0 1 1,-1 0 0,1 0 0,0 0-1,0 0 1,0 0 0,-1 0-1,1 0 1,0 0 0,0 1-1,0-1 1,-2 1 0,0 0-5,1 1-1,-1-1 1,1 1 0,0 0 0,-1 0 0,1 0 0,0 0 0,0 0 0,0 0 0,0 1 0,1-1-1,-3 3 1,-2 8 4,0 1 0,1-1-1,0 1 1,-5 23 0,7-24 13,-6 26 46,1 1 0,2 0-1,2 1 1,1 61 0,4-73 6,2 0 1,1-1 0,1 0-1,2 0 1,0 0-1,2-1 1,15 31-1,-13-34 99,22 34-1,-30-52-100,2 0 1,-1 0 0,1 0-1,-1-1 1,1 0-1,1 0 1,-1 0 0,1-1-1,0 0 1,10 6-1,-14-9-49,1 0 0,-1 0 0,0-1 0,1 1 0,-1 0 0,0-1 0,1 0 0,-1 1 0,0-1 0,1 0 0,-1-1 0,1 1 0,-1 0 0,0-1 0,1 1 0,-1-1 0,0 1 0,1-1 0,-1 0 0,0 0 0,3-2 0,1-2 57,1 0 1,-1 0-1,0 0 1,9-12-1,-8 10 40,-1-1-76,0 0 0,0 0 1,-1 0-1,0-1 0,0 0 0,-1 0 0,0 0 0,-1 0 0,4-13 0,-7 20-34,0 0 1,1 0-1,-1 0 0,0 1 0,0-1 1,0 0-1,0 0 0,0 0 1,0 0-1,-1 0 0,1 0 1,-1 0-1,1 0 0,-1 0 0,0 0 1,0 1-1,1-1 0,-3-2 1,3 4-2,0 0 0,0 0 1,-1-1-1,1 1 0,0 0 0,0 0 1,-1 0-1,1-1 0,0 1 1,0 0-1,-1 0 0,1 0 1,0 0-1,-1 0 0,1 0 1,0-1-1,-1 1 0,1 0 0,0 0 1,0 0-1,-1 0 0,1 0 1,0 0-1,-1 0 0,1 0 1,0 1-1,-1-1 0,1 0 1,0 0-1,-1 0 0,-10 9-230,-5 14-67,14-20 312,1-1 0,0 1 1,0-1-1,0 1 1,1 0-1,-1-1 0,1 1 1,-1 0-1,1-1 0,0 5 1,0-7-4,0 1 0,0 0 1,0 0-1,0 0 0,0 0 0,1 0 0,-1-1 1,0 1-1,0 0 0,1 0 0,-1 0 1,1 0-1,-1-1 0,1 1 0,-1 0 1,1-1-1,-1 1 0,1 0 0,-1-1 1,1 1-1,0-1 0,0 1 0,-1-1 0,1 1 1,0-1-1,0 1 0,-1-1 0,1 0 1,0 1-1,0-1 0,0 0 0,0 0 1,-1 0-1,1 1 0,0-1 0,0 0 0,1 0 1,8-1 49,0 0 1,20-5 0,3 0-158,-7 4 127,0 2 1,1 0-1,-1 1 1,-1 2-1,1 1 0,0 1 1,43 14-1,-29-4 183,0 1-1,-1 3 1,69 43-1,-75-40-143,-13-7-51,1-2 0,1 0 0,44 19 1,-61-31-84,0 1 0,0-1 0,1 0-1,5 0 1,-10-1-6,0 1-1,1-1 0,-1 0 0,0 0 0,0 0 0,1 0 0,-1-1 0,0 1 1,1 0-1,-1-1 0,0 1 0,0 0 0,0-1 0,1 1 0,-1-1 0,0 0 0,0 1 1,0-1-1,0 0 0,0 0 0,1-1 0,-1 0-152,0 0-1,-1 1 0,1-1 1,-1 0-1,0 0 1,0 1-1,0-1 1,1 0-1,-2-2 1,1-16-1390</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09:38.568"/>
    </inkml:context>
    <inkml:brush xml:id="br0">
      <inkml:brushProperty name="width" value="0.05" units="cm"/>
      <inkml:brushProperty name="height" value="0.05" units="cm"/>
      <inkml:brushProperty name="color" value="#33CCFF"/>
    </inkml:brush>
  </inkml:definitions>
  <inkml:trace contextRef="#ctx0" brushRef="#br0">22 203 8128,'-21'-19'3680,"34"24"-3168,0-10 1120,10 5-992,38-11 864,9-1-865,35-12 97,-4 9-448,17-12-192,-13 4-32,14-5 64,-14 9-64,-8 3-1504,-19 8 769</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09:38.913"/>
    </inkml:context>
    <inkml:brush xml:id="br0">
      <inkml:brushProperty name="width" value="0.05" units="cm"/>
      <inkml:brushProperty name="height" value="0.05" units="cm"/>
      <inkml:brushProperty name="color" value="#33CCFF"/>
    </inkml:brush>
  </inkml:definitions>
  <inkml:trace contextRef="#ctx0" brushRef="#br0">0 4 4480,'0'-3'2016,"0"6"-1728,0 2 1312,0 6-928,0 12 1344,4 5-1152,-4 19 704,5 0-896,-1 14-288,5-2-256,0-1 160,-1 2-160,-8-18 256,5-3-256,-5-8-5024,0-7 2624</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09:41.034"/>
    </inkml:context>
    <inkml:brush xml:id="br0">
      <inkml:brushProperty name="width" value="0.05" units="cm"/>
      <inkml:brushProperty name="height" value="0.05" units="cm"/>
      <inkml:brushProperty name="color" value="#33CCFF"/>
    </inkml:brush>
  </inkml:definitions>
  <inkml:trace contextRef="#ctx0" brushRef="#br0">4 400 2560,'-4'2'6500,"16"-9"-2191,-5-1-4425,30-62 2362,-24 42-1769,1 1 0,2 0 0,35-44 0,-35 52-317,1 2-1,1 0 0,35-24 1,-39 32-123,0 0 0,0 1 0,1 0-1,0 1 1,0 1 0,29-7 0,-42 12-8,1 1-1,0-1 1,-1 1 0,1 0-1,0 0 1,0 0-1,-1 0 1,1 0-1,0 1 1,-1-1-1,1 1 1,0-1-1,-1 1 1,1 0-1,4 2 1,-6-2-8,0 1 0,0-1 0,1 0 0,-1 0 0,0 0 0,0 1 0,0-1 0,-1 0 0,1 1 0,0-1 0,0 1 0,-1-1 0,1 1 0,-1-1 0,1 1 0,-1 0 1,0-1-1,1 1 0,-1-1 0,0 1 0,0 0 0,0-1 0,0 1 0,-1 0 0,1-1 0,0 1 0,-1-1 0,0 3 0,-8 25 198,-27 57 0,22-57-76,6-14-81,-1 3 209,9-18-269,0 0-1,1 0 1,-1 0-1,0 0 1,0 0-1,0 0 1,0 0-1,0 0 1,0 0 0,0 0-1,0 0 1,0 0-1,0 0 1,0 0-1,0 0 1,0 0-1,0 0 1,0 0-1,0 0 1,0 0 0,0 0-1,0 0 1,0 0-1,0 0 1,0 0-1,0 0 1,0 0-1,1 0 1,-1 0-1,0 0 1,0 0-1,0 0 1,0 0 0,0 0-1,0 0 1,0 1-1,0-1 1,0 0-1,0 0 1,0 0-1,0 0 1,0 0-1,0 0 1,0 0 0,0 0-1,0 0 1,0 0-1,0 0 1,0 0-1,0 0 1,0 0-1,0 0 1,0 0-1,0 0 1,0 0 0,0 0-1,0 0 1,0 0-1,-1 0 1,1 0-1,0 1 1,8-9-4,12-12-26,1 1-1,1 0 1,0 1-1,2 2 1,31-18-1,-36 25-8,-1 1 0,29-7-1,-45 14 35,-1 1-1,1-1 1,0 1-1,0-1 1,0 1-1,0 0 1,0 0-1,0 0 1,0 0-1,-1 0 1,1 0-1,0 0 0,0 1 1,0-1-1,0 1 1,0 0-1,-1-1 1,1 1-1,0 0 1,-1 0-1,1 0 1,0 0-1,-1 0 1,1 0-1,-1 1 0,0-1 1,1 0-1,-1 1 1,0-1-1,0 1 1,0-1-1,0 1 1,0 0-1,0 0 1,0-1-1,0 4 1,3 6 55,-1 0 1,-1 0 0,0 0 0,0 22 0,-1-31-21,8 125 469,-5-108-387,-4-19-111,1 1 1,-1-1 0,0 1 0,0-1-1,1 0 1,-1 1 0,0-1-1,1 0 1,-1 1 0,0-1 0,1 0-1,-1 1 1,0-1 0,1 0-1,-1 0 1,1 0 0,-1 1 0,0-1-1,1 0 1,-1 0 0,1 0 0,-1 0-1,1 0 1,-1 0 0,1 0-1,-1 0 1,1 0 0,-1 0 0,0 0-1,1 0 1,-1 0 0,1 0-1,-1 0 1,1 0 0,-1-1 0,0 1-1,1 0 1,-1 0 0,1 0 0,-1-1-1,0 1 1,1 0 0,-1-1-1,8-5-2,-1 0-1,0-1 1,0 0-1,-1 0 1,0 0-1,7-13 0,7-8 40,-4 9-18,1-1 0,0 2 1,2 0-1,0 1 0,28-19 0,-38 29-192,-38 69 132,25-54 24,0 0 0,1 1 0,0-1 0,0 1 0,1-1 0,0 1 0,1 0 0,0 0 0,0 0 0,2 17 0,-1-25 24,0-1 1,0 1 0,0 0-1,0-1 1,0 1 0,1-1 0,-1 1-1,0 0 1,0-1 0,1 1-1,-1 0 1,0-1 0,1 1-1,-1-1 1,1 1 0,-1-1 0,1 1-1,-1-1 1,1 1 0,-1-1-1,1 0 1,-1 1 0,1-1-1,-1 0 1,1 1 0,0-1 0,0 1-1,1-1-2,-1 0 0,1 0 0,-1-1 0,0 1 0,1 0-1,-1 0 1,1-1 0,-1 1 0,0-1 0,1 1 0,-1-1 0,2-1-1,3-1-15,-1-1 0,0 0 0,0 0-1,0 0 1,4-6 0,-5 5 51,0 0 0,0 0 0,-1-1 0,0 0 0,0 0 0,0 0 0,-1 0 0,0 0 0,2-13 0,-3 17-40,-1-1-1,1 1 0,-1 0 1,0-1-1,0 1 0,0-1 1,0 1-1,0 0 1,-1-1-1,1 1 0,-1-1 1,0 1-1,1 0 0,-1 0 1,0-1-1,0 1 1,-1 0-1,1 0 0,0 0 1,-1 0-1,1 0 1,-1 1-1,1-1 0,-1 0 1,0 1-1,0-1 0,0 1 1,0-1-1,0 1 1,0 0-1,-3-1 0,-3-1-26,0 0 0,0 1 0,-1-1 0,-10 0 0,14 3-3,1-1 1,-1 1 0,1 0-1,-1 0 1,1 1-1,-1-1 1,1 1 0,-1 0-1,1 1 1,-6 1 0,1 3-69,9-6 92,0 0-1,0 0 1,0 0 0,0 0 0,0 0 0,0 0-1,0 1 1,0-1 0,0 0 0,0 0-1,0 0 1,0 0 0,0 0 0,0 0-1,0 0 1,0 0 0,0 0 0,0 0-1,0 1 1,0-1 0,0 0 0,0 0-1,0 0 1,0 0 0,0 0 0,0 0 0,0 0-1,0 0 1,0 0 0,0 0 0,0 0-1,0 0 1,0 1 0,1-1 0,-1 0-1,0 0 1,0 0 0,0 0 0,0 0-1,0 0 1,0 0 0,0 0 0,0 0-1,0 0 1,0 0 0,1 0 0,-1 0 0,0 0-1,0 0 1,0 0 0,22 1-205,-19-1 217,53-3 340,1-3 1,77-18-1,-98 16-298,15-3-47,50-7 45,-98 17-34,0 1-1,0 0 1,0 0 0,0 0-1,0 0 1,3 1-1,-5 0-12,-1-1 0,1 0-1,-1 0 1,1 0 0,0 1-1,-1-1 1,1 0-1,-1 1 1,1-1 0,-1 1-1,1-1 1,-1 0 0,1 1-1,-1-1 1,1 1 0,-1 0-1,0-1 1,1 1-1,-1-1 1,0 1 0,0-1-1,1 1 1,-1 0 0,0-1-1,0 1 1,0 0-1,0-1 1,0 1 0,0-1-1,0 1 1,0 1 0,0 9 68,-2 1 0,0 0 0,0 0 0,-6 17 0,4-18-59,1 0 0,0 1 0,1-1 0,-1 19 0,3-30-5,0 1 0,0-1 0,0 1 0,0 0 0,0-1 1,0 1-1,0 0 0,0-1 0,0 1 0,1 0 0,-1-1 0,0 1 0,0-1 0,0 1 0,1-1 1,-1 1-1,0 0 0,1-1 0,-1 1 0,1-1 0,0 1 0,-1-1-1,1 0 0,-1 1 0,1-1 1,-1 0-1,1 0 0,-1 0 0,1 0 0,-1 0 0,1 0 0,-1 0 0,1 0 1,-1-1-1,1 1 0,-1 0 0,0 0 0,1 0 0,-1 0 0,1-1 0,-1 1 1,1-1-1,4-2 17,-1 0 1,0 0 0,6-8 0,-9 10-25,14-16 40,16-25 1,-20 25-64,25-28-1,-35 45 24,-1 0-1,0-1 0,1 1 0,-1 0 0,0-1 1,1 1-1,-1 0 0,0 0 0,1 0 1,-1-1-1,1 1 0,-1 0 0,0 0 1,1 0-1,-1 0 0,1 0 0,-1-1 1,1 1-1,-1 0 0,0 0 0,1 0 1,-1 0-1,1 0 0,-1 1 0,1-1 0,-1 0 1,0 0-1,1 0 0,-1 0 0,1 0 1,-1 1-1,0-1 0,1 0 0,-1 0 1,1 0-1,-1 1 0,0-1 0,1 0 1,-1 1-1,0-1 0,0 0 0,1 1 0,-1-1 1,1 1-1,11 23 1,-7-13-16,-2-6 5,0-1 0,0 0 0,0 0 0,1 0 1,0 0-1,0 0 0,0-1 0,5 4 0,-7-6 29,0 0 1,1 0-1,-1 0 1,0 0-1,1-1 1,-1 1-1,0-1 0,1 0 1,-1 1-1,1-1 1,-1 0-1,0 0 1,1-1-1,-1 1 1,1 0-1,-1-1 1,0 0-1,1 1 1,-1-1-1,2-1 1,13-5 44,-1 0 0,-1-1-1,1-1 1,-1 0 0,-1-1 0,23-20 0,-35 28-50,0 0 0,0 0 0,0 0 0,-1 0 0,1 0 0,-1 0 0,1 0 0,-1-1 0,0 1 0,0-1 0,0 1-1,0-1 1,-1 1 0,1-1 0,0-4 0,-1 5-20,0 0 0,-1 0 0,1 0-1,-1-1 1,1 1 0,-1 0 0,0 0 0,0 0-1,0 0 1,0 0 0,0 0 0,0 0 0,0 0-1,-1 1 1,1-1 0,-1 0 0,1 1 0,-4-3-1,-4-5-115,9 6 43,12 6 16,-8-2 67,170 13 516,-75-9-351,-80-4-94,0-1 0,-1-2 0,24-3 0,-33 1-1820</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09:42.147"/>
    </inkml:context>
    <inkml:brush xml:id="br0">
      <inkml:brushProperty name="width" value="0.05" units="cm"/>
      <inkml:brushProperty name="height" value="0.05" units="cm"/>
      <inkml:brushProperty name="color" value="#33CCFF"/>
    </inkml:brush>
  </inkml:definitions>
  <inkml:trace contextRef="#ctx0" brushRef="#br0">75 78 5152,'-19'-12'1648,"18"12"-1602,0-1-1,1 1 1,-1-1 0,0 1 0,1-1 0,-1 1-1,1-1 1,-1 1 0,0-1 0,1 0-1,-1 1 1,1-1 0,0 0 0,-1 1 0,1-1-1,0 0 1,-1 0 0,1 1 0,0-1 0,-1-1-1,1-1 204,-4-3 976,2 2-352,0 0 1,0 0 0,0 0-1,0 0 1,1 0-1,-1-1 1,0-4 0,2 9-848,0 0 1,0 0-1,0-1 1,0 1-1,0 0 1,0 0-1,0 0 1,0 0-1,0 0 1,0-1-1,0 1 1,1 0-1,-1 0 1,0 0-1,0 0 1,0-1-1,0 1 1,0 0-1,0 0 1,0 0-1,0 0 1,0 0-1,1 0 1,-1 0-1,0-1 1,0 1-1,0 0 1,0 0-1,0 0 1,1 0-1,-1 0 1,0 0-1,0 0 1,0 0-1,0 0 1,1 0-1,-1 0 1,9 2 597,10 8 166,-4 1-496,-2 0 0,1 1 0,-2 1 0,0-1 1,0 2-1,-1 0 0,-1 0 0,16 29 0,-6-3 29,-1 1 0,16 56 0,-18-46 84,13 75 0,-25-94-245,-2 0-1,-1 0 1,-3 57 0,-5-39-85,-1-2 1,-3 1-1,-21 65 0,24-95-345,0 0-1,-1-1 0,-1 0 1,-1 0-1,0-1 1,-1 0-1,-1-1 0,-1 0 1,0-1-1,-18 15 1,-27 16-3515,51-40 3352,-56 41-2544</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20:09:46.219"/>
    </inkml:context>
    <inkml:brush xml:id="br0">
      <inkml:brushProperty name="width" value="0.05" units="cm"/>
      <inkml:brushProperty name="height" value="0.05" units="cm"/>
      <inkml:brushProperty name="color" value="#33CCFF"/>
    </inkml:brush>
  </inkml:definitions>
  <inkml:trace contextRef="#ctx0" brushRef="#br0">1 58 832,'0'-1'18,"1"1"0,-1-1 1,0 1-1,1-1 0,-1 1 0,0-1 1,1 1-1,-1-1 0,1 1 0,-1 0 1,1-1-1,-1 1 0,1 0 0,0-1 1,-1 1-1,1 0 0,-1 0 0,1-1 1,0 1-1,-1 0 0,1 0 0,-1 0 1,1 0-1,0 0 0,-1 0 0,1 0 1,0 0-1,0 0 0,1 0 200,0 0 306,0-1 1,0 0-1,0 1 1,0-1-1,0 0 1,0 0-1,0 0 1,-1 0-1,1 0 1,0 0 0,-1 0-1,1-1 1,-1 1-1,3-3 1,2-3 1825,-6 7-2317,0 0 1,0 0-1,0 0 1,0 0-1,0 0 1,0 0-1,0 0 0,0 0 1,0 0-1,0 0 1,0 0-1,1 0 1,-1 0-1,0 0 0,0 0 1,0 0-1,0 0 1,0 0-1,0 0 1,0 0-1,0 0 1,0 0-1,0 0 0,0 0 1,0 0-1,0 0 1,1 1-1,-1-1 1,0 0-1,0 0 0,0 0 1,0 0-1,0 0 1,0 0-1,0 0 1,0 0-1,0 0 0,0 0 1,0 0-1,0 0 1,0 0-1,0 0 1,0 0-1,0 1 0,0-1 1,0 0-1,0 0 1,0 0-1,0 0 1,0 0-1,0 0 1,0 0-1,0 0 0,0 0 1,0 0-1,1 10 1090,0 9-4,-1-18-1025,-3 33 819,3-31-755,0-1 1,-1 0-1,1 1 0,-1-1 1,1 0-1,-1 1 1,0-1-1,0 0 1,0 0-1,-2 3 1,5-8-33,1-1 1,0 0-1,-1 0 1,0 0-1,0 0 1,0-1-1,0 1 1,-1 0-1,0-1 0,0 1 1,0-1-1,0 0 1,0-7-1,-5-37-334,1 46-1130,3 5 372</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7:39.878"/>
    </inkml:context>
    <inkml:brush xml:id="br0">
      <inkml:brushProperty name="width" value="0.05" units="cm"/>
      <inkml:brushProperty name="height" value="0.05" units="cm"/>
    </inkml:brush>
  </inkml:definitions>
  <inkml:trace contextRef="#ctx0" brushRef="#br0">416 39 1664,'0'-1'204,"0"0"0,0 0-1,0 0 1,0 0 0,1 0 0,-1 0-1,0 0 1,0 0 0,1 0 0,-1 0 0,1 0-1,-1 0 1,1 0 0,-1 0 0,1 0 0,-1 0-1,1 0 1,0 1 0,-1-1 0,2-1 0,8-11 2428,-8 9-1495,-2 6-408,0-1-451,-4 7 308,-2 15-204,-1 0 0,-2 0 0,-20 38 0,6-21 169,-33 41 0,-86 124 598,108-150-935,-50 110 1,76-147-244,-2 6 41,-14 26 0,50-84-8097,-14 14 4656,1 3 1130</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7:40.334"/>
    </inkml:context>
    <inkml:brush xml:id="br0">
      <inkml:brushProperty name="width" value="0.05" units="cm"/>
      <inkml:brushProperty name="height" value="0.05" units="cm"/>
    </inkml:brush>
  </inkml:definitions>
  <inkml:trace contextRef="#ctx0" brushRef="#br0">53 211 2976,'-35'-19'1797,"34"18"-1544,0 1 0,0-1 0,0 0-1,0 1 1,0-1 0,0 0 0,0 0 0,0 1-1,0-1 1,0 0 0,0 0 0,1 0-1,-1 0 1,0 0 0,1 0 0,-1 0 0,1 0-1,-1-1 1,1 1 0,-1 0 0,1 0 0,0 0-1,-1-1 1,1 1 0,0 0 0,0 0 0,0-1-1,0 1 1,1-2 0,0-1 252,-1 4-453,0-1 0,0 1 0,1 0 1,-1-1-1,0 1 0,1-1 1,-1 1-1,0-1 0,0 1 0,1 0 1,-1-1-1,1 1 0,-1 0 0,0-1 1,1 1-1,-1 0 0,1-1 0,-1 1 1,1 0-1,-1 0 0,1 0 0,-1-1 1,1 1-1,-1 0 0,1 0 0,-1 0 1,1 0-1,-1 0 0,1 0 0,-1 0 1,1 0-1,0 0 0,17-1 163,0 0 1,28 2-1,16 0 105,326-34 1482,-288 23-1733,-56 7-44,-17 1 178,46-9 0,-65 10-239,-1-1 1,0-1-1,1 1 0,-1-1 0,-1 0 1,1-1-1,0 0 0,-1 0 0,0 0 1,11-10-1,-16 12-169,1 1 0,0-1-1,0 0 1,-1 0 0,1 0 0,-1 0 0,0-1 0,0 1 0,0 0 0,0 0-1,0-1 1,1-3 0,2-8-1181</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7:42.639"/>
    </inkml:context>
    <inkml:brush xml:id="br0">
      <inkml:brushProperty name="width" value="0.05" units="cm"/>
      <inkml:brushProperty name="height" value="0.05" units="cm"/>
    </inkml:brush>
  </inkml:definitions>
  <inkml:trace contextRef="#ctx0" brushRef="#br0">218 778 3488,'0'-1'213,"0"0"1,0-1 0,0 1-1,-1 0 1,1-1-1,0 1 1,0 0-1,-1-1 1,1 1-1,-1 0 1,1 0-1,-1-1 1,0 1 0,1 0-1,-1 0 1,0 0-1,0 0 1,0 0-1,-1-2 1,0 2 4,0 0 0,0 0 0,0 0 0,1 1 0,-1-1 0,-1 0 0,1 1 0,0-1 0,0 1-1,0 0 1,0-1 0,0 1 0,-3 0 0,-2 1-6,1 0 0,-1 1 0,0 0 0,0 0-1,1 0 1,-1 1 0,1 0 0,0 0 0,0 0-1,0 1 1,-6 5 0,-13 7 201,18-12-375,0 0 0,0 1 0,0 0-1,1 1 1,-11 10 0,15-14-27,0 0 0,1 0 0,-1 0 0,1 0 0,0 0 0,0 1 0,0-1 0,0 0 0,0 1 0,0-1 0,0 1 0,1-1 0,-1 1 0,1-1 0,0 1 0,0-1 0,0 1 0,0 0 0,0-1 0,0 1 0,1-1 0,-1 1 0,2 3 0,1-1 28,0 1 1,0-1 0,1 0-1,-1 0 1,1 0 0,0 0-1,1-1 1,-1 0 0,1 0 0,0 0-1,0 0 1,0-1 0,0 0-1,1 0 1,-1 0 0,1-1-1,0 1 1,11 1 0,-9-1 48,0-1 0,0-1-1,0 1 1,0-1 0,0-1 0,1 0 0,-1 0 0,0 0-1,0-1 1,0-1 0,0 1 0,0-1 0,14-5 0,-19 5-60,-1 1 0,0 0 1,1 0-1,-1-1 0,0 0 1,0 1-1,0-1 0,0 0 1,0 0-1,0 0 0,-1 0 1,1 0-1,-1-1 1,1 1-1,-1 0 0,0-1 1,0 1-1,0-1 0,0 1 1,0-1-1,0-3 0,0-3 12,-1 0-1,0 0 0,0 0 1,-3-17-1,0 1-70,2 20 16,1 0 0,-1 0-1,-1 0 1,1 0 0,-1 0 0,1 0 0,-1 1 0,-1-1 0,1 1 0,-4-5 0,-2-2-158,0 1 0,-14-13 0,18 20 122,4 2 26,-1 1 1,1 0-1,0-1 0,-1 1 1,1 0-1,-1-1 0,1 1 1,-1 0-1,1 0 0,0 0 1,-1 0-1,1-1 0,-1 1 1,1 0-1,-1 0 0,1 0 1,-1 0-1,1 0 0,-1 0 1,1 0-1,-1 0 0,1 0 17,0 0 0,0 0 0,0 0 0,0 0 0,0 1 0,0-1 0,0 0 0,0 0 0,0 0 0,0 0 0,0 0 0,0 0 0,0 0 0,0 0 0,0 0 0,0 0 0,0 0 0,0 0 0,0 0 0,0 0 0,0 0 0,0 0-1,0 1 1,0-1 0,0 0 0,0 0 0,0 0 0,0 0 0,0 0 0,0 0 0,0 0 0,0 0 0,0 0 0,0 0 0,0 0 0,-1 0 0,1 0 0,0 0 0,0 0 0,0 0 0,0 0 0,2 0 16,-1 1 1,1-1 0,0 1-1,-1-1 1,1 1-1,-1 0 1,1-1 0,-1 1-1,1 0 1,-1 0-1,2 1 1,-1 0 14,-1-1-1,1 0 1,-1 0-1,1 0 1,0 0-1,-1-1 1,1 1-1,0 0 1,0-1-1,0 1 1,3 0-1,-3-2 5,1 1 1,0 0-1,0-1 0,-1 0 0,1 1 1,-1-1-1,1 0 0,-1-1 0,1 1 1,-1 0-1,1-1 0,-1 1 0,0-1 1,4-3-1,3-4 48,-1 0 0,9-11 0,-12 12-53,20-20 42,0 0 0,31-24-1,62-45 98,-71 60-129,-21 17-13,-2-2-1,-1 0 0,-1-1 1,0-1-1,-2-1 1,-1-1-1,-1-1 1,-1 0-1,-2-2 0,15-35 1,-17 28 33,11-24-190,-23 57 127,2-1-45,-2 0 0,1 0 0,0 0 1,-1 0-1,2-9 0,-7 32-59,-1-1 0,-1 0 0,-17 34 0,-38 67 106,5-28 279,28-48-218,-22 47-1,43-74-26,0 1 0,1 0 0,0 1 1,2-1-1,0 1 0,-2 29 0,4-25 76,2 0 0,3 34 0,-1-46-76,-1 0 0,2 0 0,-1 0-1,1 0 1,1 0 0,0-1-1,8 16 1,-9-20 6,0-1 0,1 1 0,0-1 0,-1 0 0,1 0 0,1 0 0,-1 0 0,8 4 0,-9-6-6,1 0 0,-1 0 0,0-1-1,1 1 1,-1-1 0,0 0 0,1 0-1,0-1 1,-1 1 0,1-1 0,-1 1 0,1-1-1,0 0 1,4-1 0,-1 0 18,0-1 0,-1 1 0,1-1-1,-1-1 1,1 1 0,-1-1 0,0 0 0,0-1 0,0 1 0,0-1 0,0 0 0,-1-1 0,0 1-1,0-1 1,0 0 0,-1-1 0,1 1 0,-1-1 0,0 0 0,-1 0 0,6-11 0,20-34-282,-7 14 30,18-21 294,-35 51-120,1 0 0,0 0-1,14-11 1,-18 15 21,1 2-5,0-1 0,0 0-1,0 1 1,0 0 0,0 0-1,0 0 1,0 0-1,0 0 1,1 0 0,-1 1-1,0 0 1,1-1 0,-1 1-1,6 1 1,6 0 60,27 7 0,-21-3-11,-1-1-1,1-2 0,26 2 1,-46-4-24,-1 0 0,0 0 0,0 0 0,1 0 0,-1 0 0,0 0 0,0 0 0,1 0 0,-1 1 0,0-1 0,0 0 0,1 0 0,-1-1 0,0 1 0,0 0 0,1 0 0,-1 0 0,0 0 0,1 0 0,-1 0-1,0 0 1,0 0 0,0 0 0,1-1 0,-1 1 0,0 0 0,0 0 0,1 0 0,-1 0 0,0-1 0,0 1 0,0 0 0,0 0 0,1 0 0,-1-1 0,0 1 0,0 0 0,0 0 0,0-1 0,0 1 0,0 0 0,0 0 0,0-1 0,0 1 0,0 0 0,0-1 0,0 1 0,0 0 0,0 0 0,0-1 0,0 1 0,0 0 0,0 0 0,0-1 0,0 1 0,0 0 0,0 0 0,0-1 0,0 1 0,-1 0 0,1 0 0,0-1 0,0 1 0,0 0 0,-1 0 0,1 0 0,0-1 0,0 1 0,-1 0 0,0-1-24,0-1 1,-1 1-1,1 0 0,0 0 1,-1 0-1,1 0 1,-1 0-1,1 0 1,-1 0-1,0 1 0,-2-2 1,-1 2-4,1-1 1,-1 1 0,0 0 0,1 0-1,-1 0 1,0 1 0,1 0-1,-1 0 1,1 0 0,-8 3-1,4-1 0,1 1 0,0 0 0,0 0-1,0 1 1,-10 8 0,6-2 8,0-1 1,1 2 0,0-1-1,1 2 1,0-1 0,-8 17-1,10-13 20,-1 0-1,2 0 0,1 1 0,0 0 0,1 0 0,-3 23 0,7-36 40,0-1-1,0 0 1,0 0-1,0 1 1,1-1-1,0 0 1,-1 0-1,1 0 1,2 5-1,-3-7-30,1 0 0,-1 0 0,1 0 0,-1 0 0,1-1-1,-1 1 1,1 0 0,-1 0 0,1 0 0,0-1 0,0 1 0,-1 0-1,1-1 1,0 1 0,0 0 0,0-1 0,-1 1 0,1-1-1,0 0 1,0 1 0,0-1 0,0 0 0,0 1 0,0-1 0,0 0-1,0 0 1,0 0 0,0 0 0,0 0 0,0 0 0,0 0-1,0 0 1,2-1 0,0 0 9,0 0 1,0-1-1,0 1 1,0-1-1,0 0 0,0 0 1,-1 0-1,1-1 0,-1 1 1,1 0-1,2-5 1,23-34-42,-27 40 18,43-82 76,-4 9 17,-16 31-233,-24 43 126,-1 0-1,1 0 1,0 0-1,0 0 0,0 0 1,0 0-1,0 0 1,0 0-1,0 0 0,0 0 1,0 0-1,0 0 1,0 0-1,0 0 0,0 0 1,0 0-1,0 0 1,0 0-1,0 0 0,0 0 1,0 0-1,0 0 1,0 0-1,0 0 0,0 0 1,0 0-1,0 0 1,0-1-1,0 1 0,0 0 1,0 0-1,0 0 1,0 0-1,0 0 1,0 0-1,0 0 0,0 0 1,0 0-1,0 0 1,-5 6-191,-5 12 125,8-10 66,1 1 0,-1-1 0,2 1 0,-1 0 0,1-1 0,0 1 0,1 0 0,0-1-1,2 10 1,-1-12 18,-1 1-1,1 0 0,1-1 1,-1 1-1,1-1 0,0 0 0,1 0 1,-1 0-1,1-1 0,0 1 1,1-1-1,5 6 0,-6-7 16,1 0 0,-1-1 0,1 1 0,0-1 0,0 0 0,1 0 0,-1 0 0,0-1 0,1 0 0,0 0 0,0 0 0,-1-1-1,1 0 1,0 0 0,0 0 0,0-1 0,0 0 0,0 0 0,0 0 0,0-1 0,0 0 0,0 0 0,0-1 0,-1 1 0,1-1 0,6-3 0,0-1 18,-1-1 0,0 0 1,0-1-1,0 0 1,-1 0-1,11-13 0,50-61 104,-19 14-87,-4-2 0,-3-2-1,66-142 1,-99 187-298,15-50 1,-49 122-345,9-18 728,1 0 1,1 2-1,-10 44 1,19-62-120,0-1 1,1 1-1,0 0 0,0 0 1,2 0-1,-1 0 1,1 0-1,1-1 1,0 1-1,1 0 1,0-1-1,0 1 1,7 12-1,-4-10 8,1-1-1,1 0 1,0 0 0,0 0 0,1-1-1,1-1 1,17 16 0,-20-20-275,-1-1 0,1-1 0,1 1 0,-1-1 0,0-1 0,10 4 0,-11-5-343,0 0-1,0-1 1,0 0-1,0 0 1,0 0-1,0-1 1,0 0-1,13-1 1,8-4-1593</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3:25.820"/>
    </inkml:context>
    <inkml:brush xml:id="br0">
      <inkml:brushProperty name="width" value="0.05" units="cm"/>
      <inkml:brushProperty name="height" value="0.05" units="cm"/>
      <inkml:brushProperty name="color" value="#AB008B"/>
    </inkml:brush>
  </inkml:definitions>
  <inkml:trace contextRef="#ctx0" brushRef="#br0">194 260 1248,'-2'-3'209,"1"-1"-1,1 1 1,-1-1 0,1 0 0,-1 1-1,1-1 1,0 0 0,0 1 0,0-1 0,1 0-1,0 1 1,1-6 0,2-23 1941,-4 30-1967,0 0 0,0 0-1,0-1 1,0 1 0,0 0 0,1 0 0,-1-1 0,1 1-1,0 0 1,0 0 0,0 0 0,0 0 0,1-2 0,2-11 2261,-4 12-1321,-4 11-888,-26 73 159,-18 40 401,38-99-573,-2 1 1,0-2 0,-19 25 0,-21 24 129,44-56 169,7-11 334,4-10 20,25-34-219,-18 19-634,-1-1-1,-1 0 1,-1-1 0,6-31 0,7-101-40,-19 151 17,5-174-287,2 184-16,-6 0 280,1 0 0,0 0-1,-1 0 1,0 0-1,0 0 1,-1 0-1,1 0 1,0 9-1,6 18 0,9 18 42,3-1 0,2-1 0,2-1 0,34 50 0,-49-84-17,-2-3 87,1 1 0,-2 0-1,7 14 1,-12-24-32,-1 0 0,1 0 0,-1 1-1,0-1 1,1 0 0,-1 0 0,0 1 0,0-1 0,1 0-1,-1 1 1,0-1 0,0 0 0,-1 0 0,1 1 0,0-1-1,0 0 1,-1 0 0,1 1 0,0-1 0,-1 0 0,1 0-1,-1 0 1,0 1 0,1-1 0,-2 1 0,0 0 1,0-1 1,0 1-1,0-1 1,0 1 0,0-1-1,-1 0 1,1 0-1,0 0 1,-1 0-1,1-1 1,-1 1 0,-2 0-1,-6 0-9,1 0 0,-1 0 0,1-1 0,-1-1 0,-14-2 0,-12-7-2261,33 9 949,0-1 0,0 0 1,0 0-1,1 0 0,-7-6 0,-1 1-1961</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7:43.008"/>
    </inkml:context>
    <inkml:brush xml:id="br0">
      <inkml:brushProperty name="width" value="0.05" units="cm"/>
      <inkml:brushProperty name="height" value="0.05" units="cm"/>
    </inkml:brush>
  </inkml:definitions>
  <inkml:trace contextRef="#ctx0" brushRef="#br0">13 118 5568,'-12'-17'2528,"20"17"-2208,1-3 1952,4 3-1312,23-8 1376,3 0-1344,31-11 384,9 10-801,17-5-95,-7 6-320,-2-4-96,-9 4-32,-3 0-1311,-9 5 703</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7:46.986"/>
    </inkml:context>
    <inkml:brush xml:id="br0">
      <inkml:brushProperty name="width" value="0.05" units="cm"/>
      <inkml:brushProperty name="height" value="0.05" units="cm"/>
    </inkml:brush>
  </inkml:definitions>
  <inkml:trace contextRef="#ctx0" brushRef="#br0">438 557 3232,'2'-6'943,"-2"6"-832,1 0 0,-1 0 0,0-1-1,0 1 1,0 0 0,1-1 0,-1 1 0,0-1 0,0 1-1,0 0 1,0-1 0,0 1 0,0 0 0,0-1 0,0 1 0,0-1-1,0 1 1,0 0 0,0-1 0,0 1 0,0-1 0,0 1-1,0 0 1,0-1 0,0 1 0,0 0 0,-1-1 0,1 1 0,0-1-1,0 1 1,-1 0 0,1 0 0,0-1 0,0 1 0,-1 0 0,1-1-1,0 1 1,-1 0 0,1 0 0,-1-1 0,-6-1 210,0-1 1,-1 1 0,1 1-1,-1-1 1,1 1 0,-1 1-1,1 0 1,-1 0-1,-8 1 1,3 0-128,1 2-1,0 0 1,0 0-1,0 1 1,-12 5 0,3 1-79,1 1 1,0 1 0,1 1-1,0 0 1,-26 26 0,31-25-96,1 0 1,1 2 0,1-1-1,0 1 1,1 1 0,0 0-1,-12 33 1,17-38-8,1-1 0,0 1-1,-2 20 1,5-27 28,0 0-1,1 1 1,0-1 0,0 1-1,0-1 1,1 0-1,0 1 1,0-1 0,0 0-1,0 0 1,3 6 0,-3-9-27,0-1 0,-1 1 0,1-1 0,0 1 1,0-1-1,0 0 0,0 1 0,0-1 0,1 0 1,-1 0-1,0 0 0,1 0 0,-1 0 0,0 0 0,1 0 1,-1 0-1,1-1 0,2 2 0,-2-2 7,1 1-1,-1-1 1,1 0-1,0 1 0,-1-1 1,1 0-1,0-1 1,-1 1-1,1 0 0,4-2 1,3-2 72,0 0 0,-1 0 0,1-1 0,16-11 1,-14 7 10,-1 0 0,1-1 0,-2 0 0,1-1 0,16-23 0,36-65 218,-59 91-293,1-1-45,0-1-1,-1 0 1,0 0-1,-1 0 0,0 0 1,-1-1-1,2-11 0,-5 9-667,-4 18 260,-9 23 127,13-25 294,-5 10 4,1 2-1,0-1 1,1 1 0,1-1-1,-3 21 1,6-25 19,-1 0 0,1 0-1,0 0 1,1 0 0,0 0 0,1 0 0,0 0 0,0-1 0,7 15 0,-7-18 1,1-1 0,0 0 0,1 0 1,-1 0-1,1 0 0,0 0 0,0-1 0,1 0 0,-1 0 0,1 0 1,0 0-1,0-1 0,0 0 0,0 0 0,1 0 0,-1 0 1,1-1-1,0 0 0,0 0 0,0-1 0,0 0 0,0 0 1,0 0-1,0-1 0,0 1 0,0-2 0,0 1 0,0-1 1,0 1-1,9-4 0,-3-1 30,0 0-1,0-1 1,-1 0 0,1-1-1,-1 0 1,-1-1 0,0 0-1,13-12 1,1-6 62,39-51 0,14-36 232,-35 51-188,-14 19-79,-2 0 1,-2-2 0,34-87 0,-48 105-97,-2-1 0,-1 1 0,-1-1 0,-1-1 1,-2 1-1,0-1 0,-2 1 0,-4-38 0,3 61-58,-1-1-1,0 1 0,0 0 0,0 0 0,-1 0 1,1 1-1,-1-1 0,-1 0 0,-2-5 1,5 10 53,-1-1 1,1 0-1,-1 1 1,1-1-1,-1 0 1,0 1-1,1-1 1,-1 1 0,0-1-1,1 1 1,-1-1-1,0 1 1,1 0-1,-1-1 1,0 1 0,0 0-1,0-1 1,1 1-1,-1 0 1,0 0-1,0 0 1,0 0 0,0 0-1,1 0 1,-1 0-1,0 0 1,0 0-1,0 0 1,-1 1-1,0 0 4,0-1 0,0 1 0,0 1 0,1-1 0,-1 0 0,0 0 0,0 1 0,1-1 0,-1 1 0,1-1 0,-3 4 0,-5 8 2,1 1 0,0 1 0,1-1 1,0 1-1,-7 25 0,-17 84-130,30-122 150,-12 62 69,3 1 0,-3 71 0,12-98 70,1 0 0,3 1 1,0-1-1,18 72 1,-20-106-107,1 0 0,-1 0-1,1 0 1,-1 0 0,1 0 0,0 0 0,1-1-1,-1 1 1,1 0 0,-1-1 0,7 6 0,-7-8-17,0 1 0,0-1-1,0 0 1,0 1 0,1-1 0,-1 0 0,1 0 0,-1 0 0,0-1 0,1 1 0,0-1-1,-1 1 1,1-1 0,-1 0 0,1 0 0,-1 0 0,1 0 0,-1 0 0,1-1 0,3 0-1,1-2 8,-1 1 0,0-1 0,1 0-1,-1 0 1,-1 0 0,12-9-1,29-29 131,33-45-123,-35 35-135,-37 44 27,-10 13-6,0 1 0,0 0-1,0 0 1,1 0-1,-3 13 1,-4 47-97,8-60 197,1 1 0,0-1 0,1 1 0,-1-1 0,1 1 0,1-1 1,0 1-1,0-1 0,0 0 0,1 0 0,0 0 0,4 7 0,-4-10 7,-1 0 1,1 0-1,0 0 0,0-1 0,1 1 1,-1-1-1,1 0 0,0 0 1,0 0-1,0-1 0,0 1 0,0-1 1,0 0-1,1 0 0,-1 0 0,1-1 1,-1 0-1,1 0 0,0 0 1,6 1-1,-8-2 0,0-1-1,0 1 1,0 0 0,0-1-1,0 0 1,0 1 0,0-1 0,0 0-1,0-1 1,0 1 0,-1-1-1,1 1 1,0-1 0,-1 0 0,1 1-1,-1-2 1,0 1 0,1 0-1,-1 0 1,0-1 0,0 1 0,-1-1-1,3-3 1,1-2 5,-1 0 0,0 0 0,-1 0-1,1-1 1,-2 1 0,1-1 0,1-13 0,-2 11-35,-1 0-1,0-1 1,0 1 0,-2 0 0,-2-21-1,3 29-12,-1 0 0,1 0 0,-1 0 0,0 0-1,-1 0 1,1 1 0,0-1 0,-1 0-1,1 1 1,-1-1 0,0 1 0,0-1-1,0 1 1,0 0 0,0-1 0,-1 1-1,1 1 1,0-1 0,-1 0 0,0 0 0,1 1-1,-1 0 1,0-1 0,0 1 0,0 0-1,-5-1 1,3 1-17,-1 1 0,0-1 0,0 1 0,0 0 0,0 1 0,0-1 0,-7 3-1,-39 11-91,50-13 114,6 0 32,0 1 0,-1-1-1,1 0 1,0 0-1,4 0 1,15-2 9,-1-2 0,1-1 1,-1-1-1,42-15 0,-1 1 262,-53 17-151,-5 0-72,0 0 0,0 1 0,1 0-1,-1 0 1,9 1 0,-12 0-56,-1 0-1,0 0 1,1 0 0,-1 1-1,0-1 1,0 0 0,1 1-1,-1-1 1,0 1 0,0-1-1,0 1 1,0 0 0,1 0-1,-1-1 1,0 1 0,0 0-1,-1 0 1,1 0 0,0 0-1,0 0 1,0 0 0,-1 0-1,1 0 1,0 1 0,-1-1-1,1 0 1,-1 0 0,1 3-1,0 4 53,0 1-1,0 0 0,-1 0 0,0-1 1,0 1-1,-4 15 0,1 4 12,-4 25 34,3-34 63,0 33 0,3-51-164,1-1 1,0 0-1,0 0 1,0 0-1,0 1 0,0-1 1,0 0-1,0 0 1,0 0-1,0 1 0,0-1 1,0 0-1,0 0 1,0 0-1,0 1 0,0-1 1,1 0-1,-1 0 0,0 0 1,0 1-1,0-1 1,0 0-1,0 0 0,0 0 1,0 0-1,1 0 1,-1 1-1,0-1 0,0 0 1,0 0-1,0 0 1,1 0-1,-1 0 0,0 0 1,0 0-1,0 1 1,0-1-1,1 0 0,7-6 137,13-18-130,-16 18-17,11-14 72,5-7-94,27-25 1,-40 44-5,0 1 0,1 0-1,0 0 1,0 1 0,0 0 0,1 1 0,15-6 0,-22 10 17,0 0 0,0 0 0,0 0 0,0 0 1,0 1-1,1-1 0,-1 1 0,0 0 0,0 0 1,0 0-1,1 1 0,-1-1 0,0 1 0,0-1 1,5 3-1,-6-2 8,0 0 0,0 0 1,0 1-1,0-1 0,0 0 1,0 1-1,-1-1 0,1 1 1,-1 0-1,1 0 0,-1 0 1,1-1-1,-1 1 0,0 0 1,0 1-1,0-1 0,0 0 0,-1 0 1,1 0-1,0 0 0,-1 1 1,1 2-1,0 11 11,0 0-1,-1 1 1,-3 24-1,1-22 38,0 0 0,3 21 0,-1-31 36,0-6-44,0 0 1,0-1-1,0 1 0,1 0 0,-1-1 0,1 4 0,0-6-31,-1 1 0,0-1 0,0 0-1,0 1 1,1-1 0,-1 0-1,0 1 1,1-1 0,-1 0 0,0 1-1,1-1 1,-1 0 0,0 0-1,1 1 1,-1-1 0,1 0-1,-1 0 1,0 0 0,1 0 0,-1 1-1,1-1 1,-1 0 0,1 0-1,-1 0 1,0 0 0,1 0-1,-1 0 1,1 0 0,-1 0 0,1 0-1,-1 0 1,1-1 0,-1 1-1,0 0 1,1 0 0,-1 0-1,1 0 1,-1-1 0,0 1 0,1 0-1,-1 0 1,0-1 0,1 1-1,6-5 34,0 1-1,0-1 0,0 0 0,-1-1 0,1 0 1,5-7-1,32-44-16,-23 29-8,17-27-70,-22 31 98,30-34-1,-44 56-64,-1 0-1,1 1 1,0-1 0,0 0-1,0 1 1,0 0 0,3-2-1,-5 3 19,1-1-1,-1 1 1,0 0-1,1 0 1,-1 0-1,0 0 1,1 0-1,-1 0 1,1 0-1,-1 0 1,0 0-1,1 0 1,-1 0-1,0 0 1,1 0-1,-1 0 1,0 0-1,1 1 1,-1-1 0,0 0-1,1 0 1,0 1-3,-1 0 0,1-1 0,-1 1 0,1-1 0,-1 1 0,1 0 0,-1-1 0,0 1 0,1 0 0,-1 0 0,0-1 0,0 1 0,0 0 0,1 1 0,9 112-125,-8-76 205,7 48 0,-7-80-38,-1 0 1,0 1-1,1-1 0,0 0 0,5 9 1,-6-14-18,-1 0 0,1 0 0,-1 0 0,1 0 0,0-1 0,-1 1 0,1 0 0,0-1 0,-1 1 0,1 0 1,0-1-1,0 1 0,0-1 0,0 1 0,0-1 0,0 0 0,0 1 0,1-1 0,-1 0 1,0 0 0,1 0 0,-1 0 0,0 0 0,1-1 0,-1 1 0,0 0 0,1-1 0,-1 1 0,0-1 0,0 1 0,1-1 0,-1 0 0,0 0-1,0 1 1,0-1 0,1-1 0,7-8 34,0-1 0,-1 1-1,0-1 1,-1-1 0,0 1-1,7-19 1,15-23-72,-14 32-19,0 0 1,2 1-1,0 0 1,24-19 0,-41 39 32,8-6-124,-4 9 243,-3-1-96,-1-2-59,0 12 95,-5 6-139,0 0 0,-11 26 0,9-24 98,-10 36-1,15-50-11,1 0 0,1 0 0,-1 0 0,1 0 0,0 0 0,0 0 0,1 0 0,0 0 0,0 0 0,3 10 0,-3-14 7,-1-1 0,1 1-1,0-1 1,0 1 0,0-1-1,0 1 1,0-1 0,1 0-1,-1 0 1,0 1-1,1-1 1,-1 0 0,1 0-1,-1 0 1,1-1 0,-1 1-1,1 0 1,0-1 0,-1 1-1,1 0 1,0-1 0,-1 0-1,1 1 1,0-1-1,0 0 1,-1 0 0,1 0-1,0 0 1,0-1 0,-1 1-1,3-1 1,5 0 57,-1-1 0,1 0 0,-1-1 1,15-6-1,117-64-52,-87 45 13,104-66-100,-129 72-21,-20 15 126,1 1 0,-1 0 0,1 0 0,16-7 0,-20 10-162,-4 4 95,-7 10 51,-56 129-345,59-132 358,0-1 1,1 1-1,0-1 0,0 1 0,1-1 0,0 1 0,0 0 0,1 10 0,1-16-7,-1 1 0,0-1 0,1 1 0,0-1 0,-1 1 0,1-1-1,0 1 1,0-1 0,1 0 0,-1 1 0,0-1 0,1 0 0,0 0-1,-1 0 1,1 0 0,0 0 0,0-1 0,0 1 0,0 0-1,0-1 1,0 1 0,0-1 0,1 0 0,-1 0 0,1 0 0,-1 0-1,5 1 1,1 0 6,0-1 0,0 0-1,0 0 1,1-1-1,-1 0 1,0-1 0,0 1-1,0-2 1,13-2-1,8-5-2216,34-14-1,-53 19 991,-8 3 1090,1 0-534,-1 0 0,1 0 1,0 0-1,-1-1 0,1 1 1,-1-1-1,5-3 0,3-1-1397</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7:47.374"/>
    </inkml:context>
    <inkml:brush xml:id="br0">
      <inkml:brushProperty name="width" value="0.05" units="cm"/>
      <inkml:brushProperty name="height" value="0.05" units="cm"/>
    </inkml:brush>
  </inkml:definitions>
  <inkml:trace contextRef="#ctx0" brushRef="#br0">21 17 5632,'-21'-4'2560,"26"-4"-2208,-1 3-704,5 5 128,-1 0-4000,0 5 2336</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7:47.721"/>
    </inkml:context>
    <inkml:brush xml:id="br0">
      <inkml:brushProperty name="width" value="0.05" units="cm"/>
      <inkml:brushProperty name="height" value="0.05" units="cm"/>
    </inkml:brush>
  </inkml:definitions>
  <inkml:trace contextRef="#ctx0" brushRef="#br0">1 126 6240,'13'0'2816,"44"-4"-2464,4-7 1152,4 3-896,40-16 256,6 1-512,12-8 192,-10 7-288</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7:58.727"/>
    </inkml:context>
    <inkml:brush xml:id="br0">
      <inkml:brushProperty name="width" value="0.05" units="cm"/>
      <inkml:brushProperty name="height" value="0.05" units="cm"/>
    </inkml:brush>
  </inkml:definitions>
  <inkml:trace contextRef="#ctx0" brushRef="#br0">369 782 1984,'0'0'640,"12"-4"1232,-12 2-1659,1 1 0,-1-1 0,0 1-1,1 0 1,-1-1 0,0 1 0,0-1 0,0 1 0,0-1 0,0 1 0,-1-1 0,1 1 0,0 0-1,-1-1 1,1 1 0,-1 0 0,0-3 0,-2-5 637,3 7-760,0 0-1,-1 0 1,1 0-1,-1 0 1,0 0-1,1 0 1,-1 0-1,0 0 1,0 0-1,0 0 1,-1 0-1,1 0 1,0 1-1,-1-1 1,1 0-1,-1 1 1,1-1-1,-1 1 1,0 0-1,0 0 1,0-1-1,0 1 1,1 0-1,-1 0 1,0 1-1,-1-1 1,1 0-1,0 1 1,0-1-1,0 1 1,-4 0-1,-1 0-7,0 1 0,0 0 0,0 0 1,1 1-1,-1 0 0,0 0 0,-12 6 0,-46 29-3,44-24-159,3-2 66,1 2 0,0 0 0,-29 29-1,36-33 4,1 1-1,1 1 1,0 0-1,0 0 1,1 0-1,1 1 0,-8 19 1,13-27 20,-1 1 0,1-1 0,1 0 0,-1 0 0,1 0 0,-1 1 0,1-1 0,0 0 0,1 0 0,0 6 0,0-8 17,-1 0 1,1 0-1,-1 0 0,1 0 0,0 0 1,0 0-1,0 0 0,0 0 1,0 0-1,0 0 0,0-1 0,1 1 1,-1 0-1,1-1 0,-1 1 1,1-1-1,0 0 0,-1 0 0,1 1 1,0-1-1,3 1 0,2 0 83,0 0 0,1-1 0,-1 1 0,0-2 1,1 1-1,-1-1 0,0 0 0,1 0 0,-1-1 0,1 0 0,-1-1 0,14-4 0,-11 3-41,-1-1 0,1 0-1,-1 0 1,0-1 0,-1 0 0,1-1 0,-1 0 0,0 0-1,8-8 1,-10 6-46,1-1 1,-1 1-1,-1-1 0,1 0 0,-2 0 1,1-1-1,-1 0 0,-1 1 0,0-1 0,0-1 1,-1 1-1,0 0 0,0-1 0,-2 1 1,1 0-1,-1-1 0,-3-19 0,3 16-291,0 12 183,0 1 1,0-1-1,0 0 1,0 0-1,-1 1 0,1-1 1,0 0-1,-2-3 0,2 5 66,0 0-1,0 0 0,0 0 1,-1 0-1,1 0 0,0 0 1,0 0-1,0 0 1,0 0-1,0 0 0,-1 0 1,1 0-1,0 0 0,0 0 1,0 0-1,0 0 0,0 0 1,-1 1-1,1-1 1,0 0-1,0 0 0,0 0 1,0 0-1,0 0 0,0 0 1,0 0-1,-1 0 1,1 1-1,0-1 0,0 0 1,0 0-1,0 0 0,0 0 1,0 0-1,0 0 1,0 1-1,0-1 0,0 0 1,0 0-1,0 0-23,-3 6 12,1 0 1,0-1-1,0 1 1,1 0-1,0 0 1,0 0-1,0 0 1,1 10-1,0-1 79,0-1-1,5 22 1,-2-18 112,2-1 0,-1 0 0,2 0 0,1 0 0,15 29 1,-20-43-100,0 0 0,0 0 0,0 0 1,1 0-1,-1-1 0,1 1 1,0-1-1,0 1 0,5 2 1,-7-4-33,1 0 0,-1-1 0,0 1 0,0-1 0,0 1 1,1-1-1,-1 1 0,0-1 0,1 0 0,-1 0 0,0 0 1,1 1-1,-1-1 0,0 0 0,1-1 0,-1 1 1,0 0-1,0 0 0,1-1 0,-1 1 0,0 0 0,0-1 1,1 1-1,-1-1 0,0 0 0,0 1 0,2-3 1,6-6 17,0 0 0,-1-1 0,0 0 0,-1-1 1,12-20-1,-15 20-83,-4 10 37,1-1 0,-1 1 0,1 0 0,0-1 0,-1 1 0,1 0 0,0 0 0,0 0 0,0-1 0,1 0 0,-2 2-2,0 0 1,0 0 0,1 0 0,-1-1 0,0 1 0,0 0 0,0 0 0,0 0 0,0 0 0,0 0 0,0 0-1,0 0 1,1 0 0,-1 0 0,0 0 0,0 0 0,0-1 0,0 1 0,0 0 0,0 0 0,0 0 0,0 0-1,0 0 1,0 0 0,0 0 0,0-1 0,0 1 0,0 0 0,0 0 0,0 0 0,0 0 0,0 0 0,0 0-1,0-1 1,0 1 0,0 0 0,0 0 0,0 0 0,0 0 0,0 0 0,0 0 0,0 0 0,0 0 0,0-1-1,0 1 1,0 0 0,-1 0 0,1 0 0,0 0 0,0 0 0,0 0 0,0 0 0,0 0 0,0-1-26,0 2 0,0-4 92,3 1-27,0 1 0,0-1 1,0 1-1,5-5 0,2-9-48,-9 12 5,1-4-85,-1 3 52,0 6 38,2-2-16,-2 0-16,1 0 1,1 0 44,-1 0-1,0 0 1,1 0-1,-1-1 1,0 1-1,5-2 1,-5 1-38,-1 1-48,-1 1 72,1-1 1,0 0 0,-1 0-1,1 0 1,-1 0 0,1 0-1,-1 0 1,1 0 0,0-1-1,-1 1 1,1 0 0,-1 0-1,1 0 1,-1 0 0,1-1-1,-1 1 1,1 0 0,-1-1-1,1 1 1,0-1 0,4-4 112,-5 5-125,0 0 1,1 0 0,-1 0 0,1-1 0,-1 1-1,0 0 1,1 0 0,-1 0 0,0 0 0,1 0 0,-1 0-1,0 0 1,1 0 0,-1 0 0,1 0 0,-1 0 0,0 0-1,1 0 1,-1 0 0,1 0 0,-1 0 0,0 0 0,1 0-1,-1 0 1,0 1 0,1-1 0,-1 0 0,0 0 0,1 0-1,-1 1 1,10 13-110,-8-8 111,0 1 0,0-1 0,2 9 0,-3-2-15,0 0 0,-1 0 0,0 1 0,-1-1 0,-1 0 0,-5 24 0,4-29 50,0 0 0,-7 14 0,5-13 32,0-1 287,5-8-335,0 0 0,0 0-1,0 0 1,0 0 0,0 0 0,0 0 0,0 0 0,0 0-1,0 0 1,0 0 0,0 0 0,0 0 0,0 0 0,0 0-1,0 0 1,0-1 0,0 1 0,0 0 0,0 0 0,0 0-1,0 0 1,0 0 0,0 0 0,0 0 0,0 0 0,0 0-1,0 0 1,0 0 0,0 0 0,0 0 0,-1 0-1,1 0 1,0 0 0,0 0 0,0 0 0,0 0 0,0 0-1,0 0 1,0 0 0,0 0 0,0 0 0,0 0 0,0 0-1,0 0 1,0 0 0,0 0 0,0 0 0,9-17 137,11-4-149,0 1-1,1 1 1,1 1 0,33-22-1,5-4-15,4 0-33,-55 38 7,0 1-1,1 1 1,0-1 0,0 2-1,12-4 1,-21 7 38,0 0-1,0-1 1,-1 1 0,1 0-1,0 0 1,0 0 0,0 0 0,-1 0-1,1 0 1,0 0 0,0 0 0,-1 0-1,1 1 1,0-1 0,0 0 0,-1 0-1,1 1 1,0-1 0,0 0-1,-1 1 1,1-1 0,0 1 0,-1-1-1,1 1 1,-1-1 0,1 1 0,-1-1-1,1 1 1,-1 0 0,1-1-1,-1 1 1,1 0 0,-1-1 0,0 1-1,1 0 1,-1 0 0,0-1 0,0 1-1,0 0 1,1 0 0,-1-1-1,0 1 1,0 1 0,0 5 70,0 0 0,-1 0-1,1 0 1,-3 8 0,1-5 35,1 6-8,0-9-70,0 0-1,0 0 1,0 0-1,-3 7 1,-1-2 65,0 1 1,1-1-1,1 1 1,0 0-1,-1 21 0,4-33-74,0-1-1,-1 1 0,1 0 0,0-1 0,0 1 0,1-1 0,-1 1 0,0-1 1,0 1-1,0 0 0,0-1 0,0 1 0,1-1 0,-1 1 0,0-1 0,0 1 1,1-1-1,-1 1 0,0-1 0,1 1 0,-1-1 0,1 1 0,-1-1 0,1 0 1,-1 1-1,1-1 0,-1 0 0,1 1 0,-1-1 0,1 0 0,-1 0 0,1 1 0,-1-1 1,1 0-1,-1 0 0,1 0 0,0 0 0,0 0 0,3 0 28,0 0-1,-1-1 1,1 0-1,0 1 1,4-3-1,-6 2-77,7-2 88,-1 0 1,0-1 0,0 0-1,0 0 1,-1-1 0,9-6-1,39-39-263,-12 10 104,-18 16 256,-19 17-168,1 0 0,0 1 1,0-1-1,10-5 0,-15 11 12,1 0 0,-1-1-1,0 1 1,1 0 0,-1 0 0,1 1 0,0-1 0,-1 1-1,1-1 1,0 1 0,-1 0 0,1 0 0,0 0 0,-1 0-1,1 0 1,0 1 0,-1-1 0,1 1 0,3 1-1,4 2-3,1 1 0,-1 1 0,-1 0 0,16 11 0,15 10 107,-32-22-38,1-1 1,0 0-1,0-1 0,0 0 1,1 0-1,-1-1 0,19 2 1,-26-4-36,-1 0-1,0 0 1,1-1 0,-1 1-1,0 0 1,1-1 0,-1 1 0,0-1-1,0 1 1,1-1 0,-1 0 0,0 0-1,0 1 1,0-1 0,0 0 0,0 0-1,0 0 1,0 0 0,0 0 0,0 0-1,0 0 1,-1-1 0,1 1-1,0 0 1,-1 0 0,1 0 0,-1-1-1,0 1 1,1 0 0,-1-1 0,0 1-1,0-1 1,1-1 0,-1-1-6,0 0 0,0 1-1,0-1 1,0 0 0,0 0 0,-1 0 0,0 1 0,0-1 0,0 0-1,0 1 1,0-1 0,-3-3 0,-2-2-61,0 0 0,0 0 0,-1 0 0,0 1-1,-1 0 1,-11-9 0,15 14 40,0 0 0,0 0 0,-1 0-1,1 0 1,-1 1 0,0 0 0,1 0 0,-1 0 0,0 0-1,0 1 1,0 0 0,0 0 0,0 0 0,0 1 0,-8-1-1,8 2-10,1 1 0,0-1-1,-1 1 1,1-1-1,0 1 1,0 0-1,0 1 1,1-1 0,-1 1-1,1 0 1,-1 0-1,1 0 1,0 0 0,0 0-1,0 1 1,0-1-1,-2 5 1,-2 4-35,0-1 1,1 1-1,0 0 1,-6 20-1,6-13-2,-4 22-1,9-35 56,0 1 1,0-1-1,1 1 1,0 0-1,0 0 1,0-1-1,2 9 0,-1-13 27,-1 0-1,1 0 0,0 0 0,0 0 0,0 1 0,0-1 0,0 0 0,0-1 0,0 1 0,1 0 0,-1 0 0,1 0 0,-1-1 0,1 1 0,0-1 0,0 1 1,0-1-1,-1 0 0,1 0 0,0 0 0,1 0 0,-1 0 0,0 0 0,0 0 0,0-1 0,0 1 0,1-1 0,-1 0 0,0 1 0,0-1 0,1 0 0,-1 0 1,4-1-1,3 0 39,-1-1 1,0 1 0,1-2 0,-1 1-1,0-1 1,-1 0 0,14-8-1,-12 5-17,0 0-1,-1 0 1,1-1-1,-1-1 1,12-15-1,32-47-45,-23 30-230,-28 39-40,-1 4 93,-4 11 25,-5 16 84,8-26 51,-34 95-14,-24 110-1,42-123-31,-18 80 255,25-130 11,-1 0-1,-22 48 0,32-80-165,-1 0-1,0 0 1,0 0-1,-1-1 0,1 1 1,-1-1-1,0 1 0,0-1 1,0 0-1,-6 5 0,6-7-13,1 1 0,-1-1 0,0 0-1,0 0 1,0 0 0,0 0 0,0-1-1,0 1 1,0-1 0,0 1 0,0-1-1,-1 0 1,1-1 0,-5 0 0,7 1-15,-1 0 0,1-1 0,-1 1 0,1-1 0,-1 1 0,1-1 0,0 0 0,-1 0 0,1 0 0,0 1 0,0-1 0,0 0 0,-1 0 0,1-1 0,-1 0 0,-1-2-8,1 0 0,-1 0 0,1 0 0,-3-8-1,0 0-16,2 0-1,-5-19 0,6 12-25,1 0-1,0-1 0,2 1 0,0 0 0,1 0 0,1 1 0,0-1 0,2 0 0,0 1 0,1 0 1,1 0-1,12-22 0,-10 23 65,2 1 0,21-28 1,-25 37-11,0 0 1,0 0 0,1 1-1,0 0 1,0 0 0,0 0-1,12-5 1,67-25-147,-71 30 91,88-23 140,-70 21-124,-1-2-1,32-13 1,-51 17 41,0 0 30,0 0 0,0-1 1,-1 0-1,0-1 0,23-18 0,-23 12-14,0 0-1,-1 0 0,-1-1 1,-1-1-1,13-22 1,-5-1 24,19-53 0,-32 76-205,2-3 20,-1 1 0,14-24-1,-24 60-218,3-4 275,-22 99-39,-14 99 188,37-209-49,0 0-1,-1 0 1,1 0 0,1 0 0,-1 0 0,0 0 0,1 0-1,-1 0 1,2 3 0,-2-5 1,1 0 0,-1 0-1,1-1 1,-1 1 0,1 0 0,-1 0 0,1-1-1,0 1 1,-1 0 0,1-1 0,0 1 0,-1-1-1,1 1 1,0-1 0,0 1 0,-1-1-1,1 1 1,0-1 0,0 0 0,0 1 0,0-1-1,0 0 1,-1 0 0,1 0 0,0 0 0,0 0-1,0 0 1,0 0 0,0 0 0,0 0-1,0 0 1,0 0 0,-1 0 0,1-1 0,1 1-1,7-3 56,0 0 0,-1-1 0,1 0 0,-1 0 0,0-1 0,11-8-1,45-42-43,-45 38 9,7-9-66,-1-2 0,-1 0-1,31-49 1,-44 63-22,3-7-181,-25 81-165,7-47 352,1 0-1,1 1 1,0-1 0,0 28-1,2-36 60,0 1 0,0-1 0,1 0 0,0 1 0,0-1 0,0 0 0,1 0 0,-1 0 0,1 0 0,1 0 0,-1 0 0,1-1 0,-1 1 0,1-1 0,7 8 0,-7-9 4,0-1-1,-1-1 0,1 1 0,0 0 1,0-1-1,1 1 0,-1-1 0,0 0 1,0 0-1,1 0 0,-1 0 0,0-1 0,1 1 1,-1-1-1,1 0 0,-1 0 0,0 0 1,1-1-1,-1 1 0,1-1 0,-1 0 1,0 0-1,1 0 0,-1 0 0,4-2 1,1-1-16,0 0 0,0-1 0,-1 0 0,1 0 0,-1 0 0,0-1 0,-1 0 0,9-9 0,15-25 84,48-82-1,-51 76-117,55-72 0,7 26 17,8-9 19,-65 61-14,-2-1 0,-3-1 1,0-2-1,-3 0 0,28-73 0,-49 110-11,3-8-23,0-2 1,0 1 0,-2-1-1,0 0 1,-1 0-1,2-20 1,-5 37 28,0-1 0,0 1-1,0 0 1,0-1 0,0 1-1,0 0 1,0-1 0,0 1 0,0 0-1,0-1 1,0 1 0,0 0 0,0-1-1,0 1 1,0 0 0,0-1-1,-1 1 1,1 0 0,0-1 0,0 1-1,0 0 1,-1-1 0,1 1 0,0 0-1,0 0 1,-1-1 0,1 1-1,0 0 1,0 0 0,-1 0 0,1-1-1,0 1 1,-1 0 0,1 0 0,0 0-1,-1 0 1,1 0 0,0-1-1,-1 1 1,1 0 0,0 0 0,-1 0-1,1 0 1,0 0 0,-1 0 0,1 0-1,0 0 1,-1 1 0,1-1 0,0 0-1,-1 0 1,1 0 0,0 0-1,-1 0 1,1 0 0,-1 1 0,-16 11-22,2 3-22,2 0-1,0 1 0,-17 27 0,13-19 9,-148 236-405,154-238 462,1 1 0,1 1 1,1-1-1,1 1 0,2 0 1,-4 29-1,5-17 34,3-1 0,0 1 1,8 58-1,-5-83-28,0 0 0,1 0 0,0 0-1,0 0 1,7 13 0,-7-19 12,0 1 0,0 0 0,0-1-1,1 0 1,0 0 0,0 0 0,0 0 0,1 0 0,-1-1 0,9 6-1,-11-9-5,0 0-1,0 0 0,0 0 1,0 0-1,1 0 0,-1-1 1,0 1-1,0-1 0,1 1 0,-1-1 1,0 0-1,0 0 0,1 0 1,3-1-1,-2 0-1,1 0-1,-1 0 1,0 0 0,0-1-1,0 0 1,-1 0 0,6-3-1,1-2 3,0-1 0,0-1 0,-1 1 0,10-13 0,111-155-154,-123 165 113,1 1 0,-1 0 0,2 1 0,8-9 0,-14 15-5,0 1 0,0-1 0,0 1 1,0 0-1,0 0 0,0 0 0,1 1 0,-1-1 0,1 1 1,-1 0-1,1 0 0,0 0 0,-1 0 0,1 0 1,0 1-1,0 0 0,6 0 0,-1 2 17,0 0 0,0 0 1,-1 1-1,1 0 0,-1 1 0,0 0 1,12 7-1,-17-9-7,3 1 79,-9-6 282,-15-5-232,14 7-141,0 0 0,0 1 0,-1-1 0,1 1 0,0 0 0,0 1 0,0-1-1,-1 1 1,1 0 0,0 0 0,0 0 0,0 0 0,0 1 0,0-1 0,1 1 0,-1 0 0,-4 3 0,-4 3-40,0 1 0,0 1 0,-19 19-1,16-12 41,1 0 0,1 1-1,1 1 1,-16 30-1,25-42 32,0 1 0,0-1 0,0 1 0,1 0 0,1 0 0,-1 0 0,1 0 0,1 11 0,-1-16 1,1 0 0,1 0 0,-1 0 0,0 0 0,1-1 0,-1 1 0,1 0 0,0 0 0,0-1 0,0 1 1,0 0-1,0-1 0,1 1 0,-1-1 0,1 1 0,0-1 0,0 0 0,-1 0 0,2 0 0,-1 0 0,0 0 0,0 0 0,0 0 0,1-1 0,-1 1 0,6 1 0,-6-2 16,0-1-1,0 1 0,0-1 0,0 1 0,0-1 0,1 0 0,-1 0 0,0 0 1,0 0-1,0 0 0,1 0 0,-1-1 0,0 1 0,0-1 0,4-1 0,-3 1 3,1-1-1,-1 0 0,0 0 0,0-1 0,0 1 0,0-1 0,0 1 0,3-5 0,2-4 0,0 0-1,-1 0 1,-1 0 0,7-18-1,50-132 38,-58 134 1,-5 24-128,1-1 1,-1 1-1,1 0 0,0-1 1,0 1-1,2-5 1,-5 14-20,0-1-1,1 1 1,-1 0 0,1-1 0,0 1 0,0 9 0,-1 9 1,1-11 78,0-1 1,1 0 0,0 1-1,1-1 1,4 21 0,-1-8-22,-2-17 54,0 1-1,0 0 1,1-1-1,0 0 1,0 1-1,1-1 1,0 0-1,7 10 1,-8-15 3,-1 0 1,1 1-1,0-1 1,0 0-1,0 0 1,1 0-1,-1-1 1,6 4-1,-6-5-5,-1 0 0,0 0 0,1 0 0,-1 0 0,1-1 0,-1 1-1,1-1 1,-1 1 0,1-1 0,-1 0 0,1 0 0,0 0 0,-1 0 0,1-1 0,2 0 0,3-1-1,-1-1 1,0 0-1,-1 0 1,1 0 0,0-1-1,5-4 1,37-32-81,-37 31 62,17-19 71,-2 0 0,32-42 0,-32 36-101,54-53-1,-76 83-24,14-12-260,-19 16 301,0-1 0,0 1 0,1 0 0,-1 0 0,0 0 1,0 0-1,0-1 0,1 1 0,-1 0 0,0 0 0,0 0 0,1 0 0,-1 0 0,0-1 0,0 1 0,1 0 1,-1 0-1,0 0 0,0 0 0,1 0 0,-1 0 0,0 0 0,1 0 0,-1 0 0,0 0 0,0 0 0,1 0 0,-1 0 1,0 1-1,0-1 0,1 0 0,-1 0 0,0 0 0,0 0 0,1 0 0,-1 0 0,0 1 0,0-1 0,0 0 1,1 0-1,-1 0 0,0 1 0,0-1 0,0 0 0,0 0 0,1 1 0,-1-1 0,0 0 0,0 0 0,0 1 1,0-1-1,0 0 0,0 0 0,0 1 0,0-1 0,0 0 0,0 0 0,0 1 0,0-1 0,0 0 0,0 1 1,0-1-1,0 1 0,2 40-3,8 47 1,-4-46 208,-4-23 55,1 0 0,12 36 0,-14-50-162,1 1 0,1-1 1,-1 0-1,1 0 0,0 0 0,0 0 1,0 0-1,1-1 0,-1 1 0,1-1 1,0 0-1,0 0 0,1 0 0,6 4 1,-8-7-59,-1 0 0,1 0 0,0 0-1,0 0 1,-1-1 0,1 1 0,0-1 0,0 1 0,0-1 0,0 0 0,0 0 0,-1 0 0,1-1 0,0 1 0,0-1 0,0 0 0,-1 1 0,5-3 0,5-2 20,-2-1 1,1 0 0,11-8 0,-20 13-55,29-22-193,0-1-1,-1-1 1,26-30 0,-16 11-3621,42-60 0,-55 66 1396</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8:03.732"/>
    </inkml:context>
    <inkml:brush xml:id="br0">
      <inkml:brushProperty name="width" value="0.05" units="cm"/>
      <inkml:brushProperty name="height" value="0.05" units="cm"/>
    </inkml:brush>
  </inkml:definitions>
  <inkml:trace contextRef="#ctx0" brushRef="#br0">1 939 3072,'0'-1'135,"0"1"0,1-1 0,-1 0 0,0 1-1,0-1 1,1 0 0,-1 1 0,0-1 0,1 0 0,-1 1 0,1-1 0,-1 1 0,1-1 0,-1 1 0,1-1 0,0 1-1,-1-1 1,1 1 0,-1 0 0,1-1 0,0 1 0,-1 0 0,1-1 0,1 1 0,8-6 945,7-15 55,0 0-1,-1-1 0,12-24 1,-14 24-574,174-255 2367,-64 143-2785,-117 127-116,-1 2-23,0 0 0,0 1 1,0-1-1,1 1 0,-1 0 0,1 1 0,0 0 0,8-3 1,-14 5-4,0 1 0,0 0 1,0-1-1,1 1 1,-1 0-1,0-1 0,0 1 1,0 0-1,0 0 1,1 0-1,-1 0 0,0 0 1,0 0-1,0 1 1,0-1-1,1 0 0,-1 1 1,0-1-1,0 0 1,0 1-1,0-1 1,0 1-1,0 0 0,0-1 1,1 2-1,-1-1 12,0 1 0,0-1-1,0 1 1,0-1 0,0 1-1,0-1 1,-1 1 0,1-1-1,-1 1 1,1-1 0,-1 1-1,0 0 1,1-1 0,-1 1-1,0 0 1,0-1 0,0 1-1,-1 2 1,-3 25 131,-15 48-1,3-14 455,15-59-520,0 1 157,3-7-7,9-14 20,0 3-217,1 1-1,0 1 1,0 0-1,19-12 0,62-32-19,-86 51 29,3-2-85,1 1-1,-1 0 0,1 0 1,0 1-1,0 1 1,1 0-1,-1 0 1,1 1-1,-1 1 0,20-1 1,-30 2 42,1 0 1,-1 1-1,1-1 1,-1 0-1,1 0 1,-1 1-1,0-1 1,1 1-1,-1-1 1,0 1-1,1 0 1,-1 0-1,0-1 1,0 1 0,0 0-1,0 0 1,0 0-1,0 0 1,0 0-1,0 0 1,0 0-1,0 1 1,0-1-1,-1 0 1,1 0-1,0 1 1,-1-1-1,1 0 1,-1 1-1,0-1 1,1 1-1,-1-1 1,0 1-1,0-1 1,0 0-1,0 1 1,0-1-1,0 1 1,-1 1-1,0 6 50,-1 0-1,0 1 0,-1-1 0,-6 14 0,8-19-12,-39 98 846,52-118-592,0 1 0,25-23 0,-12 15-276,-9 9-47,-1 0 0,2 1 0,18-11 0,-14 9-12,-14 9-25,1 1 1,13-8 0,-20 13 67,1-1-1,-1 0 1,1 1 0,-1-1-1,0 1 1,1 0-1,-1-1 1,1 1 0,0 0-1,-1 0 1,1 0 0,-1 0-1,1 0 1,-1 0-1,1 0 1,-1 0 0,1 1-1,-1-1 1,1 1 0,-1-1-1,2 2 1,-2-2 10,-1 1 0,1-1 1,-1 1-1,0-1 0,0 1 1,1-1-1,-1 1 0,0-1 1,0 1-1,0-1 0,0 1 1,1-1-1,-1 1 0,0 0 1,0-1-1,0 1 0,0-1 1,0 1-1,0-1 0,-1 1 1,1-1-1,0 2 0,0 1 14,-4 80 69,1-49 7,2-1 1,5 46 0,1-61 38,-5-17-125,0-1 0,1 1 1,-1-1-1,0 1 0,1-1 1,-1 1-1,1-1 0,-1 0 0,1 1 1,-1-1-1,1 1 0,-1-1 0,1 0 1,-1 0-1,1 1 0,-1-1 1,1 0-1,0 0 0,-1 0 0,1 1 1,-1-1-1,1 0 0,0 0 1,-1 0-1,1 0 0,0 0 0,-1 0 1,1 0-1,-1 0 0,1-1 0,0 1 1,4-1 20,-1-1 0,0 0 1,1 0-1,-1 0 1,0-1-1,0 1 0,6-6 1,25-26 44,-4 5-115,-8 10 40,2 2 0,0 1 1,1 1-1,1 1 0,0 2 1,0 0-1,37-9 0,-60 20-40,-1 0-1,1 0 0,0 0 0,0 1 1,0 0-1,8 0 0,-11 0 30,0 0 0,0 0 0,0 0 0,1 1 0,-1-1 0,0 0 0,0 1 0,0-1 0,0 1 0,0 0 0,0-1 0,0 1 0,0 0 0,0-1 0,0 1 0,0 0-1,0 0 1,0 0 0,-1 0 0,1 0 0,0 0 0,-1 0 0,1 0 0,-1 0 0,1 0 0,0 2 0,8 33-41,-7-25 50,1 1-1,0-1 1,1 0-1,8 16 0,-7-18 24,0 0-1,1-1 1,0 1-1,0-1 0,1-1 1,0 0-1,9 8 0,-14-13 3,1 0 1,0 0-1,0-1 0,0 1 0,0-1 0,0 1 0,1-1 0,-1 0 0,0 0 0,7 1 0,-8-2-12,1 0 1,-1 0-1,1 0 0,-1-1 1,0 1-1,1-1 0,-1 1 1,0-1-1,1 0 0,-1 0 1,0 0-1,0 0 0,0 0 1,1-1-1,-1 1 0,3-4 1,2-1 10,-1 0 0,0-1 0,0 1 0,0-1 1,-1-1-1,5-8 0,-7 11-9,-1 1 0,0-1 0,0 0 1,-1 0-1,1 0 0,-1 0 0,0 0 0,0 0 1,-1 0-1,1 0 0,-1 0 0,-1-8 0,0 9-16,1 1-2,0 0 1,0 0-1,-1 0 1,1 0-1,-1 0 0,0 0 1,0 0-1,0 1 0,0-1 1,-1 0-1,1 0 1,-1 1-1,1-1 0,-1 1 1,0 0-1,-4-4 0,6 5 2,-3-2-17,-1 0-1,1 0 0,-1 0 1,1 0-1,-1 1 0,0-1 1,0 1-1,0 0 0,0 0 1,0 0-1,-1 1 1,1 0-1,-1 0 0,1 0 1,-1 0-1,-6 0 0,-3 2 0,0 1-1,0 0 1,0 1-1,1 0 1,-1 1-1,-16 8 0,30-12 25,-1 0-1,1 0 1,0 1-1,-1-1 1,1 0-1,0 0 0,-1 0 1,1 0-1,0 1 1,-1-1-1,1 0 1,0 0-1,-1 0 1,1 0-1,0 0 0,-1 0 1,1 0-1,0 0 1,-1 0-1,1 0 1,0 0-1,-1 0 1,1 0-1,0 0 0,-1-1 1,1 1-1,5-7 17,18-10 38,-5 10-59,0 0 0,0 2-1,0 0 1,36-5 0,22-5-180,-33 6 183,0 3-1,0 0 0,75 2 1,-104 4-11,0 1-1,0 0 1,14 4 0,-25-5 1,0 1 0,0 0 0,0-1 0,0 1 0,0 0 0,0 1 0,0-1 0,0 0 0,-1 1 0,1 0 0,-1-1 0,1 1 0,-1 0 0,1 0 0,-1 1 0,0-1-1,0 0 1,0 1 0,2 4 0,-3-5 9,-1 0-1,1 0 0,-1 1 0,1-1 0,-1 1 0,0-1 0,0 0 1,0 1-1,-1-1 0,1 0 0,0 1 0,-1-1 0,0 0 0,1 1 1,-1-1-1,0 0 0,-2 4 0,-3 3 67,1 0 0,-13 13-1,15-18-34,-7 8 36,-8 11 186,-34 32 0,27-39-78,19-13-80,4-4-11,6-10 54,16-17-16,-12 20-128,-1 1 0,1 0 0,0 0 0,1 0 0,-1 1 0,1 0 0,17-7 0,0 1-90,48-15 0,-62 24 43,0 0-1,0 0 0,24-1 1,-33 4 45,1 0 1,0 0-1,-1 1 1,1-1-1,0 1 1,-1 0-1,7 2 1,-8-2 0,-1 0 0,1-1-1,-1 1 1,1 0 0,-1 0 0,1 0 0,-1 1 0,0-1-1,0 0 1,0 0 0,1 1 0,-1-1 0,0 1 0,-1-1 0,1 1-1,0-1 1,1 3 0,-1 4 4,1 0 0,-1 0-1,0 0 1,0 0 0,-1 1 0,-1-1-1,1 0 1,-3 12 0,0 6 139,1-13-88,1 1 361,4-14-186,5-9-69,7-13-104,-3 5-114,21-24 0,-23 31-30,5-6 58,17-14 0,-27 26-3,0 0 0,0 1 1,0 0-1,1 0 1,-1 0-1,1 0 1,-1 1-1,10-3 1,-13 5 35,-1 0 0,1-1 0,-1 1 0,1 0 0,0 0 0,-1 0 0,1 0 0,-1 0 0,1 0 0,0 0 0,-1 1-1,1-1 1,-1 1 0,1-1 0,-1 1 0,1-1 0,-1 1 0,1 0 0,-1 0 0,0 0 0,1 0 0,-1 0 0,0 0 0,0 0 0,0 0 0,1 0 0,-1 0 0,-1 1 0,1-1 0,0 0 0,1 2 0,1 5-10,0 0 0,0 0-1,-1 0 1,0 1 0,1 8 0,4 14-90,-4-21 119,0 0 1,1-1-1,0 1 1,1-1 0,8 13-1,-10-19 7,-1 0 0,0 0-1,1-1 1,-1 0 0,1 1-1,0-1 1,0 0 0,0 0-1,0-1 1,0 1 0,0 0-1,0-1 1,1 0 0,-1 0-1,1 0 1,-1 0 0,0-1-1,1 1 1,-1-1 0,5 0-1,4 0-30,0-1-1,-1-1 1,1 0-1,-1-1 0,1 0 1,-1 0-1,0-2 1,20-9-1,-8 1 120,-1-1-1,37-31 1,-48 36-110,0-1 1,-1-1-1,0 0 0,-1 0 1,0-1-1,-1 0 1,0 0-1,10-25 0,-17 35-21,0 1 0,-1-1-1,1 1 1,-1-1 0,1 1 0,-1-1-1,0 1 1,0-1 0,0 1-1,0-1 1,0-3 0,0 5 10,0-1 1,0 0-1,-1 1 1,1-1-1,0 1 1,-1-1-1,1 1 1,-1-1-1,1 1 1,-1-1-1,1 1 0,-1-1 1,1 1-1,-1-1 1,1 1-1,-1 0 1,1-1-1,-1 1 1,0 0-1,1 0 1,-1-1-1,0 1 1,1 0-1,-1 0 1,0 0-1,1 0 1,-1 0-1,0 0 0,1 0 1,-1 0-1,0 0 1,1 0-1,-1 0 1,0 0-1,0 1 1,-3-1-14,-1 1 0,0 0 0,1 0 0,-1 1 0,1-1 0,-1 1 1,1 0-1,0 0 0,0 1 0,0-1 0,0 1 0,0 0 0,1 0 0,-1 0 0,1 0 1,0 1-1,0 0 0,0-1 0,0 1 0,1 0 0,-4 7 0,3-5 13,0 1 0,1 0 0,0-1 0,0 1 0,0 1-1,1-1 1,0 0 0,1 0 0,-1 0 0,1 0 0,1 1 0,-1-1-1,1 0 1,2 7 0,1-3 49,-1 0 0,1 0-1,1 0 1,0-1 0,1 0 0,0 0-1,8 11 1,-10-15-5,1-1 1,-1 0-1,1 0 0,0 0 0,0-1 0,1 1 0,-1-1 1,1 0-1,0-1 0,0 0 0,0 1 0,1-2 1,7 3-1,-9-4-14,0 0 1,1-1-1,-1 1 1,0-1-1,0-1 1,0 1 0,1-1-1,-1 0 1,0 0-1,0 0 1,0-1-1,0 0 1,0 0-1,-1 0 1,6-3 0,7-6 12,0 0 1,23-22-1,-29 24-34,26-21 68,0 3 0,2 0 0,62-31 0,-67 46-209,-17 11 91,-17 1 46,1 0 0,-1 0 0,0 1-1,1-1 1,-1 0 0,0 0 0,1 0 0,-1 1-1,0-1 1,1 0 0,-1 0 0,0 1-1,1-1 1,-1 0 0,0 1 0,0-1 0,1 0-1,-1 1 1,0-1 0,0 0 0,0 1 0,0-1-1,1 0 1,-1 1 0,0-1 0,0 1-1,0-1 1,0 0 0,0 1 0,0-1 0,0 1-1,-1 11-24,0 1-1,-1-1 1,-1 0 0,-4 13-1,-4 21 119,-2 20 524,31-83-457,76-72-12,-79 77-195,0 0 1,0 2 0,2 0-1,31-15 1,-45 24 32,0-1 0,0 1 0,0 0 0,1 0 0,-1 1 0,0-1 0,1 1 0,-1 0 0,0-1 0,1 1 0,4 1 0,-6 0 9,0-1 0,-1 1 1,1-1-1,-1 1 0,1 0 0,-1 0 0,1-1 0,-1 1 0,0 0 1,1 0-1,-1 1 0,0-1 0,0 0 0,1 0 0,-1 1 0,0-1 1,-1 0-1,1 1 0,0-1 0,0 1 0,0-1 0,-1 1 0,1-1 1,0 3-1,1 10 16,0-1 1,0 0-1,-2 1 1,1-1-1,-2 1 1,-1 15 0,0-11-55,1 1 1,2 21 0,2-2 329,-3-37-279,0-1-1,0 1 1,0-1-1,0 1 1,0-1 0,0 1-1,0-1 1,0 1-1,1-1 1,-1 1 0,0-1-1,0 0 1,1 1-1,-1-1 1,0 1 0,1-1-1,-1 0 1,0 1 0,1-1-1,-1 0 1,1 1-1,-1-1 1,0 0 0,1 1-1,-1-1 1,1 0-1,-1 0 1,1 0 0,-1 0-1,1 1 1,-1-1-1,1 0 1,-1 0 0,1 0-1,-1 0 1,1 0-1,-1 0 1,1 0 0,-1 0-1,1 0 1,-1-1 0,1 1-1,-1 0 1,1 0-1,0-1 1,22-7 171,-11-1-151,0 0 0,0-1 0,-1 0-1,0 0 1,9-13 0,-1 2-23,43-42 1,3 3 0,87-62 0,-121 98 82,-1 0 1,30-33 0,-44 40-60,-1-1 0,-1 0 0,0-1-1,17-35 1,-12 18-51,-5 11-93,-1-1 0,11-33-1,-22 41 15,-4 14-17,-3 11-19,-39 75-147,7-2 142,13-31 118,2 0 1,-17 62-1,31-81 56,1 1 0,-5 52 0,11-72-6,1 0 0,0 0 1,1 0-1,0-1 1,0 1-1,1 0 0,1-1 1,0 1-1,0-1 0,1 0 1,7 15-1,-10-23-6,0 0 1,1-1-1,-1 1 1,0 0-1,1 0 0,-1-1 1,1 1-1,0-1 1,-1 1-1,1-1 0,0 0 1,0 0-1,0 0 1,0 0-1,0 0 0,0 0 1,0 0-1,0 0 1,0-1-1,0 1 0,1-1 1,-1 0-1,0 0 1,0 0-1,1 0 1,-1 0-1,0 0 0,0 0 1,0-1-1,1 1 1,-1-1-1,0 0 0,3-1 1,0 0-4,1-1 1,-1 0-1,0 0 1,0 0-1,0-1 1,0 0-1,0 0 1,-1 0-1,0-1 1,0 1-1,4-7 1,40-68 61,16-22-166,-60 95-84,-5 9-25,-3 12 132,-6 33-43,6-33 111,0 0 0,2 0-1,-2 23 1,4-20 0,0 6 0,3 31 0,-3-54 18,0 0 0,0 1 0,1-1-1,-1 0 1,0 0 0,0 1 0,1-1 0,-1 0-1,1 0 1,-1 0 0,1 0 0,0 0-1,-1 0 1,1 0 0,0 0 0,0 0 0,2 2-1,-3-3-5,1 0 0,0 1 0,-1-1 0,1 0 0,0 0 0,0 0 0,-1 0 0,1 0 0,0 0 0,0 0 0,-1-1 0,1 1 0,0 0 0,0 0 0,-1 0 0,1-1 0,0 1 0,-1 0 0,1-1 0,0 1 0,-1-1 0,1 1 0,-1-1 0,1 1 0,0-1 0,-1 1 0,1-2 0,15-14 73,-1-1 0,18-27 0,3-3-190,-3 10-79,59-50 0,-92 87 180,0 0 0,0 0 1,0 0-1,0 0 0,1-1 0,-1 1 1,0 0-1,0 0 0,0 0 1,0 0-1,1-1 0,-1 1 0,0 0 1,0 0-1,0 0 0,0 0 1,1 0-1,-1 0 0,0 0 1,0 0-1,0 0 0,1 0 0,-1 0 1,0-1-1,0 1 0,1 0 1,-1 0-1,0 1 0,0-1 0,0 0 1,1 0-1,-1 0 0,0 0 1,0 0-1,0 0 0,1 0 1,-1 10-80,-7 18 10,5-24 62,-3 12-15,1 1 0,-4 25 0,8-36 40,-1 1 0,1-1 0,0 1 0,1-1 1,-1 1-1,1-1 0,1 1 0,-1-1 0,4 10 1,-4-15-15,1 5 46,0 0 1,1 0-1,0 0 0,0-1 0,0 1 0,9 9 0,-11-14-24,1 0 0,-1 0 0,1 0 0,0 0 0,-1 0 0,1 0 0,0-1 0,-1 1 0,1-1 0,0 1 0,0-1 0,0 0-1,0 1 1,-1-1 0,1 0 0,0 0 0,0 0 0,0-1 0,0 1 0,0 0 0,-1-1 0,1 1 0,0-1 0,0 1 0,-1-1 0,1 0 0,2-1 0,6-3-6,-1-1-1,1 0 0,-1 0 0,0-1 0,10-9 1,38-43-28,-49 50 66,31-35 8,-24 24-87,1 2 0,2 0 0,33-26 0,-28 30-109,-11 11-25,-11 3 154,-1 0 0,0 0-1,0 0 1,1 0 0,-1 0 0,0 1 0,0-1 0,1 0 0,-1 0-1,0 0 1,0 0 0,1 0 0,-1 0 0,0 0 0,0 0-1,1 1 1,-1-1 0,0 0 0,0 0 0,0 0 0,1 1-1,-1-1 1,0 0 0,0 0 0,0 0 0,0 1 0,0-1-1,1 0 1,-1 0 0,0 1 0,5 16-6,-3-13 11,-1 1 0,0 0 0,0 0 0,0-1 0,0 9 0,-1 127 224,2-131 61,3-12-123,7-18-14,-9 15-87,15-21-58,30-36 0,-40 55-29,-1 1 1,1 0 0,0 0 0,1 1 0,0 0-1,0 0 1,0 1 0,0 0 0,1 1-1,16-5 1,-23 8-1,-1 0-1,1 1 1,-1-1-1,1 1 1,-1-1-1,1 1 1,0 0-1,-1 0 1,5 1-1,-6-1 27,0 0 0,0 1 1,0-1-1,0 0 0,-1 1 0,1-1 0,0 0 0,0 1 0,0-1 0,-1 1 1,1-1-1,0 1 0,-1-1 0,1 1 0,0 0 0,-1-1 0,1 1 0,-1 0 1,1 0-1,-1-1 0,1 1 0,-1 0 0,0 0 0,1 0 0,-1 0 0,0-1 1,0 1-1,1 0 0,-1 1 0,0 8 36,-1-1-1,1 1 1,-2-1 0,1 1-1,-1-1 1,-4 12 0,-5 20-105,2-2 75,9-39 0,0 0 1,-1 1-1,1-1 1,0 1 0,0-1-1,0 1 1,0-1-1,0 1 1,0-1-1,0 1 1,0-1 0,0 1-1,0-1 1,0 1-1,0-1 1,0 1-1,1-1 1,-1 1 0,0-1-1,1 2 1,-1-2-1,0 0 1,1 0 0,-1 0 0,0 0-1,1 1 1,-1-1 0,0 0-1,1 0 1,-1 0 0,0 0-1,1 0 1,-1 0 0,0 0-1,1 0 1,-1 0 0,0 0-1,1 0 1,-1 0 0,1 0-1,-1 0 1,0 0 0,1-1-1,-1 1 1,0 0 0,0 0-1,1 0 1,-1 0 0,0-1 0,1 1-1,-1 0 1,0 0 0,0-1-1,1 1 1,-1 0 0,0-1-1,42-36 27,35-30 147,-64 58-240,0-1 1,1 2-1,0 0 1,19-8-1,-31 15 50,1 0 0,0 0 0,-1 0 0,1 0 0,0 0 0,-1 0 0,1 1 0,0 0 0,0-1 0,0 1 0,0 0 0,-1 0 0,1 1 0,0-1 0,0 1 0,0-1 0,-1 1 0,1 0 0,0 0 0,0 0 0,-1 0 0,1 0 0,-1 1 0,0-1 0,1 1 0,-1 0 0,0 0 0,0 0 0,0 0 0,0 0 0,2 3 0,7 10 195,-2 0-1,9 17 1,-12-19-12,1-1 0,1 1 0,0-1 0,17 19 0,-21-28-151,0 0 1,1 0 0,-1 0 0,0-1 0,1 0 0,-1 0 0,1 0 0,0 0 0,0-1 0,0 0 0,0 0-1,0 0 1,0 0 0,0-1 0,0 0 0,0 0 0,0 0 0,6-2 0,8-1-203,0 0 1,0-2-1,26-9 1,34-19-2392,-60 24 563,0-2-1,16-12 0,-28 18 1422,-5 4 263,-1 0 1,1 0-1,-1 0 1,1 0-1,-1 0 1,0 0-1,1 0 1,-1-1-1,0 1 1,0 0-1,0-1 0,0 1 1,0-1-1,0 1 1,0-1-1,0 0 1,-1 1-1,1-1 1,-1 0-1,1-3 1,0-11-2749</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8:04.115"/>
    </inkml:context>
    <inkml:brush xml:id="br0">
      <inkml:brushProperty name="width" value="0.05" units="cm"/>
      <inkml:brushProperty name="height" value="0.05" units="cm"/>
    </inkml:brush>
  </inkml:definitions>
  <inkml:trace contextRef="#ctx0" brushRef="#br0">9 122 5216,'-8'-4'2368,"21"-4"-2048,-5 3 2304,1 10-1504,12-10 1792,10 2-1664,49-13 703,-3 9-1151,39-9-128,-8 8-448,20-8-128,-14 5-64,17-4-1376,-16 2 736</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8:11.455"/>
    </inkml:context>
    <inkml:brush xml:id="br0">
      <inkml:brushProperty name="width" value="0.05" units="cm"/>
      <inkml:brushProperty name="height" value="0.05" units="cm"/>
    </inkml:brush>
  </inkml:definitions>
  <inkml:trace contextRef="#ctx0" brushRef="#br0">176 51 2400,'1'-2'387,"0"1"-1,0-1 1,0 0 0,1 1 0,-1-1 0,0 1-1,1-1 1,-1 1 0,1 0 0,0 0 0,2-2-1,2-1 535,-2 0 402,-1-1 0,1 1-1,5-9 1,-8 11-907,-6 14-91,0 0 0,1 0-1,-2 14 1,-6 14-29,-37 86 416,-6 17 101,28-63-433,-20 73 349,47-152-755,-1-1 0,1 0 0,0 1 1,0-1-1,0 1 0,0-1 0,0 0 0,0 1 0,0-1 0,-1 0 0,1 1 0,0-1 0,0 0 0,0 1 1,-1-1-1,1 0 0,0 1 0,-1-1 0,1 0 0,0 0 0,-1 1 0,1-1 0,0 0 0,-1 0 0,1 0 1,-1 1-1,1-1-75,0 0 1,-1 0 0,1 0 0,0-1-1,0 1 1,0 0 0,-1 0-1,1 0 1,0 0 0,0 0-1,0 0 1,-1-1 0,1 1 0,0 0-1,0 0 1,0 0 0,0 0-1,0-1 1,-1 1 0,1 0-1,0 0 1,0 0 0,0-1-1,0 1 1,0 0 0,0 0 0,0 0-1,0-1 1,0 1 0,0 0-1,0 0 1,0-1 0,0 1-1,0 0 1,0 0 0,0-1 0,3-4-1484</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8:12.022"/>
    </inkml:context>
    <inkml:brush xml:id="br0">
      <inkml:brushProperty name="width" value="0.05" units="cm"/>
      <inkml:brushProperty name="height" value="0.05" units="cm"/>
    </inkml:brush>
  </inkml:definitions>
  <inkml:trace contextRef="#ctx0" brushRef="#br0">1 41 3392,'0'-17'9397,"0"16"-9272,0 1 0,1 0 1,-1-1-1,0 1 0,0-1 0,1 1 1,-1-1-1,0 1 0,1 0 0,-1-1 1,0 1-1,1 0 0,-1-1 0,1 1 0,-1 0 1,1 0-1,-1-1 0,1 1 0,-1 0 1,1 0-1,-1 0 0,1 0 0,-1-1 1,1 1-1,-1 0 0,1 0 0,-1 0 1,1 0-1,26-1-116,-9 0 419,169-12 771,-143 13-1208,0 1 1,52 10-1,42 17 399,-102-25-129,-33-3-85,-7-7-2299,1 6 1473,0-1 0,0 1 0,0-1 0,0 1-1,0 0 1,0 0 0,0 1 0,0-1-1,0 0 1,-1 1 0,1 0 0,-4 0-1,-10 3-1071</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8:12.490"/>
    </inkml:context>
    <inkml:brush xml:id="br0">
      <inkml:brushProperty name="width" value="0.05" units="cm"/>
      <inkml:brushProperty name="height" value="0.05" units="cm"/>
    </inkml:brush>
  </inkml:definitions>
  <inkml:trace contextRef="#ctx0" brushRef="#br0">15 21 2304,'-2'0'2451,"-9"-1"4071,11 1-6482,0 0 0,0 0-1,0 0 1,0 0 0,0 0 0,0 0-1,0 0 1,0 0 0,1 0 0,-1 0-1,0 0 1,0 0 0,0-1 0,0 1 0,0 0-1,0 0 1,0 0 0,0 0 0,0 0-1,0 0 1,0 0 0,0 0 0,0 0 0,0 0-1,0 0 1,0-1 0,0 1 0,0 0-1,0 0 1,0 0 0,0 0 0,0 0 0,0 0-1,0 0 1,0 0 0,0 0 0,0 0-1,-1 0 1,1 0 0,0-1 0,0 1 0,0 0-1,0 0 1,0 0 0,0 0 0,0 0-1,0 0 1,0 0 0,0 0 0,0 0 0,0 0-1,0 0 1,-1 0 0,1 0 0,0 0-1,0 0 1,0 0 0,0 0 0,0 0 0,9-3 708,0 1 1,0-1 0,0 2 0,14-2-1,64 0 120,-34 2-584,231 9 42,-249-7-514,-18-4-2154,-4-3-3837</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3:28.032"/>
    </inkml:context>
    <inkml:brush xml:id="br0">
      <inkml:brushProperty name="width" value="0.05" units="cm"/>
      <inkml:brushProperty name="height" value="0.05" units="cm"/>
      <inkml:brushProperty name="color" value="#AB008B"/>
    </inkml:brush>
  </inkml:definitions>
  <inkml:trace contextRef="#ctx0" brushRef="#br0">492 28 3328,'0'-1'250,"0"0"-1,0 0 1,0 0 0,0 0 0,1 0-1,-1 0 1,1 0 0,-1 0 0,0 0-1,1 0 1,0 0 0,-1 0 0,1 0-1,-1 1 1,1-1 0,0 0 0,0 0-1,-1 1 1,3-2 0,-3 2-2,1 0 0,-1-1 1,1 1-1,-1-1 0,1 1 1,-1 0-1,0-1 0,1 1 0,-1-1 1,0 1-1,1-1 0,-1 1 0,0-1 1,1 1-1,-1-1 0,0 0 1,-2 2 567,-2 6-768,1-1 7,-1 1 0,-8 11 0,-2 5 52,-12 23 229,-2-1 0,-2-2 0,-1 0 0,-41 40 0,46-55-261,-107 120 488,115-125-455,1 1 0,1 0 0,1 1 0,-19 46 0,28-55 8,1 1 0,1-1 0,-4 31 0,8-45-69,0 0-1,-1-1 1,1 1 0,0 0 0,0 0-1,1 0 1,-1-1 0,0 1-1,1 0 1,-1 0 0,1 0-1,0 2 1,0-3-16,-1-1 0,1 1 1,-1 0-1,1-1 0,0 1 0,-1 0 0,1-1 1,0 1-1,-1-1 0,1 1 0,0-1 0,0 0 1,-1 1-1,1-1 0,0 0 0,0 1 0,0-1 1,-1 0-1,2 0 0,3 0 70,0 0-1,0 0 1,0-1 0,1 0-1,-2 0 1,1 0-1,6-2 1,-5 1-78,147-49 473,-91 32-432,104-28 170,-96 31-196,-69 16-182,-1 0 0,1 0 0,-1 0 1,1 0-1,-1-1 0,0 1 0,1 0 0,-1 0 1,1-1-1,-1 1 0,0 0 0,1-1 1,-1 1-1,1 0 0,-1-1 0,0 1 0,0-1 1,1 1-1,-1-1 0,0 1 0,0-1 1,1 1-1,-1-1 0,0 1 0,0-1 0,0 1 1,0-1-1,0 1 0,0-1 0,0 1 1,0-1-1,0 1 0,0-1 0,0 1 0,0-1 1,0 1-1,0-1 0,0 1 0,-1-1 1,1 1-1,0-1 0,0 1 0,-1 0 0,1-1 1,0 1-1,-1-1 0,-13-22-4853,5 10 3131</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8:13.057"/>
    </inkml:context>
    <inkml:brush xml:id="br0">
      <inkml:brushProperty name="width" value="0.05" units="cm"/>
      <inkml:brushProperty name="height" value="0.05" units="cm"/>
    </inkml:brush>
  </inkml:definitions>
  <inkml:trace contextRef="#ctx0" brushRef="#br0">86 114 2400,'-19'1'2189,"13"-1"-938,-1 1 1,1-1 0,-1 0-1,1-1 1,0 0 0,-1 0 0,-9-3-1,11 0 404,11-2-264,3 0-1328,3-1 92,0 1 0,1 0-1,0 1 1,0 0-1,0 1 1,15-3 0,-14 3-38,42-10 157,0 4 0,62-5 0,114 6 24,-208 8-583,0 2-1,0 1 0,0 1 1,0 0-1,-1 2 0,27 9 0,-38-10-946</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8:33.710"/>
    </inkml:context>
    <inkml:brush xml:id="br0">
      <inkml:brushProperty name="width" value="0.05" units="cm"/>
      <inkml:brushProperty name="height" value="0.05" units="cm"/>
    </inkml:brush>
  </inkml:definitions>
  <inkml:trace contextRef="#ctx0" brushRef="#br0">201 4 2240,'-4'-3'5259,"-13"3"-3617,7 3-1438,-1 1 1,0 0-1,1 0 1,0 1-1,0 0 1,0 1-1,1 0 1,-13 11-1,15-11-209,0 0 1,0 1-1,1-1 1,0 1-1,1 1 0,-1-1 1,1 1-1,1 0 0,-7 14 1,9-17 30,0 1 1,0 0 0,0 0-1,1 0 1,0-1-1,0 1 1,0 0-1,1 1 1,0-1-1,0 0 1,0 0-1,1 0 1,0 0 0,0 0-1,4 10 1,-5-15 5,1 1 0,-1-1 0,1 0 0,-1 1 0,1-1 0,0 0 1,0 1-1,0-1 0,-1 0 0,1 0 0,0 0 0,0 0 0,1 0 0,-1 0 1,0 0-1,0 0 0,0 0 0,1-1 0,-1 1 0,0 0 0,1-1 1,-1 1-1,0-1 0,1 1 0,-1-1 0,1 0 0,-1 0 0,1 1 0,-1-1 1,1 0-1,-1 0 0,1-1 0,-1 1 0,0 0 0,1 0 0,-1-1 0,1 1 1,-1-1-1,0 1 0,1-1 0,-1 0 0,3-1 0,1-1 74,1-1 0,-1 0 0,1 0 0,-1-1 0,0 1 0,-1-1 1,1 0-1,5-8 0,0-4-64,-1 0 0,-1-1 1,0 0-1,9-34 1,-8 24-159,-8 27 89,-1 0 0,0 0 1,0 0-1,0 0 1,0 0-1,0-1 1,0 1-1,0 0 1,0 0-1,-1 0 1,1 0-1,-1-1 1,1 2 23,0-1 1,0 1-1,0 0 1,0 0-1,0-1 1,0 1-1,0 0 1,0 0-1,0 0 1,0-1-1,0 1 1,0 0-1,-1 0 1,1 0-1,0 0 1,0-1 0,0 1-1,0 0 1,0 0-1,0 0 1,-1 0-1,1-1 1,0 1-1,0 0 1,0 0-1,-1 0 1,1 0-1,0 0 1,0 0-1,0 0 1,-1 0 0,1 0-1,0-1 1,0 1-1,0 0 1,-1 0-1,1 0 1,0 0-1,0 0 1,0 0-1,-1 0 1,1 1-1,0-1 1,0 0-1,-1 0 1,-5 1 198,5-1-96,3 0-49,-1 0 418,-6 3-298,0 5 138,-18 58-84,-24 117 1,26-90-112,3-9 265,-7 94 0,25-175-353,0 1 31,-1 1-1,1-1 1,-1 1 0,0-1-1,0 1 1,-1-1 0,-3 8 0,3-7 700,18-13-10970</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8:34.333"/>
    </inkml:context>
    <inkml:brush xml:id="br0">
      <inkml:brushProperty name="width" value="0.05" units="cm"/>
      <inkml:brushProperty name="height" value="0.05" units="cm"/>
    </inkml:brush>
  </inkml:definitions>
  <inkml:trace contextRef="#ctx0" brushRef="#br0">2 12 2496,'9'-4'947,"-7"2"-732,0 1 0,1 0 0,-1 0 0,0 0 0,1 0 0,-1 0 0,6 2 5366,-8 5-3498,-2 7-2113,1-8 610,-1 3-297,-1 1 0,-5 13 0,5-14-191,0 0-1,0 1 1,-2 12 0,3 4 122,-1 41 0,3-54-132,1 0-1,1 0 1,-1-1-1,2 1 1,5 16 0,-5-20-3,0 0 0,1-1 0,1 0 0,-1 0 1,1 0-1,0 0 0,1-1 0,6 7 1,-9-11-30,-1 1 1,1-1-1,0 0 1,0 0 0,0-1-1,0 1 1,0-1-1,0 1 1,7 1 0,-8-3-23,0 0 0,0 1 0,0-1 0,0 0-1,0 0 1,0 0 0,1-1 0,-1 1 0,0-1 0,0 1 0,0-1 0,0 1 0,0-1 0,0 0 0,0 0 0,-1 0 0,4-2 0,4-4 86,-1 0 1,0-1-1,0 0 0,-1 0 1,1-1-1,8-14 0,33-65 244,-21 35-183,0-1 21,-17 32-241,14-24 1,-24 45 29,0 0 0,-1 0 0,1 0 0,-1 0 0,1 0-1,-1 0 1,0 0 0,1-1 0,-1 1 0,0 0 0,0-3 0,-2 5-831,0 0 1,0 0-1,-1 0 1,1 0-1,0 0 0,0 1 1,0-1-1,0 0 1,1 1-1,-4 2 1,4 0-835</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8:35.359"/>
    </inkml:context>
    <inkml:brush xml:id="br0">
      <inkml:brushProperty name="width" value="0.05" units="cm"/>
      <inkml:brushProperty name="height" value="0.05" units="cm"/>
    </inkml:brush>
  </inkml:definitions>
  <inkml:trace contextRef="#ctx0" brushRef="#br0">225 11 2976,'12'-4'834,"16"-2"1286,-19 7-166,-6 0-938,-8-1 473,2 1-1240,-1 0 1,0 0-1,0 0 1,1 0-1,-1 1 0,-4 2 1,-3 2 111,-6 0-99,2 2-1,-1 0 1,1 0 0,1 2 0,-1 0 0,-24 22 0,30-22-177,0-1 1,1 2-1,0-1 1,0 1-1,1 0 1,0 1-1,1-1 1,1 1-1,-8 22 1,11-27-47,-2 7 6,0 0 0,0 0 0,0 18 0,3-29-20,1 0 1,0 1-1,0-1 0,0 0 0,0 1 1,1-1-1,-1 0 0,1 0 1,0 1-1,0-1 0,0 0 1,1 0-1,-1 0 0,1 0 0,-1 0 1,1 0-1,0-1 0,0 1 1,5 4-1,-6-6-2,0 0 0,1 0 1,0 0-1,-1 0 0,1 0 1,-1-1-1,1 1 0,0 0 1,-1-1-1,1 0 0,0 1 0,0-1 1,-1 0-1,1 0 0,0 0 1,0 0-1,0 0 0,-1 0 0,1-1 1,0 1-1,0 0 0,-1-1 1,1 1-1,0-1 0,-1 0 1,1 0-1,2-1 0,1-1 13,-1 0 0,1-1 0,-1 0-1,1 1 1,-1-1 0,0-1 0,5-7-1,20-30-40,-2-2 0,-2-1-1,23-55 1,-43 90-331,-5 10 332,0 0 0,0 0 1,0 0-1,0 0 0,0 0 0,0 0 0,0 0 0,0 0 0,0 0 0,0 0 0,0 0 0,0 0 0,0 0 0,0 0 1,0 0-1,0 0 0,0 0 0,0 0 0,0 0 0,0 0 0,0 0 0,0 0 0,0 1 0,0-1 0,0 0 1,0 0-1,1 0 0,-1 0 0,0 0 0,0 0 0,0 0 0,0 0 0,0 0 0,0 0 0,0 0 0,0 0 1,0 0-1,0 0 0,0 0 0,0 0 0,0 0 0,0 0 0,0 0 0,0 0 0,0 0 0,0 0 0,0 0 1,0-1-1,0 1 0,0 0 0,1 0 0,-1 0 0,0 0 0,0 0 0,0 0 0,0 0 0,0 0 0,0 0 0,0 0 1,0 0-1,0 0 0,0 0 0,0 0 0,-1 18-219,0-3 323,1-4-48,-1 3 34,1 0-1,1 1 1,1-1-1,4 22 1,-4-31-82,1 7 100,0-1 0,1 0 0,1-1-1,0 1 1,9 15 0,-13-25-74,1 1-1,-1 0 1,0 0 0,1-1 0,0 1-1,-1-1 1,1 1 0,0-1-1,0 0 1,0 0 0,0 1-1,0-1 1,0-1 0,0 1-1,0 0 1,0 0 0,0-1-1,0 1 1,0-1 0,1 0-1,-1 0 1,0 0 0,0 0 0,1 0-1,-1 0 1,0 0 0,0-1-1,0 1 1,1-1 0,-1 0-1,0 1 1,0-1 0,0 0-1,0 0 1,3-3 0,4-1 6,-1-1 0,1 0 0,-1-1 1,-1 0-1,8-8 0,34-44 22,-29 33-157,-5 5 52,-13 17 51,0 0 0,0 0 0,1 1 0,0-1 0,-1 1 0,1-1 0,0 1 0,1 0 0,-1 0 0,1 0 0,-1 1 0,7-4 0,-9 5-9,0 1 0,0 0 0,0 0 0,0 0 0,0-1 0,-1 1 0,1 0 0,0 0 0,0 1 0,0-1 0,0 0 1,0 0-1,-1 0 0,1 1 0,0-1 0,0 0 0,0 1 0,0-1 0,-1 0 0,1 1 0,0-1 0,-1 1 0,1-1 0,0 1 0,-1 0 0,1-1 0,0 1 0,-1 0 0,1-1 0,-1 1 0,0 0 0,1 0 0,-1-1 0,1 1 0,-1 2 0,2 0 13,-1 1-1,0 0 0,0 0 0,0 0 1,0 0-1,-1 8 0,-2 29 296,1-26-124,1 26 0,0-15 29,0-26-200,0 1-1,0-1 1,0 0-1,0 0 1,0 0-1,0 0 1,0 1-1,0-1 1,0 0-1,0 0 0,0 0 1,0 1-1,0-1 1,0 0-1,0 0 1,0 0-1,0 1 1,0-1-1,0 0 1,0 0-1,0 0 0,1 0 1,-1 1-1,0-1 1,0 0-1,0 0 1,0 0-1,0 0 1,1 0-1,-1 1 1,0-1-1,0 0 0,0 0 1,0 0-1,1 0 1,-1 0-1,0 0 1,0 0-1,0 0 1,0 0-1,1 0 1,-1 0-1,0 0 1,0 0-1,0 0 0,1 0 1,-1 0-1,0 0 1,0 0-1,0 0 1,1 0-1,-1 0 1,0 0-1,0 0 1,0 0-1,0 0 0,1 0 1,-1 0-1,0-1 1,0 1-1,0 0 1,0 0-1,1 0 1,-1 0-1,0-1 1,10-9 139,-1-3-178,11-23 1,-14 23 36,1 1 0,13-18 1,-16 25-32,0 0 1,1 0-1,0 0 1,0 0-1,11-7 0,-15 11 17,1 0 0,-1 0 0,1 1 0,0-1 0,-1 0 0,1 1 0,0-1 0,-1 1 0,1-1 0,0 1 0,0 0 0,-1 0-1,1 0 1,0 0 0,0 0 0,-1 0 0,1 0 0,0 1 0,0-1 0,-1 1 0,1-1 0,0 1 0,-1 0 0,1-1 0,-1 1 0,1 0-1,1 1 1,6 7-9,0 0 0,0 0-1,-1 0 1,0 1 0,-1 1-1,0-1 1,5 13-1,19 26-61,-15-20 279,-13-24-279,-1-1 0,0 1 1,1-1-1,0 0 0,3 4 1</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8:35.984"/>
    </inkml:context>
    <inkml:brush xml:id="br0">
      <inkml:brushProperty name="width" value="0.05" units="cm"/>
      <inkml:brushProperty name="height" value="0.05" units="cm"/>
    </inkml:brush>
  </inkml:definitions>
  <inkml:trace contextRef="#ctx0" brushRef="#br0">118 40 3392,'1'-6'406,"-1"4"-169,0 1 0,1-1 1,-1 1-1,0-1 0,1 0 1,-1 1-1,1-1 0,-1 1 0,1 0 1,0-1-1,0 1 0,-1-1 1,1 1-1,0 0 0,0 0 1,0 0-1,1-1 0,-1 1 1,0 0-1,0 0 0,1 1 0,-1-1 1,2-1-1,-3 2-175,0 0-1,1 0 0,-1-1 1,0 1-1,0 0 1,0 0-1,1 0 1,-1 0-1,0 0 1,0 0-1,1 0 1,-1 0-1,0 0 1,1 0-1,-1 0 1,0 0-1,0 0 1,1 0-1,-1 0 1,0 0-1,0 0 1,1 0-1,-1 0 1,0 0-1,0 0 1,1 0-1,-1 1 1,0-1-1,0 0 1,0 0-1,1 0 1,-1 0-1,0 1 1,0-1-1,0 0 1,1 0-1,-1 0 0,0 1 1,0-1-1,0 0 1,2 19 1460,-3 0-944,-1-1 0,0 1 1,-1-1-1,-11 34 1,-33 73 306,15-45-348,21-53-386,2 1-1,1 0 0,1 1 1,-5 37-1,12-55-125,-2 0 71,2 1 0,-1 0-1,1-1 1,1 1 0,3 13 0,-4-23-73,1 0 0,-1 1 1,1-1-1,0 0 0,0 0 1,0 0-1,0 0 0,0 0 0,0 0 1,1 0-1,-1 0 0,1-1 0,-1 1 1,1-1-1,-1 1 0,1-1 0,0 1 1,0-1-1,0 0 0,0 0 0,0 0 1,0 0-1,0 0 0,0 0 0,1 0 1,-1-1-1,0 0 0,0 1 0,1-1 1,-1 0-1,5 0 0,1 0 38,1-1-1,-1 0 1,0 0-1,1-1 1,14-5-1,39-21 103,-6 3-881,-25 11-1059,-13 0-2227,-10 10 2671</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8:36.375"/>
    </inkml:context>
    <inkml:brush xml:id="br0">
      <inkml:brushProperty name="width" value="0.05" units="cm"/>
      <inkml:brushProperty name="height" value="0.05" units="cm"/>
    </inkml:brush>
  </inkml:definitions>
  <inkml:trace contextRef="#ctx0" brushRef="#br0">17 8 6464,'-16'-7'1967,"28"10"1895,20 3-2701,0-2-1,0-1 1,54-1 0,17 0-6460,-81 1 3678</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8:36.716"/>
    </inkml:context>
    <inkml:brush xml:id="br0">
      <inkml:brushProperty name="width" value="0.05" units="cm"/>
      <inkml:brushProperty name="height" value="0.05" units="cm"/>
    </inkml:brush>
  </inkml:definitions>
  <inkml:trace contextRef="#ctx0" brushRef="#br0">0 122 3392,'5'6'1536,"-2"10"-1312,2-4 1536,0-1-992,-5 5 704,5 0-896,-5 4 192,3-1-448,-3 1 96,5 3-256,0-7 416,-2-2-320,2-6-2528,0 4 1248</inkml:trace>
  <inkml:trace contextRef="#ctx0" brushRef="#br0" timeOffset="1">106 16 4160,'-5'-8'1856,"-3"8"-1600,3-5 0,0 5-192,-3-3-32,3 3 0,2 0-256,6 3 128,2 2-1376,8-2 832</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8:37.423"/>
    </inkml:context>
    <inkml:brush xml:id="br0">
      <inkml:brushProperty name="width" value="0.05" units="cm"/>
      <inkml:brushProperty name="height" value="0.05" units="cm"/>
    </inkml:brush>
  </inkml:definitions>
  <inkml:trace contextRef="#ctx0" brushRef="#br0">36 37 3072,'-10'-3'12108,"10"3"-12051,11-7 1061,14-5-1036,-10 8-109,0 1 0,1 0-1,-1 1 1,25 0 0,64 8 35,-102-6 7,5 0-44,0 1 1,-1 0-1,1 1 1,11 3-1,-17-5 36,0 1 1,0-1-1,0 0 1,0 1-1,0-1 1,0 1-1,-1-1 1,1 1-1,0 0 1,0-1-1,-1 1 1,1 0-1,0-1 1,-1 1-1,1 0 1,-1 0-1,1 0 1,-1-1-1,1 1 1,-1 0-1,0 0 1,1 0-1,-1 0 1,0 0-1,0 0 1,1 0-1,-1 0 1,0 0-1,0 0 1,0 0-1,0 0 1,-1 0-1,1 0 1,0 0-1,0 0 1,0-1-1,-1 1 1,1 0-1,0 0 1,-1 0-1,0 1 1,-2 3 4,-1 1 0,0-1 0,0 0 0,0 0 0,-1-1 0,1 1 1,-1-1-1,-5 4 0,-21 19 92,-181 217 1282,172-185-815,40-58-559,0-1-1,0 0 1,0 1 0,0-1-1,0 1 1,0-1 0,0 0-1,0 1 1,0-1 0,1 0-1,-1 1 1,0-1 0,0 1-1,0-1 1,0 0 0,1 1-1,-1-1 1,0 0 0,0 0-1,1 1 1,-1-1-1,0 0 1,1 0 0,-1 1-1,0-1 1,1 0 0,-1 0-1,0 0 1,1 1 0,-1-1-1,0 0 1,1 0 0,-1 0-1,1 0 1,-1 0 0,16 6 289,-15-6-270,11 3 24,-1-1 0,1-1 0,0 0 0,0 0 0,14-2 0,-6 1 52,128 0-496</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8:37.907"/>
    </inkml:context>
    <inkml:brush xml:id="br0">
      <inkml:brushProperty name="width" value="0.05" units="cm"/>
      <inkml:brushProperty name="height" value="0.05" units="cm"/>
    </inkml:brush>
  </inkml:definitions>
  <inkml:trace contextRef="#ctx0" brushRef="#br0">11 13 4480,'0'0'448,"-9"1"7162,8 0-7162,1 0-286,1-1 1,-1 0 0,1 0-1,-1 1 1,1-1 0,-1 0 0,1 0-1,-1 1 1,1-1 0,-1 0-1,1 0 1,-1 0 0,1 0-1,-1 0 1,1 0 0,-1 0-1,1 0 1,0 0 0,0 0 0,100-9 2346,-33 2-1995,46 6-326,-64 1-82,-51 1-583,-1-1-1,1 0 1,0 1 0,-1-1 0,1 0-1,0 1 1,-1 0 0,1-1 0,0 1 0,0 0-1,0-1 1,0 1 0,-2 2 0,-17 17-3648,12-10 1144,2 1 795</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8:38.509"/>
    </inkml:context>
    <inkml:brush xml:id="br0">
      <inkml:brushProperty name="width" value="0.05" units="cm"/>
      <inkml:brushProperty name="height" value="0.05" units="cm"/>
    </inkml:brush>
  </inkml:definitions>
  <inkml:trace contextRef="#ctx0" brushRef="#br0">33 170 4160,'8'-2'5791,"18"6"-3127,0-1-1482,-21-3-1064,0 0 1,0-1-1,-1 0 1,1 0-1,0 0 1,0 0-1,-1-1 1,1 0-1,-1 0 1,0 0-1,1 0 1,-1-1-1,0 1 1,0-1-1,0 0 1,-1-1-1,1 1 1,4-6-1,-4 4-78,0-1 0,-1 1 0,0-1 0,0 1 0,0-1 0,0 0 0,-1 0 0,0 0 0,-1 0 0,1 0 0,-1 0 0,0-1 0,0-8-1,-1 12-86,0 1 0,-1 0 0,1-1 0,0 1 0,-1 0-1,1 0 1,-1 0 0,0-1 0,1 1 0,-1 0 0,0 0-1,-2-2 1,2 3 27,0 0-1,0 0 1,1 0-1,-1 1 1,0-1-1,0 0 1,0 1-1,0-1 1,0 0 0,0 1-1,0 0 1,0-1-1,-1 1 1,1 0-1,0-1 1,0 1-1,0 0 1,0 0-1,0 0 1,-1 0-1,1 0 1,0 0 0,0 0-1,0 1 1,0-1-1,-2 1 1,-28 10 375,23-8-252,1 1 1,0 1-1,0 0 0,0 0 1,0 0-1,1 1 1,0 0-1,-9 11 0,2 1 584,-23 39 0,32-50-540,1-1 1,0 1 0,0 0 0,1 0-1,0 0 1,0 0 0,0 0-1,1 1 1,0-1 0,1 15 0,0-17-91,1 0 0,0 0 0,0 0 0,0 0 1,0 0-1,1 0 0,0 0 0,0-1 0,0 1 1,1-1-1,0 1 0,-1-1 0,2 0 0,-1 0 1,0 0-1,7 5 0,-4-4-39,0 0 1,1 0-1,0-1 1,0 1-1,0-2 0,0 1 1,1-1-1,-1 0 0,1 0 1,0-1-1,0 0 0,0-1 1,0 0-1,0 0 1,0 0-1,0-1 0,9-1 1,3-1-3164,15-3-6793,-15 1 7240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3:28.420"/>
    </inkml:context>
    <inkml:brush xml:id="br0">
      <inkml:brushProperty name="width" value="0.05" units="cm"/>
      <inkml:brushProperty name="height" value="0.05" units="cm"/>
      <inkml:brushProperty name="color" value="#AB008B"/>
    </inkml:brush>
  </inkml:definitions>
  <inkml:trace contextRef="#ctx0" brushRef="#br0">44 129 5408,'-22'-10'1728,"20"9"-1359,1 1 1,-1-1-1,0 1 0,0-1 1,0 1-1,0 0 0,0 0 1,-4 1 3033,15-1-2177,5 0-601,-1-1 0,25-6 0,-11 2-250,150-28 1155,245-36-36,-324 67-1396,-60 3-1215,-37-1 725,0 1-1,0 0 1,-1 0-1,1 0 0,0 0 1,0 0-1,-1 0 1,1 0-1,0 0 0,-1 0 1,1 1-1,-1-1 1,0 0-1,1 1 0,0 2-757,12 26-4349,-5-14 3350</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8:38.999"/>
    </inkml:context>
    <inkml:brush xml:id="br0">
      <inkml:brushProperty name="width" value="0.05" units="cm"/>
      <inkml:brushProperty name="height" value="0.05" units="cm"/>
    </inkml:brush>
  </inkml:definitions>
  <inkml:trace contextRef="#ctx0" brushRef="#br0">134 321 6400,'-1'-2'333,"1"1"1,-1 0 0,1 0-1,-1-1 1,1 1-1,-1 0 1,0 0 0,0 0-1,0 0 1,-1-2-1,1 3-230,1 0 1,-1 0-1,1 0 0,-1 0 0,1 0 0,-1 0 0,0 0 0,1 0 0,-1 0 0,1 0 0,-1 0 1,1 0-1,-1 0 0,1 0 0,-1 0 0,0 1 0,1-1 0,-1 0 0,1 0 0,-1 1 0,1-1 0,0 0 1,-2 1-1,-7 5 43,0 1 0,0 0 0,1 0 0,0 0 0,0 1 0,1 0 1,0 1-1,0-1 0,1 2 0,0-1 0,0 0 0,1 1 0,1 0 0,-6 15 1,10-24-122,0 1 0,-1 0 1,1 0-1,0 0 1,0 0-1,0-1 1,0 1-1,0 0 1,0 0-1,1 0 1,-1-1-1,1 1 1,-1 0-1,1 0 1,-1-1-1,1 1 1,0 0-1,0-1 1,0 1-1,0-1 0,0 1 1,0-1-1,1 1 1,-1-1-1,0 0 1,1 0-1,-1 0 1,3 2-1,-2-2 30,0 0 0,0 0 0,0 0 1,0 0-1,0-1 0,1 1 0,-1-1 0,0 1 0,0-1 0,1 0 0,-1 0 0,0 0 0,1 0 0,-1 0 0,0 0 0,1-1 0,-1 1 0,0-1 1,0 0-1,1 1 0,-1-1 0,3-2 0,2-1 25,-1-1-1,1 0 1,-1 0 0,0 0 0,0-1-1,-1 0 1,1 0 0,-1-1 0,-1 1 0,7-12-1,1-6-9,17-48 0,-17 39 22,11-31-143,24-108 1,-45 166 118,-1-1 1,0 0-1,0 1 1,-1-1 0,1 0-1,-2-11 1,1 18-72,0 0 0,0 0-1,0 0 1,-1 0 0,1 0 0,0 0 0,0 0 0,0 0 0,0 0 0,0 0 0,0 0 0,0 0-1,0 0 1,0 0 0,0 0 0,0 0 0,0 0 0,0 0 0,0-1 0,0 1 0,0 0-1,0 0 1,-1 0 0,1 0 0,0 0 0,0 0 0,0 0 0,0 0 0,0 0 0,0 0 0,0 0-1,0 0 1,0 0 0,0 0 0,0 0 0,0 0 0,-1 0 0,1 1 0,0-1 0,0 0 0,0 0-1,0 0 1,0 0 0,0 0 0,0 0 0,0 0 0,0 0 0,0 0 0,0 0 0,0 0 0,0 0-1,0 0 1,0 0 0,0 0 0,0 0 0,0 0 0,0 0 0,0 1 0,0-1 0,0 0-1,0 0 1,-1 0 0,-4 8 0,-5 17 154,0 15 117,2 0 1,2 1-1,2-1 1,1 1-1,4 49 0,-1-86-374,1 12 339,0 1 1,5 24-1,-6-38-393,1 0-1,0 0 1,-1 0 0,1 0-1,1 0 1,-1 0 0,0 0-1,1 0 1,0-1 0,-1 1-1,1 0 1,0-1 0,0 1-1,1-1 1,-1 0-1,0 0 1,1 0 0,-1 0-1,6 3 1,-8-5 19,1 0 0,-1 0-1,1 1 1,-1-1 0,1 0 0,-1 0 0,1 0-1,0 0 1,-1 0 0,1 0 0,-1 0-1,1 0 1,0 0 0,-1 0 0,1 0 0,-1 0-1,1 0 1,-1 0 0,1 0 0,0-1-1,-1 1 1,1 0 0,-1 0 0,1-1-1,8-12-3945,-5 7 2564,13-19-2706</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9:00.277"/>
    </inkml:context>
    <inkml:brush xml:id="br0">
      <inkml:brushProperty name="width" value="0.05" units="cm"/>
      <inkml:brushProperty name="height" value="0.05" units="cm"/>
    </inkml:brush>
  </inkml:definitions>
  <inkml:trace contextRef="#ctx0" brushRef="#br0">117 10 2976,'12'-9'6714,"-11"9"-6601,-1 0 0,0 0 1,0 0-1,0 0 0,0 0 0,1 0 0,-1 0 0,0 0 0,0 0 0,0 0 0,0 0 0,1 0 0,-1 0 0,0 0 0,0 0 0,0 0 0,0 0 0,1 0 0,-1 0 0,0 0 0,0 0 1,0 0-1,0 0 0,1 0 0,-1 0 0,0 0 0,0 0 0,1 1 565,-1-1-565,0 0 0,0 0 0,0 1 0,1 0-93,-1 0-1,1 0 0,-1 0 0,1 1 0,-1-1 0,0 0 0,0 0 0,0 0 1,0 1-1,0 1 0,0 7 145,0 0 1,-1 0-1,-1 0 1,1-1-1,-4 11 1,3-15-95,0 0 1,0 0 0,0-1-1,0 1 1,-1-1 0,0 1-1,0-1 1,0 0 0,0 0-1,0 0 1,-5 3 0,-7 6-133,11-9 254,-1 0 0,0 0 0,-10 6 1,13-9-376,0 0 0,0 0 0,0-1 0,0 1 0,0-1 0,0 1 1,0-1-1,0 0 0,0 1 0,0-1 0,-1 0 0,1-1 0,0 1 1,0 0-1,-2-1 0,3 1-56,0 0 1,1-1-1,-1 1 1,0 0-1,1 0 1,-1 0-1,1-1 1,-1 1-1,0 0 1,1-1-1,-1 1 1,1-1 0,-1 1-1,1 0 1,-1-1-1,1 1 1,0-1-1,-1 1 1,1-1-1,0 0 1,-1 1-1,1-1 1,0 1-1,-1-1 1,1 0-1,0 1 1,0-1-1,0 1 1,0-1-1,0 0 1,0 0-1,3-7-3254</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9:05.071"/>
    </inkml:context>
    <inkml:brush xml:id="br0">
      <inkml:brushProperty name="width" value="0.05" units="cm"/>
      <inkml:brushProperty name="height" value="0.05" units="cm"/>
    </inkml:brush>
  </inkml:definitions>
  <inkml:trace contextRef="#ctx0" brushRef="#br0">141 186 1408,'-4'2'852,"0"-1"0,-1 1 1,1-1-1,-1 0 0,1 0 0,-1-1 1,1 0-1,-1 1 0,0-2 0,-7 0 1,-5 1 289,17 0-1137,0 0 0,0 0 0,0 0 0,0 0 0,-1 0 0,1 0 0,0 0 0,0 0 0,0 0 0,0-1 0,0 1 0,-1 0 1,1 0-1,0 0 0,0 0 0,0 0 0,0 0 0,0 0 0,0 0 0,0 0 0,-1 0 0,1-1 0,0 1 0,0 0 0,0 0 0,0 0 0,0 0 0,0 0 0,0 0 0,0-1 0,0 1 0,0 0 0,0 0 0,0 0 0,0 0 1,0 0-1,0-1 0,0 1 0,0 0 0,0 0 0,0 0 0,0-1 0,-1 0 43,-1 3 39,3-8 618,4-3-205,7-1-337,0 0 0,26-15 0,-8 6-54,34-30 35,-47 37-283,0 0 0,30-14 1,-43 24 154,1 0 0,-1 1 1,1 0-1,0-1 0,0 1 1,-1 1-1,1-1 0,0 1 1,0 0-1,0 0 0,-1 0 1,1 1-1,0-1 0,0 1 1,5 2-1,-8-2-9,-1 0 0,0 0 0,1 1 0,-1-1 0,0 0 0,0 0 1,0 1-1,0-1 0,0 1 0,0-1 0,0 1 0,0-1 0,-1 1 0,1 0 0,-1-1 0,1 1 0,-1 0 1,1-1-1,-1 4 0,1 3 57,-1 0 1,-1 14 0,1-14 7,-1 1 0,0-1 1,0 1-1,-1-1 0,0 0 1,-1 0-1,0 0 0,-6 12 1,-15 23 107,-72 127 397,68-127-273,-59 71 0,35-60-77,28-31-113,11-10 277,-1-1 0,-24 15 0,33-24 18,7-5-106,10-7-113,29-11-186,-17 7 11,1 2 0,0 0 0,0 2 1,28-7-1,-41 13-28,1 1-1,-1 1 1,0 0 0,1 0 0,-1 2 0,1-1 0,-1 1-1,0 1 1,0 0 0,1 1 0,-1 0 0,-1 1-1,1 0 1,-1 1 0,1 1 0,13 8 0,45 34 290,-67-45-337,-3-3-6,1 1 1,-1-1-1,1 1 1,-1-1-1,1 0 1,-1 1-1,1-1 1,-1 0-1,1 1 1,-1-1-1,1 0 1,-1 0-1,1 0 1,-1 1-1,1-1 1,-1 0-1,1 0 1,0 0-1,0 0 0,8 0-766</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9:05.851"/>
    </inkml:context>
    <inkml:brush xml:id="br0">
      <inkml:brushProperty name="width" value="0.05" units="cm"/>
      <inkml:brushProperty name="height" value="0.05" units="cm"/>
    </inkml:brush>
  </inkml:definitions>
  <inkml:trace contextRef="#ctx0" brushRef="#br0">34 9 2720,'1'0'35,"-1"0"-1,0 0 1,0 0-1,1 0 1,-1 0 0,0 0-1,0 0 1,0 0-1,1 0 1,-1 0 0,0-1-1,0 1 1,0 0-1,1 0 1,-1 0 0,0 0-1,0 0 1,0-1-1,0 1 1,1 0-1,-1 0 1,0 0 0,0 0-1,0-1 1,0 1-1,0-5 4507,-1 29-589,-8 24-2804,2 0 0,-2 69 1,10-69-953,-2 57 259,-5 11 355,2-100-613,4-16-194,0 1 0,-1 0 1,1-1-1,0 1 0,-1 0 1,1 0-1,0 0 1,0-1-1,0 1 0,-1 0 1,1 0-1,0 0 0,0-1 1,0 1-1,1 0 1,-1 0-1,0 0 0,0-1 1,0 1-1,0 0 0,1 0 1,-1-1-1,1 2 0,0-20-5544,-1 10 3835</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9:06.415"/>
    </inkml:context>
    <inkml:brush xml:id="br0">
      <inkml:brushProperty name="width" value="0.05" units="cm"/>
      <inkml:brushProperty name="height" value="0.05" units="cm"/>
    </inkml:brush>
  </inkml:definitions>
  <inkml:trace contextRef="#ctx0" brushRef="#br0">1 54 2816,'0'0'7584,"0"-6"-4363,9 9-1338,6-4-1574,0-1 1,-1 0-1,25-7 1,13-3 51,67 2-187,-71 8-257,-26 1 58,34-4 23,-51 4 247,-5 1-316,0 0 0,0 0 0,0 0 0,1 0 0,-1 0 0,0 0 0,0 0 0,0 0 0,1 0 0,-1 0 0,0 0 0,0 0 0,0 0 0,0 0 0,1 0 0,-1 0 0,0 0 0,0 0 0,0 0 0,0-1 0,1 1 0,-1 0 0,0 0 0,0 0 0,0 0 0,0 0 0,0-1 0,0 1 0,0 0 0,1 0 0,-1 0 0,0 0 0,0-1 0,0 1 0,0 0 0,0 0 0,0 0 0,0 0 0,0-1 0,0 1 0,0 0 0,0 0 1,0 0-1,0-1 0,0 1 0,0 0 0,0 0 0,0 0 0,0 0 0,0-1 0</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9:06.942"/>
    </inkml:context>
    <inkml:brush xml:id="br0">
      <inkml:brushProperty name="width" value="0.05" units="cm"/>
      <inkml:brushProperty name="height" value="0.05" units="cm"/>
    </inkml:brush>
  </inkml:definitions>
  <inkml:trace contextRef="#ctx0" brushRef="#br0">6 86 3808,'0'0'1227,"-6"0"1818,12-7 151,-2 3-2393,0 0 0,0 0-1,1 0 1,-1 0 0,1 1 0,8-5-1,5 2-506,1 0-1,0 1 0,0 1 0,1 1 0,34-2 0,68 2-300,-85 0-3,-15-5-7749,-14 3 4925</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9:07.788"/>
    </inkml:context>
    <inkml:brush xml:id="br0">
      <inkml:brushProperty name="width" value="0.05" units="cm"/>
      <inkml:brushProperty name="height" value="0.05" units="cm"/>
    </inkml:brush>
  </inkml:definitions>
  <inkml:trace contextRef="#ctx0" brushRef="#br0">74 21 2304,'1'-2'178,"1"1"0,-1 0 1,1 0-1,-1 0 0,1 0 0,-1 0 1,1 0-1,0 1 0,0-1 0,2 0 1,-2 0 198,-1 1 0,1-1-1,0 1 1,-1-1 0,0 0 0,1 1 0,-1-1 0,1 0 0,-1 0 0,2-2-1,-4 10 4694,-10 30-3041,-1-10-1350,-17 48-164,14-17 26,-10 80-1,13-58-277,12-64-44,0-5-155,0-11-92,0 0 0,0 0 0,0 0 0,0 0 0,0 0 0,0-1 0,0 1 1,0 0-1,0 0 0,0 0 0,0 0 0,0 0 0,-1 0 0,1 0 0,0 0 0,0 0 0,0 0 0,0 0 0,0 0 0,0 0 0,0 0 0,0 0 0,0 0 0,0 0 0,-1 0 1,1 0-1,0 0 0,0 0 0,0 0 0,0 0 0,0 0 0,0 0 0,0 0 0,0 0 0,0 0 0,0 1 0,0-1 0,-1 0 0,1 0 0,0 0 0,0 0 0,0 0 0,0 0 1,0 0-1,0 0 0,0 0 0,0 0 0,0 0 0,0 0 0,0 1 0,0-1 0,0 0 0,0 0 0,0 0 0,0 0 0,0 0 0,0 0 0,-4-8-3977,7 3 2341</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9:08.271"/>
    </inkml:context>
    <inkml:brush xml:id="br0">
      <inkml:brushProperty name="width" value="0.05" units="cm"/>
      <inkml:brushProperty name="height" value="0.05" units="cm"/>
    </inkml:brush>
  </inkml:definitions>
  <inkml:trace contextRef="#ctx0" brushRef="#br0">9 40 4480,'-8'-4'13050,"51"2"-12115,74-13 0,24-3-784,-12 17-80,-73 2-2632,-47-1 988</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9:08.772"/>
    </inkml:context>
    <inkml:brush xml:id="br0">
      <inkml:brushProperty name="width" value="0.05" units="cm"/>
      <inkml:brushProperty name="height" value="0.05" units="cm"/>
    </inkml:brush>
  </inkml:definitions>
  <inkml:trace contextRef="#ctx0" brushRef="#br0">67 12 4160,'9'-11'5386,"-1"40"-1322,-7-19-3653,-1 0 1,0 0-1,0 0 0,-2 0 0,1 0 0,-6 17 0,1 1 98,-37 313 2063,24-156-1896,13-117-303,6-68-404,0 0 1,0 0-1,0 0 1,0 0-1,0 0 1,0 0-1,0 0 0,0 0 1,1 0-1,-1 0 1,0-1-1,0 1 1,0 0-1,0 0 0,0 0 1,0 0-1,0 0 1,0 0-1,0 0 0,0 0 1,0 0-1,0 1 1,0-1-1,1 0 1,-1 0-1,0 0 0,0 0 1,0 0-1,0 0 1,0 0-1,0 0 1,0 0-1,0 0 0,0 0 1,0 0-1,0 0 1,0 0-1,0 0 0,0 0 1,0 0-1,0 0 1,0 0-1,0 0 1,0 0-1,0 1 0,0-1 1,0 0-1,0 0 1,0 0-1,1 0 1,-1 0-1,0 0 0,0 0 1,0 0-1,-1 0 1,1 0-1,0 0 0,0 0 1,0 0-1,0 1 1,0-1-1,0 0 1,0 0-1,0 0 0,0 0 1,0 0-1,0 0 1,0 0-1,0 0 1,3-5-977,3-20-3184,6-6 1279</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9:21.208"/>
    </inkml:context>
    <inkml:brush xml:id="br0">
      <inkml:brushProperty name="width" value="0.05" units="cm"/>
      <inkml:brushProperty name="height" value="0.05" units="cm"/>
    </inkml:brush>
  </inkml:definitions>
  <inkml:trace contextRef="#ctx0" brushRef="#br0">197 113 2400,'0'-1'76,"0"0"0,0 0-1,0 1 1,0-1 0,0 0 0,0 1 0,0-1 0,1 0-1,-1 1 1,0-1 0,0 0 0,1 1 0,-1-1-1,0 0 1,1 1 0,-1-1 0,1 1 0,-1-1 0,1 1-1,-1-1 1,1 1 0,-1-1 0,1 1 0,-1-1 0,1 1-1,-1 0 1,2-1 0,-1 1 133,0-1-1,-1 1 1,1-1 0,0 0-1,0 1 1,-1-1 0,1 1-1,0-1 1,-1 0 0,1 0-1,-1 1 1,1-1 0,-1 0-1,2-1 1,0-4 1696,-2 8-610,-7 15-479,-9 16-511,2 0 1,-11 39-1,-15 75 278,8-24-141,-5 19 9,10-35 341,25-101-665,2-3 9,-1 0 0,0 0 1,0 0-1,0 0 1,0 0-1,0 0 1,-1 0-1,-2 3 1,4-6-80,-1-1 0,1 1 0,0 0 0,-1-1 0,1 1 1,0 0-1,-1-1 0,1 1 0,0 0 0,0-1 0,-1 1 1,1-1-1,0 1 0,0-1 0,0 1 0,-1-1 0,1 1 1,0-1-1,0 1 0,0-1 0,0 1 0,0-1 0,0 1 1,0-1-1,-2-19 87,3 2-82,1 1 0,0 0-1,2-1 1,6-21 0,1-1-99,36-126 31,-33 127-102,1 1 0,35-63-1,-34 74 26,1 1-1,1 0 0,2 1 1,0 1-1,42-37 1,-55 55 75,5-4-57,0 1 0,16-10 1,-24 16 35,0 1 1,0 1 0,0-1-1,0 0 1,0 1 0,0 0-1,1 0 1,-1 0 0,0 0-1,1 1 1,-1 0-1,7 0 1,-9 1 21,0-1 0,0 1 0,1 0 0,-1 0 0,0 0 0,0 0-1,0 0 1,0 0 0,0 0 0,-1 1 0,1-1 0,0 1 0,-1-1 0,1 1 0,0 0 0,-1 0 0,0 0-1,0-1 1,1 1 0,-1 1 0,0-1 0,0 0 0,-1 0 0,1 0 0,0 3 0,1 2 3,0 0 1,-1 1 0,0-1-1,0 0 1,0 1 0,-2 11-1,-1 7 86,-1 0 1,-1-1-1,-10 35 0,11-51-47,0 0 0,0-1 0,-1 1 0,0-1-1,-1 0 1,0-1 0,0 1 0,-1-1-1,0 0 1,0 0 0,0 0 0,-1-1-1,-7 6 1,9-9-1,0 0 0,-1-1-1,1 1 1,0-1 0,-1 0-1,0-1 1,1 1 0,-1-1 0,0 0-1,1 0 1,-1-1 0,0 0-1,0 0 1,0 0 0,0-1-1,1 1 1,-1-2 0,-10-2 0,8 1-20,0 0 1,0 0 0,0 0 0,1-1-1,0-1 1,0 1 0,0-1-1,0 0 1,1-1 0,-1 1 0,1-1-1,-6-9 1,11 14-25,0 0 1,1 1-1,-1-1 1,1 0-1,-1 0 0,1 0 1,-1 0-1,1 1 1,-1-1-1,1 0 0,0 0 1,0 0-1,-1 0 1,1 0-1,0 0 0,0 0 1,0 0-1,0 0 0,0-2 1,1 3-1,-1-1 0,0 1 0,1-1 0,-1 1 0,1-1 0,-1 0 0,1 1 0,-1 0 1,1-1-1,-1 1 0,1-1 0,-1 1 0,1 0 0,0-1 0,-1 1 0,1 0 0,-1 0 0,1-1 0,0 1 0,1 0 0,4-1-43,0 1-1,0-1 0,0 1 0,10 2 1,-15-2 50,69 7 85,0-4 0,100-6-1,-159 1-35,-1 0 0,0 0 0,0-1 0,-1 0 0,1-1 0,-1 0 0,1-1 0,-1 0 0,-1 0 0,1-1 0,-1 0 0,13-12 0,4-7 68,-1-1 0,26-37-1,-46 57-88,0-1-1,0 1 1,0-1-1,-1 0 1,0 0-1,-1 0 1,3-10-1,-2 8 47,-3 6-90,1 0 1,0 0-1,0 0 1,0 1-1,0-1 1,1 0-1,-1 0 1,4-3-1,-4 5-7,1-1-1,0 1 0,0 0 1,1 0-1,-1 0 1,0 0-1,0 0 1,0 0-1,1 1 1,-1-1-1,5 0 0,2-1-37,0 1-1,0 0 0,0 0 0,0 1 0,15 1 0,-23-1 54,1 0 0,0 0-1,-1 1 1,1-1 0,0 1 0,-1-1 0,1 1-1,-1 0 1,1 0 0,-1-1 0,1 1 0,-1 0-1,0 0 1,1 0 0,-1 1 0,0-1-1,0 0 1,0 0 0,0 1 0,0-1 0,0 1-1,0-1 1,0 0 0,0 1 0,-1 0 0,1-1-1,-1 1 1,1-1 0,-1 1 0,0 0-1,0-1 1,1 1 0,-1 0 0,0-1 0,0 1-1,-1 0 1,1 0 0,-1 2 0,-3 16 39,0-1 0,-2 0 0,-13 32 0,12-33 58,0 0 1,1 0-1,1 1 0,-4 23 1,9-41-62,0 1-1,-1 0 1,1-1 0,0 1 0,0-1-1,0 1 1,0-1 0,0 1 0,1 0-1,-1-1 1,0 1 0,1-1 0,-1 1-1,1-1 1,0 0 0,-1 1 0,1-1-1,0 1 1,1 0 0,-1-1-9,0 0 1,1-1-1,-1 1 0,0-1 0,1 0 0,-1 1 1,0-1-1,1 0 0,-1 0 0,0 0 1,1 0-1,-1 0 0,1 0 0,-1 0 1,0-1-1,1 1 0,-1 0 0,0-1 1,0 1-1,1-1 0,-1 1 0,0-1 1,0 0-1,2 0 0,67-41 329,-19 10-274,70-42-107,58-32-392,-178 107 110,-2 3 116,-8 11 52,3-5 156,0 0 1,-7 16-1,10-15 4,0 0-1,1 0 0,0 0 1,1 0-1,0 0 1,1 15-1,0-23 12,0 1 0,1 0-1,0-1 1,0 1 0,0-1 0,0 0 0,0 1-1,1-1 1,-1 0 0,4 5 0,-3-6 1,-1 0 0,1-1 0,0 1-1,0 0 1,0 0 0,0-1 0,0 0 0,0 1 0,0-1 0,1 0 0,-1 0 0,0 0 0,1 0-1,-1 0 1,1-1 0,3 1 0,-3-1 1,0 0 0,-1 0 1,1 0-1,0-1 0,0 1 0,0-1 0,0 0 0,0 0 0,-1 0 1,1 0-1,0 0 0,-1 0 0,1-1 0,-1 0 0,0 1 1,1-1-1,-1 0 0,0 0 0,0 0 0,0 0 0,0-1 0,0 1 1,2-5-1,0 1-10,0-1 1,0 0-1,-1 1 1,0-1-1,0-1 1,-1 1-1,0 0 1,2-11-1,-3 14-8,-1 0 1,0 0-1,0 0 0,0 1 0,0-1 0,-1 0 0,1 0 0,-1 0 0,0 0 0,0 1 0,-3-6 0,3 6-35,0 1-1,-1-1 1,0 1 0,1 0-1,-1 0 1,0 0-1,0 0 1,0 0-1,0 0 1,-1 1-1,1-1 1,0 1-1,-1-1 1,1 1-1,-6-2 1,1 0 11,-1 1 1,0 0-1,0 0 1,-1 1-1,-12-1 1,-5 2-3507,22 0 2729,57 7-6868,-28-9 5270,0 2 831</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3:29.434"/>
    </inkml:context>
    <inkml:brush xml:id="br0">
      <inkml:brushProperty name="width" value="0.05" units="cm"/>
      <inkml:brushProperty name="height" value="0.05" units="cm"/>
      <inkml:brushProperty name="color" value="#AB008B"/>
    </inkml:brush>
  </inkml:definitions>
  <inkml:trace contextRef="#ctx0" brushRef="#br0">195 601 4160,'-1'0'119,"0"-1"-1,0 1 1,0-1-1,0 1 1,0 0 0,0 0-1,0 0 1,-1 0 0,1 0-1,0 0 1,0 0 0,0 0-1,0 0 1,0 0 0,0 1-1,0-1 1,0 0 0,0 1-1,0-1 1,0 1 0,-2 0-1,-23 18 1607,12-8-743,1-3-652,1 0 1,1 1-1,0 1 0,0 0 0,0 1 1,1 0-1,-8 12 0,14-17-242,0 0 0,1-1 1,-1 2-1,1-1 0,0 0 0,1 1 0,0-1 0,0 1 1,0-1-1,1 1 0,0 0 0,0 0 0,0 0 1,1 0-1,0 0 0,1 0 0,1 10 0,-1-15-31,0 1 0,0 0-1,0 0 1,0-1 0,0 1 0,0-1-1,1 1 1,-1-1 0,1 1 0,0-1-1,0 0 1,0 0 0,0 0-1,0 0 1,0 0 0,0 0 0,1-1-1,-1 1 1,5 1 0,-3-1 11,-1-1 0,1 0 0,0 0 0,-1 0 0,1-1 0,0 1 0,0-1 0,0 0 0,0 0 0,-1 0 0,1-1 0,0 1 0,0-1 0,7-2 0,-4 0 37,0-1 0,0 1 1,0-1-1,0 0 0,0-1 1,-1 0-1,0 0 0,0 0 1,0-1-1,-1 0 0,0 0 1,0 0-1,8-14 0,-10 15-86,0 1 0,-1-1-1,1 0 1,-1-1 0,0 1-1,-1 0 1,1 0 0,-1-1-1,0 1 1,-1-1 0,1 1-1,-1-1 1,0 0 0,0 1-1,-1-1 1,0 1 0,0-1-1,0 1 1,0 0 0,-5-9-1,4 10-70,0 1 0,0 0 0,0-1 0,-1 1 0,1 1-1,-1-1 1,0 0 0,0 0 0,0 1 0,0 0 0,0 0-1,-1 0 1,1 0 0,0 0 0,-1 0 0,-7-1-1,1 0-189,0 1-1,0 0 0,-1 1 0,-19 0 0,38 5 354,-2-1-62,3 1 17,1-1 0,-1-1 1,0 0-1,1 0 0,11 0 0,51 0 396,-52-2-324,1 0-1,-1-2 1,0-1 0,27-7 0,-36 7-78,-1 0 1,1-2 0,-1 1 0,0-1-1,0 0 1,-1-1 0,0-1-1,0 1 1,15-15 0,-9 3 41,-1 0 0,-1-1 1,-1 0-1,16-34 0,-26 51-91,140-295 459,-128 265-323,-2 0 1,10-37-1,-21 67-156,-1 1-1,0-1 1,0 1-1,1 0 1,-1-1-1,0 1 0,-1-1 1,1 1-1,0-1 1,0 1-1,0-1 1,-1 1-1,0-3 0,1 4 1,-1 0-1,1-1 0,0 1 0,0 0 0,0-1 0,-1 1 0,1 0 0,0 0 0,0-1 0,-1 1 0,1 0 0,0 0 1,-1 0-1,1-1 0,0 1 0,-1 0 0,1 0 0,0 0 0,-1 0 0,1 0 0,0 0 0,-1 0 0,0 0 0,0 0-13,0 0-1,0 0 1,0 0 0,1 1-1,-1-1 1,0 1-1,0-1 1,0 0-1,0 1 1,0-1-1,0 1 1,-1 1-1,-5 4-5,0 0 1,1 1-1,0 0 0,0 1 1,0-1-1,1 1 0,0 0 1,1 0-1,-6 15 0,-2 7 66,-9 47 0,14-49-32,3-15 5,-67 283 102,58-229 151,3 1 1,-1 100-1,13-90-81,-1-67-4780,2-32 2764,0 8 823,-2 0-1,1 0 1,-2-1 0,0 1-1,0 0 1,-1 0 0,-5-22-1,2 21 404,-1 1 0,0 0 0,-1 0 0,0 1 0,-15-22 0,6 13 1819,0 2 0,-30-29-1,33 37 713,-27-16 0,28 19-624,0 1-1,0-1 0,-18-19 1,29 27-1229,-1-1 1,0 0-1,1 1 1,-1-1-1,1 0 1,-1 1-1,1-1 1,0 0-1,-1 0 1,1 1-1,0-1 1,-1 0-1,1 0 1,0 0-1,0 0 0,0 1 1,-1-1-1,1-1 1,1 1-31,-1 1-1,0-1 1,0 1 0,1-1 0,-1 1 0,0-1-1,1 1 1,-1-1 0,0 1 0,1-1 0,-1 1-1,1 0 1,-1-1 0,0 1 0,1 0-1,-1-1 1,1 1 0,-1 0 0,1 0 0,0-1-1,4 0 117,0 0 0,0 0 0,0 0 0,10 0 0,-11 1-86,245-8 1876,-80 8-1508,-161 0-559,-1 1-1,1 0 1,0 0 0,10 3 0,-15-3-299,1 0 0,-1 0-1,0 0 1,0 0 0,0 1-1,-1-1 1,1 1 0,0 0 0,-1 0-1,1 0 1,-1 0 0,5 5 0,9 17-4044,-6-8 2864</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9:21.700"/>
    </inkml:context>
    <inkml:brush xml:id="br0">
      <inkml:brushProperty name="width" value="0.05" units="cm"/>
      <inkml:brushProperty name="height" value="0.05" units="cm"/>
    </inkml:brush>
  </inkml:definitions>
  <inkml:trace contextRef="#ctx0" brushRef="#br0">343 6 2144,'2'0'122,"1"1"0,-1-1 0,0 0 1,1 0-1,-1 0 0,0 0 0,1 0 0,-1 0 1,0 0-1,4-2 0,-4 2 399,1-1 0,-1 1 1,1 0-1,0-1 0,-1 1 0,5 1 0,-5-1 116,1 0-1,0 0 0,0 0 0,0 0 0,-1-1 0,7 0 0,-9 0-554,0 1 1,0 0-1,0 0 0,1 0 1,-1 0-1,0 0 0,0 0 1,1-1-1,-1 1 1,0 0-1,0 0 0,1 0 1,-1 0-1,0 0 0,0 0 1,1 0-1,-1 0 0,0 0 1,0 0-1,1 0 0,-1 0 1,0 0-1,0 1 0,1-1 1,-1 0-1,0 0 1,0 0-1,0 0 0,1 0 1,-1 0-1,0 0 0,0 1 1,0-1-1,1 0 0,-1 0 1,0 0-1,0 1 0,1 11 3046,-2-1-3567,-4 69 727,1-40-202,-8 102 479,-32 160 0,41-291-502,2-4 145,0 0-1,-1 0 1,0 0-1,0 0 1,-1 0 0,0 0-1,0 0 1,-7 11-1,8-17-152,1 0 0,0 0 1,0-1-1,0 1 0,-1 0 0,1 0 1,0-1-1,-1 1 0,1-1 0,0 1 1,-1-1-1,1 1 0,-1-1 0,1 0 0,-1 0 1,1 0-1,-1 0 0,1 0 0,-1 0 1,1 0-1,-3-1 0,-30-8 321,31 7-346,-20-6-195,0-1 1,1-2-1,0 0 0,1-2 0,1 0 0,0-1 0,0-1 1,2-1-1,0 0 0,-30-36 0,47 50-73,0 1 1,1-1-1,-1 1 1,0-1-1,1 0 1,-1 1-1,1-1 1,-1 1-1,1-1 1,0 0-1,0 1 0,0-1 1,0 0-1,0 0 1,0 1-1,0-1 1,0 0-1,1 1 1,-1-1-1,2-2 0,0-2-666,1-1-1,-1 1 0,6-7 0,-7 12 713,8-15-1930,1 1-1,19-21 0,6 1-415</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9:22.106"/>
    </inkml:context>
    <inkml:brush xml:id="br0">
      <inkml:brushProperty name="width" value="0.05" units="cm"/>
      <inkml:brushProperty name="height" value="0.05" units="cm"/>
    </inkml:brush>
  </inkml:definitions>
  <inkml:trace contextRef="#ctx0" brushRef="#br0">5 106 4736,'-4'-31'2144,"8"10"-1856,-4 10 1792,5 3-1184,-10-3 480,5 3-800,0 1-352,5 2-128,-5 2-608,0 6 96,8 5 320,0 4-2016,5 7 1152,2 1-2944,-2-1 2208</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9:22.888"/>
    </inkml:context>
    <inkml:brush xml:id="br0">
      <inkml:brushProperty name="width" value="0.05" units="cm"/>
      <inkml:brushProperty name="height" value="0.05" units="cm"/>
    </inkml:brush>
  </inkml:definitions>
  <inkml:trace contextRef="#ctx0" brushRef="#br0">0 630 2560,'2'0'198,"0"1"-1,0-1 1,0 1-1,0-1 1,-1 1-1,1-1 1,0 1 0,0 0-1,1 1 1,14 6 1506,4-2-7,0-1 0,41 4 1,-52-8-1418,-1-1 0,1 0 0,-1 0 0,1-1 0,-1-1 0,1 1 1,-1-1-1,0-1 0,12-4 0,-21 6-273,18-9 435,-17 10-425,0-1-1,-1 1 0,1-1 0,0 1 0,-1-1 0,1 1 0,-1-1 1,1 1-1,-1-1 0,1 0 0,-1 1 0,1-1 0,-1 0 1,0 1-1,1-1 0,-1 0 0,0 0 0,1 1 0,-1-1 0,0 0 1,0 0-1,0 1 0,0-1 0,0-2 0,0 2-19,-1 0 0,1-1 0,-1 1 0,0 0 0,1 0 0,-1 0 0,0-1 0,0 1 0,0 0 0,0 0 0,0 0 0,0 0 0,0 0 0,0 0 0,0 1 0,0-1 0,-1 0 0,1 1 0,0-1 0,0 0 0,-1 1 0,1 0 0,0-1 0,-1 1 0,1 0 0,-1-1 0,1 1 0,-3 0 0,-2 0-20,-1 0 0,0 1 0,1 0 0,-11 2 0,4 0 193,0 1 1,0 0 0,0 1 0,1 1 0,-1 0 0,-16 11 0,24-13-85,-1 0 0,1 0 0,-1 1 0,1-1 0,1 1 0,-1 1-1,1-1 1,0 0 0,0 1 0,0 0 0,1 0 0,0 0 0,0 1 0,-3 8 0,4-5 28,-1 1 1,1 0 0,1 0-1,0 0 1,1 0-1,0 0 1,0-1-1,1 1 1,3 14 0,-3-20-61,1 0 0,-1 0 0,1 0 0,0 0 0,0-1 0,1 1 0,0-1 0,-1 1 0,1-1 1,1 0-1,-1 0 0,1 0 0,-1 0 0,1-1 0,0 1 0,0-1 0,1 0 0,-1-1 0,1 1 1,-1-1-1,7 3 0,-2-3-13,-1 0 0,1 0 0,0 0 0,-1-2 0,1 1 0,0-1 0,0 0 0,0-1 1,0 0-1,-1 0 0,1-1 0,0 0 0,10-4 0,10-5-602,-1-1-1,39-23 0,105-75-3405,-139 87 3778,47-36-134,-66 47 718,-20 19 393,-22 23 231,21-22-868,2 1 0,-1 0 0,1 1 0,1-1 0,-6 17 0,9-21-101,-1 0 1,1 0-1,0 0 0,1 0 1,-1 0-1,1 0 0,0 0 1,0 0-1,0 0 0,1 0 1,0 0-1,0 0 0,3 9 1,-3-12-29,0-1 0,1 1 0,-1 0 0,0-1 0,0 0 1,1 1-1,-1-1 0,1 0 0,-1 1 0,1-1 0,-1 0 0,1 0 1,0 0-1,0-1 0,-1 1 0,1 0 0,0 0 0,0-1 0,0 0 1,0 1-1,0-1 0,0 0 0,0 0 0,0 0 0,-1 0 0,1 0 1,4-1-1,2 0 1,1 0 0,-1-1-1,1 0 1,-1-1 0,11-5 0,179-101-7,-173 93-128,-24 16 107,29-19 64,0 0-1,40-35 1,-52 37-65,-1 0-1,0-1 1,-1-1 0,-2-1 0,17-26-1,37-88-20,-35 66-15,-10 23 16,95-171-385,-108 200 366,-4 8-91,0 0 0,5-13-1,-11 21 138,0 0 0,0 0-1,0 0 1,0 0 0,0 0-1,0 0 1,0 0 0,0 0-1,0 0 1,0 0 0,0 0-1,0 0 1,0 0 0,0 0-1,-1 0 1,1 0 0,0 0-1,0 0 1,0 0 0,0 0-1,0 0 1,0 0-1,0 0 1,0 0 0,0 0-1,0 0 1,0 0 0,0 0-1,0 0 1,0 0 0,0 0-1,0 0 1,0 0 0,0 0-1,-1 0 1,1 0 0,0 0-1,0 0 1,0-1 0,0 1-1,0 0 1,0 0 0,0 0-1,0 0 1,0 0-1,0 0 1,0 0 0,0 0-1,-7 7 59,-4 10 51,0 0 0,1 0 0,-11 29 0,-16 58 209,29-81-241,-60 223 355,53-184-316,6-26 64,2 1 0,1 0 1,2 0-1,2 68 0,2-104-180,0 2-13,0 0 1,0 1-1,0-1 1,1 0 0,-1 1-1,1-1 1,0 0-1,0 0 1,0 0 0,0 1-1,1-1 1,-1 0 0,1-1-1,2 5 1,-3-7-45,-1 1 0,0-1 0,0 0 0,0 0 0,1 1 0,-1-1 0,0 0 0,0 0 0,1 0 0,-1 1 0,0-1 0,0 0 0,1 0 0,-1 0 0,0 0 1,0 0-1,1 0 0,-1 0 0,0 1 0,1-1 0,-1 0 0,0 0 0,1 0 0,-1 0 0,0 0 0,0 0 0,1 0 0,-1-1 0,0 1 0,1 0 0,-1 0 0,0 0 0,1 0 0,-1 0 0,0-1 0,10-10-2668,-7 6 1690,-1-1 0,0 1 0,0 0 0,2-10 0,-3-13-2326,-1 4 1168</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9:24.496"/>
    </inkml:context>
    <inkml:brush xml:id="br0">
      <inkml:brushProperty name="width" value="0.05" units="cm"/>
      <inkml:brushProperty name="height" value="0.05" units="cm"/>
    </inkml:brush>
  </inkml:definitions>
  <inkml:trace contextRef="#ctx0" brushRef="#br0">33 8 5984,'-4'-1'603,"3"0"-350,0 0 0,0 1 0,0-1 0,0 0 0,-1 1 0,1-1 0,0 1 0,0 0-1,-1-1 1,1 1 0,0 0 0,0 0 0,-1 0 0,1 0 0,0 0 0,-1 0 0,1 0 0,0 0-1,0 1 1,-3 0 0,4-1-181,0 0 0,0 0 0,0 0 0,0 1 0,-1-1 0,1 0 0,0 0 0,0 0 0,0 0-1,0 0 1,0 1 0,0-1 0,0 0 0,0 0 0,0 0 0,0 0 0,0 1 0,0-1 0,0 0 0,0 0-1,0 0 1,0 0 0,0 0 0,1 1 0,-1-1 0,0 0 0,0 0 0,0 0 0,0 0 0,0 0 0,0 1 0,0-1-1,0 0 1,0 0 0,1 0 0,-1 0 0,0 0 0,0 0 0,9 9 591,12 4-648,-4-4-180,-1-1 1,1-1-1,34 10 0,55 5-6058,-62-14 4656,43 13 0,-85-20 1728,1 0-1,-1 0 1,1 0-1,-1 0 1,0 0-1,1 1 1,-1-1 0,0 1-1,0 0 1,3 3-1,-4-4 5,0 0 0,0 0 0,-1 0 0,1 1 0,0-1 1,-1 0-1,1 1 0,-1-1 0,1 1 0,-1-1 0,0 1 0,1-1 0,-1 1 0,0-1 0,0 0 0,0 1 0,0-1 0,0 1 0,-1-1 0,1 1 1,0-1-1,-1 2 0,-5 13 897,-1-1 1,-14 24 0,13-25-885,1 0-1,0 1 1,-5 15-1,11-29-169,1 0 0,0 0-1,-1-1 1,1 1 0,0 0-1,0 0 1,0 0 0,0 0-1,-1 0 1,1-1 0,0 1 0,1 0-1,-1 0 1,0 0 0,0 0-1,0-1 1,0 1 0,1 0-1,-1 1 1,1-2-44,-1 0 1,1 1-1,-1-1 1,0 0-1,1 0 1,-1 0-1,1 0 0,-1 1 1,1-1-1,-1 0 1,1 0-1,-1 0 0,0 0 1,1 0-1,-1 0 1,1 0-1,-1 0 1,1 0-1,-1-1 0,1 1 1,-1 0-1,0 0 1,1 0-1,0-1 1,4-1-396,-1-1 1,1 1 0,-1-1-1,1 0 1,3-4 0,46-46-4271,7-7 3264,-44 46 1511,-11 10 289,0-1-1,0 0 1,-1 0 0,1-1-1,-1 1 1,6-10 0,-11 15-355,1-1-1,-1 1 1,1-1 0,-1 0 0,1 1 0,-1 0 0,1-1 0,0 1-1,-1-1 1,1 1 0,-1 0 0,1-1 0,0 1 0,-1 0-1,1-1 1,0 1 0,-1 0 0,1 0 0,0 0 0,0 0 0,-1 0-1,2 0 1,22 2-37,-11 2-58,21 8 1,-29-10 190,-1 1-1,1-1 1,-1 1-1,0 0 0,1 0 1,-2 0-1,1 1 0,0-1 1,-1 1-1,1 0 1,3 7-1,2 3 900,-1 1 0,7 19 0,-14-33-970,8 27 868,-6-18-527,0 1 0,9 15 0,-11-24-272,0 0-1,0 1 1,1-1-1,-1 0 1,1 0-1,0 0 1,-1 0-1,1-1 1,0 1-1,0 0 1,0-1-1,0 0 1,0 1 0,1-1-1,-1 0 1,3 1-1,-4-1-68,0-1-1,-1 0 0,1 0 1,-1 0-1,1 0 0,0 0 1,-1 0-1,1 0 0,-1 0 1,1 0-1,0 0 0,-1 0 1,1-1-1,-1 1 0,1 0 1,0 0-1,-1-1 0,1 1 1,-1 0-1,1 0 0,-1-1 1,1 1-1,-1-1 0,1 1 1,-1-1-1,1 0 0,0-1 17,1 0 0,-1 0-1,0 0 1,0 0 0,0 0-1,0 0 1,0-4-1,1-2 62,0 0 0,-1 0 0,0-12-1,-1 9-145,0 1 0,-1-1 0,0 0-1,-5-17 1,5 26 28,0 0-1,0-1 1,0 1-1,0 0 1,-1-1 0,1 1-1,-1 0 1,1 0-1,-1 0 1,0 0 0,0 1-1,0-1 1,0 0-1,0 1 1,0-1-1,0 1 1,0 0 0,-1 0-1,1 0 1,-1 0-1,1 0 1,-3 0 0,0-1 0,1 2 1,-1-1 0,1 1 0,0-1-1,-1 1 1,1 0 0,-1 1-1,1-1 1,0 1 0,-1 0 0,1 0-1,-5 2 1,22 0 514,23 1-1,-5-6-408,1-1-1,40-10 0,-35 6-168,44-3 0,-72 10 125,6-1 102,25 2 1,-36-1-114,1 1 1,-1-1 0,1 1 0,-1 1-1,0-1 1,0 0 0,0 1 0,0 0-1,0 0 1,5 4 0,-8-6-18,0 1 1,0 0 0,0 0-1,0 0 1,0 0 0,0 0-1,0 0 1,0 1 0,-1-1-1,1 0 1,-1 0-1,1 0 1,-1 1 0,1-1-1,-1 0 1,0 1 0,1-1-1,-1 0 1,0 1 0,0-1-1,0 0 1,0 1 0,0-1-1,-1 2 1,0 3 92,0 0 0,-1 0 0,0 0 0,-4 7 0,-4 13 348,10-26-446,0 0 1,0 1-1,0-1 1,1 0-1,-1 0 1,0 0 0,0 0-1,0 0 1,0 0-1,0 0 1,0 0-1,0 1 1,1-1-1,-1 0 1,0 0 0,0 0-1,0 0 1,0 0-1,0 0 1,1 0-1,-1 0 1,0 0-1,0 0 1,0 0 0,0 0-1,1 0 1,-1 0-1,0 0 1,0 0-1,0 0 1,0 0-1,0 0 1,1 0 0,-1-1-1,0 1 1,0 0-1,0 0 1,0 0-1,0 0 1,15-5 308,25-13-353,-25 11 118,18-9-73,-9 5-92,37-13 0,-56 22 19,0 1 0,0-1-1,1 1 1,-1 1 0,9-1-1,-13 1 34,0 0-1,1 0 1,-1 0-1,0 0 0,0 0 1,0 1-1,0-1 0,0 1 1,0-1-1,0 0 0,0 1 1,0 0-1,0-1 1,0 1-1,0 0 0,0-1 1,0 1-1,-1 0 0,1 0 1,0 0-1,-1 0 1,1 0-1,0-1 0,-1 1 1,1 0-1,-1 1 0,1-1 1,-1 0-1,0 0 1,1 0-1,-1 0 0,0 2 1,2 11 47,-1 23 1,2 16 138,-3-48-131,1-1-1,0 0 1,0 1-1,0-1 0,1 0 1,0 0-1,-1 0 1,1 0-1,3 4 1,-4-7-22,0 0 1,0 0-1,0 0 1,0 0-1,0-1 1,0 1-1,0 0 1,0-1-1,0 1 1,0 0-1,0-1 1,0 1-1,1-1 1,-1 0-1,0 1 1,0-1 0,1 0-1,-1 0 1,0 0-1,0 0 1,1 0-1,-1 0 1,0 0-1,1 0 1,-1 0-1,0-1 1,0 1-1,0 0 1,1-1-1,-1 1 1,0-1-1,2-1 1,4-2 53,0 0 0,-1 0 1,13-11-1,-14 10-32,34-26 91,0 1 0,50-28 0,-48 35-184,56-30-186,-97 53 240,0 0 0,0 0 1,0 0-1,0 0 0,0 0 0,0 0 1,0 1-1,0-1 0,0 0 1,0 0-1,0 0 0,0 0 0,0 0 1,0 0-1,0 0 0,1 0 1,-1 0-1,0 0 0,0 0 0,0 0 1,0 1-1,0-1 0,0 0 1,0 0-1,0 0 0,0 0 0,0 0 1,0 0-1,0 0 0,0 0 1,0 0-1,0 0 0,0 0 0,1 0 1,-1 0-1,0 0 0,0 0 1,0 0-1,0 0 0,0 0 1,0 0-1,0 0 0,0 0 0,0 0 1,0 0-1,0 0 0,1 0 1,-1 0-1,0 0 0,0 0 0,0 0 1,0 0-1,0 0 0,0 0 1,0 0-1,0 0 0,0 0 0,0 0 1,0 0-1,0 0 0,0 0 1,1-1-1,-8 11-86,-18 20-6,16-20 96,-106 152 305,58-77 234,55-82-486,1-1 0,-1 1-1,0-1 1,0 0 0,0 0 0,0 0 0,-1 0 0,1 0 0,-3 2 0,4-4-37,1 0 0,-1 0 0,1 1 0,-1-1-1,1 0 1,-1 0 0,0 0 0,1 0 0,-1 0 0,1 0 0,-1 0 0,1 0 0,-1 0-1,1 0 1,-1 0 0,1-1 0,-1 1 0,0 0 0,1 0 0,-1-1 0,-1 0 13,1 0 0,0 0 1,0 0-1,0 0 0,0 0 0,0 0 1,0-1-1,0 1 0,0 0 1,0-3-1,-2-2-11,1-1-1,0 0 1,0 0 0,0 1-1,1-1 1,0 0-1,0 0 1,1 0 0,1-8-1,-1 6-6,1-1-1,0 1 0,1 0 1,0 0-1,0 1 0,7-16 1,-8 22-12,0 0 1,0 1-1,0-1 1,0 1-1,1-1 1,-1 1-1,0-1 1,1 1-1,-1 0 1,1-1 0,-1 1-1,1 0 1,-1 0-1,1 0 1,3-1-1,-1 1-8,0 0 0,-1 0 0,1 0 0,0 0 0,0 1 0,0 0 0,5 0 0,3 1-7,-1 0 0,0 1 0,0 0 0,15 5 0,-4 1-215,0 1-1,37 21 0,-39-18-2742,22 18-1,-41-30 2651,0 1 0,0 0 0,0 0 0,0 0 0,0 0 0,0 0 1,0 0-1,-1 0 0,1 0 0,0 0 0,-1 0 0,1 0 0,0 1 0,0 1 1,-1-2 110,0-1 0,0 1 1,0-1-1,-1 1 1,1 0-1,0-1 1,0 1-1,0-1 1,0 1-1,-1-1 1,1 1-1,0-1 1,-1 1-1,1-1 1,0 1-1,-1-1 1,1 1-1,0-1 1,-1 0-1,1 1 0,-1-1 1,1 0-1,-1 1 1,1-1-1,-1 0 1,1 1-1,-1-1 1,1 0-1,-1 0 1,1 0-1,-1 0 1,-1 1-1,-10 3-2242</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9:24.866"/>
    </inkml:context>
    <inkml:brush xml:id="br0">
      <inkml:brushProperty name="width" value="0.05" units="cm"/>
      <inkml:brushProperty name="height" value="0.05" units="cm"/>
    </inkml:brush>
  </inkml:definitions>
  <inkml:trace contextRef="#ctx0" brushRef="#br0">52 48 6720,'-34'-39'3040,"25"34"-2624,4 2-224,5 6-192,-4-3-288,8 0 160</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9:29.331"/>
    </inkml:context>
    <inkml:brush xml:id="br0">
      <inkml:brushProperty name="width" value="0.05" units="cm"/>
      <inkml:brushProperty name="height" value="0.05" units="cm"/>
    </inkml:brush>
  </inkml:definitions>
  <inkml:trace contextRef="#ctx0" brushRef="#br0">114 29 2240,'-1'-2'1175,"0"0"0,0 0 0,0-1 0,0 1 0,0 0 0,-1-4 0,0-2-12,2 8-1148,0 0 0,0 0-1,0-1 1,0 1 0,0 0 0,0 0-1,0 0 1,0 0 0,-1 0 0,1 0 0,0 0-1,0 0 1,0 0 0,0 0 0,0 0-1,0-1 1,0 1 0,0 0 0,0 0 0,0 0-1,0 0 1,-1 0 0,1 0 0,0 0-1,0 0 1,0 0 0,0 0 0,0 0 0,0 0-1,0 0 1,0 0 0,-1 0 0,1 0-1,0 0 1,0 0 0,0 0 0,0 0 0,0 0-1,0 0 1,0 0 0,0 0 0,0 0-1,-1 0 1,1 1 0,0 0 206,-8-2 246,7 1-453,0 0-1,1 0 1,-1 0 0,0 1-1,0-1 1,0 0-1,0 0 1,1 1-1,-1-1 1,0 0-1,0 1 1,1-1 0,-1 1-1,0-1 1,1 1-1,-1-1 1,0 1-1,1-1 1,-1 1-1,1 0 1,-1 0 0,-10 11 417,10-11-363,0 0-1,0 0 1,0 0 0,0 1-1,0-1 1,0 0 0,0 0-1,1 1 1,-1-1 0,1 1-1,-1-1 1,1 1 0,-1-1-1,1 1 1,0-1 0,-1 1 0,1-1-1,0 3 1,-9 91 59,-1 12 365,3-44-110,0 88 0,5-61 32,1 133 534,2-104 29,-1-118-986,0-1 0,0 0 0,0 0-1,0 0 1,0 0 0,0 0 0,0 1-1,0-1 1,0 0 0,0 0 0,0 0-1,0 0 1,0 1 0,0-1 0,0 0-1,0 0 1,0 0 0,0 0 0,0 0-1,0 0 1,-1 1 0,1-1 0,0 0-1,0 0 1,0 0 0,0 0 0,0 0-1,0 0 1,0 0 0,-1 0 0,1 0-1,0 0 1,0 1 0,0-1 0,0 0-1,0 0 1,-1 0 0,1 0 0,0 0-1,0 0 1,0 0 0,0 0 0,-1 0-1,1 0 1,0 0 0,0 0 0,0 0-1,0-1 1,0 1 0,-1 0 0,1 0-1,0 0 1,0 0 0,0 0 0,0 0-1,0 0 1,0 0 0,-1 0 0,1 0-1,0-1 1,-8-7-2888,5-2-900,3-1 1168</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9:30.694"/>
    </inkml:context>
    <inkml:brush xml:id="br0">
      <inkml:brushProperty name="width" value="0.05" units="cm"/>
      <inkml:brushProperty name="height" value="0.05" units="cm"/>
    </inkml:brush>
  </inkml:definitions>
  <inkml:trace contextRef="#ctx0" brushRef="#br0">43 8 2240,'4'-7'12978,"-4"26"-12847,-5 165 1842,2-91-1443,-10 128 327,11-210-799,2-5 89,0 1 1,-1-1 0,0 1-1,-1-1 1,-2 9 361,3-15-663,1 0-1,-1 0 1,1 0-1,0 0 1,-1 1-1,1-1 1,-1 0-1,1 0 1,0 0-1,-1 0 1,1 0-1,-1-1 0,1 1 1,0 0-1,-1 0 1,1 0-1,-1 0 1,1 0-1,0 0 1,-1-1-1,1 1 1,0 0-1,-1 0 1,1-1-1,0 1 1,0 0-1,-1 0 1,1-1-1,0 1 1,-1 0-1,1-1 1,0 1-1,0 0 1,0-1-1,0 1 0,-1 0 1,1-1-1,0 1 1,0-1-1,0 1 1,0 0-1,0-1 1,0 1-1,0-1 1,0 1-1,-3-14-2655,7 2 938</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9:31.246"/>
    </inkml:context>
    <inkml:brush xml:id="br0">
      <inkml:brushProperty name="width" value="0.05" units="cm"/>
      <inkml:brushProperty name="height" value="0.05" units="cm"/>
    </inkml:brush>
  </inkml:definitions>
  <inkml:trace contextRef="#ctx0" brushRef="#br0">12 11 3648,'-12'-5'10184,"22"8"-4831,0-1-7237,27 0 2169,0-2 0,55-6 0,13-1-2,-85 7-244,0 1 1,-1 1-1,28 6 1,-40-7-52,25 4 45,-31-3 84,-1-2-118,0 0 0,0 0 0,0 0 0,0 0 0,-1 0 0,1 0 1,0 0-1,0 0 0,0 0 0,0 0 0,0 1 0,-1-1 0,1 0 0,0 0 0,0 0 0,0 0 0,0 0 0,0 0 0,0 0 0,-1 0 0,1 0 0,0 0 0,0 0 1,0 1-1,0-1 0,0 0 0,0 0 0,0 0 0,0 0 0,0 0 0,0 0 0,0 1 0,-1-1 0,1 0 0,0 0 0,0 0 0,0 0 0,0 0 0,0 1 0,0-1 1,0 0-1,0 0 0,0 0 0,0 0 0,0 0 0,1 1 0,-1-1 0,0 0 0,0 0 0,0 0 0,0 0 0,0 0 0,0 0 0,0 1 0,0-1 0,0 0 0,0 0 1,0 0-1,1 0 0,-1 0 0,0 0 0,-2 1-358,1-1 0,-1 1 1,1-1-1,-1 1 0,1-1 0,-1 1 1,1 0-1,-1 0 0,-1 1 0,0 0-583,1 0 1,0-1-1,-1 1 0,0-1 0,1 0 0,-5 1 0,-5-1-2365,-5-1 1062</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9:31.841"/>
    </inkml:context>
    <inkml:brush xml:id="br0">
      <inkml:brushProperty name="width" value="0.05" units="cm"/>
      <inkml:brushProperty name="height" value="0.05" units="cm"/>
    </inkml:brush>
  </inkml:definitions>
  <inkml:trace contextRef="#ctx0" brushRef="#br0">98 6 4576,'0'4'9109,"8"-4"-7152,26 0-138,-33 0-1686,-6-7-26,3 6-155,-1 1-1,0-1 1,0 1 0,0 0-1,1 0 1,-1 0 0,0 0 0,0 0-1,0 1 1,-3 0 0,-30 10-178,13-3 177,-2 3 58,23-11-14,1 1 0,0-1 0,0 1-1,0 0 1,0-1 0,0 1 0,0 0-1,0 0 1,0 0 0,0 0 0,1 0-1,-1 0 1,0 0 0,1 0 0,-1 0-1,0 0 1,1 0 0,-1 0 0,1 0-1,-1 2 1,1-3 17,1 1 1,-1-1-1,0 1 0,1-1 0,-1 1 0,0-1 0,1 1 1,-1-1-1,0 1 0,1-1 0,-1 0 0,1 1 1,-1-1-1,1 0 0,-1 1 0,1-1 0,-1 0 1,1 0-1,-1 0 0,1 1 0,0-1 0,-1 0 1,1 0-1,0 0 0,19 4 349,-19-4-350,123 6 1200,0 0-672,-99-4-501,-15-2-70,0 1 0,0 0 0,0 1 0,0 0 0,0 0-1,-1 1 1,14 6 0,-7-4 29,-6-2-1832</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9:32.385"/>
    </inkml:context>
    <inkml:brush xml:id="br0">
      <inkml:brushProperty name="width" value="0.05" units="cm"/>
      <inkml:brushProperty name="height" value="0.05" units="cm"/>
    </inkml:brush>
  </inkml:definitions>
  <inkml:trace contextRef="#ctx0" brushRef="#br0">5 10 4160,'-4'1'4183,"3"0"-4057,1-1 1,0 0 0,0 0-1,0 0 1,0 0 0,0 1 0,0-1-1,0 0 1,0 0 0,0 0 0,0 0-1,0 1 1,0-1 0,0 0 0,0 0-1,0 0 1,0 0 0,0 1 0,0-1-1,0 0 1,0 0 0,1 0 0,-1 1 40,0-1 1,1 1-1,-1-1 1,0 0-1,1 1 1,-1-1-1,0 0 1,1 1 0,-1-1-1,1 0 1,-1 1-1,0-1 1,1 0-1,-1 0 1,1 0-1,-1 1 1,1-1-1,-1 0 1,1 0-1,-1 0 1,2 0 0,198-15 3377,-170 12-3331,3 1-113,38 2 0,-27 1-84,-22 0-229,-7 1-2481,2-5-4567,-7 3 4071</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3:30.230"/>
    </inkml:context>
    <inkml:brush xml:id="br0">
      <inkml:brushProperty name="width" value="0.05" units="cm"/>
      <inkml:brushProperty name="height" value="0.05" units="cm"/>
      <inkml:brushProperty name="color" value="#AB008B"/>
    </inkml:brush>
  </inkml:definitions>
  <inkml:trace contextRef="#ctx0" brushRef="#br0">251 595 3328,'3'5'7568,"-3"-5"-7444,-10 12 2074,-18 10-1496,-58 40 761,71-49-1277,1 0 0,0 1 0,-16 21 1,22-25-86,-1 1 0,1 1 1,1 0-1,0 0 0,-9 24 0,15-35-72,1 1-1,0 0 1,-1 0-1,1 0 0,0 0 1,0 0-1,0 0 1,1 0-1,-1 0 0,0 0 1,2 3-1,-2-4-11,0 0 1,1 0-1,-1-1 0,0 1 0,1 0 0,-1-1 1,1 1-1,-1 0 0,1-1 0,-1 1 0,1-1 0,-1 1 1,1 0-1,-1-1 0,1 1 0,0-1 0,-1 0 1,1 1-1,0-1 0,-1 0 0,1 1 0,0-1 0,0 0 1,0 0-1,-1 1 0,1-1 0,0 0 0,0 0 1,-1 0-1,1 0 0,1 0 0,3-2 17,0 1 0,0-1 0,0 1 1,0-1-1,0-1 0,-1 1 0,1-1 0,-1 0 0,0 0 0,0 0 0,5-5 1,8-8 123,17-24 0,-15 17-63,63-79-132,-78 92-446,-6 16 27,-5 18 248,3-11 133,-4 26 0,8-33 97,0-1-1,0 1 1,0-1-1,0 1 1,1-1-1,0 1 0,0-1 1,2 6-1,-2-7 16,0-1-1,1 0 1,-1 0 0,1 0-1,0 0 1,-1 0 0,1-1-1,0 1 1,1 0 0,2 2-1,-4-4-13,0 0-1,0 0 0,0-1 1,1 1-1,-1 0 0,0-1 1,0 1-1,1-1 0,-1 1 1,0-1-1,1 0 0,-1 1 1,1-1-1,-1 0 0,0 0 1,1 0-1,-1 0 0,1 0 1,-1 0-1,0-1 0,1 1 0,-1 0 1,0-1-1,1 1 0,-1-1 1,0 1-1,0-1 0,3-1 1,5-5 87,1-1 1,-1 1-1,0-1 1,-1-1 0,9-11-1,14-14-53,9-6 12,69-72 65,-85 84-120,-2-1 0,28-45 0,124-285 93,-147 284-283,-26 70 153,0 4 13,0 0 0,-1 0 0,1 0 0,-1 0 0,0 0 0,1-1 0,-1 1 0,0 0 0,0 0 0,0 0 0,1 0 0,-1-1 0,0 1 0,-1 0 0,1 0 0,0 0 0,0 0 0,0-1 0,-1 1 0,1 0 0,-1 0 0,1 0 0,-1 0 0,1 0 0,-1 0-1,0-1 1,0 1-2,1 1-1,-1-1 1,0 0 0,0 1-1,1-1 1,-1 1-1,0-1 1,0 1-1,0-1 1,0 1-1,1 0 1,-1 0-1,0-1 1,0 1-1,0 0 1,0 0-1,0 0 1,0 0 0,0 0-1,0 0 1,0 0-1,1 0 1,-1 0-1,0 0 1,0 1-1,0-1 1,0 0-1,0 1 1,0-1-1,1 0 1,-1 1-1,-1 0 1,-3 2-17,1 0 0,0 0 0,1 0 1,-1 0-1,0 1 0,-2 3 0,-11 16 123,1-1 0,2 2 0,0 0 1,-18 44-1,-29 110 848,52-148-811,2-1-1,1 1 0,1 0 0,1 0 0,1 42 0,4-60-92,-1 1-1,2 0 1,0-1-1,1 1 1,0-1-1,0 0 1,2 0 0,-1 0-1,1 0 1,1-1-1,0 0 1,1 0-1,0 0 1,1-1-1,10 11 1,-14-16-418,1-1-1,-1 0 1,1-1 0,-1 1 0,1-1 0,0 0 0,0 0 0,0 0 0,1-1 0,8 3-1,21 4-2114</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9:32.884"/>
    </inkml:context>
    <inkml:brush xml:id="br0">
      <inkml:brushProperty name="width" value="0.05" units="cm"/>
      <inkml:brushProperty name="height" value="0.05" units="cm"/>
    </inkml:brush>
  </inkml:definitions>
  <inkml:trace contextRef="#ctx0" brushRef="#br0">130 32 3904,'0'-17'1125,"0"16"-983,0 1 1,0-1-1,0 0 0,0 0 1,0 0-1,0 0 1,1 1-1,-1-1 1,0 0-1,0 0 1,1 0-1,-1 1 1,0-1-1,1 0 1,-1 1-1,1-2 0,-1 17 3261,-1 19-1811,-11 65 1,-16 34-60,-4 26-550,2 148 1040,7-53-409,21-218-1367,2-27-101,0 0 1,-1 0-1,-2 9 0,2-13-681,1-19-5785,0 4 3858,0-9-796</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9:34.257"/>
    </inkml:context>
    <inkml:brush xml:id="br0">
      <inkml:brushProperty name="width" value="0.05" units="cm"/>
      <inkml:brushProperty name="height" value="0.05" units="cm"/>
    </inkml:brush>
  </inkml:definitions>
  <inkml:trace contextRef="#ctx0" brushRef="#br0">17 4 2816,'-16'-3'14810,"20"4"-14442,4 2-296,1 0 0,-1 0 0,1 0 0,-1-1 0,1-1 0,9 2-1,57 0 299,-35-2-267,261-2 169,-241 1 293,-60 0-565,0 0 0,1 0 0,-1 0 0,0 0-1,1 0 1,-1-1 0,0 1 0,1 0 0,-1 0 0,0 0-1,1-1 1,-1 1 0,0 0 0,0 0 0,1-1-1,-1 1 1,0 0 0,0-1 0,0 1 0,1 0-1,-1-1 1,0 1 0,0-1-236,1 1 1,-1-1-1,0 0 1,0 1-1,0-1 0,0 1 1,1-1-1,-1 1 1,0-1-1,0 0 0,0 1 1,0-1-1,0 1 0,0-1 1,-1 1-1,1-1 1,0 1-1,0-1 0,0 0 1,0 1-1,-1-1 1,1 1-1,0-1 0,-1 1 1,1-1-1,0 1 0,-1 0 1,1-1-1,-5 0-1598</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9:34.801"/>
    </inkml:context>
    <inkml:brush xml:id="br0">
      <inkml:brushProperty name="width" value="0.05" units="cm"/>
      <inkml:brushProperty name="height" value="0.05" units="cm"/>
    </inkml:brush>
  </inkml:definitions>
  <inkml:trace contextRef="#ctx0" brushRef="#br0">18 56 4480,'-1'-1'112,"1"1"1,0 0-1,-1-1 1,1 1-1,0 0 1,-1 0-1,1-1 0,-1 1 1,-13 10 12252,37-16-10971,5 0-1168,221-33 1635,-213 34-1757,1 1 0,0 2 0,-1 2 0,1 1 0,0 2 0,-1 1 0,45 12 0,-69-12-260,-7-3-240,1 1-1,0-1 1,0 0-1,11 1 0</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9:42.570"/>
    </inkml:context>
    <inkml:brush xml:id="br0">
      <inkml:brushProperty name="width" value="0.05" units="cm"/>
      <inkml:brushProperty name="height" value="0.05" units="cm"/>
    </inkml:brush>
  </inkml:definitions>
  <inkml:trace contextRef="#ctx0" brushRef="#br0">31 27 3136,'-1'-1'548,"1"-1"-1,0 0 1,-1 0 0,1 1-1,0-1 1,0 0 0,0 0-1,0 0 1,0 0 0,0 1-1,1-3 1,0 1 1813,1 8-2216,-2-5-141,1 1 0,-1-1-1,0 0 1,0 1 0,1-1 0,-1 1-1,0-1 1,0 0 0,0 1-1,0-1 1,0 1 0,1-1 0,-1 1-1,0-1 1,0 1 0,0-1 0,0 0-1,0 1 1,0-1 0,-1 1-1,1-1 1,0 1 0,0 0 0,-6 19 277,2 0 1,0 1-1,2 0 1,-1 28-1,0-9 82,-7 438 2300,12-306-1529,-2-172-1144,0 0-1,0 0 1,0 0-1,0 0 0,0 0 1,-1 0-1,1 0 1,0 0-1,0 0 0,0 0 1,0 0-1,0 0 1,0 0-1,0 0 0,0 0 1,0 0-1,0 0 1,0 0-1,0 0 0,-1 0 1,1 0-1,0 0 1,0 0-1,0 0 0,0 0 1,0 0-1,0 0 1,0 0-1,0 0 0,0 0 1,0 0-1,0 0 1,0 0-1,0 0 0,0 0 1,-1 0-1,1 1 1,0-1-1,0 0 0,0 0 1,0 0-1,0 0 1,0 0-1,0 0 0,0 0 1,0 0-1,0 0 1,0 0-1,0 0 0,0 0 1,0 0-1,0 1 1,0-1-1,0 0 0,0 0 1,-1-9-4063,5 1 1876</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9:43.603"/>
    </inkml:context>
    <inkml:brush xml:id="br0">
      <inkml:brushProperty name="width" value="0.05" units="cm"/>
      <inkml:brushProperty name="height" value="0.05" units="cm"/>
    </inkml:brush>
  </inkml:definitions>
  <inkml:trace contextRef="#ctx0" brushRef="#br0">287 1 3072,'-4'2'7277,"1"5"-4586,1 11-3262,2-9 1424,-30 157 982,-20 117-113,50-280-1671,-1-1-1,1 1 1,0 0-1,0-1 0,0 1 1,1 3-1,0 9 429,-19-15-153,11 0-334,0 0 1,0 0-1,0 0 0,0 1 1,1 1-1,-14 3 0,8-2-13,0 0 0,0-1-1,0 0 1,0-1 0,-20-1-1,5 5 86,93-12 1764,-9 1-1474,-14 2-434,-13 1 152,53 2 0,-19 1-46,-51-6-5359,-9 6 3627</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9:44.242"/>
    </inkml:context>
    <inkml:brush xml:id="br0">
      <inkml:brushProperty name="width" value="0.05" units="cm"/>
      <inkml:brushProperty name="height" value="0.05" units="cm"/>
    </inkml:brush>
  </inkml:definitions>
  <inkml:trace contextRef="#ctx0" brushRef="#br0">27 33 1824,'-2'-2'231,"1"1"-108,0 0 0,0 1 0,0-1 0,1 0-1,-1 0 1,0 1 0,1-1 0,-1 0 0,0 0 0,1 0 0,-1 0 0,1 0-1,0 0 1,-1 0 0,1 0 0,-1-2 0,1 3-39,0 0 0,1 0 1,-1 0-1,0 0 0,0 0 0,0-1 0,0 1 1,0 0-1,0 0 0,0 0 0,0 0 0,0 0 1,0-1-1,0 1 0,0 0 0,0 0 1,0 0-1,0 0 0,0 0 0,0-1 0,0 1 1,0 0-1,0 0 0,0 0 0,-1 0 0,1 0 1,0-1-1,0 1 0,0 0 0,0 0 1,0 0-1,0 0 0,0 0 0,0 0 0,-1 0 1,1 0-1,0 0 0,0-1 0,0 1-43,0 0 0,0 0 0,-1 0 0,1 0 0,0 0 0,0 0 0,0 0 0,0 0 0,0 0 0,0 0 0,0 0 0,0 0 0,0 0 0,0 0 0,0-1 0,-1 1 0,1 0 0,0 0 0,0 0 0,0 0 0,0 0 0,0 0 0,0 0 0,0 0 0,0 0 0,0-1 0,0 1 0,0 0 0,0 0 0,0 0 0,0 0 0,0 0 0,0 0 0,0 0 0,0 0 0,0-1 0,0 1 0,0 0 0,0 0 0,0 0 0,0 0 0,1 0 0,-1 0 0,0 0 0,0 0 0,0 0 0,0 0 0,0-1 0,0 1 0,0 0 0,0 0 0,0 0 0,0 0 0,0 0 0,0 0 0,1 0 0,-1 0 0,0 0 0,0-2 2000,-4 0-944,-4 3 1112,34-1 522,45 0-2116,1-1-272,101 11 0,-3 16 30,-122-25-1445,-48-1 868,1 0 0,-1 0-1,1 0 1,0 0-1,-1 0 1,1 0 0,-1 0-1,1 0 1,-1-1 0,1 1-1,-1 0 1,1 0-1,-1 0 1,1-1 0,-1 1-1,0 0 1,1-1-1,-1 1 1,1 0 0,-1-1-1,1 1 1</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9:45.069"/>
    </inkml:context>
    <inkml:brush xml:id="br0">
      <inkml:brushProperty name="width" value="0.05" units="cm"/>
      <inkml:brushProperty name="height" value="0.05" units="cm"/>
    </inkml:brush>
  </inkml:definitions>
  <inkml:trace contextRef="#ctx0" brushRef="#br0">126 51 2976,'0'-3'636,"0"0"1,1 0-1,-1-1 1,0 1-1,1 0 0,0 0 1,0-1-1,0 1 1,0 0-1,0 0 1,1 0-1,-1 0 0,1 0 1,3-4-1,-11 22 771,-8 26 0,8-23-1106,-83 267 1709,83-262-1880,4-14 45,-1 0-1,0-1 1,0 1-1,-6 10 1,8-18-97,2-1 148,0 0-477,4-11-7434,-2 6 6203</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9:45.489"/>
    </inkml:context>
    <inkml:brush xml:id="br0">
      <inkml:brushProperty name="width" value="0.05" units="cm"/>
      <inkml:brushProperty name="height" value="0.05" units="cm"/>
    </inkml:brush>
  </inkml:definitions>
  <inkml:trace contextRef="#ctx0" brushRef="#br0">29 78 4160,'-15'-7'1333,"3"14"5360,10-7-5345,4 1-219,7 2 432,-7-2-1436,0-1 1,0 0 0,0 1-1,0-1 1,0 0 0,0 0-1,0 0 1,0 0 0,0-1 0,1 1-1,-1 0 1,3-2 0,7 0 293,82-7 482,98 5 0,-188 4-879,24 2 10,-1-2 0,54-5 0,-78 4-301,0 0 0,0 0 0,0 0 0,-1 0 0,1 0 0,0 0 0,4-4 0,-1 0-2014,0 0 0,-1 0 0,9-10 0,-4 3-1713,-2 3 1351</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9:46.205"/>
    </inkml:context>
    <inkml:brush xml:id="br0">
      <inkml:brushProperty name="width" value="0.05" units="cm"/>
      <inkml:brushProperty name="height" value="0.05" units="cm"/>
    </inkml:brush>
  </inkml:definitions>
  <inkml:trace contextRef="#ctx0" brushRef="#br0">407 49 3712,'-2'-5'601,"1"0"0,0 0 0,1 0 0,-1-7 0,1-4 5887,-7 62-3315,1-2-3087,-4 101 312,6-53-167,4 21 179,1-49 662,-1-64-1012,0 1 0,0 0-1,0-1 1,-1 1 0,1 0 0,0-1-1,0 1 1,0-1 0,-1 1-1,1 0 1,0-1 0,0 1-1,-1-1 1,1 1 0,-1-1-1,1 1 1,0-1 0,-1 1-1,1-1 1,-1 1 0,1-1-1,-1 0 1,0 1 0,1-1-1,-1 0 1,1 1 0,-2-1-1,-1 1 74,0 0-1,0-1 0,0 1 0,0-1 0,0 0 0,-5 0 0,-9-2 315,-28-5-1,40 6-345,-42-7 71,-57-2 0,58 6-154,34 3-143,-3 0-647,-26-5 0,34 2-2715,10-1-436,14-4-2139,-13 8 5406,9-5-1530</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9:46.580"/>
    </inkml:context>
    <inkml:brush xml:id="br0">
      <inkml:brushProperty name="width" value="0.05" units="cm"/>
      <inkml:brushProperty name="height" value="0.05" units="cm"/>
    </inkml:brush>
  </inkml:definitions>
  <inkml:trace contextRef="#ctx0" brushRef="#br0">40 18 5632,'-19'-13'1834,"17"12"-1688,1 0-1,0 1 1,0-1-1,0 1 0,-1 0 1,1-1-1,0 1 1,0 0-1,-8 1 7112,70 4-4655,43-2-1261,-39-3-997,-1 4 0,91 15 0,-79-2-754,-76-17 316,1 0 1,-1 0-1,0 0 0,1 0 1,-1 0-1,1 1 1,-1-1-1,0 0 1,1 0-1,-1 0 1,0 1-1,1-1 0,-1 0 1,0 1-1,1-1 1,-1 0-1,0 1 1,0-1-1,1 1 1,0 9-8025,-1-7 5798</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0:43.955"/>
    </inkml:context>
    <inkml:brush xml:id="br0">
      <inkml:brushProperty name="width" value="0.05" units="cm"/>
      <inkml:brushProperty name="height" value="0.05" units="cm"/>
    </inkml:brush>
  </inkml:definitions>
  <inkml:trace contextRef="#ctx0" brushRef="#br0">21 471 5152,'-20'14'2880,"27"-10"-278,-3-3-2301,-1-1 0,0 1-1,0-1 1,1 0-1,-1-1 1,0 1 0,1 0-1,-1-1 1,0 0 0,0 0-1,0 0 1,0 0 0,0 0-1,4-3 1,4-2-23,-1 0 0,14-11 0,9-11 350,57-62-1,-38 34-277,14-9 570,2 4-1,96-67 0,-158 123-837,-3 3-39,0 0 0,0 0 0,1 0 0,-1 0 0,0 0 0,1 1 0,-1-1 0,5 0 0,-8 2-40,0 0 0,1-1-1,-1 1 1,0 0 0,0 0 0,0 0-1,1 0 1,-1 0 0,0 0 0,0 0-1,1 0 1,-1 0 0,0 0 0,0 0-1,0 1 1,1-1 0,-1 0 0,0 0-1,0 0 1,0 0 0,0 0 0,1 0 0,-1 0-1,0 0 1,0 1 0,0-1 0,0 0-1,1 0 1,-1 0 0,0 0 0,0 0-1,0 1 1,0-1 0,0 0 0,0 0-1,0 0 1,0 1 0,1-1 0,-1 0-1,0 0 1,0 0 0,0 1 0,0-1-1,0 0 1,0 0 0,0 0 0,0 1-1,0-1 1,0 0 0,-4 13 44,2-8-24,-63 144 853,7-20 51,56-124-852,0 1 1,1-1-1,-1 1 1,1-1-1,0 9 1,0-13-53,1 0 1,0 0-1,0 1 1,0-1-1,0 0 1,0 1-1,1-1 1,-1 0-1,0 0 1,1 1-1,-1-1 1,1 0-1,-1 0 0,1 0 1,-1 0-1,1 1 1,0-1-1,0 0 1,-1 0-1,1 0 1,0 0-1,0-1 1,0 1-1,0 0 1,0 0-1,0 0 1,0-1-1,0 1 0,2 0 1,0 0 22,1 0 1,0-1-1,-1 1 0,1-1 1,0 0-1,0 0 1,-1 0-1,1-1 0,0 1 1,-1-1-1,1 0 1,-1 0-1,6-2 0,0-1-29,0 0-1,0 0 0,0-1 0,8-7 1,-6 4 0,-1-1-1,0 0 1,16-21 0,24-37-60,-34 44 19,4-6 26,-13 18-42,0-1 1,1 1-1,1 1 1,0 0-1,18-17 1,-14 20-27,-13 7 62,0 0 0,0 0 1,0 0-1,1 0 0,-1 0 0,0 0 1,0 0-1,0 0 0,1 0 1,-1 0-1,0 0 0,0 0 0,0 0 1,1 0-1,-1 0 0,0 0 1,0 0-1,0 0 0,1 0 0,-1 0 1,0 0-1,0 1 0,0-1 1,0 0-1,1 0 0,-1 0 0,0 0 1,0 0-1,0 0 0,0 1 1,1-1-1,-1 2-15,0 0-1,1 0 1,-1 0 0,0 1-1,0-1 1,0 0 0,0 0 0,-1 3-1,0 2 27,-6 48 116,3-37-70,1 0 1,1 0-1,1 0 0,1 0 0,0 1 1,5 25-1,-5-42-25,1-1 1,-1 1-1,1 0 0,-1 0 1,1 0-1,0 0 0,-1-1 1,1 1-1,0 0 1,0-1-1,1 1 0,-1-1 1,0 1-1,0-1 0,1 0 1,-1 1-1,1-1 1,-1 0-1,1 0 0,1 1 1,-1-1-2,0-1 0,0 1 0,0-1 1,0 0-1,0 0 0,1 0 0,-1 0 1,0 0-1,0 0 0,0 0 0,0-1 1,0 1-1,0-1 0,0 0 0,0 1 1,-1-1-1,1 0 0,0 0 0,0 0 1,2-2-1,96-67 334,-1 0-338,-78 56-117,0 0-1,1 2 1,0 1 0,1 0 0,34-10 0,-55 21 85,0-1 0,0 1 0,0-1 0,0 1 0,0 0 0,0-1 1,-1 1-1,1 0 0,0 0 0,0 1 0,0-1 0,0 0 1,0 1-1,0-1 0,0 1 0,0-1 0,0 1 0,-1 0 0,1 0 1,0 0-1,-1 0 0,1 0 0,0 0 0,-1 0 0,1 1 1,-1-1-1,0 1 0,1-1 0,-1 1 0,0-1 0,0 1 0,0 0 1,0-1-1,0 1 0,-1 0 0,1 0 0,0 0 0,-1 0 1,1-1-1,-1 1 0,0 0 0,0 0 0,1 3 0,-1 6 40,-1 1-1,1-1 1,-2 1-1,0-1 1,-4 15-1,-2 18 70,-2 2 231,10-44-292,-1 0 1,1-1 0,-1 1-1,1 0 1,0 0 0,0 0 0,0-1-1,0 1 1,0 0 0,1 2-1,-1-4-31,0 1 0,0-1 0,0 0 0,0 1-1,1-1 1,-1 0 0,0 0 0,0 1 0,1-1-1,-1 0 1,0 0 0,0 1 0,1-1-1,-1 0 1,0 0 0,1 0 0,-1 1 0,0-1-1,1 0 1,-1 0 0,0 0 0,1 0 0,-1 0-1,0 0 1,1 0 0,-1 0 0,1 0-1,-1 0 1,0 0 0,1 0 0,-1 0 0,0 0-1,1 0 1,-1 0 0,0 0 0,1-1 0,-1 1-1,0 0 1,1 0 0,-1 0 0,0 0-1,1-1 1,-1 1 0,0 0 0,0 0 0,1-1-1,-1 1 1,16-12 44,0 0 0,16-16 1,-20 16-117,0 1 1,1 1 0,1 0-1,18-11 1,-31 20 48,1 1 0,-1-1 0,0 1-1,1-1 1,-1 1 0,1-1 0,-1 1-1,1 0 1,-1-1 0,1 1 0,-1 0 0,1 0-1,-1 0 1,1 0 0,1 1 0,-2-1 4,0 1 0,0-1 0,0 0 1,0 1-1,-1 0 0,1-1 0,0 1 0,0-1 1,0 1-1,-1 0 0,1 0 0,0-1 0,-1 1 1,1 0-1,-1 0 0,1 0 0,0 1 0,1 4-6,0 0 0,-1 0 0,1 1 0,-2-1 0,2 12 0,0 4 189,-2-22-162,0 1 1,0-1-1,0 1 0,0 0 0,0-1 1,0 1-1,0-1 0,1 1 0,-1-1 1,0 1-1,0-1 0,0 0 0,1 1 0,-1-1 1,0 1-1,0-1 0,1 1 0,-1-1 1,0 0-1,1 1 0,-1-1 0,1 0 1,-1 1-1,0-1 0,1 0 0,-1 1 1,1-1-1,-1 0 0,1 0 0,-1 0 0,1 0 1,-1 1-1,1-1 0,-1 0 0,1 0 1,-1 0-1,1 0 0,-1 0 0,1 0 1,-1 0-1,2 0 0,1-2 22,-1 1-1,1 0 0,-1-1 1,1 1-1,-1-1 1,4-2-1,2-2-14,3-2-80,1 1 0,0 1 0,1 0 1,-1 1-1,1 0 0,0 1 0,20-5 0,-26 8 64,-1 1 0,1-1-1,-1 1 1,0 0-1,1 1 1,-1 0 0,0 0-1,1 0 1,-1 0 0,0 1-1,0 0 1,0 1-1,0-1 1,0 1 0,-1 0-1,1 1 1,-1-1 0,7 6-1,12 12 327,49 31 0,-64-47-665,1 1 0,0-2 0,0 1 0,0-2 0,0 1-1,1-1 1,0-1 0,21 3 0,-21-4-1807,-1-1-1,1 0 1,10-2 0,9-2-1780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3:39.675"/>
    </inkml:context>
    <inkml:brush xml:id="br0">
      <inkml:brushProperty name="width" value="0.05" units="cm"/>
      <inkml:brushProperty name="height" value="0.05" units="cm"/>
      <inkml:brushProperty name="color" value="#AB008B"/>
    </inkml:brush>
  </inkml:definitions>
  <inkml:trace contextRef="#ctx0" brushRef="#br0">449 604 3072,'0'-1'352,"1"1"0,0-1 0,-1 1 0,1-1 1,-1 0-1,1 0 0,-1 1 0,1-1 0,-1 0 0,1 0 1,-1 1-1,0-1 0,1-2 0,-1 3-271,0 0 1,0-1 0,-1 1-1,1-1 1,0 1-1,0 0 1,0-1-1,-1 1 1,1 0-1,0-1 1,0 1-1,-1 0 1,1-1-1,0 1 1,-1 0-1,1 0 1,-1-1-1,1 1 1,0 0-1,-1 0 1,1 0-1,0-1 1,-1 1 0,1 0-1,-1 0 1,1 0-1,-1 0 1,1 0-1,-1 0 1,-14-4 482,6 1-389,-1 1 1,1 0-1,-1 1 0,1-1 1,-1 2-1,-13 0 1,1 2-161,0 0 1,0 2-1,0 1 0,1 0 1,-1 2-1,2 0 1,-1 2-1,1 0 1,-34 21-1,45-23-23,-1 1 0,1 0 0,0 1 0,1 0-1,0 0 1,0 1 0,1 0 0,1 0 0,-8 14 0,11-17 33,1-1 0,-1 1 1,1-1-1,0 1 1,1 0-1,0 0 1,-1 12-1,2-15 14,0 1-1,0 0 1,1-1 0,0 1-1,0-1 1,0 0 0,0 1-1,1-1 1,0 0-1,0 0 1,0 0 0,4 6-1,-4-7 7,0-1-1,0 1 1,0-1-1,1 0 1,-1 0-1,0 0 1,1 0-1,0-1 1,-1 1-1,1-1 1,0 1-1,0-1 1,0 0 0,0 0-1,0-1 1,0 1-1,0 0 1,0-1-1,4 0 1,2 1 113,1-2-1,-1 0 1,1 0 0,17-5 0,-14 3-53,-1-2-1,0 1 0,-1-1 1,1-1-1,-1 0 0,0-1 1,-1 0-1,0-1 0,0 0 1,0 0-1,10-13 0,-2 0 64,-1 0 0,-1-2-1,-1 0 1,14-30 0,-28 51-167,17-38 40,-17 37-92,0 0 1,0 1-1,0-1 0,-1 0 0,1 0 0,-1 0 0,0 0 0,0 0 1,0 0-1,0 0 0,-1 0 0,0-4 0,1 7 28,0-1 0,0 1-1,-1-1 1,1 1 0,0 0 0,0-1-1,0 1 1,-1 0 0,1-1 0,0 1-1,0 0 1,-1-1 0,1 1 0,0 0-1,-1-1 1,1 1 0,-1 0 0,1 0-1,0-1 1,-1 1 0,1 0 0,-1 0-1,1 0 1,0 0 0,-1 0 0,1-1-1,-1 1 1,1 0 0,-1 0 0,1 0-1,0 0 1,-1 0 0,1 0 0,-1 1-1,1-1 1,-1 0 0,1 0 0,0 0-1,-1 0 1,1 0 0,-1 1 0,1-1-1,0 0 1,-1 0 0,1 1 0,0-1 0,-1 0-1,1 0 1,0 1 0,-1-1 0,1 1-1,-2 0 9,1 1-1,-1-1 0,1 1 1,-1-1-1,1 1 0,0 0 1,0-1-1,-1 1 0,1 0 1,-1 2-1,0 7 60,0 1 1,1-1-1,0 0 1,0 0-1,1 0 0,1 1 1,0-1-1,3 15 1,0-9 135,1 1 0,0-1 1,2 0-1,11 23 0,-16-36-119,0 0-1,0-1 1,0 1-1,1-1 1,0 0 0,-1 0-1,1 0 1,0 0-1,0 0 1,5 2-1,-7-4-40,0 0-1,1 0 1,-1-1-1,1 1 0,-1-1 1,1 1-1,0-1 1,-1 1-1,1-1 0,-1 0 1,1 0-1,0 0 0,-1 0 1,1 0-1,0 0 1,-1-1-1,1 1 0,-1 0 1,1-1-1,-1 1 1,1-1-1,-1 1 0,1-1 1,-1 0-1,1 0 1,-1 0-1,0 0 0,1 0 1,0-1-1,18-17 97,-1-1-1,23-31 1,-28 32-83,2 0 1,1 1-1,26-23 0,-29 30-54,-3 1-105,0 2-1,25-15 1,-36 23 113,0 0-1,1-1 1,-1 1-1,1 0 1,0-1-1,-1 1 0,1 0 1,-1 0-1,1 0 1,-1 0-1,1-1 1,0 1-1,-1 0 1,1 0-1,-1 0 1,1 0-1,-1 0 1,1 0-1,0 0 1,-1 1-1,1-1 1,-1 0-1,1 0 1,-1 0-1,1 1 1,1-1-1,-2 1 8,0 0 1,1 0-1,-1-1 0,1 1 0,-1 0 1,0 0-1,1 0 0,-1 0 1,0-1-1,0 1 0,0 0 0,0 0 1,0 0-1,0 0 0,0 0 0,0 0 1,-1 8 56,-1 0 0,-4 15 0,4-18-25,-11 35 110,8-29-60,1 0 0,1 1 0,0-1 0,1 1 0,-2 16 0,4-29-69,0 0 0,0 0-1,0 0 1,0 0-1,1 0 1,-1 0 0,0 0-1,0 0 1,0 1-1,0-1 1,0 0 0,0 0-1,0 0 1,0 0 0,0 0-1,1 0 1,-1 0-1,0 0 1,0 0 0,0 0-1,0 0 1,0 0-1,0 0 1,0 0 0,1 0-1,-1 0 1,0 0-1,0 0 1,0 0 0,0 0-1,0 0 1,0 0-1,0 0 1,0 0 0,1-1-1,-1 1 1,0 0-1,0 0 1,0 0 0,0 0-1,0 0 1,0 0-1,0 0 1,0 0 0,0 0-1,0 0 1,0 0-1,0-1 1,0 1 0,0 0-1,1 0 1,-1 0-1,0 0 1,10-10 174,-3 4-100,23-23 124,-9 9-193,41-31 0,-38 33-99,1 2 0,1 1-1,1 1 1,40-15-1,-66 28 78,-1 1 0,1 0 0,0-1 0,0 1 0,-1 0 0,1-1 0,0 1 0,0 0 0,0 0 0,0 0 0,-1 0 0,1 0 0,0 0 0,0 0 0,0 0 0,0 0 0,-1 0 0,1 1 0,0-1 0,0 0 0,0 1 0,-1-1 0,1 0 0,0 1 0,0-1 0,-1 1 0,1-1 1,0 1-1,-1-1 0,1 1 0,-1 0 0,1-1 0,-1 1 0,1 0 0,-1-1 0,1 1 0,-1 0 0,1 0 0,-1-1 0,0 1 0,0 0 0,1 0 0,-1 0 0,0-1 0,0 2 0,1 5 66,-1 0 1,0-1-1,-1 1 1,-1 13-1,0-4-44,0 4 161,-7 32 0,9-48-164,-1 1-1,1-1 1,-1 0-1,1 0 1,1 5-1,-1-9 7,0 1 0,0 0 1,0 0-1,0 0 0,0-1 0,0 1 0,0 0 0,0 0 0,1 0 0,-1-1 1,0 1-1,0 0 0,1-1 0,-1 1 0,1 0 0,-1 0 0,1-1 1,-1 1-1,1-1 0,-1 1 0,1-1 0,-1 1 0,1-1 0,0 1 1,-1-1-1,1 1 0,0-1 0,0 1 0,-1-1 0,1 0 0,0 0 0,0 1 1,0-1-1,5-1 4,-1-1 1,0 0-1,0 0 1,1 0 0,-1 0-1,-1-1 1,1 0-1,7-5 1,39-30 147,48-30-89,23 5-145,-40 22 203,-65 29-228,-17 12 89,0 0 0,0 0 1,1 0-1,-1 0 0,0 0 0,0 0 0,0 0 0,0 0 0,0 0 0,0 0 0,0 0 0,0 0 0,0 0 0,0 0 0,0 0 0,0 0 0,0 0 0,0-1 0,0 1 0,0 0 0,0 0 0,0 0 0,0 0 1,0 0-1,0 0 0,0 0 0,0 0 0,0 0 0,0 0 0,0 0 0,0 0 0,0 0 0,0-1 0,0 1 0,0 0 0,0 0 0,0 0 0,0 0 0,0 0 0,0 0 0,0 0 0,0 0 0,0 0 0,0 0 0,0 0 1,-1 0-1,1 0 0,0 0 0,0 0 0,0 0 0,0 0 0,0 0 0,0 0 0,0 0 0,0 0 0,0 0 0,0 0 0,0 0 0,0 0 0,0 0 0,-1 0 0,1 0 0,0 0 0,-13 2-36,-1 1 21,0 1 0,0 0 0,0 2-1,1-1 1,-1 2 0,-12 7-1,12-3 4,-1 0 0,2 1 0,-1 0 0,2 1 0,0 0 0,0 1 0,-10 17 0,14-18 18,1 0-1,0 0 0,0 1 0,2-1 0,0 2 0,0-1 0,1 0 0,-3 30 0,6-43 5,1 1 0,0 0 0,0 0 0,0 0 0,0-1 0,1 1 0,-1 0 0,0 0 0,1 0 0,-1-1 0,1 1 0,0 0 0,-1-1 0,1 1 0,0 0 0,0-1 0,1 2 0,-1-2 3,0 0-1,0-1 1,0 1-1,0-1 1,0 1-1,-1-1 1,1 1-1,0-1 1,0 1-1,0-1 1,0 0-1,0 0 1,0 0-1,0 1 1,0-1 0,1 0-1,-1 0 1,0 0-1,0-1 1,0 1-1,0 0 1,0 0-1,0 0 1,0-1-1,0 1 1,0-1-1,0 1 1,0 0-1,-1-1 1,3-1-1,4-2 31,-1-1-1,1 0 0,-1-1 0,0 1 0,0-1 1,7-10-1,29-46 21,-17 24 0,39-49 68,-32 42-555,-27 41 331,-4 7-52,-5 17-88,-18 54 159,-58 133-1,7-25 159,41-86-5,-18 49 168,27-81-144,-14 35 392,35-94-437,0-1 0,0 0 0,0 0 0,-1 0 0,0-1 0,0 1 1,0 0-1,0-1 0,-5 4 0,7-6-42,1-1 0,-1 1 0,0-1 0,1 1 0,-1-1 0,0 0 0,0 1 0,1-1 0,-1 0 0,0 0 0,0 1 0,0-1 0,0 0 0,1 0 0,-1 0 0,0 0 0,0 0 0,0 0 0,0-1 0,1 1 0,-3 0 0,2-1-9,0 0 1,-1 0 0,1 0-1,0 0 1,0-1 0,-1 1-1,1 0 1,0 0 0,0-1 0,1 1-1,-1 0 1,0-1 0,0 1-1,1-1 1,-2-2 0,-2-10-23,0 1 0,1-1 0,0 0 0,1 1 0,1-1 0,0 0 0,1-1 0,1 1 0,0 0 0,0 1 0,2-1 0,0 0 0,0 0 0,1 1 0,7-16 0,-6 19-12,1 0 0,-1 0 1,2 1-1,-1 0 0,1 0 1,1 1-1,0 0 0,0 0 0,11-8 1,-1 2 4,1 1 1,1 1-1,33-15 1,4 3 51,-27 12 37,41-22 0,-48 20-38,0 0 1,0-1 0,-2-1-1,0-1 1,-1 0 0,19-22-1,125-193-2,-121 168 32,-18 28-402,-34 65-65,-5 9 468,-10 30-146,20-51 56,-4 9 105,2 0 0,1 0 1,-4 48-1,9-73-50,0 1 0,0-1-1,0 0 1,0 0 0,0 0 0,0 0 0,0 0-1,1 0 1,-1 0 0,0 1 0,1-1 0,-1 0-1,0 0 1,1 0 0,-1 0 0,1 0 0,1 1-1,-2-2-7,1 0-1,-1 0 0,1 1 0,-1-1 1,1 0-1,-1 0 0,0 0 0,1 0 0,-1 0 1,1 0-1,-1 0 0,1-1 0,-1 1 1,1 0-1,-1 0 0,1 0 0,-1 0 0,1-1 1,-1 1-1,0 0 0,1 0 0,-1-1 0,0 1 1,1 0-1,-1-1 0,1 0 0,4-4 67,0 0 0,0-1-1,6-9 1,-10 13-87,120-189-89,-112 180-84,-9 11 177,0 0-1,1 0 0,-1 0 0,0 0 1,0 0-1,0 0 0,0 0 0,0 0 1,0 0-1,0 0 0,1 0 0,-1 0 1,0 0-1,0 0 0,0 0 0,0 0 1,0 0-1,0 0 0,1 0 0,-1 0 1,0 0-1,0 0 0,0 0 0,0 0 1,0 0-1,0 0 0,0 0 0,1 0 1,-1 0-1,0 0 0,0 0 0,0 1 1,0-1-1,0 0 0,0 0 0,0 0 1,0 0-1,0 0 0,0 0 0,0 0 1,1 0-1,-1 1 0,0-1 0,0 0 1,0 0-1,0 0 0,1 23-266,-2-13 219,-1 45-92,1-30 233,2 38 0,-1-62-72,0 0 1,0 1-1,0-1 0,0 0 0,0 0 0,1 0 0,-1 0 0,0 0 0,1 1 0,-1-1 0,1 0 0,-1 0 0,1 0 0,-1 0 0,1 0 1,0 0-1,0-1 0,-1 1 0,1 0 0,1 1 0,-1-2-7,0 0 0,0 1 1,0-1-1,0 0 0,0 0 0,0 0 1,0 1-1,0-1 0,0 0 0,0 0 1,0-1-1,0 1 0,0 0 1,0 0-1,0 0 0,0-1 0,0 1 1,1-1-1,5-3 21,0 0 1,0 0-1,-1 0 1,10-10-1,-11 10-14,81-75 127,-24 20-178,-40 39 12,84-82 95,-84 76-67,-2-1 1,0-1-1,-2-1 1,15-32-1,-13 16 104,24-82 0,-33 91-87,-7 23-48,12-39-124,12-62 0,-26 89-193,-2 25 326,0-1 1,0 0 0,0 1 0,0-1 0,0 1 0,0-1-1,0 0 1,0 1 0,0-1 0,0 1 0,0-1 0,-1 0-1,1 1 1,0-1 0,0 1 0,0-1 0,-1 0 0,1 1-1,0-1 1,-1 1 0,1-1 0,-1 1 0,1-1-1,0 1 1,-1 0 0,1-1 0,-1 1 0,1-1 0,-1 1-1,1 0 1,-2-1 0,2 1 8,0 0 0,-1 1 1,1-1-1,0 0 0,-1 0 0,1 0 0,0 0 1,-1 0-1,1 1 0,0-1 0,-1 0 0,1 0 1,0 1-1,-1-1 0,1 0 0,0 0 1,0 1-1,0-1 0,-1 0 0,1 1 0,0-1 1,0 1-1,-27 51-240,-19 54 98,20-40 136,-19 34 14,-34 84-105,72-164 139,1 0 0,1 0 0,-3 23 0,6-34-4,2 1 0,-1-1 0,1 1 0,1-1 0,-1 1 0,2 0 0,-1-1 0,1 0 0,4 12 0,-5-19-9,0 0 0,-1 0-1,1 0 1,0 0 0,1-1 0,-1 1 0,0 0-1,0 0 1,1-1 0,-1 1 0,1-1 0,-1 1-1,1-1 1,0 1 0,0-1 0,-1 0-1,1 0 1,4 1 0,-3-1-2,0 0 0,0-1 0,0 1 0,0-1-1,1 0 1,-1 0 0,0 0 0,0 0 0,0-1 0,0 1 0,5-2 0,5-3 0,0 0 0,0-1 0,-1 0 0,18-12 0,150-112 251,-168 122-263,5-5-31,-16 13 11,0-1 1,-1 1-1,1-1 1,0 0-1,-1 1 1,1-1-1,-1 0 1,1 1-1,-1-1 1,1 0-1,-1 0 1,0 0-1,1 1 1,-1-1-1,0 0 1,1-2-1,-21 15-421,8 2 441,1 0-1,0 0 0,1 1 0,1 1 1,1 0-1,0 0 0,1 0 0,0 1 1,2 0-1,-7 34 0,11-45 45,0 0 0,0 0-1,1 0 1,0 0 0,1 0-1,-1 0 1,1 0 0,3 10 0,-4-15-41,0-1 0,0 1 0,1-1 0,-1 0 0,0 1 0,0-1 0,0 0 0,1 1 0,-1-1 0,0 0-1,1 1 1,-1-1 0,0 0 0,1 0 0,-1 1 0,0-1 0,1 0 0,-1 0 0,0 0 0,1 1 0,-1-1 0,1 0 0,-1 0 0,0 0 0,1 0 0,-1 0 0,1 0 0,-1 0 0,1 0 0,-1 0 0,0 0 0,1 0 0,-1 0 0,1 0 0,-1 0 0,0 0 0,1 0 0,-1-1 0,1 1 0,-1 0 0,0 0 0,1 0 0,-1-1 0,0 1 0,1 0 0,-1-1 0,14-12 109,-13 12-107,57-79 279,-6 8-212,40-46-151,-78 103-210,-10 12-12,-9 8 118,1 0 152,0 0 0,0 0 1,1 0-1,0 1 0,0-1 1,0 1-1,1 0 0,0-1 1,-2 9-1,2-5 44,0-1 0,0 1 0,1 0 0,0 0-1,2 17 1,-1-22 20,1 1 0,-1-1 0,1 0 1,0 1-1,1-1 0,-1 0 0,1 0 0,0 0 0,0 0 0,0 0 0,1 0 0,2 3 0,-3-5-17,-1-1 1,1 1 0,0-1-1,0 1 1,-1-1-1,1 0 1,0 0-1,0 0 1,0 0-1,0 0 1,1 0-1,-1-1 1,0 1 0,0-1-1,0 1 1,1-1-1,-1 0 1,0 0-1,0 0 1,1 0-1,-1 0 1,0-1-1,0 1 1,0 0-1,4-2 1,5-3 62,0 0 0,1 0-1,19-14 1,-4 2-87,191-113-262,-213 127 227,1 0 0,0 0 0,0 0 1,0 1-1,7-2 0,-13 4 30,1 0 0,0 0-1,0-1 1,0 1 0,0 0 0,-1 0-1,1 0 1,0 0 0,0 0 0,0 0 0,0 1-1,-1-1 1,1 0 0,0 0 0,0 1-1,0-1 1,-1 0 0,1 1 0,0-1 0,0 0-1,-1 1 1,1-1 0,0 1 0,-1 0-1,1-1 1,0 1 0,-1-1 0,1 1 0,-1 0-1,1-1 1,-1 1 0,0 0 0,1 0-1,-1 0 1,0-1 0,1 1 0,-1 0 0,0 0-1,0 0 1,0-1 0,0 1 0,0 0-1,0 0 1,0 0 0,0 0 0,0 0 0,0 0-1,0 17 56,-1-4-3,2 0 0,2 21-1,-3-31-10,1 1 1,1-1-1,-1 0 0,0 0 0,1 0 0,0 0 1,0 0-1,0 0 0,0 0 0,1-1 0,0 1 0,3 3 1,-4-5 11,1-1 1,-1 1 0,0-1 0,1 0 0,-1 1 0,1-1 0,-1 0-1,1 0 1,-1-1 0,1 1 0,0-1 0,-1 1 0,1-1-1,0 0 1,-1 0 0,1 0 0,3-1 0,5 0 106,0 0 0,19-7 0,13-6-104,47-23-1,-44 16-165,-26 13-216,32-15-1361,-47 21 517,1-2 0,-1 1 0,0 0 0,0-1 0,0 0 0,7-8 0,-4 3-1978</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9:46.973"/>
    </inkml:context>
    <inkml:brush xml:id="br0">
      <inkml:brushProperty name="width" value="0.05" units="cm"/>
      <inkml:brushProperty name="height" value="0.05" units="cm"/>
    </inkml:brush>
  </inkml:definitions>
  <inkml:trace contextRef="#ctx0" brushRef="#br0">34 3 4896,'-33'-3'2837,"72"5"5893,33 6-6064,16 1-2105,-14-4-323,81 7-2721,-146-9 910</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9:47.567"/>
    </inkml:context>
    <inkml:brush xml:id="br0">
      <inkml:brushProperty name="width" value="0.05" units="cm"/>
      <inkml:brushProperty name="height" value="0.05" units="cm"/>
    </inkml:brush>
  </inkml:definitions>
  <inkml:trace contextRef="#ctx0" brushRef="#br0">23 59 4064,'-23'-4'2421,"38"6"6393,8 0-6368,32 3-2128,239-9 1181,-174 0-1323,-70 2-525,71-12 0,-91 8-3590,48-15 0,-39 8 873</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9:48.127"/>
    </inkml:context>
    <inkml:brush xml:id="br0">
      <inkml:brushProperty name="width" value="0.05" units="cm"/>
      <inkml:brushProperty name="height" value="0.05" units="cm"/>
    </inkml:brush>
  </inkml:definitions>
  <inkml:trace contextRef="#ctx0" brushRef="#br0">41 1 5824,'1'63'7007,"1"2"-4181,1 89-910,-26 203 332,5-134-1691,14-162-1565,3-44 357</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9:49.523"/>
    </inkml:context>
    <inkml:brush xml:id="br0">
      <inkml:brushProperty name="width" value="0.05" units="cm"/>
      <inkml:brushProperty name="height" value="0.05" units="cm"/>
    </inkml:brush>
  </inkml:definitions>
  <inkml:trace contextRef="#ctx0" brushRef="#br0">24 59 3488,'-8'5'1079,"5"-10"-432,-9-12 7157,14 14-6935,0 0 1,0 1-1,0-1 0,1 0 0,5-4 0,-6 5-864,1 0 0,-1 0 0,0 0 0,1 0 0,0 1 0,-1-1 0,1 1 0,0-1 0,0 1 0,0 0 0,0 0 0,3 0 0,114 9 406,-113-8-411,269 7 341,-171-3 22,-104-4-214,5-10-2665</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9:49.917"/>
    </inkml:context>
    <inkml:brush xml:id="br0">
      <inkml:brushProperty name="width" value="0.05" units="cm"/>
      <inkml:brushProperty name="height" value="0.05" units="cm"/>
    </inkml:brush>
  </inkml:definitions>
  <inkml:trace contextRef="#ctx0" brushRef="#br0">13 14 3136,'0'0'67,"-1"-1"0,1 1 0,-1-1 0,1 1 0,-1 0 0,1-1 0,-1 1 0,0 0 1,1 0-1,-1-1 0,0 1 0,1 0 0,-1 0 0,1 0 0,-1 0 0,0 0 0,0 0 0,-1 12 6395,21-10-1739,8-1-3153,89-13 597,-57 5-1872,87 1 0,-36 15-508,-57-4-352,-38-3-1535,-2 0-652,-4-1-2087,-2-1 1853</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9:52.785"/>
    </inkml:context>
    <inkml:brush xml:id="br0">
      <inkml:brushProperty name="width" value="0.05" units="cm"/>
      <inkml:brushProperty name="height" value="0.05" units="cm"/>
    </inkml:brush>
  </inkml:definitions>
  <inkml:trace contextRef="#ctx0" brushRef="#br0">334 9 2720,'5'-8'8224,"-1"20"-4203,-3-3-5312,1 19 1859,-4 34 0,1 16-18,1-12 85,-8 74 1,4-95-334,3-31-141,0 0 0,-1 0 0,-1-1 0,-5 17 0,0-27 38,-1-1-1,1 0 1,-17 1 0,16-3-223,-8-1-9,-1 1 1,1 1-1,0 1 1,-19 4-1,-86 33-4,110-34 32,-5 1 148,125-15 1806,4-2-1658,-65 9-131,79 1-234,-82 2 37,-31-2 102,1 2 0,0 0 1,25 5-1,-39-6-133,1 0 0,-1 0 0,1 0-1,-1 0 1,1 0 0,-1 0 0,1 0 0,-1 0 0,1 0 0,-1 0 0,1 0 0,-1 0 0,1 0 0,-1 0 0,1 0 0,-1 0 0,1-1 0,0 1-1,2-5-3658,-3 5 3313,0-1-1,0 1 1,0-1 0,0 1 0,0-1 0,0 1-1,0-1 1,0 1 0,0-1 0,0 0 0,0 1 0,0-1-1,0 1 1,0-1 0,0 1 0,-1-1 0,1 1-1,0-1 1,0 1 0,-1-1 0,-1-1-1243</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9:53.380"/>
    </inkml:context>
    <inkml:brush xml:id="br0">
      <inkml:brushProperty name="width" value="0.05" units="cm"/>
      <inkml:brushProperty name="height" value="0.05" units="cm"/>
    </inkml:brush>
  </inkml:definitions>
  <inkml:trace contextRef="#ctx0" brushRef="#br0">37 67 1568,'-8'-6'407,"7"5"126,0 1 0,1-1 0,-1 0 0,0 1-1,0-1 1,0 1 0,0-1 0,0 1 0,0 0 0,0-1 0,0 1 0,0 0-1,0 0 1,0 0 0,-1-1 0,2 2-259,-1-1 0,1 0 0,-1 0 0,1 1 0,-1-1 0,1 0 0,-1 0 0,0 0 1,1 0-1,-1 0 0,1 0 0,-1 1 0,1-1 0,-1-1 0,1 1 0,-1 0 0,0 0 0,1 0 0,-1 0 0,1 0 0,-2-1 552,2 0-760,0 0 0,0 0 0,1 1 0,-1-1-1,0 0 1,1 0 0,-1 0 0,0 0 0,1 1 0,-1-1-1,1 0 1,-1 0 0,1 1 0,-1-1 0,1 0 0,0 1-1,-1-1 1,1 0 0,0 1 0,0-1 0,-1 1 0,1-1 0,0 1-1,0 0 1,1-1 0,22-7 102,-1 2-1,1 1 1,38-4 0,76 1 158,-120 8-240,176 0 305,-69 2-286,-119-2-389,1 1 0,0-1 1,-1 1-1,11 3 0,-5 11-12196,0-3 8694</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9:53.961"/>
    </inkml:context>
    <inkml:brush xml:id="br0">
      <inkml:brushProperty name="width" value="0.05" units="cm"/>
      <inkml:brushProperty name="height" value="0.05" units="cm"/>
    </inkml:brush>
  </inkml:definitions>
  <inkml:trace contextRef="#ctx0" brushRef="#br0">53 15 4480,'-3'-6'735,"-1"-2"1915,11 11 2157,-6-2-4674,0 1 1,-1 0-1,1 0 1,0-1-1,-1 1 1,1 0-1,-1 0 1,1 0-1,-1 0 1,0 0 0,0 0-1,0 0 1,0 0-1,0 0 1,0-1-1,-1 3 1,1 6 316,0 10 8,0 16 143,-1 0 0,-1 1 1,-9 44-1,-13 58 735,23-130-1290,-3 7 283,4-16-399,0 0 0,-1 1 0,1-1 0,0 0-1,0 0 1,-1 1 0,1-1 0,0 0 0,-1 0 0,1 0 0,0 1 0,-1-1 0,1 0-1,0 0 1,-1 0 0,1 0 0,0 0 0,-1 0 0,1 0 0,0 0 0,-1 0-1,1 0 1,-1 0 0,1 0 0,0 0 0,-1 0 0,1 0 0,0 0 0,-1 0 0,1-1-1,0 1 1,-1 0 0,1 0 0,0 0 0,-1 0 0,1-1 0,0 1 0,-1-1-1,1 1-222,0-1-1,-1 0 0,1 1 0,0-1 1,0 0-1,0 1 0,0-1 0,0 0 1,0 0-1,0 1 0,0-1 0,0 0 1,0 1-1,0-1 0,0 0 0,1 1 1,-1-1-1,0 0 0,0 1 0,1-1 1,-1 0-1,1 0 0,-1 0-304,5-9-3082,0 1 1259</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9:54.337"/>
    </inkml:context>
    <inkml:brush xml:id="br0">
      <inkml:brushProperty name="width" value="0.05" units="cm"/>
      <inkml:brushProperty name="height" value="0.05" units="cm"/>
    </inkml:brush>
  </inkml:definitions>
  <inkml:trace contextRef="#ctx0" brushRef="#br0">23 36 5728,'-22'3'5712,"42"-1"-2627,-16-1-2797,1 0 1,0-1-1,0 1 1,5-2 0,24-3 1249,51-12 1,-57 9-1278,1 1 1,0 2 0,43-2-1,-47 7-1682,-1 0 1,35 6-1,-49-4-584</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9:55.165"/>
    </inkml:context>
    <inkml:brush xml:id="br0">
      <inkml:brushProperty name="width" value="0.05" units="cm"/>
      <inkml:brushProperty name="height" value="0.05" units="cm"/>
    </inkml:brush>
  </inkml:definitions>
  <inkml:trace contextRef="#ctx0" brushRef="#br0">303 31 4480,'-5'-19'2826,"5"12"1372,0 6-4111,0 1 0,-1 0 0,1 0 0,0-1 0,0 1 0,0 0 0,0 0 1,0 0-1,-1 0 0,1-1 0,0 1 0,0 0 0,0 0 0,0 0 0,-1 0 0,1-1 0,0 1 1,0 0-1,0 0 0,-1 0 0,1 0 0,0 0 0,0 0 0,-1 0 0,1 0 0,0 0 1,0 0-1,-1 0 0,1 0 0,0 0 0,0 0 0,-1 0 0,1 0 0,0 0 0,0 0 1,0 0-1,-1 0 0,1 0 0,0 0 0,0 1 0,-1-1 0,1 0 0,0 0 0,0 0 1,0 0-1,0 0 0,-1 1 0,1-1 0,0 0 0,0 0 0,0 0 0,0 1 0,-1-1 1,-4 15 153,1-1 1,0 1-1,0 0 1,2 1-1,-2 19 1,5 79-17,1-42 191,7 37 78,0 1 217,-9-108-661,0-1 0,0 0-1,0 0 1,0 1-1,0-1 1,0 0-1,-1 0 1,1 1 0,0-1-1,-1 0 1,1 0-1,-1 1 1,1-1-1,-1 0 1,0 0 0,1 0-1,-1 0 1,0 0-1,0 0 1,0 0-1,0 0 1,1 0 0,-1-1-1,-1 1 1,1 0-1,0 0 1,0-1-1,0 1 1,-2 0 0,-1 0 106,-1 0 0,0 0 1,0-1-1,0 0 1,0 0-1,-6 0 1,-3-1-169,-6 1 117,1-2 0,0 0 0,0-1 0,0-1-1,-31-10 1,4-5-89,34 12-1237,11 6 912,1 0-1,-1 1 1,1-1-1,-1 1 1,1-1-1,-1 0 1,1 1-1,0-1 1,-1 0-1,1 1 1,0-1-1,-1 0 1,1 0-1,0 1 1,0-1-1,0 0 1,0 0-1,0 0 1,0 1-1,0-1 1,0 0-1,0 0 1,0 1-1,0-1 1,1 0-1,-1 0 1,0 1-1,0-1 1,1 0-1,-1 1 1,1-1-1,0-1 1,6-3-2304</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3:43.693"/>
    </inkml:context>
    <inkml:brush xml:id="br0">
      <inkml:brushProperty name="width" value="0.05" units="cm"/>
      <inkml:brushProperty name="height" value="0.05" units="cm"/>
      <inkml:brushProperty name="color" value="#AB008B"/>
    </inkml:brush>
  </inkml:definitions>
  <inkml:trace contextRef="#ctx0" brushRef="#br0">4 687 3072,'0'0'117,"0"0"0,-1 0 0,1 0 0,0 0 0,0 0 0,0 0 0,-1 0 0,1 0 0,0 0-1,0-1 1,0 1 0,0 0 0,0 0 0,-1 0 0,1 0 0,0 0 0,0-1 0,0 1 0,0 0 0,0 0 0,0 0 0,0 0 0,0-1 0,-1 1 0,1 0 0,0 0 0,0 0 0,0 0 0,0-1 0,0 1 0,0 0-1,0 0 1,0 0 0,0-1 0,0 1 0,0 0 0,0 0 0,0 0 0,1-1 0,-1 1 0,0 0 0,0 0 0,0 0 0,0 0 0,0-1 0,0 1 0,0 0 0,0 0 0,1 0 0,-1 0 0,0-1 0,9-14 998,-3 5-238,27-60 1903,40-72-1181,19 7-694,-23 37-482,-63 87-436,2 0 0,-1 0 1,2 0-1,-1 1 0,2 1 1,-1-1-1,16-10 0,-24 19 7,-1 1 0,1-1 0,0 1 0,-1-1 0,1 1 0,0 0 0,-1-1-1,1 1 1,0 0 0,0 0 0,-1-1 0,1 1 0,0 0 0,0 0-1,0 0 1,-1 0 0,1 0 0,0 0 0,0 0 0,-1 0 0,1 1-1,0-1 1,0 0 0,-1 0 0,1 1 0,1-1 0,-1 1 3,0 0 0,0 0 0,-1 0 0,1 0-1,0 0 1,0 0 0,0 1 0,-1-1 0,1 0 0,-1 0 0,1 1 0,-1-1 0,1 2 0,0 4 20,0 0 0,0-1 0,0 1 1,-2 12-1,-1-3 47,-2-1 1,0 1 0,-1-1-1,0 0 1,-9 16-1,1 1 29,-60 186 787,73-218-870,0 0 0,0 0 0,0 0 0,0 0 0,0 0 0,0 0 0,0 1 1,0-1-1,0 0 0,0 0 0,0 0 0,0 0 0,0 0 0,0 0 0,0 0 0,0 0 0,0 1 1,0-1-1,0 0 0,0 0 0,0 0 0,0 0 0,0 0 0,0 0 0,0 0 0,0 0 0,0 0 1,1 0-1,-1 1 0,0-1 0,0 0 0,0 0 0,0 0 0,0 0 0,0 0 0,0 0 0,0 0 0,0 0 1,0 0-1,0 0 0,1 0 0,-1 0 0,0 0 0,0 0 0,0 0 0,0 0 0,0 0 0,0 0 1,0 0-1,0 0 0,1 0 0,-1 0 0,0 0 0,0 0 0,0 0 0,0 0 0,0 0 0,0 0 1,0 0-1,0 0 0,0 0 0,1 0 0,-1 0 0,0 0 0,0-1 0,6-2 76,31-54 196,-22 41-272,1 0-1,24-19 0,39-26-74,95-61 177,-157 109-219,1 0 1,0 1-1,0 2 0,22-10 1,-39 19 95,1 0 1,-1 0-1,1 1 1,-1-1 0,1 1-1,0-1 1,-1 1-1,1 0 1,0-1 0,-1 1-1,1 0 1,0 0-1,0 0 1,-1 0-1,1 1 1,0-1 0,-1 0-1,1 1 1,0-1-1,-1 1 1,3 1-1,-3-1 9,1 0-1,-1 0 1,0 1-1,0-1 0,0 0 1,0 1-1,-1-1 0,1 1 1,0-1-1,0 1 1,-1 0-1,1-1 0,-1 1 1,0 0-1,1-1 0,-1 1 1,0 2-1,0 5 5,0 0 0,-1 0 1,0 0-1,0 0 0,-1 0 0,-5 13 0,-30 64 118,16-40-53,-18 30-30,-6 15 678,44-89-461,5-6-135,9-14-64,-8 11-24,-3 5-31,29-44 4,2 2 0,3 1 0,45-42 0,-69 72-33,19-14-93,-29 26 92,0 0 0,-1 0 1,1 0-1,0 0 0,0 0 0,0 1 1,-1-1-1,1 0 0,0 1 1,0 0-1,0-1 0,0 1 1,0 0-1,0 0 0,0 0 0,3 0 1,-5 0 27,1 0 1,-1 1 0,1-1 0,-1 0-1,0 0 1,1 0 0,-1 0-1,0 1 1,1-1 0,-1 0-1,0 0 1,1 1 0,-1-1 0,0 0-1,1 1 1,-1-1 0,0 0-1,0 1 1,1-1 0,-1 0-1,0 1 1,0-1 0,0 0 0,1 1-1,-1-1 1,0 1 0,0-1-1,0 0 1,0 1 0,0-1-1,0 1 1,-2 14-68,1-12 41,-19 86 4,7-36 73,2 0 0,-5 70 0,14-105-30,2-14 48,-1 0 0,0 0 1,1-1-1,0 1 1,0 0-1,0 0 1,1 0-1,-1 0 1,3 7-1,-3-11-41,1 0-1,-1 0 1,1 0-1,0 0 0,-1 0 1,1-1-1,-1 1 1,1 0-1,0 0 1,-1 0-1,1-1 1,-1 1-1,1 0 1,-1-1-1,1 1 1,-1 0-1,1-1 1,-1 1-1,1-1 1,-1 1-1,0 0 1,1-1-1,-1 1 1,0-1-1,1 0 1,-1 0-1,15-23 94,18-40 0,-20 37-97,22-35 1,-11 31-28,0 1 1,2 1 0,1 2 0,33-26-1,-36 35-336,-26 26 263,-1 1 0,-6 13-1,0 1 60,2 1-1,0-1 0,1 1 0,2 0 0,0 0 1,0 43-1,3-47 29,1-1 1,1 1-1,0-1 1,2 1-1,5 22 1,-6-35 14,0-1 0,0 0 0,1 1 0,0-1 0,0 0 0,0 0 0,1 0-1,0-1 1,0 1 0,0-1 0,1 0 0,0 0 0,0-1 0,0 1 0,0-1 0,1 0 0,-1-1 0,11 6 0,-11-7 15,0-1 0,0 1 1,0-1-1,0 0 0,0-1 0,0 1 1,0-1-1,0 0 0,1 0 0,-1 0 1,0-1-1,0 0 0,0 0 1,0 0-1,0-1 0,0 1 0,0-1 1,6-4-1,4-3-4,0 0 1,0 0-1,-1-1 0,14-14 0,-20 16-16,1 0 0,-2 0-1,1 0 1,-1-1 0,0 0-1,-1 0 1,7-15 0,-12 23-10,0-1 0,0 1 0,0-1 0,-1 0 0,1 1 0,-1-1 0,1 0 0,-1 0 0,1 1-1,-1-1 1,0 0 0,0 0 0,0 0 0,0 1 0,-1-1 0,1 0 0,0 0 0,-1-2 0,-1-3-135,2 6 128,0 0 0,0 1-1,-1-1 1,1 0 0,0 0 0,0 1-1,-1-1 1,1 1 0,0-1 0,-1 0 0,1 1-1,-1-1 1,1 1 0,0-1 0,-1 1 0,0-1-1,1 1 1,-1-1 0,0 0 0,-1-2 36,0 0 0,0 0 0,1 0 0,-1-1 0,1 1 0,-1-5 0,-2-2-86,-1-12 108,5 19-42,-1 0-1,1 0 0,-1 0 1,1 0-1,-1 1 0,-2-5 1,-1-3-9,-4-7-17,0 0 0,-18-26-1,22 37-3,0 1-1,0 0 0,-1 1 0,0-1 0,0 1 0,0 0 0,0 0 0,0 0 0,-1 1 0,0 0 0,-10-5 0,6 4-27,0 1 0,0 0 1,-1 1-1,1-1 0,0 2 0,-1 0 1,1 0-1,-1 1 0,0 0 0,1 0 1,-1 2-1,1-1 0,-1 1 0,1 1 1,0 0-1,0 0 0,0 1 0,0 0 1,1 1-1,-1 0 0,-9 7 0,18-11 43,0 0 0,-1 0 0,1 0 0,0 0 1,0 0-1,0 1 0,0-1 0,0 0 0,0 1 0,0-1 0,0 1 0,0 1 0,1-2-4,0-1 1,0 1-1,-1 0 0,1-1 1,0 1-1,0-1 1,0 1-1,1-1 0,-1 1 1,0 0-1,0-1 1,0 1-1,0-1 0,0 1 1,1-1-1,-1 1 1,0-1-1,1 1 0,-1-1 1,0 1-1,1-1 1,-1 1-1,0-1 0,1 0 1,-1 1-1,1-1 1,-1 1-1,1-1 0,-1 0 1,1 0-1,-1 1 1,1-1-1,-1 0 0,1 0 1,-1 0-1,1 1 1,-1-1-1,2 0 0,5 1 16,-1 0 0,1-1-1,0 0 1,0 0 0,-1 0-1,1-1 1,0 0 0,8-2 0,2 0 18,110-22-95,167-55 1,-284 77 67,0 1 0,0-1 0,12 0 0,-20 3-4,0 0-1,0 0 0,-1-1 0,1 1 1,0 0-1,0 1 0,0-1 0,-1 0 1,1 0-1,0 1 0,0-1 1,-1 1-1,1 0 0,0-1 0,-1 1 1,1 0-1,-1 0 0,1 0 0,-1 0 1,1 0-1,-1 0 0,0 0 1,1 1-1,-1-1 0,0 0 0,1 3 1,-1 0 7,0-1-1,-1 1 1,0 0 0,0-1 0,0 1 0,0 0 0,-1-1-1,1 1 1,-1-1 0,0 1 0,0 0 0,-2 4 0,-1 6-7,-5 19-63,-47 160 341,47-154-78,9-39-188,0 0 0,0 0-1,0 0 1,0-1-1,0 1 1,-1 0 0,1 0-1,0 0 1,0 0 0,0 0-1,0 0 1,0 0 0,0 0-1,0 0 1,0 0-1,0 0 1,0 0 0,-1 0-1,1 0 1,0 0 0,0 0-1,0 0 1,0 0-1,0 0 1,0 0 0,0 0-1,0 0 1,-1 0 0,1 0-1,0 0 1,0 0-1,0 0 1,0 0 0,0 0-1,0 0 1,2-11 21,1 1 0,0-1 0,1 1 0,1 0 0,-1 0 0,2 1 0,-1-1 0,8-9 0,5-4-115,1 1 0,22-20 0,-29 30 34,2 0 1,20-14-1,-30 23 29,1 0-1,-1 0 0,1 1 1,0-1-1,-1 1 0,1 1 1,0-1-1,0 1 0,0 0 0,0 0 1,1 0-1,-1 0 0,6 1 1,-10 0 18,0 1 0,0-1 0,0 0 0,0 1 0,0-1 0,0 0 0,0 1 0,0-1 0,0 1 0,0 0 0,-1-1 0,1 1 0,0 0 0,0-1 0,-1 1 0,1 0 0,0 0 1,-1 0-1,1-1 0,-1 1 0,1 0 0,-1 0 0,0 0 0,1 0 0,-1 0 0,0 0 0,0 0 0,1 0 0,-1 0 0,0 0 0,0 0 0,0 0 0,0 0 0,0 0 0,-1 1 0,1 7-10,-1-1-1,-1 0 0,-2 11 0,2-10-15,-9 27 36,-23 59-1,0-2 540,34-93-545,0 0 1,0 0 0,0 0 0,0 0-1,0 0 1,0 0 0,0 0 0,0 0-1,0 0 1,0 0 0,0 0 0,0 0-1,0 0 1,0 0 0,1 0 0,-1 0-1,0 0 1,0 0 0,0 0 0,0 0 0,0 0-1,0 0 1,0 0 0,0 0 0,0 0-1,0 0 1,0 0 0,0 0 0,0 0-1,0 0 1,0 0 0,0 0 0,0 0-1,0 1 1,0-1 0,0 0 0,0 0-1,0 0 1,0 0 0,0 0 0,0 0-1,0 0 1,0 0 0,0 0 0,0 0-1,0 0 1,0 0 0,0 0 0,0 0-1,0 0 1,0 0 0,0 0 0,0 1-1,0-1 1,0 0 0,0 0 0,0 0-1,0 0 1,0 0 0,0 0 0,0 0 0,0 0-1,4-4 27,18-30-2,-1-1 3,28-33 0,24-13-93,-62 70 28,2 1-1,-1 0 0,1 0 0,26-14 0,-37 23 17,0 0-1,0 0 1,0 0-1,1 0 1,-1 1-1,0-1 0,1 1 1,-1-1-1,0 1 1,1 0-1,-1 0 1,1 0-1,-1 0 1,4 1-1,-5-1 8,0 1 1,1-1-1,-1 1 0,0 0 0,1 0 1,-1 0-1,0-1 0,0 1 1,0 0-1,0 1 0,0-1 1,0 0-1,0 0 0,0 0 0,0 1 1,-1-1-1,1 0 0,0 1 1,-1-1-1,1 0 0,-1 1 1,1-1-1,-1 1 0,0-1 0,0 3 1,2 14 7,-2-1 0,0 1 0,-1 0 0,-1 0 0,-8 32 0,1-1 44,3-14 23,-5 44-33,10-69-49,1 1 1,0 0-1,1-1 1,0 1-1,3 13 0,-3-21 34,-1 0-1,1-1 1,1 1-1,-1-1 1,0 1-1,1-1 1,-1 1-1,1-1 1,0 0-1,-1 0 1,1 0-1,0 0 1,0 0-1,1 0 1,-1 0-1,0-1 1,1 1-1,-1-1 1,1 0-1,-1 1 1,1-1-1,-1 0 1,1-1-1,0 1 1,0 0-1,-1-1 1,1 0-1,0 1 1,0-1-1,0 0 1,0 0-1,-1-1 1,1 1-1,0-1 1,0 1-1,-1-1 1,1 0-1,4-2 1,9-6-1,-2-1-1,1-1 1,-1 0 0,-1-1 0,0 0 0,20-25-1,-20 19 42,0 1 1,-2-2-1,0 0 0,-1 0 0,-1-1 0,0 0 1,-2-1-1,0 0 0,-2 0 0,5-33 0,-9 46-87,0-1-1,0 0 1,-2-17-1,1 23 3,-1 1 0,1-1 0,-1 0 0,0 0 0,0 0 0,0 0 0,0 1 0,0-1 0,0 1 0,-1-1 0,1 1 1,-1-1-1,0 1 0,-2-3 0,3 5 21,1-1 0,-1 0 0,0 1 1,0-1-1,0 1 0,0 0 0,0-1 1,0 1-1,0 0 0,0-1 0,0 1 1,0 0-1,0 0 0,0 0 0,0 0 1,0 0-1,0 0 0,0 0 0,0 0 1,0 0-1,0 1 0,0-1 0,0 0 1,0 1-1,0-1 0,1 0 0,-1 1 1,0-1-1,0 1 0,0 0 0,0-1 1,1 1-1,-1 0 0,0-1 0,1 1 1,-1 0-1,0 1 0,-3 2-19,0 1 1,0 0-1,1 0 1,-5 7-1,-2 12-62,1-1-1,1 1 1,1 1-1,-6 42 1,9-47 101,1 0 0,1 0 1,0 0-1,2 0 0,2 28 0,-1-45-8,-1-1 0,0 1 0,1-1 0,0 1 0,-1-1 0,1 1 0,0-1 0,1 1 0,-1-1 0,0 0 0,1 0 0,-1 1 0,1-1-1,-1 0 1,1 0 0,0 0 0,0-1 0,0 1 0,2 1 0,-1-2 6,0 0 0,-1 0 0,1 0 0,0-1 0,0 1 0,-1-1 0,1 1 0,0-1 0,0 0 0,0 0 0,-1-1 0,1 1 0,0 0 0,0-1 0,0 0 0,-1 0 0,1 0 0,4-2 0,26-13 108,-2-1-1,49-36 1,-37 24-74,22-16 74,32-21-325,-92 63 181,0 0 0,1 0 1,0 0-1,-1 1 0,8-2 1,-12 4 23,1-1 1,-1 1 0,1 0 0,-1 0 0,1-1 0,-1 1 0,0 0 0,1 0 0,-1 1-1,1-1 1,-1 0 0,1 0 0,-1 1 0,0-1 0,1 0 0,-1 1 0,0 0 0,1-1 0,-1 1-1,0 0 1,0 0 0,0-1 0,1 1 0,-1 0 0,0 0 0,0 0 0,1 2 0,-1 0-14,1 0 0,-1-1 0,0 1 0,0 0 0,0 0 0,-1 0 0,1 0 0,-1-1 0,0 1 0,1 5 0,-4 29-34,2-34 45,-4 25 22,-1 0 1,-16 44-1,9-33 89,12-31 48,4-8 99,9-12 76,-10 9-399,12-14 82,-1 0 1,14-25 0,15-22-37,-31 50-22,-7 8-4,0 1 0,0-1 0,1 1-1,0 0 1,0 0 0,9-7 0,-13 12 42,-1 0 1,1-1 0,0 1-1,-1 0 1,1 0-1,-1-1 1,1 1-1,0 0 1,-1 0-1,1 0 1,0-1-1,-1 1 1,1 0-1,-1 0 1,1 0 0,0 0-1,-1 0 1,1 1-1,0-1 1,-1 0-1,1 0 1,0 0-1,-1 0 1,1 1-1,-1-1 1,1 0-1,-1 1 1,1-1 0,0 1-1,1 0-11,-1 1 0,0 0 0,1-1 0,-1 1 0,0 0 0,0 0 0,0-1 0,0 1 0,1 3 0,1 5-48,0 0 1,2 18-1,-5-28 64,1 17 24,0 0 0,-1 18 1,-1-23-6,1-1 0,0 0 0,0 1 1,2-1-1,-1 1 0,6 17 1,-7-28-13,1 0 0,-1-1 0,1 1 0,-1 0-1,1 0 1,-1-1 0,1 1 0,-1 0 0,1 0 0,0-1 0,-1 1 0,1-1 0,0 1 0,0-1 0,-1 1 0,1-1 0,0 1 0,0-1 0,0 0 0,0 1 0,0-1 0,-1 0 0,1 0 0,0 0 0,0 0 0,0 0 0,0 0 0,0 0 0,0 0 0,0 0 0,0 0 0,0 0-1,0 0 1,-1-1 0,1 1 0,0 0 0,0-1 0,0 1 0,1-1 0,4-2 37,0 0-1,0 0 1,-1-1-1,11-7 1,25-26 84,-1-1 0,36-47 0,7-23-87,-31 38 19,57-86 116,-92 124-207,-2-1-1,0 0 1,-3-1 0,0 0-1,-2-1 1,-2 0 0,6-53-1,-13 74-162,-2 16-200,-4 24 81,0 3 175,-10 30 1,-3 16 172,-21 176-95,32-181 186,2 113 0,5-148-47,0-16-1372,4 34 0,-4-53 1139,0 1 0,0-1 0,0 0-1,0 1 1,0-1 0,0 0-1,0 1 1,0-1 0,0 0 0,0 1-1,0-1 1,1 0 0,-1 1 0,0-1-1,0 0 1,0 1 0,0-1-1,0 0 1,1 1 0,-1-1 0,0 0-1,0 0 1,0 1 0,1-1-1,-1 0 1,0 0 0,0 0 0,1 1-1,-1-1 1,0 0 0,1 0 0,-1 0-1,1 0 1,0 0-145,-1-1 0,1 0 0,0 0 1,0 0-1,-1 0 0,1 0 0,-1 0 0,1-1 0,-1 1 1,1 0-1,-1 0 0,1-2 0,4-24-2938,0-5 1093</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9:55.756"/>
    </inkml:context>
    <inkml:brush xml:id="br0">
      <inkml:brushProperty name="width" value="0.05" units="cm"/>
      <inkml:brushProperty name="height" value="0.05" units="cm"/>
    </inkml:brush>
  </inkml:definitions>
  <inkml:trace contextRef="#ctx0" brushRef="#br0">42 122 2976,'-12'-7'1741,"2"6"2774,10 1-4225,-1 0 1,0 0 0,1 0-1,-1 0 1,1-1 0,-1 1 0,0 0-1,1 0 1,-1-1 0,1 1-1,-1 0 1,1-1 0,-1 1-1,1-1 1,0 1 0,-1 0-1,1-1 1,-1 0 0,1 1-230,0-1 0,0 1 0,0 0 0,-1 0 0,1 0 0,0-1 0,0 1 0,0 0 0,0 0 0,0 0 0,-1 0 0,1-1 0,0 1 0,0 0 0,0 0 0,0 0 0,-1 0 0,1 0 0,0-1 0,0 1 0,-1 0 0,1 0 0,0 0 0,0 0 1,0 0-1,-1 0 0,1 0 0,0 0 0,0 0 0,-1 0 0,1 0 0,0 0 0,0 0 0,-1 0 0,1 0 0,0 0 0,0 0 0,0 0 0,-1 1 0,1-1 0,0 0 0,0 0 0,0 0 0,-1 0 0,1 1 0,46-25 3182,-25 12-3053,1 1 1,0 1-1,0 1 1,1 1-1,0 1 1,0 1-1,31-3 1,-4 3-161,0 2 1,77 4 0,-7 6-1989,-116-6 726</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9:57.551"/>
    </inkml:context>
    <inkml:brush xml:id="br0">
      <inkml:brushProperty name="width" value="0.05" units="cm"/>
      <inkml:brushProperty name="height" value="0.05" units="cm"/>
    </inkml:brush>
  </inkml:definitions>
  <inkml:trace contextRef="#ctx0" brushRef="#br0">294 9 2816,'5'-8'7178,"-5"16"-6138,-1-4-874,1-1 0,-1 1 0,0 0 0,0 0 0,0-1 0,0 1 0,-1-1 0,1 1 0,-1-1 0,0 1 0,0-1 0,-3 4 0,4-6-125,1 0 0,-1 0 0,0 0 0,0 0 0,1-1 0,-1 1 0,0 0 0,0 0-1,0-1 1,0 1 0,0 0 0,0-1 0,0 1 0,0-1 0,0 1 0,0-1 0,0 1 0,-1-1 0,1 0 0,0 0 0,0 0 0,0 1 0,0-1 0,-1 0 0,1-1-1,0 1 1,0 0 0,0 0 0,0 0 0,0-1 0,-1 1 0,1 0 0,0-1 0,0 1 0,0-1 0,0 1 0,0-1 0,0 0 0,0 0 0,0 1 0,-1-2 0,2 1-57,-1 0 0,0 0 0,0 0 1,1-1-1,-1 1 0,0 0 1,1 0-1,0 0 0,-1 0 0,1-1 1,0 1-1,-1 0 0,1 0 0,0-1 1,0 1-1,0 0 0,0-1 1,0-1-1,3 1-543,-4 2 315,-6 2 482,7-1-201,0-1 0,-1 0 0,1 1 0,-1-1 0,1 0 0,-1 0 0,1 1 0,0-1 0,-1 0 1,1 0-1,-1 0 0,1 1 0,-1-1 0,0 0 0,1 0 0,-1 0 0,1 0 0,-1 0 0,1 0 1,-1 0-1,1 0 0,-1 0 0,1 0 0,-1 0 0,1-1 0,-1 1 0,1 0 0,-1 0 0,1 0 1,-1-1-1,0 1 0,-6-3-158,9 4 174,1 1 0,-1 0 0,0 0 0,0 0-1,0 1 1,0-1 0,0 1 0,0-1 0,-1 1 0,1-1-1,-1 1 1,2 4 0,6 9 268,2 2 514,13 34 0,-13-29-420,-6-13-168,-1 1 0,0-1-1,0 1 1,-1 0-1,-1 0 1,0 1-1,0-1 1,-1 0-1,-1 1 1,0-1 0,0 1-1,-4 21 1,2-28-177,1 0 0,-1 0 0,0-1 0,0 1 0,-1-1 0,1 1 0,-1-1 0,0 0 0,0 0 0,-1 0 1,1 0-1,-1-1 0,0 1 0,0-1 0,0 0 0,0 0 0,-1 0 0,1-1 0,-1 0 0,-8 4 0,-6 0-501,1-1 0,-2 0 0,-34 4-1,53-9 392,-19 2-1704,0 0 0,-21-2 1,8 0-737</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9:59.066"/>
    </inkml:context>
    <inkml:brush xml:id="br0">
      <inkml:brushProperty name="width" value="0.05" units="cm"/>
      <inkml:brushProperty name="height" value="0.05" units="cm"/>
    </inkml:brush>
  </inkml:definitions>
  <inkml:trace contextRef="#ctx0" brushRef="#br0">369 50 3392,'-2'-3'251,"1"1"1,0-1-1,0 0 0,0 0 1,0 1-1,0-1 0,1 0 1,-1-4-1,0-13 6953,-13 188-4029,1 1-1795,13-156-1276,-1-1 0,1 1 0,-2-1 0,0 1 0,-6 18 0,1-6 299,-6 12 103,12-35-467,0 1 0,0-1 0,0 0-1,0 0 1,-1 0 0,1 0 0,-1 0 0,1 0 0,-1 0 0,0-1 0,-3 3 0,2-3-2,0 0 0,0-1 1,0 1-1,0-1 0,0 0 1,0 0-1,0 0 0,0-1 1,-5 0-1,-22-5-80,23 4 26,1 1-1,-1 0 1,-1 0-1,1 0 1,0 1-1,-13 0 1,6 2 30,1 0 0,-1 1 1,-14 6-1,3-3-18,20-5-8,1 0-1,-1 0 1,1 0 0,0 0 0,-1 1 0,1 0 0,0 0 0,-7 4 0,2-4 31,6-3 129,6 1-114,-2 0 164,0 0-167,0 0 0,-1 0 0,1 0 0,0 0 0,0 0 0,0 0 0,-1 0 0,1 0 0,0-1 0,0 1 0,-1 0 0,1-1 0,0 1 0,0-1 0,1 0 37,12-2 60,0 1-1,13 0 0,10-2 119,322-39 358,-276 43-534,-77 0 87,10-2-2752</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39:59.563"/>
    </inkml:context>
    <inkml:brush xml:id="br0">
      <inkml:brushProperty name="width" value="0.05" units="cm"/>
      <inkml:brushProperty name="height" value="0.05" units="cm"/>
    </inkml:brush>
  </inkml:definitions>
  <inkml:trace contextRef="#ctx0" brushRef="#br0">28 42 3712,'-5'-3'561,"-12"-4"565,17 7-1059,-1 0 0,1 0 0,0 0 0,0-1 0,0 1 0,-1 0 0,1 0 0,0 0 0,0 0 0,0 0 0,-1 0 0,1 0 0,0 0 0,0 0 0,0-1 0,-1 1 0,1 0 0,0 0 0,0 0 0,0 0 0,0 0 0,-1-1 0,1 1 0,0 0 0,0 0 0,0 0 0,0-1 0,0 1 0,0 0 0,0 0 0,0 0 0,0-1 0,0 1 0,0 0 0,0 0 0,0-1 0,0 1 0,0 0 0,0 0 0,0-1 0,0 1 0,1-10 3129,-1 6-1553,0 6-791,1-1-767,0 0 1,0-1 0,0 1 0,0-1 0,0 0 0,0 1 0,0-1 0,0 0 0,0 1 0,1-1 0,-1 0-1,0 0 1,0 0 0,2 0 0,0 0 167,34 4 726,0-2 0,57-5 0,-17 1-402,-48 2-417,49 1 174,152-19-1,-228 17-566,1 1 0,-1 0 0,1 0 0,0-1-1,-1 2 1,1-1 0,-1 0 0,1 0 0,4 2 0,-6-1-147,1-1-1,-1 1 1,0 0 0,1-1 0,-1 1 0,0 0 0,0 0-1,0 0 1,1 0 0,-1 0 0,0 1 0,-1-1-1,1 0 1,0 0 0,0 1 0,1 2 0,6 15-2004</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0:00.077"/>
    </inkml:context>
    <inkml:brush xml:id="br0">
      <inkml:brushProperty name="width" value="0.05" units="cm"/>
      <inkml:brushProperty name="height" value="0.05" units="cm"/>
    </inkml:brush>
  </inkml:definitions>
  <inkml:trace contextRef="#ctx0" brushRef="#br0">83 16 3648,'2'-6'933,"4"-3"3967,-6 17 339,-1 8-4680,-1-1 1,0 1-1,-2-1 1,-6 19 0,0 5 81,-24 124 693,28-134-1175,4-19 33,0 0 0,-1 19 1,2-22-16,-3-10-1661,-1-11-2068,1-10-1120,7 12 2806</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0:00.405"/>
    </inkml:context>
    <inkml:brush xml:id="br0">
      <inkml:brushProperty name="width" value="0.05" units="cm"/>
      <inkml:brushProperty name="height" value="0.05" units="cm"/>
    </inkml:brush>
  </inkml:definitions>
  <inkml:trace contextRef="#ctx0" brushRef="#br0">15 28 4320,'-14'0'5070,"21"0"596,37 0-3210,139-4 261,-138 3-2814,-26 1 237,29-3 0,-42 2-1068,-1 0-1,1 0 1,0-1 0,-1 0-1,7-3 1,-1-1-3210,1 5 1370</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0:01.110"/>
    </inkml:context>
    <inkml:brush xml:id="br0">
      <inkml:brushProperty name="width" value="0.05" units="cm"/>
      <inkml:brushProperty name="height" value="0.05" units="cm"/>
    </inkml:brush>
  </inkml:definitions>
  <inkml:trace contextRef="#ctx0" brushRef="#br0">328 24 3232,'6'-5'1819,"-6"4"-1394,1 1 1,-1-1 0,1 1-1,0-1 1,-1 1-1,1-1 1,-1 1 0,0-1-1,1 0 1,-1 1-1,0-1 1,1 0 0,-1 1-1,0-1 1,1 0 0,-1 1-1,0-1 1,0 0-1,0 0 1,0 1 0,0-1-1,0 0 1,0 0 0,0 1-1,0-2 1,-5 8 147,0 0-1,1 1 1,0 0 0,-5 10 0,5-7-524,0 0 1,1 0 0,0 1 0,0-1-1,1 0 1,1 1 0,0 0-1,0-1 1,2 14 0,2 11 42,12 51 0,-4-24 16,15 59 79,-20-101 67,-1 0 1,-1 0 0,3 39-1,-7-58-208,0 0-1,0 0 0,0 0 0,0 0 1,-1-1-1,1 1 0,0 0 1,0 0-1,-1 0 0,1 0 0,-1 0 1,1-1-1,-1 1 0,1 0 0,-1 0 1,1-1-1,-1 1 0,1 0 1,-1-1-1,0 1 0,0 0 0,1-1 1,-1 1-1,0-1 0,0 0 0,0 1 1,1-1-1,-1 1 0,0-1 1,0 0-1,0 0 0,0 0 0,0 1 1,0-1-1,0 0 0,1 0 0,-3 0 1,-4-1 94,0 1 0,1-1 1,-1 0-1,-7-2 0,7 1 4,-49-11 92,1-3 0,-74-32 1,123 46-431,1 0 0,0 0 0,0-1-1,1 0 1,-1 0 0,1 0 0,-1-1 0,-4-4 0,8 6-131,0 1 1,0 0-1,0-1 1,0 1-1,0 0 1,1-1-1,-1 1 0,0-1 1,1 1-1,-1-1 1,1 0-1,0 1 1,-1-1-1,1 1 1,0-1-1,0 0 1,0 1-1,0-1 1,0 0-1,1 1 1,-1-1-1,0 0 1,1 1-1,-1-1 0,1 1 1,-1-1-1,1 1 1,0-1-1,0 1 1,1-2-1,1-1-716,0 0 1,1 0-1,-1 1 0,1-1 0,5-3 0,8-2-1380</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0:01.608"/>
    </inkml:context>
    <inkml:brush xml:id="br0">
      <inkml:brushProperty name="width" value="0.05" units="cm"/>
      <inkml:brushProperty name="height" value="0.05" units="cm"/>
    </inkml:brush>
  </inkml:definitions>
  <inkml:trace contextRef="#ctx0" brushRef="#br0">68 119 3328,'-18'-13'1053,"9"7"3017,0 0 0,-16-8 0,21 12-1524,5 3-2048,-4 0 784,57-17 1432,40-6-2194,140-14 0,-156 31-509,88 5 0,-90 1-470</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0:03.029"/>
    </inkml:context>
    <inkml:brush xml:id="br0">
      <inkml:brushProperty name="width" value="0.05" units="cm"/>
      <inkml:brushProperty name="height" value="0.05" units="cm"/>
    </inkml:brush>
  </inkml:definitions>
  <inkml:trace contextRef="#ctx0" brushRef="#br0">75 10 2720,'-2'-1'1238,"0"0"0,-1 0 0,1 0 0,-1 1 0,1-1 0,-5 0 1,-16 2 2988,11-1-2935,1-3-83,10 3-1185,1-1 1,0 1-1,0 0 0,0 0 1,-1 0-1,1 0 1,0 0-1,0-1 0,-1 1 1,1 0-1,0 0 1,0 0-1,-1 0 1,1 0-1,0 0 0,0 0 1,-1 0-1,1 0 1,0 0-1,0 0 1,-1 0-1,1 0 0,0 0 1,0 0-1,-1 0 1,1 1-1,0-1 1,0 0-1,-1 0 0,51 1 1534,84 7-1382,28 6 368,-159-14-510,0 1 1,0-1 0,0 1-1,0 0 1,0 0 0,0 0-1,3 2 1,-5-2 45</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0:03.406"/>
    </inkml:context>
    <inkml:brush xml:id="br0">
      <inkml:brushProperty name="width" value="0.05" units="cm"/>
      <inkml:brushProperty name="height" value="0.05" units="cm"/>
    </inkml:brush>
  </inkml:definitions>
  <inkml:trace contextRef="#ctx0" brushRef="#br0">138 65 2656,'35'-22'4581,"42"-19"0,-77 41-4518,0 0 1,0 0-1,1 0 0,-1-1 0,0 1 0,0 0 0,0 0 0,1 0 0,-1 0 1,0 0-1,0 0 0,0 0 0,1 0 0,-1-1 0,0 1 0,0 0 0,0 0 1,1 0-1,-1 0 0,0 0 0,0 0 0,0 0 0,1 0 0,-1 0 0,0 0 0,0 1 1,1-1-1,-1 0 0,0 0 0,0 0 0,0 0 0,1 0 0,-1 0 0,0 0 1,0 0-1,0 1 0,0-1 0,1 0 0,-1 0 0,0 0 0,0 0 0,0 1 1,0-1-1,0 0 0,0 0 0,1 0 0,-1 1 0,0-1 0,-4 15 1129,-12 18-330,15-31-686,-41 71 1333,14-27-853,-27 64 0,31-44-217,-17 77 1,20-66-210,15-55-138,-1 1 41,-6 37 0,13-50-79,15-24-11596,-3 1 8001</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3:44.051"/>
    </inkml:context>
    <inkml:brush xml:id="br0">
      <inkml:brushProperty name="width" value="0.05" units="cm"/>
      <inkml:brushProperty name="height" value="0.05" units="cm"/>
      <inkml:brushProperty name="color" value="#AB008B"/>
    </inkml:brush>
  </inkml:definitions>
  <inkml:trace contextRef="#ctx0" brushRef="#br0">34 40 7456,'-25'-7'3392,"16"7"-2944,9-4 1728,9 4-1280,0-4 832,4 4-993,13-5 289,10 5-576,3-3-128,0 3-192,4-3-32,1 3-32,0-5-192,1 2 64,2-2-3967,-3 5 2175</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0:04.304"/>
    </inkml:context>
    <inkml:brush xml:id="br0">
      <inkml:brushProperty name="width" value="0.05" units="cm"/>
      <inkml:brushProperty name="height" value="0.05" units="cm"/>
    </inkml:brush>
  </inkml:definitions>
  <inkml:trace contextRef="#ctx0" brushRef="#br0">307 42 2656,'-8'-1'9688,"7"1"-9203,-12 10 969,-1 0-1023,10-9-242,0 1 0,0-1-1,0 0 1,0 0 0,-1-1-1,-7 1 1,12-1-150,-1 0 1,0 0-1,0 0 1,0 0-1,1 0 1,-1 0-1,0 0 1,0-1-1,1 1 0,-1 0 1,0-1-1,0 1 1,1 0-1,-1-1 1,0 1-1,1-1 1,-1 1-1,0-2 1,0 2-21,1-1 0,0 0 1,-1 0-1,1 0 0,0 0 1,0 1-1,0-1 0,0 0 1,0 0-1,0 0 0,0 0 1,0 0-1,0 0 0,0 0 1,0 1-1,0-1 0,1 0 1,-1 0-1,0 0 0,1 0 1,0 0-1,2-4-168,0 0 1,1 0-1,-1 0 0,1 1 1,1-1-1,-1 1 1,8-6-1,-13 14 73,0-1 0,-1 0 0,1 0 0,-1 0 1,0-1-1,0 1 0,0 0 0,-3 3 0,3-4 147,0-1 0,0 1 0,0-1-1,0 1 1,0-1 0,0 0 0,0 0-1,0 0 1,0 0 0,-1 0 0,1 0 0,0-1-1,-1 1 1,1-1 0,-1 0 0,1 0 0,0 0-1,-1 0 1,1 0 0,-1 0 0,-3-1-1,6 1-66,0 0 0,0 0 0,0 0 0,0 0-1,0 0 1,0 0 0,0 0 0,0 0-1,0 0 1,0 0 0,0 0 0,0 0 0,-1 0-1,1-1 1,0 1 0,0 0 0,0 0-1,0 0 1,0 0 0,0 0 0,0 0-1,0 0 1,0 0 0,0 0 0,0 0 0,0 0-1,0 0 1,0 0 0,0 0 0,0 0-1,0-1 1,0 1 0,0 0 0,0 0-1,0 0 1,0 0 0,0 0 0,0 0 0,0 0-1,0 0 1,0 0 0,0 0 0,0 0-1,0 0 1,0 0 0,0-1 0,0 1 0,0 0-1,0 0 1,0 0 0,0 0 0,0 0-1,0 0 1,0 0 0,0 0 0,0 0-1,7-4-216,-6 3 165,0 1-1,1-1 0,-1 1 0,1 0 1,-1-1-1,1 1 0,0 0 1,-1 0-1,4 0 0,-2 1 105,0 0-1,1 1 0,-1 0 1,0 0-1,0 0 0,0 0 1,0 0-1,0 0 0,0 1 1,-1-1-1,1 1 0,-1 0 1,0 0-1,1 0 0,1 5 1,1-1 154,-1 1 1,0 0 0,-1 0-1,0 0 1,3 13-1,-5-13-28,0 1 1,-1 0-1,1-1 0,-2 1 0,1-1 0,-2 1 0,1-1 0,-1 1 0,0-1 0,-1 0 0,1 1 0,-2-1 0,1-1 0,-1 1 0,0 0 0,-10 12 0,-3 1-26,1-1-1,-2-1 0,-1 0 1,-23 17-1,-49 34-869,49-38 212</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0:07.352"/>
    </inkml:context>
    <inkml:brush xml:id="br0">
      <inkml:brushProperty name="width" value="0.05" units="cm"/>
      <inkml:brushProperty name="height" value="0.05" units="cm"/>
    </inkml:brush>
  </inkml:definitions>
  <inkml:trace contextRef="#ctx0" brushRef="#br0">361 51 3648,'2'-4'576,"1"-1"1,-1 1-1,1 0 1,0 0-1,0 0 1,1 0-1,-1 1 1,1-1-1,0 1 1,8-5-1,-10 6 389,0 1 637,0 5-601,0 1-820,-1-2-71,-1 1 0,0 0 0,0-1 0,0 1 0,0 0 0,0 0 0,-1-1 0,-1 7 1,-1 9 141,-1 17 232,-2 0 1,-2 0-1,-1-1 1,-1 0-1,-20 43 0,14-44-359,10-22 118,0 0 0,-3 12 0,9-23-222,0-1 1,0 1 0,-1 0-1,1-1 1,0 1-1,-1-1 1,1 1-1,-1-1 1,1 1 0,-1-1-1,1 0 1,-1 1-1,1-1 1,-1 1 0,1-1-1,-1 0 1,1 1-1,-1-1 1,0 0 0,1 0-1,-1 1 1,1-1-1,-1 0 1,0 0-1,1 0 1,-1 0 0,0 0-1,1 0 1,-1 0-1,0 0 1,1 0 0,-1 0-1,1 0 1,-1-1-1,-1 1 1,-8-1-85,-22 1 38,-50 7 0,69-5-5,-1 1 0,1 1 0,0-1-1,0 2 1,1 0 0,-16 9 0,-6 10-49,15-10 233,73-24 1846,21-3-1788,0 3 0,1 3 0,-1 4 1,91 7-1,-160-4-513,20 2 793,-13-4-5408</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0:07.819"/>
    </inkml:context>
    <inkml:brush xml:id="br0">
      <inkml:brushProperty name="width" value="0.05" units="cm"/>
      <inkml:brushProperty name="height" value="0.05" units="cm"/>
    </inkml:brush>
  </inkml:definitions>
  <inkml:trace contextRef="#ctx0" brushRef="#br0">35 86 2816,'-8'-14'702,"-17"-17"7630,25 31-8258,0-1-1,0 1 0,0 0 0,-1-1 1,1 1-1,0 0 0,0-1 1,0 1-1,0 0 0,0-1 0,0 1 1,-1 0-1,1-1 0,0 1 1,0 0-1,0-1 0,0 1 0,0-1 1,0 1-1,1 0 0,-1-1 1,0 1-1,0 0 0,0-1 0,0 1 1,0 0-1,0-1 0,1 1 1,-1 0-1,0-1 0,0 1 0,0 0 1,1 0-1,-1-1 0,0 1 1,0 0-1,1 0 0,-1-1 0,0 1 1,1 0-1,-1 0 0,0 0 1,1-1-1,12-5 633,1 1-364,0 1 1,1 1-1,-1 0 0,19-1 1,58 2 513,-66 3-608,0-2-74,0 2 1,0 2-1,1 0 1,-2 1-1,1 2 1,39 13-1,-55-15-229,4 2-56,1-1 0,0 0 0,0-1 0,0-1 0,1 0 0,15 1 0,-27-4-557,1-1-1,-1 1 0,1-1 1,-1 0-1,0 0 1,4-2-1,20-4-5851,-6 7 3598</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0:08.305"/>
    </inkml:context>
    <inkml:brush xml:id="br0">
      <inkml:brushProperty name="width" value="0.05" units="cm"/>
      <inkml:brushProperty name="height" value="0.05" units="cm"/>
    </inkml:brush>
  </inkml:definitions>
  <inkml:trace contextRef="#ctx0" brushRef="#br0">188 33 4224,'10'-27'3440,"-6"21"242,-6 21-1183,-7 19-1781,-1-1 1,-2 0-1,-2-1 1,-1 0-1,-1-1 1,-26 38-1,-19 39-51,56-98-637,5-9-212,-1 0 0,1 0 0,0 0 1,-1 0-1,1 0 0,-1 0 0,1-1 1,-1 1-1,1 0 0,-1 0 0,1 0 1,-1-1-1,0 1 0,0 0 0,1-1 1,-1 1-1,0 0 0,0-1 0,-1 1 1,0-10-7659,1 5 5696</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0:08.661"/>
    </inkml:context>
    <inkml:brush xml:id="br0">
      <inkml:brushProperty name="width" value="0.05" units="cm"/>
      <inkml:brushProperty name="height" value="0.05" units="cm"/>
    </inkml:brush>
  </inkml:definitions>
  <inkml:trace contextRef="#ctx0" brushRef="#br0">50 23 4160,'-23'-9'1333,"10"4"203,12 5-1056,0 0-1,0 0 1,0 0 0,0-1-1,0 1 1,0 0-1,0-1 1,1 1 0,-1-1-1,0 1 1,0-1-1,0 0 1,-1-2 1874,7 4-1274,11 1-275,197 6 1995,-11-8-3093,-154-4-3669,-26 3 1738</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0:09.164"/>
    </inkml:context>
    <inkml:brush xml:id="br0">
      <inkml:brushProperty name="width" value="0.05" units="cm"/>
      <inkml:brushProperty name="height" value="0.05" units="cm"/>
    </inkml:brush>
  </inkml:definitions>
  <inkml:trace contextRef="#ctx0" brushRef="#br0">303 44 5632,'1'-3'528,"0"-1"1,0 0-1,0 0 1,1 0-1,0 1 1,2-5-1,9-6 4989,-19 59-2446,-7 14-2315,7-38-648,2 0 0,0 0 0,1 0-1,1 1 1,1 30 0,4-7-45,2-2-1,2 1 1,13 45 0,2 2 315,-21-90-330,-1 0 0,1 1 0,-1-1 0,0 0 0,0 1-1,0-1 1,1 1 0,-1-1 0,0 0 0,-1 1 0,1-1-1,0 1 1,0-1 0,-1 3 0,0-4-8,1 1 0,0-1-1,-1 1 1,1-1 0,-1 1 0,1-1 0,-1 1 0,1-1 0,-1 1 0,1-1-1,-1 0 1,0 1 0,1-1 0,-1 0 0,1 1 0,-1-1 0,0 0 0,1 0-1,-1 0 1,0 0 0,0 1 0,-6-2 166,1 1 0,0-1 1,0 0-1,1 0 0,-11-3 0,0 0-222,-154-45 160,151 42-564,-33-19 1,40 20-864,11 5 982,0 1 1,-1-1 0,1 0-1,0 0 1,0 0 0,-1 0-1,1 0 1,0 0 0,0 0-1,0 0 1,0 0 0,0 0-1,1 0 1,-1-1-1,-1-1 1,2 2-17,0 0-1,0 0 1,-1 0 0,1 0 0,0 0-1,0 0 1,0-1 0,1 1-1,-1 0 1,0 0 0,0 0-1,1 0 1,-1 0 0,0 0 0,1 0-1,-1 0 1,2-2 0,6-5-2019</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0:09.556"/>
    </inkml:context>
    <inkml:brush xml:id="br0">
      <inkml:brushProperty name="width" value="0.05" units="cm"/>
      <inkml:brushProperty name="height" value="0.05" units="cm"/>
    </inkml:brush>
  </inkml:definitions>
  <inkml:trace contextRef="#ctx0" brushRef="#br0">38 81 6048,'-8'-11'940,"-11"-18"796,10 7 2217,8 21-3834,1 1 1,0-1-1,0 0 1,0 1-1,0-1 1,0 1-1,0-1 1,0 1-1,0-1 1,0 0-1,0 1 1,0-1-1,0 1 1,1-1-1,-1 1 1,0-1-1,0 1 1,1-1-1,-1 1 1,0-1-1,1 1 1,-1-1-1,0 1 1,1-1-1,-1 1 1,0 0-1,1-1 1,-1 1-1,1 0 1,-1-1-1,1 1 1,-1 0-1,1-1 1,-1 1-1,1 0 1,-1 0-1,1 0 1,0 0-1,-1 0 1,1-1-1,-1 1 1,1 0-1,0 0 1,6 0-35,0 0 0,0 0 0,9 1 0,-5 0 413,80 2 714,163 13-67,-104 0-1380,-145-15-391,0-1-1,0 0 1,0 0 0,9-2-1,6-4-10374,-16 6 7503</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0:10.450"/>
    </inkml:context>
    <inkml:brush xml:id="br0">
      <inkml:brushProperty name="width" value="0.05" units="cm"/>
      <inkml:brushProperty name="height" value="0.05" units="cm"/>
    </inkml:brush>
  </inkml:definitions>
  <inkml:trace contextRef="#ctx0" brushRef="#br0">108 19 3808,'-73'5'8544,"39"-2"-474,53-3-7133,144-5 66,-12 1-470,-129 3-445,22-4 0,-24 3-69,22-1 0,-41 3-18,1 0 1,-1-1 0,0 1 0,0 0 0,1 0 0,-1-1-1,0 1 1,0 0 0,1-1 0,-1 0 0,0 1 0,1-2-1,2 1-2477,-3 17-11012</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0:11.151"/>
    </inkml:context>
    <inkml:brush xml:id="br0">
      <inkml:brushProperty name="width" value="0.05" units="cm"/>
      <inkml:brushProperty name="height" value="0.05" units="cm"/>
    </inkml:brush>
  </inkml:definitions>
  <inkml:trace contextRef="#ctx0" brushRef="#br0">226 89 2720,'-1'-1'333,"0"0"0,0 1 0,0-1 1,0 0-1,0 1 0,0-1 0,0 0 0,-1 1 0,1-1 0,-5-1 4005,8-6 609,1-3-3164,-1 8-1591,1 0 0,0 1 0,-1-1 0,1 1 0,0 0 0,1 0 0,-1 0 0,0 0 0,4-1 0,34-12 144,-20 8-190,28-4 0,-41 10-185,0 0 1,0 0-1,0 1 0,0 0 1,0 0-1,15 4 1,-21-4 30,0 1 1,0 0-1,1-1 1,-1 1 0,0 0-1,-1 0 1,1 1-1,0-1 1,0 0-1,0 1 1,-1-1 0,1 1-1,0-1 1,-1 1-1,0 0 1,1 0-1,-1 0 1,0-1 0,0 1-1,0 0 1,0 0-1,0 1 1,-1-1-1,1 0 1,-1 0 0,1 5-1,0-3 1,-1 1-1,0 0 0,0-1 1,0 1-1,-1 0 1,1-1-1,-1 1 1,0 0-1,-1-1 1,1 0-1,-1 1 1,-2 4-1,-6 4 110,1 0-1,-2-1 1,1 0 0,-2-1-1,-20 17 1,11-10 24,-198 195 722,180-170-670,-28 35 609,62-71-575,0 0-1,1 1 0,-1 0 0,-3 9 0,8-16-183,1-1 0,-1 1 0,0-1 0,0 0 0,1 1 0,-1-1 0,1 0 0,-1 1 0,0-1 0,1 0 0,-1 0 0,1 1 0,-1-1 0,1 0 0,-1 0 0,0 0 0,1 1 0,-1-1 0,1 0-1,-1 0 1,1 0 0,-1 0 0,1 0 0,-1 0 0,1 0 0,0 0 0,20 2 329,-21-2-349,149 6 1092,88 7-893,-219-12-669,-18-1 362,0 0 50,0 0 0,0 0-1,0 0 1,0 0 0,0 0 0,1 0 0,-1 0 0,0 0 0,0 0-1,0 0 1,0 0 0,-19-12-12780</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0:12.326"/>
    </inkml:context>
    <inkml:brush xml:id="br0">
      <inkml:brushProperty name="width" value="0.05" units="cm"/>
      <inkml:brushProperty name="height" value="0.05" units="cm"/>
    </inkml:brush>
  </inkml:definitions>
  <inkml:trace contextRef="#ctx0" brushRef="#br0">415 78 3392,'0'-1'88,"-1"1"0,1 0 0,0-1-1,0 1 1,0-1 0,0 1 0,-1-1 0,1 1 0,7-9 7643,-17 17-6184,0-3-1251,0 0 0,0 0 0,-1-1 0,0-1 0,1 1 0,-1-2 0,-15 2 0,25-4-265,0 1-1,0-1 1,-1 0 0,1 0-1,0 0 1,0-1 0,0 1-1,0 0 1,0 0 0,0-1-1,0 1 1,0 0 0,0-1 0,0 1-1,0-1 1,0 1 0,0-1-1,0 0 1,0 1 0,0-1-1,1 0 1,-1 0 0,0 1 0,0-1-1,1 0 1,-1 0 0,1 0-1,-1 0 1,1 0 0,-1 0-1,1 0 1,-1 0 0,1 0-1,0 0 1,0 0 0,0 0 0,-1-1-1,1 1 1,0 0 0,0 0-1,0 0 1,1 0 0,-1 0-1,0 0 1,0 0 0,1-2 0,1-5-92,1 0 1,-1-1-1,2 1 1,5-11-1,-7 16-13,2-8-364,-2 7-92,-3 7 27,-1 1 502,0 0 1,0-1 0,0 1 0,0 0-1,-1-1 1,0 0 0,1 1 0,-1-1-1,-1 0 1,1-1 0,-4 4 0,-2 1 232,9-6-210,0-1 1,-1 0 0,1 1-1,0-1 1,-1 0 0,1 1-1,0-1 1,-1 0-1,1 0 1,-1 1 0,1-1-1,-1 0 1,1 0-1,-1 0 1,1 0 0,0 0-1,-1 1 1,1-1-1,-1 0 1,1 0 0,-2 0-1,2-1 1,0 1-1,0 0 0,-1 0 0,1-1 1,0 1-1,0 0 0,0 0 0,-1-1 1,1 1-1,0 0 0,0 0 1,0-1-1,0 1 0,0 0 0,0-1 1,0 1-1,-1 0 0,1-1 0,0 1 1,0 0-1,0 0 0,0-1 1,1 0-1,-1 0-8,0-1 1,0 0-1,1 0 1,-1 1 0,0-1-1,1 0 1,0 0-1,-1 1 1,1-1-1,0 1 1,0-1 0,1-1-1,-1 2-45,0 0-1,0-1 1,0 1 0,1 0-1,-1 0 1,0 0-1,0 0 1,1 0 0,-1 1-1,0-1 1,1 0-1,-1 0 1,1 1 0,-1-1-1,1 1 1,-1 0 0,1-1-1,0 1 1,-1 0-1,1 0 1,-1 0 0,1 0-1,0 0 1,-1 0-1,3 1 1,-2 0 44,0 0 0,0 0 0,0 0 0,0 1 0,0-1 0,-1 0-1,1 1 1,0 0 0,-1-1 0,1 1 0,-1 0 0,0-1 0,0 1 0,1 0 0,-1 0 0,0 0 0,-1 0 0,2 3 0,0 2 125,1-1 0,-2 1 1,1 0-1,-1-1 1,0 1-1,0 0 1,-1 0-1,0 0 1,0 0-1,-1-1 1,0 1-1,0 0 0,0 0 1,-1-1-1,0 1 1,0-1-1,-1 0 1,0 1-1,0-1 1,0 0-1,-1 0 1,0-1-1,0 1 0,0-1 1,-9 8-1,-13 7 190,0-2 0,-1 0 0,-52 24 0,65-35-430,0-1 0,0-1 1,-18 5-1,22-8-1528,1 0 0,-1-1 0,-12 0 0,15-3-3613</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3:45.779"/>
    </inkml:context>
    <inkml:brush xml:id="br0">
      <inkml:brushProperty name="width" value="0.05" units="cm"/>
      <inkml:brushProperty name="height" value="0.05" units="cm"/>
      <inkml:brushProperty name="color" value="#AB008B"/>
    </inkml:brush>
  </inkml:definitions>
  <inkml:trace contextRef="#ctx0" brushRef="#br0">47 395 3648,'-15'6'569,"10"-5"-265,0 1 1,1 0-1,-1 1 0,-4 2 0,9-5-257,-1 0-1,1 0 0,0 1 1,0-1-1,0 0 0,0 0 0,0 0 1,-1 0-1,1 0 0,0 0 1,0 0-1,0 0 0,0 0 0,0 0 1,0 1-1,-1-1 0,1 0 0,0 0 1,0 0-1,0 0 0,0 0 1,0 1-1,0-1 0,0 0 0,0 0 1,0 0-1,0 0 0,0 0 1,0 1-1,0-1 0,0 0 0,0 0 1,0 0-1,0 0 0,0 1 0,0-1 1,0 0-1,0 0 0,7 4 1594,15-1 554,-17-3-1955,7 2 72,0-1 1,0 0 0,0-1-1,0 0 1,0-1 0,1 0 0,-1-1-1,0-1 1,-1 1 0,1-2-1,0 0 1,-1 0 0,0-1-1,0-1 1,0 0 0,-1 0-1,19-15 1,-4-2-94,-1-1-1,37-48 1,34-63 164,-35 34-57,-54 92-546,-6 9 216,0 0 0,0 0-1,0 0 1,0 0 0,0 0-1,0 0 1,0 0 0,0 0-1,0 0 1,1 0-1,-1 0 1,0 0 0,0 0-1,0 0 1,0 0 0,0 0-1,0 0 1,0 0 0,0 0-1,0 0 1,0 0 0,0 0-1,0 0 1,0 0 0,0 0-1,0 0 1,0 0-1,0 0 1,0 0 0,0 0-1,0 0 1,0 0 0,0 0-1,0 0 1,0 0 0,0 0-1,-8 18-233,5-10 230,-56 135-75,48-111 171,1 1 0,-8 53-1,17-81-29,0 1-1,1 0 0,0-1 1,0 1-1,0 0 0,1-1 1,-1 1-1,3 6 0,-2-10-18,-1-1 0,1 1 0,0 0 0,-1-1 0,1 1 0,0-1 0,0 1 0,0-1 0,0 1 1,1-1-1,-1 0 0,0 1 0,0-1 0,1 0 0,-1 0 0,1 0 0,-1 0 0,1 0 0,0 0 0,-1-1 0,1 1 0,0-1 0,-1 1 0,1-1 0,0 1 0,0-1 0,-1 0 0,1 0 0,3 0 0,5-1 46,1-1 0,0 0-1,-1-1 1,0 0-1,1 0 1,-1-1-1,0-1 1,14-8-1,-3 0-59,-1 0 1,-1-1-1,0-1 0,-1 0 0,27-31 0,67-97-62,-41 40 33,-63 95-128,-5 9 105,-2 4 18,-2 3-26,0 0 0,0 0 0,-1 0 1,-5 12-1,0 7 18,-1 11 55,3 1 0,1 0 1,1 43-1,4-72 34,-1 1 0,1-1-1,4 15 1,-4-20 3,0 0 0,1-1 0,0 1 0,0 0 1,0-1-1,0 0 0,1 1 0,0-1 0,4 5 0,-6-8-32,0 0 0,-1 0 0,1 0 1,0 0-1,0-1 0,0 1 0,0 0 0,0-1 0,0 1 0,0-1 0,1 1 1,-1-1-1,0 1 0,0-1 0,0 0 0,0 1 0,1-1 0,-1 0 0,0 0 1,0 0-1,0 0 0,3-1 0,-2 1-3,0-1 0,1 0 0,-1 0-1,0 0 1,1 0 0,-1-1 0,0 1 0,0-1 0,0 1 0,2-3 0,5-5-12,-1-1 0,-1 0-1,10-16 1,-15 23-22,37-61-90,-19 29 52,1 1-1,1 2 1,46-52 0,-64 79 21,1 1 0,-1 0 0,10-5 0,-13 8 9,-1 1 1,1-1-1,-1 1 0,1-1 0,0 1 1,-1 0-1,1-1 0,0 1 0,0 0 1,-1-1-1,1 1 0,0 0 0,0 0 1,-1 0-1,1 0 0,0 0 0,0 0 1,-1 0-1,1 0 0,0 0 1,0 0-1,0 0 0,-1 0 0,1 1 1,0-1-1,0 0 0,-1 1 0,1-1 1,0 0-1,-1 1 0,1-1 0,0 1 1,-1-1-1,1 1 0,-1-1 0,1 1 1,-1-1-1,1 1 0,-1 0 0,1 0 1,1 5 2,-1-1 1,0 1 0,0 0 0,0-1-1,-1 1 1,0 6 0,-2 11 22,0 0 0,-2-1 0,0 1 0,-10 24 0,-3 20 107,13-33 190,4-34-313,0 1 0,0-1 0,0 0 0,0 0 0,0 1 0,0-1 0,0 0 0,0 0-1,0 0 1,0 1 0,0-1 0,0 0 0,0 0 0,0 1 0,1-1 0,-1 0 0,0 0 0,0 0 0,0 1-1,0-1 1,1 0 0,-1 0 0,0 0 0,0 0 0,0 1 0,1-1 0,-1 0 0,0 0 0,0 0 0,0 0 0,1 0-1,-1 0 1,0 0 0,0 0 0,1 0 0,-1 0 0,0 0 0,0 0 0,1 0 0,-1 0 0,0 0 0,0 0-1,1 0 1,-1 0 0,0 0 0,0 0 0,1 0 0,-1 0 0,0 0 0,0 0 0,0-1 0,1 1 0,-1 0-1,0 0 1,0 0 0,0 0 0,1-1 0,-1 1 0,0 0 0,16-12 136,-14 11-93,28-26 118,38-43-1,-28 28-96,115-102-493,-152 141 397,1 0 0,0 0-1,0 1 1,0-1 0,0 1-1,10-4 1,-13 6 24,0 0 0,0-1 0,0 1 0,0 0 0,0 0 0,0 0 0,1 0 0,-1 0 0,0 0 0,0 0 0,0 0 0,0 1 0,0-1 0,0 0 0,0 1-1,0-1 1,0 1 0,0-1 0,0 1 0,0-1 0,0 1 0,0 0 0,0 0 0,0-1 0,0 1 0,-1 0 0,1 0 0,0 0 0,-1 0 0,1 0 0,0 0 0,-1 0 0,1 0 0,0 1 0,1 4 5,-1 0 1,1 0-1,-1 0 0,0 0 0,0 0 1,-1 0-1,0 0 0,0 0 1,-2 11-1,-12 58-71,12-68 59,-8 24 118,8-26 12,0 1 0,0 0 0,0 0 0,1 0 1,-1 8-1,2-14-118,0 0 1,0 0 0,0 0 0,0 1 0,0-1 0,0 0-1,0 0 1,0 0 0,0 0 0,0 0 0,0 0 0,0 0 0,0 0-1,1 0 1,-1 0 0,0 0 0,0 0 0,0 0 0,0 1-1,0-1 1,0 0 0,0 0 0,1 0 0,-1 0 0,0 0-1,0 0 1,0 0 0,0 0 0,0 0 0,0 0 0,0 0 0,1 0-1,-1 0 1,0-1 0,0 1 0,0 0 0,0 0 0,0 0-1,0 0 1,0 0 0,0 0 0,0 0 0,1 0 0,-1 0-1,0 0 1,0 0 0,0 0 0,0 0 0,0-1 0,0 1 0,0 0-1,0 0 1,0 0 0,0 0 0,0 0 0,0 0 0,0 0-1,0 0 1,0-1 0,0 1 0,0 0 0,0 0 0,0 0-1,0 0 1,19-40-35,15-29-62,-29 58 68,-2 6-16,0-1 0,0 1 0,1 0 1,-1 0-1,1 0 0,0 0 0,0 0 1,1 1-1,9-8 0,-14 12 33,1 0-1,-1-1 0,1 1 1,-1 0-1,1 0 1,-1 0-1,1-1 0,-1 1 1,1 0-1,-1 0 0,1 0 1,-1 0-1,1 0 0,-1 0 1,1 0-1,-1 0 1,1 0-1,-1 0 0,1 0 1,-1 0-1,1 1 0,-1-1 1,0 0-1,1 0 1,-1 0-1,1 1 0,-1-1 1,1 0-1,0 1 0,0 0 15,0 0 0,-1 1-1,1-1 1,0 0 0,0 0-1,-1 1 1,1-1-1,-1 1 1,1-1 0,0 2-1,0 5 41,0-1 0,0 1 0,0 8 0,-3-5-6,1 0-1,-2 0 0,0 0 1,0 0-1,-1-1 1,-6 14-1,-7 19 19,13-36 83,2-9 71,2 1-201,0-1 0,0 1-1,0 0 1,0 0 0,0 0 0,0 0-1,0 0 1,0-1 0,0 1-1,1 0 1,0-2 0,11-23 21,-4 8-66,0 2-1,1-1 0,19-24 0,-28 41 34,0-1-1,1 0 1,-1 1-1,1-1 0,-1 0 1,1 1-1,-1-1 1,1 1-1,-1-1 1,1 1-1,-1-1 1,1 1-1,0-1 0,-1 1 1,1 0-1,0-1 1,0 1-1,-1 0 1,1 0-1,0-1 0,0 1 1,-1 0-1,1 0 1,0 0-1,0 0 1,-1 0-1,1 0 1,0 0-1,0 0 0,0 0 1,-1 0-1,1 1 1,0-1-1,0 0 1,-1 0-1,1 1 0,0-1 1,-1 1-1,1-1 1,0 0-1,-1 1 1,1-1-1,-1 1 1,1 0-1,0-1 0,-1 1 1,1-1-1,-1 1 1,1 1-1,2 4-22,1-1-1,-2 1 1,1 0-1,3 11 1,-5-14 40,43 110 245,-42-108-271,0 0 60,0 0-1,1-1 1,0 1 0,3 4 0,-5-8-49,0 1 1,0-1 0,0 0 0,0 0 0,1-1 0,-1 1-1,0 0 1,0 0 0,1 0 0,-1-1 0,0 1-1,1-1 1,-1 1 0,1-1 0,-1 0 0,0 1 0,1-1-1,2 0 1,0 0-481,1 0 0,-1-1 0,0 0-1,0 1 1,0-1 0,0-1 0,0 1-1,5-3 1,-6 2-232,1 1 0,-1-1 0,0 0 0,0-1 0,0 1 0,0-1 0,-1 1 0,1-1 0,0 0 0,-1 0 0,0 0 0,0 0 0,0 0 0,2-4 0,3-6-1631</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0:13.013"/>
    </inkml:context>
    <inkml:brush xml:id="br0">
      <inkml:brushProperty name="width" value="0.05" units="cm"/>
      <inkml:brushProperty name="height" value="0.05" units="cm"/>
    </inkml:brush>
  </inkml:definitions>
  <inkml:trace contextRef="#ctx0" brushRef="#br0">122 23 2720,'-7'0'9382,"7"1"-9128,-17 10 2370,-22 19-1535,33-25-888,-42 34 1774,44-39-1351,4-5-233,4-6-158,3 0-164,0 1 1,9-9 0,-10 12 13,0 0 0,0 0 0,-1-1 0,7-12 0,-12 20-83,0 0 1,0 0-1,0 0 1,0 0-1,0-1 0,0 1 1,0 0-1,0 0 1,0 0-1,0 0 1,0 0-1,0 0 1,0 0-1,0 0 1,0 0-1,0-1 1,0 1-1,0 0 1,0 0-1,0 0 0,0 0 1,0 0-1,0 0 1,0 0-1,0 0 1,0-1-1,0 1 1,0 0-1,0 0 1,0 0-1,0 0 1,0 0-1,0 0 0,0 0 1,0 0-1,0 0 1,-1 0-1,1 0 1,0 0-1,0-1 1,0 1-1,0 0 1,0 0-1,0 0 1,0 0-1,0 0 0,0 0 1,-1 0-1,1 0 1,0 0-1,0 0 1,0 0-1,0 0 1,0 0-1,0 0 1,-9 2-26,-11 8 2,17-8 50,-1 0 0,1 0 0,0 1 0,0-1 0,0 1 0,-2 3 0,4-5-183,0 0 0,0 1 0,1-1 1,-1 0-1,0 0 0,1 1 0,-1-1 1,1 0-1,0 1 0,-1-1 0,1 0 1,0 1-1,0-1 0,-1 1 0,1-1 1,0 1-1,1-1 0,-1 0 0,0 1 1,1 2-1,7 14-1689</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0:13.545"/>
    </inkml:context>
    <inkml:brush xml:id="br0">
      <inkml:brushProperty name="width" value="0.05" units="cm"/>
      <inkml:brushProperty name="height" value="0.05" units="cm"/>
    </inkml:brush>
  </inkml:definitions>
  <inkml:trace contextRef="#ctx0" brushRef="#br0">38 23 1408,'7'-2'1078,"-1"-1"1,1 1-1,11-2 0,11 4 7691,-32 1-8591,1 0-1,-1 1 1,1-1-1,-1 1 1,1-1-1,0 1 1,0 0-1,0 0 1,-4 4 0,2-2 94,-5 3-36,2-2-63,1 1 0,-1 0 0,1 0 0,0 0 0,0 0 0,1 1-1,0 0 1,-8 14 0,12-20-150,1 0 0,-1-1 0,1 1 0,0 0-1,-1-1 1,1 1 0,0 0 0,0 0 0,0-1 0,-1 1 0,1 0 0,0 0-1,0 0 1,0-1 0,0 1 0,0 0 0,1 1 0,-1-2-6,0 0 0,1 1 0,-1-1 1,0 0-1,0 0 0,1 0 0,-1 1 0,0-1 1,1 0-1,-1 0 0,0 0 0,1 0 0,-1 0 1,0 1-1,1-1 0,-1 0 0,0 0 1,1 0-1,-1 0 0,0 0 0,1 0 0,-1 0 1,1 0-1,-1-1 0,0 1 0,1 0 0,4-2 139,1 1 0,-1-1 0,9-5 0,-7 4-163,0-1 32,0 0-1,0-1 1,0 0 0,-1 0-1,1 0 1,-1-1-1,-1 0 1,1 0-1,7-11 1,-11 15-17,-1 0 1,1 0-1,-1 0 1,0 0-1,1-1 1,-1 1-1,0-1 1,0 1 0,0-5-1,-1 6-15,1 1 0,-1-1 1,0 0-1,0 1 0,0-1 0,-1 1 1,1-1-1,0 0 0,0 1 0,0-1 0,0 1 1,0-1-1,-1 0 0,1 1 0,0-1 1,-1 1-1,1-1 0,0 1 0,-1-1 0,1 1 1,-1-1-1,1 1 0,0-1 0,-1 1 1,1 0-1,-2-1 0,0 0 3,0-1 1,0 1-1,-1 0 0,1 1 1,0-1-1,-1 0 0,-3 0 1,3 0-128,0 1 1,0 0 0,1-1-1,-1 1 1,0 0-1,0 1 1,1-1 0,-1 0-1,0 1 1,0-1-1,1 1 1,-1 0 0,0 0-1,1 0 1,-3 2-1,-4 6-3095,5 4 917</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0:14.030"/>
    </inkml:context>
    <inkml:brush xml:id="br0">
      <inkml:brushProperty name="width" value="0.05" units="cm"/>
      <inkml:brushProperty name="height" value="0.05" units="cm"/>
    </inkml:brush>
  </inkml:definitions>
  <inkml:trace contextRef="#ctx0" brushRef="#br0">42 18 2560,'8'-5'782,"-6"3"-105,0 1 1,-1-1-1,1 1 1,0 0-1,0 0 1,0 0-1,0 0 1,0 0-1,1 1 1,-1-1-1,4 2 4139,-11 5-2740,-12 10-1276,5-6-76,-28 33 455,36-38-904,7-4 155,11-9 139,-10 4-574,16-13-70,-14 12 33,-6 9 15,-9 9 135,-2 5-3192,10-14 1313</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0:16.572"/>
    </inkml:context>
    <inkml:brush xml:id="br0">
      <inkml:brushProperty name="width" value="0.05" units="cm"/>
      <inkml:brushProperty name="height" value="0.05" units="cm"/>
    </inkml:brush>
  </inkml:definitions>
  <inkml:trace contextRef="#ctx0" brushRef="#br0">1 96 3552,'0'-19'1147,"2"12"-683,1 3-351,-2 2 43,0 0 0,0 0-1,0 0 1,0 0 0,1 0-1,-1 0 1,1 0-1,2-1 1,-2 0 535,1 0 0,-1 0 1,0 0-1,1 0 0,-1 0 0,-1-1 0,1 1 1,0-1-1,0-3 0,-2 7-660,0 0 1,0 0-1,0 0 1,0 0-1,0 0 1,0 0-1,0-1 0,-1 1 1,1 0-1,0 0 1,0 0-1,0 0 1,0 0-1,0 0 0,0 0 1,-1 0-1,1 0 1,0 0-1,0 0 1,0 0-1,0 0 0,0 0 1,0 0-1,-1 1 1,1-1-1,0 0 1,0 0-1,0 0 0,0 0 1,0 0-1,0 0 1,0 0-1,-1 0 1,1 0-1,0 0 0,0 0 1,0 1-1,0-1 1,0 0-1,0 0 1,0 0-1,0 0 0,0 0 1,0 0-1,0 1 1,-6 4 266,5-4-211,0-1-1,0 1 1,1 0 0,-1 0 0,-1-1 0,1 1 0,0 0-1,0-1 1,0 1 0,0-1 0,0 0 0,0 1-1,-1-1 1,1 0 0,0 0 0,0 0 0,-2 0-1,3-12 1474,1-2-4533</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0:17.623"/>
    </inkml:context>
    <inkml:brush xml:id="br0">
      <inkml:brushProperty name="width" value="0.05" units="cm"/>
      <inkml:brushProperty name="height" value="0.05" units="cm"/>
    </inkml:brush>
  </inkml:definitions>
  <inkml:trace contextRef="#ctx0" brushRef="#br0">250 60 2496,'-4'-3'5114,"4"3"-5072,0 0 0,0 0 0,0 0-1,0 0 1,0 0 0,0 0-1,0 0 1,0 0 0,0 0 0,0 0-1,0 0 1,0 0 0,0 0-1,1 0 1,-1 0 0,0 0-1,0 0 1,0 0 167,0 0-168,0 0 1,0 0 0,0-1 0,0 1-1,0 0 1,0 0 0,0 0-1,0 0 1,0 0 0,0 0 0,0 0-1,0 0 1,0 0 0,0 0-1,0 0 1,0 0 0,0 0 0,0 0-1,0-1 1,0 1 0,0 0-1,0 0 1,0 0 0,0 0-1,0 0 1,0 0 0,0 0 0,0 0-1,0 0 1,0 0 0,0 0-1,0 0 85,0 0-85,-5-6 2053,3 4-1937,1 1 1,-1 0 0,1 0-1,-1 0 1,0 0 0,0 0-1,1 0 1,-4-1 0,-6 1 12,0 2-170,11-2 37,1 0-1,-1 1 1,0-1 0,0 1-1,0-1 1,1 1-1,-1-1 1,0 1 0,0-1-1,1 1 1,-1-1-1,0 1 1,1-1 0,-1 1-1,1 0 1,-1-1-1,1 1 1,-1 0-1,1-1 1,0 0 0,4-2-247,-11 9 67,5-5 182,0 0 1,-1 0-1,1 0 0,-1 0 0,1 0 0,-1-1 1,0 1-1,1 0 0,-1-1 0,0 1 0,1-1 0,-1 0 1,0 1-1,0-1 0,1 0 0,-1 0 0,0 0 1,-2-1-1,3 1-3,0 0-1,0 0 1,0 0 0,0-1 0,0 1 0,0 0 0,0-1-1,0 1 1,0-1 0,0 1 0,0-1 0,0 0-1,0 1 1,1-1 0,-1 0 0,0 1 0,1-1 0,-1 0-1,0 0 1,1 0 0,-1 0 0,1 0 0,-1 0 0,1 0-1,-1 0 1,1 0 0,0 0 0,0 0 0,-1 0 0,1 0-1,0 0 1,0 0 0,0-1 0,0 2-39,0-1 0,0 0-1,0 1 1,0-1 0,0 1 0,0-1 0,1 1 0,-1-1 0,0 1 0,0-1-1,0 1 1,1-1 0,-1 1 0,0-1 0,1 1 0,-1-1 0,0 1 0,1-1-1,-1 1 1,0 0 0,1-1 0,-1 1 0,1 0 0,-1-1 0,1 1 0,-1 0-1,1 0 1,-1-1 0,1 1 0,-1 0 0,1 0 0,-1 0 0,1 0 0,-1 0 0,1 0-1,0 0 1,-1 0 0,1 0 0,-1 0 0,1 0 0,-1 0 0,1 0 0,-1 0-1,1 0 1,-1 1 0,1-1 0,-1 0 0,1 0 0,0 1 0,3 0 62,-1 1 1,1-1 0,-1 1-1,1 0 1,-1 0 0,5 4-1,-4-2 21,0 0 0,-1 0 1,0 0-1,0 1 0,0 0 0,0-1 0,-1 1 0,0 0 0,0 0 0,0 1 0,0-1 1,-1 0-1,1 6 0,0-1 181,-1 1 0,0-1 0,-1 1 0,0 0 0,-3 19 0,2-23-130,-1 1 1,1-1-1,-1 0 0,-1 0 0,1 1 1,-1-2-1,-1 1 0,1 0 1,-1-1-1,0 1 0,-1-1 0,-6 8 1,-6 0-218,0-1 0,0 0-1,-2-1 1,1-1 0,-1-1 0,-36 14 0,22-11-645</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0:19.947"/>
    </inkml:context>
    <inkml:brush xml:id="br0">
      <inkml:brushProperty name="width" value="0.05" units="cm"/>
      <inkml:brushProperty name="height" value="0.05" units="cm"/>
    </inkml:brush>
  </inkml:definitions>
  <inkml:trace contextRef="#ctx0" brushRef="#br0">10 20 3808,'5'-19'2213,"-4"54"4302,0 7-4446,0 59-1058,-10 394 2972,8-427-3672,1-29 80,-7 52 1,7-78 100,0-9-758,4-12-3502</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0:21.113"/>
    </inkml:context>
    <inkml:brush xml:id="br0">
      <inkml:brushProperty name="width" value="0.05" units="cm"/>
      <inkml:brushProperty name="height" value="0.05" units="cm"/>
    </inkml:brush>
  </inkml:definitions>
  <inkml:trace contextRef="#ctx0" brushRef="#br0">330 11 1824,'-1'-10'10141,"-2"18"-8650,-11 16-515,7-12-606,1 0-1,-6 16 1,-1 20 156,2 0-1,-6 67 1,0-4-125,13-95-188,2 0-1,0 0 0,0 1 1,2 23-1,1-11 438,-2-29-644,1 1-1,-1-1 1,1 1-1,-1-1 1,1 0-1,-1 0 1,0 1-1,1-1 0,-1 0 1,1 0-1,-1 1 1,0-1-1,1 0 1,-1 0-1,0 0 0,1 0 1,-1 0-1,0 0 1,0 0-1,-20-1-183,17 1 157,-2 1 1,1-1 1,0 1 0,0 0-1,-1 0 1,1 1 0,0-1-1,-9 5 1,-5 2-24,-24 4 65,34-7 55,6-2-122,4-3 247,-18 0 934,12 3-1063,-2-2-116,-22-2 205,83-2 799,65-12 0,41-3-1037,-124 15-44,-21 2 123,0 0-1,29 2 1,-16 0-1369</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0:21.602"/>
    </inkml:context>
    <inkml:brush xml:id="br0">
      <inkml:brushProperty name="width" value="0.05" units="cm"/>
      <inkml:brushProperty name="height" value="0.05" units="cm"/>
    </inkml:brush>
  </inkml:definitions>
  <inkml:trace contextRef="#ctx0" brushRef="#br0">14 21 2976,'-13'-5'9269,"27"9"-6080,-1-2-2621,0-1 0,0 0 0,1-1 0,-1 0 0,18-4-1,8 1-1,16 1-95,69-5 221,-61 2-1069,0 2 0,83 8 0,-122 1-2592,-23-6 2506,0 0 0,0 1 0,0-1 0,0 1 0,0-1 0,0 1 1,0-1-1,0 1 0,-1 0 0,1-1 0,0 1 0,0 0 0,-1 0 0,1-1 0,0 1 0,-1 0 0,1 0 0,0 1 0,3 6-2571</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0:22.150"/>
    </inkml:context>
    <inkml:brush xml:id="br0">
      <inkml:brushProperty name="width" value="0.05" units="cm"/>
      <inkml:brushProperty name="height" value="0.05" units="cm"/>
    </inkml:brush>
  </inkml:definitions>
  <inkml:trace contextRef="#ctx0" brushRef="#br0">35 20 2976,'0'1'163,"0"-1"0,0 1 0,-1 0 0,1-1 0,0 1 0,-1 0 0,1-1 0,0 1 0,-1-1 0,1 1 0,-1 0 0,1-1 0,-1 1 0,1-1 0,-1 0 0,0 1 0,1-1 0,-1 1 0,0-1 0,1 0 0,-1 1 0,0-1 0,1 0 0,-2 0 0,-18 4 9063,20-4-9194,0 0 0,0 0 1,0 0-1,0 0 0,0 0 1,0 0-1,0 0 0,0 0 1,0 0-1,0 0 0,0 0 1,0 0-1,0-1 0,0 1 0,0 0 1,0 0-1,0 0 0,0 0 1,0 0-1,0 0 0,0 0 1,0 0-1,0 0 0,0 0 0,0 0 1,0 0-1,0 0 0,0 0 1,0 0-1,0-1 0,0 1 1,0 0-1,0 0 0,0 0 1,0 0-1,0 0 0,0 0 0,0 0 1,0 0-1,0 0 0,0 0 1,-1 0-1,1 0 0,0 0 1,0 0-1,0 0 0,0 0 1,0 0-1,0 0 0,0 0 0,0 0 1,0 0-1,0 0 0,0 0 1,0 0-1,0 0 0,0 0 1,-1 0-1,1 0 0,0 0 0,0 0 1,0 0-1,0 0 0,0 0 1,0 0-1,7-5 1132,14-4-178,-14 6-830,0 1 0,0 0 0,0 1 0,0-1 0,0 1 0,8 1 0,47 1 278,-21 1-360,-3-1-291,36-2-666,-50-1-3282,0-3-3625,-8 1 4190</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0:22.822"/>
    </inkml:context>
    <inkml:brush xml:id="br0">
      <inkml:brushProperty name="width" value="0.05" units="cm"/>
      <inkml:brushProperty name="height" value="0.05" units="cm"/>
    </inkml:brush>
  </inkml:definitions>
  <inkml:trace contextRef="#ctx0" brushRef="#br0">315 12 3488,'8'-12'13377,"-7"17"-13960,-2 75 911,19 372 1301,-18-446-1564,1 0-1,-1-1 0,-1 1 0,0 9 0,1-14-11,0 1 1,-1-1-1,1 1 0,0-1 1,-1 1-1,1-1 0,-1 0 0,1 1 1,-1-1-1,0 1 0,0-1 1,1 0-1,-1 0 0,0 0 1,0 1-1,0-1 0,0 0 1,-1 0-1,1 0 0,0-1 0,-3 3 1,-3-2 171,0 1 1,-1-1 0,1 0-1,-1-1 1,1 0 0,-9 0-1,-6-1 73,-24 1 238,-74-9 0,86-2-436,3 1-184,24 7-1769,13-6-5584</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3:46.167"/>
    </inkml:context>
    <inkml:brush xml:id="br0">
      <inkml:brushProperty name="width" value="0.05" units="cm"/>
      <inkml:brushProperty name="height" value="0.05" units="cm"/>
      <inkml:brushProperty name="color" value="#AB008B"/>
    </inkml:brush>
  </inkml:definitions>
  <inkml:trace contextRef="#ctx0" brushRef="#br0">106 93 2816,'1'-1'38,"-1"1"1,1 0-1,-1 0 0,0 0 1,1 0-1,-1-1 0,1 1 1,-1 0-1,0 0 0,1-1 0,-1 1 1,0 0-1,1-1 0,-1 1 1,0 0-1,0-1 0,1 1 1,-1 0-1,0-1 0,0 1 1,0-1-1,1 1 0,-1 0 1,0-1-1,0 1 0,0-1 1,0 1-1,0-1 0,0 1 1,0 0-1,0-1 0,0 1 1,0-1-1,0 1 0,0-1 1,0 1-1,0-1 0,-1 1 1,1 0-1,0-1 0,-1-3 55,1 3 49,0 0-1,0 1 1,0-1 0,0 0 0,0 0-1,0 0 1,0 1 0,0-1 0,1 0-1,-1 0 1,0 0 0,0 1 0,1-1-1,-1 0 1,1 0 0,-1 1 0,0-1-1,2 0 1,4-14 1442,-5 10-932,0 0-1,1-1 1,0 1 0,3-7 0,0 2 996,-4 9-1040,-1 2-119,-8 16 634,0 0-517,-3 5-22,-1 1 0,-26 35-1,-10 16-633,47-73-92,-9 21-139,9-21 32,1 0-1,-1 0 1,1 1-1,0-1 1,-1 0-1,1 0 1,0 1-1,0-1 1,0 0-1,0 1 1,0-1 0,0 0-1,0 1 1,1 0-1,-1-1 106,0-1 0,0 0-1,0 0 1,0 0 0,0 0 0,3 2-2309,-3-2 2309,1 0-1,-1 0 1,0 0 0,0 0 0,0 0-1,1 0 1,-1 0 0,0 0 0,0 0-1,0 0 1,1 0 0,-1 0-1,0 0 1,0 0 0,0 0 0,0 0-1,1-1 1,9 0-5695</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0:23.477"/>
    </inkml:context>
    <inkml:brush xml:id="br0">
      <inkml:brushProperty name="width" value="0.05" units="cm"/>
      <inkml:brushProperty name="height" value="0.05" units="cm"/>
    </inkml:brush>
  </inkml:definitions>
  <inkml:trace contextRef="#ctx0" brushRef="#br0">12 62 2912,'-9'-11'10426,"9"11"-10321,0 0-1,-1-1 0,1 1 1,0 0-1,0 0 1,0 0-1,0-1 0,0 1 1,-1 0-1,1 0 1,0-1-1,0 1 0,0 0 1,0 0-1,0-1 1,0 1-1,0 0 0,0 0 1,0-1-1,0 1 1,0 0-1,0-1 0,0 1 1,0 0-1,0 0 1,0-1-1,0 1 0,1 0 1,-1 0-1,0-1 1,0 1-1,0 0 0,0 0 1,0 0-1,1-1 1,-1 1-1,0 0 0,0 0 1,1-1-1,12-4 424,1 0 0,-1 1-1,1 1 1,0 0 0,23-2 0,-17 3-170,61-6 336,85 2-1,-119 8-901,68 10 0,-91-12-5054,-20 0 3871,-1 0 1,1 0-1,-1 0 0,1 0 1,-1 1-1,5 0 0,6 6-2230</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0:24.600"/>
    </inkml:context>
    <inkml:brush xml:id="br0">
      <inkml:brushProperty name="width" value="0.05" units="cm"/>
      <inkml:brushProperty name="height" value="0.05" units="cm"/>
    </inkml:brush>
  </inkml:definitions>
  <inkml:trace contextRef="#ctx0" brushRef="#br0">206 12 3488,'-4'-12'8464,"-3"19"-6464,0 6-1341,2-6-306,1 1 1,0 0-1,1 0 1,-5 15-1,-49 225 1945,15-60-1236,37-166-874,-50 212 979,53-227-1096,1-1 1,0 1-1,1 0 1,0 13-1,3-3 46</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0:45.932"/>
    </inkml:context>
    <inkml:brush xml:id="br0">
      <inkml:brushProperty name="width" value="0.05" units="cm"/>
      <inkml:brushProperty name="height" value="0.05" units="cm"/>
    </inkml:brush>
  </inkml:definitions>
  <inkml:trace contextRef="#ctx0" brushRef="#br0">1 24 3552,'8'-23'7040,"3"175"-4471,-1-47-2189,43 268 1593,-48-337-2124,-1 65-1,-4-97-227,0-41-6437,0 20 4944</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0:46.401"/>
    </inkml:context>
    <inkml:brush xml:id="br0">
      <inkml:brushProperty name="width" value="0.05" units="cm"/>
      <inkml:brushProperty name="height" value="0.05" units="cm"/>
    </inkml:brush>
  </inkml:definitions>
  <inkml:trace contextRef="#ctx0" brushRef="#br0">23 198 3072,'-18'-14'976,"18"14"-763,-1-1-1,1 0 1,-1 0-1,1 0 1,-1 0 0,1 1-1,0-1 1,-1 0 0,1 0-1,0 0 1,0 0 0,-1 0-1,1 0 1,0 0 0,0 0-1,0 0 1,0 0 0,1 0-1,-1 0 1,0 0 0,0-1-1,1-3 1286,-1 4-1294,0-1 0,1 1 0,-1 0-1,0-1 1,1 1 0,-1 0 0,1-1 0,-1 1 0,1 0 0,0 0 0,0-1 0,0 1 0,-1 0 0,1 0 0,0 0 0,0 0 0,0 0 0,0 0 0,1 1-1,0-2 1,31-15 935,-17 9-598,2-1-259,0 1 0,1 0 0,37-9 0,63-6 35,-84 17-162,-12 2-118,45-9 83,137-7 0,-166 23-146,-38-3 148,-23 1-3177,7 0 1421,2 1-449,1-1 0,-22 7 0,12 2 558</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0:46.774"/>
    </inkml:context>
    <inkml:brush xml:id="br0">
      <inkml:brushProperty name="width" value="0.05" units="cm"/>
      <inkml:brushProperty name="height" value="0.05" units="cm"/>
    </inkml:brush>
  </inkml:definitions>
  <inkml:trace contextRef="#ctx0" brushRef="#br0">26 11 4320,'-19'0'1392,"19"1"-1328,-1-1 0,1 0 1,-1 0-1,0 0 0,1 1 0,-4 6 5747,22-7-3511,-3-1-1472,1-1 1,18-4-1,23-2 164,96 6-128,-66 9-430,-50-3-3279,-24-1 1203</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0:47.602"/>
    </inkml:context>
    <inkml:brush xml:id="br0">
      <inkml:brushProperty name="width" value="0.05" units="cm"/>
      <inkml:brushProperty name="height" value="0.05" units="cm"/>
    </inkml:brush>
  </inkml:definitions>
  <inkml:trace contextRef="#ctx0" brushRef="#br0">21 132 2496,'-6'-4'3104,"0"-2"-395,1-3 747,4 8-3319,1-1 1,-1 0-1,1 1 1,-1-1-1,1 0 0,0 0 1,0 1-1,0-1 1,0 0-1,0 0 0,0 1 1,0-1-1,1 0 0,-1 0 1,0 1-1,1-1 1,1-2-1,-1 1-49,1-1-1,0 1 1,1-1-1,-1 1 1,1 0-1,-1 0 1,5-4-1,0 1-68,1 1 0,-1-1 0,1 1 0,0 1 0,0-1 0,10-3 1,-11 6-41,0 0 1,1 0 0,-1 0 0,1 1-1,0 0 1,-1 0 0,13 2 0,-17-1 24,0 0 1,0 0 0,0 0 0,0 1-1,-1 0 1,1-1 0,0 1 0,0 0-1,-1 1 1,1-1 0,-1 0 0,1 1-1,-1-1 1,1 1 0,-1 0 0,0 0-1,0-1 1,0 2 0,0-1 0,0 0-1,0 0 1,-1 1 0,2 2 0,-1-1 3,-1 0 0,0 0 0,-1 1 0,1-1 0,-1 0 1,1 1-1,-1-1 0,-1 0 0,1 1 0,0-1 0,-1 0 0,0 1 1,0-1-1,-1 0 0,1 0 0,-1 0 0,1 0 0,-4 5 1,-6 9 251,1-1 0,-20 24 0,29-40-251,-46 57 1142,46-57-1119,0 0 0,0 0 0,0 0-1,1 0 1,-1 1 0,0-1 0,1 0-1,-1 0 1,1 1 0,-1-1 0,1 0-1,0 1 1,0-1 0,-1 0-1,1 1 1,0 1 0,0-2 0,1-1 0,-1 1 0,0 0 0,1 0 0,-1 0 0,0-1 0,1 1 0,-1 0 0,1-1 0,-1 1 0,1 0 0,-1-1 0,1 1 0,0 0-1,-1-1 1,1 1 0,0-1 0,-1 1 0,1-1 0,0 0 0,0 1 0,-1-1 0,1 0 0,0 1 0,0-1 0,0 0 0,1 0 0,19 3 120,1 0 0,-1-2 0,36-2 1,-13 0-5,51 4-359,-54-1-3204,-19 1 1298</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0:48.409"/>
    </inkml:context>
    <inkml:brush xml:id="br0">
      <inkml:brushProperty name="width" value="0.05" units="cm"/>
      <inkml:brushProperty name="height" value="0.05" units="cm"/>
    </inkml:brush>
  </inkml:definitions>
  <inkml:trace contextRef="#ctx0" brushRef="#br0">1 25 2080,'0'-25'2997,"-1"102"4120,1 78-5882,6 143 1272,7 107-118,-11-365-1867,13 76 1,-15-116-527,-1 0-1,1 0 1,0 1 0,0-1 0,0 0-1,0 0 1,0 0 0,0 1-1,1-1 1,-1 0 0,0 0-1,0 0 1,0 1 0,0-1 0,0 0-1,0 0 1,0 0 0,0 1-1,0-1 1,0 0 0,1 0-1,-1 0 1,0 0 0,0 0-1,0 1 1,0-1 0,1 0 0,-1 0-1,0 0 1,0 0 0,0 0-1,0 0 1,1 0 0,-1 0-1,4-6-1149,2-18-1989,0-7-1833,1-4 1558</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0:49.630"/>
    </inkml:context>
    <inkml:brush xml:id="br0">
      <inkml:brushProperty name="width" value="0.05" units="cm"/>
      <inkml:brushProperty name="height" value="0.05" units="cm"/>
    </inkml:brush>
  </inkml:definitions>
  <inkml:trace contextRef="#ctx0" brushRef="#br0">3 37 3712,'-3'-6'11992,"17"6"-11066,23-2 1,-28 0-735,22-6 103,-1 2-1,1 1 1,41-1-1,197 5 576,-206 5-636,-70-6-5310,6 1 4716,0 1 0,1 0-1,-1-1 1,0 1 0,0 0 0,1 0-1,-1 0 1,0 0 0,0-1 0,0 1 0,1 0-1,-1 0 1,0 0 0,-1 1 0,-8 1-3150,1 4 1180</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0:50.236"/>
    </inkml:context>
    <inkml:brush xml:id="br0">
      <inkml:brushProperty name="width" value="0.05" units="cm"/>
      <inkml:brushProperty name="height" value="0.05" units="cm"/>
    </inkml:brush>
  </inkml:definitions>
  <inkml:trace contextRef="#ctx0" brushRef="#br0">32 1 2976,'-18'0'10714,"7"0"-7103,9 5-2731,2-5-918,27 11 737,-2-8-443,-1 0 0,1-2 0,-1-1 0,39-5 0,25 1 0,-81 4-287,7 0 160,0 0 0,0-1 0,16-3 0,-27 3-26,-4 0-655,-11 2-1993,-22 5-4668,12 4 3949</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0:52.005"/>
    </inkml:context>
    <inkml:brush xml:id="br0">
      <inkml:brushProperty name="width" value="0.05" units="cm"/>
      <inkml:brushProperty name="height" value="0.05" units="cm"/>
    </inkml:brush>
  </inkml:definitions>
  <inkml:trace contextRef="#ctx0" brushRef="#br0">206 112 2400,'4'-15'796,"-4"12"-563,1 0 0,-1-1 1,1 1-1,0 0 0,0 0 1,0 0-1,0 0 0,3-3 1,0 0 708,-1 0 1,1 1-1,-1-1 1,0-1-1,-1 1 1,4-10-1,-5 5 1134,-2 8-1063,1 10-737,-7 82 194,1 208 1215,1-231-1507,1-12 104,4 85-1,2-80 421,-3-35-97,1-24-596,0 1 1,0-1-1,-1 0 1,1 1-1,0-1 1,0 0 0,-1 1-1,1-1 1,0 0-1,0 0 1,-1 1-1,1-1 1,0 0-1,-1 0 1,1 0-1,0 0 1,-1 1-1,1-1 1,0 0 0,-1 0-1,1 0 1,-1 0-1,1 0 1,0 0-1,-1 0 1,1 0-1,-1 0 1,1 0-1,0 0 1,-1 0-1,1 0 1,0 0 0,-1-1-1,-16-1 5,16 1 0,-22-4 13,20 4-37,-1 0 0,0 0 0,1 0-1,-1 1 1,0-1 0,0 1 0,0 0-1,1 0 1,-5 1 0,-35 0 115,25-1-189,16 0 79,0 1 0,-1-1 0,1 1 0,0 0-1,-1-1 1,1 1 0,0 1 0,0-1 0,0 0-1,0 0 1,0 1 0,-3 2 0,3-2 2,0-1 0,0 1 0,0-1 0,0 1 0,0-1 0,0 0 0,0 0 0,0 0 0,0 0 0,-1 0 0,1-1 0,-5 2 0,7-2 2,0-1-1,0 1 1,-1 0 0,1 0 0,0 0 0,0 0 0,-1 0 0,1 0-1,0 0 1,0 0 0,-1 0 0,1 1 0,0-1 0,0 0 0,0 0-1,-1 0 1,1 0 0,0 0 0,0 0 0,-1 0 0,1 1 0,0-1-1,0 0 1,0 0 0,0 0 0,-1 0 0,1 1 0,0-1 0,0 0-1,0 0 1,0 0 0,0 1 0,0-1 0,-1 0 0,1 0 0,0 0-1,0 1 1,0-1 0,0 0 0,0 0 0,0 1 0,0-1 0,0 0-1,0 0 1,0 1 0,0-1 0,0 0 0,0 0 0,0 1 0,0-1-1,1 0 1,-1 0 0,0 0 0,0 1 0,0-1 0,0 0 0,0 0-1,0 0 1,1 1 0,-1-1 0,1 1 28,0 0 0,-1 0 0,1 0 0,0 0 0,0 0 0,0 0 1,0 0-1,0-1 0,0 1 0,0 0 0,0-1 0,1 1 0,1 0 0,3 0 113,0-1-1,0 1 1,0-2-1,0 1 1,0 0-1,0-1 1,0 0-1,0-1 1,6-2-1,7 0 55,27-6-86,0 3 0,0 1 0,80 2 0,-19 4-225,-106 0-38,0 1-1,-1-1 1,1 0-1,-1 0 1,1 0-1,-1 0 1,1-1-1,-1 1 1,1 0 0,-1 0-1,1 0 1,-1 0-1,1 0 1,-1-1-1,1 1 1,-1 0-1,1 0 1,-1-1-1,1 1 1,-1 0 0,1-1-1,-1 1 1,0-1-1,1 1 1,-1 0-1,1-2 1,-1 2-112,0-1 0,0 0 0,0 0 0,0 0 0,0 1 0,0-1 0,0 0 0,0 0 0,0 0 0,0 0 0,-1 1 0,1-1-1,0 0 1,0 0 0,-1-1 0,-3-3-1546,1-1-1,-1 0 0,-6-6 0,10 12 1785,-9-12-2435</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3:50.767"/>
    </inkml:context>
    <inkml:brush xml:id="br0">
      <inkml:brushProperty name="width" value="0.05" units="cm"/>
      <inkml:brushProperty name="height" value="0.05" units="cm"/>
      <inkml:brushProperty name="color" value="#AB008B"/>
    </inkml:brush>
  </inkml:definitions>
  <inkml:trace contextRef="#ctx0" brushRef="#br0">407 757 3648,'10'-9'1640,"9"-9"2964,-18 18-4403,-1-1-1,1-1 1,0 1 0,-1 0-1,1 0 1,-1 0-1,0 0 1,1 0-1,-1 0 1,0 0 0,0-1-1,0 1 1,1 0-1,-1 0 1,0 0-1,-1-1 1,1 1-1,0 0 1,-1-2 0,1 2-150,0 0 1,-1 0 0,1 1-1,-1-1 1,1 0 0,-1 0 0,0 1-1,1-1 1,-1 0 0,0 1-1,1-1 1,-1 1 0,0-1 0,0 1-1,0-1 1,0 1 0,1 0 0,-1-1-1,0 1 1,0 0 0,0-1-1,0 1 1,0 0 0,0 0 0,0 0-1,0 0 1,-1 0 0,0 0-60,0 0 1,0 0 0,-1 0 0,1 1 0,0-1-1,0 1 1,0-1 0,0 1 0,-4 1 0,4 0 63,1-1 1,-1 0-1,0-1 1,0 1 0,1 0-1,-1 0 1,0-1-1,0 1 1,0-1 0,0 0-1,0 1 1,-3-1 0,4-1-13,0 0 0,-1 0 0,1 1 0,0-1 0,-1 1 0,1-1 0,0 1 0,-1-1 1,1 1-1,0 0 0,-1-1 0,1 1 0,-1 0 0,1 0 0,0 0 0,-1 0 1,1 0-1,-1 0 0,1 1 0,0-1 0,-3 1 0,-8 7-101,-1-1 0,1 2 0,1 0 0,-21 19 0,15-11-26,1-2 50,1 1-1,-19 24 1,-1 2 10,13-17-26,-41 49-35,54-63 42,2 0 1,0 1-1,0-1 0,1 1 0,-5 15 1,10-25 48,0 0 1,0 0 0,1 0 0,-1 1 0,1-1 0,0 0 0,0 0 0,0 1 0,0-1 0,0 0 0,0 0 0,0 1 0,1-1 0,-1 0 0,2 4-1,-1-5 12,0 1-1,0-1 1,0 1-1,0-1 1,0 0-1,0 0 1,0 0-1,1 1 1,-1-1-1,0 0 1,1-1-1,-1 1 1,1 0-1,-1 0 1,1-1-1,-1 1 0,1 0 1,0-1-1,-1 0 1,1 1-1,1-1 1,5 1 43,0-1 1,-1 0-1,1 0 1,0-1-1,-1 0 1,15-4-1,-16 4-30,5-2-2,0-1 0,0 1 1,-1-2-1,1 0 0,-1 0 0,0-1 0,0 0 0,11-10 0,-2 1-3,-2-2 0,30-34 0,138-199 504,-94 123-363,-71 98-60,-1-1-1,-1-1 1,21-50 0,-22 36-42,-2-1 0,9-49 0,-20 77-51,16-88-256,-19 96 188,0 0 0,-1-1 0,0 1 0,-1 0 0,0 0 0,0 0-1,-1 0 1,-5-13 0,7 21 35,-1 1 0,1-1-1,-1 0 1,0 1 0,0-1-1,0 0 1,0 1 0,0 0 0,0-1-1,0 1 1,0-1 0,-1 1-1,1 0 1,0 0 0,-1 0 0,1 0-1,-1 0 1,0 0 0,1 0 0,-4 0-1,3 0 3,0 1 0,-1 0 0,1 0 0,-1 0-1,1 0 1,0 0 0,-1 0 0,1 1 0,-1-1 0,1 1 0,0 0-1,-1-1 1,-2 3 0,-3 1-15,0 1 0,1 0 0,-1 0 0,1 0 0,0 1 0,-11 13 0,7-5 10,-1 1-1,2 1 0,0 0 0,-9 20 1,-24 69 113,31-71-12,6-18-25,-74 206 459,67-178-447,2 1 0,2 0 1,-4 50-1,10-24 458,6 90 0,6-107-248,-3-23 12,-1-13-48,-4-16-204,0 0 1,0 1-1,-1-1 0,1 0 0,-1 1 0,1-1 0,-1 3 0,19-5 54,-13 0-46,0-1 0,0 0 0,0 0 0,0-1-1,0 0 1,0 0 0,-1 0 0,1-1 0,-1 0 0,0 0 0,6-4 0,10-8 108,23-23 0,-34 30-134,41-41 84,-1-3 0,79-106 0,-80 82-183,-48 75 85,0-1-1,0 1 1,0 0-1,0-1 1,0 1-1,-1-1 0,1 1 1,-1-1-1,1 0 1,-1 1-1,1-1 1,-1 1-1,0-1 1,0 0-1,0 1 0,0-1 1,0-2-1,-13 5-318,-1-1 527,10 0-336,4 7 30,-1 0 0,0 0-1,-2 8 1,-29 52-113,-8 18 263,31-60-69,0 0 1,2 0-1,1 1 1,1 0 0,1 0-1,-1 35 1,5-56 28,1 0 0,-1 0 1,1 0-1,0 0 1,0 0-1,1 0 0,-1-1 1,4 8-1,-4-11 3,0 1 0,0 0 0,0 0 0,0-1 0,0 1 0,0 0 0,1-1 0,-1 1 0,1-1 0,-1 0 0,1 1 0,-1-1 0,1 0 0,0 0 0,0 0 0,0 0 0,-1 0 0,1-1 0,0 1 0,0-1 0,0 1 0,0-1 0,0 1 0,3-1 0,1-1 7,1 0 1,-1-1 0,1 0 0,-1 0 0,1 0 0,-1-1-1,0 1 1,7-6 0,-4 3-6,4-2-14,0-1 0,-1-1 0,0 0 0,0-1 0,-1 0 0,-1-1 1,15-18-1,-6 4 14,-2 0 1,23-45 0,23-63 270,-61 129-316,0-1 0,0 0-1,0 0 1,0 0 0,-1 0-1,0 0 1,2-10 0,1-1-140,-7 25-26,-4 9 95,1 1 0,1-1 0,-4 27 1,-2 59 34,9-80 50,1-15 52,1 0 0,0 0 0,1-1 0,0 1 0,0 0 0,1-1 0,3 13 0,-4-19-32,0 1 0,0-1 0,0 1 0,0-1 0,0 1 0,1-1 0,-1 1 0,1-1 0,-1 0 0,1 0 0,0 0 0,0 0 0,0 0 0,0 0-1,0-1 1,0 1 0,1-1 0,-1 1 0,0-1 0,1 0 0,-1 0 0,1 0 0,0 0 0,-1 0 0,1-1 0,0 1 0,3 0 0,2-2 23,-1 0-1,0 0 1,0 0 0,0-1 0,0 0 0,-1 0 0,14-6 0,42-28 150,-57 33-165,21-14 22,0-2 0,-1 0 0,0-2-1,-2 0 1,-1-2 0,0 0-1,-2-2 1,-1 0 0,-1-1 0,18-35-1,-34 56-28,1 0 0,-1 0 1,-1 0-1,1-1 0,-1 1 0,0-1 0,1-6 0,-2 10-21,0 1-1,0 0 1,0 0 0,0-1 0,0 1-1,0 0 1,0 0 0,-1-1-1,1 1 1,0 0 0,-1 0 0,1 0-1,-1-1 1,1 1 0,-1 0-1,0 0 1,1 0 0,-1 0 0,0 0-1,0 0 1,0 0 0,0 0 0,0 1-1,0-1 1,0 0 0,0 0-1,0 1 1,0-1 0,0 1 0,0-1-1,0 1 1,-1-1 0,1 1-1,0 0 1,0 0 0,-1-1 0,-1 1-1,-5 0-18,0 0-1,1 1 0,-1 0 1,0 0-1,1 1 0,-1 0 1,1 0-1,0 0 0,0 1 1,0 0-1,0 1 1,-11 6-1,7-2 20,0 0 1,1 1-1,0 0 1,0 0-1,1 1 1,-11 15-1,9-9 48,0 1-1,1 0 0,1 1 1,1 0-1,0 0 0,1 1 0,1 0 1,1 0-1,1 0 0,-2 21 1,5-35-4,1 0 0,-1 0 1,1 0-1,0 1 1,1-1-1,-1 0 1,1 0-1,0 0 0,0 0 1,1-1-1,-1 1 1,1 0-1,0 0 0,0-1 1,1 1-1,0-1 1,-1 0-1,1 0 0,1 0 1,-1 0-1,0 0 1,1-1-1,0 0 1,7 6-1,2-2 39,1-1 1,0 0-1,0 0 1,0-1-1,1-1 1,-1-1-1,1 0 1,0-1-1,0 0 1,24-1-1,-11-2-426,0-1-1,0-1 1,0-2-1,-1-1 1,27-9-1,14-13-3050,2-2 1004</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0:52.545"/>
    </inkml:context>
    <inkml:brush xml:id="br0">
      <inkml:brushProperty name="width" value="0.05" units="cm"/>
      <inkml:brushProperty name="height" value="0.05" units="cm"/>
    </inkml:brush>
  </inkml:definitions>
  <inkml:trace contextRef="#ctx0" brushRef="#br0">14 72 3328,'-5'-6'633,"4"6"-483,1-1 0,-1 1 0,1 0 0,-1-1 0,1 1 0,-1-1 0,1 1 0,-1 0 0,1-1 0,-1 1 0,1-1 0,0 1 0,-1-1 0,1 0 0,0 1 0,0-1 0,-1 1 0,1-1 0,0 0 0,0 1 0,0-1 0,0 0 0,0 1 0,0-1 0,0 0 0,3-14 4309,-1 12-4222,-1 1 1,1 0 0,0 0-1,-1 1 1,1-1-1,0 0 1,0 1 0,0-1-1,1 1 1,-1-1 0,0 1-1,0 0 1,1 0-1,-1 0 1,1 0 0,-1 1-1,1-1 1,3 0 0,2 0 45,0-1 1,1 1 0,-1 1 0,1-1 0,9 2 0,5 0 113,0-1-1,30-3 1,12-1 56,150 12 459,-211-8-899,1 1 0,0 0 0,-1 0 1,0 0-1,1 1 0,-1 0 0,7 3 1,0 0-56,0-1-2061,-9-3 1073,-2-1 515,1 0-1,-1 0 1,1 0 0,0 0 0,-1 0-1,1 0 1,0 0 0,-1 0 0,1 0-1,-1 0 1,1 0 0,1-1-516,3-2-1811</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0:53.062"/>
    </inkml:context>
    <inkml:brush xml:id="br0">
      <inkml:brushProperty name="width" value="0.05" units="cm"/>
      <inkml:brushProperty name="height" value="0.05" units="cm"/>
    </inkml:brush>
  </inkml:definitions>
  <inkml:trace contextRef="#ctx0" brushRef="#br0">23 47 3232,'-1'0'320,"0"-1"0,0 1 0,0 0 0,1-1 0,-1 1 0,0-1 0,0 1 0,1-1 0,-1 0 0,0 1 0,1-1 0,-1 0 0,1 1 0,-1-1 0,1 0 0,-1 0 0,1 1 0,-1-1 0,1 0 0,0 0 0,-1 0 0,1-1 0,7-6 3834,4 1-4159,-7 4 122,1 1 0,0 0 0,0 1 0,-1-1 0,1 1 0,0 0 0,8-1 0,-9 1-135,0 1-1,0 0 1,0 0-1,-1 0 1,1 0-1,0 1 1,-1 0-1,1-1 1,0 1 0,-1 1-1,4 0 1,-5-1 21,-1 0 0,0-1 1,0 1-1,0 0 0,0 0 1,0 0-1,0 0 1,-1 0-1,1 0 0,0 0 1,0 0-1,-1 0 0,1 0 1,0 0-1,-1 1 0,1-1 1,-1 0-1,0 0 1,1 0-1,-1 1 0,0-1 1,0 0-1,0 1 0,0-1 1,0 0-1,0 1 1,0-1-1,0 0 0,0 0 1,-1 1-1,1-1 0,-1 0 1,0 3-1,-2 3 95,-1-1-1,1 1 1,-1 0-1,-7 8 1,8-12-71,-29 44 677,-36 74 0,62-105-298,6-15-389,0-1 0,0 0 1,0 1-1,0-1 1,0 0-1,0 1 0,0-1 1,0 1-1,0-1 1,0 0-1,0 1 0,0-1 1,0 0-1,1 0 1,-1 1-1,0-1 0,0 0 1,0 1-1,0-1 1,1 0-1,-1 1 0,0-1 1,0 0-1,0 0 1,1 1-1,-1-1 1,0 0-1,1 0 0,-1 0 1,0 0-1,0 1 1,1-1-1,-1 0 0,0 0 1,1 0-1,-1 0 1,0 0-1,1 0 0,-1 0 1,0 0-1,1 0 1,-1 0-1,0 0 0,1 0 1,-1 0-1,0 0 1,1 0-1,-1 0 0,22-4 265,-1 0-1,0-2 0,26-10 0,-21 7-206,42-10 0,-44 15-305,-4 0 498,25-2 0,-39 5-664,0 1 0,0 0 0,1 1 0,-1-1 0,0 1 0,0 0 0,0 1 0,8 3-1,-11-4-28,-1 1 0,1-1 0,-1 1 0,1-1-1,-1 1 1,0 0 0,0 0 0,0 0-1,0 1 1,-1-1 0,1 0 0,0 1-1,-1-1 1,3 5 0,13 24-2156</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0:53.672"/>
    </inkml:context>
    <inkml:brush xml:id="br0">
      <inkml:brushProperty name="width" value="0.05" units="cm"/>
      <inkml:brushProperty name="height" value="0.05" units="cm"/>
    </inkml:brush>
  </inkml:definitions>
  <inkml:trace contextRef="#ctx0" brushRef="#br0">113 14 4384,'-2'-14'5028,"0"21"354,-8 35-3665,0-9-1038,-7 37 0,15-60-490,-43 234 1123,27-160-971,16-79-1339,0-6-656,0-8-755,4-29-3516,-2 14 3472</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0:54.048"/>
    </inkml:context>
    <inkml:brush xml:id="br0">
      <inkml:brushProperty name="width" value="0.05" units="cm"/>
      <inkml:brushProperty name="height" value="0.05" units="cm"/>
    </inkml:brush>
  </inkml:definitions>
  <inkml:trace contextRef="#ctx0" brushRef="#br0">38 22 5056,'-26'-3'1642,"26"3"-1554,-1 0 0,1 0 0,-1 0-1,0 0 1,1 0 0,-1 0 0,1 0-1,-1 1 1,1-1 0,-1 0-1,0 0 1,1 0 0,-1 1 0,1-1-1,-1 0 1,0 1 0,1-1-41,0 0-1,0 0 1,0 0 0,0 0 0,0 0-1,0 0 1,0 0 0,0 0-1,-1 0 1,1 0 0,0 0 0,0 0 93,0 1-93,0-1-1,0 0 1,0 0 0,0 0-1,0 0 1,0 0 0,0 0 0,0 0-1,0 0 1,0 0 0,0 0 0,0 0-1,0 0 1,0 0 0,0 1 0,0-1-1,0 0 1,0 0 0,0 0-1,0 0 1,0 0 0,0 0 0,0 0-1,0 0 1,0 0 0,0 0 0,0 0-1,0 0 1,0 1 0,0-1-1,0 0 1,0 0 0,0 0 93,0 0-93,0 0 0,0 0-1,1 0 1,-1 0 0,0 0-1,0 0 1,0 0 0,0 0 0,0 0-1,0 0 1,0 0 0,0 0 0,0 0-1,0 0 1,0 0 0,0 0 0,1 0-1,-1 0 1,112-2 5854,56-9-4256,-27 2-1538,-85 6-3552,-33 6 1408</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0:56.444"/>
    </inkml:context>
    <inkml:brush xml:id="br0">
      <inkml:brushProperty name="width" value="0.05" units="cm"/>
      <inkml:brushProperty name="height" value="0.05" units="cm"/>
    </inkml:brush>
  </inkml:definitions>
  <inkml:trace contextRef="#ctx0" brushRef="#br0">359 14 2656,'0'0'837,"1"-1"-501,8-12 7223,-11 19-5769,-1 2-1469,1 1 1,0-1-1,1 1 0,0 0 0,0 0 0,1-1 0,1 19 1,0 3-134,4 79 276,-4-84-411,2 1 1,9 40-1,-2-15 192,-4-19-66,-1-1 0,-2 1 0,-2 0 1,-2 40-1,0-57-55,1-9 49,-1-1 1,1 0 0,-1 1 0,1-1-1,-2 0 1,1 0 0,0 0 0,-1 0-1,-3 6 1,5-10-120,-1 0-1,0 0 1,0 0-1,0-1 1,0 1-1,0 0 1,0-1 0,0 1-1,0 0 1,0-1-1,0 1 1,-1-1-1,1 1 1,0-1-1,0 0 1,0 0 0,-1 0-1,-1 1 1,-24-2 240,20 0-230,-32-4 117,1-1 0,-67-20 0,21 3-79,78 22-260,-34-10 25,37 10-342,1 0-1,-1-1 0,1 1 1,-1 0-1,1-1 1,0 1-1,-2-3 0,15 2-6853,-9 2 6461,15-3-3238,8-1 1354</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0:56.945"/>
    </inkml:context>
    <inkml:brush xml:id="br0">
      <inkml:brushProperty name="width" value="0.05" units="cm"/>
      <inkml:brushProperty name="height" value="0.05" units="cm"/>
    </inkml:brush>
  </inkml:definitions>
  <inkml:trace contextRef="#ctx0" brushRef="#br0">28 110 3072,'-3'-4'551,"0"-1"0,0 1 0,0-1 0,-2-6 0,0 1 3819,0 4-543,5 7-3690,1 0-1,0 0 0,-1 0 0,1 0 0,0-1 0,-1 1 0,1 0 1,0 0-1,0-1 0,0 1 0,1 0 0,6 2 101,0 0 0,0-1 0,0 1 0,1-2 0,-1 1 0,0-1 0,1-1 1,-1 0-1,13 0 0,-5-1-48,17 0 204,1-1-1,41-9 1,64-21 127,32-5-367,-118 31-84,-33 7-2554</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0:57.448"/>
    </inkml:context>
    <inkml:brush xml:id="br0">
      <inkml:brushProperty name="width" value="0.05" units="cm"/>
      <inkml:brushProperty name="height" value="0.05" units="cm"/>
    </inkml:brush>
  </inkml:definitions>
  <inkml:trace contextRef="#ctx0" brushRef="#br0">6 24 7232,'0'0'113,"-1"-1"0,1 1 1,0 0-1,-1 0 1,1 0-1,0-1 0,-1 1 1,1 0-1,0 0 0,0-1 1,-1 1-1,1 0 0,0-1 1,0 1-1,0 0 0,-1-1 1,1 1-1,0 0 1,0-1-1,0 1 0,0 0 1,0-1-1,0 1 0,-1-1 1,1 1-1,0 0 0,0-1 1,0 1-1,0-1 0,0 1 1,1 0-1,-1-1 0,0 1 1,0 0-1,0-1 1,0 1-1,0 0 0,0-1 1,1 1-1,-1 0 0,0-1 1,0 1-1,1 0 0,-1-1 1,0 1-1,0 0 0,1-1 1,-1 1-1,0 0 0,1 0 1,-1 0-1,0-1 1,1 1-1,-1 0 0,0 0 1,1 0-1,-1 0 0,0 0 1,1 0-1,5-2 398,0 1 1,0 0-1,8 0 1,-3 1-405,-8-1-112,1 1-1,-1 0 1,0 0 0,1 0-1,-1 1 1,1-1-1,-1 1 1,0 0 0,1 0-1,-1 0 1,0 0-1,5 3 1,-6-3 4,-1 0 0,1 0 0,-1 0 0,0 1 0,0-1 0,1 0 0,-1 0 1,0 1-1,0-1 0,0 1 0,0-1 0,-1 1 0,1-1 0,0 1 0,-1-1 0,1 1 0,-1 0 0,1-1 0,-1 1 1,0 0-1,0-1 0,0 1 0,0 0 0,0 0 0,0-1 0,0 1 0,-1 3 0,-16 48 558,3-12-159,9-23-274,-34 136 1474,38-150-1529,0-1 0,1 0 0,0 1-1,0-1 1,0 0 0,0 1 0,1 3-1,-1-6-45,0 0 1,1 0-1,-1 0 0,0 0 0,1 0 0,-1-1 0,1 1 0,-1 0 1,1 0-1,-1-1 0,1 1 0,0 0 0,-1-1 0,1 1 1,0-1-1,-1 1 0,1-1 0,0 1 0,0-1 0,0 1 0,-1-1 1,1 0-1,0 1 0,0-1 0,0 0 0,0 0 0,0 0 0,0 1 1,-1-1-1,1 0 0,2-1 0,7 1-185,0-2-1,0 0 1,0 0-1,0 0 1,-1-2-1,1 1 1,10-6-1,-5 3-5117,26-8-1,-25 13 1820</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0:59.026"/>
    </inkml:context>
    <inkml:brush xml:id="br0">
      <inkml:brushProperty name="width" value="0.05" units="cm"/>
      <inkml:brushProperty name="height" value="0.05" units="cm"/>
    </inkml:brush>
  </inkml:definitions>
  <inkml:trace contextRef="#ctx0" brushRef="#br0">60 65 3808,'-1'-1'249,"1"-1"1,-1 1-1,1-1 1,-1 0-1,1 1 1,0-1-1,0 0 1,0 1-1,0-1 1,0 0-1,0 1 1,0-1-1,1 0 1,-1 1-1,0-1 1,1 1-1,0-1 1,-1 1-1,1-1 1,0 1-1,0-1 1,1-1-1,-1 2 199,0-1 0,0 0 0,0 0 0,0 0 0,0 1 0,-1-1 0,1 0 0,0 0 0,-1 0 0,1 0 0,-1-4 0,0 6-288,0 7-272,-2 57 1171,-11 74 0,-21 63 947,30-183-1778,-3 44 100,5-40 36,-6 34 0,4-47-228,4-17-3193,4-20-4544,0 10 2001,-4 13 3520</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0:59.385"/>
    </inkml:context>
    <inkml:brush xml:id="br0">
      <inkml:brushProperty name="width" value="0.05" units="cm"/>
      <inkml:brushProperty name="height" value="0.05" units="cm"/>
    </inkml:brush>
  </inkml:definitions>
  <inkml:trace contextRef="#ctx0" brushRef="#br0">4 113 4992,'0'-1'132,"-1"0"0,1 1 0,-1-1 0,1 0 0,0 0 0,-1 0 0,1 0 0,0 0 0,-1 0 0,1 0 0,0 0 0,0-1 0,0 1 0,0 0 0,0 0 0,0 0 0,0 0 0,1 0 1,-1 0-1,1-1 0,0 0 98,0 0 0,0 0-1,0 0 1,0 1 0,0-1 0,1 0 0,-1 1 0,1-1 0,-1 1 0,3-2 0,5-2 759,0-1 0,1 1-1,13-6 1,-13 7-300,14-4 37,-1 0-1,1 2 1,0 1 0,44-4-1,-65 8-716,19-1 82,0 1 0,44 4 0,43 13-212,-34-4-4228,-44-8 1619</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1:00.040"/>
    </inkml:context>
    <inkml:brush xml:id="br0">
      <inkml:brushProperty name="width" value="0.05" units="cm"/>
      <inkml:brushProperty name="height" value="0.05" units="cm"/>
    </inkml:brush>
  </inkml:definitions>
  <inkml:trace contextRef="#ctx0" brushRef="#br0">203 75 3392,'-23'-10'1088,"22"10"-1057,1 0 0,-1-1 0,0 1 0,1 0 0,-1 0 0,0 0-1,0-1 1,1 1 0,-1 0 0,0 0 0,0 0 0,1 0 0,-1 0 0,0 0 0,1 0 0,-1 0 0,0 1 0,0-1 0,1 0 0,-1 0 0,-1 1 0,-1 0 184,2 0 311,-1-1 0,0 0 0,1 0 0,-1 1 0,0-1 0,1 0 0,-1-1 0,0 1 1,-2-1-1,4 1-434,0 0 0,0-1-1,0 1 1,0 0 0,0 0 0,0-1 0,0 1 0,1 0 0,-1 0 0,0-1 0,0 1 0,0 0 0,0 0 0,1-1 0,-1 1 0,0 0 0,0 0-1,0-1 1,1 1 0,-1 0 0,0 0 0,0 0 0,1 0 0,-1 0 0,0-1 0,0 1 0,1 0 0,-1 0 0,0 0 0,1 0 0,35-16 1548,-33 15-1578,7-3 135,13-6 158,1 2-1,29-8 0,-46 15-365,0 0 1,0 0-1,1 0 0,-1 1 0,0 0 0,0 0 1,0 0-1,0 1 0,0 1 0,0-1 0,0 1 1,12 4-1,-15-3 12,0-1 0,0 1 1,-1 0-1,1 0 0,-1 0 1,1 0-1,-1 0 0,0 1 0,0 0 1,0 0-1,-1-1 0,1 2 1,-1-1-1,0 0 0,0 0 1,-1 1-1,1-1 0,-1 1 0,0-1 1,0 1-1,0 6 0,1 5 92,-2 0-1,1 0 1,-2 0-1,-4 29 0,1-28-7,0 0-1,0 0 0,-2-1 0,0 0 0,0 0 1,-2 0-1,0-1 0,-1 0 0,0 0 0,-1-1 1,-1 0-1,0-1 0,-23 20 0,-50 37 263,19-16-22,-95 94 998,159-147-1271,-1 0 0,1 1 0,0-1 0,0 0 1,0 1-1,0-1 0,0 0 0,0 1 0,0-1 0,0 1 1,1 0-1,-2 1 0,2-3-35,0 1 0,0-1 0,1 0 1,-1 0-1,0 1 0,0-1 0,0 0 0,0 0 0,0 1 1,0-1-1,0 0 0,0 0 0,1 0 0,-1 1 1,0-1-1,0 0 0,0 0 0,0 0 0,1 1 0,-1-1 1,0 0-1,0 0 0,0 0 0,1 0 0,-1 0 1,0 0-1,0 1 0,1-1 0,-1 0 0,17 1 379,57-12 228,-15 1-261,6 3-306,0 2-1,89 5 1,-120 7 125,-28-5-933,0-1 0,0 1 0,-1-1 0,8 0 0,6-6-11969,-7 7 9174</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3:52.412"/>
    </inkml:context>
    <inkml:brush xml:id="br0">
      <inkml:brushProperty name="width" value="0.05" units="cm"/>
      <inkml:brushProperty name="height" value="0.05" units="cm"/>
      <inkml:brushProperty name="color" value="#AB008B"/>
    </inkml:brush>
  </inkml:definitions>
  <inkml:trace contextRef="#ctx0" brushRef="#br0">12 895 3328,'-1'2'194,"0"0"0,-1 0 0,1-1 1,0 1-1,0 0 0,1 0 0,-1 0 0,0 0 1,1 0-1,-1 0 0,1 0 0,-1 0 0,1 1 1,0-1-1,0 3 0,0-4-55,0 0 0,0 0 0,0 0 0,1 0 1,-1 0-1,0 0 0,1 0 0,-1 1 0,1-1 0,-1 0 0,1 0 0,-1-1 0,1 1 0,-1 0 1,1 0-1,0 0 0,0 0 0,0 0 0,-1-1 0,1 1 0,0 0 0,0-1 0,0 1 1,0-1-1,0 1 0,0-1 0,0 1 0,2 0 0,0-1 28,-1 0 1,1 0-1,-1-1 1,1 1-1,-1 0 1,1-1-1,-1 1 1,0-1-1,1 0 1,-1 0-1,0 0 1,1 0-1,-1 0 0,0-1 1,3-1-1,33-28 934,-34 27-977,55-55 548,-34 33-523,145-172 288,-139 160-388,-29 35-47,184-235 300,-155 194-155,-1-1 1,45-93-1,-72 131-119,21-49 105,-21 49-101,-1 0 0,0 0 0,-1-1 0,1 1-1,-1-12 1,-4 22-256,-2 6 128,-57 130-106,32-68 350,2 2 0,4 1 0,3 1 1,-18 130-1,37-196-85,2 0-1,0 0 1,0 0 0,0 0-1,1 0 1,0-1 0,4 12 0,-5-17-15,1 0 1,0 0-1,0 0 1,0-1 0,1 1-1,-1 0 1,1-1-1,-1 1 1,1-1 0,0 0-1,0 1 1,0-1-1,0 0 1,0 0 0,0 0-1,1-1 1,-1 1-1,1 0 1,-1-1-1,1 0 1,0 0 0,0 1-1,-1-1 1,1-1-1,6 2 1,-4-2-17,1 0-1,-1 0 1,1-1 0,0 1 0,-1-1-1,0-1 1,1 1 0,-1-1-1,0 0 1,0 0 0,1 0-1,-2-1 1,1 0 0,0 0 0,0 0-1,6-6 1,6-7-24,0 0-1,22-30 1,-38 45-5,24-32 33,-1 0 0,32-58-1,-50 81-210,-5 15 8,-8 20 18,-1 1 72,-3 6 114,2 1-1,-9 55 0,17-79-57,-1 5 125,1 0 0,1 25 0,0-37-72,0 1 0,0-1 0,0 1 0,1-1-1,-1 1 1,1-1 0,0 1 0,0-1 0,-1 0 0,2 1 0,-1-1 0,0 0 0,0 0-1,1 1 1,-1-1 0,1 0 0,-1 0 0,1-1 0,0 1 0,0 0 0,0-1 0,4 3-1,-4-3 13,0-1 0,0 1 1,0-1-1,0 1 0,0-1 0,1 0 0,-1 0 0,0 0 0,0 0 0,0 0 0,1 0 0,-1-1 0,0 1 0,0-1 0,0 1 0,0-1 0,0 0 0,0 0 0,0 0 0,0 0 0,0 0 0,0-1 0,-1 1 0,3-2 0,-1 0-30,0 1-1,-1-1 0,0 0 1,1 1-1,-1-1 1,0 0-1,0 0 0,-1-1 1,1 1-1,-1 0 0,1 0 1,-1-1-1,0 1 0,0-5 1,-1-2-1,-1 1 0,-1-1 1,1 0-1,-2 1 0,1-1 1,-1 1-1,-5-9 0,-7-18-57,-2 1-1,-21-33 1,9 34-313,33 36 325,-1-1 1,1 1-1,-1-1 1,1 0 0,0 0-1,0 0 1,0 0-1,5 0 1,29 2 122,0-1 0,55-4 1,79-16 93,-108 10-105,-54 7-94,49-8-1588,-53 8 834,-1 0 0,1-1 0,-1 1 0,0-1 0,1-1 0,-1 1 0,8-6 0,-4 2-1221</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1:00.860"/>
    </inkml:context>
    <inkml:brush xml:id="br0">
      <inkml:brushProperty name="width" value="0.05" units="cm"/>
      <inkml:brushProperty name="height" value="0.05" units="cm"/>
    </inkml:brush>
  </inkml:definitions>
  <inkml:trace contextRef="#ctx0" brushRef="#br0">265 1 6048,'-1'0'2481,"2"2"-691,0 0-1566,0 0 0,0 0 0,0 0 0,0 0 0,0 0 0,-1 0 1,2 3-1,-1 8 187,-1 1 0,0 0 0,-3 18 0,0 5 67,-5 48 843,0 26-301,5 6-172,4-93-821,-1 13 282,0-34-283,-1 0-1,1-1 0,-1 1 1,1 0-1,-1-1 0,0 1 1,0-1-1,-1 1 0,1-1 1,0 1-1,-3 2 0,-1 1 0,0 0 0,0-1-1,-1 1 1,0-1-1,0 0 1,0-1-1,-1 1 1,1-1-1,-12 5 1,-124 53 1313,131-55-1016,11-7-284,-1 1 0,1-1 0,-1 1-1,0-1 1,1 1 0,-1-1 0,0 0 0,0 1 0,1-1-1,-1 0 1,0 1 0,0-1 0,1 0 0,-1 0 0,0 0-1,0 0 1,-1 0 0,47-8 1477,82-21-801,-56 12-564,0 6 58,-10 2-790,-23-1-2858,-37 10 3073,0 0-1,0-1 0,0 1 0,0 0 1,0-1-1,0 1 0,0-1 0,-1 1 0,1-1 1,0 0-1,0 1 0,-1-1 0,1 0 1,0 0-1,-1 1 0,1-1 0,0 0 0,-1 0 1,1 0-1,-1 0 0,0 0 0,1 0 1,-1 0-1,1-1 0,-1-6-2197</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1:01.202"/>
    </inkml:context>
    <inkml:brush xml:id="br0">
      <inkml:brushProperty name="width" value="0.05" units="cm"/>
      <inkml:brushProperty name="height" value="0.05" units="cm"/>
    </inkml:brush>
  </inkml:definitions>
  <inkml:trace contextRef="#ctx0" brushRef="#br0">24 110 6816,'-19'-23'2197,"19"22"-2127,-1 1 0,1 0-1,0-1 1,-1 1 0,1 0 0,0-1-1,-1 1 1,1-1 0,0 1 0,0-1-1,0 1 1,-1 0 0,1-1 0,0 1-1,0-1 1,0 1 0,0-1 0,0 1-1,0-1 1,0 1 0,0-1 0,0 1-1,0-1 1,0 1 0,0-1 0,0 1 0,0-1-1,1 1 1,-1-1 0,0 1 0,0 0-1,0-1 1,1 1 0,-1-1 0,0 1-1,1 0 1,-1-1 0,0 1 0,1 0-1,-1-1 1,0 1 0,1 0 0,-1-1-1,1 1 1,-1 0 0,1 0 0,-1 0-1,0-1 1,1 1 0,-1 0 0,1 0-1,-1 0 1,1 0 0,-1 0 0,1 0-1,0 0 1,1-1 375,31-11 2289,60-12 0,-30 13-2324,73-3 0,-86 11-931,1 2 0,75 9 0,-95-5-327</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1:01.652"/>
    </inkml:context>
    <inkml:brush xml:id="br0">
      <inkml:brushProperty name="width" value="0.05" units="cm"/>
      <inkml:brushProperty name="height" value="0.05" units="cm"/>
    </inkml:brush>
  </inkml:definitions>
  <inkml:trace contextRef="#ctx0" brushRef="#br0">126 2 4896,'-1'0'338,"0"0"0,-1-1-1,1 1 1,0 0 0,0-1 0,0 1 0,0 0 0,-1 0-1,1 0 1,0 0 0,0 0 0,0 1 0,-1-1 0,1 0 0,0 0-1,0 1 1,0-1 0,0 1 0,0-1 0,0 1 0,0-1-1,-2 2 1,-51 45 3987,66-55-1929,-3 1-2194,-9 7-202,0 0 0,0 0 0,0 0 0,0 0 0,0 0 0,0 0 0,0 0 0,0 0 0,0 0 0,0 0 0,0 0 0,0 0 0,0 0 0,-1 0 0,1 0 0,0 0 0,0 0 0,0 0 0,0 0 0,0 0 0,0-1 0,0 1 0,0 0 0,0 0 0,-35 15 288,31-13-528,0 0 0,0 0 0,0 0 0,-9 2 0</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1:02.389"/>
    </inkml:context>
    <inkml:brush xml:id="br0">
      <inkml:brushProperty name="width" value="0.05" units="cm"/>
      <inkml:brushProperty name="height" value="0.05" units="cm"/>
    </inkml:brush>
  </inkml:definitions>
  <inkml:trace contextRef="#ctx0" brushRef="#br0">425 56 5408,'0'-39'3720,"0"23"1376,0 15-4691,-1 10-48,-4 17 6,2 0-1,1 1 0,1 44 0,1 3-195,-2 108 273,3-97 21,4 97 1086,-5-180-1460,0-1-1,0 1 1,0-1-1,-1 1 1,1-1 0,0 1-1,0-1 1,-1 1-1,1-1 1,-1 1 0,0-1-1,0 2 1,0-2-38,1-1 0,-1 1 0,1-1 0,-1 1 0,0-1 0,1 1 1,-1-1-1,0 1 0,1-1 0,-1 1 0,0-1 0,0 0 0,1 0 0,-1 1 0,0-1 0,0 0 0,-1 0 0,-3 0 100,1 0-1,-1-1 1,0 0-1,0 0 1,0 0-1,-7-3 1,-6-2-3,-125-37 418,50 14-494,74 23-174,-32-14-1,23 4-2859,28 16 2809,-1-1-1,1 1 1,0 0 0,0 0-1,-1 0 1,1-1 0,0 1-1,0 0 1,-1 0 0,1 0-1,0-1 1,0 1 0,-1 0-1,1 0 1,0-1 0,0 1-1,0 0 1,0-1 0,0 1-1,-1 0 1,1-1 0,0 1-1,0 0 1,0-1 0,0 1 0,0 0-1,0-1 1,0 1 0,0 0-1,0-1 1,0 1 0,0 0-1,0-1 1,1 1 0,-1 0-1,0 0 1,0-1 0,0 1-1,0-1 1,7-3-2490</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1:02.799"/>
    </inkml:context>
    <inkml:brush xml:id="br0">
      <inkml:brushProperty name="width" value="0.05" units="cm"/>
      <inkml:brushProperty name="height" value="0.05" units="cm"/>
    </inkml:brush>
  </inkml:definitions>
  <inkml:trace contextRef="#ctx0" brushRef="#br0">23 119 4736,'-21'-16'1530,"20"15"-1471,1 1-1,0 0 0,0 0 0,0-1 0,-1 1 1,1 0-1,2-6 5252,8 2-1854,151-18 683,79-16-2266,-174 27-1624,-37 6-417,61-8 575,-75 12-644,0 1-1,0 0 0,0 1 0,15 2 0,-28-2-74,0-1-1,-1 0 1,1 1-1,-1-1 1,1 0-1,-1 1 1,1 0-1,-1-1 1,1 1-1,-1 0 1,0 0-1,1 0 1,-1 0-1,0 0 1,2 1-1,2 10-5113,-3 0 2493</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1:03.281"/>
    </inkml:context>
    <inkml:brush xml:id="br0">
      <inkml:brushProperty name="width" value="0.05" units="cm"/>
      <inkml:brushProperty name="height" value="0.05" units="cm"/>
    </inkml:brush>
  </inkml:definitions>
  <inkml:trace contextRef="#ctx0" brushRef="#br0">13 29 3968,'0'0'143,"-1"0"0,1 0 0,-1 0 0,1 0 0,-1 0 0,1 0 0,-1 0 0,1 0 0,-1 0 0,1 0-1,-1 0 1,1 0 0,-1 0 0,1 1 0,0-1 0,-1 0 0,1 0 0,-1 0 0,1 1 0,0-1 0,-1 0 0,1 1 0,-1-1 0,1 0 0,0 1 0,-1-1 0,1 1 0,0-1 58,0 1-1,0-1 1,0 0 0,1 1 0,-1-1 0,0 0-1,0 1 1,1-1 0,-1 0 0,0 1-1,0-1 1,1 0 0,-1 0 0,0 1 0,1-1-1,-1 0 1,0 0 0,1 0 0,-1 1-1,0-1 1,1 0 0,-1 0 0,1 0 0,-1 0-1,0 0 1,1 0 0,-1 0 0,1 0-1,-1 0 1,14 1 585,-1 0-1,0-1 1,0-1 0,22-4-1,-2 1-244,57-7 277,82-7-304,-132 16-828,0 2 0,52 5 0,-71-1-3140,0 0 0,21 8-1,-20-5 181</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1:03.795"/>
    </inkml:context>
    <inkml:brush xml:id="br0">
      <inkml:brushProperty name="width" value="0.05" units="cm"/>
      <inkml:brushProperty name="height" value="0.05" units="cm"/>
    </inkml:brush>
  </inkml:definitions>
  <inkml:trace contextRef="#ctx0" brushRef="#br0">0 72 6560,'0'-8'2976,"10"3"-2592,-2 2 1696,5 3-1216,13-8 1120,5 8-1120,13-3 447,-1 3-767,16-9-64,-7 5-320,22-8-32,1 4-64,17 2 32,1 1-64,-1 5-3327,-14 5 1791</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1:09.413"/>
    </inkml:context>
    <inkml:brush xml:id="br0">
      <inkml:brushProperty name="width" value="0.05" units="cm"/>
      <inkml:brushProperty name="height" value="0.05" units="cm"/>
    </inkml:brush>
  </inkml:definitions>
  <inkml:trace contextRef="#ctx0" brushRef="#br0">256 156 3136,'17'-29'2866,"-14"24"-1974,1 0 1,-1 0-1,-1-1 0,5-8 1,-4 2 671,0-1 1,0 1 0,-2-1 0,2-25-1,-4 34-1132,-1 5-276,-1 8-88,-5 232 657,9-175-596,11 185 1257,-11-195-969,-1-33-28,0-22-375,-1-1-1,1 1 1,0-1 0,0 0 0,-1 1 0,1-1 0,0 1 0,0-1 0,-1 0 0,1 1 0,0-1 0,-1 1 0,1-1-1,-1 0 1,1 0 0,0 1 0,-1-1 0,1 0 0,-1 0 0,1 1 0,-1-1 0,1 0 0,-1 0 0,1 0-1,-1 0 1,1 0 0,-1 0 0,1 0 0,-1 0 0,1 0 0,-1 0 0,1 0 0,-1 0 0,1 0 0,-1 0-1,1 0 1,-1-1 0,-26-4-104,21 3 126,-7-1-81,0 0 0,0 0-1,-1 1 1,1 1 0,-27 1-1,10 2 93,20-2-43,1 0 0,-1 1 1,0 0-1,1 1 0,-1 0 0,1 0 0,-10 4 0,17-4 29,-1-1 0,1 0 0,-1 0 0,0 0 0,1 0 0,-1-1 0,0 1 0,0-1 0,1 1 0,-5-1 0,14-4 600,10 0-434,58-7-74,18-2-74,-5 8 77,94 9 0,-103-4-128,-79 0-58,0 1 0,0-1 0,0 0 0,0 0 0,1 0 0,-1 0 0,0 0 0,0 0 0,0 0 0,0 0 0,1 0 0,-1 0 0,0 0 0,0 0 0,0 0 0,0 0 0,0 0 0,1 0 0,-1 0 0,0-1 0,0 1 0,0 0 0,0 0 0,0 0 0,1 0 0,-1 0 0,0 0 0,0 0 0,0 0 0,0-1 0,0 1 0,0 0 0,0 0 0,1 0 0,-1 0 0,0 0 0,0 0 0,0-1 0,0 1 0,0 0 0,0 0 0,0 0 0,0 0 0,0-1 0,0 1 0,0 0 0,0 0 0,0 0 0,0-1 0,-6-9-5437,2 4 4829,-13-22-7793,8 18 6465</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1:09.835"/>
    </inkml:context>
    <inkml:brush xml:id="br0">
      <inkml:brushProperty name="width" value="0.05" units="cm"/>
      <inkml:brushProperty name="height" value="0.05" units="cm"/>
    </inkml:brush>
  </inkml:definitions>
  <inkml:trace contextRef="#ctx0" brushRef="#br0">32 207 5312,'-31'-7'11545,"42"-3"-10424,11-1-496,1 0-1,-1 2 1,39-11-1,-41 14-333,415-116 1533,-418 119-2304,0 0 0,18-1 0,-35 4 296,1 0 0,-1 0 1,0 0-1,1 0 0,-1 1 0,1-1 0,-1 0 0,0 0 0,1 0 0,-1 1 0,0-1 0,1 0 0,-1 0 0,0 1 0,0-1 0,1 0 1,-1 1-1,0-1 0,0 0 0,1 1 0,-1-1 0,0 0 0,0 1 0,0-1 0,0 1 0,0-1 0,0 0 0,1 1 0,-1 0 0,1 13-4713,-1 0 2513</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1:10.442"/>
    </inkml:context>
    <inkml:brush xml:id="br0">
      <inkml:brushProperty name="width" value="0.05" units="cm"/>
      <inkml:brushProperty name="height" value="0.05" units="cm"/>
    </inkml:brush>
  </inkml:definitions>
  <inkml:trace contextRef="#ctx0" brushRef="#br0">15 17 2816,'0'0'75,"0"-1"0,0 1 0,0 0 0,0 0 0,0 0 0,0-1 0,0 1 0,0 0-1,0 0 1,0 0 0,0-1 0,0 1 0,0 0 0,0 0 0,0-1 0,0 1 0,0 0 0,0 0 0,0 0 0,0-1 0,0 1 0,0 0 0,0 0 0,0 0 0,1-1 0,-1 1 0,0 0 0,0 0 0,0 0-1,0 0 1,0-1 0,1 1 0,-1 0 0,0 0 0,0 0 0,0 0 0,1 0 0,10-8 5158,-8 6-3202,-4 9 2359,4 15-2960,-1 0-637,-2-19-709,0 0 0,-1 0 0,0 0 0,1 0 0,-1-1-1,-2 5 1,-3 2 123,6-9-189,0 0 1,0 0-1,0 0 1,0 0-1,0 0 1,0 0-1,0 1 1,-1-1-1,1 0 0,0 0 1,0 0-1,0 0 1,0 0-1,0 0 1,0 0-1,-1 0 1,1 0-1,0 0 0,0 0 1,0 0-1,0 0 1,0 0-1,0 0 1,-1 0-1,1 0 1,0 0-1,0 0 0,0 0 1,0 0-1,0 0 1,0 0-1,-1-1 1,1 1-1,0 0 1,0 0-1,0 0 0,0 0 1,0 0-1,0 0 1,0 0-1,0 0 1,0 0-1,-1-1 1,1 1-1,0 0 0,0-1 3,0 0 0,-1 0 0,1 0 0,0 0 0,0 0 0,0 0 0,0 0 0,0 0 0,0 0 0,0 1 0,0-1 0,0 0 0,0 0 0,1 0 0,-1 0 0,0 0 0,0 0 0,1-1 0,0 1-14,-1 0-1,1-1 1,-1 1 0,1 0-1,-1-1 1,0 1 0,0 0-1,0-1 1,0 1 0,0-1-1,0 1 1,0-3 0,-6-9 403,1 19-239,-1 8-6,5-13-221,0 0 0,1 1 0,-1-1 0,1 0 0,-1 1 0,1-1 0,-1 0 0,1 1 0,0-1 0,0 0 0,0 1 0,-1-1 0,1 0 0,1 1 0,-1-1 0,0 1 0,1 1 0,8 15-6135,-2-7 3711</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3:52.773"/>
    </inkml:context>
    <inkml:brush xml:id="br0">
      <inkml:brushProperty name="width" value="0.05" units="cm"/>
      <inkml:brushProperty name="height" value="0.05" units="cm"/>
      <inkml:brushProperty name="color" value="#AB008B"/>
    </inkml:brush>
  </inkml:definitions>
  <inkml:trace contextRef="#ctx0" brushRef="#br0">49 122 6560,'-40'-19'2976,"31"14"-2592,14 1 992,8 1-832,23-10 544,8 7-608,21-7-288,4 6-96,29-9 32,-1 5-64,21-1-1504,-9 8 768,14-5-3744,-23 9 2464</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1:11.331"/>
    </inkml:context>
    <inkml:brush xml:id="br0">
      <inkml:brushProperty name="width" value="0.05" units="cm"/>
      <inkml:brushProperty name="height" value="0.05" units="cm"/>
    </inkml:brush>
  </inkml:definitions>
  <inkml:trace contextRef="#ctx0" brushRef="#br0">262 89 5152,'-4'-8'729,"2"5"-214,0-1 1,0 0-1,0 1 1,0-1-1,1 0 1,-1 0-1,0-7 1,4 4 1219,-2 7-1541,0-1 0,1 0 0,-1 0 1,0 1-1,0-1 0,0 0 1,0 1-1,1-1 0,-1 0 0,0 0 1,0 1-1,-1-1 0,1 0 1,0 0-1,0 1 0,0-1 1,-1-1-1,0-3 639,-3-6 1010,3 10-1808,1 1 0,0 0 0,0 0 0,0 0 0,0 0-1,0-1 1,0 1 0,0 0 0,0 0 0,0 0 0,0-1-1,0 1 1,0 0 0,0 0 0,0 0 0,0-1 0,0 1-1,0 0 1,0 0 0,0 0 0,0 0 0,0-1 0,0 1-1,0 0 1,0 0 0,0 0 0,0-1 0,0 1 0,0 0-1,1 0 1,-1 0 0,0 0 0,0 0 0,0-1 0,0 1-1,3 13 372,36 122-156,-18-57-116,-6-25 20,18 59 294,-22-81-179,7 35-1,-16-52-118,1 0-1,-2 0 1,0 0 0,0-1-1,-3 18 1,2-29-97,0 1-1,0-1 1,-1 0 0,0 1 0,1-1-1,-1 0 1,0 1 0,0-1 0,0 0-1,0 0 1,0 0 0,-1 0 0,1 0-1,0 0 1,-1-1 0,0 1 0,1 0-1,-1-1 1,-3 3 0,1-2 9,0 0-1,0-1 1,0 1 0,0-1-1,-1 0 1,1 0 0,0 0-1,0-1 1,-1 1 0,-6-1-1,-3-1 83,1 0 0,-1-1 0,1 0 0,0-1 0,-18-6 0,-64-30 141,17 7-234,54 21-497,11 2-3513,13 9 3834,0 0-1,0 0 1,0 0 0,0-1-1,0 1 1,0 0 0,0 0 0,0 0-1,0-1 1,0 1 0,0 0-1,0 0 1,0 0 0,0 0-1,0-1 1,1 1 0,0-1-752,-1 1 751,0 0 1,0 0 0,0 0-1,0 0 1,1 0 0,-1 0-1,0 0 1,0 0 0,0 0-1,1 0 1,-1 0 0,0 0 0,0 0-1,0 0 1,1 0 0,-1 0-1,12-2-4373,0 4 1934</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1:11.721"/>
    </inkml:context>
    <inkml:brush xml:id="br0">
      <inkml:brushProperty name="width" value="0.05" units="cm"/>
      <inkml:brushProperty name="height" value="0.05" units="cm"/>
    </inkml:brush>
  </inkml:definitions>
  <inkml:trace contextRef="#ctx0" brushRef="#br0">16 227 6880,'-5'-13'853,"3"8"-402,1 0 0,-1 0 1,1 0-1,-1-9 0,1 12-490,0-2 389,1 0 0,-1 0 0,1 0 0,0 0-1,0 0 1,0 1 0,1-1 0,-1 0 0,1 0 0,0 0 0,2-6 0,0 3 490,0 0 1,1 1-1,0-1 0,0 0 1,9-9-1,-8 11-655,0 0 0,0 1 1,0 0-1,1 0 0,-1 0 0,1 1 0,0-1 0,0 1 0,0 1 0,1-1 1,10-2-1,17-3-64,1 1 1,1 1-1,-1 2 1,1 1 0,0 3-1,-1 0 1,1 2-1,-1 2 1,59 14 0,-83-15-228,0 1 1,0 0 0,0 0 0,19 12-1,-27-14-305,0 0-1,0 0 1,-1 0-1,1 0 1,0 0-1,-1 0 1,0 1-1,1-1 1,-1 1-1,0 0 1,0 0-1,0 0 1,-1 0-1,1 0 1,-1 0-1,0 0 1,0 0-1,0 0 1,0 1-1,1 6 1,-2 9-1786</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1:12.060"/>
    </inkml:context>
    <inkml:brush xml:id="br0">
      <inkml:brushProperty name="width" value="0.05" units="cm"/>
      <inkml:brushProperty name="height" value="0.05" units="cm"/>
    </inkml:brush>
  </inkml:definitions>
  <inkml:trace contextRef="#ctx0" brushRef="#br0">27 46 7392,'-10'-10'1160,"-6"-7"1808,16 16-2824,0 1 1,0 0-1,0 0 1,0-1-1,0 1 1,0 0-1,0-1 1,1 1-1,-1 0 1,0 0-1,0-1 1,0 1 0,0 0-1,1 0 1,-1 0-1,0-1 1,0 1-1,1 0 1,-1 0-1,0 0 1,0-1-1,1 1 1,-1 0-1,0 0 1,1 0-1,-1 0 1,0 0 0,0 0-1,1 0 1,-1 0-1,0 0 1,1 0-1,-1 0 1,1 0-1,14-3 1501,134-7 1062,203 13-2587,-282 3-721,-23 1-3896,-39-4 2625</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1:12.470"/>
    </inkml:context>
    <inkml:brush xml:id="br0">
      <inkml:brushProperty name="width" value="0.05" units="cm"/>
      <inkml:brushProperty name="height" value="0.05" units="cm"/>
    </inkml:brush>
  </inkml:definitions>
  <inkml:trace contextRef="#ctx0" brushRef="#br0">32 62 3808,'-18'-11'1728,"10"-3"-1504,3 5 3264,5 1-1312,5 8-1248,8-3 608,5 3-864,12-5 416,6 10-640,8-10 447,3 5-479,14-3-32,6 3-224,12-5-96,-4 2-32</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1:13.630"/>
    </inkml:context>
    <inkml:brush xml:id="br0">
      <inkml:brushProperty name="width" value="0.05" units="cm"/>
      <inkml:brushProperty name="height" value="0.05" units="cm"/>
    </inkml:brush>
  </inkml:definitions>
  <inkml:trace contextRef="#ctx0" brushRef="#br0">10 80 3328,'-9'-15'6336,"8"14"-5884,1 1-1,0-1 1,0 1 0,0-1-1,0 0 1,0 1 0,0-1-1,0 1 1,0-1-1,0 0 1,1-13 2067,-1 13-2419,0 0-1,0 0 0,0 0 0,0 1 0,1-1 0,-1 0 1,0 0-1,1 0 0,-1 0 0,1 0 0,-1 1 0,1-1 0,-1 0 1,1 0-1,-1 1 0,1-1 0,0 0 0,-1 1 0,1-1 1,0 1-1,0-1 0,-1 1 0,1-1 0,0 1 0,0-1 0,0 1 1,0 0-1,1-1 0,4 0-29,0-1 0,0 1 0,9 0-1,-4 0 264,129-7 835,-44 5-864,-66 0-222,-10 1-35,1 0 1,39 4-1,-21-2-441,-60 15-6662,5-10 4539,-1 3 901</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1:13.989"/>
    </inkml:context>
    <inkml:brush xml:id="br0">
      <inkml:brushProperty name="width" value="0.05" units="cm"/>
      <inkml:brushProperty name="height" value="0.05" units="cm"/>
    </inkml:brush>
  </inkml:definitions>
  <inkml:trace contextRef="#ctx0" brushRef="#br0">18 18 6400,'-7'-3'212,"-3"-1"3088,24 3 1694,95-4-353,-71 2-4344,1 1 0,-1 2 0,73 10 0,-64-3-195,15 4-4182,-56-10 917,-2-1 1025</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1:15.897"/>
    </inkml:context>
    <inkml:brush xml:id="br0">
      <inkml:brushProperty name="width" value="0.05" units="cm"/>
      <inkml:brushProperty name="height" value="0.05" units="cm"/>
    </inkml:brush>
  </inkml:definitions>
  <inkml:trace contextRef="#ctx0" brushRef="#br0">2 18 3808,'-1'-1'331,"1"0"0,0-1 0,-1 1 0,1 0 0,7-10 8858,-7 11-9071,0 0 1,0 0-1,0 0 1,0 1-1,0-1 1,0 0-1,0 0 1,4 8 137,0 0 0,0 0 0,-1 1 0,-1-1 0,1 1 0,-1-1 0,-1 1 0,1 10 1,-1 76 534,-2-54-421,3 13-152,-1-26 67,-1 0-1,-5 41 1,5-68-262,0 0 1,-1 0-1,1 0 0,0 0 0,0-1 1,-1 1-1,1 0 0,0 0 0,-1 0 1,1-1-1,-1 1 0,1 0 0,-1 0 1,0 0-1,0-1-175,1 1-1,-1-1 1,1 0 0,0 0-1,-1 0 1,1 0 0,-1 0-1,1 1 1,-1-1-1,1 0 1,-1 0 0,1 0-1,-1 0 1,1 0 0,-1 0-1,1 0 1,0-1 0,-1 1-1,1 0 1,-1 0 0,1 0-1,-1 0 1,1-1 0,0 1-1,-1 0 1,1 0 0,-1-1-1,1 1 1,-1 0 57,1 0 1,0 0-1,0-1 0,0 1 0,-1-3-3029,1 3 3030,0 0-1,0 0 0,1-1-567</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1:16.301"/>
    </inkml:context>
    <inkml:brush xml:id="br0">
      <inkml:brushProperty name="width" value="0.05" units="cm"/>
      <inkml:brushProperty name="height" value="0.05" units="cm"/>
    </inkml:brush>
  </inkml:definitions>
  <inkml:trace contextRef="#ctx0" brushRef="#br0">7 69 5632,'-7'-5'6470,"17"3"-4092,39-3 1392,-22 0-3294,-1 1-1,1 1 1,-1 2-1,39 3 1,18-2-107,124-23-126,-129 12-236,-45 10 14,-26 1-250,-1 0 1,0 0-1,1 0 0,-1-1 1,0 0-1,0 0 0,1-1 1,10-4-1,-14 6-1742,-6 5-495,-1 1 557</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1:16.945"/>
    </inkml:context>
    <inkml:brush xml:id="br0">
      <inkml:brushProperty name="width" value="0.05" units="cm"/>
      <inkml:brushProperty name="height" value="0.05" units="cm"/>
    </inkml:brush>
  </inkml:definitions>
  <inkml:trace contextRef="#ctx0" brushRef="#br0">15 238 4736,'-2'-1'168,"-8"-6"2257,9 7-2313,1 0-1,0-1 1,0 1 0,-1 0 0,1-1-1,0 1 1,0 0 0,0-1 0,0 1-1,-1-1 1,1 1 0,0 0 0,0-1-1,0 1 1,0-1 0,0 1 0,0 0-1,0-1 1,0 1 0,0-1 0,0 1-1,0 0 1,0-1 0,1 1 0,-1-1-1,5-18 2459,-4 13-1967,1-1 0,0 1 0,5-11 0,0 5-458,0 0 0,0 1 1,1 0-1,1 1 1,-1-1-1,2 2 0,0-1 1,0 1-1,0 1 1,1 0-1,0 0 0,1 1 1,0 1-1,0 0 1,0 0-1,1 1 0,0 1 1,20-5-1,-29 9-147,0-1 0,0 0 0,0 1-1,0 0 1,0 0 0,1 0 0,-1 1 0,0-1 0,0 1-1,0 0 1,6 2 0,-7-2 0,-1 0 1,1 1-1,-1-1 0,0 1 0,0 0 1,1-1-1,-1 1 0,0 0 1,0 0-1,-1 0 0,1 0 0,0 1 1,-1-1-1,1 0 0,-1 1 1,0-1-1,0 1 0,1 3 0,2 7 21,-1 0 0,-1 0 0,0 0 0,-1 1 0,0 17 0,-2-8 125,-1 0-1,-6 30 0,4-38-115,0-1 0,-1-1 0,0 1 0,-1-1 0,-1 0 0,0 0 0,0-1 0,-1 0 0,-15 17 0,12-16 48,-1-1-1,0-1 1,-1 0-1,0-1 1,-1 0 0,0-1-1,-1 0 1,-16 7-1,-20 9 1115,65-23-100,11-1-900,-8-1-256,145 2 751,-53 5-4334,-78 0-2873,-18-3 3909</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1:18.653"/>
    </inkml:context>
    <inkml:brush xml:id="br0">
      <inkml:brushProperty name="width" value="0.05" units="cm"/>
      <inkml:brushProperty name="height" value="0.05" units="cm"/>
    </inkml:brush>
  </inkml:definitions>
  <inkml:trace contextRef="#ctx0" brushRef="#br0">432 10 2400,'2'-1'184,"0"0"0,0 0 0,0-1 0,0 1 0,0 0 0,0 1 0,0-1 0,3-1 0,5 4 7404,-10-2-7529,0 0 0,-7 8 1066,-9 6-626,-3-1 27,0-1 0,-26 13 0,26-16-272,0 2-1,1 0 1,-19 16-1,19-11-113,1 1-1,1 1 1,0 1-1,1 0 0,2 1 1,0 0-1,1 1 1,-14 33-1,-4 21 275,-23 92 1,49-150-344,-5 15 113,2 1 1,1 0-1,2 1 1,1-1-1,2 1 0,1 0 1,2-1-1,1 1 1,1-1-1,2 0 1,21 65-1,-20-79-70,2-1-1,0 1 1,1-1-1,0-1 1,1 0-1,2 0 1,-1-1 0,2-1-1,0 0 1,1-1-1,0 0 1,1-1-1,1-1 1,0-1 0,0 0-1,37 16 1,-48-25-110,-1 0 1,0 0-1,1-1 1,-1 1 0,9 0-1,-13-2-109,0 0 0,0 0-1,1 0 1,-1 0 0,0 0 0,1 0-1,-1 0 1,0 0 0,0 0-1,1-1 1,-1 1 0,0-1 0,0 1-1,1-1 1,-1 1 0,0-1 0,0 0-1,0 1 1,0-1 0,0 0 0,0 0-1,0 0 1,0 0 0,0 0-1,-1 0 1,1 0 0,0 0 0,-1 0-1,2-2 1,0-20-3729,-2-4 1162</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3:54.028"/>
    </inkml:context>
    <inkml:brush xml:id="br0">
      <inkml:brushProperty name="width" value="0.05" units="cm"/>
      <inkml:brushProperty name="height" value="0.05" units="cm"/>
      <inkml:brushProperty name="color" value="#AB008B"/>
    </inkml:brush>
  </inkml:definitions>
  <inkml:trace contextRef="#ctx0" brushRef="#br0">29 459 3968,'-23'6'1833,"18"-2"-87,16-2 1955,11-3-3097,-1 0 1,1-1 0,-1-2 0,0 0 0,0-1 0,22-8-1,-29 8-534,-1-1 0,0 0 0,0-1 0,0-1 0,-1 0 0,0-1 0,0 0-1,-1 0 1,0-1 0,9-12 0,12-18 54,-1-1 0,-3-2 0,39-77 0,-58 102-104,8-21 111,-16 37-162,0 0 0,-1-1 0,1 1 0,-1 0 0,1-1 0,-1 1 0,0 0 0,0-1 0,0 1 0,0 0 0,-1-1 0,1 1 0,-1 0 0,0-3 0,1 5 23,0 0 0,0-1 0,0 1 0,-1 0 0,1 0 0,0 0 0,0-1 0,0 1 0,0 0 0,0 0 0,-1 0 0,1 0 0,0-1 0,0 1 0,0 0 0,0 0 0,-1 0 0,1 0 0,0 0 0,0 0 0,-1-1 0,1 1 0,0 0 0,0 0 0,0 0 0,-1 0 0,1 0 0,0 0 0,0 0 0,-1 0 0,1 0 0,0 0 0,0 0 0,-1 0 0,1 0 0,0 0 0,0 1 0,-1-1 0,1 0 0,0 0 0,-1 0 0,-7 7-89,7-7 82,-4 5-3,1 1 1,-1 0 0,1-1 0,0 1 0,1 1 0,-6 10 0,-14 44 116,20-50-73,-2 2-2,-32 113-97,34-113 154,1 1 0,0 0-1,1 0 1,1-1 0,0 1 0,1 0-1,3 18 1,-4-29-28,1-1 0,-1 0 0,1 0-1,-1 0 1,1 0 0,0 0 0,0 0 0,0 0 0,0 0-1,0 0 1,0 0 0,0 0 0,1 0 0,-1-1 0,1 1-1,-1-1 1,1 1 0,0-1 0,-1 1 0,1-1 0,0 0-1,0 0 1,0 0 0,0 0 0,0 0 0,0-1 0,0 1-1,1-1 1,-1 1 0,0-1 0,4 1 0,12-4 76,-1-1 1,1-1-1,-1-1 1,0 0-1,0-1 1,18-10-1,-12 5-90,0-2 0,-1-1-1,-1 0 1,0-2-1,22-22 1,86-104-75,-110 121 64,-16 17-42,0 2 8,-1 0 1,0 0-1,1 1 0,0-1 0,3-2 0,-5 4 6,-1 1 1,0 0-1,0 0 0,1 0 1,-1 0-1,0 0 0,1-1 1,-1 1-1,0 0 0,0 0 1,1 0-1,-1 0 0,0 0 1,1 0-1,-1 0 0,0 0 1,1 0-1,-1 0 0,0 0 1,1 0-1,-1 0 0,0 0 1,0 1-1,1-1 0,-1 0 1,1 0-1,-1 1 3,1 0-1,-1-1 1,1 1 0,-1 0-1,1 0 1,-1 0 0,1 0 0,-1-1-1,0 1 1,0 0 0,1 0-1,-1 0 1,0 0 0,0 1-1,1 17 56,-2-1 0,0 0 0,0 1 0,-2-1 0,0 0 0,-1 0 0,-11 27 0,-24 55 278,27-78-223,9-19-23,1 1-1,0 0 1,0 0-1,-2 7 0,4-11-79,0 0 0,0 0 0,0 0-1,0 0 1,0 1 0,1-1 0,-1 0-1,0 0 1,0 0 0,0 0 0,0 0-1,0 0 1,0 0 0,1 1 0,-1-1-1,0 0 1,0 0 0,0 0 0,0 0-1,0 0 1,1 0 0,-1 0 0,0 0-1,0 0 1,0 0 0,0 0 0,1 0-1,-1 0 1,0 0 0,0 0 0,0 0-1,0 0 1,0 0 0,1 0 0,-1 0-1,0 0 1,0 0 0,0-1 0,0 1-1,0 0 1,1 0 0,-1 0 0,0 0-1,0 0 1,0 0 0,0 0 0,0-1-1,12-4 67,11-15-55,-1-1 0,0-1 1,-2-1-1,32-43 0,-4 3-63,-45 59 50,21-22-106,-23 25 82,1 0 1,-1-1-1,1 1 0,-1 0 1,1 0-1,0 0 0,0 0 1,0 1-1,-1-1 0,1 0 1,0 1-1,0-1 0,0 1 1,3-1-1,-4 2 9,0-1 0,0 0 1,0 0-1,0 0 0,0 1 0,0-1 0,0 1 1,0-1-1,0 1 0,0-1 0,0 1 0,0-1 1,0 1-1,0 0 0,0-1 0,-1 1 0,1 0 1,0 0-1,0 0 0,-1 0 0,1 0 0,-1 0 1,1 0-1,-1 0 0,1 0 0,0 2 0,1 3 10,0 1-1,-1-1 0,1 10 1,0-7 6,2 25 103,-3-24-84,0 0 0,1-1 0,0 1 0,0 0 0,1-1 0,0 0 0,6 11 0,-7-17 2,1 1 0,-1-1 1,1-1-1,0 1 0,0 0 1,0-1-1,1 1 1,-1-1-1,0 0 0,1 0 1,0 0-1,-1-1 0,7 2 1,2 1-835,-1-1 1,1-1-1,17 2 0,-26-3 623,1-1-748,1 0-1,0 1 0,0-2 0,0 1 0,7-1 1,6-4-1375</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1:19.180"/>
    </inkml:context>
    <inkml:brush xml:id="br0">
      <inkml:brushProperty name="width" value="0.05" units="cm"/>
      <inkml:brushProperty name="height" value="0.05" units="cm"/>
    </inkml:brush>
  </inkml:definitions>
  <inkml:trace contextRef="#ctx0" brushRef="#br0">23 44 3968,'-1'-7'513,"-3"-14"183,4 20-498,0 0 0,0 0 0,0 1 0,0-1 0,0 0 0,0 0 0,0 1 0,0-1 0,0 0-1,0 0 1,1 1 0,-1-1 0,0 0 0,0 0 0,1 1 0,-1-1 0,0 0 0,1 1 0,0-2 0,-1 33 3343,-9 126-225,5-67-2499,-4 139 1290,8-140-1685,1-37 292,13-90-12997,-2 25 9857</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1:19.590"/>
    </inkml:context>
    <inkml:brush xml:id="br0">
      <inkml:brushProperty name="width" value="0.05" units="cm"/>
      <inkml:brushProperty name="height" value="0.05" units="cm"/>
    </inkml:brush>
  </inkml:definitions>
  <inkml:trace contextRef="#ctx0" brushRef="#br0">27 211 6048,'-13'-16'1952,"12"16"-1886,0-1 0,1 0 0,-1 0 0,1 1 0,-1-1 0,1 0 0,-1 0 0,1 0 0,-1 0 0,1 0 0,0 0 0,-1 1 0,1-1 0,0 0 0,0 0 0,0-2 0,-1-2 252,0 3 335,0-1 1,0 0-1,1 0 1,-1 0 0,1 0-1,-1-4 1,1 5-470,1 0 1,-1 0 0,1 0 0,0 0 0,-1 0 0,1 0-1,0 1 1,0-1 0,1 0 0,-1 1 0,0-1 0,0 0-1,3-1 1,0-1-45,0-1 0,1 1-1,-1 1 1,1-1 0,0 1-1,0 0 1,6-3 0,42-16 633,-39 16-605,20-6 166,0 1 0,67-11 0,75 4-51,-115 19-410,-51 0-2519,-71 34-7365,42-21 7873</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1:19.933"/>
    </inkml:context>
    <inkml:brush xml:id="br0">
      <inkml:brushProperty name="width" value="0.05" units="cm"/>
      <inkml:brushProperty name="height" value="0.05" units="cm"/>
    </inkml:brush>
  </inkml:definitions>
  <inkml:trace contextRef="#ctx0" brushRef="#br0">9 54 4736,'-8'0'7600,"22"-1"-6612,0-1-1,0-1 1,0 0 0,21-7 0,14-4-93,-14 7-820,0 1-1,64-2 1,-94 8-389,0 0 0,-1 1 0,1-1 0,0 1-1,-1 0 1,1 0 0,-1 0 0,1 1 0,7 3 0,1 3-1339</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1:20.576"/>
    </inkml:context>
    <inkml:brush xml:id="br0">
      <inkml:brushProperty name="width" value="0.05" units="cm"/>
      <inkml:brushProperty name="height" value="0.05" units="cm"/>
    </inkml:brush>
  </inkml:definitions>
  <inkml:trace contextRef="#ctx0" brushRef="#br0">7 55 3808,'-6'-2'8552,"6"1"-8374,8-5 1703,17-6-1996,-23 12 139,19-9 243,44-11 1,-58 18-297,-1 1 1,1 0-1,-1 1 1,1-1 0,-1 1-1,1 0 1,0 1 0,-1 0-1,1 0 1,-1 0 0,12 5-1,-16-6 27,-1 0 0,0 1 1,0 0-1,0-1 0,1 1 0,-1 0 0,0 0 0,0-1 0,0 1 0,0 0 0,0 0 1,0 0-1,0 0 0,0 0 0,-1 0 0,1 1 0,0-1 0,-1 0 0,1 0 0,-1 1 1,1-1-1,0 2 0,-1-1 12,0 0 0,0 0 0,0 0 0,0 0 0,-1 0 0,1 0 0,-1 0-1,1 0 1,-1 0 0,0 0 0,1 0 0,-1 0 0,-1 2 0,-8 11 137,0 0 0,0-1 0,-20 19 0,21-25 27,1 2 0,0-1 0,0 1 0,1 0 0,0 1 0,1 0 1,0 0-1,-6 15 0,12-25-141,-1 1-1,1-1 1,0 0 0,0 1 0,0-1-1,0 0 1,0 0 0,0 1 0,0-1 0,0 0-1,1 1 1,-1-1 0,0 0 0,1 0-1,-1 0 1,1 1 0,0-1 0,-1 0 0,1 0-1,0 0 1,-1 0 0,1 0 0,0 0-1,0 0 1,0 0 0,0 0 0,0-1 0,0 1-1,0 0 1,0 0 0,0-1 0,1 1-1,-1-1 1,0 1 0,0-1 0,2 1 0,4 1 107,1 0 0,-1-1 1,0 1-1,15 0 0,55-3 215,13 1-1240,-77 1-224,-1 1-1,0-1 0,0 2 0,-1 0 0,15 5 0,-3 3-1524</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1:22.715"/>
    </inkml:context>
    <inkml:brush xml:id="br0">
      <inkml:brushProperty name="width" value="0.05" units="cm"/>
      <inkml:brushProperty name="height" value="0.05" units="cm"/>
    </inkml:brush>
  </inkml:definitions>
  <inkml:trace contextRef="#ctx0" brushRef="#br0">0 80 2144,'1'0'256,"-1"-1"0,1 1 0,-1 0 0,1-1 0,-1 1 0,0-1 1,1 1-1,-1 0 0,0-1 0,1 1 0,-1-1 0,0 1 0,0-1 0,1 1 0,-1-1 0,0 1 0,0-1 0,0 0 1,0 1-1,0-1 0,0 1 0,0-1 0,0 1 0,0-1 0,0 1 0,0-1 0,0 0 0,0 1 0,0-1 0,-1-3 2654,1-5 1772,4 3-3573,-2 5-1088,0 0-1,-1 1 1,1-1 0,0 0 0,0 1 0,0-1-1,-1 1 1,4-1 0,52-7 135,43-5 72,-38 10-102,86 0 425,-16 3-135,-131 0-491,0 0 0,0 0-1,0 0 1,0 0 0,0-1-1,0 1 1,0 0 0,0-1-1,0 1 1,0 0 0,0-1-1,-1 0 1,3 0 0,4-6-6356</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1:23.653"/>
    </inkml:context>
    <inkml:brush xml:id="br0">
      <inkml:brushProperty name="width" value="0.05" units="cm"/>
      <inkml:brushProperty name="height" value="0.05" units="cm"/>
    </inkml:brush>
  </inkml:definitions>
  <inkml:trace contextRef="#ctx0" brushRef="#br0">410 59 2976,'4'-8'470,"-2"4"268,0 0 1,0 0 0,0 1-1,0-1 1,1 0-1,-1 1 1,6-5-1,8-8 2350,-16 16-3064,1 0 0,-1 0 0,0 0-1,0 0 1,0 0 0,0 0 0,1 0-1,-1 0 1,0 0 0,0 1 0,0-1 0,0 0-1,0 0 1,1 0 0,-1 0 0,0 0-1,0 0 1,0 0 0,0 1 0,0-1-1,0 0 1,0 0 0,0 0 0,0 0 0,1 1-1,-1-1 1,0 0 0,0 0 0,0 0-1,0 0 1,0 1 0,0-1 0,0 0-1,0 0 1,1 14 359,0 0 0,0 0-1,-3 21 1,1-9-202,-4 59 218,1 120 909,6-39 238,-3-92-442,1-73-768,-17-4-304,7 2-41,0-1-1,0 2 1,0-1-1,0 1 1,0 1-1,-18 2 0,-57 18-45,61-14-31,-16 3 88,1 3 0,-51 22 0,34 0 99,52-33-257,-2 1 568,6-3-404,0 0 0,0 0 0,0 0 0,0 0 0,0 0-1,0 0 1,0 0 0,1 0 0,-1 0 0,0 0 0,0 0-1,0 0 1,0 0 0,0 1 0,0-1 0,0 0 0,0 0-1,0 0 1,0 0 0,0 0 0,0 0 0,0 0 0,0 0 0,0 0-1,0 0 1,0 0 0,0 0 0,0 0 0,0 0 0,0 0-1,0 0 1,0 0 0,0 0 0,0 0 0,0 0 0,0 0 0,0 0-1,0 0 1,0 0 0,0 0 0,0 0 0,0 0 0,0 1-1,0-1 1,0 0 0,0 0 0,0 0 0,0 0 0,0 0 0,0 0-1,0 0 1,0 0 0,1 0 221,0-2-166,0 1 0,1-1 0,-1 1 0,1 0 0,0-1 0,-1 1 0,1 0 0,0 0 0,3-1 0,25-13 141,2 2 1,42-13-1,-10 10-143,0 2 1,2 4-1,114-5 0,-118 18-301</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1:24.154"/>
    </inkml:context>
    <inkml:brush xml:id="br0">
      <inkml:brushProperty name="width" value="0.05" units="cm"/>
      <inkml:brushProperty name="height" value="0.05" units="cm"/>
    </inkml:brush>
  </inkml:definitions>
  <inkml:trace contextRef="#ctx0" brushRef="#br0">40 114 4992,'-27'-23'2609,"16"12"1515,10 10-3295,15 2 633,1 0 0,24-2 0,-11 0-813,78-3 924,-41 1-917,-26-1-294,0-1-1,-1-2 1,63-20 0,-12 3-193,-89 24-173,26-4 240,-25 4-310,-1-1 1,1 1-1,-1 0 1,0 0-1,1 0 1,-1 0-1,1 0 0,-1 0 1,1 0-1,-1 1 1,0-1-1,1 0 1,-1 0-1,1 0 1,-1 0-1,0 0 1,1 1-1,-1-1 1,0 0-1,1 0 0,-1 1 1,0-1-1,1 0 1,-1 0-1,0 1 1,1-1-1,-1 0 1,0 1-1,0-1 1,1 1-1,-1-1 1,0 0-1,0 1 0,0-1 1,0 0-1,0 1 1,0-1-1,1 1 1,-1-1-1,0 1 1,0-1-1,0 0 1,0 1-1,0-1 0,-1 1 1,1-1-1,0 1 1,0-1-1,0 1 1,-1 9-1820</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1:24.702"/>
    </inkml:context>
    <inkml:brush xml:id="br0">
      <inkml:brushProperty name="width" value="0.05" units="cm"/>
      <inkml:brushProperty name="height" value="0.05" units="cm"/>
    </inkml:brush>
  </inkml:definitions>
  <inkml:trace contextRef="#ctx0" brushRef="#br0">52 31 4992,'-23'-20'8171,"24"20"-8040,11-4 1258,-6 2-1360,-1 1 0,1 0 0,10-1 1,-11 2-21,0 0 1,1 1 0,-1 0-1,0 0 1,1 0 0,-1 0-1,0 1 1,7 3 0,-11-4-1,0-1 1,1 1-1,-1 0 1,1 0-1,-1 0 0,0 0 1,0 0-1,1 0 1,-1 0-1,0 0 1,0 1-1,0-1 1,0 0-1,0 1 1,-1-1-1,1 0 1,0 1-1,-1-1 1,1 1-1,-1 0 1,1-1-1,-1 1 1,0-1-1,1 1 1,-1 0-1,0-1 1,0 1-1,0-1 1,-1 1-1,1 0 1,0-1-1,-1 3 1,-2 2 61,0 0 1,0 0-1,-1 0 1,1-1-1,-2 1 1,1-1-1,-7 7 1,-1 1 172,-71 85 1083,81-96-1262,0 1-1,0 0 1,0-1-1,0 1 1,0 0-1,0 0 1,-1 6-1,2-8-39,1-1-1,0 1 0,0 0 0,0-1 1,-1 1-1,1 0 0,0 0 0,0-1 1,0 1-1,0 0 0,1 0 0,-1-1 1,0 1-1,0 0 0,0 0 0,1-1 0,-1 1 1,0 0-1,0-1 0,1 1 0,-1 0 1,1-1-1,-1 1 0,1-1 0,-1 1 1,1 0-1,-1-1 0,1 1 0,-1-1 1,1 0-1,0 1 0,-1-1 0,1 1 1,0-1-1,-1 0 0,1 0 0,0 1 0,1-1 1,3 2 38,0-1 1,0 0 0,1-1-1,-1 1 1,0-1 0,1 0-1,9-1 1,40-9 222,-39 6-281,29-3 0,-37 6 123,0 0-753,0 1 0,0 0 1,0 0-1,9 1 1,-14 0-60,0 0 0,0 0 1,0 0-1,0 0 1,0 1-1,-1-1 1,1 1-1,0-1 1,-1 1-1,1 0 1,-1 0-1,0 0 1,4 5-1,12 12-2393</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1:25.403"/>
    </inkml:context>
    <inkml:brush xml:id="br0">
      <inkml:brushProperty name="width" value="0.05" units="cm"/>
      <inkml:brushProperty name="height" value="0.05" units="cm"/>
    </inkml:brush>
  </inkml:definitions>
  <inkml:trace contextRef="#ctx0" brushRef="#br0">72 28 1728,'-18'1'2755,"16"-1"-2310,1 0 0,0 1-1,-1-1 1,1 1 0,0-1 0,0 1 0,0 0-1,-1 0 1,1-1 0,-2 3 0,2-2-140,0 0 1,-1-1 0,1 1 0,-1 0-1,1 0 1,-1-1 0,1 1 0,-1-1-1,0 1 1,1-1 0,-1 0-1,0 0 1,1 1 0,-1-1 0,0-1-1,-2 1 1,3 0-213,1 0-47,0 0 0,0 0-1,-1 0 1,1 0 0,0 0-1,0 0 1,-1 0 0,1 0-1,0 0 1,-1 0 0,1 0 0,0 0-1,0 0 1,-1 0 0,1 0-1,0 0 1,0 0 0,-1-1-1,1 1 1,0 0 0,0 0-1,-1 0 1,1 0 0,0-1-1,0 1 1,0 0 0,0 0 0,-1 0-1,1-1 1,0 1 0,0 0-1,0 0 1,0-1 0,0 1-1,-1 0 1,1 0 0,0-1-1,0 1 1,0 0 0,0 0 0,0-1-1,0 1 1,0 0 0,0-1-1,0 1 1,0 0 0,0 0-1,0-1 1,0 1 0,1 0-1,-1 0 1,0-1 0,0 1-1,0 0 1,0 0 0,0-1 0,0 1-1,1 0 1,-1 0 0,0 0-1,0-1 1,0 1 0,1 0-1,-1 0 1,0 0 0,1-1-1,2-1 32,1 0-1,0 0 0,0 0 1,0 0-1,1 1 0,-1 0 1,0 0-1,1 0 0,-1 0 0,7 0 1,6-1 49,33-5 324,0 2 1,98 4-1,-73 2-217,39 5-287,-104-2 182,-10-4-165,0 0 0,0 0 1,0 0-1,0 0 0,0 0 0,0 0 1,0 0-1,0 0 0,0 0 1,-1 0-1,1 0 0,0 1 0,0-1 1,0 0-1,0 0 0,0 0 1,0 0-1,0 0 0,0 0 0,0 0 1,0 0-1,0 0 0,-1 0 1,1 0-1,0 0 0,0 0 0,0 0 1,0 0-1,0 1 0,0-1 1,0 0-1,0 0 0,0 0 0,0 0 1,0 0-1,0 0 0,0 0 1,0 0-1,0 0 0,0 1 0,0-1 1,0 0-1,0 0 0,0 0 1,0 0-1,0 0 0,0 0 0,0 0 1,0 0-1,0 0 0,0 0 1,0 1-1,0-1 0,0 0 0,0 0 1,1 0-1,-1 0 0,0 0 1,0 0-1,0 0 0,0 0 1,0 0-1,0 0 0,0 0 0,0 0 1,0 0-1,0 0 0,0 0 1,1 0-1,-5 0-1424</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1:26.812"/>
    </inkml:context>
    <inkml:brush xml:id="br0">
      <inkml:brushProperty name="width" value="0.05" units="cm"/>
      <inkml:brushProperty name="height" value="0.05" units="cm"/>
    </inkml:brush>
  </inkml:definitions>
  <inkml:trace contextRef="#ctx0" brushRef="#br0">379 69 3808,'-1'-3'310,"0"0"0,-1-1 0,1 1 0,-1 0 0,0 0 0,-2-4 0,-6-10 2891,9 15-2780,0 0 0,0 1 1,0-1-1,0 0 0,0 0 0,0 1 1,0-1-1,-1 0 0,-1-1 1,2 3-352,1-1-1,-1 1 1,1-1 0,-1 1 0,0-1 0,0 1 0,1-1 0,-1 1 0,0-1 0,0 1 0,0 0 0,1-1 0,-1 1 0,0 0 0,0 0 0,0 0 0,0 0 0,0 0 0,0 0-1,1 0 1,-1 0 0,0 0 0,0 0 0,0 0 0,0 0 0,0 1 0,1-1 0,-1 0 0,0 1 0,0-1 0,1 1 0,-1-1 0,0 1 0,0-1 0,1 1 0,-1-1 0,0 1 0,1 0-1,-1-1 1,1 1 0,-1 0 0,1-1 0,-1 1 0,1 0 0,0 0 0,-1 0 0,-2 5-27,0 0 0,1 1 1,0-1-1,0 0 0,-1 8 0,0 8-37,1 0 0,2 41 1,1-30 49,2 21 3,2-1 0,21 86 0,-6-36 260,-13-63-24,-2-19 60,-2 0 0,2 35 0,-5-56-313,0 1 0,0 0 0,-1-1 0,1 1 0,0 0 0,0-1 1,-1 1-1,1 0 0,0-1 0,-1 1 0,1-1 0,-1 1 0,1 0 0,-1-1 0,1 1 1,-1-1-1,1 0 0,-1 1 0,0-1 0,1 1 0,-1-1 0,0 0 0,1 1 0,-1-1 1,0 0-1,1 0 0,-1 0 0,0 1 0,1-1 0,-1 0 0,0 0 0,0 0 1,1 0-1,-2 0 0,-31-2 320,28 1-278,-65-6 430,-120-30 1,187 36-614,0 1-1,0-1 1,0 0 0,0 0-1,0 0 1,0 0 0,1 0-1,-1-1 1,0 1 0,1-1-1,-1 0 1,1 0 0,-1 0-1,1 0 1,-2-3 0,4 5-157,-1-1 0,1 1 0,0-1-1,0 1 1,0-1 0,0 1 0,0-1 0,0 1 0,0-1 0,0 1 0,0-1 0,0 1 0,0-1 0,0 1 0,0-1 0,1 1 0,-1-1-1,0 1 1,0-1 0,1 1 0,-1-1 0,0 1 0,0-1 0,1 1 0,-1-1 0,1 1 0,10-11-3987,10 0 1235,5-2-464</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3:54.370"/>
    </inkml:context>
    <inkml:brush xml:id="br0">
      <inkml:brushProperty name="width" value="0.05" units="cm"/>
      <inkml:brushProperty name="height" value="0.05" units="cm"/>
      <inkml:brushProperty name="color" value="#AB008B"/>
    </inkml:brush>
  </inkml:definitions>
  <inkml:trace contextRef="#ctx0" brushRef="#br0">123 28 7456,'-69'-16'3392,"28"12"-2944,33-1 32,3 10-352,15-10-384,3 5 128,21-3-128,10 3 160</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1:27.343"/>
    </inkml:context>
    <inkml:brush xml:id="br0">
      <inkml:brushProperty name="width" value="0.05" units="cm"/>
      <inkml:brushProperty name="height" value="0.05" units="cm"/>
    </inkml:brush>
  </inkml:definitions>
  <inkml:trace contextRef="#ctx0" brushRef="#br0">41 126 2976,'-15'-10'971,"14"9"-626,-1 0 1,1-1 0,-1 1-1,1-1 1,0 1 0,0-1 0,0 0-1,0 1 1,0-1 0,0 0-1,0 0 1,1 0 0,-1 1 0,0-5-1,-3-5 2043,3 10-2155,1 0 1,-1 1-1,1-1 1,-1 0-1,1 0 0,0 0 1,-1 0-1,1 1 1,0-1-1,-1 0 1,1 0-1,0 0 1,0 0-1,0 0 1,0 0-1,0 0 1,0 0-1,0-1 1,1-7 737,-1 8-908,1 0 0,-1 0 0,1 0 0,0 0 0,-1 0 0,1 0 0,0 0 0,0 0-1,-1 0 1,1 0 0,0 0 0,0 0 0,0 0 0,0 1 0,0-1 0,3-1 0,20-10 483,-6 7-366,0 1-1,0 1 1,0 1-1,25-1 1,-19 1-16,54 1 94,0 2-1,91 14 1,-137-11-82,48 11 0,-71-15-336,-7-10-8650,-2 5 6202</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1:27.872"/>
    </inkml:context>
    <inkml:brush xml:id="br0">
      <inkml:brushProperty name="width" value="0.05" units="cm"/>
      <inkml:brushProperty name="height" value="0.05" units="cm"/>
    </inkml:brush>
  </inkml:definitions>
  <inkml:trace contextRef="#ctx0" brushRef="#br0">14 25 4064,'-13'-11'7120,"13"10"-7004,0 1 0,0 0 1,1-1-1,-1 1 0,0-1 1,1 1-1,-1 0 0,1-1 0,-1 1 1,0 0-1,1 0 0,-1-1 1,1 1-1,-1 0 0,1 0 1,-1 0-1,1 0 0,-1 0 1,1-1-1,-1 1 0,1 0 1,0 0-1,14-2 192,-14 2-102,17-2 94,-5 0-106,24 0 0,-33 2-202,-1 0-1,1 1 1,0-1-1,-1 1 1,1 0-1,-1 0 1,1 0-1,-1 0 1,1 1-1,-1-1 1,4 3 0,-6-3 9,0 0 0,-1 0 1,1-1-1,0 1 0,0 0 1,-1 0-1,1 0 0,-1 0 1,1 0-1,-1 0 0,1 0 1,-1 0-1,1 0 0,-1 0 1,0 0-1,0 0 0,1 0 1,-1 0-1,0 0 0,0 0 1,0 1-1,0-1 0,0 0 1,0 0-1,-1 0 0,1 0 1,0 0-1,-1 0 0,0 1 1,-1 4 51,0-1 1,-1 1 0,0-1 0,-3 6 0,-45 54 653,12-15 79,37-48-706,0 1 0,0 0 0,1 0 1,-1 0-1,1 0 0,-1 0 0,1 0 0,0 0 0,0 1 0,0 5 0,0-8-48,2 0 1,-1 0-1,0 0 0,0 1 0,0-1 0,0 0 0,1 0 0,-1 0 0,1 0 1,-1 0-1,0 0 0,1 0 0,0 0 0,-1 0 0,1-1 0,0 1 0,-1 0 0,1 0 1,0 0-1,0-1 0,0 1 0,-1 0 0,1-1 0,0 1 0,0-1 0,0 1 1,0-1-1,0 1 0,0-1 0,0 0 0,1 1 0,-1-1 0,0 0 0,1 0 0,15 2 142,0-1-1,0 0 0,26-3 0,-28 1-98,8-1 85,-5 1-368,-1 0-1,25 3 1,-37-2-473,1 1 0,-1 1 1,1-1-1,7 4 0,-10-4-227,1 1 1,-1 0-1,0 0 1,0 0-1,0 0 0,0 1 1,4 4-1,0 1-3689</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1:28.307"/>
    </inkml:context>
    <inkml:brush xml:id="br0">
      <inkml:brushProperty name="width" value="0.05" units="cm"/>
      <inkml:brushProperty name="height" value="0.05" units="cm"/>
    </inkml:brush>
  </inkml:definitions>
  <inkml:trace contextRef="#ctx0" brushRef="#br0">67 13 4384,'-2'-10'771,"5"8"1262,10 9 1950,-6-2-3810,8 4 211,-1 1 0,-1 0 0,0 1 0,0 1 0,-1 0 0,-1 0 0,0 1 0,0 1 0,-1 0 0,-1 0 0,-1 1 0,10 22 0,-7-2-7,-2 1 1,-1 0-1,-2 1 1,3 64-1,-8-57 158,-2 0-1,-2-1 1,-16 85-1,-47 122 784,46-181-1174,-54 151 358,67-202-986,-1 0 1,-10 17 0,14-27-745,-1 0-1,-1-1 1,1 0 0,-1 0 0,0 0-1,-10 7 1,-9 4-5513</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2:01.658"/>
    </inkml:context>
    <inkml:brush xml:id="br0">
      <inkml:brushProperty name="width" value="0.05" units="cm"/>
      <inkml:brushProperty name="height" value="0.05" units="cm"/>
    </inkml:brush>
  </inkml:definitions>
  <inkml:trace contextRef="#ctx0" brushRef="#br0">34 145 2304,'4'0'11040,"-42"0"-6961,51-8-3839,12-1 387,40-8-1,-23 8-423,10-1-6,-35 7-98,31-8 0,145-47 674,-100 39-175,-58 18-358,-34 1-187</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2:02.404"/>
    </inkml:context>
    <inkml:brush xml:id="br0">
      <inkml:brushProperty name="width" value="0.05" units="cm"/>
      <inkml:brushProperty name="height" value="0.05" units="cm"/>
    </inkml:brush>
  </inkml:definitions>
  <inkml:trace contextRef="#ctx0" brushRef="#br0">13 110 2720,'-3'0'193,"3"0"-152,0 0 0,-1 0 0,1 0 0,0 0 0,0 0 0,-1 0 0,1 0 1,0 0-1,-1 0 0,1 0 0,0 0 0,-1 0 0,1 0 0,0 0 0,-1 0 0,1 0 0,0 0 0,0 0 0,-1 0 0,1 0 0,0-1 0,-1 1 0,1 0 0,0 0 0,0 0 0,-1 0 0,1-1 0,0 1 0,-2-3 2901,8 2-1953,0 0 0,0 0 0,-1 0-1,9-3 1,1 0 1139,-10 0-867,-5 3-1162,0 1-1,0 0 1,0 0-1,0 0 1,0-1-1,0 1 1,1 0-1,-1 0 1,0 0-1,0 0 1,0-1-1,0 1 1,1 0-1,-1 0 1,0 0-1,0 0 1,0 0-1,1 0 1,-1 0-1,0-1 1,0 1-1,0 0 1,1 0-1,-1 0 1,0 0-1,0 0 1,0 0-1,1 0 0,-1 0 1,1 0-1,3 0 55,0-1-1,0 0 1,0 0-1,0 0 1,1-1-1,3-2 1,19-5 438,176-25 1900,-134 23-2119,90-1 0,-148 11-306,137 0 464,-86 1-708,-60 0-472,-20 0-7466,-1-1 4504,-2-4-2537</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2:04.560"/>
    </inkml:context>
    <inkml:brush xml:id="br0">
      <inkml:brushProperty name="width" value="0.05" units="cm"/>
      <inkml:brushProperty name="height" value="0.05" units="cm"/>
    </inkml:brush>
  </inkml:definitions>
  <inkml:trace contextRef="#ctx0" brushRef="#br0">1 39 1984,'0'-1'172,"1"-1"0,-1 1-1,1 0 1,0-1 0,0 1 0,0 0 0,-1 0 0,1-1 0,0 1-1,1 0 1,-1 0 0,0 0 0,0 0 0,0 1 0,1-1-1,-1 0 1,2 0 0,-1-1 425,0-1 153,-4-10 8899,-1 16-9120,2 1-373,1 0 1,-1 0-1,1 0 0,0 0 0,-1 0 0,2 0 0,0 5 1,-1 6 236,2 16 395,8 50 0,0-15-236,-1 158 738,-9-224-1300,0 0-1,0 0 0,1 1 0,-1-1 0,0 0 0,0 0 0,0 1 1,0-1-1,0 0 0,0 0 0,0 1 0,0-1 0,0 0 1,0 0-1,-1 1 0,1-1 0,0 0 0,0 0 0,0 1 1,0-1-1,0 0 0,0 0 0,0 1 0,-1-1 0,1 0 1,0 0-1,0 0 0,0 0 0,0 1 0,-1-1 0,1 0 1,0 0-1,0 0 0,0 0 0,-1 0 0,1 1 0,-8-8-2534,6 4 1580,-1 0 0,1 0 0,1 0 0,-1 0 0,-1-5 1,1 2-714,1 0 1,0 0 0,0-9-1,4-2-860</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2:05.098"/>
    </inkml:context>
    <inkml:brush xml:id="br0">
      <inkml:brushProperty name="width" value="0.05" units="cm"/>
      <inkml:brushProperty name="height" value="0.05" units="cm"/>
    </inkml:brush>
  </inkml:definitions>
  <inkml:trace contextRef="#ctx0" brushRef="#br0">0 90 1984,'6'1'23345,"1"-3"-26653,3-1 3507,1 0 1,0 1-1,0 0 1,0 0-1,13 1 1,5-1-48,154-12 700,-44 4-397,-58-2-165,-44 4-244,-23 5-147,24-8 0,-25 6 77,-1 2 1,17-4 0,-16 6-1533,-17 10-3867,0-4 4226,-5 5-5256,6-3 1013</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2:05.644"/>
    </inkml:context>
    <inkml:brush xml:id="br0">
      <inkml:brushProperty name="width" value="0.05" units="cm"/>
      <inkml:brushProperty name="height" value="0.05" units="cm"/>
    </inkml:brush>
  </inkml:definitions>
  <inkml:trace contextRef="#ctx0" brushRef="#br0">26 164 4736,'-8'-1'685,"7"1"-565,-1 0 1,1 0-1,0 0 0,-1 0 0,1 0 0,0 0 1,-1 0-1,1-1 0,0 1 0,-1-1 1,0 0-1,10-15 3218,-1 6-2471,1 0-1,1 1 1,-1 0-1,1 0 1,1 1-1,11-8 1,-6 6-312,0 1 1,1 0 0,28-11-1,-30 15-288,0 0-1,0 1 0,0 0 1,19-1-1,-30 4-249,0 1-1,0 0 1,1 0 0,-1 0-1,0 0 1,0 0 0,0 1-1,0-1 1,0 1-1,0 0 1,0 0 0,0 0-1,0 0 1,0 1 0,0-1-1,-1 1 1,1-1 0,0 1-1,-1 0 1,0 0 0,1 0-1,-1 1 1,0-1-1,0 1 1,0-1 0,2 5-1,0 1 38,-1 1-1,0 0 0,0-1 1,-1 2-1,0-1 0,-1 0 0,1 0 1,-2 0-1,0 1 0,0-1 1,0 0-1,-4 15 0,2-13-8,0 0-1,-1 0 1,0 0 0,-1-1-1,-1 1 1,0-1 0,0 0-1,-1-1 1,0 1 0,-8 9-1,1-5 2,0 0 0,-1-1-1,-1-1 1,0 0 0,-1 0 0,-32 16-1,28-18 13,-2 1 311,-24 16-1,32-22 339,13-5-17,8-2-199,22-5-318,1 1 1,0 2-1,1 0 0,-1 2 1,0 2-1,1 1 0,37 5 1,-59-5-486,1 0 1,-1 1 0,0 0 0,0 1 0,0 0 0,0 0 0,-1 1 0,16 9 0,12 5-5552,-18-9 745,3 3 1694</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2:08.345"/>
    </inkml:context>
    <inkml:brush xml:id="br0">
      <inkml:brushProperty name="width" value="0.05" units="cm"/>
      <inkml:brushProperty name="height" value="0.05" units="cm"/>
    </inkml:brush>
  </inkml:definitions>
  <inkml:trace contextRef="#ctx0" brushRef="#br0">338 17 1248,'0'-1'135,"0"0"0,1 0 0,-1 1 0,1-1 0,-1 0 0,1 1 0,-1-1 0,1 0 0,-1 1 0,1-1 0,-1 1 0,1-1 0,0 1 0,-1-1 0,1 1 0,0-1 0,8-5 6722,-18 12-2943,2-4-3545,0 0-1,0-1 0,0 1 1,0-1-1,-12 0 1,8-1-267,1 1 0,-18 4 0,20-3-68,-13 3-10,0 1 1,-35 16-1,52-20 2,0 1 0,0 0-1,0 0 1,1 0 0,0 0 0,-1 0-1,1 1 1,0 0 0,1 0 0,-1 0-1,1 0 1,0 0 0,0 0 0,0 0-1,0 1 1,1-1 0,-1 1 0,1-1-1,0 7 1,-1 7 133,0 0 1,2 0-1,2 30 0,19 144 672,0 1-547,6 85 516,-20-132-12,-5-70-520,-7 250 468,5-313-684,-1-1 0,0 1 0,-1 0 0,0-1 0,-1 1 0,-1-1 0,0 0 0,-1 0 1,0-1-1,0 1 0,-1-1 0,-12 16 0,-4 3-84,12-16-48,-15 17 0,18-23 134,1-1 0,-10 15 0,14-19-25,0 0 0,0 0 0,1 1-1,-1-1 1,1 1 0,0-1 0,0 1 0,0-1 0,1 1 0,-1 6 0,1-10-5,0 1 0,1 0 0,-1-1 0,1 1 0,-1 0 0,1-1 0,-1 1 0,1-1 0,-1 1 0,1-1 0,-1 1 0,1-1 0,0 1 0,-1-1-1,1 0 1,0 1 0,0-1 0,-1 0 0,3 1 0,15 5 27,-18-6-42,24 4 239,1-1 0,-1 0 0,0-2 0,36-3 1,-7 1-24,-26 1-257,53 0-2112,-80 0 1897,1 0 1,-1 0-1,1 0 0,-1 0 0,1 0 0,-1 0 0,1 0 0,0 0 0,-1-1 1,1 1-1,-1 0 0,0 0 0,1 0 0,-1-1 0,1 1 0,-1 0 0,1-1 0,-1 1 1,0 0-1,1-1 0,-1 1 0,1 0 0,-1-1 0,4-7-2435</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2:09.114"/>
    </inkml:context>
    <inkml:brush xml:id="br0">
      <inkml:brushProperty name="width" value="0.05" units="cm"/>
      <inkml:brushProperty name="height" value="0.05" units="cm"/>
    </inkml:brush>
  </inkml:definitions>
  <inkml:trace contextRef="#ctx0" brushRef="#br0">101 113 1728,'-2'-6'429,"1"-1"0,0 0-1,1 1 1,-1-11 0,6-52 12472,-5 69-12854,0 0 1,0 0-1,0 0 0,0 0 1,0-1-1,-1 1 1,1 0-1,0 0 0,0 0 1,0 0-1,0 0 0,0 0 1,0 0-1,0 0 1,0 0-1,0 0 0,-1 0 1,1 0-1,0 0 0,0 0 1,0 0-1,0 0 1,0 0-1,0 0 0,0 0 1,0 0-1,0 0 1,-1 0-1,1 0 0,0 0 1,0 0-1,0 0 0,0 0 1,0 1-1,0-1 1,0 0-1,0 0 0,0 0 1,0 0-1,0 0 1,0 0-1,-1 0 0,1 0 1,0 0-1,0 0 0,0 0 1,0 1-1,0-1 1,0 0-1,0 0 0,0 0 1,0 0-1,0 0 1,0 0-1,0 0 0,0 1 1,-4 5 472,-10 40 805,-13 88 1,20-91-995,-25 193 1002,24-166-1019,6-58-306,-1 11-346,4-42-9107,3 6 6901,-4-1-1632</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0:48.802"/>
    </inkml:context>
    <inkml:brush xml:id="br0">
      <inkml:brushProperty name="width" value="0.05" units="cm"/>
      <inkml:brushProperty name="height" value="0.05" units="cm"/>
    </inkml:brush>
  </inkml:definitions>
  <inkml:trace contextRef="#ctx0" brushRef="#br0">384 511 3712,'9'-7'303,"-5"5"613,0-1 1,-1 0-1,1 0 0,-1 0 0,5-6 0,-8 9-821,0 0 0,0 0 0,0-1 0,1 1 0,-1 0 0,0 0 1,0-1-1,0 1 0,0 0 0,0-1 0,0 1 0,0 0 0,0 0 0,0-1 0,0 1 0,0 0 0,0-1 0,0 1 0,0 0 0,0 0 1,0-1-1,0 1 0,0 0 0,0-1 0,0 1 0,-1 0 0,1 0 0,0-1 0,0 1 0,0 0 0,0 0 0,-1-1 0,0 0 54,0 1 0,0-1 0,-1 0 0,1 1 0,0-1 0,-1 1 0,1 0 0,0-1 0,-1 1 0,1 0 0,-2 0 0,-7-1 108,0 1 0,0 0 1,0 1-1,0 1 0,1-1 0,-1 1 0,1 1 1,-1 0-1,1 0 0,0 1 0,0 0 0,0 0 1,-12 10-1,2-1-124,0 1 0,1 0 0,1 2 0,-25 29 0,24-24-99,1 0-1,1 2 0,1 0 1,1 0-1,1 2 0,1-1 1,-16 48-1,26-64 11,0-1 0,1 1 0,0-1 0,0 1 0,0 0 0,1 8 0,1-13-2,-1 1 0,1-1 0,-1 1 0,1-1 0,0 0 0,0 1 1,1-1-1,-1 0 0,1 0 0,0 0 0,-1 0 0,1 0 0,0-1 0,1 1 0,3 4 0,-3-5-11,0 0-1,0 1 0,-1-1 0,1 0 0,1-1 0,-1 1 0,0 0 1,0-1-1,1 0 0,-1 0 0,1 0 0,-1 0 0,1 0 0,-1-1 1,1 0-1,-1 0 0,1 0 0,-1 0 0,1 0 0,0 0 0,3-2 0,-1 0 8,0 0 0,0 0-1,0-1 1,-1 1 0,1-1-1,-1-1 1,1 1 0,-1-1-1,0 0 1,-1 0-1,8-8 1,3-6 44,0-1-1,-1-1 1,0 0-1,-2-1 1,-1-1-1,11-27 1,-3 5-29,19-55-106,-37 94 42,0 0 0,0 0 1,0 0-1,-1-5 0,-4 18-105,1 0 0,-1 1 0,-1 9 0,0 1 104,2 1 0,0 0 0,1 0 0,1 0 0,2 28 0,-1-41 32,1 1 0,0-1 1,1 1-1,0-1 0,0 0 1,0 0-1,1 0 0,0 0 1,0 0-1,1-1 0,-1 1 1,2-1-1,-1 0 0,1 0 1,0-1-1,0 1 0,11 8 1,-13-12 18,1 1 1,0-1 0,0-1-1,0 1 1,0 0-1,0-1 1,0 0 0,0 0-1,0 0 1,0-1 0,0 1-1,1-1 1,-1 0-1,8-1 1,-2 0 28,1-1 0,-1-1-1,1 0 1,15-7 0,-7 1-20,0 0 0,0-2-1,-2 0 1,1-1 0,-1-1 0,-1-1 0,0 0 0,-1-1-1,17-22 1,10-19 82,50-87 0,-72 110-63,9-12 2,-11 17-19,-1-1 0,18-42 0,27-111-189,-56 166 130,-2-1 0,0 1-1,-2-1 1,1 0 0,-2 0-1,0 0 1,-2-17 0,1 33 19,-4-16-15,-2 14-83,-4 8-5,6-1 76,-1 1 1,1-1-1,1 1 1,-1 0-1,1 0 1,0 0-1,-5 9 1,-16 47-179,16-37 138,-14 38 40,3 2 0,-18 110 1,25-89 161,0 139 0,12-202 3,6 44 0,-5-59-84,1 0 0,0 0 0,-1 0-1,2 0 1,-1 0 0,1-1-1,0 1 1,1-1 0,-1 0-1,6 6 1,-7-10-34,0 0 0,0 0 0,0 0 0,1 0 0,-1-1 0,1 1 0,-1-1 0,1 0 0,-1 0 0,1 0 0,0 0-1,0 0 1,0 0 0,-1-1 0,1 1 0,0-1 0,0 0 0,0 0 0,0 0 0,0 0 0,0 0 0,4-2 0,5-1 50,-1 0 0,1-1 0,20-9-1,-29 12-74,24-13-5,0-1 0,-1-1 0,0-1 0,-2-2 0,0 0 0,-1-1 0,31-36 0,-51 53 2,-1 1-1,0-1 1,0 1 0,0 0-1,0 0 1,-1-1 0,1 1-1,-1-1 1,1 1 0,-1-1-1,0 0 1,2-5 0,-3 8-5,0-1 0,0 1 1,0 0-1,0 0 1,0 0-1,0 0 1,0 0-1,0 0 0,0-1 1,0 1-1,0 0 1,0 0-1,0 0 1,0 0-1,0 0 0,-1 0 1,1-1-1,0 1 1,0 0-1,0 0 1,0 0-1,0 0 0,0 0 1,0 0-1,0 0 1,0 0-1,0-1 1,-1 1-1,1 0 0,0 0 1,0 0-1,0 0 1,0 0-1,0 0 1,0 0-1,0 0 0,-1 0 1,1 0-1,0 0 1,-6 2-100,-9 10-30,14-11 127,-9 9-29,1 0 0,0 0 0,1 1-1,0 0 1,0 1 0,2 0 0,-1 0-1,1 0 1,1 1 0,0 0 0,-3 16 0,7-25 53,0 1 1,1-1 0,-1 1-1,1-1 1,0 0 0,1 1-1,-1-1 1,1 1 0,0-1-1,0 0 1,0 0 0,1 1-1,-1-1 1,1 0 0,0 0-1,0 0 1,0-1 0,1 1 0,-1 0-1,1-1 1,0 0 0,0 0-1,0 0 1,1 0 0,-1 0-1,1 0 1,-1-1 0,1 0-1,0 1 1,0-2 0,0 1-1,0 0 1,0-1 0,1 0-1,-1 1 1,0-2 0,1 1-1,-1-1 1,0 1 0,1-1 0,6-1-1,-8 1-6,1-1-1,0 1 1,-1-1-1,1 0 1,-1-1-1,1 1 1,-1 0-1,0-1 1,0 0-1,1 0 1,-1 0-1,0 0 1,-1 0-1,1-1 1,0 1-1,-1-1 1,1 0-1,-1 1 1,0-1-1,0-1 1,0 1-1,0 0 1,0 0-1,-1-1 1,1 1-1,-1 0 1,0-1-1,0 0 1,-1 1-1,1-1 1,0-3-1,-2-4 55,1 0-1,-2 0 1,1 0 0,-4-12-1,3 18-81,1 0 0,-1 0 1,0 0-1,-1 0 0,1 0 0,-1 0 0,0 1 0,0-1 0,0 1 1,0 0-1,-5-5 0,-6-1-19,1 0 0,-2 1-1,1 0 1,-21-8 0,34 17 32,1 0 0,-1 0 0,1 0 0,-1 0 0,1-1-1,0 1 1,-1 0 0,1 0 0,-1-1 0,1 1 0,-1 0 0,1-1-1,0 1 1,-1 0 0,1-1 0,0 1 0,0 0 0,-1-1 0,1 1 0,0-1-1,0 1 1,-1-1 0,1 1 0,0-1 0,0 1 0,0-1 0,0 0 2,0 0 1,0 1 0,1-1 0,-1 0 0,0 1 0,1-1 0,-1 1-1,1-1 1,-1 1 0,0-1 0,1 1 0,-1-1 0,1 1 0,0-1-1,-1 1 1,2-1 0,4-3 16,1 1 1,12-5-1,-14 6-31,118-54-39,51-19-59,-171 74 102,1 0 1,-1 0-1,1 0 1,-1 0 0,1 1-1,-1 0 1,1-1-1,-1 1 1,1 1-1,-1-1 1,1 0 0,4 2-1,-7-1 15,1-1 0,-1 1 0,1 0-1,-1 0 1,0-1 0,1 1 0,-1 0 0,0 1-1,0-1 1,0 0 0,1 0 0,-1 0-1,0 1 1,-1-1 0,1 0 0,0 1 0,0-1-1,-1 1 1,1-1 0,0 1 0,-1-1 0,0 1-1,1 0 1,-1-1 0,0 1 0,0 0 0,0-1-1,0 1 1,0 1 0,-2 14 41,0 0 0,-1 0 0,0 0-1,-2 0 1,-6 16 0,-5 19-1,11-33-33,-30 101 925,53-142-633,10-18-245,3 2 0,0 1-1,66-58 1,-76 75-88,22-15-114,-39 32 103,0 0 1,0 1-1,0-1 1,0 1-1,0 0 1,1 0-1,-1 1 0,7-2 1,-11 2 35,1 1 0,-1 0-1,1 0 1,0 0 0,-1 0 0,1 0 0,-1 0 0,1 0 0,-1 0 0,1 0-1,-1 0 1,1 0 0,-1 0 0,1 0 0,-1 1 0,1-1 0,-1 0 0,1 0-1,-1 0 1,1 1 0,-1-1 0,1 0 0,-1 1 0,0-1 0,1 0 0,-1 1-1,1-1 1,-1 1 0,0-1 0,1 0 0,-1 1 0,0-1 0,0 1 0,1-1-1,-1 1 1,0-1 0,0 1 0,0-1 0,0 1 0,0-1 0,0 1 0,0 0-1,0 0 1,0 2 23,0 1 0,0-1-1,-1 1 1,1-1 0,-2 4-1,1-2 9,-6 22-42,-1-1 0,-20 44-1,-30 47 452,55-106-106,4-8-56,5-7-143,18-19-85,0-1-1,23-33 1,-27 31-177,0 2 0,44-40 1,-58 59 68,-3 2 2,0 1 0,1-1 0,-1 1 0,0 0 0,6-3-1,-8 5 55,0-1 0,-1 1 0,1 0 0,0 0 0,0 0 0,-1 0 0,1-1 0,0 1 0,-1 0 0,1 0 0,0 1 0,0-1 0,-1 0 0,1 0 0,0 0 0,-1 0-1,1 1 1,0-1 0,-1 0 0,1 0 0,0 1 0,-1-1 0,1 1 0,-1-1 0,1 1 0,0-1 0,-1 1 0,1-1 0,-1 1 0,0-1 0,1 1 0,-1-1 0,1 1 0,-1 0 0,1 1 0,1 3 13,-1 0 0,1 0 0,-1 0 0,0 0 0,0 1 1,0-1-1,-1 0 0,0 1 0,0-1 0,-1 6 0,1-3-5,0-1-1,0 1 0,0-1 1,3 12-1,-2-14-31,0-1 30,0 1 0,1 0 0,-1-1 0,5 10 0,-5-14 4,-1 1 1,0 0 0,1-1 0,-1 1-1,1 0 1,-1-1 0,1 1-1,0-1 1,-1 1 0,1-1 0,-1 1-1,1-1 1,0 1 0,-1-1-1,1 1 1,0-1 0,0 0 0,-1 0-1,1 1 1,0-1 0,0 0 0,-1 0-1,1 0 1,0 0 0,0 0-1,0 0 1,-1 0 0,1 0 0,0 0-1,0 0 1,0 0 0,-1-1 0,1 1-1,0 0 1,0 0 0,-1-1-1,2 0 1,3-2 31,0 0 0,0 0 1,-1-1-1,0 0 0,0 0 0,0 0 0,6-7 0,22-38-88,-14 21 7,4-6 57,-3 5 113,24-29-1,-31 44-211,40-42 89,-45 48-41,1 1 1,0 1 0,1-1-1,17-9 1,-25 15 27,0 1 0,-1-1 1,1 1-1,0-1 0,0 1 0,0 0 0,-1-1 0,1 1 1,0 0-1,0-1 0,0 1 0,0 0 0,0 0 0,-1 0 1,1 0-1,0 0 0,0 0 0,0 0 0,0 0 0,0 0 1,0 0-1,0 1 0,-1-1 0,1 0 0,0 1 0,0-1 1,0 0-1,0 1 0,-1-1 0,1 1 0,0-1 0,-1 1 1,1 0-1,0-1 0,-1 1 0,1 0 0,-1-1 0,1 1 1,-1 0-1,1 0 0,0 1 0,1 3-3,-1 0-1,0 1 0,0-1 1,0 1-1,0 9 1,0-3 114,1 14-132,-1 0 1,-1-1 0,-1 1 0,-1 0 0,-6 28 0,5-44 99,1-1 0,-1 1 0,-1-1 0,0 0 1,0-1-1,0 1 0,-1-1 0,-11 14 0,15-20-39,0 0-1,-1-1 1,1 1 0,-1-1-1,1 1 1,-1-1-1,0 0 1,1 0 0,-1 0-1,0 0 1,0 0-1,0 0 1,0 0-1,0 0 1,0-1 0,-3 1-1,3-1-5,0 0-1,0 0 0,0 0 1,0-1-1,0 1 1,0-1-1,1 0 1,-1 1-1,0-1 0,0 0 1,1 0-1,-1 0 1,0 0-1,1 0 0,-1-1 1,1 1-1,0 0 1,-3-3-1,2 2-29,0 0-1,1 0 0,-1 0 1,0 0-1,1 0 0,0 0 1,-1 0-1,1-1 1,0 1-1,0 0 0,0-1 1,0 1-1,1-1 0,-1 1 1,1-1-1,-1 1 1,1-1-1,0 1 0,0-1 1,0 1-1,0-1 1,1 0-1,-1 1 0,1-1 1,-1 1-1,1-1 0,0 1 1,0 0-1,0-1 1,0 1-1,1 0 0,-1 0 1,0 0-1,1 0 0,0 0 1,-1 0-1,1 0 1,0 0-1,0 0 0,0 1 1,4-3-1,9-5 7,2 1 0,-1 1 1,1 0-1,0 1 0,29-6 0,-25 6-4,73-17 149,13-3-762,-37 2-3804,-44 15 1952</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3:56.101"/>
    </inkml:context>
    <inkml:brush xml:id="br0">
      <inkml:brushProperty name="width" value="0.05" units="cm"/>
      <inkml:brushProperty name="height" value="0.05" units="cm"/>
      <inkml:brushProperty name="color" value="#AB008B"/>
    </inkml:brush>
  </inkml:definitions>
  <inkml:trace contextRef="#ctx0" brushRef="#br0">14 932 4576,'-2'0'303,"-7"2"410,6-1-196,4-1 456,10 2 1255,-9-1-2042,-1-1 0,1 1 1,-1-1-1,1 0 1,0 0-1,-1 1 0,1-1 1,-1 0-1,1-1 1,0 1-1,2 0 0,15-5 126,-1-1-1,0 0 0,0-2 1,0 0-1,-1 0 1,-1-2-1,1 0 0,-1-1 1,-1-1-1,0 0 0,-1-1 1,20-23-1,8-17-38,34-61 0,-45 66-125,62-86-22,32-51-39,-109 159-14,-1 0 1,-1-2 0,-1 1-1,17-57 1,-17 30 0,-13 53-88,0 0 0,0 0 0,0 1 0,0-1 0,0 0 0,0 0 0,0 0-1,0 0 1,0 0 0,0 0 0,0 0 0,0 0 0,-1-1 0,1 2 8,-1 0 1,1 0-1,0 0 1,0-1-1,0 1 0,-1 0 1,1 0-1,0 0 1,0 0-1,-1 0 1,1 0-1,0 0 1,0 0-1,0 0 1,-1 0-1,1 0 1,0 0-1,0 0 1,-1 0-1,1 1 1,0-1-1,0 0 1,0 0-1,-1 0 1,1 0-1,0 0 1,0 0-1,0 1 1,-1-1-1,1 0 1,0 0-1,0 0 1,0 1-1,-21 23-157,19-21 173,-17 24 70,1 2 0,1 0 0,2 1 1,0 0-1,3 2 0,-11 36 0,5 1 167,-18 135 1,27-76-33,9-111-119,1 1-1,0 0 1,2-1 0,0 1-1,6 19 1,-8-33-51,0-1 0,0 1 1,1-1-1,-1 0 0,1 1 0,0-1 0,0 0 0,0 0 1,0 0-1,4 4 0,-4-6-18,0 0 1,-1 0-1,1 0 0,0 0 1,0 0-1,0-1 1,0 1-1,0 0 0,0-1 1,0 0-1,0 1 1,0-1-1,0 0 0,0 0 1,0 0-1,0 0 1,0-1-1,0 1 0,1 0 1,1-2-1,6-1 14,0 0 0,-1-1 0,1 0 0,-1-1 0,0 0 0,0-1 0,-1 1 0,1-2 0,-1 1 0,-1-1 0,1 0 0,-1-1 0,0 0 0,6-10 0,-2 3-37,-2 0 0,0-1 0,0-1-1,-2 1 1,0-1 0,-1-1 0,5-21-1,-6 16-23,-2-1 0,0 0 0,-1-27 0,-2 50 16,0 1-1,0-1 0,0 1 1,1-1-1,-1 1 0,0-1 1,0 1-1,1-1 0,-1 1 1,0-1-1,1 1 0,-1 0 1,0-1-1,1 1 0,-1-1 1,1 1-1,-1 0 0,1-1 1,-1 1-1,1 0 0,-1 0 0,1-1 1,-1 1-1,1 0 0,15-5-46,-15 5 22,16-3-1,64-12 66,-70 14-48,0 0 1,-1 1-1,1 0 0,0 0 1,17 4-1,-26-3 12,0-1 0,0 1 1,0 0-1,1 0 0,-1 0 0,0 0 0,0 0 0,0 1 1,-1-1-1,1 0 0,0 1 0,0 0 0,-1-1 0,1 1 1,-1 0-1,1 0 0,-1 0 0,0 0 0,0 0 0,0 0 1,0 0-1,0 0 0,0 0 0,-1 0 0,1 1 0,0 3 1,0 5-24,0-1 1,-1 0 0,0 1 0,-3 16-1,-2 4 54,-16 53-1,13-56 27,5-17-39,0 0-1,1 0 1,1 1 0,0-1 0,0 0-1,1 0 1,1 1 0,3 19 0,-4-30-6,0 0-1,0 0 1,1 0 0,-1 0 0,0 0 0,1 0-1,-1 0 1,1 0 0,-1 0 0,1 0 0,0 0-1,-1 0 1,1 0 0,0 0 0,-1-1 0,1 1 0,0 0-1,0-1 1,0 1 0,0 0 0,0-1 0,0 1-1,0-1 1,0 1 0,0-1 0,0 0 0,0 1 0,0-1-1,0 0 1,0 0 0,0 0 0,0 0 0,0 0-1,0 0 1,0 0 0,0 0 0,1 0 0,-1 0-1,0-1 1,1 0 0,2 0 27,0-1 0,0 1 0,0-1 0,-1-1 0,1 1 0,0 0 0,-1-1 0,0 0 0,5-4 0,14-20-3,-1 0-1,-2-1 0,0-1 0,22-48 0,-32 56-52,2 2-1,21-31 0,-27 41-88,-1 1-54,-4 16 95,-18 136 16,17-129 99,1 0-1,0-1 1,1 1-1,1 0 1,0-1-1,1 1 1,9 25-1,-12-38-22,1-1 0,0 1 0,-1-1 0,1 1 0,0-1 0,0 1 0,0-1 0,0 0 0,0 0-1,0 0 1,0 1 0,0-1 0,0 0 0,1 0 0,-1 0 0,0-1 0,1 1 0,-1 0 0,0 0 0,1-1 0,-1 1 0,1-1 0,-1 1 0,1-1 0,0 0 0,-1 1-1,1-1 1,-1 0 0,3 0 0,1-1 49,1 0 0,-1-1 0,1 1-1,-1-1 1,0 0 0,8-5 0,1 0-49,-1 0 1,-1-2-1,1 1 1,18-18-1,-7 5-26,15-16 58,-1-1 0,38-52 0,14-13-278,-88 101 182,0 0 0,0 0 1,0 0-1,0 1 1,0-1-1,4-2 1,-5 4 32,-1 0 0,0 0 1,1 0-1,-1 0 1,1 0-1,-1 0 1,0 0-1,1-1 1,-1 1-1,0 0 1,1 0-1,-1 0 0,0 0 1,1 1-1,-1-1 1,1 0-1,-1 0 1,0 0-1,1 0 1,-1 0-1,1 1 0,-1-1 4,1 1-1,-1-1 1,1 1-1,-1-1 0,0 1 1,0-1-1,1 1 0,-1-1 1,0 1-1,0 0 0,0-1 1,1 1-1,-1 0 0,0-1 1,0 1-1,0-1 0,0 1 1,0 0-1,-2 39 225,-12 65-1,0-3-153,12-80-17,0 1 89,-7 41-1,6-52 172,7-17 47,-3 2-334,19-37 42,20-60 0,-25 61-99,1 0 0,22-37 0,-36 72 13,-1 1-2,0 1 0,1 0 0,-1 0 0,0 0 0,1 1 0,-1-1 0,1 0 0,3-2 0,-5 4 14,0 0 0,0 0 0,0 0 0,0 0 0,0 0 0,1 0 0,-1-1 0,0 1 0,0 0 0,0 0 0,1 0 0,-1 0 0,0 0 0,0 0 0,0 0 0,0 0 0,1 0 0,-1 1 0,0-1 0,0 0 0,0 0 0,0 0 0,1 0 0,-1 0 0,0 0 0,0 0 0,0 0 0,0 0 0,0 0 0,1 1 0,-1-1 0,0 0 0,0 0 0,0 0 0,0 0 0,0 0 0,0 1 0,0-1 0,0 0 0,1 0 0,-1 0 0,0 0 0,0 1 0,2 7-50,-2-8 51,2 26-12,-1 0 0,-1 0 0,-5 41-1,0-6 28,1-24-11,3-27 21,-1 0 0,2 0-1,-1 0 1,1-1 0,2 13 0,-2-11 117,-1-9-129,1-1 0,0 0-1,0 0 1,0 0-1,0 1 1,0-1 0,0 0-1,0 0 1,0 1 0,1-1-1,-1 0 1,0 0 0,1 0-1,-1 0 1,1 0-1,-1 1 1,1-1 0,1 1-1,-1 0 95,1 4 40</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2:09.600"/>
    </inkml:context>
    <inkml:brush xml:id="br0">
      <inkml:brushProperty name="width" value="0.05" units="cm"/>
      <inkml:brushProperty name="height" value="0.05" units="cm"/>
    </inkml:brush>
  </inkml:definitions>
  <inkml:trace contextRef="#ctx0" brushRef="#br0">21 242 5216,'-2'-1'358,"0"0"0,1 0 0,-1-1 1,0 1-1,1 0 0,-1-1 0,-2-3 0,3 4 354,0-1-1,1 1 1,-1-1-1,1 1 0,-1-1 1,1 1-1,0-1 1,-1 1-1,1-1 0,0 1 1,0-4 1066,9-7 2430,-3 7-3962,1 0 1,0 0 0,0 0-1,0 1 1,11-4 0,17-11 209,-33 18-433,115-71 869,-97 61-848,0 2 0,1 0 0,0 1 0,23-5 1,-13 6-107,-1 2 1,1 1 0,47 0-1,-77 4-98,-14 15-1786,-36 15-3497,31-20 2009,1 1 1,-22 17-1,21-14-363</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2:10.005"/>
    </inkml:context>
    <inkml:brush xml:id="br0">
      <inkml:brushProperty name="width" value="0.05" units="cm"/>
      <inkml:brushProperty name="height" value="0.05" units="cm"/>
    </inkml:brush>
  </inkml:definitions>
  <inkml:trace contextRef="#ctx0" brushRef="#br0">28 39 6144,'-8'2'882,"6"-1"-693,1-1 0,0 0 1,-1 1-1,1-1 0,0 1 0,0-1 0,-1 1 0,1 0 1,0-1-1,0 1 0,0 0 0,0 0 0,-2 2 2064,5-3-1770,0 1-1,0-1 0,0 0 0,1 0 1,-1 0-1,0 0 0,0-1 0,1 1 1,-1-1-1,0 1 0,3-2 0,2 0 344,59-12 2364,96-15-1446,-126 26-2571,-12 2-3882</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2:10.443"/>
    </inkml:context>
    <inkml:brush xml:id="br0">
      <inkml:brushProperty name="width" value="0.05" units="cm"/>
      <inkml:brushProperty name="height" value="0.05" units="cm"/>
    </inkml:brush>
  </inkml:definitions>
  <inkml:trace contextRef="#ctx0" brushRef="#br0">354 8 5728,'-1'0'83,"-19"-7"1990,19 7-1981,0-1 1,0 1-1,0 0 0,0 1 1,0-1-1,0 0 0,0 0 1,0 0-1,1 0 1,-1 1-1,0-1 0,0 0 1,0 1-1,0-1 0,0 1 1,1-1-1,-1 1 1,0-1-1,1 1 0,-2 0 1,-12 10 1826,12-10-1630,0 0 0,0 1-1,0-1 1,0 1 0,1-1-1,-1 1 1,-2 3 0,-3 4 498,-9 11 154,0 1-1,2 1 1,-20 39-1,-114 307 1588,146-362-2492,-30 87 659,28-77-610,1-1 0,0 1 1,1 0-1,0 18 0,5 9 43,2-1 1,11 47-1,-11-59-38,-5-30-93,4 21-20,1 0-1,8 24 1,4-13-3781,-17-31 3417,5 4-3039,-5-5 3338,0 0 0,1 0 0,-1 0-1,0 0 1,0 0 0,0 0 0,0 0 0,1 0-1,-1 0 1,0 0 0,0 0 0,0 0 0,0 0-1,1 0 1,-1 0 0,0 0 0,0 0 0,0-1 0,0 1-1,0 0 1,1 0 0,-1 0 0,0 0 0,0 0-1,0-1 1,0 1 0,0 0 0,0 0 0,0 0-1,0 0 1,0-1 0,0 1 0,0 0 0,0 0 0,0 0-1,0 0 1,0-1 0,0 1 0,0 0 0,0 0-1,0 0 1,0 0 0,0-1 0,0 1 0,1-20-5960</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2:19.191"/>
    </inkml:context>
    <inkml:brush xml:id="br0">
      <inkml:brushProperty name="width" value="0.05" units="cm"/>
      <inkml:brushProperty name="height" value="0.05" units="cm"/>
    </inkml:brush>
  </inkml:definitions>
  <inkml:trace contextRef="#ctx0" brushRef="#br0">39 28 1568,'0'0'260,"-1"-1"0,1 1 1,0-1-1,-1 0 0,1 1 0,0-1 1,0 0-1,0 1 0,0-1 0,-1 0 1,1 0-1,0 1 0,0-1 0,0 0 1,0 1-1,1-1 0,-1 0 0,0 0 1,0 1-1,0-1 0,1 0 0,-1 0 1,1-7 3187,-18 5 1640,17 3-5056,-1 0 0,1 1-1,0-1 1,0 0 0,-1 0-1,1 1 1,0-1 0,0 0-1,-1 1 1,1-1 0,0 0 0,0 1-1,0-1 1,-1 0 0,1 1-1,0-1 1,0 1 0,0-1-1,0 0 1,0 1 0,0-1-1,0 1 1,0-1 0,0 0 0,0 1-1,-1 18 330,1-7-202,-1-1-55,-15 198 2837,21-49-1341,3-78-3264,-1-95-3641,-4 7 4077,14-25-4852,-3 12 1830</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2:19.659"/>
    </inkml:context>
    <inkml:brush xml:id="br0">
      <inkml:brushProperty name="width" value="0.05" units="cm"/>
      <inkml:brushProperty name="height" value="0.05" units="cm"/>
    </inkml:brush>
  </inkml:definitions>
  <inkml:trace contextRef="#ctx0" brushRef="#br0">49 222 4736,'-6'-2'531,"0"0"34,-1 0 0,1 1-1,-1-1 1,-10 0 2863,19-11 1794,16 0-3993,1 1 1,0 1 0,1 0-1,21-7 1,-13 5-952,-4 4-65,0 0-1,27-5 1,11-4 24,-12-1-512,52-28 0,-101 47 95,-1 0 0,0-1 0,1 1-1,-1 0 1,1-1 0,-1 1 0,1 0-1,-1 0 1,1-1 0,-1 1 0,1 0-1,-1 0 1,1 0 0,-1 0-1,1 0 1,-1 0 0,1 0 0,0 0-1,-1 0 1,1 0 0,-1 0 0,1 0-1,-1 0 1,1 0 0,-1 0 0,1 1-1,-1-1 1,1 0 0,-1 0 0,1 1-1,-1-1 1,1 1 0,-1 0-182,1 0 0,-1 0 0,0 0 0,0 0 0,1 0 0,-1 0 0,0 0 0,0 0 0,0 1 0,-1-1 0,1 0 0,0 0-1,0 0 1,-1 2 0,-2 5-1211,1-1-1,-2 1 0,-4 9 0,-4 2-1375</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2:20.001"/>
    </inkml:context>
    <inkml:brush xml:id="br0">
      <inkml:brushProperty name="width" value="0.05" units="cm"/>
      <inkml:brushProperty name="height" value="0.05" units="cm"/>
    </inkml:brush>
  </inkml:definitions>
  <inkml:trace contextRef="#ctx0" brushRef="#br0">21 75 3392,'-21'3'13359,"38"-7"-12140,0 0 0,25-3 0,-18 4-737,90-12 574,-56 6-1041,21-3-2785,-27 1-4080,-19 5 119,-19-1 3521</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2:20.560"/>
    </inkml:context>
    <inkml:brush xml:id="br0">
      <inkml:brushProperty name="width" value="0.05" units="cm"/>
      <inkml:brushProperty name="height" value="0.05" units="cm"/>
    </inkml:brush>
  </inkml:definitions>
  <inkml:trace contextRef="#ctx0" brushRef="#br0">145 27 3648,'-1'-2'286,"0"0"0,1 0 0,-1-1 0,1 1 1,-1 0-1,1-11 9394,-35 102-5295,13-34-3597,14-34-509,1-5-24,2 1 1,-5 19-1,5-19-119,-13 31 0,9-25-130,9-22-127,0-1 0,0 0 1,0 1-1,0-1 0,0 1 0,0-1 1,-1 0-1,1 1 0,0-1 1,0 1-1,0-1 0,-1 0 1,1 1-1,0-1 0,0 0 0,-1 1 1,1-1-1,0 0 0,-1 0 1,1 1-1,0-1 0,-1 0 1,1 0-1,0 0 0,-1 1 0,1-1 1,-1 0-1,1 0 0,0 0 1,-1 0-1,1 0 0,-1 0 1,1 0-1,0 0 0,-1 0 1,1 0-1,-1 0 0,1 0 0,0 0 1,-1 0-1,1 0 0,-1-1 1,0 1-285,0-1 0,1 1 0,-1-1 0,1 1 0,-1-1-1,1 1 1,-1-1 0,1 0 0,-1 1 0,1-1 0,-1 0 0,1 1 0,0-1 0,-1 0 0,1 0 0,0 1 0,0-1 0,0 0 0,-1 0 0,1-1 0,0-5-3856</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2:20.936"/>
    </inkml:context>
    <inkml:brush xml:id="br0">
      <inkml:brushProperty name="width" value="0.05" units="cm"/>
      <inkml:brushProperty name="height" value="0.05" units="cm"/>
    </inkml:brush>
  </inkml:definitions>
  <inkml:trace contextRef="#ctx0" brushRef="#br0">0 65 7296,'0'-1'3329,"1"-8"-2493,-1 8-554,1 0 1,0 0-1,0 0 0,0 0 0,0 0 1,0 0-1,0 1 0,0-1 1,1 0-1,-1 1 0,0-1 0,0 1 1,0-1-1,1 1 0,-1 0 1,0-1-1,1 1 0,1 0 1,0-1 342,41-9 1842,-9 2-1495,43-5 0,-46 11-760,11-3-194,1 2 0,77 6 0,-112-2-629,40 3 55,-33-6-3327,-1-1-4309,-6-1 3371</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2:21.437"/>
    </inkml:context>
    <inkml:brush xml:id="br0">
      <inkml:brushProperty name="width" value="0.05" units="cm"/>
      <inkml:brushProperty name="height" value="0.05" units="cm"/>
    </inkml:brush>
  </inkml:definitions>
  <inkml:trace contextRef="#ctx0" brushRef="#br0">105 10 2720,'0'-1'143,"0"1"-1,0-1 1,-1 1 0,1-1 0,0 0 0,0 1-1,-1-1 1,1 1 0,0-1 0,-1 1-1,1 0 1,-1-1 0,1 1 0,0-1 0,-1 1-1,1 0 1,-1-1 0,1 1 0,-1 0-1,-7 3 6090,8-3-5942,0 1 0,-1 0 0,-4 15 5532,3-5-7879,-7 123 4084,0-27-747,-7 41-163,1-31-314,14-109-912,0 0 0,0 0 1,-1-1-1,0 1 0,-1-1 1,1 1-1,-6 7 0,-1-22-8251,8 6 8035,1 0 1,0 0 0,-1 1-1,1-1 1,0 0 0,-1 0-1,1 0 1,0 0 0,0 0-1,0 0 1,0 0 0,0 1-1,0-1 1,0 0 0,0 0-1,0 0 1,1 0 0,-1 0-1,0 0 1,0 1 0,1-1 0,-1 0-1,1 0 1,0-1 0,12-8-2343</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2:22.013"/>
    </inkml:context>
    <inkml:brush xml:id="br0">
      <inkml:brushProperty name="width" value="0.05" units="cm"/>
      <inkml:brushProperty name="height" value="0.05" units="cm"/>
    </inkml:brush>
  </inkml:definitions>
  <inkml:trace contextRef="#ctx0" brushRef="#br0">145 9 5568,'-2'0'161,"1"0"-1,0 0 1,0 0 0,0 0 0,0 0 0,0 0-1,0 0 1,0 0 0,0-1 0,0 1 0,0 0-1,0-1 1,0 1 0,0-1 0,0 1 0,0-1-1,0 1 1,0-1 0,-2-2 1920,13 7 601,27 10-902,0 1 0,47 26 0,-70-32-1605,0 0 1,0 1-1,-1 1 0,0 0 0,-1 0 1,0 1-1,-1 1 0,12 17 0,1 8-46,-1 1 0,-2 0 0,-2 2-1,-1 1 1,-3 0 0,13 56 0,-22-71 38,-3 0 1,0 0 0,-1 0 0,-2 0-1,-1 0 1,-1 1 0,-1-1 0,-9 35-1,6-37-125,-1 0-1,-2-1 1,0 0-1,-2-1 1,-1 0-1,0-1 0,-2 0 1,-29 37-1,20-35-27,0-1-1,-1-1 0,-1-1 0,-36 22 1,10-12-1933,-78 36 1,117-61 172,-2-1 1,1-1 0,-21 6 0,6-6-4863</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3:56.460"/>
    </inkml:context>
    <inkml:brush xml:id="br0">
      <inkml:brushProperty name="width" value="0.05" units="cm"/>
      <inkml:brushProperty name="height" value="0.05" units="cm"/>
      <inkml:brushProperty name="color" value="#AB008B"/>
    </inkml:brush>
  </inkml:definitions>
  <inkml:trace contextRef="#ctx0" brushRef="#br0">137 32 8064,'-54'-31'3648,"11"31"-3168,30 0 0,5 3-352,-5-3-96,8 5-64,10-5-256,3 3 160,5 2-2496,9 6 1440</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2:22.909"/>
    </inkml:context>
    <inkml:brush xml:id="br0">
      <inkml:brushProperty name="width" value="0.05" units="cm"/>
      <inkml:brushProperty name="height" value="0.05" units="cm"/>
    </inkml:brush>
  </inkml:definitions>
  <inkml:trace contextRef="#ctx0" brushRef="#br0">62 91 5056,'-4'-1'266,"0"-1"997,-1 1 0,1-1 1,-1 0-1,1-1 0,0 1 1,-5-5-1,-2 1 1712,10 6-2705,0 0 0,1 0 0,-1-1 0,0 1 0,1 0 0,-1-1 0,0 1 0,1-1 0,-1 1 0,0-1 0,1 1 0,-1-1 0,1 1 0,-1-1-1,1 1 1,-1-1 0,0-1 0,1 1 264,45-7 1354,-3 3-1280,33-1 0,-46 6-321,-3 1-68,1-2 0,51-7 0,-22 1-315,-49 4-2588,0 1 0,0-1 1,0-1-1,7-4 0,-3 8-3820,-9 1 5382,18 5-1795,5-1 1162</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2:23.970"/>
    </inkml:context>
    <inkml:brush xml:id="br0">
      <inkml:brushProperty name="width" value="0.05" units="cm"/>
      <inkml:brushProperty name="height" value="0.05" units="cm"/>
    </inkml:brush>
  </inkml:definitions>
  <inkml:trace contextRef="#ctx0" brushRef="#br0">352 62 5216,'-3'-8'785,"-8"-19"2072,7 9 2391,4 17-5159,1 1 1,-1 0-1,0-1 0,0 1 0,0 0 0,-1 0 0,1-1 0,0 1 1,0 0-1,0-1 0,0 1 0,0 0 0,0-1 0,0 1 1,0 0-1,-1 0 0,1-1 0,0 1 0,0 0 0,0 0 1,0 0-1,-1-1 0,1 1 0,0 0 0,0 0 0,-1 0 0,1-1 1,0 1-1,0 0 0,-1 0 0,1 0 0,0 0 0,-1 0 1,1 0-1,0 0 0,0 0 0,-1 0 0,1 0 0,0 0 1,-1 0-1,1 0 0,0 0 0,-1 0 0,1 0 0,0 0 0,0 0 1,-1 0-1,0 0 0,1 1 13,-1-1 0,0 0 0,1 0 0,-1 1 0,0-1 0,0 1 1,1-1-1,-1 1 0,1-1 0,-1 1 0,0-1 0,1 1 0,-1-1 0,1 1 0,0 0 0,-1-1 0,1 1 1,-1 0-1,1 1 0,-8 25 1182,3-7-849,-5 26 0,-6 53 193,-4 35 270,19-98-655,6 68 0,-3-72-217,4 4 23,-3-27-5,-2 1 0,2 17 0,-3-24-75,-1 1-1,0-1 1,1 0 0,-1 1 0,0-1-1,-1 0 1,1 1 0,0-1-1,-1 0 1,0 0 0,0 0 0,0 0-1,0-1 1,0 1 0,-1-1 0,1 1-1,-4 2 1,-6 5-14,-1-1-1,-19 12 1,32-21 45,-18 9 19,0 0 1,-1-2-1,0 0 0,-35 8 0,43-13 172,0-1 0,0 0-1,-12 0 1,45-10 118,52-3 150,0 3 0,136 0-1,-163 9-1792,-27 0-4718</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2:24.408"/>
    </inkml:context>
    <inkml:brush xml:id="br0">
      <inkml:brushProperty name="width" value="0.05" units="cm"/>
      <inkml:brushProperty name="height" value="0.05" units="cm"/>
    </inkml:brush>
  </inkml:definitions>
  <inkml:trace contextRef="#ctx0" brushRef="#br0">9 164 6464,'-1'0'82,"1"-1"0,-1 1 1,1 0-1,0 0 0,-1-1 1,1 1-1,-1 0 0,1 0 0,0-1 1,-1 1-1,1 0 0,-1-1 1,1 1-1,0-1 0,0 1 0,-1 0 1,1-1-1,0 1 0,0-1 1,-1 1-1,1-1 0,0 1 0,0-1 1,0 1-1,0-1 0,0 1 1,0-1-1,0 0 0,0 0 146,1 1 1,-1-1-1,1 0 0,-1 1 1,1-1-1,-1 0 0,1 1 1,0-1-1,-1 1 0,1-1 1,0 1-1,-1-1 0,1 1 0,0 0 1,0-1-1,0 1 0,6-3 862,0 1 0,0 1 0,0-1 0,8 0 0,133-12 4152,124-16-2692,-19-15-5425,-150 22-3974,-37 7-664,-41 11 2681</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2:25.186"/>
    </inkml:context>
    <inkml:brush xml:id="br0">
      <inkml:brushProperty name="width" value="0.05" units="cm"/>
      <inkml:brushProperty name="height" value="0.05" units="cm"/>
    </inkml:brush>
  </inkml:definitions>
  <inkml:trace contextRef="#ctx0" brushRef="#br0">476 28 4992,'-4'-9'1090,"-2"-10"2460,3 20-3010,-1-1 1,1 1-1,-1 0 1,1 0-1,-1 0 1,1 0 0,0 0-1,-1 1 1,1 0-1,-6 3 1,-30 26 99,27-21-5,-6 7-156,0 1 0,1 0 0,1 1 1,-20 33-1,-49 92 1131,81-137-1510,-31 58 480,3 1-1,-40 121 1,62-154-447,1 1 0,2-1 1,2 1-1,1 1 1,1-1-1,2 0 0,2 1 1,5 36-1,-3-50-114,2 0 0,0-1 0,1 1 0,1-1 0,12 22 0,-11-27-2428,17 24 0,-16-31-1303,3-6 1190</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2:26.360"/>
    </inkml:context>
    <inkml:brush xml:id="br0">
      <inkml:brushProperty name="width" value="0.05" units="cm"/>
      <inkml:brushProperty name="height" value="0.05" units="cm"/>
    </inkml:brush>
  </inkml:definitions>
  <inkml:trace contextRef="#ctx0" brushRef="#br0">422 39 4480,'0'-1'70,"-1"1"1,1-1-1,0 0 1,0 1-1,-1-1 1,1 0-1,0 0 1,0 1-1,0-1 1,0 0-1,0 0 1,0 1-1,0-1 1,0 0-1,0 0 1,1 1-1,-1-1 1,0 0-1,0 0 1,1 1-1,-1-1 1,0 0-1,1 1 1,-1-1-1,1 0 1,-1 1-1,0-1 1,2 0-1,4-10 2334,-1 5 1271,-3 12 87,-1 13-1054,-1-18-2939,-2 25 815,-1 1-1,-2-1 1,0-1 0,-15 43-1,3-10-125,3 1-98,-12 109 0,26-155-234,0 1 0,2 13 0,0 10 88,-2-36-262,-19-1-1008,-14 2 952,0 1 1,1 2-1,-42 12 1,-19 3 58,86-19 95,-9 2 376,-28 1 0,61-9 471,-6 2-514,74-13 691,117-6 1,-162 20-1104,74 7-1,-58-1-2204,-63-24-12171</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2:26.908"/>
    </inkml:context>
    <inkml:brush xml:id="br0">
      <inkml:brushProperty name="width" value="0.05" units="cm"/>
      <inkml:brushProperty name="height" value="0.05" units="cm"/>
    </inkml:brush>
  </inkml:definitions>
  <inkml:trace contextRef="#ctx0" brushRef="#br0">62 82 4064,'-61'0'12968,"62"1"-12689,1-1 1,0 1 0,-1-1-1,1 0 1,-1 0 0,1 1 0,-1-1-1,1 0 1,2-1 0,148-20 3575,-42 5-2553,15-6-264,9-2-3447,-132 24 2301,-1 0-321,0 0 0,1-1 0,-1 1 0,1 0 0,-1 0 0,0 0 0,1 1 0,-1-1-1,3 1 1,17 15-12521,-8-14 9308</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2:27.351"/>
    </inkml:context>
    <inkml:brush xml:id="br0">
      <inkml:brushProperty name="width" value="0.05" units="cm"/>
      <inkml:brushProperty name="height" value="0.05" units="cm"/>
    </inkml:brush>
  </inkml:definitions>
  <inkml:trace contextRef="#ctx0" brushRef="#br0">98 7 5312,'1'-7'10624,"-2"14"-9307,0 1-691,0-1 0,0 1 0,-1-1-1,-1 1 1,1-1 0,-1 0 0,-6 11 0,-4 14 169,-2 14-356,2 1 0,-12 89 1,22-113-463,0-5-606,0 25 1,3-64-13060,0 10 10763,0-2-707</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2:27.722"/>
    </inkml:context>
    <inkml:brush xml:id="br0">
      <inkml:brushProperty name="width" value="0.05" units="cm"/>
      <inkml:brushProperty name="height" value="0.05" units="cm"/>
    </inkml:brush>
  </inkml:definitions>
  <inkml:trace contextRef="#ctx0" brushRef="#br0">1 51 8544,'-1'0'337,"1"-1"-289,0 1 0,0 0 1,0 0-1,0 0 0,0 0 0,0 0 0,0 0 1,0 0-1,0 0 0,0 0 0,0 0 0,0 0 0,0 0 1,0 0-1,0-1 0,0 1 0,0 0 0,0 0 1,0 0-1,0 0 0,0 0 0,0 0 0,0 0 1,0 0-1,0 0 0,0 0 0,0 0 0,0 0 0,1-1 290,-1 1-290,0 0 0,0 0 0,0 0 0,0 0 1,0 0-1,0 0 0,0 0 0,0 0 0,0 0 1,0 0-1,0 0 0,0 0 0,1 0 0,-1 0 1,0 0-1,0 0 0,0 0 0,0 0 0,0 0 0,0 0 1,0 0-1,11-3 1827,16 0 1596,-26 3-2974,49-6 3392,48-2-1383,91 11-3503,-152-6-2494,-32 2 2237,0 0 1,-1-1-1,1 0 0,0 0 0,4-3 1,6-2-1649,4 0-1972</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2:28.099"/>
    </inkml:context>
    <inkml:brush xml:id="br0">
      <inkml:brushProperty name="width" value="0.05" units="cm"/>
      <inkml:brushProperty name="height" value="0.05" units="cm"/>
    </inkml:brush>
  </inkml:definitions>
  <inkml:trace contextRef="#ctx0" brushRef="#br0">82 0 7040,'2'1'481,"0"0"0,-1 0 0,1 0 0,0 0 1,0 0-1,-1 0 0,1 0 0,-1 1 0,1-1 0,-1 0 0,0 1 1,0-1-1,1 1 0,0 2 0,3 3 351,-1-1-1,0 1 1,3 8-1,-5-9-539,0-1 0,-1 1-1,1 0 1,-2 0-1,1 0 1,0 1 0,-1-1-1,0 0 1,-1 0-1,1 0 1,-3 6-1,-2 10 499,-13 36-1,5-18-469,-10 33 77,-24 86 59,22-81-3325,26-89-3317,0-5 4020,2 6 459,1 0 1,0 0-1,1 1 0,11-16 1,6-7-902</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2:28.443"/>
    </inkml:context>
    <inkml:brush xml:id="br0">
      <inkml:brushProperty name="width" value="0.05" units="cm"/>
      <inkml:brushProperty name="height" value="0.05" units="cm"/>
    </inkml:brush>
  </inkml:definitions>
  <inkml:trace contextRef="#ctx0" brushRef="#br0">41 21 7136,'0'-1'105,"0"0"0,0 0 0,0 1 0,0-1 0,0 0 0,0 0 0,0 1 0,1-1 0,-1 0 0,0 0 1,0 1-1,1-1 0,-1 0 0,0 1 0,1-1 0,-1 0 0,0 1 0,1-1 0,-1 1 0,1-1 0,-1 0 0,1 1 0,0 0 0,-1-1 1,1 1-1,-1-1 0,1 1 0,0 0 0,1-1 0,0 0 148,1 1 1,0-1 0,-1 1-1,1 0 1,0 0-1,0 0 1,-1 1 0,6 0-1,-1 1 61,-1 0 0,1 0 0,0 1-1,-1 0 1,0 0 0,1 0 0,-1 1 0,-1 0-1,1 0 1,0 1 0,-1-1 0,0 1 0,7 9-1,1 3 134,0 0 0,-2 1 0,13 24 0,60 135 1861,-71-146-2008,-2 1 1,-1 1-1,10 62 1,-15-44-127,-3 0 1,-1 1-1,-3-1 1,-2 0-1,-2 0 0,-23 90 1,24-125-336,0-1-1,-1 0 1,-1 1-1,0-2 1,-1 1 0,-1-1-1,-12 15 1,13-19-423,0-1 0,-1 0 0,0 0 0,-1-1 0,0 0 0,0-1 0,0 0 0,-1-1 0,-20 9 1,10-7-2511,-1 0 1,-26 4 0,45-11 2698,0 0-1,0-1 1,0 0 0,0 1 0,0-1 0,0 0-1,0-1 1,0 1 0,-5-1 0,5-1 73,-1 0 0,0 0 0,1 0 0,0 0 1,-1 0-1,-3-5 0,7 7 319</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3:56.821"/>
    </inkml:context>
    <inkml:brush xml:id="br0">
      <inkml:brushProperty name="width" value="0.05" units="cm"/>
      <inkml:brushProperty name="height" value="0.05" units="cm"/>
      <inkml:brushProperty name="color" value="#AB008B"/>
    </inkml:brush>
  </inkml:definitions>
  <inkml:trace contextRef="#ctx0" brushRef="#br0">14 62 7648,'-13'-3'3456,"44"0"-3008,-5-2 1184,8 10-992,27-13 352,1 3-576,38-7-224,2 1-128,12 0-352,-14 3 160</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2:29.633"/>
    </inkml:context>
    <inkml:brush xml:id="br0">
      <inkml:brushProperty name="width" value="0.05" units="cm"/>
      <inkml:brushProperty name="height" value="0.05" units="cm"/>
    </inkml:brush>
  </inkml:definitions>
  <inkml:trace contextRef="#ctx0" brushRef="#br0">14 29 640,'-13'-3'19199,"21"3"-17983,71-9 480,25 2 107,-18 7-1254,-75-6-1187,-4 2-3635</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2:30.307"/>
    </inkml:context>
    <inkml:brush xml:id="br0">
      <inkml:brushProperty name="width" value="0.05" units="cm"/>
      <inkml:brushProperty name="height" value="0.05" units="cm"/>
    </inkml:brush>
  </inkml:definitions>
  <inkml:trace contextRef="#ctx0" brushRef="#br0">389 5 3904,'-13'-5'12496,"13"16"-8662,-1 0-2835,1 15 391,2-11-935,-1 22-1,-1-21-367,3 22 0,10 113 347,-5-39 33,-6-96-417,2 14 128,-2 0 0,0 1 1,-4 35-1,2-65-163,0 0 1,0 0-1,0 1 0,-1-1 1,1 0-1,0 0 0,0 0 1,-1 1-1,1-1 0,-1 0 1,1 0-1,-1 0 1,1 0-1,-1 0 0,0 0 1,0 0-1,1 0 0,-1 0 1,0 0-1,0 0 0,0-1 1,0 1-1,0 0 1,0 0-1,0-1 0,0 1 1,0-1-1,0 1 0,-1-1 1,1 0-1,0 1 0,0-1 1,0 0-1,-1 0 1,1 1-1,0-1 0,0 0 1,0 0-1,-1-1 0,-1 1 1,-4-2 30,0 0 1,0 0-1,0 0 1,0-1-1,-9-5 0,10 5-69,-74-36-875,-128-85-1,205 122 702,-18-15-2065,20 16 2094,1 1 0,0 0 1,-1-1-1,1 1 0,-1 0 0,1-1 0,0 1 0,-1-1 0,1 1 1,0-1-1,0 1 0,-1-1 0,1 1 0,0-1 0,0 1 0,0-1 1,0 1-1,-1-1 0,1 1 0,0-1 0,0 0 0,0 1 0,0-1 1,0 1-1,0-1 0,1 1 0,-1-1 0,0 1 0,0-1 0,0 1 1,0-1-1,1 0 0,-1 1 0,0 0 0,1-1 0,-1 1 0,0-1 1,1 1-1,0-1 0,12-7-2659,6-4-1599</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2:30.699"/>
    </inkml:context>
    <inkml:brush xml:id="br0">
      <inkml:brushProperty name="width" value="0.05" units="cm"/>
      <inkml:brushProperty name="height" value="0.05" units="cm"/>
    </inkml:brush>
  </inkml:definitions>
  <inkml:trace contextRef="#ctx0" brushRef="#br0">39 203 5728,'-3'-2'419,"-19"-12"1033,21 13-1296,0 0 0,0 0 0,0 0 0,0 0 0,0 0 0,0 0-1,0 0 1,0 0 0,1 0 0,-1 0 0,0-1 0,1 1 0,-1 0 0,1 0-1,-1-1 1,1 1 0,-1-3 0,2 3 97,-1 0 0,0 1 1,0-1-1,0 0 0,1 0 0,-1 0 0,1 0 1,-1 0-1,0 1 0,1-1 0,-1 0 0,1 0 0,0 1 1,-1-1-1,1 0 0,0 1 0,-1-1 0,1 0 1,0 1-1,0-1 0,1 0 0,19-8 1924,-18 8-1695,100-31 4090,-14 5-3971,-55 18-2092,0 0-1,1 3 0,38-3 0,-35 5-3265,75-18-1,-64 3 81</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2:31.911"/>
    </inkml:context>
    <inkml:brush xml:id="br0">
      <inkml:brushProperty name="width" value="0.05" units="cm"/>
      <inkml:brushProperty name="height" value="0.05" units="cm"/>
    </inkml:brush>
  </inkml:definitions>
  <inkml:trace contextRef="#ctx0" brushRef="#br0">478 1 2080,'-11'1'9365,"8"7"-6855,-2 3-3735,-235 324 7092,217-303-5418,1 2 0,2 0-1,1 1 1,2 1 0,-23 73 0,18-39-118,2 0-1,-12 93 1,30-144-237,1-1 0,1 1 0,4 33 0,-3-45-366,0 1 0,0-1-1,1 0 1,0 0 0,1 0 0,0 0 0,0 0-1,0-1 1,1 1 0,0-1 0,0 0 0,7 8-1,-9-12-177,0-1-1,0 1 0,0-1 0,1 1 0,-1-1 1,0 0-1,1 0 0,-1 0 0,1 0 0,-1 0 1,1-1-1,0 1 0,-1-1 0,1 1 1,-1-1-1,1 0 0,0 0 0,3-1 0,18 1-2039</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2:32.681"/>
    </inkml:context>
    <inkml:brush xml:id="br0">
      <inkml:brushProperty name="width" value="0.05" units="cm"/>
      <inkml:brushProperty name="height" value="0.05" units="cm"/>
    </inkml:brush>
  </inkml:definitions>
  <inkml:trace contextRef="#ctx0" brushRef="#br0">373 9 4896,'-22'-9'5306,"9"14"4779,3 8-8363,8-10-1592,0-1 0,0 1 0,0-1 0,1 1-1,-1 0 1,1-1 0,-1 1 0,-1 6 0,-2 17 107,1 1 0,2-1-1,0 1 1,2 0 0,4 36 0,29 133-90,-22-140-110,-7-38 11,4 32 224,-7-45-250,-1-1-1,0 0 0,0 0 1,-1 1-1,1-1 0,-1 0 1,0 0-1,0 0 0,-3 6 1,4-9-8,0 0 0,-1 0 1,1-1-1,0 1 1,-1 0-1,1-1 1,-1 1-1,0-1 0,1 1 1,-1-1-1,1 1 1,-1-1-1,0 1 1,1-1-1,-1 1 1,0-1-1,0 0 0,1 1 1,-1-1-1,0 0 1,0 0-1,0 0 1,1 1-1,-1-1 0,-1 0 1,-22-4 256,11 1-176,-39-8-72,-98-33 0,127 36-336,13 4-263,1 1 0,-12-8 0,18 9 168,0 1 0,1-1 0,-1 0 0,1 0 0,-1 0 0,1 0 0,-1 0 0,1 0 0,0-1 0,0 1 0,-2-4 0,4 5 180,0 0 1,0 0-1,-1 1 0,1-1 0,0 0 0,0 0 0,0 0 0,0 0 0,0 1 0,0-1 0,0 0 0,1 0 0,-1 0 0,0 0 0,0 1 0,1-1 0,-1 0 0,0 0 0,1 1 0,-1-1 0,1 0 0,-1 1 0,1-1 0,0-1 0,19-15-3804,-16 14 3017,28-20-2003,3-4-145</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2:33.042"/>
    </inkml:context>
    <inkml:brush xml:id="br0">
      <inkml:brushProperty name="width" value="0.05" units="cm"/>
      <inkml:brushProperty name="height" value="0.05" units="cm"/>
    </inkml:brush>
  </inkml:definitions>
  <inkml:trace contextRef="#ctx0" brushRef="#br0">26 79 7136,'-6'-4'903,"5"3"-726,-1 1 0,1-1 0,0 0 0,0 1 0,0-1 0,-1 0 0,1 1 1,0-1-1,-1 1 0,1 0 0,0-1 0,-4 1 960,33-9 7288,18 4-7162,-26 3-439,224-33 402,-215 30-2507,33-5-3395,-53 9 1913,1 1 1,13 1-1,-6 2-2031</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2:33.415"/>
    </inkml:context>
    <inkml:brush xml:id="br0">
      <inkml:brushProperty name="width" value="0.05" units="cm"/>
      <inkml:brushProperty name="height" value="0.05" units="cm"/>
    </inkml:brush>
  </inkml:definitions>
  <inkml:trace contextRef="#ctx0" brushRef="#br0">116 0 6048,'-7'0'1718,"6"0"-708,3 0-266,-1 12 2733,-2 3-1671,0-1 0,-4 20 0,-19 59 1103,6-30-1823,2-2-570,5-24-350,2 0 0,-6 54-1,7-53-1433,6-30 536,2-7 554,0-1-1,0 1 0,0-1 1,-1 1-1,1-1 0,0 1 1,0-1-1,0 1 0,0-1 1,0 1-1,0-1 0,0 1 1,0-1-1,0 1 0,0-1 1,0 1-1,1-1 0,-1 1 1,0-1-1,0 1 0,0-1 1,1 1-1,-1-1 0,1 1-120,-1-1-1,0 0 1,1 0 0,-1 0-1,1 0 1,-1 0-1,0 0 1,1 0-1,-1 0 1,1 0 0,-1 0-1,0 0 1,1 0-1,-1 0 1,1 0-1,-1-1 1,0 1 0,1 0-1,-1 0 1,0 0-1,1-1 1,13-8-5971,-8 2 5736,7-11-1770</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2:33.762"/>
    </inkml:context>
    <inkml:brush xml:id="br0">
      <inkml:brushProperty name="width" value="0.05" units="cm"/>
      <inkml:brushProperty name="height" value="0.05" units="cm"/>
    </inkml:brush>
  </inkml:definitions>
  <inkml:trace contextRef="#ctx0" brushRef="#br0">3 106 8128,'-1'-3'398,"1"1"-1,-1 0 1,1 0 0,0-1 0,0 1 0,0 0 0,0 0 0,0-1 0,1 1-1,-1 0 1,0-1 0,1 1 0,0 0 0,1-3 0,0 2 245,0 0 0,1 0 1,-1 0-1,1 0 0,0 0 1,0 1-1,4-4 0,0 1-258,1 0 0,-1 1 0,1 0 0,0 0 0,0 1 0,0 0 0,1 0 0,-1 1 0,17-3 0,5 2-274,44 1 0,-65 2-34,8 1-557,0 0 0,24 4 0,6 8-3770,-6-2-2294,-28-6 3899</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2:34.137"/>
    </inkml:context>
    <inkml:brush xml:id="br0">
      <inkml:brushProperty name="width" value="0.05" units="cm"/>
      <inkml:brushProperty name="height" value="0.05" units="cm"/>
    </inkml:brush>
  </inkml:definitions>
  <inkml:trace contextRef="#ctx0" brushRef="#br0">57 15 7136,'-2'-2'518,"-3"-6"1265,5 8-1754,0 0 1,0-1-1,0 1 0,0 0 0,0 0 1,0 0-1,0 0 0,0 0 0,0 0 1,-1 0-1,1-1 0,0 1 0,0 0 1,0 0-1,0 0 0,0 0 0,0 0 0,0 0 1,0-1-1,0 1 0,0 0 0,0 0 1,1 0-1,-1 0 0,0 0 0,0 0 1,0 0-1,0-1 0,0 1 0,0 0 1,0 0-1,0 0 0,0 0 0,0 0 0,0 0 1,0 0-1,0 0 0,1 0 0,-1 0 1,0-1-1,0 1 0,0 0 0,0 0 1,3 0 2136,2 14 1521,2 4-2339,-3 30 1042,-1 51 1,-22 119-996,1-124-691,4-48-2230,-7-4-5849,22-56-748,5-19 4838,-4-12 517</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2:34.481"/>
    </inkml:context>
    <inkml:brush xml:id="br0">
      <inkml:brushProperty name="width" value="0.05" units="cm"/>
      <inkml:brushProperty name="height" value="0.05" units="cm"/>
    </inkml:brush>
  </inkml:definitions>
  <inkml:trace contextRef="#ctx0" brushRef="#br0">7 7 5888,'-6'-6'1831,"12"8"-881,16 12 1159,-15-8-1565,1 1-1,-1 0 1,-1 1-1,0 0 1,10 14-1,22 49 1077,-26-48-1007,50 108 1490,-19-38-911,-25-56-747,-3 1 0,-1 1 0,-1 0 0,10 59-1,-12-22 271,-2-1 0,-3 137-1,-7-191-792,-1 0 0,-2 0 0,0 0 0,-1-1 0,-1 1 0,-1-1 0,-17 35 0,20-47-295,-1 0-1,1 0 1,-1-1-1,-1 0 1,0 0-1,0 0 1,0-1-1,-9 7 1,8-8-554,1 0 1,-2 0-1,1-1 0,0 0 1,-1-1-1,0 0 1,1 0-1,-18 4 0,-9-2-5307</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3:58.284"/>
    </inkml:context>
    <inkml:brush xml:id="br0">
      <inkml:brushProperty name="width" value="0.05" units="cm"/>
      <inkml:brushProperty name="height" value="0.05" units="cm"/>
      <inkml:brushProperty name="color" value="#AB008B"/>
    </inkml:brush>
  </inkml:definitions>
  <inkml:trace contextRef="#ctx0" brushRef="#br0">1 521 3136,'24'-5'10164,"0"-4"-8590,44-21-1,-36 12-1091,-1-1-1,-1-1 0,-1-2 0,27-25 0,-24 13-66,47-62 1,20-48 188,-72 102-263,-21 35-363,-1 0 0,11-10 0,-12 14-126,-4 3 136,0 0 0,0 0 0,1 0 0,-1 0 0,0 0 0,0 0 0,0 0 0,1 0 0,-1 0 0,0 0 0,0 0 0,0 0 0,0 0 0,1 0 0,-1 0 0,0 1 0,0-1 0,0 0 0,0 0 0,1 0 0,-1 0-1,0 0 1,0 0 0,0 1 0,0-1 0,0 0 0,0 0 0,0 0 0,0 0 0,1 1 0,-1-1 0,0 0 0,0 0 0,0 0 0,0 1 0,0-1 0,0 0 0,0 0 0,0 0 0,0 1 0,0-1 0,2 12-85,1 21 144,-2 2 0,-1-1 1,-6 42-1,0 1 9,5-56-11,0 1-1,-2-1 1,-1 1 0,-1-1-1,0 0 1,-2 0 0,-9 20-1,13-35 32,0 0-1,0-1 1,-1 0-1,0 0 0,-6 8 1,8-12-54,1 1-1,0-1 1,-1 0 0,1 0 0,0 0 0,-1 1-1,0-2 1,1 1 0,-1 0 0,0 0 0,1 0-1,-1-1 1,0 1 0,1-1 0,-1 1 0,0-1-1,0 0 1,0 0 0,0 0 0,1 0-1,-1 0 1,0 0 0,0 0 0,-3-2 0,1 0-6,0 0 1,0 0 0,1 0-1,-1 0 1,1-1-1,-1 0 1,1 0 0,0 0-1,0 0 1,0 0 0,1 0-1,-1-1 1,1 0-1,0 1 1,-4-9 0,3 4-39,0 1 0,0-1 0,1 0 0,0-1 0,1 1 0,0 0 0,-1-13 0,2 19-1,0 1-1,0 0 1,0-1-1,1 1 1,-1 0-1,0-1 0,0 1 1,1 0-1,-1 0 1,1-1-1,-1 1 1,1 0-1,0 0 1,-1 0-1,1 0 0,1-2 1,-1 3 8,-1-1 1,1 1-1,0 0 1,-1-1-1,1 1 1,0 0-1,0-1 0,-1 1 1,1 0-1,0 0 1,0 0-1,0 0 1,-1 0-1,1 0 0,0 0 1,0 0-1,0 0 1,-1 0-1,1 0 1,0 1-1,0-1 1,-1 0-1,1 0 0,0 1 1,0-1-1,-1 0 1,1 1-1,0-1 1,0 2-1,53 39-135,-38-28 175,0 0 0,28 15 0,-40-25 15,1 0 0,1-1 0,-1 0 0,0 0 0,0 0 0,1-1 0,-1 0 0,1 0 0,0 0 0,-1-1 0,1 0 0,-1 0 0,11-1 0,-8-1 11,-1 0 0,0-1 0,-1 1-1,1-1 1,0-1 0,-1 1 0,0-1 0,0 0-1,7-6 1,8-8 17,19-23 1,-24 25-74,14-16-13,29-39-1,-57 68 8,7-8-118,-8 13 67,-2 7 35,-3 4 50,1 0 1,1 0 0,0 0 0,0 1-1,2-1 1,0 0 0,0 1 0,1-1-1,1 1 1,3 12 0,18 60 323,-20-53-4251</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2:35.822"/>
    </inkml:context>
    <inkml:brush xml:id="br0">
      <inkml:brushProperty name="width" value="0.05" units="cm"/>
      <inkml:brushProperty name="height" value="0.05" units="cm"/>
    </inkml:brush>
  </inkml:definitions>
  <inkml:trace contextRef="#ctx0" brushRef="#br0">212 8 5888,'-5'-6'1309,"6"5"-146,8 8 994,-5-5-1719,-1 1-1,1-1 1,-1 0-1,1 0 1,0 0-1,0 0 1,0-1 0,0 1-1,6 0 1,13 6 221,-10-4-308,0 0 1,1-1 0,-1-1-1,20 2 1,-15-2-105,-7-1-173,-8-1-88,-1 0-1,0 0 1,0 0-1,1 1 1,-1-1-1,0 1 1,0-1-1,1 1 1,-1 0-1,2 1 0,-2-1 69,15 30 516,-10-19-276,-5-9-230,-1 0 0,1 0 0,-1 0 0,1 0 0,-1 1 0,0-1 0,1 7 0,3 85-2,-3-38-50,-2-55-17,26 268 10,-19-213 85,-2 0-1,-4 64 1,-1-95-124,5 49 205,0 2-98,-1-37 46,9 39-88,-4-33 7,-2-4-35,8 48 42,-12-58-1,-2-1 0,-1 1 0,-7 56 0,5-68 15,1 0-1,2 27 1,0-9 101,0-18-151,1-1 0,5 27-1,-3-28 21,-1 1 0,1 26-1,0-13 90,-3-28-23,0-1 1,0 1 0,-1 0 0,1 0 0,-1 0 0,0 0 0,0 0 0,-1 0 0,-1 7 0,2-9-49,-1 0-1,0 0 0,0 0 0,0 0 0,0 0 0,0 0 1,0-1-1,-1 1 0,1 0 0,0-1 0,-1 1 0,0-1 1,1 1-1,-1-1 0,0 0 0,1 0 0,-1 0 0,0 0 1,0 0-1,-3 1 0,-4 0 161,1 0-1,-1 0 1,-16 1-1,1-1 158,-21 4-225,-1-2 0,-77-4 0,-89-23-6188,206 22 6218,1 1-1088,0-1 1,0 0 0,0 0 0,0 0-1,-8-5 1,12 6 669,0-1 0,0 1 0,0-1-1,0 0 1,1 1 0,-1-1 0,0 0 0,0 0-1,1 1 1,-1-1 0,1 0 0,-1 0-1,1 0 1,-1 0 0,1 0 0,-1 0 0,1 0-1,0 0 1,0 0 0,-1 0 0,1 0 0,0 0-1,0 0 1,0 0 0,0 0 0,0 0 0,0 0-1,1 0 1,-1 0 0,0 0 0,0 0 0,1 0-1,-1 0 1,1-1 0,12-25-2455</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3:39.551"/>
    </inkml:context>
    <inkml:brush xml:id="br0">
      <inkml:brushProperty name="width" value="0.05" units="cm"/>
      <inkml:brushProperty name="height" value="0.05" units="cm"/>
      <inkml:brushProperty name="color" value="#AB008B"/>
    </inkml:brush>
  </inkml:definitions>
  <inkml:trace contextRef="#ctx0" brushRef="#br0">168 2 2912,'-5'0'220,"5"-1"-185,-1 1 0,1 0-1,-1 0 1,1-1 0,-1 1-1,0 0 1,1 0 0,-1 0-1,1 0 1,-1 0 0,0 0 0,1 0-1,-1 0 1,1 0 0,-1 0-1,1 1 1,-1-1 0,0 0-1,1 0 1,-1 0 0,1 1 0,-1-1-1,1 0 1,-1 1 0,1-1-1,-1 0 1,1 1 0,-1-1-1,1 0 1,-1 2 0,-10 5 9098,0-3-3726,6 2-7084,-8 8 2238,10-12-429,1 0 0,0 1-1,-1-1 1,1 1 0,0 0-1,-1 2 1,-7 14-272,0 0 34,-10 28 0,11-23 219,-3 8 110,7-7-113,1-10-36,1 0 0,1 1 0,-1 19-1,4 42 202,11 80 0,-10-139-305,1 11 109,2 0 1,15 54-1,-15-70-91,1 5 146,12 24 0,-15-36-119,1 0 0,0 0 1,0 0-1,1 0 0,-1-1 1,1 0-1,7 6 0,-5-6 0,0 0-1,0 0 1,1-1 0,-1 0-1,1-1 1,0 1-1,0-2 1,0 1-1,0-1 1,13 2-1,0 3 21,-19-5-19,0-1-1,0-1 1,1 1 0,-1 0-1,0 0 1,0-1 0,5 1-1,19 4 145,-25-5-202,1 1 65,0 0 0,1 0 1,-1 0-1,0-1 0,0 1 0,1-1 1,-1 1-1,0-1 0,1 0 0,2 0 1,-4 0-5,-1 0 1,1 0-1,0 0 1,0 0-1,0 0 1,0 1 0,0-1-1,0 0 1,0 0-1,-1 0 1,1 1-1,0-1 1,0 1-1,0-1 1,-1 0 0,1 1-1,1 0 1,-25-1-26,9-1 43,-1-1-1,0 0 1,0-1 0,1-1-1,-1 0 1,-15-8-1,18 7 8,0-1-1,1 0 1,0 0 0,0-2-1,-10-7 1,14 7-51,-8-4 67,14 11-67,-1 0 0,1 0 0,-1 0 0,1 0 0,0 0 0,0 0 0,0-1 1,0 1-1,-1 0 0,2-1 0,-1 1 0,0-1 0,0 1 0,0-3 0,-8-10-44,8 13 64,0 0 0,0 0 0,1 0 0,-1 0 0,0-1 0,0 1 0,1 0 0,-1 0 0,1-1 0,-1 1-1,1-1 1,-1 1 0,1 0 0,0-1 0,0 1 0,0-1 0,0 1 0,0-1 0,0 1 0,0-2 0,0-3 41,0-8-118,0 6 15,0 1 0,0-1 0,0 1 0,3-11-1,4 6 7,-7 11 35,1 0 0,0-1 0,0 1 0,-1 0 0,1 0 0,-1 0 0,1-1 0,-1 1 0,1 0 0,-1 0 1,0-3-1,19 29-158,-9-13 140,-1 2 0,0-1 0,15 30 0,-15-24 82,7 4-79,-12-18 49,0 0 0,-1 1-1,5 9 1,14 21-127,-20-32 124,1 0 0,0-1 0,0 1-1,0-1 1,1 0 0,-1 0 0,1 0 0,-1 0 0,5 2 0,13 11 52,14 11 154,-32-25-234,0 1 0,0-1 0,0 0-1,0 0 1,5 1 0,11 9-6,-10-8 3,-9-4 25,1 0 0,-1 0 0,1 0 0,-1 0 0,0 0 0,1 0 0,-1 0 0,1 0 0,-1 1 0,1-1 0,-1 0 0,0 0 0,1 0 0,-1 0 0,0 1 0,1-1 0,-1 0 0,0 1 0,1-1 0,-1 0 0,0 0 0,1 1 0,-1-1 0,0 1 0,0-1 0,1 0 0,-1 1 0,0-1-1,0 0 1,0 1 0,0-1 0,0 1 0,1-1 0,-1 1 0,-14-2 37,-127-27 187,85 18-242,-55-9 406,102 17-445,8 2 33,0-1-1,0 1 0,0 0 0,0 0 1,0-1-1,0 1 0,0 0 0,0 0 1,0 0-1,0 0 0,0 0 0,0 0 1,0 1-1,0-1 0,0 0 1,0 0-1,0 1 0,-2 0 0,0-1-53,2 0 55,1 0-1,-1 0 0,1 0 0,0 0 1,-1 0-1,1 0 0,0 0 0,-1 0 1,1 0-1,0 0 0,-1 0 1,1 1-1,-1-1 0,1 0 0,0 0 1,-1 0-1,1 0 0,0 1 0,-1-1 1,1 0-1,0 0 0,0 0 0,-1 1 1,1-1-1,-1 1 76,14-4 68,-8 2-71,18-6-47,1 2-1,-1 0 1,48-2 0,-46 7-59,-15-1 22,0 1 0,-1 0 0,15 2 0,-20-1 81,2 0-74,0 0 1,0 0-1,0 1 1,0 0-1,0 0 0,6 3 1,-11-4 351,2 0-504,-11-2 433,-28-15-155,24 11-77,1 0 0,0 0-1,0-1 1,-17-13 0,16 10 20,8 6-54,-1-1 0,1 1 0,-1-1 0,1 1 0,0-1 0,1 0 0,-1-1 0,1 1 0,0-1 0,0 0 1,-4-8-1,2 0 189,4 11-202,-1-1 0,1 0 0,0 0 0,0 0 0,1 0 0,-1 0 0,1 0 0,-1 0 0,1 0 0,0 0 0,1-5 0,-1 6-4,1 1 0,0 0 0,-1-1 0,1 1 1,0 0-1,0 0 0,0 0 0,0 0 0,0 0 0,0 0 0,0 0 1,1 0-1,-1 0 0,0 0 0,2 0 0,0-1-10,1 1-1,-1-1 1,0 1-1,0 0 1,7-1-1,-8 1-121,-1 1 0,1 0 0,0 0 0,0 0 0,-1 0 0,1 1 0,0-1 0,0 0 0,-1 1-1,1 0 1,0-1 0,-1 1 0,1 0 0,-1-1 0,1 1 0,-1 0 0,3 2 0,-1 0-532,-1-1 1,0 1-1,1 0 1,-1 0 0,0 0-1,0 0 1,-1 0-1,3 5 1,-1 0-966,0 0 0,-1 0 1,0 1-1,0-1 0,-1 1 1,1 13-1,-5 9-630</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3:40.759"/>
    </inkml:context>
    <inkml:brush xml:id="br0">
      <inkml:brushProperty name="width" value="0.05" units="cm"/>
      <inkml:brushProperty name="height" value="0.05" units="cm"/>
      <inkml:brushProperty name="color" value="#AB008B"/>
    </inkml:brush>
  </inkml:definitions>
  <inkml:trace contextRef="#ctx0" brushRef="#br0">16 77 2560,'3'-15'1445,"-3"13"-1181,1 0-1,-1 1 1,1-1-1,-1 0 0,0 0 1,1 1-1,-1-1 0,0 0 1,-1 0-1,1 1 0,0-1 1,-1-2-1,-1-4 1393,-1 1 0,0 0 0,-5-8 0,7 18-1495,0-1 0,1 1 0,-1-1 0,1 1 0,0-1 0,-1 1 0,1-1 0,0 1 0,1-1 1,-1 1-1,0 0 0,1-1 0,-1 1 0,2 3 0,1 4 262,1 0 0,6 12 0,-3-8-124,1-1 1,1-1-1,0 1 1,14 13-1,-5-5 23,-17-20-328,1 0 1,-1 1-1,0-1 1,0 1-1,0-1 1,-1 1-1,1-1 0,0 1 1,-1-1-1,1 1 1,-1-1-1,1 1 1,-1 0-1,0 0 1,1 1-1,-1 0-440,-1-1-1,1 0 1,-1 1 0,0-1-1,0 0 1,0 1 0,0-1-1,0 0 1,0 0-1,0 0 1,-2 3 0,-9 14-2786,-1 7-2656</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3:13.520"/>
    </inkml:context>
    <inkml:brush xml:id="br0">
      <inkml:brushProperty name="width" value="0.05" units="cm"/>
      <inkml:brushProperty name="height" value="0.05" units="cm"/>
      <inkml:brushProperty name="color" value="#AB008B"/>
    </inkml:brush>
  </inkml:definitions>
  <inkml:trace contextRef="#ctx0" brushRef="#br0">29 11 2656,'3'-10'6803,"5"17"-2495,-4 0-5169,-1 7 1379,-1 1-1,0-1 0,-1 0 1,-1 1-1,0-1 0,-1 1 1,-4 24-1,0 10-149,4-32-176,-1 1 0,-1-1 0,-5 18 0,6-25-69,0 0 1,0 0 0,1 1 0,0-1-1,1 18 1,0-16-24,-8 88 497,2-49-431,2 118-144,4-123 47,0-31 0,0-1-1,2 1 1,0 0 0,0-1 0,1 1 0,1-1 0,0 0 0,1 0-1,1 0 1,7 13 0,-10-23-54,0 1-1,0-1 1,1 0 0,-1 0-1,1 0 1,0-1 0,6 5-1,33 19 356,-42-26-350,2 0 7,1 0 0,-1 0-1,0 0 1,0 0 0,0 0 0,1 0 0,-1-1 0,0 0 0,1 0 0,-1 0 0,0 0 0,1 0 0,-1-1-1,0 1 1,7-3 0,5-2 95,0 0 1,16-9-1,-11 4-226,17-5 285,-2-3 0,0-1 0,44-31 0,-61 36-181,-1 0 1,0-1-1,-1-2 0,0 1 0,-2-2 0,0 0 0,17-28 0,-15 16 110,-1 0 0,-2-2 0,0 1 0,14-65 0,-18 61 62,-5 22-169,0 0 0,-1-1 0,-1 0-1,1-22 1,-5-5 2,0 25 29,1 1 0,2-20 0,0 20-202,0 1-1,-2-1 1,1 1-1,-2-1 1,0 1 0,-6-23-1,7 37 4,1-1 0,0 1 0,0-1 0,0 1-1,-1-1 1,1 1 0,0-1 0,-1 1 0,1 0 0,0-1-1,-1 1 1,1 0 0,-1-1 0,1 1 0,-1 0 0,1-1-1,0 1 1,-1 0 0,1 0 0,-1 0 0,1-1 0,-1 1-1,1 0 1,-1 0 0,1 0 0,-1 0 0,1 0 0,-1 0-1,0 0 1,-18 5-5254,7-2 1602,-2 0 521</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3:16.337"/>
    </inkml:context>
    <inkml:brush xml:id="br0">
      <inkml:brushProperty name="width" value="0.05" units="cm"/>
      <inkml:brushProperty name="height" value="0.05" units="cm"/>
      <inkml:brushProperty name="color" value="#AB008B"/>
    </inkml:brush>
  </inkml:definitions>
  <inkml:trace contextRef="#ctx0" brushRef="#br0">0 58 1984,'8'-3'16719,"-3"3"-16639,-5 0 326,22 0 1050,67-6-1248,-6 0 152,-35 1-208,-32 3-47,22-5 1,-1-1 3,4 2 301,-29 3-333,0 1-1,1 0 1,-1 1-1,0 0 1,23 2-1,-32-1-61,-1 1 0,1-1 0,0 0 0,0-1 0,0 1 0,0 0 0,-1-1 0,5-1 0,12-1-11,-46 12-4720,11-3 2077,13-4 1798,0-1-1,-1 0 1,1 1-1,0 0 1,0 0-1,0 0 1,0 0 0,-3 4-1,-8 8-2379</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3:16.992"/>
    </inkml:context>
    <inkml:brush xml:id="br0">
      <inkml:brushProperty name="width" value="0.05" units="cm"/>
      <inkml:brushProperty name="height" value="0.05" units="cm"/>
      <inkml:brushProperty name="color" value="#AB008B"/>
    </inkml:brush>
  </inkml:definitions>
  <inkml:trace contextRef="#ctx0" brushRef="#br0">7 195 2400,'-2'-3'797,"1"-1"1,0 0-1,1 0 0,-2-8 0,2 12-535,0-1 0,0 0-1,0 1 1,-1-1-1,1 0 1,0 1 0,0-1-1,0 0 1,0 1 0,0-1-1,0 0 1,1 1-1,7-11 9104,-6 10-9536,48-2 2432,1-6-1849,1-1-1,70-26 1,34-7 145,-91 29-453,101-17-96,-166 30-63,1 1-1,0 0 1,0 0 0,-1 0-1,1 0 1,0 0 0,-1 0-1,1 0 1,0 0 0,-1 0-1,1 0 1,0 1 0,-1-1-1,1 0 1,0 0 0,-1 1-1,2 0 1,-2-1-26,0 0 0,0 0 1,0 1-1,1-1 0,-1 0 0,0 1 1,0-1-1,0 0 0,0 1 0,0-1 1,0 0-1,0 1 0,0-1 0,0 0 0,0 1 1,0-1-1,-1 0 0,1 0 0,0 1 1,0-1-1,0 0 0,0 1 0,0-1 1,0 0-1,-1 0 0,1 1 0,-21 23-4635,15-19 3985,-17 17-3695,1 2 1434</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3:19.800"/>
    </inkml:context>
    <inkml:brush xml:id="br0">
      <inkml:brushProperty name="width" value="0.05" units="cm"/>
      <inkml:brushProperty name="height" value="0.05" units="cm"/>
      <inkml:brushProperty name="color" value="#AB008B"/>
    </inkml:brush>
  </inkml:definitions>
  <inkml:trace contextRef="#ctx0" brushRef="#br0">0 966 2976,'3'-2'812,"-1"0"1,0-1-1,0 1 0,1-1 0,-2 0 1,1 1-1,0-1 0,-1 0 1,1 0-1,-1 0 0,0-1 1,0 1-1,0 0 0,0 0 1,0-6-1,0 3-570,0 0 1,1 0-1,-1 1 1,1-1 0,0 0-1,1 1 1,-1 0-1,1-1 1,5-6-1,3-7 159,27-43 95,66-84-1,-5 7-419,97-131 281,-161 227-334,23-31 546,-51 64-570,-9 16-186,-3 9 167,-25 70 58,-18 67 26,28-14-175,17-117 94,2-10-12,0 0 0,1 0 0,0-1 0,3 20 0,-2-24 42,1-1 0,-1 1-1,1 0 1,0-1 0,1 1-1,-1-1 1,1 0-1,0 0 1,1 0 0,3 5-1,-5-8 2,-1 0 0,0-1 0,1 1-1,0-1 1,-1 1 0,1-1 0,0 0-1,0 0 1,0 0 0,-1 0 0,1 0 0,0 0-1,0 0 1,0-1 0,1 1 0,-1-1-1,0 1 1,3-1 0,-2 0 11,1-1 0,-1 1 1,0-1-1,0 1 0,0-1 0,1 0 1,-1 0-1,0-1 0,0 1 0,0-1 1,2-1-1,4-3 5,-1-1 0,0 0 0,0 0 0,-1-1 0,0 1 0,0-1 1,6-11-1,65-120 69,-8 11-76,45-44 201,-114 172-224,25-34 59,28-51 0,-48 66-331,-10 16 224,3 3 48,1 0 0,-1 0 0,0 0 0,1 0 0,-1 0 0,0 0 0,1 0 0,-1 0 0,0 0 0,1 1 0,-1-1 0,0 0 0,1 0 0,-1 1 0,1-1 0,-1 1 0,0-1 0,1 0 0,-1 1 0,0 0 0,-11 14-11,5-8-5,-13 16 42,1 0 0,1 2-1,2 0 1,0 0 0,-14 32 0,20-32 34,1 1 0,1 0 0,1 0 0,2 1 1,0 0-1,-1 50 0,6-65-61,1-1 1,0 1-1,0-1 0,1 1 1,1-1-1,0 0 0,1 0 0,0 0 1,0 0-1,10 15 0,-10-20 78,-1-1 1,1 0-1,0 0 0,1 0 0,-1 0 0,1-1 0,0 1 0,0-1 0,0-1 0,0 1 0,1-1 0,0 0 0,-1 0 0,1 0 0,0-1 0,1 0 0,-1 0 0,0-1 0,0 1 1,8-1-1,6 0-27,-1-1 0,1-2 0,-1 0 0,38-9 0,-48 11-464,-18 1-2910,2 0 550,2 3 903</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3:20.725"/>
    </inkml:context>
    <inkml:brush xml:id="br0">
      <inkml:brushProperty name="width" value="0.05" units="cm"/>
      <inkml:brushProperty name="height" value="0.05" units="cm"/>
      <inkml:brushProperty name="color" value="#AB008B"/>
    </inkml:brush>
  </inkml:definitions>
  <inkml:trace contextRef="#ctx0" brushRef="#br0">14 43 5408,'-13'-8'10634,"21"31"-8458,-7-20-2109,-1-1 0,1 1 1,-1 0-1,1 0 0,-1-1 0,0 1 0,0 0 0,0 0 1,0 0-1,-1 2 0,0-1 9,1 0 0,-1 0 0,1 0 0,0-1 0,2 9 0,2 8 215,-1 1 1,1 42-1,-4-58-256,0-1 0,1 1-1,0 0 1,0 0 0,0-1-1,1 1 1,-1-1 0,1 1-1,0-1 1,0 0 0,3 5-1,-4-9-25,-1 0 0,0 0-1,0 0 1,0 0 0,0 1 0,0-1-1,0 0 1,0 0 0,0 0-1,0 0 1,1 0 0,-1 0-1,0 1 1,0-1 0,0 0-1,0 0 1,0 0 0,1 0 0,-1 0-1,0 0 1,0 0 0,0 0-1,0 0 1,1 0 0,-1 0-1,0 0 1,0 0 0,0 0 0,0 0-1,1 0 1,-1 0 0,0 0-1,0 0 1,0 0 0,0 0-1,0 0 1,1 0 0,-1 0-1,0 0 1,0 0 0,0 0 0,1-1-1,5-7 219,3-14-156,-1-1-3,1 0 0,1 0 0,18-29-1,-8 15-108,-15 28 79,0 1 1,0-1 0,1 1 0,0 1 0,0-1-1,1 1 1,0 0 0,0 1 0,1-1 0,12-7-1,-19 13-19,1 0 0,-1 0-1,1 1 1,0-1 0,-1 0-1,1 1 1,0-1 0,-1 1-1,1-1 1,0 1 0,0 0-1,0-1 1,-1 1 0,1 0-1,0 0 1,0 1 0,-1-1-1,1 0 1,0 1 0,1 0-1,0 0 15,-1 0 0,1 0-1,-1 1 1,1-1-1,-1 1 1,0 0 0,0 0-1,0 0 1,0 0-1,0 0 1,2 4 0,0 1 79,0 0 1,0 0 0,-1 1-1,0-1 1,0 1 0,-1-1-1,0 1 1,1 8 0,1 18 47,0-8-339,0 30 0,0-42-2580,-1-8-915</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3:23.661"/>
    </inkml:context>
    <inkml:brush xml:id="br0">
      <inkml:brushProperty name="width" value="0.05" units="cm"/>
      <inkml:brushProperty name="height" value="0.05" units="cm"/>
      <inkml:brushProperty name="color" value="#AB008B"/>
    </inkml:brush>
  </inkml:definitions>
  <inkml:trace contextRef="#ctx0" brushRef="#br0">256 187 2080,'1'-4'446,"-1"1"-1,1 0 1,0 0 0,0-1-1,0 1 1,0 0 0,0 0 0,1 0-1,-1 0 1,1 1 0,0-1-1,0 0 1,4-4 0,-11 15 4705,-5 12-3550,-6 11-1569,-1-4 160,4-7 16,-17 36 0,1 14 294,-23 89 0,-7 76 664,56-224-1118,1 0 9,-1 0 1,0 0-1,-9 19 0,8-22 43,0 1-1,0 0 0,1 0 0,-3 12 0,4-16 68,1-6 138,2-14 183,9-36-381,29-188 26,-29 172-17,18-67-1,-17 88-106,19-67-131,-11 15 112,-15 70 31,1-1 0,12-34 0,-11 49 18,-6 14-37,0 0-1,0-1 1,0 1-1,0 0 1,0 0-1,0 0 1,1 0-1,-1 0 1,0 0 0,0-1-1,0 1 1,0 0-1,0 0 1,0 0-1,0 0 1,1 0 0,-1 0-1,0 0 1,0 0-1,0 0 1,0 0-1,0 0 1,1-1-1,-1 1 1,0 0 0,0 0-1,0 0 1,0 0-1,1 0 1,-1 0-1,0 0 1,0 0-1,0 1 1,0-1 0,0 0-1,1 0 1,0 1 12,0 1 0,0 0 0,0 0 0,0 0 0,0 0 0,0-1 0,-1 1 1,1 3-1,2 3 13,58 151 426,10-27 180,-46-89-443,24 55 0,29 103-174,-51-148 137,-20-39-96,1 0-1,-2 0 1,8 23-1,-12-31-61,0-1-1,0 1 1,0-1-1,4 5 1,1 5-256,-6-14-1270,-1 6-2913</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3:24.034"/>
    </inkml:context>
    <inkml:brush xml:id="br0">
      <inkml:brushProperty name="width" value="0.05" units="cm"/>
      <inkml:brushProperty name="height" value="0.05" units="cm"/>
      <inkml:brushProperty name="color" value="#AB008B"/>
    </inkml:brush>
  </inkml:definitions>
  <inkml:trace contextRef="#ctx0" brushRef="#br0">25 149 6656,'-3'-1'350,"1"0"0,0-1 0,-1 1 0,1-1 0,0 1 1,-3-4-1,4 5-261,1-1 0,-1 1 0,1-1 0,0 1 0,-1-1-1,1 1 1,-1-1 0,1 1 0,0-1 0,0 1 0,-1-1 0,1 0 0,0 1 0,0-1 0,0 1 0,0-1 0,0 0 0,0 1 0,0-1 0,0 0 0,0 1 0,0-1 0,0 0 0,0 1 0,0-1 0,0 1 0,0-1 0,1 0-1,-1 1 1,0-1 0,1 1 0,-1-2 0,10-14 2658,-8 12-2466,0 1 0,0-1 1,0 1-1,0 0 0,1 0 1,-1 0-1,4-3 0,4-2-110,0 1 0,0 1 0,0 0-1,1 0 1,-1 1 0,20-7-1,-13 7-152,0 0-1,0 1 0,34-2 0,-45 5-46,1 1 0,0 1 0,0-1 0,0 1 0,0 0 0,0 1 0,-1-1 0,11 5 0,-1 1-2264,-1 1-1,19 12 1,-17-9-37</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3:58.642"/>
    </inkml:context>
    <inkml:brush xml:id="br0">
      <inkml:brushProperty name="width" value="0.05" units="cm"/>
      <inkml:brushProperty name="height" value="0.05" units="cm"/>
      <inkml:brushProperty name="color" value="#AB008B"/>
    </inkml:brush>
  </inkml:definitions>
  <inkml:trace contextRef="#ctx0" brushRef="#br0">9 40 7456,'0'-28'3392,"-5"20"-2944,1 5 736,8 6-736,1-3-576,-1 0 0,5 0-320,3 8 256,11 3-1408,8 9 896,5 7-2144,-2 4 1600</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3:24.988"/>
    </inkml:context>
    <inkml:brush xml:id="br0">
      <inkml:brushProperty name="width" value="0.05" units="cm"/>
      <inkml:brushProperty name="height" value="0.05" units="cm"/>
      <inkml:brushProperty name="color" value="#AB008B"/>
    </inkml:brush>
  </inkml:definitions>
  <inkml:trace contextRef="#ctx0" brushRef="#br0">183 18 4064,'7'-13'1892,"-7"12"-1796,0 1 0,0 0 0,0 0 0,1-1 0,-1 1 0,0 0 0,0 0 0,0-1 0,1 1 0,-1 0 0,0 0 0,0 0 0,1-1 0,-1 1 1,0 0-1,0 0 0,1 0 0,-1 0 0,0 0 0,1 0 0,-1 0 0,0-1 0,1 1 0,-1 0 0,0 0 0,0 0 0,1 0 0,-1 0 0,0 0 0,1 1 0,-1-1 0,3 1 2507,-7 3 426,-4 14-948,-17 27 0,-38 42-884,50-69-1116,-61 91-1964,64-94-228,7-3-2108,2-1 1195</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3:47.975"/>
    </inkml:context>
    <inkml:brush xml:id="br0">
      <inkml:brushProperty name="width" value="0.05" units="cm"/>
      <inkml:brushProperty name="height" value="0.05" units="cm"/>
      <inkml:brushProperty name="color" value="#AB008B"/>
    </inkml:brush>
  </inkml:definitions>
  <inkml:trace contextRef="#ctx0" brushRef="#br0">53 113 832,'6'-6'326,"-5"6"-142,-3 3 1946,1-19 2094,-2 12-3833,1-3 1791,3-2-1449,-6-65 7667,4 87-8204,0-1 0,-4 18 0,-2 17 101,-8 131 462,-3 84 109,18-194 60,0-40-2559,0-11-6178,0-32 5671</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3:48.519"/>
    </inkml:context>
    <inkml:brush xml:id="br0">
      <inkml:brushProperty name="width" value="0.05" units="cm"/>
      <inkml:brushProperty name="height" value="0.05" units="cm"/>
      <inkml:brushProperty name="color" value="#AB008B"/>
    </inkml:brush>
  </inkml:definitions>
  <inkml:trace contextRef="#ctx0" brushRef="#br0">38 87 2912,'-2'0'152,"0"0"0,1-1 0,-1 1 0,0 1 1,0-1-1,1 0 0,-1 0 0,0 1 0,0-1 0,1 1 0,-1-1 1,1 1-1,-1 0 0,0 0 0,1 0 0,-1 0 0,1 0 0,-6 1 5406,7-2-5464,3-7 2993,6-8 2331,-4 10-5304,1 1-1,1 0 0,-1 1 0,0 0 0,1-1 0,-1 2 0,1-1 0,11-2 0,14-5-16,-14 4-16,-1 0 0,1 1 0,0 1 0,26-2 0,76 2 383,-119 4-528,-1 9-7167,-1-8 6564,1 1 0,-1 0 1,1-1-1,-2 4 0,-7 9-3615</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3:48.919"/>
    </inkml:context>
    <inkml:brush xml:id="br0">
      <inkml:brushProperty name="width" value="0.05" units="cm"/>
      <inkml:brushProperty name="height" value="0.05" units="cm"/>
      <inkml:brushProperty name="color" value="#AB008B"/>
    </inkml:brush>
  </inkml:definitions>
  <inkml:trace contextRef="#ctx0" brushRef="#br0">34 46 2144,'-20'0'658,"7"1"9121,20 1-7646,25-4-54,-1-1 1,40-9-1,40-5-1501,-25 12-807,-83 5-104,-1 0 0,1 0 1,-1-1-1,1 1 1,-1 0-1,1-1 1,-1 0-1,0 0 0,1 0 1,3-1-1,-5 1-438,0 1 0,0-1 1,0 1-1,1 0 0,-1-1 0,0 1 0,0 0 0,1 0 1,-1 0-1,2 0 0,13 2-3681,-14-1 4088,15 3-2287</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3:49.929"/>
    </inkml:context>
    <inkml:brush xml:id="br0">
      <inkml:brushProperty name="width" value="0.05" units="cm"/>
      <inkml:brushProperty name="height" value="0.05" units="cm"/>
      <inkml:brushProperty name="color" value="#AB008B"/>
    </inkml:brush>
  </inkml:definitions>
  <inkml:trace contextRef="#ctx0" brushRef="#br0">264 28 3072,'0'-1'75,"0"1"0,0 0 1,0-1-1,-1 1 0,1-1 0,0 1 0,0 0 1,0-1-1,0 1 0,0 0 0,0-1 0,0 1 0,0-1 1,0 1-1,1 0 0,-1-1 0,0 1 0,0 0 1,0-1-1,0 1 0,0 0 0,1-1 0,-1 1 1,0 0-1,0-1 0,1 1 0,-1 0 0,0 0 1,0-1-1,1 1 0,-1 0 0,0 0 0,1-1 1,-1 1-1,1-1 657,0 0 1,0 0-1,0 0 1,-1 0-1,1 0 1,0 0-1,-1 0 1,1 0-1,-1 0 1,1-1-1,-1 1 1,1-2-1,-2 3-562,0 1 0,1-1-1,-1 0 1,0 0 0,0 1-1,0-1 1,1 1 0,-1-1-1,0 1 1,1-1 0,-1 1-1,0-1 1,1 1 0,-2 1-1,2-2-154,-19 26 433,2 1 0,1 1 0,2 0 0,-13 34 0,-10 17-91,1-9-66,-32 67 432,62-122-664,1 0 1,0 0-1,1 0 0,0 1 1,1-1-1,1 1 1,1 0-1,0 0 1,1 0-1,1 0 0,0-1 1,1 1-1,4 16 1,30 96 50,-29-105-23,2-1 0,1 0 0,19 32 0,-22-43-125,-4-8 8,-1 0-1,0 0 0,1 1 0,-1-1 1,-1 1-1,1-1 0,-1 1 0,3 7 1,-4-9-546,-10-30-16069</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3:50.928"/>
    </inkml:context>
    <inkml:brush xml:id="br0">
      <inkml:brushProperty name="width" value="0.05" units="cm"/>
      <inkml:brushProperty name="height" value="0.05" units="cm"/>
      <inkml:brushProperty name="color" value="#AB008B"/>
    </inkml:brush>
  </inkml:definitions>
  <inkml:trace contextRef="#ctx0" brushRef="#br0">40 54 1888,'0'-32'5193,"0"11"3774,-8 42-6344,2 3-2173,1 1 0,1 0 0,-1 32-1,5 80 772,2-60-886,-3-56-315,0 0 0,-1 0 0,-6 28 0,6-29-521,3-13-4481</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3:51.461"/>
    </inkml:context>
    <inkml:brush xml:id="br0">
      <inkml:brushProperty name="width" value="0.05" units="cm"/>
      <inkml:brushProperty name="height" value="0.05" units="cm"/>
      <inkml:brushProperty name="color" value="#AB008B"/>
    </inkml:brush>
  </inkml:definitions>
  <inkml:trace contextRef="#ctx0" brushRef="#br0">44 58 4576,'-31'-13'2032,"30"12"-1776,0 1 0,0-1 0,1 1-1,-1-1 1,0 1 0,1-1 0,-1 0 0,0 1 0,1-1 0,-1 0 0,1 0 0,-1 0 0,1 1 0,-1-1 0,1 0-1,-1-1 1,-1-10 8855,29 17-8349,9 3-342,-25-5-274,1-1 0,1 0-1,16 0 1,27-5 108,109-20 0,-111 14-207,-34 6-77,34-1 1,-53 4 40,-16 11-4182,14-10 3715,0 0-1,-1 0 1,1 0-1,0 0 1,0 1-1,0-1 0,0 0 1,0 0-1,0 1 1,-1 2-1,-6 8-3843,0-6-452</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3:51.868"/>
    </inkml:context>
    <inkml:brush xml:id="br0">
      <inkml:brushProperty name="width" value="0.05" units="cm"/>
      <inkml:brushProperty name="height" value="0.05" units="cm"/>
      <inkml:brushProperty name="color" value="#AB008B"/>
    </inkml:brush>
  </inkml:definitions>
  <inkml:trace contextRef="#ctx0" brushRef="#br0">6 49 3808,'0'0'159,"0"0"0,-1 0 0,1 0 0,0 0 0,0 0 0,-1 0 0,1 0 0,0 0 0,0 0 0,0 0 0,-1-1 1,1 1-1,0 0 0,0 0 0,0 0 0,-1 0 0,1-1 0,0 1 0,0 0 0,0 0 0,0 0 0,-1-1 0,1 1 0,0 0 0,0 0 0,0-1 0,0 1 0,0 0 0,0 0 1,0-1-1,0 1 0,0 0 0,0 0 0,0-1 0,0 1 0,0 0 0,0 0 0,0-1 0,0 1 0,10-10 3826,22-7 93,-28 16-3576,2-2-247,1 1-1,-1 0 0,1 0 0,0 1 0,0 0 0,0 0 0,10 0 0,51 6-42,-7-1-94,-4-1-78,11-1-2795,-23-6-7463,-35 3 5733</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3:52.447"/>
    </inkml:context>
    <inkml:brush xml:id="br0">
      <inkml:brushProperty name="width" value="0.05" units="cm"/>
      <inkml:brushProperty name="height" value="0.05" units="cm"/>
      <inkml:brushProperty name="color" value="#AB008B"/>
    </inkml:brush>
  </inkml:definitions>
  <inkml:trace contextRef="#ctx0" brushRef="#br0">97 9 4320,'-3'-8'6012,"-2"19"3397,3-5-8201,-1 0-3336,-6 14 2529,1 1-1,1-1 1,1 1 0,0 1 0,2-1-1,-3 36 1,6-17-187,-3 15-49,3-36-98,-2 9-1468,0-21 245,2-7 905,1 0 1,0 1-1,0-1 1,-3 2-2505,2-2 2505,1 1-1,0-1 1,-1 0-1,1 0 1,0 0-1,-1 0 1,1 0 0,-1 0-1,1 0 1,0 0-1,-1 0 1,1 0-1,0 0 1,-1 0 0,1 0-1,-1 0 1,1-1-1,0 1 1,-1 0-1,1 0 1,0 0-1,0 0 1,-1-1 0,1 1-1,-2-2-1252,-3-4-987,1 5-614</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3:52.821"/>
    </inkml:context>
    <inkml:brush xml:id="br0">
      <inkml:brushProperty name="width" value="0.05" units="cm"/>
      <inkml:brushProperty name="height" value="0.05" units="cm"/>
      <inkml:brushProperty name="color" value="#AB008B"/>
    </inkml:brush>
  </inkml:definitions>
  <inkml:trace contextRef="#ctx0" brushRef="#br0">8 37 7456,'-1'-1'333,"-4"-4"1522,3 11 2282,16-6 311,-1-1-3545,1-1 0,19-4 0,7-1-354,207-12 469,-139 18-9395</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3:59.017"/>
    </inkml:context>
    <inkml:brush xml:id="br0">
      <inkml:brushProperty name="width" value="0.05" units="cm"/>
      <inkml:brushProperty name="height" value="0.05" units="cm"/>
      <inkml:brushProperty name="color" value="#AB008B"/>
    </inkml:brush>
  </inkml:definitions>
  <inkml:trace contextRef="#ctx0" brushRef="#br0">161 14 5824,'20'-4'2661,"-19"4"-2415,0 0-1,0 0 1,0 0 0,-1 0 0,1-1 0,0 1 0,0 0-1,-1-1 1,1 1 0,0-1 0,0 1 0,-1 0 0,1-1-1,-1 0 1,1 1 0,0-1 0,-1 1 0,1-1-1,-1 0 1,1 1 0,-1-2 0,-12 6 1887,8-2-1960,0 1-1,0 0 0,0 0 1,1 0-1,-1 0 1,1 1-1,0-1 0,0 1 1,0 0-1,-2 4 0,-6 7 215,-25 28 820,-19 26 186,49-59-1207,0-1 0,0 1 0,1 0 1,0 1-1,-5 17 0,9-26-163,1 0-1,-1 0 1,1 0 0,-1 0-1,1 0 1,0 0-1,0 0 1,0 1 0,0-1-1,0 0 1,1 0 0,-1 0-1,0 0 1,1 0 0,0 0-1,-1 0 1,1 0-1,0 0 1,0-1 0,0 1-1,0 0 1,1 0 0,-1-1-1,0 1 1,1-1-1,-1 1 1,1-1 0,-1 1-1,1-1 1,0 0 0,-1 0-1,1 0 1,0 0 0,0 0-1,0 0 1,0-1-1,0 1 1,0 0 0,0-1-1,3 1 1,5 0-78,0 1 0,0-2 0,0 1 0,0-1-1,12-2 1,55-10-3535,-51 7 2231,29-5-3419,-2 1 1546</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3:53.166"/>
    </inkml:context>
    <inkml:brush xml:id="br0">
      <inkml:brushProperty name="width" value="0.05" units="cm"/>
      <inkml:brushProperty name="height" value="0.05" units="cm"/>
      <inkml:brushProperty name="color" value="#AB008B"/>
    </inkml:brush>
  </inkml:definitions>
  <inkml:trace contextRef="#ctx0" brushRef="#br0">9 15 5216,'-7'-11'1368,"5"7"-655,7 8 1307,4 12 2492,-6-8-4020,-1-1 1,0 1-1,-1-1 0,0 1 1,0-1-1,0 1 0,-1 0 1,0-1-1,-2 9 0,1 9 366,2 9-60,-1 17-122,-8 70-1,7-89-969,1-21-2990,9-23-6959,0 3 7436,4 3-276</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3:53.620"/>
    </inkml:context>
    <inkml:brush xml:id="br0">
      <inkml:brushProperty name="width" value="0.05" units="cm"/>
      <inkml:brushProperty name="height" value="0.05" units="cm"/>
      <inkml:brushProperty name="color" value="#AB008B"/>
    </inkml:brush>
  </inkml:definitions>
  <inkml:trace contextRef="#ctx0" brushRef="#br0">20 24 6048,'-15'-14'1952,"11"6"-256,9 7 1111,10 5-249,-6 0-2227,-1 1-1,0 0 1,0 0 0,-1 1-1,1 0 1,-1 0 0,-1 1-1,1 0 1,6 9 0,7 12 140,20 37 0,-20-31-203,98 192 1103,-110-205-1184,0 0 0,-2 1 0,0 0 0,-1 0 0,-2 0 1,2 26-1,-4-14-8,-1-1 0,-2 0 0,-8 50 0,5-57-99,-2 0 0,0-1 0,-2 1 0,0-1 0,-18 31 0,19-40-340,-2-1 0,0 0 0,-1-1-1,0 0 1,-1 0 0,-1-1 0,0-1 0,-26 19 0,35-28-474,-1 0 0,1 0 0,-1 0 0,0-1 0,0 1 0,0-1 0,-9 2 0,14-4 544,-1 0 0,1 0-1,0 0 1,-1 0 0,1 0-1,-1 0 1,1 0 0,0 0-1,-1 0 1,1 0 0,0 0-1,-1 0 1,1 0 0,0-1-1,-1 1 1,1 0 0,0 0-1,-1 0 1,1 0 0,0-1 0,0 1-1,-1 0 1,1 0 0,0-1-1,0 1 1,-1 0 0,1-1-1,0 1 1,0 0 0,0-1-1,-1 1 1,1 0 0,0-1-1,0 1 1,-1-3-363,1 1-1,-1-1 1,0 0 0,1 1-1,0-1 1,0 0 0,0-4 0,7-30-2322</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3:55.442"/>
    </inkml:context>
    <inkml:brush xml:id="br0">
      <inkml:brushProperty name="width" value="0.05" units="cm"/>
      <inkml:brushProperty name="height" value="0.05" units="cm"/>
      <inkml:brushProperty name="color" value="#AB008B"/>
    </inkml:brush>
  </inkml:definitions>
  <inkml:trace contextRef="#ctx0" brushRef="#br0">27 103 2720,'5'-12'6186,"-14"5"101,7 6-5837,1 0 1,-1 0-1,1 0 1,-1 0-1,1 0 1,0 0-1,-1 0 1,-1-3-1,0-1 346,3 5-622,-1-1 0,1 1 1,0-1-1,-1 1 0,1-1 0,-1 0 0,1 1 0,0-1 0,0 0 1,-1 1-1,1-1 0,0 0 0,0 1 0,0-3 0,0 3 77,0-1-75,0 0-173,1 1 1,-1-1-1,1 0 0,-1 1 0,1-1 1,-1 0-1,1 1 0,0-1 0,-1 1 1,1-1-1,0 1 0,0-1 1,-1 1-1,1-1 0,0 1 0,0 0 1,-1 0-1,1-1 0,0 1 1,0 0-1,0 0 0,1 0 0,-1-1 7,51-11 220,1 2-1,65-4 0,-105 14-142,-10 0-105,1 0 1,-1 0 0,0 0 0,1-1 0,-1 1 0,0-1-1,1 1 1,-1-1 0,5-3 0,-7 4-207,21 27-17722,-13-11 14618</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3:56.583"/>
    </inkml:context>
    <inkml:brush xml:id="br0">
      <inkml:brushProperty name="width" value="0.05" units="cm"/>
      <inkml:brushProperty name="height" value="0.05" units="cm"/>
      <inkml:brushProperty name="color" value="#AB008B"/>
    </inkml:brush>
  </inkml:definitions>
  <inkml:trace contextRef="#ctx0" brushRef="#br0">215 4 1472,'-8'-3'11200,"-10"3"-5243,16 1-5850,0 0 1,0 1-1,0-1 0,0 0 1,0 1-1,0-1 1,0 1-1,1-1 1,-1 1-1,1 0 0,-1 0 1,1-1-1,0 1 1,0 0-1,0 0 0,0 1 1,0-1-1,0 0 1,0 0-1,1 0 1,-1 1-1,0 1 0,0 8-13,-1-1 0,1 24 0,1-31 18,-2 42 85,0-29 24,2 29 1,2 64-66,-2-68 6,6 55 0,-5-54 142,-1-43-313,0 0 0,0 1 0,0-1 1,0 0-1,-1 0 0,1 1 0,0-1 1,0 0-1,0 0 0,0 1 1,0-1-1,-1 0 0,1 0 0,0 0 1,0 1-1,0-1 0,-1 0 0,1 0 1,0 0-1,0 0 0,0 0 0,-1 1 1,1-1-1,0 0 0,0 0 0,-1 0 1,1 0-1,0 0 0,0 0 1,-1 0-1,1 0 0,0 0 0,-1 0 1,1 0-1,0 0 0,0 0 0,-1 0 1,1 0-1,-13-3-369,12 3 286,-4-1 28,-1 0 0,1 0 0,0 1 0,0 0 0,-1 0 0,1 0 0,0 1 0,-6 1 0,-40 13 29,42-12-42,-7-2 129,10-1 584,6 0-465,17-1 453,116-37 468,-74 19-968,0 4-136,17-7-467,-67 19 1639</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3:57.003"/>
    </inkml:context>
    <inkml:brush xml:id="br0">
      <inkml:brushProperty name="width" value="0.05" units="cm"/>
      <inkml:brushProperty name="height" value="0.05" units="cm"/>
      <inkml:brushProperty name="color" value="#AB008B"/>
    </inkml:brush>
  </inkml:definitions>
  <inkml:trace contextRef="#ctx0" brushRef="#br0">21 75 3552,'-6'-3'482,"6"2"-350,-1 0 1,0 1 0,0-1 0,0 1 0,0-1-1,0 1 1,0 0 0,-1-1 0,1 1-1,-4 0 3691,14-8 1350,-5 6-4478,1-1 0,-1 2 0,1-1-1,5-1 1,14-6 881,-11 3-1134,1 0 0,0 1 0,1 0-1,-1 1 1,27-4 0,-15 5-236,1 1 0,37 3 1,-51 0-431,1 0 0,0 1 0,0 0 0,-1 1 0,1 1 0,-1 0 0,0 1 0,13 7 0,-18-8-3837,8 0 250,-15-4 3518,11 1-5643</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3:57.550"/>
    </inkml:context>
    <inkml:brush xml:id="br0">
      <inkml:brushProperty name="width" value="0.05" units="cm"/>
      <inkml:brushProperty name="height" value="0.05" units="cm"/>
      <inkml:brushProperty name="color" value="#AB008B"/>
    </inkml:brush>
  </inkml:definitions>
  <inkml:trace contextRef="#ctx0" brushRef="#br0">189 18 4992,'0'-1'105,"0"0"1,-1-1-1,2-12 11824,-11 26-11341,2 1 0,0 0 0,1 0 0,-9 21 0,-16 59 121,13-34-86,-6 14-108,3 1 1,-15 98-1,34-142-420,2 49-1,1-50-75,1-3 63,2-1-1,1 1 1,1 0-1,1-1 1,1 0-1,16 38 1,-16-50-170,0 3-1008,-5-5-3741,3-20-1398,4-9 3110,8-8-1552</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3:58.583"/>
    </inkml:context>
    <inkml:brush xml:id="br0">
      <inkml:brushProperty name="width" value="0.05" units="cm"/>
      <inkml:brushProperty name="height" value="0.05" units="cm"/>
      <inkml:brushProperty name="color" value="#AB008B"/>
    </inkml:brush>
  </inkml:definitions>
  <inkml:trace contextRef="#ctx0" brushRef="#br0">262 2 5216,'0'0'109,"0"0"-1,0 0 1,0-1 0,-1 1-1,1 0 1,0 0 0,0 0-1,-1 0 1,1 0 0,0 0-1,0 0 1,0 0 0,-1-1-1,1 1 1,0 0 0,0 0-1,-1 0 1,1 0 0,0 0-1,-1 0 1,1 1 0,0-1 0,0 0-1,-1 0 1,1 0 0,0 0-1,0 0 1,0 0 0,-1 0-1,1 0 1,0 1 0,0-1-1,0 0 1,-1 0 0,1 0-1,0 0 1,0 1 0,0-1-1,0 0 1,-1 0 0,1 0-1,0 1 1,2 12 6641,1 0-6040,-3 12 579,-2 1 0,-5 36-1,0-12-917,3 0-1,2 75 1,2-82-256,0-42-131,0 0 18,0-1-1,0 1 1,0 0 0,0-1-1,0 1 1,-1 0 0,1-1-1,0 1 1,0 0-1,-1-1 1,1 1 0,-1-1-1,1 1 1,0-1 0,-1 1-1,1-1 1,-1 1 0,1-1-1,-1 1 1,0-1 0,1 0-1,-1 1 1,1-1 0,-1 0-1,0 0 1,1 1-1,-1-1 1,1 0 0,-1 0-1,0 0 1,1 0 0,-2 0-1,-22 2 216,22-2-179,-85 6-119,83-6 56,-2 1-1,-71 4-50,61-4 271,12 0-13,11 0-68,234-4 926,-223 3-1087,-9 0-82,0 1-1,0-2 0,0 1 1,0-1-1,0-1 0,14-3 0,-22 5-520,-1 0 534,0 0 1,1 0-1,-1 0 1,0 0-1,0 0 1,0 0-1,1 0 1,-1 0-1,0 0 1,0 0-1,0 0 1,1 0-1,-1 0 1,0 0-1,0 0 1,0 0-1,1 0 1,-1 0-1,0 0 1,0 0-1,0 0 1,0 0-1,1 0 1,-1 0-1,0 0 1,0 0-1,0-1 1,1 1-1,-1 0 1,0 0-1,0 0 1,0 0-1,0 0 1,0-1-1,0 1 1,1 0-1,-1 0 1,8-8-6950,-8 8 6822,1-1-1,-1 1 1,0-1-1,0 1 1,1-1-1,-1 1 1,0-1-1,0 1 1,0-1-1,1 0 1,-1 1-1,0-1 1,0 1-1,0-1 1,0 1-1,0-1 1,0 1-1,0-1 1,0 0-1,0 1 1,-1-2-1,-3-6-2966</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3:59.116"/>
    </inkml:context>
    <inkml:brush xml:id="br0">
      <inkml:brushProperty name="width" value="0.05" units="cm"/>
      <inkml:brushProperty name="height" value="0.05" units="cm"/>
      <inkml:brushProperty name="color" value="#AB008B"/>
    </inkml:brush>
  </inkml:definitions>
  <inkml:trace contextRef="#ctx0" brushRef="#br0">26 75 3328,'-25'-21'14296,"25"21"-14149,10-5 2854,25-2-3140,-21 4 1015,112-20 51,-103 20-904,1 1 0,0 1 0,32 4-1,-21 5 21,-29-6-127,1-1 0,-1 1 0,14 0 0,-18-2-449,15-27-19728</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3:59.735"/>
    </inkml:context>
    <inkml:brush xml:id="br0">
      <inkml:brushProperty name="width" value="0.05" units="cm"/>
      <inkml:brushProperty name="height" value="0.05" units="cm"/>
      <inkml:brushProperty name="color" value="#AB008B"/>
    </inkml:brush>
  </inkml:definitions>
  <inkml:trace contextRef="#ctx0" brushRef="#br0">20 24 2656,'0'0'59,"0"-1"0,0 0 0,1 0 0,-1 1 0,0-1 0,0 0 0,0 0 0,1 1 1,-1-1-1,0 0 0,1 1 0,-1-1 0,1 1 0,-1-1 0,1 0 0,-1 1 0,1-1 0,-1 1 0,2-1 0,2-4 456,15 0 7565,-18 5-7990,-1 0 1,0 0 0,0 0-1,0-1 1,0 1-1,1 0 1,-1 0 0,0 0-1,0 0 1,0 0 0,0 0-1,1 0 1,-1 0 0,0 0-1,0 0 1,0 0-1,0 0 1,1 0 0,-1 0-1,0 0 1,0 1 0,0-1-1,0 0 1,1 0 0,-1 0-1,0 0 1,0 0 0,0 0-1,0 0 1,0 0-1,1 1 1,-1-1 0,0 0-1,0 0 1,0 0 0,0 0-1,0 0 1,0 1 0,0-1-1,0 0 1,1 11 1331,-7 15-759,5-22-86,-12 30 513,9-27-908,1 1 0,0-1 1,-1 10-1,-1 5 163,-1 1-308,2 1-1,1-1 0,-1 26 0,4-48-548,0 15 997,-1-9-2678</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4:00.107"/>
    </inkml:context>
    <inkml:brush xml:id="br0">
      <inkml:brushProperty name="width" value="0.05" units="cm"/>
      <inkml:brushProperty name="height" value="0.05" units="cm"/>
      <inkml:brushProperty name="color" value="#AB008B"/>
    </inkml:brush>
  </inkml:definitions>
  <inkml:trace contextRef="#ctx0" brushRef="#br0">9 29 7040,'-8'0'1929,"14"1"436,15 1 2940,-13-2-4849,1 0-1,-1-1 0,0 1 1,0-2-1,1 1 0,7-3 1,15-3 84,-21 6-980,126-14 929,-106 14-4224,-1 2-3490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4:01.555"/>
    </inkml:context>
    <inkml:brush xml:id="br0">
      <inkml:brushProperty name="width" value="0.05" units="cm"/>
      <inkml:brushProperty name="height" value="0.05" units="cm"/>
      <inkml:brushProperty name="color" value="#AB008B"/>
    </inkml:brush>
  </inkml:definitions>
  <inkml:trace contextRef="#ctx0" brushRef="#br0">32 454 2400,'0'-1'98,"-1"1"-1,1 0 1,0-1-1,-1 1 1,1 0 0,0 0-1,-1-1 1,1 1-1,-1 0 1,1 0 0,0 0-1,-1-1 1,1 1-1,-1 0 1,1 0 0,-1 0-1,1 0 1,-1 0 0,1 0-1,-1 0 1,1 0-1,-1 0 1,1 0 0,-1 0-1,1 0 1,-1 1-1,-11 7 3587,5-2-2046,13-4-503,0 0 0,1 0 0,-1 0 0,14 0 0,-2-3-800,-1-1 0,0-1 1,0 0-1,0-2 0,0 0 1,0-1-1,-1 0 1,26-15-1,-27 11-293,-1 0 0,0-1 0,-1 0 0,0-1 0,-1-1 0,0 0 0,13-19 0,-6 4 190,0 0-1,-2-1 1,-2-1 0,0-1-1,-2 0 1,14-53-1,-21 58-144,-1 7-86,-4 15-154,0 5-166,-10 116 47,9-84 273,-11 257 324,6-257-111,-12 35-1,17-65-182,0-1-9,-1-1 0,1 0 0,0 0 0,0 0 0,-1 0-1,1 1 1,-1-1 0,1 0 0,-1 0 0,1 0 0,-1 0 0,0 0-1,1 0 1,-1 0 0,0-1 0,0 1 0,0 0 0,1 0-1,-1 0 1,0-1 0,0 1 0,0-1 0,0 1 0,-1-1 0,1 1-1,0-1 1,0 1 0,0-1 0,0 0 0,0 0 0,-1 1-1,1-1 1,0 0 0,0 0 0,0 0 0,0 0 0,-1-1 0,1 1-1,0 0 1,0 0 0,0-1 0,0 1 0,0-1 0,0 1-1,-1-1 1,0 0 0,-4-3-20,0 1 1,1-1-1,0 0 0,-1 0 1,1 0-1,1-1 0,-5-5 1,-19-20-40,21 23 24,1 1 0,-1-2 0,1 1 0,0-1 0,1 1 0,-5-10 0,8 13-137,2 3 61,6 2-24,31 9-295,-11-3 332,38 6 0,-57-12 83,1 0 0,-1 1 0,1 0 0,-1 0 1,0 0-1,0 1 0,0 0 0,10 7 0,-13-8-12,0 1 0,-1 0 0,0 0 0,0 0 0,0 0 0,0 0 0,0 1 0,-1-1 0,1 1 0,-1 0 0,0 0 0,0 0 0,0 0 0,-1 0-1,1 0 1,0 6 0,1 7-30,-1 0 0,-1 0 0,-1 27 0,-8 53-79,5-72 118,-23 155 146,19-146-125,-2 0 0,-1-1 0,-17 37 0,-33 50 642,58-115-573,-2 3 33,4-8-121,0 0-1,0 0 1,0 1 0,0-1 0,0 0 0,0 0 0,0 0 0,0 0-1,0 0 1,0 0 0,0 0 0,0 0 0,-1 0 0,1 0 0,0 0 0,0 0-1,0 0 1,0 0 0,0 0 0,0 0 0,0 0 0,0 0 0,-1 0 0,1 0-1,0 0 1,0 0 0,0 0 0,0 0 0,0 0 0,0 0 0,0 0-1,0 0 1,0 0 0,-1 0 0,1 0 0,0 0 0,0 0 0,0 0 0,0 0-1,0 0 1,0 0 0,0 0 0,0 0 0,0 0 0,0 0 0,0-1 0,-1 1-1,1 0 1,0 0 0,0 0 0,0 0 0,0 0 0,0 0 0,0 0-1,0-1 1,1-6 186,25-58 36,8-17-205,46-174-18,-61 201 21,3 1-1,2 1 0,2 1 1,2 1-1,3 2 0,2 1 1,40-45-1,-69 89-60,2-4-23,1 0 1,0 1-1,1 0 0,10-7 1,-16 13 48,-1 0 1,1 0-1,-1 0 1,1 0 0,-1 0-1,1 0 1,0 1-1,-1-1 1,1 1-1,0-1 1,0 1-1,-1-1 1,1 1-1,0 0 1,0 0-1,-1 0 1,1 0-1,0 0 1,0 1-1,0-1 1,-1 0-1,1 1 1,0-1 0,-1 1-1,1 0 1,0 0-1,-1-1 1,1 1-1,-1 0 1,1 0-1,-1 1 1,2 0-1,-2 0 7,0 0 0,0-1-1,0 1 1,0 0 0,0 0-1,0 0 1,-1 0 0,1 0-1,-1 0 1,1 0 0,-1 0-1,0 0 1,0 0 0,0 0-1,0 0 1,0 0 0,0 0-1,0 0 1,-2 2 0,1 3 25,-1 0 0,0 0 0,0-1 0,-6 11 1,2-5 23,-1 0 0,0 0 0,-1-1 0,-15 16 1,20-23-1,-1 0 0,0-1 0,-1 1 0,1-1 1,0 1-1,-1-2 0,0 1 0,0 0 0,0-1 1,0 0-1,0 0 0,0 0 0,-1-1 0,-5 2 1,8-3-46,0 0 1,1 0 0,-1 0 0,0-1-1,1 1 1,-1-1 0,1 1 0,-1-1-1,1 0 1,-1 0 0,1 0-1,-1 0 1,1-1 0,0 1 0,0-1-1,0 1 1,-3-3 0,4 3-35,0 0 0,0 0 1,1 0-1,-1 0 0,0 0 0,0 0 1,1 0-1,-1 0 0,1 0 0,-1 0 1,1 0-1,-1 0 0,1 0 0,0-1 1,0 1-1,-1 0 0,1 0 0,0 0 1,0-1-1,0 1 0,0 0 1,0 0-1,1 0 0,-1-1 0,0 1 1,1 0-1,-1 0 0,0 0 0,1 0 1,-1 0-1,1-1 0,0 1 0,-1 0 1,1 0-1,0 1 0,1-3 0,1 1 4,1-1 0,-1 0 0,1 1 0,-1 0 1,1 0-1,0 0 0,0 1 0,0-1 0,8-1 0,39-7-194,91 1 143,-78 6 57,-55 2 53,1 0 1,-1-1 0,0 0 0,0 0 0,0-1-1,0 0 1,-1-1 0,1 0 0,-1 0-1,0-1 1,0 0 0,-1 0 0,1-1 0,-1 0-1,0 0 1,11-14 0,2-6-17,-1-1-1,-1-1 1,20-41 0,-23 40-28,-1 0-120,-14 29 130,0 0 0,0 0 0,0 0 0,0-1 0,0 1 0,0 0 0,0 0 0,0 0 0,0 0 0,0 0 0,0 0 0,1 0 0,-1 0 0,0 0 0,0 0 0,0 0 0,0 0 0,0 0 0,0 0 0,0 0 0,0 0 0,0 0 0,0 0 0,0 0 0,1 0 0,-1 0 0,0 0 0,0 0 0,0 0 0,0 0 0,0 0 0,0 0 0,0 0 0,0 0 0,0 0 0,0 0 0,0 1 0,0-1 0,1 0 0,-1 0 0,0 0 0,0 0 0,0 0 0,0 0 0,0 0 0,0 0 0,0 0 0,0 0 0,0 0 0,0 0 0,0 0 0,0 1 0,0-1 0,0 0 0,0 0 0,0 0 0,0 0 0,0 0 0,0 0 0,0 0 0,1 6-49,-2 14-70,-2 0-1,-6 27 0,1-4 107,-8 70 134,15-102-29,0 0 0,1 0 1,0 0-1,1 0 0,0 0 1,1 0-1,3 13 0,-5-23-67,1-1 1,-1 0-1,0 1 0,0-1 0,0 1 0,1-1 0,-1 0 0,0 1 0,1-1 0,-1 0 0,0 0 1,0 1-1,1-1 0,-1 0 0,1 0 0,-1 1 0,0-1 0,1 0 0,-1 0 0,0 0 0,1 0 0,-1 1 1,1-1-1,-1 0 0,1 0 0,-1 0 0,0 0 0,1 0 0,-1 0 0,1 0 0,-1 0 0,0 0 1,1-1-1,-1 1 0,1 0 0,-1 0 0,1 0 0,18-9 116,-16 7-102,66-41 37,-6 3-13,-26 16-123,-30 18 32,1 1-1,0 0 1,0 0-1,0 1 0,0 0 1,1 0-1,-1 1 1,16-4-1,-23 7 33,0 0 0,0 0 0,0-1 0,0 1 0,0 0 0,0 0 1,1 0-1,-1 0 0,0 0 0,0 0 0,0 0 0,0 0 0,0 1 0,0-1 0,0 0 0,0 1 0,0-1 0,0 1 0,0-1 0,0 1 0,0-1 0,0 1 0,0 0 0,0-1 0,0 1 0,-1 0 0,1 0 0,0 0 0,0 0 0,-1-1 0,1 1 0,-1 0 0,1 0 0,-1 0 0,1 0 0,-1 0 0,0 1 0,1-1 1,-1 0-1,0 0 0,0 0 0,0 0 0,0 2 0,0 5 11,-1-1-1,0 1 1,0-1 0,-1 0 0,-3 9 0,2-5-1,-3 4 48,5-13-32,0-1 1,1 1-1,-1 0 0,0 0 1,1 1-1,-1-1 0,1 2 1,0-3-15,0-1 1,0 1 0,0-1 0,0 0 0,0 1 0,0-1 0,0 0-1,0 1 1,0-1 0,1 0 0,-1 1 0,0-1 0,0 0-1,0 1 1,1-1 0,-1 0 0,0 0 0,1 1 0,-1-1 0,0 0-1,0 0 1,1 1 0,-1-1 0,0 0 0,1 0 0,-1 0-1,0 0 1,1 0 0,-1 1 0,0-1 0,1 0 0,-1 0 0,1 0-1,-1 0 1,0 0 0,1 0 0,-1 0 0,0 0 0,1 0-1,-1 0 1,1-1 0,-1 1 0,21-6 114,-17 5-99,13-5 17,24-13 0,-33 14-87,1 0 0,1 1 0,-1 0 0,1 1 0,-1 0 0,1 0-1,0 1 1,18-2 0,-24 5 33,-1 0-1,1 0 1,-1 0-1,1 0 1,-1 0-1,1 1 1,-1 0-1,0-1 1,0 1-1,0 0 1,0 1-1,0-1 1,4 5-1,-3-3 26,1-1 1,-1 1-1,1-1 1,7 4-1,-8-5 14,1-1-1,-1 1 0,1-1 1,0 0-1,0-1 0,-1 1 1,1-1-1,0 0 1,0 0-1,0 0 0,-1-1 1,1 1-1,0-1 0,-1-1 1,1 1-1,0 0 0,-1-1 1,0 0-1,1 0 1,-1-1-1,0 1 0,0-1 1,5-4-1,8-7-13,-1-1 0,0-1 0,24-32 1,-24 29-69,37-49 197,-24 28-232,41-41-1,-69 81 75,-1-1-1,1 0 0,0 0 1,-1 1-1,1-1 0,0 0 1,0 1-1,-1-1 0,1 1 1,0-1-1,0 1 0,0-1 1,0 1-1,0-1 0,0 1 1,0 0-1,-1 0 0,1 0 1,0-1-1,2 1 0,-2 1 10,0-1 1,-1 0-1,1 1 0,-1-1 0,1 1 0,-1-1 0,1 1 0,-1-1 0,1 1 1,-1-1-1,0 1 0,1-1 0,-1 1 0,0 0 0,1-1 0,-1 1 0,0 0 1,0-1-1,1 1 0,-1 0 0,0 1 0,1 6-8,0 1-1,-1-1 1,-1 14-1,0-19-18,-1 25 86,-2-1 1,-1 0 0,-1 0-1,-1 0 1,-1-1-1,-2 0 1,-1-1-1,0 0 1,-20 30-1,28-50-12,-9 12 148,11-16-180,1-1-1,-1 1 1,1-1 0,-1 1 0,0-1 0,1 1-1,-1-1 1,0 1 0,1-1 0,-1 0 0,0 1-1,0-1 1,1 0 0,-1 0 0,0 1-1,0-1 1,1 0 0,-1 0 0,0 0 0,0 0-1,0 0 1,-1 0 0,1-1-7,0 1 0,0 0 0,0-1-1,0 1 1,-1-1 0,1 1 0,0-1 0,0 0 0,0 1 0,0-1 0,0 0 0,0 0 0,1 1-1,-1-1 1,0 0 0,0 0 0,0 0 0,1 0 0,-1 0 0,1 0 0,-1 0 0,1-1 0,-1 1-1,1 0 1,-1 0 0,1 0 0,0 0 0,0-1 0,0 1 0,0 0 0,0 0 0,0-1 0,0 1-1,0 0 1,0 0 0,0 0 0,1-1 0,0-1 0,0-1-20,0 0 0,1 0 0,-1 0 1,1 0-1,0 0 0,1 1 0,-1-1 0,0 0 0,6-5 1,-3 5-1,0 1 1,-1-1 0,1 1-1,1 1 1,-1-1 0,0 1-1,1-1 1,-1 1 0,1 1 0,-1-1-1,1 1 1,11-1 0,0 1 17,-1 1 1,1 1 0,20 2 0,12 6-414,20 1-4433,-58-10 3075,9 2-823,-6 2-3621,-10-1 3226</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4:00.813"/>
    </inkml:context>
    <inkml:brush xml:id="br0">
      <inkml:brushProperty name="width" value="0.05" units="cm"/>
      <inkml:brushProperty name="height" value="0.05" units="cm"/>
      <inkml:brushProperty name="color" value="#AB008B"/>
    </inkml:brush>
  </inkml:definitions>
  <inkml:trace contextRef="#ctx0" brushRef="#br0">44 12 3904,'6'-11'7387,"1"12"-3724,1 54 129,-10-24-2747,-10 54 1,5-38-273,-12 49-320,18-87-516,-1 16-849,-12 47-1,8-44-2326,4-10-2524</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4:01.427"/>
    </inkml:context>
    <inkml:brush xml:id="br0">
      <inkml:brushProperty name="width" value="0.05" units="cm"/>
      <inkml:brushProperty name="height" value="0.05" units="cm"/>
      <inkml:brushProperty name="color" value="#AB008B"/>
    </inkml:brush>
  </inkml:definitions>
  <inkml:trace contextRef="#ctx0" brushRef="#br0">71 6 4896,'-6'-5'2535,"5"10"1463,3 8-597,-1-6-3874,43 121 4457,20 150-973,-63-272-2966,3 20 195,-1-1 1,-1 0-1,-1 36 0,-13 75 242,6-88-448,2-8 18,-18 77 1,18-104-415,0 0 0,-1 0 0,0 0 0,-1-1 0,0 0 0,-1 0 0,-1-1 0,0 1 0,-15 15 0,21-24-15,0-1 0,0 0 0,0 0 0,0 0 0,-1 0 0,1 0 1,0-1-1,-1 1 0,0-1 0,1 1 0,-1-1 0,0 0 0,0 0 0,1 0 0,-6 0 0,6-1-627,-1 0 1,0-1-1,1 0 1,-1 1 0,1-1-1,-4-1 1</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4:02.559"/>
    </inkml:context>
    <inkml:brush xml:id="br0">
      <inkml:brushProperty name="width" value="0.05" units="cm"/>
      <inkml:brushProperty name="height" value="0.05" units="cm"/>
      <inkml:brushProperty name="color" value="#AB008B"/>
    </inkml:brush>
  </inkml:definitions>
  <inkml:trace contextRef="#ctx0" brushRef="#br0">44 73 2080,'-4'-6'397,"3"-2"4446,-1-1 2277,-4 5-5230,-13-5 1964,18 9-3712,0 0 0,1-1 0,-1 1 0,0 0 0,0-1 0,1 1 0,-1-1 0,0 1 0,1-1 0,-1 0 0,1 1 0,-1-1 0,0 0 1,1 1-1,-1-1 0,1 0 0,-1-1 890,14-7-642,-7 7-394,0 1 1,0 0-1,1 0 1,-1 0 0,0 0-1,0 1 1,1 0 0,9 2-1,6-1 40,20-1-5,-6 1 35,0-2-1,0-1 1,37-7-1,-56 7-5062,-17 2 4740,1 0-1,-1 1 1,1-1 0,-1 0-1,1 0 1,-1 0-1,1 0 1,-1 1 0,0-1-1,1 0 1,-1 0 0,1 1-1,-1-1 1,1 0-1,-1 1 1,0-1 0,1 0-1,-1 1 1,0-1 0,1 1-1,-1-1 1,0 1-1,0-1 1,0 0 0,1 1-1,-1 0 1,4 8-5076</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4:04.568"/>
    </inkml:context>
    <inkml:brush xml:id="br0">
      <inkml:brushProperty name="width" value="0.05" units="cm"/>
      <inkml:brushProperty name="height" value="0.05" units="cm"/>
      <inkml:brushProperty name="color" value="#AB008B"/>
    </inkml:brush>
  </inkml:definitions>
  <inkml:trace contextRef="#ctx0" brushRef="#br0">348 39 2912,'0'-1'117,"0"0"1,0 0-1,0 0 0,0 0 1,0 0-1,0 0 0,0 0 1,0 0-1,1 0 0,-1 0 1,0 0-1,1 0 0,-1 0 1,1 0-1,-1 0 0,2-1 1,2-4 4447,-4 6-4421,0-1 1,1 1-1,-1 0 1,0 0-1,0-1 1,0 1-1,1 0 0,-1-1 1,0 1-1,0 0 1,0-1-1,0 1 1,0 0-1,1-1 1,-1 1-1,0 0 1,0-1-1,0 1 1,0 0-1,0-1 1,0 1-1,0 0 0,0-1 1,0 1-1,-1-1 1,1 1-1,0 0 1,0-1-1,0 1 1,0 0-1,0-1 1,-1 1-1,1 0 1,0 0-1,0-1 1,0 1-1,-1 0 1,1 0-1,0-1 0,0 1 1,-1 0-1,1 0 1,0-1-1,-1 1 1,1 0-1,0 0 1,-1 0-1,1 0 1,0 0-1,-1 0 1,1-1-1,0 1 1,-1 0-1,0 0 0,0 0 29,0 0-1,0 0 0,0 0 0,0 0 1,0 1-1,0-1 0,0 0 0,0 0 0,0 1 1,0-1-1,0 0 0,1 1 0,-1-1 0,0 1 1,0-1-1,0 1 0,0-1 0,1 1 1,-1 0-1,-1 0 0,0 5-20,0-1 0,0 0-1,1 1 1,-1-1 0,1 1 0,0 0 0,0 9-1,0-2-48,-2 16 9,2 1 0,1-1 0,1 1 0,10 58 0,2 49 118,-8-49 31,-2-57 71,-1 0 1,-4 40-1,2-69-293,0 1 1,0 0-1,-1 0 0,1-1 0,-1 1 1,0 0-1,1-1 0,-1 1 0,0-1 1,-1 1-1,1-1 0,0 1 0,-1-1 1,0 0-1,-1 3 0,1-4 4,-1 1 0,1-1 0,0 0 0,0 1 0,-1-1 0,1 0 1,0-1-1,-1 1 0,1 0 0,-1-1 0,1 1 0,-1-1 0,1 0 0,-1 0 0,0 0 0,-4-1 0,-24-3 225,-48-12 0,-18-2-868,84 17 171,8 1 7,0-1 0,-1 1 0,1-1 0,-1 0 0,1 0-1,0 0 1,0-1 0,-1 0 0,-8-5 0,14 7 255,-1-1 0,1 1 0,0-1 0,-1 0 0,1 1 0,0-1 0,0 0 0,0 0 0,-1 1 0,1-1 0,0 0 0,0 1 0,0-1 0,0 0 0,0 0 0,0 1 0,0-1 0,1 0 0,-1 1 0,0-1 0,0 0 0,1 0 0,-1 1 0,0-1 1,1 1-1,-1-1 0,0 0 0,2 0 0,15-22-2196,-14 19 1536,23-27-3485,34-29 0,-29 32 1747</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4:05.152"/>
    </inkml:context>
    <inkml:brush xml:id="br0">
      <inkml:brushProperty name="width" value="0.05" units="cm"/>
      <inkml:brushProperty name="height" value="0.05" units="cm"/>
      <inkml:brushProperty name="color" value="#AB008B"/>
    </inkml:brush>
  </inkml:definitions>
  <inkml:trace contextRef="#ctx0" brushRef="#br0">60 52 5312,'-4'-1'268,"2"1"-45,-1-1 1,0 0-1,0 1 0,0 0 1,0-1-1,1 1 1,-1 0-1,0 1 1,0-1-1,0 0 1,-4 2-1,-10-1 11348,24-1-10977,68 1 1571,82-15-698,-133 12-1354,26 2-1,-28 0-152,35-4-1,-46 0-476,0-6-7242,-5 3 4601,6-5-2634</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4:05.774"/>
    </inkml:context>
    <inkml:brush xml:id="br0">
      <inkml:brushProperty name="width" value="0.05" units="cm"/>
      <inkml:brushProperty name="height" value="0.05" units="cm"/>
      <inkml:brushProperty name="color" value="#AB008B"/>
    </inkml:brush>
  </inkml:definitions>
  <inkml:trace contextRef="#ctx0" brushRef="#br0">318 6 4224,'-8'-5'8309,"7"5"-8182,0 1 1,0-1-1,0 1 0,1-1 1,-1 1-1,0 0 1,0-1-1,1 1 0,-1 0 1,1-1-1,-1 1 0,0 0 1,1 0-1,-1 0 1,1 0-1,0 0 0,-1-1 1,1 1-1,-1 2 1,-1 2 391,-23 40 847,-11 20-55,3 10-482,-69 140 582,94-201-1328,-14 26 296,-25 64 0,42-91-303,1 0-1,1 1 0,-1-1 0,2 1 1,0 0-1,1 0 0,0 0 1,1 0-1,3 19 0,2-4 6,2 0 0,1-1 0,1 0 0,1 0 0,25 45 0,-26-58-13,21 26 0,-9-14-44,-15-19-409,1-1 0,13 14 1,-18-19-243,0 0 0,0 0 1,1-1-1,-1 1 0,1 0 0,-1-1 1,1 1-1,0-1 0,-1 0 1,1 0-1,0 0 0,6 1 1,-1-2-1822</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4:06.586"/>
    </inkml:context>
    <inkml:brush xml:id="br0">
      <inkml:brushProperty name="width" value="0.05" units="cm"/>
      <inkml:brushProperty name="height" value="0.05" units="cm"/>
      <inkml:brushProperty name="color" value="#AB008B"/>
    </inkml:brush>
  </inkml:definitions>
  <inkml:trace contextRef="#ctx0" brushRef="#br0">286 9 3136,'-18'-8'17562,"14"16"-15839,3 0-1583,0 0 1,0 0 0,1 0-1,1 1 1,-1-1 0,1 0-1,4 12 1,1 4-98,1-1-1,1-1 1,13 25 0,7 17-145,-18-39 117,7 17 107,-16-38-95,0-1 0,-1 0 0,1 1-1,0-1 1,-1 1 0,0-1 0,0 1 0,0-1 0,-2 7 0,2-8-11,-1-1 0,1 0 0,-1 1 0,0-1 0,1 0 0,-1 0 0,0 1 0,0-1 0,0 0 0,0 0 0,0 0 0,0 0 0,-1-1 0,1 1 0,0 0 0,0 0 0,-1-1 0,1 1 0,0 0 0,-1-1 0,1 0 0,0 1 0,-1-1 0,-1 0 0,-5 2 105,-1-1 0,-16-1 0,20 0-143,-251 0 614,254 0-905,0 0 1,-1 0-1,1 0 0,0 0 1,0-1-1,0 1 0,0-1 1,-1 0-1,1 0 0,0 1 1,0-1-1,0 0 0,1-1 1,-1 1-1,-2-2 0,13-6-6102,-3 5 4831,-1 0 0,1 1 0,1-1 0,9-3 0,12-2-1872</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4:07.102"/>
    </inkml:context>
    <inkml:brush xml:id="br0">
      <inkml:brushProperty name="width" value="0.05" units="cm"/>
      <inkml:brushProperty name="height" value="0.05" units="cm"/>
      <inkml:brushProperty name="color" value="#AB008B"/>
    </inkml:brush>
  </inkml:definitions>
  <inkml:trace contextRef="#ctx0" brushRef="#br0">22 79 2912,'-3'-2'289,"2"2"-236,0 0 0,1-1 0,-1 1 0,1 0 0,-1 0 0,0-1 0,1 1 0,-1-1 0,1 1 0,-1-1 0,1 1 0,-1-1 0,1 1 0,-1-1 0,-9-16 14564,10 17-14506,0 0 1,0 0 0,0 0-1,0-1 1,0 1-1,0 0 1,0 0-1,0-1 1,0 1 0,0 0-1,0 0 1,0-1-1,0 1 1,0 0 0,0 0-1,0 0 1,1-1-1,-1 1 1,0 0-1,0 0 1,0-1 0,0 1-1,0 0 1,0 0-1,1 0 1,16-6 467,0 0 0,1 2 1,26-4-1,55-1-304,6 10 318,-31 0-4893,-24-4-8110,-33-1 9776,1-6-417</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4:07.788"/>
    </inkml:context>
    <inkml:brush xml:id="br0">
      <inkml:brushProperty name="width" value="0.05" units="cm"/>
      <inkml:brushProperty name="height" value="0.05" units="cm"/>
      <inkml:brushProperty name="color" value="#AB008B"/>
    </inkml:brush>
  </inkml:definitions>
  <inkml:trace contextRef="#ctx0" brushRef="#br0">57 28 1472,'-5'-8'104,"5"7"305,0 0 1,0 0-1,0 1 1,0-1-1,0 0 0,5-14 11985,-9 45-8062,-10 17-3240,9-33-692,-2 5-299,4-13-44,0 1-1,1 0 1,0 0-1,-1 8 1,-10 110 444,12-90-2042</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4:08.257"/>
    </inkml:context>
    <inkml:brush xml:id="br0">
      <inkml:brushProperty name="width" value="0.05" units="cm"/>
      <inkml:brushProperty name="height" value="0.05" units="cm"/>
      <inkml:brushProperty name="color" value="#AB008B"/>
    </inkml:brush>
  </inkml:definitions>
  <inkml:trace contextRef="#ctx0" brushRef="#br0">1 26 3904,'-1'-10'6683,"16"12"3123,-3 0-10509,98-12 1808,-53 4-2285,5 3-8094,-59 2 8486,0 1 0,0 0 0,0 0 0,0 1-1,0-1 1,0 1 0,1-1 0,2 2 0,11 6-1308</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4:01.927"/>
    </inkml:context>
    <inkml:brush xml:id="br0">
      <inkml:brushProperty name="width" value="0.05" units="cm"/>
      <inkml:brushProperty name="height" value="0.05" units="cm"/>
      <inkml:brushProperty name="color" value="#AB008B"/>
    </inkml:brush>
  </inkml:definitions>
  <inkml:trace contextRef="#ctx0" brushRef="#br0">124 16 7872,'-79'-16'3584,"48"16"-3104,23 0-256,3 0-224</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4:08.830"/>
    </inkml:context>
    <inkml:brush xml:id="br0">
      <inkml:brushProperty name="width" value="0.05" units="cm"/>
      <inkml:brushProperty name="height" value="0.05" units="cm"/>
      <inkml:brushProperty name="color" value="#AB008B"/>
    </inkml:brush>
  </inkml:definitions>
  <inkml:trace contextRef="#ctx0" brushRef="#br0">3 8 3808,'-2'-7'1216,"2"7"-1194,0 0 0,7 3 5960,-4-1-5569,-1-1-1,1 1 1,-1 0 0,1 1-1,-1-1 1,0 0-1,0 1 1,0-1-1,0 1 1,0 0-1,0-1 1,-1 1-1,1 0 1,-1 0 0,0 0-1,0 0 1,1 4-1,0 3 76,0 1 0,-1-1 1,0 0-1,0 12 0,-1-17-376,0 26 613,-1 1 0,-6 37 1,4-50-599,1 28 1,-2 8-165,2-39-191,2-11-486,-1 1 1,1-1-1,-1 0 0,-3 8 0,3-8-353</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4:09.507"/>
    </inkml:context>
    <inkml:brush xml:id="br0">
      <inkml:brushProperty name="width" value="0.05" units="cm"/>
      <inkml:brushProperty name="height" value="0.05" units="cm"/>
      <inkml:brushProperty name="color" value="#AB008B"/>
    </inkml:brush>
  </inkml:definitions>
  <inkml:trace contextRef="#ctx0" brushRef="#br0">10 7 4320,'-10'-6'8149,"11"7"-7890,0 0 1,0 1-1,0-1 0,0 1 1,0-1-1,-1 1 0,1-1 1,-1 1-1,1-1 1,-1 1-1,0 0 0,1 1 1,0 4 165,1-3-107,-1 0-1,1 1 1,0-1 0,1 0-1,5 7 1,5 11 453,0 8-381,-1 0-1,-2 1 0,8 35 1,-2-6-108,46 193 1537,-56-221-1727,-2 1 0,-1 0 0,-2 0-1,-1 0 1,-1 0 0,-2-1 0,-2 1 0,-13 51 0,13-66-21,0 6-533,-2-1 0,-1 0 1,-15 30-1,21-49-95,-1-1-1,1 1 1,-1-1 0,1 1 0,-1-1 0,0 0 0,-1 0 0,1 0 0,0-1 0,-1 1-1,1-1 1,-6 3 0,8-5 423,1 0 0,-1 0-1,1 0 1,-1 1 0,1-1 0,-1 0-1,0 0 1,1 0 0,-1 0 0,1 0-1,-1 0 1,0 0 0,1 0 0,-1 0-1,1-1 1,-1 1 0,1 0 0,-1 0-1,0 0 1,1-1 0,-1 1 0,0-1-1,-16-15-5907</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4:13.755"/>
    </inkml:context>
    <inkml:brush xml:id="br0">
      <inkml:brushProperty name="width" value="0.05" units="cm"/>
      <inkml:brushProperty name="height" value="0.05" units="cm"/>
      <inkml:brushProperty name="color" value="#AB008B"/>
    </inkml:brush>
  </inkml:definitions>
  <inkml:trace contextRef="#ctx0" brushRef="#br0">5 292 2400,'-4'0'4045,"16"-7"-464,-2-1-2219,-8 7-1208,0-1 1,0 1-1,-1 0 1,1-1-1,-1 0 1,1 1-1,-1-1 1,0 0-1,2-3 1,0 2-22,0 0 1,0-1-1,0 1 0,0 1 1,0-1-1,1 0 1,-1 1-1,1 0 0,0 0 1,0 0-1,-1 0 1,9-2-1,6-4 277,-10 5-262,-1 0 0,1 0 0,0 1 0,0 1 0,0-1 0,0 1 0,0 0 1,0 1-1,13 1 0,-6-1-195,67-5 223,195 5-37,-107 8-182,-148-9 70,0-2-1,0 0 0,34-10 1,-24 6-143,-18 4 115,0 2 0,1 0 0,-1 0 1,15 2-1,4 0 58,12 1-36,51 9 0,-10 0 129,71-1 21,-125-8-210,-23-2 37,1 0 1,-1 1-1,0 0 0,11 4 0,-6-2-32,1 0-1,15 1 1,-13-2-16,22 5 0,-25-4 65,-1-1 0,0-1-1,21 0 1,1-1 17,23 3 37,47 3-208,113 29 75,-192-31 126,1-1 0,-1-2 0,1 0-1,0-2 1,-1-1 0,39-8-1,23-1-109,-46 6 33,61 3 0,-61 3 27,61-8 1,-92 6 23,6-2-86,24 0 0,16-2 50,-49 5 15,0-1 0,0 0 0,9-3 0,-9 3-29,-1-1 1,1 1-1,9 0 0,179-7-3,88 2-158,-230 13 191,-35-4-34,32 1-1,-30-3 40,21 3-1,-20-1-30,21 0 0,88 5 112,430-8-145,-413 7-115,-2-1 220,-68-9-9,86-16-1,-87 9-86,87-1 0,266 11 18,-354 4-64,-19 0 166,131 20 23,-123-14-186,150 22 370,-97-23-264,-21-3-117,-51-2 108,-1-2 0,50-5 0,90-16 175,-122 12-284,-48 4 108,1 0 1,-1-1-1,20-8 1,21-6 147,-18 8-192,-20 5 24,-1 1 1,24-3-1,105-13-211,40-2 350,-83 21-183,-55 1-102,47 7 264,-24-8-202,160 6 309,-192-3-230,72-4 1,-71-4 34,0-1-1,51-18 0,-24 9 378,-39 8-479,1 2 1,59-5 0,-33 5 75,10 0-73,91 4 0,2 1 34,31-18-17,358-36 469,-330 36 269,0 15-53,-193 6 64,-15-1-1815,-27 9-8959,-14 5 5188</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4:16.562"/>
    </inkml:context>
    <inkml:brush xml:id="br0">
      <inkml:brushProperty name="width" value="0.05" units="cm"/>
      <inkml:brushProperty name="height" value="0.05" units="cm"/>
      <inkml:brushProperty name="color" value="#AB008B"/>
    </inkml:brush>
  </inkml:definitions>
  <inkml:trace contextRef="#ctx0" brushRef="#br0">292 111 1728,'0'0'11,"0"0"0,0 0 0,0 0 0,0 1 0,0-1 0,0 0 0,0 0 0,0 0 0,0 0 0,0 0 0,1 0 0,-1 0 0,0 0 0,0 0 0,0 0 0,0 0 0,0 1 0,0-1 0,-1 0 0,1 0 0,0 0 0,0 0 0,0 0 1,0 0-1,0 0 0,0 0 0,0 0 0,0 0 0,0 0 0,0 0 0,0 1 0,0-1 0,0 0 0,0 0 0,0 0 0,0 0 0,0 0 0,0 0 0,0 0 0,0 0 0,-1 0 0,1 0 0,0 0 0,0 0 0,0 0 0,0 0 0,0 0 0,0 0 0,0 0 0,0 0 0,0 0 0,0 0 0,0 0 0,0 0 0,-1 0 0,1 0 0,0 0 0,0 0 0,0 0 0,0 0 0,0 0 0,0 0 0,0 0 0,0 0-4,0 0-1,0 0 0,0 0 1,-1 0-1,1 0 0,0 0 1,0 0-1,0 0 0,0 0 1,0 0-1,0 0 0,0 0 0,0 0 1,0 0-1,0 0 0,0 0 1,0 0-1,0 0 0,0 0 1,-1 0-1,1 0 0,0 0 1,0 0-1,0 0 0,0 0 0,0 0 1,0 0-1,0 0 0,0 0 1,0 0-1,0 0 0,0 0 1,0 0-1,0 0 0,0 0 1,0 0-1,0 0 0,0 1 1,0-1-1,0 0 0,0 0 0,0 0 1,0 0-1,0 0 0,0 0 1,0 0-1,0 0 0,0 0 1,0 0-1,0 0 0,0 0 1,0 0-1,0 0 0,0 1 0,0-1 1,0 0-1,0 0 0,0 0 1,0 0-1,0 0 0,0 0 1,0 0-1,0 0 0,-9-5 5242,-15 5 813,-31 0-1397,55 0-4637,-1 0 0,1 0 0,0 1 0,0-1 0,-1 0 0,1 0-1,0 0 1,-1 0 0,1 0 0,0 0 0,0 0 0,-1-1 0,1 1 0,0 0 0,0 0 0,-1 0 0,1 0 0,0 0-1,0 0 1,-1 0 0,1-1 0,0 1 0,0 0 0,-1 0 0,1 0 0,0 0 0,0-1 0,0 1 0,-1 0-1,1 0 1,0-1 0,0 1 0,0 0 0,0 0 0,0-1 0,0 1 0,0 0 0,-1 0 0,1-1 0,0 1 0,0 0-1,0-1 1,0 1 0,0 0 0,0 0 0,0-1 0,0 1 0,0 0 0,1-1 0,-1 1 0,0 0 0,0 0 0,0-1-1,0 1 1,0 0 0,0 0 0,0-1 0,1 1 0,-1 0 0,0 0 0,0-1 0,12-13 507,-5 10-378,0-1 1,14-5-1,6-4-23,-12 5-108,1 0 0,-1 1 0,26-8 0,-34 13-50,1 1 0,-1 0 1,0 1-1,1 0 0,-1 0 0,0 0 1,1 1-1,-1 0 0,1 1 0,-1-1 1,8 3-1,-11-2 15,0 0 0,1 1-1,-1 0 1,0-1 0,-1 1 0,1 1 0,0-1-1,-1 0 1,1 1 0,-1 0 0,0 0 0,0 0-1,4 4 1,-6-4 11,1-1-1,0 1 1,-1-1-1,0 1 1,1 0-1,-1-1 1,0 1-1,-1 0 1,1 0-1,0 0 0,-1 0 1,1 0-1,-1 0 1,0 0-1,0 0 1,-1 0-1,1 0 1,0 0-1,-2 5 1,-38 104 556,15-45-336,14-36-98,0-1 0,-2 0-1,-2-1 1,0-1 0,-22 30-1,12-27-38,-2 0-1,0-2 1,-3 0 0,0-2-1,-49 33 1,66-51-46,-9 7 90,0-1 0,-1-1-1,-28 13 1,103-45 348,108-20 1,-98 25-331,6 2-130,1 2 0,131 1 0,-104 13-683,-93-4 302,0-1-1,0 1 1,0-1-1,0 1 1,0 0 0,-1 0-1,1 0 1,0 0 0,3 2-1,-5-2-209,0 0 0,1 0 0,-1 0 0,0 0 0,0 1 0,0-1 0,0 0 0,0 0 1,0 1-1,1 1 0</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4:19.372"/>
    </inkml:context>
    <inkml:brush xml:id="br0">
      <inkml:brushProperty name="width" value="0.05" units="cm"/>
      <inkml:brushProperty name="height" value="0.05" units="cm"/>
      <inkml:brushProperty name="color" value="#AB008B"/>
    </inkml:brush>
  </inkml:definitions>
  <inkml:trace contextRef="#ctx0" brushRef="#br0">4 638 4064,'-3'-8'6522,"4"6"-6084,0 0 0,0 0 0,1 0-1,-1 1 1,1-1 0,-1 0 0,1 1-1,0 0 1,-1-1 0,1 1 0,3-2 0,-1 1-260,-1-2 0,0 1 0,1 0 0,-1 0 0,0-1 0,0 0 0,-1 0 0,4-6 0,16-35 433,-11 15-376,11-48 0,-15 48 58,17-44 0,-22 71-275,-1 0 0,-1 0 1,1 0-1,0 0 1,-1 0-1,1 0 0,-1 0 1,0-5-1,0 8 105,0 13 218,2 98 168,27 185 1,-16-186-29,-1-2-402,-7-76 49,1 0 0,1-1 0,2 0 0,1 0 0,15 31 0,-22-54-52,-3-8-63,0 0 0,0 0 0,0-1 0,0 1-1,0 0 1,0 0 0,1 0 0,-1 0 0,0 0 0,0 0 0,0 0 0,0 0 0,0 0 0,1-1 0,-1 1 0,0 0 0,0 0 0,0 0 0,0 0 0,0 0 0,1 0 0,-1 0 0,0 0 0,0 0 0,0 0 0,0 0-1,1 0 1,-1 0 0,0 0 0,0 0 0,0 0 0,0 0 0,0 0 0,1 1 0,-1-1 0,0 0 0,0 0 0,0 0 0,0 0 0,0 0 0,0 0 0,1 0 0,-1 0 0,0 1 0,0-1 0,0 0 0,0 0 0,0 0-1,0 0 1,0 0 0,0 1 0,0-1 0,0 0 0,0 0 0,0 0 0,1 0 0,-1 0 0,0 1 0,0-1 0,0 0 0,0 0 0,0 0 0,0 0 0,-1 1 0,1-1 0,0 0 0,4-5 38,-1 0 1,0 0 0,0-1 0,0 1 0,-1-1 0,0 0 0,0 0 0,0 1-1,-1-1 1,1-8 0,1 1-25,16-74-32,-5 20-26,2 1 1,32-83 0,70-191-631,-82 225 469,-30 94 230,3-28 1,-2 12-10,6 2-226,-1 15 298,-11 16-117,0 0-1,0 0 0,1-1 0,-1 1 1,1 0-1,4-6 0,-4-1-154,1 9 132,-3 2 25,0 0 0,1-1 0,-1 1 0,0 0 0,0 0 0,1 0 0,-1 0 0,0-1 0,0 1 0,0 0 0,1 0 0,-1-1 0,0 1 0,0 0 0,0 0-1,0-1 1,1 1 0,-1 0 0,0 0 0,0-1 0,0 1 0,0 0 0,0-1 0,0 1 0,0 0 0,0-1 0,0 1 0,2-1-26,-1 0-1,1 0 1,0 0 0,0 0-1,-1 0 1,1 1-1,0-1 1,0 1-1,0-1 1,0 1-1,3 0 1,4-2-125,-6 1 165,-1 0 1,1 1 0,-1-1 0,1 1 0,-1 0-1,1 0 1,-1 0 0,1 0 0,4 1-1,4 0-98,99-4 13,-96 2 144,22-4 0,5 0-124,-6 3 48,1 1-1,-1 3 1,62 9 0,-20-2-170,-16-3 230,28 3 155,-31-4-167,-41-4 15,0-1-1,26-3 1,11-1-119,57-4 270,207 5-357,-261 3 111,282 7-24,-234-2 126,-33 0-49,31 5 77,-87-8-87,-1 0-1,31-2 0,-26-1 38,23 3 1,-18-1-78,33-2 0,-12 0 133,154-2-87,59-2-43,-235 7 131,-19-1-59,1 0 1,-1-1-1,1 0 0,6 0 1,172-11 39,-4 6-5,6 17-217,-112-5 119,42-5 93,-62-3-80,113-7 42,-70 8 35,170-3-59,-43-5 126,-89 7-231,-78 1 141,20 6 173,-1 0-241,85-6-760,-160 0-223,-19 10-9750,-8 7 5739</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4:29.859"/>
    </inkml:context>
    <inkml:brush xml:id="br0">
      <inkml:brushProperty name="width" value="0.05" units="cm"/>
      <inkml:brushProperty name="height" value="0.05" units="cm"/>
      <inkml:brushProperty name="color" value="#AB008B"/>
    </inkml:brush>
  </inkml:definitions>
  <inkml:trace contextRef="#ctx0" brushRef="#br0">51 15 3808,'-9'5'11922,"5"41"-10602,-6 38-531,-11 120 77,18-161-713,0 40 138,3-1-1,4 0 1,21 120 0,-20-171-196,14 39 1,-15-57-25,1 0 0,0-1 0,1 0 1,0 0-1,14 19 0,-16-26-42,0 0 0,1 0-1,0 0 1,0-1-1,1 0 1,-1 0-1,1 0 1,0 0 0,0-1-1,0 0 1,1 0-1,-1-1 1,0 0 0,1 0-1,0 0 1,-1-1-1,1 0 1,0 0-1,0-1 1,0 0 0,0 0-1,0-1 1,-1 1-1,11-4 1,-7 0 26,0 0 0,0-1 0,0 0 0,0 0 0,-1-1 0,0-1 1,0 1-1,0-2 0,-1 1 0,11-14 0,7-10 133,32-51 1,-54 77-175,19-33 82,-1 0 0,20-51 0,-21 38-53,-2 0 0,14-68 0,12-108-126,-43 213 91,9-46-147,9-63-1386,-19 105 862,2-20-1842,-2 36 1944,-1-1-1,1 1 1,0 0 0,-1 0-1,1 0 1,0 0 0,3-4-1,-3 5 230,-1 0-1,1 0 0,0 0 0,0 0 1,0 1-1,1-1 0,-1 0 0,0 1 1,0-1-1,0 0 0,0 1 0,1-1 1,-1 1-1,0 0 0,1-1 1,-1 1-1,2 0 0,14-1-1896</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4:30.298"/>
    </inkml:context>
    <inkml:brush xml:id="br0">
      <inkml:brushProperty name="width" value="0.05" units="cm"/>
      <inkml:brushProperty name="height" value="0.05" units="cm"/>
      <inkml:brushProperty name="color" value="#AB008B"/>
    </inkml:brush>
  </inkml:definitions>
  <inkml:trace contextRef="#ctx0" brushRef="#br0">14 22 5984,'-1'-1'567,"0"1"0,0-1 0,0 1 1,0-1-1,1 1 0,-1-1 0,0 1 0,0-1 0,0 0 1,1 0-1,-1 1 0,0-1 0,1 0 0,-1 0 0,1 0 1,-1 1-1,0-3 0,1 3-411,1-1 0,-1 1 1,0-1-1,0 1 0,1 0 1,-1-1-1,0 1 0,1 0 1,-1-1-1,0 1 0,1 0 0,-1 0 1,1-1-1,-1 1 0,0 0 1,1 0-1,-1 0 0,1-1 0,-1 1 1,1 0-1,-1 0 0,1 0 1,-1 0-1,1 0 0,-1 0 0,1 0 1,13-1-47,26 1 0,-20 1 456,43 2-767,100 18-1,-145-18-29,-16-3 104,-1 0 1,0 0 0,0 0-1,0 0 1,0 1 0,0-1-1,0 0 1,0 1 0,0-1-1,0 1 1,0-1 0,0 1-1,0-1 1,0 1-1,0 0 1,0-1 0,0 1-1,0 0 1,-1 0 0,1 0-1,1 1 1,-2-1-145,0 0 0,0 0 0,0 1 0,0-1 0,0 0 1,0 0-1,0 0 0,0 0 0,-1 0 0,1 0 0,0 0 0,-1 0 0,1 0 0,-1 0 0,1 0 0,-1 0 0,1 0 0,-1 0 0,0-1 1,-1 3-1,-2 5-1329</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4:30.655"/>
    </inkml:context>
    <inkml:brush xml:id="br0">
      <inkml:brushProperty name="width" value="0.05" units="cm"/>
      <inkml:brushProperty name="height" value="0.05" units="cm"/>
      <inkml:brushProperty name="color" value="#AB008B"/>
    </inkml:brush>
  </inkml:definitions>
  <inkml:trace contextRef="#ctx0" brushRef="#br0">16 66 5888,'-15'-2'4482,"15"3"-4432,0-1 1,0 0 0,-1 0-1,7 4 1356,1-4-569,-1 1-1,1-1 1,-1 0-1,0 0 1,1-1 0,9-2-1,37-11-106,-46 11-601,8-2-62,99-27-677,-94 27-1663,35-2 1,-32 8-2384,0 6 1467</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4:31.999"/>
    </inkml:context>
    <inkml:brush xml:id="br0">
      <inkml:brushProperty name="width" value="0.05" units="cm"/>
      <inkml:brushProperty name="height" value="0.05" units="cm"/>
      <inkml:brushProperty name="color" value="#AB008B"/>
    </inkml:brush>
  </inkml:definitions>
  <inkml:trace contextRef="#ctx0" brushRef="#br0">18 428 1888,'0'0'134,"-1"0"0,0-1 0,1 1 1,-1 1-1,0-1 0,1 0 0,-1 0 0,0 0 1,1 0-1,-1 0 0,0 1 0,1-1 0,-1 0 0,1 0 1,-1 1-1,1-1 0,-1 0 0,0 1 0,1-1 0,-1 1 1,1-1-1,0 1 0,-1-1 0,1 1 0,-1-1 1,1 1-1,0-1 0,-1 1 0,1 0 0,0-1 0,0 1 1,-1 0-1,1-1 0,0 1 0,0-1 0,0 1 1,0 0-1,0-1 0,0 1 0,0 0 0,0-1 0,0 1 1,0 1-1,1 7 2537,0-2 407,-1-7-3024,1 0-1,-1 0 0,0 0 0,0 0 0,0 1 0,0-1 1,1 0-1,-1 0 0,0 0 0,0 0 0,1 0 0,-1 0 0,0 0 1,0 0-1,0 0 0,1 0 0,-1 0 0,0 0 0,0 0 1,1 0-1,-1 0 0,0 0 0,0 0 0,0 0 0,1 0 1,-1 0-1,0-1 0,0 1 0,0 0 0,1 0 0,-1 0 1,0 0-1,0 0 0,28-20 1275,-20 16-1253,3-2 41,0 0 0,0-1 1,-1 0-1,13-11 0,9-11 256,2-1-307,34-40-1,11-29 81,-65 78-38,0-1-1,20-45 0,-24 46 54,3-10 91,-13 26-194,-1 5-36,-9 12-14,-2 5-14,2 0-1,-17 36 1,-10 42 116,20-49-169,7-20 99,1 1 0,-6 32 0,13-46-6,0 0 1,1 0-1,0 0 0,1 0 1,0 0-1,1 0 0,3 13 1,-3-21-15,1 1 1,-1-1 0,1 0-1,0 0 1,0 0 0,1-1-1,0 1 1,0-1-1,0 1 1,0-1 0,0 0-1,1 0 1,5 4 0,-5-5 13,-1 0 1,1-1 0,-1 0 0,1 0 0,0 0 0,0-1 0,0 1 0,0-1 0,0 0 0,0 0 0,0 0 0,0 0-1,1-1 1,-1 0 0,0 0 0,0 0 0,6-1 0,0-1-39,0 0-1,0 0 1,0-2 0,-1 1-1,1-1 1,-1 0 0,0-1-1,0 0 1,10-8 0,-2-1-91,0 0 0,-1-1 0,17-20 0,-24 24 111,0-1-1,-1 0 1,-1 0 0,0-1 0,0 0 0,6-19 0,-1-5 55,8-40 1,-15 50-79,-1 0 0,-1 0 0,-1-38 0,0 43 135,-1 13 23,-1 14 85,11 218 910,-8-182-759,0 4-255,2 35-241,-3-61 10,-2-16-336,0 1 0,0-1 0,1 1 0,0-1-1,-1 1 1,1-1 0,3 7 0,6 4-9329</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4:32.452"/>
    </inkml:context>
    <inkml:brush xml:id="br0">
      <inkml:brushProperty name="width" value="0.05" units="cm"/>
      <inkml:brushProperty name="height" value="0.05" units="cm"/>
      <inkml:brushProperty name="color" value="#AB008B"/>
    </inkml:brush>
  </inkml:definitions>
  <inkml:trace contextRef="#ctx0" brushRef="#br0">13 7 5728,'-3'-1'40,"-6"-2"1860,10 7 1402,7 13-48,-2 4-1730,8 27 76,9 53 1,-22-97-1563,2 8 357,5-23-238,-7 8-187,21-39-877,-15 27 785,0 1-1,2-1 0,17-23 0,-19 30 210,0 0-1,1 1 0,0 0 0,0 1 0,16-11 0,-19 14 8,0 1-1,0-1 1,0 1-1,1 0 1,-1 1 0,1-1-1,-1 1 1,1 0-1,-1 1 1,1-1 0,-1 1-1,9 0 1,-11 1-48,0-1 0,0 1 0,0 0 0,0 0 0,-1 0 0,1 0 1,0 1-1,0-1 0,-1 1 0,1-1 0,-1 1 0,1 0 0,-1 0 0,0 0 0,0 1 1,0-1-1,0 0 0,0 1 0,0-1 0,0 1 0,-1 0 0,0-1 0,1 1 0,-1 0 1,1 5-1,1 3-545,0 1 1,-1-1-1,0 1 1,-1 0-1,-1 15 1,5 16-7753,-5-36 5841</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4:03.258"/>
    </inkml:context>
    <inkml:brush xml:id="br0">
      <inkml:brushProperty name="width" value="0.05" units="cm"/>
      <inkml:brushProperty name="height" value="0.05" units="cm"/>
      <inkml:brushProperty name="color" value="#AB008B"/>
    </inkml:brush>
  </inkml:definitions>
  <inkml:trace contextRef="#ctx0" brushRef="#br0">60 538 3808,'5'-7'1244,"0"0"-1,0 0 1,-1-1 0,5-12-1,-8 19-1154,-1 1 0,0-1 0,0 1-1,0-1 1,0 1 0,0 0 0,1-1-1,-1 1 1,0-1 0,0 1-1,0-1 1,0 1 0,0-1 0,-1 1-1,1-1 1,0 1 0,0 0 0,0-1-1,-1 0 1,-5 1 726,-12 13-637,11-5-179,0 1 0,1 0 0,0 1 0,0-1 0,1 1-1,0 0 1,1 0 0,0 1 0,1-1 0,0 1 0,0 0 0,1 0-1,0 11 1,1-12 40,1 0-1,1 0 0,-1 0 1,5 18-1,-5-26-11,1 1-1,0-1 0,0 1 1,0-1-1,0 0 1,0 0-1,0 0 1,1 0-1,-1 0 1,1 0-1,1 2 0,-1-3 11,-1 0-1,0 0 1,0 0-1,1 0 1,-1-1-1,1 1 1,-1 0-1,0-1 1,1 0-1,-1 1 0,1-1 1,-1 0-1,1 0 1,-1 1-1,1-1 1,0 0-1,-1-1 1,1 1-1,-1 0 0,2-1 1,5-1 81,0 0 0,-1-1 0,1 0 0,-1-1-1,0 1 1,0-1 0,0-1 0,12-9 0,-9 5 39,0-1 0,0 1 0,-1-2-1,13-17 1,-19 21-91,1 0-1,-1 1 1,0-2-1,0 1 1,-1 0-1,0 0 1,0-1-1,-1 1 1,1-13-1,-2-2-175,0 1 0,-3-26 1,1 38-201,0 0 1,-5-14 0,6 22 186,0-2-707,2 9 421,7 11 176,-6-15 242,0 0 1,0 1-1,0-1 1,0 0-1,1-1 1,-1 1-1,1 0 0,-1-1 1,1 1-1,0-1 1,0 0-1,0 0 1,-1 0-1,1 0 0,0-1 1,0 1-1,6 0 1,-2-1 109,1 0 0,-1-1 0,0 0 0,1 0 0,-1-1 0,7-2 0,-3 0-49,0-1 1,0 0-1,0 0 1,-1-1-1,0-1 1,-1 0 0,1 0-1,-1-1 1,0 0-1,-1 0 1,10-14-1,8-12 21,37-66 0,-56 87-53,85-155 165,-81 145-214,3-6-314,-20 63-112,-27 176 485,-39 112 160,-40 17 165,95-299-148,-1 0 0,-2-1-1,-2-1 1,-1-2 0,-54 66 0,74-99-167,1 0 0,-1 0 0,0 0 0,0 0-1,-1 0 1,1 0 0,0-1 0,-1 1 0,0-1 0,1 0-1,-1-1 1,-5 3 0,8-4-47,0 1 0,0-1 0,0 0 0,0 0 0,1 0 1,-1 0-1,0 1 0,0-1 0,0 0 0,0-1 0,0 1 0,0 0 0,0 0 0,0 0 0,0-1 0,0 1 0,0 0 0,1-1 0,-1 1 0,0 0 0,0-1 1,0 1-1,1-1 0,-1 0 0,0 1 0,1-1 0,-1 0 0,0 1 0,1-1 0,-1 0 0,1 0 0,-1 1 0,1-1 0,-1 0 0,1 0 0,0 0 0,-1 0 1,1 0-1,0 1 0,0-1 0,-1 0 0,1 0 0,0 0 0,0-2 0,0-3 13,0-1 0,0 1 0,0-1 1,3-10-1,1-1 56,1 0 0,0 0-1,2 1 1,0 0 0,1 0 0,0 1 0,20-27 0,-6 13 114,1 1 0,48-46 0,-54 61-187,0 0 0,1 2 0,1 0-1,0 0 1,0 2 0,37-14 0,-39 18-367,0 1-1,1 1 1,18-2 0,22 2-4076,-19 8 1855</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4:33.237"/>
    </inkml:context>
    <inkml:brush xml:id="br0">
      <inkml:brushProperty name="width" value="0.05" units="cm"/>
      <inkml:brushProperty name="height" value="0.05" units="cm"/>
      <inkml:brushProperty name="color" value="#AB008B"/>
    </inkml:brush>
  </inkml:definitions>
  <inkml:trace contextRef="#ctx0" brushRef="#br0">185 137 6464,'5'-10'3556,"-6"14"-1907,0 1-1142,0 0-1,0 0 1,0 0 0,1 1 0,0 8 0,-2 18 516,-4 8-482,-2 0-1,-2 0 1,-1-1-1,-2 0 1,-2-1 0,-1 0-1,-36 57 1,8-19-397,36-61-186,9-16 6,0 1 1,-1 0-1,1-1 0,0 1 0,-1-1 0,1 1 1,-1-1-1,1 1 0,-1-1 0,1 0 0,-1 1 0,1-1 1,-1 1-1,0-1 0,1 0 0,-1-1 0,15-22-61,-1-2-1,-1 0 0,-1 0 0,-2-1 1,14-54-1,1-35 94,24-88 754,-15 87 482,-34 116-1216,0 1-1,0 0 1,0 0 0,0 0-1,0 0 1,0-1-1,1 1 1,-1 0-1,0 0 1,0 0-1,0 0 1,0 0 0,0-1-1,0 1 1,0 0-1,0 0 1,1 0-1,-1 0 1,0 0-1,0 0 1,0 0 0,0-1-1,0 1 1,1 0-1,-1 0 1,0 0-1,0 0 1,0 0-1,0 0 1,0 0 0,1 0-1,-1 0 1,0 0-1,0 0 1,0 0-1,0 0 1,1 0-1,-1 0 1,0 0 0,0 0-1,0 0 1,0 0-1,1 0 1,-1 0-1,0 0 1,0 1-1,0-1 1,0 0 0,0 0-1,1 0 1,-1 0-1,10 12 376,-6-6-332,0 0 0,-1 1-1,5 10 1,8 39 327,9 67 1,-9-36-184,0-23-98,2-1 0,32 76 0,-24-57-1065,-25-81 866,-1 0 1,0 0 0,1 0 0,-1-1 0,0 1-1,0 0 1,0 0 0,0 0 0,0 0 0,0 0-1,0 0 1,0 1 0,-1-1-67,1-1 0,0 0 0,0 0 1,0 1-1,0-1 0,-1 0 0,1 1 0,0-1 0,0 0 0,0 0 1,-1 1-1,1-1 0,0 0 0,-1 0 0,1 0 0,0 0 0,0 1 1,-1-1-1,1 0 0,0 0 0,-1 0 0,1 0 0,-1 0 0,0 0-321,0 0 0,-1 0 0,1 0 0,0 0-1,-1 0 1,1-1 0,0 1 0,-1 0 0,1-1-1,0 1 1,0-1 0,-1 0 0,1 1 0,-2-2-1,-6-6-1928</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4:33.600"/>
    </inkml:context>
    <inkml:brush xml:id="br0">
      <inkml:brushProperty name="width" value="0.05" units="cm"/>
      <inkml:brushProperty name="height" value="0.05" units="cm"/>
      <inkml:brushProperty name="color" value="#AB008B"/>
    </inkml:brush>
  </inkml:definitions>
  <inkml:trace contextRef="#ctx0" brushRef="#br0">6 20 7392,'-6'-9'7004,"11"7"-4490,1 1-2171,1 0-31,0 0 1,0 1-1,0 0 1,13 1 0,6 0-340,-5 0-567,15-1-3025,0-5-4520,-19 1 5190</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4:33.947"/>
    </inkml:context>
    <inkml:brush xml:id="br0">
      <inkml:brushProperty name="width" value="0.05" units="cm"/>
      <inkml:brushProperty name="height" value="0.05" units="cm"/>
      <inkml:brushProperty name="color" value="#AB008B"/>
    </inkml:brush>
  </inkml:definitions>
  <inkml:trace contextRef="#ctx0" brushRef="#br0">216 12 8320,'4'-11'3744,"-8"30"-3232,-1-7 2080,5 2-1504,-13 6 927,1 4-1215,-16-1-224,7 4-352,-5 1-224,3-6-32,-3 3-2240,4-6 1248,1 9-4223,3-1 2911</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4:39.957"/>
    </inkml:context>
    <inkml:brush xml:id="br0">
      <inkml:brushProperty name="width" value="0.05" units="cm"/>
      <inkml:brushProperty name="height" value="0.05" units="cm"/>
      <inkml:brushProperty name="color" value="#AB008B"/>
    </inkml:brush>
  </inkml:definitions>
  <inkml:trace contextRef="#ctx0" brushRef="#br0">251 130 2560,'1'-5'495,"0"-1"0,0 1 0,0-1 0,1 1 0,0-1 0,0 1 0,0 0 0,1 0 0,0 0-1,4-7 1,-3 6 863,0-1-1,0 0 1,4-11-1,-8 16-905,1 0-1,-1 0 1,0 1-1,1-1 1,-1 0-1,0 0 0,0 0 1,-1-2-1,1 4-389,0-1 0,0 1 0,0 0 0,0-1 0,0 1 0,0 0-1,0-1 1,-1 1 0,1 0 0,0-1 0,0 1 0,0 0 0,-1 0 0,1-1 0,0 1-1,0 0 1,-1 0 0,1-1 0,0 1 0,0 0 0,-1 0 0,1 0 0,0-1-1,-1 1 1,1 0 0,0 0 0,-1 0 0,1 0 0,0 0 0,-1 0 0,1 0 0,0 0-1,-1 0 1,1 0 0,0 0 0,-1 0 0,1 0 0,-1 0 0,1 0 0,0 0-1,-1 0 1,1 0 0,0 0 0,-1 1 0,-1 1 6,-1-1 0,1 1 0,0 0-1,0 0 1,0 1 0,0-1 0,1 0 0,-1 1 0,1-1-1,-1 1 1,1-1 0,0 1 0,0 0 0,0-1 0,-1 4-1,-2 6-32,1 0 0,-4 19-1,-23 240 990,15-176-752,-2 13-101,15 16 129,3-69 189,-1-54-249,-17-1-469,10 0 198,0 1 0,1-1 0,-1 1 0,0 0-1,-11 4 1,15-4 35,1 0 0,-1 1 0,0-1 1,1 1-1,-1 0 0,-2 2 0,-5 3 26,-1-2 72,0 1-97,11-5-17,-1-1 0,0 1 0,0-1 0,0 1 0,0-1 0,0 1 0,0-1 0,0 0 0,0 1 0,-2-1 0,-5 2 69,5 0 40,-1-1 0,1 0 0,0 0 0,-1 0 0,1 0 0,-1-1 0,1 1 0,-1-1 1,-3 0-1,16-1 37,0-1 1,1 0-1,-1 0 1,0 0-1,9-5 1,33-9 71,-17 10-275,0 0 1,0 2 0,0 2-1,0 1 1,61 6-1,-70-4-914,-14-2-1986,-36 8-14358</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4:40.410"/>
    </inkml:context>
    <inkml:brush xml:id="br0">
      <inkml:brushProperty name="width" value="0.05" units="cm"/>
      <inkml:brushProperty name="height" value="0.05" units="cm"/>
      <inkml:brushProperty name="color" value="#AB008B"/>
    </inkml:brush>
  </inkml:definitions>
  <inkml:trace contextRef="#ctx0" brushRef="#br0">17 75 3904,'-17'-25'15481,"47"23"-14003,121-21 1207,9 0-2415,-136 21-307,1 2-1,-1 1 1,1 1 0,-1 1-1,0 1 1,36 10 0,-55-12-99,0 0 0,0 0 1,-1 0-1,1 0 1,-1 1-1,1 0 0,-1 0 1,0 0-1,0 0 0,0 1 1,0-1-1,3 6 1,-5-7-315,-1 0 0,0 0 0,1 0 0,-1 0 1,0 0-1,0 1 0,0-1 0,-1 0 1,1 1-1,-1-1 0,1 1 0,-1-1 0,0 0 1,1 1-1,-1-1 0,-1 1 0,1-1 1,0 1-1,-1-1 0,1 0 0,-1 1 0,1-1 1,-1 0-1,0 1 0,0-1 0,0 0 0,-3 3 1,-4 8-2319</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4:40.848"/>
    </inkml:context>
    <inkml:brush xml:id="br0">
      <inkml:brushProperty name="width" value="0.05" units="cm"/>
      <inkml:brushProperty name="height" value="0.05" units="cm"/>
      <inkml:brushProperty name="color" value="#AB008B"/>
    </inkml:brush>
  </inkml:definitions>
  <inkml:trace contextRef="#ctx0" brushRef="#br0">8 5 4160,'-8'-4'8138,"17"15"-2453,-5-9-5388,0-1 0,0 1-1,1-1 1,-1 0 0,0-1-1,1 1 1,-1-1 0,1 1-1,4-2 1,8 2 198,190 8 1280,-3 0-1961,-199-9-508,16 3-985,-20-3 1100,0 0 1,0 0-1,0 0 0,0 1 1,-1-1-1,1 0 0,0 1 1,0-1-1,0 0 0,0 1 1,-1-1-1,1 1 0,0-1 1,0 1-1,1 1 0,2 8-2183</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4:41.243"/>
    </inkml:context>
    <inkml:brush xml:id="br0">
      <inkml:brushProperty name="width" value="0.05" units="cm"/>
      <inkml:brushProperty name="height" value="0.05" units="cm"/>
      <inkml:brushProperty name="color" value="#AB008B"/>
    </inkml:brush>
  </inkml:definitions>
  <inkml:trace contextRef="#ctx0" brushRef="#br0">1 0 6816,'0'8'3072,"8"12"4223,1-9-6015,-5-3 640,5 3-1152,-9-2-64,0-1-416,0 0-192,0-2-64</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4:41.867"/>
    </inkml:context>
    <inkml:brush xml:id="br0">
      <inkml:brushProperty name="width" value="0.05" units="cm"/>
      <inkml:brushProperty name="height" value="0.05" units="cm"/>
      <inkml:brushProperty name="color" value="#AB008B"/>
    </inkml:brush>
  </inkml:definitions>
  <inkml:trace contextRef="#ctx0" brushRef="#br0">258 36 6720,'-1'-1'282,"1"-1"1,0 1 0,-1 0-1,1-1 1,0 1-1,0-1 1,0 1 0,-1-1-1,2 0 1,-1 1-1,0-1 1,0 1 0,0 0-1,1-1 1,0-1 0,8-7 7806,-9 14-6482,-1 7-972,1 8-317,1 0 0,7 39 0,-1-27-274,-3-6 2,2 0 1,1-1-1,19 45 1,4-11-49,13 26 5,-37-71 3,-1 1 0,-1-1 0,0 1 1,3 20-1,-6-30 105,-1 0 0,0 0 0,0 0 1,0 1-1,-1 4 0,1-8-77,-1 0 0,1 1 0,0-1 0,-1 1 0,1-1 0,-1 0 0,1 1 0,-1-1-1,0 0 1,0 1 0,0-1 0,1 0 0,-1 0 0,0 0 0,0 0 0,-1 0 0,1 0 0,-1 1 0,-3 0 24,1-1 1,0 1 0,-1-1 0,0 0 0,1 0 0,-1-1-1,1 1 1,-1-1 0,0 0 0,0 0 0,1-1-1,-1 1 1,-5-2 0,-9-3 271,-36-12-1,-48-26-28,-28-9-324,100 40-1743,44 11-5892,0 1 5749</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4:42.381"/>
    </inkml:context>
    <inkml:brush xml:id="br0">
      <inkml:brushProperty name="width" value="0.05" units="cm"/>
      <inkml:brushProperty name="height" value="0.05" units="cm"/>
      <inkml:brushProperty name="color" value="#AB008B"/>
    </inkml:brush>
  </inkml:definitions>
  <inkml:trace contextRef="#ctx0" brushRef="#br0">20 68 4576,'-1'-1'160,"0"-3"394,-1 1 1,1-1 0,0 1-1,0-1 1,0 1 0,-1-8-1,-4-5 5584,6 16-5961,0 0 0,-1-1 1,1 1-1,0 0 0,-1-1 0,1 1 0,0-1 0,-1 1 1,1 0-1,0-1 0,0 1 0,0-1 0,0 1 0,0-1 1,-1 1-1,1-1 0,0 1 0,0-1 0,0 1 0,0-1 1,0 1-1,0-1 0,0 1 0,1-1 0,-1 1 0,0-1 1,0 0-1,5-2 2072,-5 3-2235,0-1 1,0 1-1,1 0 0,-1 0 1,0 0-1,0 0 0,1-1 1,-1 1-1,0 0 1,1 0-1,-1 0 0,0 0 1,1 0-1,-1 0 0,0 0 1,0 0-1,1 0 0,-1 0 1,0 0-1,1 0 0,-1 0 1,0 0-1,1 0 0,-1 0 1,0 1-1,0-1 0,1 0 1,-1 0-1,1 0 0,0 1 69,8 0 42,1 0-1,0 0 1,-1-1 0,12-1-1,7-1 123,-23 2-188,40 0 143,-1 1 1,76 13-1,-37 1-47,-62-14-715,-18-1-827,-17 4-7930,5 0 6907</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4:42.834"/>
    </inkml:context>
    <inkml:brush xml:id="br0">
      <inkml:brushProperty name="width" value="0.05" units="cm"/>
      <inkml:brushProperty name="height" value="0.05" units="cm"/>
      <inkml:brushProperty name="color" value="#AB008B"/>
    </inkml:brush>
  </inkml:definitions>
  <inkml:trace contextRef="#ctx0" brushRef="#br0">30 11 8480,'-17'-3'2730,"4"-4"1688,18 9-1471,2 0-2446,-1 0-1,1 0 1,-1 0-1,1-1 1,-1 0-1,8 0 0,2 0-184,35 4 665,78-2-1,52-13-294,-113 5-709,-41 2 69,2 1-1033,-10 1-3037,-18 1 4556,1 1-1789</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3T19:34:05.170"/>
    </inkml:context>
    <inkml:brush xml:id="br0">
      <inkml:brushProperty name="width" value="0.05" units="cm"/>
      <inkml:brushProperty name="height" value="0.05" units="cm"/>
      <inkml:brushProperty name="color" value="#AB008B"/>
    </inkml:brush>
  </inkml:definitions>
  <inkml:trace contextRef="#ctx0" brushRef="#br0">129 885 2816,'-30'-4'4493,"35"6"-1002,13-1-798,-1-5-2389,-1-1 0,0 0 0,-1-2 0,0 0 0,0 0 0,0-2 0,-1 0 0,23-18 0,-35 25-279,0 0 1,0 0-1,0 0 1,0-1-1,0 1 0,-1 0 1,0-1-1,1 1 1,-1-1-1,0 1 1,0-1-1,0 0 1,0 0-1,-1 1 0,1-1 1,-1 0-1,0 0 1,1 0-1,-1 1 1,-1-1-1,1 0 1,0 0-1,-1 0 0,1 1 1,-3-6-1,2 5-49,0 0 0,0 0 0,0 0-1,-1 0 1,1 0 0,-1 0 0,0 1-1,0-1 1,0 1 0,0-1 0,0 1 0,-1 0-1,1 0 1,-1 0 0,1 0 0,-1 0-1,0 0 1,0 1 0,0-1 0,0 1 0,0 0-1,0 0 1,-5-1 0,3 2-42,-1-1 0,0 2 1,1-1-1,-1 0 0,0 1 1,1 0-1,-1 1 0,1-1 1,-1 1-1,1 0 0,0 0 1,0 1-1,0 0 0,0 0 0,0 0 1,-6 5-1,-4 5-11,0 1 0,1-1 1,-18 25-1,23-27 185,1 0 0,1 0 0,0 1-1,1 0 1,0 0 0,1 1 0,0-1 0,1 1 0,-3 16 0,5-21-15,1 0 0,0 0 0,1 0 0,0 0 0,0 0 0,1 0 0,-1 0 0,2-1 0,-1 1 1,1 0-1,1 0 0,-1-1 0,1 1 0,0-1 0,1 0 0,8 12 0,-10-15-44,1-1 0,-1 0-1,1 0 1,0-1 0,0 1 0,0-1-1,1 1 1,-1-1 0,0 0 0,1 0-1,0-1 1,3 2 0,-1-1 4,1 0 0,-1-1 0,1 0 0,-1 0 0,1-1 0,10 0 0,4-2 29,1-1 0,-1-1 0,28-10 0,-44 13-71,59-20 152,-1-2-1,-1-4 1,64-37 0,-96 48-137,0-2 1,-2 0 0,0-3-1,-1 0 1,30-31 0,-4-6 51,-3-3 0,46-71 0,32-81 19,-112 181-123,-1-2 0,-2 0 1,-1-1-1,12-59 0,-22 82-15,0 1-1,-1-1 1,-1 0-1,0-17 0,0 27 20,-1 0 1,1 0-1,0 0 0,-1 0 0,1 0 0,-1 0 0,1 0 0,-1 0 0,0 0 0,0 0 0,-2-3 0,2 4 7,0 1-1,1-1 1,-1 1 0,0-1-1,0 1 1,0-1-1,1 1 1,-1 0-1,0-1 1,0 1-1,0 0 1,0 0 0,0 0-1,0 0 1,0 0-1,0 0 1,0 0-1,0 0 1,1 0-1,-1 0 1,0 0 0,0 1-1,0-1 1,0 0-1,0 1 1,0-1-1,1 1 1,-1-1-1,0 1 1,0-1 0,-1 2-1,-17 12-139,0 1 0,-34 35 0,45-42 124,-6 8-17,0 1 1,0 0-1,2 1 0,0 0 0,-15 34 0,8-9-64,-20 66-1,22-52 215,3 1 0,3 0 0,2 0 0,2 1 1,3 0-1,6 96 0,-1-140-18,1 0-1,1 0 1,0 0 0,1 0 0,0 0 0,10 20-1,-13-33-51,0 1-1,0-1 1,0 1-1,1-1 1,0 0-1,-1 1 1,1-1-1,0 0 1,0 0-1,0 0 0,4 3 1,-4-4-12,0 0 1,0-1-1,0 1 1,0 0-1,0-1 1,0 1-1,0-1 1,0 0-1,0 1 1,1-1 0,-1 0-1,0 0 1,0 0-1,0-1 1,0 1-1,0-1 1,3 0-1,8-3 43,0-1-1,-1 0 1,1 0-1,16-12 1,48-35 0,-43 27-7,-15 12-51,0 1 24,-1 0-1,0-2 1,-1 0-1,-1-1 1,23-26-1,-38 40-35,0 0 1,-1 0-1,1-1 1,0 1-1,0 0 0,-1 0 1,1-1-1,-1 1 1,1 0-1,-1-1 0,0 1 1,1-1-1,-1 1 1,0 0-1,0-1 0,0 1 1,0-1-1,0 1 1,-1-3-1,1 3-9,-1 0 1,1 0-1,-1 1 0,1-1 0,-1 0 1,1 1-1,-1-1 0,0 0 1,0 1-1,1-1 0,-1 1 1,0-1-1,0 1 0,1-1 0,-1 1 1,0 0-1,0-1 0,0 1 1,0 0-1,0 0 0,1-1 1,-1 1-1,0 0 0,0 0 1,0 0-1,0 0 0,0 0 0,0 0 1,0 1-1,-1-1 0,-9 3-3,-1-1-1,1 2 0,0 0 1,0 0-1,0 1 0,1 0 1,0 1-1,0 0 0,0 0 0,1 1 1,-1 1-1,-13 14 0,21-19 20,-1 0 0,1 0 0,0 0 0,0 0 0,0 0 0,0 1 0,1-1 0,-1 0 0,1 1 0,0-1 0,0 1 0,0 0 0,1-1 0,-1 1 0,1 0 0,0-1 0,0 1 0,0 0 0,0-1 0,1 1 0,-1 0-1,1-1 1,0 1 0,0-1 0,1 1 0,-1-1 0,1 1 0,-1-1 0,1 0 0,0 0 0,3 3 0,-2-1 23,1 0 0,0-1 0,0 1-1,0-1 1,1 0 0,-1-1 0,1 1 0,0-1-1,0 0 1,0 0 0,0 0 0,1-1 0,-1 0-1,1 0 1,0 0 0,-1-1 0,1 1 0,12 0-1,-9-3 5,0 0-1,1 0 1,-1-1-1,0 0 0,1 0 1,-1-1-1,15-7 0,3-4 32,27-18-1,-14 8 65,18-6-188,84-31-1,-68 37 24,-70 23-17,-6 1 52,-13 5-4,3 1 7,0 1 0,0 1-1,1-1 1,0 2 0,0-1-1,1 2 1,0-1 0,1 1-1,0 1 1,1 0-1,-14 23 1,14-20-7,1 1 1,0 0-1,2 0 0,0 1 1,0-1-1,1 1 0,1 0 0,1 0 1,-1 30-1,3-43 28,0-1 0,0 1-1,0 0 1,0-1 0,1 1-1,-1-1 1,1 1 0,0 0 0,0-1-1,0 0 1,0 1 0,3 3-1,-4-5-1,1 0-1,0 0 0,0 0 0,0-1 0,0 1 0,0 0 0,1-1 0,-1 1 0,0-1 0,0 1 1,0-1-1,0 0 0,1 1 0,-1-1 0,0 0 0,0 0 0,1 0 0,-1 0 0,0 0 0,0 0 0,0 0 1,1 0-1,-1 0 0,0-1 0,0 1 0,0-1 0,1 1 0,-1-1 0,2 0 0,17-10 97,-1 0 0,0-1 0,28-24 0,-23 17-16,211-175 124,-214 172-205,0 0 0,27-41 0,23-57 28,63-134-76,-97 175 12,36-108 1,-69 175 23,-3 9-32,0 1 0,0-1 0,0 1-1,0-1 1,0 0 0,-1 1 0,0-1-1,1 0 1,-1 0 0,0 1 0,0-1-1,-1-5 1,1 7 21,-1 1 0,1 0-1,0-1 1,0 1 0,0-1 0,-1 1 0,1 0-1,0-1 1,-1 1 0,1-1 0,0 1 0,-1 0-1,1 0 1,0-1 0,-1 1 0,1 0 0,-1 0-1,1-1 1,-1 1 0,1 0 0,-1 0-1,1 0 1,0 0 0,-1 0 0,1-1 0,-1 1-1,1 0 1,-1 0 0,1 0 0,-1 0 0,1 1-1,-1-1 1,1 0 0,-1 0 0,1 0 0,-1 0-1,1 0 1,0 1 0,-1-1 0,1 0 0,-1 0-1,1 0 1,0 1 0,-1-1 0,1 0 0,0 1-1,-1-1 1,-23 19-172,18-13 174,0 1-1,0-1 1,0 1 0,1 0 0,0 1-1,1-1 1,-1 1 0,-3 10-1,-14 37 9,3 1-1,-13 61 1,-17 126 158,45-217-117,-6 34 117,2 1 1,4 0 0,4 94-1,5-105-67,-2-55-3878,-4-22 1708,-3 4 1232,0-1 1,-2 1 0,-1 0 0,-1 0 0,-11-23 0,12 33 1106,0 0-1,-1 1 1,-1 0 0,0 0-1,0 1 1,-1 0 0,0 1-1,-1 0 1,-21-15 0,4 8 752,23 15-676,0-1 0,0 1 0,0-1 0,0 0 0,1-1 0,0 1 0,-1-1 1,1 0-1,-4-5 0,7 8-293,1 1 1,0-1-1,0 1 1,0-1 0,0 1-1,0-1 1,0 1-1,0-1 1,0 1-1,0-1 1,0 1-1,0-1 1,0 1-1,0-1 1,0 1 0,0 0-1,1-1 1,-1 1-1,0-1 1,0 1-1,1-1 1,-1 1-1,0 0 1,0-1-1,1 1 1,-1-1 0,0 1-1,1 0 1,-1-1-1,1 1 1,-1 0-1,0 0 1,2-1-1,16-9 401,-14 8-326,47-20 195,56-16 1,-72 26-258,-19 7-131,0 0-1,1 1 1,-1 1 0,1 0-1,20 0 1,-30 3-432,0 0 0,1 0 0,-1 1 0,0 0 0,0 1-1,1 0 1,-1 0 0,0 0 0,-1 1 0,1 0 0,0 0 0,-1 0 0,0 1 0,7 5 0,13 13-1829</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4:43.776"/>
    </inkml:context>
    <inkml:brush xml:id="br0">
      <inkml:brushProperty name="width" value="0.05" units="cm"/>
      <inkml:brushProperty name="height" value="0.05" units="cm"/>
      <inkml:brushProperty name="color" value="#AB008B"/>
    </inkml:brush>
  </inkml:definitions>
  <inkml:trace contextRef="#ctx0" brushRef="#br0">721 42 3328,'0'-2'146,"0"1"0,0-1 1,0 0-1,0 1 0,1-1 1,-1 1-1,0-1 0,1 1 1,-1-1-1,1 1 0,1-3 0,-1 3 418,1-1 0,-1 0 0,1 1 0,-1-1 0,1 1 0,0 0 1,0-1-1,0 1 0,-1 0 0,1 0 0,0 0 0,3-1 0,-1-1 2470,-7 10-890,1 1-1812,-1 0 0,0-1 0,0 1 0,-6 9 0,-2 5-35,1-1-77,-23 48 384,-3-2 0,-49 67 0,-51 23 168,61-76-589,30-28-34,-43 70 1,-26 62 23,79-127-229,14-25-144,12-20-762,1 1 0,0 0 0,-8 19 0,16-33 876,0 0 0,0 0 0,0 0 0,-1 1 0,1-1 0,0 0 0,0 0 0,0 0-1,0 1 1,0-1 0,0 0 0,0 0 0,0 1 0,0-1 0,0 0 0,0 0 0,0 1 0,0-1 0,0 0 0,0 0 0,0 1 0,0-1-1,0 0 1,0 0 0,0 0 0,0 1 0,0-1 0,1 0 0,-1 0 0,0 1 0,0-1 0,0 0 0,0 0 0,0 0 0,1 0 0,-1 1 0,0-1-1,0 0 1,0 0 0,1 0 0,-1 0 0,0 0 0,0 0 0,0 1 0,1-1 0,-1 0 0,0 0 0,0 0 0,1 0 0,-1 0 0,0 0-1,0 0 1,1 0 0,-1 0 0,0 0 0,16-4-3968,1-4-1370</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4:44.651"/>
    </inkml:context>
    <inkml:brush xml:id="br0">
      <inkml:brushProperty name="width" value="0.05" units="cm"/>
      <inkml:brushProperty name="height" value="0.05" units="cm"/>
      <inkml:brushProperty name="color" value="#AB008B"/>
    </inkml:brush>
  </inkml:definitions>
  <inkml:trace contextRef="#ctx0" brushRef="#br0">184 24 5312,'1'-23'11224,"-1"23"-11165,0 0 0,1 0 0,-1 0 0,0 0 0,0 0 0,0 0 0,1 0 0,-1 0 0,0 0 0,0 0 0,1 0 0,-1 0 0,0 0 0,0 0-1,0 0 1,1 0 0,-1 0 0,0 0 0,0 0 0,0 0 0,0 0 0,1 0 0,-1 1 0,0-1 0,0 0 0,0 0 0,0 0 0,1 0 0,-1 0 0,0 1 0,0-1 0,0 0 0,0 0 0,0 0 0,0 0 0,0 1 0,1-1 0,-1 0 0,0 0-1,0 0 1,0 1 0,0-1 0,-5 76 3026,2-50-2865,2 51 1,3-16-67,-2-36-87,7 48 0,-3-49 2,-1 0 0,0 26 1,-3-49-62,0-1 0,-1 1 1,1 0-1,0 0 1,0 0-1,0 0 0,-1 0 1,1 0-1,0 0 1,-1-1-1,1 1 0,0 0 1,-1 0-1,1 0 1,-1-1-1,0 1 0,1 0 1,-1-1-1,0 1 1,1 0-1,-1-1 0,0 1 1,0-1-1,1 1 1,-1-1-1,0 0 0,0 1 1,0-1-1,-1 1 1,-3 0 5,-1 0 0,1 0 0,-1-1 0,-6 1 0,-12 1 90,-64 25 174,73-21-22,14-5-213,-1 0 1,0 0-1,1-1 0,-1 1 0,0-1 0,1 1 0,-1-1 0,0 0 0,-2 1 1,3-1 132,-2 0 90,23-1-80,0-1 1,20-5-1,-19 3-219,0 1-1,23 0 1,98 3-1882,-137-2-2360</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4:45.040"/>
    </inkml:context>
    <inkml:brush xml:id="br0">
      <inkml:brushProperty name="width" value="0.05" units="cm"/>
      <inkml:brushProperty name="height" value="0.05" units="cm"/>
      <inkml:brushProperty name="color" value="#AB008B"/>
    </inkml:brush>
  </inkml:definitions>
  <inkml:trace contextRef="#ctx0" brushRef="#br0">8 65 6560,'-8'0'10612,"12"1"-10177,-1 0 0,0 0-1,1 0 1,-1-1 0,8 1 0,259-15 4295,-3-26-7210,-241 33 980,-7 1-951,-2 4-3277,-13 5 3392</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4:45.704"/>
    </inkml:context>
    <inkml:brush xml:id="br0">
      <inkml:brushProperty name="width" value="0.05" units="cm"/>
      <inkml:brushProperty name="height" value="0.05" units="cm"/>
      <inkml:brushProperty name="color" value="#AB008B"/>
    </inkml:brush>
  </inkml:definitions>
  <inkml:trace contextRef="#ctx0" brushRef="#br0">142 0 7136,'-5'5'11776,"5"-5"-11466,3 12 3414,13 17-5513,-11-22 2999,27 45-787,-11-21-397,17 39 0,67 176 513,-102-238-503,3 5 120,-1-1-1,-1 1 1,0 0 0,-1 0 0,4 25-1,-7-37-114,0 1 0,-1-1 0,1 1 0,0-1 0,0 1 0,-1-1 1,1 1-1,-1-1 0,1 1 0,-1-1 0,0 1 0,1-1 0,-1 0 0,0 1 0,0-1 0,0 0 0,0 0 0,0 0 0,0 0 0,-1 0 0,1 0 0,0 0 0,0 0 0,-1 0 0,1 0 0,0-1 0,-1 1 0,-2 0 0,-2 1 74,-1 0 0,0-1-1,0 0 1,-13 0-1,18 0-95,-22-1 171,-1-1 1,1-1 0,-1 0-1,1-2 1,0-1 0,0-1-1,-41-17 1,59 21-242,0 0 0,0-1 0,0 0 0,1-1 0,-1 1 0,1-1 0,0 0-1,0 0 1,0 0 0,1-1 0,-1 0 0,1 0 0,-4-6 0,8 10-102,0 0 0,-1 0 0,1 0-1,0 0 1,0-1 0,-1 1 0,1 0 0,0 0-1,0 0 1,0 0 0,1-1 0,-1 1 0,0 0-1,0 0 1,1 0 0,-1 0 0,0 0 0,1 0-1,-1 0 1,1-1 0,0 1 0,-1 0 0,1 1-1,0-1 1,-1 0 0,1 0 0,0 0 0,0 0-1,2-1 1,-1 1-524,0-1 1,0 0-1,0 1 1,0-1-1,1 1 0,-1 0 1,1 0-1,-1 0 0,1 0 1,-1 0-1,1 1 1,0-1-1,3 0 0,8 5-2117</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4:46.090"/>
    </inkml:context>
    <inkml:brush xml:id="br0">
      <inkml:brushProperty name="width" value="0.05" units="cm"/>
      <inkml:brushProperty name="height" value="0.05" units="cm"/>
      <inkml:brushProperty name="color" value="#AB008B"/>
    </inkml:brush>
  </inkml:definitions>
  <inkml:trace contextRef="#ctx0" brushRef="#br0">14 58 8320,'-14'-5'7998,"19"7"-4578,75-7 1529,39-14-4002,19-1-2544,-107 16 390,51-2-3413,-71 6 2890,-1 0 0,1 1 0,0 0-1,-1 1 1,15 4 0,-14-1-2931</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4:52.831"/>
    </inkml:context>
    <inkml:brush xml:id="br0">
      <inkml:brushProperty name="width" value="0.05" units="cm"/>
      <inkml:brushProperty name="height" value="0.05" units="cm"/>
      <inkml:brushProperty name="color" value="#AB008B"/>
    </inkml:brush>
  </inkml:definitions>
  <inkml:trace contextRef="#ctx0" brushRef="#br0">308 26 2912,'-26'-16'7749,"25"15"-7449,0 0 0,1 0 0,-1 0 0,0 1 0,0-1-1,0 0 1,0 1 0,0-1 0,0 1 0,0-1 0,0 1 0,0-1 0,0 1 0,0 0 0,0-1 0,-2 1-1,2 0-179,0 0 0,0 0 0,1 1 0,-1-1 0,0 0 0,1 0 0,-1 1-1,1-1 1,-1 0 0,0 1 0,1-1 0,-1 0 0,1 1 0,-1-1-1,1 1 1,-1-1 0,1 1 0,-1 0 0,0 0 0,0 2-22,-1 0 0,1 0 0,0 0 1,0 0-1,0 0 0,0 0 0,1 0 0,-1 0 0,1 1 1,0 3-1,4 58 766,5 98 597,-9-112-1136,-1-51-311,1 1-1,0-1 1,0 1-1,0-1 0,0 0 1,-1 1-1,1-1 1,0 1-1,0-1 1,-1 0-1,1 1 0,0-1 1,-1 1-1,1-1 1,0 0-1,-1 1 1,1-1-1,-1 0 0,1 0 1,0 1-1,-1-1 1,1 0-1,-1 0 1,1 0-1,-1 0 0,1 1 1,-2-1-1,-16 3 24,12-3 52,-204 48-180,202-45 270,7 0 39,11 2 291,-3-2-274,1-1-109,1 1-1,-1-1 1,1-1 0,0 1-1,0-1 1,11-1-1,2 1 36,51 2-32,102-9 0,-70-6-2451,-96 10 926,-1 1-753</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4:53.362"/>
    </inkml:context>
    <inkml:brush xml:id="br0">
      <inkml:brushProperty name="width" value="0.05" units="cm"/>
      <inkml:brushProperty name="height" value="0.05" units="cm"/>
      <inkml:brushProperty name="color" value="#AB008B"/>
    </inkml:brush>
  </inkml:definitions>
  <inkml:trace contextRef="#ctx0" brushRef="#br0">11 173 3808,'-11'-8'5557,"11"8"-5464,3-11 3286,0 3-2035,-1 1-1,1 0 1,5-11 0,-2 7-170,-3 5-1024,0 0 0,0 0 0,0 0 0,1 1 0,0-1 0,0 1 0,0 0 0,1 1 0,-1-1 0,1 1 0,0-1 0,1 2 0,-1-1 0,1 0 0,0 1 0,0 0 0,0 1 0,0-1 0,0 1 0,0 0 0,1 1 0,-1-1 0,14 0 0,104-2 330,-14 1-96,-11 2-571,-58 1-2058,-41 0 1993,1 1 1,-1-1-1,1 0 1,0 0-1,-1 0 0,1 1 1,-1-1-1,1 0 1,0 1-1,-1-1 0,1 1 1,-1-1-1,1 1 1,-1-1-1,0 1 1,1-1-1,-1 1 0,1-1 1,-1 1-1,0-1 1,0 1-1,1 0 0,-1-1 1,0 1-1,0-1 1,0 1-1,1 0 0,-1-1 1,0 1-1,0 0 1,0-1-1,0 1 0,0 0 1,0-1-1,0 1 1,-1 0-1,1-1 1,0 2-1,0 0-661,0 6-4820</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4:53.925"/>
    </inkml:context>
    <inkml:brush xml:id="br0">
      <inkml:brushProperty name="width" value="0.05" units="cm"/>
      <inkml:brushProperty name="height" value="0.05" units="cm"/>
      <inkml:brushProperty name="color" value="#AB008B"/>
    </inkml:brush>
  </inkml:definitions>
  <inkml:trace contextRef="#ctx0" brushRef="#br0">270 7 3904,'8'-7'10538,"-28"25"-9450,0 1 0,2 0 0,-25 34 0,-34 64 99,63-92-929,1 0 1,-18 53 0,26-63-171,-6 20 179,-9 47 0,18-71-191,0-1 0,1 1 0,1 0 0,0 0 0,0-1 0,1 1-1,0 0 1,1 0 0,3 10 0,0-6 7,1 0 0,7 15 0,-10-25-344,-1-1-1,1 1 0,0-1 1,1 0-1,-1 0 0,1 0 0,-1 0 1,1-1-1,0 1 0,6 2 1,-7-4-421,0-1 0,0 0 1,0-1-1,0 1 0,0 0 0,0-1 1,0 0-1,1 0 0,-1 0 1,0 0-1,0 0 0,0-1 1,0 1-1,1-1 0,5-2 0,5 0-1653,8-2-1307</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4:54.786"/>
    </inkml:context>
    <inkml:brush xml:id="br0">
      <inkml:brushProperty name="width" value="0.05" units="cm"/>
      <inkml:brushProperty name="height" value="0.05" units="cm"/>
      <inkml:brushProperty name="color" value="#AB008B"/>
    </inkml:brush>
  </inkml:definitions>
  <inkml:trace contextRef="#ctx0" brushRef="#br0">155 5 6144,'0'-1'102,"-1"1"0,1 0-1,0 0 1,0-1 0,0 1 0,0 0 0,-1 0 0,1-1 0,0 1-1,0 0 1,-1 0 0,1 0 0,0 0 0,0-1 0,-1 1 0,1 0-1,0 0 1,-1 0 0,1 0 0,0 0 0,0 0 0,-1 0 0,1 0-1,0 0 1,-1 0 0,1 0 0,0 0 0,-1 0 0,1 0 0,0 0-1,0 0 1,-1 0 0,1 0 0,-1 11 3632,1-3-3011,1 4 422,0 1 1,6 22 0,-4-21-737,2 25 0,-3 22 191,1 21 320,-3-37-601,0-35-218,0 1 1,0 0 0,1 0-1,3 12 1,-3-5 26,-1-16-69,-5 5 207,1-5-305,-1-1-1,1 0 1,0 0-1,-1 0 1,-7 0-1,-16 4-64,21-3 89,-1 1 34,-1 0 0,0-1 0,1 0 0,-18 1 0,22-3-11,-1 0-1,1 1 1,-1-1 0,1 1-1,-1 1 1,-5 1-1,9-2 553,1-1-540,0 1 0,0-1 0,0 1 0,0-1 0,0 1-1,1-1 1,-1 1 0,0-1 0,0 0 0,1 1 0,-1-1 0,0 1-1,1-1 1,-1 0 0,0 1 0,1-1 0,-1 0 0,0 1-1,1-1 1,-1 0 0,1 0 0,-1 1 0,1-1 0,-1 0 0,1 0-1,0 0 1,13 6 564,-3-4-397,0-1 0,0-1-1,0 0 1,0-1-1,13-1 1,23-2-224,-41 4 9,-2 0-77,0 1-1,0-2 0,0 1 1,1 0-1,5-3 1,-8 3-951</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9:44:55.221"/>
    </inkml:context>
    <inkml:brush xml:id="br0">
      <inkml:brushProperty name="width" value="0.05" units="cm"/>
      <inkml:brushProperty name="height" value="0.05" units="cm"/>
      <inkml:brushProperty name="color" value="#AB008B"/>
    </inkml:brush>
  </inkml:definitions>
  <inkml:trace contextRef="#ctx0" brushRef="#br0">17 11 6304,'-17'-10'9184,"31"17"-7637,1 1 0,22 7 0,-15-8-865,1 0 0,40 5 0,-35-11-737,1 0 1,0-2-1,55-9 0,-49 5-974,45-7-4608,-79 12 5399,0 0 1,0 0-1,0-1 0,0 1 1,0 0-1,0 0 0,0 0 0,0 0 1,0 0-1,0 1 0,0-1 0,0 0 1,0 0-1,0 1 0,0-1 0,0 0 1,0 1-1,0-1 0,0 1 0,0-1 1,-1 1-1,1 0 0,0-1 1,0 1-1,1 1 0,3 9-4679</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4E315-F5AC-C6EE-612C-F816D4542D6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D970626-8FD3-1002-6122-29C331B197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92AE62-CE70-34C3-E0E0-4BA0CA036B65}"/>
              </a:ext>
            </a:extLst>
          </p:cNvPr>
          <p:cNvSpPr>
            <a:spLocks noGrp="1"/>
          </p:cNvSpPr>
          <p:nvPr>
            <p:ph type="dt" sz="half" idx="10"/>
          </p:nvPr>
        </p:nvSpPr>
        <p:spPr/>
        <p:txBody>
          <a:bodyPr/>
          <a:lstStyle/>
          <a:p>
            <a:fld id="{1AE4A786-7D11-4391-B2E2-EAB62E81643D}" type="datetimeFigureOut">
              <a:rPr lang="en-US" smtClean="0"/>
              <a:t>7/19/2023</a:t>
            </a:fld>
            <a:endParaRPr lang="en-US"/>
          </a:p>
        </p:txBody>
      </p:sp>
      <p:sp>
        <p:nvSpPr>
          <p:cNvPr id="5" name="Footer Placeholder 4">
            <a:extLst>
              <a:ext uri="{FF2B5EF4-FFF2-40B4-BE49-F238E27FC236}">
                <a16:creationId xmlns:a16="http://schemas.microsoft.com/office/drawing/2014/main" id="{0B4E55A4-1CBB-1B51-FE0E-E3B11DFF1B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EFB4AB-5D48-33BE-D16F-A17E1188BDF5}"/>
              </a:ext>
            </a:extLst>
          </p:cNvPr>
          <p:cNvSpPr>
            <a:spLocks noGrp="1"/>
          </p:cNvSpPr>
          <p:nvPr>
            <p:ph type="sldNum" sz="quarter" idx="12"/>
          </p:nvPr>
        </p:nvSpPr>
        <p:spPr/>
        <p:txBody>
          <a:bodyPr/>
          <a:lstStyle/>
          <a:p>
            <a:fld id="{586AF9D3-7F65-48A8-B0BA-72AC987970C4}" type="slidenum">
              <a:rPr lang="en-US" smtClean="0"/>
              <a:t>‹#›</a:t>
            </a:fld>
            <a:endParaRPr lang="en-US"/>
          </a:p>
        </p:txBody>
      </p:sp>
    </p:spTree>
    <p:extLst>
      <p:ext uri="{BB962C8B-B14F-4D97-AF65-F5344CB8AC3E}">
        <p14:creationId xmlns:p14="http://schemas.microsoft.com/office/powerpoint/2010/main" val="2176182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C56DE-2353-0073-63CA-F9F7B09B4E1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17DBB2F-B3FD-AE04-DAFF-16BBDBEBBD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B38F4A-50E1-68E2-B49D-8E60A97F756C}"/>
              </a:ext>
            </a:extLst>
          </p:cNvPr>
          <p:cNvSpPr>
            <a:spLocks noGrp="1"/>
          </p:cNvSpPr>
          <p:nvPr>
            <p:ph type="dt" sz="half" idx="10"/>
          </p:nvPr>
        </p:nvSpPr>
        <p:spPr/>
        <p:txBody>
          <a:bodyPr/>
          <a:lstStyle/>
          <a:p>
            <a:fld id="{1AE4A786-7D11-4391-B2E2-EAB62E81643D}" type="datetimeFigureOut">
              <a:rPr lang="en-US" smtClean="0"/>
              <a:t>7/19/2023</a:t>
            </a:fld>
            <a:endParaRPr lang="en-US"/>
          </a:p>
        </p:txBody>
      </p:sp>
      <p:sp>
        <p:nvSpPr>
          <p:cNvPr id="5" name="Footer Placeholder 4">
            <a:extLst>
              <a:ext uri="{FF2B5EF4-FFF2-40B4-BE49-F238E27FC236}">
                <a16:creationId xmlns:a16="http://schemas.microsoft.com/office/drawing/2014/main" id="{160B3922-D3E4-E670-CF23-A68E9925AC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BFCEE0-C85B-9F4E-335D-F20E2536D64B}"/>
              </a:ext>
            </a:extLst>
          </p:cNvPr>
          <p:cNvSpPr>
            <a:spLocks noGrp="1"/>
          </p:cNvSpPr>
          <p:nvPr>
            <p:ph type="sldNum" sz="quarter" idx="12"/>
          </p:nvPr>
        </p:nvSpPr>
        <p:spPr/>
        <p:txBody>
          <a:bodyPr/>
          <a:lstStyle/>
          <a:p>
            <a:fld id="{586AF9D3-7F65-48A8-B0BA-72AC987970C4}" type="slidenum">
              <a:rPr lang="en-US" smtClean="0"/>
              <a:t>‹#›</a:t>
            </a:fld>
            <a:endParaRPr lang="en-US"/>
          </a:p>
        </p:txBody>
      </p:sp>
    </p:spTree>
    <p:extLst>
      <p:ext uri="{BB962C8B-B14F-4D97-AF65-F5344CB8AC3E}">
        <p14:creationId xmlns:p14="http://schemas.microsoft.com/office/powerpoint/2010/main" val="2967825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F3249DE-4B8A-7939-8705-3CEAE2FDA4E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302ED3-BF57-64B2-C800-49F3170146A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298D75-56B5-B8DC-1D82-156853B7F09C}"/>
              </a:ext>
            </a:extLst>
          </p:cNvPr>
          <p:cNvSpPr>
            <a:spLocks noGrp="1"/>
          </p:cNvSpPr>
          <p:nvPr>
            <p:ph type="dt" sz="half" idx="10"/>
          </p:nvPr>
        </p:nvSpPr>
        <p:spPr/>
        <p:txBody>
          <a:bodyPr/>
          <a:lstStyle/>
          <a:p>
            <a:fld id="{1AE4A786-7D11-4391-B2E2-EAB62E81643D}" type="datetimeFigureOut">
              <a:rPr lang="en-US" smtClean="0"/>
              <a:t>7/19/2023</a:t>
            </a:fld>
            <a:endParaRPr lang="en-US"/>
          </a:p>
        </p:txBody>
      </p:sp>
      <p:sp>
        <p:nvSpPr>
          <p:cNvPr id="5" name="Footer Placeholder 4">
            <a:extLst>
              <a:ext uri="{FF2B5EF4-FFF2-40B4-BE49-F238E27FC236}">
                <a16:creationId xmlns:a16="http://schemas.microsoft.com/office/drawing/2014/main" id="{BA504D30-F4DE-70D9-58F8-567868DDAA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9A2565-6242-F047-7677-05F47F1621D5}"/>
              </a:ext>
            </a:extLst>
          </p:cNvPr>
          <p:cNvSpPr>
            <a:spLocks noGrp="1"/>
          </p:cNvSpPr>
          <p:nvPr>
            <p:ph type="sldNum" sz="quarter" idx="12"/>
          </p:nvPr>
        </p:nvSpPr>
        <p:spPr/>
        <p:txBody>
          <a:bodyPr/>
          <a:lstStyle/>
          <a:p>
            <a:fld id="{586AF9D3-7F65-48A8-B0BA-72AC987970C4}" type="slidenum">
              <a:rPr lang="en-US" smtClean="0"/>
              <a:t>‹#›</a:t>
            </a:fld>
            <a:endParaRPr lang="en-US"/>
          </a:p>
        </p:txBody>
      </p:sp>
    </p:spTree>
    <p:extLst>
      <p:ext uri="{BB962C8B-B14F-4D97-AF65-F5344CB8AC3E}">
        <p14:creationId xmlns:p14="http://schemas.microsoft.com/office/powerpoint/2010/main" val="3422803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F09BE-39DE-FC85-B946-8D60B5279E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1D5D13-0261-17B1-7AA2-737B71D60B3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478726-A22F-DAF5-7486-72470D9662FD}"/>
              </a:ext>
            </a:extLst>
          </p:cNvPr>
          <p:cNvSpPr>
            <a:spLocks noGrp="1"/>
          </p:cNvSpPr>
          <p:nvPr>
            <p:ph type="dt" sz="half" idx="10"/>
          </p:nvPr>
        </p:nvSpPr>
        <p:spPr/>
        <p:txBody>
          <a:bodyPr/>
          <a:lstStyle/>
          <a:p>
            <a:fld id="{1AE4A786-7D11-4391-B2E2-EAB62E81643D}" type="datetimeFigureOut">
              <a:rPr lang="en-US" smtClean="0"/>
              <a:t>7/19/2023</a:t>
            </a:fld>
            <a:endParaRPr lang="en-US"/>
          </a:p>
        </p:txBody>
      </p:sp>
      <p:sp>
        <p:nvSpPr>
          <p:cNvPr id="5" name="Footer Placeholder 4">
            <a:extLst>
              <a:ext uri="{FF2B5EF4-FFF2-40B4-BE49-F238E27FC236}">
                <a16:creationId xmlns:a16="http://schemas.microsoft.com/office/drawing/2014/main" id="{5F7F7D13-DB5F-AE7D-AACC-375EDB4240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6B3C0A-536A-C8E1-B3EA-6FDBB6029CE6}"/>
              </a:ext>
            </a:extLst>
          </p:cNvPr>
          <p:cNvSpPr>
            <a:spLocks noGrp="1"/>
          </p:cNvSpPr>
          <p:nvPr>
            <p:ph type="sldNum" sz="quarter" idx="12"/>
          </p:nvPr>
        </p:nvSpPr>
        <p:spPr/>
        <p:txBody>
          <a:bodyPr/>
          <a:lstStyle/>
          <a:p>
            <a:fld id="{586AF9D3-7F65-48A8-B0BA-72AC987970C4}" type="slidenum">
              <a:rPr lang="en-US" smtClean="0"/>
              <a:t>‹#›</a:t>
            </a:fld>
            <a:endParaRPr lang="en-US"/>
          </a:p>
        </p:txBody>
      </p:sp>
    </p:spTree>
    <p:extLst>
      <p:ext uri="{BB962C8B-B14F-4D97-AF65-F5344CB8AC3E}">
        <p14:creationId xmlns:p14="http://schemas.microsoft.com/office/powerpoint/2010/main" val="3664098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558F1-49FD-EBF2-BFD2-489CF99824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1618149-B6F7-7597-5CD6-362E6A07BCB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3F6B696-81E5-78A4-BCDA-EA417453A838}"/>
              </a:ext>
            </a:extLst>
          </p:cNvPr>
          <p:cNvSpPr>
            <a:spLocks noGrp="1"/>
          </p:cNvSpPr>
          <p:nvPr>
            <p:ph type="dt" sz="half" idx="10"/>
          </p:nvPr>
        </p:nvSpPr>
        <p:spPr/>
        <p:txBody>
          <a:bodyPr/>
          <a:lstStyle/>
          <a:p>
            <a:fld id="{1AE4A786-7D11-4391-B2E2-EAB62E81643D}" type="datetimeFigureOut">
              <a:rPr lang="en-US" smtClean="0"/>
              <a:t>7/19/2023</a:t>
            </a:fld>
            <a:endParaRPr lang="en-US"/>
          </a:p>
        </p:txBody>
      </p:sp>
      <p:sp>
        <p:nvSpPr>
          <p:cNvPr id="5" name="Footer Placeholder 4">
            <a:extLst>
              <a:ext uri="{FF2B5EF4-FFF2-40B4-BE49-F238E27FC236}">
                <a16:creationId xmlns:a16="http://schemas.microsoft.com/office/drawing/2014/main" id="{758B405A-BAC7-A50B-25C5-223194CE40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95B99E-DEA4-3E8A-D4FB-1385B94B4A1B}"/>
              </a:ext>
            </a:extLst>
          </p:cNvPr>
          <p:cNvSpPr>
            <a:spLocks noGrp="1"/>
          </p:cNvSpPr>
          <p:nvPr>
            <p:ph type="sldNum" sz="quarter" idx="12"/>
          </p:nvPr>
        </p:nvSpPr>
        <p:spPr/>
        <p:txBody>
          <a:bodyPr/>
          <a:lstStyle/>
          <a:p>
            <a:fld id="{586AF9D3-7F65-48A8-B0BA-72AC987970C4}" type="slidenum">
              <a:rPr lang="en-US" smtClean="0"/>
              <a:t>‹#›</a:t>
            </a:fld>
            <a:endParaRPr lang="en-US"/>
          </a:p>
        </p:txBody>
      </p:sp>
    </p:spTree>
    <p:extLst>
      <p:ext uri="{BB962C8B-B14F-4D97-AF65-F5344CB8AC3E}">
        <p14:creationId xmlns:p14="http://schemas.microsoft.com/office/powerpoint/2010/main" val="2932013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74855-7105-408F-AF7B-A5EFE8C037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35C425-DCDA-02EE-4C68-8C9C86341BC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BC705C-40D6-16C8-49FF-71E0F47812A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134F4DC-CC57-EE61-6026-57F5A2AA05B4}"/>
              </a:ext>
            </a:extLst>
          </p:cNvPr>
          <p:cNvSpPr>
            <a:spLocks noGrp="1"/>
          </p:cNvSpPr>
          <p:nvPr>
            <p:ph type="dt" sz="half" idx="10"/>
          </p:nvPr>
        </p:nvSpPr>
        <p:spPr/>
        <p:txBody>
          <a:bodyPr/>
          <a:lstStyle/>
          <a:p>
            <a:fld id="{1AE4A786-7D11-4391-B2E2-EAB62E81643D}" type="datetimeFigureOut">
              <a:rPr lang="en-US" smtClean="0"/>
              <a:t>7/19/2023</a:t>
            </a:fld>
            <a:endParaRPr lang="en-US"/>
          </a:p>
        </p:txBody>
      </p:sp>
      <p:sp>
        <p:nvSpPr>
          <p:cNvPr id="6" name="Footer Placeholder 5">
            <a:extLst>
              <a:ext uri="{FF2B5EF4-FFF2-40B4-BE49-F238E27FC236}">
                <a16:creationId xmlns:a16="http://schemas.microsoft.com/office/drawing/2014/main" id="{60A42FFA-71BF-C376-4CAB-20B8C4508D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E9C7ED-AE6F-5EED-F372-D6D7E7F869F1}"/>
              </a:ext>
            </a:extLst>
          </p:cNvPr>
          <p:cNvSpPr>
            <a:spLocks noGrp="1"/>
          </p:cNvSpPr>
          <p:nvPr>
            <p:ph type="sldNum" sz="quarter" idx="12"/>
          </p:nvPr>
        </p:nvSpPr>
        <p:spPr/>
        <p:txBody>
          <a:bodyPr/>
          <a:lstStyle/>
          <a:p>
            <a:fld id="{586AF9D3-7F65-48A8-B0BA-72AC987970C4}" type="slidenum">
              <a:rPr lang="en-US" smtClean="0"/>
              <a:t>‹#›</a:t>
            </a:fld>
            <a:endParaRPr lang="en-US"/>
          </a:p>
        </p:txBody>
      </p:sp>
    </p:spTree>
    <p:extLst>
      <p:ext uri="{BB962C8B-B14F-4D97-AF65-F5344CB8AC3E}">
        <p14:creationId xmlns:p14="http://schemas.microsoft.com/office/powerpoint/2010/main" val="579561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5D68F-027D-443B-FBFA-38958CA567B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9B8B7E7-524C-AFFB-3BEE-6B5D84741C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305D4BE-83F6-1A3C-8810-F067B0A03FC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71690A7-1329-3097-B094-9EAAEFEA6F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BB3AEB0-7C95-AFAF-B5C8-36AF8D0983B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9F34B4B-9338-A59C-9BFF-66982515D5C8}"/>
              </a:ext>
            </a:extLst>
          </p:cNvPr>
          <p:cNvSpPr>
            <a:spLocks noGrp="1"/>
          </p:cNvSpPr>
          <p:nvPr>
            <p:ph type="dt" sz="half" idx="10"/>
          </p:nvPr>
        </p:nvSpPr>
        <p:spPr/>
        <p:txBody>
          <a:bodyPr/>
          <a:lstStyle/>
          <a:p>
            <a:fld id="{1AE4A786-7D11-4391-B2E2-EAB62E81643D}" type="datetimeFigureOut">
              <a:rPr lang="en-US" smtClean="0"/>
              <a:t>7/19/2023</a:t>
            </a:fld>
            <a:endParaRPr lang="en-US"/>
          </a:p>
        </p:txBody>
      </p:sp>
      <p:sp>
        <p:nvSpPr>
          <p:cNvPr id="8" name="Footer Placeholder 7">
            <a:extLst>
              <a:ext uri="{FF2B5EF4-FFF2-40B4-BE49-F238E27FC236}">
                <a16:creationId xmlns:a16="http://schemas.microsoft.com/office/drawing/2014/main" id="{DAF667E2-A625-AE72-A1EB-ED28081CE6E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6E3D58C-1FA3-D360-2731-58E4BA8DD570}"/>
              </a:ext>
            </a:extLst>
          </p:cNvPr>
          <p:cNvSpPr>
            <a:spLocks noGrp="1"/>
          </p:cNvSpPr>
          <p:nvPr>
            <p:ph type="sldNum" sz="quarter" idx="12"/>
          </p:nvPr>
        </p:nvSpPr>
        <p:spPr/>
        <p:txBody>
          <a:bodyPr/>
          <a:lstStyle/>
          <a:p>
            <a:fld id="{586AF9D3-7F65-48A8-B0BA-72AC987970C4}" type="slidenum">
              <a:rPr lang="en-US" smtClean="0"/>
              <a:t>‹#›</a:t>
            </a:fld>
            <a:endParaRPr lang="en-US"/>
          </a:p>
        </p:txBody>
      </p:sp>
    </p:spTree>
    <p:extLst>
      <p:ext uri="{BB962C8B-B14F-4D97-AF65-F5344CB8AC3E}">
        <p14:creationId xmlns:p14="http://schemas.microsoft.com/office/powerpoint/2010/main" val="4042484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7A94A-8A7F-6E7C-DED0-8D11D5CD8AA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7D8EBE6-EF59-3DE8-E944-46B3E276E939}"/>
              </a:ext>
            </a:extLst>
          </p:cNvPr>
          <p:cNvSpPr>
            <a:spLocks noGrp="1"/>
          </p:cNvSpPr>
          <p:nvPr>
            <p:ph type="dt" sz="half" idx="10"/>
          </p:nvPr>
        </p:nvSpPr>
        <p:spPr/>
        <p:txBody>
          <a:bodyPr/>
          <a:lstStyle/>
          <a:p>
            <a:fld id="{1AE4A786-7D11-4391-B2E2-EAB62E81643D}" type="datetimeFigureOut">
              <a:rPr lang="en-US" smtClean="0"/>
              <a:t>7/19/2023</a:t>
            </a:fld>
            <a:endParaRPr lang="en-US"/>
          </a:p>
        </p:txBody>
      </p:sp>
      <p:sp>
        <p:nvSpPr>
          <p:cNvPr id="4" name="Footer Placeholder 3">
            <a:extLst>
              <a:ext uri="{FF2B5EF4-FFF2-40B4-BE49-F238E27FC236}">
                <a16:creationId xmlns:a16="http://schemas.microsoft.com/office/drawing/2014/main" id="{90AFF311-8360-9813-C579-2573A500B4A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155EA3-283D-9A6E-64A6-142744A19981}"/>
              </a:ext>
            </a:extLst>
          </p:cNvPr>
          <p:cNvSpPr>
            <a:spLocks noGrp="1"/>
          </p:cNvSpPr>
          <p:nvPr>
            <p:ph type="sldNum" sz="quarter" idx="12"/>
          </p:nvPr>
        </p:nvSpPr>
        <p:spPr/>
        <p:txBody>
          <a:bodyPr/>
          <a:lstStyle/>
          <a:p>
            <a:fld id="{586AF9D3-7F65-48A8-B0BA-72AC987970C4}" type="slidenum">
              <a:rPr lang="en-US" smtClean="0"/>
              <a:t>‹#›</a:t>
            </a:fld>
            <a:endParaRPr lang="en-US"/>
          </a:p>
        </p:txBody>
      </p:sp>
    </p:spTree>
    <p:extLst>
      <p:ext uri="{BB962C8B-B14F-4D97-AF65-F5344CB8AC3E}">
        <p14:creationId xmlns:p14="http://schemas.microsoft.com/office/powerpoint/2010/main" val="3427916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7B752E-F917-3647-3162-75CB43C4F967}"/>
              </a:ext>
            </a:extLst>
          </p:cNvPr>
          <p:cNvSpPr>
            <a:spLocks noGrp="1"/>
          </p:cNvSpPr>
          <p:nvPr>
            <p:ph type="dt" sz="half" idx="10"/>
          </p:nvPr>
        </p:nvSpPr>
        <p:spPr/>
        <p:txBody>
          <a:bodyPr/>
          <a:lstStyle/>
          <a:p>
            <a:fld id="{1AE4A786-7D11-4391-B2E2-EAB62E81643D}" type="datetimeFigureOut">
              <a:rPr lang="en-US" smtClean="0"/>
              <a:t>7/19/2023</a:t>
            </a:fld>
            <a:endParaRPr lang="en-US"/>
          </a:p>
        </p:txBody>
      </p:sp>
      <p:sp>
        <p:nvSpPr>
          <p:cNvPr id="3" name="Footer Placeholder 2">
            <a:extLst>
              <a:ext uri="{FF2B5EF4-FFF2-40B4-BE49-F238E27FC236}">
                <a16:creationId xmlns:a16="http://schemas.microsoft.com/office/drawing/2014/main" id="{1DB23A87-9FC4-9B11-EC77-17225E93721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01AB28A-8564-CF72-E4EE-946541CBE2D0}"/>
              </a:ext>
            </a:extLst>
          </p:cNvPr>
          <p:cNvSpPr>
            <a:spLocks noGrp="1"/>
          </p:cNvSpPr>
          <p:nvPr>
            <p:ph type="sldNum" sz="quarter" idx="12"/>
          </p:nvPr>
        </p:nvSpPr>
        <p:spPr/>
        <p:txBody>
          <a:bodyPr/>
          <a:lstStyle/>
          <a:p>
            <a:fld id="{586AF9D3-7F65-48A8-B0BA-72AC987970C4}" type="slidenum">
              <a:rPr lang="en-US" smtClean="0"/>
              <a:t>‹#›</a:t>
            </a:fld>
            <a:endParaRPr lang="en-US"/>
          </a:p>
        </p:txBody>
      </p:sp>
    </p:spTree>
    <p:extLst>
      <p:ext uri="{BB962C8B-B14F-4D97-AF65-F5344CB8AC3E}">
        <p14:creationId xmlns:p14="http://schemas.microsoft.com/office/powerpoint/2010/main" val="3899673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E66B6-1ED3-9667-67C4-2ED8B911A8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99D4EEA-F2F7-B711-EF29-B175577F8A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EBBF0B5-704F-16D4-70F8-5891EDF30F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F9AB45-7828-A058-36E3-9243DAEC0861}"/>
              </a:ext>
            </a:extLst>
          </p:cNvPr>
          <p:cNvSpPr>
            <a:spLocks noGrp="1"/>
          </p:cNvSpPr>
          <p:nvPr>
            <p:ph type="dt" sz="half" idx="10"/>
          </p:nvPr>
        </p:nvSpPr>
        <p:spPr/>
        <p:txBody>
          <a:bodyPr/>
          <a:lstStyle/>
          <a:p>
            <a:fld id="{1AE4A786-7D11-4391-B2E2-EAB62E81643D}" type="datetimeFigureOut">
              <a:rPr lang="en-US" smtClean="0"/>
              <a:t>7/19/2023</a:t>
            </a:fld>
            <a:endParaRPr lang="en-US"/>
          </a:p>
        </p:txBody>
      </p:sp>
      <p:sp>
        <p:nvSpPr>
          <p:cNvPr id="6" name="Footer Placeholder 5">
            <a:extLst>
              <a:ext uri="{FF2B5EF4-FFF2-40B4-BE49-F238E27FC236}">
                <a16:creationId xmlns:a16="http://schemas.microsoft.com/office/drawing/2014/main" id="{9313A9D9-A3CD-C1C6-97EA-3785F84E36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A95C6C-74EA-ED7B-CD1E-B398D04E834D}"/>
              </a:ext>
            </a:extLst>
          </p:cNvPr>
          <p:cNvSpPr>
            <a:spLocks noGrp="1"/>
          </p:cNvSpPr>
          <p:nvPr>
            <p:ph type="sldNum" sz="quarter" idx="12"/>
          </p:nvPr>
        </p:nvSpPr>
        <p:spPr/>
        <p:txBody>
          <a:bodyPr/>
          <a:lstStyle/>
          <a:p>
            <a:fld id="{586AF9D3-7F65-48A8-B0BA-72AC987970C4}" type="slidenum">
              <a:rPr lang="en-US" smtClean="0"/>
              <a:t>‹#›</a:t>
            </a:fld>
            <a:endParaRPr lang="en-US"/>
          </a:p>
        </p:txBody>
      </p:sp>
    </p:spTree>
    <p:extLst>
      <p:ext uri="{BB962C8B-B14F-4D97-AF65-F5344CB8AC3E}">
        <p14:creationId xmlns:p14="http://schemas.microsoft.com/office/powerpoint/2010/main" val="467773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17028-5CA9-9A92-ACCF-D1D754382E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F34EF14-4971-10E4-6D05-3B7C027925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1CEA030-B62D-9344-7569-1F0DE4556E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84BDF9-4336-BAE7-A0D1-425A912A76AA}"/>
              </a:ext>
            </a:extLst>
          </p:cNvPr>
          <p:cNvSpPr>
            <a:spLocks noGrp="1"/>
          </p:cNvSpPr>
          <p:nvPr>
            <p:ph type="dt" sz="half" idx="10"/>
          </p:nvPr>
        </p:nvSpPr>
        <p:spPr/>
        <p:txBody>
          <a:bodyPr/>
          <a:lstStyle/>
          <a:p>
            <a:fld id="{1AE4A786-7D11-4391-B2E2-EAB62E81643D}" type="datetimeFigureOut">
              <a:rPr lang="en-US" smtClean="0"/>
              <a:t>7/19/2023</a:t>
            </a:fld>
            <a:endParaRPr lang="en-US"/>
          </a:p>
        </p:txBody>
      </p:sp>
      <p:sp>
        <p:nvSpPr>
          <p:cNvPr id="6" name="Footer Placeholder 5">
            <a:extLst>
              <a:ext uri="{FF2B5EF4-FFF2-40B4-BE49-F238E27FC236}">
                <a16:creationId xmlns:a16="http://schemas.microsoft.com/office/drawing/2014/main" id="{2689776B-A35C-BC07-AA2C-D7B05A0A4F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83D4F2-8F80-B68B-2ED5-FD0B32D1405B}"/>
              </a:ext>
            </a:extLst>
          </p:cNvPr>
          <p:cNvSpPr>
            <a:spLocks noGrp="1"/>
          </p:cNvSpPr>
          <p:nvPr>
            <p:ph type="sldNum" sz="quarter" idx="12"/>
          </p:nvPr>
        </p:nvSpPr>
        <p:spPr/>
        <p:txBody>
          <a:bodyPr/>
          <a:lstStyle/>
          <a:p>
            <a:fld id="{586AF9D3-7F65-48A8-B0BA-72AC987970C4}" type="slidenum">
              <a:rPr lang="en-US" smtClean="0"/>
              <a:t>‹#›</a:t>
            </a:fld>
            <a:endParaRPr lang="en-US"/>
          </a:p>
        </p:txBody>
      </p:sp>
    </p:spTree>
    <p:extLst>
      <p:ext uri="{BB962C8B-B14F-4D97-AF65-F5344CB8AC3E}">
        <p14:creationId xmlns:p14="http://schemas.microsoft.com/office/powerpoint/2010/main" val="1866662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2983D7-6C09-C6CE-4F61-B48B7A204A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CAA6954-DC77-6290-2F6E-3A674BD54F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029D55-3016-DBB5-B61A-F4714BA9B9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E4A786-7D11-4391-B2E2-EAB62E81643D}" type="datetimeFigureOut">
              <a:rPr lang="en-US" smtClean="0"/>
              <a:t>7/19/2023</a:t>
            </a:fld>
            <a:endParaRPr lang="en-US"/>
          </a:p>
        </p:txBody>
      </p:sp>
      <p:sp>
        <p:nvSpPr>
          <p:cNvPr id="5" name="Footer Placeholder 4">
            <a:extLst>
              <a:ext uri="{FF2B5EF4-FFF2-40B4-BE49-F238E27FC236}">
                <a16:creationId xmlns:a16="http://schemas.microsoft.com/office/drawing/2014/main" id="{5E06E5B4-6DF9-4AB1-2DA2-A25CF56DFE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272AB6D-44C5-127A-14B0-CC0E2CBB3E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6AF9D3-7F65-48A8-B0BA-72AC987970C4}" type="slidenum">
              <a:rPr lang="en-US" smtClean="0"/>
              <a:t>‹#›</a:t>
            </a:fld>
            <a:endParaRPr lang="en-US"/>
          </a:p>
        </p:txBody>
      </p:sp>
    </p:spTree>
    <p:extLst>
      <p:ext uri="{BB962C8B-B14F-4D97-AF65-F5344CB8AC3E}">
        <p14:creationId xmlns:p14="http://schemas.microsoft.com/office/powerpoint/2010/main" val="4820225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17" Type="http://schemas.openxmlformats.org/officeDocument/2006/relationships/image" Target="../media/image1176.png"/><Relationship Id="rId299" Type="http://schemas.openxmlformats.org/officeDocument/2006/relationships/image" Target="../media/image1267.png"/><Relationship Id="rId21" Type="http://schemas.openxmlformats.org/officeDocument/2006/relationships/image" Target="../media/image1128.png"/><Relationship Id="rId63" Type="http://schemas.openxmlformats.org/officeDocument/2006/relationships/image" Target="../media/image1149.png"/><Relationship Id="rId159" Type="http://schemas.openxmlformats.org/officeDocument/2006/relationships/image" Target="../media/image1197.png"/><Relationship Id="rId324" Type="http://schemas.openxmlformats.org/officeDocument/2006/relationships/customXml" Target="../ink/ink1282.xml"/><Relationship Id="rId366" Type="http://schemas.openxmlformats.org/officeDocument/2006/relationships/customXml" Target="../ink/ink1303.xml"/><Relationship Id="rId170" Type="http://schemas.openxmlformats.org/officeDocument/2006/relationships/customXml" Target="../ink/ink1205.xml"/><Relationship Id="rId226" Type="http://schemas.openxmlformats.org/officeDocument/2006/relationships/customXml" Target="../ink/ink1233.xml"/><Relationship Id="rId268" Type="http://schemas.openxmlformats.org/officeDocument/2006/relationships/customXml" Target="../ink/ink1254.xml"/><Relationship Id="rId32" Type="http://schemas.openxmlformats.org/officeDocument/2006/relationships/customXml" Target="../ink/ink1136.xml"/><Relationship Id="rId74" Type="http://schemas.openxmlformats.org/officeDocument/2006/relationships/customXml" Target="../ink/ink1157.xml"/><Relationship Id="rId128" Type="http://schemas.openxmlformats.org/officeDocument/2006/relationships/customXml" Target="../ink/ink1184.xml"/><Relationship Id="rId335" Type="http://schemas.openxmlformats.org/officeDocument/2006/relationships/image" Target="../media/image806.png"/><Relationship Id="rId377" Type="http://schemas.openxmlformats.org/officeDocument/2006/relationships/image" Target="../media/image1305.png"/><Relationship Id="rId5" Type="http://schemas.openxmlformats.org/officeDocument/2006/relationships/image" Target="../media/image1120.png"/><Relationship Id="rId181" Type="http://schemas.openxmlformats.org/officeDocument/2006/relationships/image" Target="../media/image1208.png"/><Relationship Id="rId237" Type="http://schemas.openxmlformats.org/officeDocument/2006/relationships/image" Target="../media/image1236.png"/><Relationship Id="rId402" Type="http://schemas.openxmlformats.org/officeDocument/2006/relationships/customXml" Target="../ink/ink1321.xml"/><Relationship Id="rId279" Type="http://schemas.openxmlformats.org/officeDocument/2006/relationships/image" Target="../media/image1257.png"/><Relationship Id="rId43" Type="http://schemas.openxmlformats.org/officeDocument/2006/relationships/image" Target="../media/image1139.png"/><Relationship Id="rId139" Type="http://schemas.openxmlformats.org/officeDocument/2006/relationships/image" Target="../media/image1187.png"/><Relationship Id="rId290" Type="http://schemas.openxmlformats.org/officeDocument/2006/relationships/customXml" Target="../ink/ink1265.xml"/><Relationship Id="rId304" Type="http://schemas.openxmlformats.org/officeDocument/2006/relationships/customXml" Target="../ink/ink1272.xml"/><Relationship Id="rId346" Type="http://schemas.openxmlformats.org/officeDocument/2006/relationships/customXml" Target="../ink/ink1293.xml"/><Relationship Id="rId388" Type="http://schemas.openxmlformats.org/officeDocument/2006/relationships/customXml" Target="../ink/ink1314.xml"/><Relationship Id="rId85" Type="http://schemas.openxmlformats.org/officeDocument/2006/relationships/image" Target="../media/image1160.png"/><Relationship Id="rId150" Type="http://schemas.openxmlformats.org/officeDocument/2006/relationships/customXml" Target="../ink/ink1195.xml"/><Relationship Id="rId192" Type="http://schemas.openxmlformats.org/officeDocument/2006/relationships/customXml" Target="../ink/ink1216.xml"/><Relationship Id="rId206" Type="http://schemas.openxmlformats.org/officeDocument/2006/relationships/customXml" Target="../ink/ink1223.xml"/><Relationship Id="rId413" Type="http://schemas.openxmlformats.org/officeDocument/2006/relationships/image" Target="../media/image1323.png"/><Relationship Id="rId248" Type="http://schemas.openxmlformats.org/officeDocument/2006/relationships/customXml" Target="../ink/ink1244.xml"/><Relationship Id="rId12" Type="http://schemas.openxmlformats.org/officeDocument/2006/relationships/customXml" Target="../ink/ink1126.xml"/><Relationship Id="rId108" Type="http://schemas.openxmlformats.org/officeDocument/2006/relationships/customXml" Target="../ink/ink1174.xml"/><Relationship Id="rId315" Type="http://schemas.openxmlformats.org/officeDocument/2006/relationships/image" Target="../media/image1275.png"/><Relationship Id="rId357" Type="http://schemas.openxmlformats.org/officeDocument/2006/relationships/image" Target="../media/image1295.png"/><Relationship Id="rId54" Type="http://schemas.openxmlformats.org/officeDocument/2006/relationships/customXml" Target="../ink/ink1147.xml"/><Relationship Id="rId96" Type="http://schemas.openxmlformats.org/officeDocument/2006/relationships/customXml" Target="../ink/ink1168.xml"/><Relationship Id="rId161" Type="http://schemas.openxmlformats.org/officeDocument/2006/relationships/image" Target="../media/image1198.png"/><Relationship Id="rId217" Type="http://schemas.openxmlformats.org/officeDocument/2006/relationships/image" Target="../media/image1226.png"/><Relationship Id="rId399" Type="http://schemas.openxmlformats.org/officeDocument/2006/relationships/image" Target="../media/image1316.png"/><Relationship Id="rId259" Type="http://schemas.openxmlformats.org/officeDocument/2006/relationships/image" Target="../media/image1247.png"/><Relationship Id="rId23" Type="http://schemas.openxmlformats.org/officeDocument/2006/relationships/image" Target="../media/image1129.png"/><Relationship Id="rId119" Type="http://schemas.openxmlformats.org/officeDocument/2006/relationships/image" Target="../media/image1177.png"/><Relationship Id="rId270" Type="http://schemas.openxmlformats.org/officeDocument/2006/relationships/customXml" Target="../ink/ink1255.xml"/><Relationship Id="rId326" Type="http://schemas.openxmlformats.org/officeDocument/2006/relationships/customXml" Target="../ink/ink1283.xml"/><Relationship Id="rId65" Type="http://schemas.openxmlformats.org/officeDocument/2006/relationships/image" Target="../media/image1150.png"/><Relationship Id="rId130" Type="http://schemas.openxmlformats.org/officeDocument/2006/relationships/customXml" Target="../ink/ink1185.xml"/><Relationship Id="rId368" Type="http://schemas.openxmlformats.org/officeDocument/2006/relationships/customXml" Target="../ink/ink1304.xml"/><Relationship Id="rId172" Type="http://schemas.openxmlformats.org/officeDocument/2006/relationships/customXml" Target="../ink/ink1206.xml"/><Relationship Id="rId228" Type="http://schemas.openxmlformats.org/officeDocument/2006/relationships/customXml" Target="../ink/ink1234.xml"/><Relationship Id="rId281" Type="http://schemas.openxmlformats.org/officeDocument/2006/relationships/image" Target="../media/image1258.png"/><Relationship Id="rId337" Type="http://schemas.openxmlformats.org/officeDocument/2006/relationships/image" Target="../media/image1285.png"/><Relationship Id="rId34" Type="http://schemas.openxmlformats.org/officeDocument/2006/relationships/customXml" Target="../ink/ink1137.xml"/><Relationship Id="rId76" Type="http://schemas.openxmlformats.org/officeDocument/2006/relationships/customXml" Target="../ink/ink1158.xml"/><Relationship Id="rId141" Type="http://schemas.openxmlformats.org/officeDocument/2006/relationships/image" Target="../media/image1188.png"/><Relationship Id="rId379" Type="http://schemas.openxmlformats.org/officeDocument/2006/relationships/image" Target="../media/image1306.png"/><Relationship Id="rId7" Type="http://schemas.openxmlformats.org/officeDocument/2006/relationships/image" Target="../media/image1121.png"/><Relationship Id="rId183" Type="http://schemas.openxmlformats.org/officeDocument/2006/relationships/image" Target="../media/image1209.png"/><Relationship Id="rId239" Type="http://schemas.openxmlformats.org/officeDocument/2006/relationships/image" Target="../media/image1237.png"/><Relationship Id="rId390" Type="http://schemas.openxmlformats.org/officeDocument/2006/relationships/customXml" Target="../ink/ink1315.xml"/><Relationship Id="rId404" Type="http://schemas.openxmlformats.org/officeDocument/2006/relationships/customXml" Target="../ink/ink1322.xml"/><Relationship Id="rId250" Type="http://schemas.openxmlformats.org/officeDocument/2006/relationships/customXml" Target="../ink/ink1245.xml"/><Relationship Id="rId292" Type="http://schemas.openxmlformats.org/officeDocument/2006/relationships/customXml" Target="../ink/ink1266.xml"/><Relationship Id="rId306" Type="http://schemas.openxmlformats.org/officeDocument/2006/relationships/customXml" Target="../ink/ink1273.xml"/><Relationship Id="rId45" Type="http://schemas.openxmlformats.org/officeDocument/2006/relationships/image" Target="../media/image1140.png"/><Relationship Id="rId87" Type="http://schemas.openxmlformats.org/officeDocument/2006/relationships/image" Target="../media/image1161.png"/><Relationship Id="rId110" Type="http://schemas.openxmlformats.org/officeDocument/2006/relationships/customXml" Target="../ink/ink1175.xml"/><Relationship Id="rId348" Type="http://schemas.openxmlformats.org/officeDocument/2006/relationships/customXml" Target="../ink/ink1294.xml"/><Relationship Id="rId152" Type="http://schemas.openxmlformats.org/officeDocument/2006/relationships/customXml" Target="../ink/ink1196.xml"/><Relationship Id="rId194" Type="http://schemas.openxmlformats.org/officeDocument/2006/relationships/customXml" Target="../ink/ink1217.xml"/><Relationship Id="rId208" Type="http://schemas.openxmlformats.org/officeDocument/2006/relationships/customXml" Target="../ink/ink1224.xml"/><Relationship Id="rId415" Type="http://schemas.openxmlformats.org/officeDocument/2006/relationships/image" Target="../media/image1324.png"/><Relationship Id="rId261" Type="http://schemas.openxmlformats.org/officeDocument/2006/relationships/image" Target="../media/image1248.png"/><Relationship Id="rId14" Type="http://schemas.openxmlformats.org/officeDocument/2006/relationships/customXml" Target="../ink/ink1127.xml"/><Relationship Id="rId56" Type="http://schemas.openxmlformats.org/officeDocument/2006/relationships/customXml" Target="../ink/ink1148.xml"/><Relationship Id="rId317" Type="http://schemas.openxmlformats.org/officeDocument/2006/relationships/image" Target="../media/image1276.png"/><Relationship Id="rId359" Type="http://schemas.openxmlformats.org/officeDocument/2006/relationships/image" Target="../media/image1296.png"/><Relationship Id="rId98" Type="http://schemas.openxmlformats.org/officeDocument/2006/relationships/customXml" Target="../ink/ink1169.xml"/><Relationship Id="rId121" Type="http://schemas.openxmlformats.org/officeDocument/2006/relationships/image" Target="../media/image1178.png"/><Relationship Id="rId163" Type="http://schemas.openxmlformats.org/officeDocument/2006/relationships/image" Target="../media/image1199.png"/><Relationship Id="rId219" Type="http://schemas.openxmlformats.org/officeDocument/2006/relationships/image" Target="../media/image1227.png"/><Relationship Id="rId370" Type="http://schemas.openxmlformats.org/officeDocument/2006/relationships/customXml" Target="../ink/ink1305.xml"/><Relationship Id="rId230" Type="http://schemas.openxmlformats.org/officeDocument/2006/relationships/customXml" Target="../ink/ink1235.xml"/><Relationship Id="rId25" Type="http://schemas.openxmlformats.org/officeDocument/2006/relationships/image" Target="../media/image1130.png"/><Relationship Id="rId67" Type="http://schemas.openxmlformats.org/officeDocument/2006/relationships/image" Target="../media/image1151.png"/><Relationship Id="rId272" Type="http://schemas.openxmlformats.org/officeDocument/2006/relationships/customXml" Target="../ink/ink1256.xml"/><Relationship Id="rId328" Type="http://schemas.openxmlformats.org/officeDocument/2006/relationships/customXml" Target="../ink/ink1284.xml"/><Relationship Id="rId132" Type="http://schemas.openxmlformats.org/officeDocument/2006/relationships/customXml" Target="../ink/ink1186.xml"/><Relationship Id="rId174" Type="http://schemas.openxmlformats.org/officeDocument/2006/relationships/customXml" Target="../ink/ink1207.xml"/><Relationship Id="rId381" Type="http://schemas.openxmlformats.org/officeDocument/2006/relationships/image" Target="../media/image1307.png"/><Relationship Id="rId241" Type="http://schemas.openxmlformats.org/officeDocument/2006/relationships/image" Target="../media/image1238.png"/><Relationship Id="rId36" Type="http://schemas.openxmlformats.org/officeDocument/2006/relationships/customXml" Target="../ink/ink1138.xml"/><Relationship Id="rId283" Type="http://schemas.openxmlformats.org/officeDocument/2006/relationships/image" Target="../media/image1259.png"/><Relationship Id="rId339" Type="http://schemas.openxmlformats.org/officeDocument/2006/relationships/image" Target="../media/image1286.png"/><Relationship Id="rId78" Type="http://schemas.openxmlformats.org/officeDocument/2006/relationships/customXml" Target="../ink/ink1159.xml"/><Relationship Id="rId101" Type="http://schemas.openxmlformats.org/officeDocument/2006/relationships/image" Target="../media/image1168.png"/><Relationship Id="rId143" Type="http://schemas.openxmlformats.org/officeDocument/2006/relationships/image" Target="../media/image1189.png"/><Relationship Id="rId185" Type="http://schemas.openxmlformats.org/officeDocument/2006/relationships/image" Target="../media/image1210.png"/><Relationship Id="rId350" Type="http://schemas.openxmlformats.org/officeDocument/2006/relationships/customXml" Target="../ink/ink1295.xml"/><Relationship Id="rId406" Type="http://schemas.openxmlformats.org/officeDocument/2006/relationships/customXml" Target="../ink/ink1323.xml"/><Relationship Id="rId9" Type="http://schemas.openxmlformats.org/officeDocument/2006/relationships/image" Target="../media/image1122.png"/><Relationship Id="rId210" Type="http://schemas.openxmlformats.org/officeDocument/2006/relationships/customXml" Target="../ink/ink1225.xml"/><Relationship Id="rId392" Type="http://schemas.openxmlformats.org/officeDocument/2006/relationships/customXml" Target="../ink/ink1316.xml"/><Relationship Id="rId252" Type="http://schemas.openxmlformats.org/officeDocument/2006/relationships/customXml" Target="../ink/ink1246.xml"/><Relationship Id="rId294" Type="http://schemas.openxmlformats.org/officeDocument/2006/relationships/customXml" Target="../ink/ink1267.xml"/><Relationship Id="rId308" Type="http://schemas.openxmlformats.org/officeDocument/2006/relationships/customXml" Target="../ink/ink1274.xml"/><Relationship Id="rId47" Type="http://schemas.openxmlformats.org/officeDocument/2006/relationships/image" Target="../media/image1141.png"/><Relationship Id="rId89" Type="http://schemas.openxmlformats.org/officeDocument/2006/relationships/image" Target="../media/image1162.png"/><Relationship Id="rId112" Type="http://schemas.openxmlformats.org/officeDocument/2006/relationships/customXml" Target="../ink/ink1176.xml"/><Relationship Id="rId154" Type="http://schemas.openxmlformats.org/officeDocument/2006/relationships/customXml" Target="../ink/ink1197.xml"/><Relationship Id="rId361" Type="http://schemas.openxmlformats.org/officeDocument/2006/relationships/image" Target="../media/image1297.png"/><Relationship Id="rId196" Type="http://schemas.openxmlformats.org/officeDocument/2006/relationships/customXml" Target="../ink/ink1218.xml"/><Relationship Id="rId16" Type="http://schemas.openxmlformats.org/officeDocument/2006/relationships/customXml" Target="../ink/ink1128.xml"/><Relationship Id="rId221" Type="http://schemas.openxmlformats.org/officeDocument/2006/relationships/image" Target="../media/image1228.png"/><Relationship Id="rId263" Type="http://schemas.openxmlformats.org/officeDocument/2006/relationships/image" Target="../media/image1249.png"/><Relationship Id="rId319" Type="http://schemas.openxmlformats.org/officeDocument/2006/relationships/image" Target="../media/image1277.png"/><Relationship Id="rId58" Type="http://schemas.openxmlformats.org/officeDocument/2006/relationships/customXml" Target="../ink/ink1149.xml"/><Relationship Id="rId123" Type="http://schemas.openxmlformats.org/officeDocument/2006/relationships/image" Target="../media/image1179.png"/><Relationship Id="rId330" Type="http://schemas.openxmlformats.org/officeDocument/2006/relationships/customXml" Target="../ink/ink1285.xml"/><Relationship Id="rId165" Type="http://schemas.openxmlformats.org/officeDocument/2006/relationships/image" Target="../media/image1200.png"/><Relationship Id="rId372" Type="http://schemas.openxmlformats.org/officeDocument/2006/relationships/customXml" Target="../ink/ink1306.xml"/><Relationship Id="rId232" Type="http://schemas.openxmlformats.org/officeDocument/2006/relationships/customXml" Target="../ink/ink1236.xml"/><Relationship Id="rId274" Type="http://schemas.openxmlformats.org/officeDocument/2006/relationships/customXml" Target="../ink/ink1257.xml"/><Relationship Id="rId27" Type="http://schemas.openxmlformats.org/officeDocument/2006/relationships/image" Target="../media/image1131.png"/><Relationship Id="rId69" Type="http://schemas.openxmlformats.org/officeDocument/2006/relationships/image" Target="../media/image1152.png"/><Relationship Id="rId134" Type="http://schemas.openxmlformats.org/officeDocument/2006/relationships/customXml" Target="../ink/ink1187.xml"/><Relationship Id="rId80" Type="http://schemas.openxmlformats.org/officeDocument/2006/relationships/customXml" Target="../ink/ink1160.xml"/><Relationship Id="rId155" Type="http://schemas.openxmlformats.org/officeDocument/2006/relationships/image" Target="../media/image1195.png"/><Relationship Id="rId176" Type="http://schemas.openxmlformats.org/officeDocument/2006/relationships/customXml" Target="../ink/ink1208.xml"/><Relationship Id="rId197" Type="http://schemas.openxmlformats.org/officeDocument/2006/relationships/image" Target="../media/image1216.png"/><Relationship Id="rId341" Type="http://schemas.openxmlformats.org/officeDocument/2006/relationships/image" Target="../media/image1287.png"/><Relationship Id="rId362" Type="http://schemas.openxmlformats.org/officeDocument/2006/relationships/customXml" Target="../ink/ink1301.xml"/><Relationship Id="rId383" Type="http://schemas.openxmlformats.org/officeDocument/2006/relationships/image" Target="../media/image1308.png"/><Relationship Id="rId201" Type="http://schemas.openxmlformats.org/officeDocument/2006/relationships/image" Target="../media/image1218.png"/><Relationship Id="rId222" Type="http://schemas.openxmlformats.org/officeDocument/2006/relationships/customXml" Target="../ink/ink1231.xml"/><Relationship Id="rId243" Type="http://schemas.openxmlformats.org/officeDocument/2006/relationships/image" Target="../media/image1239.png"/><Relationship Id="rId264" Type="http://schemas.openxmlformats.org/officeDocument/2006/relationships/customXml" Target="../ink/ink1252.xml"/><Relationship Id="rId285" Type="http://schemas.openxmlformats.org/officeDocument/2006/relationships/image" Target="../media/image1260.png"/><Relationship Id="rId17" Type="http://schemas.openxmlformats.org/officeDocument/2006/relationships/image" Target="../media/image1126.png"/><Relationship Id="rId38" Type="http://schemas.openxmlformats.org/officeDocument/2006/relationships/customXml" Target="../ink/ink1139.xml"/><Relationship Id="rId59" Type="http://schemas.openxmlformats.org/officeDocument/2006/relationships/image" Target="../media/image1147.png"/><Relationship Id="rId103" Type="http://schemas.openxmlformats.org/officeDocument/2006/relationships/image" Target="../media/image1169.png"/><Relationship Id="rId124" Type="http://schemas.openxmlformats.org/officeDocument/2006/relationships/customXml" Target="../ink/ink1182.xml"/><Relationship Id="rId310" Type="http://schemas.openxmlformats.org/officeDocument/2006/relationships/customXml" Target="../ink/ink1275.xml"/><Relationship Id="rId70" Type="http://schemas.openxmlformats.org/officeDocument/2006/relationships/customXml" Target="../ink/ink1155.xml"/><Relationship Id="rId91" Type="http://schemas.openxmlformats.org/officeDocument/2006/relationships/image" Target="../media/image1163.png"/><Relationship Id="rId145" Type="http://schemas.openxmlformats.org/officeDocument/2006/relationships/image" Target="../media/image1190.png"/><Relationship Id="rId166" Type="http://schemas.openxmlformats.org/officeDocument/2006/relationships/customXml" Target="../ink/ink1203.xml"/><Relationship Id="rId187" Type="http://schemas.openxmlformats.org/officeDocument/2006/relationships/image" Target="../media/image1211.png"/><Relationship Id="rId331" Type="http://schemas.openxmlformats.org/officeDocument/2006/relationships/image" Target="../media/image1283.png"/><Relationship Id="rId352" Type="http://schemas.openxmlformats.org/officeDocument/2006/relationships/customXml" Target="../ink/ink1296.xml"/><Relationship Id="rId373" Type="http://schemas.openxmlformats.org/officeDocument/2006/relationships/image" Target="../media/image1303.png"/><Relationship Id="rId394" Type="http://schemas.openxmlformats.org/officeDocument/2006/relationships/customXml" Target="../ink/ink1317.xml"/><Relationship Id="rId408" Type="http://schemas.openxmlformats.org/officeDocument/2006/relationships/customXml" Target="../ink/ink1324.xml"/><Relationship Id="rId1" Type="http://schemas.openxmlformats.org/officeDocument/2006/relationships/slideLayout" Target="../slideLayouts/slideLayout7.xml"/><Relationship Id="rId212" Type="http://schemas.openxmlformats.org/officeDocument/2006/relationships/customXml" Target="../ink/ink1226.xml"/><Relationship Id="rId233" Type="http://schemas.openxmlformats.org/officeDocument/2006/relationships/image" Target="../media/image1234.png"/><Relationship Id="rId254" Type="http://schemas.openxmlformats.org/officeDocument/2006/relationships/customXml" Target="../ink/ink1247.xml"/><Relationship Id="rId28" Type="http://schemas.openxmlformats.org/officeDocument/2006/relationships/customXml" Target="../ink/ink1134.xml"/><Relationship Id="rId49" Type="http://schemas.openxmlformats.org/officeDocument/2006/relationships/image" Target="../media/image1142.png"/><Relationship Id="rId114" Type="http://schemas.openxmlformats.org/officeDocument/2006/relationships/customXml" Target="../ink/ink1177.xml"/><Relationship Id="rId275" Type="http://schemas.openxmlformats.org/officeDocument/2006/relationships/image" Target="../media/image1255.png"/><Relationship Id="rId296" Type="http://schemas.openxmlformats.org/officeDocument/2006/relationships/customXml" Target="../ink/ink1268.xml"/><Relationship Id="rId300" Type="http://schemas.openxmlformats.org/officeDocument/2006/relationships/customXml" Target="../ink/ink1270.xml"/><Relationship Id="rId60" Type="http://schemas.openxmlformats.org/officeDocument/2006/relationships/customXml" Target="../ink/ink1150.xml"/><Relationship Id="rId81" Type="http://schemas.openxmlformats.org/officeDocument/2006/relationships/image" Target="../media/image1158.png"/><Relationship Id="rId135" Type="http://schemas.openxmlformats.org/officeDocument/2006/relationships/image" Target="../media/image1185.png"/><Relationship Id="rId156" Type="http://schemas.openxmlformats.org/officeDocument/2006/relationships/customXml" Target="../ink/ink1198.xml"/><Relationship Id="rId177" Type="http://schemas.openxmlformats.org/officeDocument/2006/relationships/image" Target="../media/image1206.png"/><Relationship Id="rId198" Type="http://schemas.openxmlformats.org/officeDocument/2006/relationships/customXml" Target="../ink/ink1219.xml"/><Relationship Id="rId321" Type="http://schemas.openxmlformats.org/officeDocument/2006/relationships/image" Target="../media/image1278.png"/><Relationship Id="rId342" Type="http://schemas.openxmlformats.org/officeDocument/2006/relationships/customXml" Target="../ink/ink1291.xml"/><Relationship Id="rId363" Type="http://schemas.openxmlformats.org/officeDocument/2006/relationships/image" Target="../media/image1298.png"/><Relationship Id="rId384" Type="http://schemas.openxmlformats.org/officeDocument/2006/relationships/customXml" Target="../ink/ink1312.xml"/><Relationship Id="rId202" Type="http://schemas.openxmlformats.org/officeDocument/2006/relationships/customXml" Target="../ink/ink1221.xml"/><Relationship Id="rId223" Type="http://schemas.openxmlformats.org/officeDocument/2006/relationships/image" Target="../media/image1229.png"/><Relationship Id="rId244" Type="http://schemas.openxmlformats.org/officeDocument/2006/relationships/customXml" Target="../ink/ink1242.xml"/><Relationship Id="rId18" Type="http://schemas.openxmlformats.org/officeDocument/2006/relationships/customXml" Target="../ink/ink1129.xml"/><Relationship Id="rId39" Type="http://schemas.openxmlformats.org/officeDocument/2006/relationships/image" Target="../media/image1137.png"/><Relationship Id="rId265" Type="http://schemas.openxmlformats.org/officeDocument/2006/relationships/image" Target="../media/image1250.png"/><Relationship Id="rId286" Type="http://schemas.openxmlformats.org/officeDocument/2006/relationships/customXml" Target="../ink/ink1263.xml"/><Relationship Id="rId50" Type="http://schemas.openxmlformats.org/officeDocument/2006/relationships/customXml" Target="../ink/ink1145.xml"/><Relationship Id="rId104" Type="http://schemas.openxmlformats.org/officeDocument/2006/relationships/customXml" Target="../ink/ink1172.xml"/><Relationship Id="rId125" Type="http://schemas.openxmlformats.org/officeDocument/2006/relationships/image" Target="../media/image1180.png"/><Relationship Id="rId146" Type="http://schemas.openxmlformats.org/officeDocument/2006/relationships/customXml" Target="../ink/ink1193.xml"/><Relationship Id="rId167" Type="http://schemas.openxmlformats.org/officeDocument/2006/relationships/image" Target="../media/image1201.png"/><Relationship Id="rId188" Type="http://schemas.openxmlformats.org/officeDocument/2006/relationships/customXml" Target="../ink/ink1214.xml"/><Relationship Id="rId311" Type="http://schemas.openxmlformats.org/officeDocument/2006/relationships/image" Target="../media/image1273.png"/><Relationship Id="rId332" Type="http://schemas.openxmlformats.org/officeDocument/2006/relationships/customXml" Target="../ink/ink1286.xml"/><Relationship Id="rId353" Type="http://schemas.openxmlformats.org/officeDocument/2006/relationships/image" Target="../media/image1293.png"/><Relationship Id="rId374" Type="http://schemas.openxmlformats.org/officeDocument/2006/relationships/customXml" Target="../ink/ink1307.xml"/><Relationship Id="rId395" Type="http://schemas.openxmlformats.org/officeDocument/2006/relationships/image" Target="../media/image1314.png"/><Relationship Id="rId409" Type="http://schemas.openxmlformats.org/officeDocument/2006/relationships/image" Target="../media/image1321.png"/><Relationship Id="rId71" Type="http://schemas.openxmlformats.org/officeDocument/2006/relationships/image" Target="../media/image1153.png"/><Relationship Id="rId92" Type="http://schemas.openxmlformats.org/officeDocument/2006/relationships/customXml" Target="../ink/ink1166.xml"/><Relationship Id="rId213" Type="http://schemas.openxmlformats.org/officeDocument/2006/relationships/image" Target="../media/image1224.png"/><Relationship Id="rId234" Type="http://schemas.openxmlformats.org/officeDocument/2006/relationships/customXml" Target="../ink/ink1237.xml"/><Relationship Id="rId2" Type="http://schemas.openxmlformats.org/officeDocument/2006/relationships/customXml" Target="../ink/ink1121.xml"/><Relationship Id="rId29" Type="http://schemas.openxmlformats.org/officeDocument/2006/relationships/image" Target="../media/image1132.png"/><Relationship Id="rId255" Type="http://schemas.openxmlformats.org/officeDocument/2006/relationships/image" Target="../media/image1245.png"/><Relationship Id="rId276" Type="http://schemas.openxmlformats.org/officeDocument/2006/relationships/customXml" Target="../ink/ink1258.xml"/><Relationship Id="rId297" Type="http://schemas.openxmlformats.org/officeDocument/2006/relationships/image" Target="../media/image1266.png"/><Relationship Id="rId40" Type="http://schemas.openxmlformats.org/officeDocument/2006/relationships/customXml" Target="../ink/ink1140.xml"/><Relationship Id="rId115" Type="http://schemas.openxmlformats.org/officeDocument/2006/relationships/image" Target="../media/image1175.png"/><Relationship Id="rId136" Type="http://schemas.openxmlformats.org/officeDocument/2006/relationships/customXml" Target="../ink/ink1188.xml"/><Relationship Id="rId157" Type="http://schemas.openxmlformats.org/officeDocument/2006/relationships/image" Target="../media/image1196.png"/><Relationship Id="rId178" Type="http://schemas.openxmlformats.org/officeDocument/2006/relationships/customXml" Target="../ink/ink1209.xml"/><Relationship Id="rId301" Type="http://schemas.openxmlformats.org/officeDocument/2006/relationships/image" Target="../media/image1268.png"/><Relationship Id="rId322" Type="http://schemas.openxmlformats.org/officeDocument/2006/relationships/customXml" Target="../ink/ink1281.xml"/><Relationship Id="rId343" Type="http://schemas.openxmlformats.org/officeDocument/2006/relationships/image" Target="../media/image1288.png"/><Relationship Id="rId364" Type="http://schemas.openxmlformats.org/officeDocument/2006/relationships/customXml" Target="../ink/ink1302.xml"/><Relationship Id="rId61" Type="http://schemas.openxmlformats.org/officeDocument/2006/relationships/image" Target="../media/image1148.png"/><Relationship Id="rId82" Type="http://schemas.openxmlformats.org/officeDocument/2006/relationships/customXml" Target="../ink/ink1161.xml"/><Relationship Id="rId199" Type="http://schemas.openxmlformats.org/officeDocument/2006/relationships/image" Target="../media/image1217.png"/><Relationship Id="rId203" Type="http://schemas.openxmlformats.org/officeDocument/2006/relationships/image" Target="../media/image1219.png"/><Relationship Id="rId385" Type="http://schemas.openxmlformats.org/officeDocument/2006/relationships/image" Target="../media/image1309.png"/><Relationship Id="rId19" Type="http://schemas.openxmlformats.org/officeDocument/2006/relationships/image" Target="../media/image1127.png"/><Relationship Id="rId224" Type="http://schemas.openxmlformats.org/officeDocument/2006/relationships/customXml" Target="../ink/ink1232.xml"/><Relationship Id="rId245" Type="http://schemas.openxmlformats.org/officeDocument/2006/relationships/image" Target="../media/image1240.png"/><Relationship Id="rId266" Type="http://schemas.openxmlformats.org/officeDocument/2006/relationships/customXml" Target="../ink/ink1253.xml"/><Relationship Id="rId287" Type="http://schemas.openxmlformats.org/officeDocument/2006/relationships/image" Target="../media/image1261.png"/><Relationship Id="rId410" Type="http://schemas.openxmlformats.org/officeDocument/2006/relationships/customXml" Target="../ink/ink1325.xml"/><Relationship Id="rId30" Type="http://schemas.openxmlformats.org/officeDocument/2006/relationships/customXml" Target="../ink/ink1135.xml"/><Relationship Id="rId105" Type="http://schemas.openxmlformats.org/officeDocument/2006/relationships/image" Target="../media/image1170.png"/><Relationship Id="rId126" Type="http://schemas.openxmlformats.org/officeDocument/2006/relationships/customXml" Target="../ink/ink1183.xml"/><Relationship Id="rId147" Type="http://schemas.openxmlformats.org/officeDocument/2006/relationships/image" Target="../media/image1191.png"/><Relationship Id="rId168" Type="http://schemas.openxmlformats.org/officeDocument/2006/relationships/customXml" Target="../ink/ink1204.xml"/><Relationship Id="rId312" Type="http://schemas.openxmlformats.org/officeDocument/2006/relationships/customXml" Target="../ink/ink1276.xml"/><Relationship Id="rId333" Type="http://schemas.openxmlformats.org/officeDocument/2006/relationships/image" Target="../media/image1284.png"/><Relationship Id="rId354" Type="http://schemas.openxmlformats.org/officeDocument/2006/relationships/customXml" Target="../ink/ink1297.xml"/><Relationship Id="rId51" Type="http://schemas.openxmlformats.org/officeDocument/2006/relationships/image" Target="../media/image1143.png"/><Relationship Id="rId72" Type="http://schemas.openxmlformats.org/officeDocument/2006/relationships/customXml" Target="../ink/ink1156.xml"/><Relationship Id="rId93" Type="http://schemas.openxmlformats.org/officeDocument/2006/relationships/image" Target="../media/image1164.png"/><Relationship Id="rId189" Type="http://schemas.openxmlformats.org/officeDocument/2006/relationships/image" Target="../media/image1212.png"/><Relationship Id="rId375" Type="http://schemas.openxmlformats.org/officeDocument/2006/relationships/image" Target="../media/image1304.png"/><Relationship Id="rId396" Type="http://schemas.openxmlformats.org/officeDocument/2006/relationships/customXml" Target="../ink/ink1318.xml"/><Relationship Id="rId3" Type="http://schemas.openxmlformats.org/officeDocument/2006/relationships/image" Target="../media/image1119.png"/><Relationship Id="rId214" Type="http://schemas.openxmlformats.org/officeDocument/2006/relationships/customXml" Target="../ink/ink1227.xml"/><Relationship Id="rId235" Type="http://schemas.openxmlformats.org/officeDocument/2006/relationships/image" Target="../media/image1235.png"/><Relationship Id="rId256" Type="http://schemas.openxmlformats.org/officeDocument/2006/relationships/customXml" Target="../ink/ink1248.xml"/><Relationship Id="rId277" Type="http://schemas.openxmlformats.org/officeDocument/2006/relationships/image" Target="../media/image1256.png"/><Relationship Id="rId298" Type="http://schemas.openxmlformats.org/officeDocument/2006/relationships/customXml" Target="../ink/ink1269.xml"/><Relationship Id="rId400" Type="http://schemas.openxmlformats.org/officeDocument/2006/relationships/customXml" Target="../ink/ink1320.xml"/><Relationship Id="rId116" Type="http://schemas.openxmlformats.org/officeDocument/2006/relationships/customXml" Target="../ink/ink1178.xml"/><Relationship Id="rId137" Type="http://schemas.openxmlformats.org/officeDocument/2006/relationships/image" Target="../media/image1186.png"/><Relationship Id="rId158" Type="http://schemas.openxmlformats.org/officeDocument/2006/relationships/customXml" Target="../ink/ink1199.xml"/><Relationship Id="rId302" Type="http://schemas.openxmlformats.org/officeDocument/2006/relationships/customXml" Target="../ink/ink1271.xml"/><Relationship Id="rId323" Type="http://schemas.openxmlformats.org/officeDocument/2006/relationships/image" Target="../media/image1279.png"/><Relationship Id="rId344" Type="http://schemas.openxmlformats.org/officeDocument/2006/relationships/customXml" Target="../ink/ink1292.xml"/><Relationship Id="rId20" Type="http://schemas.openxmlformats.org/officeDocument/2006/relationships/customXml" Target="../ink/ink1130.xml"/><Relationship Id="rId41" Type="http://schemas.openxmlformats.org/officeDocument/2006/relationships/image" Target="../media/image1138.png"/><Relationship Id="rId62" Type="http://schemas.openxmlformats.org/officeDocument/2006/relationships/customXml" Target="../ink/ink1151.xml"/><Relationship Id="rId83" Type="http://schemas.openxmlformats.org/officeDocument/2006/relationships/image" Target="../media/image1159.png"/><Relationship Id="rId179" Type="http://schemas.openxmlformats.org/officeDocument/2006/relationships/image" Target="../media/image1207.png"/><Relationship Id="rId365" Type="http://schemas.openxmlformats.org/officeDocument/2006/relationships/image" Target="../media/image1299.png"/><Relationship Id="rId386" Type="http://schemas.openxmlformats.org/officeDocument/2006/relationships/customXml" Target="../ink/ink1313.xml"/><Relationship Id="rId190" Type="http://schemas.openxmlformats.org/officeDocument/2006/relationships/customXml" Target="../ink/ink1215.xml"/><Relationship Id="rId204" Type="http://schemas.openxmlformats.org/officeDocument/2006/relationships/customXml" Target="../ink/ink1222.xml"/><Relationship Id="rId225" Type="http://schemas.openxmlformats.org/officeDocument/2006/relationships/image" Target="../media/image1230.png"/><Relationship Id="rId246" Type="http://schemas.openxmlformats.org/officeDocument/2006/relationships/customXml" Target="../ink/ink1243.xml"/><Relationship Id="rId267" Type="http://schemas.openxmlformats.org/officeDocument/2006/relationships/image" Target="../media/image1251.png"/><Relationship Id="rId288" Type="http://schemas.openxmlformats.org/officeDocument/2006/relationships/customXml" Target="../ink/ink1264.xml"/><Relationship Id="rId411" Type="http://schemas.openxmlformats.org/officeDocument/2006/relationships/image" Target="../media/image1322.png"/><Relationship Id="rId106" Type="http://schemas.openxmlformats.org/officeDocument/2006/relationships/customXml" Target="../ink/ink1173.xml"/><Relationship Id="rId127" Type="http://schemas.openxmlformats.org/officeDocument/2006/relationships/image" Target="../media/image1181.png"/><Relationship Id="rId313" Type="http://schemas.openxmlformats.org/officeDocument/2006/relationships/image" Target="../media/image1274.png"/><Relationship Id="rId10" Type="http://schemas.openxmlformats.org/officeDocument/2006/relationships/customXml" Target="../ink/ink1125.xml"/><Relationship Id="rId31" Type="http://schemas.openxmlformats.org/officeDocument/2006/relationships/image" Target="../media/image1133.png"/><Relationship Id="rId52" Type="http://schemas.openxmlformats.org/officeDocument/2006/relationships/customXml" Target="../ink/ink1146.xml"/><Relationship Id="rId73" Type="http://schemas.openxmlformats.org/officeDocument/2006/relationships/image" Target="../media/image1154.png"/><Relationship Id="rId94" Type="http://schemas.openxmlformats.org/officeDocument/2006/relationships/customXml" Target="../ink/ink1167.xml"/><Relationship Id="rId148" Type="http://schemas.openxmlformats.org/officeDocument/2006/relationships/customXml" Target="../ink/ink1194.xml"/><Relationship Id="rId169" Type="http://schemas.openxmlformats.org/officeDocument/2006/relationships/image" Target="../media/image1202.png"/><Relationship Id="rId334" Type="http://schemas.openxmlformats.org/officeDocument/2006/relationships/customXml" Target="../ink/ink1287.xml"/><Relationship Id="rId355" Type="http://schemas.openxmlformats.org/officeDocument/2006/relationships/image" Target="../media/image1294.png"/><Relationship Id="rId376" Type="http://schemas.openxmlformats.org/officeDocument/2006/relationships/customXml" Target="../ink/ink1308.xml"/><Relationship Id="rId397" Type="http://schemas.openxmlformats.org/officeDocument/2006/relationships/image" Target="../media/image1315.png"/><Relationship Id="rId4" Type="http://schemas.openxmlformats.org/officeDocument/2006/relationships/customXml" Target="../ink/ink1122.xml"/><Relationship Id="rId180" Type="http://schemas.openxmlformats.org/officeDocument/2006/relationships/customXml" Target="../ink/ink1210.xml"/><Relationship Id="rId215" Type="http://schemas.openxmlformats.org/officeDocument/2006/relationships/image" Target="../media/image1225.png"/><Relationship Id="rId236" Type="http://schemas.openxmlformats.org/officeDocument/2006/relationships/customXml" Target="../ink/ink1238.xml"/><Relationship Id="rId257" Type="http://schemas.openxmlformats.org/officeDocument/2006/relationships/image" Target="../media/image1246.png"/><Relationship Id="rId278" Type="http://schemas.openxmlformats.org/officeDocument/2006/relationships/customXml" Target="../ink/ink1259.xml"/><Relationship Id="rId401" Type="http://schemas.openxmlformats.org/officeDocument/2006/relationships/image" Target="../media/image1317.png"/><Relationship Id="rId303" Type="http://schemas.openxmlformats.org/officeDocument/2006/relationships/image" Target="../media/image1269.png"/><Relationship Id="rId42" Type="http://schemas.openxmlformats.org/officeDocument/2006/relationships/customXml" Target="../ink/ink1141.xml"/><Relationship Id="rId84" Type="http://schemas.openxmlformats.org/officeDocument/2006/relationships/customXml" Target="../ink/ink1162.xml"/><Relationship Id="rId138" Type="http://schemas.openxmlformats.org/officeDocument/2006/relationships/customXml" Target="../ink/ink1189.xml"/><Relationship Id="rId345" Type="http://schemas.openxmlformats.org/officeDocument/2006/relationships/image" Target="../media/image1289.png"/><Relationship Id="rId387" Type="http://schemas.openxmlformats.org/officeDocument/2006/relationships/image" Target="../media/image1310.png"/><Relationship Id="rId191" Type="http://schemas.openxmlformats.org/officeDocument/2006/relationships/image" Target="../media/image1213.png"/><Relationship Id="rId205" Type="http://schemas.openxmlformats.org/officeDocument/2006/relationships/image" Target="../media/image1220.png"/><Relationship Id="rId247" Type="http://schemas.openxmlformats.org/officeDocument/2006/relationships/image" Target="../media/image1241.png"/><Relationship Id="rId412" Type="http://schemas.openxmlformats.org/officeDocument/2006/relationships/customXml" Target="../ink/ink1326.xml"/><Relationship Id="rId107" Type="http://schemas.openxmlformats.org/officeDocument/2006/relationships/image" Target="../media/image1171.png"/><Relationship Id="rId289" Type="http://schemas.openxmlformats.org/officeDocument/2006/relationships/image" Target="../media/image1262.png"/><Relationship Id="rId11" Type="http://schemas.openxmlformats.org/officeDocument/2006/relationships/image" Target="../media/image1123.png"/><Relationship Id="rId53" Type="http://schemas.openxmlformats.org/officeDocument/2006/relationships/image" Target="../media/image1144.png"/><Relationship Id="rId149" Type="http://schemas.openxmlformats.org/officeDocument/2006/relationships/image" Target="../media/image1192.png"/><Relationship Id="rId314" Type="http://schemas.openxmlformats.org/officeDocument/2006/relationships/customXml" Target="../ink/ink1277.xml"/><Relationship Id="rId356" Type="http://schemas.openxmlformats.org/officeDocument/2006/relationships/customXml" Target="../ink/ink1298.xml"/><Relationship Id="rId398" Type="http://schemas.openxmlformats.org/officeDocument/2006/relationships/customXml" Target="../ink/ink1319.xml"/><Relationship Id="rId95" Type="http://schemas.openxmlformats.org/officeDocument/2006/relationships/image" Target="../media/image1165.png"/><Relationship Id="rId160" Type="http://schemas.openxmlformats.org/officeDocument/2006/relationships/customXml" Target="../ink/ink1200.xml"/><Relationship Id="rId216" Type="http://schemas.openxmlformats.org/officeDocument/2006/relationships/customXml" Target="../ink/ink1228.xml"/><Relationship Id="rId258" Type="http://schemas.openxmlformats.org/officeDocument/2006/relationships/customXml" Target="../ink/ink1249.xml"/><Relationship Id="rId22" Type="http://schemas.openxmlformats.org/officeDocument/2006/relationships/customXml" Target="../ink/ink1131.xml"/><Relationship Id="rId64" Type="http://schemas.openxmlformats.org/officeDocument/2006/relationships/customXml" Target="../ink/ink1152.xml"/><Relationship Id="rId118" Type="http://schemas.openxmlformats.org/officeDocument/2006/relationships/customXml" Target="../ink/ink1179.xml"/><Relationship Id="rId325" Type="http://schemas.openxmlformats.org/officeDocument/2006/relationships/image" Target="../media/image1280.png"/><Relationship Id="rId367" Type="http://schemas.openxmlformats.org/officeDocument/2006/relationships/image" Target="../media/image1300.png"/><Relationship Id="rId171" Type="http://schemas.openxmlformats.org/officeDocument/2006/relationships/image" Target="../media/image1203.png"/><Relationship Id="rId227" Type="http://schemas.openxmlformats.org/officeDocument/2006/relationships/image" Target="../media/image1231.png"/><Relationship Id="rId269" Type="http://schemas.openxmlformats.org/officeDocument/2006/relationships/image" Target="../media/image1252.png"/><Relationship Id="rId33" Type="http://schemas.openxmlformats.org/officeDocument/2006/relationships/image" Target="../media/image1134.png"/><Relationship Id="rId129" Type="http://schemas.openxmlformats.org/officeDocument/2006/relationships/image" Target="../media/image1182.png"/><Relationship Id="rId280" Type="http://schemas.openxmlformats.org/officeDocument/2006/relationships/customXml" Target="../ink/ink1260.xml"/><Relationship Id="rId336" Type="http://schemas.openxmlformats.org/officeDocument/2006/relationships/customXml" Target="../ink/ink1288.xml"/><Relationship Id="rId75" Type="http://schemas.openxmlformats.org/officeDocument/2006/relationships/image" Target="../media/image1155.png"/><Relationship Id="rId140" Type="http://schemas.openxmlformats.org/officeDocument/2006/relationships/customXml" Target="../ink/ink1190.xml"/><Relationship Id="rId182" Type="http://schemas.openxmlformats.org/officeDocument/2006/relationships/customXml" Target="../ink/ink1211.xml"/><Relationship Id="rId378" Type="http://schemas.openxmlformats.org/officeDocument/2006/relationships/customXml" Target="../ink/ink1309.xml"/><Relationship Id="rId403" Type="http://schemas.openxmlformats.org/officeDocument/2006/relationships/image" Target="../media/image1318.png"/><Relationship Id="rId6" Type="http://schemas.openxmlformats.org/officeDocument/2006/relationships/customXml" Target="../ink/ink1123.xml"/><Relationship Id="rId238" Type="http://schemas.openxmlformats.org/officeDocument/2006/relationships/customXml" Target="../ink/ink1239.xml"/><Relationship Id="rId291" Type="http://schemas.openxmlformats.org/officeDocument/2006/relationships/image" Target="../media/image1263.png"/><Relationship Id="rId305" Type="http://schemas.openxmlformats.org/officeDocument/2006/relationships/image" Target="../media/image1270.png"/><Relationship Id="rId347" Type="http://schemas.openxmlformats.org/officeDocument/2006/relationships/image" Target="../media/image1290.png"/><Relationship Id="rId44" Type="http://schemas.openxmlformats.org/officeDocument/2006/relationships/customXml" Target="../ink/ink1142.xml"/><Relationship Id="rId86" Type="http://schemas.openxmlformats.org/officeDocument/2006/relationships/customXml" Target="../ink/ink1163.xml"/><Relationship Id="rId151" Type="http://schemas.openxmlformats.org/officeDocument/2006/relationships/image" Target="../media/image1193.png"/><Relationship Id="rId389" Type="http://schemas.openxmlformats.org/officeDocument/2006/relationships/image" Target="../media/image1311.png"/><Relationship Id="rId193" Type="http://schemas.openxmlformats.org/officeDocument/2006/relationships/image" Target="../media/image1214.png"/><Relationship Id="rId207" Type="http://schemas.openxmlformats.org/officeDocument/2006/relationships/image" Target="../media/image1221.png"/><Relationship Id="rId249" Type="http://schemas.openxmlformats.org/officeDocument/2006/relationships/image" Target="../media/image1242.png"/><Relationship Id="rId414" Type="http://schemas.openxmlformats.org/officeDocument/2006/relationships/customXml" Target="../ink/ink1327.xml"/><Relationship Id="rId13" Type="http://schemas.openxmlformats.org/officeDocument/2006/relationships/image" Target="../media/image1124.png"/><Relationship Id="rId109" Type="http://schemas.openxmlformats.org/officeDocument/2006/relationships/image" Target="../media/image1172.png"/><Relationship Id="rId260" Type="http://schemas.openxmlformats.org/officeDocument/2006/relationships/customXml" Target="../ink/ink1250.xml"/><Relationship Id="rId316" Type="http://schemas.openxmlformats.org/officeDocument/2006/relationships/customXml" Target="../ink/ink1278.xml"/><Relationship Id="rId55" Type="http://schemas.openxmlformats.org/officeDocument/2006/relationships/image" Target="../media/image1145.png"/><Relationship Id="rId97" Type="http://schemas.openxmlformats.org/officeDocument/2006/relationships/image" Target="../media/image1166.png"/><Relationship Id="rId120" Type="http://schemas.openxmlformats.org/officeDocument/2006/relationships/customXml" Target="../ink/ink1180.xml"/><Relationship Id="rId358" Type="http://schemas.openxmlformats.org/officeDocument/2006/relationships/customXml" Target="../ink/ink1299.xml"/><Relationship Id="rId162" Type="http://schemas.openxmlformats.org/officeDocument/2006/relationships/customXml" Target="../ink/ink1201.xml"/><Relationship Id="rId218" Type="http://schemas.openxmlformats.org/officeDocument/2006/relationships/customXml" Target="../ink/ink1229.xml"/><Relationship Id="rId271" Type="http://schemas.openxmlformats.org/officeDocument/2006/relationships/image" Target="../media/image1253.png"/><Relationship Id="rId24" Type="http://schemas.openxmlformats.org/officeDocument/2006/relationships/customXml" Target="../ink/ink1132.xml"/><Relationship Id="rId66" Type="http://schemas.openxmlformats.org/officeDocument/2006/relationships/customXml" Target="../ink/ink1153.xml"/><Relationship Id="rId131" Type="http://schemas.openxmlformats.org/officeDocument/2006/relationships/image" Target="../media/image1183.png"/><Relationship Id="rId327" Type="http://schemas.openxmlformats.org/officeDocument/2006/relationships/image" Target="../media/image1281.png"/><Relationship Id="rId369" Type="http://schemas.openxmlformats.org/officeDocument/2006/relationships/image" Target="../media/image1301.png"/><Relationship Id="rId173" Type="http://schemas.openxmlformats.org/officeDocument/2006/relationships/image" Target="../media/image1204.png"/><Relationship Id="rId229" Type="http://schemas.openxmlformats.org/officeDocument/2006/relationships/image" Target="../media/image1232.png"/><Relationship Id="rId380" Type="http://schemas.openxmlformats.org/officeDocument/2006/relationships/customXml" Target="../ink/ink1310.xml"/><Relationship Id="rId240" Type="http://schemas.openxmlformats.org/officeDocument/2006/relationships/customXml" Target="../ink/ink1240.xml"/><Relationship Id="rId35" Type="http://schemas.openxmlformats.org/officeDocument/2006/relationships/image" Target="../media/image1135.png"/><Relationship Id="rId77" Type="http://schemas.openxmlformats.org/officeDocument/2006/relationships/image" Target="../media/image1156.png"/><Relationship Id="rId100" Type="http://schemas.openxmlformats.org/officeDocument/2006/relationships/customXml" Target="../ink/ink1170.xml"/><Relationship Id="rId282" Type="http://schemas.openxmlformats.org/officeDocument/2006/relationships/customXml" Target="../ink/ink1261.xml"/><Relationship Id="rId338" Type="http://schemas.openxmlformats.org/officeDocument/2006/relationships/customXml" Target="../ink/ink1289.xml"/><Relationship Id="rId8" Type="http://schemas.openxmlformats.org/officeDocument/2006/relationships/customXml" Target="../ink/ink1124.xml"/><Relationship Id="rId142" Type="http://schemas.openxmlformats.org/officeDocument/2006/relationships/customXml" Target="../ink/ink1191.xml"/><Relationship Id="rId184" Type="http://schemas.openxmlformats.org/officeDocument/2006/relationships/customXml" Target="../ink/ink1212.xml"/><Relationship Id="rId391" Type="http://schemas.openxmlformats.org/officeDocument/2006/relationships/image" Target="../media/image1312.png"/><Relationship Id="rId405" Type="http://schemas.openxmlformats.org/officeDocument/2006/relationships/image" Target="../media/image1319.png"/><Relationship Id="rId251" Type="http://schemas.openxmlformats.org/officeDocument/2006/relationships/image" Target="../media/image1243.png"/><Relationship Id="rId46" Type="http://schemas.openxmlformats.org/officeDocument/2006/relationships/customXml" Target="../ink/ink1143.xml"/><Relationship Id="rId293" Type="http://schemas.openxmlformats.org/officeDocument/2006/relationships/image" Target="../media/image1264.png"/><Relationship Id="rId307" Type="http://schemas.openxmlformats.org/officeDocument/2006/relationships/image" Target="../media/image1271.png"/><Relationship Id="rId349" Type="http://schemas.openxmlformats.org/officeDocument/2006/relationships/image" Target="../media/image1291.png"/><Relationship Id="rId88" Type="http://schemas.openxmlformats.org/officeDocument/2006/relationships/customXml" Target="../ink/ink1164.xml"/><Relationship Id="rId111" Type="http://schemas.openxmlformats.org/officeDocument/2006/relationships/image" Target="../media/image1173.png"/><Relationship Id="rId153" Type="http://schemas.openxmlformats.org/officeDocument/2006/relationships/image" Target="../media/image1194.png"/><Relationship Id="rId195" Type="http://schemas.openxmlformats.org/officeDocument/2006/relationships/image" Target="../media/image1215.png"/><Relationship Id="rId209" Type="http://schemas.openxmlformats.org/officeDocument/2006/relationships/image" Target="../media/image1222.png"/><Relationship Id="rId360" Type="http://schemas.openxmlformats.org/officeDocument/2006/relationships/customXml" Target="../ink/ink1300.xml"/><Relationship Id="rId220" Type="http://schemas.openxmlformats.org/officeDocument/2006/relationships/customXml" Target="../ink/ink1230.xml"/><Relationship Id="rId15" Type="http://schemas.openxmlformats.org/officeDocument/2006/relationships/image" Target="../media/image1125.png"/><Relationship Id="rId57" Type="http://schemas.openxmlformats.org/officeDocument/2006/relationships/image" Target="../media/image1146.png"/><Relationship Id="rId262" Type="http://schemas.openxmlformats.org/officeDocument/2006/relationships/customXml" Target="../ink/ink1251.xml"/><Relationship Id="rId318" Type="http://schemas.openxmlformats.org/officeDocument/2006/relationships/customXml" Target="../ink/ink1279.xml"/><Relationship Id="rId99" Type="http://schemas.openxmlformats.org/officeDocument/2006/relationships/image" Target="../media/image1167.png"/><Relationship Id="rId122" Type="http://schemas.openxmlformats.org/officeDocument/2006/relationships/customXml" Target="../ink/ink1181.xml"/><Relationship Id="rId164" Type="http://schemas.openxmlformats.org/officeDocument/2006/relationships/customXml" Target="../ink/ink1202.xml"/><Relationship Id="rId371" Type="http://schemas.openxmlformats.org/officeDocument/2006/relationships/image" Target="../media/image1302.png"/><Relationship Id="rId26" Type="http://schemas.openxmlformats.org/officeDocument/2006/relationships/customXml" Target="../ink/ink1133.xml"/><Relationship Id="rId231" Type="http://schemas.openxmlformats.org/officeDocument/2006/relationships/image" Target="../media/image1233.png"/><Relationship Id="rId273" Type="http://schemas.openxmlformats.org/officeDocument/2006/relationships/image" Target="../media/image1254.png"/><Relationship Id="rId329" Type="http://schemas.openxmlformats.org/officeDocument/2006/relationships/image" Target="../media/image1282.png"/><Relationship Id="rId68" Type="http://schemas.openxmlformats.org/officeDocument/2006/relationships/customXml" Target="../ink/ink1154.xml"/><Relationship Id="rId133" Type="http://schemas.openxmlformats.org/officeDocument/2006/relationships/image" Target="../media/image1184.png"/><Relationship Id="rId175" Type="http://schemas.openxmlformats.org/officeDocument/2006/relationships/image" Target="../media/image1205.png"/><Relationship Id="rId340" Type="http://schemas.openxmlformats.org/officeDocument/2006/relationships/customXml" Target="../ink/ink1290.xml"/><Relationship Id="rId200" Type="http://schemas.openxmlformats.org/officeDocument/2006/relationships/customXml" Target="../ink/ink1220.xml"/><Relationship Id="rId382" Type="http://schemas.openxmlformats.org/officeDocument/2006/relationships/customXml" Target="../ink/ink1311.xml"/><Relationship Id="rId242" Type="http://schemas.openxmlformats.org/officeDocument/2006/relationships/customXml" Target="../ink/ink1241.xml"/><Relationship Id="rId284" Type="http://schemas.openxmlformats.org/officeDocument/2006/relationships/customXml" Target="../ink/ink1262.xml"/><Relationship Id="rId37" Type="http://schemas.openxmlformats.org/officeDocument/2006/relationships/image" Target="../media/image1136.png"/><Relationship Id="rId79" Type="http://schemas.openxmlformats.org/officeDocument/2006/relationships/image" Target="../media/image1157.png"/><Relationship Id="rId102" Type="http://schemas.openxmlformats.org/officeDocument/2006/relationships/customXml" Target="../ink/ink1171.xml"/><Relationship Id="rId144" Type="http://schemas.openxmlformats.org/officeDocument/2006/relationships/customXml" Target="../ink/ink1192.xml"/><Relationship Id="rId90" Type="http://schemas.openxmlformats.org/officeDocument/2006/relationships/customXml" Target="../ink/ink1165.xml"/><Relationship Id="rId186" Type="http://schemas.openxmlformats.org/officeDocument/2006/relationships/customXml" Target="../ink/ink1213.xml"/><Relationship Id="rId351" Type="http://schemas.openxmlformats.org/officeDocument/2006/relationships/image" Target="../media/image1292.png"/><Relationship Id="rId393" Type="http://schemas.openxmlformats.org/officeDocument/2006/relationships/image" Target="../media/image1313.png"/><Relationship Id="rId407" Type="http://schemas.openxmlformats.org/officeDocument/2006/relationships/image" Target="../media/image1320.png"/><Relationship Id="rId211" Type="http://schemas.openxmlformats.org/officeDocument/2006/relationships/image" Target="../media/image1223.png"/><Relationship Id="rId253" Type="http://schemas.openxmlformats.org/officeDocument/2006/relationships/image" Target="../media/image1244.png"/><Relationship Id="rId295" Type="http://schemas.openxmlformats.org/officeDocument/2006/relationships/image" Target="../media/image1265.png"/><Relationship Id="rId309" Type="http://schemas.openxmlformats.org/officeDocument/2006/relationships/image" Target="../media/image1272.png"/><Relationship Id="rId48" Type="http://schemas.openxmlformats.org/officeDocument/2006/relationships/customXml" Target="../ink/ink1144.xml"/><Relationship Id="rId113" Type="http://schemas.openxmlformats.org/officeDocument/2006/relationships/image" Target="../media/image1174.png"/><Relationship Id="rId320" Type="http://schemas.openxmlformats.org/officeDocument/2006/relationships/customXml" Target="../ink/ink1280.xml"/></Relationships>
</file>

<file path=ppt/slides/_rels/slide11.xml.rels><?xml version="1.0" encoding="UTF-8" standalone="yes"?>
<Relationships xmlns="http://schemas.openxmlformats.org/package/2006/relationships"><Relationship Id="rId117" Type="http://schemas.openxmlformats.org/officeDocument/2006/relationships/image" Target="../media/image1381.png"/><Relationship Id="rId21" Type="http://schemas.openxmlformats.org/officeDocument/2006/relationships/image" Target="../media/image1333.png"/><Relationship Id="rId42" Type="http://schemas.openxmlformats.org/officeDocument/2006/relationships/customXml" Target="../ink/ink1348.xml"/><Relationship Id="rId63" Type="http://schemas.openxmlformats.org/officeDocument/2006/relationships/image" Target="../media/image1354.png"/><Relationship Id="rId84" Type="http://schemas.openxmlformats.org/officeDocument/2006/relationships/customXml" Target="../ink/ink1369.xml"/><Relationship Id="rId138" Type="http://schemas.openxmlformats.org/officeDocument/2006/relationships/customXml" Target="../ink/ink1396.xml"/><Relationship Id="rId159" Type="http://schemas.openxmlformats.org/officeDocument/2006/relationships/image" Target="../media/image1402.png"/><Relationship Id="rId170" Type="http://schemas.openxmlformats.org/officeDocument/2006/relationships/customXml" Target="../ink/ink1412.xml"/><Relationship Id="rId191" Type="http://schemas.openxmlformats.org/officeDocument/2006/relationships/image" Target="../media/image1418.png"/><Relationship Id="rId107" Type="http://schemas.openxmlformats.org/officeDocument/2006/relationships/image" Target="../media/image1376.png"/><Relationship Id="rId11" Type="http://schemas.openxmlformats.org/officeDocument/2006/relationships/image" Target="../media/image1328.png"/><Relationship Id="rId32" Type="http://schemas.openxmlformats.org/officeDocument/2006/relationships/customXml" Target="../ink/ink1343.xml"/><Relationship Id="rId53" Type="http://schemas.openxmlformats.org/officeDocument/2006/relationships/image" Target="../media/image1349.png"/><Relationship Id="rId74" Type="http://schemas.openxmlformats.org/officeDocument/2006/relationships/customXml" Target="../ink/ink1364.xml"/><Relationship Id="rId128" Type="http://schemas.openxmlformats.org/officeDocument/2006/relationships/customXml" Target="../ink/ink1391.xml"/><Relationship Id="rId149" Type="http://schemas.openxmlformats.org/officeDocument/2006/relationships/image" Target="../media/image1397.png"/><Relationship Id="rId5" Type="http://schemas.openxmlformats.org/officeDocument/2006/relationships/image" Target="../media/image555.png"/><Relationship Id="rId95" Type="http://schemas.openxmlformats.org/officeDocument/2006/relationships/image" Target="../media/image1370.png"/><Relationship Id="rId160" Type="http://schemas.openxmlformats.org/officeDocument/2006/relationships/customXml" Target="../ink/ink1407.xml"/><Relationship Id="rId181" Type="http://schemas.openxmlformats.org/officeDocument/2006/relationships/image" Target="../media/image1413.png"/><Relationship Id="rId22" Type="http://schemas.openxmlformats.org/officeDocument/2006/relationships/customXml" Target="../ink/ink1338.xml"/><Relationship Id="rId43" Type="http://schemas.openxmlformats.org/officeDocument/2006/relationships/image" Target="../media/image1344.png"/><Relationship Id="rId64" Type="http://schemas.openxmlformats.org/officeDocument/2006/relationships/customXml" Target="../ink/ink1359.xml"/><Relationship Id="rId118" Type="http://schemas.openxmlformats.org/officeDocument/2006/relationships/customXml" Target="../ink/ink1386.xml"/><Relationship Id="rId139" Type="http://schemas.openxmlformats.org/officeDocument/2006/relationships/image" Target="../media/image1392.png"/><Relationship Id="rId85" Type="http://schemas.openxmlformats.org/officeDocument/2006/relationships/image" Target="../media/image1365.png"/><Relationship Id="rId150" Type="http://schemas.openxmlformats.org/officeDocument/2006/relationships/customXml" Target="../ink/ink1402.xml"/><Relationship Id="rId171" Type="http://schemas.openxmlformats.org/officeDocument/2006/relationships/image" Target="../media/image1408.png"/><Relationship Id="rId192" Type="http://schemas.openxmlformats.org/officeDocument/2006/relationships/customXml" Target="../ink/ink1423.xml"/><Relationship Id="rId12" Type="http://schemas.openxmlformats.org/officeDocument/2006/relationships/customXml" Target="../ink/ink1333.xml"/><Relationship Id="rId33" Type="http://schemas.openxmlformats.org/officeDocument/2006/relationships/image" Target="../media/image1339.png"/><Relationship Id="rId108" Type="http://schemas.openxmlformats.org/officeDocument/2006/relationships/customXml" Target="../ink/ink1381.xml"/><Relationship Id="rId129" Type="http://schemas.openxmlformats.org/officeDocument/2006/relationships/image" Target="../media/image1387.png"/><Relationship Id="rId54" Type="http://schemas.openxmlformats.org/officeDocument/2006/relationships/customXml" Target="../ink/ink1354.xml"/><Relationship Id="rId75" Type="http://schemas.openxmlformats.org/officeDocument/2006/relationships/image" Target="../media/image1360.png"/><Relationship Id="rId96" Type="http://schemas.openxmlformats.org/officeDocument/2006/relationships/customXml" Target="../ink/ink1375.xml"/><Relationship Id="rId140" Type="http://schemas.openxmlformats.org/officeDocument/2006/relationships/customXml" Target="../ink/ink1397.xml"/><Relationship Id="rId161" Type="http://schemas.openxmlformats.org/officeDocument/2006/relationships/image" Target="../media/image1403.png"/><Relationship Id="rId182" Type="http://schemas.openxmlformats.org/officeDocument/2006/relationships/customXml" Target="../ink/ink1418.xml"/><Relationship Id="rId6" Type="http://schemas.openxmlformats.org/officeDocument/2006/relationships/customXml" Target="../ink/ink1330.xml"/><Relationship Id="rId23" Type="http://schemas.openxmlformats.org/officeDocument/2006/relationships/image" Target="../media/image1334.png"/><Relationship Id="rId119" Type="http://schemas.openxmlformats.org/officeDocument/2006/relationships/image" Target="../media/image1382.png"/><Relationship Id="rId44" Type="http://schemas.openxmlformats.org/officeDocument/2006/relationships/customXml" Target="../ink/ink1349.xml"/><Relationship Id="rId65" Type="http://schemas.openxmlformats.org/officeDocument/2006/relationships/image" Target="../media/image1355.png"/><Relationship Id="rId86" Type="http://schemas.openxmlformats.org/officeDocument/2006/relationships/customXml" Target="../ink/ink1370.xml"/><Relationship Id="rId130" Type="http://schemas.openxmlformats.org/officeDocument/2006/relationships/customXml" Target="../ink/ink1392.xml"/><Relationship Id="rId151" Type="http://schemas.openxmlformats.org/officeDocument/2006/relationships/image" Target="../media/image1398.png"/><Relationship Id="rId172" Type="http://schemas.openxmlformats.org/officeDocument/2006/relationships/customXml" Target="../ink/ink1413.xml"/><Relationship Id="rId193" Type="http://schemas.openxmlformats.org/officeDocument/2006/relationships/image" Target="../media/image1419.png"/><Relationship Id="rId13" Type="http://schemas.openxmlformats.org/officeDocument/2006/relationships/image" Target="../media/image1329.png"/><Relationship Id="rId109" Type="http://schemas.openxmlformats.org/officeDocument/2006/relationships/image" Target="../media/image1377.png"/><Relationship Id="rId34" Type="http://schemas.openxmlformats.org/officeDocument/2006/relationships/customXml" Target="../ink/ink1344.xml"/><Relationship Id="rId50" Type="http://schemas.openxmlformats.org/officeDocument/2006/relationships/customXml" Target="../ink/ink1352.xml"/><Relationship Id="rId55" Type="http://schemas.openxmlformats.org/officeDocument/2006/relationships/image" Target="../media/image1350.png"/><Relationship Id="rId76" Type="http://schemas.openxmlformats.org/officeDocument/2006/relationships/customXml" Target="../ink/ink1365.xml"/><Relationship Id="rId97" Type="http://schemas.openxmlformats.org/officeDocument/2006/relationships/image" Target="../media/image1371.png"/><Relationship Id="rId104" Type="http://schemas.openxmlformats.org/officeDocument/2006/relationships/customXml" Target="../ink/ink1379.xml"/><Relationship Id="rId120" Type="http://schemas.openxmlformats.org/officeDocument/2006/relationships/customXml" Target="../ink/ink1387.xml"/><Relationship Id="rId125" Type="http://schemas.openxmlformats.org/officeDocument/2006/relationships/image" Target="../media/image1385.png"/><Relationship Id="rId141" Type="http://schemas.openxmlformats.org/officeDocument/2006/relationships/image" Target="../media/image1393.png"/><Relationship Id="rId146" Type="http://schemas.openxmlformats.org/officeDocument/2006/relationships/customXml" Target="../ink/ink1400.xml"/><Relationship Id="rId167" Type="http://schemas.openxmlformats.org/officeDocument/2006/relationships/image" Target="../media/image1406.png"/><Relationship Id="rId188" Type="http://schemas.openxmlformats.org/officeDocument/2006/relationships/customXml" Target="../ink/ink1421.xml"/><Relationship Id="rId7" Type="http://schemas.openxmlformats.org/officeDocument/2006/relationships/image" Target="../media/image1326.png"/><Relationship Id="rId71" Type="http://schemas.openxmlformats.org/officeDocument/2006/relationships/image" Target="../media/image1358.png"/><Relationship Id="rId92" Type="http://schemas.openxmlformats.org/officeDocument/2006/relationships/customXml" Target="../ink/ink1373.xml"/><Relationship Id="rId162" Type="http://schemas.openxmlformats.org/officeDocument/2006/relationships/customXml" Target="../ink/ink1408.xml"/><Relationship Id="rId183" Type="http://schemas.openxmlformats.org/officeDocument/2006/relationships/image" Target="../media/image1414.png"/><Relationship Id="rId2" Type="http://schemas.openxmlformats.org/officeDocument/2006/relationships/customXml" Target="../ink/ink1328.xml"/><Relationship Id="rId29" Type="http://schemas.openxmlformats.org/officeDocument/2006/relationships/image" Target="../media/image1337.png"/><Relationship Id="rId24" Type="http://schemas.openxmlformats.org/officeDocument/2006/relationships/customXml" Target="../ink/ink1339.xml"/><Relationship Id="rId40" Type="http://schemas.openxmlformats.org/officeDocument/2006/relationships/customXml" Target="../ink/ink1347.xml"/><Relationship Id="rId45" Type="http://schemas.openxmlformats.org/officeDocument/2006/relationships/image" Target="../media/image1345.png"/><Relationship Id="rId66" Type="http://schemas.openxmlformats.org/officeDocument/2006/relationships/customXml" Target="../ink/ink1360.xml"/><Relationship Id="rId87" Type="http://schemas.openxmlformats.org/officeDocument/2006/relationships/image" Target="../media/image1366.png"/><Relationship Id="rId110" Type="http://schemas.openxmlformats.org/officeDocument/2006/relationships/customXml" Target="../ink/ink1382.xml"/><Relationship Id="rId115" Type="http://schemas.openxmlformats.org/officeDocument/2006/relationships/image" Target="../media/image1380.png"/><Relationship Id="rId131" Type="http://schemas.openxmlformats.org/officeDocument/2006/relationships/image" Target="../media/image1388.png"/><Relationship Id="rId136" Type="http://schemas.openxmlformats.org/officeDocument/2006/relationships/customXml" Target="../ink/ink1395.xml"/><Relationship Id="rId157" Type="http://schemas.openxmlformats.org/officeDocument/2006/relationships/image" Target="../media/image1401.png"/><Relationship Id="rId178" Type="http://schemas.openxmlformats.org/officeDocument/2006/relationships/customXml" Target="../ink/ink1416.xml"/><Relationship Id="rId61" Type="http://schemas.openxmlformats.org/officeDocument/2006/relationships/image" Target="../media/image1353.png"/><Relationship Id="rId82" Type="http://schemas.openxmlformats.org/officeDocument/2006/relationships/customXml" Target="../ink/ink1368.xml"/><Relationship Id="rId152" Type="http://schemas.openxmlformats.org/officeDocument/2006/relationships/customXml" Target="../ink/ink1403.xml"/><Relationship Id="rId173" Type="http://schemas.openxmlformats.org/officeDocument/2006/relationships/image" Target="../media/image1409.png"/><Relationship Id="rId19" Type="http://schemas.openxmlformats.org/officeDocument/2006/relationships/image" Target="../media/image1332.png"/><Relationship Id="rId14" Type="http://schemas.openxmlformats.org/officeDocument/2006/relationships/customXml" Target="../ink/ink1334.xml"/><Relationship Id="rId30" Type="http://schemas.openxmlformats.org/officeDocument/2006/relationships/customXml" Target="../ink/ink1342.xml"/><Relationship Id="rId35" Type="http://schemas.openxmlformats.org/officeDocument/2006/relationships/image" Target="../media/image1340.png"/><Relationship Id="rId56" Type="http://schemas.openxmlformats.org/officeDocument/2006/relationships/customXml" Target="../ink/ink1355.xml"/><Relationship Id="rId77" Type="http://schemas.openxmlformats.org/officeDocument/2006/relationships/image" Target="../media/image1361.png"/><Relationship Id="rId100" Type="http://schemas.openxmlformats.org/officeDocument/2006/relationships/customXml" Target="../ink/ink1377.xml"/><Relationship Id="rId105" Type="http://schemas.openxmlformats.org/officeDocument/2006/relationships/image" Target="../media/image1375.png"/><Relationship Id="rId126" Type="http://schemas.openxmlformats.org/officeDocument/2006/relationships/customXml" Target="../ink/ink1390.xml"/><Relationship Id="rId147" Type="http://schemas.openxmlformats.org/officeDocument/2006/relationships/image" Target="../media/image1396.png"/><Relationship Id="rId168" Type="http://schemas.openxmlformats.org/officeDocument/2006/relationships/customXml" Target="../ink/ink1411.xml"/><Relationship Id="rId8" Type="http://schemas.openxmlformats.org/officeDocument/2006/relationships/customXml" Target="../ink/ink1331.xml"/><Relationship Id="rId51" Type="http://schemas.openxmlformats.org/officeDocument/2006/relationships/image" Target="../media/image1348.png"/><Relationship Id="rId72" Type="http://schemas.openxmlformats.org/officeDocument/2006/relationships/customXml" Target="../ink/ink1363.xml"/><Relationship Id="rId93" Type="http://schemas.openxmlformats.org/officeDocument/2006/relationships/image" Target="../media/image1369.png"/><Relationship Id="rId98" Type="http://schemas.openxmlformats.org/officeDocument/2006/relationships/customXml" Target="../ink/ink1376.xml"/><Relationship Id="rId121" Type="http://schemas.openxmlformats.org/officeDocument/2006/relationships/image" Target="../media/image1383.png"/><Relationship Id="rId142" Type="http://schemas.openxmlformats.org/officeDocument/2006/relationships/customXml" Target="../ink/ink1398.xml"/><Relationship Id="rId163" Type="http://schemas.openxmlformats.org/officeDocument/2006/relationships/image" Target="../media/image1404.png"/><Relationship Id="rId184" Type="http://schemas.openxmlformats.org/officeDocument/2006/relationships/customXml" Target="../ink/ink1419.xml"/><Relationship Id="rId189" Type="http://schemas.openxmlformats.org/officeDocument/2006/relationships/image" Target="../media/image1417.png"/><Relationship Id="rId3" Type="http://schemas.openxmlformats.org/officeDocument/2006/relationships/image" Target="../media/image1325.png"/><Relationship Id="rId25" Type="http://schemas.openxmlformats.org/officeDocument/2006/relationships/image" Target="../media/image1335.png"/><Relationship Id="rId46" Type="http://schemas.openxmlformats.org/officeDocument/2006/relationships/customXml" Target="../ink/ink1350.xml"/><Relationship Id="rId67" Type="http://schemas.openxmlformats.org/officeDocument/2006/relationships/image" Target="../media/image1356.png"/><Relationship Id="rId116" Type="http://schemas.openxmlformats.org/officeDocument/2006/relationships/customXml" Target="../ink/ink1385.xml"/><Relationship Id="rId137" Type="http://schemas.openxmlformats.org/officeDocument/2006/relationships/image" Target="../media/image1391.png"/><Relationship Id="rId158" Type="http://schemas.openxmlformats.org/officeDocument/2006/relationships/customXml" Target="../ink/ink1406.xml"/><Relationship Id="rId20" Type="http://schemas.openxmlformats.org/officeDocument/2006/relationships/customXml" Target="../ink/ink1337.xml"/><Relationship Id="rId41" Type="http://schemas.openxmlformats.org/officeDocument/2006/relationships/image" Target="../media/image1343.png"/><Relationship Id="rId62" Type="http://schemas.openxmlformats.org/officeDocument/2006/relationships/customXml" Target="../ink/ink1358.xml"/><Relationship Id="rId83" Type="http://schemas.openxmlformats.org/officeDocument/2006/relationships/image" Target="../media/image1364.png"/><Relationship Id="rId88" Type="http://schemas.openxmlformats.org/officeDocument/2006/relationships/customXml" Target="../ink/ink1371.xml"/><Relationship Id="rId111" Type="http://schemas.openxmlformats.org/officeDocument/2006/relationships/image" Target="../media/image1378.png"/><Relationship Id="rId132" Type="http://schemas.openxmlformats.org/officeDocument/2006/relationships/customXml" Target="../ink/ink1393.xml"/><Relationship Id="rId153" Type="http://schemas.openxmlformats.org/officeDocument/2006/relationships/image" Target="../media/image1399.png"/><Relationship Id="rId174" Type="http://schemas.openxmlformats.org/officeDocument/2006/relationships/customXml" Target="../ink/ink1414.xml"/><Relationship Id="rId179" Type="http://schemas.openxmlformats.org/officeDocument/2006/relationships/image" Target="../media/image1412.png"/><Relationship Id="rId190" Type="http://schemas.openxmlformats.org/officeDocument/2006/relationships/customXml" Target="../ink/ink1422.xml"/><Relationship Id="rId15" Type="http://schemas.openxmlformats.org/officeDocument/2006/relationships/image" Target="../media/image1330.png"/><Relationship Id="rId36" Type="http://schemas.openxmlformats.org/officeDocument/2006/relationships/customXml" Target="../ink/ink1345.xml"/><Relationship Id="rId57" Type="http://schemas.openxmlformats.org/officeDocument/2006/relationships/image" Target="../media/image1351.png"/><Relationship Id="rId106" Type="http://schemas.openxmlformats.org/officeDocument/2006/relationships/customXml" Target="../ink/ink1380.xml"/><Relationship Id="rId127" Type="http://schemas.openxmlformats.org/officeDocument/2006/relationships/image" Target="../media/image1386.png"/><Relationship Id="rId10" Type="http://schemas.openxmlformats.org/officeDocument/2006/relationships/customXml" Target="../ink/ink1332.xml"/><Relationship Id="rId31" Type="http://schemas.openxmlformats.org/officeDocument/2006/relationships/image" Target="../media/image1338.png"/><Relationship Id="rId52" Type="http://schemas.openxmlformats.org/officeDocument/2006/relationships/customXml" Target="../ink/ink1353.xml"/><Relationship Id="rId73" Type="http://schemas.openxmlformats.org/officeDocument/2006/relationships/image" Target="../media/image1359.png"/><Relationship Id="rId78" Type="http://schemas.openxmlformats.org/officeDocument/2006/relationships/customXml" Target="../ink/ink1366.xml"/><Relationship Id="rId94" Type="http://schemas.openxmlformats.org/officeDocument/2006/relationships/customXml" Target="../ink/ink1374.xml"/><Relationship Id="rId99" Type="http://schemas.openxmlformats.org/officeDocument/2006/relationships/image" Target="../media/image1372.png"/><Relationship Id="rId101" Type="http://schemas.openxmlformats.org/officeDocument/2006/relationships/image" Target="../media/image1373.png"/><Relationship Id="rId122" Type="http://schemas.openxmlformats.org/officeDocument/2006/relationships/customXml" Target="../ink/ink1388.xml"/><Relationship Id="rId143" Type="http://schemas.openxmlformats.org/officeDocument/2006/relationships/image" Target="../media/image1394.png"/><Relationship Id="rId148" Type="http://schemas.openxmlformats.org/officeDocument/2006/relationships/customXml" Target="../ink/ink1401.xml"/><Relationship Id="rId164" Type="http://schemas.openxmlformats.org/officeDocument/2006/relationships/customXml" Target="../ink/ink1409.xml"/><Relationship Id="rId169" Type="http://schemas.openxmlformats.org/officeDocument/2006/relationships/image" Target="../media/image1407.png"/><Relationship Id="rId185" Type="http://schemas.openxmlformats.org/officeDocument/2006/relationships/image" Target="../media/image1415.png"/><Relationship Id="rId4" Type="http://schemas.openxmlformats.org/officeDocument/2006/relationships/customXml" Target="../ink/ink1329.xml"/><Relationship Id="rId9" Type="http://schemas.openxmlformats.org/officeDocument/2006/relationships/image" Target="../media/image1327.png"/><Relationship Id="rId180" Type="http://schemas.openxmlformats.org/officeDocument/2006/relationships/customXml" Target="../ink/ink1417.xml"/><Relationship Id="rId26" Type="http://schemas.openxmlformats.org/officeDocument/2006/relationships/customXml" Target="../ink/ink1340.xml"/><Relationship Id="rId47" Type="http://schemas.openxmlformats.org/officeDocument/2006/relationships/image" Target="../media/image1346.png"/><Relationship Id="rId68" Type="http://schemas.openxmlformats.org/officeDocument/2006/relationships/customXml" Target="../ink/ink1361.xml"/><Relationship Id="rId89" Type="http://schemas.openxmlformats.org/officeDocument/2006/relationships/image" Target="../media/image1367.png"/><Relationship Id="rId112" Type="http://schemas.openxmlformats.org/officeDocument/2006/relationships/customXml" Target="../ink/ink1383.xml"/><Relationship Id="rId133" Type="http://schemas.openxmlformats.org/officeDocument/2006/relationships/image" Target="../media/image1389.png"/><Relationship Id="rId154" Type="http://schemas.openxmlformats.org/officeDocument/2006/relationships/customXml" Target="../ink/ink1404.xml"/><Relationship Id="rId175" Type="http://schemas.openxmlformats.org/officeDocument/2006/relationships/image" Target="../media/image1410.png"/><Relationship Id="rId16" Type="http://schemas.openxmlformats.org/officeDocument/2006/relationships/customXml" Target="../ink/ink1335.xml"/><Relationship Id="rId37" Type="http://schemas.openxmlformats.org/officeDocument/2006/relationships/image" Target="../media/image1341.png"/><Relationship Id="rId58" Type="http://schemas.openxmlformats.org/officeDocument/2006/relationships/customXml" Target="../ink/ink1356.xml"/><Relationship Id="rId79" Type="http://schemas.openxmlformats.org/officeDocument/2006/relationships/image" Target="../media/image1362.png"/><Relationship Id="rId102" Type="http://schemas.openxmlformats.org/officeDocument/2006/relationships/customXml" Target="../ink/ink1378.xml"/><Relationship Id="rId123" Type="http://schemas.openxmlformats.org/officeDocument/2006/relationships/image" Target="../media/image1384.png"/><Relationship Id="rId144" Type="http://schemas.openxmlformats.org/officeDocument/2006/relationships/customXml" Target="../ink/ink1399.xml"/><Relationship Id="rId90" Type="http://schemas.openxmlformats.org/officeDocument/2006/relationships/customXml" Target="../ink/ink1372.xml"/><Relationship Id="rId165" Type="http://schemas.openxmlformats.org/officeDocument/2006/relationships/image" Target="../media/image1405.png"/><Relationship Id="rId186" Type="http://schemas.openxmlformats.org/officeDocument/2006/relationships/customXml" Target="../ink/ink1420.xml"/><Relationship Id="rId27" Type="http://schemas.openxmlformats.org/officeDocument/2006/relationships/image" Target="../media/image1336.png"/><Relationship Id="rId48" Type="http://schemas.openxmlformats.org/officeDocument/2006/relationships/customXml" Target="../ink/ink1351.xml"/><Relationship Id="rId69" Type="http://schemas.openxmlformats.org/officeDocument/2006/relationships/image" Target="../media/image1357.png"/><Relationship Id="rId113" Type="http://schemas.openxmlformats.org/officeDocument/2006/relationships/image" Target="../media/image1379.png"/><Relationship Id="rId134" Type="http://schemas.openxmlformats.org/officeDocument/2006/relationships/customXml" Target="../ink/ink1394.xml"/><Relationship Id="rId80" Type="http://schemas.openxmlformats.org/officeDocument/2006/relationships/customXml" Target="../ink/ink1367.xml"/><Relationship Id="rId155" Type="http://schemas.openxmlformats.org/officeDocument/2006/relationships/image" Target="../media/image1400.png"/><Relationship Id="rId176" Type="http://schemas.openxmlformats.org/officeDocument/2006/relationships/customXml" Target="../ink/ink1415.xml"/><Relationship Id="rId17" Type="http://schemas.openxmlformats.org/officeDocument/2006/relationships/image" Target="../media/image1331.png"/><Relationship Id="rId38" Type="http://schemas.openxmlformats.org/officeDocument/2006/relationships/customXml" Target="../ink/ink1346.xml"/><Relationship Id="rId59" Type="http://schemas.openxmlformats.org/officeDocument/2006/relationships/image" Target="../media/image1352.png"/><Relationship Id="rId103" Type="http://schemas.openxmlformats.org/officeDocument/2006/relationships/image" Target="../media/image1374.png"/><Relationship Id="rId124" Type="http://schemas.openxmlformats.org/officeDocument/2006/relationships/customXml" Target="../ink/ink1389.xml"/><Relationship Id="rId70" Type="http://schemas.openxmlformats.org/officeDocument/2006/relationships/customXml" Target="../ink/ink1362.xml"/><Relationship Id="rId91" Type="http://schemas.openxmlformats.org/officeDocument/2006/relationships/image" Target="../media/image1368.png"/><Relationship Id="rId145" Type="http://schemas.openxmlformats.org/officeDocument/2006/relationships/image" Target="../media/image1395.png"/><Relationship Id="rId166" Type="http://schemas.openxmlformats.org/officeDocument/2006/relationships/customXml" Target="../ink/ink1410.xml"/><Relationship Id="rId187" Type="http://schemas.openxmlformats.org/officeDocument/2006/relationships/image" Target="../media/image1416.png"/><Relationship Id="rId1" Type="http://schemas.openxmlformats.org/officeDocument/2006/relationships/slideLayout" Target="../slideLayouts/slideLayout7.xml"/><Relationship Id="rId28" Type="http://schemas.openxmlformats.org/officeDocument/2006/relationships/customXml" Target="../ink/ink1341.xml"/><Relationship Id="rId49" Type="http://schemas.openxmlformats.org/officeDocument/2006/relationships/image" Target="../media/image1347.png"/><Relationship Id="rId114" Type="http://schemas.openxmlformats.org/officeDocument/2006/relationships/customXml" Target="../ink/ink1384.xml"/><Relationship Id="rId60" Type="http://schemas.openxmlformats.org/officeDocument/2006/relationships/customXml" Target="../ink/ink1357.xml"/><Relationship Id="rId81" Type="http://schemas.openxmlformats.org/officeDocument/2006/relationships/image" Target="../media/image1363.png"/><Relationship Id="rId135" Type="http://schemas.openxmlformats.org/officeDocument/2006/relationships/image" Target="../media/image1390.png"/><Relationship Id="rId156" Type="http://schemas.openxmlformats.org/officeDocument/2006/relationships/customXml" Target="../ink/ink1405.xml"/><Relationship Id="rId177" Type="http://schemas.openxmlformats.org/officeDocument/2006/relationships/image" Target="../media/image1411.png"/><Relationship Id="rId18" Type="http://schemas.openxmlformats.org/officeDocument/2006/relationships/customXml" Target="../ink/ink1336.xml"/><Relationship Id="rId39" Type="http://schemas.openxmlformats.org/officeDocument/2006/relationships/image" Target="../media/image1342.png"/></Relationships>
</file>

<file path=ppt/slides/_rels/slide12.xml.rels><?xml version="1.0" encoding="UTF-8" standalone="yes"?>
<Relationships xmlns="http://schemas.openxmlformats.org/package/2006/relationships"><Relationship Id="rId231" Type="http://schemas.openxmlformats.org/officeDocument/2006/relationships/image" Target="../media/image1438.png"/><Relationship Id="rId252" Type="http://schemas.openxmlformats.org/officeDocument/2006/relationships/customXml" Target="../ink/ink1453.xml"/><Relationship Id="rId196" Type="http://schemas.openxmlformats.org/officeDocument/2006/relationships/customXml" Target="../ink/ink1425.xml"/><Relationship Id="rId200" Type="http://schemas.openxmlformats.org/officeDocument/2006/relationships/customXml" Target="../ink/ink1427.xml"/><Relationship Id="rId205" Type="http://schemas.openxmlformats.org/officeDocument/2006/relationships/image" Target="../media/image1425.png"/><Relationship Id="rId213" Type="http://schemas.openxmlformats.org/officeDocument/2006/relationships/image" Target="../media/image1429.png"/><Relationship Id="rId218" Type="http://schemas.openxmlformats.org/officeDocument/2006/relationships/customXml" Target="../ink/ink1436.xml"/><Relationship Id="rId226" Type="http://schemas.openxmlformats.org/officeDocument/2006/relationships/customXml" Target="../ink/ink1440.xml"/><Relationship Id="rId234" Type="http://schemas.openxmlformats.org/officeDocument/2006/relationships/customXml" Target="../ink/ink1444.xml"/><Relationship Id="rId239" Type="http://schemas.openxmlformats.org/officeDocument/2006/relationships/image" Target="../media/image1442.png"/><Relationship Id="rId247" Type="http://schemas.openxmlformats.org/officeDocument/2006/relationships/image" Target="../media/image1446.png"/><Relationship Id="rId2" Type="http://schemas.openxmlformats.org/officeDocument/2006/relationships/image" Target="../media/image1420.png"/><Relationship Id="rId221" Type="http://schemas.openxmlformats.org/officeDocument/2006/relationships/image" Target="../media/image1433.png"/><Relationship Id="rId242" Type="http://schemas.openxmlformats.org/officeDocument/2006/relationships/customXml" Target="../ink/ink1448.xml"/><Relationship Id="rId250" Type="http://schemas.openxmlformats.org/officeDocument/2006/relationships/customXml" Target="../ink/ink1452.xml"/><Relationship Id="rId255" Type="http://schemas.openxmlformats.org/officeDocument/2006/relationships/image" Target="../media/image1450.png"/><Relationship Id="rId263" Type="http://schemas.openxmlformats.org/officeDocument/2006/relationships/image" Target="../media/image1454.png"/><Relationship Id="rId199" Type="http://schemas.openxmlformats.org/officeDocument/2006/relationships/image" Target="../media/image1422.png"/><Relationship Id="rId203" Type="http://schemas.openxmlformats.org/officeDocument/2006/relationships/image" Target="../media/image1424.png"/><Relationship Id="rId208" Type="http://schemas.openxmlformats.org/officeDocument/2006/relationships/customXml" Target="../ink/ink1431.xml"/><Relationship Id="rId216" Type="http://schemas.openxmlformats.org/officeDocument/2006/relationships/customXml" Target="../ink/ink1435.xml"/><Relationship Id="rId229" Type="http://schemas.openxmlformats.org/officeDocument/2006/relationships/image" Target="../media/image1437.png"/><Relationship Id="rId237" Type="http://schemas.openxmlformats.org/officeDocument/2006/relationships/image" Target="../media/image1441.png"/><Relationship Id="rId211" Type="http://schemas.openxmlformats.org/officeDocument/2006/relationships/image" Target="../media/image1428.png"/><Relationship Id="rId224" Type="http://schemas.openxmlformats.org/officeDocument/2006/relationships/customXml" Target="../ink/ink1439.xml"/><Relationship Id="rId232" Type="http://schemas.openxmlformats.org/officeDocument/2006/relationships/customXml" Target="../ink/ink1443.xml"/><Relationship Id="rId240" Type="http://schemas.openxmlformats.org/officeDocument/2006/relationships/customXml" Target="../ink/ink1447.xml"/><Relationship Id="rId245" Type="http://schemas.openxmlformats.org/officeDocument/2006/relationships/image" Target="../media/image1445.png"/><Relationship Id="rId253" Type="http://schemas.openxmlformats.org/officeDocument/2006/relationships/image" Target="../media/image1449.png"/><Relationship Id="rId258" Type="http://schemas.openxmlformats.org/officeDocument/2006/relationships/customXml" Target="../ink/ink1456.xml"/><Relationship Id="rId261" Type="http://schemas.openxmlformats.org/officeDocument/2006/relationships/image" Target="../media/image1453.png"/><Relationship Id="rId197" Type="http://schemas.openxmlformats.org/officeDocument/2006/relationships/image" Target="../media/image1421.png"/><Relationship Id="rId206" Type="http://schemas.openxmlformats.org/officeDocument/2006/relationships/customXml" Target="../ink/ink1430.xml"/><Relationship Id="rId219" Type="http://schemas.openxmlformats.org/officeDocument/2006/relationships/image" Target="../media/image1432.png"/><Relationship Id="rId227" Type="http://schemas.openxmlformats.org/officeDocument/2006/relationships/image" Target="../media/image1436.png"/><Relationship Id="rId3" Type="http://schemas.openxmlformats.org/officeDocument/2006/relationships/customXml" Target="../ink/ink1424.xml"/><Relationship Id="rId201" Type="http://schemas.openxmlformats.org/officeDocument/2006/relationships/image" Target="../media/image1423.png"/><Relationship Id="rId214" Type="http://schemas.openxmlformats.org/officeDocument/2006/relationships/customXml" Target="../ink/ink1434.xml"/><Relationship Id="rId222" Type="http://schemas.openxmlformats.org/officeDocument/2006/relationships/customXml" Target="../ink/ink1438.xml"/><Relationship Id="rId230" Type="http://schemas.openxmlformats.org/officeDocument/2006/relationships/customXml" Target="../ink/ink1442.xml"/><Relationship Id="rId235" Type="http://schemas.openxmlformats.org/officeDocument/2006/relationships/image" Target="../media/image1440.png"/><Relationship Id="rId243" Type="http://schemas.openxmlformats.org/officeDocument/2006/relationships/image" Target="../media/image1444.png"/><Relationship Id="rId248" Type="http://schemas.openxmlformats.org/officeDocument/2006/relationships/customXml" Target="../ink/ink1451.xml"/><Relationship Id="rId251" Type="http://schemas.openxmlformats.org/officeDocument/2006/relationships/image" Target="../media/image1448.png"/><Relationship Id="rId256" Type="http://schemas.openxmlformats.org/officeDocument/2006/relationships/customXml" Target="../ink/ink1455.xml"/><Relationship Id="rId195" Type="http://schemas.openxmlformats.org/officeDocument/2006/relationships/image" Target="../media/image14200.png"/><Relationship Id="rId209" Type="http://schemas.openxmlformats.org/officeDocument/2006/relationships/image" Target="../media/image1427.png"/><Relationship Id="rId217" Type="http://schemas.openxmlformats.org/officeDocument/2006/relationships/image" Target="../media/image1431.png"/><Relationship Id="rId1" Type="http://schemas.openxmlformats.org/officeDocument/2006/relationships/slideLayout" Target="../slideLayouts/slideLayout7.xml"/><Relationship Id="rId204" Type="http://schemas.openxmlformats.org/officeDocument/2006/relationships/customXml" Target="../ink/ink1429.xml"/><Relationship Id="rId212" Type="http://schemas.openxmlformats.org/officeDocument/2006/relationships/customXml" Target="../ink/ink1433.xml"/><Relationship Id="rId220" Type="http://schemas.openxmlformats.org/officeDocument/2006/relationships/customXml" Target="../ink/ink1437.xml"/><Relationship Id="rId225" Type="http://schemas.openxmlformats.org/officeDocument/2006/relationships/image" Target="../media/image1435.png"/><Relationship Id="rId233" Type="http://schemas.openxmlformats.org/officeDocument/2006/relationships/image" Target="../media/image1439.png"/><Relationship Id="rId238" Type="http://schemas.openxmlformats.org/officeDocument/2006/relationships/customXml" Target="../ink/ink1446.xml"/><Relationship Id="rId241" Type="http://schemas.openxmlformats.org/officeDocument/2006/relationships/image" Target="../media/image1443.png"/><Relationship Id="rId246" Type="http://schemas.openxmlformats.org/officeDocument/2006/relationships/customXml" Target="../ink/ink1450.xml"/><Relationship Id="rId254" Type="http://schemas.openxmlformats.org/officeDocument/2006/relationships/customXml" Target="../ink/ink1454.xml"/><Relationship Id="rId259" Type="http://schemas.openxmlformats.org/officeDocument/2006/relationships/image" Target="../media/image1452.png"/><Relationship Id="rId262" Type="http://schemas.openxmlformats.org/officeDocument/2006/relationships/customXml" Target="../ink/ink1458.xml"/><Relationship Id="rId198" Type="http://schemas.openxmlformats.org/officeDocument/2006/relationships/customXml" Target="../ink/ink1426.xml"/><Relationship Id="rId202" Type="http://schemas.openxmlformats.org/officeDocument/2006/relationships/customXml" Target="../ink/ink1428.xml"/><Relationship Id="rId207" Type="http://schemas.openxmlformats.org/officeDocument/2006/relationships/image" Target="../media/image1426.png"/><Relationship Id="rId210" Type="http://schemas.openxmlformats.org/officeDocument/2006/relationships/customXml" Target="../ink/ink1432.xml"/><Relationship Id="rId215" Type="http://schemas.openxmlformats.org/officeDocument/2006/relationships/image" Target="../media/image1430.png"/><Relationship Id="rId223" Type="http://schemas.openxmlformats.org/officeDocument/2006/relationships/image" Target="../media/image1434.png"/><Relationship Id="rId228" Type="http://schemas.openxmlformats.org/officeDocument/2006/relationships/customXml" Target="../ink/ink1441.xml"/><Relationship Id="rId236" Type="http://schemas.openxmlformats.org/officeDocument/2006/relationships/customXml" Target="../ink/ink1445.xml"/><Relationship Id="rId244" Type="http://schemas.openxmlformats.org/officeDocument/2006/relationships/customXml" Target="../ink/ink1449.xml"/><Relationship Id="rId249" Type="http://schemas.openxmlformats.org/officeDocument/2006/relationships/image" Target="../media/image1447.png"/><Relationship Id="rId257" Type="http://schemas.openxmlformats.org/officeDocument/2006/relationships/image" Target="../media/image1451.png"/><Relationship Id="rId260" Type="http://schemas.openxmlformats.org/officeDocument/2006/relationships/customXml" Target="../ink/ink1457.xml"/></Relationships>
</file>

<file path=ppt/slides/_rels/slide13.xml.rels><?xml version="1.0" encoding="UTF-8" standalone="yes"?>
<Relationships xmlns="http://schemas.openxmlformats.org/package/2006/relationships"><Relationship Id="rId117" Type="http://schemas.openxmlformats.org/officeDocument/2006/relationships/image" Target="../media/image1512.png"/><Relationship Id="rId299" Type="http://schemas.openxmlformats.org/officeDocument/2006/relationships/image" Target="../media/image1603.png"/><Relationship Id="rId21" Type="http://schemas.openxmlformats.org/officeDocument/2006/relationships/image" Target="../media/image1464.png"/><Relationship Id="rId63" Type="http://schemas.openxmlformats.org/officeDocument/2006/relationships/image" Target="../media/image1485.png"/><Relationship Id="rId159" Type="http://schemas.openxmlformats.org/officeDocument/2006/relationships/image" Target="../media/image1533.png"/><Relationship Id="rId324" Type="http://schemas.openxmlformats.org/officeDocument/2006/relationships/customXml" Target="../ink/ink1620.xml"/><Relationship Id="rId170" Type="http://schemas.openxmlformats.org/officeDocument/2006/relationships/customXml" Target="../ink/ink1543.xml"/><Relationship Id="rId226" Type="http://schemas.openxmlformats.org/officeDocument/2006/relationships/customXml" Target="../ink/ink1571.xml"/><Relationship Id="rId268" Type="http://schemas.openxmlformats.org/officeDocument/2006/relationships/customXml" Target="../ink/ink1592.xml"/><Relationship Id="rId32" Type="http://schemas.openxmlformats.org/officeDocument/2006/relationships/customXml" Target="../ink/ink1474.xml"/><Relationship Id="rId74" Type="http://schemas.openxmlformats.org/officeDocument/2006/relationships/customXml" Target="../ink/ink1495.xml"/><Relationship Id="rId128" Type="http://schemas.openxmlformats.org/officeDocument/2006/relationships/customXml" Target="../ink/ink1522.xml"/><Relationship Id="rId335" Type="http://schemas.openxmlformats.org/officeDocument/2006/relationships/image" Target="../media/image1621.png"/><Relationship Id="rId5" Type="http://schemas.openxmlformats.org/officeDocument/2006/relationships/image" Target="../media/image1456.png"/><Relationship Id="rId181" Type="http://schemas.openxmlformats.org/officeDocument/2006/relationships/image" Target="../media/image1544.png"/><Relationship Id="rId237" Type="http://schemas.openxmlformats.org/officeDocument/2006/relationships/image" Target="../media/image1572.png"/><Relationship Id="rId279" Type="http://schemas.openxmlformats.org/officeDocument/2006/relationships/image" Target="../media/image1593.png"/><Relationship Id="rId43" Type="http://schemas.openxmlformats.org/officeDocument/2006/relationships/image" Target="../media/image1475.png"/><Relationship Id="rId139" Type="http://schemas.openxmlformats.org/officeDocument/2006/relationships/image" Target="../media/image1523.png"/><Relationship Id="rId290" Type="http://schemas.openxmlformats.org/officeDocument/2006/relationships/customXml" Target="../ink/ink1603.xml"/><Relationship Id="rId304" Type="http://schemas.openxmlformats.org/officeDocument/2006/relationships/customXml" Target="../ink/ink1610.xml"/><Relationship Id="rId346" Type="http://schemas.openxmlformats.org/officeDocument/2006/relationships/customXml" Target="../ink/ink1631.xml"/><Relationship Id="rId85" Type="http://schemas.openxmlformats.org/officeDocument/2006/relationships/image" Target="../media/image1496.png"/><Relationship Id="rId150" Type="http://schemas.openxmlformats.org/officeDocument/2006/relationships/customXml" Target="../ink/ink1533.xml"/><Relationship Id="rId192" Type="http://schemas.openxmlformats.org/officeDocument/2006/relationships/customXml" Target="../ink/ink1554.xml"/><Relationship Id="rId206" Type="http://schemas.openxmlformats.org/officeDocument/2006/relationships/customXml" Target="../ink/ink1561.xml"/><Relationship Id="rId248" Type="http://schemas.openxmlformats.org/officeDocument/2006/relationships/customXml" Target="../ink/ink1582.xml"/><Relationship Id="rId12" Type="http://schemas.openxmlformats.org/officeDocument/2006/relationships/customXml" Target="../ink/ink1464.xml"/><Relationship Id="rId108" Type="http://schemas.openxmlformats.org/officeDocument/2006/relationships/customXml" Target="../ink/ink1512.xml"/><Relationship Id="rId315" Type="http://schemas.openxmlformats.org/officeDocument/2006/relationships/image" Target="../media/image1611.png"/><Relationship Id="rId54" Type="http://schemas.openxmlformats.org/officeDocument/2006/relationships/customXml" Target="../ink/ink1485.xml"/><Relationship Id="rId96" Type="http://schemas.openxmlformats.org/officeDocument/2006/relationships/customXml" Target="../ink/ink1506.xml"/><Relationship Id="rId161" Type="http://schemas.openxmlformats.org/officeDocument/2006/relationships/image" Target="../media/image1534.png"/><Relationship Id="rId217" Type="http://schemas.openxmlformats.org/officeDocument/2006/relationships/image" Target="../media/image1562.png"/><Relationship Id="rId259" Type="http://schemas.openxmlformats.org/officeDocument/2006/relationships/image" Target="../media/image1583.png"/><Relationship Id="rId23" Type="http://schemas.openxmlformats.org/officeDocument/2006/relationships/image" Target="../media/image1465.png"/><Relationship Id="rId119" Type="http://schemas.openxmlformats.org/officeDocument/2006/relationships/image" Target="../media/image1513.png"/><Relationship Id="rId270" Type="http://schemas.openxmlformats.org/officeDocument/2006/relationships/customXml" Target="../ink/ink1593.xml"/><Relationship Id="rId326" Type="http://schemas.openxmlformats.org/officeDocument/2006/relationships/customXml" Target="../ink/ink1621.xml"/><Relationship Id="rId65" Type="http://schemas.openxmlformats.org/officeDocument/2006/relationships/image" Target="../media/image1486.png"/><Relationship Id="rId130" Type="http://schemas.openxmlformats.org/officeDocument/2006/relationships/customXml" Target="../ink/ink1523.xml"/><Relationship Id="rId172" Type="http://schemas.openxmlformats.org/officeDocument/2006/relationships/customXml" Target="../ink/ink1544.xml"/><Relationship Id="rId228" Type="http://schemas.openxmlformats.org/officeDocument/2006/relationships/customXml" Target="../ink/ink1572.xml"/><Relationship Id="rId281" Type="http://schemas.openxmlformats.org/officeDocument/2006/relationships/image" Target="../media/image1594.png"/><Relationship Id="rId337" Type="http://schemas.openxmlformats.org/officeDocument/2006/relationships/image" Target="../media/image1622.png"/><Relationship Id="rId34" Type="http://schemas.openxmlformats.org/officeDocument/2006/relationships/customXml" Target="../ink/ink1475.xml"/><Relationship Id="rId76" Type="http://schemas.openxmlformats.org/officeDocument/2006/relationships/customXml" Target="../ink/ink1496.xml"/><Relationship Id="rId141" Type="http://schemas.openxmlformats.org/officeDocument/2006/relationships/image" Target="../media/image1524.png"/><Relationship Id="rId7" Type="http://schemas.openxmlformats.org/officeDocument/2006/relationships/image" Target="../media/image1457.png"/><Relationship Id="rId183" Type="http://schemas.openxmlformats.org/officeDocument/2006/relationships/image" Target="../media/image1545.png"/><Relationship Id="rId239" Type="http://schemas.openxmlformats.org/officeDocument/2006/relationships/image" Target="../media/image1573.png"/><Relationship Id="rId250" Type="http://schemas.openxmlformats.org/officeDocument/2006/relationships/customXml" Target="../ink/ink1583.xml"/><Relationship Id="rId292" Type="http://schemas.openxmlformats.org/officeDocument/2006/relationships/customXml" Target="../ink/ink1604.xml"/><Relationship Id="rId306" Type="http://schemas.openxmlformats.org/officeDocument/2006/relationships/customXml" Target="../ink/ink1611.xml"/><Relationship Id="rId45" Type="http://schemas.openxmlformats.org/officeDocument/2006/relationships/image" Target="../media/image1476.png"/><Relationship Id="rId87" Type="http://schemas.openxmlformats.org/officeDocument/2006/relationships/image" Target="../media/image1497.png"/><Relationship Id="rId110" Type="http://schemas.openxmlformats.org/officeDocument/2006/relationships/customXml" Target="../ink/ink1513.xml"/><Relationship Id="rId152" Type="http://schemas.openxmlformats.org/officeDocument/2006/relationships/customXml" Target="../ink/ink1534.xml"/><Relationship Id="rId194" Type="http://schemas.openxmlformats.org/officeDocument/2006/relationships/customXml" Target="../ink/ink1555.xml"/><Relationship Id="rId208" Type="http://schemas.openxmlformats.org/officeDocument/2006/relationships/customXml" Target="../ink/ink1562.xml"/><Relationship Id="rId261" Type="http://schemas.openxmlformats.org/officeDocument/2006/relationships/image" Target="../media/image1584.png"/><Relationship Id="rId14" Type="http://schemas.openxmlformats.org/officeDocument/2006/relationships/customXml" Target="../ink/ink1465.xml"/><Relationship Id="rId35" Type="http://schemas.openxmlformats.org/officeDocument/2006/relationships/image" Target="../media/image1471.png"/><Relationship Id="rId56" Type="http://schemas.openxmlformats.org/officeDocument/2006/relationships/customXml" Target="../ink/ink1486.xml"/><Relationship Id="rId77" Type="http://schemas.openxmlformats.org/officeDocument/2006/relationships/image" Target="../media/image1492.png"/><Relationship Id="rId100" Type="http://schemas.openxmlformats.org/officeDocument/2006/relationships/customXml" Target="../ink/ink1508.xml"/><Relationship Id="rId282" Type="http://schemas.openxmlformats.org/officeDocument/2006/relationships/customXml" Target="../ink/ink1599.xml"/><Relationship Id="rId317" Type="http://schemas.openxmlformats.org/officeDocument/2006/relationships/image" Target="../media/image1612.png"/><Relationship Id="rId338" Type="http://schemas.openxmlformats.org/officeDocument/2006/relationships/customXml" Target="../ink/ink1627.xml"/><Relationship Id="rId8" Type="http://schemas.openxmlformats.org/officeDocument/2006/relationships/customXml" Target="../ink/ink1462.xml"/><Relationship Id="rId98" Type="http://schemas.openxmlformats.org/officeDocument/2006/relationships/customXml" Target="../ink/ink1507.xml"/><Relationship Id="rId121" Type="http://schemas.openxmlformats.org/officeDocument/2006/relationships/image" Target="../media/image1514.png"/><Relationship Id="rId142" Type="http://schemas.openxmlformats.org/officeDocument/2006/relationships/customXml" Target="../ink/ink1529.xml"/><Relationship Id="rId163" Type="http://schemas.openxmlformats.org/officeDocument/2006/relationships/image" Target="../media/image1535.png"/><Relationship Id="rId184" Type="http://schemas.openxmlformats.org/officeDocument/2006/relationships/customXml" Target="../ink/ink1550.xml"/><Relationship Id="rId219" Type="http://schemas.openxmlformats.org/officeDocument/2006/relationships/image" Target="../media/image1563.png"/><Relationship Id="rId230" Type="http://schemas.openxmlformats.org/officeDocument/2006/relationships/customXml" Target="../ink/ink1573.xml"/><Relationship Id="rId251" Type="http://schemas.openxmlformats.org/officeDocument/2006/relationships/image" Target="../media/image1579.png"/><Relationship Id="rId25" Type="http://schemas.openxmlformats.org/officeDocument/2006/relationships/image" Target="../media/image1466.png"/><Relationship Id="rId46" Type="http://schemas.openxmlformats.org/officeDocument/2006/relationships/customXml" Target="../ink/ink1481.xml"/><Relationship Id="rId67" Type="http://schemas.openxmlformats.org/officeDocument/2006/relationships/image" Target="../media/image1487.png"/><Relationship Id="rId272" Type="http://schemas.openxmlformats.org/officeDocument/2006/relationships/customXml" Target="../ink/ink1594.xml"/><Relationship Id="rId293" Type="http://schemas.openxmlformats.org/officeDocument/2006/relationships/image" Target="../media/image1600.png"/><Relationship Id="rId307" Type="http://schemas.openxmlformats.org/officeDocument/2006/relationships/image" Target="../media/image1607.png"/><Relationship Id="rId328" Type="http://schemas.openxmlformats.org/officeDocument/2006/relationships/customXml" Target="../ink/ink1622.xml"/><Relationship Id="rId88" Type="http://schemas.openxmlformats.org/officeDocument/2006/relationships/customXml" Target="../ink/ink1502.xml"/><Relationship Id="rId111" Type="http://schemas.openxmlformats.org/officeDocument/2006/relationships/image" Target="../media/image1509.png"/><Relationship Id="rId132" Type="http://schemas.openxmlformats.org/officeDocument/2006/relationships/customXml" Target="../ink/ink1524.xml"/><Relationship Id="rId153" Type="http://schemas.openxmlformats.org/officeDocument/2006/relationships/image" Target="../media/image1530.png"/><Relationship Id="rId174" Type="http://schemas.openxmlformats.org/officeDocument/2006/relationships/customXml" Target="../ink/ink1545.xml"/><Relationship Id="rId195" Type="http://schemas.openxmlformats.org/officeDocument/2006/relationships/image" Target="../media/image1551.png"/><Relationship Id="rId209" Type="http://schemas.openxmlformats.org/officeDocument/2006/relationships/image" Target="../media/image1558.png"/><Relationship Id="rId220" Type="http://schemas.openxmlformats.org/officeDocument/2006/relationships/customXml" Target="../ink/ink1568.xml"/><Relationship Id="rId241" Type="http://schemas.openxmlformats.org/officeDocument/2006/relationships/image" Target="../media/image1574.png"/><Relationship Id="rId15" Type="http://schemas.openxmlformats.org/officeDocument/2006/relationships/image" Target="../media/image1461.png"/><Relationship Id="rId36" Type="http://schemas.openxmlformats.org/officeDocument/2006/relationships/customXml" Target="../ink/ink1476.xml"/><Relationship Id="rId57" Type="http://schemas.openxmlformats.org/officeDocument/2006/relationships/image" Target="../media/image1482.png"/><Relationship Id="rId262" Type="http://schemas.openxmlformats.org/officeDocument/2006/relationships/customXml" Target="../ink/ink1589.xml"/><Relationship Id="rId283" Type="http://schemas.openxmlformats.org/officeDocument/2006/relationships/image" Target="../media/image1595.png"/><Relationship Id="rId318" Type="http://schemas.openxmlformats.org/officeDocument/2006/relationships/customXml" Target="../ink/ink1617.xml"/><Relationship Id="rId339" Type="http://schemas.openxmlformats.org/officeDocument/2006/relationships/image" Target="../media/image1623.png"/><Relationship Id="rId78" Type="http://schemas.openxmlformats.org/officeDocument/2006/relationships/customXml" Target="../ink/ink1497.xml"/><Relationship Id="rId99" Type="http://schemas.openxmlformats.org/officeDocument/2006/relationships/image" Target="../media/image1503.png"/><Relationship Id="rId101" Type="http://schemas.openxmlformats.org/officeDocument/2006/relationships/image" Target="../media/image1504.png"/><Relationship Id="rId122" Type="http://schemas.openxmlformats.org/officeDocument/2006/relationships/customXml" Target="../ink/ink1519.xml"/><Relationship Id="rId143" Type="http://schemas.openxmlformats.org/officeDocument/2006/relationships/image" Target="../media/image1525.png"/><Relationship Id="rId164" Type="http://schemas.openxmlformats.org/officeDocument/2006/relationships/customXml" Target="../ink/ink1540.xml"/><Relationship Id="rId185" Type="http://schemas.openxmlformats.org/officeDocument/2006/relationships/image" Target="../media/image1546.png"/><Relationship Id="rId9" Type="http://schemas.openxmlformats.org/officeDocument/2006/relationships/image" Target="../media/image1458.png"/><Relationship Id="rId210" Type="http://schemas.openxmlformats.org/officeDocument/2006/relationships/customXml" Target="../ink/ink1563.xml"/><Relationship Id="rId26" Type="http://schemas.openxmlformats.org/officeDocument/2006/relationships/customXml" Target="../ink/ink1471.xml"/><Relationship Id="rId231" Type="http://schemas.openxmlformats.org/officeDocument/2006/relationships/image" Target="../media/image1569.png"/><Relationship Id="rId252" Type="http://schemas.openxmlformats.org/officeDocument/2006/relationships/customXml" Target="../ink/ink1584.xml"/><Relationship Id="rId273" Type="http://schemas.openxmlformats.org/officeDocument/2006/relationships/image" Target="../media/image1590.png"/><Relationship Id="rId294" Type="http://schemas.openxmlformats.org/officeDocument/2006/relationships/customXml" Target="../ink/ink1605.xml"/><Relationship Id="rId308" Type="http://schemas.openxmlformats.org/officeDocument/2006/relationships/customXml" Target="../ink/ink1612.xml"/><Relationship Id="rId329" Type="http://schemas.openxmlformats.org/officeDocument/2006/relationships/image" Target="../media/image1618.png"/><Relationship Id="rId47" Type="http://schemas.openxmlformats.org/officeDocument/2006/relationships/image" Target="../media/image1477.png"/><Relationship Id="rId68" Type="http://schemas.openxmlformats.org/officeDocument/2006/relationships/customXml" Target="../ink/ink1492.xml"/><Relationship Id="rId89" Type="http://schemas.openxmlformats.org/officeDocument/2006/relationships/image" Target="../media/image1498.png"/><Relationship Id="rId112" Type="http://schemas.openxmlformats.org/officeDocument/2006/relationships/customXml" Target="../ink/ink1514.xml"/><Relationship Id="rId133" Type="http://schemas.openxmlformats.org/officeDocument/2006/relationships/image" Target="../media/image1520.png"/><Relationship Id="rId154" Type="http://schemas.openxmlformats.org/officeDocument/2006/relationships/customXml" Target="../ink/ink1535.xml"/><Relationship Id="rId175" Type="http://schemas.openxmlformats.org/officeDocument/2006/relationships/image" Target="../media/image1541.png"/><Relationship Id="rId340" Type="http://schemas.openxmlformats.org/officeDocument/2006/relationships/customXml" Target="../ink/ink1628.xml"/><Relationship Id="rId196" Type="http://schemas.openxmlformats.org/officeDocument/2006/relationships/customXml" Target="../ink/ink1556.xml"/><Relationship Id="rId200" Type="http://schemas.openxmlformats.org/officeDocument/2006/relationships/customXml" Target="../ink/ink1558.xml"/><Relationship Id="rId16" Type="http://schemas.openxmlformats.org/officeDocument/2006/relationships/customXml" Target="../ink/ink1466.xml"/><Relationship Id="rId221" Type="http://schemas.openxmlformats.org/officeDocument/2006/relationships/image" Target="../media/image1564.png"/><Relationship Id="rId242" Type="http://schemas.openxmlformats.org/officeDocument/2006/relationships/customXml" Target="../ink/ink1579.xml"/><Relationship Id="rId263" Type="http://schemas.openxmlformats.org/officeDocument/2006/relationships/image" Target="../media/image1585.png"/><Relationship Id="rId284" Type="http://schemas.openxmlformats.org/officeDocument/2006/relationships/customXml" Target="../ink/ink1600.xml"/><Relationship Id="rId319" Type="http://schemas.openxmlformats.org/officeDocument/2006/relationships/image" Target="../media/image1613.png"/><Relationship Id="rId37" Type="http://schemas.openxmlformats.org/officeDocument/2006/relationships/image" Target="../media/image1472.png"/><Relationship Id="rId58" Type="http://schemas.openxmlformats.org/officeDocument/2006/relationships/customXml" Target="../ink/ink1487.xml"/><Relationship Id="rId79" Type="http://schemas.openxmlformats.org/officeDocument/2006/relationships/image" Target="../media/image1493.png"/><Relationship Id="rId102" Type="http://schemas.openxmlformats.org/officeDocument/2006/relationships/customXml" Target="../ink/ink1509.xml"/><Relationship Id="rId123" Type="http://schemas.openxmlformats.org/officeDocument/2006/relationships/image" Target="../media/image1515.png"/><Relationship Id="rId144" Type="http://schemas.openxmlformats.org/officeDocument/2006/relationships/customXml" Target="../ink/ink1530.xml"/><Relationship Id="rId330" Type="http://schemas.openxmlformats.org/officeDocument/2006/relationships/customXml" Target="../ink/ink1623.xml"/><Relationship Id="rId90" Type="http://schemas.openxmlformats.org/officeDocument/2006/relationships/customXml" Target="../ink/ink1503.xml"/><Relationship Id="rId165" Type="http://schemas.openxmlformats.org/officeDocument/2006/relationships/image" Target="../media/image1536.png"/><Relationship Id="rId186" Type="http://schemas.openxmlformats.org/officeDocument/2006/relationships/customXml" Target="../ink/ink1551.xml"/><Relationship Id="rId211" Type="http://schemas.openxmlformats.org/officeDocument/2006/relationships/image" Target="../media/image1559.png"/><Relationship Id="rId232" Type="http://schemas.openxmlformats.org/officeDocument/2006/relationships/customXml" Target="../ink/ink1574.xml"/><Relationship Id="rId253" Type="http://schemas.openxmlformats.org/officeDocument/2006/relationships/image" Target="../media/image1580.png"/><Relationship Id="rId274" Type="http://schemas.openxmlformats.org/officeDocument/2006/relationships/customXml" Target="../ink/ink1595.xml"/><Relationship Id="rId295" Type="http://schemas.openxmlformats.org/officeDocument/2006/relationships/image" Target="../media/image1601.png"/><Relationship Id="rId309" Type="http://schemas.openxmlformats.org/officeDocument/2006/relationships/image" Target="../media/image1608.png"/><Relationship Id="rId27" Type="http://schemas.openxmlformats.org/officeDocument/2006/relationships/image" Target="../media/image1467.png"/><Relationship Id="rId48" Type="http://schemas.openxmlformats.org/officeDocument/2006/relationships/customXml" Target="../ink/ink1482.xml"/><Relationship Id="rId69" Type="http://schemas.openxmlformats.org/officeDocument/2006/relationships/image" Target="../media/image1488.png"/><Relationship Id="rId113" Type="http://schemas.openxmlformats.org/officeDocument/2006/relationships/image" Target="../media/image1510.png"/><Relationship Id="rId134" Type="http://schemas.openxmlformats.org/officeDocument/2006/relationships/customXml" Target="../ink/ink1525.xml"/><Relationship Id="rId320" Type="http://schemas.openxmlformats.org/officeDocument/2006/relationships/customXml" Target="../ink/ink1618.xml"/><Relationship Id="rId80" Type="http://schemas.openxmlformats.org/officeDocument/2006/relationships/customXml" Target="../ink/ink1498.xml"/><Relationship Id="rId155" Type="http://schemas.openxmlformats.org/officeDocument/2006/relationships/image" Target="../media/image1531.png"/><Relationship Id="rId176" Type="http://schemas.openxmlformats.org/officeDocument/2006/relationships/customXml" Target="../ink/ink1546.xml"/><Relationship Id="rId197" Type="http://schemas.openxmlformats.org/officeDocument/2006/relationships/image" Target="../media/image1552.png"/><Relationship Id="rId341" Type="http://schemas.openxmlformats.org/officeDocument/2006/relationships/image" Target="../media/image1624.png"/><Relationship Id="rId201" Type="http://schemas.openxmlformats.org/officeDocument/2006/relationships/image" Target="../media/image1554.png"/><Relationship Id="rId222" Type="http://schemas.openxmlformats.org/officeDocument/2006/relationships/customXml" Target="../ink/ink1569.xml"/><Relationship Id="rId243" Type="http://schemas.openxmlformats.org/officeDocument/2006/relationships/image" Target="../media/image1575.png"/><Relationship Id="rId264" Type="http://schemas.openxmlformats.org/officeDocument/2006/relationships/customXml" Target="../ink/ink1590.xml"/><Relationship Id="rId285" Type="http://schemas.openxmlformats.org/officeDocument/2006/relationships/image" Target="../media/image1596.png"/><Relationship Id="rId17" Type="http://schemas.openxmlformats.org/officeDocument/2006/relationships/image" Target="../media/image1462.png"/><Relationship Id="rId38" Type="http://schemas.openxmlformats.org/officeDocument/2006/relationships/customXml" Target="../ink/ink1477.xml"/><Relationship Id="rId59" Type="http://schemas.openxmlformats.org/officeDocument/2006/relationships/image" Target="../media/image1483.png"/><Relationship Id="rId103" Type="http://schemas.openxmlformats.org/officeDocument/2006/relationships/image" Target="../media/image1505.png"/><Relationship Id="rId124" Type="http://schemas.openxmlformats.org/officeDocument/2006/relationships/customXml" Target="../ink/ink1520.xml"/><Relationship Id="rId310" Type="http://schemas.openxmlformats.org/officeDocument/2006/relationships/customXml" Target="../ink/ink1613.xml"/><Relationship Id="rId70" Type="http://schemas.openxmlformats.org/officeDocument/2006/relationships/customXml" Target="../ink/ink1493.xml"/><Relationship Id="rId91" Type="http://schemas.openxmlformats.org/officeDocument/2006/relationships/image" Target="../media/image1499.png"/><Relationship Id="rId145" Type="http://schemas.openxmlformats.org/officeDocument/2006/relationships/image" Target="../media/image1526.png"/><Relationship Id="rId166" Type="http://schemas.openxmlformats.org/officeDocument/2006/relationships/customXml" Target="../ink/ink1541.xml"/><Relationship Id="rId187" Type="http://schemas.openxmlformats.org/officeDocument/2006/relationships/image" Target="../media/image1547.png"/><Relationship Id="rId331" Type="http://schemas.openxmlformats.org/officeDocument/2006/relationships/image" Target="../media/image1619.png"/><Relationship Id="rId1" Type="http://schemas.openxmlformats.org/officeDocument/2006/relationships/slideLayout" Target="../slideLayouts/slideLayout7.xml"/><Relationship Id="rId212" Type="http://schemas.openxmlformats.org/officeDocument/2006/relationships/customXml" Target="../ink/ink1564.xml"/><Relationship Id="rId233" Type="http://schemas.openxmlformats.org/officeDocument/2006/relationships/image" Target="../media/image1570.png"/><Relationship Id="rId254" Type="http://schemas.openxmlformats.org/officeDocument/2006/relationships/customXml" Target="../ink/ink1585.xml"/><Relationship Id="rId28" Type="http://schemas.openxmlformats.org/officeDocument/2006/relationships/customXml" Target="../ink/ink1472.xml"/><Relationship Id="rId49" Type="http://schemas.openxmlformats.org/officeDocument/2006/relationships/image" Target="../media/image1478.png"/><Relationship Id="rId114" Type="http://schemas.openxmlformats.org/officeDocument/2006/relationships/customXml" Target="../ink/ink1515.xml"/><Relationship Id="rId275" Type="http://schemas.openxmlformats.org/officeDocument/2006/relationships/image" Target="../media/image1591.png"/><Relationship Id="rId296" Type="http://schemas.openxmlformats.org/officeDocument/2006/relationships/customXml" Target="../ink/ink1606.xml"/><Relationship Id="rId300" Type="http://schemas.openxmlformats.org/officeDocument/2006/relationships/customXml" Target="../ink/ink1608.xml"/><Relationship Id="rId60" Type="http://schemas.openxmlformats.org/officeDocument/2006/relationships/customXml" Target="../ink/ink1488.xml"/><Relationship Id="rId81" Type="http://schemas.openxmlformats.org/officeDocument/2006/relationships/image" Target="../media/image1494.png"/><Relationship Id="rId135" Type="http://schemas.openxmlformats.org/officeDocument/2006/relationships/image" Target="../media/image1521.png"/><Relationship Id="rId156" Type="http://schemas.openxmlformats.org/officeDocument/2006/relationships/customXml" Target="../ink/ink1536.xml"/><Relationship Id="rId177" Type="http://schemas.openxmlformats.org/officeDocument/2006/relationships/image" Target="../media/image1542.png"/><Relationship Id="rId198" Type="http://schemas.openxmlformats.org/officeDocument/2006/relationships/customXml" Target="../ink/ink1557.xml"/><Relationship Id="rId321" Type="http://schemas.openxmlformats.org/officeDocument/2006/relationships/image" Target="../media/image1614.png"/><Relationship Id="rId342" Type="http://schemas.openxmlformats.org/officeDocument/2006/relationships/customXml" Target="../ink/ink1629.xml"/><Relationship Id="rId202" Type="http://schemas.openxmlformats.org/officeDocument/2006/relationships/customXml" Target="../ink/ink1559.xml"/><Relationship Id="rId223" Type="http://schemas.openxmlformats.org/officeDocument/2006/relationships/image" Target="../media/image1565.png"/><Relationship Id="rId244" Type="http://schemas.openxmlformats.org/officeDocument/2006/relationships/customXml" Target="../ink/ink1580.xml"/><Relationship Id="rId18" Type="http://schemas.openxmlformats.org/officeDocument/2006/relationships/customXml" Target="../ink/ink1467.xml"/><Relationship Id="rId39" Type="http://schemas.openxmlformats.org/officeDocument/2006/relationships/image" Target="../media/image1473.png"/><Relationship Id="rId265" Type="http://schemas.openxmlformats.org/officeDocument/2006/relationships/image" Target="../media/image1586.png"/><Relationship Id="rId286" Type="http://schemas.openxmlformats.org/officeDocument/2006/relationships/customXml" Target="../ink/ink1601.xml"/><Relationship Id="rId50" Type="http://schemas.openxmlformats.org/officeDocument/2006/relationships/customXml" Target="../ink/ink1483.xml"/><Relationship Id="rId104" Type="http://schemas.openxmlformats.org/officeDocument/2006/relationships/customXml" Target="../ink/ink1510.xml"/><Relationship Id="rId125" Type="http://schemas.openxmlformats.org/officeDocument/2006/relationships/image" Target="../media/image1516.png"/><Relationship Id="rId146" Type="http://schemas.openxmlformats.org/officeDocument/2006/relationships/customXml" Target="../ink/ink1531.xml"/><Relationship Id="rId167" Type="http://schemas.openxmlformats.org/officeDocument/2006/relationships/image" Target="../media/image1537.png"/><Relationship Id="rId188" Type="http://schemas.openxmlformats.org/officeDocument/2006/relationships/customXml" Target="../ink/ink1552.xml"/><Relationship Id="rId311" Type="http://schemas.openxmlformats.org/officeDocument/2006/relationships/image" Target="../media/image1609.png"/><Relationship Id="rId332" Type="http://schemas.openxmlformats.org/officeDocument/2006/relationships/customXml" Target="../ink/ink1624.xml"/><Relationship Id="rId71" Type="http://schemas.openxmlformats.org/officeDocument/2006/relationships/image" Target="../media/image1489.png"/><Relationship Id="rId92" Type="http://schemas.openxmlformats.org/officeDocument/2006/relationships/customXml" Target="../ink/ink1504.xml"/><Relationship Id="rId213" Type="http://schemas.openxmlformats.org/officeDocument/2006/relationships/image" Target="../media/image1560.png"/><Relationship Id="rId234" Type="http://schemas.openxmlformats.org/officeDocument/2006/relationships/customXml" Target="../ink/ink1575.xml"/><Relationship Id="rId2" Type="http://schemas.openxmlformats.org/officeDocument/2006/relationships/customXml" Target="../ink/ink1459.xml"/><Relationship Id="rId29" Type="http://schemas.openxmlformats.org/officeDocument/2006/relationships/image" Target="../media/image1468.png"/><Relationship Id="rId255" Type="http://schemas.openxmlformats.org/officeDocument/2006/relationships/image" Target="../media/image1581.png"/><Relationship Id="rId276" Type="http://schemas.openxmlformats.org/officeDocument/2006/relationships/customXml" Target="../ink/ink1596.xml"/><Relationship Id="rId297" Type="http://schemas.openxmlformats.org/officeDocument/2006/relationships/image" Target="../media/image1602.png"/><Relationship Id="rId40" Type="http://schemas.openxmlformats.org/officeDocument/2006/relationships/customXml" Target="../ink/ink1478.xml"/><Relationship Id="rId115" Type="http://schemas.openxmlformats.org/officeDocument/2006/relationships/image" Target="../media/image1511.png"/><Relationship Id="rId136" Type="http://schemas.openxmlformats.org/officeDocument/2006/relationships/customXml" Target="../ink/ink1526.xml"/><Relationship Id="rId157" Type="http://schemas.openxmlformats.org/officeDocument/2006/relationships/image" Target="../media/image1532.png"/><Relationship Id="rId178" Type="http://schemas.openxmlformats.org/officeDocument/2006/relationships/customXml" Target="../ink/ink1547.xml"/><Relationship Id="rId301" Type="http://schemas.openxmlformats.org/officeDocument/2006/relationships/image" Target="../media/image1604.png"/><Relationship Id="rId322" Type="http://schemas.openxmlformats.org/officeDocument/2006/relationships/customXml" Target="../ink/ink1619.xml"/><Relationship Id="rId343" Type="http://schemas.openxmlformats.org/officeDocument/2006/relationships/image" Target="../media/image1625.png"/><Relationship Id="rId61" Type="http://schemas.openxmlformats.org/officeDocument/2006/relationships/image" Target="../media/image1484.png"/><Relationship Id="rId82" Type="http://schemas.openxmlformats.org/officeDocument/2006/relationships/customXml" Target="../ink/ink1499.xml"/><Relationship Id="rId199" Type="http://schemas.openxmlformats.org/officeDocument/2006/relationships/image" Target="../media/image1553.png"/><Relationship Id="rId203" Type="http://schemas.openxmlformats.org/officeDocument/2006/relationships/image" Target="../media/image1555.png"/><Relationship Id="rId19" Type="http://schemas.openxmlformats.org/officeDocument/2006/relationships/image" Target="../media/image1463.png"/><Relationship Id="rId224" Type="http://schemas.openxmlformats.org/officeDocument/2006/relationships/customXml" Target="../ink/ink1570.xml"/><Relationship Id="rId245" Type="http://schemas.openxmlformats.org/officeDocument/2006/relationships/image" Target="../media/image1576.png"/><Relationship Id="rId266" Type="http://schemas.openxmlformats.org/officeDocument/2006/relationships/customXml" Target="../ink/ink1591.xml"/><Relationship Id="rId287" Type="http://schemas.openxmlformats.org/officeDocument/2006/relationships/image" Target="../media/image1597.png"/><Relationship Id="rId30" Type="http://schemas.openxmlformats.org/officeDocument/2006/relationships/customXml" Target="../ink/ink1473.xml"/><Relationship Id="rId105" Type="http://schemas.openxmlformats.org/officeDocument/2006/relationships/image" Target="../media/image1506.png"/><Relationship Id="rId126" Type="http://schemas.openxmlformats.org/officeDocument/2006/relationships/customXml" Target="../ink/ink1521.xml"/><Relationship Id="rId147" Type="http://schemas.openxmlformats.org/officeDocument/2006/relationships/image" Target="../media/image1527.png"/><Relationship Id="rId168" Type="http://schemas.openxmlformats.org/officeDocument/2006/relationships/customXml" Target="../ink/ink1542.xml"/><Relationship Id="rId312" Type="http://schemas.openxmlformats.org/officeDocument/2006/relationships/customXml" Target="../ink/ink1614.xml"/><Relationship Id="rId333" Type="http://schemas.openxmlformats.org/officeDocument/2006/relationships/image" Target="../media/image1620.png"/><Relationship Id="rId51" Type="http://schemas.openxmlformats.org/officeDocument/2006/relationships/image" Target="../media/image1479.png"/><Relationship Id="rId72" Type="http://schemas.openxmlformats.org/officeDocument/2006/relationships/customXml" Target="../ink/ink1494.xml"/><Relationship Id="rId93" Type="http://schemas.openxmlformats.org/officeDocument/2006/relationships/image" Target="../media/image1500.png"/><Relationship Id="rId189" Type="http://schemas.openxmlformats.org/officeDocument/2006/relationships/image" Target="../media/image1548.png"/><Relationship Id="rId3" Type="http://schemas.openxmlformats.org/officeDocument/2006/relationships/image" Target="../media/image1455.png"/><Relationship Id="rId214" Type="http://schemas.openxmlformats.org/officeDocument/2006/relationships/customXml" Target="../ink/ink1565.xml"/><Relationship Id="rId235" Type="http://schemas.openxmlformats.org/officeDocument/2006/relationships/image" Target="../media/image1571.png"/><Relationship Id="rId256" Type="http://schemas.openxmlformats.org/officeDocument/2006/relationships/customXml" Target="../ink/ink1586.xml"/><Relationship Id="rId277" Type="http://schemas.openxmlformats.org/officeDocument/2006/relationships/image" Target="../media/image1592.png"/><Relationship Id="rId298" Type="http://schemas.openxmlformats.org/officeDocument/2006/relationships/customXml" Target="../ink/ink1607.xml"/><Relationship Id="rId116" Type="http://schemas.openxmlformats.org/officeDocument/2006/relationships/customXml" Target="../ink/ink1516.xml"/><Relationship Id="rId137" Type="http://schemas.openxmlformats.org/officeDocument/2006/relationships/image" Target="../media/image1522.png"/><Relationship Id="rId158" Type="http://schemas.openxmlformats.org/officeDocument/2006/relationships/customXml" Target="../ink/ink1537.xml"/><Relationship Id="rId302" Type="http://schemas.openxmlformats.org/officeDocument/2006/relationships/customXml" Target="../ink/ink1609.xml"/><Relationship Id="rId323" Type="http://schemas.openxmlformats.org/officeDocument/2006/relationships/image" Target="../media/image1615.png"/><Relationship Id="rId344" Type="http://schemas.openxmlformats.org/officeDocument/2006/relationships/customXml" Target="../ink/ink1630.xml"/><Relationship Id="rId20" Type="http://schemas.openxmlformats.org/officeDocument/2006/relationships/customXml" Target="../ink/ink1468.xml"/><Relationship Id="rId41" Type="http://schemas.openxmlformats.org/officeDocument/2006/relationships/image" Target="../media/image1474.png"/><Relationship Id="rId62" Type="http://schemas.openxmlformats.org/officeDocument/2006/relationships/customXml" Target="../ink/ink1489.xml"/><Relationship Id="rId83" Type="http://schemas.openxmlformats.org/officeDocument/2006/relationships/image" Target="../media/image1495.png"/><Relationship Id="rId179" Type="http://schemas.openxmlformats.org/officeDocument/2006/relationships/image" Target="../media/image1543.png"/><Relationship Id="rId190" Type="http://schemas.openxmlformats.org/officeDocument/2006/relationships/customXml" Target="../ink/ink1553.xml"/><Relationship Id="rId204" Type="http://schemas.openxmlformats.org/officeDocument/2006/relationships/customXml" Target="../ink/ink1560.xml"/><Relationship Id="rId225" Type="http://schemas.openxmlformats.org/officeDocument/2006/relationships/image" Target="../media/image1566.png"/><Relationship Id="rId246" Type="http://schemas.openxmlformats.org/officeDocument/2006/relationships/customXml" Target="../ink/ink1581.xml"/><Relationship Id="rId267" Type="http://schemas.openxmlformats.org/officeDocument/2006/relationships/image" Target="../media/image1587.png"/><Relationship Id="rId288" Type="http://schemas.openxmlformats.org/officeDocument/2006/relationships/customXml" Target="../ink/ink1602.xml"/><Relationship Id="rId106" Type="http://schemas.openxmlformats.org/officeDocument/2006/relationships/customXml" Target="../ink/ink1511.xml"/><Relationship Id="rId127" Type="http://schemas.openxmlformats.org/officeDocument/2006/relationships/image" Target="../media/image1517.png"/><Relationship Id="rId313" Type="http://schemas.openxmlformats.org/officeDocument/2006/relationships/image" Target="../media/image1610.png"/><Relationship Id="rId10" Type="http://schemas.openxmlformats.org/officeDocument/2006/relationships/customXml" Target="../ink/ink1463.xml"/><Relationship Id="rId31" Type="http://schemas.openxmlformats.org/officeDocument/2006/relationships/image" Target="../media/image1469.png"/><Relationship Id="rId52" Type="http://schemas.openxmlformats.org/officeDocument/2006/relationships/customXml" Target="../ink/ink1484.xml"/><Relationship Id="rId73" Type="http://schemas.openxmlformats.org/officeDocument/2006/relationships/image" Target="../media/image1490.png"/><Relationship Id="rId94" Type="http://schemas.openxmlformats.org/officeDocument/2006/relationships/customXml" Target="../ink/ink1505.xml"/><Relationship Id="rId148" Type="http://schemas.openxmlformats.org/officeDocument/2006/relationships/customXml" Target="../ink/ink1532.xml"/><Relationship Id="rId169" Type="http://schemas.openxmlformats.org/officeDocument/2006/relationships/image" Target="../media/image1538.png"/><Relationship Id="rId334" Type="http://schemas.openxmlformats.org/officeDocument/2006/relationships/customXml" Target="../ink/ink1625.xml"/><Relationship Id="rId4" Type="http://schemas.openxmlformats.org/officeDocument/2006/relationships/customXml" Target="../ink/ink1460.xml"/><Relationship Id="rId180" Type="http://schemas.openxmlformats.org/officeDocument/2006/relationships/customXml" Target="../ink/ink1548.xml"/><Relationship Id="rId215" Type="http://schemas.openxmlformats.org/officeDocument/2006/relationships/image" Target="../media/image1561.png"/><Relationship Id="rId236" Type="http://schemas.openxmlformats.org/officeDocument/2006/relationships/customXml" Target="../ink/ink1576.xml"/><Relationship Id="rId257" Type="http://schemas.openxmlformats.org/officeDocument/2006/relationships/image" Target="../media/image1582.png"/><Relationship Id="rId278" Type="http://schemas.openxmlformats.org/officeDocument/2006/relationships/customXml" Target="../ink/ink1597.xml"/><Relationship Id="rId303" Type="http://schemas.openxmlformats.org/officeDocument/2006/relationships/image" Target="../media/image1605.png"/><Relationship Id="rId42" Type="http://schemas.openxmlformats.org/officeDocument/2006/relationships/customXml" Target="../ink/ink1479.xml"/><Relationship Id="rId84" Type="http://schemas.openxmlformats.org/officeDocument/2006/relationships/customXml" Target="../ink/ink1500.xml"/><Relationship Id="rId138" Type="http://schemas.openxmlformats.org/officeDocument/2006/relationships/customXml" Target="../ink/ink1527.xml"/><Relationship Id="rId345" Type="http://schemas.openxmlformats.org/officeDocument/2006/relationships/image" Target="../media/image1626.png"/><Relationship Id="rId191" Type="http://schemas.openxmlformats.org/officeDocument/2006/relationships/image" Target="../media/image1549.png"/><Relationship Id="rId205" Type="http://schemas.openxmlformats.org/officeDocument/2006/relationships/image" Target="../media/image1556.png"/><Relationship Id="rId247" Type="http://schemas.openxmlformats.org/officeDocument/2006/relationships/image" Target="../media/image1577.png"/><Relationship Id="rId107" Type="http://schemas.openxmlformats.org/officeDocument/2006/relationships/image" Target="../media/image1507.png"/><Relationship Id="rId289" Type="http://schemas.openxmlformats.org/officeDocument/2006/relationships/image" Target="../media/image1598.png"/><Relationship Id="rId11" Type="http://schemas.openxmlformats.org/officeDocument/2006/relationships/image" Target="../media/image1459.png"/><Relationship Id="rId53" Type="http://schemas.openxmlformats.org/officeDocument/2006/relationships/image" Target="../media/image1480.png"/><Relationship Id="rId149" Type="http://schemas.openxmlformats.org/officeDocument/2006/relationships/image" Target="../media/image1528.png"/><Relationship Id="rId314" Type="http://schemas.openxmlformats.org/officeDocument/2006/relationships/customXml" Target="../ink/ink1615.xml"/><Relationship Id="rId95" Type="http://schemas.openxmlformats.org/officeDocument/2006/relationships/image" Target="../media/image1501.png"/><Relationship Id="rId160" Type="http://schemas.openxmlformats.org/officeDocument/2006/relationships/customXml" Target="../ink/ink1538.xml"/><Relationship Id="rId216" Type="http://schemas.openxmlformats.org/officeDocument/2006/relationships/customXml" Target="../ink/ink1566.xml"/><Relationship Id="rId258" Type="http://schemas.openxmlformats.org/officeDocument/2006/relationships/customXml" Target="../ink/ink1587.xml"/><Relationship Id="rId22" Type="http://schemas.openxmlformats.org/officeDocument/2006/relationships/customXml" Target="../ink/ink1469.xml"/><Relationship Id="rId64" Type="http://schemas.openxmlformats.org/officeDocument/2006/relationships/customXml" Target="../ink/ink1490.xml"/><Relationship Id="rId118" Type="http://schemas.openxmlformats.org/officeDocument/2006/relationships/customXml" Target="../ink/ink1517.xml"/><Relationship Id="rId325" Type="http://schemas.openxmlformats.org/officeDocument/2006/relationships/image" Target="../media/image1616.png"/><Relationship Id="rId171" Type="http://schemas.openxmlformats.org/officeDocument/2006/relationships/image" Target="../media/image1539.png"/><Relationship Id="rId227" Type="http://schemas.openxmlformats.org/officeDocument/2006/relationships/image" Target="../media/image1567.png"/><Relationship Id="rId269" Type="http://schemas.openxmlformats.org/officeDocument/2006/relationships/image" Target="../media/image1588.png"/><Relationship Id="rId33" Type="http://schemas.openxmlformats.org/officeDocument/2006/relationships/image" Target="../media/image1470.png"/><Relationship Id="rId129" Type="http://schemas.openxmlformats.org/officeDocument/2006/relationships/image" Target="../media/image1518.png"/><Relationship Id="rId280" Type="http://schemas.openxmlformats.org/officeDocument/2006/relationships/customXml" Target="../ink/ink1598.xml"/><Relationship Id="rId336" Type="http://schemas.openxmlformats.org/officeDocument/2006/relationships/customXml" Target="../ink/ink1626.xml"/><Relationship Id="rId75" Type="http://schemas.openxmlformats.org/officeDocument/2006/relationships/image" Target="../media/image1491.png"/><Relationship Id="rId140" Type="http://schemas.openxmlformats.org/officeDocument/2006/relationships/customXml" Target="../ink/ink1528.xml"/><Relationship Id="rId182" Type="http://schemas.openxmlformats.org/officeDocument/2006/relationships/customXml" Target="../ink/ink1549.xml"/><Relationship Id="rId6" Type="http://schemas.openxmlformats.org/officeDocument/2006/relationships/customXml" Target="../ink/ink1461.xml"/><Relationship Id="rId238" Type="http://schemas.openxmlformats.org/officeDocument/2006/relationships/customXml" Target="../ink/ink1577.xml"/><Relationship Id="rId291" Type="http://schemas.openxmlformats.org/officeDocument/2006/relationships/image" Target="../media/image1599.png"/><Relationship Id="rId305" Type="http://schemas.openxmlformats.org/officeDocument/2006/relationships/image" Target="../media/image1606.png"/><Relationship Id="rId347" Type="http://schemas.openxmlformats.org/officeDocument/2006/relationships/image" Target="../media/image1627.png"/><Relationship Id="rId44" Type="http://schemas.openxmlformats.org/officeDocument/2006/relationships/customXml" Target="../ink/ink1480.xml"/><Relationship Id="rId86" Type="http://schemas.openxmlformats.org/officeDocument/2006/relationships/customXml" Target="../ink/ink1501.xml"/><Relationship Id="rId151" Type="http://schemas.openxmlformats.org/officeDocument/2006/relationships/image" Target="../media/image1529.png"/><Relationship Id="rId193" Type="http://schemas.openxmlformats.org/officeDocument/2006/relationships/image" Target="../media/image1550.png"/><Relationship Id="rId207" Type="http://schemas.openxmlformats.org/officeDocument/2006/relationships/image" Target="../media/image1557.png"/><Relationship Id="rId249" Type="http://schemas.openxmlformats.org/officeDocument/2006/relationships/image" Target="../media/image1578.png"/><Relationship Id="rId13" Type="http://schemas.openxmlformats.org/officeDocument/2006/relationships/image" Target="../media/image1460.png"/><Relationship Id="rId109" Type="http://schemas.openxmlformats.org/officeDocument/2006/relationships/image" Target="../media/image1508.png"/><Relationship Id="rId260" Type="http://schemas.openxmlformats.org/officeDocument/2006/relationships/customXml" Target="../ink/ink1588.xml"/><Relationship Id="rId316" Type="http://schemas.openxmlformats.org/officeDocument/2006/relationships/customXml" Target="../ink/ink1616.xml"/><Relationship Id="rId55" Type="http://schemas.openxmlformats.org/officeDocument/2006/relationships/image" Target="../media/image1481.png"/><Relationship Id="rId97" Type="http://schemas.openxmlformats.org/officeDocument/2006/relationships/image" Target="../media/image1502.png"/><Relationship Id="rId120" Type="http://schemas.openxmlformats.org/officeDocument/2006/relationships/customXml" Target="../ink/ink1518.xml"/><Relationship Id="rId162" Type="http://schemas.openxmlformats.org/officeDocument/2006/relationships/customXml" Target="../ink/ink1539.xml"/><Relationship Id="rId218" Type="http://schemas.openxmlformats.org/officeDocument/2006/relationships/customXml" Target="../ink/ink1567.xml"/><Relationship Id="rId271" Type="http://schemas.openxmlformats.org/officeDocument/2006/relationships/image" Target="../media/image1589.png"/><Relationship Id="rId24" Type="http://schemas.openxmlformats.org/officeDocument/2006/relationships/customXml" Target="../ink/ink1470.xml"/><Relationship Id="rId66" Type="http://schemas.openxmlformats.org/officeDocument/2006/relationships/customXml" Target="../ink/ink1491.xml"/><Relationship Id="rId131" Type="http://schemas.openxmlformats.org/officeDocument/2006/relationships/image" Target="../media/image1519.png"/><Relationship Id="rId327" Type="http://schemas.openxmlformats.org/officeDocument/2006/relationships/image" Target="../media/image1617.png"/><Relationship Id="rId173" Type="http://schemas.openxmlformats.org/officeDocument/2006/relationships/image" Target="../media/image1540.png"/><Relationship Id="rId229" Type="http://schemas.openxmlformats.org/officeDocument/2006/relationships/image" Target="../media/image1568.png"/><Relationship Id="rId240" Type="http://schemas.openxmlformats.org/officeDocument/2006/relationships/customXml" Target="../ink/ink1578.xml"/></Relationships>
</file>

<file path=ppt/slides/_rels/slide14.xml.rels><?xml version="1.0" encoding="UTF-8" standalone="yes"?>
<Relationships xmlns="http://schemas.openxmlformats.org/package/2006/relationships"><Relationship Id="rId117" Type="http://schemas.openxmlformats.org/officeDocument/2006/relationships/image" Target="../media/image1685.png"/><Relationship Id="rId299" Type="http://schemas.openxmlformats.org/officeDocument/2006/relationships/image" Target="../media/image1776.png"/><Relationship Id="rId21" Type="http://schemas.openxmlformats.org/officeDocument/2006/relationships/image" Target="../media/image1637.png"/><Relationship Id="rId63" Type="http://schemas.openxmlformats.org/officeDocument/2006/relationships/image" Target="../media/image1658.png"/><Relationship Id="rId159" Type="http://schemas.openxmlformats.org/officeDocument/2006/relationships/image" Target="../media/image1706.png"/><Relationship Id="rId324" Type="http://schemas.openxmlformats.org/officeDocument/2006/relationships/customXml" Target="../ink/ink1793.xml"/><Relationship Id="rId366" Type="http://schemas.openxmlformats.org/officeDocument/2006/relationships/customXml" Target="../ink/ink1814.xml"/><Relationship Id="rId170" Type="http://schemas.openxmlformats.org/officeDocument/2006/relationships/customXml" Target="../ink/ink1716.xml"/><Relationship Id="rId226" Type="http://schemas.openxmlformats.org/officeDocument/2006/relationships/customXml" Target="../ink/ink1744.xml"/><Relationship Id="rId268" Type="http://schemas.openxmlformats.org/officeDocument/2006/relationships/customXml" Target="../ink/ink1765.xml"/><Relationship Id="rId32" Type="http://schemas.openxmlformats.org/officeDocument/2006/relationships/customXml" Target="../ink/ink1647.xml"/><Relationship Id="rId74" Type="http://schemas.openxmlformats.org/officeDocument/2006/relationships/customXml" Target="../ink/ink1668.xml"/><Relationship Id="rId128" Type="http://schemas.openxmlformats.org/officeDocument/2006/relationships/customXml" Target="../ink/ink1695.xml"/><Relationship Id="rId335" Type="http://schemas.openxmlformats.org/officeDocument/2006/relationships/image" Target="../media/image1794.png"/><Relationship Id="rId377" Type="http://schemas.openxmlformats.org/officeDocument/2006/relationships/image" Target="../media/image1815.png"/><Relationship Id="rId5" Type="http://schemas.openxmlformats.org/officeDocument/2006/relationships/image" Target="../media/image1629.png"/><Relationship Id="rId181" Type="http://schemas.openxmlformats.org/officeDocument/2006/relationships/image" Target="../media/image1717.png"/><Relationship Id="rId237" Type="http://schemas.openxmlformats.org/officeDocument/2006/relationships/image" Target="../media/image1745.png"/><Relationship Id="rId279" Type="http://schemas.openxmlformats.org/officeDocument/2006/relationships/image" Target="../media/image1766.png"/><Relationship Id="rId43" Type="http://schemas.openxmlformats.org/officeDocument/2006/relationships/image" Target="../media/image1648.png"/><Relationship Id="rId139" Type="http://schemas.openxmlformats.org/officeDocument/2006/relationships/image" Target="../media/image1696.png"/><Relationship Id="rId290" Type="http://schemas.openxmlformats.org/officeDocument/2006/relationships/customXml" Target="../ink/ink1776.xml"/><Relationship Id="rId304" Type="http://schemas.openxmlformats.org/officeDocument/2006/relationships/customXml" Target="../ink/ink1783.xml"/><Relationship Id="rId346" Type="http://schemas.openxmlformats.org/officeDocument/2006/relationships/customXml" Target="../ink/ink1804.xml"/><Relationship Id="rId85" Type="http://schemas.openxmlformats.org/officeDocument/2006/relationships/image" Target="../media/image1669.png"/><Relationship Id="rId150" Type="http://schemas.openxmlformats.org/officeDocument/2006/relationships/customXml" Target="../ink/ink1706.xml"/><Relationship Id="rId192" Type="http://schemas.openxmlformats.org/officeDocument/2006/relationships/customXml" Target="../ink/ink1727.xml"/><Relationship Id="rId206" Type="http://schemas.openxmlformats.org/officeDocument/2006/relationships/customXml" Target="../ink/ink1734.xml"/><Relationship Id="rId248" Type="http://schemas.openxmlformats.org/officeDocument/2006/relationships/customXml" Target="../ink/ink1755.xml"/><Relationship Id="rId12" Type="http://schemas.openxmlformats.org/officeDocument/2006/relationships/customXml" Target="../ink/ink1637.xml"/><Relationship Id="rId108" Type="http://schemas.openxmlformats.org/officeDocument/2006/relationships/customXml" Target="../ink/ink1685.xml"/><Relationship Id="rId315" Type="http://schemas.openxmlformats.org/officeDocument/2006/relationships/image" Target="../media/image1784.png"/><Relationship Id="rId357" Type="http://schemas.openxmlformats.org/officeDocument/2006/relationships/image" Target="../media/image1805.png"/><Relationship Id="rId54" Type="http://schemas.openxmlformats.org/officeDocument/2006/relationships/customXml" Target="../ink/ink1658.xml"/><Relationship Id="rId96" Type="http://schemas.openxmlformats.org/officeDocument/2006/relationships/customXml" Target="../ink/ink1679.xml"/><Relationship Id="rId161" Type="http://schemas.openxmlformats.org/officeDocument/2006/relationships/image" Target="../media/image1707.png"/><Relationship Id="rId217" Type="http://schemas.openxmlformats.org/officeDocument/2006/relationships/image" Target="../media/image1735.png"/><Relationship Id="rId259" Type="http://schemas.openxmlformats.org/officeDocument/2006/relationships/image" Target="../media/image1756.png"/><Relationship Id="rId23" Type="http://schemas.openxmlformats.org/officeDocument/2006/relationships/image" Target="../media/image1638.png"/><Relationship Id="rId119" Type="http://schemas.openxmlformats.org/officeDocument/2006/relationships/image" Target="../media/image1686.png"/><Relationship Id="rId270" Type="http://schemas.openxmlformats.org/officeDocument/2006/relationships/customXml" Target="../ink/ink1766.xml"/><Relationship Id="rId326" Type="http://schemas.openxmlformats.org/officeDocument/2006/relationships/customXml" Target="../ink/ink1794.xml"/><Relationship Id="rId65" Type="http://schemas.openxmlformats.org/officeDocument/2006/relationships/image" Target="../media/image1659.png"/><Relationship Id="rId130" Type="http://schemas.openxmlformats.org/officeDocument/2006/relationships/customXml" Target="../ink/ink1696.xml"/><Relationship Id="rId368" Type="http://schemas.openxmlformats.org/officeDocument/2006/relationships/customXml" Target="../ink/ink1815.xml"/><Relationship Id="rId172" Type="http://schemas.openxmlformats.org/officeDocument/2006/relationships/customXml" Target="../ink/ink1717.xml"/><Relationship Id="rId228" Type="http://schemas.openxmlformats.org/officeDocument/2006/relationships/customXml" Target="../ink/ink1745.xml"/><Relationship Id="rId281" Type="http://schemas.openxmlformats.org/officeDocument/2006/relationships/image" Target="../media/image1767.png"/><Relationship Id="rId337" Type="http://schemas.openxmlformats.org/officeDocument/2006/relationships/image" Target="../media/image1795.png"/><Relationship Id="rId34" Type="http://schemas.openxmlformats.org/officeDocument/2006/relationships/customXml" Target="../ink/ink1648.xml"/><Relationship Id="rId76" Type="http://schemas.openxmlformats.org/officeDocument/2006/relationships/customXml" Target="../ink/ink1669.xml"/><Relationship Id="rId141" Type="http://schemas.openxmlformats.org/officeDocument/2006/relationships/image" Target="../media/image1697.png"/><Relationship Id="rId379" Type="http://schemas.openxmlformats.org/officeDocument/2006/relationships/image" Target="../media/image1816.png"/><Relationship Id="rId7" Type="http://schemas.openxmlformats.org/officeDocument/2006/relationships/image" Target="../media/image1630.png"/><Relationship Id="rId183" Type="http://schemas.openxmlformats.org/officeDocument/2006/relationships/image" Target="../media/image1718.png"/><Relationship Id="rId239" Type="http://schemas.openxmlformats.org/officeDocument/2006/relationships/image" Target="../media/image1746.png"/><Relationship Id="rId250" Type="http://schemas.openxmlformats.org/officeDocument/2006/relationships/customXml" Target="../ink/ink1756.xml"/><Relationship Id="rId292" Type="http://schemas.openxmlformats.org/officeDocument/2006/relationships/customXml" Target="../ink/ink1777.xml"/><Relationship Id="rId306" Type="http://schemas.openxmlformats.org/officeDocument/2006/relationships/customXml" Target="../ink/ink1784.xml"/><Relationship Id="rId45" Type="http://schemas.openxmlformats.org/officeDocument/2006/relationships/image" Target="../media/image1649.png"/><Relationship Id="rId87" Type="http://schemas.openxmlformats.org/officeDocument/2006/relationships/image" Target="../media/image1670.png"/><Relationship Id="rId110" Type="http://schemas.openxmlformats.org/officeDocument/2006/relationships/customXml" Target="../ink/ink1686.xml"/><Relationship Id="rId348" Type="http://schemas.openxmlformats.org/officeDocument/2006/relationships/customXml" Target="../ink/ink1805.xml"/><Relationship Id="rId152" Type="http://schemas.openxmlformats.org/officeDocument/2006/relationships/customXml" Target="../ink/ink1707.xml"/><Relationship Id="rId194" Type="http://schemas.openxmlformats.org/officeDocument/2006/relationships/customXml" Target="../ink/ink1728.xml"/><Relationship Id="rId208" Type="http://schemas.openxmlformats.org/officeDocument/2006/relationships/customXml" Target="../ink/ink1735.xml"/><Relationship Id="rId261" Type="http://schemas.openxmlformats.org/officeDocument/2006/relationships/image" Target="../media/image1757.png"/><Relationship Id="rId14" Type="http://schemas.openxmlformats.org/officeDocument/2006/relationships/customXml" Target="../ink/ink1638.xml"/><Relationship Id="rId56" Type="http://schemas.openxmlformats.org/officeDocument/2006/relationships/customXml" Target="../ink/ink1659.xml"/><Relationship Id="rId317" Type="http://schemas.openxmlformats.org/officeDocument/2006/relationships/image" Target="../media/image1785.png"/><Relationship Id="rId359" Type="http://schemas.openxmlformats.org/officeDocument/2006/relationships/image" Target="../media/image1806.png"/><Relationship Id="rId98" Type="http://schemas.openxmlformats.org/officeDocument/2006/relationships/customXml" Target="../ink/ink1680.xml"/><Relationship Id="rId121" Type="http://schemas.openxmlformats.org/officeDocument/2006/relationships/image" Target="../media/image1687.png"/><Relationship Id="rId163" Type="http://schemas.openxmlformats.org/officeDocument/2006/relationships/image" Target="../media/image1708.png"/><Relationship Id="rId219" Type="http://schemas.openxmlformats.org/officeDocument/2006/relationships/image" Target="../media/image1736.png"/><Relationship Id="rId370" Type="http://schemas.openxmlformats.org/officeDocument/2006/relationships/customXml" Target="../ink/ink1816.xml"/><Relationship Id="rId230" Type="http://schemas.openxmlformats.org/officeDocument/2006/relationships/customXml" Target="../ink/ink1746.xml"/><Relationship Id="rId25" Type="http://schemas.openxmlformats.org/officeDocument/2006/relationships/image" Target="../media/image1639.png"/><Relationship Id="rId67" Type="http://schemas.openxmlformats.org/officeDocument/2006/relationships/image" Target="../media/image1660.png"/><Relationship Id="rId272" Type="http://schemas.openxmlformats.org/officeDocument/2006/relationships/customXml" Target="../ink/ink1767.xml"/><Relationship Id="rId328" Type="http://schemas.openxmlformats.org/officeDocument/2006/relationships/customXml" Target="../ink/ink1795.xml"/><Relationship Id="rId132" Type="http://schemas.openxmlformats.org/officeDocument/2006/relationships/customXml" Target="../ink/ink1697.xml"/><Relationship Id="rId174" Type="http://schemas.openxmlformats.org/officeDocument/2006/relationships/customXml" Target="../ink/ink1718.xml"/><Relationship Id="rId381" Type="http://schemas.openxmlformats.org/officeDocument/2006/relationships/image" Target="../media/image1817.png"/><Relationship Id="rId241" Type="http://schemas.openxmlformats.org/officeDocument/2006/relationships/image" Target="../media/image1747.png"/><Relationship Id="rId36" Type="http://schemas.openxmlformats.org/officeDocument/2006/relationships/customXml" Target="../ink/ink1649.xml"/><Relationship Id="rId283" Type="http://schemas.openxmlformats.org/officeDocument/2006/relationships/image" Target="../media/image1768.png"/><Relationship Id="rId339" Type="http://schemas.openxmlformats.org/officeDocument/2006/relationships/image" Target="../media/image1796.png"/><Relationship Id="rId78" Type="http://schemas.openxmlformats.org/officeDocument/2006/relationships/customXml" Target="../ink/ink1670.xml"/><Relationship Id="rId101" Type="http://schemas.openxmlformats.org/officeDocument/2006/relationships/image" Target="../media/image1677.png"/><Relationship Id="rId143" Type="http://schemas.openxmlformats.org/officeDocument/2006/relationships/image" Target="../media/image1698.png"/><Relationship Id="rId185" Type="http://schemas.openxmlformats.org/officeDocument/2006/relationships/image" Target="../media/image1719.png"/><Relationship Id="rId350" Type="http://schemas.openxmlformats.org/officeDocument/2006/relationships/customXml" Target="../ink/ink1806.xml"/><Relationship Id="rId9" Type="http://schemas.openxmlformats.org/officeDocument/2006/relationships/image" Target="../media/image1631.png"/><Relationship Id="rId210" Type="http://schemas.openxmlformats.org/officeDocument/2006/relationships/customXml" Target="../ink/ink1736.xml"/><Relationship Id="rId26" Type="http://schemas.openxmlformats.org/officeDocument/2006/relationships/customXml" Target="../ink/ink1644.xml"/><Relationship Id="rId231" Type="http://schemas.openxmlformats.org/officeDocument/2006/relationships/image" Target="../media/image1742.png"/><Relationship Id="rId252" Type="http://schemas.openxmlformats.org/officeDocument/2006/relationships/customXml" Target="../ink/ink1757.xml"/><Relationship Id="rId273" Type="http://schemas.openxmlformats.org/officeDocument/2006/relationships/image" Target="../media/image1763.png"/><Relationship Id="rId294" Type="http://schemas.openxmlformats.org/officeDocument/2006/relationships/customXml" Target="../ink/ink1778.xml"/><Relationship Id="rId308" Type="http://schemas.openxmlformats.org/officeDocument/2006/relationships/customXml" Target="../ink/ink1785.xml"/><Relationship Id="rId329" Type="http://schemas.openxmlformats.org/officeDocument/2006/relationships/image" Target="../media/image1791.png"/><Relationship Id="rId47" Type="http://schemas.openxmlformats.org/officeDocument/2006/relationships/image" Target="../media/image1650.png"/><Relationship Id="rId68" Type="http://schemas.openxmlformats.org/officeDocument/2006/relationships/customXml" Target="../ink/ink1665.xml"/><Relationship Id="rId89" Type="http://schemas.openxmlformats.org/officeDocument/2006/relationships/image" Target="../media/image1671.png"/><Relationship Id="rId112" Type="http://schemas.openxmlformats.org/officeDocument/2006/relationships/customXml" Target="../ink/ink1687.xml"/><Relationship Id="rId133" Type="http://schemas.openxmlformats.org/officeDocument/2006/relationships/image" Target="../media/image1693.png"/><Relationship Id="rId154" Type="http://schemas.openxmlformats.org/officeDocument/2006/relationships/customXml" Target="../ink/ink1708.xml"/><Relationship Id="rId175" Type="http://schemas.openxmlformats.org/officeDocument/2006/relationships/image" Target="../media/image1714.png"/><Relationship Id="rId340" Type="http://schemas.openxmlformats.org/officeDocument/2006/relationships/customXml" Target="../ink/ink1801.xml"/><Relationship Id="rId361" Type="http://schemas.openxmlformats.org/officeDocument/2006/relationships/image" Target="../media/image1807.png"/><Relationship Id="rId196" Type="http://schemas.openxmlformats.org/officeDocument/2006/relationships/customXml" Target="../ink/ink1729.xml"/><Relationship Id="rId200" Type="http://schemas.openxmlformats.org/officeDocument/2006/relationships/customXml" Target="../ink/ink1731.xml"/><Relationship Id="rId382" Type="http://schemas.openxmlformats.org/officeDocument/2006/relationships/customXml" Target="../ink/ink1822.xml"/><Relationship Id="rId16" Type="http://schemas.openxmlformats.org/officeDocument/2006/relationships/customXml" Target="../ink/ink1639.xml"/><Relationship Id="rId221" Type="http://schemas.openxmlformats.org/officeDocument/2006/relationships/image" Target="../media/image1737.png"/><Relationship Id="rId242" Type="http://schemas.openxmlformats.org/officeDocument/2006/relationships/customXml" Target="../ink/ink1752.xml"/><Relationship Id="rId263" Type="http://schemas.openxmlformats.org/officeDocument/2006/relationships/image" Target="../media/image1758.png"/><Relationship Id="rId284" Type="http://schemas.openxmlformats.org/officeDocument/2006/relationships/customXml" Target="../ink/ink1773.xml"/><Relationship Id="rId319" Type="http://schemas.openxmlformats.org/officeDocument/2006/relationships/image" Target="../media/image1786.png"/><Relationship Id="rId37" Type="http://schemas.openxmlformats.org/officeDocument/2006/relationships/image" Target="../media/image1645.png"/><Relationship Id="rId58" Type="http://schemas.openxmlformats.org/officeDocument/2006/relationships/customXml" Target="../ink/ink1660.xml"/><Relationship Id="rId79" Type="http://schemas.openxmlformats.org/officeDocument/2006/relationships/image" Target="../media/image1666.png"/><Relationship Id="rId102" Type="http://schemas.openxmlformats.org/officeDocument/2006/relationships/customXml" Target="../ink/ink1682.xml"/><Relationship Id="rId123" Type="http://schemas.openxmlformats.org/officeDocument/2006/relationships/image" Target="../media/image1688.png"/><Relationship Id="rId144" Type="http://schemas.openxmlformats.org/officeDocument/2006/relationships/customXml" Target="../ink/ink1703.xml"/><Relationship Id="rId330" Type="http://schemas.openxmlformats.org/officeDocument/2006/relationships/customXml" Target="../ink/ink1796.xml"/><Relationship Id="rId90" Type="http://schemas.openxmlformats.org/officeDocument/2006/relationships/customXml" Target="../ink/ink1676.xml"/><Relationship Id="rId165" Type="http://schemas.openxmlformats.org/officeDocument/2006/relationships/image" Target="../media/image1709.png"/><Relationship Id="rId186" Type="http://schemas.openxmlformats.org/officeDocument/2006/relationships/customXml" Target="../ink/ink1724.xml"/><Relationship Id="rId351" Type="http://schemas.openxmlformats.org/officeDocument/2006/relationships/image" Target="../media/image1802.png"/><Relationship Id="rId372" Type="http://schemas.openxmlformats.org/officeDocument/2006/relationships/customXml" Target="../ink/ink1817.xml"/><Relationship Id="rId211" Type="http://schemas.openxmlformats.org/officeDocument/2006/relationships/image" Target="../media/image1732.png"/><Relationship Id="rId232" Type="http://schemas.openxmlformats.org/officeDocument/2006/relationships/customXml" Target="../ink/ink1747.xml"/><Relationship Id="rId253" Type="http://schemas.openxmlformats.org/officeDocument/2006/relationships/image" Target="../media/image1753.png"/><Relationship Id="rId274" Type="http://schemas.openxmlformats.org/officeDocument/2006/relationships/customXml" Target="../ink/ink1768.xml"/><Relationship Id="rId295" Type="http://schemas.openxmlformats.org/officeDocument/2006/relationships/image" Target="../media/image1774.png"/><Relationship Id="rId309" Type="http://schemas.openxmlformats.org/officeDocument/2006/relationships/image" Target="../media/image1781.png"/><Relationship Id="rId27" Type="http://schemas.openxmlformats.org/officeDocument/2006/relationships/image" Target="../media/image1640.png"/><Relationship Id="rId48" Type="http://schemas.openxmlformats.org/officeDocument/2006/relationships/customXml" Target="../ink/ink1655.xml"/><Relationship Id="rId69" Type="http://schemas.openxmlformats.org/officeDocument/2006/relationships/image" Target="../media/image1661.png"/><Relationship Id="rId113" Type="http://schemas.openxmlformats.org/officeDocument/2006/relationships/image" Target="../media/image1683.png"/><Relationship Id="rId134" Type="http://schemas.openxmlformats.org/officeDocument/2006/relationships/customXml" Target="../ink/ink1698.xml"/><Relationship Id="rId320" Type="http://schemas.openxmlformats.org/officeDocument/2006/relationships/customXml" Target="../ink/ink1791.xml"/><Relationship Id="rId80" Type="http://schemas.openxmlformats.org/officeDocument/2006/relationships/customXml" Target="../ink/ink1671.xml"/><Relationship Id="rId155" Type="http://schemas.openxmlformats.org/officeDocument/2006/relationships/image" Target="../media/image1704.png"/><Relationship Id="rId176" Type="http://schemas.openxmlformats.org/officeDocument/2006/relationships/customXml" Target="../ink/ink1719.xml"/><Relationship Id="rId197" Type="http://schemas.openxmlformats.org/officeDocument/2006/relationships/image" Target="../media/image1725.png"/><Relationship Id="rId341" Type="http://schemas.openxmlformats.org/officeDocument/2006/relationships/image" Target="../media/image1797.png"/><Relationship Id="rId362" Type="http://schemas.openxmlformats.org/officeDocument/2006/relationships/customXml" Target="../ink/ink1812.xml"/><Relationship Id="rId383" Type="http://schemas.openxmlformats.org/officeDocument/2006/relationships/image" Target="../media/image1818.png"/><Relationship Id="rId201" Type="http://schemas.openxmlformats.org/officeDocument/2006/relationships/image" Target="../media/image1727.png"/><Relationship Id="rId222" Type="http://schemas.openxmlformats.org/officeDocument/2006/relationships/customXml" Target="../ink/ink1742.xml"/><Relationship Id="rId243" Type="http://schemas.openxmlformats.org/officeDocument/2006/relationships/image" Target="../media/image1748.png"/><Relationship Id="rId264" Type="http://schemas.openxmlformats.org/officeDocument/2006/relationships/customXml" Target="../ink/ink1763.xml"/><Relationship Id="rId285" Type="http://schemas.openxmlformats.org/officeDocument/2006/relationships/image" Target="../media/image1769.png"/><Relationship Id="rId17" Type="http://schemas.openxmlformats.org/officeDocument/2006/relationships/image" Target="../media/image1635.png"/><Relationship Id="rId38" Type="http://schemas.openxmlformats.org/officeDocument/2006/relationships/customXml" Target="../ink/ink1650.xml"/><Relationship Id="rId59" Type="http://schemas.openxmlformats.org/officeDocument/2006/relationships/image" Target="../media/image1656.png"/><Relationship Id="rId103" Type="http://schemas.openxmlformats.org/officeDocument/2006/relationships/image" Target="../media/image1678.png"/><Relationship Id="rId124" Type="http://schemas.openxmlformats.org/officeDocument/2006/relationships/customXml" Target="../ink/ink1693.xml"/><Relationship Id="rId310" Type="http://schemas.openxmlformats.org/officeDocument/2006/relationships/customXml" Target="../ink/ink1786.xml"/><Relationship Id="rId70" Type="http://schemas.openxmlformats.org/officeDocument/2006/relationships/customXml" Target="../ink/ink1666.xml"/><Relationship Id="rId91" Type="http://schemas.openxmlformats.org/officeDocument/2006/relationships/image" Target="../media/image1672.png"/><Relationship Id="rId145" Type="http://schemas.openxmlformats.org/officeDocument/2006/relationships/image" Target="../media/image1699.png"/><Relationship Id="rId166" Type="http://schemas.openxmlformats.org/officeDocument/2006/relationships/customXml" Target="../ink/ink1714.xml"/><Relationship Id="rId187" Type="http://schemas.openxmlformats.org/officeDocument/2006/relationships/image" Target="../media/image1720.png"/><Relationship Id="rId331" Type="http://schemas.openxmlformats.org/officeDocument/2006/relationships/image" Target="../media/image1792.png"/><Relationship Id="rId352" Type="http://schemas.openxmlformats.org/officeDocument/2006/relationships/customXml" Target="../ink/ink1807.xml"/><Relationship Id="rId373" Type="http://schemas.openxmlformats.org/officeDocument/2006/relationships/image" Target="../media/image1813.png"/><Relationship Id="rId1" Type="http://schemas.openxmlformats.org/officeDocument/2006/relationships/slideLayout" Target="../slideLayouts/slideLayout7.xml"/><Relationship Id="rId212" Type="http://schemas.openxmlformats.org/officeDocument/2006/relationships/customXml" Target="../ink/ink1737.xml"/><Relationship Id="rId233" Type="http://schemas.openxmlformats.org/officeDocument/2006/relationships/image" Target="../media/image1743.png"/><Relationship Id="rId254" Type="http://schemas.openxmlformats.org/officeDocument/2006/relationships/customXml" Target="../ink/ink1758.xml"/><Relationship Id="rId28" Type="http://schemas.openxmlformats.org/officeDocument/2006/relationships/customXml" Target="../ink/ink1645.xml"/><Relationship Id="rId49" Type="http://schemas.openxmlformats.org/officeDocument/2006/relationships/image" Target="../media/image1651.png"/><Relationship Id="rId114" Type="http://schemas.openxmlformats.org/officeDocument/2006/relationships/customXml" Target="../ink/ink1688.xml"/><Relationship Id="rId275" Type="http://schemas.openxmlformats.org/officeDocument/2006/relationships/image" Target="../media/image1764.png"/><Relationship Id="rId296" Type="http://schemas.openxmlformats.org/officeDocument/2006/relationships/customXml" Target="../ink/ink1779.xml"/><Relationship Id="rId300" Type="http://schemas.openxmlformats.org/officeDocument/2006/relationships/customXml" Target="../ink/ink1781.xml"/><Relationship Id="rId60" Type="http://schemas.openxmlformats.org/officeDocument/2006/relationships/customXml" Target="../ink/ink1661.xml"/><Relationship Id="rId81" Type="http://schemas.openxmlformats.org/officeDocument/2006/relationships/image" Target="../media/image1667.png"/><Relationship Id="rId135" Type="http://schemas.openxmlformats.org/officeDocument/2006/relationships/image" Target="../media/image1694.png"/><Relationship Id="rId156" Type="http://schemas.openxmlformats.org/officeDocument/2006/relationships/customXml" Target="../ink/ink1709.xml"/><Relationship Id="rId177" Type="http://schemas.openxmlformats.org/officeDocument/2006/relationships/image" Target="../media/image1715.png"/><Relationship Id="rId198" Type="http://schemas.openxmlformats.org/officeDocument/2006/relationships/customXml" Target="../ink/ink1730.xml"/><Relationship Id="rId321" Type="http://schemas.openxmlformats.org/officeDocument/2006/relationships/image" Target="../media/image1787.png"/><Relationship Id="rId342" Type="http://schemas.openxmlformats.org/officeDocument/2006/relationships/customXml" Target="../ink/ink1802.xml"/><Relationship Id="rId363" Type="http://schemas.openxmlformats.org/officeDocument/2006/relationships/image" Target="../media/image1808.png"/><Relationship Id="rId202" Type="http://schemas.openxmlformats.org/officeDocument/2006/relationships/customXml" Target="../ink/ink1732.xml"/><Relationship Id="rId223" Type="http://schemas.openxmlformats.org/officeDocument/2006/relationships/image" Target="../media/image1738.png"/><Relationship Id="rId244" Type="http://schemas.openxmlformats.org/officeDocument/2006/relationships/customXml" Target="../ink/ink1753.xml"/><Relationship Id="rId18" Type="http://schemas.openxmlformats.org/officeDocument/2006/relationships/customXml" Target="../ink/ink1640.xml"/><Relationship Id="rId39" Type="http://schemas.openxmlformats.org/officeDocument/2006/relationships/image" Target="../media/image1646.png"/><Relationship Id="rId265" Type="http://schemas.openxmlformats.org/officeDocument/2006/relationships/image" Target="../media/image1759.png"/><Relationship Id="rId286" Type="http://schemas.openxmlformats.org/officeDocument/2006/relationships/customXml" Target="../ink/ink1774.xml"/><Relationship Id="rId50" Type="http://schemas.openxmlformats.org/officeDocument/2006/relationships/customXml" Target="../ink/ink1656.xml"/><Relationship Id="rId104" Type="http://schemas.openxmlformats.org/officeDocument/2006/relationships/customXml" Target="../ink/ink1683.xml"/><Relationship Id="rId125" Type="http://schemas.openxmlformats.org/officeDocument/2006/relationships/image" Target="../media/image1689.png"/><Relationship Id="rId146" Type="http://schemas.openxmlformats.org/officeDocument/2006/relationships/customXml" Target="../ink/ink1704.xml"/><Relationship Id="rId167" Type="http://schemas.openxmlformats.org/officeDocument/2006/relationships/image" Target="../media/image1710.png"/><Relationship Id="rId188" Type="http://schemas.openxmlformats.org/officeDocument/2006/relationships/customXml" Target="../ink/ink1725.xml"/><Relationship Id="rId311" Type="http://schemas.openxmlformats.org/officeDocument/2006/relationships/image" Target="../media/image1782.png"/><Relationship Id="rId332" Type="http://schemas.openxmlformats.org/officeDocument/2006/relationships/customXml" Target="../ink/ink1797.xml"/><Relationship Id="rId353" Type="http://schemas.openxmlformats.org/officeDocument/2006/relationships/image" Target="../media/image1803.png"/><Relationship Id="rId374" Type="http://schemas.openxmlformats.org/officeDocument/2006/relationships/customXml" Target="../ink/ink1818.xml"/><Relationship Id="rId71" Type="http://schemas.openxmlformats.org/officeDocument/2006/relationships/image" Target="../media/image1662.png"/><Relationship Id="rId92" Type="http://schemas.openxmlformats.org/officeDocument/2006/relationships/customXml" Target="../ink/ink1677.xml"/><Relationship Id="rId213" Type="http://schemas.openxmlformats.org/officeDocument/2006/relationships/image" Target="../media/image1733.png"/><Relationship Id="rId234" Type="http://schemas.openxmlformats.org/officeDocument/2006/relationships/customXml" Target="../ink/ink1748.xml"/><Relationship Id="rId2" Type="http://schemas.openxmlformats.org/officeDocument/2006/relationships/customXml" Target="../ink/ink1632.xml"/><Relationship Id="rId29" Type="http://schemas.openxmlformats.org/officeDocument/2006/relationships/image" Target="../media/image1641.png"/><Relationship Id="rId255" Type="http://schemas.openxmlformats.org/officeDocument/2006/relationships/image" Target="../media/image1754.png"/><Relationship Id="rId276" Type="http://schemas.openxmlformats.org/officeDocument/2006/relationships/customXml" Target="../ink/ink1769.xml"/><Relationship Id="rId297" Type="http://schemas.openxmlformats.org/officeDocument/2006/relationships/image" Target="../media/image1775.png"/><Relationship Id="rId40" Type="http://schemas.openxmlformats.org/officeDocument/2006/relationships/customXml" Target="../ink/ink1651.xml"/><Relationship Id="rId115" Type="http://schemas.openxmlformats.org/officeDocument/2006/relationships/image" Target="../media/image1684.png"/><Relationship Id="rId136" Type="http://schemas.openxmlformats.org/officeDocument/2006/relationships/customXml" Target="../ink/ink1699.xml"/><Relationship Id="rId157" Type="http://schemas.openxmlformats.org/officeDocument/2006/relationships/image" Target="../media/image1705.png"/><Relationship Id="rId178" Type="http://schemas.openxmlformats.org/officeDocument/2006/relationships/customXml" Target="../ink/ink1720.xml"/><Relationship Id="rId301" Type="http://schemas.openxmlformats.org/officeDocument/2006/relationships/image" Target="../media/image1777.png"/><Relationship Id="rId322" Type="http://schemas.openxmlformats.org/officeDocument/2006/relationships/customXml" Target="../ink/ink1792.xml"/><Relationship Id="rId343" Type="http://schemas.openxmlformats.org/officeDocument/2006/relationships/image" Target="../media/image1798.png"/><Relationship Id="rId364" Type="http://schemas.openxmlformats.org/officeDocument/2006/relationships/customXml" Target="../ink/ink1813.xml"/><Relationship Id="rId61" Type="http://schemas.openxmlformats.org/officeDocument/2006/relationships/image" Target="../media/image1657.png"/><Relationship Id="rId82" Type="http://schemas.openxmlformats.org/officeDocument/2006/relationships/customXml" Target="../ink/ink1672.xml"/><Relationship Id="rId199" Type="http://schemas.openxmlformats.org/officeDocument/2006/relationships/image" Target="../media/image1726.png"/><Relationship Id="rId203" Type="http://schemas.openxmlformats.org/officeDocument/2006/relationships/image" Target="../media/image1728.png"/><Relationship Id="rId19" Type="http://schemas.openxmlformats.org/officeDocument/2006/relationships/image" Target="../media/image1636.png"/><Relationship Id="rId224" Type="http://schemas.openxmlformats.org/officeDocument/2006/relationships/customXml" Target="../ink/ink1743.xml"/><Relationship Id="rId245" Type="http://schemas.openxmlformats.org/officeDocument/2006/relationships/image" Target="../media/image1749.png"/><Relationship Id="rId266" Type="http://schemas.openxmlformats.org/officeDocument/2006/relationships/customXml" Target="../ink/ink1764.xml"/><Relationship Id="rId287" Type="http://schemas.openxmlformats.org/officeDocument/2006/relationships/image" Target="../media/image1770.png"/><Relationship Id="rId30" Type="http://schemas.openxmlformats.org/officeDocument/2006/relationships/customXml" Target="../ink/ink1646.xml"/><Relationship Id="rId105" Type="http://schemas.openxmlformats.org/officeDocument/2006/relationships/image" Target="../media/image1679.png"/><Relationship Id="rId126" Type="http://schemas.openxmlformats.org/officeDocument/2006/relationships/customXml" Target="../ink/ink1694.xml"/><Relationship Id="rId147" Type="http://schemas.openxmlformats.org/officeDocument/2006/relationships/image" Target="../media/image1700.png"/><Relationship Id="rId168" Type="http://schemas.openxmlformats.org/officeDocument/2006/relationships/customXml" Target="../ink/ink1715.xml"/><Relationship Id="rId312" Type="http://schemas.openxmlformats.org/officeDocument/2006/relationships/customXml" Target="../ink/ink1787.xml"/><Relationship Id="rId333" Type="http://schemas.openxmlformats.org/officeDocument/2006/relationships/image" Target="../media/image1793.png"/><Relationship Id="rId354" Type="http://schemas.openxmlformats.org/officeDocument/2006/relationships/customXml" Target="../ink/ink1808.xml"/><Relationship Id="rId51" Type="http://schemas.openxmlformats.org/officeDocument/2006/relationships/image" Target="../media/image1652.png"/><Relationship Id="rId72" Type="http://schemas.openxmlformats.org/officeDocument/2006/relationships/customXml" Target="../ink/ink1667.xml"/><Relationship Id="rId93" Type="http://schemas.openxmlformats.org/officeDocument/2006/relationships/image" Target="../media/image1673.png"/><Relationship Id="rId189" Type="http://schemas.openxmlformats.org/officeDocument/2006/relationships/image" Target="../media/image1721.png"/><Relationship Id="rId375" Type="http://schemas.openxmlformats.org/officeDocument/2006/relationships/image" Target="../media/image1814.png"/><Relationship Id="rId3" Type="http://schemas.openxmlformats.org/officeDocument/2006/relationships/image" Target="../media/image1628.png"/><Relationship Id="rId214" Type="http://schemas.openxmlformats.org/officeDocument/2006/relationships/customXml" Target="../ink/ink1738.xml"/><Relationship Id="rId235" Type="http://schemas.openxmlformats.org/officeDocument/2006/relationships/image" Target="../media/image1744.png"/><Relationship Id="rId256" Type="http://schemas.openxmlformats.org/officeDocument/2006/relationships/customXml" Target="../ink/ink1759.xml"/><Relationship Id="rId277" Type="http://schemas.openxmlformats.org/officeDocument/2006/relationships/image" Target="../media/image1765.png"/><Relationship Id="rId298" Type="http://schemas.openxmlformats.org/officeDocument/2006/relationships/customXml" Target="../ink/ink1780.xml"/><Relationship Id="rId116" Type="http://schemas.openxmlformats.org/officeDocument/2006/relationships/customXml" Target="../ink/ink1689.xml"/><Relationship Id="rId137" Type="http://schemas.openxmlformats.org/officeDocument/2006/relationships/image" Target="../media/image1695.png"/><Relationship Id="rId158" Type="http://schemas.openxmlformats.org/officeDocument/2006/relationships/customXml" Target="../ink/ink1710.xml"/><Relationship Id="rId302" Type="http://schemas.openxmlformats.org/officeDocument/2006/relationships/customXml" Target="../ink/ink1782.xml"/><Relationship Id="rId323" Type="http://schemas.openxmlformats.org/officeDocument/2006/relationships/image" Target="../media/image1788.png"/><Relationship Id="rId344" Type="http://schemas.openxmlformats.org/officeDocument/2006/relationships/customXml" Target="../ink/ink1803.xml"/><Relationship Id="rId20" Type="http://schemas.openxmlformats.org/officeDocument/2006/relationships/customXml" Target="../ink/ink1641.xml"/><Relationship Id="rId41" Type="http://schemas.openxmlformats.org/officeDocument/2006/relationships/image" Target="../media/image1647.png"/><Relationship Id="rId62" Type="http://schemas.openxmlformats.org/officeDocument/2006/relationships/customXml" Target="../ink/ink1662.xml"/><Relationship Id="rId83" Type="http://schemas.openxmlformats.org/officeDocument/2006/relationships/image" Target="../media/image1668.png"/><Relationship Id="rId179" Type="http://schemas.openxmlformats.org/officeDocument/2006/relationships/image" Target="../media/image1716.png"/><Relationship Id="rId365" Type="http://schemas.openxmlformats.org/officeDocument/2006/relationships/image" Target="../media/image1809.png"/><Relationship Id="rId190" Type="http://schemas.openxmlformats.org/officeDocument/2006/relationships/customXml" Target="../ink/ink1726.xml"/><Relationship Id="rId204" Type="http://schemas.openxmlformats.org/officeDocument/2006/relationships/customXml" Target="../ink/ink1733.xml"/><Relationship Id="rId225" Type="http://schemas.openxmlformats.org/officeDocument/2006/relationships/image" Target="../media/image1739.png"/><Relationship Id="rId246" Type="http://schemas.openxmlformats.org/officeDocument/2006/relationships/customXml" Target="../ink/ink1754.xml"/><Relationship Id="rId267" Type="http://schemas.openxmlformats.org/officeDocument/2006/relationships/image" Target="../media/image1760.png"/><Relationship Id="rId288" Type="http://schemas.openxmlformats.org/officeDocument/2006/relationships/customXml" Target="../ink/ink1775.xml"/><Relationship Id="rId106" Type="http://schemas.openxmlformats.org/officeDocument/2006/relationships/customXml" Target="../ink/ink1684.xml"/><Relationship Id="rId127" Type="http://schemas.openxmlformats.org/officeDocument/2006/relationships/image" Target="../media/image1690.png"/><Relationship Id="rId313" Type="http://schemas.openxmlformats.org/officeDocument/2006/relationships/image" Target="../media/image1783.png"/><Relationship Id="rId10" Type="http://schemas.openxmlformats.org/officeDocument/2006/relationships/customXml" Target="../ink/ink1636.xml"/><Relationship Id="rId31" Type="http://schemas.openxmlformats.org/officeDocument/2006/relationships/image" Target="../media/image1642.png"/><Relationship Id="rId52" Type="http://schemas.openxmlformats.org/officeDocument/2006/relationships/customXml" Target="../ink/ink1657.xml"/><Relationship Id="rId73" Type="http://schemas.openxmlformats.org/officeDocument/2006/relationships/image" Target="../media/image1663.png"/><Relationship Id="rId94" Type="http://schemas.openxmlformats.org/officeDocument/2006/relationships/customXml" Target="../ink/ink1678.xml"/><Relationship Id="rId148" Type="http://schemas.openxmlformats.org/officeDocument/2006/relationships/customXml" Target="../ink/ink1705.xml"/><Relationship Id="rId169" Type="http://schemas.openxmlformats.org/officeDocument/2006/relationships/image" Target="../media/image1711.png"/><Relationship Id="rId334" Type="http://schemas.openxmlformats.org/officeDocument/2006/relationships/customXml" Target="../ink/ink1798.xml"/><Relationship Id="rId355" Type="http://schemas.openxmlformats.org/officeDocument/2006/relationships/image" Target="../media/image1804.png"/><Relationship Id="rId376" Type="http://schemas.openxmlformats.org/officeDocument/2006/relationships/customXml" Target="../ink/ink1819.xml"/><Relationship Id="rId4" Type="http://schemas.openxmlformats.org/officeDocument/2006/relationships/customXml" Target="../ink/ink1633.xml"/><Relationship Id="rId180" Type="http://schemas.openxmlformats.org/officeDocument/2006/relationships/customXml" Target="../ink/ink1721.xml"/><Relationship Id="rId215" Type="http://schemas.openxmlformats.org/officeDocument/2006/relationships/image" Target="../media/image1734.png"/><Relationship Id="rId236" Type="http://schemas.openxmlformats.org/officeDocument/2006/relationships/customXml" Target="../ink/ink1749.xml"/><Relationship Id="rId257" Type="http://schemas.openxmlformats.org/officeDocument/2006/relationships/image" Target="../media/image1755.png"/><Relationship Id="rId278" Type="http://schemas.openxmlformats.org/officeDocument/2006/relationships/customXml" Target="../ink/ink1770.xml"/><Relationship Id="rId303" Type="http://schemas.openxmlformats.org/officeDocument/2006/relationships/image" Target="../media/image1778.png"/><Relationship Id="rId42" Type="http://schemas.openxmlformats.org/officeDocument/2006/relationships/customXml" Target="../ink/ink1652.xml"/><Relationship Id="rId84" Type="http://schemas.openxmlformats.org/officeDocument/2006/relationships/customXml" Target="../ink/ink1673.xml"/><Relationship Id="rId138" Type="http://schemas.openxmlformats.org/officeDocument/2006/relationships/customXml" Target="../ink/ink1700.xml"/><Relationship Id="rId345" Type="http://schemas.openxmlformats.org/officeDocument/2006/relationships/image" Target="../media/image1799.png"/><Relationship Id="rId191" Type="http://schemas.openxmlformats.org/officeDocument/2006/relationships/image" Target="../media/image1722.png"/><Relationship Id="rId205" Type="http://schemas.openxmlformats.org/officeDocument/2006/relationships/image" Target="../media/image1729.png"/><Relationship Id="rId247" Type="http://schemas.openxmlformats.org/officeDocument/2006/relationships/image" Target="../media/image1750.png"/><Relationship Id="rId107" Type="http://schemas.openxmlformats.org/officeDocument/2006/relationships/image" Target="../media/image1680.png"/><Relationship Id="rId289" Type="http://schemas.openxmlformats.org/officeDocument/2006/relationships/image" Target="../media/image1771.png"/><Relationship Id="rId11" Type="http://schemas.openxmlformats.org/officeDocument/2006/relationships/image" Target="../media/image1632.png"/><Relationship Id="rId53" Type="http://schemas.openxmlformats.org/officeDocument/2006/relationships/image" Target="../media/image1653.png"/><Relationship Id="rId149" Type="http://schemas.openxmlformats.org/officeDocument/2006/relationships/image" Target="../media/image1701.png"/><Relationship Id="rId314" Type="http://schemas.openxmlformats.org/officeDocument/2006/relationships/customXml" Target="../ink/ink1788.xml"/><Relationship Id="rId356" Type="http://schemas.openxmlformats.org/officeDocument/2006/relationships/customXml" Target="../ink/ink1809.xml"/><Relationship Id="rId95" Type="http://schemas.openxmlformats.org/officeDocument/2006/relationships/image" Target="../media/image1674.png"/><Relationship Id="rId160" Type="http://schemas.openxmlformats.org/officeDocument/2006/relationships/customXml" Target="../ink/ink1711.xml"/><Relationship Id="rId216" Type="http://schemas.openxmlformats.org/officeDocument/2006/relationships/customXml" Target="../ink/ink1739.xml"/><Relationship Id="rId258" Type="http://schemas.openxmlformats.org/officeDocument/2006/relationships/customXml" Target="../ink/ink1760.xml"/><Relationship Id="rId22" Type="http://schemas.openxmlformats.org/officeDocument/2006/relationships/customXml" Target="../ink/ink1642.xml"/><Relationship Id="rId64" Type="http://schemas.openxmlformats.org/officeDocument/2006/relationships/customXml" Target="../ink/ink1663.xml"/><Relationship Id="rId118" Type="http://schemas.openxmlformats.org/officeDocument/2006/relationships/customXml" Target="../ink/ink1690.xml"/><Relationship Id="rId325" Type="http://schemas.openxmlformats.org/officeDocument/2006/relationships/image" Target="../media/image1789.png"/><Relationship Id="rId367" Type="http://schemas.openxmlformats.org/officeDocument/2006/relationships/image" Target="../media/image1810.png"/><Relationship Id="rId171" Type="http://schemas.openxmlformats.org/officeDocument/2006/relationships/image" Target="../media/image1712.png"/><Relationship Id="rId227" Type="http://schemas.openxmlformats.org/officeDocument/2006/relationships/image" Target="../media/image1740.png"/><Relationship Id="rId269" Type="http://schemas.openxmlformats.org/officeDocument/2006/relationships/image" Target="../media/image1761.png"/><Relationship Id="rId33" Type="http://schemas.openxmlformats.org/officeDocument/2006/relationships/image" Target="../media/image1643.png"/><Relationship Id="rId129" Type="http://schemas.openxmlformats.org/officeDocument/2006/relationships/image" Target="../media/image1691.png"/><Relationship Id="rId280" Type="http://schemas.openxmlformats.org/officeDocument/2006/relationships/customXml" Target="../ink/ink1771.xml"/><Relationship Id="rId336" Type="http://schemas.openxmlformats.org/officeDocument/2006/relationships/customXml" Target="../ink/ink1799.xml"/><Relationship Id="rId75" Type="http://schemas.openxmlformats.org/officeDocument/2006/relationships/image" Target="../media/image1664.png"/><Relationship Id="rId140" Type="http://schemas.openxmlformats.org/officeDocument/2006/relationships/customXml" Target="../ink/ink1701.xml"/><Relationship Id="rId182" Type="http://schemas.openxmlformats.org/officeDocument/2006/relationships/customXml" Target="../ink/ink1722.xml"/><Relationship Id="rId378" Type="http://schemas.openxmlformats.org/officeDocument/2006/relationships/customXml" Target="../ink/ink1820.xml"/><Relationship Id="rId6" Type="http://schemas.openxmlformats.org/officeDocument/2006/relationships/customXml" Target="../ink/ink1634.xml"/><Relationship Id="rId238" Type="http://schemas.openxmlformats.org/officeDocument/2006/relationships/customXml" Target="../ink/ink1750.xml"/><Relationship Id="rId291" Type="http://schemas.openxmlformats.org/officeDocument/2006/relationships/image" Target="../media/image1772.png"/><Relationship Id="rId305" Type="http://schemas.openxmlformats.org/officeDocument/2006/relationships/image" Target="../media/image1779.png"/><Relationship Id="rId347" Type="http://schemas.openxmlformats.org/officeDocument/2006/relationships/image" Target="../media/image1800.png"/><Relationship Id="rId44" Type="http://schemas.openxmlformats.org/officeDocument/2006/relationships/customXml" Target="../ink/ink1653.xml"/><Relationship Id="rId86" Type="http://schemas.openxmlformats.org/officeDocument/2006/relationships/customXml" Target="../ink/ink1674.xml"/><Relationship Id="rId151" Type="http://schemas.openxmlformats.org/officeDocument/2006/relationships/image" Target="../media/image1702.png"/><Relationship Id="rId193" Type="http://schemas.openxmlformats.org/officeDocument/2006/relationships/image" Target="../media/image1723.png"/><Relationship Id="rId207" Type="http://schemas.openxmlformats.org/officeDocument/2006/relationships/image" Target="../media/image1730.png"/><Relationship Id="rId249" Type="http://schemas.openxmlformats.org/officeDocument/2006/relationships/image" Target="../media/image1751.png"/><Relationship Id="rId13" Type="http://schemas.openxmlformats.org/officeDocument/2006/relationships/image" Target="../media/image1633.png"/><Relationship Id="rId109" Type="http://schemas.openxmlformats.org/officeDocument/2006/relationships/image" Target="../media/image1681.png"/><Relationship Id="rId260" Type="http://schemas.openxmlformats.org/officeDocument/2006/relationships/customXml" Target="../ink/ink1761.xml"/><Relationship Id="rId316" Type="http://schemas.openxmlformats.org/officeDocument/2006/relationships/customXml" Target="../ink/ink1789.xml"/><Relationship Id="rId55" Type="http://schemas.openxmlformats.org/officeDocument/2006/relationships/image" Target="../media/image1654.png"/><Relationship Id="rId97" Type="http://schemas.openxmlformats.org/officeDocument/2006/relationships/image" Target="../media/image1675.png"/><Relationship Id="rId120" Type="http://schemas.openxmlformats.org/officeDocument/2006/relationships/customXml" Target="../ink/ink1691.xml"/><Relationship Id="rId358" Type="http://schemas.openxmlformats.org/officeDocument/2006/relationships/customXml" Target="../ink/ink1810.xml"/><Relationship Id="rId162" Type="http://schemas.openxmlformats.org/officeDocument/2006/relationships/customXml" Target="../ink/ink1712.xml"/><Relationship Id="rId218" Type="http://schemas.openxmlformats.org/officeDocument/2006/relationships/customXml" Target="../ink/ink1740.xml"/><Relationship Id="rId271" Type="http://schemas.openxmlformats.org/officeDocument/2006/relationships/image" Target="../media/image1762.png"/><Relationship Id="rId24" Type="http://schemas.openxmlformats.org/officeDocument/2006/relationships/customXml" Target="../ink/ink1643.xml"/><Relationship Id="rId66" Type="http://schemas.openxmlformats.org/officeDocument/2006/relationships/customXml" Target="../ink/ink1664.xml"/><Relationship Id="rId131" Type="http://schemas.openxmlformats.org/officeDocument/2006/relationships/image" Target="../media/image1692.png"/><Relationship Id="rId327" Type="http://schemas.openxmlformats.org/officeDocument/2006/relationships/image" Target="../media/image1790.png"/><Relationship Id="rId369" Type="http://schemas.openxmlformats.org/officeDocument/2006/relationships/image" Target="../media/image1811.png"/><Relationship Id="rId173" Type="http://schemas.openxmlformats.org/officeDocument/2006/relationships/image" Target="../media/image1713.png"/><Relationship Id="rId229" Type="http://schemas.openxmlformats.org/officeDocument/2006/relationships/image" Target="../media/image1741.png"/><Relationship Id="rId380" Type="http://schemas.openxmlformats.org/officeDocument/2006/relationships/customXml" Target="../ink/ink1821.xml"/><Relationship Id="rId240" Type="http://schemas.openxmlformats.org/officeDocument/2006/relationships/customXml" Target="../ink/ink1751.xml"/><Relationship Id="rId35" Type="http://schemas.openxmlformats.org/officeDocument/2006/relationships/image" Target="../media/image1644.png"/><Relationship Id="rId77" Type="http://schemas.openxmlformats.org/officeDocument/2006/relationships/image" Target="../media/image1665.png"/><Relationship Id="rId100" Type="http://schemas.openxmlformats.org/officeDocument/2006/relationships/customXml" Target="../ink/ink1681.xml"/><Relationship Id="rId282" Type="http://schemas.openxmlformats.org/officeDocument/2006/relationships/customXml" Target="../ink/ink1772.xml"/><Relationship Id="rId338" Type="http://schemas.openxmlformats.org/officeDocument/2006/relationships/customXml" Target="../ink/ink1800.xml"/><Relationship Id="rId8" Type="http://schemas.openxmlformats.org/officeDocument/2006/relationships/customXml" Target="../ink/ink1635.xml"/><Relationship Id="rId142" Type="http://schemas.openxmlformats.org/officeDocument/2006/relationships/customXml" Target="../ink/ink1702.xml"/><Relationship Id="rId184" Type="http://schemas.openxmlformats.org/officeDocument/2006/relationships/customXml" Target="../ink/ink1723.xml"/><Relationship Id="rId251" Type="http://schemas.openxmlformats.org/officeDocument/2006/relationships/image" Target="../media/image1752.png"/><Relationship Id="rId46" Type="http://schemas.openxmlformats.org/officeDocument/2006/relationships/customXml" Target="../ink/ink1654.xml"/><Relationship Id="rId293" Type="http://schemas.openxmlformats.org/officeDocument/2006/relationships/image" Target="../media/image1773.png"/><Relationship Id="rId307" Type="http://schemas.openxmlformats.org/officeDocument/2006/relationships/image" Target="../media/image1780.png"/><Relationship Id="rId349" Type="http://schemas.openxmlformats.org/officeDocument/2006/relationships/image" Target="../media/image1801.png"/><Relationship Id="rId88" Type="http://schemas.openxmlformats.org/officeDocument/2006/relationships/customXml" Target="../ink/ink1675.xml"/><Relationship Id="rId111" Type="http://schemas.openxmlformats.org/officeDocument/2006/relationships/image" Target="../media/image1682.png"/><Relationship Id="rId153" Type="http://schemas.openxmlformats.org/officeDocument/2006/relationships/image" Target="../media/image1703.png"/><Relationship Id="rId195" Type="http://schemas.openxmlformats.org/officeDocument/2006/relationships/image" Target="../media/image1724.png"/><Relationship Id="rId209" Type="http://schemas.openxmlformats.org/officeDocument/2006/relationships/image" Target="../media/image1731.png"/><Relationship Id="rId360" Type="http://schemas.openxmlformats.org/officeDocument/2006/relationships/customXml" Target="../ink/ink1811.xml"/><Relationship Id="rId220" Type="http://schemas.openxmlformats.org/officeDocument/2006/relationships/customXml" Target="../ink/ink1741.xml"/><Relationship Id="rId15" Type="http://schemas.openxmlformats.org/officeDocument/2006/relationships/image" Target="../media/image1634.png"/><Relationship Id="rId57" Type="http://schemas.openxmlformats.org/officeDocument/2006/relationships/image" Target="../media/image1655.png"/><Relationship Id="rId262" Type="http://schemas.openxmlformats.org/officeDocument/2006/relationships/customXml" Target="../ink/ink1762.xml"/><Relationship Id="rId318" Type="http://schemas.openxmlformats.org/officeDocument/2006/relationships/customXml" Target="../ink/ink1790.xml"/><Relationship Id="rId99" Type="http://schemas.openxmlformats.org/officeDocument/2006/relationships/image" Target="../media/image1676.png"/><Relationship Id="rId122" Type="http://schemas.openxmlformats.org/officeDocument/2006/relationships/customXml" Target="../ink/ink1692.xml"/><Relationship Id="rId164" Type="http://schemas.openxmlformats.org/officeDocument/2006/relationships/customXml" Target="../ink/ink1713.xml"/><Relationship Id="rId371" Type="http://schemas.openxmlformats.org/officeDocument/2006/relationships/image" Target="../media/image1812.png"/></Relationships>
</file>

<file path=ppt/slides/_rels/slide15.xml.rels><?xml version="1.0" encoding="UTF-8" standalone="yes"?>
<Relationships xmlns="http://schemas.openxmlformats.org/package/2006/relationships"><Relationship Id="rId117" Type="http://schemas.openxmlformats.org/officeDocument/2006/relationships/image" Target="../media/image1874.png"/><Relationship Id="rId21" Type="http://schemas.openxmlformats.org/officeDocument/2006/relationships/image" Target="../media/image1828.png"/><Relationship Id="rId42" Type="http://schemas.openxmlformats.org/officeDocument/2006/relationships/customXml" Target="../ink/ink1843.xml"/><Relationship Id="rId63" Type="http://schemas.openxmlformats.org/officeDocument/2006/relationships/image" Target="../media/image1848.png"/><Relationship Id="rId84" Type="http://schemas.openxmlformats.org/officeDocument/2006/relationships/customXml" Target="../ink/ink1864.xml"/><Relationship Id="rId138" Type="http://schemas.openxmlformats.org/officeDocument/2006/relationships/customXml" Target="../ink/ink1891.xml"/><Relationship Id="rId159" Type="http://schemas.openxmlformats.org/officeDocument/2006/relationships/image" Target="../media/image1895.png"/><Relationship Id="rId170" Type="http://schemas.openxmlformats.org/officeDocument/2006/relationships/customXml" Target="../ink/ink1907.xml"/><Relationship Id="rId191" Type="http://schemas.openxmlformats.org/officeDocument/2006/relationships/image" Target="../media/image1911.png"/><Relationship Id="rId107" Type="http://schemas.openxmlformats.org/officeDocument/2006/relationships/image" Target="../media/image1869.png"/><Relationship Id="rId11" Type="http://schemas.openxmlformats.org/officeDocument/2006/relationships/image" Target="../media/image1823.png"/><Relationship Id="rId32" Type="http://schemas.openxmlformats.org/officeDocument/2006/relationships/customXml" Target="../ink/ink1838.xml"/><Relationship Id="rId53" Type="http://schemas.openxmlformats.org/officeDocument/2006/relationships/image" Target="../media/image1843.png"/><Relationship Id="rId74" Type="http://schemas.openxmlformats.org/officeDocument/2006/relationships/customXml" Target="../ink/ink1859.xml"/><Relationship Id="rId128" Type="http://schemas.openxmlformats.org/officeDocument/2006/relationships/customXml" Target="../ink/ink1886.xml"/><Relationship Id="rId149" Type="http://schemas.openxmlformats.org/officeDocument/2006/relationships/image" Target="../media/image1890.png"/><Relationship Id="rId5" Type="http://schemas.openxmlformats.org/officeDocument/2006/relationships/image" Target="../media/image1820.png"/><Relationship Id="rId95" Type="http://schemas.openxmlformats.org/officeDocument/2006/relationships/image" Target="../media/image1863.png"/><Relationship Id="rId160" Type="http://schemas.openxmlformats.org/officeDocument/2006/relationships/customXml" Target="../ink/ink1902.xml"/><Relationship Id="rId181" Type="http://schemas.openxmlformats.org/officeDocument/2006/relationships/image" Target="../media/image1906.png"/><Relationship Id="rId22" Type="http://schemas.openxmlformats.org/officeDocument/2006/relationships/customXml" Target="../ink/ink1833.xml"/><Relationship Id="rId43" Type="http://schemas.openxmlformats.org/officeDocument/2006/relationships/image" Target="../media/image1838.png"/><Relationship Id="rId64" Type="http://schemas.openxmlformats.org/officeDocument/2006/relationships/customXml" Target="../ink/ink1854.xml"/><Relationship Id="rId118" Type="http://schemas.openxmlformats.org/officeDocument/2006/relationships/customXml" Target="../ink/ink1881.xml"/><Relationship Id="rId139" Type="http://schemas.openxmlformats.org/officeDocument/2006/relationships/image" Target="../media/image1885.png"/><Relationship Id="rId85" Type="http://schemas.openxmlformats.org/officeDocument/2006/relationships/image" Target="../media/image1858.png"/><Relationship Id="rId150" Type="http://schemas.openxmlformats.org/officeDocument/2006/relationships/customXml" Target="../ink/ink1897.xml"/><Relationship Id="rId171" Type="http://schemas.openxmlformats.org/officeDocument/2006/relationships/image" Target="../media/image1901.png"/><Relationship Id="rId192" Type="http://schemas.openxmlformats.org/officeDocument/2006/relationships/customXml" Target="../ink/ink1918.xml"/><Relationship Id="rId12" Type="http://schemas.openxmlformats.org/officeDocument/2006/relationships/customXml" Target="../ink/ink1828.xml"/><Relationship Id="rId33" Type="http://schemas.openxmlformats.org/officeDocument/2006/relationships/image" Target="../media/image1833.png"/><Relationship Id="rId108" Type="http://schemas.openxmlformats.org/officeDocument/2006/relationships/customXml" Target="../ink/ink1876.xml"/><Relationship Id="rId129" Type="http://schemas.openxmlformats.org/officeDocument/2006/relationships/image" Target="../media/image1880.png"/><Relationship Id="rId54" Type="http://schemas.openxmlformats.org/officeDocument/2006/relationships/customXml" Target="../ink/ink1849.xml"/><Relationship Id="rId75" Type="http://schemas.openxmlformats.org/officeDocument/2006/relationships/image" Target="../media/image1854.png"/><Relationship Id="rId96" Type="http://schemas.openxmlformats.org/officeDocument/2006/relationships/customXml" Target="../ink/ink1870.xml"/><Relationship Id="rId140" Type="http://schemas.openxmlformats.org/officeDocument/2006/relationships/customXml" Target="../ink/ink1892.xml"/><Relationship Id="rId161" Type="http://schemas.openxmlformats.org/officeDocument/2006/relationships/image" Target="../media/image1896.png"/><Relationship Id="rId182" Type="http://schemas.openxmlformats.org/officeDocument/2006/relationships/customXml" Target="../ink/ink1913.xml"/><Relationship Id="rId6" Type="http://schemas.openxmlformats.org/officeDocument/2006/relationships/customXml" Target="../ink/ink1825.xml"/><Relationship Id="rId23" Type="http://schemas.openxmlformats.org/officeDocument/2006/relationships/image" Target="../media/image1829.png"/><Relationship Id="rId119" Type="http://schemas.openxmlformats.org/officeDocument/2006/relationships/image" Target="../media/image1875.png"/><Relationship Id="rId44" Type="http://schemas.openxmlformats.org/officeDocument/2006/relationships/customXml" Target="../ink/ink1844.xml"/><Relationship Id="rId65" Type="http://schemas.openxmlformats.org/officeDocument/2006/relationships/image" Target="../media/image1849.png"/><Relationship Id="rId86" Type="http://schemas.openxmlformats.org/officeDocument/2006/relationships/customXml" Target="../ink/ink1865.xml"/><Relationship Id="rId130" Type="http://schemas.openxmlformats.org/officeDocument/2006/relationships/customXml" Target="../ink/ink1887.xml"/><Relationship Id="rId151" Type="http://schemas.openxmlformats.org/officeDocument/2006/relationships/image" Target="../media/image1891.png"/><Relationship Id="rId172" Type="http://schemas.openxmlformats.org/officeDocument/2006/relationships/customXml" Target="../ink/ink1908.xml"/><Relationship Id="rId193" Type="http://schemas.openxmlformats.org/officeDocument/2006/relationships/image" Target="../media/image1912.png"/><Relationship Id="rId13" Type="http://schemas.openxmlformats.org/officeDocument/2006/relationships/image" Target="../media/image1824.png"/><Relationship Id="rId109" Type="http://schemas.openxmlformats.org/officeDocument/2006/relationships/image" Target="../media/image1870.png"/><Relationship Id="rId34" Type="http://schemas.openxmlformats.org/officeDocument/2006/relationships/customXml" Target="../ink/ink1839.xml"/><Relationship Id="rId50" Type="http://schemas.openxmlformats.org/officeDocument/2006/relationships/customXml" Target="../ink/ink1847.xml"/><Relationship Id="rId55" Type="http://schemas.openxmlformats.org/officeDocument/2006/relationships/image" Target="../media/image1844.png"/><Relationship Id="rId76" Type="http://schemas.openxmlformats.org/officeDocument/2006/relationships/customXml" Target="../ink/ink1860.xml"/><Relationship Id="rId97" Type="http://schemas.openxmlformats.org/officeDocument/2006/relationships/image" Target="../media/image1864.png"/><Relationship Id="rId104" Type="http://schemas.openxmlformats.org/officeDocument/2006/relationships/customXml" Target="../ink/ink1874.xml"/><Relationship Id="rId120" Type="http://schemas.openxmlformats.org/officeDocument/2006/relationships/customXml" Target="../ink/ink1882.xml"/><Relationship Id="rId125" Type="http://schemas.openxmlformats.org/officeDocument/2006/relationships/image" Target="../media/image1878.png"/><Relationship Id="rId141" Type="http://schemas.openxmlformats.org/officeDocument/2006/relationships/image" Target="../media/image1886.png"/><Relationship Id="rId146" Type="http://schemas.openxmlformats.org/officeDocument/2006/relationships/customXml" Target="../ink/ink1895.xml"/><Relationship Id="rId167" Type="http://schemas.openxmlformats.org/officeDocument/2006/relationships/image" Target="../media/image1899.png"/><Relationship Id="rId188" Type="http://schemas.openxmlformats.org/officeDocument/2006/relationships/customXml" Target="../ink/ink1916.xml"/><Relationship Id="rId7" Type="http://schemas.openxmlformats.org/officeDocument/2006/relationships/image" Target="../media/image1821.png"/><Relationship Id="rId71" Type="http://schemas.openxmlformats.org/officeDocument/2006/relationships/image" Target="../media/image1852.png"/><Relationship Id="rId92" Type="http://schemas.openxmlformats.org/officeDocument/2006/relationships/customXml" Target="../ink/ink1868.xml"/><Relationship Id="rId162" Type="http://schemas.openxmlformats.org/officeDocument/2006/relationships/customXml" Target="../ink/ink1903.xml"/><Relationship Id="rId183" Type="http://schemas.openxmlformats.org/officeDocument/2006/relationships/image" Target="../media/image1907.png"/><Relationship Id="rId2" Type="http://schemas.openxmlformats.org/officeDocument/2006/relationships/customXml" Target="../ink/ink1823.xml"/><Relationship Id="rId29" Type="http://schemas.openxmlformats.org/officeDocument/2006/relationships/image" Target="../media/image1831.png"/><Relationship Id="rId24" Type="http://schemas.openxmlformats.org/officeDocument/2006/relationships/customXml" Target="../ink/ink1834.xml"/><Relationship Id="rId40" Type="http://schemas.openxmlformats.org/officeDocument/2006/relationships/customXml" Target="../ink/ink1842.xml"/><Relationship Id="rId45" Type="http://schemas.openxmlformats.org/officeDocument/2006/relationships/image" Target="../media/image1839.png"/><Relationship Id="rId66" Type="http://schemas.openxmlformats.org/officeDocument/2006/relationships/customXml" Target="../ink/ink1855.xml"/><Relationship Id="rId87" Type="http://schemas.openxmlformats.org/officeDocument/2006/relationships/image" Target="../media/image1859.png"/><Relationship Id="rId110" Type="http://schemas.openxmlformats.org/officeDocument/2006/relationships/customXml" Target="../ink/ink1877.xml"/><Relationship Id="rId115" Type="http://schemas.openxmlformats.org/officeDocument/2006/relationships/image" Target="../media/image1873.png"/><Relationship Id="rId131" Type="http://schemas.openxmlformats.org/officeDocument/2006/relationships/image" Target="../media/image1881.png"/><Relationship Id="rId136" Type="http://schemas.openxmlformats.org/officeDocument/2006/relationships/customXml" Target="../ink/ink1890.xml"/><Relationship Id="rId157" Type="http://schemas.openxmlformats.org/officeDocument/2006/relationships/image" Target="../media/image1894.png"/><Relationship Id="rId178" Type="http://schemas.openxmlformats.org/officeDocument/2006/relationships/customXml" Target="../ink/ink1911.xml"/><Relationship Id="rId61" Type="http://schemas.openxmlformats.org/officeDocument/2006/relationships/image" Target="../media/image1847.png"/><Relationship Id="rId82" Type="http://schemas.openxmlformats.org/officeDocument/2006/relationships/customXml" Target="../ink/ink1863.xml"/><Relationship Id="rId152" Type="http://schemas.openxmlformats.org/officeDocument/2006/relationships/customXml" Target="../ink/ink1898.xml"/><Relationship Id="rId173" Type="http://schemas.openxmlformats.org/officeDocument/2006/relationships/image" Target="../media/image1902.png"/><Relationship Id="rId194" Type="http://schemas.openxmlformats.org/officeDocument/2006/relationships/customXml" Target="../ink/ink1919.xml"/><Relationship Id="rId19" Type="http://schemas.openxmlformats.org/officeDocument/2006/relationships/image" Target="../media/image1827.png"/><Relationship Id="rId14" Type="http://schemas.openxmlformats.org/officeDocument/2006/relationships/customXml" Target="../ink/ink1829.xml"/><Relationship Id="rId30" Type="http://schemas.openxmlformats.org/officeDocument/2006/relationships/customXml" Target="../ink/ink1837.xml"/><Relationship Id="rId35" Type="http://schemas.openxmlformats.org/officeDocument/2006/relationships/image" Target="../media/image1834.png"/><Relationship Id="rId56" Type="http://schemas.openxmlformats.org/officeDocument/2006/relationships/customXml" Target="../ink/ink1850.xml"/><Relationship Id="rId77" Type="http://schemas.openxmlformats.org/officeDocument/2006/relationships/image" Target="../media/image1855.png"/><Relationship Id="rId100" Type="http://schemas.openxmlformats.org/officeDocument/2006/relationships/customXml" Target="../ink/ink1872.xml"/><Relationship Id="rId105" Type="http://schemas.openxmlformats.org/officeDocument/2006/relationships/image" Target="../media/image1868.png"/><Relationship Id="rId126" Type="http://schemas.openxmlformats.org/officeDocument/2006/relationships/customXml" Target="../ink/ink1885.xml"/><Relationship Id="rId147" Type="http://schemas.openxmlformats.org/officeDocument/2006/relationships/image" Target="../media/image1889.png"/><Relationship Id="rId168" Type="http://schemas.openxmlformats.org/officeDocument/2006/relationships/customXml" Target="../ink/ink1906.xml"/><Relationship Id="rId8" Type="http://schemas.openxmlformats.org/officeDocument/2006/relationships/customXml" Target="../ink/ink1826.xml"/><Relationship Id="rId51" Type="http://schemas.openxmlformats.org/officeDocument/2006/relationships/image" Target="../media/image1842.png"/><Relationship Id="rId72" Type="http://schemas.openxmlformats.org/officeDocument/2006/relationships/customXml" Target="../ink/ink1858.xml"/><Relationship Id="rId93" Type="http://schemas.openxmlformats.org/officeDocument/2006/relationships/image" Target="../media/image1862.png"/><Relationship Id="rId98" Type="http://schemas.openxmlformats.org/officeDocument/2006/relationships/customXml" Target="../ink/ink1871.xml"/><Relationship Id="rId121" Type="http://schemas.openxmlformats.org/officeDocument/2006/relationships/image" Target="../media/image1876.png"/><Relationship Id="rId142" Type="http://schemas.openxmlformats.org/officeDocument/2006/relationships/customXml" Target="../ink/ink1893.xml"/><Relationship Id="rId163" Type="http://schemas.openxmlformats.org/officeDocument/2006/relationships/image" Target="../media/image1897.png"/><Relationship Id="rId184" Type="http://schemas.openxmlformats.org/officeDocument/2006/relationships/customXml" Target="../ink/ink1914.xml"/><Relationship Id="rId189" Type="http://schemas.openxmlformats.org/officeDocument/2006/relationships/image" Target="../media/image1910.png"/><Relationship Id="rId3" Type="http://schemas.openxmlformats.org/officeDocument/2006/relationships/image" Target="../media/image1819.png"/><Relationship Id="rId25" Type="http://schemas.openxmlformats.org/officeDocument/2006/relationships/image" Target="../media/image1830.png"/><Relationship Id="rId46" Type="http://schemas.openxmlformats.org/officeDocument/2006/relationships/customXml" Target="../ink/ink1845.xml"/><Relationship Id="rId67" Type="http://schemas.openxmlformats.org/officeDocument/2006/relationships/image" Target="../media/image1850.png"/><Relationship Id="rId116" Type="http://schemas.openxmlformats.org/officeDocument/2006/relationships/customXml" Target="../ink/ink1880.xml"/><Relationship Id="rId137" Type="http://schemas.openxmlformats.org/officeDocument/2006/relationships/image" Target="../media/image1884.png"/><Relationship Id="rId158" Type="http://schemas.openxmlformats.org/officeDocument/2006/relationships/customXml" Target="../ink/ink1901.xml"/><Relationship Id="rId20" Type="http://schemas.openxmlformats.org/officeDocument/2006/relationships/customXml" Target="../ink/ink1832.xml"/><Relationship Id="rId41" Type="http://schemas.openxmlformats.org/officeDocument/2006/relationships/image" Target="../media/image1837.png"/><Relationship Id="rId62" Type="http://schemas.openxmlformats.org/officeDocument/2006/relationships/customXml" Target="../ink/ink1853.xml"/><Relationship Id="rId83" Type="http://schemas.openxmlformats.org/officeDocument/2006/relationships/image" Target="../media/image1857.png"/><Relationship Id="rId88" Type="http://schemas.openxmlformats.org/officeDocument/2006/relationships/customXml" Target="../ink/ink1866.xml"/><Relationship Id="rId111" Type="http://schemas.openxmlformats.org/officeDocument/2006/relationships/image" Target="../media/image1871.png"/><Relationship Id="rId132" Type="http://schemas.openxmlformats.org/officeDocument/2006/relationships/customXml" Target="../ink/ink1888.xml"/><Relationship Id="rId153" Type="http://schemas.openxmlformats.org/officeDocument/2006/relationships/image" Target="../media/image1892.png"/><Relationship Id="rId174" Type="http://schemas.openxmlformats.org/officeDocument/2006/relationships/customXml" Target="../ink/ink1909.xml"/><Relationship Id="rId179" Type="http://schemas.openxmlformats.org/officeDocument/2006/relationships/image" Target="../media/image1905.png"/><Relationship Id="rId195" Type="http://schemas.openxmlformats.org/officeDocument/2006/relationships/image" Target="../media/image1913.png"/><Relationship Id="rId190" Type="http://schemas.openxmlformats.org/officeDocument/2006/relationships/customXml" Target="../ink/ink1917.xml"/><Relationship Id="rId15" Type="http://schemas.openxmlformats.org/officeDocument/2006/relationships/image" Target="../media/image1825.png"/><Relationship Id="rId36" Type="http://schemas.openxmlformats.org/officeDocument/2006/relationships/customXml" Target="../ink/ink1840.xml"/><Relationship Id="rId57" Type="http://schemas.openxmlformats.org/officeDocument/2006/relationships/image" Target="../media/image1845.png"/><Relationship Id="rId106" Type="http://schemas.openxmlformats.org/officeDocument/2006/relationships/customXml" Target="../ink/ink1875.xml"/><Relationship Id="rId127" Type="http://schemas.openxmlformats.org/officeDocument/2006/relationships/image" Target="../media/image1879.png"/><Relationship Id="rId10" Type="http://schemas.openxmlformats.org/officeDocument/2006/relationships/customXml" Target="../ink/ink1827.xml"/><Relationship Id="rId31" Type="http://schemas.openxmlformats.org/officeDocument/2006/relationships/image" Target="../media/image1832.png"/><Relationship Id="rId52" Type="http://schemas.openxmlformats.org/officeDocument/2006/relationships/customXml" Target="../ink/ink1848.xml"/><Relationship Id="rId73" Type="http://schemas.openxmlformats.org/officeDocument/2006/relationships/image" Target="../media/image1853.png"/><Relationship Id="rId78" Type="http://schemas.openxmlformats.org/officeDocument/2006/relationships/customXml" Target="../ink/ink1861.xml"/><Relationship Id="rId94" Type="http://schemas.openxmlformats.org/officeDocument/2006/relationships/customXml" Target="../ink/ink1869.xml"/><Relationship Id="rId99" Type="http://schemas.openxmlformats.org/officeDocument/2006/relationships/image" Target="../media/image1865.png"/><Relationship Id="rId101" Type="http://schemas.openxmlformats.org/officeDocument/2006/relationships/image" Target="../media/image1866.png"/><Relationship Id="rId122" Type="http://schemas.openxmlformats.org/officeDocument/2006/relationships/customXml" Target="../ink/ink1883.xml"/><Relationship Id="rId143" Type="http://schemas.openxmlformats.org/officeDocument/2006/relationships/image" Target="../media/image1887.png"/><Relationship Id="rId148" Type="http://schemas.openxmlformats.org/officeDocument/2006/relationships/customXml" Target="../ink/ink1896.xml"/><Relationship Id="rId164" Type="http://schemas.openxmlformats.org/officeDocument/2006/relationships/customXml" Target="../ink/ink1904.xml"/><Relationship Id="rId169" Type="http://schemas.openxmlformats.org/officeDocument/2006/relationships/image" Target="../media/image1900.png"/><Relationship Id="rId185" Type="http://schemas.openxmlformats.org/officeDocument/2006/relationships/image" Target="../media/image1908.png"/><Relationship Id="rId4" Type="http://schemas.openxmlformats.org/officeDocument/2006/relationships/customXml" Target="../ink/ink1824.xml"/><Relationship Id="rId9" Type="http://schemas.openxmlformats.org/officeDocument/2006/relationships/image" Target="../media/image1822.png"/><Relationship Id="rId180" Type="http://schemas.openxmlformats.org/officeDocument/2006/relationships/customXml" Target="../ink/ink1912.xml"/><Relationship Id="rId26" Type="http://schemas.openxmlformats.org/officeDocument/2006/relationships/customXml" Target="../ink/ink1835.xml"/><Relationship Id="rId47" Type="http://schemas.openxmlformats.org/officeDocument/2006/relationships/image" Target="../media/image1840.png"/><Relationship Id="rId68" Type="http://schemas.openxmlformats.org/officeDocument/2006/relationships/customXml" Target="../ink/ink1856.xml"/><Relationship Id="rId89" Type="http://schemas.openxmlformats.org/officeDocument/2006/relationships/image" Target="../media/image1860.png"/><Relationship Id="rId112" Type="http://schemas.openxmlformats.org/officeDocument/2006/relationships/customXml" Target="../ink/ink1878.xml"/><Relationship Id="rId133" Type="http://schemas.openxmlformats.org/officeDocument/2006/relationships/image" Target="../media/image1882.png"/><Relationship Id="rId154" Type="http://schemas.openxmlformats.org/officeDocument/2006/relationships/customXml" Target="../ink/ink1899.xml"/><Relationship Id="rId175" Type="http://schemas.openxmlformats.org/officeDocument/2006/relationships/image" Target="../media/image1903.png"/><Relationship Id="rId16" Type="http://schemas.openxmlformats.org/officeDocument/2006/relationships/customXml" Target="../ink/ink1830.xml"/><Relationship Id="rId37" Type="http://schemas.openxmlformats.org/officeDocument/2006/relationships/image" Target="../media/image1835.png"/><Relationship Id="rId58" Type="http://schemas.openxmlformats.org/officeDocument/2006/relationships/customXml" Target="../ink/ink1851.xml"/><Relationship Id="rId79" Type="http://schemas.openxmlformats.org/officeDocument/2006/relationships/image" Target="../media/image1856.png"/><Relationship Id="rId102" Type="http://schemas.openxmlformats.org/officeDocument/2006/relationships/customXml" Target="../ink/ink1873.xml"/><Relationship Id="rId123" Type="http://schemas.openxmlformats.org/officeDocument/2006/relationships/image" Target="../media/image1877.png"/><Relationship Id="rId144" Type="http://schemas.openxmlformats.org/officeDocument/2006/relationships/customXml" Target="../ink/ink1894.xml"/><Relationship Id="rId90" Type="http://schemas.openxmlformats.org/officeDocument/2006/relationships/customXml" Target="../ink/ink1867.xml"/><Relationship Id="rId165" Type="http://schemas.openxmlformats.org/officeDocument/2006/relationships/image" Target="../media/image1898.png"/><Relationship Id="rId186" Type="http://schemas.openxmlformats.org/officeDocument/2006/relationships/customXml" Target="../ink/ink1915.xml"/><Relationship Id="rId27" Type="http://schemas.openxmlformats.org/officeDocument/2006/relationships/image" Target="../media/image1463.png"/><Relationship Id="rId48" Type="http://schemas.openxmlformats.org/officeDocument/2006/relationships/customXml" Target="../ink/ink1846.xml"/><Relationship Id="rId69" Type="http://schemas.openxmlformats.org/officeDocument/2006/relationships/image" Target="../media/image1851.png"/><Relationship Id="rId113" Type="http://schemas.openxmlformats.org/officeDocument/2006/relationships/image" Target="../media/image1872.png"/><Relationship Id="rId134" Type="http://schemas.openxmlformats.org/officeDocument/2006/relationships/customXml" Target="../ink/ink1889.xml"/><Relationship Id="rId80" Type="http://schemas.openxmlformats.org/officeDocument/2006/relationships/customXml" Target="../ink/ink1862.xml"/><Relationship Id="rId155" Type="http://schemas.openxmlformats.org/officeDocument/2006/relationships/image" Target="../media/image1893.png"/><Relationship Id="rId176" Type="http://schemas.openxmlformats.org/officeDocument/2006/relationships/customXml" Target="../ink/ink1910.xml"/><Relationship Id="rId17" Type="http://schemas.openxmlformats.org/officeDocument/2006/relationships/image" Target="../media/image1826.png"/><Relationship Id="rId38" Type="http://schemas.openxmlformats.org/officeDocument/2006/relationships/customXml" Target="../ink/ink1841.xml"/><Relationship Id="rId59" Type="http://schemas.openxmlformats.org/officeDocument/2006/relationships/image" Target="../media/image1846.png"/><Relationship Id="rId103" Type="http://schemas.openxmlformats.org/officeDocument/2006/relationships/image" Target="../media/image1867.png"/><Relationship Id="rId124" Type="http://schemas.openxmlformats.org/officeDocument/2006/relationships/customXml" Target="../ink/ink1884.xml"/><Relationship Id="rId70" Type="http://schemas.openxmlformats.org/officeDocument/2006/relationships/customXml" Target="../ink/ink1857.xml"/><Relationship Id="rId91" Type="http://schemas.openxmlformats.org/officeDocument/2006/relationships/image" Target="../media/image1861.png"/><Relationship Id="rId145" Type="http://schemas.openxmlformats.org/officeDocument/2006/relationships/image" Target="../media/image1888.png"/><Relationship Id="rId166" Type="http://schemas.openxmlformats.org/officeDocument/2006/relationships/customXml" Target="../ink/ink1905.xml"/><Relationship Id="rId187" Type="http://schemas.openxmlformats.org/officeDocument/2006/relationships/image" Target="../media/image1909.png"/><Relationship Id="rId1" Type="http://schemas.openxmlformats.org/officeDocument/2006/relationships/slideLayout" Target="../slideLayouts/slideLayout7.xml"/><Relationship Id="rId28" Type="http://schemas.openxmlformats.org/officeDocument/2006/relationships/customXml" Target="../ink/ink1836.xml"/><Relationship Id="rId49" Type="http://schemas.openxmlformats.org/officeDocument/2006/relationships/image" Target="../media/image1841.png"/><Relationship Id="rId114" Type="http://schemas.openxmlformats.org/officeDocument/2006/relationships/customXml" Target="../ink/ink1879.xml"/><Relationship Id="rId60" Type="http://schemas.openxmlformats.org/officeDocument/2006/relationships/customXml" Target="../ink/ink1852.xml"/><Relationship Id="rId81" Type="http://schemas.openxmlformats.org/officeDocument/2006/relationships/image" Target="../media/image1471.png"/><Relationship Id="rId135" Type="http://schemas.openxmlformats.org/officeDocument/2006/relationships/image" Target="../media/image1883.png"/><Relationship Id="rId156" Type="http://schemas.openxmlformats.org/officeDocument/2006/relationships/customXml" Target="../ink/ink1900.xml"/><Relationship Id="rId177" Type="http://schemas.openxmlformats.org/officeDocument/2006/relationships/image" Target="../media/image1904.png"/><Relationship Id="rId18" Type="http://schemas.openxmlformats.org/officeDocument/2006/relationships/customXml" Target="../ink/ink1831.xml"/><Relationship Id="rId39" Type="http://schemas.openxmlformats.org/officeDocument/2006/relationships/image" Target="../media/image1836.png"/></Relationships>
</file>

<file path=ppt/slides/_rels/slide16.xml.rels><?xml version="1.0" encoding="UTF-8" standalone="yes"?>
<Relationships xmlns="http://schemas.openxmlformats.org/package/2006/relationships"><Relationship Id="rId117" Type="http://schemas.openxmlformats.org/officeDocument/2006/relationships/image" Target="../media/image1970.png"/><Relationship Id="rId299" Type="http://schemas.openxmlformats.org/officeDocument/2006/relationships/image" Target="../media/image2061.png"/><Relationship Id="rId21" Type="http://schemas.openxmlformats.org/officeDocument/2006/relationships/image" Target="../media/image1922.png"/><Relationship Id="rId63" Type="http://schemas.openxmlformats.org/officeDocument/2006/relationships/image" Target="../media/image1943.png"/><Relationship Id="rId159" Type="http://schemas.openxmlformats.org/officeDocument/2006/relationships/image" Target="../media/image1991.png"/><Relationship Id="rId324" Type="http://schemas.openxmlformats.org/officeDocument/2006/relationships/customXml" Target="../ink/ink2081.xml"/><Relationship Id="rId366" Type="http://schemas.openxmlformats.org/officeDocument/2006/relationships/customXml" Target="../ink/ink2102.xml"/><Relationship Id="rId170" Type="http://schemas.openxmlformats.org/officeDocument/2006/relationships/customXml" Target="../ink/ink2004.xml"/><Relationship Id="rId226" Type="http://schemas.openxmlformats.org/officeDocument/2006/relationships/customXml" Target="../ink/ink2032.xml"/><Relationship Id="rId268" Type="http://schemas.openxmlformats.org/officeDocument/2006/relationships/customXml" Target="../ink/ink2053.xml"/><Relationship Id="rId32" Type="http://schemas.openxmlformats.org/officeDocument/2006/relationships/customXml" Target="../ink/ink1935.xml"/><Relationship Id="rId74" Type="http://schemas.openxmlformats.org/officeDocument/2006/relationships/customXml" Target="../ink/ink1956.xml"/><Relationship Id="rId128" Type="http://schemas.openxmlformats.org/officeDocument/2006/relationships/customXml" Target="../ink/ink1983.xml"/><Relationship Id="rId335" Type="http://schemas.openxmlformats.org/officeDocument/2006/relationships/image" Target="../media/image2079.png"/><Relationship Id="rId377" Type="http://schemas.openxmlformats.org/officeDocument/2006/relationships/image" Target="../media/image2100.png"/><Relationship Id="rId5" Type="http://schemas.openxmlformats.org/officeDocument/2006/relationships/image" Target="../media/image1915.png"/><Relationship Id="rId181" Type="http://schemas.openxmlformats.org/officeDocument/2006/relationships/image" Target="../media/image2002.png"/><Relationship Id="rId237" Type="http://schemas.openxmlformats.org/officeDocument/2006/relationships/image" Target="../media/image2030.png"/><Relationship Id="rId402" Type="http://schemas.openxmlformats.org/officeDocument/2006/relationships/image" Target="../media/image2113.png"/><Relationship Id="rId279" Type="http://schemas.openxmlformats.org/officeDocument/2006/relationships/image" Target="../media/image2051.png"/><Relationship Id="rId43" Type="http://schemas.openxmlformats.org/officeDocument/2006/relationships/image" Target="../media/image1933.png"/><Relationship Id="rId139" Type="http://schemas.openxmlformats.org/officeDocument/2006/relationships/image" Target="../media/image1981.png"/><Relationship Id="rId290" Type="http://schemas.openxmlformats.org/officeDocument/2006/relationships/customXml" Target="../ink/ink2064.xml"/><Relationship Id="rId304" Type="http://schemas.openxmlformats.org/officeDocument/2006/relationships/customXml" Target="../ink/ink2071.xml"/><Relationship Id="rId346" Type="http://schemas.openxmlformats.org/officeDocument/2006/relationships/customXml" Target="../ink/ink2092.xml"/><Relationship Id="rId388" Type="http://schemas.openxmlformats.org/officeDocument/2006/relationships/customXml" Target="../ink/ink2113.xml"/><Relationship Id="rId85" Type="http://schemas.openxmlformats.org/officeDocument/2006/relationships/image" Target="../media/image1954.png"/><Relationship Id="rId150" Type="http://schemas.openxmlformats.org/officeDocument/2006/relationships/customXml" Target="../ink/ink1994.xml"/><Relationship Id="rId192" Type="http://schemas.openxmlformats.org/officeDocument/2006/relationships/customXml" Target="../ink/ink2015.xml"/><Relationship Id="rId206" Type="http://schemas.openxmlformats.org/officeDocument/2006/relationships/customXml" Target="../ink/ink2022.xml"/><Relationship Id="rId248" Type="http://schemas.openxmlformats.org/officeDocument/2006/relationships/customXml" Target="../ink/ink2043.xml"/><Relationship Id="rId12" Type="http://schemas.openxmlformats.org/officeDocument/2006/relationships/customXml" Target="../ink/ink1925.xml"/><Relationship Id="rId108" Type="http://schemas.openxmlformats.org/officeDocument/2006/relationships/customXml" Target="../ink/ink1973.xml"/><Relationship Id="rId315" Type="http://schemas.openxmlformats.org/officeDocument/2006/relationships/image" Target="../media/image2069.png"/><Relationship Id="rId357" Type="http://schemas.openxmlformats.org/officeDocument/2006/relationships/image" Target="../media/image2090.png"/><Relationship Id="rId54" Type="http://schemas.openxmlformats.org/officeDocument/2006/relationships/customXml" Target="../ink/ink1946.xml"/><Relationship Id="rId96" Type="http://schemas.openxmlformats.org/officeDocument/2006/relationships/customXml" Target="../ink/ink1967.xml"/><Relationship Id="rId161" Type="http://schemas.openxmlformats.org/officeDocument/2006/relationships/image" Target="../media/image1992.png"/><Relationship Id="rId217" Type="http://schemas.openxmlformats.org/officeDocument/2006/relationships/image" Target="../media/image2020.png"/><Relationship Id="rId399" Type="http://schemas.openxmlformats.org/officeDocument/2006/relationships/customXml" Target="../ink/ink2118.xml"/><Relationship Id="rId259" Type="http://schemas.openxmlformats.org/officeDocument/2006/relationships/image" Target="../media/image2041.png"/><Relationship Id="rId23" Type="http://schemas.openxmlformats.org/officeDocument/2006/relationships/image" Target="../media/image1923.png"/><Relationship Id="rId119" Type="http://schemas.openxmlformats.org/officeDocument/2006/relationships/image" Target="../media/image1971.png"/><Relationship Id="rId270" Type="http://schemas.openxmlformats.org/officeDocument/2006/relationships/customXml" Target="../ink/ink2054.xml"/><Relationship Id="rId326" Type="http://schemas.openxmlformats.org/officeDocument/2006/relationships/customXml" Target="../ink/ink2082.xml"/><Relationship Id="rId65" Type="http://schemas.openxmlformats.org/officeDocument/2006/relationships/image" Target="../media/image1944.png"/><Relationship Id="rId130" Type="http://schemas.openxmlformats.org/officeDocument/2006/relationships/customXml" Target="../ink/ink1984.xml"/><Relationship Id="rId368" Type="http://schemas.openxmlformats.org/officeDocument/2006/relationships/customXml" Target="../ink/ink2103.xml"/><Relationship Id="rId172" Type="http://schemas.openxmlformats.org/officeDocument/2006/relationships/customXml" Target="../ink/ink2005.xml"/><Relationship Id="rId228" Type="http://schemas.openxmlformats.org/officeDocument/2006/relationships/customXml" Target="../ink/ink2033.xml"/><Relationship Id="rId281" Type="http://schemas.openxmlformats.org/officeDocument/2006/relationships/image" Target="../media/image2052.png"/><Relationship Id="rId337" Type="http://schemas.openxmlformats.org/officeDocument/2006/relationships/image" Target="../media/image2080.png"/><Relationship Id="rId34" Type="http://schemas.openxmlformats.org/officeDocument/2006/relationships/customXml" Target="../ink/ink1936.xml"/><Relationship Id="rId76" Type="http://schemas.openxmlformats.org/officeDocument/2006/relationships/customXml" Target="../ink/ink1957.xml"/><Relationship Id="rId141" Type="http://schemas.openxmlformats.org/officeDocument/2006/relationships/image" Target="../media/image1982.png"/><Relationship Id="rId379" Type="http://schemas.openxmlformats.org/officeDocument/2006/relationships/image" Target="../media/image2101.png"/><Relationship Id="rId7" Type="http://schemas.openxmlformats.org/officeDocument/2006/relationships/image" Target="../media/image1916.png"/><Relationship Id="rId183" Type="http://schemas.openxmlformats.org/officeDocument/2006/relationships/image" Target="../media/image2003.png"/><Relationship Id="rId239" Type="http://schemas.openxmlformats.org/officeDocument/2006/relationships/image" Target="../media/image2031.png"/><Relationship Id="rId390" Type="http://schemas.openxmlformats.org/officeDocument/2006/relationships/customXml" Target="../ink/ink2114.xml"/><Relationship Id="rId250" Type="http://schemas.openxmlformats.org/officeDocument/2006/relationships/customXml" Target="../ink/ink2044.xml"/><Relationship Id="rId292" Type="http://schemas.openxmlformats.org/officeDocument/2006/relationships/customXml" Target="../ink/ink2065.xml"/><Relationship Id="rId306" Type="http://schemas.openxmlformats.org/officeDocument/2006/relationships/customXml" Target="../ink/ink2072.xml"/><Relationship Id="rId45" Type="http://schemas.openxmlformats.org/officeDocument/2006/relationships/image" Target="../media/image1934.png"/><Relationship Id="rId87" Type="http://schemas.openxmlformats.org/officeDocument/2006/relationships/image" Target="../media/image1955.png"/><Relationship Id="rId110" Type="http://schemas.openxmlformats.org/officeDocument/2006/relationships/customXml" Target="../ink/ink1974.xml"/><Relationship Id="rId348" Type="http://schemas.openxmlformats.org/officeDocument/2006/relationships/customXml" Target="../ink/ink2093.xml"/><Relationship Id="rId152" Type="http://schemas.openxmlformats.org/officeDocument/2006/relationships/customXml" Target="../ink/ink1995.xml"/><Relationship Id="rId194" Type="http://schemas.openxmlformats.org/officeDocument/2006/relationships/customXml" Target="../ink/ink2016.xml"/><Relationship Id="rId208" Type="http://schemas.openxmlformats.org/officeDocument/2006/relationships/customXml" Target="../ink/ink2023.xml"/><Relationship Id="rId261" Type="http://schemas.openxmlformats.org/officeDocument/2006/relationships/image" Target="../media/image2042.png"/><Relationship Id="rId14" Type="http://schemas.openxmlformats.org/officeDocument/2006/relationships/customXml" Target="../ink/ink1926.xml"/><Relationship Id="rId56" Type="http://schemas.openxmlformats.org/officeDocument/2006/relationships/customXml" Target="../ink/ink1947.xml"/><Relationship Id="rId317" Type="http://schemas.openxmlformats.org/officeDocument/2006/relationships/image" Target="../media/image2070.png"/><Relationship Id="rId359" Type="http://schemas.openxmlformats.org/officeDocument/2006/relationships/image" Target="../media/image2091.png"/><Relationship Id="rId98" Type="http://schemas.openxmlformats.org/officeDocument/2006/relationships/customXml" Target="../ink/ink1968.xml"/><Relationship Id="rId121" Type="http://schemas.openxmlformats.org/officeDocument/2006/relationships/image" Target="../media/image1972.png"/><Relationship Id="rId163" Type="http://schemas.openxmlformats.org/officeDocument/2006/relationships/image" Target="../media/image1993.png"/><Relationship Id="rId219" Type="http://schemas.openxmlformats.org/officeDocument/2006/relationships/image" Target="../media/image2021.png"/><Relationship Id="rId370" Type="http://schemas.openxmlformats.org/officeDocument/2006/relationships/customXml" Target="../ink/ink2104.xml"/><Relationship Id="rId230" Type="http://schemas.openxmlformats.org/officeDocument/2006/relationships/customXml" Target="../ink/ink2034.xml"/><Relationship Id="rId25" Type="http://schemas.openxmlformats.org/officeDocument/2006/relationships/image" Target="../media/image1924.png"/><Relationship Id="rId67" Type="http://schemas.openxmlformats.org/officeDocument/2006/relationships/image" Target="../media/image1945.png"/><Relationship Id="rId272" Type="http://schemas.openxmlformats.org/officeDocument/2006/relationships/customXml" Target="../ink/ink2055.xml"/><Relationship Id="rId328" Type="http://schemas.openxmlformats.org/officeDocument/2006/relationships/customXml" Target="../ink/ink2083.xml"/><Relationship Id="rId132" Type="http://schemas.openxmlformats.org/officeDocument/2006/relationships/customXml" Target="../ink/ink1985.xml"/><Relationship Id="rId174" Type="http://schemas.openxmlformats.org/officeDocument/2006/relationships/customXml" Target="../ink/ink2006.xml"/><Relationship Id="rId381" Type="http://schemas.openxmlformats.org/officeDocument/2006/relationships/image" Target="../media/image2102.png"/><Relationship Id="rId241" Type="http://schemas.openxmlformats.org/officeDocument/2006/relationships/image" Target="../media/image2032.png"/><Relationship Id="rId36" Type="http://schemas.openxmlformats.org/officeDocument/2006/relationships/customXml" Target="../ink/ink1937.xml"/><Relationship Id="rId283" Type="http://schemas.openxmlformats.org/officeDocument/2006/relationships/image" Target="../media/image2053.png"/><Relationship Id="rId339" Type="http://schemas.openxmlformats.org/officeDocument/2006/relationships/image" Target="../media/image2081.png"/><Relationship Id="rId78" Type="http://schemas.openxmlformats.org/officeDocument/2006/relationships/customXml" Target="../ink/ink1958.xml"/><Relationship Id="rId101" Type="http://schemas.openxmlformats.org/officeDocument/2006/relationships/image" Target="../media/image1962.png"/><Relationship Id="rId143" Type="http://schemas.openxmlformats.org/officeDocument/2006/relationships/image" Target="../media/image1983.png"/><Relationship Id="rId185" Type="http://schemas.openxmlformats.org/officeDocument/2006/relationships/image" Target="../media/image2004.png"/><Relationship Id="rId350" Type="http://schemas.openxmlformats.org/officeDocument/2006/relationships/customXml" Target="../ink/ink2094.xml"/><Relationship Id="rId9" Type="http://schemas.openxmlformats.org/officeDocument/2006/relationships/image" Target="../media/image1917.png"/><Relationship Id="rId210" Type="http://schemas.openxmlformats.org/officeDocument/2006/relationships/customXml" Target="../ink/ink2024.xml"/><Relationship Id="rId392" Type="http://schemas.openxmlformats.org/officeDocument/2006/relationships/customXml" Target="../ink/ink2115.xml"/><Relationship Id="rId252" Type="http://schemas.openxmlformats.org/officeDocument/2006/relationships/customXml" Target="../ink/ink2045.xml"/><Relationship Id="rId294" Type="http://schemas.openxmlformats.org/officeDocument/2006/relationships/customXml" Target="../ink/ink2066.xml"/><Relationship Id="rId308" Type="http://schemas.openxmlformats.org/officeDocument/2006/relationships/customXml" Target="../ink/ink2073.xml"/><Relationship Id="rId47" Type="http://schemas.openxmlformats.org/officeDocument/2006/relationships/image" Target="../media/image1935.png"/><Relationship Id="rId89" Type="http://schemas.openxmlformats.org/officeDocument/2006/relationships/image" Target="../media/image1956.png"/><Relationship Id="rId112" Type="http://schemas.openxmlformats.org/officeDocument/2006/relationships/customXml" Target="../ink/ink1975.xml"/><Relationship Id="rId154" Type="http://schemas.openxmlformats.org/officeDocument/2006/relationships/customXml" Target="../ink/ink1996.xml"/><Relationship Id="rId361" Type="http://schemas.openxmlformats.org/officeDocument/2006/relationships/image" Target="../media/image2092.png"/><Relationship Id="rId196" Type="http://schemas.openxmlformats.org/officeDocument/2006/relationships/customXml" Target="../ink/ink2017.xml"/><Relationship Id="rId16" Type="http://schemas.openxmlformats.org/officeDocument/2006/relationships/customXml" Target="../ink/ink1927.xml"/><Relationship Id="rId221" Type="http://schemas.openxmlformats.org/officeDocument/2006/relationships/image" Target="../media/image2022.png"/><Relationship Id="rId263" Type="http://schemas.openxmlformats.org/officeDocument/2006/relationships/image" Target="../media/image2043.png"/><Relationship Id="rId319" Type="http://schemas.openxmlformats.org/officeDocument/2006/relationships/image" Target="../media/image2071.png"/><Relationship Id="rId58" Type="http://schemas.openxmlformats.org/officeDocument/2006/relationships/customXml" Target="../ink/ink1948.xml"/><Relationship Id="rId123" Type="http://schemas.openxmlformats.org/officeDocument/2006/relationships/image" Target="../media/image1973.png"/><Relationship Id="rId330" Type="http://schemas.openxmlformats.org/officeDocument/2006/relationships/customXml" Target="../ink/ink2084.xml"/><Relationship Id="rId90" Type="http://schemas.openxmlformats.org/officeDocument/2006/relationships/customXml" Target="../ink/ink1964.xml"/><Relationship Id="rId165" Type="http://schemas.openxmlformats.org/officeDocument/2006/relationships/image" Target="../media/image1994.png"/><Relationship Id="rId186" Type="http://schemas.openxmlformats.org/officeDocument/2006/relationships/customXml" Target="../ink/ink2012.xml"/><Relationship Id="rId351" Type="http://schemas.openxmlformats.org/officeDocument/2006/relationships/image" Target="../media/image2087.png"/><Relationship Id="rId372" Type="http://schemas.openxmlformats.org/officeDocument/2006/relationships/customXml" Target="../ink/ink2105.xml"/><Relationship Id="rId393" Type="http://schemas.openxmlformats.org/officeDocument/2006/relationships/image" Target="../media/image2108.png"/><Relationship Id="rId211" Type="http://schemas.openxmlformats.org/officeDocument/2006/relationships/image" Target="../media/image2017.png"/><Relationship Id="rId232" Type="http://schemas.openxmlformats.org/officeDocument/2006/relationships/customXml" Target="../ink/ink2035.xml"/><Relationship Id="rId253" Type="http://schemas.openxmlformats.org/officeDocument/2006/relationships/image" Target="../media/image2038.png"/><Relationship Id="rId274" Type="http://schemas.openxmlformats.org/officeDocument/2006/relationships/customXml" Target="../ink/ink2056.xml"/><Relationship Id="rId295" Type="http://schemas.openxmlformats.org/officeDocument/2006/relationships/image" Target="../media/image2059.png"/><Relationship Id="rId309" Type="http://schemas.openxmlformats.org/officeDocument/2006/relationships/image" Target="../media/image2066.png"/><Relationship Id="rId27" Type="http://schemas.openxmlformats.org/officeDocument/2006/relationships/image" Target="../media/image1925.png"/><Relationship Id="rId48" Type="http://schemas.openxmlformats.org/officeDocument/2006/relationships/customXml" Target="../ink/ink1943.xml"/><Relationship Id="rId69" Type="http://schemas.openxmlformats.org/officeDocument/2006/relationships/image" Target="../media/image1946.png"/><Relationship Id="rId113" Type="http://schemas.openxmlformats.org/officeDocument/2006/relationships/image" Target="../media/image1968.png"/><Relationship Id="rId134" Type="http://schemas.openxmlformats.org/officeDocument/2006/relationships/customXml" Target="../ink/ink1986.xml"/><Relationship Id="rId320" Type="http://schemas.openxmlformats.org/officeDocument/2006/relationships/customXml" Target="../ink/ink2079.xml"/><Relationship Id="rId80" Type="http://schemas.openxmlformats.org/officeDocument/2006/relationships/customXml" Target="../ink/ink1959.xml"/><Relationship Id="rId155" Type="http://schemas.openxmlformats.org/officeDocument/2006/relationships/image" Target="../media/image1989.png"/><Relationship Id="rId176" Type="http://schemas.openxmlformats.org/officeDocument/2006/relationships/customXml" Target="../ink/ink2007.xml"/><Relationship Id="rId197" Type="http://schemas.openxmlformats.org/officeDocument/2006/relationships/image" Target="../media/image2010.png"/><Relationship Id="rId341" Type="http://schemas.openxmlformats.org/officeDocument/2006/relationships/image" Target="../media/image2082.png"/><Relationship Id="rId362" Type="http://schemas.openxmlformats.org/officeDocument/2006/relationships/customXml" Target="../ink/ink2100.xml"/><Relationship Id="rId383" Type="http://schemas.openxmlformats.org/officeDocument/2006/relationships/image" Target="../media/image2103.png"/><Relationship Id="rId201" Type="http://schemas.openxmlformats.org/officeDocument/2006/relationships/image" Target="../media/image2012.png"/><Relationship Id="rId222" Type="http://schemas.openxmlformats.org/officeDocument/2006/relationships/customXml" Target="../ink/ink2030.xml"/><Relationship Id="rId243" Type="http://schemas.openxmlformats.org/officeDocument/2006/relationships/image" Target="../media/image2033.png"/><Relationship Id="rId264" Type="http://schemas.openxmlformats.org/officeDocument/2006/relationships/customXml" Target="../ink/ink2051.xml"/><Relationship Id="rId285" Type="http://schemas.openxmlformats.org/officeDocument/2006/relationships/image" Target="../media/image2054.png"/><Relationship Id="rId17" Type="http://schemas.openxmlformats.org/officeDocument/2006/relationships/image" Target="../media/image1855.png"/><Relationship Id="rId38" Type="http://schemas.openxmlformats.org/officeDocument/2006/relationships/customXml" Target="../ink/ink1938.xml"/><Relationship Id="rId59" Type="http://schemas.openxmlformats.org/officeDocument/2006/relationships/image" Target="../media/image1941.png"/><Relationship Id="rId103" Type="http://schemas.openxmlformats.org/officeDocument/2006/relationships/image" Target="../media/image1963.png"/><Relationship Id="rId124" Type="http://schemas.openxmlformats.org/officeDocument/2006/relationships/customXml" Target="../ink/ink1981.xml"/><Relationship Id="rId310" Type="http://schemas.openxmlformats.org/officeDocument/2006/relationships/customXml" Target="../ink/ink2074.xml"/><Relationship Id="rId70" Type="http://schemas.openxmlformats.org/officeDocument/2006/relationships/customXml" Target="../ink/ink1954.xml"/><Relationship Id="rId91" Type="http://schemas.openxmlformats.org/officeDocument/2006/relationships/image" Target="../media/image1957.png"/><Relationship Id="rId145" Type="http://schemas.openxmlformats.org/officeDocument/2006/relationships/image" Target="../media/image1984.png"/><Relationship Id="rId166" Type="http://schemas.openxmlformats.org/officeDocument/2006/relationships/customXml" Target="../ink/ink2002.xml"/><Relationship Id="rId187" Type="http://schemas.openxmlformats.org/officeDocument/2006/relationships/image" Target="../media/image2005.png"/><Relationship Id="rId331" Type="http://schemas.openxmlformats.org/officeDocument/2006/relationships/image" Target="../media/image2077.png"/><Relationship Id="rId352" Type="http://schemas.openxmlformats.org/officeDocument/2006/relationships/customXml" Target="../ink/ink2095.xml"/><Relationship Id="rId373" Type="http://schemas.openxmlformats.org/officeDocument/2006/relationships/image" Target="../media/image2098.png"/><Relationship Id="rId394" Type="http://schemas.openxmlformats.org/officeDocument/2006/relationships/customXml" Target="../ink/ink2116.xml"/><Relationship Id="rId1" Type="http://schemas.openxmlformats.org/officeDocument/2006/relationships/slideLayout" Target="../slideLayouts/slideLayout7.xml"/><Relationship Id="rId212" Type="http://schemas.openxmlformats.org/officeDocument/2006/relationships/customXml" Target="../ink/ink2025.xml"/><Relationship Id="rId233" Type="http://schemas.openxmlformats.org/officeDocument/2006/relationships/image" Target="../media/image2028.png"/><Relationship Id="rId254" Type="http://schemas.openxmlformats.org/officeDocument/2006/relationships/customXml" Target="../ink/ink2046.xml"/><Relationship Id="rId28" Type="http://schemas.openxmlformats.org/officeDocument/2006/relationships/customXml" Target="../ink/ink1933.xml"/><Relationship Id="rId49" Type="http://schemas.openxmlformats.org/officeDocument/2006/relationships/image" Target="../media/image1936.png"/><Relationship Id="rId114" Type="http://schemas.openxmlformats.org/officeDocument/2006/relationships/customXml" Target="../ink/ink1976.xml"/><Relationship Id="rId275" Type="http://schemas.openxmlformats.org/officeDocument/2006/relationships/image" Target="../media/image2049.png"/><Relationship Id="rId296" Type="http://schemas.openxmlformats.org/officeDocument/2006/relationships/customXml" Target="../ink/ink2067.xml"/><Relationship Id="rId300" Type="http://schemas.openxmlformats.org/officeDocument/2006/relationships/customXml" Target="../ink/ink2069.xml"/><Relationship Id="rId60" Type="http://schemas.openxmlformats.org/officeDocument/2006/relationships/customXml" Target="../ink/ink1949.xml"/><Relationship Id="rId81" Type="http://schemas.openxmlformats.org/officeDocument/2006/relationships/image" Target="../media/image1952.png"/><Relationship Id="rId135" Type="http://schemas.openxmlformats.org/officeDocument/2006/relationships/image" Target="../media/image1979.png"/><Relationship Id="rId156" Type="http://schemas.openxmlformats.org/officeDocument/2006/relationships/customXml" Target="../ink/ink1997.xml"/><Relationship Id="rId177" Type="http://schemas.openxmlformats.org/officeDocument/2006/relationships/image" Target="../media/image2000.png"/><Relationship Id="rId198" Type="http://schemas.openxmlformats.org/officeDocument/2006/relationships/customXml" Target="../ink/ink2018.xml"/><Relationship Id="rId321" Type="http://schemas.openxmlformats.org/officeDocument/2006/relationships/image" Target="../media/image2072.png"/><Relationship Id="rId342" Type="http://schemas.openxmlformats.org/officeDocument/2006/relationships/customXml" Target="../ink/ink2090.xml"/><Relationship Id="rId363" Type="http://schemas.openxmlformats.org/officeDocument/2006/relationships/image" Target="../media/image2093.png"/><Relationship Id="rId384" Type="http://schemas.openxmlformats.org/officeDocument/2006/relationships/customXml" Target="../ink/ink2111.xml"/><Relationship Id="rId202" Type="http://schemas.openxmlformats.org/officeDocument/2006/relationships/customXml" Target="../ink/ink2020.xml"/><Relationship Id="rId223" Type="http://schemas.openxmlformats.org/officeDocument/2006/relationships/image" Target="../media/image2023.png"/><Relationship Id="rId244" Type="http://schemas.openxmlformats.org/officeDocument/2006/relationships/customXml" Target="../ink/ink2041.xml"/><Relationship Id="rId18" Type="http://schemas.openxmlformats.org/officeDocument/2006/relationships/customXml" Target="../ink/ink1928.xml"/><Relationship Id="rId39" Type="http://schemas.openxmlformats.org/officeDocument/2006/relationships/image" Target="../media/image1931.png"/><Relationship Id="rId265" Type="http://schemas.openxmlformats.org/officeDocument/2006/relationships/image" Target="../media/image2044.png"/><Relationship Id="rId286" Type="http://schemas.openxmlformats.org/officeDocument/2006/relationships/customXml" Target="../ink/ink2062.xml"/><Relationship Id="rId50" Type="http://schemas.openxmlformats.org/officeDocument/2006/relationships/customXml" Target="../ink/ink1944.xml"/><Relationship Id="rId104" Type="http://schemas.openxmlformats.org/officeDocument/2006/relationships/customXml" Target="../ink/ink1971.xml"/><Relationship Id="rId125" Type="http://schemas.openxmlformats.org/officeDocument/2006/relationships/image" Target="../media/image1974.png"/><Relationship Id="rId146" Type="http://schemas.openxmlformats.org/officeDocument/2006/relationships/customXml" Target="../ink/ink1992.xml"/><Relationship Id="rId167" Type="http://schemas.openxmlformats.org/officeDocument/2006/relationships/image" Target="../media/image1995.png"/><Relationship Id="rId188" Type="http://schemas.openxmlformats.org/officeDocument/2006/relationships/customXml" Target="../ink/ink2013.xml"/><Relationship Id="rId311" Type="http://schemas.openxmlformats.org/officeDocument/2006/relationships/image" Target="../media/image2067.png"/><Relationship Id="rId332" Type="http://schemas.openxmlformats.org/officeDocument/2006/relationships/customXml" Target="../ink/ink2085.xml"/><Relationship Id="rId353" Type="http://schemas.openxmlformats.org/officeDocument/2006/relationships/image" Target="../media/image2088.png"/><Relationship Id="rId374" Type="http://schemas.openxmlformats.org/officeDocument/2006/relationships/customXml" Target="../ink/ink2106.xml"/><Relationship Id="rId395" Type="http://schemas.openxmlformats.org/officeDocument/2006/relationships/image" Target="../media/image2109.png"/><Relationship Id="rId71" Type="http://schemas.openxmlformats.org/officeDocument/2006/relationships/image" Target="../media/image1947.png"/><Relationship Id="rId92" Type="http://schemas.openxmlformats.org/officeDocument/2006/relationships/customXml" Target="../ink/ink1965.xml"/><Relationship Id="rId213" Type="http://schemas.openxmlformats.org/officeDocument/2006/relationships/image" Target="../media/image2018.png"/><Relationship Id="rId234" Type="http://schemas.openxmlformats.org/officeDocument/2006/relationships/customXml" Target="../ink/ink2036.xml"/><Relationship Id="rId2" Type="http://schemas.openxmlformats.org/officeDocument/2006/relationships/customXml" Target="../ink/ink1920.xml"/><Relationship Id="rId29" Type="http://schemas.openxmlformats.org/officeDocument/2006/relationships/image" Target="../media/image1926.png"/><Relationship Id="rId255" Type="http://schemas.openxmlformats.org/officeDocument/2006/relationships/image" Target="../media/image2039.png"/><Relationship Id="rId276" Type="http://schemas.openxmlformats.org/officeDocument/2006/relationships/customXml" Target="../ink/ink2057.xml"/><Relationship Id="rId297" Type="http://schemas.openxmlformats.org/officeDocument/2006/relationships/image" Target="../media/image2060.png"/><Relationship Id="rId40" Type="http://schemas.openxmlformats.org/officeDocument/2006/relationships/customXml" Target="../ink/ink1939.xml"/><Relationship Id="rId115" Type="http://schemas.openxmlformats.org/officeDocument/2006/relationships/image" Target="../media/image1969.png"/><Relationship Id="rId136" Type="http://schemas.openxmlformats.org/officeDocument/2006/relationships/customXml" Target="../ink/ink1987.xml"/><Relationship Id="rId157" Type="http://schemas.openxmlformats.org/officeDocument/2006/relationships/image" Target="../media/image1990.png"/><Relationship Id="rId178" Type="http://schemas.openxmlformats.org/officeDocument/2006/relationships/customXml" Target="../ink/ink2008.xml"/><Relationship Id="rId301" Type="http://schemas.openxmlformats.org/officeDocument/2006/relationships/image" Target="../media/image2062.png"/><Relationship Id="rId322" Type="http://schemas.openxmlformats.org/officeDocument/2006/relationships/customXml" Target="../ink/ink2080.xml"/><Relationship Id="rId343" Type="http://schemas.openxmlformats.org/officeDocument/2006/relationships/image" Target="../media/image2083.png"/><Relationship Id="rId364" Type="http://schemas.openxmlformats.org/officeDocument/2006/relationships/customXml" Target="../ink/ink2101.xml"/><Relationship Id="rId61" Type="http://schemas.openxmlformats.org/officeDocument/2006/relationships/image" Target="../media/image1942.png"/><Relationship Id="rId82" Type="http://schemas.openxmlformats.org/officeDocument/2006/relationships/customXml" Target="../ink/ink1960.xml"/><Relationship Id="rId199" Type="http://schemas.openxmlformats.org/officeDocument/2006/relationships/image" Target="../media/image2011.png"/><Relationship Id="rId203" Type="http://schemas.openxmlformats.org/officeDocument/2006/relationships/image" Target="../media/image2013.png"/><Relationship Id="rId385" Type="http://schemas.openxmlformats.org/officeDocument/2006/relationships/image" Target="../media/image2104.png"/><Relationship Id="rId19" Type="http://schemas.openxmlformats.org/officeDocument/2006/relationships/image" Target="../media/image1921.png"/><Relationship Id="rId224" Type="http://schemas.openxmlformats.org/officeDocument/2006/relationships/customXml" Target="../ink/ink2031.xml"/><Relationship Id="rId245" Type="http://schemas.openxmlformats.org/officeDocument/2006/relationships/image" Target="../media/image2034.png"/><Relationship Id="rId266" Type="http://schemas.openxmlformats.org/officeDocument/2006/relationships/customXml" Target="../ink/ink2052.xml"/><Relationship Id="rId287" Type="http://schemas.openxmlformats.org/officeDocument/2006/relationships/image" Target="../media/image2055.png"/><Relationship Id="rId30" Type="http://schemas.openxmlformats.org/officeDocument/2006/relationships/customXml" Target="../ink/ink1934.xml"/><Relationship Id="rId105" Type="http://schemas.openxmlformats.org/officeDocument/2006/relationships/image" Target="../media/image1964.png"/><Relationship Id="rId126" Type="http://schemas.openxmlformats.org/officeDocument/2006/relationships/customXml" Target="../ink/ink1982.xml"/><Relationship Id="rId147" Type="http://schemas.openxmlformats.org/officeDocument/2006/relationships/image" Target="../media/image1985.png"/><Relationship Id="rId168" Type="http://schemas.openxmlformats.org/officeDocument/2006/relationships/customXml" Target="../ink/ink2003.xml"/><Relationship Id="rId312" Type="http://schemas.openxmlformats.org/officeDocument/2006/relationships/customXml" Target="../ink/ink2075.xml"/><Relationship Id="rId333" Type="http://schemas.openxmlformats.org/officeDocument/2006/relationships/image" Target="../media/image2078.png"/><Relationship Id="rId354" Type="http://schemas.openxmlformats.org/officeDocument/2006/relationships/customXml" Target="../ink/ink2096.xml"/><Relationship Id="rId51" Type="http://schemas.openxmlformats.org/officeDocument/2006/relationships/image" Target="../media/image1937.png"/><Relationship Id="rId72" Type="http://schemas.openxmlformats.org/officeDocument/2006/relationships/customXml" Target="../ink/ink1955.xml"/><Relationship Id="rId93" Type="http://schemas.openxmlformats.org/officeDocument/2006/relationships/image" Target="../media/image1958.png"/><Relationship Id="rId189" Type="http://schemas.openxmlformats.org/officeDocument/2006/relationships/image" Target="../media/image2006.png"/><Relationship Id="rId375" Type="http://schemas.openxmlformats.org/officeDocument/2006/relationships/image" Target="../media/image2099.png"/><Relationship Id="rId396" Type="http://schemas.openxmlformats.org/officeDocument/2006/relationships/customXml" Target="../ink/ink2117.xml"/><Relationship Id="rId3" Type="http://schemas.openxmlformats.org/officeDocument/2006/relationships/image" Target="../media/image1914.png"/><Relationship Id="rId214" Type="http://schemas.openxmlformats.org/officeDocument/2006/relationships/customXml" Target="../ink/ink2026.xml"/><Relationship Id="rId235" Type="http://schemas.openxmlformats.org/officeDocument/2006/relationships/image" Target="../media/image2029.png"/><Relationship Id="rId256" Type="http://schemas.openxmlformats.org/officeDocument/2006/relationships/customXml" Target="../ink/ink2047.xml"/><Relationship Id="rId277" Type="http://schemas.openxmlformats.org/officeDocument/2006/relationships/image" Target="../media/image2050.png"/><Relationship Id="rId298" Type="http://schemas.openxmlformats.org/officeDocument/2006/relationships/customXml" Target="../ink/ink2068.xml"/><Relationship Id="rId400" Type="http://schemas.openxmlformats.org/officeDocument/2006/relationships/image" Target="../media/image2112.png"/><Relationship Id="rId116" Type="http://schemas.openxmlformats.org/officeDocument/2006/relationships/customXml" Target="../ink/ink1977.xml"/><Relationship Id="rId137" Type="http://schemas.openxmlformats.org/officeDocument/2006/relationships/image" Target="../media/image1980.png"/><Relationship Id="rId158" Type="http://schemas.openxmlformats.org/officeDocument/2006/relationships/customXml" Target="../ink/ink1998.xml"/><Relationship Id="rId302" Type="http://schemas.openxmlformats.org/officeDocument/2006/relationships/customXml" Target="../ink/ink2070.xml"/><Relationship Id="rId323" Type="http://schemas.openxmlformats.org/officeDocument/2006/relationships/image" Target="../media/image2073.png"/><Relationship Id="rId344" Type="http://schemas.openxmlformats.org/officeDocument/2006/relationships/customXml" Target="../ink/ink2091.xml"/><Relationship Id="rId20" Type="http://schemas.openxmlformats.org/officeDocument/2006/relationships/customXml" Target="../ink/ink1929.xml"/><Relationship Id="rId41" Type="http://schemas.openxmlformats.org/officeDocument/2006/relationships/image" Target="../media/image1932.png"/><Relationship Id="rId62" Type="http://schemas.openxmlformats.org/officeDocument/2006/relationships/customXml" Target="../ink/ink1950.xml"/><Relationship Id="rId83" Type="http://schemas.openxmlformats.org/officeDocument/2006/relationships/image" Target="../media/image1953.png"/><Relationship Id="rId179" Type="http://schemas.openxmlformats.org/officeDocument/2006/relationships/image" Target="../media/image2001.png"/><Relationship Id="rId365" Type="http://schemas.openxmlformats.org/officeDocument/2006/relationships/image" Target="../media/image2094.png"/><Relationship Id="rId386" Type="http://schemas.openxmlformats.org/officeDocument/2006/relationships/customXml" Target="../ink/ink2112.xml"/><Relationship Id="rId190" Type="http://schemas.openxmlformats.org/officeDocument/2006/relationships/customXml" Target="../ink/ink2014.xml"/><Relationship Id="rId204" Type="http://schemas.openxmlformats.org/officeDocument/2006/relationships/customXml" Target="../ink/ink2021.xml"/><Relationship Id="rId225" Type="http://schemas.openxmlformats.org/officeDocument/2006/relationships/image" Target="../media/image2024.png"/><Relationship Id="rId246" Type="http://schemas.openxmlformats.org/officeDocument/2006/relationships/customXml" Target="../ink/ink2042.xml"/><Relationship Id="rId267" Type="http://schemas.openxmlformats.org/officeDocument/2006/relationships/image" Target="../media/image2045.png"/><Relationship Id="rId288" Type="http://schemas.openxmlformats.org/officeDocument/2006/relationships/customXml" Target="../ink/ink2063.xml"/><Relationship Id="rId106" Type="http://schemas.openxmlformats.org/officeDocument/2006/relationships/customXml" Target="../ink/ink1972.xml"/><Relationship Id="rId127" Type="http://schemas.openxmlformats.org/officeDocument/2006/relationships/image" Target="../media/image1975.png"/><Relationship Id="rId313" Type="http://schemas.openxmlformats.org/officeDocument/2006/relationships/image" Target="../media/image2068.png"/><Relationship Id="rId10" Type="http://schemas.openxmlformats.org/officeDocument/2006/relationships/customXml" Target="../ink/ink1924.xml"/><Relationship Id="rId31" Type="http://schemas.openxmlformats.org/officeDocument/2006/relationships/image" Target="../media/image1927.png"/><Relationship Id="rId52" Type="http://schemas.openxmlformats.org/officeDocument/2006/relationships/customXml" Target="../ink/ink1945.xml"/><Relationship Id="rId73" Type="http://schemas.openxmlformats.org/officeDocument/2006/relationships/image" Target="../media/image1948.png"/><Relationship Id="rId94" Type="http://schemas.openxmlformats.org/officeDocument/2006/relationships/customXml" Target="../ink/ink1966.xml"/><Relationship Id="rId148" Type="http://schemas.openxmlformats.org/officeDocument/2006/relationships/customXml" Target="../ink/ink1993.xml"/><Relationship Id="rId169" Type="http://schemas.openxmlformats.org/officeDocument/2006/relationships/image" Target="../media/image1996.png"/><Relationship Id="rId334" Type="http://schemas.openxmlformats.org/officeDocument/2006/relationships/customXml" Target="../ink/ink2086.xml"/><Relationship Id="rId355" Type="http://schemas.openxmlformats.org/officeDocument/2006/relationships/image" Target="../media/image2089.png"/><Relationship Id="rId376" Type="http://schemas.openxmlformats.org/officeDocument/2006/relationships/customXml" Target="../ink/ink2107.xml"/><Relationship Id="rId397" Type="http://schemas.openxmlformats.org/officeDocument/2006/relationships/image" Target="../media/image2110.png"/><Relationship Id="rId4" Type="http://schemas.openxmlformats.org/officeDocument/2006/relationships/customXml" Target="../ink/ink1921.xml"/><Relationship Id="rId180" Type="http://schemas.openxmlformats.org/officeDocument/2006/relationships/customXml" Target="../ink/ink2009.xml"/><Relationship Id="rId215" Type="http://schemas.openxmlformats.org/officeDocument/2006/relationships/image" Target="../media/image2019.png"/><Relationship Id="rId236" Type="http://schemas.openxmlformats.org/officeDocument/2006/relationships/customXml" Target="../ink/ink2037.xml"/><Relationship Id="rId257" Type="http://schemas.openxmlformats.org/officeDocument/2006/relationships/image" Target="../media/image2040.png"/><Relationship Id="rId278" Type="http://schemas.openxmlformats.org/officeDocument/2006/relationships/customXml" Target="../ink/ink2058.xml"/><Relationship Id="rId401" Type="http://schemas.openxmlformats.org/officeDocument/2006/relationships/customXml" Target="../ink/ink2119.xml"/><Relationship Id="rId303" Type="http://schemas.openxmlformats.org/officeDocument/2006/relationships/image" Target="../media/image2063.png"/><Relationship Id="rId42" Type="http://schemas.openxmlformats.org/officeDocument/2006/relationships/customXml" Target="../ink/ink1940.xml"/><Relationship Id="rId84" Type="http://schemas.openxmlformats.org/officeDocument/2006/relationships/customXml" Target="../ink/ink1961.xml"/><Relationship Id="rId138" Type="http://schemas.openxmlformats.org/officeDocument/2006/relationships/customXml" Target="../ink/ink1988.xml"/><Relationship Id="rId345" Type="http://schemas.openxmlformats.org/officeDocument/2006/relationships/image" Target="../media/image2084.png"/><Relationship Id="rId387" Type="http://schemas.openxmlformats.org/officeDocument/2006/relationships/image" Target="../media/image2105.png"/><Relationship Id="rId191" Type="http://schemas.openxmlformats.org/officeDocument/2006/relationships/image" Target="../media/image2007.png"/><Relationship Id="rId205" Type="http://schemas.openxmlformats.org/officeDocument/2006/relationships/image" Target="../media/image2014.png"/><Relationship Id="rId247" Type="http://schemas.openxmlformats.org/officeDocument/2006/relationships/image" Target="../media/image2035.png"/><Relationship Id="rId107" Type="http://schemas.openxmlformats.org/officeDocument/2006/relationships/image" Target="../media/image1965.png"/><Relationship Id="rId289" Type="http://schemas.openxmlformats.org/officeDocument/2006/relationships/image" Target="../media/image2056.png"/><Relationship Id="rId11" Type="http://schemas.openxmlformats.org/officeDocument/2006/relationships/image" Target="../media/image1918.png"/><Relationship Id="rId53" Type="http://schemas.openxmlformats.org/officeDocument/2006/relationships/image" Target="../media/image1938.png"/><Relationship Id="rId149" Type="http://schemas.openxmlformats.org/officeDocument/2006/relationships/image" Target="../media/image1986.png"/><Relationship Id="rId314" Type="http://schemas.openxmlformats.org/officeDocument/2006/relationships/customXml" Target="../ink/ink2076.xml"/><Relationship Id="rId356" Type="http://schemas.openxmlformats.org/officeDocument/2006/relationships/customXml" Target="../ink/ink2097.xml"/><Relationship Id="rId398" Type="http://schemas.openxmlformats.org/officeDocument/2006/relationships/image" Target="../media/image1421.emf"/><Relationship Id="rId95" Type="http://schemas.openxmlformats.org/officeDocument/2006/relationships/image" Target="../media/image1959.png"/><Relationship Id="rId160" Type="http://schemas.openxmlformats.org/officeDocument/2006/relationships/customXml" Target="../ink/ink1999.xml"/><Relationship Id="rId216" Type="http://schemas.openxmlformats.org/officeDocument/2006/relationships/customXml" Target="../ink/ink2027.xml"/><Relationship Id="rId258" Type="http://schemas.openxmlformats.org/officeDocument/2006/relationships/customXml" Target="../ink/ink2048.xml"/><Relationship Id="rId22" Type="http://schemas.openxmlformats.org/officeDocument/2006/relationships/customXml" Target="../ink/ink1930.xml"/><Relationship Id="rId64" Type="http://schemas.openxmlformats.org/officeDocument/2006/relationships/customXml" Target="../ink/ink1951.xml"/><Relationship Id="rId118" Type="http://schemas.openxmlformats.org/officeDocument/2006/relationships/customXml" Target="../ink/ink1978.xml"/><Relationship Id="rId325" Type="http://schemas.openxmlformats.org/officeDocument/2006/relationships/image" Target="../media/image2074.png"/><Relationship Id="rId367" Type="http://schemas.openxmlformats.org/officeDocument/2006/relationships/image" Target="../media/image2095.png"/><Relationship Id="rId171" Type="http://schemas.openxmlformats.org/officeDocument/2006/relationships/image" Target="../media/image1997.png"/><Relationship Id="rId227" Type="http://schemas.openxmlformats.org/officeDocument/2006/relationships/image" Target="../media/image2025.png"/><Relationship Id="rId269" Type="http://schemas.openxmlformats.org/officeDocument/2006/relationships/image" Target="../media/image2046.png"/><Relationship Id="rId33" Type="http://schemas.openxmlformats.org/officeDocument/2006/relationships/image" Target="../media/image1928.png"/><Relationship Id="rId129" Type="http://schemas.openxmlformats.org/officeDocument/2006/relationships/image" Target="../media/image1976.png"/><Relationship Id="rId280" Type="http://schemas.openxmlformats.org/officeDocument/2006/relationships/customXml" Target="../ink/ink2059.xml"/><Relationship Id="rId336" Type="http://schemas.openxmlformats.org/officeDocument/2006/relationships/customXml" Target="../ink/ink2087.xml"/><Relationship Id="rId75" Type="http://schemas.openxmlformats.org/officeDocument/2006/relationships/image" Target="../media/image1949.png"/><Relationship Id="rId140" Type="http://schemas.openxmlformats.org/officeDocument/2006/relationships/customXml" Target="../ink/ink1989.xml"/><Relationship Id="rId182" Type="http://schemas.openxmlformats.org/officeDocument/2006/relationships/customXml" Target="../ink/ink2010.xml"/><Relationship Id="rId378" Type="http://schemas.openxmlformats.org/officeDocument/2006/relationships/customXml" Target="../ink/ink2108.xml"/><Relationship Id="rId6" Type="http://schemas.openxmlformats.org/officeDocument/2006/relationships/customXml" Target="../ink/ink1922.xml"/><Relationship Id="rId238" Type="http://schemas.openxmlformats.org/officeDocument/2006/relationships/customXml" Target="../ink/ink2038.xml"/><Relationship Id="rId291" Type="http://schemas.openxmlformats.org/officeDocument/2006/relationships/image" Target="../media/image2057.png"/><Relationship Id="rId305" Type="http://schemas.openxmlformats.org/officeDocument/2006/relationships/image" Target="../media/image2064.png"/><Relationship Id="rId347" Type="http://schemas.openxmlformats.org/officeDocument/2006/relationships/image" Target="../media/image2085.png"/><Relationship Id="rId44" Type="http://schemas.openxmlformats.org/officeDocument/2006/relationships/customXml" Target="../ink/ink1941.xml"/><Relationship Id="rId86" Type="http://schemas.openxmlformats.org/officeDocument/2006/relationships/customXml" Target="../ink/ink1962.xml"/><Relationship Id="rId151" Type="http://schemas.openxmlformats.org/officeDocument/2006/relationships/image" Target="../media/image1987.png"/><Relationship Id="rId389" Type="http://schemas.openxmlformats.org/officeDocument/2006/relationships/image" Target="../media/image2106.png"/><Relationship Id="rId193" Type="http://schemas.openxmlformats.org/officeDocument/2006/relationships/image" Target="../media/image2008.png"/><Relationship Id="rId207" Type="http://schemas.openxmlformats.org/officeDocument/2006/relationships/image" Target="../media/image2015.png"/><Relationship Id="rId249" Type="http://schemas.openxmlformats.org/officeDocument/2006/relationships/image" Target="../media/image2036.png"/><Relationship Id="rId13" Type="http://schemas.openxmlformats.org/officeDocument/2006/relationships/image" Target="../media/image1919.png"/><Relationship Id="rId109" Type="http://schemas.openxmlformats.org/officeDocument/2006/relationships/image" Target="../media/image1966.png"/><Relationship Id="rId260" Type="http://schemas.openxmlformats.org/officeDocument/2006/relationships/customXml" Target="../ink/ink2049.xml"/><Relationship Id="rId316" Type="http://schemas.openxmlformats.org/officeDocument/2006/relationships/customXml" Target="../ink/ink2077.xml"/><Relationship Id="rId55" Type="http://schemas.openxmlformats.org/officeDocument/2006/relationships/image" Target="../media/image1939.png"/><Relationship Id="rId97" Type="http://schemas.openxmlformats.org/officeDocument/2006/relationships/image" Target="../media/image1960.png"/><Relationship Id="rId120" Type="http://schemas.openxmlformats.org/officeDocument/2006/relationships/customXml" Target="../ink/ink1979.xml"/><Relationship Id="rId358" Type="http://schemas.openxmlformats.org/officeDocument/2006/relationships/customXml" Target="../ink/ink2098.xml"/><Relationship Id="rId162" Type="http://schemas.openxmlformats.org/officeDocument/2006/relationships/customXml" Target="../ink/ink2000.xml"/><Relationship Id="rId218" Type="http://schemas.openxmlformats.org/officeDocument/2006/relationships/customXml" Target="../ink/ink2028.xml"/><Relationship Id="rId271" Type="http://schemas.openxmlformats.org/officeDocument/2006/relationships/image" Target="../media/image2047.png"/><Relationship Id="rId24" Type="http://schemas.openxmlformats.org/officeDocument/2006/relationships/customXml" Target="../ink/ink1931.xml"/><Relationship Id="rId66" Type="http://schemas.openxmlformats.org/officeDocument/2006/relationships/customXml" Target="../ink/ink1952.xml"/><Relationship Id="rId131" Type="http://schemas.openxmlformats.org/officeDocument/2006/relationships/image" Target="../media/image1977.png"/><Relationship Id="rId327" Type="http://schemas.openxmlformats.org/officeDocument/2006/relationships/image" Target="../media/image2075.png"/><Relationship Id="rId369" Type="http://schemas.openxmlformats.org/officeDocument/2006/relationships/image" Target="../media/image2096.png"/><Relationship Id="rId173" Type="http://schemas.openxmlformats.org/officeDocument/2006/relationships/image" Target="../media/image1998.png"/><Relationship Id="rId229" Type="http://schemas.openxmlformats.org/officeDocument/2006/relationships/image" Target="../media/image2026.png"/><Relationship Id="rId380" Type="http://schemas.openxmlformats.org/officeDocument/2006/relationships/customXml" Target="../ink/ink2109.xml"/><Relationship Id="rId240" Type="http://schemas.openxmlformats.org/officeDocument/2006/relationships/customXml" Target="../ink/ink2039.xml"/><Relationship Id="rId35" Type="http://schemas.openxmlformats.org/officeDocument/2006/relationships/image" Target="../media/image1929.png"/><Relationship Id="rId77" Type="http://schemas.openxmlformats.org/officeDocument/2006/relationships/image" Target="../media/image1950.png"/><Relationship Id="rId100" Type="http://schemas.openxmlformats.org/officeDocument/2006/relationships/customXml" Target="../ink/ink1969.xml"/><Relationship Id="rId282" Type="http://schemas.openxmlformats.org/officeDocument/2006/relationships/customXml" Target="../ink/ink2060.xml"/><Relationship Id="rId338" Type="http://schemas.openxmlformats.org/officeDocument/2006/relationships/customXml" Target="../ink/ink2088.xml"/><Relationship Id="rId8" Type="http://schemas.openxmlformats.org/officeDocument/2006/relationships/customXml" Target="../ink/ink1923.xml"/><Relationship Id="rId142" Type="http://schemas.openxmlformats.org/officeDocument/2006/relationships/customXml" Target="../ink/ink1990.xml"/><Relationship Id="rId184" Type="http://schemas.openxmlformats.org/officeDocument/2006/relationships/customXml" Target="../ink/ink2011.xml"/><Relationship Id="rId391" Type="http://schemas.openxmlformats.org/officeDocument/2006/relationships/image" Target="../media/image2107.png"/><Relationship Id="rId251" Type="http://schemas.openxmlformats.org/officeDocument/2006/relationships/image" Target="../media/image2037.png"/><Relationship Id="rId46" Type="http://schemas.openxmlformats.org/officeDocument/2006/relationships/customXml" Target="../ink/ink1942.xml"/><Relationship Id="rId293" Type="http://schemas.openxmlformats.org/officeDocument/2006/relationships/image" Target="../media/image2058.png"/><Relationship Id="rId307" Type="http://schemas.openxmlformats.org/officeDocument/2006/relationships/image" Target="../media/image2065.png"/><Relationship Id="rId349" Type="http://schemas.openxmlformats.org/officeDocument/2006/relationships/image" Target="../media/image2086.png"/><Relationship Id="rId88" Type="http://schemas.openxmlformats.org/officeDocument/2006/relationships/customXml" Target="../ink/ink1963.xml"/><Relationship Id="rId111" Type="http://schemas.openxmlformats.org/officeDocument/2006/relationships/image" Target="../media/image1967.png"/><Relationship Id="rId153" Type="http://schemas.openxmlformats.org/officeDocument/2006/relationships/image" Target="../media/image1988.png"/><Relationship Id="rId195" Type="http://schemas.openxmlformats.org/officeDocument/2006/relationships/image" Target="../media/image2009.png"/><Relationship Id="rId209" Type="http://schemas.openxmlformats.org/officeDocument/2006/relationships/image" Target="../media/image2016.png"/><Relationship Id="rId360" Type="http://schemas.openxmlformats.org/officeDocument/2006/relationships/customXml" Target="../ink/ink2099.xml"/><Relationship Id="rId220" Type="http://schemas.openxmlformats.org/officeDocument/2006/relationships/customXml" Target="../ink/ink2029.xml"/><Relationship Id="rId15" Type="http://schemas.openxmlformats.org/officeDocument/2006/relationships/image" Target="../media/image1920.png"/><Relationship Id="rId57" Type="http://schemas.openxmlformats.org/officeDocument/2006/relationships/image" Target="../media/image1940.png"/><Relationship Id="rId262" Type="http://schemas.openxmlformats.org/officeDocument/2006/relationships/customXml" Target="../ink/ink2050.xml"/><Relationship Id="rId318" Type="http://schemas.openxmlformats.org/officeDocument/2006/relationships/customXml" Target="../ink/ink2078.xml"/><Relationship Id="rId99" Type="http://schemas.openxmlformats.org/officeDocument/2006/relationships/image" Target="../media/image1961.png"/><Relationship Id="rId122" Type="http://schemas.openxmlformats.org/officeDocument/2006/relationships/customXml" Target="../ink/ink1980.xml"/><Relationship Id="rId164" Type="http://schemas.openxmlformats.org/officeDocument/2006/relationships/customXml" Target="../ink/ink2001.xml"/><Relationship Id="rId371" Type="http://schemas.openxmlformats.org/officeDocument/2006/relationships/image" Target="../media/image2097.png"/><Relationship Id="rId26" Type="http://schemas.openxmlformats.org/officeDocument/2006/relationships/customXml" Target="../ink/ink1932.xml"/><Relationship Id="rId231" Type="http://schemas.openxmlformats.org/officeDocument/2006/relationships/image" Target="../media/image2027.png"/><Relationship Id="rId273" Type="http://schemas.openxmlformats.org/officeDocument/2006/relationships/image" Target="../media/image2048.png"/><Relationship Id="rId329" Type="http://schemas.openxmlformats.org/officeDocument/2006/relationships/image" Target="../media/image2076.png"/><Relationship Id="rId68" Type="http://schemas.openxmlformats.org/officeDocument/2006/relationships/customXml" Target="../ink/ink1953.xml"/><Relationship Id="rId133" Type="http://schemas.openxmlformats.org/officeDocument/2006/relationships/image" Target="../media/image1978.png"/><Relationship Id="rId175" Type="http://schemas.openxmlformats.org/officeDocument/2006/relationships/image" Target="../media/image1999.png"/><Relationship Id="rId340" Type="http://schemas.openxmlformats.org/officeDocument/2006/relationships/customXml" Target="../ink/ink2089.xml"/><Relationship Id="rId200" Type="http://schemas.openxmlformats.org/officeDocument/2006/relationships/customXml" Target="../ink/ink2019.xml"/><Relationship Id="rId382" Type="http://schemas.openxmlformats.org/officeDocument/2006/relationships/customXml" Target="../ink/ink2110.xml"/><Relationship Id="rId242" Type="http://schemas.openxmlformats.org/officeDocument/2006/relationships/customXml" Target="../ink/ink2040.xml"/><Relationship Id="rId284" Type="http://schemas.openxmlformats.org/officeDocument/2006/relationships/customXml" Target="../ink/ink2061.xml"/><Relationship Id="rId37" Type="http://schemas.openxmlformats.org/officeDocument/2006/relationships/image" Target="../media/image1930.png"/><Relationship Id="rId79" Type="http://schemas.openxmlformats.org/officeDocument/2006/relationships/image" Target="../media/image1951.png"/><Relationship Id="rId102" Type="http://schemas.openxmlformats.org/officeDocument/2006/relationships/customXml" Target="../ink/ink1970.xml"/><Relationship Id="rId144" Type="http://schemas.openxmlformats.org/officeDocument/2006/relationships/customXml" Target="../ink/ink1991.xml"/></Relationships>
</file>

<file path=ppt/slides/_rels/slide17.xml.rels><?xml version="1.0" encoding="UTF-8" standalone="yes"?>
<Relationships xmlns="http://schemas.openxmlformats.org/package/2006/relationships"><Relationship Id="rId3" Type="http://schemas.openxmlformats.org/officeDocument/2006/relationships/hyperlink" Target="https://en.wikipedia.org/wiki/Acetylene" TargetMode="External"/><Relationship Id="rId2" Type="http://schemas.openxmlformats.org/officeDocument/2006/relationships/image" Target="../media/image2111.png"/><Relationship Id="rId1" Type="http://schemas.openxmlformats.org/officeDocument/2006/relationships/slideLayout" Target="../slideLayouts/slideLayout7.xml"/><Relationship Id="rId5" Type="http://schemas.openxmlformats.org/officeDocument/2006/relationships/image" Target="../media/image2114.png"/><Relationship Id="rId4" Type="http://schemas.openxmlformats.org/officeDocument/2006/relationships/hyperlink" Target="https://en.wikipedia.org/wiki/Fermion"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116.jpeg"/><Relationship Id="rId2" Type="http://schemas.openxmlformats.org/officeDocument/2006/relationships/image" Target="../media/image21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17" Type="http://schemas.openxmlformats.org/officeDocument/2006/relationships/image" Target="../media/image58.png"/><Relationship Id="rId21" Type="http://schemas.openxmlformats.org/officeDocument/2006/relationships/image" Target="../media/image10.png"/><Relationship Id="rId42" Type="http://schemas.openxmlformats.org/officeDocument/2006/relationships/customXml" Target="../ink/ink21.xml"/><Relationship Id="rId63" Type="http://schemas.openxmlformats.org/officeDocument/2006/relationships/image" Target="../media/image31.png"/><Relationship Id="rId84" Type="http://schemas.openxmlformats.org/officeDocument/2006/relationships/customXml" Target="../ink/ink42.xml"/><Relationship Id="rId138" Type="http://schemas.openxmlformats.org/officeDocument/2006/relationships/customXml" Target="../ink/ink69.xml"/><Relationship Id="rId159" Type="http://schemas.openxmlformats.org/officeDocument/2006/relationships/image" Target="../media/image79.png"/><Relationship Id="rId170" Type="http://schemas.openxmlformats.org/officeDocument/2006/relationships/customXml" Target="../ink/ink85.xml"/><Relationship Id="rId191" Type="http://schemas.openxmlformats.org/officeDocument/2006/relationships/image" Target="../media/image95.png"/><Relationship Id="rId205" Type="http://schemas.openxmlformats.org/officeDocument/2006/relationships/image" Target="../media/image102.png"/><Relationship Id="rId226" Type="http://schemas.openxmlformats.org/officeDocument/2006/relationships/customXml" Target="../ink/ink113.xml"/><Relationship Id="rId107" Type="http://schemas.openxmlformats.org/officeDocument/2006/relationships/image" Target="../media/image53.png"/><Relationship Id="rId11" Type="http://schemas.openxmlformats.org/officeDocument/2006/relationships/image" Target="../media/image5.png"/><Relationship Id="rId32" Type="http://schemas.openxmlformats.org/officeDocument/2006/relationships/customXml" Target="../ink/ink16.xml"/><Relationship Id="rId53" Type="http://schemas.openxmlformats.org/officeDocument/2006/relationships/image" Target="../media/image26.png"/><Relationship Id="rId74" Type="http://schemas.openxmlformats.org/officeDocument/2006/relationships/customXml" Target="../ink/ink37.xml"/><Relationship Id="rId128" Type="http://schemas.openxmlformats.org/officeDocument/2006/relationships/customXml" Target="../ink/ink64.xml"/><Relationship Id="rId149" Type="http://schemas.openxmlformats.org/officeDocument/2006/relationships/image" Target="../media/image74.png"/><Relationship Id="rId5" Type="http://schemas.openxmlformats.org/officeDocument/2006/relationships/image" Target="../media/image2.png"/><Relationship Id="rId95" Type="http://schemas.openxmlformats.org/officeDocument/2006/relationships/image" Target="../media/image47.png"/><Relationship Id="rId160" Type="http://schemas.openxmlformats.org/officeDocument/2006/relationships/customXml" Target="../ink/ink80.xml"/><Relationship Id="rId181" Type="http://schemas.openxmlformats.org/officeDocument/2006/relationships/image" Target="../media/image90.png"/><Relationship Id="rId216" Type="http://schemas.openxmlformats.org/officeDocument/2006/relationships/customXml" Target="../ink/ink108.xml"/><Relationship Id="rId22" Type="http://schemas.openxmlformats.org/officeDocument/2006/relationships/customXml" Target="../ink/ink11.xml"/><Relationship Id="rId43" Type="http://schemas.openxmlformats.org/officeDocument/2006/relationships/image" Target="../media/image21.png"/><Relationship Id="rId64" Type="http://schemas.openxmlformats.org/officeDocument/2006/relationships/customXml" Target="../ink/ink32.xml"/><Relationship Id="rId118" Type="http://schemas.openxmlformats.org/officeDocument/2006/relationships/customXml" Target="../ink/ink59.xml"/><Relationship Id="rId139" Type="http://schemas.openxmlformats.org/officeDocument/2006/relationships/image" Target="../media/image69.png"/><Relationship Id="rId85" Type="http://schemas.openxmlformats.org/officeDocument/2006/relationships/image" Target="../media/image42.png"/><Relationship Id="rId150" Type="http://schemas.openxmlformats.org/officeDocument/2006/relationships/customXml" Target="../ink/ink75.xml"/><Relationship Id="rId171" Type="http://schemas.openxmlformats.org/officeDocument/2006/relationships/image" Target="../media/image85.png"/><Relationship Id="rId192" Type="http://schemas.openxmlformats.org/officeDocument/2006/relationships/customXml" Target="../ink/ink96.xml"/><Relationship Id="rId206" Type="http://schemas.openxmlformats.org/officeDocument/2006/relationships/customXml" Target="../ink/ink103.xml"/><Relationship Id="rId227" Type="http://schemas.openxmlformats.org/officeDocument/2006/relationships/image" Target="../media/image113.png"/><Relationship Id="rId12" Type="http://schemas.openxmlformats.org/officeDocument/2006/relationships/customXml" Target="../ink/ink6.xml"/><Relationship Id="rId33" Type="http://schemas.openxmlformats.org/officeDocument/2006/relationships/image" Target="../media/image16.png"/><Relationship Id="rId108" Type="http://schemas.openxmlformats.org/officeDocument/2006/relationships/customXml" Target="../ink/ink54.xml"/><Relationship Id="rId129" Type="http://schemas.openxmlformats.org/officeDocument/2006/relationships/image" Target="../media/image64.png"/><Relationship Id="rId54" Type="http://schemas.openxmlformats.org/officeDocument/2006/relationships/customXml" Target="../ink/ink27.xml"/><Relationship Id="rId75" Type="http://schemas.openxmlformats.org/officeDocument/2006/relationships/image" Target="../media/image37.png"/><Relationship Id="rId96" Type="http://schemas.openxmlformats.org/officeDocument/2006/relationships/customXml" Target="../ink/ink48.xml"/><Relationship Id="rId140" Type="http://schemas.openxmlformats.org/officeDocument/2006/relationships/customXml" Target="../ink/ink70.xml"/><Relationship Id="rId161" Type="http://schemas.openxmlformats.org/officeDocument/2006/relationships/image" Target="../media/image80.png"/><Relationship Id="rId182" Type="http://schemas.openxmlformats.org/officeDocument/2006/relationships/customXml" Target="../ink/ink91.xml"/><Relationship Id="rId217" Type="http://schemas.openxmlformats.org/officeDocument/2006/relationships/image" Target="../media/image108.png"/><Relationship Id="rId6" Type="http://schemas.openxmlformats.org/officeDocument/2006/relationships/customXml" Target="../ink/ink3.xml"/><Relationship Id="rId23" Type="http://schemas.openxmlformats.org/officeDocument/2006/relationships/image" Target="../media/image11.png"/><Relationship Id="rId119" Type="http://schemas.openxmlformats.org/officeDocument/2006/relationships/image" Target="../media/image59.png"/><Relationship Id="rId44" Type="http://schemas.openxmlformats.org/officeDocument/2006/relationships/customXml" Target="../ink/ink22.xml"/><Relationship Id="rId65" Type="http://schemas.openxmlformats.org/officeDocument/2006/relationships/image" Target="../media/image32.png"/><Relationship Id="rId86" Type="http://schemas.openxmlformats.org/officeDocument/2006/relationships/customXml" Target="../ink/ink43.xml"/><Relationship Id="rId130" Type="http://schemas.openxmlformats.org/officeDocument/2006/relationships/customXml" Target="../ink/ink65.xml"/><Relationship Id="rId151" Type="http://schemas.openxmlformats.org/officeDocument/2006/relationships/image" Target="../media/image75.png"/><Relationship Id="rId172" Type="http://schemas.openxmlformats.org/officeDocument/2006/relationships/customXml" Target="../ink/ink86.xml"/><Relationship Id="rId193" Type="http://schemas.openxmlformats.org/officeDocument/2006/relationships/image" Target="../media/image96.png"/><Relationship Id="rId207" Type="http://schemas.openxmlformats.org/officeDocument/2006/relationships/image" Target="../media/image103.png"/><Relationship Id="rId228" Type="http://schemas.openxmlformats.org/officeDocument/2006/relationships/customXml" Target="../ink/ink114.xml"/><Relationship Id="rId13" Type="http://schemas.openxmlformats.org/officeDocument/2006/relationships/image" Target="../media/image6.png"/><Relationship Id="rId109" Type="http://schemas.openxmlformats.org/officeDocument/2006/relationships/image" Target="../media/image54.png"/><Relationship Id="rId34" Type="http://schemas.openxmlformats.org/officeDocument/2006/relationships/customXml" Target="../ink/ink17.xml"/><Relationship Id="rId55" Type="http://schemas.openxmlformats.org/officeDocument/2006/relationships/image" Target="../media/image27.png"/><Relationship Id="rId76" Type="http://schemas.openxmlformats.org/officeDocument/2006/relationships/customXml" Target="../ink/ink38.xml"/><Relationship Id="rId97" Type="http://schemas.openxmlformats.org/officeDocument/2006/relationships/image" Target="../media/image48.png"/><Relationship Id="rId120" Type="http://schemas.openxmlformats.org/officeDocument/2006/relationships/customXml" Target="../ink/ink60.xml"/><Relationship Id="rId141" Type="http://schemas.openxmlformats.org/officeDocument/2006/relationships/image" Target="../media/image70.png"/><Relationship Id="rId7" Type="http://schemas.openxmlformats.org/officeDocument/2006/relationships/image" Target="../media/image3.png"/><Relationship Id="rId162" Type="http://schemas.openxmlformats.org/officeDocument/2006/relationships/customXml" Target="../ink/ink81.xml"/><Relationship Id="rId183" Type="http://schemas.openxmlformats.org/officeDocument/2006/relationships/image" Target="../media/image91.png"/><Relationship Id="rId218" Type="http://schemas.openxmlformats.org/officeDocument/2006/relationships/customXml" Target="../ink/ink109.xml"/><Relationship Id="rId24" Type="http://schemas.openxmlformats.org/officeDocument/2006/relationships/customXml" Target="../ink/ink12.xml"/><Relationship Id="rId45" Type="http://schemas.openxmlformats.org/officeDocument/2006/relationships/image" Target="../media/image22.png"/><Relationship Id="rId66" Type="http://schemas.openxmlformats.org/officeDocument/2006/relationships/customXml" Target="../ink/ink33.xml"/><Relationship Id="rId87" Type="http://schemas.openxmlformats.org/officeDocument/2006/relationships/image" Target="../media/image43.png"/><Relationship Id="rId110" Type="http://schemas.openxmlformats.org/officeDocument/2006/relationships/customXml" Target="../ink/ink55.xml"/><Relationship Id="rId131" Type="http://schemas.openxmlformats.org/officeDocument/2006/relationships/image" Target="../media/image65.png"/><Relationship Id="rId152" Type="http://schemas.openxmlformats.org/officeDocument/2006/relationships/customXml" Target="../ink/ink76.xml"/><Relationship Id="rId173" Type="http://schemas.openxmlformats.org/officeDocument/2006/relationships/image" Target="../media/image86.png"/><Relationship Id="rId194" Type="http://schemas.openxmlformats.org/officeDocument/2006/relationships/customXml" Target="../ink/ink97.xml"/><Relationship Id="rId208" Type="http://schemas.openxmlformats.org/officeDocument/2006/relationships/customXml" Target="../ink/ink104.xml"/><Relationship Id="rId229" Type="http://schemas.openxmlformats.org/officeDocument/2006/relationships/image" Target="../media/image114.png"/><Relationship Id="rId14" Type="http://schemas.openxmlformats.org/officeDocument/2006/relationships/customXml" Target="../ink/ink7.xml"/><Relationship Id="rId35" Type="http://schemas.openxmlformats.org/officeDocument/2006/relationships/image" Target="../media/image17.png"/><Relationship Id="rId56" Type="http://schemas.openxmlformats.org/officeDocument/2006/relationships/customXml" Target="../ink/ink28.xml"/><Relationship Id="rId77" Type="http://schemas.openxmlformats.org/officeDocument/2006/relationships/image" Target="../media/image38.png"/><Relationship Id="rId100" Type="http://schemas.openxmlformats.org/officeDocument/2006/relationships/customXml" Target="../ink/ink50.xml"/><Relationship Id="rId8" Type="http://schemas.openxmlformats.org/officeDocument/2006/relationships/customXml" Target="../ink/ink4.xml"/><Relationship Id="rId98" Type="http://schemas.openxmlformats.org/officeDocument/2006/relationships/customXml" Target="../ink/ink49.xml"/><Relationship Id="rId121" Type="http://schemas.openxmlformats.org/officeDocument/2006/relationships/image" Target="../media/image60.png"/><Relationship Id="rId142" Type="http://schemas.openxmlformats.org/officeDocument/2006/relationships/customXml" Target="../ink/ink71.xml"/><Relationship Id="rId163" Type="http://schemas.openxmlformats.org/officeDocument/2006/relationships/image" Target="../media/image81.png"/><Relationship Id="rId184" Type="http://schemas.openxmlformats.org/officeDocument/2006/relationships/customXml" Target="../ink/ink92.xml"/><Relationship Id="rId219" Type="http://schemas.openxmlformats.org/officeDocument/2006/relationships/image" Target="../media/image109.png"/><Relationship Id="rId230" Type="http://schemas.openxmlformats.org/officeDocument/2006/relationships/customXml" Target="../ink/ink115.xml"/><Relationship Id="rId25" Type="http://schemas.openxmlformats.org/officeDocument/2006/relationships/image" Target="../media/image12.png"/><Relationship Id="rId46" Type="http://schemas.openxmlformats.org/officeDocument/2006/relationships/customXml" Target="../ink/ink23.xml"/><Relationship Id="rId67" Type="http://schemas.openxmlformats.org/officeDocument/2006/relationships/image" Target="../media/image33.png"/><Relationship Id="rId116" Type="http://schemas.openxmlformats.org/officeDocument/2006/relationships/customXml" Target="../ink/ink58.xml"/><Relationship Id="rId137" Type="http://schemas.openxmlformats.org/officeDocument/2006/relationships/image" Target="../media/image68.png"/><Relationship Id="rId158" Type="http://schemas.openxmlformats.org/officeDocument/2006/relationships/customXml" Target="../ink/ink79.xml"/><Relationship Id="rId20" Type="http://schemas.openxmlformats.org/officeDocument/2006/relationships/customXml" Target="../ink/ink10.xml"/><Relationship Id="rId41" Type="http://schemas.openxmlformats.org/officeDocument/2006/relationships/image" Target="../media/image20.png"/><Relationship Id="rId62" Type="http://schemas.openxmlformats.org/officeDocument/2006/relationships/customXml" Target="../ink/ink31.xml"/><Relationship Id="rId83" Type="http://schemas.openxmlformats.org/officeDocument/2006/relationships/image" Target="../media/image41.png"/><Relationship Id="rId88" Type="http://schemas.openxmlformats.org/officeDocument/2006/relationships/customXml" Target="../ink/ink44.xml"/><Relationship Id="rId111" Type="http://schemas.openxmlformats.org/officeDocument/2006/relationships/image" Target="../media/image55.png"/><Relationship Id="rId132" Type="http://schemas.openxmlformats.org/officeDocument/2006/relationships/customXml" Target="../ink/ink66.xml"/><Relationship Id="rId153" Type="http://schemas.openxmlformats.org/officeDocument/2006/relationships/image" Target="../media/image76.png"/><Relationship Id="rId174" Type="http://schemas.openxmlformats.org/officeDocument/2006/relationships/customXml" Target="../ink/ink87.xml"/><Relationship Id="rId179" Type="http://schemas.openxmlformats.org/officeDocument/2006/relationships/image" Target="../media/image89.png"/><Relationship Id="rId195" Type="http://schemas.openxmlformats.org/officeDocument/2006/relationships/image" Target="../media/image97.png"/><Relationship Id="rId209" Type="http://schemas.openxmlformats.org/officeDocument/2006/relationships/image" Target="../media/image104.png"/><Relationship Id="rId190" Type="http://schemas.openxmlformats.org/officeDocument/2006/relationships/customXml" Target="../ink/ink95.xml"/><Relationship Id="rId204" Type="http://schemas.openxmlformats.org/officeDocument/2006/relationships/customXml" Target="../ink/ink102.xml"/><Relationship Id="rId220" Type="http://schemas.openxmlformats.org/officeDocument/2006/relationships/customXml" Target="../ink/ink110.xml"/><Relationship Id="rId225" Type="http://schemas.openxmlformats.org/officeDocument/2006/relationships/image" Target="../media/image112.png"/><Relationship Id="rId15" Type="http://schemas.openxmlformats.org/officeDocument/2006/relationships/image" Target="../media/image7.png"/><Relationship Id="rId36" Type="http://schemas.openxmlformats.org/officeDocument/2006/relationships/customXml" Target="../ink/ink18.xml"/><Relationship Id="rId57" Type="http://schemas.openxmlformats.org/officeDocument/2006/relationships/image" Target="../media/image28.png"/><Relationship Id="rId106" Type="http://schemas.openxmlformats.org/officeDocument/2006/relationships/customXml" Target="../ink/ink53.xml"/><Relationship Id="rId127" Type="http://schemas.openxmlformats.org/officeDocument/2006/relationships/image" Target="../media/image63.png"/><Relationship Id="rId10" Type="http://schemas.openxmlformats.org/officeDocument/2006/relationships/customXml" Target="../ink/ink5.xml"/><Relationship Id="rId31" Type="http://schemas.openxmlformats.org/officeDocument/2006/relationships/image" Target="../media/image15.png"/><Relationship Id="rId52" Type="http://schemas.openxmlformats.org/officeDocument/2006/relationships/customXml" Target="../ink/ink26.xml"/><Relationship Id="rId73" Type="http://schemas.openxmlformats.org/officeDocument/2006/relationships/image" Target="../media/image36.png"/><Relationship Id="rId78" Type="http://schemas.openxmlformats.org/officeDocument/2006/relationships/customXml" Target="../ink/ink39.xml"/><Relationship Id="rId94" Type="http://schemas.openxmlformats.org/officeDocument/2006/relationships/customXml" Target="../ink/ink47.xml"/><Relationship Id="rId99" Type="http://schemas.openxmlformats.org/officeDocument/2006/relationships/image" Target="../media/image49.png"/><Relationship Id="rId101" Type="http://schemas.openxmlformats.org/officeDocument/2006/relationships/image" Target="../media/image50.png"/><Relationship Id="rId122" Type="http://schemas.openxmlformats.org/officeDocument/2006/relationships/customXml" Target="../ink/ink61.xml"/><Relationship Id="rId143" Type="http://schemas.openxmlformats.org/officeDocument/2006/relationships/image" Target="../media/image71.png"/><Relationship Id="rId148" Type="http://schemas.openxmlformats.org/officeDocument/2006/relationships/customXml" Target="../ink/ink74.xml"/><Relationship Id="rId164" Type="http://schemas.openxmlformats.org/officeDocument/2006/relationships/customXml" Target="../ink/ink82.xml"/><Relationship Id="rId169" Type="http://schemas.openxmlformats.org/officeDocument/2006/relationships/image" Target="../media/image84.png"/><Relationship Id="rId185" Type="http://schemas.openxmlformats.org/officeDocument/2006/relationships/image" Target="../media/image92.png"/><Relationship Id="rId4" Type="http://schemas.openxmlformats.org/officeDocument/2006/relationships/customXml" Target="../ink/ink2.xml"/><Relationship Id="rId9" Type="http://schemas.openxmlformats.org/officeDocument/2006/relationships/image" Target="../media/image4.png"/><Relationship Id="rId180" Type="http://schemas.openxmlformats.org/officeDocument/2006/relationships/customXml" Target="../ink/ink90.xml"/><Relationship Id="rId210" Type="http://schemas.openxmlformats.org/officeDocument/2006/relationships/customXml" Target="../ink/ink105.xml"/><Relationship Id="rId215" Type="http://schemas.openxmlformats.org/officeDocument/2006/relationships/image" Target="../media/image107.png"/><Relationship Id="rId26" Type="http://schemas.openxmlformats.org/officeDocument/2006/relationships/customXml" Target="../ink/ink13.xml"/><Relationship Id="rId231" Type="http://schemas.openxmlformats.org/officeDocument/2006/relationships/image" Target="../media/image115.png"/><Relationship Id="rId47" Type="http://schemas.openxmlformats.org/officeDocument/2006/relationships/image" Target="../media/image23.png"/><Relationship Id="rId68" Type="http://schemas.openxmlformats.org/officeDocument/2006/relationships/customXml" Target="../ink/ink34.xml"/><Relationship Id="rId89" Type="http://schemas.openxmlformats.org/officeDocument/2006/relationships/image" Target="../media/image44.png"/><Relationship Id="rId112" Type="http://schemas.openxmlformats.org/officeDocument/2006/relationships/customXml" Target="../ink/ink56.xml"/><Relationship Id="rId133" Type="http://schemas.openxmlformats.org/officeDocument/2006/relationships/image" Target="../media/image66.png"/><Relationship Id="rId154" Type="http://schemas.openxmlformats.org/officeDocument/2006/relationships/customXml" Target="../ink/ink77.xml"/><Relationship Id="rId175" Type="http://schemas.openxmlformats.org/officeDocument/2006/relationships/image" Target="../media/image87.png"/><Relationship Id="rId196" Type="http://schemas.openxmlformats.org/officeDocument/2006/relationships/customXml" Target="../ink/ink98.xml"/><Relationship Id="rId200" Type="http://schemas.openxmlformats.org/officeDocument/2006/relationships/customXml" Target="../ink/ink100.xml"/><Relationship Id="rId16" Type="http://schemas.openxmlformats.org/officeDocument/2006/relationships/customXml" Target="../ink/ink8.xml"/><Relationship Id="rId221" Type="http://schemas.openxmlformats.org/officeDocument/2006/relationships/image" Target="../media/image110.png"/><Relationship Id="rId37" Type="http://schemas.openxmlformats.org/officeDocument/2006/relationships/image" Target="../media/image18.png"/><Relationship Id="rId58" Type="http://schemas.openxmlformats.org/officeDocument/2006/relationships/customXml" Target="../ink/ink29.xml"/><Relationship Id="rId79" Type="http://schemas.openxmlformats.org/officeDocument/2006/relationships/image" Target="../media/image39.png"/><Relationship Id="rId102" Type="http://schemas.openxmlformats.org/officeDocument/2006/relationships/customXml" Target="../ink/ink51.xml"/><Relationship Id="rId123" Type="http://schemas.openxmlformats.org/officeDocument/2006/relationships/image" Target="../media/image61.png"/><Relationship Id="rId144" Type="http://schemas.openxmlformats.org/officeDocument/2006/relationships/customXml" Target="../ink/ink72.xml"/><Relationship Id="rId90" Type="http://schemas.openxmlformats.org/officeDocument/2006/relationships/customXml" Target="../ink/ink45.xml"/><Relationship Id="rId165" Type="http://schemas.openxmlformats.org/officeDocument/2006/relationships/image" Target="../media/image82.png"/><Relationship Id="rId186" Type="http://schemas.openxmlformats.org/officeDocument/2006/relationships/customXml" Target="../ink/ink93.xml"/><Relationship Id="rId211" Type="http://schemas.openxmlformats.org/officeDocument/2006/relationships/image" Target="../media/image105.png"/><Relationship Id="rId27" Type="http://schemas.openxmlformats.org/officeDocument/2006/relationships/image" Target="../media/image13.png"/><Relationship Id="rId48" Type="http://schemas.openxmlformats.org/officeDocument/2006/relationships/customXml" Target="../ink/ink24.xml"/><Relationship Id="rId69" Type="http://schemas.openxmlformats.org/officeDocument/2006/relationships/image" Target="../media/image34.png"/><Relationship Id="rId113" Type="http://schemas.openxmlformats.org/officeDocument/2006/relationships/image" Target="../media/image56.png"/><Relationship Id="rId134" Type="http://schemas.openxmlformats.org/officeDocument/2006/relationships/customXml" Target="../ink/ink67.xml"/><Relationship Id="rId80" Type="http://schemas.openxmlformats.org/officeDocument/2006/relationships/customXml" Target="../ink/ink40.xml"/><Relationship Id="rId155" Type="http://schemas.openxmlformats.org/officeDocument/2006/relationships/image" Target="../media/image77.png"/><Relationship Id="rId176" Type="http://schemas.openxmlformats.org/officeDocument/2006/relationships/customXml" Target="../ink/ink88.xml"/><Relationship Id="rId197" Type="http://schemas.openxmlformats.org/officeDocument/2006/relationships/image" Target="../media/image98.png"/><Relationship Id="rId201" Type="http://schemas.openxmlformats.org/officeDocument/2006/relationships/image" Target="../media/image100.png"/><Relationship Id="rId222" Type="http://schemas.openxmlformats.org/officeDocument/2006/relationships/customXml" Target="../ink/ink111.xml"/><Relationship Id="rId17" Type="http://schemas.openxmlformats.org/officeDocument/2006/relationships/image" Target="../media/image8.png"/><Relationship Id="rId38" Type="http://schemas.openxmlformats.org/officeDocument/2006/relationships/customXml" Target="../ink/ink19.xml"/><Relationship Id="rId59" Type="http://schemas.openxmlformats.org/officeDocument/2006/relationships/image" Target="../media/image29.png"/><Relationship Id="rId103" Type="http://schemas.openxmlformats.org/officeDocument/2006/relationships/image" Target="../media/image51.png"/><Relationship Id="rId124" Type="http://schemas.openxmlformats.org/officeDocument/2006/relationships/customXml" Target="../ink/ink62.xml"/><Relationship Id="rId70" Type="http://schemas.openxmlformats.org/officeDocument/2006/relationships/customXml" Target="../ink/ink35.xml"/><Relationship Id="rId91" Type="http://schemas.openxmlformats.org/officeDocument/2006/relationships/image" Target="../media/image45.png"/><Relationship Id="rId145" Type="http://schemas.openxmlformats.org/officeDocument/2006/relationships/image" Target="../media/image72.png"/><Relationship Id="rId166" Type="http://schemas.openxmlformats.org/officeDocument/2006/relationships/customXml" Target="../ink/ink83.xml"/><Relationship Id="rId187" Type="http://schemas.openxmlformats.org/officeDocument/2006/relationships/image" Target="../media/image93.png"/><Relationship Id="rId1" Type="http://schemas.openxmlformats.org/officeDocument/2006/relationships/slideLayout" Target="../slideLayouts/slideLayout7.xml"/><Relationship Id="rId212" Type="http://schemas.openxmlformats.org/officeDocument/2006/relationships/customXml" Target="../ink/ink106.xml"/><Relationship Id="rId28" Type="http://schemas.openxmlformats.org/officeDocument/2006/relationships/customXml" Target="../ink/ink14.xml"/><Relationship Id="rId49" Type="http://schemas.openxmlformats.org/officeDocument/2006/relationships/image" Target="../media/image24.png"/><Relationship Id="rId114" Type="http://schemas.openxmlformats.org/officeDocument/2006/relationships/customXml" Target="../ink/ink57.xml"/><Relationship Id="rId60" Type="http://schemas.openxmlformats.org/officeDocument/2006/relationships/customXml" Target="../ink/ink30.xml"/><Relationship Id="rId81" Type="http://schemas.openxmlformats.org/officeDocument/2006/relationships/image" Target="../media/image40.png"/><Relationship Id="rId135" Type="http://schemas.openxmlformats.org/officeDocument/2006/relationships/image" Target="../media/image67.png"/><Relationship Id="rId156" Type="http://schemas.openxmlformats.org/officeDocument/2006/relationships/customXml" Target="../ink/ink78.xml"/><Relationship Id="rId177" Type="http://schemas.openxmlformats.org/officeDocument/2006/relationships/image" Target="../media/image88.png"/><Relationship Id="rId198" Type="http://schemas.openxmlformats.org/officeDocument/2006/relationships/customXml" Target="../ink/ink99.xml"/><Relationship Id="rId202" Type="http://schemas.openxmlformats.org/officeDocument/2006/relationships/customXml" Target="../ink/ink101.xml"/><Relationship Id="rId223" Type="http://schemas.openxmlformats.org/officeDocument/2006/relationships/image" Target="../media/image111.png"/><Relationship Id="rId18" Type="http://schemas.openxmlformats.org/officeDocument/2006/relationships/customXml" Target="../ink/ink9.xml"/><Relationship Id="rId39" Type="http://schemas.openxmlformats.org/officeDocument/2006/relationships/image" Target="../media/image19.png"/><Relationship Id="rId50" Type="http://schemas.openxmlformats.org/officeDocument/2006/relationships/customXml" Target="../ink/ink25.xml"/><Relationship Id="rId104" Type="http://schemas.openxmlformats.org/officeDocument/2006/relationships/customXml" Target="../ink/ink52.xml"/><Relationship Id="rId125" Type="http://schemas.openxmlformats.org/officeDocument/2006/relationships/image" Target="../media/image62.png"/><Relationship Id="rId146" Type="http://schemas.openxmlformats.org/officeDocument/2006/relationships/customXml" Target="../ink/ink73.xml"/><Relationship Id="rId167" Type="http://schemas.openxmlformats.org/officeDocument/2006/relationships/image" Target="../media/image83.png"/><Relationship Id="rId188" Type="http://schemas.openxmlformats.org/officeDocument/2006/relationships/customXml" Target="../ink/ink94.xml"/><Relationship Id="rId71" Type="http://schemas.openxmlformats.org/officeDocument/2006/relationships/image" Target="../media/image35.png"/><Relationship Id="rId92" Type="http://schemas.openxmlformats.org/officeDocument/2006/relationships/customXml" Target="../ink/ink46.xml"/><Relationship Id="rId213" Type="http://schemas.openxmlformats.org/officeDocument/2006/relationships/image" Target="../media/image106.png"/><Relationship Id="rId2" Type="http://schemas.openxmlformats.org/officeDocument/2006/relationships/customXml" Target="../ink/ink1.xml"/><Relationship Id="rId29" Type="http://schemas.openxmlformats.org/officeDocument/2006/relationships/image" Target="../media/image14.png"/><Relationship Id="rId40" Type="http://schemas.openxmlformats.org/officeDocument/2006/relationships/customXml" Target="../ink/ink20.xml"/><Relationship Id="rId115" Type="http://schemas.openxmlformats.org/officeDocument/2006/relationships/image" Target="../media/image57.png"/><Relationship Id="rId136" Type="http://schemas.openxmlformats.org/officeDocument/2006/relationships/customXml" Target="../ink/ink68.xml"/><Relationship Id="rId157" Type="http://schemas.openxmlformats.org/officeDocument/2006/relationships/image" Target="../media/image78.png"/><Relationship Id="rId178" Type="http://schemas.openxmlformats.org/officeDocument/2006/relationships/customXml" Target="../ink/ink89.xml"/><Relationship Id="rId61" Type="http://schemas.openxmlformats.org/officeDocument/2006/relationships/image" Target="../media/image30.png"/><Relationship Id="rId82" Type="http://schemas.openxmlformats.org/officeDocument/2006/relationships/customXml" Target="../ink/ink41.xml"/><Relationship Id="rId199" Type="http://schemas.openxmlformats.org/officeDocument/2006/relationships/image" Target="../media/image99.png"/><Relationship Id="rId203" Type="http://schemas.openxmlformats.org/officeDocument/2006/relationships/image" Target="../media/image101.png"/><Relationship Id="rId19" Type="http://schemas.openxmlformats.org/officeDocument/2006/relationships/image" Target="../media/image9.png"/><Relationship Id="rId224" Type="http://schemas.openxmlformats.org/officeDocument/2006/relationships/customXml" Target="../ink/ink112.xml"/><Relationship Id="rId30" Type="http://schemas.openxmlformats.org/officeDocument/2006/relationships/customXml" Target="../ink/ink15.xml"/><Relationship Id="rId105" Type="http://schemas.openxmlformats.org/officeDocument/2006/relationships/image" Target="../media/image52.png"/><Relationship Id="rId126" Type="http://schemas.openxmlformats.org/officeDocument/2006/relationships/customXml" Target="../ink/ink63.xml"/><Relationship Id="rId147" Type="http://schemas.openxmlformats.org/officeDocument/2006/relationships/image" Target="../media/image73.png"/><Relationship Id="rId168" Type="http://schemas.openxmlformats.org/officeDocument/2006/relationships/customXml" Target="../ink/ink84.xml"/><Relationship Id="rId51" Type="http://schemas.openxmlformats.org/officeDocument/2006/relationships/image" Target="../media/image25.png"/><Relationship Id="rId72" Type="http://schemas.openxmlformats.org/officeDocument/2006/relationships/customXml" Target="../ink/ink36.xml"/><Relationship Id="rId93" Type="http://schemas.openxmlformats.org/officeDocument/2006/relationships/image" Target="../media/image46.png"/><Relationship Id="rId189" Type="http://schemas.openxmlformats.org/officeDocument/2006/relationships/image" Target="../media/image94.png"/><Relationship Id="rId3" Type="http://schemas.openxmlformats.org/officeDocument/2006/relationships/image" Target="../media/image1.png"/><Relationship Id="rId214" Type="http://schemas.openxmlformats.org/officeDocument/2006/relationships/customXml" Target="../ink/ink10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17" Type="http://schemas.openxmlformats.org/officeDocument/2006/relationships/image" Target="../media/image5810.png"/><Relationship Id="rId21" Type="http://schemas.openxmlformats.org/officeDocument/2006/relationships/image" Target="../media/image10100.png"/><Relationship Id="rId42" Type="http://schemas.openxmlformats.org/officeDocument/2006/relationships/customXml" Target="../ink/ink2140.xml"/><Relationship Id="rId63" Type="http://schemas.openxmlformats.org/officeDocument/2006/relationships/image" Target="../media/image3110.png"/><Relationship Id="rId84" Type="http://schemas.openxmlformats.org/officeDocument/2006/relationships/customXml" Target="../ink/ink2161.xml"/><Relationship Id="rId138" Type="http://schemas.openxmlformats.org/officeDocument/2006/relationships/customXml" Target="../ink/ink2188.xml"/><Relationship Id="rId107" Type="http://schemas.openxmlformats.org/officeDocument/2006/relationships/image" Target="../media/image5310.png"/><Relationship Id="rId11" Type="http://schemas.openxmlformats.org/officeDocument/2006/relationships/image" Target="../media/image5100.png"/><Relationship Id="rId32" Type="http://schemas.openxmlformats.org/officeDocument/2006/relationships/customXml" Target="../ink/ink2135.xml"/><Relationship Id="rId53" Type="http://schemas.openxmlformats.org/officeDocument/2006/relationships/image" Target="../media/image2610.png"/><Relationship Id="rId74" Type="http://schemas.openxmlformats.org/officeDocument/2006/relationships/customXml" Target="../ink/ink2156.xml"/><Relationship Id="rId128" Type="http://schemas.openxmlformats.org/officeDocument/2006/relationships/customXml" Target="../ink/ink2183.xml"/><Relationship Id="rId149" Type="http://schemas.openxmlformats.org/officeDocument/2006/relationships/image" Target="../media/image7410.png"/><Relationship Id="rId5" Type="http://schemas.openxmlformats.org/officeDocument/2006/relationships/image" Target="../media/image2116.png"/><Relationship Id="rId95" Type="http://schemas.openxmlformats.org/officeDocument/2006/relationships/image" Target="../media/image4710.png"/><Relationship Id="rId22" Type="http://schemas.openxmlformats.org/officeDocument/2006/relationships/customXml" Target="../ink/ink2130.xml"/><Relationship Id="rId27" Type="http://schemas.openxmlformats.org/officeDocument/2006/relationships/image" Target="../media/image13100.png"/><Relationship Id="rId43" Type="http://schemas.openxmlformats.org/officeDocument/2006/relationships/image" Target="../media/image2119.png"/><Relationship Id="rId48" Type="http://schemas.openxmlformats.org/officeDocument/2006/relationships/customXml" Target="../ink/ink2143.xml"/><Relationship Id="rId64" Type="http://schemas.openxmlformats.org/officeDocument/2006/relationships/customXml" Target="../ink/ink2151.xml"/><Relationship Id="rId69" Type="http://schemas.openxmlformats.org/officeDocument/2006/relationships/image" Target="../media/image3410.png"/><Relationship Id="rId113" Type="http://schemas.openxmlformats.org/officeDocument/2006/relationships/image" Target="../media/image5610.png"/><Relationship Id="rId118" Type="http://schemas.openxmlformats.org/officeDocument/2006/relationships/customXml" Target="../ink/ink2178.xml"/><Relationship Id="rId134" Type="http://schemas.openxmlformats.org/officeDocument/2006/relationships/customXml" Target="../ink/ink2186.xml"/><Relationship Id="rId139" Type="http://schemas.openxmlformats.org/officeDocument/2006/relationships/image" Target="../media/image6910.png"/><Relationship Id="rId80" Type="http://schemas.openxmlformats.org/officeDocument/2006/relationships/customXml" Target="../ink/ink2159.xml"/><Relationship Id="rId85" Type="http://schemas.openxmlformats.org/officeDocument/2006/relationships/image" Target="../media/image4210.png"/><Relationship Id="rId150" Type="http://schemas.openxmlformats.org/officeDocument/2006/relationships/customXml" Target="../ink/ink2194.xml"/><Relationship Id="rId12" Type="http://schemas.openxmlformats.org/officeDocument/2006/relationships/customXml" Target="../ink/ink2125.xml"/><Relationship Id="rId17" Type="http://schemas.openxmlformats.org/officeDocument/2006/relationships/image" Target="../media/image8100.png"/><Relationship Id="rId33" Type="http://schemas.openxmlformats.org/officeDocument/2006/relationships/image" Target="../media/image16100.png"/><Relationship Id="rId38" Type="http://schemas.openxmlformats.org/officeDocument/2006/relationships/customXml" Target="../ink/ink2138.xml"/><Relationship Id="rId59" Type="http://schemas.openxmlformats.org/officeDocument/2006/relationships/image" Target="../media/image2910.png"/><Relationship Id="rId103" Type="http://schemas.openxmlformats.org/officeDocument/2006/relationships/image" Target="../media/image5110.png"/><Relationship Id="rId108" Type="http://schemas.openxmlformats.org/officeDocument/2006/relationships/customXml" Target="../ink/ink2173.xml"/><Relationship Id="rId124" Type="http://schemas.openxmlformats.org/officeDocument/2006/relationships/customXml" Target="../ink/ink2181.xml"/><Relationship Id="rId129" Type="http://schemas.openxmlformats.org/officeDocument/2006/relationships/image" Target="../media/image6410.png"/><Relationship Id="rId54" Type="http://schemas.openxmlformats.org/officeDocument/2006/relationships/customXml" Target="../ink/ink2146.xml"/><Relationship Id="rId70" Type="http://schemas.openxmlformats.org/officeDocument/2006/relationships/customXml" Target="../ink/ink2154.xml"/><Relationship Id="rId75" Type="http://schemas.openxmlformats.org/officeDocument/2006/relationships/image" Target="../media/image3710.png"/><Relationship Id="rId91" Type="http://schemas.openxmlformats.org/officeDocument/2006/relationships/image" Target="../media/image4510.png"/><Relationship Id="rId96" Type="http://schemas.openxmlformats.org/officeDocument/2006/relationships/customXml" Target="../ink/ink2167.xml"/><Relationship Id="rId140" Type="http://schemas.openxmlformats.org/officeDocument/2006/relationships/customXml" Target="../ink/ink2189.xml"/><Relationship Id="rId145" Type="http://schemas.openxmlformats.org/officeDocument/2006/relationships/image" Target="../media/image7210.png"/><Relationship Id="rId1" Type="http://schemas.openxmlformats.org/officeDocument/2006/relationships/slideLayout" Target="../slideLayouts/slideLayout7.xml"/><Relationship Id="rId6" Type="http://schemas.openxmlformats.org/officeDocument/2006/relationships/customXml" Target="../ink/ink2122.xml"/><Relationship Id="rId23" Type="http://schemas.openxmlformats.org/officeDocument/2006/relationships/image" Target="../media/image11100.png"/><Relationship Id="rId28" Type="http://schemas.openxmlformats.org/officeDocument/2006/relationships/customXml" Target="../ink/ink2133.xml"/><Relationship Id="rId49" Type="http://schemas.openxmlformats.org/officeDocument/2006/relationships/image" Target="../media/image2410.png"/><Relationship Id="rId114" Type="http://schemas.openxmlformats.org/officeDocument/2006/relationships/customXml" Target="../ink/ink2176.xml"/><Relationship Id="rId119" Type="http://schemas.openxmlformats.org/officeDocument/2006/relationships/image" Target="../media/image5910.png"/><Relationship Id="rId44" Type="http://schemas.openxmlformats.org/officeDocument/2006/relationships/customXml" Target="../ink/ink2141.xml"/><Relationship Id="rId60" Type="http://schemas.openxmlformats.org/officeDocument/2006/relationships/customXml" Target="../ink/ink2149.xml"/><Relationship Id="rId65" Type="http://schemas.openxmlformats.org/officeDocument/2006/relationships/image" Target="../media/image3210.png"/><Relationship Id="rId81" Type="http://schemas.openxmlformats.org/officeDocument/2006/relationships/image" Target="../media/image4010.png"/><Relationship Id="rId86" Type="http://schemas.openxmlformats.org/officeDocument/2006/relationships/customXml" Target="../ink/ink2162.xml"/><Relationship Id="rId130" Type="http://schemas.openxmlformats.org/officeDocument/2006/relationships/customXml" Target="../ink/ink2184.xml"/><Relationship Id="rId135" Type="http://schemas.openxmlformats.org/officeDocument/2006/relationships/image" Target="../media/image6710.png"/><Relationship Id="rId151" Type="http://schemas.openxmlformats.org/officeDocument/2006/relationships/image" Target="../media/image7510.png"/><Relationship Id="rId13" Type="http://schemas.openxmlformats.org/officeDocument/2006/relationships/image" Target="../media/image6100.png"/><Relationship Id="rId18" Type="http://schemas.openxmlformats.org/officeDocument/2006/relationships/customXml" Target="../ink/ink2128.xml"/><Relationship Id="rId39" Type="http://schemas.openxmlformats.org/officeDocument/2006/relationships/image" Target="../media/image19100.png"/><Relationship Id="rId109" Type="http://schemas.openxmlformats.org/officeDocument/2006/relationships/image" Target="../media/image5410.png"/><Relationship Id="rId34" Type="http://schemas.openxmlformats.org/officeDocument/2006/relationships/customXml" Target="../ink/ink2136.xml"/><Relationship Id="rId50" Type="http://schemas.openxmlformats.org/officeDocument/2006/relationships/customXml" Target="../ink/ink2144.xml"/><Relationship Id="rId55" Type="http://schemas.openxmlformats.org/officeDocument/2006/relationships/image" Target="../media/image2710.png"/><Relationship Id="rId76" Type="http://schemas.openxmlformats.org/officeDocument/2006/relationships/customXml" Target="../ink/ink2157.xml"/><Relationship Id="rId97" Type="http://schemas.openxmlformats.org/officeDocument/2006/relationships/image" Target="../media/image4810.png"/><Relationship Id="rId104" Type="http://schemas.openxmlformats.org/officeDocument/2006/relationships/customXml" Target="../ink/ink2171.xml"/><Relationship Id="rId120" Type="http://schemas.openxmlformats.org/officeDocument/2006/relationships/customXml" Target="../ink/ink2179.xml"/><Relationship Id="rId125" Type="http://schemas.openxmlformats.org/officeDocument/2006/relationships/image" Target="../media/image6210.png"/><Relationship Id="rId141" Type="http://schemas.openxmlformats.org/officeDocument/2006/relationships/image" Target="../media/image7010.png"/><Relationship Id="rId146" Type="http://schemas.openxmlformats.org/officeDocument/2006/relationships/customXml" Target="../ink/ink2192.xml"/><Relationship Id="rId7" Type="http://schemas.openxmlformats.org/officeDocument/2006/relationships/image" Target="../media/image3100.png"/><Relationship Id="rId71" Type="http://schemas.openxmlformats.org/officeDocument/2006/relationships/image" Target="../media/image3510.png"/><Relationship Id="rId92" Type="http://schemas.openxmlformats.org/officeDocument/2006/relationships/customXml" Target="../ink/ink2165.xml"/><Relationship Id="rId2" Type="http://schemas.openxmlformats.org/officeDocument/2006/relationships/customXml" Target="../ink/ink2120.xml"/><Relationship Id="rId29" Type="http://schemas.openxmlformats.org/officeDocument/2006/relationships/image" Target="../media/image14100.png"/><Relationship Id="rId24" Type="http://schemas.openxmlformats.org/officeDocument/2006/relationships/customXml" Target="../ink/ink2131.xml"/><Relationship Id="rId40" Type="http://schemas.openxmlformats.org/officeDocument/2006/relationships/customXml" Target="../ink/ink2139.xml"/><Relationship Id="rId45" Type="http://schemas.openxmlformats.org/officeDocument/2006/relationships/image" Target="../media/image2210.png"/><Relationship Id="rId66" Type="http://schemas.openxmlformats.org/officeDocument/2006/relationships/customXml" Target="../ink/ink2152.xml"/><Relationship Id="rId87" Type="http://schemas.openxmlformats.org/officeDocument/2006/relationships/image" Target="../media/image4310.png"/><Relationship Id="rId110" Type="http://schemas.openxmlformats.org/officeDocument/2006/relationships/customXml" Target="../ink/ink2174.xml"/><Relationship Id="rId115" Type="http://schemas.openxmlformats.org/officeDocument/2006/relationships/image" Target="../media/image5710.png"/><Relationship Id="rId131" Type="http://schemas.openxmlformats.org/officeDocument/2006/relationships/image" Target="../media/image6510.png"/><Relationship Id="rId136" Type="http://schemas.openxmlformats.org/officeDocument/2006/relationships/customXml" Target="../ink/ink2187.xml"/><Relationship Id="rId61" Type="http://schemas.openxmlformats.org/officeDocument/2006/relationships/image" Target="../media/image3010.png"/><Relationship Id="rId82" Type="http://schemas.openxmlformats.org/officeDocument/2006/relationships/customXml" Target="../ink/ink2160.xml"/><Relationship Id="rId152" Type="http://schemas.openxmlformats.org/officeDocument/2006/relationships/customXml" Target="../ink/ink2195.xml"/><Relationship Id="rId19" Type="http://schemas.openxmlformats.org/officeDocument/2006/relationships/image" Target="../media/image9100.png"/><Relationship Id="rId14" Type="http://schemas.openxmlformats.org/officeDocument/2006/relationships/customXml" Target="../ink/ink2126.xml"/><Relationship Id="rId30" Type="http://schemas.openxmlformats.org/officeDocument/2006/relationships/customXml" Target="../ink/ink2134.xml"/><Relationship Id="rId35" Type="http://schemas.openxmlformats.org/officeDocument/2006/relationships/image" Target="../media/image17100.png"/><Relationship Id="rId56" Type="http://schemas.openxmlformats.org/officeDocument/2006/relationships/customXml" Target="../ink/ink2147.xml"/><Relationship Id="rId77" Type="http://schemas.openxmlformats.org/officeDocument/2006/relationships/image" Target="../media/image3810.png"/><Relationship Id="rId100" Type="http://schemas.openxmlformats.org/officeDocument/2006/relationships/customXml" Target="../ink/ink2169.xml"/><Relationship Id="rId105" Type="http://schemas.openxmlformats.org/officeDocument/2006/relationships/image" Target="../media/image5210.png"/><Relationship Id="rId126" Type="http://schemas.openxmlformats.org/officeDocument/2006/relationships/customXml" Target="../ink/ink2182.xml"/><Relationship Id="rId147" Type="http://schemas.openxmlformats.org/officeDocument/2006/relationships/image" Target="../media/image7310.png"/><Relationship Id="rId8" Type="http://schemas.openxmlformats.org/officeDocument/2006/relationships/customXml" Target="../ink/ink2123.xml"/><Relationship Id="rId51" Type="http://schemas.openxmlformats.org/officeDocument/2006/relationships/image" Target="../media/image2510.png"/><Relationship Id="rId72" Type="http://schemas.openxmlformats.org/officeDocument/2006/relationships/customXml" Target="../ink/ink2155.xml"/><Relationship Id="rId93" Type="http://schemas.openxmlformats.org/officeDocument/2006/relationships/image" Target="../media/image4610.png"/><Relationship Id="rId98" Type="http://schemas.openxmlformats.org/officeDocument/2006/relationships/customXml" Target="../ink/ink2168.xml"/><Relationship Id="rId121" Type="http://schemas.openxmlformats.org/officeDocument/2006/relationships/image" Target="../media/image6010.png"/><Relationship Id="rId142" Type="http://schemas.openxmlformats.org/officeDocument/2006/relationships/customXml" Target="../ink/ink2190.xml"/><Relationship Id="rId3" Type="http://schemas.openxmlformats.org/officeDocument/2006/relationships/image" Target="../media/image11000.png"/><Relationship Id="rId25" Type="http://schemas.openxmlformats.org/officeDocument/2006/relationships/image" Target="../media/image12100.png"/><Relationship Id="rId46" Type="http://schemas.openxmlformats.org/officeDocument/2006/relationships/customXml" Target="../ink/ink2142.xml"/><Relationship Id="rId67" Type="http://schemas.openxmlformats.org/officeDocument/2006/relationships/image" Target="../media/image3310.png"/><Relationship Id="rId116" Type="http://schemas.openxmlformats.org/officeDocument/2006/relationships/customXml" Target="../ink/ink2177.xml"/><Relationship Id="rId137" Type="http://schemas.openxmlformats.org/officeDocument/2006/relationships/image" Target="../media/image6810.png"/><Relationship Id="rId20" Type="http://schemas.openxmlformats.org/officeDocument/2006/relationships/customXml" Target="../ink/ink2129.xml"/><Relationship Id="rId41" Type="http://schemas.openxmlformats.org/officeDocument/2006/relationships/image" Target="../media/image20100.png"/><Relationship Id="rId62" Type="http://schemas.openxmlformats.org/officeDocument/2006/relationships/customXml" Target="../ink/ink2150.xml"/><Relationship Id="rId83" Type="http://schemas.openxmlformats.org/officeDocument/2006/relationships/image" Target="../media/image4110.png"/><Relationship Id="rId88" Type="http://schemas.openxmlformats.org/officeDocument/2006/relationships/customXml" Target="../ink/ink2163.xml"/><Relationship Id="rId111" Type="http://schemas.openxmlformats.org/officeDocument/2006/relationships/image" Target="../media/image5510.png"/><Relationship Id="rId132" Type="http://schemas.openxmlformats.org/officeDocument/2006/relationships/customXml" Target="../ink/ink2185.xml"/><Relationship Id="rId153" Type="http://schemas.openxmlformats.org/officeDocument/2006/relationships/image" Target="../media/image7610.png"/><Relationship Id="rId15" Type="http://schemas.openxmlformats.org/officeDocument/2006/relationships/image" Target="../media/image7100.png"/><Relationship Id="rId36" Type="http://schemas.openxmlformats.org/officeDocument/2006/relationships/customXml" Target="../ink/ink2137.xml"/><Relationship Id="rId57" Type="http://schemas.openxmlformats.org/officeDocument/2006/relationships/image" Target="../media/image2810.png"/><Relationship Id="rId106" Type="http://schemas.openxmlformats.org/officeDocument/2006/relationships/customXml" Target="../ink/ink2172.xml"/><Relationship Id="rId127" Type="http://schemas.openxmlformats.org/officeDocument/2006/relationships/image" Target="../media/image6310.png"/><Relationship Id="rId10" Type="http://schemas.openxmlformats.org/officeDocument/2006/relationships/customXml" Target="../ink/ink2124.xml"/><Relationship Id="rId31" Type="http://schemas.openxmlformats.org/officeDocument/2006/relationships/image" Target="../media/image15100.png"/><Relationship Id="rId52" Type="http://schemas.openxmlformats.org/officeDocument/2006/relationships/customXml" Target="../ink/ink2145.xml"/><Relationship Id="rId73" Type="http://schemas.openxmlformats.org/officeDocument/2006/relationships/image" Target="../media/image3610.png"/><Relationship Id="rId78" Type="http://schemas.openxmlformats.org/officeDocument/2006/relationships/customXml" Target="../ink/ink2158.xml"/><Relationship Id="rId94" Type="http://schemas.openxmlformats.org/officeDocument/2006/relationships/customXml" Target="../ink/ink2166.xml"/><Relationship Id="rId99" Type="http://schemas.openxmlformats.org/officeDocument/2006/relationships/image" Target="../media/image4910.png"/><Relationship Id="rId101" Type="http://schemas.openxmlformats.org/officeDocument/2006/relationships/image" Target="../media/image5010.png"/><Relationship Id="rId122" Type="http://schemas.openxmlformats.org/officeDocument/2006/relationships/customXml" Target="../ink/ink2180.xml"/><Relationship Id="rId143" Type="http://schemas.openxmlformats.org/officeDocument/2006/relationships/image" Target="../media/image7110.png"/><Relationship Id="rId148" Type="http://schemas.openxmlformats.org/officeDocument/2006/relationships/customXml" Target="../ink/ink2193.xml"/><Relationship Id="rId4" Type="http://schemas.openxmlformats.org/officeDocument/2006/relationships/customXml" Target="../ink/ink2121.xml"/><Relationship Id="rId9" Type="http://schemas.openxmlformats.org/officeDocument/2006/relationships/image" Target="../media/image4100.png"/><Relationship Id="rId26" Type="http://schemas.openxmlformats.org/officeDocument/2006/relationships/customXml" Target="../ink/ink2132.xml"/><Relationship Id="rId47" Type="http://schemas.openxmlformats.org/officeDocument/2006/relationships/image" Target="../media/image2310.png"/><Relationship Id="rId68" Type="http://schemas.openxmlformats.org/officeDocument/2006/relationships/customXml" Target="../ink/ink2153.xml"/><Relationship Id="rId89" Type="http://schemas.openxmlformats.org/officeDocument/2006/relationships/image" Target="../media/image4410.png"/><Relationship Id="rId112" Type="http://schemas.openxmlformats.org/officeDocument/2006/relationships/customXml" Target="../ink/ink2175.xml"/><Relationship Id="rId133" Type="http://schemas.openxmlformats.org/officeDocument/2006/relationships/image" Target="../media/image6610.png"/><Relationship Id="rId154" Type="http://schemas.openxmlformats.org/officeDocument/2006/relationships/image" Target="../media/image2118.png"/><Relationship Id="rId16" Type="http://schemas.openxmlformats.org/officeDocument/2006/relationships/customXml" Target="../ink/ink2127.xml"/><Relationship Id="rId37" Type="http://schemas.openxmlformats.org/officeDocument/2006/relationships/image" Target="../media/image18100.png"/><Relationship Id="rId58" Type="http://schemas.openxmlformats.org/officeDocument/2006/relationships/customXml" Target="../ink/ink2148.xml"/><Relationship Id="rId79" Type="http://schemas.openxmlformats.org/officeDocument/2006/relationships/image" Target="../media/image3910.png"/><Relationship Id="rId102" Type="http://schemas.openxmlformats.org/officeDocument/2006/relationships/customXml" Target="../ink/ink2170.xml"/><Relationship Id="rId123" Type="http://schemas.openxmlformats.org/officeDocument/2006/relationships/image" Target="../media/image6110.png"/><Relationship Id="rId144" Type="http://schemas.openxmlformats.org/officeDocument/2006/relationships/customXml" Target="../ink/ink2191.xml"/><Relationship Id="rId90" Type="http://schemas.openxmlformats.org/officeDocument/2006/relationships/customXml" Target="../ink/ink2164.xml"/></Relationships>
</file>

<file path=ppt/slides/_rels/slide22.xml.rels><?xml version="1.0" encoding="UTF-8" standalone="yes"?>
<Relationships xmlns="http://schemas.openxmlformats.org/package/2006/relationships"><Relationship Id="rId117" Type="http://schemas.openxmlformats.org/officeDocument/2006/relationships/image" Target="../media/image13610.png"/><Relationship Id="rId299" Type="http://schemas.openxmlformats.org/officeDocument/2006/relationships/image" Target="../media/image2270.png"/><Relationship Id="rId21" Type="http://schemas.openxmlformats.org/officeDocument/2006/relationships/image" Target="../media/image8910.png"/><Relationship Id="rId63" Type="http://schemas.openxmlformats.org/officeDocument/2006/relationships/image" Target="../media/image10910.png"/><Relationship Id="rId159" Type="http://schemas.openxmlformats.org/officeDocument/2006/relationships/image" Target="../media/image15710.png"/><Relationship Id="rId324" Type="http://schemas.openxmlformats.org/officeDocument/2006/relationships/customXml" Target="../ink/ink2357.xml"/><Relationship Id="rId366" Type="http://schemas.openxmlformats.org/officeDocument/2006/relationships/customXml" Target="../ink/ink2378.xml"/><Relationship Id="rId170" Type="http://schemas.openxmlformats.org/officeDocument/2006/relationships/customXml" Target="../ink/ink2280.xml"/><Relationship Id="rId226" Type="http://schemas.openxmlformats.org/officeDocument/2006/relationships/customXml" Target="../ink/ink2308.xml"/><Relationship Id="rId433" Type="http://schemas.openxmlformats.org/officeDocument/2006/relationships/image" Target="../media/image2940.png"/><Relationship Id="rId268" Type="http://schemas.openxmlformats.org/officeDocument/2006/relationships/customXml" Target="../ink/ink2329.xml"/><Relationship Id="rId475" Type="http://schemas.openxmlformats.org/officeDocument/2006/relationships/image" Target="../media/image3150.png"/><Relationship Id="rId32" Type="http://schemas.openxmlformats.org/officeDocument/2006/relationships/customXml" Target="../ink/ink2211.xml"/><Relationship Id="rId74" Type="http://schemas.openxmlformats.org/officeDocument/2006/relationships/customXml" Target="../ink/ink2232.xml"/><Relationship Id="rId128" Type="http://schemas.openxmlformats.org/officeDocument/2006/relationships/customXml" Target="../ink/ink2259.xml"/><Relationship Id="rId335" Type="http://schemas.openxmlformats.org/officeDocument/2006/relationships/image" Target="../media/image2450.png"/><Relationship Id="rId377" Type="http://schemas.openxmlformats.org/officeDocument/2006/relationships/image" Target="../media/image2660.png"/><Relationship Id="rId5" Type="http://schemas.openxmlformats.org/officeDocument/2006/relationships/image" Target="../media/image8110.png"/><Relationship Id="rId181" Type="http://schemas.openxmlformats.org/officeDocument/2006/relationships/image" Target="../media/image16810.png"/><Relationship Id="rId237" Type="http://schemas.openxmlformats.org/officeDocument/2006/relationships/image" Target="../media/image19610.png"/><Relationship Id="rId402" Type="http://schemas.openxmlformats.org/officeDocument/2006/relationships/customXml" Target="../ink/ink2396.xml"/><Relationship Id="rId279" Type="http://schemas.openxmlformats.org/officeDocument/2006/relationships/image" Target="../media/image2170.png"/><Relationship Id="rId444" Type="http://schemas.openxmlformats.org/officeDocument/2006/relationships/customXml" Target="../ink/ink2417.xml"/><Relationship Id="rId486" Type="http://schemas.openxmlformats.org/officeDocument/2006/relationships/customXml" Target="../ink/ink2438.xml"/><Relationship Id="rId43" Type="http://schemas.openxmlformats.org/officeDocument/2006/relationships/image" Target="../media/image9910.png"/><Relationship Id="rId139" Type="http://schemas.openxmlformats.org/officeDocument/2006/relationships/image" Target="../media/image14710.png"/><Relationship Id="rId290" Type="http://schemas.openxmlformats.org/officeDocument/2006/relationships/customXml" Target="../ink/ink2340.xml"/><Relationship Id="rId304" Type="http://schemas.openxmlformats.org/officeDocument/2006/relationships/customXml" Target="../ink/ink2347.xml"/><Relationship Id="rId346" Type="http://schemas.openxmlformats.org/officeDocument/2006/relationships/customXml" Target="../ink/ink2368.xml"/><Relationship Id="rId388" Type="http://schemas.openxmlformats.org/officeDocument/2006/relationships/customXml" Target="../ink/ink2389.xml"/><Relationship Id="rId85" Type="http://schemas.openxmlformats.org/officeDocument/2006/relationships/image" Target="../media/image12010.png"/><Relationship Id="rId150" Type="http://schemas.openxmlformats.org/officeDocument/2006/relationships/customXml" Target="../ink/ink2270.xml"/><Relationship Id="rId192" Type="http://schemas.openxmlformats.org/officeDocument/2006/relationships/customXml" Target="../ink/ink2291.xml"/><Relationship Id="rId206" Type="http://schemas.openxmlformats.org/officeDocument/2006/relationships/customXml" Target="../ink/ink2298.xml"/><Relationship Id="rId413" Type="http://schemas.openxmlformats.org/officeDocument/2006/relationships/image" Target="../media/image2840.png"/><Relationship Id="rId248" Type="http://schemas.openxmlformats.org/officeDocument/2006/relationships/customXml" Target="../ink/ink2319.xml"/><Relationship Id="rId455" Type="http://schemas.openxmlformats.org/officeDocument/2006/relationships/image" Target="../media/image3050.png"/><Relationship Id="rId497" Type="http://schemas.openxmlformats.org/officeDocument/2006/relationships/image" Target="../media/image3260.png"/><Relationship Id="rId12" Type="http://schemas.openxmlformats.org/officeDocument/2006/relationships/customXml" Target="../ink/ink2201.xml"/><Relationship Id="rId108" Type="http://schemas.openxmlformats.org/officeDocument/2006/relationships/customXml" Target="../ink/ink2249.xml"/><Relationship Id="rId315" Type="http://schemas.openxmlformats.org/officeDocument/2006/relationships/image" Target="../media/image2350.png"/><Relationship Id="rId357" Type="http://schemas.openxmlformats.org/officeDocument/2006/relationships/image" Target="../media/image2560.png"/><Relationship Id="rId54" Type="http://schemas.openxmlformats.org/officeDocument/2006/relationships/customXml" Target="../ink/ink2222.xml"/><Relationship Id="rId96" Type="http://schemas.openxmlformats.org/officeDocument/2006/relationships/customXml" Target="../ink/ink2243.xml"/><Relationship Id="rId161" Type="http://schemas.openxmlformats.org/officeDocument/2006/relationships/image" Target="../media/image15810.png"/><Relationship Id="rId217" Type="http://schemas.openxmlformats.org/officeDocument/2006/relationships/image" Target="../media/image18610.png"/><Relationship Id="rId399" Type="http://schemas.openxmlformats.org/officeDocument/2006/relationships/image" Target="../media/image2770.png"/><Relationship Id="rId259" Type="http://schemas.openxmlformats.org/officeDocument/2006/relationships/image" Target="../media/image20710.png"/><Relationship Id="rId424" Type="http://schemas.openxmlformats.org/officeDocument/2006/relationships/customXml" Target="../ink/ink2407.xml"/><Relationship Id="rId466" Type="http://schemas.openxmlformats.org/officeDocument/2006/relationships/customXml" Target="../ink/ink2428.xml"/><Relationship Id="rId23" Type="http://schemas.openxmlformats.org/officeDocument/2006/relationships/image" Target="../media/image9010.png"/><Relationship Id="rId119" Type="http://schemas.openxmlformats.org/officeDocument/2006/relationships/image" Target="../media/image13710.png"/><Relationship Id="rId270" Type="http://schemas.openxmlformats.org/officeDocument/2006/relationships/customXml" Target="../ink/ink2330.xml"/><Relationship Id="rId326" Type="http://schemas.openxmlformats.org/officeDocument/2006/relationships/customXml" Target="../ink/ink2358.xml"/><Relationship Id="rId65" Type="http://schemas.openxmlformats.org/officeDocument/2006/relationships/image" Target="../media/image11010.png"/><Relationship Id="rId130" Type="http://schemas.openxmlformats.org/officeDocument/2006/relationships/customXml" Target="../ink/ink2260.xml"/><Relationship Id="rId368" Type="http://schemas.openxmlformats.org/officeDocument/2006/relationships/customXml" Target="../ink/ink2379.xml"/><Relationship Id="rId172" Type="http://schemas.openxmlformats.org/officeDocument/2006/relationships/customXml" Target="../ink/ink2281.xml"/><Relationship Id="rId228" Type="http://schemas.openxmlformats.org/officeDocument/2006/relationships/customXml" Target="../ink/ink2309.xml"/><Relationship Id="rId435" Type="http://schemas.openxmlformats.org/officeDocument/2006/relationships/image" Target="../media/image2950.png"/><Relationship Id="rId477" Type="http://schemas.openxmlformats.org/officeDocument/2006/relationships/image" Target="../media/image3160.png"/><Relationship Id="rId281" Type="http://schemas.openxmlformats.org/officeDocument/2006/relationships/image" Target="../media/image2180.png"/><Relationship Id="rId337" Type="http://schemas.openxmlformats.org/officeDocument/2006/relationships/image" Target="../media/image2460.png"/><Relationship Id="rId34" Type="http://schemas.openxmlformats.org/officeDocument/2006/relationships/customXml" Target="../ink/ink2212.xml"/><Relationship Id="rId76" Type="http://schemas.openxmlformats.org/officeDocument/2006/relationships/customXml" Target="../ink/ink2233.xml"/><Relationship Id="rId141" Type="http://schemas.openxmlformats.org/officeDocument/2006/relationships/image" Target="../media/image14810.png"/><Relationship Id="rId379" Type="http://schemas.openxmlformats.org/officeDocument/2006/relationships/image" Target="../media/image2670.png"/><Relationship Id="rId7" Type="http://schemas.openxmlformats.org/officeDocument/2006/relationships/image" Target="../media/image8210.png"/><Relationship Id="rId183" Type="http://schemas.openxmlformats.org/officeDocument/2006/relationships/image" Target="../media/image16910.png"/><Relationship Id="rId239" Type="http://schemas.openxmlformats.org/officeDocument/2006/relationships/image" Target="../media/image19710.png"/><Relationship Id="rId390" Type="http://schemas.openxmlformats.org/officeDocument/2006/relationships/customXml" Target="../ink/ink2390.xml"/><Relationship Id="rId404" Type="http://schemas.openxmlformats.org/officeDocument/2006/relationships/customXml" Target="../ink/ink2397.xml"/><Relationship Id="rId446" Type="http://schemas.openxmlformats.org/officeDocument/2006/relationships/customXml" Target="../ink/ink2418.xml"/><Relationship Id="rId250" Type="http://schemas.openxmlformats.org/officeDocument/2006/relationships/customXml" Target="../ink/ink2320.xml"/><Relationship Id="rId292" Type="http://schemas.openxmlformats.org/officeDocument/2006/relationships/customXml" Target="../ink/ink2341.xml"/><Relationship Id="rId306" Type="http://schemas.openxmlformats.org/officeDocument/2006/relationships/customXml" Target="../ink/ink2348.xml"/><Relationship Id="rId488" Type="http://schemas.openxmlformats.org/officeDocument/2006/relationships/customXml" Target="../ink/ink2439.xml"/><Relationship Id="rId45" Type="http://schemas.openxmlformats.org/officeDocument/2006/relationships/image" Target="../media/image10010.png"/><Relationship Id="rId87" Type="http://schemas.openxmlformats.org/officeDocument/2006/relationships/image" Target="../media/image12110.png"/><Relationship Id="rId110" Type="http://schemas.openxmlformats.org/officeDocument/2006/relationships/customXml" Target="../ink/ink2250.xml"/><Relationship Id="rId348" Type="http://schemas.openxmlformats.org/officeDocument/2006/relationships/customXml" Target="../ink/ink2369.xml"/><Relationship Id="rId152" Type="http://schemas.openxmlformats.org/officeDocument/2006/relationships/customXml" Target="../ink/ink2271.xml"/><Relationship Id="rId194" Type="http://schemas.openxmlformats.org/officeDocument/2006/relationships/customXml" Target="../ink/ink2292.xml"/><Relationship Id="rId208" Type="http://schemas.openxmlformats.org/officeDocument/2006/relationships/customXml" Target="../ink/ink2299.xml"/><Relationship Id="rId415" Type="http://schemas.openxmlformats.org/officeDocument/2006/relationships/image" Target="../media/image2850.png"/><Relationship Id="rId457" Type="http://schemas.openxmlformats.org/officeDocument/2006/relationships/image" Target="../media/image3060.png"/><Relationship Id="rId261" Type="http://schemas.openxmlformats.org/officeDocument/2006/relationships/image" Target="../media/image20810.png"/><Relationship Id="rId14" Type="http://schemas.openxmlformats.org/officeDocument/2006/relationships/customXml" Target="../ink/ink2202.xml"/><Relationship Id="rId56" Type="http://schemas.openxmlformats.org/officeDocument/2006/relationships/customXml" Target="../ink/ink2223.xml"/><Relationship Id="rId317" Type="http://schemas.openxmlformats.org/officeDocument/2006/relationships/image" Target="../media/image2360.png"/><Relationship Id="rId359" Type="http://schemas.openxmlformats.org/officeDocument/2006/relationships/image" Target="../media/image2570.png"/><Relationship Id="rId98" Type="http://schemas.openxmlformats.org/officeDocument/2006/relationships/customXml" Target="../ink/ink2244.xml"/><Relationship Id="rId121" Type="http://schemas.openxmlformats.org/officeDocument/2006/relationships/image" Target="../media/image13810.png"/><Relationship Id="rId163" Type="http://schemas.openxmlformats.org/officeDocument/2006/relationships/image" Target="../media/image15910.png"/><Relationship Id="rId219" Type="http://schemas.openxmlformats.org/officeDocument/2006/relationships/image" Target="../media/image18710.png"/><Relationship Id="rId370" Type="http://schemas.openxmlformats.org/officeDocument/2006/relationships/customXml" Target="../ink/ink2380.xml"/><Relationship Id="rId426" Type="http://schemas.openxmlformats.org/officeDocument/2006/relationships/customXml" Target="../ink/ink2408.xml"/><Relationship Id="rId230" Type="http://schemas.openxmlformats.org/officeDocument/2006/relationships/customXml" Target="../ink/ink2310.xml"/><Relationship Id="rId468" Type="http://schemas.openxmlformats.org/officeDocument/2006/relationships/customXml" Target="../ink/ink2429.xml"/><Relationship Id="rId25" Type="http://schemas.openxmlformats.org/officeDocument/2006/relationships/image" Target="../media/image9110.png"/><Relationship Id="rId67" Type="http://schemas.openxmlformats.org/officeDocument/2006/relationships/image" Target="../media/image11110.png"/><Relationship Id="rId272" Type="http://schemas.openxmlformats.org/officeDocument/2006/relationships/customXml" Target="../ink/ink2331.xml"/><Relationship Id="rId328" Type="http://schemas.openxmlformats.org/officeDocument/2006/relationships/customXml" Target="../ink/ink2359.xml"/><Relationship Id="rId132" Type="http://schemas.openxmlformats.org/officeDocument/2006/relationships/customXml" Target="../ink/ink2261.xml"/><Relationship Id="rId174" Type="http://schemas.openxmlformats.org/officeDocument/2006/relationships/customXml" Target="../ink/ink2282.xml"/><Relationship Id="rId381" Type="http://schemas.openxmlformats.org/officeDocument/2006/relationships/image" Target="../media/image2680.png"/><Relationship Id="rId241" Type="http://schemas.openxmlformats.org/officeDocument/2006/relationships/image" Target="../media/image19810.png"/><Relationship Id="rId437" Type="http://schemas.openxmlformats.org/officeDocument/2006/relationships/image" Target="../media/image2960.png"/><Relationship Id="rId479" Type="http://schemas.openxmlformats.org/officeDocument/2006/relationships/image" Target="../media/image3170.png"/><Relationship Id="rId36" Type="http://schemas.openxmlformats.org/officeDocument/2006/relationships/customXml" Target="../ink/ink2213.xml"/><Relationship Id="rId283" Type="http://schemas.openxmlformats.org/officeDocument/2006/relationships/image" Target="../media/image2190.png"/><Relationship Id="rId339" Type="http://schemas.openxmlformats.org/officeDocument/2006/relationships/image" Target="../media/image2470.png"/><Relationship Id="rId490" Type="http://schemas.openxmlformats.org/officeDocument/2006/relationships/customXml" Target="../ink/ink2440.xml"/><Relationship Id="rId78" Type="http://schemas.openxmlformats.org/officeDocument/2006/relationships/customXml" Target="../ink/ink2234.xml"/><Relationship Id="rId101" Type="http://schemas.openxmlformats.org/officeDocument/2006/relationships/image" Target="../media/image12810.png"/><Relationship Id="rId143" Type="http://schemas.openxmlformats.org/officeDocument/2006/relationships/image" Target="../media/image14910.png"/><Relationship Id="rId185" Type="http://schemas.openxmlformats.org/officeDocument/2006/relationships/image" Target="../media/image17010.png"/><Relationship Id="rId350" Type="http://schemas.openxmlformats.org/officeDocument/2006/relationships/customXml" Target="../ink/ink2370.xml"/><Relationship Id="rId406" Type="http://schemas.openxmlformats.org/officeDocument/2006/relationships/customXml" Target="../ink/ink2398.xml"/><Relationship Id="rId9" Type="http://schemas.openxmlformats.org/officeDocument/2006/relationships/image" Target="../media/image8310.png"/><Relationship Id="rId210" Type="http://schemas.openxmlformats.org/officeDocument/2006/relationships/customXml" Target="../ink/ink2300.xml"/><Relationship Id="rId392" Type="http://schemas.openxmlformats.org/officeDocument/2006/relationships/customXml" Target="../ink/ink2391.xml"/><Relationship Id="rId448" Type="http://schemas.openxmlformats.org/officeDocument/2006/relationships/customXml" Target="../ink/ink2419.xml"/><Relationship Id="rId252" Type="http://schemas.openxmlformats.org/officeDocument/2006/relationships/customXml" Target="../ink/ink2321.xml"/><Relationship Id="rId294" Type="http://schemas.openxmlformats.org/officeDocument/2006/relationships/customXml" Target="../ink/ink2342.xml"/><Relationship Id="rId308" Type="http://schemas.openxmlformats.org/officeDocument/2006/relationships/customXml" Target="../ink/ink2349.xml"/><Relationship Id="rId47" Type="http://schemas.openxmlformats.org/officeDocument/2006/relationships/image" Target="../media/image10110.png"/><Relationship Id="rId89" Type="http://schemas.openxmlformats.org/officeDocument/2006/relationships/image" Target="../media/image12210.png"/><Relationship Id="rId112" Type="http://schemas.openxmlformats.org/officeDocument/2006/relationships/customXml" Target="../ink/ink2251.xml"/><Relationship Id="rId154" Type="http://schemas.openxmlformats.org/officeDocument/2006/relationships/customXml" Target="../ink/ink2272.xml"/><Relationship Id="rId361" Type="http://schemas.openxmlformats.org/officeDocument/2006/relationships/image" Target="../media/image2580.png"/><Relationship Id="rId196" Type="http://schemas.openxmlformats.org/officeDocument/2006/relationships/customXml" Target="../ink/ink2293.xml"/><Relationship Id="rId417" Type="http://schemas.openxmlformats.org/officeDocument/2006/relationships/image" Target="../media/image2860.png"/><Relationship Id="rId459" Type="http://schemas.openxmlformats.org/officeDocument/2006/relationships/image" Target="../media/image3070.png"/><Relationship Id="rId16" Type="http://schemas.openxmlformats.org/officeDocument/2006/relationships/customXml" Target="../ink/ink2203.xml"/><Relationship Id="rId221" Type="http://schemas.openxmlformats.org/officeDocument/2006/relationships/image" Target="../media/image18810.png"/><Relationship Id="rId263" Type="http://schemas.openxmlformats.org/officeDocument/2006/relationships/image" Target="../media/image20910.png"/><Relationship Id="rId319" Type="http://schemas.openxmlformats.org/officeDocument/2006/relationships/image" Target="../media/image2370.png"/><Relationship Id="rId470" Type="http://schemas.openxmlformats.org/officeDocument/2006/relationships/customXml" Target="../ink/ink2430.xml"/><Relationship Id="rId58" Type="http://schemas.openxmlformats.org/officeDocument/2006/relationships/customXml" Target="../ink/ink2224.xml"/><Relationship Id="rId123" Type="http://schemas.openxmlformats.org/officeDocument/2006/relationships/image" Target="../media/image13910.png"/><Relationship Id="rId330" Type="http://schemas.openxmlformats.org/officeDocument/2006/relationships/customXml" Target="../ink/ink2360.xml"/><Relationship Id="rId165" Type="http://schemas.openxmlformats.org/officeDocument/2006/relationships/image" Target="../media/image16010.png"/><Relationship Id="rId372" Type="http://schemas.openxmlformats.org/officeDocument/2006/relationships/customXml" Target="../ink/ink2381.xml"/><Relationship Id="rId428" Type="http://schemas.openxmlformats.org/officeDocument/2006/relationships/customXml" Target="../ink/ink2409.xml"/><Relationship Id="rId232" Type="http://schemas.openxmlformats.org/officeDocument/2006/relationships/customXml" Target="../ink/ink2311.xml"/><Relationship Id="rId274" Type="http://schemas.openxmlformats.org/officeDocument/2006/relationships/customXml" Target="../ink/ink2332.xml"/><Relationship Id="rId481" Type="http://schemas.openxmlformats.org/officeDocument/2006/relationships/image" Target="../media/image3180.png"/><Relationship Id="rId27" Type="http://schemas.openxmlformats.org/officeDocument/2006/relationships/image" Target="../media/image9210.png"/><Relationship Id="rId69" Type="http://schemas.openxmlformats.org/officeDocument/2006/relationships/image" Target="../media/image11210.png"/><Relationship Id="rId134" Type="http://schemas.openxmlformats.org/officeDocument/2006/relationships/customXml" Target="../ink/ink2262.xml"/><Relationship Id="rId80" Type="http://schemas.openxmlformats.org/officeDocument/2006/relationships/customXml" Target="../ink/ink2235.xml"/><Relationship Id="rId176" Type="http://schemas.openxmlformats.org/officeDocument/2006/relationships/customXml" Target="../ink/ink2283.xml"/><Relationship Id="rId341" Type="http://schemas.openxmlformats.org/officeDocument/2006/relationships/image" Target="../media/image2480.png"/><Relationship Id="rId383" Type="http://schemas.openxmlformats.org/officeDocument/2006/relationships/image" Target="../media/image2690.png"/><Relationship Id="rId439" Type="http://schemas.openxmlformats.org/officeDocument/2006/relationships/image" Target="../media/image2970.png"/><Relationship Id="rId201" Type="http://schemas.openxmlformats.org/officeDocument/2006/relationships/image" Target="../media/image17810.png"/><Relationship Id="rId243" Type="http://schemas.openxmlformats.org/officeDocument/2006/relationships/image" Target="../media/image19910.png"/><Relationship Id="rId285" Type="http://schemas.openxmlformats.org/officeDocument/2006/relationships/image" Target="../media/image2200.png"/><Relationship Id="rId450" Type="http://schemas.openxmlformats.org/officeDocument/2006/relationships/customXml" Target="../ink/ink2420.xml"/><Relationship Id="rId38" Type="http://schemas.openxmlformats.org/officeDocument/2006/relationships/customXml" Target="../ink/ink2214.xml"/><Relationship Id="rId103" Type="http://schemas.openxmlformats.org/officeDocument/2006/relationships/image" Target="../media/image12910.png"/><Relationship Id="rId310" Type="http://schemas.openxmlformats.org/officeDocument/2006/relationships/customXml" Target="../ink/ink2350.xml"/><Relationship Id="rId492" Type="http://schemas.openxmlformats.org/officeDocument/2006/relationships/customXml" Target="../ink/ink2441.xml"/><Relationship Id="rId91" Type="http://schemas.openxmlformats.org/officeDocument/2006/relationships/image" Target="../media/image12310.png"/><Relationship Id="rId145" Type="http://schemas.openxmlformats.org/officeDocument/2006/relationships/image" Target="../media/image15010.png"/><Relationship Id="rId187" Type="http://schemas.openxmlformats.org/officeDocument/2006/relationships/image" Target="../media/image17110.png"/><Relationship Id="rId352" Type="http://schemas.openxmlformats.org/officeDocument/2006/relationships/customXml" Target="../ink/ink2371.xml"/><Relationship Id="rId394" Type="http://schemas.openxmlformats.org/officeDocument/2006/relationships/customXml" Target="../ink/ink2392.xml"/><Relationship Id="rId408" Type="http://schemas.openxmlformats.org/officeDocument/2006/relationships/customXml" Target="../ink/ink2399.xml"/><Relationship Id="rId212" Type="http://schemas.openxmlformats.org/officeDocument/2006/relationships/customXml" Target="../ink/ink2301.xml"/><Relationship Id="rId254" Type="http://schemas.openxmlformats.org/officeDocument/2006/relationships/customXml" Target="../ink/ink2322.xml"/><Relationship Id="rId49" Type="http://schemas.openxmlformats.org/officeDocument/2006/relationships/image" Target="../media/image10210.png"/><Relationship Id="rId114" Type="http://schemas.openxmlformats.org/officeDocument/2006/relationships/customXml" Target="../ink/ink2252.xml"/><Relationship Id="rId296" Type="http://schemas.openxmlformats.org/officeDocument/2006/relationships/customXml" Target="../ink/ink2343.xml"/><Relationship Id="rId461" Type="http://schemas.openxmlformats.org/officeDocument/2006/relationships/image" Target="../media/image3080.png"/><Relationship Id="rId60" Type="http://schemas.openxmlformats.org/officeDocument/2006/relationships/customXml" Target="../ink/ink2225.xml"/><Relationship Id="rId156" Type="http://schemas.openxmlformats.org/officeDocument/2006/relationships/customXml" Target="../ink/ink2273.xml"/><Relationship Id="rId198" Type="http://schemas.openxmlformats.org/officeDocument/2006/relationships/customXml" Target="../ink/ink2294.xml"/><Relationship Id="rId321" Type="http://schemas.openxmlformats.org/officeDocument/2006/relationships/image" Target="../media/image2380.png"/><Relationship Id="rId363" Type="http://schemas.openxmlformats.org/officeDocument/2006/relationships/image" Target="../media/image2590.png"/><Relationship Id="rId419" Type="http://schemas.openxmlformats.org/officeDocument/2006/relationships/image" Target="../media/image2870.png"/><Relationship Id="rId223" Type="http://schemas.openxmlformats.org/officeDocument/2006/relationships/image" Target="../media/image18910.png"/><Relationship Id="rId430" Type="http://schemas.openxmlformats.org/officeDocument/2006/relationships/customXml" Target="../ink/ink2410.xml"/><Relationship Id="rId18" Type="http://schemas.openxmlformats.org/officeDocument/2006/relationships/customXml" Target="../ink/ink2204.xml"/><Relationship Id="rId265" Type="http://schemas.openxmlformats.org/officeDocument/2006/relationships/image" Target="../media/image21010.png"/><Relationship Id="rId472" Type="http://schemas.openxmlformats.org/officeDocument/2006/relationships/customXml" Target="../ink/ink2431.xml"/><Relationship Id="rId125" Type="http://schemas.openxmlformats.org/officeDocument/2006/relationships/image" Target="../media/image14010.png"/><Relationship Id="rId167" Type="http://schemas.openxmlformats.org/officeDocument/2006/relationships/image" Target="../media/image16110.png"/><Relationship Id="rId332" Type="http://schemas.openxmlformats.org/officeDocument/2006/relationships/customXml" Target="../ink/ink2361.xml"/><Relationship Id="rId374" Type="http://schemas.openxmlformats.org/officeDocument/2006/relationships/customXml" Target="../ink/ink2382.xml"/><Relationship Id="rId71" Type="http://schemas.openxmlformats.org/officeDocument/2006/relationships/image" Target="../media/image11310.png"/><Relationship Id="rId234" Type="http://schemas.openxmlformats.org/officeDocument/2006/relationships/customXml" Target="../ink/ink2312.xml"/><Relationship Id="rId2" Type="http://schemas.openxmlformats.org/officeDocument/2006/relationships/customXml" Target="../ink/ink2196.xml"/><Relationship Id="rId29" Type="http://schemas.openxmlformats.org/officeDocument/2006/relationships/image" Target="../media/image9310.png"/><Relationship Id="rId276" Type="http://schemas.openxmlformats.org/officeDocument/2006/relationships/customXml" Target="../ink/ink2333.xml"/><Relationship Id="rId441" Type="http://schemas.openxmlformats.org/officeDocument/2006/relationships/image" Target="../media/image2980.png"/><Relationship Id="rId483" Type="http://schemas.openxmlformats.org/officeDocument/2006/relationships/image" Target="../media/image3190.png"/><Relationship Id="rId40" Type="http://schemas.openxmlformats.org/officeDocument/2006/relationships/customXml" Target="../ink/ink2215.xml"/><Relationship Id="rId136" Type="http://schemas.openxmlformats.org/officeDocument/2006/relationships/customXml" Target="../ink/ink2263.xml"/><Relationship Id="rId178" Type="http://schemas.openxmlformats.org/officeDocument/2006/relationships/customXml" Target="../ink/ink2284.xml"/><Relationship Id="rId301" Type="http://schemas.openxmlformats.org/officeDocument/2006/relationships/image" Target="../media/image2280.png"/><Relationship Id="rId343" Type="http://schemas.openxmlformats.org/officeDocument/2006/relationships/image" Target="../media/image2490.png"/><Relationship Id="rId82" Type="http://schemas.openxmlformats.org/officeDocument/2006/relationships/customXml" Target="../ink/ink2236.xml"/><Relationship Id="rId203" Type="http://schemas.openxmlformats.org/officeDocument/2006/relationships/image" Target="../media/image17910.png"/><Relationship Id="rId385" Type="http://schemas.openxmlformats.org/officeDocument/2006/relationships/image" Target="../media/image2700.png"/><Relationship Id="rId245" Type="http://schemas.openxmlformats.org/officeDocument/2006/relationships/image" Target="../media/image20010.png"/><Relationship Id="rId287" Type="http://schemas.openxmlformats.org/officeDocument/2006/relationships/image" Target="../media/image2211.png"/><Relationship Id="rId410" Type="http://schemas.openxmlformats.org/officeDocument/2006/relationships/customXml" Target="../ink/ink2400.xml"/><Relationship Id="rId452" Type="http://schemas.openxmlformats.org/officeDocument/2006/relationships/customXml" Target="../ink/ink2421.xml"/><Relationship Id="rId494" Type="http://schemas.openxmlformats.org/officeDocument/2006/relationships/customXml" Target="../ink/ink2442.xml"/><Relationship Id="rId105" Type="http://schemas.openxmlformats.org/officeDocument/2006/relationships/image" Target="../media/image13010.png"/><Relationship Id="rId147" Type="http://schemas.openxmlformats.org/officeDocument/2006/relationships/image" Target="../media/image15110.png"/><Relationship Id="rId312" Type="http://schemas.openxmlformats.org/officeDocument/2006/relationships/customXml" Target="../ink/ink2351.xml"/><Relationship Id="rId354" Type="http://schemas.openxmlformats.org/officeDocument/2006/relationships/customXml" Target="../ink/ink2372.xml"/><Relationship Id="rId51" Type="http://schemas.openxmlformats.org/officeDocument/2006/relationships/image" Target="../media/image10310.png"/><Relationship Id="rId93" Type="http://schemas.openxmlformats.org/officeDocument/2006/relationships/image" Target="../media/image12410.png"/><Relationship Id="rId189" Type="http://schemas.openxmlformats.org/officeDocument/2006/relationships/image" Target="../media/image17210.png"/><Relationship Id="rId396" Type="http://schemas.openxmlformats.org/officeDocument/2006/relationships/customXml" Target="../ink/ink2393.xml"/><Relationship Id="rId214" Type="http://schemas.openxmlformats.org/officeDocument/2006/relationships/customXml" Target="../ink/ink2302.xml"/><Relationship Id="rId256" Type="http://schemas.openxmlformats.org/officeDocument/2006/relationships/customXml" Target="../ink/ink2323.xml"/><Relationship Id="rId298" Type="http://schemas.openxmlformats.org/officeDocument/2006/relationships/customXml" Target="../ink/ink2344.xml"/><Relationship Id="rId421" Type="http://schemas.openxmlformats.org/officeDocument/2006/relationships/image" Target="../media/image2880.png"/><Relationship Id="rId463" Type="http://schemas.openxmlformats.org/officeDocument/2006/relationships/image" Target="../media/image3090.png"/><Relationship Id="rId116" Type="http://schemas.openxmlformats.org/officeDocument/2006/relationships/customXml" Target="../ink/ink2253.xml"/><Relationship Id="rId158" Type="http://schemas.openxmlformats.org/officeDocument/2006/relationships/customXml" Target="../ink/ink2274.xml"/><Relationship Id="rId323" Type="http://schemas.openxmlformats.org/officeDocument/2006/relationships/image" Target="../media/image2390.png"/><Relationship Id="rId20" Type="http://schemas.openxmlformats.org/officeDocument/2006/relationships/customXml" Target="../ink/ink2205.xml"/><Relationship Id="rId62" Type="http://schemas.openxmlformats.org/officeDocument/2006/relationships/customXml" Target="../ink/ink2226.xml"/><Relationship Id="rId365" Type="http://schemas.openxmlformats.org/officeDocument/2006/relationships/image" Target="../media/image2600.png"/><Relationship Id="rId225" Type="http://schemas.openxmlformats.org/officeDocument/2006/relationships/image" Target="../media/image19010.png"/><Relationship Id="rId267" Type="http://schemas.openxmlformats.org/officeDocument/2006/relationships/image" Target="../media/image21110.png"/><Relationship Id="rId432" Type="http://schemas.openxmlformats.org/officeDocument/2006/relationships/customXml" Target="../ink/ink2411.xml"/><Relationship Id="rId474" Type="http://schemas.openxmlformats.org/officeDocument/2006/relationships/customXml" Target="../ink/ink2432.xml"/><Relationship Id="rId106" Type="http://schemas.openxmlformats.org/officeDocument/2006/relationships/customXml" Target="../ink/ink2248.xml"/><Relationship Id="rId127" Type="http://schemas.openxmlformats.org/officeDocument/2006/relationships/image" Target="../media/image14110.png"/><Relationship Id="rId313" Type="http://schemas.openxmlformats.org/officeDocument/2006/relationships/image" Target="../media/image2340.png"/><Relationship Id="rId495" Type="http://schemas.openxmlformats.org/officeDocument/2006/relationships/image" Target="../media/image3250.png"/><Relationship Id="rId10" Type="http://schemas.openxmlformats.org/officeDocument/2006/relationships/customXml" Target="../ink/ink2200.xml"/><Relationship Id="rId31" Type="http://schemas.openxmlformats.org/officeDocument/2006/relationships/image" Target="../media/image9410.png"/><Relationship Id="rId52" Type="http://schemas.openxmlformats.org/officeDocument/2006/relationships/customXml" Target="../ink/ink2221.xml"/><Relationship Id="rId73" Type="http://schemas.openxmlformats.org/officeDocument/2006/relationships/image" Target="../media/image11410.png"/><Relationship Id="rId94" Type="http://schemas.openxmlformats.org/officeDocument/2006/relationships/customXml" Target="../ink/ink2242.xml"/><Relationship Id="rId148" Type="http://schemas.openxmlformats.org/officeDocument/2006/relationships/customXml" Target="../ink/ink2269.xml"/><Relationship Id="rId169" Type="http://schemas.openxmlformats.org/officeDocument/2006/relationships/image" Target="../media/image16210.png"/><Relationship Id="rId334" Type="http://schemas.openxmlformats.org/officeDocument/2006/relationships/customXml" Target="../ink/ink2362.xml"/><Relationship Id="rId355" Type="http://schemas.openxmlformats.org/officeDocument/2006/relationships/image" Target="../media/image2550.png"/><Relationship Id="rId376" Type="http://schemas.openxmlformats.org/officeDocument/2006/relationships/customXml" Target="../ink/ink2383.xml"/><Relationship Id="rId397" Type="http://schemas.openxmlformats.org/officeDocument/2006/relationships/image" Target="../media/image2760.png"/><Relationship Id="rId4" Type="http://schemas.openxmlformats.org/officeDocument/2006/relationships/customXml" Target="../ink/ink2197.xml"/><Relationship Id="rId180" Type="http://schemas.openxmlformats.org/officeDocument/2006/relationships/customXml" Target="../ink/ink2285.xml"/><Relationship Id="rId215" Type="http://schemas.openxmlformats.org/officeDocument/2006/relationships/image" Target="../media/image18510.png"/><Relationship Id="rId236" Type="http://schemas.openxmlformats.org/officeDocument/2006/relationships/customXml" Target="../ink/ink2313.xml"/><Relationship Id="rId257" Type="http://schemas.openxmlformats.org/officeDocument/2006/relationships/image" Target="../media/image20610.png"/><Relationship Id="rId278" Type="http://schemas.openxmlformats.org/officeDocument/2006/relationships/customXml" Target="../ink/ink2334.xml"/><Relationship Id="rId401" Type="http://schemas.openxmlformats.org/officeDocument/2006/relationships/image" Target="../media/image2780.png"/><Relationship Id="rId422" Type="http://schemas.openxmlformats.org/officeDocument/2006/relationships/customXml" Target="../ink/ink2406.xml"/><Relationship Id="rId443" Type="http://schemas.openxmlformats.org/officeDocument/2006/relationships/image" Target="../media/image2990.png"/><Relationship Id="rId464" Type="http://schemas.openxmlformats.org/officeDocument/2006/relationships/customXml" Target="../ink/ink2427.xml"/><Relationship Id="rId303" Type="http://schemas.openxmlformats.org/officeDocument/2006/relationships/image" Target="../media/image2290.png"/><Relationship Id="rId485" Type="http://schemas.openxmlformats.org/officeDocument/2006/relationships/image" Target="../media/image3200.png"/><Relationship Id="rId42" Type="http://schemas.openxmlformats.org/officeDocument/2006/relationships/customXml" Target="../ink/ink2216.xml"/><Relationship Id="rId84" Type="http://schemas.openxmlformats.org/officeDocument/2006/relationships/customXml" Target="../ink/ink2237.xml"/><Relationship Id="rId138" Type="http://schemas.openxmlformats.org/officeDocument/2006/relationships/customXml" Target="../ink/ink2264.xml"/><Relationship Id="rId345" Type="http://schemas.openxmlformats.org/officeDocument/2006/relationships/image" Target="../media/image2500.png"/><Relationship Id="rId387" Type="http://schemas.openxmlformats.org/officeDocument/2006/relationships/image" Target="../media/image2711.png"/><Relationship Id="rId191" Type="http://schemas.openxmlformats.org/officeDocument/2006/relationships/image" Target="../media/image17310.png"/><Relationship Id="rId205" Type="http://schemas.openxmlformats.org/officeDocument/2006/relationships/image" Target="../media/image18010.png"/><Relationship Id="rId247" Type="http://schemas.openxmlformats.org/officeDocument/2006/relationships/image" Target="../media/image20110.png"/><Relationship Id="rId412" Type="http://schemas.openxmlformats.org/officeDocument/2006/relationships/customXml" Target="../ink/ink2401.xml"/><Relationship Id="rId107" Type="http://schemas.openxmlformats.org/officeDocument/2006/relationships/image" Target="../media/image13110.png"/><Relationship Id="rId289" Type="http://schemas.openxmlformats.org/officeDocument/2006/relationships/image" Target="../media/image2220.png"/><Relationship Id="rId454" Type="http://schemas.openxmlformats.org/officeDocument/2006/relationships/customXml" Target="../ink/ink2422.xml"/><Relationship Id="rId496" Type="http://schemas.openxmlformats.org/officeDocument/2006/relationships/customXml" Target="../ink/ink2443.xml"/><Relationship Id="rId11" Type="http://schemas.openxmlformats.org/officeDocument/2006/relationships/image" Target="../media/image8410.png"/><Relationship Id="rId53" Type="http://schemas.openxmlformats.org/officeDocument/2006/relationships/image" Target="../media/image10410.png"/><Relationship Id="rId149" Type="http://schemas.openxmlformats.org/officeDocument/2006/relationships/image" Target="../media/image15210.png"/><Relationship Id="rId314" Type="http://schemas.openxmlformats.org/officeDocument/2006/relationships/customXml" Target="../ink/ink2352.xml"/><Relationship Id="rId356" Type="http://schemas.openxmlformats.org/officeDocument/2006/relationships/customXml" Target="../ink/ink2373.xml"/><Relationship Id="rId398" Type="http://schemas.openxmlformats.org/officeDocument/2006/relationships/customXml" Target="../ink/ink2394.xml"/><Relationship Id="rId95" Type="http://schemas.openxmlformats.org/officeDocument/2006/relationships/image" Target="../media/image12510.png"/><Relationship Id="rId160" Type="http://schemas.openxmlformats.org/officeDocument/2006/relationships/customXml" Target="../ink/ink2275.xml"/><Relationship Id="rId216" Type="http://schemas.openxmlformats.org/officeDocument/2006/relationships/customXml" Target="../ink/ink2303.xml"/><Relationship Id="rId423" Type="http://schemas.openxmlformats.org/officeDocument/2006/relationships/image" Target="../media/image2890.png"/><Relationship Id="rId258" Type="http://schemas.openxmlformats.org/officeDocument/2006/relationships/customXml" Target="../ink/ink2324.xml"/><Relationship Id="rId465" Type="http://schemas.openxmlformats.org/officeDocument/2006/relationships/image" Target="../media/image3101.png"/><Relationship Id="rId22" Type="http://schemas.openxmlformats.org/officeDocument/2006/relationships/customXml" Target="../ink/ink2206.xml"/><Relationship Id="rId64" Type="http://schemas.openxmlformats.org/officeDocument/2006/relationships/customXml" Target="../ink/ink2227.xml"/><Relationship Id="rId118" Type="http://schemas.openxmlformats.org/officeDocument/2006/relationships/customXml" Target="../ink/ink2254.xml"/><Relationship Id="rId325" Type="http://schemas.openxmlformats.org/officeDocument/2006/relationships/image" Target="../media/image2400.png"/><Relationship Id="rId367" Type="http://schemas.openxmlformats.org/officeDocument/2006/relationships/image" Target="../media/image2611.png"/><Relationship Id="rId171" Type="http://schemas.openxmlformats.org/officeDocument/2006/relationships/image" Target="../media/image16310.png"/><Relationship Id="rId227" Type="http://schemas.openxmlformats.org/officeDocument/2006/relationships/image" Target="../media/image19110.png"/><Relationship Id="rId269" Type="http://schemas.openxmlformats.org/officeDocument/2006/relationships/image" Target="../media/image2120.png"/><Relationship Id="rId434" Type="http://schemas.openxmlformats.org/officeDocument/2006/relationships/customXml" Target="../ink/ink2412.xml"/><Relationship Id="rId476" Type="http://schemas.openxmlformats.org/officeDocument/2006/relationships/customXml" Target="../ink/ink2433.xml"/><Relationship Id="rId33" Type="http://schemas.openxmlformats.org/officeDocument/2006/relationships/image" Target="../media/image9510.png"/><Relationship Id="rId129" Type="http://schemas.openxmlformats.org/officeDocument/2006/relationships/image" Target="../media/image14210.png"/><Relationship Id="rId280" Type="http://schemas.openxmlformats.org/officeDocument/2006/relationships/customXml" Target="../ink/ink2335.xml"/><Relationship Id="rId336" Type="http://schemas.openxmlformats.org/officeDocument/2006/relationships/customXml" Target="../ink/ink2363.xml"/><Relationship Id="rId75" Type="http://schemas.openxmlformats.org/officeDocument/2006/relationships/image" Target="../media/image11510.png"/><Relationship Id="rId140" Type="http://schemas.openxmlformats.org/officeDocument/2006/relationships/customXml" Target="../ink/ink2265.xml"/><Relationship Id="rId182" Type="http://schemas.openxmlformats.org/officeDocument/2006/relationships/customXml" Target="../ink/ink2286.xml"/><Relationship Id="rId378" Type="http://schemas.openxmlformats.org/officeDocument/2006/relationships/customXml" Target="../ink/ink2384.xml"/><Relationship Id="rId403" Type="http://schemas.openxmlformats.org/officeDocument/2006/relationships/image" Target="../media/image2790.png"/><Relationship Id="rId6" Type="http://schemas.openxmlformats.org/officeDocument/2006/relationships/customXml" Target="../ink/ink2198.xml"/><Relationship Id="rId238" Type="http://schemas.openxmlformats.org/officeDocument/2006/relationships/customXml" Target="../ink/ink2314.xml"/><Relationship Id="rId445" Type="http://schemas.openxmlformats.org/officeDocument/2006/relationships/image" Target="../media/image3000.png"/><Relationship Id="rId487" Type="http://schemas.openxmlformats.org/officeDocument/2006/relationships/image" Target="../media/image3211.png"/><Relationship Id="rId291" Type="http://schemas.openxmlformats.org/officeDocument/2006/relationships/image" Target="../media/image2230.png"/><Relationship Id="rId305" Type="http://schemas.openxmlformats.org/officeDocument/2006/relationships/image" Target="../media/image2300.png"/><Relationship Id="rId347" Type="http://schemas.openxmlformats.org/officeDocument/2006/relationships/image" Target="../media/image2511.png"/><Relationship Id="rId44" Type="http://schemas.openxmlformats.org/officeDocument/2006/relationships/customXml" Target="../ink/ink2217.xml"/><Relationship Id="rId86" Type="http://schemas.openxmlformats.org/officeDocument/2006/relationships/customXml" Target="../ink/ink2238.xml"/><Relationship Id="rId151" Type="http://schemas.openxmlformats.org/officeDocument/2006/relationships/image" Target="../media/image15310.png"/><Relationship Id="rId389" Type="http://schemas.openxmlformats.org/officeDocument/2006/relationships/image" Target="../media/image2720.png"/><Relationship Id="rId193" Type="http://schemas.openxmlformats.org/officeDocument/2006/relationships/image" Target="../media/image17410.png"/><Relationship Id="rId207" Type="http://schemas.openxmlformats.org/officeDocument/2006/relationships/image" Target="../media/image18110.png"/><Relationship Id="rId249" Type="http://schemas.openxmlformats.org/officeDocument/2006/relationships/image" Target="../media/image20210.png"/><Relationship Id="rId414" Type="http://schemas.openxmlformats.org/officeDocument/2006/relationships/customXml" Target="../ink/ink2402.xml"/><Relationship Id="rId456" Type="http://schemas.openxmlformats.org/officeDocument/2006/relationships/customXml" Target="../ink/ink2423.xml"/><Relationship Id="rId13" Type="http://schemas.openxmlformats.org/officeDocument/2006/relationships/image" Target="../media/image8510.png"/><Relationship Id="rId109" Type="http://schemas.openxmlformats.org/officeDocument/2006/relationships/image" Target="../media/image13210.png"/><Relationship Id="rId260" Type="http://schemas.openxmlformats.org/officeDocument/2006/relationships/customXml" Target="../ink/ink2325.xml"/><Relationship Id="rId316" Type="http://schemas.openxmlformats.org/officeDocument/2006/relationships/customXml" Target="../ink/ink2353.xml"/><Relationship Id="rId55" Type="http://schemas.openxmlformats.org/officeDocument/2006/relationships/image" Target="../media/image10510.png"/><Relationship Id="rId97" Type="http://schemas.openxmlformats.org/officeDocument/2006/relationships/image" Target="../media/image12610.png"/><Relationship Id="rId120" Type="http://schemas.openxmlformats.org/officeDocument/2006/relationships/customXml" Target="../ink/ink2255.xml"/><Relationship Id="rId358" Type="http://schemas.openxmlformats.org/officeDocument/2006/relationships/customXml" Target="../ink/ink2374.xml"/><Relationship Id="rId162" Type="http://schemas.openxmlformats.org/officeDocument/2006/relationships/customXml" Target="../ink/ink2276.xml"/><Relationship Id="rId218" Type="http://schemas.openxmlformats.org/officeDocument/2006/relationships/customXml" Target="../ink/ink2304.xml"/><Relationship Id="rId425" Type="http://schemas.openxmlformats.org/officeDocument/2006/relationships/image" Target="../media/image2900.png"/><Relationship Id="rId467" Type="http://schemas.openxmlformats.org/officeDocument/2006/relationships/image" Target="../media/image3111.png"/><Relationship Id="rId271" Type="http://schemas.openxmlformats.org/officeDocument/2006/relationships/image" Target="../media/image2130.png"/><Relationship Id="rId24" Type="http://schemas.openxmlformats.org/officeDocument/2006/relationships/customXml" Target="../ink/ink2207.xml"/><Relationship Id="rId66" Type="http://schemas.openxmlformats.org/officeDocument/2006/relationships/customXml" Target="../ink/ink2228.xml"/><Relationship Id="rId131" Type="http://schemas.openxmlformats.org/officeDocument/2006/relationships/image" Target="../media/image14310.png"/><Relationship Id="rId327" Type="http://schemas.openxmlformats.org/officeDocument/2006/relationships/image" Target="../media/image2411.png"/><Relationship Id="rId369" Type="http://schemas.openxmlformats.org/officeDocument/2006/relationships/image" Target="../media/image2620.png"/><Relationship Id="rId173" Type="http://schemas.openxmlformats.org/officeDocument/2006/relationships/image" Target="../media/image16410.png"/><Relationship Id="rId229" Type="http://schemas.openxmlformats.org/officeDocument/2006/relationships/image" Target="../media/image19210.png"/><Relationship Id="rId380" Type="http://schemas.openxmlformats.org/officeDocument/2006/relationships/customXml" Target="../ink/ink2385.xml"/><Relationship Id="rId436" Type="http://schemas.openxmlformats.org/officeDocument/2006/relationships/customXml" Target="../ink/ink2413.xml"/><Relationship Id="rId240" Type="http://schemas.openxmlformats.org/officeDocument/2006/relationships/customXml" Target="../ink/ink2315.xml"/><Relationship Id="rId478" Type="http://schemas.openxmlformats.org/officeDocument/2006/relationships/customXml" Target="../ink/ink2434.xml"/><Relationship Id="rId35" Type="http://schemas.openxmlformats.org/officeDocument/2006/relationships/image" Target="../media/image9610.png"/><Relationship Id="rId77" Type="http://schemas.openxmlformats.org/officeDocument/2006/relationships/image" Target="../media/image11610.png"/><Relationship Id="rId100" Type="http://schemas.openxmlformats.org/officeDocument/2006/relationships/customXml" Target="../ink/ink2245.xml"/><Relationship Id="rId282" Type="http://schemas.openxmlformats.org/officeDocument/2006/relationships/customXml" Target="../ink/ink2336.xml"/><Relationship Id="rId338" Type="http://schemas.openxmlformats.org/officeDocument/2006/relationships/customXml" Target="../ink/ink2364.xml"/><Relationship Id="rId8" Type="http://schemas.openxmlformats.org/officeDocument/2006/relationships/customXml" Target="../ink/ink2199.xml"/><Relationship Id="rId142" Type="http://schemas.openxmlformats.org/officeDocument/2006/relationships/customXml" Target="../ink/ink2266.xml"/><Relationship Id="rId184" Type="http://schemas.openxmlformats.org/officeDocument/2006/relationships/customXml" Target="../ink/ink2287.xml"/><Relationship Id="rId391" Type="http://schemas.openxmlformats.org/officeDocument/2006/relationships/image" Target="../media/image2730.png"/><Relationship Id="rId405" Type="http://schemas.openxmlformats.org/officeDocument/2006/relationships/image" Target="../media/image2800.png"/><Relationship Id="rId447" Type="http://schemas.openxmlformats.org/officeDocument/2006/relationships/image" Target="../media/image3011.png"/><Relationship Id="rId251" Type="http://schemas.openxmlformats.org/officeDocument/2006/relationships/image" Target="../media/image20310.png"/><Relationship Id="rId489" Type="http://schemas.openxmlformats.org/officeDocument/2006/relationships/image" Target="../media/image3220.png"/><Relationship Id="rId46" Type="http://schemas.openxmlformats.org/officeDocument/2006/relationships/customXml" Target="../ink/ink2218.xml"/><Relationship Id="rId293" Type="http://schemas.openxmlformats.org/officeDocument/2006/relationships/image" Target="../media/image2240.png"/><Relationship Id="rId307" Type="http://schemas.openxmlformats.org/officeDocument/2006/relationships/image" Target="../media/image2311.png"/><Relationship Id="rId349" Type="http://schemas.openxmlformats.org/officeDocument/2006/relationships/image" Target="../media/image2520.png"/><Relationship Id="rId88" Type="http://schemas.openxmlformats.org/officeDocument/2006/relationships/customXml" Target="../ink/ink2239.xml"/><Relationship Id="rId111" Type="http://schemas.openxmlformats.org/officeDocument/2006/relationships/image" Target="../media/image13310.png"/><Relationship Id="rId153" Type="http://schemas.openxmlformats.org/officeDocument/2006/relationships/image" Target="../media/image15410.png"/><Relationship Id="rId195" Type="http://schemas.openxmlformats.org/officeDocument/2006/relationships/image" Target="../media/image17510.png"/><Relationship Id="rId209" Type="http://schemas.openxmlformats.org/officeDocument/2006/relationships/image" Target="../media/image18210.png"/><Relationship Id="rId360" Type="http://schemas.openxmlformats.org/officeDocument/2006/relationships/customXml" Target="../ink/ink2375.xml"/><Relationship Id="rId416" Type="http://schemas.openxmlformats.org/officeDocument/2006/relationships/customXml" Target="../ink/ink2403.xml"/><Relationship Id="rId220" Type="http://schemas.openxmlformats.org/officeDocument/2006/relationships/customXml" Target="../ink/ink2305.xml"/><Relationship Id="rId458" Type="http://schemas.openxmlformats.org/officeDocument/2006/relationships/customXml" Target="../ink/ink2424.xml"/><Relationship Id="rId15" Type="http://schemas.openxmlformats.org/officeDocument/2006/relationships/image" Target="../media/image8610.png"/><Relationship Id="rId57" Type="http://schemas.openxmlformats.org/officeDocument/2006/relationships/image" Target="../media/image10610.png"/><Relationship Id="rId262" Type="http://schemas.openxmlformats.org/officeDocument/2006/relationships/customXml" Target="../ink/ink2326.xml"/><Relationship Id="rId318" Type="http://schemas.openxmlformats.org/officeDocument/2006/relationships/customXml" Target="../ink/ink2354.xml"/><Relationship Id="rId99" Type="http://schemas.openxmlformats.org/officeDocument/2006/relationships/image" Target="../media/image12710.png"/><Relationship Id="rId122" Type="http://schemas.openxmlformats.org/officeDocument/2006/relationships/customXml" Target="../ink/ink2256.xml"/><Relationship Id="rId164" Type="http://schemas.openxmlformats.org/officeDocument/2006/relationships/customXml" Target="../ink/ink2277.xml"/><Relationship Id="rId371" Type="http://schemas.openxmlformats.org/officeDocument/2006/relationships/image" Target="../media/image2630.png"/><Relationship Id="rId427" Type="http://schemas.openxmlformats.org/officeDocument/2006/relationships/image" Target="../media/image2911.png"/><Relationship Id="rId469" Type="http://schemas.openxmlformats.org/officeDocument/2006/relationships/image" Target="../media/image3120.png"/><Relationship Id="rId26" Type="http://schemas.openxmlformats.org/officeDocument/2006/relationships/customXml" Target="../ink/ink2208.xml"/><Relationship Id="rId231" Type="http://schemas.openxmlformats.org/officeDocument/2006/relationships/image" Target="../media/image19310.png"/><Relationship Id="rId273" Type="http://schemas.openxmlformats.org/officeDocument/2006/relationships/image" Target="../media/image2140.png"/><Relationship Id="rId329" Type="http://schemas.openxmlformats.org/officeDocument/2006/relationships/image" Target="../media/image2420.png"/><Relationship Id="rId480" Type="http://schemas.openxmlformats.org/officeDocument/2006/relationships/customXml" Target="../ink/ink2435.xml"/><Relationship Id="rId68" Type="http://schemas.openxmlformats.org/officeDocument/2006/relationships/customXml" Target="../ink/ink2229.xml"/><Relationship Id="rId133" Type="http://schemas.openxmlformats.org/officeDocument/2006/relationships/image" Target="../media/image14410.png"/><Relationship Id="rId175" Type="http://schemas.openxmlformats.org/officeDocument/2006/relationships/image" Target="../media/image16510.png"/><Relationship Id="rId340" Type="http://schemas.openxmlformats.org/officeDocument/2006/relationships/customXml" Target="../ink/ink2365.xml"/><Relationship Id="rId200" Type="http://schemas.openxmlformats.org/officeDocument/2006/relationships/customXml" Target="../ink/ink2295.xml"/><Relationship Id="rId382" Type="http://schemas.openxmlformats.org/officeDocument/2006/relationships/customXml" Target="../ink/ink2386.xml"/><Relationship Id="rId438" Type="http://schemas.openxmlformats.org/officeDocument/2006/relationships/customXml" Target="../ink/ink2414.xml"/><Relationship Id="rId242" Type="http://schemas.openxmlformats.org/officeDocument/2006/relationships/customXml" Target="../ink/ink2316.xml"/><Relationship Id="rId284" Type="http://schemas.openxmlformats.org/officeDocument/2006/relationships/customXml" Target="../ink/ink2337.xml"/><Relationship Id="rId491" Type="http://schemas.openxmlformats.org/officeDocument/2006/relationships/image" Target="../media/image3230.png"/><Relationship Id="rId37" Type="http://schemas.openxmlformats.org/officeDocument/2006/relationships/image" Target="../media/image9710.png"/><Relationship Id="rId79" Type="http://schemas.openxmlformats.org/officeDocument/2006/relationships/image" Target="../media/image11710.png"/><Relationship Id="rId102" Type="http://schemas.openxmlformats.org/officeDocument/2006/relationships/customXml" Target="../ink/ink2246.xml"/><Relationship Id="rId144" Type="http://schemas.openxmlformats.org/officeDocument/2006/relationships/customXml" Target="../ink/ink2267.xml"/><Relationship Id="rId90" Type="http://schemas.openxmlformats.org/officeDocument/2006/relationships/customXml" Target="../ink/ink2240.xml"/><Relationship Id="rId186" Type="http://schemas.openxmlformats.org/officeDocument/2006/relationships/customXml" Target="../ink/ink2288.xml"/><Relationship Id="rId351" Type="http://schemas.openxmlformats.org/officeDocument/2006/relationships/image" Target="../media/image2530.png"/><Relationship Id="rId393" Type="http://schemas.openxmlformats.org/officeDocument/2006/relationships/image" Target="../media/image2740.png"/><Relationship Id="rId407" Type="http://schemas.openxmlformats.org/officeDocument/2006/relationships/image" Target="../media/image2811.png"/><Relationship Id="rId449" Type="http://schemas.openxmlformats.org/officeDocument/2006/relationships/image" Target="../media/image3020.png"/><Relationship Id="rId211" Type="http://schemas.openxmlformats.org/officeDocument/2006/relationships/image" Target="../media/image18310.png"/><Relationship Id="rId253" Type="http://schemas.openxmlformats.org/officeDocument/2006/relationships/image" Target="../media/image20410.png"/><Relationship Id="rId295" Type="http://schemas.openxmlformats.org/officeDocument/2006/relationships/image" Target="../media/image2250.png"/><Relationship Id="rId309" Type="http://schemas.openxmlformats.org/officeDocument/2006/relationships/image" Target="../media/image2320.png"/><Relationship Id="rId460" Type="http://schemas.openxmlformats.org/officeDocument/2006/relationships/customXml" Target="../ink/ink2425.xml"/><Relationship Id="rId48" Type="http://schemas.openxmlformats.org/officeDocument/2006/relationships/customXml" Target="../ink/ink2219.xml"/><Relationship Id="rId113" Type="http://schemas.openxmlformats.org/officeDocument/2006/relationships/image" Target="../media/image13410.png"/><Relationship Id="rId320" Type="http://schemas.openxmlformats.org/officeDocument/2006/relationships/customXml" Target="../ink/ink2355.xml"/><Relationship Id="rId155" Type="http://schemas.openxmlformats.org/officeDocument/2006/relationships/image" Target="../media/image15510.png"/><Relationship Id="rId197" Type="http://schemas.openxmlformats.org/officeDocument/2006/relationships/image" Target="../media/image17610.png"/><Relationship Id="rId362" Type="http://schemas.openxmlformats.org/officeDocument/2006/relationships/customXml" Target="../ink/ink2376.xml"/><Relationship Id="rId418" Type="http://schemas.openxmlformats.org/officeDocument/2006/relationships/customXml" Target="../ink/ink2404.xml"/><Relationship Id="rId222" Type="http://schemas.openxmlformats.org/officeDocument/2006/relationships/customXml" Target="../ink/ink2306.xml"/><Relationship Id="rId264" Type="http://schemas.openxmlformats.org/officeDocument/2006/relationships/customXml" Target="../ink/ink2327.xml"/><Relationship Id="rId471" Type="http://schemas.openxmlformats.org/officeDocument/2006/relationships/image" Target="../media/image3130.png"/><Relationship Id="rId17" Type="http://schemas.openxmlformats.org/officeDocument/2006/relationships/image" Target="../media/image8710.png"/><Relationship Id="rId59" Type="http://schemas.openxmlformats.org/officeDocument/2006/relationships/image" Target="../media/image10710.png"/><Relationship Id="rId124" Type="http://schemas.openxmlformats.org/officeDocument/2006/relationships/customXml" Target="../ink/ink2257.xml"/><Relationship Id="rId70" Type="http://schemas.openxmlformats.org/officeDocument/2006/relationships/customXml" Target="../ink/ink2230.xml"/><Relationship Id="rId166" Type="http://schemas.openxmlformats.org/officeDocument/2006/relationships/customXml" Target="../ink/ink2278.xml"/><Relationship Id="rId331" Type="http://schemas.openxmlformats.org/officeDocument/2006/relationships/image" Target="../media/image2430.png"/><Relationship Id="rId373" Type="http://schemas.openxmlformats.org/officeDocument/2006/relationships/image" Target="../media/image2640.png"/><Relationship Id="rId429" Type="http://schemas.openxmlformats.org/officeDocument/2006/relationships/image" Target="../media/image2920.png"/><Relationship Id="rId1" Type="http://schemas.openxmlformats.org/officeDocument/2006/relationships/slideLayout" Target="../slideLayouts/slideLayout7.xml"/><Relationship Id="rId233" Type="http://schemas.openxmlformats.org/officeDocument/2006/relationships/image" Target="../media/image19410.png"/><Relationship Id="rId440" Type="http://schemas.openxmlformats.org/officeDocument/2006/relationships/customXml" Target="../ink/ink2415.xml"/><Relationship Id="rId28" Type="http://schemas.openxmlformats.org/officeDocument/2006/relationships/customXml" Target="../ink/ink2209.xml"/><Relationship Id="rId275" Type="http://schemas.openxmlformats.org/officeDocument/2006/relationships/image" Target="../media/image2150.png"/><Relationship Id="rId300" Type="http://schemas.openxmlformats.org/officeDocument/2006/relationships/customXml" Target="../ink/ink2345.xml"/><Relationship Id="rId482" Type="http://schemas.openxmlformats.org/officeDocument/2006/relationships/customXml" Target="../ink/ink2436.xml"/><Relationship Id="rId81" Type="http://schemas.openxmlformats.org/officeDocument/2006/relationships/image" Target="../media/image11810.png"/><Relationship Id="rId135" Type="http://schemas.openxmlformats.org/officeDocument/2006/relationships/image" Target="../media/image14510.png"/><Relationship Id="rId177" Type="http://schemas.openxmlformats.org/officeDocument/2006/relationships/image" Target="../media/image16610.png"/><Relationship Id="rId342" Type="http://schemas.openxmlformats.org/officeDocument/2006/relationships/customXml" Target="../ink/ink2366.xml"/><Relationship Id="rId384" Type="http://schemas.openxmlformats.org/officeDocument/2006/relationships/customXml" Target="../ink/ink2387.xml"/><Relationship Id="rId202" Type="http://schemas.openxmlformats.org/officeDocument/2006/relationships/customXml" Target="../ink/ink2296.xml"/><Relationship Id="rId244" Type="http://schemas.openxmlformats.org/officeDocument/2006/relationships/customXml" Target="../ink/ink2317.xml"/><Relationship Id="rId39" Type="http://schemas.openxmlformats.org/officeDocument/2006/relationships/image" Target="../media/image8100.png"/><Relationship Id="rId286" Type="http://schemas.openxmlformats.org/officeDocument/2006/relationships/customXml" Target="../ink/ink2338.xml"/><Relationship Id="rId451" Type="http://schemas.openxmlformats.org/officeDocument/2006/relationships/image" Target="../media/image3030.png"/><Relationship Id="rId493" Type="http://schemas.openxmlformats.org/officeDocument/2006/relationships/image" Target="../media/image3240.png"/><Relationship Id="rId50" Type="http://schemas.openxmlformats.org/officeDocument/2006/relationships/customXml" Target="../ink/ink2220.xml"/><Relationship Id="rId104" Type="http://schemas.openxmlformats.org/officeDocument/2006/relationships/customXml" Target="../ink/ink2247.xml"/><Relationship Id="rId146" Type="http://schemas.openxmlformats.org/officeDocument/2006/relationships/customXml" Target="../ink/ink2268.xml"/><Relationship Id="rId188" Type="http://schemas.openxmlformats.org/officeDocument/2006/relationships/customXml" Target="../ink/ink2289.xml"/><Relationship Id="rId311" Type="http://schemas.openxmlformats.org/officeDocument/2006/relationships/image" Target="../media/image2330.png"/><Relationship Id="rId353" Type="http://schemas.openxmlformats.org/officeDocument/2006/relationships/image" Target="../media/image2540.png"/><Relationship Id="rId395" Type="http://schemas.openxmlformats.org/officeDocument/2006/relationships/image" Target="../media/image2750.png"/><Relationship Id="rId409" Type="http://schemas.openxmlformats.org/officeDocument/2006/relationships/image" Target="../media/image2820.png"/><Relationship Id="rId92" Type="http://schemas.openxmlformats.org/officeDocument/2006/relationships/customXml" Target="../ink/ink2241.xml"/><Relationship Id="rId213" Type="http://schemas.openxmlformats.org/officeDocument/2006/relationships/image" Target="../media/image18410.png"/><Relationship Id="rId420" Type="http://schemas.openxmlformats.org/officeDocument/2006/relationships/customXml" Target="../ink/ink2405.xml"/><Relationship Id="rId255" Type="http://schemas.openxmlformats.org/officeDocument/2006/relationships/image" Target="../media/image20510.png"/><Relationship Id="rId297" Type="http://schemas.openxmlformats.org/officeDocument/2006/relationships/image" Target="../media/image2260.png"/><Relationship Id="rId462" Type="http://schemas.openxmlformats.org/officeDocument/2006/relationships/customXml" Target="../ink/ink2426.xml"/><Relationship Id="rId115" Type="http://schemas.openxmlformats.org/officeDocument/2006/relationships/image" Target="../media/image13510.png"/><Relationship Id="rId157" Type="http://schemas.openxmlformats.org/officeDocument/2006/relationships/image" Target="../media/image15610.png"/><Relationship Id="rId322" Type="http://schemas.openxmlformats.org/officeDocument/2006/relationships/customXml" Target="../ink/ink2356.xml"/><Relationship Id="rId364" Type="http://schemas.openxmlformats.org/officeDocument/2006/relationships/customXml" Target="../ink/ink2377.xml"/><Relationship Id="rId61" Type="http://schemas.openxmlformats.org/officeDocument/2006/relationships/image" Target="../media/image10810.png"/><Relationship Id="rId199" Type="http://schemas.openxmlformats.org/officeDocument/2006/relationships/image" Target="../media/image17710.png"/><Relationship Id="rId19" Type="http://schemas.openxmlformats.org/officeDocument/2006/relationships/image" Target="../media/image8810.png"/><Relationship Id="rId224" Type="http://schemas.openxmlformats.org/officeDocument/2006/relationships/customXml" Target="../ink/ink2307.xml"/><Relationship Id="rId266" Type="http://schemas.openxmlformats.org/officeDocument/2006/relationships/customXml" Target="../ink/ink2328.xml"/><Relationship Id="rId431" Type="http://schemas.openxmlformats.org/officeDocument/2006/relationships/image" Target="../media/image2930.png"/><Relationship Id="rId473" Type="http://schemas.openxmlformats.org/officeDocument/2006/relationships/image" Target="../media/image3140.png"/><Relationship Id="rId30" Type="http://schemas.openxmlformats.org/officeDocument/2006/relationships/customXml" Target="../ink/ink2210.xml"/><Relationship Id="rId126" Type="http://schemas.openxmlformats.org/officeDocument/2006/relationships/customXml" Target="../ink/ink2258.xml"/><Relationship Id="rId168" Type="http://schemas.openxmlformats.org/officeDocument/2006/relationships/customXml" Target="../ink/ink2279.xml"/><Relationship Id="rId333" Type="http://schemas.openxmlformats.org/officeDocument/2006/relationships/image" Target="../media/image2440.png"/><Relationship Id="rId72" Type="http://schemas.openxmlformats.org/officeDocument/2006/relationships/customXml" Target="../ink/ink2231.xml"/><Relationship Id="rId375" Type="http://schemas.openxmlformats.org/officeDocument/2006/relationships/image" Target="../media/image2650.png"/><Relationship Id="rId3" Type="http://schemas.openxmlformats.org/officeDocument/2006/relationships/image" Target="../media/image8010.png"/><Relationship Id="rId235" Type="http://schemas.openxmlformats.org/officeDocument/2006/relationships/image" Target="../media/image19510.png"/><Relationship Id="rId277" Type="http://schemas.openxmlformats.org/officeDocument/2006/relationships/image" Target="../media/image2160.png"/><Relationship Id="rId400" Type="http://schemas.openxmlformats.org/officeDocument/2006/relationships/customXml" Target="../ink/ink2395.xml"/><Relationship Id="rId442" Type="http://schemas.openxmlformats.org/officeDocument/2006/relationships/customXml" Target="../ink/ink2416.xml"/><Relationship Id="rId484" Type="http://schemas.openxmlformats.org/officeDocument/2006/relationships/customXml" Target="../ink/ink2437.xml"/><Relationship Id="rId137" Type="http://schemas.openxmlformats.org/officeDocument/2006/relationships/image" Target="../media/image14610.png"/><Relationship Id="rId302" Type="http://schemas.openxmlformats.org/officeDocument/2006/relationships/customXml" Target="../ink/ink2346.xml"/><Relationship Id="rId344" Type="http://schemas.openxmlformats.org/officeDocument/2006/relationships/customXml" Target="../ink/ink2367.xml"/><Relationship Id="rId41" Type="http://schemas.openxmlformats.org/officeDocument/2006/relationships/image" Target="../media/image9810.png"/><Relationship Id="rId83" Type="http://schemas.openxmlformats.org/officeDocument/2006/relationships/image" Target="../media/image11910.png"/><Relationship Id="rId179" Type="http://schemas.openxmlformats.org/officeDocument/2006/relationships/image" Target="../media/image16710.png"/><Relationship Id="rId386" Type="http://schemas.openxmlformats.org/officeDocument/2006/relationships/customXml" Target="../ink/ink2388.xml"/><Relationship Id="rId190" Type="http://schemas.openxmlformats.org/officeDocument/2006/relationships/customXml" Target="../ink/ink2290.xml"/><Relationship Id="rId204" Type="http://schemas.openxmlformats.org/officeDocument/2006/relationships/customXml" Target="../ink/ink2297.xml"/><Relationship Id="rId246" Type="http://schemas.openxmlformats.org/officeDocument/2006/relationships/customXml" Target="../ink/ink2318.xml"/><Relationship Id="rId288" Type="http://schemas.openxmlformats.org/officeDocument/2006/relationships/customXml" Target="../ink/ink2339.xml"/><Relationship Id="rId411" Type="http://schemas.openxmlformats.org/officeDocument/2006/relationships/image" Target="../media/image2830.png"/><Relationship Id="rId453" Type="http://schemas.openxmlformats.org/officeDocument/2006/relationships/image" Target="../media/image3040.png"/></Relationships>
</file>

<file path=ppt/slides/_rels/slide23.xml.rels><?xml version="1.0" encoding="UTF-8" standalone="yes"?>
<Relationships xmlns="http://schemas.openxmlformats.org/package/2006/relationships"><Relationship Id="rId2" Type="http://schemas.openxmlformats.org/officeDocument/2006/relationships/image" Target="../media/image211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17" Type="http://schemas.openxmlformats.org/officeDocument/2006/relationships/image" Target="../media/image172.png"/><Relationship Id="rId21" Type="http://schemas.openxmlformats.org/officeDocument/2006/relationships/image" Target="../media/image125.png"/><Relationship Id="rId42" Type="http://schemas.openxmlformats.org/officeDocument/2006/relationships/customXml" Target="../ink/ink136.xml"/><Relationship Id="rId63" Type="http://schemas.openxmlformats.org/officeDocument/2006/relationships/image" Target="../media/image145.png"/><Relationship Id="rId84" Type="http://schemas.openxmlformats.org/officeDocument/2006/relationships/customXml" Target="../ink/ink157.xml"/><Relationship Id="rId138" Type="http://schemas.openxmlformats.org/officeDocument/2006/relationships/customXml" Target="../ink/ink184.xml"/><Relationship Id="rId159" Type="http://schemas.openxmlformats.org/officeDocument/2006/relationships/image" Target="../media/image193.png"/><Relationship Id="rId170" Type="http://schemas.openxmlformats.org/officeDocument/2006/relationships/customXml" Target="../ink/ink200.xml"/><Relationship Id="rId191" Type="http://schemas.openxmlformats.org/officeDocument/2006/relationships/customXml" Target="../ink/ink211.xml"/><Relationship Id="rId205" Type="http://schemas.openxmlformats.org/officeDocument/2006/relationships/customXml" Target="../ink/ink218.xml"/><Relationship Id="rId226" Type="http://schemas.openxmlformats.org/officeDocument/2006/relationships/image" Target="../media/image226.png"/><Relationship Id="rId107" Type="http://schemas.openxmlformats.org/officeDocument/2006/relationships/image" Target="../media/image167.png"/><Relationship Id="rId11" Type="http://schemas.openxmlformats.org/officeDocument/2006/relationships/image" Target="../media/image120.png"/><Relationship Id="rId32" Type="http://schemas.openxmlformats.org/officeDocument/2006/relationships/customXml" Target="../ink/ink131.xml"/><Relationship Id="rId53" Type="http://schemas.openxmlformats.org/officeDocument/2006/relationships/image" Target="../media/image140.png"/><Relationship Id="rId74" Type="http://schemas.openxmlformats.org/officeDocument/2006/relationships/customXml" Target="../ink/ink152.xml"/><Relationship Id="rId128" Type="http://schemas.openxmlformats.org/officeDocument/2006/relationships/customXml" Target="../ink/ink179.xml"/><Relationship Id="rId149" Type="http://schemas.openxmlformats.org/officeDocument/2006/relationships/image" Target="../media/image188.png"/><Relationship Id="rId5" Type="http://schemas.openxmlformats.org/officeDocument/2006/relationships/image" Target="../media/image117.png"/><Relationship Id="rId95" Type="http://schemas.openxmlformats.org/officeDocument/2006/relationships/image" Target="../media/image161.png"/><Relationship Id="rId160" Type="http://schemas.openxmlformats.org/officeDocument/2006/relationships/customXml" Target="../ink/ink195.xml"/><Relationship Id="rId181" Type="http://schemas.openxmlformats.org/officeDocument/2006/relationships/image" Target="../media/image204.png"/><Relationship Id="rId216" Type="http://schemas.openxmlformats.org/officeDocument/2006/relationships/image" Target="../media/image221.png"/><Relationship Id="rId22" Type="http://schemas.openxmlformats.org/officeDocument/2006/relationships/customXml" Target="../ink/ink126.xml"/><Relationship Id="rId43" Type="http://schemas.openxmlformats.org/officeDocument/2006/relationships/image" Target="../media/image136.png"/><Relationship Id="rId64" Type="http://schemas.openxmlformats.org/officeDocument/2006/relationships/customXml" Target="../ink/ink147.xml"/><Relationship Id="rId118" Type="http://schemas.openxmlformats.org/officeDocument/2006/relationships/customXml" Target="../ink/ink174.xml"/><Relationship Id="rId139" Type="http://schemas.openxmlformats.org/officeDocument/2006/relationships/image" Target="../media/image183.png"/><Relationship Id="rId85" Type="http://schemas.openxmlformats.org/officeDocument/2006/relationships/image" Target="../media/image156.png"/><Relationship Id="rId150" Type="http://schemas.openxmlformats.org/officeDocument/2006/relationships/customXml" Target="../ink/ink190.xml"/><Relationship Id="rId171" Type="http://schemas.openxmlformats.org/officeDocument/2006/relationships/image" Target="../media/image199.png"/><Relationship Id="rId192" Type="http://schemas.openxmlformats.org/officeDocument/2006/relationships/image" Target="../media/image209.png"/><Relationship Id="rId206" Type="http://schemas.openxmlformats.org/officeDocument/2006/relationships/image" Target="../media/image216.png"/><Relationship Id="rId12" Type="http://schemas.openxmlformats.org/officeDocument/2006/relationships/customXml" Target="../ink/ink121.xml"/><Relationship Id="rId33" Type="http://schemas.openxmlformats.org/officeDocument/2006/relationships/image" Target="../media/image131.png"/><Relationship Id="rId108" Type="http://schemas.openxmlformats.org/officeDocument/2006/relationships/customXml" Target="../ink/ink169.xml"/><Relationship Id="rId129" Type="http://schemas.openxmlformats.org/officeDocument/2006/relationships/image" Target="../media/image178.png"/><Relationship Id="rId54" Type="http://schemas.openxmlformats.org/officeDocument/2006/relationships/customXml" Target="../ink/ink142.xml"/><Relationship Id="rId75" Type="http://schemas.openxmlformats.org/officeDocument/2006/relationships/image" Target="../media/image151.png"/><Relationship Id="rId96" Type="http://schemas.openxmlformats.org/officeDocument/2006/relationships/customXml" Target="../ink/ink163.xml"/><Relationship Id="rId140" Type="http://schemas.openxmlformats.org/officeDocument/2006/relationships/customXml" Target="../ink/ink185.xml"/><Relationship Id="rId161" Type="http://schemas.openxmlformats.org/officeDocument/2006/relationships/image" Target="../media/image194.png"/><Relationship Id="rId182" Type="http://schemas.openxmlformats.org/officeDocument/2006/relationships/customXml" Target="../ink/ink206.xml"/><Relationship Id="rId217" Type="http://schemas.openxmlformats.org/officeDocument/2006/relationships/customXml" Target="../ink/ink224.xml"/><Relationship Id="rId6" Type="http://schemas.openxmlformats.org/officeDocument/2006/relationships/customXml" Target="../ink/ink118.xml"/><Relationship Id="rId23" Type="http://schemas.openxmlformats.org/officeDocument/2006/relationships/image" Target="../media/image126.png"/><Relationship Id="rId119" Type="http://schemas.openxmlformats.org/officeDocument/2006/relationships/image" Target="../media/image173.png"/><Relationship Id="rId44" Type="http://schemas.openxmlformats.org/officeDocument/2006/relationships/customXml" Target="../ink/ink137.xml"/><Relationship Id="rId65" Type="http://schemas.openxmlformats.org/officeDocument/2006/relationships/image" Target="../media/image146.png"/><Relationship Id="rId86" Type="http://schemas.openxmlformats.org/officeDocument/2006/relationships/customXml" Target="../ink/ink158.xml"/><Relationship Id="rId130" Type="http://schemas.openxmlformats.org/officeDocument/2006/relationships/customXml" Target="../ink/ink180.xml"/><Relationship Id="rId151" Type="http://schemas.openxmlformats.org/officeDocument/2006/relationships/image" Target="../media/image189.png"/><Relationship Id="rId172" Type="http://schemas.openxmlformats.org/officeDocument/2006/relationships/customXml" Target="../ink/ink201.xml"/><Relationship Id="rId193" Type="http://schemas.openxmlformats.org/officeDocument/2006/relationships/customXml" Target="../ink/ink212.xml"/><Relationship Id="rId207" Type="http://schemas.openxmlformats.org/officeDocument/2006/relationships/customXml" Target="../ink/ink219.xml"/><Relationship Id="rId13" Type="http://schemas.openxmlformats.org/officeDocument/2006/relationships/image" Target="../media/image121.png"/><Relationship Id="rId109" Type="http://schemas.openxmlformats.org/officeDocument/2006/relationships/image" Target="../media/image168.png"/><Relationship Id="rId34" Type="http://schemas.openxmlformats.org/officeDocument/2006/relationships/customXml" Target="../ink/ink132.xml"/><Relationship Id="rId55" Type="http://schemas.openxmlformats.org/officeDocument/2006/relationships/image" Target="../media/image141.png"/><Relationship Id="rId76" Type="http://schemas.openxmlformats.org/officeDocument/2006/relationships/customXml" Target="../ink/ink153.xml"/><Relationship Id="rId97" Type="http://schemas.openxmlformats.org/officeDocument/2006/relationships/image" Target="../media/image162.png"/><Relationship Id="rId120" Type="http://schemas.openxmlformats.org/officeDocument/2006/relationships/customXml" Target="../ink/ink175.xml"/><Relationship Id="rId141" Type="http://schemas.openxmlformats.org/officeDocument/2006/relationships/image" Target="../media/image184.png"/><Relationship Id="rId7" Type="http://schemas.openxmlformats.org/officeDocument/2006/relationships/image" Target="../media/image118.png"/><Relationship Id="rId162" Type="http://schemas.openxmlformats.org/officeDocument/2006/relationships/customXml" Target="../ink/ink196.xml"/><Relationship Id="rId183" Type="http://schemas.openxmlformats.org/officeDocument/2006/relationships/image" Target="../media/image205.png"/><Relationship Id="rId218" Type="http://schemas.openxmlformats.org/officeDocument/2006/relationships/image" Target="../media/image222.png"/><Relationship Id="rId24" Type="http://schemas.openxmlformats.org/officeDocument/2006/relationships/customXml" Target="../ink/ink127.xml"/><Relationship Id="rId45" Type="http://schemas.openxmlformats.org/officeDocument/2006/relationships/image" Target="../media/image137.png"/><Relationship Id="rId66" Type="http://schemas.openxmlformats.org/officeDocument/2006/relationships/customXml" Target="../ink/ink148.xml"/><Relationship Id="rId87" Type="http://schemas.openxmlformats.org/officeDocument/2006/relationships/image" Target="../media/image157.png"/><Relationship Id="rId110" Type="http://schemas.openxmlformats.org/officeDocument/2006/relationships/customXml" Target="../ink/ink170.xml"/><Relationship Id="rId131" Type="http://schemas.openxmlformats.org/officeDocument/2006/relationships/image" Target="../media/image179.png"/><Relationship Id="rId152" Type="http://schemas.openxmlformats.org/officeDocument/2006/relationships/customXml" Target="../ink/ink191.xml"/><Relationship Id="rId173" Type="http://schemas.openxmlformats.org/officeDocument/2006/relationships/image" Target="../media/image200.png"/><Relationship Id="rId194" Type="http://schemas.openxmlformats.org/officeDocument/2006/relationships/image" Target="../media/image210.png"/><Relationship Id="rId208" Type="http://schemas.openxmlformats.org/officeDocument/2006/relationships/image" Target="../media/image217.png"/><Relationship Id="rId14" Type="http://schemas.openxmlformats.org/officeDocument/2006/relationships/customXml" Target="../ink/ink122.xml"/><Relationship Id="rId35" Type="http://schemas.openxmlformats.org/officeDocument/2006/relationships/image" Target="../media/image132.png"/><Relationship Id="rId56" Type="http://schemas.openxmlformats.org/officeDocument/2006/relationships/customXml" Target="../ink/ink143.xml"/><Relationship Id="rId77" Type="http://schemas.openxmlformats.org/officeDocument/2006/relationships/image" Target="../media/image152.png"/><Relationship Id="rId100" Type="http://schemas.openxmlformats.org/officeDocument/2006/relationships/customXml" Target="../ink/ink165.xml"/><Relationship Id="rId8" Type="http://schemas.openxmlformats.org/officeDocument/2006/relationships/customXml" Target="../ink/ink119.xml"/><Relationship Id="rId98" Type="http://schemas.openxmlformats.org/officeDocument/2006/relationships/customXml" Target="../ink/ink164.xml"/><Relationship Id="rId121" Type="http://schemas.openxmlformats.org/officeDocument/2006/relationships/image" Target="../media/image174.png"/><Relationship Id="rId142" Type="http://schemas.openxmlformats.org/officeDocument/2006/relationships/customXml" Target="../ink/ink186.xml"/><Relationship Id="rId163" Type="http://schemas.openxmlformats.org/officeDocument/2006/relationships/image" Target="../media/image195.png"/><Relationship Id="rId184" Type="http://schemas.openxmlformats.org/officeDocument/2006/relationships/customXml" Target="../ink/ink207.xml"/><Relationship Id="rId219" Type="http://schemas.openxmlformats.org/officeDocument/2006/relationships/customXml" Target="../ink/ink225.xml"/><Relationship Id="rId3" Type="http://schemas.openxmlformats.org/officeDocument/2006/relationships/image" Target="../media/image116.png"/><Relationship Id="rId214" Type="http://schemas.openxmlformats.org/officeDocument/2006/relationships/image" Target="../media/image220.png"/><Relationship Id="rId25" Type="http://schemas.openxmlformats.org/officeDocument/2006/relationships/image" Target="../media/image127.png"/><Relationship Id="rId46" Type="http://schemas.openxmlformats.org/officeDocument/2006/relationships/customXml" Target="../ink/ink138.xml"/><Relationship Id="rId67" Type="http://schemas.openxmlformats.org/officeDocument/2006/relationships/image" Target="../media/image147.png"/><Relationship Id="rId116" Type="http://schemas.openxmlformats.org/officeDocument/2006/relationships/customXml" Target="../ink/ink173.xml"/><Relationship Id="rId137" Type="http://schemas.openxmlformats.org/officeDocument/2006/relationships/image" Target="../media/image182.png"/><Relationship Id="rId158" Type="http://schemas.openxmlformats.org/officeDocument/2006/relationships/customXml" Target="../ink/ink194.xml"/><Relationship Id="rId20" Type="http://schemas.openxmlformats.org/officeDocument/2006/relationships/customXml" Target="../ink/ink125.xml"/><Relationship Id="rId41" Type="http://schemas.openxmlformats.org/officeDocument/2006/relationships/image" Target="../media/image135.png"/><Relationship Id="rId62" Type="http://schemas.openxmlformats.org/officeDocument/2006/relationships/customXml" Target="../ink/ink146.xml"/><Relationship Id="rId83" Type="http://schemas.openxmlformats.org/officeDocument/2006/relationships/image" Target="../media/image155.png"/><Relationship Id="rId88" Type="http://schemas.openxmlformats.org/officeDocument/2006/relationships/customXml" Target="../ink/ink159.xml"/><Relationship Id="rId111" Type="http://schemas.openxmlformats.org/officeDocument/2006/relationships/image" Target="../media/image169.png"/><Relationship Id="rId132" Type="http://schemas.openxmlformats.org/officeDocument/2006/relationships/customXml" Target="../ink/ink181.xml"/><Relationship Id="rId153" Type="http://schemas.openxmlformats.org/officeDocument/2006/relationships/image" Target="../media/image190.png"/><Relationship Id="rId174" Type="http://schemas.openxmlformats.org/officeDocument/2006/relationships/customXml" Target="../ink/ink202.xml"/><Relationship Id="rId179" Type="http://schemas.openxmlformats.org/officeDocument/2006/relationships/image" Target="../media/image203.png"/><Relationship Id="rId195" Type="http://schemas.openxmlformats.org/officeDocument/2006/relationships/customXml" Target="../ink/ink213.xml"/><Relationship Id="rId209" Type="http://schemas.openxmlformats.org/officeDocument/2006/relationships/customXml" Target="../ink/ink220.xml"/><Relationship Id="rId190" Type="http://schemas.openxmlformats.org/officeDocument/2006/relationships/image" Target="../media/image208.png"/><Relationship Id="rId204" Type="http://schemas.openxmlformats.org/officeDocument/2006/relationships/image" Target="../media/image215.png"/><Relationship Id="rId220" Type="http://schemas.openxmlformats.org/officeDocument/2006/relationships/image" Target="../media/image223.png"/><Relationship Id="rId225" Type="http://schemas.openxmlformats.org/officeDocument/2006/relationships/customXml" Target="../ink/ink228.xml"/><Relationship Id="rId15" Type="http://schemas.openxmlformats.org/officeDocument/2006/relationships/image" Target="../media/image122.png"/><Relationship Id="rId36" Type="http://schemas.openxmlformats.org/officeDocument/2006/relationships/customXml" Target="../ink/ink133.xml"/><Relationship Id="rId57" Type="http://schemas.openxmlformats.org/officeDocument/2006/relationships/image" Target="../media/image142.png"/><Relationship Id="rId106" Type="http://schemas.openxmlformats.org/officeDocument/2006/relationships/customXml" Target="../ink/ink168.xml"/><Relationship Id="rId127" Type="http://schemas.openxmlformats.org/officeDocument/2006/relationships/image" Target="../media/image177.png"/><Relationship Id="rId10" Type="http://schemas.openxmlformats.org/officeDocument/2006/relationships/customXml" Target="../ink/ink120.xml"/><Relationship Id="rId31" Type="http://schemas.openxmlformats.org/officeDocument/2006/relationships/image" Target="../media/image130.png"/><Relationship Id="rId52" Type="http://schemas.openxmlformats.org/officeDocument/2006/relationships/customXml" Target="../ink/ink141.xml"/><Relationship Id="rId73" Type="http://schemas.openxmlformats.org/officeDocument/2006/relationships/image" Target="../media/image150.png"/><Relationship Id="rId78" Type="http://schemas.openxmlformats.org/officeDocument/2006/relationships/customXml" Target="../ink/ink154.xml"/><Relationship Id="rId94" Type="http://schemas.openxmlformats.org/officeDocument/2006/relationships/customXml" Target="../ink/ink162.xml"/><Relationship Id="rId99" Type="http://schemas.openxmlformats.org/officeDocument/2006/relationships/image" Target="../media/image163.png"/><Relationship Id="rId101" Type="http://schemas.openxmlformats.org/officeDocument/2006/relationships/image" Target="../media/image164.png"/><Relationship Id="rId122" Type="http://schemas.openxmlformats.org/officeDocument/2006/relationships/customXml" Target="../ink/ink176.xml"/><Relationship Id="rId143" Type="http://schemas.openxmlformats.org/officeDocument/2006/relationships/image" Target="../media/image185.png"/><Relationship Id="rId148" Type="http://schemas.openxmlformats.org/officeDocument/2006/relationships/customXml" Target="../ink/ink189.xml"/><Relationship Id="rId164" Type="http://schemas.openxmlformats.org/officeDocument/2006/relationships/customXml" Target="../ink/ink197.xml"/><Relationship Id="rId169" Type="http://schemas.openxmlformats.org/officeDocument/2006/relationships/image" Target="../media/image198.png"/><Relationship Id="rId185" Type="http://schemas.openxmlformats.org/officeDocument/2006/relationships/customXml" Target="../ink/ink208.xml"/><Relationship Id="rId4" Type="http://schemas.openxmlformats.org/officeDocument/2006/relationships/customXml" Target="../ink/ink117.xml"/><Relationship Id="rId9" Type="http://schemas.openxmlformats.org/officeDocument/2006/relationships/image" Target="../media/image119.png"/><Relationship Id="rId180" Type="http://schemas.openxmlformats.org/officeDocument/2006/relationships/customXml" Target="../ink/ink205.xml"/><Relationship Id="rId210" Type="http://schemas.openxmlformats.org/officeDocument/2006/relationships/image" Target="../media/image218.png"/><Relationship Id="rId215" Type="http://schemas.openxmlformats.org/officeDocument/2006/relationships/customXml" Target="../ink/ink223.xml"/><Relationship Id="rId26" Type="http://schemas.openxmlformats.org/officeDocument/2006/relationships/customXml" Target="../ink/ink128.xml"/><Relationship Id="rId47" Type="http://schemas.openxmlformats.org/officeDocument/2006/relationships/image" Target="../media/image138.png"/><Relationship Id="rId68" Type="http://schemas.openxmlformats.org/officeDocument/2006/relationships/customXml" Target="../ink/ink149.xml"/><Relationship Id="rId89" Type="http://schemas.openxmlformats.org/officeDocument/2006/relationships/image" Target="../media/image158.png"/><Relationship Id="rId112" Type="http://schemas.openxmlformats.org/officeDocument/2006/relationships/customXml" Target="../ink/ink171.xml"/><Relationship Id="rId133" Type="http://schemas.openxmlformats.org/officeDocument/2006/relationships/image" Target="../media/image180.png"/><Relationship Id="rId154" Type="http://schemas.openxmlformats.org/officeDocument/2006/relationships/customXml" Target="../ink/ink192.xml"/><Relationship Id="rId175" Type="http://schemas.openxmlformats.org/officeDocument/2006/relationships/image" Target="../media/image201.png"/><Relationship Id="rId196" Type="http://schemas.openxmlformats.org/officeDocument/2006/relationships/image" Target="../media/image211.png"/><Relationship Id="rId200" Type="http://schemas.openxmlformats.org/officeDocument/2006/relationships/image" Target="../media/image213.png"/><Relationship Id="rId16" Type="http://schemas.openxmlformats.org/officeDocument/2006/relationships/customXml" Target="../ink/ink123.xml"/><Relationship Id="rId221" Type="http://schemas.openxmlformats.org/officeDocument/2006/relationships/customXml" Target="../ink/ink226.xml"/><Relationship Id="rId37" Type="http://schemas.openxmlformats.org/officeDocument/2006/relationships/image" Target="../media/image133.png"/><Relationship Id="rId58" Type="http://schemas.openxmlformats.org/officeDocument/2006/relationships/customXml" Target="../ink/ink144.xml"/><Relationship Id="rId79" Type="http://schemas.openxmlformats.org/officeDocument/2006/relationships/image" Target="../media/image153.png"/><Relationship Id="rId102" Type="http://schemas.openxmlformats.org/officeDocument/2006/relationships/customXml" Target="../ink/ink166.xml"/><Relationship Id="rId123" Type="http://schemas.openxmlformats.org/officeDocument/2006/relationships/image" Target="../media/image175.png"/><Relationship Id="rId144" Type="http://schemas.openxmlformats.org/officeDocument/2006/relationships/customXml" Target="../ink/ink187.xml"/><Relationship Id="rId90" Type="http://schemas.openxmlformats.org/officeDocument/2006/relationships/customXml" Target="../ink/ink160.xml"/><Relationship Id="rId165" Type="http://schemas.openxmlformats.org/officeDocument/2006/relationships/image" Target="../media/image196.png"/><Relationship Id="rId186" Type="http://schemas.openxmlformats.org/officeDocument/2006/relationships/image" Target="../media/image206.png"/><Relationship Id="rId211" Type="http://schemas.openxmlformats.org/officeDocument/2006/relationships/customXml" Target="../ink/ink221.xml"/><Relationship Id="rId27" Type="http://schemas.openxmlformats.org/officeDocument/2006/relationships/image" Target="../media/image128.png"/><Relationship Id="rId48" Type="http://schemas.openxmlformats.org/officeDocument/2006/relationships/customXml" Target="../ink/ink139.xml"/><Relationship Id="rId69" Type="http://schemas.openxmlformats.org/officeDocument/2006/relationships/image" Target="../media/image148.png"/><Relationship Id="rId113" Type="http://schemas.openxmlformats.org/officeDocument/2006/relationships/image" Target="../media/image170.png"/><Relationship Id="rId134" Type="http://schemas.openxmlformats.org/officeDocument/2006/relationships/customXml" Target="../ink/ink182.xml"/><Relationship Id="rId80" Type="http://schemas.openxmlformats.org/officeDocument/2006/relationships/customXml" Target="../ink/ink155.xml"/><Relationship Id="rId155" Type="http://schemas.openxmlformats.org/officeDocument/2006/relationships/image" Target="../media/image191.png"/><Relationship Id="rId176" Type="http://schemas.openxmlformats.org/officeDocument/2006/relationships/customXml" Target="../ink/ink203.xml"/><Relationship Id="rId197" Type="http://schemas.openxmlformats.org/officeDocument/2006/relationships/customXml" Target="../ink/ink214.xml"/><Relationship Id="rId201" Type="http://schemas.openxmlformats.org/officeDocument/2006/relationships/customXml" Target="../ink/ink216.xml"/><Relationship Id="rId222" Type="http://schemas.openxmlformats.org/officeDocument/2006/relationships/image" Target="../media/image224.png"/><Relationship Id="rId17" Type="http://schemas.openxmlformats.org/officeDocument/2006/relationships/image" Target="../media/image123.png"/><Relationship Id="rId38" Type="http://schemas.openxmlformats.org/officeDocument/2006/relationships/customXml" Target="../ink/ink134.xml"/><Relationship Id="rId59" Type="http://schemas.openxmlformats.org/officeDocument/2006/relationships/image" Target="../media/image143.png"/><Relationship Id="rId103" Type="http://schemas.openxmlformats.org/officeDocument/2006/relationships/image" Target="../media/image165.png"/><Relationship Id="rId124" Type="http://schemas.openxmlformats.org/officeDocument/2006/relationships/customXml" Target="../ink/ink177.xml"/><Relationship Id="rId70" Type="http://schemas.openxmlformats.org/officeDocument/2006/relationships/customXml" Target="../ink/ink150.xml"/><Relationship Id="rId91" Type="http://schemas.openxmlformats.org/officeDocument/2006/relationships/image" Target="../media/image159.png"/><Relationship Id="rId145" Type="http://schemas.openxmlformats.org/officeDocument/2006/relationships/image" Target="../media/image186.png"/><Relationship Id="rId166" Type="http://schemas.openxmlformats.org/officeDocument/2006/relationships/customXml" Target="../ink/ink198.xml"/><Relationship Id="rId187" Type="http://schemas.openxmlformats.org/officeDocument/2006/relationships/customXml" Target="../ink/ink209.xml"/><Relationship Id="rId1" Type="http://schemas.openxmlformats.org/officeDocument/2006/relationships/slideLayout" Target="../slideLayouts/slideLayout7.xml"/><Relationship Id="rId212" Type="http://schemas.openxmlformats.org/officeDocument/2006/relationships/image" Target="../media/image219.png"/><Relationship Id="rId28" Type="http://schemas.openxmlformats.org/officeDocument/2006/relationships/customXml" Target="../ink/ink129.xml"/><Relationship Id="rId49" Type="http://schemas.openxmlformats.org/officeDocument/2006/relationships/image" Target="../media/image139.png"/><Relationship Id="rId114" Type="http://schemas.openxmlformats.org/officeDocument/2006/relationships/customXml" Target="../ink/ink172.xml"/><Relationship Id="rId60" Type="http://schemas.openxmlformats.org/officeDocument/2006/relationships/customXml" Target="../ink/ink145.xml"/><Relationship Id="rId81" Type="http://schemas.openxmlformats.org/officeDocument/2006/relationships/image" Target="../media/image154.png"/><Relationship Id="rId135" Type="http://schemas.openxmlformats.org/officeDocument/2006/relationships/image" Target="../media/image181.png"/><Relationship Id="rId156" Type="http://schemas.openxmlformats.org/officeDocument/2006/relationships/customXml" Target="../ink/ink193.xml"/><Relationship Id="rId177" Type="http://schemas.openxmlformats.org/officeDocument/2006/relationships/image" Target="../media/image202.png"/><Relationship Id="rId198" Type="http://schemas.openxmlformats.org/officeDocument/2006/relationships/image" Target="../media/image212.png"/><Relationship Id="rId202" Type="http://schemas.openxmlformats.org/officeDocument/2006/relationships/image" Target="../media/image214.png"/><Relationship Id="rId223" Type="http://schemas.openxmlformats.org/officeDocument/2006/relationships/customXml" Target="../ink/ink227.xml"/><Relationship Id="rId18" Type="http://schemas.openxmlformats.org/officeDocument/2006/relationships/customXml" Target="../ink/ink124.xml"/><Relationship Id="rId39" Type="http://schemas.openxmlformats.org/officeDocument/2006/relationships/image" Target="../media/image134.png"/><Relationship Id="rId50" Type="http://schemas.openxmlformats.org/officeDocument/2006/relationships/customXml" Target="../ink/ink140.xml"/><Relationship Id="rId104" Type="http://schemas.openxmlformats.org/officeDocument/2006/relationships/customXml" Target="../ink/ink167.xml"/><Relationship Id="rId125" Type="http://schemas.openxmlformats.org/officeDocument/2006/relationships/image" Target="../media/image176.png"/><Relationship Id="rId146" Type="http://schemas.openxmlformats.org/officeDocument/2006/relationships/customXml" Target="../ink/ink188.xml"/><Relationship Id="rId167" Type="http://schemas.openxmlformats.org/officeDocument/2006/relationships/image" Target="../media/image197.png"/><Relationship Id="rId188" Type="http://schemas.openxmlformats.org/officeDocument/2006/relationships/image" Target="../media/image207.png"/><Relationship Id="rId71" Type="http://schemas.openxmlformats.org/officeDocument/2006/relationships/image" Target="../media/image149.png"/><Relationship Id="rId92" Type="http://schemas.openxmlformats.org/officeDocument/2006/relationships/customXml" Target="../ink/ink161.xml"/><Relationship Id="rId213" Type="http://schemas.openxmlformats.org/officeDocument/2006/relationships/customXml" Target="../ink/ink222.xml"/><Relationship Id="rId2" Type="http://schemas.openxmlformats.org/officeDocument/2006/relationships/customXml" Target="../ink/ink116.xml"/><Relationship Id="rId29" Type="http://schemas.openxmlformats.org/officeDocument/2006/relationships/image" Target="../media/image129.png"/><Relationship Id="rId40" Type="http://schemas.openxmlformats.org/officeDocument/2006/relationships/customXml" Target="../ink/ink135.xml"/><Relationship Id="rId115" Type="http://schemas.openxmlformats.org/officeDocument/2006/relationships/image" Target="../media/image171.png"/><Relationship Id="rId136" Type="http://schemas.openxmlformats.org/officeDocument/2006/relationships/customXml" Target="../ink/ink183.xml"/><Relationship Id="rId157" Type="http://schemas.openxmlformats.org/officeDocument/2006/relationships/image" Target="../media/image192.png"/><Relationship Id="rId178" Type="http://schemas.openxmlformats.org/officeDocument/2006/relationships/customXml" Target="../ink/ink204.xml"/><Relationship Id="rId61" Type="http://schemas.openxmlformats.org/officeDocument/2006/relationships/image" Target="../media/image144.png"/><Relationship Id="rId82" Type="http://schemas.openxmlformats.org/officeDocument/2006/relationships/customXml" Target="../ink/ink156.xml"/><Relationship Id="rId199" Type="http://schemas.openxmlformats.org/officeDocument/2006/relationships/customXml" Target="../ink/ink215.xml"/><Relationship Id="rId203" Type="http://schemas.openxmlformats.org/officeDocument/2006/relationships/customXml" Target="../ink/ink217.xml"/><Relationship Id="rId19" Type="http://schemas.openxmlformats.org/officeDocument/2006/relationships/image" Target="../media/image124.png"/><Relationship Id="rId224" Type="http://schemas.openxmlformats.org/officeDocument/2006/relationships/image" Target="../media/image225.png"/><Relationship Id="rId30" Type="http://schemas.openxmlformats.org/officeDocument/2006/relationships/customXml" Target="../ink/ink130.xml"/><Relationship Id="rId105" Type="http://schemas.openxmlformats.org/officeDocument/2006/relationships/image" Target="../media/image166.png"/><Relationship Id="rId126" Type="http://schemas.openxmlformats.org/officeDocument/2006/relationships/customXml" Target="../ink/ink178.xml"/><Relationship Id="rId147" Type="http://schemas.openxmlformats.org/officeDocument/2006/relationships/image" Target="../media/image187.png"/><Relationship Id="rId168" Type="http://schemas.openxmlformats.org/officeDocument/2006/relationships/customXml" Target="../ink/ink199.xml"/><Relationship Id="rId51" Type="http://schemas.openxmlformats.org/officeDocument/2006/relationships/image" Target="../media/image13.png"/><Relationship Id="rId72" Type="http://schemas.openxmlformats.org/officeDocument/2006/relationships/customXml" Target="../ink/ink151.xml"/><Relationship Id="rId93" Type="http://schemas.openxmlformats.org/officeDocument/2006/relationships/image" Target="../media/image160.png"/><Relationship Id="rId189" Type="http://schemas.openxmlformats.org/officeDocument/2006/relationships/customXml" Target="../ink/ink210.xml"/></Relationships>
</file>

<file path=ppt/slides/_rels/slide4.xml.rels><?xml version="1.0" encoding="UTF-8" standalone="yes"?>
<Relationships xmlns="http://schemas.openxmlformats.org/package/2006/relationships"><Relationship Id="rId26" Type="http://schemas.openxmlformats.org/officeDocument/2006/relationships/customXml" Target="../ink/ink241.xml"/><Relationship Id="rId21" Type="http://schemas.openxmlformats.org/officeDocument/2006/relationships/image" Target="../media/image236.png"/><Relationship Id="rId42" Type="http://schemas.openxmlformats.org/officeDocument/2006/relationships/customXml" Target="../ink/ink249.xml"/><Relationship Id="rId47" Type="http://schemas.openxmlformats.org/officeDocument/2006/relationships/image" Target="../media/image249.png"/><Relationship Id="rId63" Type="http://schemas.openxmlformats.org/officeDocument/2006/relationships/image" Target="../media/image257.png"/><Relationship Id="rId68" Type="http://schemas.openxmlformats.org/officeDocument/2006/relationships/customXml" Target="../ink/ink262.xml"/><Relationship Id="rId16" Type="http://schemas.openxmlformats.org/officeDocument/2006/relationships/customXml" Target="../ink/ink236.xml"/><Relationship Id="rId11" Type="http://schemas.openxmlformats.org/officeDocument/2006/relationships/image" Target="../media/image231.png"/><Relationship Id="rId32" Type="http://schemas.openxmlformats.org/officeDocument/2006/relationships/customXml" Target="../ink/ink244.xml"/><Relationship Id="rId37" Type="http://schemas.openxmlformats.org/officeDocument/2006/relationships/image" Target="../media/image244.png"/><Relationship Id="rId53" Type="http://schemas.openxmlformats.org/officeDocument/2006/relationships/image" Target="../media/image252.png"/><Relationship Id="rId58" Type="http://schemas.openxmlformats.org/officeDocument/2006/relationships/customXml" Target="../ink/ink257.xml"/><Relationship Id="rId74" Type="http://schemas.openxmlformats.org/officeDocument/2006/relationships/customXml" Target="../ink/ink265.xml"/><Relationship Id="rId79" Type="http://schemas.openxmlformats.org/officeDocument/2006/relationships/image" Target="../media/image265.png"/><Relationship Id="rId5" Type="http://schemas.openxmlformats.org/officeDocument/2006/relationships/image" Target="../media/image228.png"/><Relationship Id="rId61" Type="http://schemas.openxmlformats.org/officeDocument/2006/relationships/image" Target="../media/image256.png"/><Relationship Id="rId82" Type="http://schemas.openxmlformats.org/officeDocument/2006/relationships/customXml" Target="../ink/ink269.xml"/><Relationship Id="rId19" Type="http://schemas.openxmlformats.org/officeDocument/2006/relationships/image" Target="../media/image235.png"/><Relationship Id="rId14" Type="http://schemas.openxmlformats.org/officeDocument/2006/relationships/customXml" Target="../ink/ink235.xml"/><Relationship Id="rId22" Type="http://schemas.openxmlformats.org/officeDocument/2006/relationships/customXml" Target="../ink/ink239.xml"/><Relationship Id="rId27" Type="http://schemas.openxmlformats.org/officeDocument/2006/relationships/image" Target="../media/image239.png"/><Relationship Id="rId30" Type="http://schemas.openxmlformats.org/officeDocument/2006/relationships/customXml" Target="../ink/ink243.xml"/><Relationship Id="rId35" Type="http://schemas.openxmlformats.org/officeDocument/2006/relationships/image" Target="../media/image243.png"/><Relationship Id="rId43" Type="http://schemas.openxmlformats.org/officeDocument/2006/relationships/image" Target="../media/image247.png"/><Relationship Id="rId48" Type="http://schemas.openxmlformats.org/officeDocument/2006/relationships/customXml" Target="../ink/ink252.xml"/><Relationship Id="rId56" Type="http://schemas.openxmlformats.org/officeDocument/2006/relationships/customXml" Target="../ink/ink256.xml"/><Relationship Id="rId64" Type="http://schemas.openxmlformats.org/officeDocument/2006/relationships/customXml" Target="../ink/ink260.xml"/><Relationship Id="rId69" Type="http://schemas.openxmlformats.org/officeDocument/2006/relationships/image" Target="../media/image260.png"/><Relationship Id="rId77" Type="http://schemas.openxmlformats.org/officeDocument/2006/relationships/image" Target="../media/image264.png"/><Relationship Id="rId8" Type="http://schemas.openxmlformats.org/officeDocument/2006/relationships/customXml" Target="../ink/ink232.xml"/><Relationship Id="rId51" Type="http://schemas.openxmlformats.org/officeDocument/2006/relationships/image" Target="../media/image251.png"/><Relationship Id="rId72" Type="http://schemas.openxmlformats.org/officeDocument/2006/relationships/customXml" Target="../ink/ink264.xml"/><Relationship Id="rId80" Type="http://schemas.openxmlformats.org/officeDocument/2006/relationships/customXml" Target="../ink/ink268.xml"/><Relationship Id="rId3" Type="http://schemas.openxmlformats.org/officeDocument/2006/relationships/image" Target="../media/image227.png"/><Relationship Id="rId12" Type="http://schemas.openxmlformats.org/officeDocument/2006/relationships/customXml" Target="../ink/ink234.xml"/><Relationship Id="rId17" Type="http://schemas.openxmlformats.org/officeDocument/2006/relationships/image" Target="../media/image234.png"/><Relationship Id="rId25" Type="http://schemas.openxmlformats.org/officeDocument/2006/relationships/image" Target="../media/image238.png"/><Relationship Id="rId33" Type="http://schemas.openxmlformats.org/officeDocument/2006/relationships/image" Target="../media/image242.png"/><Relationship Id="rId38" Type="http://schemas.openxmlformats.org/officeDocument/2006/relationships/customXml" Target="../ink/ink247.xml"/><Relationship Id="rId46" Type="http://schemas.openxmlformats.org/officeDocument/2006/relationships/customXml" Target="../ink/ink251.xml"/><Relationship Id="rId59" Type="http://schemas.openxmlformats.org/officeDocument/2006/relationships/image" Target="../media/image255.png"/><Relationship Id="rId67" Type="http://schemas.openxmlformats.org/officeDocument/2006/relationships/image" Target="../media/image259.png"/><Relationship Id="rId20" Type="http://schemas.openxmlformats.org/officeDocument/2006/relationships/customXml" Target="../ink/ink238.xml"/><Relationship Id="rId41" Type="http://schemas.openxmlformats.org/officeDocument/2006/relationships/image" Target="../media/image246.png"/><Relationship Id="rId54" Type="http://schemas.openxmlformats.org/officeDocument/2006/relationships/customXml" Target="../ink/ink255.xml"/><Relationship Id="rId62" Type="http://schemas.openxmlformats.org/officeDocument/2006/relationships/customXml" Target="../ink/ink259.xml"/><Relationship Id="rId70" Type="http://schemas.openxmlformats.org/officeDocument/2006/relationships/customXml" Target="../ink/ink263.xml"/><Relationship Id="rId75" Type="http://schemas.openxmlformats.org/officeDocument/2006/relationships/image" Target="../media/image263.png"/><Relationship Id="rId83" Type="http://schemas.openxmlformats.org/officeDocument/2006/relationships/image" Target="../media/image267.png"/><Relationship Id="rId1" Type="http://schemas.openxmlformats.org/officeDocument/2006/relationships/slideLayout" Target="../slideLayouts/slideLayout7.xml"/><Relationship Id="rId6" Type="http://schemas.openxmlformats.org/officeDocument/2006/relationships/customXml" Target="../ink/ink231.xml"/><Relationship Id="rId15" Type="http://schemas.openxmlformats.org/officeDocument/2006/relationships/image" Target="../media/image233.png"/><Relationship Id="rId23" Type="http://schemas.openxmlformats.org/officeDocument/2006/relationships/image" Target="../media/image237.png"/><Relationship Id="rId28" Type="http://schemas.openxmlformats.org/officeDocument/2006/relationships/customXml" Target="../ink/ink242.xml"/><Relationship Id="rId36" Type="http://schemas.openxmlformats.org/officeDocument/2006/relationships/customXml" Target="../ink/ink246.xml"/><Relationship Id="rId49" Type="http://schemas.openxmlformats.org/officeDocument/2006/relationships/image" Target="../media/image250.png"/><Relationship Id="rId57" Type="http://schemas.openxmlformats.org/officeDocument/2006/relationships/image" Target="../media/image254.png"/><Relationship Id="rId10" Type="http://schemas.openxmlformats.org/officeDocument/2006/relationships/customXml" Target="../ink/ink233.xml"/><Relationship Id="rId31" Type="http://schemas.openxmlformats.org/officeDocument/2006/relationships/image" Target="../media/image241.png"/><Relationship Id="rId44" Type="http://schemas.openxmlformats.org/officeDocument/2006/relationships/customXml" Target="../ink/ink250.xml"/><Relationship Id="rId52" Type="http://schemas.openxmlformats.org/officeDocument/2006/relationships/customXml" Target="../ink/ink254.xml"/><Relationship Id="rId60" Type="http://schemas.openxmlformats.org/officeDocument/2006/relationships/customXml" Target="../ink/ink258.xml"/><Relationship Id="rId65" Type="http://schemas.openxmlformats.org/officeDocument/2006/relationships/image" Target="../media/image258.png"/><Relationship Id="rId73" Type="http://schemas.openxmlformats.org/officeDocument/2006/relationships/image" Target="../media/image262.png"/><Relationship Id="rId78" Type="http://schemas.openxmlformats.org/officeDocument/2006/relationships/customXml" Target="../ink/ink267.xml"/><Relationship Id="rId81" Type="http://schemas.openxmlformats.org/officeDocument/2006/relationships/image" Target="../media/image266.png"/><Relationship Id="rId4" Type="http://schemas.openxmlformats.org/officeDocument/2006/relationships/customXml" Target="../ink/ink230.xml"/><Relationship Id="rId9" Type="http://schemas.openxmlformats.org/officeDocument/2006/relationships/image" Target="../media/image230.png"/><Relationship Id="rId13" Type="http://schemas.openxmlformats.org/officeDocument/2006/relationships/image" Target="../media/image232.png"/><Relationship Id="rId18" Type="http://schemas.openxmlformats.org/officeDocument/2006/relationships/customXml" Target="../ink/ink237.xml"/><Relationship Id="rId39" Type="http://schemas.openxmlformats.org/officeDocument/2006/relationships/image" Target="../media/image245.png"/><Relationship Id="rId34" Type="http://schemas.openxmlformats.org/officeDocument/2006/relationships/customXml" Target="../ink/ink245.xml"/><Relationship Id="rId50" Type="http://schemas.openxmlformats.org/officeDocument/2006/relationships/customXml" Target="../ink/ink253.xml"/><Relationship Id="rId55" Type="http://schemas.openxmlformats.org/officeDocument/2006/relationships/image" Target="../media/image253.png"/><Relationship Id="rId76" Type="http://schemas.openxmlformats.org/officeDocument/2006/relationships/customXml" Target="../ink/ink266.xml"/><Relationship Id="rId7" Type="http://schemas.openxmlformats.org/officeDocument/2006/relationships/image" Target="../media/image229.png"/><Relationship Id="rId71" Type="http://schemas.openxmlformats.org/officeDocument/2006/relationships/image" Target="../media/image261.png"/><Relationship Id="rId2" Type="http://schemas.openxmlformats.org/officeDocument/2006/relationships/customXml" Target="../ink/ink229.xml"/><Relationship Id="rId29" Type="http://schemas.openxmlformats.org/officeDocument/2006/relationships/image" Target="../media/image240.png"/><Relationship Id="rId24" Type="http://schemas.openxmlformats.org/officeDocument/2006/relationships/customXml" Target="../ink/ink240.xml"/><Relationship Id="rId40" Type="http://schemas.openxmlformats.org/officeDocument/2006/relationships/customXml" Target="../ink/ink248.xml"/><Relationship Id="rId45" Type="http://schemas.openxmlformats.org/officeDocument/2006/relationships/image" Target="../media/image248.png"/><Relationship Id="rId66" Type="http://schemas.openxmlformats.org/officeDocument/2006/relationships/customXml" Target="../ink/ink261.xml"/></Relationships>
</file>

<file path=ppt/slides/_rels/slide5.xml.rels><?xml version="1.0" encoding="UTF-8" standalone="yes"?>
<Relationships xmlns="http://schemas.openxmlformats.org/package/2006/relationships"><Relationship Id="rId117" Type="http://schemas.openxmlformats.org/officeDocument/2006/relationships/image" Target="../media/image325.png"/><Relationship Id="rId21" Type="http://schemas.openxmlformats.org/officeDocument/2006/relationships/image" Target="../media/image277.png"/><Relationship Id="rId42" Type="http://schemas.openxmlformats.org/officeDocument/2006/relationships/customXml" Target="../ink/ink290.xml"/><Relationship Id="rId63" Type="http://schemas.openxmlformats.org/officeDocument/2006/relationships/image" Target="../media/image298.png"/><Relationship Id="rId84" Type="http://schemas.openxmlformats.org/officeDocument/2006/relationships/customXml" Target="../ink/ink311.xml"/><Relationship Id="rId138" Type="http://schemas.openxmlformats.org/officeDocument/2006/relationships/customXml" Target="../ink/ink338.xml"/><Relationship Id="rId159" Type="http://schemas.openxmlformats.org/officeDocument/2006/relationships/image" Target="../media/image346.png"/><Relationship Id="rId170" Type="http://schemas.openxmlformats.org/officeDocument/2006/relationships/customXml" Target="../ink/ink354.xml"/><Relationship Id="rId107" Type="http://schemas.openxmlformats.org/officeDocument/2006/relationships/image" Target="../media/image320.png"/><Relationship Id="rId11" Type="http://schemas.openxmlformats.org/officeDocument/2006/relationships/image" Target="../media/image272.png"/><Relationship Id="rId32" Type="http://schemas.openxmlformats.org/officeDocument/2006/relationships/customXml" Target="../ink/ink285.xml"/><Relationship Id="rId53" Type="http://schemas.openxmlformats.org/officeDocument/2006/relationships/image" Target="../media/image293.png"/><Relationship Id="rId74" Type="http://schemas.openxmlformats.org/officeDocument/2006/relationships/customXml" Target="../ink/ink306.xml"/><Relationship Id="rId128" Type="http://schemas.openxmlformats.org/officeDocument/2006/relationships/customXml" Target="../ink/ink333.xml"/><Relationship Id="rId149" Type="http://schemas.openxmlformats.org/officeDocument/2006/relationships/image" Target="../media/image341.png"/><Relationship Id="rId5" Type="http://schemas.openxmlformats.org/officeDocument/2006/relationships/image" Target="../media/image269.png"/><Relationship Id="rId95" Type="http://schemas.openxmlformats.org/officeDocument/2006/relationships/image" Target="../media/image314.png"/><Relationship Id="rId160" Type="http://schemas.openxmlformats.org/officeDocument/2006/relationships/customXml" Target="../ink/ink349.xml"/><Relationship Id="rId22" Type="http://schemas.openxmlformats.org/officeDocument/2006/relationships/customXml" Target="../ink/ink280.xml"/><Relationship Id="rId43" Type="http://schemas.openxmlformats.org/officeDocument/2006/relationships/image" Target="../media/image288.png"/><Relationship Id="rId64" Type="http://schemas.openxmlformats.org/officeDocument/2006/relationships/customXml" Target="../ink/ink301.xml"/><Relationship Id="rId118" Type="http://schemas.openxmlformats.org/officeDocument/2006/relationships/customXml" Target="../ink/ink328.xml"/><Relationship Id="rId139" Type="http://schemas.openxmlformats.org/officeDocument/2006/relationships/image" Target="../media/image336.png"/><Relationship Id="rId85" Type="http://schemas.openxmlformats.org/officeDocument/2006/relationships/image" Target="../media/image309.png"/><Relationship Id="rId150" Type="http://schemas.openxmlformats.org/officeDocument/2006/relationships/customXml" Target="../ink/ink344.xml"/><Relationship Id="rId171" Type="http://schemas.openxmlformats.org/officeDocument/2006/relationships/image" Target="../media/image352.png"/><Relationship Id="rId12" Type="http://schemas.openxmlformats.org/officeDocument/2006/relationships/customXml" Target="../ink/ink275.xml"/><Relationship Id="rId33" Type="http://schemas.openxmlformats.org/officeDocument/2006/relationships/image" Target="../media/image283.png"/><Relationship Id="rId108" Type="http://schemas.openxmlformats.org/officeDocument/2006/relationships/customXml" Target="../ink/ink323.xml"/><Relationship Id="rId129" Type="http://schemas.openxmlformats.org/officeDocument/2006/relationships/image" Target="../media/image331.png"/><Relationship Id="rId54" Type="http://schemas.openxmlformats.org/officeDocument/2006/relationships/customXml" Target="../ink/ink296.xml"/><Relationship Id="rId75" Type="http://schemas.openxmlformats.org/officeDocument/2006/relationships/image" Target="../media/image304.png"/><Relationship Id="rId96" Type="http://schemas.openxmlformats.org/officeDocument/2006/relationships/customXml" Target="../ink/ink317.xml"/><Relationship Id="rId140" Type="http://schemas.openxmlformats.org/officeDocument/2006/relationships/customXml" Target="../ink/ink339.xml"/><Relationship Id="rId161" Type="http://schemas.openxmlformats.org/officeDocument/2006/relationships/image" Target="../media/image347.png"/><Relationship Id="rId1" Type="http://schemas.openxmlformats.org/officeDocument/2006/relationships/slideLayout" Target="../slideLayouts/slideLayout7.xml"/><Relationship Id="rId6" Type="http://schemas.openxmlformats.org/officeDocument/2006/relationships/customXml" Target="../ink/ink272.xml"/><Relationship Id="rId23" Type="http://schemas.openxmlformats.org/officeDocument/2006/relationships/image" Target="../media/image278.png"/><Relationship Id="rId28" Type="http://schemas.openxmlformats.org/officeDocument/2006/relationships/customXml" Target="../ink/ink283.xml"/><Relationship Id="rId49" Type="http://schemas.openxmlformats.org/officeDocument/2006/relationships/image" Target="../media/image291.png"/><Relationship Id="rId114" Type="http://schemas.openxmlformats.org/officeDocument/2006/relationships/customXml" Target="../ink/ink326.xml"/><Relationship Id="rId119" Type="http://schemas.openxmlformats.org/officeDocument/2006/relationships/image" Target="../media/image326.png"/><Relationship Id="rId44" Type="http://schemas.openxmlformats.org/officeDocument/2006/relationships/customXml" Target="../ink/ink291.xml"/><Relationship Id="rId60" Type="http://schemas.openxmlformats.org/officeDocument/2006/relationships/customXml" Target="../ink/ink299.xml"/><Relationship Id="rId65" Type="http://schemas.openxmlformats.org/officeDocument/2006/relationships/image" Target="../media/image299.png"/><Relationship Id="rId81" Type="http://schemas.openxmlformats.org/officeDocument/2006/relationships/image" Target="../media/image307.png"/><Relationship Id="rId86" Type="http://schemas.openxmlformats.org/officeDocument/2006/relationships/customXml" Target="../ink/ink312.xml"/><Relationship Id="rId130" Type="http://schemas.openxmlformats.org/officeDocument/2006/relationships/customXml" Target="../ink/ink334.xml"/><Relationship Id="rId135" Type="http://schemas.openxmlformats.org/officeDocument/2006/relationships/image" Target="../media/image334.png"/><Relationship Id="rId151" Type="http://schemas.openxmlformats.org/officeDocument/2006/relationships/image" Target="../media/image342.png"/><Relationship Id="rId156" Type="http://schemas.openxmlformats.org/officeDocument/2006/relationships/customXml" Target="../ink/ink347.xml"/><Relationship Id="rId172" Type="http://schemas.openxmlformats.org/officeDocument/2006/relationships/customXml" Target="../ink/ink355.xml"/><Relationship Id="rId13" Type="http://schemas.openxmlformats.org/officeDocument/2006/relationships/image" Target="../media/image273.png"/><Relationship Id="rId18" Type="http://schemas.openxmlformats.org/officeDocument/2006/relationships/customXml" Target="../ink/ink278.xml"/><Relationship Id="rId39" Type="http://schemas.openxmlformats.org/officeDocument/2006/relationships/image" Target="../media/image286.png"/><Relationship Id="rId109" Type="http://schemas.openxmlformats.org/officeDocument/2006/relationships/image" Target="../media/image321.png"/><Relationship Id="rId34" Type="http://schemas.openxmlformats.org/officeDocument/2006/relationships/customXml" Target="../ink/ink286.xml"/><Relationship Id="rId50" Type="http://schemas.openxmlformats.org/officeDocument/2006/relationships/customXml" Target="../ink/ink294.xml"/><Relationship Id="rId55" Type="http://schemas.openxmlformats.org/officeDocument/2006/relationships/image" Target="../media/image294.png"/><Relationship Id="rId76" Type="http://schemas.openxmlformats.org/officeDocument/2006/relationships/customXml" Target="../ink/ink307.xml"/><Relationship Id="rId97" Type="http://schemas.openxmlformats.org/officeDocument/2006/relationships/image" Target="../media/image315.png"/><Relationship Id="rId104" Type="http://schemas.openxmlformats.org/officeDocument/2006/relationships/customXml" Target="../ink/ink321.xml"/><Relationship Id="rId120" Type="http://schemas.openxmlformats.org/officeDocument/2006/relationships/customXml" Target="../ink/ink329.xml"/><Relationship Id="rId125" Type="http://schemas.openxmlformats.org/officeDocument/2006/relationships/image" Target="../media/image329.png"/><Relationship Id="rId141" Type="http://schemas.openxmlformats.org/officeDocument/2006/relationships/image" Target="../media/image337.png"/><Relationship Id="rId146" Type="http://schemas.openxmlformats.org/officeDocument/2006/relationships/customXml" Target="../ink/ink342.xml"/><Relationship Id="rId167" Type="http://schemas.openxmlformats.org/officeDocument/2006/relationships/image" Target="../media/image350.png"/><Relationship Id="rId7" Type="http://schemas.openxmlformats.org/officeDocument/2006/relationships/image" Target="../media/image270.png"/><Relationship Id="rId71" Type="http://schemas.openxmlformats.org/officeDocument/2006/relationships/image" Target="../media/image302.png"/><Relationship Id="rId92" Type="http://schemas.openxmlformats.org/officeDocument/2006/relationships/customXml" Target="../ink/ink315.xml"/><Relationship Id="rId162" Type="http://schemas.openxmlformats.org/officeDocument/2006/relationships/customXml" Target="../ink/ink350.xml"/><Relationship Id="rId2" Type="http://schemas.openxmlformats.org/officeDocument/2006/relationships/customXml" Target="../ink/ink270.xml"/><Relationship Id="rId29" Type="http://schemas.openxmlformats.org/officeDocument/2006/relationships/image" Target="../media/image281.png"/><Relationship Id="rId24" Type="http://schemas.openxmlformats.org/officeDocument/2006/relationships/customXml" Target="../ink/ink281.xml"/><Relationship Id="rId40" Type="http://schemas.openxmlformats.org/officeDocument/2006/relationships/customXml" Target="../ink/ink289.xml"/><Relationship Id="rId45" Type="http://schemas.openxmlformats.org/officeDocument/2006/relationships/image" Target="../media/image289.png"/><Relationship Id="rId66" Type="http://schemas.openxmlformats.org/officeDocument/2006/relationships/customXml" Target="../ink/ink302.xml"/><Relationship Id="rId87" Type="http://schemas.openxmlformats.org/officeDocument/2006/relationships/image" Target="../media/image310.png"/><Relationship Id="rId110" Type="http://schemas.openxmlformats.org/officeDocument/2006/relationships/customXml" Target="../ink/ink324.xml"/><Relationship Id="rId115" Type="http://schemas.openxmlformats.org/officeDocument/2006/relationships/image" Target="../media/image324.png"/><Relationship Id="rId131" Type="http://schemas.openxmlformats.org/officeDocument/2006/relationships/image" Target="../media/image332.png"/><Relationship Id="rId136" Type="http://schemas.openxmlformats.org/officeDocument/2006/relationships/customXml" Target="../ink/ink337.xml"/><Relationship Id="rId157" Type="http://schemas.openxmlformats.org/officeDocument/2006/relationships/image" Target="../media/image345.png"/><Relationship Id="rId61" Type="http://schemas.openxmlformats.org/officeDocument/2006/relationships/image" Target="../media/image297.png"/><Relationship Id="rId82" Type="http://schemas.openxmlformats.org/officeDocument/2006/relationships/customXml" Target="../ink/ink310.xml"/><Relationship Id="rId152" Type="http://schemas.openxmlformats.org/officeDocument/2006/relationships/customXml" Target="../ink/ink345.xml"/><Relationship Id="rId173" Type="http://schemas.openxmlformats.org/officeDocument/2006/relationships/image" Target="../media/image353.png"/><Relationship Id="rId19" Type="http://schemas.openxmlformats.org/officeDocument/2006/relationships/image" Target="../media/image276.png"/><Relationship Id="rId14" Type="http://schemas.openxmlformats.org/officeDocument/2006/relationships/customXml" Target="../ink/ink276.xml"/><Relationship Id="rId30" Type="http://schemas.openxmlformats.org/officeDocument/2006/relationships/customXml" Target="../ink/ink284.xml"/><Relationship Id="rId35" Type="http://schemas.openxmlformats.org/officeDocument/2006/relationships/image" Target="../media/image284.png"/><Relationship Id="rId56" Type="http://schemas.openxmlformats.org/officeDocument/2006/relationships/customXml" Target="../ink/ink297.xml"/><Relationship Id="rId77" Type="http://schemas.openxmlformats.org/officeDocument/2006/relationships/image" Target="../media/image305.png"/><Relationship Id="rId100" Type="http://schemas.openxmlformats.org/officeDocument/2006/relationships/customXml" Target="../ink/ink319.xml"/><Relationship Id="rId105" Type="http://schemas.openxmlformats.org/officeDocument/2006/relationships/image" Target="../media/image319.png"/><Relationship Id="rId126" Type="http://schemas.openxmlformats.org/officeDocument/2006/relationships/customXml" Target="../ink/ink332.xml"/><Relationship Id="rId147" Type="http://schemas.openxmlformats.org/officeDocument/2006/relationships/image" Target="../media/image340.png"/><Relationship Id="rId168" Type="http://schemas.openxmlformats.org/officeDocument/2006/relationships/customXml" Target="../ink/ink353.xml"/><Relationship Id="rId8" Type="http://schemas.openxmlformats.org/officeDocument/2006/relationships/customXml" Target="../ink/ink273.xml"/><Relationship Id="rId51" Type="http://schemas.openxmlformats.org/officeDocument/2006/relationships/image" Target="../media/image292.png"/><Relationship Id="rId72" Type="http://schemas.openxmlformats.org/officeDocument/2006/relationships/customXml" Target="../ink/ink305.xml"/><Relationship Id="rId93" Type="http://schemas.openxmlformats.org/officeDocument/2006/relationships/image" Target="../media/image313.png"/><Relationship Id="rId98" Type="http://schemas.openxmlformats.org/officeDocument/2006/relationships/customXml" Target="../ink/ink318.xml"/><Relationship Id="rId121" Type="http://schemas.openxmlformats.org/officeDocument/2006/relationships/image" Target="../media/image327.png"/><Relationship Id="rId142" Type="http://schemas.openxmlformats.org/officeDocument/2006/relationships/customXml" Target="../ink/ink340.xml"/><Relationship Id="rId163" Type="http://schemas.openxmlformats.org/officeDocument/2006/relationships/image" Target="../media/image348.png"/><Relationship Id="rId3" Type="http://schemas.openxmlformats.org/officeDocument/2006/relationships/image" Target="../media/image268.png"/><Relationship Id="rId25" Type="http://schemas.openxmlformats.org/officeDocument/2006/relationships/image" Target="../media/image279.png"/><Relationship Id="rId46" Type="http://schemas.openxmlformats.org/officeDocument/2006/relationships/customXml" Target="../ink/ink292.xml"/><Relationship Id="rId67" Type="http://schemas.openxmlformats.org/officeDocument/2006/relationships/image" Target="../media/image300.png"/><Relationship Id="rId116" Type="http://schemas.openxmlformats.org/officeDocument/2006/relationships/customXml" Target="../ink/ink327.xml"/><Relationship Id="rId137" Type="http://schemas.openxmlformats.org/officeDocument/2006/relationships/image" Target="../media/image335.png"/><Relationship Id="rId158" Type="http://schemas.openxmlformats.org/officeDocument/2006/relationships/customXml" Target="../ink/ink348.xml"/><Relationship Id="rId20" Type="http://schemas.openxmlformats.org/officeDocument/2006/relationships/customXml" Target="../ink/ink279.xml"/><Relationship Id="rId41" Type="http://schemas.openxmlformats.org/officeDocument/2006/relationships/image" Target="../media/image287.png"/><Relationship Id="rId62" Type="http://schemas.openxmlformats.org/officeDocument/2006/relationships/customXml" Target="../ink/ink300.xml"/><Relationship Id="rId83" Type="http://schemas.openxmlformats.org/officeDocument/2006/relationships/image" Target="../media/image308.png"/><Relationship Id="rId88" Type="http://schemas.openxmlformats.org/officeDocument/2006/relationships/customXml" Target="../ink/ink313.xml"/><Relationship Id="rId111" Type="http://schemas.openxmlformats.org/officeDocument/2006/relationships/image" Target="../media/image322.png"/><Relationship Id="rId132" Type="http://schemas.openxmlformats.org/officeDocument/2006/relationships/customXml" Target="../ink/ink335.xml"/><Relationship Id="rId153" Type="http://schemas.openxmlformats.org/officeDocument/2006/relationships/image" Target="../media/image343.png"/><Relationship Id="rId174" Type="http://schemas.openxmlformats.org/officeDocument/2006/relationships/customXml" Target="../ink/ink356.xml"/><Relationship Id="rId15" Type="http://schemas.openxmlformats.org/officeDocument/2006/relationships/image" Target="../media/image274.png"/><Relationship Id="rId36" Type="http://schemas.openxmlformats.org/officeDocument/2006/relationships/customXml" Target="../ink/ink287.xml"/><Relationship Id="rId57" Type="http://schemas.openxmlformats.org/officeDocument/2006/relationships/image" Target="../media/image295.png"/><Relationship Id="rId106" Type="http://schemas.openxmlformats.org/officeDocument/2006/relationships/customXml" Target="../ink/ink322.xml"/><Relationship Id="rId127" Type="http://schemas.openxmlformats.org/officeDocument/2006/relationships/image" Target="../media/image330.png"/><Relationship Id="rId10" Type="http://schemas.openxmlformats.org/officeDocument/2006/relationships/customXml" Target="../ink/ink274.xml"/><Relationship Id="rId31" Type="http://schemas.openxmlformats.org/officeDocument/2006/relationships/image" Target="../media/image282.png"/><Relationship Id="rId52" Type="http://schemas.openxmlformats.org/officeDocument/2006/relationships/customXml" Target="../ink/ink295.xml"/><Relationship Id="rId73" Type="http://schemas.openxmlformats.org/officeDocument/2006/relationships/image" Target="../media/image303.png"/><Relationship Id="rId78" Type="http://schemas.openxmlformats.org/officeDocument/2006/relationships/customXml" Target="../ink/ink308.xml"/><Relationship Id="rId94" Type="http://schemas.openxmlformats.org/officeDocument/2006/relationships/customXml" Target="../ink/ink316.xml"/><Relationship Id="rId99" Type="http://schemas.openxmlformats.org/officeDocument/2006/relationships/image" Target="../media/image316.png"/><Relationship Id="rId101" Type="http://schemas.openxmlformats.org/officeDocument/2006/relationships/image" Target="../media/image317.png"/><Relationship Id="rId122" Type="http://schemas.openxmlformats.org/officeDocument/2006/relationships/customXml" Target="../ink/ink330.xml"/><Relationship Id="rId143" Type="http://schemas.openxmlformats.org/officeDocument/2006/relationships/image" Target="../media/image338.png"/><Relationship Id="rId148" Type="http://schemas.openxmlformats.org/officeDocument/2006/relationships/customXml" Target="../ink/ink343.xml"/><Relationship Id="rId164" Type="http://schemas.openxmlformats.org/officeDocument/2006/relationships/customXml" Target="../ink/ink351.xml"/><Relationship Id="rId169" Type="http://schemas.openxmlformats.org/officeDocument/2006/relationships/image" Target="../media/image351.png"/><Relationship Id="rId4" Type="http://schemas.openxmlformats.org/officeDocument/2006/relationships/customXml" Target="../ink/ink271.xml"/><Relationship Id="rId9" Type="http://schemas.openxmlformats.org/officeDocument/2006/relationships/image" Target="../media/image271.png"/><Relationship Id="rId26" Type="http://schemas.openxmlformats.org/officeDocument/2006/relationships/customXml" Target="../ink/ink282.xml"/><Relationship Id="rId47" Type="http://schemas.openxmlformats.org/officeDocument/2006/relationships/image" Target="../media/image290.png"/><Relationship Id="rId68" Type="http://schemas.openxmlformats.org/officeDocument/2006/relationships/customXml" Target="../ink/ink303.xml"/><Relationship Id="rId89" Type="http://schemas.openxmlformats.org/officeDocument/2006/relationships/image" Target="../media/image311.png"/><Relationship Id="rId112" Type="http://schemas.openxmlformats.org/officeDocument/2006/relationships/customXml" Target="../ink/ink325.xml"/><Relationship Id="rId133" Type="http://schemas.openxmlformats.org/officeDocument/2006/relationships/image" Target="../media/image333.png"/><Relationship Id="rId154" Type="http://schemas.openxmlformats.org/officeDocument/2006/relationships/customXml" Target="../ink/ink346.xml"/><Relationship Id="rId175" Type="http://schemas.openxmlformats.org/officeDocument/2006/relationships/image" Target="../media/image354.png"/><Relationship Id="rId16" Type="http://schemas.openxmlformats.org/officeDocument/2006/relationships/customXml" Target="../ink/ink277.xml"/><Relationship Id="rId37" Type="http://schemas.openxmlformats.org/officeDocument/2006/relationships/image" Target="../media/image285.png"/><Relationship Id="rId58" Type="http://schemas.openxmlformats.org/officeDocument/2006/relationships/customXml" Target="../ink/ink298.xml"/><Relationship Id="rId79" Type="http://schemas.openxmlformats.org/officeDocument/2006/relationships/image" Target="../media/image306.png"/><Relationship Id="rId102" Type="http://schemas.openxmlformats.org/officeDocument/2006/relationships/customXml" Target="../ink/ink320.xml"/><Relationship Id="rId123" Type="http://schemas.openxmlformats.org/officeDocument/2006/relationships/image" Target="../media/image328.png"/><Relationship Id="rId144" Type="http://schemas.openxmlformats.org/officeDocument/2006/relationships/customXml" Target="../ink/ink341.xml"/><Relationship Id="rId90" Type="http://schemas.openxmlformats.org/officeDocument/2006/relationships/customXml" Target="../ink/ink314.xml"/><Relationship Id="rId165" Type="http://schemas.openxmlformats.org/officeDocument/2006/relationships/image" Target="../media/image349.png"/><Relationship Id="rId27" Type="http://schemas.openxmlformats.org/officeDocument/2006/relationships/image" Target="../media/image280.png"/><Relationship Id="rId48" Type="http://schemas.openxmlformats.org/officeDocument/2006/relationships/customXml" Target="../ink/ink293.xml"/><Relationship Id="rId69" Type="http://schemas.openxmlformats.org/officeDocument/2006/relationships/image" Target="../media/image301.png"/><Relationship Id="rId113" Type="http://schemas.openxmlformats.org/officeDocument/2006/relationships/image" Target="../media/image323.png"/><Relationship Id="rId134" Type="http://schemas.openxmlformats.org/officeDocument/2006/relationships/customXml" Target="../ink/ink336.xml"/><Relationship Id="rId80" Type="http://schemas.openxmlformats.org/officeDocument/2006/relationships/customXml" Target="../ink/ink309.xml"/><Relationship Id="rId155" Type="http://schemas.openxmlformats.org/officeDocument/2006/relationships/image" Target="../media/image344.png"/><Relationship Id="rId17" Type="http://schemas.openxmlformats.org/officeDocument/2006/relationships/image" Target="../media/image275.png"/><Relationship Id="rId38" Type="http://schemas.openxmlformats.org/officeDocument/2006/relationships/customXml" Target="../ink/ink288.xml"/><Relationship Id="rId59" Type="http://schemas.openxmlformats.org/officeDocument/2006/relationships/image" Target="../media/image296.png"/><Relationship Id="rId103" Type="http://schemas.openxmlformats.org/officeDocument/2006/relationships/image" Target="../media/image318.png"/><Relationship Id="rId124" Type="http://schemas.openxmlformats.org/officeDocument/2006/relationships/customXml" Target="../ink/ink331.xml"/><Relationship Id="rId70" Type="http://schemas.openxmlformats.org/officeDocument/2006/relationships/customXml" Target="../ink/ink304.xml"/><Relationship Id="rId91" Type="http://schemas.openxmlformats.org/officeDocument/2006/relationships/image" Target="../media/image312.png"/><Relationship Id="rId145" Type="http://schemas.openxmlformats.org/officeDocument/2006/relationships/image" Target="../media/image339.png"/><Relationship Id="rId166" Type="http://schemas.openxmlformats.org/officeDocument/2006/relationships/customXml" Target="../ink/ink352.xml"/></Relationships>
</file>

<file path=ppt/slides/_rels/slide6.xml.rels><?xml version="1.0" encoding="UTF-8" standalone="yes"?>
<Relationships xmlns="http://schemas.openxmlformats.org/package/2006/relationships"><Relationship Id="rId26" Type="http://schemas.openxmlformats.org/officeDocument/2006/relationships/image" Target="../media/image367.png"/><Relationship Id="rId21" Type="http://schemas.openxmlformats.org/officeDocument/2006/relationships/customXml" Target="../ink/ink366.xml"/><Relationship Id="rId42" Type="http://schemas.openxmlformats.org/officeDocument/2006/relationships/image" Target="../media/image375.png"/><Relationship Id="rId47" Type="http://schemas.openxmlformats.org/officeDocument/2006/relationships/customXml" Target="../ink/ink379.xml"/><Relationship Id="rId63" Type="http://schemas.openxmlformats.org/officeDocument/2006/relationships/customXml" Target="../ink/ink387.xml"/><Relationship Id="rId68" Type="http://schemas.openxmlformats.org/officeDocument/2006/relationships/image" Target="../media/image388.png"/><Relationship Id="rId84" Type="http://schemas.openxmlformats.org/officeDocument/2006/relationships/image" Target="../media/image396.png"/><Relationship Id="rId89" Type="http://schemas.openxmlformats.org/officeDocument/2006/relationships/customXml" Target="../ink/ink400.xml"/><Relationship Id="rId16" Type="http://schemas.openxmlformats.org/officeDocument/2006/relationships/image" Target="../media/image362.png"/><Relationship Id="rId11" Type="http://schemas.openxmlformats.org/officeDocument/2006/relationships/customXml" Target="../ink/ink361.xml"/><Relationship Id="rId32" Type="http://schemas.openxmlformats.org/officeDocument/2006/relationships/image" Target="../media/image370.png"/><Relationship Id="rId37" Type="http://schemas.openxmlformats.org/officeDocument/2006/relationships/customXml" Target="../ink/ink374.xml"/><Relationship Id="rId53" Type="http://schemas.openxmlformats.org/officeDocument/2006/relationships/customXml" Target="../ink/ink382.xml"/><Relationship Id="rId58" Type="http://schemas.openxmlformats.org/officeDocument/2006/relationships/image" Target="../media/image383.png"/><Relationship Id="rId74" Type="http://schemas.openxmlformats.org/officeDocument/2006/relationships/image" Target="../media/image391.png"/><Relationship Id="rId79" Type="http://schemas.openxmlformats.org/officeDocument/2006/relationships/customXml" Target="../ink/ink395.xml"/><Relationship Id="rId5" Type="http://schemas.openxmlformats.org/officeDocument/2006/relationships/customXml" Target="../ink/ink358.xml"/><Relationship Id="rId90" Type="http://schemas.openxmlformats.org/officeDocument/2006/relationships/image" Target="../media/image399.png"/><Relationship Id="rId14" Type="http://schemas.openxmlformats.org/officeDocument/2006/relationships/image" Target="../media/image361.png"/><Relationship Id="rId22" Type="http://schemas.openxmlformats.org/officeDocument/2006/relationships/image" Target="../media/image365.png"/><Relationship Id="rId27" Type="http://schemas.openxmlformats.org/officeDocument/2006/relationships/customXml" Target="../ink/ink369.xml"/><Relationship Id="rId30" Type="http://schemas.openxmlformats.org/officeDocument/2006/relationships/image" Target="../media/image369.png"/><Relationship Id="rId35" Type="http://schemas.openxmlformats.org/officeDocument/2006/relationships/customXml" Target="../ink/ink373.xml"/><Relationship Id="rId43" Type="http://schemas.openxmlformats.org/officeDocument/2006/relationships/customXml" Target="../ink/ink377.xml"/><Relationship Id="rId48" Type="http://schemas.openxmlformats.org/officeDocument/2006/relationships/image" Target="../media/image378.png"/><Relationship Id="rId56" Type="http://schemas.openxmlformats.org/officeDocument/2006/relationships/image" Target="../media/image382.png"/><Relationship Id="rId64" Type="http://schemas.openxmlformats.org/officeDocument/2006/relationships/image" Target="../media/image386.png"/><Relationship Id="rId69" Type="http://schemas.openxmlformats.org/officeDocument/2006/relationships/customXml" Target="../ink/ink390.xml"/><Relationship Id="rId77" Type="http://schemas.openxmlformats.org/officeDocument/2006/relationships/customXml" Target="../ink/ink394.xml"/><Relationship Id="rId8" Type="http://schemas.openxmlformats.org/officeDocument/2006/relationships/image" Target="../media/image358.png"/><Relationship Id="rId51" Type="http://schemas.openxmlformats.org/officeDocument/2006/relationships/customXml" Target="../ink/ink381.xml"/><Relationship Id="rId72" Type="http://schemas.openxmlformats.org/officeDocument/2006/relationships/image" Target="../media/image390.png"/><Relationship Id="rId80" Type="http://schemas.openxmlformats.org/officeDocument/2006/relationships/image" Target="../media/image394.png"/><Relationship Id="rId85" Type="http://schemas.openxmlformats.org/officeDocument/2006/relationships/customXml" Target="../ink/ink398.xml"/><Relationship Id="rId3" Type="http://schemas.openxmlformats.org/officeDocument/2006/relationships/customXml" Target="../ink/ink357.xml"/><Relationship Id="rId12" Type="http://schemas.openxmlformats.org/officeDocument/2006/relationships/image" Target="../media/image360.png"/><Relationship Id="rId17" Type="http://schemas.openxmlformats.org/officeDocument/2006/relationships/customXml" Target="../ink/ink364.xml"/><Relationship Id="rId25" Type="http://schemas.openxmlformats.org/officeDocument/2006/relationships/customXml" Target="../ink/ink368.xml"/><Relationship Id="rId33" Type="http://schemas.openxmlformats.org/officeDocument/2006/relationships/customXml" Target="../ink/ink372.xml"/><Relationship Id="rId38" Type="http://schemas.openxmlformats.org/officeDocument/2006/relationships/image" Target="../media/image373.png"/><Relationship Id="rId46" Type="http://schemas.openxmlformats.org/officeDocument/2006/relationships/image" Target="../media/image377.png"/><Relationship Id="rId59" Type="http://schemas.openxmlformats.org/officeDocument/2006/relationships/customXml" Target="../ink/ink385.xml"/><Relationship Id="rId67" Type="http://schemas.openxmlformats.org/officeDocument/2006/relationships/customXml" Target="../ink/ink389.xml"/><Relationship Id="rId20" Type="http://schemas.openxmlformats.org/officeDocument/2006/relationships/image" Target="../media/image364.png"/><Relationship Id="rId41" Type="http://schemas.openxmlformats.org/officeDocument/2006/relationships/customXml" Target="../ink/ink376.xml"/><Relationship Id="rId54" Type="http://schemas.openxmlformats.org/officeDocument/2006/relationships/image" Target="../media/image381.png"/><Relationship Id="rId62" Type="http://schemas.openxmlformats.org/officeDocument/2006/relationships/image" Target="../media/image385.png"/><Relationship Id="rId70" Type="http://schemas.openxmlformats.org/officeDocument/2006/relationships/image" Target="../media/image389.png"/><Relationship Id="rId75" Type="http://schemas.openxmlformats.org/officeDocument/2006/relationships/customXml" Target="../ink/ink393.xml"/><Relationship Id="rId83" Type="http://schemas.openxmlformats.org/officeDocument/2006/relationships/customXml" Target="../ink/ink397.xml"/><Relationship Id="rId88" Type="http://schemas.openxmlformats.org/officeDocument/2006/relationships/image" Target="../media/image398.png"/><Relationship Id="rId1" Type="http://schemas.openxmlformats.org/officeDocument/2006/relationships/slideLayout" Target="../slideLayouts/slideLayout7.xml"/><Relationship Id="rId6" Type="http://schemas.openxmlformats.org/officeDocument/2006/relationships/image" Target="../media/image357.png"/><Relationship Id="rId15" Type="http://schemas.openxmlformats.org/officeDocument/2006/relationships/customXml" Target="../ink/ink363.xml"/><Relationship Id="rId23" Type="http://schemas.openxmlformats.org/officeDocument/2006/relationships/customXml" Target="../ink/ink367.xml"/><Relationship Id="rId28" Type="http://schemas.openxmlformats.org/officeDocument/2006/relationships/image" Target="../media/image368.png"/><Relationship Id="rId36" Type="http://schemas.openxmlformats.org/officeDocument/2006/relationships/image" Target="../media/image372.png"/><Relationship Id="rId49" Type="http://schemas.openxmlformats.org/officeDocument/2006/relationships/customXml" Target="../ink/ink380.xml"/><Relationship Id="rId57" Type="http://schemas.openxmlformats.org/officeDocument/2006/relationships/customXml" Target="../ink/ink384.xml"/><Relationship Id="rId10" Type="http://schemas.openxmlformats.org/officeDocument/2006/relationships/image" Target="../media/image359.png"/><Relationship Id="rId31" Type="http://schemas.openxmlformats.org/officeDocument/2006/relationships/customXml" Target="../ink/ink371.xml"/><Relationship Id="rId44" Type="http://schemas.openxmlformats.org/officeDocument/2006/relationships/image" Target="../media/image376.png"/><Relationship Id="rId52" Type="http://schemas.openxmlformats.org/officeDocument/2006/relationships/image" Target="../media/image380.png"/><Relationship Id="rId60" Type="http://schemas.openxmlformats.org/officeDocument/2006/relationships/image" Target="../media/image384.png"/><Relationship Id="rId65" Type="http://schemas.openxmlformats.org/officeDocument/2006/relationships/customXml" Target="../ink/ink388.xml"/><Relationship Id="rId73" Type="http://schemas.openxmlformats.org/officeDocument/2006/relationships/customXml" Target="../ink/ink392.xml"/><Relationship Id="rId78" Type="http://schemas.openxmlformats.org/officeDocument/2006/relationships/image" Target="../media/image393.png"/><Relationship Id="rId81" Type="http://schemas.openxmlformats.org/officeDocument/2006/relationships/customXml" Target="../ink/ink396.xml"/><Relationship Id="rId86" Type="http://schemas.openxmlformats.org/officeDocument/2006/relationships/image" Target="../media/image397.png"/><Relationship Id="rId4" Type="http://schemas.openxmlformats.org/officeDocument/2006/relationships/image" Target="../media/image356.png"/><Relationship Id="rId9" Type="http://schemas.openxmlformats.org/officeDocument/2006/relationships/customXml" Target="../ink/ink360.xml"/><Relationship Id="rId13" Type="http://schemas.openxmlformats.org/officeDocument/2006/relationships/customXml" Target="../ink/ink362.xml"/><Relationship Id="rId18" Type="http://schemas.openxmlformats.org/officeDocument/2006/relationships/image" Target="../media/image363.png"/><Relationship Id="rId39" Type="http://schemas.openxmlformats.org/officeDocument/2006/relationships/customXml" Target="../ink/ink375.xml"/><Relationship Id="rId34" Type="http://schemas.openxmlformats.org/officeDocument/2006/relationships/image" Target="../media/image371.png"/><Relationship Id="rId50" Type="http://schemas.openxmlformats.org/officeDocument/2006/relationships/image" Target="../media/image379.png"/><Relationship Id="rId55" Type="http://schemas.openxmlformats.org/officeDocument/2006/relationships/customXml" Target="../ink/ink383.xml"/><Relationship Id="rId76" Type="http://schemas.openxmlformats.org/officeDocument/2006/relationships/image" Target="../media/image392.png"/><Relationship Id="rId7" Type="http://schemas.openxmlformats.org/officeDocument/2006/relationships/customXml" Target="../ink/ink359.xml"/><Relationship Id="rId71" Type="http://schemas.openxmlformats.org/officeDocument/2006/relationships/customXml" Target="../ink/ink391.xml"/><Relationship Id="rId2" Type="http://schemas.openxmlformats.org/officeDocument/2006/relationships/image" Target="../media/image355.png"/><Relationship Id="rId29" Type="http://schemas.openxmlformats.org/officeDocument/2006/relationships/customXml" Target="../ink/ink370.xml"/><Relationship Id="rId24" Type="http://schemas.openxmlformats.org/officeDocument/2006/relationships/image" Target="../media/image366.png"/><Relationship Id="rId40" Type="http://schemas.openxmlformats.org/officeDocument/2006/relationships/image" Target="../media/image374.png"/><Relationship Id="rId45" Type="http://schemas.openxmlformats.org/officeDocument/2006/relationships/customXml" Target="../ink/ink378.xml"/><Relationship Id="rId66" Type="http://schemas.openxmlformats.org/officeDocument/2006/relationships/image" Target="../media/image387.png"/><Relationship Id="rId87" Type="http://schemas.openxmlformats.org/officeDocument/2006/relationships/customXml" Target="../ink/ink399.xml"/><Relationship Id="rId61" Type="http://schemas.openxmlformats.org/officeDocument/2006/relationships/customXml" Target="../ink/ink386.xml"/><Relationship Id="rId82" Type="http://schemas.openxmlformats.org/officeDocument/2006/relationships/image" Target="../media/image395.png"/><Relationship Id="rId19" Type="http://schemas.openxmlformats.org/officeDocument/2006/relationships/customXml" Target="../ink/ink365.xml"/></Relationships>
</file>

<file path=ppt/slides/_rels/slide7.xml.rels><?xml version="1.0" encoding="UTF-8" standalone="yes"?>
<Relationships xmlns="http://schemas.openxmlformats.org/package/2006/relationships"><Relationship Id="rId117" Type="http://schemas.openxmlformats.org/officeDocument/2006/relationships/image" Target="../media/image457.png"/><Relationship Id="rId21" Type="http://schemas.openxmlformats.org/officeDocument/2006/relationships/image" Target="../media/image409.png"/><Relationship Id="rId63" Type="http://schemas.openxmlformats.org/officeDocument/2006/relationships/image" Target="../media/image430.png"/><Relationship Id="rId159" Type="http://schemas.openxmlformats.org/officeDocument/2006/relationships/image" Target="../media/image478.png"/><Relationship Id="rId170" Type="http://schemas.openxmlformats.org/officeDocument/2006/relationships/customXml" Target="../ink/ink485.xml"/><Relationship Id="rId191" Type="http://schemas.openxmlformats.org/officeDocument/2006/relationships/image" Target="../media/image494.png"/><Relationship Id="rId205" Type="http://schemas.openxmlformats.org/officeDocument/2006/relationships/image" Target="../media/image501.png"/><Relationship Id="rId226" Type="http://schemas.openxmlformats.org/officeDocument/2006/relationships/customXml" Target="../ink/ink513.xml"/><Relationship Id="rId247" Type="http://schemas.openxmlformats.org/officeDocument/2006/relationships/image" Target="../media/image522.png"/><Relationship Id="rId107" Type="http://schemas.openxmlformats.org/officeDocument/2006/relationships/image" Target="../media/image452.png"/><Relationship Id="rId11" Type="http://schemas.openxmlformats.org/officeDocument/2006/relationships/image" Target="../media/image404.png"/><Relationship Id="rId32" Type="http://schemas.openxmlformats.org/officeDocument/2006/relationships/customXml" Target="../ink/ink416.xml"/><Relationship Id="rId53" Type="http://schemas.openxmlformats.org/officeDocument/2006/relationships/image" Target="../media/image425.png"/><Relationship Id="rId74" Type="http://schemas.openxmlformats.org/officeDocument/2006/relationships/customXml" Target="../ink/ink437.xml"/><Relationship Id="rId128" Type="http://schemas.openxmlformats.org/officeDocument/2006/relationships/customXml" Target="../ink/ink464.xml"/><Relationship Id="rId149" Type="http://schemas.openxmlformats.org/officeDocument/2006/relationships/image" Target="../media/image473.png"/><Relationship Id="rId5" Type="http://schemas.openxmlformats.org/officeDocument/2006/relationships/image" Target="../media/image401.png"/><Relationship Id="rId95" Type="http://schemas.openxmlformats.org/officeDocument/2006/relationships/image" Target="../media/image446.png"/><Relationship Id="rId160" Type="http://schemas.openxmlformats.org/officeDocument/2006/relationships/customXml" Target="../ink/ink480.xml"/><Relationship Id="rId181" Type="http://schemas.openxmlformats.org/officeDocument/2006/relationships/image" Target="../media/image489.png"/><Relationship Id="rId216" Type="http://schemas.openxmlformats.org/officeDocument/2006/relationships/customXml" Target="../ink/ink508.xml"/><Relationship Id="rId237" Type="http://schemas.openxmlformats.org/officeDocument/2006/relationships/image" Target="../media/image517.png"/><Relationship Id="rId258" Type="http://schemas.openxmlformats.org/officeDocument/2006/relationships/customXml" Target="../ink/ink529.xml"/><Relationship Id="rId22" Type="http://schemas.openxmlformats.org/officeDocument/2006/relationships/customXml" Target="../ink/ink411.xml"/><Relationship Id="rId43" Type="http://schemas.openxmlformats.org/officeDocument/2006/relationships/image" Target="../media/image420.png"/><Relationship Id="rId64" Type="http://schemas.openxmlformats.org/officeDocument/2006/relationships/customXml" Target="../ink/ink432.xml"/><Relationship Id="rId118" Type="http://schemas.openxmlformats.org/officeDocument/2006/relationships/customXml" Target="../ink/ink459.xml"/><Relationship Id="rId139" Type="http://schemas.openxmlformats.org/officeDocument/2006/relationships/image" Target="../media/image468.png"/><Relationship Id="rId85" Type="http://schemas.openxmlformats.org/officeDocument/2006/relationships/image" Target="../media/image441.png"/><Relationship Id="rId150" Type="http://schemas.openxmlformats.org/officeDocument/2006/relationships/customXml" Target="../ink/ink475.xml"/><Relationship Id="rId171" Type="http://schemas.openxmlformats.org/officeDocument/2006/relationships/image" Target="../media/image484.png"/><Relationship Id="rId192" Type="http://schemas.openxmlformats.org/officeDocument/2006/relationships/customXml" Target="../ink/ink496.xml"/><Relationship Id="rId206" Type="http://schemas.openxmlformats.org/officeDocument/2006/relationships/customXml" Target="../ink/ink503.xml"/><Relationship Id="rId227" Type="http://schemas.openxmlformats.org/officeDocument/2006/relationships/image" Target="../media/image512.png"/><Relationship Id="rId248" Type="http://schemas.openxmlformats.org/officeDocument/2006/relationships/customXml" Target="../ink/ink524.xml"/><Relationship Id="rId12" Type="http://schemas.openxmlformats.org/officeDocument/2006/relationships/customXml" Target="../ink/ink406.xml"/><Relationship Id="rId33" Type="http://schemas.openxmlformats.org/officeDocument/2006/relationships/image" Target="../media/image415.png"/><Relationship Id="rId108" Type="http://schemas.openxmlformats.org/officeDocument/2006/relationships/customXml" Target="../ink/ink454.xml"/><Relationship Id="rId129" Type="http://schemas.openxmlformats.org/officeDocument/2006/relationships/image" Target="../media/image463.png"/><Relationship Id="rId54" Type="http://schemas.openxmlformats.org/officeDocument/2006/relationships/customXml" Target="../ink/ink427.xml"/><Relationship Id="rId75" Type="http://schemas.openxmlformats.org/officeDocument/2006/relationships/image" Target="../media/image436.png"/><Relationship Id="rId96" Type="http://schemas.openxmlformats.org/officeDocument/2006/relationships/customXml" Target="../ink/ink448.xml"/><Relationship Id="rId140" Type="http://schemas.openxmlformats.org/officeDocument/2006/relationships/customXml" Target="../ink/ink470.xml"/><Relationship Id="rId161" Type="http://schemas.openxmlformats.org/officeDocument/2006/relationships/image" Target="../media/image479.png"/><Relationship Id="rId182" Type="http://schemas.openxmlformats.org/officeDocument/2006/relationships/customXml" Target="../ink/ink491.xml"/><Relationship Id="rId217" Type="http://schemas.openxmlformats.org/officeDocument/2006/relationships/image" Target="../media/image507.png"/><Relationship Id="rId6" Type="http://schemas.openxmlformats.org/officeDocument/2006/relationships/customXml" Target="../ink/ink403.xml"/><Relationship Id="rId238" Type="http://schemas.openxmlformats.org/officeDocument/2006/relationships/customXml" Target="../ink/ink519.xml"/><Relationship Id="rId259" Type="http://schemas.openxmlformats.org/officeDocument/2006/relationships/image" Target="../media/image528.png"/><Relationship Id="rId23" Type="http://schemas.openxmlformats.org/officeDocument/2006/relationships/image" Target="../media/image410.png"/><Relationship Id="rId119" Type="http://schemas.openxmlformats.org/officeDocument/2006/relationships/image" Target="../media/image458.png"/><Relationship Id="rId44" Type="http://schemas.openxmlformats.org/officeDocument/2006/relationships/customXml" Target="../ink/ink422.xml"/><Relationship Id="rId65" Type="http://schemas.openxmlformats.org/officeDocument/2006/relationships/image" Target="../media/image431.png"/><Relationship Id="rId86" Type="http://schemas.openxmlformats.org/officeDocument/2006/relationships/customXml" Target="../ink/ink443.xml"/><Relationship Id="rId130" Type="http://schemas.openxmlformats.org/officeDocument/2006/relationships/customXml" Target="../ink/ink465.xml"/><Relationship Id="rId151" Type="http://schemas.openxmlformats.org/officeDocument/2006/relationships/image" Target="../media/image474.png"/><Relationship Id="rId172" Type="http://schemas.openxmlformats.org/officeDocument/2006/relationships/customXml" Target="../ink/ink486.xml"/><Relationship Id="rId193" Type="http://schemas.openxmlformats.org/officeDocument/2006/relationships/image" Target="../media/image495.png"/><Relationship Id="rId207" Type="http://schemas.openxmlformats.org/officeDocument/2006/relationships/image" Target="../media/image502.png"/><Relationship Id="rId228" Type="http://schemas.openxmlformats.org/officeDocument/2006/relationships/customXml" Target="../ink/ink514.xml"/><Relationship Id="rId249" Type="http://schemas.openxmlformats.org/officeDocument/2006/relationships/image" Target="../media/image523.png"/><Relationship Id="rId13" Type="http://schemas.openxmlformats.org/officeDocument/2006/relationships/image" Target="../media/image405.png"/><Relationship Id="rId109" Type="http://schemas.openxmlformats.org/officeDocument/2006/relationships/image" Target="../media/image453.png"/><Relationship Id="rId260" Type="http://schemas.openxmlformats.org/officeDocument/2006/relationships/customXml" Target="../ink/ink530.xml"/><Relationship Id="rId34" Type="http://schemas.openxmlformats.org/officeDocument/2006/relationships/customXml" Target="../ink/ink417.xml"/><Relationship Id="rId55" Type="http://schemas.openxmlformats.org/officeDocument/2006/relationships/image" Target="../media/image426.png"/><Relationship Id="rId76" Type="http://schemas.openxmlformats.org/officeDocument/2006/relationships/customXml" Target="../ink/ink438.xml"/><Relationship Id="rId97" Type="http://schemas.openxmlformats.org/officeDocument/2006/relationships/image" Target="../media/image447.png"/><Relationship Id="rId120" Type="http://schemas.openxmlformats.org/officeDocument/2006/relationships/customXml" Target="../ink/ink460.xml"/><Relationship Id="rId141" Type="http://schemas.openxmlformats.org/officeDocument/2006/relationships/image" Target="../media/image469.png"/><Relationship Id="rId7" Type="http://schemas.openxmlformats.org/officeDocument/2006/relationships/image" Target="../media/image402.png"/><Relationship Id="rId162" Type="http://schemas.openxmlformats.org/officeDocument/2006/relationships/customXml" Target="../ink/ink481.xml"/><Relationship Id="rId183" Type="http://schemas.openxmlformats.org/officeDocument/2006/relationships/image" Target="../media/image490.png"/><Relationship Id="rId218" Type="http://schemas.openxmlformats.org/officeDocument/2006/relationships/customXml" Target="../ink/ink509.xml"/><Relationship Id="rId239" Type="http://schemas.openxmlformats.org/officeDocument/2006/relationships/image" Target="../media/image518.png"/><Relationship Id="rId250" Type="http://schemas.openxmlformats.org/officeDocument/2006/relationships/customXml" Target="../ink/ink525.xml"/><Relationship Id="rId24" Type="http://schemas.openxmlformats.org/officeDocument/2006/relationships/customXml" Target="../ink/ink412.xml"/><Relationship Id="rId45" Type="http://schemas.openxmlformats.org/officeDocument/2006/relationships/image" Target="../media/image421.png"/><Relationship Id="rId66" Type="http://schemas.openxmlformats.org/officeDocument/2006/relationships/customXml" Target="../ink/ink433.xml"/><Relationship Id="rId87" Type="http://schemas.openxmlformats.org/officeDocument/2006/relationships/image" Target="../media/image442.png"/><Relationship Id="rId110" Type="http://schemas.openxmlformats.org/officeDocument/2006/relationships/customXml" Target="../ink/ink455.xml"/><Relationship Id="rId131" Type="http://schemas.openxmlformats.org/officeDocument/2006/relationships/image" Target="../media/image464.png"/><Relationship Id="rId152" Type="http://schemas.openxmlformats.org/officeDocument/2006/relationships/customXml" Target="../ink/ink476.xml"/><Relationship Id="rId173" Type="http://schemas.openxmlformats.org/officeDocument/2006/relationships/image" Target="../media/image485.png"/><Relationship Id="rId194" Type="http://schemas.openxmlformats.org/officeDocument/2006/relationships/customXml" Target="../ink/ink497.xml"/><Relationship Id="rId208" Type="http://schemas.openxmlformats.org/officeDocument/2006/relationships/customXml" Target="../ink/ink504.xml"/><Relationship Id="rId229" Type="http://schemas.openxmlformats.org/officeDocument/2006/relationships/image" Target="../media/image513.png"/><Relationship Id="rId240" Type="http://schemas.openxmlformats.org/officeDocument/2006/relationships/customXml" Target="../ink/ink520.xml"/><Relationship Id="rId261" Type="http://schemas.openxmlformats.org/officeDocument/2006/relationships/image" Target="../media/image529.png"/><Relationship Id="rId14" Type="http://schemas.openxmlformats.org/officeDocument/2006/relationships/customXml" Target="../ink/ink407.xml"/><Relationship Id="rId35" Type="http://schemas.openxmlformats.org/officeDocument/2006/relationships/image" Target="../media/image416.png"/><Relationship Id="rId56" Type="http://schemas.openxmlformats.org/officeDocument/2006/relationships/customXml" Target="../ink/ink428.xml"/><Relationship Id="rId77" Type="http://schemas.openxmlformats.org/officeDocument/2006/relationships/image" Target="../media/image437.png"/><Relationship Id="rId100" Type="http://schemas.openxmlformats.org/officeDocument/2006/relationships/customXml" Target="../ink/ink450.xml"/><Relationship Id="rId8" Type="http://schemas.openxmlformats.org/officeDocument/2006/relationships/customXml" Target="../ink/ink404.xml"/><Relationship Id="rId98" Type="http://schemas.openxmlformats.org/officeDocument/2006/relationships/customXml" Target="../ink/ink449.xml"/><Relationship Id="rId121" Type="http://schemas.openxmlformats.org/officeDocument/2006/relationships/image" Target="../media/image459.png"/><Relationship Id="rId142" Type="http://schemas.openxmlformats.org/officeDocument/2006/relationships/customXml" Target="../ink/ink471.xml"/><Relationship Id="rId163" Type="http://schemas.openxmlformats.org/officeDocument/2006/relationships/image" Target="../media/image480.png"/><Relationship Id="rId184" Type="http://schemas.openxmlformats.org/officeDocument/2006/relationships/customXml" Target="../ink/ink492.xml"/><Relationship Id="rId219" Type="http://schemas.openxmlformats.org/officeDocument/2006/relationships/image" Target="../media/image508.png"/><Relationship Id="rId230" Type="http://schemas.openxmlformats.org/officeDocument/2006/relationships/customXml" Target="../ink/ink515.xml"/><Relationship Id="rId251" Type="http://schemas.openxmlformats.org/officeDocument/2006/relationships/image" Target="../media/image524.png"/><Relationship Id="rId25" Type="http://schemas.openxmlformats.org/officeDocument/2006/relationships/image" Target="../media/image411.png"/><Relationship Id="rId46" Type="http://schemas.openxmlformats.org/officeDocument/2006/relationships/customXml" Target="../ink/ink423.xml"/><Relationship Id="rId67" Type="http://schemas.openxmlformats.org/officeDocument/2006/relationships/image" Target="../media/image432.png"/><Relationship Id="rId88" Type="http://schemas.openxmlformats.org/officeDocument/2006/relationships/customXml" Target="../ink/ink444.xml"/><Relationship Id="rId111" Type="http://schemas.openxmlformats.org/officeDocument/2006/relationships/image" Target="../media/image454.png"/><Relationship Id="rId132" Type="http://schemas.openxmlformats.org/officeDocument/2006/relationships/customXml" Target="../ink/ink466.xml"/><Relationship Id="rId153" Type="http://schemas.openxmlformats.org/officeDocument/2006/relationships/image" Target="../media/image475.png"/><Relationship Id="rId174" Type="http://schemas.openxmlformats.org/officeDocument/2006/relationships/customXml" Target="../ink/ink487.xml"/><Relationship Id="rId195" Type="http://schemas.openxmlformats.org/officeDocument/2006/relationships/image" Target="../media/image496.png"/><Relationship Id="rId209" Type="http://schemas.openxmlformats.org/officeDocument/2006/relationships/image" Target="../media/image503.png"/><Relationship Id="rId220" Type="http://schemas.openxmlformats.org/officeDocument/2006/relationships/customXml" Target="../ink/ink510.xml"/><Relationship Id="rId241" Type="http://schemas.openxmlformats.org/officeDocument/2006/relationships/image" Target="../media/image519.png"/><Relationship Id="rId15" Type="http://schemas.openxmlformats.org/officeDocument/2006/relationships/image" Target="../media/image406.png"/><Relationship Id="rId36" Type="http://schemas.openxmlformats.org/officeDocument/2006/relationships/customXml" Target="../ink/ink418.xml"/><Relationship Id="rId57" Type="http://schemas.openxmlformats.org/officeDocument/2006/relationships/image" Target="../media/image427.png"/><Relationship Id="rId262" Type="http://schemas.openxmlformats.org/officeDocument/2006/relationships/customXml" Target="../ink/ink531.xml"/><Relationship Id="rId78" Type="http://schemas.openxmlformats.org/officeDocument/2006/relationships/customXml" Target="../ink/ink439.xml"/><Relationship Id="rId99" Type="http://schemas.openxmlformats.org/officeDocument/2006/relationships/image" Target="../media/image448.png"/><Relationship Id="rId101" Type="http://schemas.openxmlformats.org/officeDocument/2006/relationships/image" Target="../media/image449.png"/><Relationship Id="rId122" Type="http://schemas.openxmlformats.org/officeDocument/2006/relationships/customXml" Target="../ink/ink461.xml"/><Relationship Id="rId143" Type="http://schemas.openxmlformats.org/officeDocument/2006/relationships/image" Target="../media/image470.png"/><Relationship Id="rId164" Type="http://schemas.openxmlformats.org/officeDocument/2006/relationships/customXml" Target="../ink/ink482.xml"/><Relationship Id="rId185" Type="http://schemas.openxmlformats.org/officeDocument/2006/relationships/image" Target="../media/image491.png"/><Relationship Id="rId9" Type="http://schemas.openxmlformats.org/officeDocument/2006/relationships/image" Target="../media/image403.png"/><Relationship Id="rId210" Type="http://schemas.openxmlformats.org/officeDocument/2006/relationships/customXml" Target="../ink/ink505.xml"/><Relationship Id="rId26" Type="http://schemas.openxmlformats.org/officeDocument/2006/relationships/customXml" Target="../ink/ink413.xml"/><Relationship Id="rId231" Type="http://schemas.openxmlformats.org/officeDocument/2006/relationships/image" Target="../media/image514.png"/><Relationship Id="rId252" Type="http://schemas.openxmlformats.org/officeDocument/2006/relationships/customXml" Target="../ink/ink526.xml"/><Relationship Id="rId47" Type="http://schemas.openxmlformats.org/officeDocument/2006/relationships/image" Target="../media/image422.png"/><Relationship Id="rId68" Type="http://schemas.openxmlformats.org/officeDocument/2006/relationships/customXml" Target="../ink/ink434.xml"/><Relationship Id="rId89" Type="http://schemas.openxmlformats.org/officeDocument/2006/relationships/image" Target="../media/image443.png"/><Relationship Id="rId112" Type="http://schemas.openxmlformats.org/officeDocument/2006/relationships/customXml" Target="../ink/ink456.xml"/><Relationship Id="rId133" Type="http://schemas.openxmlformats.org/officeDocument/2006/relationships/image" Target="../media/image465.png"/><Relationship Id="rId154" Type="http://schemas.openxmlformats.org/officeDocument/2006/relationships/customXml" Target="../ink/ink477.xml"/><Relationship Id="rId175" Type="http://schemas.openxmlformats.org/officeDocument/2006/relationships/image" Target="../media/image486.png"/><Relationship Id="rId196" Type="http://schemas.openxmlformats.org/officeDocument/2006/relationships/customXml" Target="../ink/ink498.xml"/><Relationship Id="rId200" Type="http://schemas.openxmlformats.org/officeDocument/2006/relationships/customXml" Target="../ink/ink500.xml"/><Relationship Id="rId16" Type="http://schemas.openxmlformats.org/officeDocument/2006/relationships/customXml" Target="../ink/ink408.xml"/><Relationship Id="rId221" Type="http://schemas.openxmlformats.org/officeDocument/2006/relationships/image" Target="../media/image509.png"/><Relationship Id="rId242" Type="http://schemas.openxmlformats.org/officeDocument/2006/relationships/customXml" Target="../ink/ink521.xml"/><Relationship Id="rId263" Type="http://schemas.openxmlformats.org/officeDocument/2006/relationships/image" Target="../media/image530.png"/><Relationship Id="rId37" Type="http://schemas.openxmlformats.org/officeDocument/2006/relationships/image" Target="../media/image417.png"/><Relationship Id="rId58" Type="http://schemas.openxmlformats.org/officeDocument/2006/relationships/customXml" Target="../ink/ink429.xml"/><Relationship Id="rId79" Type="http://schemas.openxmlformats.org/officeDocument/2006/relationships/image" Target="../media/image438.png"/><Relationship Id="rId102" Type="http://schemas.openxmlformats.org/officeDocument/2006/relationships/customXml" Target="../ink/ink451.xml"/><Relationship Id="rId123" Type="http://schemas.openxmlformats.org/officeDocument/2006/relationships/image" Target="../media/image460.png"/><Relationship Id="rId144" Type="http://schemas.openxmlformats.org/officeDocument/2006/relationships/customXml" Target="../ink/ink472.xml"/><Relationship Id="rId90" Type="http://schemas.openxmlformats.org/officeDocument/2006/relationships/customXml" Target="../ink/ink445.xml"/><Relationship Id="rId165" Type="http://schemas.openxmlformats.org/officeDocument/2006/relationships/image" Target="../media/image481.png"/><Relationship Id="rId186" Type="http://schemas.openxmlformats.org/officeDocument/2006/relationships/customXml" Target="../ink/ink493.xml"/><Relationship Id="rId211" Type="http://schemas.openxmlformats.org/officeDocument/2006/relationships/image" Target="../media/image504.png"/><Relationship Id="rId232" Type="http://schemas.openxmlformats.org/officeDocument/2006/relationships/customXml" Target="../ink/ink516.xml"/><Relationship Id="rId253" Type="http://schemas.openxmlformats.org/officeDocument/2006/relationships/image" Target="../media/image525.png"/><Relationship Id="rId27" Type="http://schemas.openxmlformats.org/officeDocument/2006/relationships/image" Target="../media/image412.png"/><Relationship Id="rId48" Type="http://schemas.openxmlformats.org/officeDocument/2006/relationships/customXml" Target="../ink/ink424.xml"/><Relationship Id="rId69" Type="http://schemas.openxmlformats.org/officeDocument/2006/relationships/image" Target="../media/image433.png"/><Relationship Id="rId113" Type="http://schemas.openxmlformats.org/officeDocument/2006/relationships/image" Target="../media/image455.png"/><Relationship Id="rId134" Type="http://schemas.openxmlformats.org/officeDocument/2006/relationships/customXml" Target="../ink/ink467.xml"/><Relationship Id="rId80" Type="http://schemas.openxmlformats.org/officeDocument/2006/relationships/customXml" Target="../ink/ink440.xml"/><Relationship Id="rId155" Type="http://schemas.openxmlformats.org/officeDocument/2006/relationships/image" Target="../media/image476.png"/><Relationship Id="rId176" Type="http://schemas.openxmlformats.org/officeDocument/2006/relationships/customXml" Target="../ink/ink488.xml"/><Relationship Id="rId197" Type="http://schemas.openxmlformats.org/officeDocument/2006/relationships/image" Target="../media/image497.png"/><Relationship Id="rId201" Type="http://schemas.openxmlformats.org/officeDocument/2006/relationships/image" Target="../media/image499.png"/><Relationship Id="rId222" Type="http://schemas.openxmlformats.org/officeDocument/2006/relationships/customXml" Target="../ink/ink511.xml"/><Relationship Id="rId243" Type="http://schemas.openxmlformats.org/officeDocument/2006/relationships/image" Target="../media/image520.png"/><Relationship Id="rId17" Type="http://schemas.openxmlformats.org/officeDocument/2006/relationships/image" Target="../media/image407.png"/><Relationship Id="rId38" Type="http://schemas.openxmlformats.org/officeDocument/2006/relationships/customXml" Target="../ink/ink419.xml"/><Relationship Id="rId59" Type="http://schemas.openxmlformats.org/officeDocument/2006/relationships/image" Target="../media/image428.png"/><Relationship Id="rId103" Type="http://schemas.openxmlformats.org/officeDocument/2006/relationships/image" Target="../media/image450.png"/><Relationship Id="rId124" Type="http://schemas.openxmlformats.org/officeDocument/2006/relationships/customXml" Target="../ink/ink462.xml"/><Relationship Id="rId70" Type="http://schemas.openxmlformats.org/officeDocument/2006/relationships/customXml" Target="../ink/ink435.xml"/><Relationship Id="rId91" Type="http://schemas.openxmlformats.org/officeDocument/2006/relationships/image" Target="../media/image444.png"/><Relationship Id="rId145" Type="http://schemas.openxmlformats.org/officeDocument/2006/relationships/image" Target="../media/image471.png"/><Relationship Id="rId166" Type="http://schemas.openxmlformats.org/officeDocument/2006/relationships/customXml" Target="../ink/ink483.xml"/><Relationship Id="rId187" Type="http://schemas.openxmlformats.org/officeDocument/2006/relationships/image" Target="../media/image492.png"/><Relationship Id="rId1" Type="http://schemas.openxmlformats.org/officeDocument/2006/relationships/slideLayout" Target="../slideLayouts/slideLayout7.xml"/><Relationship Id="rId212" Type="http://schemas.openxmlformats.org/officeDocument/2006/relationships/customXml" Target="../ink/ink506.xml"/><Relationship Id="rId233" Type="http://schemas.openxmlformats.org/officeDocument/2006/relationships/image" Target="../media/image515.png"/><Relationship Id="rId254" Type="http://schemas.openxmlformats.org/officeDocument/2006/relationships/customXml" Target="../ink/ink527.xml"/><Relationship Id="rId28" Type="http://schemas.openxmlformats.org/officeDocument/2006/relationships/customXml" Target="../ink/ink414.xml"/><Relationship Id="rId49" Type="http://schemas.openxmlformats.org/officeDocument/2006/relationships/image" Target="../media/image423.png"/><Relationship Id="rId114" Type="http://schemas.openxmlformats.org/officeDocument/2006/relationships/customXml" Target="../ink/ink457.xml"/><Relationship Id="rId60" Type="http://schemas.openxmlformats.org/officeDocument/2006/relationships/customXml" Target="../ink/ink430.xml"/><Relationship Id="rId81" Type="http://schemas.openxmlformats.org/officeDocument/2006/relationships/image" Target="../media/image439.png"/><Relationship Id="rId135" Type="http://schemas.openxmlformats.org/officeDocument/2006/relationships/image" Target="../media/image466.png"/><Relationship Id="rId156" Type="http://schemas.openxmlformats.org/officeDocument/2006/relationships/customXml" Target="../ink/ink478.xml"/><Relationship Id="rId177" Type="http://schemas.openxmlformats.org/officeDocument/2006/relationships/image" Target="../media/image487.png"/><Relationship Id="rId198" Type="http://schemas.openxmlformats.org/officeDocument/2006/relationships/customXml" Target="../ink/ink499.xml"/><Relationship Id="rId202" Type="http://schemas.openxmlformats.org/officeDocument/2006/relationships/customXml" Target="../ink/ink501.xml"/><Relationship Id="rId223" Type="http://schemas.openxmlformats.org/officeDocument/2006/relationships/image" Target="../media/image510.png"/><Relationship Id="rId244" Type="http://schemas.openxmlformats.org/officeDocument/2006/relationships/customXml" Target="../ink/ink522.xml"/><Relationship Id="rId18" Type="http://schemas.openxmlformats.org/officeDocument/2006/relationships/customXml" Target="../ink/ink409.xml"/><Relationship Id="rId39" Type="http://schemas.openxmlformats.org/officeDocument/2006/relationships/image" Target="../media/image418.png"/><Relationship Id="rId50" Type="http://schemas.openxmlformats.org/officeDocument/2006/relationships/customXml" Target="../ink/ink425.xml"/><Relationship Id="rId104" Type="http://schemas.openxmlformats.org/officeDocument/2006/relationships/customXml" Target="../ink/ink452.xml"/><Relationship Id="rId125" Type="http://schemas.openxmlformats.org/officeDocument/2006/relationships/image" Target="../media/image461.png"/><Relationship Id="rId146" Type="http://schemas.openxmlformats.org/officeDocument/2006/relationships/customXml" Target="../ink/ink473.xml"/><Relationship Id="rId167" Type="http://schemas.openxmlformats.org/officeDocument/2006/relationships/image" Target="../media/image482.png"/><Relationship Id="rId188" Type="http://schemas.openxmlformats.org/officeDocument/2006/relationships/customXml" Target="../ink/ink494.xml"/><Relationship Id="rId71" Type="http://schemas.openxmlformats.org/officeDocument/2006/relationships/image" Target="../media/image434.png"/><Relationship Id="rId92" Type="http://schemas.openxmlformats.org/officeDocument/2006/relationships/customXml" Target="../ink/ink446.xml"/><Relationship Id="rId213" Type="http://schemas.openxmlformats.org/officeDocument/2006/relationships/image" Target="../media/image505.png"/><Relationship Id="rId234" Type="http://schemas.openxmlformats.org/officeDocument/2006/relationships/customXml" Target="../ink/ink517.xml"/><Relationship Id="rId2" Type="http://schemas.openxmlformats.org/officeDocument/2006/relationships/customXml" Target="../ink/ink401.xml"/><Relationship Id="rId29" Type="http://schemas.openxmlformats.org/officeDocument/2006/relationships/image" Target="../media/image413.png"/><Relationship Id="rId255" Type="http://schemas.openxmlformats.org/officeDocument/2006/relationships/image" Target="../media/image526.png"/><Relationship Id="rId40" Type="http://schemas.openxmlformats.org/officeDocument/2006/relationships/customXml" Target="../ink/ink420.xml"/><Relationship Id="rId115" Type="http://schemas.openxmlformats.org/officeDocument/2006/relationships/image" Target="../media/image456.png"/><Relationship Id="rId136" Type="http://schemas.openxmlformats.org/officeDocument/2006/relationships/customXml" Target="../ink/ink468.xml"/><Relationship Id="rId157" Type="http://schemas.openxmlformats.org/officeDocument/2006/relationships/image" Target="../media/image477.png"/><Relationship Id="rId178" Type="http://schemas.openxmlformats.org/officeDocument/2006/relationships/customXml" Target="../ink/ink489.xml"/><Relationship Id="rId61" Type="http://schemas.openxmlformats.org/officeDocument/2006/relationships/image" Target="../media/image429.png"/><Relationship Id="rId82" Type="http://schemas.openxmlformats.org/officeDocument/2006/relationships/customXml" Target="../ink/ink441.xml"/><Relationship Id="rId199" Type="http://schemas.openxmlformats.org/officeDocument/2006/relationships/image" Target="../media/image498.png"/><Relationship Id="rId203" Type="http://schemas.openxmlformats.org/officeDocument/2006/relationships/image" Target="../media/image500.png"/><Relationship Id="rId19" Type="http://schemas.openxmlformats.org/officeDocument/2006/relationships/image" Target="../media/image408.png"/><Relationship Id="rId224" Type="http://schemas.openxmlformats.org/officeDocument/2006/relationships/customXml" Target="../ink/ink512.xml"/><Relationship Id="rId245" Type="http://schemas.openxmlformats.org/officeDocument/2006/relationships/image" Target="../media/image521.png"/><Relationship Id="rId30" Type="http://schemas.openxmlformats.org/officeDocument/2006/relationships/customXml" Target="../ink/ink415.xml"/><Relationship Id="rId105" Type="http://schemas.openxmlformats.org/officeDocument/2006/relationships/image" Target="../media/image451.png"/><Relationship Id="rId126" Type="http://schemas.openxmlformats.org/officeDocument/2006/relationships/customXml" Target="../ink/ink463.xml"/><Relationship Id="rId147" Type="http://schemas.openxmlformats.org/officeDocument/2006/relationships/image" Target="../media/image472.png"/><Relationship Id="rId168" Type="http://schemas.openxmlformats.org/officeDocument/2006/relationships/customXml" Target="../ink/ink484.xml"/><Relationship Id="rId51" Type="http://schemas.openxmlformats.org/officeDocument/2006/relationships/image" Target="../media/image424.png"/><Relationship Id="rId72" Type="http://schemas.openxmlformats.org/officeDocument/2006/relationships/customXml" Target="../ink/ink436.xml"/><Relationship Id="rId93" Type="http://schemas.openxmlformats.org/officeDocument/2006/relationships/image" Target="../media/image445.png"/><Relationship Id="rId189" Type="http://schemas.openxmlformats.org/officeDocument/2006/relationships/image" Target="../media/image493.png"/><Relationship Id="rId3" Type="http://schemas.openxmlformats.org/officeDocument/2006/relationships/image" Target="../media/image400.png"/><Relationship Id="rId214" Type="http://schemas.openxmlformats.org/officeDocument/2006/relationships/customXml" Target="../ink/ink507.xml"/><Relationship Id="rId235" Type="http://schemas.openxmlformats.org/officeDocument/2006/relationships/image" Target="../media/image516.png"/><Relationship Id="rId256" Type="http://schemas.openxmlformats.org/officeDocument/2006/relationships/customXml" Target="../ink/ink528.xml"/><Relationship Id="rId116" Type="http://schemas.openxmlformats.org/officeDocument/2006/relationships/customXml" Target="../ink/ink458.xml"/><Relationship Id="rId137" Type="http://schemas.openxmlformats.org/officeDocument/2006/relationships/image" Target="../media/image467.png"/><Relationship Id="rId158" Type="http://schemas.openxmlformats.org/officeDocument/2006/relationships/customXml" Target="../ink/ink479.xml"/><Relationship Id="rId20" Type="http://schemas.openxmlformats.org/officeDocument/2006/relationships/customXml" Target="../ink/ink410.xml"/><Relationship Id="rId41" Type="http://schemas.openxmlformats.org/officeDocument/2006/relationships/image" Target="../media/image419.png"/><Relationship Id="rId62" Type="http://schemas.openxmlformats.org/officeDocument/2006/relationships/customXml" Target="../ink/ink431.xml"/><Relationship Id="rId83" Type="http://schemas.openxmlformats.org/officeDocument/2006/relationships/image" Target="../media/image440.png"/><Relationship Id="rId179" Type="http://schemas.openxmlformats.org/officeDocument/2006/relationships/image" Target="../media/image488.png"/><Relationship Id="rId190" Type="http://schemas.openxmlformats.org/officeDocument/2006/relationships/customXml" Target="../ink/ink495.xml"/><Relationship Id="rId204" Type="http://schemas.openxmlformats.org/officeDocument/2006/relationships/customXml" Target="../ink/ink502.xml"/><Relationship Id="rId225" Type="http://schemas.openxmlformats.org/officeDocument/2006/relationships/image" Target="../media/image511.png"/><Relationship Id="rId246" Type="http://schemas.openxmlformats.org/officeDocument/2006/relationships/customXml" Target="../ink/ink523.xml"/><Relationship Id="rId106" Type="http://schemas.openxmlformats.org/officeDocument/2006/relationships/customXml" Target="../ink/ink453.xml"/><Relationship Id="rId127" Type="http://schemas.openxmlformats.org/officeDocument/2006/relationships/image" Target="../media/image462.png"/><Relationship Id="rId10" Type="http://schemas.openxmlformats.org/officeDocument/2006/relationships/customXml" Target="../ink/ink405.xml"/><Relationship Id="rId31" Type="http://schemas.openxmlformats.org/officeDocument/2006/relationships/image" Target="../media/image414.png"/><Relationship Id="rId52" Type="http://schemas.openxmlformats.org/officeDocument/2006/relationships/customXml" Target="../ink/ink426.xml"/><Relationship Id="rId73" Type="http://schemas.openxmlformats.org/officeDocument/2006/relationships/image" Target="../media/image435.png"/><Relationship Id="rId94" Type="http://schemas.openxmlformats.org/officeDocument/2006/relationships/customXml" Target="../ink/ink447.xml"/><Relationship Id="rId148" Type="http://schemas.openxmlformats.org/officeDocument/2006/relationships/customXml" Target="../ink/ink474.xml"/><Relationship Id="rId169" Type="http://schemas.openxmlformats.org/officeDocument/2006/relationships/image" Target="../media/image483.png"/><Relationship Id="rId4" Type="http://schemas.openxmlformats.org/officeDocument/2006/relationships/customXml" Target="../ink/ink402.xml"/><Relationship Id="rId180" Type="http://schemas.openxmlformats.org/officeDocument/2006/relationships/customXml" Target="../ink/ink490.xml"/><Relationship Id="rId215" Type="http://schemas.openxmlformats.org/officeDocument/2006/relationships/image" Target="../media/image506.png"/><Relationship Id="rId236" Type="http://schemas.openxmlformats.org/officeDocument/2006/relationships/customXml" Target="../ink/ink518.xml"/><Relationship Id="rId257" Type="http://schemas.openxmlformats.org/officeDocument/2006/relationships/image" Target="../media/image527.png"/><Relationship Id="rId42" Type="http://schemas.openxmlformats.org/officeDocument/2006/relationships/customXml" Target="../ink/ink421.xml"/><Relationship Id="rId84" Type="http://schemas.openxmlformats.org/officeDocument/2006/relationships/customXml" Target="../ink/ink442.xml"/><Relationship Id="rId138" Type="http://schemas.openxmlformats.org/officeDocument/2006/relationships/customXml" Target="../ink/ink469.xml"/></Relationships>
</file>

<file path=ppt/slides/_rels/slide8.xml.rels><?xml version="1.0" encoding="UTF-8" standalone="yes"?>
<Relationships xmlns="http://schemas.openxmlformats.org/package/2006/relationships"><Relationship Id="rId117" Type="http://schemas.openxmlformats.org/officeDocument/2006/relationships/customXml" Target="../ink/ink590.xml"/><Relationship Id="rId299" Type="http://schemas.openxmlformats.org/officeDocument/2006/relationships/customXml" Target="../ink/ink681.xml"/><Relationship Id="rId21" Type="http://schemas.openxmlformats.org/officeDocument/2006/relationships/image" Target="../media/image540.png"/><Relationship Id="rId63" Type="http://schemas.openxmlformats.org/officeDocument/2006/relationships/customXml" Target="../ink/ink563.xml"/><Relationship Id="rId159" Type="http://schemas.openxmlformats.org/officeDocument/2006/relationships/customXml" Target="../ink/ink611.xml"/><Relationship Id="rId324" Type="http://schemas.openxmlformats.org/officeDocument/2006/relationships/image" Target="../media/image691.png"/><Relationship Id="rId366" Type="http://schemas.openxmlformats.org/officeDocument/2006/relationships/image" Target="../media/image712.png"/><Relationship Id="rId170" Type="http://schemas.openxmlformats.org/officeDocument/2006/relationships/image" Target="../media/image614.png"/><Relationship Id="rId226" Type="http://schemas.openxmlformats.org/officeDocument/2006/relationships/image" Target="../media/image642.png"/><Relationship Id="rId268" Type="http://schemas.openxmlformats.org/officeDocument/2006/relationships/image" Target="../media/image663.png"/><Relationship Id="rId32" Type="http://schemas.openxmlformats.org/officeDocument/2006/relationships/customXml" Target="../ink/ink547.xml"/><Relationship Id="rId74" Type="http://schemas.openxmlformats.org/officeDocument/2006/relationships/image" Target="../media/image566.png"/><Relationship Id="rId128" Type="http://schemas.openxmlformats.org/officeDocument/2006/relationships/image" Target="../media/image593.png"/><Relationship Id="rId335" Type="http://schemas.openxmlformats.org/officeDocument/2006/relationships/customXml" Target="../ink/ink699.xml"/><Relationship Id="rId377" Type="http://schemas.openxmlformats.org/officeDocument/2006/relationships/customXml" Target="../ink/ink720.xml"/><Relationship Id="rId5" Type="http://schemas.openxmlformats.org/officeDocument/2006/relationships/image" Target="../media/image532.png"/><Relationship Id="rId181" Type="http://schemas.openxmlformats.org/officeDocument/2006/relationships/customXml" Target="../ink/ink622.xml"/><Relationship Id="rId237" Type="http://schemas.openxmlformats.org/officeDocument/2006/relationships/customXml" Target="../ink/ink650.xml"/><Relationship Id="rId402" Type="http://schemas.openxmlformats.org/officeDocument/2006/relationships/image" Target="../media/image730.png"/><Relationship Id="rId279" Type="http://schemas.openxmlformats.org/officeDocument/2006/relationships/customXml" Target="../ink/ink671.xml"/><Relationship Id="rId43" Type="http://schemas.openxmlformats.org/officeDocument/2006/relationships/image" Target="../media/image551.png"/><Relationship Id="rId139" Type="http://schemas.openxmlformats.org/officeDocument/2006/relationships/customXml" Target="../ink/ink601.xml"/><Relationship Id="rId290" Type="http://schemas.openxmlformats.org/officeDocument/2006/relationships/image" Target="../media/image674.png"/><Relationship Id="rId304" Type="http://schemas.openxmlformats.org/officeDocument/2006/relationships/image" Target="../media/image681.png"/><Relationship Id="rId346" Type="http://schemas.openxmlformats.org/officeDocument/2006/relationships/image" Target="../media/image702.png"/><Relationship Id="rId388" Type="http://schemas.openxmlformats.org/officeDocument/2006/relationships/image" Target="../media/image723.png"/><Relationship Id="rId85" Type="http://schemas.openxmlformats.org/officeDocument/2006/relationships/customXml" Target="../ink/ink574.xml"/><Relationship Id="rId150" Type="http://schemas.openxmlformats.org/officeDocument/2006/relationships/image" Target="../media/image604.png"/><Relationship Id="rId192" Type="http://schemas.openxmlformats.org/officeDocument/2006/relationships/image" Target="../media/image625.png"/><Relationship Id="rId206" Type="http://schemas.openxmlformats.org/officeDocument/2006/relationships/image" Target="../media/image632.png"/><Relationship Id="rId413" Type="http://schemas.openxmlformats.org/officeDocument/2006/relationships/customXml" Target="../ink/ink738.xml"/><Relationship Id="rId248" Type="http://schemas.openxmlformats.org/officeDocument/2006/relationships/image" Target="../media/image653.png"/><Relationship Id="rId12" Type="http://schemas.openxmlformats.org/officeDocument/2006/relationships/customXml" Target="../ink/ink537.xml"/><Relationship Id="rId108" Type="http://schemas.openxmlformats.org/officeDocument/2006/relationships/image" Target="../media/image583.png"/><Relationship Id="rId315" Type="http://schemas.openxmlformats.org/officeDocument/2006/relationships/customXml" Target="../ink/ink689.xml"/><Relationship Id="rId357" Type="http://schemas.openxmlformats.org/officeDocument/2006/relationships/customXml" Target="../ink/ink710.xml"/><Relationship Id="rId54" Type="http://schemas.openxmlformats.org/officeDocument/2006/relationships/customXml" Target="../ink/ink558.xml"/><Relationship Id="rId96" Type="http://schemas.openxmlformats.org/officeDocument/2006/relationships/image" Target="../media/image577.png"/><Relationship Id="rId161" Type="http://schemas.openxmlformats.org/officeDocument/2006/relationships/customXml" Target="../ink/ink612.xml"/><Relationship Id="rId217" Type="http://schemas.openxmlformats.org/officeDocument/2006/relationships/customXml" Target="../ink/ink640.xml"/><Relationship Id="rId399" Type="http://schemas.openxmlformats.org/officeDocument/2006/relationships/customXml" Target="../ink/ink731.xml"/><Relationship Id="rId259" Type="http://schemas.openxmlformats.org/officeDocument/2006/relationships/customXml" Target="../ink/ink661.xml"/><Relationship Id="rId424" Type="http://schemas.openxmlformats.org/officeDocument/2006/relationships/image" Target="../media/image741.png"/><Relationship Id="rId23" Type="http://schemas.openxmlformats.org/officeDocument/2006/relationships/image" Target="../media/image541.png"/><Relationship Id="rId119" Type="http://schemas.openxmlformats.org/officeDocument/2006/relationships/customXml" Target="../ink/ink591.xml"/><Relationship Id="rId270" Type="http://schemas.openxmlformats.org/officeDocument/2006/relationships/image" Target="../media/image664.png"/><Relationship Id="rId326" Type="http://schemas.openxmlformats.org/officeDocument/2006/relationships/image" Target="../media/image692.png"/><Relationship Id="rId65" Type="http://schemas.openxmlformats.org/officeDocument/2006/relationships/customXml" Target="../ink/ink564.xml"/><Relationship Id="rId130" Type="http://schemas.openxmlformats.org/officeDocument/2006/relationships/image" Target="../media/image594.png"/><Relationship Id="rId368" Type="http://schemas.openxmlformats.org/officeDocument/2006/relationships/image" Target="../media/image713.png"/><Relationship Id="rId172" Type="http://schemas.openxmlformats.org/officeDocument/2006/relationships/image" Target="../media/image615.png"/><Relationship Id="rId228" Type="http://schemas.openxmlformats.org/officeDocument/2006/relationships/image" Target="../media/image643.png"/><Relationship Id="rId281" Type="http://schemas.openxmlformats.org/officeDocument/2006/relationships/customXml" Target="../ink/ink672.xml"/><Relationship Id="rId337" Type="http://schemas.openxmlformats.org/officeDocument/2006/relationships/customXml" Target="../ink/ink700.xml"/><Relationship Id="rId34" Type="http://schemas.openxmlformats.org/officeDocument/2006/relationships/customXml" Target="../ink/ink548.xml"/><Relationship Id="rId76" Type="http://schemas.openxmlformats.org/officeDocument/2006/relationships/image" Target="../media/image567.png"/><Relationship Id="rId141" Type="http://schemas.openxmlformats.org/officeDocument/2006/relationships/customXml" Target="../ink/ink602.xml"/><Relationship Id="rId379" Type="http://schemas.openxmlformats.org/officeDocument/2006/relationships/customXml" Target="../ink/ink721.xml"/><Relationship Id="rId7" Type="http://schemas.openxmlformats.org/officeDocument/2006/relationships/image" Target="../media/image533.png"/><Relationship Id="rId183" Type="http://schemas.openxmlformats.org/officeDocument/2006/relationships/customXml" Target="../ink/ink623.xml"/><Relationship Id="rId239" Type="http://schemas.openxmlformats.org/officeDocument/2006/relationships/customXml" Target="../ink/ink651.xml"/><Relationship Id="rId390" Type="http://schemas.openxmlformats.org/officeDocument/2006/relationships/image" Target="../media/image724.png"/><Relationship Id="rId404" Type="http://schemas.openxmlformats.org/officeDocument/2006/relationships/image" Target="../media/image731.png"/><Relationship Id="rId250" Type="http://schemas.openxmlformats.org/officeDocument/2006/relationships/image" Target="../media/image654.png"/><Relationship Id="rId292" Type="http://schemas.openxmlformats.org/officeDocument/2006/relationships/image" Target="../media/image675.png"/><Relationship Id="rId306" Type="http://schemas.openxmlformats.org/officeDocument/2006/relationships/image" Target="../media/image682.png"/><Relationship Id="rId45" Type="http://schemas.openxmlformats.org/officeDocument/2006/relationships/image" Target="../media/image552.png"/><Relationship Id="rId87" Type="http://schemas.openxmlformats.org/officeDocument/2006/relationships/customXml" Target="../ink/ink575.xml"/><Relationship Id="rId110" Type="http://schemas.openxmlformats.org/officeDocument/2006/relationships/image" Target="../media/image584.png"/><Relationship Id="rId348" Type="http://schemas.openxmlformats.org/officeDocument/2006/relationships/image" Target="../media/image703.png"/><Relationship Id="rId152" Type="http://schemas.openxmlformats.org/officeDocument/2006/relationships/image" Target="../media/image605.png"/><Relationship Id="rId194" Type="http://schemas.openxmlformats.org/officeDocument/2006/relationships/image" Target="../media/image626.png"/><Relationship Id="rId208" Type="http://schemas.openxmlformats.org/officeDocument/2006/relationships/image" Target="../media/image633.png"/><Relationship Id="rId415" Type="http://schemas.openxmlformats.org/officeDocument/2006/relationships/customXml" Target="../ink/ink739.xml"/><Relationship Id="rId261" Type="http://schemas.openxmlformats.org/officeDocument/2006/relationships/customXml" Target="../ink/ink662.xml"/><Relationship Id="rId14" Type="http://schemas.openxmlformats.org/officeDocument/2006/relationships/customXml" Target="../ink/ink538.xml"/><Relationship Id="rId56" Type="http://schemas.openxmlformats.org/officeDocument/2006/relationships/customXml" Target="../ink/ink559.xml"/><Relationship Id="rId317" Type="http://schemas.openxmlformats.org/officeDocument/2006/relationships/customXml" Target="../ink/ink690.xml"/><Relationship Id="rId359" Type="http://schemas.openxmlformats.org/officeDocument/2006/relationships/customXml" Target="../ink/ink711.xml"/><Relationship Id="rId98" Type="http://schemas.openxmlformats.org/officeDocument/2006/relationships/image" Target="../media/image578.png"/><Relationship Id="rId121" Type="http://schemas.openxmlformats.org/officeDocument/2006/relationships/customXml" Target="../ink/ink592.xml"/><Relationship Id="rId163" Type="http://schemas.openxmlformats.org/officeDocument/2006/relationships/customXml" Target="../ink/ink613.xml"/><Relationship Id="rId219" Type="http://schemas.openxmlformats.org/officeDocument/2006/relationships/customXml" Target="../ink/ink641.xml"/><Relationship Id="rId370" Type="http://schemas.openxmlformats.org/officeDocument/2006/relationships/image" Target="../media/image714.png"/><Relationship Id="rId426" Type="http://schemas.openxmlformats.org/officeDocument/2006/relationships/image" Target="../media/image742.png"/><Relationship Id="rId230" Type="http://schemas.openxmlformats.org/officeDocument/2006/relationships/image" Target="../media/image644.png"/><Relationship Id="rId25" Type="http://schemas.openxmlformats.org/officeDocument/2006/relationships/image" Target="../media/image542.png"/><Relationship Id="rId67" Type="http://schemas.openxmlformats.org/officeDocument/2006/relationships/customXml" Target="../ink/ink565.xml"/><Relationship Id="rId272" Type="http://schemas.openxmlformats.org/officeDocument/2006/relationships/image" Target="../media/image665.png"/><Relationship Id="rId328" Type="http://schemas.openxmlformats.org/officeDocument/2006/relationships/image" Target="../media/image693.png"/><Relationship Id="rId132" Type="http://schemas.openxmlformats.org/officeDocument/2006/relationships/image" Target="../media/image595.png"/><Relationship Id="rId174" Type="http://schemas.openxmlformats.org/officeDocument/2006/relationships/image" Target="../media/image616.png"/><Relationship Id="rId381" Type="http://schemas.openxmlformats.org/officeDocument/2006/relationships/customXml" Target="../ink/ink722.xml"/><Relationship Id="rId241" Type="http://schemas.openxmlformats.org/officeDocument/2006/relationships/customXml" Target="../ink/ink652.xml"/><Relationship Id="rId36" Type="http://schemas.openxmlformats.org/officeDocument/2006/relationships/customXml" Target="../ink/ink549.xml"/><Relationship Id="rId283" Type="http://schemas.openxmlformats.org/officeDocument/2006/relationships/customXml" Target="../ink/ink673.xml"/><Relationship Id="rId339" Type="http://schemas.openxmlformats.org/officeDocument/2006/relationships/customXml" Target="../ink/ink701.xml"/><Relationship Id="rId78" Type="http://schemas.openxmlformats.org/officeDocument/2006/relationships/image" Target="../media/image568.png"/><Relationship Id="rId101" Type="http://schemas.openxmlformats.org/officeDocument/2006/relationships/customXml" Target="../ink/ink582.xml"/><Relationship Id="rId143" Type="http://schemas.openxmlformats.org/officeDocument/2006/relationships/customXml" Target="../ink/ink603.xml"/><Relationship Id="rId185" Type="http://schemas.openxmlformats.org/officeDocument/2006/relationships/customXml" Target="../ink/ink624.xml"/><Relationship Id="rId350" Type="http://schemas.openxmlformats.org/officeDocument/2006/relationships/image" Target="../media/image704.png"/><Relationship Id="rId406" Type="http://schemas.openxmlformats.org/officeDocument/2006/relationships/image" Target="../media/image732.png"/><Relationship Id="rId9" Type="http://schemas.openxmlformats.org/officeDocument/2006/relationships/image" Target="../media/image534.png"/><Relationship Id="rId210" Type="http://schemas.openxmlformats.org/officeDocument/2006/relationships/image" Target="../media/image634.png"/><Relationship Id="rId392" Type="http://schemas.openxmlformats.org/officeDocument/2006/relationships/image" Target="../media/image725.png"/><Relationship Id="rId252" Type="http://schemas.openxmlformats.org/officeDocument/2006/relationships/image" Target="../media/image655.png"/><Relationship Id="rId294" Type="http://schemas.openxmlformats.org/officeDocument/2006/relationships/image" Target="../media/image676.png"/><Relationship Id="rId308" Type="http://schemas.openxmlformats.org/officeDocument/2006/relationships/image" Target="../media/image683.png"/><Relationship Id="rId47" Type="http://schemas.openxmlformats.org/officeDocument/2006/relationships/image" Target="../media/image553.png"/><Relationship Id="rId89" Type="http://schemas.openxmlformats.org/officeDocument/2006/relationships/customXml" Target="../ink/ink576.xml"/><Relationship Id="rId112" Type="http://schemas.openxmlformats.org/officeDocument/2006/relationships/image" Target="../media/image585.png"/><Relationship Id="rId154" Type="http://schemas.openxmlformats.org/officeDocument/2006/relationships/image" Target="../media/image606.png"/><Relationship Id="rId361" Type="http://schemas.openxmlformats.org/officeDocument/2006/relationships/customXml" Target="../ink/ink712.xml"/><Relationship Id="rId196" Type="http://schemas.openxmlformats.org/officeDocument/2006/relationships/image" Target="../media/image627.png"/><Relationship Id="rId417" Type="http://schemas.openxmlformats.org/officeDocument/2006/relationships/customXml" Target="../ink/ink740.xml"/><Relationship Id="rId16" Type="http://schemas.openxmlformats.org/officeDocument/2006/relationships/customXml" Target="../ink/ink539.xml"/><Relationship Id="rId221" Type="http://schemas.openxmlformats.org/officeDocument/2006/relationships/customXml" Target="../ink/ink642.xml"/><Relationship Id="rId263" Type="http://schemas.openxmlformats.org/officeDocument/2006/relationships/customXml" Target="../ink/ink663.xml"/><Relationship Id="rId319" Type="http://schemas.openxmlformats.org/officeDocument/2006/relationships/customXml" Target="../ink/ink691.xml"/><Relationship Id="rId58" Type="http://schemas.openxmlformats.org/officeDocument/2006/relationships/customXml" Target="../ink/ink560.xml"/><Relationship Id="rId123" Type="http://schemas.openxmlformats.org/officeDocument/2006/relationships/customXml" Target="../ink/ink593.xml"/><Relationship Id="rId330" Type="http://schemas.openxmlformats.org/officeDocument/2006/relationships/image" Target="../media/image694.png"/><Relationship Id="rId165" Type="http://schemas.openxmlformats.org/officeDocument/2006/relationships/customXml" Target="../ink/ink614.xml"/><Relationship Id="rId372" Type="http://schemas.openxmlformats.org/officeDocument/2006/relationships/image" Target="../media/image715.png"/><Relationship Id="rId428" Type="http://schemas.openxmlformats.org/officeDocument/2006/relationships/image" Target="../media/image743.png"/><Relationship Id="rId232" Type="http://schemas.openxmlformats.org/officeDocument/2006/relationships/image" Target="../media/image645.png"/><Relationship Id="rId274" Type="http://schemas.openxmlformats.org/officeDocument/2006/relationships/image" Target="../media/image666.png"/><Relationship Id="rId27" Type="http://schemas.openxmlformats.org/officeDocument/2006/relationships/image" Target="../media/image543.png"/><Relationship Id="rId69" Type="http://schemas.openxmlformats.org/officeDocument/2006/relationships/customXml" Target="../ink/ink566.xml"/><Relationship Id="rId134" Type="http://schemas.openxmlformats.org/officeDocument/2006/relationships/image" Target="../media/image596.png"/><Relationship Id="rId80" Type="http://schemas.openxmlformats.org/officeDocument/2006/relationships/image" Target="../media/image569.png"/><Relationship Id="rId176" Type="http://schemas.openxmlformats.org/officeDocument/2006/relationships/image" Target="../media/image617.png"/><Relationship Id="rId341" Type="http://schemas.openxmlformats.org/officeDocument/2006/relationships/customXml" Target="../ink/ink702.xml"/><Relationship Id="rId383" Type="http://schemas.openxmlformats.org/officeDocument/2006/relationships/customXml" Target="../ink/ink723.xml"/><Relationship Id="rId201" Type="http://schemas.openxmlformats.org/officeDocument/2006/relationships/customXml" Target="../ink/ink632.xml"/><Relationship Id="rId243" Type="http://schemas.openxmlformats.org/officeDocument/2006/relationships/customXml" Target="../ink/ink653.xml"/><Relationship Id="rId285" Type="http://schemas.openxmlformats.org/officeDocument/2006/relationships/customXml" Target="../ink/ink674.xml"/><Relationship Id="rId38" Type="http://schemas.openxmlformats.org/officeDocument/2006/relationships/customXml" Target="../ink/ink550.xml"/><Relationship Id="rId103" Type="http://schemas.openxmlformats.org/officeDocument/2006/relationships/customXml" Target="../ink/ink583.xml"/><Relationship Id="rId310" Type="http://schemas.openxmlformats.org/officeDocument/2006/relationships/image" Target="../media/image684.png"/><Relationship Id="rId91" Type="http://schemas.openxmlformats.org/officeDocument/2006/relationships/customXml" Target="../ink/ink577.xml"/><Relationship Id="rId145" Type="http://schemas.openxmlformats.org/officeDocument/2006/relationships/customXml" Target="../ink/ink604.xml"/><Relationship Id="rId187" Type="http://schemas.openxmlformats.org/officeDocument/2006/relationships/customXml" Target="../ink/ink625.xml"/><Relationship Id="rId352" Type="http://schemas.openxmlformats.org/officeDocument/2006/relationships/image" Target="../media/image705.png"/><Relationship Id="rId394" Type="http://schemas.openxmlformats.org/officeDocument/2006/relationships/image" Target="../media/image726.png"/><Relationship Id="rId408" Type="http://schemas.openxmlformats.org/officeDocument/2006/relationships/image" Target="../media/image733.png"/><Relationship Id="rId1" Type="http://schemas.openxmlformats.org/officeDocument/2006/relationships/slideLayout" Target="../slideLayouts/slideLayout7.xml"/><Relationship Id="rId212" Type="http://schemas.openxmlformats.org/officeDocument/2006/relationships/image" Target="../media/image635.png"/><Relationship Id="rId233" Type="http://schemas.openxmlformats.org/officeDocument/2006/relationships/customXml" Target="../ink/ink648.xml"/><Relationship Id="rId254" Type="http://schemas.openxmlformats.org/officeDocument/2006/relationships/image" Target="../media/image656.png"/><Relationship Id="rId28" Type="http://schemas.openxmlformats.org/officeDocument/2006/relationships/customXml" Target="../ink/ink545.xml"/><Relationship Id="rId49" Type="http://schemas.openxmlformats.org/officeDocument/2006/relationships/image" Target="../media/image554.png"/><Relationship Id="rId114" Type="http://schemas.openxmlformats.org/officeDocument/2006/relationships/image" Target="../media/image586.png"/><Relationship Id="rId275" Type="http://schemas.openxmlformats.org/officeDocument/2006/relationships/customXml" Target="../ink/ink669.xml"/><Relationship Id="rId296" Type="http://schemas.openxmlformats.org/officeDocument/2006/relationships/image" Target="../media/image677.png"/><Relationship Id="rId300" Type="http://schemas.openxmlformats.org/officeDocument/2006/relationships/image" Target="../media/image679.png"/><Relationship Id="rId60" Type="http://schemas.openxmlformats.org/officeDocument/2006/relationships/customXml" Target="../ink/ink561.xml"/><Relationship Id="rId81" Type="http://schemas.openxmlformats.org/officeDocument/2006/relationships/customXml" Target="../ink/ink572.xml"/><Relationship Id="rId135" Type="http://schemas.openxmlformats.org/officeDocument/2006/relationships/customXml" Target="../ink/ink599.xml"/><Relationship Id="rId156" Type="http://schemas.openxmlformats.org/officeDocument/2006/relationships/image" Target="../media/image607.png"/><Relationship Id="rId177" Type="http://schemas.openxmlformats.org/officeDocument/2006/relationships/customXml" Target="../ink/ink620.xml"/><Relationship Id="rId198" Type="http://schemas.openxmlformats.org/officeDocument/2006/relationships/image" Target="../media/image628.png"/><Relationship Id="rId321" Type="http://schemas.openxmlformats.org/officeDocument/2006/relationships/customXml" Target="../ink/ink692.xml"/><Relationship Id="rId342" Type="http://schemas.openxmlformats.org/officeDocument/2006/relationships/image" Target="../media/image700.png"/><Relationship Id="rId363" Type="http://schemas.openxmlformats.org/officeDocument/2006/relationships/customXml" Target="../ink/ink713.xml"/><Relationship Id="rId384" Type="http://schemas.openxmlformats.org/officeDocument/2006/relationships/image" Target="../media/image721.png"/><Relationship Id="rId419" Type="http://schemas.openxmlformats.org/officeDocument/2006/relationships/customXml" Target="../ink/ink741.xml"/><Relationship Id="rId202" Type="http://schemas.openxmlformats.org/officeDocument/2006/relationships/image" Target="../media/image630.png"/><Relationship Id="rId223" Type="http://schemas.openxmlformats.org/officeDocument/2006/relationships/customXml" Target="../ink/ink643.xml"/><Relationship Id="rId244" Type="http://schemas.openxmlformats.org/officeDocument/2006/relationships/image" Target="../media/image651.png"/><Relationship Id="rId430" Type="http://schemas.openxmlformats.org/officeDocument/2006/relationships/image" Target="../media/image744.png"/><Relationship Id="rId18" Type="http://schemas.openxmlformats.org/officeDocument/2006/relationships/customXml" Target="../ink/ink540.xml"/><Relationship Id="rId39" Type="http://schemas.openxmlformats.org/officeDocument/2006/relationships/image" Target="../media/image549.png"/><Relationship Id="rId265" Type="http://schemas.openxmlformats.org/officeDocument/2006/relationships/customXml" Target="../ink/ink664.xml"/><Relationship Id="rId286" Type="http://schemas.openxmlformats.org/officeDocument/2006/relationships/image" Target="../media/image672.png"/><Relationship Id="rId50" Type="http://schemas.openxmlformats.org/officeDocument/2006/relationships/customXml" Target="../ink/ink556.xml"/><Relationship Id="rId104" Type="http://schemas.openxmlformats.org/officeDocument/2006/relationships/image" Target="../media/image581.png"/><Relationship Id="rId125" Type="http://schemas.openxmlformats.org/officeDocument/2006/relationships/customXml" Target="../ink/ink594.xml"/><Relationship Id="rId146" Type="http://schemas.openxmlformats.org/officeDocument/2006/relationships/image" Target="../media/image602.png"/><Relationship Id="rId167" Type="http://schemas.openxmlformats.org/officeDocument/2006/relationships/customXml" Target="../ink/ink615.xml"/><Relationship Id="rId188" Type="http://schemas.openxmlformats.org/officeDocument/2006/relationships/image" Target="../media/image623.png"/><Relationship Id="rId311" Type="http://schemas.openxmlformats.org/officeDocument/2006/relationships/customXml" Target="../ink/ink687.xml"/><Relationship Id="rId332" Type="http://schemas.openxmlformats.org/officeDocument/2006/relationships/image" Target="../media/image695.png"/><Relationship Id="rId353" Type="http://schemas.openxmlformats.org/officeDocument/2006/relationships/customXml" Target="../ink/ink708.xml"/><Relationship Id="rId374" Type="http://schemas.openxmlformats.org/officeDocument/2006/relationships/image" Target="../media/image716.png"/><Relationship Id="rId395" Type="http://schemas.openxmlformats.org/officeDocument/2006/relationships/customXml" Target="../ink/ink729.xml"/><Relationship Id="rId409" Type="http://schemas.openxmlformats.org/officeDocument/2006/relationships/customXml" Target="../ink/ink736.xml"/><Relationship Id="rId71" Type="http://schemas.openxmlformats.org/officeDocument/2006/relationships/customXml" Target="../ink/ink567.xml"/><Relationship Id="rId92" Type="http://schemas.openxmlformats.org/officeDocument/2006/relationships/image" Target="../media/image575.png"/><Relationship Id="rId213" Type="http://schemas.openxmlformats.org/officeDocument/2006/relationships/customXml" Target="../ink/ink638.xml"/><Relationship Id="rId234" Type="http://schemas.openxmlformats.org/officeDocument/2006/relationships/image" Target="../media/image646.png"/><Relationship Id="rId420" Type="http://schemas.openxmlformats.org/officeDocument/2006/relationships/image" Target="../media/image739.png"/><Relationship Id="rId2" Type="http://schemas.openxmlformats.org/officeDocument/2006/relationships/customXml" Target="../ink/ink532.xml"/><Relationship Id="rId29" Type="http://schemas.openxmlformats.org/officeDocument/2006/relationships/image" Target="../media/image544.png"/><Relationship Id="rId255" Type="http://schemas.openxmlformats.org/officeDocument/2006/relationships/customXml" Target="../ink/ink659.xml"/><Relationship Id="rId276" Type="http://schemas.openxmlformats.org/officeDocument/2006/relationships/image" Target="../media/image667.png"/><Relationship Id="rId297" Type="http://schemas.openxmlformats.org/officeDocument/2006/relationships/customXml" Target="../ink/ink680.xml"/><Relationship Id="rId40" Type="http://schemas.openxmlformats.org/officeDocument/2006/relationships/customXml" Target="../ink/ink551.xml"/><Relationship Id="rId115" Type="http://schemas.openxmlformats.org/officeDocument/2006/relationships/customXml" Target="../ink/ink589.xml"/><Relationship Id="rId136" Type="http://schemas.openxmlformats.org/officeDocument/2006/relationships/image" Target="../media/image597.png"/><Relationship Id="rId157" Type="http://schemas.openxmlformats.org/officeDocument/2006/relationships/customXml" Target="../ink/ink610.xml"/><Relationship Id="rId178" Type="http://schemas.openxmlformats.org/officeDocument/2006/relationships/image" Target="../media/image618.png"/><Relationship Id="rId301" Type="http://schemas.openxmlformats.org/officeDocument/2006/relationships/customXml" Target="../ink/ink682.xml"/><Relationship Id="rId322" Type="http://schemas.openxmlformats.org/officeDocument/2006/relationships/image" Target="../media/image690.png"/><Relationship Id="rId343" Type="http://schemas.openxmlformats.org/officeDocument/2006/relationships/customXml" Target="../ink/ink703.xml"/><Relationship Id="rId364" Type="http://schemas.openxmlformats.org/officeDocument/2006/relationships/image" Target="../media/image711.png"/><Relationship Id="rId61" Type="http://schemas.openxmlformats.org/officeDocument/2006/relationships/image" Target="../media/image560.png"/><Relationship Id="rId82" Type="http://schemas.openxmlformats.org/officeDocument/2006/relationships/image" Target="../media/image570.png"/><Relationship Id="rId199" Type="http://schemas.openxmlformats.org/officeDocument/2006/relationships/customXml" Target="../ink/ink631.xml"/><Relationship Id="rId203" Type="http://schemas.openxmlformats.org/officeDocument/2006/relationships/customXml" Target="../ink/ink633.xml"/><Relationship Id="rId385" Type="http://schemas.openxmlformats.org/officeDocument/2006/relationships/customXml" Target="../ink/ink724.xml"/><Relationship Id="rId19" Type="http://schemas.openxmlformats.org/officeDocument/2006/relationships/image" Target="../media/image539.png"/><Relationship Id="rId224" Type="http://schemas.openxmlformats.org/officeDocument/2006/relationships/image" Target="../media/image641.png"/><Relationship Id="rId245" Type="http://schemas.openxmlformats.org/officeDocument/2006/relationships/customXml" Target="../ink/ink654.xml"/><Relationship Id="rId266" Type="http://schemas.openxmlformats.org/officeDocument/2006/relationships/image" Target="../media/image662.png"/><Relationship Id="rId287" Type="http://schemas.openxmlformats.org/officeDocument/2006/relationships/customXml" Target="../ink/ink675.xml"/><Relationship Id="rId410" Type="http://schemas.openxmlformats.org/officeDocument/2006/relationships/image" Target="../media/image734.png"/><Relationship Id="rId30" Type="http://schemas.openxmlformats.org/officeDocument/2006/relationships/customXml" Target="../ink/ink546.xml"/><Relationship Id="rId105" Type="http://schemas.openxmlformats.org/officeDocument/2006/relationships/customXml" Target="../ink/ink584.xml"/><Relationship Id="rId126" Type="http://schemas.openxmlformats.org/officeDocument/2006/relationships/image" Target="../media/image592.png"/><Relationship Id="rId147" Type="http://schemas.openxmlformats.org/officeDocument/2006/relationships/customXml" Target="../ink/ink605.xml"/><Relationship Id="rId168" Type="http://schemas.openxmlformats.org/officeDocument/2006/relationships/image" Target="../media/image613.png"/><Relationship Id="rId312" Type="http://schemas.openxmlformats.org/officeDocument/2006/relationships/image" Target="../media/image685.png"/><Relationship Id="rId333" Type="http://schemas.openxmlformats.org/officeDocument/2006/relationships/customXml" Target="../ink/ink698.xml"/><Relationship Id="rId354" Type="http://schemas.openxmlformats.org/officeDocument/2006/relationships/image" Target="../media/image706.png"/><Relationship Id="rId51" Type="http://schemas.openxmlformats.org/officeDocument/2006/relationships/image" Target="../media/image555.png"/><Relationship Id="rId72" Type="http://schemas.openxmlformats.org/officeDocument/2006/relationships/image" Target="../media/image565.png"/><Relationship Id="rId93" Type="http://schemas.openxmlformats.org/officeDocument/2006/relationships/customXml" Target="../ink/ink578.xml"/><Relationship Id="rId189" Type="http://schemas.openxmlformats.org/officeDocument/2006/relationships/customXml" Target="../ink/ink626.xml"/><Relationship Id="rId375" Type="http://schemas.openxmlformats.org/officeDocument/2006/relationships/customXml" Target="../ink/ink719.xml"/><Relationship Id="rId396" Type="http://schemas.openxmlformats.org/officeDocument/2006/relationships/image" Target="../media/image727.png"/><Relationship Id="rId3" Type="http://schemas.openxmlformats.org/officeDocument/2006/relationships/image" Target="../media/image531.png"/><Relationship Id="rId214" Type="http://schemas.openxmlformats.org/officeDocument/2006/relationships/image" Target="../media/image636.png"/><Relationship Id="rId235" Type="http://schemas.openxmlformats.org/officeDocument/2006/relationships/customXml" Target="../ink/ink649.xml"/><Relationship Id="rId256" Type="http://schemas.openxmlformats.org/officeDocument/2006/relationships/image" Target="../media/image657.png"/><Relationship Id="rId277" Type="http://schemas.openxmlformats.org/officeDocument/2006/relationships/customXml" Target="../ink/ink670.xml"/><Relationship Id="rId298" Type="http://schemas.openxmlformats.org/officeDocument/2006/relationships/image" Target="../media/image678.png"/><Relationship Id="rId400" Type="http://schemas.openxmlformats.org/officeDocument/2006/relationships/image" Target="../media/image729.png"/><Relationship Id="rId421" Type="http://schemas.openxmlformats.org/officeDocument/2006/relationships/customXml" Target="../ink/ink742.xml"/><Relationship Id="rId116" Type="http://schemas.openxmlformats.org/officeDocument/2006/relationships/image" Target="../media/image587.png"/><Relationship Id="rId137" Type="http://schemas.openxmlformats.org/officeDocument/2006/relationships/customXml" Target="../ink/ink600.xml"/><Relationship Id="rId158" Type="http://schemas.openxmlformats.org/officeDocument/2006/relationships/image" Target="../media/image608.png"/><Relationship Id="rId302" Type="http://schemas.openxmlformats.org/officeDocument/2006/relationships/image" Target="../media/image680.png"/><Relationship Id="rId323" Type="http://schemas.openxmlformats.org/officeDocument/2006/relationships/customXml" Target="../ink/ink693.xml"/><Relationship Id="rId344" Type="http://schemas.openxmlformats.org/officeDocument/2006/relationships/image" Target="../media/image701.png"/><Relationship Id="rId20" Type="http://schemas.openxmlformats.org/officeDocument/2006/relationships/customXml" Target="../ink/ink541.xml"/><Relationship Id="rId41" Type="http://schemas.openxmlformats.org/officeDocument/2006/relationships/image" Target="../media/image550.png"/><Relationship Id="rId62" Type="http://schemas.openxmlformats.org/officeDocument/2006/relationships/customXml" Target="../ink/ink562.xml"/><Relationship Id="rId83" Type="http://schemas.openxmlformats.org/officeDocument/2006/relationships/customXml" Target="../ink/ink573.xml"/><Relationship Id="rId179" Type="http://schemas.openxmlformats.org/officeDocument/2006/relationships/customXml" Target="../ink/ink621.xml"/><Relationship Id="rId365" Type="http://schemas.openxmlformats.org/officeDocument/2006/relationships/customXml" Target="../ink/ink714.xml"/><Relationship Id="rId386" Type="http://schemas.openxmlformats.org/officeDocument/2006/relationships/image" Target="../media/image722.png"/><Relationship Id="rId190" Type="http://schemas.openxmlformats.org/officeDocument/2006/relationships/image" Target="../media/image624.png"/><Relationship Id="rId204" Type="http://schemas.openxmlformats.org/officeDocument/2006/relationships/image" Target="../media/image631.png"/><Relationship Id="rId225" Type="http://schemas.openxmlformats.org/officeDocument/2006/relationships/customXml" Target="../ink/ink644.xml"/><Relationship Id="rId246" Type="http://schemas.openxmlformats.org/officeDocument/2006/relationships/image" Target="../media/image652.png"/><Relationship Id="rId267" Type="http://schemas.openxmlformats.org/officeDocument/2006/relationships/customXml" Target="../ink/ink665.xml"/><Relationship Id="rId288" Type="http://schemas.openxmlformats.org/officeDocument/2006/relationships/image" Target="../media/image673.png"/><Relationship Id="rId411" Type="http://schemas.openxmlformats.org/officeDocument/2006/relationships/customXml" Target="../ink/ink737.xml"/><Relationship Id="rId106" Type="http://schemas.openxmlformats.org/officeDocument/2006/relationships/image" Target="../media/image582.png"/><Relationship Id="rId127" Type="http://schemas.openxmlformats.org/officeDocument/2006/relationships/customXml" Target="../ink/ink595.xml"/><Relationship Id="rId313" Type="http://schemas.openxmlformats.org/officeDocument/2006/relationships/customXml" Target="../ink/ink688.xml"/><Relationship Id="rId10" Type="http://schemas.openxmlformats.org/officeDocument/2006/relationships/customXml" Target="../ink/ink536.xml"/><Relationship Id="rId31" Type="http://schemas.openxmlformats.org/officeDocument/2006/relationships/image" Target="../media/image545.png"/><Relationship Id="rId52" Type="http://schemas.openxmlformats.org/officeDocument/2006/relationships/customXml" Target="../ink/ink557.xml"/><Relationship Id="rId73" Type="http://schemas.openxmlformats.org/officeDocument/2006/relationships/customXml" Target="../ink/ink568.xml"/><Relationship Id="rId94" Type="http://schemas.openxmlformats.org/officeDocument/2006/relationships/image" Target="../media/image576.png"/><Relationship Id="rId148" Type="http://schemas.openxmlformats.org/officeDocument/2006/relationships/image" Target="../media/image603.png"/><Relationship Id="rId169" Type="http://schemas.openxmlformats.org/officeDocument/2006/relationships/customXml" Target="../ink/ink616.xml"/><Relationship Id="rId334" Type="http://schemas.openxmlformats.org/officeDocument/2006/relationships/image" Target="../media/image696.png"/><Relationship Id="rId355" Type="http://schemas.openxmlformats.org/officeDocument/2006/relationships/customXml" Target="../ink/ink709.xml"/><Relationship Id="rId376" Type="http://schemas.openxmlformats.org/officeDocument/2006/relationships/image" Target="../media/image717.png"/><Relationship Id="rId397" Type="http://schemas.openxmlformats.org/officeDocument/2006/relationships/customXml" Target="../ink/ink730.xml"/><Relationship Id="rId4" Type="http://schemas.openxmlformats.org/officeDocument/2006/relationships/customXml" Target="../ink/ink533.xml"/><Relationship Id="rId180" Type="http://schemas.openxmlformats.org/officeDocument/2006/relationships/image" Target="../media/image619.png"/><Relationship Id="rId215" Type="http://schemas.openxmlformats.org/officeDocument/2006/relationships/customXml" Target="../ink/ink639.xml"/><Relationship Id="rId236" Type="http://schemas.openxmlformats.org/officeDocument/2006/relationships/image" Target="../media/image647.png"/><Relationship Id="rId257" Type="http://schemas.openxmlformats.org/officeDocument/2006/relationships/customXml" Target="../ink/ink660.xml"/><Relationship Id="rId278" Type="http://schemas.openxmlformats.org/officeDocument/2006/relationships/image" Target="../media/image668.png"/><Relationship Id="rId401" Type="http://schemas.openxmlformats.org/officeDocument/2006/relationships/customXml" Target="../ink/ink732.xml"/><Relationship Id="rId422" Type="http://schemas.openxmlformats.org/officeDocument/2006/relationships/image" Target="../media/image740.png"/><Relationship Id="rId303" Type="http://schemas.openxmlformats.org/officeDocument/2006/relationships/customXml" Target="../ink/ink683.xml"/><Relationship Id="rId42" Type="http://schemas.openxmlformats.org/officeDocument/2006/relationships/customXml" Target="../ink/ink552.xml"/><Relationship Id="rId84" Type="http://schemas.openxmlformats.org/officeDocument/2006/relationships/image" Target="../media/image571.png"/><Relationship Id="rId138" Type="http://schemas.openxmlformats.org/officeDocument/2006/relationships/image" Target="../media/image598.png"/><Relationship Id="rId345" Type="http://schemas.openxmlformats.org/officeDocument/2006/relationships/customXml" Target="../ink/ink704.xml"/><Relationship Id="rId387" Type="http://schemas.openxmlformats.org/officeDocument/2006/relationships/customXml" Target="../ink/ink725.xml"/><Relationship Id="rId191" Type="http://schemas.openxmlformats.org/officeDocument/2006/relationships/customXml" Target="../ink/ink627.xml"/><Relationship Id="rId205" Type="http://schemas.openxmlformats.org/officeDocument/2006/relationships/customXml" Target="../ink/ink634.xml"/><Relationship Id="rId247" Type="http://schemas.openxmlformats.org/officeDocument/2006/relationships/customXml" Target="../ink/ink655.xml"/><Relationship Id="rId412" Type="http://schemas.openxmlformats.org/officeDocument/2006/relationships/image" Target="../media/image735.png"/><Relationship Id="rId107" Type="http://schemas.openxmlformats.org/officeDocument/2006/relationships/customXml" Target="../ink/ink585.xml"/><Relationship Id="rId289" Type="http://schemas.openxmlformats.org/officeDocument/2006/relationships/customXml" Target="../ink/ink676.xml"/><Relationship Id="rId11" Type="http://schemas.openxmlformats.org/officeDocument/2006/relationships/image" Target="../media/image535.png"/><Relationship Id="rId53" Type="http://schemas.openxmlformats.org/officeDocument/2006/relationships/image" Target="../media/image556.png"/><Relationship Id="rId149" Type="http://schemas.openxmlformats.org/officeDocument/2006/relationships/customXml" Target="../ink/ink606.xml"/><Relationship Id="rId314" Type="http://schemas.openxmlformats.org/officeDocument/2006/relationships/image" Target="../media/image686.png"/><Relationship Id="rId356" Type="http://schemas.openxmlformats.org/officeDocument/2006/relationships/image" Target="../media/image707.png"/><Relationship Id="rId398" Type="http://schemas.openxmlformats.org/officeDocument/2006/relationships/image" Target="../media/image728.png"/><Relationship Id="rId95" Type="http://schemas.openxmlformats.org/officeDocument/2006/relationships/customXml" Target="../ink/ink579.xml"/><Relationship Id="rId160" Type="http://schemas.openxmlformats.org/officeDocument/2006/relationships/image" Target="../media/image609.png"/><Relationship Id="rId216" Type="http://schemas.openxmlformats.org/officeDocument/2006/relationships/image" Target="../media/image637.png"/><Relationship Id="rId423" Type="http://schemas.openxmlformats.org/officeDocument/2006/relationships/customXml" Target="../ink/ink743.xml"/><Relationship Id="rId258" Type="http://schemas.openxmlformats.org/officeDocument/2006/relationships/image" Target="../media/image658.png"/><Relationship Id="rId22" Type="http://schemas.openxmlformats.org/officeDocument/2006/relationships/customXml" Target="../ink/ink542.xml"/><Relationship Id="rId64" Type="http://schemas.openxmlformats.org/officeDocument/2006/relationships/image" Target="../media/image561.png"/><Relationship Id="rId118" Type="http://schemas.openxmlformats.org/officeDocument/2006/relationships/image" Target="../media/image588.png"/><Relationship Id="rId325" Type="http://schemas.openxmlformats.org/officeDocument/2006/relationships/customXml" Target="../ink/ink694.xml"/><Relationship Id="rId367" Type="http://schemas.openxmlformats.org/officeDocument/2006/relationships/customXml" Target="../ink/ink715.xml"/><Relationship Id="rId171" Type="http://schemas.openxmlformats.org/officeDocument/2006/relationships/customXml" Target="../ink/ink617.xml"/><Relationship Id="rId227" Type="http://schemas.openxmlformats.org/officeDocument/2006/relationships/customXml" Target="../ink/ink645.xml"/><Relationship Id="rId269" Type="http://schemas.openxmlformats.org/officeDocument/2006/relationships/customXml" Target="../ink/ink666.xml"/><Relationship Id="rId33" Type="http://schemas.openxmlformats.org/officeDocument/2006/relationships/image" Target="../media/image546.png"/><Relationship Id="rId129" Type="http://schemas.openxmlformats.org/officeDocument/2006/relationships/customXml" Target="../ink/ink596.xml"/><Relationship Id="rId280" Type="http://schemas.openxmlformats.org/officeDocument/2006/relationships/image" Target="../media/image669.png"/><Relationship Id="rId336" Type="http://schemas.openxmlformats.org/officeDocument/2006/relationships/image" Target="../media/image697.png"/><Relationship Id="rId75" Type="http://schemas.openxmlformats.org/officeDocument/2006/relationships/customXml" Target="../ink/ink569.xml"/><Relationship Id="rId140" Type="http://schemas.openxmlformats.org/officeDocument/2006/relationships/image" Target="../media/image599.png"/><Relationship Id="rId182" Type="http://schemas.openxmlformats.org/officeDocument/2006/relationships/image" Target="../media/image620.png"/><Relationship Id="rId378" Type="http://schemas.openxmlformats.org/officeDocument/2006/relationships/image" Target="../media/image718.png"/><Relationship Id="rId403" Type="http://schemas.openxmlformats.org/officeDocument/2006/relationships/customXml" Target="../ink/ink733.xml"/><Relationship Id="rId6" Type="http://schemas.openxmlformats.org/officeDocument/2006/relationships/customXml" Target="../ink/ink534.xml"/><Relationship Id="rId238" Type="http://schemas.openxmlformats.org/officeDocument/2006/relationships/image" Target="../media/image648.png"/><Relationship Id="rId291" Type="http://schemas.openxmlformats.org/officeDocument/2006/relationships/customXml" Target="../ink/ink677.xml"/><Relationship Id="rId305" Type="http://schemas.openxmlformats.org/officeDocument/2006/relationships/customXml" Target="../ink/ink684.xml"/><Relationship Id="rId347" Type="http://schemas.openxmlformats.org/officeDocument/2006/relationships/customXml" Target="../ink/ink705.xml"/><Relationship Id="rId44" Type="http://schemas.openxmlformats.org/officeDocument/2006/relationships/customXml" Target="../ink/ink553.xml"/><Relationship Id="rId86" Type="http://schemas.openxmlformats.org/officeDocument/2006/relationships/image" Target="../media/image572.png"/><Relationship Id="rId151" Type="http://schemas.openxmlformats.org/officeDocument/2006/relationships/customXml" Target="../ink/ink607.xml"/><Relationship Id="rId389" Type="http://schemas.openxmlformats.org/officeDocument/2006/relationships/customXml" Target="../ink/ink726.xml"/><Relationship Id="rId193" Type="http://schemas.openxmlformats.org/officeDocument/2006/relationships/customXml" Target="../ink/ink628.xml"/><Relationship Id="rId207" Type="http://schemas.openxmlformats.org/officeDocument/2006/relationships/customXml" Target="../ink/ink635.xml"/><Relationship Id="rId249" Type="http://schemas.openxmlformats.org/officeDocument/2006/relationships/customXml" Target="../ink/ink656.xml"/><Relationship Id="rId414" Type="http://schemas.openxmlformats.org/officeDocument/2006/relationships/image" Target="../media/image736.png"/><Relationship Id="rId13" Type="http://schemas.openxmlformats.org/officeDocument/2006/relationships/image" Target="../media/image536.png"/><Relationship Id="rId109" Type="http://schemas.openxmlformats.org/officeDocument/2006/relationships/customXml" Target="../ink/ink586.xml"/><Relationship Id="rId260" Type="http://schemas.openxmlformats.org/officeDocument/2006/relationships/image" Target="../media/image659.png"/><Relationship Id="rId316" Type="http://schemas.openxmlformats.org/officeDocument/2006/relationships/image" Target="../media/image687.png"/><Relationship Id="rId55" Type="http://schemas.openxmlformats.org/officeDocument/2006/relationships/image" Target="../media/image557.png"/><Relationship Id="rId97" Type="http://schemas.openxmlformats.org/officeDocument/2006/relationships/customXml" Target="../ink/ink580.xml"/><Relationship Id="rId120" Type="http://schemas.openxmlformats.org/officeDocument/2006/relationships/image" Target="../media/image589.png"/><Relationship Id="rId358" Type="http://schemas.openxmlformats.org/officeDocument/2006/relationships/image" Target="../media/image708.png"/><Relationship Id="rId162" Type="http://schemas.openxmlformats.org/officeDocument/2006/relationships/image" Target="../media/image610.png"/><Relationship Id="rId218" Type="http://schemas.openxmlformats.org/officeDocument/2006/relationships/image" Target="../media/image638.png"/><Relationship Id="rId425" Type="http://schemas.openxmlformats.org/officeDocument/2006/relationships/customXml" Target="../ink/ink744.xml"/><Relationship Id="rId271" Type="http://schemas.openxmlformats.org/officeDocument/2006/relationships/customXml" Target="../ink/ink667.xml"/><Relationship Id="rId24" Type="http://schemas.openxmlformats.org/officeDocument/2006/relationships/customXml" Target="../ink/ink543.xml"/><Relationship Id="rId66" Type="http://schemas.openxmlformats.org/officeDocument/2006/relationships/image" Target="../media/image562.png"/><Relationship Id="rId131" Type="http://schemas.openxmlformats.org/officeDocument/2006/relationships/customXml" Target="../ink/ink597.xml"/><Relationship Id="rId327" Type="http://schemas.openxmlformats.org/officeDocument/2006/relationships/customXml" Target="../ink/ink695.xml"/><Relationship Id="rId369" Type="http://schemas.openxmlformats.org/officeDocument/2006/relationships/customXml" Target="../ink/ink716.xml"/><Relationship Id="rId173" Type="http://schemas.openxmlformats.org/officeDocument/2006/relationships/customXml" Target="../ink/ink618.xml"/><Relationship Id="rId229" Type="http://schemas.openxmlformats.org/officeDocument/2006/relationships/customXml" Target="../ink/ink646.xml"/><Relationship Id="rId380" Type="http://schemas.openxmlformats.org/officeDocument/2006/relationships/image" Target="../media/image719.png"/><Relationship Id="rId240" Type="http://schemas.openxmlformats.org/officeDocument/2006/relationships/image" Target="../media/image649.png"/><Relationship Id="rId35" Type="http://schemas.openxmlformats.org/officeDocument/2006/relationships/image" Target="../media/image547.png"/><Relationship Id="rId77" Type="http://schemas.openxmlformats.org/officeDocument/2006/relationships/customXml" Target="../ink/ink570.xml"/><Relationship Id="rId100" Type="http://schemas.openxmlformats.org/officeDocument/2006/relationships/image" Target="../media/image579.png"/><Relationship Id="rId282" Type="http://schemas.openxmlformats.org/officeDocument/2006/relationships/image" Target="../media/image670.png"/><Relationship Id="rId338" Type="http://schemas.openxmlformats.org/officeDocument/2006/relationships/image" Target="../media/image698.png"/><Relationship Id="rId8" Type="http://schemas.openxmlformats.org/officeDocument/2006/relationships/customXml" Target="../ink/ink535.xml"/><Relationship Id="rId142" Type="http://schemas.openxmlformats.org/officeDocument/2006/relationships/image" Target="../media/image600.png"/><Relationship Id="rId184" Type="http://schemas.openxmlformats.org/officeDocument/2006/relationships/image" Target="../media/image621.png"/><Relationship Id="rId391" Type="http://schemas.openxmlformats.org/officeDocument/2006/relationships/customXml" Target="../ink/ink727.xml"/><Relationship Id="rId405" Type="http://schemas.openxmlformats.org/officeDocument/2006/relationships/customXml" Target="../ink/ink734.xml"/><Relationship Id="rId251" Type="http://schemas.openxmlformats.org/officeDocument/2006/relationships/customXml" Target="../ink/ink657.xml"/><Relationship Id="rId46" Type="http://schemas.openxmlformats.org/officeDocument/2006/relationships/customXml" Target="../ink/ink554.xml"/><Relationship Id="rId293" Type="http://schemas.openxmlformats.org/officeDocument/2006/relationships/customXml" Target="../ink/ink678.xml"/><Relationship Id="rId307" Type="http://schemas.openxmlformats.org/officeDocument/2006/relationships/customXml" Target="../ink/ink685.xml"/><Relationship Id="rId349" Type="http://schemas.openxmlformats.org/officeDocument/2006/relationships/customXml" Target="../ink/ink706.xml"/><Relationship Id="rId88" Type="http://schemas.openxmlformats.org/officeDocument/2006/relationships/image" Target="../media/image573.png"/><Relationship Id="rId111" Type="http://schemas.openxmlformats.org/officeDocument/2006/relationships/customXml" Target="../ink/ink587.xml"/><Relationship Id="rId153" Type="http://schemas.openxmlformats.org/officeDocument/2006/relationships/customXml" Target="../ink/ink608.xml"/><Relationship Id="rId195" Type="http://schemas.openxmlformats.org/officeDocument/2006/relationships/customXml" Target="../ink/ink629.xml"/><Relationship Id="rId209" Type="http://schemas.openxmlformats.org/officeDocument/2006/relationships/customXml" Target="../ink/ink636.xml"/><Relationship Id="rId360" Type="http://schemas.openxmlformats.org/officeDocument/2006/relationships/image" Target="../media/image709.png"/><Relationship Id="rId416" Type="http://schemas.openxmlformats.org/officeDocument/2006/relationships/image" Target="../media/image737.png"/><Relationship Id="rId220" Type="http://schemas.openxmlformats.org/officeDocument/2006/relationships/image" Target="../media/image639.png"/><Relationship Id="rId15" Type="http://schemas.openxmlformats.org/officeDocument/2006/relationships/image" Target="../media/image537.png"/><Relationship Id="rId57" Type="http://schemas.openxmlformats.org/officeDocument/2006/relationships/image" Target="../media/image558.png"/><Relationship Id="rId262" Type="http://schemas.openxmlformats.org/officeDocument/2006/relationships/image" Target="../media/image660.png"/><Relationship Id="rId318" Type="http://schemas.openxmlformats.org/officeDocument/2006/relationships/image" Target="../media/image688.png"/><Relationship Id="rId99" Type="http://schemas.openxmlformats.org/officeDocument/2006/relationships/customXml" Target="../ink/ink581.xml"/><Relationship Id="rId122" Type="http://schemas.openxmlformats.org/officeDocument/2006/relationships/image" Target="../media/image590.png"/><Relationship Id="rId164" Type="http://schemas.openxmlformats.org/officeDocument/2006/relationships/image" Target="../media/image611.png"/><Relationship Id="rId371" Type="http://schemas.openxmlformats.org/officeDocument/2006/relationships/customXml" Target="../ink/ink717.xml"/><Relationship Id="rId427" Type="http://schemas.openxmlformats.org/officeDocument/2006/relationships/customXml" Target="../ink/ink745.xml"/><Relationship Id="rId26" Type="http://schemas.openxmlformats.org/officeDocument/2006/relationships/customXml" Target="../ink/ink544.xml"/><Relationship Id="rId231" Type="http://schemas.openxmlformats.org/officeDocument/2006/relationships/customXml" Target="../ink/ink647.xml"/><Relationship Id="rId273" Type="http://schemas.openxmlformats.org/officeDocument/2006/relationships/customXml" Target="../ink/ink668.xml"/><Relationship Id="rId329" Type="http://schemas.openxmlformats.org/officeDocument/2006/relationships/customXml" Target="../ink/ink696.xml"/><Relationship Id="rId68" Type="http://schemas.openxmlformats.org/officeDocument/2006/relationships/image" Target="../media/image563.png"/><Relationship Id="rId133" Type="http://schemas.openxmlformats.org/officeDocument/2006/relationships/customXml" Target="../ink/ink598.xml"/><Relationship Id="rId175" Type="http://schemas.openxmlformats.org/officeDocument/2006/relationships/customXml" Target="../ink/ink619.xml"/><Relationship Id="rId340" Type="http://schemas.openxmlformats.org/officeDocument/2006/relationships/image" Target="../media/image699.png"/><Relationship Id="rId200" Type="http://schemas.openxmlformats.org/officeDocument/2006/relationships/image" Target="../media/image629.png"/><Relationship Id="rId382" Type="http://schemas.openxmlformats.org/officeDocument/2006/relationships/image" Target="../media/image720.png"/><Relationship Id="rId242" Type="http://schemas.openxmlformats.org/officeDocument/2006/relationships/image" Target="../media/image650.png"/><Relationship Id="rId284" Type="http://schemas.openxmlformats.org/officeDocument/2006/relationships/image" Target="../media/image671.png"/><Relationship Id="rId37" Type="http://schemas.openxmlformats.org/officeDocument/2006/relationships/image" Target="../media/image548.png"/><Relationship Id="rId79" Type="http://schemas.openxmlformats.org/officeDocument/2006/relationships/customXml" Target="../ink/ink571.xml"/><Relationship Id="rId102" Type="http://schemas.openxmlformats.org/officeDocument/2006/relationships/image" Target="../media/image580.png"/><Relationship Id="rId144" Type="http://schemas.openxmlformats.org/officeDocument/2006/relationships/image" Target="../media/image601.png"/><Relationship Id="rId90" Type="http://schemas.openxmlformats.org/officeDocument/2006/relationships/image" Target="../media/image574.png"/><Relationship Id="rId186" Type="http://schemas.openxmlformats.org/officeDocument/2006/relationships/image" Target="../media/image622.png"/><Relationship Id="rId351" Type="http://schemas.openxmlformats.org/officeDocument/2006/relationships/customXml" Target="../ink/ink707.xml"/><Relationship Id="rId393" Type="http://schemas.openxmlformats.org/officeDocument/2006/relationships/customXml" Target="../ink/ink728.xml"/><Relationship Id="rId407" Type="http://schemas.openxmlformats.org/officeDocument/2006/relationships/customXml" Target="../ink/ink735.xml"/><Relationship Id="rId211" Type="http://schemas.openxmlformats.org/officeDocument/2006/relationships/customXml" Target="../ink/ink637.xml"/><Relationship Id="rId253" Type="http://schemas.openxmlformats.org/officeDocument/2006/relationships/customXml" Target="../ink/ink658.xml"/><Relationship Id="rId295" Type="http://schemas.openxmlformats.org/officeDocument/2006/relationships/customXml" Target="../ink/ink679.xml"/><Relationship Id="rId309" Type="http://schemas.openxmlformats.org/officeDocument/2006/relationships/customXml" Target="../ink/ink686.xml"/><Relationship Id="rId48" Type="http://schemas.openxmlformats.org/officeDocument/2006/relationships/customXml" Target="../ink/ink555.xml"/><Relationship Id="rId113" Type="http://schemas.openxmlformats.org/officeDocument/2006/relationships/customXml" Target="../ink/ink588.xml"/><Relationship Id="rId320" Type="http://schemas.openxmlformats.org/officeDocument/2006/relationships/image" Target="../media/image689.png"/><Relationship Id="rId155" Type="http://schemas.openxmlformats.org/officeDocument/2006/relationships/customXml" Target="../ink/ink609.xml"/><Relationship Id="rId197" Type="http://schemas.openxmlformats.org/officeDocument/2006/relationships/customXml" Target="../ink/ink630.xml"/><Relationship Id="rId362" Type="http://schemas.openxmlformats.org/officeDocument/2006/relationships/image" Target="../media/image710.png"/><Relationship Id="rId418" Type="http://schemas.openxmlformats.org/officeDocument/2006/relationships/image" Target="../media/image738.png"/><Relationship Id="rId222" Type="http://schemas.openxmlformats.org/officeDocument/2006/relationships/image" Target="../media/image640.png"/><Relationship Id="rId264" Type="http://schemas.openxmlformats.org/officeDocument/2006/relationships/image" Target="../media/image661.png"/><Relationship Id="rId17" Type="http://schemas.openxmlformats.org/officeDocument/2006/relationships/image" Target="../media/image538.png"/><Relationship Id="rId59" Type="http://schemas.openxmlformats.org/officeDocument/2006/relationships/image" Target="../media/image559.png"/><Relationship Id="rId124" Type="http://schemas.openxmlformats.org/officeDocument/2006/relationships/image" Target="../media/image591.png"/><Relationship Id="rId70" Type="http://schemas.openxmlformats.org/officeDocument/2006/relationships/image" Target="../media/image564.png"/><Relationship Id="rId166" Type="http://schemas.openxmlformats.org/officeDocument/2006/relationships/image" Target="../media/image612.png"/><Relationship Id="rId331" Type="http://schemas.openxmlformats.org/officeDocument/2006/relationships/customXml" Target="../ink/ink697.xml"/><Relationship Id="rId373" Type="http://schemas.openxmlformats.org/officeDocument/2006/relationships/customXml" Target="../ink/ink718.xml"/><Relationship Id="rId429" Type="http://schemas.openxmlformats.org/officeDocument/2006/relationships/customXml" Target="../ink/ink746.xml"/></Relationships>
</file>

<file path=ppt/slides/_rels/slide9.xml.rels><?xml version="1.0" encoding="UTF-8" standalone="yes"?>
<Relationships xmlns="http://schemas.openxmlformats.org/package/2006/relationships"><Relationship Id="rId117" Type="http://schemas.openxmlformats.org/officeDocument/2006/relationships/image" Target="../media/image802.png"/><Relationship Id="rId671" Type="http://schemas.openxmlformats.org/officeDocument/2006/relationships/image" Target="../media/image1079.png"/><Relationship Id="rId21" Type="http://schemas.openxmlformats.org/officeDocument/2006/relationships/image" Target="../media/image754.png"/><Relationship Id="rId324" Type="http://schemas.openxmlformats.org/officeDocument/2006/relationships/customXml" Target="../ink/ink908.xml"/><Relationship Id="rId531" Type="http://schemas.openxmlformats.org/officeDocument/2006/relationships/image" Target="../media/image1009.png"/><Relationship Id="rId629" Type="http://schemas.openxmlformats.org/officeDocument/2006/relationships/image" Target="../media/image1058.png"/><Relationship Id="rId170" Type="http://schemas.openxmlformats.org/officeDocument/2006/relationships/customXml" Target="../ink/ink831.xml"/><Relationship Id="rId268" Type="http://schemas.openxmlformats.org/officeDocument/2006/relationships/customXml" Target="../ink/ink880.xml"/><Relationship Id="rId475" Type="http://schemas.openxmlformats.org/officeDocument/2006/relationships/image" Target="../media/image981.png"/><Relationship Id="rId682" Type="http://schemas.openxmlformats.org/officeDocument/2006/relationships/customXml" Target="../ink/ink1087.xml"/><Relationship Id="rId32" Type="http://schemas.openxmlformats.org/officeDocument/2006/relationships/customXml" Target="../ink/ink762.xml"/><Relationship Id="rId128" Type="http://schemas.openxmlformats.org/officeDocument/2006/relationships/customXml" Target="../ink/ink810.xml"/><Relationship Id="rId335" Type="http://schemas.openxmlformats.org/officeDocument/2006/relationships/image" Target="../media/image911.png"/><Relationship Id="rId542" Type="http://schemas.openxmlformats.org/officeDocument/2006/relationships/customXml" Target="../ink/ink1017.xml"/><Relationship Id="rId181" Type="http://schemas.openxmlformats.org/officeDocument/2006/relationships/image" Target="../media/image834.png"/><Relationship Id="rId402" Type="http://schemas.openxmlformats.org/officeDocument/2006/relationships/customXml" Target="../ink/ink947.xml"/><Relationship Id="rId279" Type="http://schemas.openxmlformats.org/officeDocument/2006/relationships/image" Target="../media/image883.png"/><Relationship Id="rId486" Type="http://schemas.openxmlformats.org/officeDocument/2006/relationships/customXml" Target="../ink/ink989.xml"/><Relationship Id="rId693" Type="http://schemas.openxmlformats.org/officeDocument/2006/relationships/image" Target="../media/image1090.png"/><Relationship Id="rId707" Type="http://schemas.openxmlformats.org/officeDocument/2006/relationships/image" Target="../media/image1097.png"/><Relationship Id="rId43" Type="http://schemas.openxmlformats.org/officeDocument/2006/relationships/image" Target="../media/image765.png"/><Relationship Id="rId139" Type="http://schemas.openxmlformats.org/officeDocument/2006/relationships/image" Target="../media/image813.png"/><Relationship Id="rId346" Type="http://schemas.openxmlformats.org/officeDocument/2006/relationships/customXml" Target="../ink/ink919.xml"/><Relationship Id="rId553" Type="http://schemas.openxmlformats.org/officeDocument/2006/relationships/image" Target="../media/image1020.png"/><Relationship Id="rId192" Type="http://schemas.openxmlformats.org/officeDocument/2006/relationships/customXml" Target="../ink/ink842.xml"/><Relationship Id="rId206" Type="http://schemas.openxmlformats.org/officeDocument/2006/relationships/customXml" Target="../ink/ink849.xml"/><Relationship Id="rId413" Type="http://schemas.openxmlformats.org/officeDocument/2006/relationships/image" Target="../media/image950.png"/><Relationship Id="rId497" Type="http://schemas.openxmlformats.org/officeDocument/2006/relationships/image" Target="../media/image992.png"/><Relationship Id="rId620" Type="http://schemas.openxmlformats.org/officeDocument/2006/relationships/customXml" Target="../ink/ink1056.xml"/><Relationship Id="rId718" Type="http://schemas.openxmlformats.org/officeDocument/2006/relationships/customXml" Target="../ink/ink1105.xml"/><Relationship Id="rId357" Type="http://schemas.openxmlformats.org/officeDocument/2006/relationships/image" Target="../media/image922.png"/><Relationship Id="rId54" Type="http://schemas.openxmlformats.org/officeDocument/2006/relationships/customXml" Target="../ink/ink773.xml"/><Relationship Id="rId217" Type="http://schemas.openxmlformats.org/officeDocument/2006/relationships/image" Target="../media/image852.png"/><Relationship Id="rId564" Type="http://schemas.openxmlformats.org/officeDocument/2006/relationships/customXml" Target="../ink/ink1028.xml"/><Relationship Id="rId424" Type="http://schemas.openxmlformats.org/officeDocument/2006/relationships/customXml" Target="../ink/ink958.xml"/><Relationship Id="rId631" Type="http://schemas.openxmlformats.org/officeDocument/2006/relationships/image" Target="../media/image1059.png"/><Relationship Id="rId729" Type="http://schemas.openxmlformats.org/officeDocument/2006/relationships/image" Target="../media/image1108.png"/><Relationship Id="rId270" Type="http://schemas.openxmlformats.org/officeDocument/2006/relationships/customXml" Target="../ink/ink881.xml"/><Relationship Id="rId65" Type="http://schemas.openxmlformats.org/officeDocument/2006/relationships/image" Target="../media/image776.png"/><Relationship Id="rId130" Type="http://schemas.openxmlformats.org/officeDocument/2006/relationships/customXml" Target="../ink/ink811.xml"/><Relationship Id="rId368" Type="http://schemas.openxmlformats.org/officeDocument/2006/relationships/customXml" Target="../ink/ink930.xml"/><Relationship Id="rId575" Type="http://schemas.openxmlformats.org/officeDocument/2006/relationships/image" Target="../media/image1031.png"/><Relationship Id="rId228" Type="http://schemas.openxmlformats.org/officeDocument/2006/relationships/customXml" Target="../ink/ink860.xml"/><Relationship Id="rId435" Type="http://schemas.openxmlformats.org/officeDocument/2006/relationships/image" Target="../media/image961.png"/><Relationship Id="rId642" Type="http://schemas.openxmlformats.org/officeDocument/2006/relationships/customXml" Target="../ink/ink1067.xml"/><Relationship Id="rId281" Type="http://schemas.openxmlformats.org/officeDocument/2006/relationships/image" Target="../media/image884.png"/><Relationship Id="rId502" Type="http://schemas.openxmlformats.org/officeDocument/2006/relationships/customXml" Target="../ink/ink997.xml"/><Relationship Id="rId76" Type="http://schemas.openxmlformats.org/officeDocument/2006/relationships/customXml" Target="../ink/ink784.xml"/><Relationship Id="rId141" Type="http://schemas.openxmlformats.org/officeDocument/2006/relationships/image" Target="../media/image814.png"/><Relationship Id="rId379" Type="http://schemas.openxmlformats.org/officeDocument/2006/relationships/image" Target="../media/image933.png"/><Relationship Id="rId586" Type="http://schemas.openxmlformats.org/officeDocument/2006/relationships/customXml" Target="../ink/ink1039.xml"/><Relationship Id="rId7" Type="http://schemas.openxmlformats.org/officeDocument/2006/relationships/image" Target="../media/image747.png"/><Relationship Id="rId239" Type="http://schemas.openxmlformats.org/officeDocument/2006/relationships/image" Target="../media/image863.png"/><Relationship Id="rId446" Type="http://schemas.openxmlformats.org/officeDocument/2006/relationships/customXml" Target="../ink/ink969.xml"/><Relationship Id="rId653" Type="http://schemas.openxmlformats.org/officeDocument/2006/relationships/image" Target="../media/image1070.png"/><Relationship Id="rId292" Type="http://schemas.openxmlformats.org/officeDocument/2006/relationships/customXml" Target="../ink/ink892.xml"/><Relationship Id="rId306" Type="http://schemas.openxmlformats.org/officeDocument/2006/relationships/customXml" Target="../ink/ink899.xml"/><Relationship Id="rId87" Type="http://schemas.openxmlformats.org/officeDocument/2006/relationships/image" Target="../media/image787.png"/><Relationship Id="rId513" Type="http://schemas.openxmlformats.org/officeDocument/2006/relationships/image" Target="../media/image1000.png"/><Relationship Id="rId597" Type="http://schemas.openxmlformats.org/officeDocument/2006/relationships/image" Target="../media/image1042.png"/><Relationship Id="rId720" Type="http://schemas.openxmlformats.org/officeDocument/2006/relationships/customXml" Target="../ink/ink1106.xml"/><Relationship Id="rId152" Type="http://schemas.openxmlformats.org/officeDocument/2006/relationships/customXml" Target="../ink/ink822.xml"/><Relationship Id="rId457" Type="http://schemas.openxmlformats.org/officeDocument/2006/relationships/image" Target="../media/image972.png"/><Relationship Id="rId664" Type="http://schemas.openxmlformats.org/officeDocument/2006/relationships/customXml" Target="../ink/ink1078.xml"/><Relationship Id="rId14" Type="http://schemas.openxmlformats.org/officeDocument/2006/relationships/customXml" Target="../ink/ink753.xml"/><Relationship Id="rId317" Type="http://schemas.openxmlformats.org/officeDocument/2006/relationships/image" Target="../media/image902.png"/><Relationship Id="rId524" Type="http://schemas.openxmlformats.org/officeDocument/2006/relationships/customXml" Target="../ink/ink1008.xml"/><Relationship Id="rId731" Type="http://schemas.openxmlformats.org/officeDocument/2006/relationships/image" Target="../media/image1109.png"/><Relationship Id="rId98" Type="http://schemas.openxmlformats.org/officeDocument/2006/relationships/customXml" Target="../ink/ink795.xml"/><Relationship Id="rId163" Type="http://schemas.openxmlformats.org/officeDocument/2006/relationships/image" Target="../media/image825.png"/><Relationship Id="rId370" Type="http://schemas.openxmlformats.org/officeDocument/2006/relationships/customXml" Target="../ink/ink931.xml"/><Relationship Id="rId230" Type="http://schemas.openxmlformats.org/officeDocument/2006/relationships/customXml" Target="../ink/ink861.xml"/><Relationship Id="rId468" Type="http://schemas.openxmlformats.org/officeDocument/2006/relationships/customXml" Target="../ink/ink980.xml"/><Relationship Id="rId675" Type="http://schemas.openxmlformats.org/officeDocument/2006/relationships/image" Target="../media/image1081.png"/><Relationship Id="rId25" Type="http://schemas.openxmlformats.org/officeDocument/2006/relationships/image" Target="../media/image756.png"/><Relationship Id="rId328" Type="http://schemas.openxmlformats.org/officeDocument/2006/relationships/customXml" Target="../ink/ink910.xml"/><Relationship Id="rId535" Type="http://schemas.openxmlformats.org/officeDocument/2006/relationships/image" Target="../media/image1011.png"/><Relationship Id="rId742" Type="http://schemas.openxmlformats.org/officeDocument/2006/relationships/customXml" Target="../ink/ink1117.xml"/><Relationship Id="rId174" Type="http://schemas.openxmlformats.org/officeDocument/2006/relationships/customXml" Target="../ink/ink833.xml"/><Relationship Id="rId381" Type="http://schemas.openxmlformats.org/officeDocument/2006/relationships/image" Target="../media/image934.png"/><Relationship Id="rId602" Type="http://schemas.openxmlformats.org/officeDocument/2006/relationships/customXml" Target="../ink/ink1047.xml"/><Relationship Id="rId241" Type="http://schemas.openxmlformats.org/officeDocument/2006/relationships/image" Target="../media/image864.png"/><Relationship Id="rId479" Type="http://schemas.openxmlformats.org/officeDocument/2006/relationships/image" Target="../media/image983.png"/><Relationship Id="rId686" Type="http://schemas.openxmlformats.org/officeDocument/2006/relationships/customXml" Target="../ink/ink1089.xml"/><Relationship Id="rId36" Type="http://schemas.openxmlformats.org/officeDocument/2006/relationships/customXml" Target="../ink/ink764.xml"/><Relationship Id="rId339" Type="http://schemas.openxmlformats.org/officeDocument/2006/relationships/image" Target="../media/image913.png"/><Relationship Id="rId546" Type="http://schemas.openxmlformats.org/officeDocument/2006/relationships/customXml" Target="../ink/ink1019.xml"/><Relationship Id="rId101" Type="http://schemas.openxmlformats.org/officeDocument/2006/relationships/image" Target="../media/image794.png"/><Relationship Id="rId185" Type="http://schemas.openxmlformats.org/officeDocument/2006/relationships/image" Target="../media/image836.png"/><Relationship Id="rId406" Type="http://schemas.openxmlformats.org/officeDocument/2006/relationships/customXml" Target="../ink/ink949.xml"/><Relationship Id="rId392" Type="http://schemas.openxmlformats.org/officeDocument/2006/relationships/customXml" Target="../ink/ink942.xml"/><Relationship Id="rId613" Type="http://schemas.openxmlformats.org/officeDocument/2006/relationships/image" Target="../media/image1050.png"/><Relationship Id="rId697" Type="http://schemas.openxmlformats.org/officeDocument/2006/relationships/image" Target="../media/image1092.png"/><Relationship Id="rId252" Type="http://schemas.openxmlformats.org/officeDocument/2006/relationships/customXml" Target="../ink/ink872.xml"/><Relationship Id="rId47" Type="http://schemas.openxmlformats.org/officeDocument/2006/relationships/image" Target="../media/image767.png"/><Relationship Id="rId112" Type="http://schemas.openxmlformats.org/officeDocument/2006/relationships/customXml" Target="../ink/ink802.xml"/><Relationship Id="rId557" Type="http://schemas.openxmlformats.org/officeDocument/2006/relationships/image" Target="../media/image1022.png"/><Relationship Id="rId196" Type="http://schemas.openxmlformats.org/officeDocument/2006/relationships/customXml" Target="../ink/ink844.xml"/><Relationship Id="rId417" Type="http://schemas.openxmlformats.org/officeDocument/2006/relationships/image" Target="../media/image952.png"/><Relationship Id="rId624" Type="http://schemas.openxmlformats.org/officeDocument/2006/relationships/customXml" Target="../ink/ink1058.xml"/><Relationship Id="rId263" Type="http://schemas.openxmlformats.org/officeDocument/2006/relationships/image" Target="../media/image875.png"/><Relationship Id="rId470" Type="http://schemas.openxmlformats.org/officeDocument/2006/relationships/customXml" Target="../ink/ink981.xml"/><Relationship Id="rId58" Type="http://schemas.openxmlformats.org/officeDocument/2006/relationships/customXml" Target="../ink/ink775.xml"/><Relationship Id="rId123" Type="http://schemas.openxmlformats.org/officeDocument/2006/relationships/image" Target="../media/image805.png"/><Relationship Id="rId330" Type="http://schemas.openxmlformats.org/officeDocument/2006/relationships/customXml" Target="../ink/ink911.xml"/><Relationship Id="rId568" Type="http://schemas.openxmlformats.org/officeDocument/2006/relationships/customXml" Target="../ink/ink1030.xml"/><Relationship Id="rId428" Type="http://schemas.openxmlformats.org/officeDocument/2006/relationships/customXml" Target="../ink/ink960.xml"/><Relationship Id="rId635" Type="http://schemas.openxmlformats.org/officeDocument/2006/relationships/image" Target="../media/image1061.png"/><Relationship Id="rId274" Type="http://schemas.openxmlformats.org/officeDocument/2006/relationships/customXml" Target="../ink/ink883.xml"/><Relationship Id="rId481" Type="http://schemas.openxmlformats.org/officeDocument/2006/relationships/image" Target="../media/image984.png"/><Relationship Id="rId702" Type="http://schemas.openxmlformats.org/officeDocument/2006/relationships/customXml" Target="../ink/ink1097.xml"/><Relationship Id="rId69" Type="http://schemas.openxmlformats.org/officeDocument/2006/relationships/image" Target="../media/image778.png"/><Relationship Id="rId134" Type="http://schemas.openxmlformats.org/officeDocument/2006/relationships/customXml" Target="../ink/ink813.xml"/><Relationship Id="rId579" Type="http://schemas.openxmlformats.org/officeDocument/2006/relationships/image" Target="../media/image1033.png"/><Relationship Id="rId341" Type="http://schemas.openxmlformats.org/officeDocument/2006/relationships/image" Target="../media/image914.png"/><Relationship Id="rId439" Type="http://schemas.openxmlformats.org/officeDocument/2006/relationships/image" Target="../media/image963.png"/><Relationship Id="rId646" Type="http://schemas.openxmlformats.org/officeDocument/2006/relationships/customXml" Target="../ink/ink1069.xml"/><Relationship Id="rId201" Type="http://schemas.openxmlformats.org/officeDocument/2006/relationships/image" Target="../media/image844.png"/><Relationship Id="rId285" Type="http://schemas.openxmlformats.org/officeDocument/2006/relationships/image" Target="../media/image886.png"/><Relationship Id="rId506" Type="http://schemas.openxmlformats.org/officeDocument/2006/relationships/customXml" Target="../ink/ink999.xml"/><Relationship Id="rId492" Type="http://schemas.openxmlformats.org/officeDocument/2006/relationships/customXml" Target="../ink/ink992.xml"/><Relationship Id="rId713" Type="http://schemas.openxmlformats.org/officeDocument/2006/relationships/image" Target="../media/image1100.png"/><Relationship Id="rId145" Type="http://schemas.openxmlformats.org/officeDocument/2006/relationships/image" Target="../media/image816.png"/><Relationship Id="rId352" Type="http://schemas.openxmlformats.org/officeDocument/2006/relationships/customXml" Target="../ink/ink922.xml"/><Relationship Id="rId212" Type="http://schemas.openxmlformats.org/officeDocument/2006/relationships/customXml" Target="../ink/ink852.xml"/><Relationship Id="rId657" Type="http://schemas.openxmlformats.org/officeDocument/2006/relationships/image" Target="../media/image1072.png"/><Relationship Id="rId296" Type="http://schemas.openxmlformats.org/officeDocument/2006/relationships/customXml" Target="../ink/ink894.xml"/><Relationship Id="rId517" Type="http://schemas.openxmlformats.org/officeDocument/2006/relationships/image" Target="../media/image1002.png"/><Relationship Id="rId724" Type="http://schemas.openxmlformats.org/officeDocument/2006/relationships/customXml" Target="../ink/ink1108.xml"/><Relationship Id="rId60" Type="http://schemas.openxmlformats.org/officeDocument/2006/relationships/customXml" Target="../ink/ink776.xml"/><Relationship Id="rId156" Type="http://schemas.openxmlformats.org/officeDocument/2006/relationships/customXml" Target="../ink/ink824.xml"/><Relationship Id="rId363" Type="http://schemas.openxmlformats.org/officeDocument/2006/relationships/image" Target="../media/image925.png"/><Relationship Id="rId570" Type="http://schemas.openxmlformats.org/officeDocument/2006/relationships/customXml" Target="../ink/ink1031.xml"/><Relationship Id="rId223" Type="http://schemas.openxmlformats.org/officeDocument/2006/relationships/image" Target="../media/image855.png"/><Relationship Id="rId430" Type="http://schemas.openxmlformats.org/officeDocument/2006/relationships/customXml" Target="../ink/ink961.xml"/><Relationship Id="rId668" Type="http://schemas.openxmlformats.org/officeDocument/2006/relationships/customXml" Target="../ink/ink1080.xml"/><Relationship Id="rId18" Type="http://schemas.openxmlformats.org/officeDocument/2006/relationships/customXml" Target="../ink/ink755.xml"/><Relationship Id="rId528" Type="http://schemas.openxmlformats.org/officeDocument/2006/relationships/customXml" Target="../ink/ink1010.xml"/><Relationship Id="rId735" Type="http://schemas.openxmlformats.org/officeDocument/2006/relationships/image" Target="../media/image1111.png"/><Relationship Id="rId167" Type="http://schemas.openxmlformats.org/officeDocument/2006/relationships/image" Target="../media/image827.png"/><Relationship Id="rId374" Type="http://schemas.openxmlformats.org/officeDocument/2006/relationships/customXml" Target="../ink/ink933.xml"/><Relationship Id="rId581" Type="http://schemas.openxmlformats.org/officeDocument/2006/relationships/image" Target="../media/image1034.png"/><Relationship Id="rId71" Type="http://schemas.openxmlformats.org/officeDocument/2006/relationships/image" Target="../media/image779.png"/><Relationship Id="rId234" Type="http://schemas.openxmlformats.org/officeDocument/2006/relationships/customXml" Target="../ink/ink863.xml"/><Relationship Id="rId679" Type="http://schemas.openxmlformats.org/officeDocument/2006/relationships/image" Target="../media/image1083.png"/><Relationship Id="rId2" Type="http://schemas.openxmlformats.org/officeDocument/2006/relationships/customXml" Target="../ink/ink747.xml"/><Relationship Id="rId29" Type="http://schemas.openxmlformats.org/officeDocument/2006/relationships/image" Target="../media/image758.png"/><Relationship Id="rId441" Type="http://schemas.openxmlformats.org/officeDocument/2006/relationships/image" Target="../media/image964.png"/><Relationship Id="rId539" Type="http://schemas.openxmlformats.org/officeDocument/2006/relationships/image" Target="../media/image1013.png"/><Relationship Id="rId746" Type="http://schemas.openxmlformats.org/officeDocument/2006/relationships/customXml" Target="../ink/ink1119.xml"/><Relationship Id="rId178" Type="http://schemas.openxmlformats.org/officeDocument/2006/relationships/customXml" Target="../ink/ink835.xml"/><Relationship Id="rId301" Type="http://schemas.openxmlformats.org/officeDocument/2006/relationships/image" Target="../media/image894.png"/><Relationship Id="rId82" Type="http://schemas.openxmlformats.org/officeDocument/2006/relationships/customXml" Target="../ink/ink787.xml"/><Relationship Id="rId385" Type="http://schemas.openxmlformats.org/officeDocument/2006/relationships/image" Target="../media/image936.png"/><Relationship Id="rId592" Type="http://schemas.openxmlformats.org/officeDocument/2006/relationships/customXml" Target="../ink/ink1042.xml"/><Relationship Id="rId606" Type="http://schemas.openxmlformats.org/officeDocument/2006/relationships/customXml" Target="../ink/ink1049.xml"/><Relationship Id="rId245" Type="http://schemas.openxmlformats.org/officeDocument/2006/relationships/image" Target="../media/image866.png"/><Relationship Id="rId452" Type="http://schemas.openxmlformats.org/officeDocument/2006/relationships/customXml" Target="../ink/ink972.xml"/><Relationship Id="rId105" Type="http://schemas.openxmlformats.org/officeDocument/2006/relationships/image" Target="../media/image796.png"/><Relationship Id="rId312" Type="http://schemas.openxmlformats.org/officeDocument/2006/relationships/customXml" Target="../ink/ink902.xml"/><Relationship Id="rId93" Type="http://schemas.openxmlformats.org/officeDocument/2006/relationships/image" Target="../media/image790.png"/><Relationship Id="rId189" Type="http://schemas.openxmlformats.org/officeDocument/2006/relationships/image" Target="../media/image838.png"/><Relationship Id="rId396" Type="http://schemas.openxmlformats.org/officeDocument/2006/relationships/customXml" Target="../ink/ink944.xml"/><Relationship Id="rId617" Type="http://schemas.openxmlformats.org/officeDocument/2006/relationships/image" Target="../media/image1052.png"/><Relationship Id="rId256" Type="http://schemas.openxmlformats.org/officeDocument/2006/relationships/customXml" Target="../ink/ink874.xml"/><Relationship Id="rId463" Type="http://schemas.openxmlformats.org/officeDocument/2006/relationships/image" Target="../media/image975.png"/><Relationship Id="rId670" Type="http://schemas.openxmlformats.org/officeDocument/2006/relationships/customXml" Target="../ink/ink1081.xml"/><Relationship Id="rId116" Type="http://schemas.openxmlformats.org/officeDocument/2006/relationships/customXml" Target="../ink/ink804.xml"/><Relationship Id="rId323" Type="http://schemas.openxmlformats.org/officeDocument/2006/relationships/image" Target="../media/image905.png"/><Relationship Id="rId530" Type="http://schemas.openxmlformats.org/officeDocument/2006/relationships/customXml" Target="../ink/ink1011.xml"/><Relationship Id="rId20" Type="http://schemas.openxmlformats.org/officeDocument/2006/relationships/customXml" Target="../ink/ink756.xml"/><Relationship Id="rId628" Type="http://schemas.openxmlformats.org/officeDocument/2006/relationships/customXml" Target="../ink/ink1060.xml"/><Relationship Id="rId225" Type="http://schemas.openxmlformats.org/officeDocument/2006/relationships/image" Target="../media/image856.png"/><Relationship Id="rId267" Type="http://schemas.openxmlformats.org/officeDocument/2006/relationships/image" Target="../media/image877.png"/><Relationship Id="rId432" Type="http://schemas.openxmlformats.org/officeDocument/2006/relationships/customXml" Target="../ink/ink962.xml"/><Relationship Id="rId474" Type="http://schemas.openxmlformats.org/officeDocument/2006/relationships/customXml" Target="../ink/ink983.xml"/><Relationship Id="rId127" Type="http://schemas.openxmlformats.org/officeDocument/2006/relationships/image" Target="../media/image807.png"/><Relationship Id="rId681" Type="http://schemas.openxmlformats.org/officeDocument/2006/relationships/image" Target="../media/image1084.png"/><Relationship Id="rId737" Type="http://schemas.openxmlformats.org/officeDocument/2006/relationships/image" Target="../media/image1112.png"/><Relationship Id="rId31" Type="http://schemas.openxmlformats.org/officeDocument/2006/relationships/image" Target="../media/image759.png"/><Relationship Id="rId73" Type="http://schemas.openxmlformats.org/officeDocument/2006/relationships/image" Target="../media/image780.png"/><Relationship Id="rId169" Type="http://schemas.openxmlformats.org/officeDocument/2006/relationships/image" Target="../media/image828.png"/><Relationship Id="rId334" Type="http://schemas.openxmlformats.org/officeDocument/2006/relationships/customXml" Target="../ink/ink913.xml"/><Relationship Id="rId376" Type="http://schemas.openxmlformats.org/officeDocument/2006/relationships/customXml" Target="../ink/ink934.xml"/><Relationship Id="rId541" Type="http://schemas.openxmlformats.org/officeDocument/2006/relationships/image" Target="../media/image1014.png"/><Relationship Id="rId583" Type="http://schemas.openxmlformats.org/officeDocument/2006/relationships/image" Target="../media/image1035.png"/><Relationship Id="rId639" Type="http://schemas.openxmlformats.org/officeDocument/2006/relationships/image" Target="../media/image1063.png"/><Relationship Id="rId4" Type="http://schemas.openxmlformats.org/officeDocument/2006/relationships/customXml" Target="../ink/ink748.xml"/><Relationship Id="rId180" Type="http://schemas.openxmlformats.org/officeDocument/2006/relationships/customXml" Target="../ink/ink836.xml"/><Relationship Id="rId236" Type="http://schemas.openxmlformats.org/officeDocument/2006/relationships/customXml" Target="../ink/ink864.xml"/><Relationship Id="rId278" Type="http://schemas.openxmlformats.org/officeDocument/2006/relationships/customXml" Target="../ink/ink885.xml"/><Relationship Id="rId401" Type="http://schemas.openxmlformats.org/officeDocument/2006/relationships/image" Target="../media/image944.png"/><Relationship Id="rId443" Type="http://schemas.openxmlformats.org/officeDocument/2006/relationships/image" Target="../media/image965.png"/><Relationship Id="rId650" Type="http://schemas.openxmlformats.org/officeDocument/2006/relationships/customXml" Target="../ink/ink1071.xml"/><Relationship Id="rId303" Type="http://schemas.openxmlformats.org/officeDocument/2006/relationships/image" Target="../media/image895.png"/><Relationship Id="rId485" Type="http://schemas.openxmlformats.org/officeDocument/2006/relationships/image" Target="../media/image986.png"/><Relationship Id="rId692" Type="http://schemas.openxmlformats.org/officeDocument/2006/relationships/customXml" Target="../ink/ink1092.xml"/><Relationship Id="rId706" Type="http://schemas.openxmlformats.org/officeDocument/2006/relationships/customXml" Target="../ink/ink1099.xml"/><Relationship Id="rId748" Type="http://schemas.openxmlformats.org/officeDocument/2006/relationships/customXml" Target="../ink/ink1120.xml"/><Relationship Id="rId42" Type="http://schemas.openxmlformats.org/officeDocument/2006/relationships/customXml" Target="../ink/ink767.xml"/><Relationship Id="rId84" Type="http://schemas.openxmlformats.org/officeDocument/2006/relationships/customXml" Target="../ink/ink788.xml"/><Relationship Id="rId138" Type="http://schemas.openxmlformats.org/officeDocument/2006/relationships/customXml" Target="../ink/ink815.xml"/><Relationship Id="rId345" Type="http://schemas.openxmlformats.org/officeDocument/2006/relationships/image" Target="../media/image916.png"/><Relationship Id="rId387" Type="http://schemas.openxmlformats.org/officeDocument/2006/relationships/image" Target="../media/image937.png"/><Relationship Id="rId510" Type="http://schemas.openxmlformats.org/officeDocument/2006/relationships/customXml" Target="../ink/ink1001.xml"/><Relationship Id="rId552" Type="http://schemas.openxmlformats.org/officeDocument/2006/relationships/customXml" Target="../ink/ink1022.xml"/><Relationship Id="rId594" Type="http://schemas.openxmlformats.org/officeDocument/2006/relationships/customXml" Target="../ink/ink1043.xml"/><Relationship Id="rId608" Type="http://schemas.openxmlformats.org/officeDocument/2006/relationships/customXml" Target="../ink/ink1050.xml"/><Relationship Id="rId191" Type="http://schemas.openxmlformats.org/officeDocument/2006/relationships/image" Target="../media/image839.png"/><Relationship Id="rId205" Type="http://schemas.openxmlformats.org/officeDocument/2006/relationships/image" Target="../media/image846.png"/><Relationship Id="rId247" Type="http://schemas.openxmlformats.org/officeDocument/2006/relationships/image" Target="../media/image867.png"/><Relationship Id="rId412" Type="http://schemas.openxmlformats.org/officeDocument/2006/relationships/customXml" Target="../ink/ink952.xml"/><Relationship Id="rId107" Type="http://schemas.openxmlformats.org/officeDocument/2006/relationships/image" Target="../media/image797.png"/><Relationship Id="rId289" Type="http://schemas.openxmlformats.org/officeDocument/2006/relationships/image" Target="../media/image888.png"/><Relationship Id="rId454" Type="http://schemas.openxmlformats.org/officeDocument/2006/relationships/customXml" Target="../ink/ink973.xml"/><Relationship Id="rId496" Type="http://schemas.openxmlformats.org/officeDocument/2006/relationships/customXml" Target="../ink/ink994.xml"/><Relationship Id="rId661" Type="http://schemas.openxmlformats.org/officeDocument/2006/relationships/image" Target="../media/image1074.png"/><Relationship Id="rId717" Type="http://schemas.openxmlformats.org/officeDocument/2006/relationships/image" Target="../media/image1102.png"/><Relationship Id="rId11" Type="http://schemas.openxmlformats.org/officeDocument/2006/relationships/image" Target="../media/image749.png"/><Relationship Id="rId53" Type="http://schemas.openxmlformats.org/officeDocument/2006/relationships/image" Target="../media/image770.png"/><Relationship Id="rId149" Type="http://schemas.openxmlformats.org/officeDocument/2006/relationships/image" Target="../media/image818.png"/><Relationship Id="rId314" Type="http://schemas.openxmlformats.org/officeDocument/2006/relationships/customXml" Target="../ink/ink903.xml"/><Relationship Id="rId356" Type="http://schemas.openxmlformats.org/officeDocument/2006/relationships/customXml" Target="../ink/ink924.xml"/><Relationship Id="rId398" Type="http://schemas.openxmlformats.org/officeDocument/2006/relationships/customXml" Target="../ink/ink945.xml"/><Relationship Id="rId521" Type="http://schemas.openxmlformats.org/officeDocument/2006/relationships/image" Target="../media/image1004.png"/><Relationship Id="rId563" Type="http://schemas.openxmlformats.org/officeDocument/2006/relationships/image" Target="../media/image1025.png"/><Relationship Id="rId619" Type="http://schemas.openxmlformats.org/officeDocument/2006/relationships/image" Target="../media/image1053.png"/><Relationship Id="rId95" Type="http://schemas.openxmlformats.org/officeDocument/2006/relationships/image" Target="../media/image791.png"/><Relationship Id="rId160" Type="http://schemas.openxmlformats.org/officeDocument/2006/relationships/customXml" Target="../ink/ink826.xml"/><Relationship Id="rId216" Type="http://schemas.openxmlformats.org/officeDocument/2006/relationships/customXml" Target="../ink/ink854.xml"/><Relationship Id="rId423" Type="http://schemas.openxmlformats.org/officeDocument/2006/relationships/image" Target="../media/image955.png"/><Relationship Id="rId258" Type="http://schemas.openxmlformats.org/officeDocument/2006/relationships/customXml" Target="../ink/ink875.xml"/><Relationship Id="rId465" Type="http://schemas.openxmlformats.org/officeDocument/2006/relationships/image" Target="../media/image976.png"/><Relationship Id="rId630" Type="http://schemas.openxmlformats.org/officeDocument/2006/relationships/customXml" Target="../ink/ink1061.xml"/><Relationship Id="rId672" Type="http://schemas.openxmlformats.org/officeDocument/2006/relationships/customXml" Target="../ink/ink1082.xml"/><Relationship Id="rId728" Type="http://schemas.openxmlformats.org/officeDocument/2006/relationships/customXml" Target="../ink/ink1110.xml"/><Relationship Id="rId22" Type="http://schemas.openxmlformats.org/officeDocument/2006/relationships/customXml" Target="../ink/ink757.xml"/><Relationship Id="rId64" Type="http://schemas.openxmlformats.org/officeDocument/2006/relationships/customXml" Target="../ink/ink778.xml"/><Relationship Id="rId118" Type="http://schemas.openxmlformats.org/officeDocument/2006/relationships/customXml" Target="../ink/ink805.xml"/><Relationship Id="rId325" Type="http://schemas.openxmlformats.org/officeDocument/2006/relationships/image" Target="../media/image906.png"/><Relationship Id="rId367" Type="http://schemas.openxmlformats.org/officeDocument/2006/relationships/image" Target="../media/image927.png"/><Relationship Id="rId532" Type="http://schemas.openxmlformats.org/officeDocument/2006/relationships/customXml" Target="../ink/ink1012.xml"/><Relationship Id="rId574" Type="http://schemas.openxmlformats.org/officeDocument/2006/relationships/customXml" Target="../ink/ink1033.xml"/><Relationship Id="rId171" Type="http://schemas.openxmlformats.org/officeDocument/2006/relationships/image" Target="../media/image829.png"/><Relationship Id="rId227" Type="http://schemas.openxmlformats.org/officeDocument/2006/relationships/image" Target="../media/image857.png"/><Relationship Id="rId269" Type="http://schemas.openxmlformats.org/officeDocument/2006/relationships/image" Target="../media/image878.png"/><Relationship Id="rId434" Type="http://schemas.openxmlformats.org/officeDocument/2006/relationships/customXml" Target="../ink/ink963.xml"/><Relationship Id="rId476" Type="http://schemas.openxmlformats.org/officeDocument/2006/relationships/customXml" Target="../ink/ink984.xml"/><Relationship Id="rId641" Type="http://schemas.openxmlformats.org/officeDocument/2006/relationships/image" Target="../media/image1064.png"/><Relationship Id="rId683" Type="http://schemas.openxmlformats.org/officeDocument/2006/relationships/image" Target="../media/image1085.png"/><Relationship Id="rId739" Type="http://schemas.openxmlformats.org/officeDocument/2006/relationships/image" Target="../media/image1113.png"/><Relationship Id="rId33" Type="http://schemas.openxmlformats.org/officeDocument/2006/relationships/image" Target="../media/image760.png"/><Relationship Id="rId129" Type="http://schemas.openxmlformats.org/officeDocument/2006/relationships/image" Target="../media/image808.png"/><Relationship Id="rId280" Type="http://schemas.openxmlformats.org/officeDocument/2006/relationships/customXml" Target="../ink/ink886.xml"/><Relationship Id="rId336" Type="http://schemas.openxmlformats.org/officeDocument/2006/relationships/customXml" Target="../ink/ink914.xml"/><Relationship Id="rId501" Type="http://schemas.openxmlformats.org/officeDocument/2006/relationships/image" Target="../media/image994.png"/><Relationship Id="rId543" Type="http://schemas.openxmlformats.org/officeDocument/2006/relationships/image" Target="../media/image1015.png"/><Relationship Id="rId75" Type="http://schemas.openxmlformats.org/officeDocument/2006/relationships/image" Target="../media/image781.png"/><Relationship Id="rId140" Type="http://schemas.openxmlformats.org/officeDocument/2006/relationships/customXml" Target="../ink/ink816.xml"/><Relationship Id="rId182" Type="http://schemas.openxmlformats.org/officeDocument/2006/relationships/customXml" Target="../ink/ink837.xml"/><Relationship Id="rId378" Type="http://schemas.openxmlformats.org/officeDocument/2006/relationships/customXml" Target="../ink/ink935.xml"/><Relationship Id="rId403" Type="http://schemas.openxmlformats.org/officeDocument/2006/relationships/image" Target="../media/image945.png"/><Relationship Id="rId585" Type="http://schemas.openxmlformats.org/officeDocument/2006/relationships/image" Target="../media/image1036.png"/><Relationship Id="rId6" Type="http://schemas.openxmlformats.org/officeDocument/2006/relationships/customXml" Target="../ink/ink749.xml"/><Relationship Id="rId238" Type="http://schemas.openxmlformats.org/officeDocument/2006/relationships/customXml" Target="../ink/ink865.xml"/><Relationship Id="rId445" Type="http://schemas.openxmlformats.org/officeDocument/2006/relationships/image" Target="../media/image966.png"/><Relationship Id="rId487" Type="http://schemas.openxmlformats.org/officeDocument/2006/relationships/image" Target="../media/image987.png"/><Relationship Id="rId610" Type="http://schemas.openxmlformats.org/officeDocument/2006/relationships/customXml" Target="../ink/ink1051.xml"/><Relationship Id="rId652" Type="http://schemas.openxmlformats.org/officeDocument/2006/relationships/customXml" Target="../ink/ink1072.xml"/><Relationship Id="rId694" Type="http://schemas.openxmlformats.org/officeDocument/2006/relationships/customXml" Target="../ink/ink1093.xml"/><Relationship Id="rId708" Type="http://schemas.openxmlformats.org/officeDocument/2006/relationships/customXml" Target="../ink/ink1100.xml"/><Relationship Id="rId291" Type="http://schemas.openxmlformats.org/officeDocument/2006/relationships/image" Target="../media/image889.png"/><Relationship Id="rId305" Type="http://schemas.openxmlformats.org/officeDocument/2006/relationships/image" Target="../media/image896.png"/><Relationship Id="rId347" Type="http://schemas.openxmlformats.org/officeDocument/2006/relationships/image" Target="../media/image917.png"/><Relationship Id="rId512" Type="http://schemas.openxmlformats.org/officeDocument/2006/relationships/customXml" Target="../ink/ink1002.xml"/><Relationship Id="rId44" Type="http://schemas.openxmlformats.org/officeDocument/2006/relationships/customXml" Target="../ink/ink768.xml"/><Relationship Id="rId86" Type="http://schemas.openxmlformats.org/officeDocument/2006/relationships/customXml" Target="../ink/ink789.xml"/><Relationship Id="rId151" Type="http://schemas.openxmlformats.org/officeDocument/2006/relationships/image" Target="../media/image819.png"/><Relationship Id="rId389" Type="http://schemas.openxmlformats.org/officeDocument/2006/relationships/image" Target="../media/image938.png"/><Relationship Id="rId554" Type="http://schemas.openxmlformats.org/officeDocument/2006/relationships/customXml" Target="../ink/ink1023.xml"/><Relationship Id="rId596" Type="http://schemas.openxmlformats.org/officeDocument/2006/relationships/customXml" Target="../ink/ink1044.xml"/><Relationship Id="rId193" Type="http://schemas.openxmlformats.org/officeDocument/2006/relationships/image" Target="../media/image840.png"/><Relationship Id="rId207" Type="http://schemas.openxmlformats.org/officeDocument/2006/relationships/image" Target="../media/image847.png"/><Relationship Id="rId249" Type="http://schemas.openxmlformats.org/officeDocument/2006/relationships/image" Target="../media/image868.png"/><Relationship Id="rId414" Type="http://schemas.openxmlformats.org/officeDocument/2006/relationships/customXml" Target="../ink/ink953.xml"/><Relationship Id="rId456" Type="http://schemas.openxmlformats.org/officeDocument/2006/relationships/customXml" Target="../ink/ink974.xml"/><Relationship Id="rId498" Type="http://schemas.openxmlformats.org/officeDocument/2006/relationships/customXml" Target="../ink/ink995.xml"/><Relationship Id="rId621" Type="http://schemas.openxmlformats.org/officeDocument/2006/relationships/image" Target="../media/image1054.png"/><Relationship Id="rId663" Type="http://schemas.openxmlformats.org/officeDocument/2006/relationships/image" Target="../media/image1075.png"/><Relationship Id="rId13" Type="http://schemas.openxmlformats.org/officeDocument/2006/relationships/image" Target="../media/image750.png"/><Relationship Id="rId109" Type="http://schemas.openxmlformats.org/officeDocument/2006/relationships/image" Target="../media/image798.png"/><Relationship Id="rId260" Type="http://schemas.openxmlformats.org/officeDocument/2006/relationships/customXml" Target="../ink/ink876.xml"/><Relationship Id="rId316" Type="http://schemas.openxmlformats.org/officeDocument/2006/relationships/customXml" Target="../ink/ink904.xml"/><Relationship Id="rId523" Type="http://schemas.openxmlformats.org/officeDocument/2006/relationships/image" Target="../media/image1005.png"/><Relationship Id="rId719" Type="http://schemas.openxmlformats.org/officeDocument/2006/relationships/image" Target="../media/image1103.png"/><Relationship Id="rId55" Type="http://schemas.openxmlformats.org/officeDocument/2006/relationships/image" Target="../media/image771.png"/><Relationship Id="rId97" Type="http://schemas.openxmlformats.org/officeDocument/2006/relationships/image" Target="../media/image792.png"/><Relationship Id="rId120" Type="http://schemas.openxmlformats.org/officeDocument/2006/relationships/customXml" Target="../ink/ink806.xml"/><Relationship Id="rId358" Type="http://schemas.openxmlformats.org/officeDocument/2006/relationships/customXml" Target="../ink/ink925.xml"/><Relationship Id="rId565" Type="http://schemas.openxmlformats.org/officeDocument/2006/relationships/image" Target="../media/image1026.png"/><Relationship Id="rId730" Type="http://schemas.openxmlformats.org/officeDocument/2006/relationships/customXml" Target="../ink/ink1111.xml"/><Relationship Id="rId162" Type="http://schemas.openxmlformats.org/officeDocument/2006/relationships/customXml" Target="../ink/ink827.xml"/><Relationship Id="rId218" Type="http://schemas.openxmlformats.org/officeDocument/2006/relationships/customXml" Target="../ink/ink855.xml"/><Relationship Id="rId425" Type="http://schemas.openxmlformats.org/officeDocument/2006/relationships/image" Target="../media/image956.png"/><Relationship Id="rId467" Type="http://schemas.openxmlformats.org/officeDocument/2006/relationships/image" Target="../media/image977.png"/><Relationship Id="rId632" Type="http://schemas.openxmlformats.org/officeDocument/2006/relationships/customXml" Target="../ink/ink1062.xml"/><Relationship Id="rId271" Type="http://schemas.openxmlformats.org/officeDocument/2006/relationships/image" Target="../media/image879.png"/><Relationship Id="rId674" Type="http://schemas.openxmlformats.org/officeDocument/2006/relationships/customXml" Target="../ink/ink1083.xml"/><Relationship Id="rId24" Type="http://schemas.openxmlformats.org/officeDocument/2006/relationships/customXml" Target="../ink/ink758.xml"/><Relationship Id="rId66" Type="http://schemas.openxmlformats.org/officeDocument/2006/relationships/customXml" Target="../ink/ink779.xml"/><Relationship Id="rId131" Type="http://schemas.openxmlformats.org/officeDocument/2006/relationships/image" Target="../media/image809.png"/><Relationship Id="rId327" Type="http://schemas.openxmlformats.org/officeDocument/2006/relationships/image" Target="../media/image907.png"/><Relationship Id="rId369" Type="http://schemas.openxmlformats.org/officeDocument/2006/relationships/image" Target="../media/image928.png"/><Relationship Id="rId534" Type="http://schemas.openxmlformats.org/officeDocument/2006/relationships/customXml" Target="../ink/ink1013.xml"/><Relationship Id="rId576" Type="http://schemas.openxmlformats.org/officeDocument/2006/relationships/customXml" Target="../ink/ink1034.xml"/><Relationship Id="rId741" Type="http://schemas.openxmlformats.org/officeDocument/2006/relationships/image" Target="../media/image1114.png"/><Relationship Id="rId173" Type="http://schemas.openxmlformats.org/officeDocument/2006/relationships/image" Target="../media/image830.png"/><Relationship Id="rId229" Type="http://schemas.openxmlformats.org/officeDocument/2006/relationships/image" Target="../media/image858.png"/><Relationship Id="rId380" Type="http://schemas.openxmlformats.org/officeDocument/2006/relationships/customXml" Target="../ink/ink936.xml"/><Relationship Id="rId436" Type="http://schemas.openxmlformats.org/officeDocument/2006/relationships/customXml" Target="../ink/ink964.xml"/><Relationship Id="rId601" Type="http://schemas.openxmlformats.org/officeDocument/2006/relationships/image" Target="../media/image1044.png"/><Relationship Id="rId643" Type="http://schemas.openxmlformats.org/officeDocument/2006/relationships/image" Target="../media/image1065.png"/><Relationship Id="rId240" Type="http://schemas.openxmlformats.org/officeDocument/2006/relationships/customXml" Target="../ink/ink866.xml"/><Relationship Id="rId478" Type="http://schemas.openxmlformats.org/officeDocument/2006/relationships/customXml" Target="../ink/ink985.xml"/><Relationship Id="rId685" Type="http://schemas.openxmlformats.org/officeDocument/2006/relationships/image" Target="../media/image1086.png"/><Relationship Id="rId35" Type="http://schemas.openxmlformats.org/officeDocument/2006/relationships/image" Target="../media/image761.png"/><Relationship Id="rId77" Type="http://schemas.openxmlformats.org/officeDocument/2006/relationships/image" Target="../media/image782.png"/><Relationship Id="rId100" Type="http://schemas.openxmlformats.org/officeDocument/2006/relationships/customXml" Target="../ink/ink796.xml"/><Relationship Id="rId282" Type="http://schemas.openxmlformats.org/officeDocument/2006/relationships/customXml" Target="../ink/ink887.xml"/><Relationship Id="rId338" Type="http://schemas.openxmlformats.org/officeDocument/2006/relationships/customXml" Target="../ink/ink915.xml"/><Relationship Id="rId503" Type="http://schemas.openxmlformats.org/officeDocument/2006/relationships/image" Target="../media/image995.png"/><Relationship Id="rId545" Type="http://schemas.openxmlformats.org/officeDocument/2006/relationships/image" Target="../media/image1016.png"/><Relationship Id="rId587" Type="http://schemas.openxmlformats.org/officeDocument/2006/relationships/image" Target="../media/image1037.png"/><Relationship Id="rId710" Type="http://schemas.openxmlformats.org/officeDocument/2006/relationships/customXml" Target="../ink/ink1101.xml"/><Relationship Id="rId8" Type="http://schemas.openxmlformats.org/officeDocument/2006/relationships/customXml" Target="../ink/ink750.xml"/><Relationship Id="rId142" Type="http://schemas.openxmlformats.org/officeDocument/2006/relationships/customXml" Target="../ink/ink817.xml"/><Relationship Id="rId184" Type="http://schemas.openxmlformats.org/officeDocument/2006/relationships/customXml" Target="../ink/ink838.xml"/><Relationship Id="rId391" Type="http://schemas.openxmlformats.org/officeDocument/2006/relationships/image" Target="../media/image939.png"/><Relationship Id="rId405" Type="http://schemas.openxmlformats.org/officeDocument/2006/relationships/image" Target="../media/image946.png"/><Relationship Id="rId447" Type="http://schemas.openxmlformats.org/officeDocument/2006/relationships/image" Target="../media/image967.png"/><Relationship Id="rId612" Type="http://schemas.openxmlformats.org/officeDocument/2006/relationships/customXml" Target="../ink/ink1052.xml"/><Relationship Id="rId251" Type="http://schemas.openxmlformats.org/officeDocument/2006/relationships/image" Target="../media/image869.png"/><Relationship Id="rId489" Type="http://schemas.openxmlformats.org/officeDocument/2006/relationships/image" Target="../media/image988.png"/><Relationship Id="rId654" Type="http://schemas.openxmlformats.org/officeDocument/2006/relationships/customXml" Target="../ink/ink1073.xml"/><Relationship Id="rId696" Type="http://schemas.openxmlformats.org/officeDocument/2006/relationships/customXml" Target="../ink/ink1094.xml"/><Relationship Id="rId46" Type="http://schemas.openxmlformats.org/officeDocument/2006/relationships/customXml" Target="../ink/ink769.xml"/><Relationship Id="rId293" Type="http://schemas.openxmlformats.org/officeDocument/2006/relationships/image" Target="../media/image890.png"/><Relationship Id="rId307" Type="http://schemas.openxmlformats.org/officeDocument/2006/relationships/image" Target="../media/image897.png"/><Relationship Id="rId349" Type="http://schemas.openxmlformats.org/officeDocument/2006/relationships/image" Target="../media/image918.png"/><Relationship Id="rId514" Type="http://schemas.openxmlformats.org/officeDocument/2006/relationships/customXml" Target="../ink/ink1003.xml"/><Relationship Id="rId556" Type="http://schemas.openxmlformats.org/officeDocument/2006/relationships/customXml" Target="../ink/ink1024.xml"/><Relationship Id="rId721" Type="http://schemas.openxmlformats.org/officeDocument/2006/relationships/image" Target="../media/image1104.png"/><Relationship Id="rId88" Type="http://schemas.openxmlformats.org/officeDocument/2006/relationships/customXml" Target="../ink/ink790.xml"/><Relationship Id="rId111" Type="http://schemas.openxmlformats.org/officeDocument/2006/relationships/image" Target="../media/image799.png"/><Relationship Id="rId153" Type="http://schemas.openxmlformats.org/officeDocument/2006/relationships/image" Target="../media/image820.png"/><Relationship Id="rId195" Type="http://schemas.openxmlformats.org/officeDocument/2006/relationships/image" Target="../media/image841.png"/><Relationship Id="rId209" Type="http://schemas.openxmlformats.org/officeDocument/2006/relationships/image" Target="../media/image848.png"/><Relationship Id="rId360" Type="http://schemas.openxmlformats.org/officeDocument/2006/relationships/customXml" Target="../ink/ink926.xml"/><Relationship Id="rId416" Type="http://schemas.openxmlformats.org/officeDocument/2006/relationships/customXml" Target="../ink/ink954.xml"/><Relationship Id="rId598" Type="http://schemas.openxmlformats.org/officeDocument/2006/relationships/customXml" Target="../ink/ink1045.xml"/><Relationship Id="rId220" Type="http://schemas.openxmlformats.org/officeDocument/2006/relationships/customXml" Target="../ink/ink856.xml"/><Relationship Id="rId458" Type="http://schemas.openxmlformats.org/officeDocument/2006/relationships/customXml" Target="../ink/ink975.xml"/><Relationship Id="rId623" Type="http://schemas.openxmlformats.org/officeDocument/2006/relationships/image" Target="../media/image1055.png"/><Relationship Id="rId665" Type="http://schemas.openxmlformats.org/officeDocument/2006/relationships/image" Target="../media/image1076.png"/><Relationship Id="rId15" Type="http://schemas.openxmlformats.org/officeDocument/2006/relationships/image" Target="../media/image751.png"/><Relationship Id="rId57" Type="http://schemas.openxmlformats.org/officeDocument/2006/relationships/image" Target="../media/image772.png"/><Relationship Id="rId262" Type="http://schemas.openxmlformats.org/officeDocument/2006/relationships/customXml" Target="../ink/ink877.xml"/><Relationship Id="rId318" Type="http://schemas.openxmlformats.org/officeDocument/2006/relationships/customXml" Target="../ink/ink905.xml"/><Relationship Id="rId525" Type="http://schemas.openxmlformats.org/officeDocument/2006/relationships/image" Target="../media/image1006.png"/><Relationship Id="rId567" Type="http://schemas.openxmlformats.org/officeDocument/2006/relationships/image" Target="../media/image1027.png"/><Relationship Id="rId732" Type="http://schemas.openxmlformats.org/officeDocument/2006/relationships/customXml" Target="../ink/ink1112.xml"/><Relationship Id="rId99" Type="http://schemas.openxmlformats.org/officeDocument/2006/relationships/image" Target="../media/image793.png"/><Relationship Id="rId122" Type="http://schemas.openxmlformats.org/officeDocument/2006/relationships/customXml" Target="../ink/ink807.xml"/><Relationship Id="rId164" Type="http://schemas.openxmlformats.org/officeDocument/2006/relationships/customXml" Target="../ink/ink828.xml"/><Relationship Id="rId371" Type="http://schemas.openxmlformats.org/officeDocument/2006/relationships/image" Target="../media/image929.png"/><Relationship Id="rId427" Type="http://schemas.openxmlformats.org/officeDocument/2006/relationships/image" Target="../media/image957.png"/><Relationship Id="rId469" Type="http://schemas.openxmlformats.org/officeDocument/2006/relationships/image" Target="../media/image978.png"/><Relationship Id="rId634" Type="http://schemas.openxmlformats.org/officeDocument/2006/relationships/customXml" Target="../ink/ink1063.xml"/><Relationship Id="rId676" Type="http://schemas.openxmlformats.org/officeDocument/2006/relationships/customXml" Target="../ink/ink1084.xml"/><Relationship Id="rId26" Type="http://schemas.openxmlformats.org/officeDocument/2006/relationships/customXml" Target="../ink/ink759.xml"/><Relationship Id="rId231" Type="http://schemas.openxmlformats.org/officeDocument/2006/relationships/image" Target="../media/image859.png"/><Relationship Id="rId273" Type="http://schemas.openxmlformats.org/officeDocument/2006/relationships/image" Target="../media/image880.png"/><Relationship Id="rId329" Type="http://schemas.openxmlformats.org/officeDocument/2006/relationships/image" Target="../media/image908.png"/><Relationship Id="rId480" Type="http://schemas.openxmlformats.org/officeDocument/2006/relationships/customXml" Target="../ink/ink986.xml"/><Relationship Id="rId536" Type="http://schemas.openxmlformats.org/officeDocument/2006/relationships/customXml" Target="../ink/ink1014.xml"/><Relationship Id="rId701" Type="http://schemas.openxmlformats.org/officeDocument/2006/relationships/image" Target="../media/image1094.png"/><Relationship Id="rId68" Type="http://schemas.openxmlformats.org/officeDocument/2006/relationships/customXml" Target="../ink/ink780.xml"/><Relationship Id="rId133" Type="http://schemas.openxmlformats.org/officeDocument/2006/relationships/image" Target="../media/image810.png"/><Relationship Id="rId175" Type="http://schemas.openxmlformats.org/officeDocument/2006/relationships/image" Target="../media/image831.png"/><Relationship Id="rId340" Type="http://schemas.openxmlformats.org/officeDocument/2006/relationships/customXml" Target="../ink/ink916.xml"/><Relationship Id="rId578" Type="http://schemas.openxmlformats.org/officeDocument/2006/relationships/customXml" Target="../ink/ink1035.xml"/><Relationship Id="rId743" Type="http://schemas.openxmlformats.org/officeDocument/2006/relationships/image" Target="../media/image1115.png"/><Relationship Id="rId200" Type="http://schemas.openxmlformats.org/officeDocument/2006/relationships/customXml" Target="../ink/ink846.xml"/><Relationship Id="rId382" Type="http://schemas.openxmlformats.org/officeDocument/2006/relationships/customXml" Target="../ink/ink937.xml"/><Relationship Id="rId438" Type="http://schemas.openxmlformats.org/officeDocument/2006/relationships/customXml" Target="../ink/ink965.xml"/><Relationship Id="rId603" Type="http://schemas.openxmlformats.org/officeDocument/2006/relationships/image" Target="../media/image1045.png"/><Relationship Id="rId645" Type="http://schemas.openxmlformats.org/officeDocument/2006/relationships/image" Target="../media/image1066.png"/><Relationship Id="rId687" Type="http://schemas.openxmlformats.org/officeDocument/2006/relationships/image" Target="../media/image1087.png"/><Relationship Id="rId242" Type="http://schemas.openxmlformats.org/officeDocument/2006/relationships/customXml" Target="../ink/ink867.xml"/><Relationship Id="rId284" Type="http://schemas.openxmlformats.org/officeDocument/2006/relationships/customXml" Target="../ink/ink888.xml"/><Relationship Id="rId491" Type="http://schemas.openxmlformats.org/officeDocument/2006/relationships/image" Target="../media/image989.png"/><Relationship Id="rId505" Type="http://schemas.openxmlformats.org/officeDocument/2006/relationships/image" Target="../media/image996.png"/><Relationship Id="rId712" Type="http://schemas.openxmlformats.org/officeDocument/2006/relationships/customXml" Target="../ink/ink1102.xml"/><Relationship Id="rId37" Type="http://schemas.openxmlformats.org/officeDocument/2006/relationships/image" Target="../media/image762.png"/><Relationship Id="rId79" Type="http://schemas.openxmlformats.org/officeDocument/2006/relationships/image" Target="../media/image783.png"/><Relationship Id="rId102" Type="http://schemas.openxmlformats.org/officeDocument/2006/relationships/customXml" Target="../ink/ink797.xml"/><Relationship Id="rId144" Type="http://schemas.openxmlformats.org/officeDocument/2006/relationships/customXml" Target="../ink/ink818.xml"/><Relationship Id="rId547" Type="http://schemas.openxmlformats.org/officeDocument/2006/relationships/image" Target="../media/image1017.png"/><Relationship Id="rId589" Type="http://schemas.openxmlformats.org/officeDocument/2006/relationships/image" Target="../media/image1038.png"/><Relationship Id="rId90" Type="http://schemas.openxmlformats.org/officeDocument/2006/relationships/customXml" Target="../ink/ink791.xml"/><Relationship Id="rId186" Type="http://schemas.openxmlformats.org/officeDocument/2006/relationships/customXml" Target="../ink/ink839.xml"/><Relationship Id="rId351" Type="http://schemas.openxmlformats.org/officeDocument/2006/relationships/image" Target="../media/image919.png"/><Relationship Id="rId393" Type="http://schemas.openxmlformats.org/officeDocument/2006/relationships/image" Target="../media/image940.png"/><Relationship Id="rId407" Type="http://schemas.openxmlformats.org/officeDocument/2006/relationships/image" Target="../media/image947.png"/><Relationship Id="rId449" Type="http://schemas.openxmlformats.org/officeDocument/2006/relationships/image" Target="../media/image968.png"/><Relationship Id="rId614" Type="http://schemas.openxmlformats.org/officeDocument/2006/relationships/customXml" Target="../ink/ink1053.xml"/><Relationship Id="rId656" Type="http://schemas.openxmlformats.org/officeDocument/2006/relationships/customXml" Target="../ink/ink1074.xml"/><Relationship Id="rId211" Type="http://schemas.openxmlformats.org/officeDocument/2006/relationships/image" Target="../media/image849.png"/><Relationship Id="rId253" Type="http://schemas.openxmlformats.org/officeDocument/2006/relationships/image" Target="../media/image870.png"/><Relationship Id="rId295" Type="http://schemas.openxmlformats.org/officeDocument/2006/relationships/image" Target="../media/image891.png"/><Relationship Id="rId309" Type="http://schemas.openxmlformats.org/officeDocument/2006/relationships/image" Target="../media/image898.png"/><Relationship Id="rId460" Type="http://schemas.openxmlformats.org/officeDocument/2006/relationships/customXml" Target="../ink/ink976.xml"/><Relationship Id="rId516" Type="http://schemas.openxmlformats.org/officeDocument/2006/relationships/customXml" Target="../ink/ink1004.xml"/><Relationship Id="rId698" Type="http://schemas.openxmlformats.org/officeDocument/2006/relationships/customXml" Target="../ink/ink1095.xml"/><Relationship Id="rId48" Type="http://schemas.openxmlformats.org/officeDocument/2006/relationships/customXml" Target="../ink/ink770.xml"/><Relationship Id="rId113" Type="http://schemas.openxmlformats.org/officeDocument/2006/relationships/image" Target="../media/image800.png"/><Relationship Id="rId320" Type="http://schemas.openxmlformats.org/officeDocument/2006/relationships/customXml" Target="../ink/ink906.xml"/><Relationship Id="rId558" Type="http://schemas.openxmlformats.org/officeDocument/2006/relationships/customXml" Target="../ink/ink1025.xml"/><Relationship Id="rId723" Type="http://schemas.openxmlformats.org/officeDocument/2006/relationships/image" Target="../media/image1105.png"/><Relationship Id="rId155" Type="http://schemas.openxmlformats.org/officeDocument/2006/relationships/image" Target="../media/image821.png"/><Relationship Id="rId197" Type="http://schemas.openxmlformats.org/officeDocument/2006/relationships/image" Target="../media/image842.png"/><Relationship Id="rId362" Type="http://schemas.openxmlformats.org/officeDocument/2006/relationships/customXml" Target="../ink/ink927.xml"/><Relationship Id="rId418" Type="http://schemas.openxmlformats.org/officeDocument/2006/relationships/customXml" Target="../ink/ink955.xml"/><Relationship Id="rId625" Type="http://schemas.openxmlformats.org/officeDocument/2006/relationships/image" Target="../media/image1056.png"/><Relationship Id="rId222" Type="http://schemas.openxmlformats.org/officeDocument/2006/relationships/customXml" Target="../ink/ink857.xml"/><Relationship Id="rId264" Type="http://schemas.openxmlformats.org/officeDocument/2006/relationships/customXml" Target="../ink/ink878.xml"/><Relationship Id="rId471" Type="http://schemas.openxmlformats.org/officeDocument/2006/relationships/image" Target="../media/image979.png"/><Relationship Id="rId667" Type="http://schemas.openxmlformats.org/officeDocument/2006/relationships/image" Target="../media/image1077.png"/><Relationship Id="rId17" Type="http://schemas.openxmlformats.org/officeDocument/2006/relationships/image" Target="../media/image752.png"/><Relationship Id="rId59" Type="http://schemas.openxmlformats.org/officeDocument/2006/relationships/image" Target="../media/image773.png"/><Relationship Id="rId124" Type="http://schemas.openxmlformats.org/officeDocument/2006/relationships/customXml" Target="../ink/ink808.xml"/><Relationship Id="rId527" Type="http://schemas.openxmlformats.org/officeDocument/2006/relationships/image" Target="../media/image1007.png"/><Relationship Id="rId569" Type="http://schemas.openxmlformats.org/officeDocument/2006/relationships/image" Target="../media/image1028.png"/><Relationship Id="rId734" Type="http://schemas.openxmlformats.org/officeDocument/2006/relationships/customXml" Target="../ink/ink1113.xml"/><Relationship Id="rId70" Type="http://schemas.openxmlformats.org/officeDocument/2006/relationships/customXml" Target="../ink/ink781.xml"/><Relationship Id="rId166" Type="http://schemas.openxmlformats.org/officeDocument/2006/relationships/customXml" Target="../ink/ink829.xml"/><Relationship Id="rId331" Type="http://schemas.openxmlformats.org/officeDocument/2006/relationships/image" Target="../media/image909.png"/><Relationship Id="rId373" Type="http://schemas.openxmlformats.org/officeDocument/2006/relationships/image" Target="../media/image930.png"/><Relationship Id="rId429" Type="http://schemas.openxmlformats.org/officeDocument/2006/relationships/image" Target="../media/image958.png"/><Relationship Id="rId580" Type="http://schemas.openxmlformats.org/officeDocument/2006/relationships/customXml" Target="../ink/ink1036.xml"/><Relationship Id="rId636" Type="http://schemas.openxmlformats.org/officeDocument/2006/relationships/customXml" Target="../ink/ink1064.xml"/><Relationship Id="rId1" Type="http://schemas.openxmlformats.org/officeDocument/2006/relationships/slideLayout" Target="../slideLayouts/slideLayout7.xml"/><Relationship Id="rId233" Type="http://schemas.openxmlformats.org/officeDocument/2006/relationships/image" Target="../media/image860.png"/><Relationship Id="rId440" Type="http://schemas.openxmlformats.org/officeDocument/2006/relationships/customXml" Target="../ink/ink966.xml"/><Relationship Id="rId678" Type="http://schemas.openxmlformats.org/officeDocument/2006/relationships/customXml" Target="../ink/ink1085.xml"/><Relationship Id="rId28" Type="http://schemas.openxmlformats.org/officeDocument/2006/relationships/customXml" Target="../ink/ink760.xml"/><Relationship Id="rId275" Type="http://schemas.openxmlformats.org/officeDocument/2006/relationships/image" Target="../media/image881.png"/><Relationship Id="rId300" Type="http://schemas.openxmlformats.org/officeDocument/2006/relationships/customXml" Target="../ink/ink896.xml"/><Relationship Id="rId482" Type="http://schemas.openxmlformats.org/officeDocument/2006/relationships/customXml" Target="../ink/ink987.xml"/><Relationship Id="rId538" Type="http://schemas.openxmlformats.org/officeDocument/2006/relationships/customXml" Target="../ink/ink1015.xml"/><Relationship Id="rId703" Type="http://schemas.openxmlformats.org/officeDocument/2006/relationships/image" Target="../media/image1095.png"/><Relationship Id="rId745" Type="http://schemas.openxmlformats.org/officeDocument/2006/relationships/image" Target="../media/image1116.png"/><Relationship Id="rId81" Type="http://schemas.openxmlformats.org/officeDocument/2006/relationships/image" Target="../media/image784.png"/><Relationship Id="rId135" Type="http://schemas.openxmlformats.org/officeDocument/2006/relationships/image" Target="../media/image811.png"/><Relationship Id="rId177" Type="http://schemas.openxmlformats.org/officeDocument/2006/relationships/image" Target="../media/image832.png"/><Relationship Id="rId342" Type="http://schemas.openxmlformats.org/officeDocument/2006/relationships/customXml" Target="../ink/ink917.xml"/><Relationship Id="rId384" Type="http://schemas.openxmlformats.org/officeDocument/2006/relationships/customXml" Target="../ink/ink938.xml"/><Relationship Id="rId591" Type="http://schemas.openxmlformats.org/officeDocument/2006/relationships/image" Target="../media/image1039.png"/><Relationship Id="rId605" Type="http://schemas.openxmlformats.org/officeDocument/2006/relationships/image" Target="../media/image1046.png"/><Relationship Id="rId202" Type="http://schemas.openxmlformats.org/officeDocument/2006/relationships/customXml" Target="../ink/ink847.xml"/><Relationship Id="rId244" Type="http://schemas.openxmlformats.org/officeDocument/2006/relationships/customXml" Target="../ink/ink868.xml"/><Relationship Id="rId647" Type="http://schemas.openxmlformats.org/officeDocument/2006/relationships/image" Target="../media/image1067.png"/><Relationship Id="rId689" Type="http://schemas.openxmlformats.org/officeDocument/2006/relationships/image" Target="../media/image1088.png"/><Relationship Id="rId39" Type="http://schemas.openxmlformats.org/officeDocument/2006/relationships/image" Target="../media/image763.png"/><Relationship Id="rId286" Type="http://schemas.openxmlformats.org/officeDocument/2006/relationships/customXml" Target="../ink/ink889.xml"/><Relationship Id="rId451" Type="http://schemas.openxmlformats.org/officeDocument/2006/relationships/image" Target="../media/image969.png"/><Relationship Id="rId493" Type="http://schemas.openxmlformats.org/officeDocument/2006/relationships/image" Target="../media/image990.png"/><Relationship Id="rId507" Type="http://schemas.openxmlformats.org/officeDocument/2006/relationships/image" Target="../media/image997.png"/><Relationship Id="rId549" Type="http://schemas.openxmlformats.org/officeDocument/2006/relationships/image" Target="../media/image1018.png"/><Relationship Id="rId714" Type="http://schemas.openxmlformats.org/officeDocument/2006/relationships/customXml" Target="../ink/ink1103.xml"/><Relationship Id="rId50" Type="http://schemas.openxmlformats.org/officeDocument/2006/relationships/customXml" Target="../ink/ink771.xml"/><Relationship Id="rId104" Type="http://schemas.openxmlformats.org/officeDocument/2006/relationships/customXml" Target="../ink/ink798.xml"/><Relationship Id="rId146" Type="http://schemas.openxmlformats.org/officeDocument/2006/relationships/customXml" Target="../ink/ink819.xml"/><Relationship Id="rId188" Type="http://schemas.openxmlformats.org/officeDocument/2006/relationships/customXml" Target="../ink/ink840.xml"/><Relationship Id="rId311" Type="http://schemas.openxmlformats.org/officeDocument/2006/relationships/image" Target="../media/image899.png"/><Relationship Id="rId353" Type="http://schemas.openxmlformats.org/officeDocument/2006/relationships/image" Target="../media/image920.png"/><Relationship Id="rId395" Type="http://schemas.openxmlformats.org/officeDocument/2006/relationships/image" Target="../media/image941.png"/><Relationship Id="rId409" Type="http://schemas.openxmlformats.org/officeDocument/2006/relationships/image" Target="../media/image948.png"/><Relationship Id="rId560" Type="http://schemas.openxmlformats.org/officeDocument/2006/relationships/customXml" Target="../ink/ink1026.xml"/><Relationship Id="rId92" Type="http://schemas.openxmlformats.org/officeDocument/2006/relationships/customXml" Target="../ink/ink792.xml"/><Relationship Id="rId213" Type="http://schemas.openxmlformats.org/officeDocument/2006/relationships/image" Target="../media/image850.png"/><Relationship Id="rId420" Type="http://schemas.openxmlformats.org/officeDocument/2006/relationships/customXml" Target="../ink/ink956.xml"/><Relationship Id="rId616" Type="http://schemas.openxmlformats.org/officeDocument/2006/relationships/customXml" Target="../ink/ink1054.xml"/><Relationship Id="rId658" Type="http://schemas.openxmlformats.org/officeDocument/2006/relationships/customXml" Target="../ink/ink1075.xml"/><Relationship Id="rId255" Type="http://schemas.openxmlformats.org/officeDocument/2006/relationships/image" Target="../media/image871.png"/><Relationship Id="rId297" Type="http://schemas.openxmlformats.org/officeDocument/2006/relationships/image" Target="../media/image892.png"/><Relationship Id="rId462" Type="http://schemas.openxmlformats.org/officeDocument/2006/relationships/customXml" Target="../ink/ink977.xml"/><Relationship Id="rId518" Type="http://schemas.openxmlformats.org/officeDocument/2006/relationships/customXml" Target="../ink/ink1005.xml"/><Relationship Id="rId725" Type="http://schemas.openxmlformats.org/officeDocument/2006/relationships/image" Target="../media/image1106.png"/><Relationship Id="rId115" Type="http://schemas.openxmlformats.org/officeDocument/2006/relationships/image" Target="../media/image801.png"/><Relationship Id="rId157" Type="http://schemas.openxmlformats.org/officeDocument/2006/relationships/image" Target="../media/image822.png"/><Relationship Id="rId322" Type="http://schemas.openxmlformats.org/officeDocument/2006/relationships/customXml" Target="../ink/ink907.xml"/><Relationship Id="rId364" Type="http://schemas.openxmlformats.org/officeDocument/2006/relationships/customXml" Target="../ink/ink928.xml"/><Relationship Id="rId61" Type="http://schemas.openxmlformats.org/officeDocument/2006/relationships/image" Target="../media/image774.png"/><Relationship Id="rId199" Type="http://schemas.openxmlformats.org/officeDocument/2006/relationships/image" Target="../media/image843.png"/><Relationship Id="rId571" Type="http://schemas.openxmlformats.org/officeDocument/2006/relationships/image" Target="../media/image1029.png"/><Relationship Id="rId627" Type="http://schemas.openxmlformats.org/officeDocument/2006/relationships/image" Target="../media/image1057.png"/><Relationship Id="rId669" Type="http://schemas.openxmlformats.org/officeDocument/2006/relationships/image" Target="../media/image1078.png"/><Relationship Id="rId19" Type="http://schemas.openxmlformats.org/officeDocument/2006/relationships/image" Target="../media/image753.png"/><Relationship Id="rId224" Type="http://schemas.openxmlformats.org/officeDocument/2006/relationships/customXml" Target="../ink/ink858.xml"/><Relationship Id="rId266" Type="http://schemas.openxmlformats.org/officeDocument/2006/relationships/customXml" Target="../ink/ink879.xml"/><Relationship Id="rId431" Type="http://schemas.openxmlformats.org/officeDocument/2006/relationships/image" Target="../media/image959.png"/><Relationship Id="rId473" Type="http://schemas.openxmlformats.org/officeDocument/2006/relationships/image" Target="../media/image980.png"/><Relationship Id="rId529" Type="http://schemas.openxmlformats.org/officeDocument/2006/relationships/image" Target="../media/image1008.png"/><Relationship Id="rId680" Type="http://schemas.openxmlformats.org/officeDocument/2006/relationships/customXml" Target="../ink/ink1086.xml"/><Relationship Id="rId736" Type="http://schemas.openxmlformats.org/officeDocument/2006/relationships/customXml" Target="../ink/ink1114.xml"/><Relationship Id="rId30" Type="http://schemas.openxmlformats.org/officeDocument/2006/relationships/customXml" Target="../ink/ink761.xml"/><Relationship Id="rId126" Type="http://schemas.openxmlformats.org/officeDocument/2006/relationships/customXml" Target="../ink/ink809.xml"/><Relationship Id="rId168" Type="http://schemas.openxmlformats.org/officeDocument/2006/relationships/customXml" Target="../ink/ink830.xml"/><Relationship Id="rId333" Type="http://schemas.openxmlformats.org/officeDocument/2006/relationships/image" Target="../media/image910.png"/><Relationship Id="rId540" Type="http://schemas.openxmlformats.org/officeDocument/2006/relationships/customXml" Target="../ink/ink1016.xml"/><Relationship Id="rId72" Type="http://schemas.openxmlformats.org/officeDocument/2006/relationships/customXml" Target="../ink/ink782.xml"/><Relationship Id="rId375" Type="http://schemas.openxmlformats.org/officeDocument/2006/relationships/image" Target="../media/image931.png"/><Relationship Id="rId582" Type="http://schemas.openxmlformats.org/officeDocument/2006/relationships/customXml" Target="../ink/ink1037.xml"/><Relationship Id="rId638" Type="http://schemas.openxmlformats.org/officeDocument/2006/relationships/customXml" Target="../ink/ink1065.xml"/><Relationship Id="rId3" Type="http://schemas.openxmlformats.org/officeDocument/2006/relationships/image" Target="../media/image745.png"/><Relationship Id="rId235" Type="http://schemas.openxmlformats.org/officeDocument/2006/relationships/image" Target="../media/image861.png"/><Relationship Id="rId277" Type="http://schemas.openxmlformats.org/officeDocument/2006/relationships/image" Target="../media/image882.png"/><Relationship Id="rId400" Type="http://schemas.openxmlformats.org/officeDocument/2006/relationships/customXml" Target="../ink/ink946.xml"/><Relationship Id="rId442" Type="http://schemas.openxmlformats.org/officeDocument/2006/relationships/customXml" Target="../ink/ink967.xml"/><Relationship Id="rId484" Type="http://schemas.openxmlformats.org/officeDocument/2006/relationships/customXml" Target="../ink/ink988.xml"/><Relationship Id="rId705" Type="http://schemas.openxmlformats.org/officeDocument/2006/relationships/image" Target="../media/image1096.png"/><Relationship Id="rId137" Type="http://schemas.openxmlformats.org/officeDocument/2006/relationships/image" Target="../media/image812.png"/><Relationship Id="rId302" Type="http://schemas.openxmlformats.org/officeDocument/2006/relationships/customXml" Target="../ink/ink897.xml"/><Relationship Id="rId344" Type="http://schemas.openxmlformats.org/officeDocument/2006/relationships/customXml" Target="../ink/ink918.xml"/><Relationship Id="rId691" Type="http://schemas.openxmlformats.org/officeDocument/2006/relationships/image" Target="../media/image1089.png"/><Relationship Id="rId747" Type="http://schemas.openxmlformats.org/officeDocument/2006/relationships/image" Target="../media/image1117.png"/><Relationship Id="rId41" Type="http://schemas.openxmlformats.org/officeDocument/2006/relationships/image" Target="../media/image764.png"/><Relationship Id="rId83" Type="http://schemas.openxmlformats.org/officeDocument/2006/relationships/image" Target="../media/image785.png"/><Relationship Id="rId179" Type="http://schemas.openxmlformats.org/officeDocument/2006/relationships/image" Target="../media/image833.png"/><Relationship Id="rId386" Type="http://schemas.openxmlformats.org/officeDocument/2006/relationships/customXml" Target="../ink/ink939.xml"/><Relationship Id="rId551" Type="http://schemas.openxmlformats.org/officeDocument/2006/relationships/image" Target="../media/image1019.png"/><Relationship Id="rId593" Type="http://schemas.openxmlformats.org/officeDocument/2006/relationships/image" Target="../media/image1040.png"/><Relationship Id="rId607" Type="http://schemas.openxmlformats.org/officeDocument/2006/relationships/image" Target="../media/image1047.png"/><Relationship Id="rId649" Type="http://schemas.openxmlformats.org/officeDocument/2006/relationships/image" Target="../media/image1068.png"/><Relationship Id="rId190" Type="http://schemas.openxmlformats.org/officeDocument/2006/relationships/customXml" Target="../ink/ink841.xml"/><Relationship Id="rId204" Type="http://schemas.openxmlformats.org/officeDocument/2006/relationships/customXml" Target="../ink/ink848.xml"/><Relationship Id="rId246" Type="http://schemas.openxmlformats.org/officeDocument/2006/relationships/customXml" Target="../ink/ink869.xml"/><Relationship Id="rId288" Type="http://schemas.openxmlformats.org/officeDocument/2006/relationships/customXml" Target="../ink/ink890.xml"/><Relationship Id="rId411" Type="http://schemas.openxmlformats.org/officeDocument/2006/relationships/image" Target="../media/image949.png"/><Relationship Id="rId453" Type="http://schemas.openxmlformats.org/officeDocument/2006/relationships/image" Target="../media/image970.png"/><Relationship Id="rId509" Type="http://schemas.openxmlformats.org/officeDocument/2006/relationships/image" Target="../media/image998.png"/><Relationship Id="rId660" Type="http://schemas.openxmlformats.org/officeDocument/2006/relationships/customXml" Target="../ink/ink1076.xml"/><Relationship Id="rId106" Type="http://schemas.openxmlformats.org/officeDocument/2006/relationships/customXml" Target="../ink/ink799.xml"/><Relationship Id="rId313" Type="http://schemas.openxmlformats.org/officeDocument/2006/relationships/image" Target="../media/image900.png"/><Relationship Id="rId495" Type="http://schemas.openxmlformats.org/officeDocument/2006/relationships/image" Target="../media/image991.png"/><Relationship Id="rId716" Type="http://schemas.openxmlformats.org/officeDocument/2006/relationships/customXml" Target="../ink/ink1104.xml"/><Relationship Id="rId10" Type="http://schemas.openxmlformats.org/officeDocument/2006/relationships/customXml" Target="../ink/ink751.xml"/><Relationship Id="rId52" Type="http://schemas.openxmlformats.org/officeDocument/2006/relationships/customXml" Target="../ink/ink772.xml"/><Relationship Id="rId94" Type="http://schemas.openxmlformats.org/officeDocument/2006/relationships/customXml" Target="../ink/ink793.xml"/><Relationship Id="rId148" Type="http://schemas.openxmlformats.org/officeDocument/2006/relationships/customXml" Target="../ink/ink820.xml"/><Relationship Id="rId355" Type="http://schemas.openxmlformats.org/officeDocument/2006/relationships/image" Target="../media/image921.png"/><Relationship Id="rId397" Type="http://schemas.openxmlformats.org/officeDocument/2006/relationships/image" Target="../media/image942.png"/><Relationship Id="rId520" Type="http://schemas.openxmlformats.org/officeDocument/2006/relationships/customXml" Target="../ink/ink1006.xml"/><Relationship Id="rId562" Type="http://schemas.openxmlformats.org/officeDocument/2006/relationships/customXml" Target="../ink/ink1027.xml"/><Relationship Id="rId618" Type="http://schemas.openxmlformats.org/officeDocument/2006/relationships/customXml" Target="../ink/ink1055.xml"/><Relationship Id="rId215" Type="http://schemas.openxmlformats.org/officeDocument/2006/relationships/image" Target="../media/image851.png"/><Relationship Id="rId257" Type="http://schemas.openxmlformats.org/officeDocument/2006/relationships/image" Target="../media/image872.png"/><Relationship Id="rId422" Type="http://schemas.openxmlformats.org/officeDocument/2006/relationships/customXml" Target="../ink/ink957.xml"/><Relationship Id="rId464" Type="http://schemas.openxmlformats.org/officeDocument/2006/relationships/customXml" Target="../ink/ink978.xml"/><Relationship Id="rId299" Type="http://schemas.openxmlformats.org/officeDocument/2006/relationships/image" Target="../media/image893.png"/><Relationship Id="rId727" Type="http://schemas.openxmlformats.org/officeDocument/2006/relationships/image" Target="../media/image1107.png"/><Relationship Id="rId63" Type="http://schemas.openxmlformats.org/officeDocument/2006/relationships/image" Target="../media/image775.png"/><Relationship Id="rId159" Type="http://schemas.openxmlformats.org/officeDocument/2006/relationships/image" Target="../media/image823.png"/><Relationship Id="rId366" Type="http://schemas.openxmlformats.org/officeDocument/2006/relationships/customXml" Target="../ink/ink929.xml"/><Relationship Id="rId573" Type="http://schemas.openxmlformats.org/officeDocument/2006/relationships/image" Target="../media/image1030.png"/><Relationship Id="rId226" Type="http://schemas.openxmlformats.org/officeDocument/2006/relationships/customXml" Target="../ink/ink859.xml"/><Relationship Id="rId433" Type="http://schemas.openxmlformats.org/officeDocument/2006/relationships/image" Target="../media/image960.png"/><Relationship Id="rId640" Type="http://schemas.openxmlformats.org/officeDocument/2006/relationships/customXml" Target="../ink/ink1066.xml"/><Relationship Id="rId738" Type="http://schemas.openxmlformats.org/officeDocument/2006/relationships/customXml" Target="../ink/ink1115.xml"/><Relationship Id="rId74" Type="http://schemas.openxmlformats.org/officeDocument/2006/relationships/customXml" Target="../ink/ink783.xml"/><Relationship Id="rId377" Type="http://schemas.openxmlformats.org/officeDocument/2006/relationships/image" Target="../media/image932.png"/><Relationship Id="rId500" Type="http://schemas.openxmlformats.org/officeDocument/2006/relationships/customXml" Target="../ink/ink996.xml"/><Relationship Id="rId584" Type="http://schemas.openxmlformats.org/officeDocument/2006/relationships/customXml" Target="../ink/ink1038.xml"/><Relationship Id="rId5" Type="http://schemas.openxmlformats.org/officeDocument/2006/relationships/image" Target="../media/image746.png"/><Relationship Id="rId237" Type="http://schemas.openxmlformats.org/officeDocument/2006/relationships/image" Target="../media/image862.png"/><Relationship Id="rId444" Type="http://schemas.openxmlformats.org/officeDocument/2006/relationships/customXml" Target="../ink/ink968.xml"/><Relationship Id="rId651" Type="http://schemas.openxmlformats.org/officeDocument/2006/relationships/image" Target="../media/image1069.png"/><Relationship Id="rId749" Type="http://schemas.openxmlformats.org/officeDocument/2006/relationships/image" Target="../media/image1118.png"/><Relationship Id="rId290" Type="http://schemas.openxmlformats.org/officeDocument/2006/relationships/customXml" Target="../ink/ink891.xml"/><Relationship Id="rId304" Type="http://schemas.openxmlformats.org/officeDocument/2006/relationships/customXml" Target="../ink/ink898.xml"/><Relationship Id="rId388" Type="http://schemas.openxmlformats.org/officeDocument/2006/relationships/customXml" Target="../ink/ink940.xml"/><Relationship Id="rId511" Type="http://schemas.openxmlformats.org/officeDocument/2006/relationships/image" Target="../media/image999.png"/><Relationship Id="rId609" Type="http://schemas.openxmlformats.org/officeDocument/2006/relationships/image" Target="../media/image1048.png"/><Relationship Id="rId85" Type="http://schemas.openxmlformats.org/officeDocument/2006/relationships/image" Target="../media/image786.png"/><Relationship Id="rId150" Type="http://schemas.openxmlformats.org/officeDocument/2006/relationships/customXml" Target="../ink/ink821.xml"/><Relationship Id="rId595" Type="http://schemas.openxmlformats.org/officeDocument/2006/relationships/image" Target="../media/image1041.png"/><Relationship Id="rId248" Type="http://schemas.openxmlformats.org/officeDocument/2006/relationships/customXml" Target="../ink/ink870.xml"/><Relationship Id="rId455" Type="http://schemas.openxmlformats.org/officeDocument/2006/relationships/image" Target="../media/image971.png"/><Relationship Id="rId662" Type="http://schemas.openxmlformats.org/officeDocument/2006/relationships/customXml" Target="../ink/ink1077.xml"/><Relationship Id="rId12" Type="http://schemas.openxmlformats.org/officeDocument/2006/relationships/customXml" Target="../ink/ink752.xml"/><Relationship Id="rId108" Type="http://schemas.openxmlformats.org/officeDocument/2006/relationships/customXml" Target="../ink/ink800.xml"/><Relationship Id="rId315" Type="http://schemas.openxmlformats.org/officeDocument/2006/relationships/image" Target="../media/image901.png"/><Relationship Id="rId522" Type="http://schemas.openxmlformats.org/officeDocument/2006/relationships/customXml" Target="../ink/ink1007.xml"/><Relationship Id="rId96" Type="http://schemas.openxmlformats.org/officeDocument/2006/relationships/customXml" Target="../ink/ink794.xml"/><Relationship Id="rId161" Type="http://schemas.openxmlformats.org/officeDocument/2006/relationships/image" Target="../media/image824.png"/><Relationship Id="rId399" Type="http://schemas.openxmlformats.org/officeDocument/2006/relationships/image" Target="../media/image943.png"/><Relationship Id="rId259" Type="http://schemas.openxmlformats.org/officeDocument/2006/relationships/image" Target="../media/image873.png"/><Relationship Id="rId466" Type="http://schemas.openxmlformats.org/officeDocument/2006/relationships/customXml" Target="../ink/ink979.xml"/><Relationship Id="rId673" Type="http://schemas.openxmlformats.org/officeDocument/2006/relationships/image" Target="../media/image1080.png"/><Relationship Id="rId23" Type="http://schemas.openxmlformats.org/officeDocument/2006/relationships/image" Target="../media/image755.png"/><Relationship Id="rId119" Type="http://schemas.openxmlformats.org/officeDocument/2006/relationships/image" Target="../media/image803.png"/><Relationship Id="rId326" Type="http://schemas.openxmlformats.org/officeDocument/2006/relationships/customXml" Target="../ink/ink909.xml"/><Relationship Id="rId533" Type="http://schemas.openxmlformats.org/officeDocument/2006/relationships/image" Target="../media/image1010.png"/><Relationship Id="rId740" Type="http://schemas.openxmlformats.org/officeDocument/2006/relationships/customXml" Target="../ink/ink1116.xml"/><Relationship Id="rId172" Type="http://schemas.openxmlformats.org/officeDocument/2006/relationships/customXml" Target="../ink/ink832.xml"/><Relationship Id="rId477" Type="http://schemas.openxmlformats.org/officeDocument/2006/relationships/image" Target="../media/image982.png"/><Relationship Id="rId600" Type="http://schemas.openxmlformats.org/officeDocument/2006/relationships/customXml" Target="../ink/ink1046.xml"/><Relationship Id="rId684" Type="http://schemas.openxmlformats.org/officeDocument/2006/relationships/customXml" Target="../ink/ink1088.xml"/><Relationship Id="rId337" Type="http://schemas.openxmlformats.org/officeDocument/2006/relationships/image" Target="../media/image912.png"/><Relationship Id="rId34" Type="http://schemas.openxmlformats.org/officeDocument/2006/relationships/customXml" Target="../ink/ink763.xml"/><Relationship Id="rId544" Type="http://schemas.openxmlformats.org/officeDocument/2006/relationships/customXml" Target="../ink/ink1018.xml"/><Relationship Id="rId183" Type="http://schemas.openxmlformats.org/officeDocument/2006/relationships/image" Target="../media/image835.png"/><Relationship Id="rId390" Type="http://schemas.openxmlformats.org/officeDocument/2006/relationships/customXml" Target="../ink/ink941.xml"/><Relationship Id="rId404" Type="http://schemas.openxmlformats.org/officeDocument/2006/relationships/customXml" Target="../ink/ink948.xml"/><Relationship Id="rId611" Type="http://schemas.openxmlformats.org/officeDocument/2006/relationships/image" Target="../media/image1049.png"/><Relationship Id="rId250" Type="http://schemas.openxmlformats.org/officeDocument/2006/relationships/customXml" Target="../ink/ink871.xml"/><Relationship Id="rId488" Type="http://schemas.openxmlformats.org/officeDocument/2006/relationships/customXml" Target="../ink/ink990.xml"/><Relationship Id="rId695" Type="http://schemas.openxmlformats.org/officeDocument/2006/relationships/image" Target="../media/image1091.png"/><Relationship Id="rId709" Type="http://schemas.openxmlformats.org/officeDocument/2006/relationships/image" Target="../media/image1098.png"/><Relationship Id="rId45" Type="http://schemas.openxmlformats.org/officeDocument/2006/relationships/image" Target="../media/image766.png"/><Relationship Id="rId110" Type="http://schemas.openxmlformats.org/officeDocument/2006/relationships/customXml" Target="../ink/ink801.xml"/><Relationship Id="rId348" Type="http://schemas.openxmlformats.org/officeDocument/2006/relationships/customXml" Target="../ink/ink920.xml"/><Relationship Id="rId555" Type="http://schemas.openxmlformats.org/officeDocument/2006/relationships/image" Target="../media/image1021.png"/><Relationship Id="rId194" Type="http://schemas.openxmlformats.org/officeDocument/2006/relationships/customXml" Target="../ink/ink843.xml"/><Relationship Id="rId208" Type="http://schemas.openxmlformats.org/officeDocument/2006/relationships/customXml" Target="../ink/ink850.xml"/><Relationship Id="rId415" Type="http://schemas.openxmlformats.org/officeDocument/2006/relationships/image" Target="../media/image951.png"/><Relationship Id="rId622" Type="http://schemas.openxmlformats.org/officeDocument/2006/relationships/customXml" Target="../ink/ink1057.xml"/><Relationship Id="rId261" Type="http://schemas.openxmlformats.org/officeDocument/2006/relationships/image" Target="../media/image874.png"/><Relationship Id="rId499" Type="http://schemas.openxmlformats.org/officeDocument/2006/relationships/image" Target="../media/image993.png"/><Relationship Id="rId56" Type="http://schemas.openxmlformats.org/officeDocument/2006/relationships/customXml" Target="../ink/ink774.xml"/><Relationship Id="rId359" Type="http://schemas.openxmlformats.org/officeDocument/2006/relationships/image" Target="../media/image923.png"/><Relationship Id="rId566" Type="http://schemas.openxmlformats.org/officeDocument/2006/relationships/customXml" Target="../ink/ink1029.xml"/><Relationship Id="rId121" Type="http://schemas.openxmlformats.org/officeDocument/2006/relationships/image" Target="../media/image804.png"/><Relationship Id="rId219" Type="http://schemas.openxmlformats.org/officeDocument/2006/relationships/image" Target="../media/image853.png"/><Relationship Id="rId426" Type="http://schemas.openxmlformats.org/officeDocument/2006/relationships/customXml" Target="../ink/ink959.xml"/><Relationship Id="rId633" Type="http://schemas.openxmlformats.org/officeDocument/2006/relationships/image" Target="../media/image1060.png"/><Relationship Id="rId67" Type="http://schemas.openxmlformats.org/officeDocument/2006/relationships/image" Target="../media/image777.png"/><Relationship Id="rId272" Type="http://schemas.openxmlformats.org/officeDocument/2006/relationships/customXml" Target="../ink/ink882.xml"/><Relationship Id="rId577" Type="http://schemas.openxmlformats.org/officeDocument/2006/relationships/image" Target="../media/image1032.png"/><Relationship Id="rId700" Type="http://schemas.openxmlformats.org/officeDocument/2006/relationships/customXml" Target="../ink/ink1096.xml"/><Relationship Id="rId132" Type="http://schemas.openxmlformats.org/officeDocument/2006/relationships/customXml" Target="../ink/ink812.xml"/><Relationship Id="rId437" Type="http://schemas.openxmlformats.org/officeDocument/2006/relationships/image" Target="../media/image962.png"/><Relationship Id="rId644" Type="http://schemas.openxmlformats.org/officeDocument/2006/relationships/customXml" Target="../ink/ink1068.xml"/><Relationship Id="rId283" Type="http://schemas.openxmlformats.org/officeDocument/2006/relationships/image" Target="../media/image885.png"/><Relationship Id="rId490" Type="http://schemas.openxmlformats.org/officeDocument/2006/relationships/customXml" Target="../ink/ink991.xml"/><Relationship Id="rId504" Type="http://schemas.openxmlformats.org/officeDocument/2006/relationships/customXml" Target="../ink/ink998.xml"/><Relationship Id="rId711" Type="http://schemas.openxmlformats.org/officeDocument/2006/relationships/image" Target="../media/image1099.png"/><Relationship Id="rId78" Type="http://schemas.openxmlformats.org/officeDocument/2006/relationships/customXml" Target="../ink/ink785.xml"/><Relationship Id="rId143" Type="http://schemas.openxmlformats.org/officeDocument/2006/relationships/image" Target="../media/image815.png"/><Relationship Id="rId350" Type="http://schemas.openxmlformats.org/officeDocument/2006/relationships/customXml" Target="../ink/ink921.xml"/><Relationship Id="rId588" Type="http://schemas.openxmlformats.org/officeDocument/2006/relationships/customXml" Target="../ink/ink1040.xml"/><Relationship Id="rId9" Type="http://schemas.openxmlformats.org/officeDocument/2006/relationships/image" Target="../media/image748.png"/><Relationship Id="rId210" Type="http://schemas.openxmlformats.org/officeDocument/2006/relationships/customXml" Target="../ink/ink851.xml"/><Relationship Id="rId448" Type="http://schemas.openxmlformats.org/officeDocument/2006/relationships/customXml" Target="../ink/ink970.xml"/><Relationship Id="rId655" Type="http://schemas.openxmlformats.org/officeDocument/2006/relationships/image" Target="../media/image1071.png"/><Relationship Id="rId294" Type="http://schemas.openxmlformats.org/officeDocument/2006/relationships/customXml" Target="../ink/ink893.xml"/><Relationship Id="rId308" Type="http://schemas.openxmlformats.org/officeDocument/2006/relationships/customXml" Target="../ink/ink900.xml"/><Relationship Id="rId515" Type="http://schemas.openxmlformats.org/officeDocument/2006/relationships/image" Target="../media/image1001.png"/><Relationship Id="rId722" Type="http://schemas.openxmlformats.org/officeDocument/2006/relationships/customXml" Target="../ink/ink1107.xml"/><Relationship Id="rId89" Type="http://schemas.openxmlformats.org/officeDocument/2006/relationships/image" Target="../media/image788.png"/><Relationship Id="rId154" Type="http://schemas.openxmlformats.org/officeDocument/2006/relationships/customXml" Target="../ink/ink823.xml"/><Relationship Id="rId361" Type="http://schemas.openxmlformats.org/officeDocument/2006/relationships/image" Target="../media/image924.png"/><Relationship Id="rId599" Type="http://schemas.openxmlformats.org/officeDocument/2006/relationships/image" Target="../media/image1043.png"/><Relationship Id="rId459" Type="http://schemas.openxmlformats.org/officeDocument/2006/relationships/image" Target="../media/image973.png"/><Relationship Id="rId666" Type="http://schemas.openxmlformats.org/officeDocument/2006/relationships/customXml" Target="../ink/ink1079.xml"/><Relationship Id="rId16" Type="http://schemas.openxmlformats.org/officeDocument/2006/relationships/customXml" Target="../ink/ink754.xml"/><Relationship Id="rId221" Type="http://schemas.openxmlformats.org/officeDocument/2006/relationships/image" Target="../media/image854.png"/><Relationship Id="rId319" Type="http://schemas.openxmlformats.org/officeDocument/2006/relationships/image" Target="../media/image903.png"/><Relationship Id="rId526" Type="http://schemas.openxmlformats.org/officeDocument/2006/relationships/customXml" Target="../ink/ink1009.xml"/><Relationship Id="rId733" Type="http://schemas.openxmlformats.org/officeDocument/2006/relationships/image" Target="../media/image1110.png"/><Relationship Id="rId165" Type="http://schemas.openxmlformats.org/officeDocument/2006/relationships/image" Target="../media/image826.png"/><Relationship Id="rId372" Type="http://schemas.openxmlformats.org/officeDocument/2006/relationships/customXml" Target="../ink/ink932.xml"/><Relationship Id="rId677" Type="http://schemas.openxmlformats.org/officeDocument/2006/relationships/image" Target="../media/image1082.png"/><Relationship Id="rId232" Type="http://schemas.openxmlformats.org/officeDocument/2006/relationships/customXml" Target="../ink/ink862.xml"/><Relationship Id="rId27" Type="http://schemas.openxmlformats.org/officeDocument/2006/relationships/image" Target="../media/image757.png"/><Relationship Id="rId537" Type="http://schemas.openxmlformats.org/officeDocument/2006/relationships/image" Target="../media/image1012.png"/><Relationship Id="rId744" Type="http://schemas.openxmlformats.org/officeDocument/2006/relationships/customXml" Target="../ink/ink1118.xml"/><Relationship Id="rId80" Type="http://schemas.openxmlformats.org/officeDocument/2006/relationships/customXml" Target="../ink/ink786.xml"/><Relationship Id="rId176" Type="http://schemas.openxmlformats.org/officeDocument/2006/relationships/customXml" Target="../ink/ink834.xml"/><Relationship Id="rId383" Type="http://schemas.openxmlformats.org/officeDocument/2006/relationships/image" Target="../media/image935.png"/><Relationship Id="rId590" Type="http://schemas.openxmlformats.org/officeDocument/2006/relationships/customXml" Target="../ink/ink1041.xml"/><Relationship Id="rId604" Type="http://schemas.openxmlformats.org/officeDocument/2006/relationships/customXml" Target="../ink/ink1048.xml"/><Relationship Id="rId243" Type="http://schemas.openxmlformats.org/officeDocument/2006/relationships/image" Target="../media/image865.png"/><Relationship Id="rId450" Type="http://schemas.openxmlformats.org/officeDocument/2006/relationships/customXml" Target="../ink/ink971.xml"/><Relationship Id="rId688" Type="http://schemas.openxmlformats.org/officeDocument/2006/relationships/customXml" Target="../ink/ink1090.xml"/><Relationship Id="rId38" Type="http://schemas.openxmlformats.org/officeDocument/2006/relationships/customXml" Target="../ink/ink765.xml"/><Relationship Id="rId103" Type="http://schemas.openxmlformats.org/officeDocument/2006/relationships/image" Target="../media/image795.png"/><Relationship Id="rId310" Type="http://schemas.openxmlformats.org/officeDocument/2006/relationships/customXml" Target="../ink/ink901.xml"/><Relationship Id="rId548" Type="http://schemas.openxmlformats.org/officeDocument/2006/relationships/customXml" Target="../ink/ink1020.xml"/><Relationship Id="rId91" Type="http://schemas.openxmlformats.org/officeDocument/2006/relationships/image" Target="../media/image789.png"/><Relationship Id="rId187" Type="http://schemas.openxmlformats.org/officeDocument/2006/relationships/image" Target="../media/image837.png"/><Relationship Id="rId394" Type="http://schemas.openxmlformats.org/officeDocument/2006/relationships/customXml" Target="../ink/ink943.xml"/><Relationship Id="rId408" Type="http://schemas.openxmlformats.org/officeDocument/2006/relationships/customXml" Target="../ink/ink950.xml"/><Relationship Id="rId615" Type="http://schemas.openxmlformats.org/officeDocument/2006/relationships/image" Target="../media/image1051.png"/><Relationship Id="rId254" Type="http://schemas.openxmlformats.org/officeDocument/2006/relationships/customXml" Target="../ink/ink873.xml"/><Relationship Id="rId699" Type="http://schemas.openxmlformats.org/officeDocument/2006/relationships/image" Target="../media/image1093.png"/><Relationship Id="rId49" Type="http://schemas.openxmlformats.org/officeDocument/2006/relationships/image" Target="../media/image768.png"/><Relationship Id="rId114" Type="http://schemas.openxmlformats.org/officeDocument/2006/relationships/customXml" Target="../ink/ink803.xml"/><Relationship Id="rId461" Type="http://schemas.openxmlformats.org/officeDocument/2006/relationships/image" Target="../media/image974.png"/><Relationship Id="rId559" Type="http://schemas.openxmlformats.org/officeDocument/2006/relationships/image" Target="../media/image1023.png"/><Relationship Id="rId198" Type="http://schemas.openxmlformats.org/officeDocument/2006/relationships/customXml" Target="../ink/ink845.xml"/><Relationship Id="rId321" Type="http://schemas.openxmlformats.org/officeDocument/2006/relationships/image" Target="../media/image904.png"/><Relationship Id="rId419" Type="http://schemas.openxmlformats.org/officeDocument/2006/relationships/image" Target="../media/image953.png"/><Relationship Id="rId626" Type="http://schemas.openxmlformats.org/officeDocument/2006/relationships/customXml" Target="../ink/ink1059.xml"/><Relationship Id="rId265" Type="http://schemas.openxmlformats.org/officeDocument/2006/relationships/image" Target="../media/image876.png"/><Relationship Id="rId472" Type="http://schemas.openxmlformats.org/officeDocument/2006/relationships/customXml" Target="../ink/ink982.xml"/><Relationship Id="rId125" Type="http://schemas.openxmlformats.org/officeDocument/2006/relationships/image" Target="../media/image806.png"/><Relationship Id="rId332" Type="http://schemas.openxmlformats.org/officeDocument/2006/relationships/customXml" Target="../ink/ink912.xml"/><Relationship Id="rId637" Type="http://schemas.openxmlformats.org/officeDocument/2006/relationships/image" Target="../media/image1062.png"/><Relationship Id="rId276" Type="http://schemas.openxmlformats.org/officeDocument/2006/relationships/customXml" Target="../ink/ink884.xml"/><Relationship Id="rId483" Type="http://schemas.openxmlformats.org/officeDocument/2006/relationships/image" Target="../media/image985.png"/><Relationship Id="rId690" Type="http://schemas.openxmlformats.org/officeDocument/2006/relationships/customXml" Target="../ink/ink1091.xml"/><Relationship Id="rId704" Type="http://schemas.openxmlformats.org/officeDocument/2006/relationships/customXml" Target="../ink/ink1098.xml"/><Relationship Id="rId40" Type="http://schemas.openxmlformats.org/officeDocument/2006/relationships/customXml" Target="../ink/ink766.xml"/><Relationship Id="rId136" Type="http://schemas.openxmlformats.org/officeDocument/2006/relationships/customXml" Target="../ink/ink814.xml"/><Relationship Id="rId343" Type="http://schemas.openxmlformats.org/officeDocument/2006/relationships/image" Target="../media/image915.png"/><Relationship Id="rId550" Type="http://schemas.openxmlformats.org/officeDocument/2006/relationships/customXml" Target="../ink/ink1021.xml"/><Relationship Id="rId203" Type="http://schemas.openxmlformats.org/officeDocument/2006/relationships/image" Target="../media/image845.png"/><Relationship Id="rId648" Type="http://schemas.openxmlformats.org/officeDocument/2006/relationships/customXml" Target="../ink/ink1070.xml"/><Relationship Id="rId287" Type="http://schemas.openxmlformats.org/officeDocument/2006/relationships/image" Target="../media/image887.png"/><Relationship Id="rId410" Type="http://schemas.openxmlformats.org/officeDocument/2006/relationships/customXml" Target="../ink/ink951.xml"/><Relationship Id="rId494" Type="http://schemas.openxmlformats.org/officeDocument/2006/relationships/customXml" Target="../ink/ink993.xml"/><Relationship Id="rId508" Type="http://schemas.openxmlformats.org/officeDocument/2006/relationships/customXml" Target="../ink/ink1000.xml"/><Relationship Id="rId715" Type="http://schemas.openxmlformats.org/officeDocument/2006/relationships/image" Target="../media/image1101.png"/><Relationship Id="rId147" Type="http://schemas.openxmlformats.org/officeDocument/2006/relationships/image" Target="../media/image817.png"/><Relationship Id="rId354" Type="http://schemas.openxmlformats.org/officeDocument/2006/relationships/customXml" Target="../ink/ink923.xml"/><Relationship Id="rId51" Type="http://schemas.openxmlformats.org/officeDocument/2006/relationships/image" Target="../media/image769.png"/><Relationship Id="rId561" Type="http://schemas.openxmlformats.org/officeDocument/2006/relationships/image" Target="../media/image1024.png"/><Relationship Id="rId659" Type="http://schemas.openxmlformats.org/officeDocument/2006/relationships/image" Target="../media/image1073.png"/><Relationship Id="rId214" Type="http://schemas.openxmlformats.org/officeDocument/2006/relationships/customXml" Target="../ink/ink853.xml"/><Relationship Id="rId298" Type="http://schemas.openxmlformats.org/officeDocument/2006/relationships/customXml" Target="../ink/ink895.xml"/><Relationship Id="rId421" Type="http://schemas.openxmlformats.org/officeDocument/2006/relationships/image" Target="../media/image954.png"/><Relationship Id="rId519" Type="http://schemas.openxmlformats.org/officeDocument/2006/relationships/image" Target="../media/image1003.png"/><Relationship Id="rId158" Type="http://schemas.openxmlformats.org/officeDocument/2006/relationships/customXml" Target="../ink/ink825.xml"/><Relationship Id="rId726" Type="http://schemas.openxmlformats.org/officeDocument/2006/relationships/customXml" Target="../ink/ink1109.xml"/><Relationship Id="rId62" Type="http://schemas.openxmlformats.org/officeDocument/2006/relationships/customXml" Target="../ink/ink777.xml"/><Relationship Id="rId365" Type="http://schemas.openxmlformats.org/officeDocument/2006/relationships/image" Target="../media/image926.png"/><Relationship Id="rId572" Type="http://schemas.openxmlformats.org/officeDocument/2006/relationships/customXml" Target="../ink/ink10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C77E4-E690-A77A-0517-65EEACAFD918}"/>
              </a:ext>
            </a:extLst>
          </p:cNvPr>
          <p:cNvSpPr>
            <a:spLocks noGrp="1"/>
          </p:cNvSpPr>
          <p:nvPr>
            <p:ph type="ctrTitle"/>
          </p:nvPr>
        </p:nvSpPr>
        <p:spPr/>
        <p:txBody>
          <a:bodyPr/>
          <a:lstStyle/>
          <a:p>
            <a:r>
              <a:rPr lang="en-US" dirty="0"/>
              <a:t>Nuclear Properties 8</a:t>
            </a:r>
          </a:p>
        </p:txBody>
      </p:sp>
      <p:sp>
        <p:nvSpPr>
          <p:cNvPr id="3" name="Subtitle 2">
            <a:extLst>
              <a:ext uri="{FF2B5EF4-FFF2-40B4-BE49-F238E27FC236}">
                <a16:creationId xmlns:a16="http://schemas.microsoft.com/office/drawing/2014/main" id="{B93493A9-F945-874A-570B-D95891454362}"/>
              </a:ext>
            </a:extLst>
          </p:cNvPr>
          <p:cNvSpPr>
            <a:spLocks noGrp="1"/>
          </p:cNvSpPr>
          <p:nvPr>
            <p:ph type="subTitle" idx="1"/>
          </p:nvPr>
        </p:nvSpPr>
        <p:spPr/>
        <p:txBody>
          <a:bodyPr/>
          <a:lstStyle/>
          <a:p>
            <a:r>
              <a:rPr lang="en-US" dirty="0"/>
              <a:t>I.D.  Spin and Magnetic Moment</a:t>
            </a:r>
          </a:p>
        </p:txBody>
      </p:sp>
    </p:spTree>
    <p:extLst>
      <p:ext uri="{BB962C8B-B14F-4D97-AF65-F5344CB8AC3E}">
        <p14:creationId xmlns:p14="http://schemas.microsoft.com/office/powerpoint/2010/main" val="41982708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C2ED362-2BA6-4488-4611-11F6939E0C6E}"/>
              </a:ext>
            </a:extLst>
          </p:cNvPr>
          <p:cNvGrpSpPr/>
          <p:nvPr/>
        </p:nvGrpSpPr>
        <p:grpSpPr>
          <a:xfrm>
            <a:off x="1211651" y="134695"/>
            <a:ext cx="606960" cy="282240"/>
            <a:chOff x="1211651" y="134695"/>
            <a:chExt cx="606960" cy="28224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534D7749-8FD2-F385-D2FF-F4B35270A8CE}"/>
                    </a:ext>
                  </a:extLst>
                </p14:cNvPr>
                <p14:cNvContentPartPr/>
                <p14:nvPr/>
              </p14:nvContentPartPr>
              <p14:xfrm>
                <a:off x="1267451" y="174295"/>
                <a:ext cx="91800" cy="208800"/>
              </p14:xfrm>
            </p:contentPart>
          </mc:Choice>
          <mc:Fallback xmlns="">
            <p:pic>
              <p:nvPicPr>
                <p:cNvPr id="2" name="Ink 1">
                  <a:extLst>
                    <a:ext uri="{FF2B5EF4-FFF2-40B4-BE49-F238E27FC236}">
                      <a16:creationId xmlns:a16="http://schemas.microsoft.com/office/drawing/2014/main" id="{534D7749-8FD2-F385-D2FF-F4B35270A8CE}"/>
                    </a:ext>
                  </a:extLst>
                </p:cNvPr>
                <p:cNvPicPr/>
                <p:nvPr/>
              </p:nvPicPr>
              <p:blipFill>
                <a:blip r:embed="rId3"/>
                <a:stretch>
                  <a:fillRect/>
                </a:stretch>
              </p:blipFill>
              <p:spPr>
                <a:xfrm>
                  <a:off x="1258451" y="165295"/>
                  <a:ext cx="10944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C8E1977E-3DA0-6D3E-E9F3-5AC886CE517A}"/>
                    </a:ext>
                  </a:extLst>
                </p14:cNvPr>
                <p14:cNvContentPartPr/>
                <p14:nvPr/>
              </p14:nvContentPartPr>
              <p14:xfrm>
                <a:off x="1211651" y="154495"/>
                <a:ext cx="290880" cy="82080"/>
              </p14:xfrm>
            </p:contentPart>
          </mc:Choice>
          <mc:Fallback xmlns="">
            <p:pic>
              <p:nvPicPr>
                <p:cNvPr id="3" name="Ink 2">
                  <a:extLst>
                    <a:ext uri="{FF2B5EF4-FFF2-40B4-BE49-F238E27FC236}">
                      <a16:creationId xmlns:a16="http://schemas.microsoft.com/office/drawing/2014/main" id="{C8E1977E-3DA0-6D3E-E9F3-5AC886CE517A}"/>
                    </a:ext>
                  </a:extLst>
                </p:cNvPr>
                <p:cNvPicPr/>
                <p:nvPr/>
              </p:nvPicPr>
              <p:blipFill>
                <a:blip r:embed="rId5"/>
                <a:stretch>
                  <a:fillRect/>
                </a:stretch>
              </p:blipFill>
              <p:spPr>
                <a:xfrm>
                  <a:off x="1202651" y="145495"/>
                  <a:ext cx="3085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194DC98E-D530-AAE7-05FF-6465CE489CBC}"/>
                    </a:ext>
                  </a:extLst>
                </p14:cNvPr>
                <p14:cNvContentPartPr/>
                <p14:nvPr/>
              </p14:nvContentPartPr>
              <p14:xfrm>
                <a:off x="1527371" y="134695"/>
                <a:ext cx="97560" cy="282240"/>
              </p14:xfrm>
            </p:contentPart>
          </mc:Choice>
          <mc:Fallback xmlns="">
            <p:pic>
              <p:nvPicPr>
                <p:cNvPr id="4" name="Ink 3">
                  <a:extLst>
                    <a:ext uri="{FF2B5EF4-FFF2-40B4-BE49-F238E27FC236}">
                      <a16:creationId xmlns:a16="http://schemas.microsoft.com/office/drawing/2014/main" id="{194DC98E-D530-AAE7-05FF-6465CE489CBC}"/>
                    </a:ext>
                  </a:extLst>
                </p:cNvPr>
                <p:cNvPicPr/>
                <p:nvPr/>
              </p:nvPicPr>
              <p:blipFill>
                <a:blip r:embed="rId7"/>
                <a:stretch>
                  <a:fillRect/>
                </a:stretch>
              </p:blipFill>
              <p:spPr>
                <a:xfrm>
                  <a:off x="1518731" y="125695"/>
                  <a:ext cx="115200" cy="2998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E21B7E6A-45B3-8CBB-8A57-BAA7637DF167}"/>
                    </a:ext>
                  </a:extLst>
                </p14:cNvPr>
                <p14:cNvContentPartPr/>
                <p14:nvPr/>
              </p14:nvContentPartPr>
              <p14:xfrm>
                <a:off x="1652651" y="306775"/>
                <a:ext cx="165960" cy="106200"/>
              </p14:xfrm>
            </p:contentPart>
          </mc:Choice>
          <mc:Fallback xmlns="">
            <p:pic>
              <p:nvPicPr>
                <p:cNvPr id="5" name="Ink 4">
                  <a:extLst>
                    <a:ext uri="{FF2B5EF4-FFF2-40B4-BE49-F238E27FC236}">
                      <a16:creationId xmlns:a16="http://schemas.microsoft.com/office/drawing/2014/main" id="{E21B7E6A-45B3-8CBB-8A57-BAA7637DF167}"/>
                    </a:ext>
                  </a:extLst>
                </p:cNvPr>
                <p:cNvPicPr/>
                <p:nvPr/>
              </p:nvPicPr>
              <p:blipFill>
                <a:blip r:embed="rId9"/>
                <a:stretch>
                  <a:fillRect/>
                </a:stretch>
              </p:blipFill>
              <p:spPr>
                <a:xfrm>
                  <a:off x="1643651" y="297775"/>
                  <a:ext cx="183600" cy="123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6" name="Ink 5">
                <a:extLst>
                  <a:ext uri="{FF2B5EF4-FFF2-40B4-BE49-F238E27FC236}">
                    <a16:creationId xmlns:a16="http://schemas.microsoft.com/office/drawing/2014/main" id="{01ACAC23-0823-7ABD-4C0A-19010F82CE71}"/>
                  </a:ext>
                </a:extLst>
              </p14:cNvPr>
              <p14:cNvContentPartPr/>
              <p14:nvPr/>
            </p14:nvContentPartPr>
            <p14:xfrm>
              <a:off x="2138291" y="175735"/>
              <a:ext cx="221760" cy="221400"/>
            </p14:xfrm>
          </p:contentPart>
        </mc:Choice>
        <mc:Fallback xmlns="">
          <p:pic>
            <p:nvPicPr>
              <p:cNvPr id="6" name="Ink 5">
                <a:extLst>
                  <a:ext uri="{FF2B5EF4-FFF2-40B4-BE49-F238E27FC236}">
                    <a16:creationId xmlns:a16="http://schemas.microsoft.com/office/drawing/2014/main" id="{01ACAC23-0823-7ABD-4C0A-19010F82CE71}"/>
                  </a:ext>
                </a:extLst>
              </p:cNvPr>
              <p:cNvPicPr/>
              <p:nvPr/>
            </p:nvPicPr>
            <p:blipFill>
              <a:blip r:embed="rId11"/>
              <a:stretch>
                <a:fillRect/>
              </a:stretch>
            </p:blipFill>
            <p:spPr>
              <a:xfrm>
                <a:off x="2129651" y="166735"/>
                <a:ext cx="239400" cy="239040"/>
              </a:xfrm>
              <a:prstGeom prst="rect">
                <a:avLst/>
              </a:prstGeom>
            </p:spPr>
          </p:pic>
        </mc:Fallback>
      </mc:AlternateContent>
      <p:grpSp>
        <p:nvGrpSpPr>
          <p:cNvPr id="16" name="Group 15">
            <a:extLst>
              <a:ext uri="{FF2B5EF4-FFF2-40B4-BE49-F238E27FC236}">
                <a16:creationId xmlns:a16="http://schemas.microsoft.com/office/drawing/2014/main" id="{7D7E02D4-9862-1F11-3666-F40F294BACC2}"/>
              </a:ext>
            </a:extLst>
          </p:cNvPr>
          <p:cNvGrpSpPr/>
          <p:nvPr/>
        </p:nvGrpSpPr>
        <p:grpSpPr>
          <a:xfrm>
            <a:off x="2652731" y="101215"/>
            <a:ext cx="3619080" cy="447840"/>
            <a:chOff x="2652731" y="101215"/>
            <a:chExt cx="3619080" cy="447840"/>
          </a:xfrm>
        </p:grpSpPr>
        <mc:AlternateContent xmlns:mc="http://schemas.openxmlformats.org/markup-compatibility/2006" xmlns:p14="http://schemas.microsoft.com/office/powerpoint/2010/main">
          <mc:Choice Requires="p14">
            <p:contentPart p14:bwMode="auto" r:id="rId12">
              <p14:nvContentPartPr>
                <p14:cNvPr id="8" name="Ink 7">
                  <a:extLst>
                    <a:ext uri="{FF2B5EF4-FFF2-40B4-BE49-F238E27FC236}">
                      <a16:creationId xmlns:a16="http://schemas.microsoft.com/office/drawing/2014/main" id="{15A15052-F2BD-723E-7A75-A183D6CF141B}"/>
                    </a:ext>
                  </a:extLst>
                </p14:cNvPr>
                <p14:cNvContentPartPr/>
                <p14:nvPr/>
              </p14:nvContentPartPr>
              <p14:xfrm>
                <a:off x="2652731" y="101215"/>
                <a:ext cx="1107000" cy="443880"/>
              </p14:xfrm>
            </p:contentPart>
          </mc:Choice>
          <mc:Fallback xmlns="">
            <p:pic>
              <p:nvPicPr>
                <p:cNvPr id="8" name="Ink 7">
                  <a:extLst>
                    <a:ext uri="{FF2B5EF4-FFF2-40B4-BE49-F238E27FC236}">
                      <a16:creationId xmlns:a16="http://schemas.microsoft.com/office/drawing/2014/main" id="{15A15052-F2BD-723E-7A75-A183D6CF141B}"/>
                    </a:ext>
                  </a:extLst>
                </p:cNvPr>
                <p:cNvPicPr/>
                <p:nvPr/>
              </p:nvPicPr>
              <p:blipFill>
                <a:blip r:embed="rId13"/>
                <a:stretch>
                  <a:fillRect/>
                </a:stretch>
              </p:blipFill>
              <p:spPr>
                <a:xfrm>
                  <a:off x="2644091" y="92215"/>
                  <a:ext cx="1124640" cy="4615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Ink 8">
                  <a:extLst>
                    <a:ext uri="{FF2B5EF4-FFF2-40B4-BE49-F238E27FC236}">
                      <a16:creationId xmlns:a16="http://schemas.microsoft.com/office/drawing/2014/main" id="{1BCC3C01-D3AF-3AC6-8873-07317AF49CFA}"/>
                    </a:ext>
                  </a:extLst>
                </p14:cNvPr>
                <p14:cNvContentPartPr/>
                <p14:nvPr/>
              </p14:nvContentPartPr>
              <p14:xfrm>
                <a:off x="3611051" y="253135"/>
                <a:ext cx="139320" cy="7200"/>
              </p14:xfrm>
            </p:contentPart>
          </mc:Choice>
          <mc:Fallback xmlns="">
            <p:pic>
              <p:nvPicPr>
                <p:cNvPr id="9" name="Ink 8">
                  <a:extLst>
                    <a:ext uri="{FF2B5EF4-FFF2-40B4-BE49-F238E27FC236}">
                      <a16:creationId xmlns:a16="http://schemas.microsoft.com/office/drawing/2014/main" id="{1BCC3C01-D3AF-3AC6-8873-07317AF49CFA}"/>
                    </a:ext>
                  </a:extLst>
                </p:cNvPr>
                <p:cNvPicPr/>
                <p:nvPr/>
              </p:nvPicPr>
              <p:blipFill>
                <a:blip r:embed="rId15"/>
                <a:stretch>
                  <a:fillRect/>
                </a:stretch>
              </p:blipFill>
              <p:spPr>
                <a:xfrm>
                  <a:off x="3602411" y="244495"/>
                  <a:ext cx="15696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0" name="Ink 9">
                  <a:extLst>
                    <a:ext uri="{FF2B5EF4-FFF2-40B4-BE49-F238E27FC236}">
                      <a16:creationId xmlns:a16="http://schemas.microsoft.com/office/drawing/2014/main" id="{A3D6D88C-79AE-8E5A-64DF-B6578AA5929D}"/>
                    </a:ext>
                  </a:extLst>
                </p14:cNvPr>
                <p14:cNvContentPartPr/>
                <p14:nvPr/>
              </p14:nvContentPartPr>
              <p14:xfrm>
                <a:off x="2884571" y="160255"/>
                <a:ext cx="23760" cy="13320"/>
              </p14:xfrm>
            </p:contentPart>
          </mc:Choice>
          <mc:Fallback xmlns="">
            <p:pic>
              <p:nvPicPr>
                <p:cNvPr id="10" name="Ink 9">
                  <a:extLst>
                    <a:ext uri="{FF2B5EF4-FFF2-40B4-BE49-F238E27FC236}">
                      <a16:creationId xmlns:a16="http://schemas.microsoft.com/office/drawing/2014/main" id="{A3D6D88C-79AE-8E5A-64DF-B6578AA5929D}"/>
                    </a:ext>
                  </a:extLst>
                </p:cNvPr>
                <p:cNvPicPr/>
                <p:nvPr/>
              </p:nvPicPr>
              <p:blipFill>
                <a:blip r:embed="rId17"/>
                <a:stretch>
                  <a:fillRect/>
                </a:stretch>
              </p:blipFill>
              <p:spPr>
                <a:xfrm>
                  <a:off x="2875571" y="151615"/>
                  <a:ext cx="4140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1" name="Ink 10">
                  <a:extLst>
                    <a:ext uri="{FF2B5EF4-FFF2-40B4-BE49-F238E27FC236}">
                      <a16:creationId xmlns:a16="http://schemas.microsoft.com/office/drawing/2014/main" id="{D6910081-A5E6-3928-6B50-0C9C1487780C}"/>
                    </a:ext>
                  </a:extLst>
                </p14:cNvPr>
                <p14:cNvContentPartPr/>
                <p14:nvPr/>
              </p14:nvContentPartPr>
              <p14:xfrm>
                <a:off x="3987251" y="104815"/>
                <a:ext cx="1037520" cy="258840"/>
              </p14:xfrm>
            </p:contentPart>
          </mc:Choice>
          <mc:Fallback xmlns="">
            <p:pic>
              <p:nvPicPr>
                <p:cNvPr id="11" name="Ink 10">
                  <a:extLst>
                    <a:ext uri="{FF2B5EF4-FFF2-40B4-BE49-F238E27FC236}">
                      <a16:creationId xmlns:a16="http://schemas.microsoft.com/office/drawing/2014/main" id="{D6910081-A5E6-3928-6B50-0C9C1487780C}"/>
                    </a:ext>
                  </a:extLst>
                </p:cNvPr>
                <p:cNvPicPr/>
                <p:nvPr/>
              </p:nvPicPr>
              <p:blipFill>
                <a:blip r:embed="rId19"/>
                <a:stretch>
                  <a:fillRect/>
                </a:stretch>
              </p:blipFill>
              <p:spPr>
                <a:xfrm>
                  <a:off x="3978611" y="96175"/>
                  <a:ext cx="1055160" cy="2764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2" name="Ink 11">
                  <a:extLst>
                    <a:ext uri="{FF2B5EF4-FFF2-40B4-BE49-F238E27FC236}">
                      <a16:creationId xmlns:a16="http://schemas.microsoft.com/office/drawing/2014/main" id="{DEBC0F75-8DF3-924C-66BD-8404BF588DE4}"/>
                    </a:ext>
                  </a:extLst>
                </p14:cNvPr>
                <p14:cNvContentPartPr/>
                <p14:nvPr/>
              </p14:nvContentPartPr>
              <p14:xfrm>
                <a:off x="5222411" y="105175"/>
                <a:ext cx="497160" cy="443880"/>
              </p14:xfrm>
            </p:contentPart>
          </mc:Choice>
          <mc:Fallback xmlns="">
            <p:pic>
              <p:nvPicPr>
                <p:cNvPr id="12" name="Ink 11">
                  <a:extLst>
                    <a:ext uri="{FF2B5EF4-FFF2-40B4-BE49-F238E27FC236}">
                      <a16:creationId xmlns:a16="http://schemas.microsoft.com/office/drawing/2014/main" id="{DEBC0F75-8DF3-924C-66BD-8404BF588DE4}"/>
                    </a:ext>
                  </a:extLst>
                </p:cNvPr>
                <p:cNvPicPr/>
                <p:nvPr/>
              </p:nvPicPr>
              <p:blipFill>
                <a:blip r:embed="rId21"/>
                <a:stretch>
                  <a:fillRect/>
                </a:stretch>
              </p:blipFill>
              <p:spPr>
                <a:xfrm>
                  <a:off x="5213411" y="96535"/>
                  <a:ext cx="514800" cy="4615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3" name="Ink 12">
                  <a:extLst>
                    <a:ext uri="{FF2B5EF4-FFF2-40B4-BE49-F238E27FC236}">
                      <a16:creationId xmlns:a16="http://schemas.microsoft.com/office/drawing/2014/main" id="{A41B2ACC-BB74-3663-2251-67E02E9FAC77}"/>
                    </a:ext>
                  </a:extLst>
                </p14:cNvPr>
                <p14:cNvContentPartPr/>
                <p14:nvPr/>
              </p14:nvContentPartPr>
              <p14:xfrm>
                <a:off x="6001811" y="149095"/>
                <a:ext cx="103680" cy="272880"/>
              </p14:xfrm>
            </p:contentPart>
          </mc:Choice>
          <mc:Fallback xmlns="">
            <p:pic>
              <p:nvPicPr>
                <p:cNvPr id="13" name="Ink 12">
                  <a:extLst>
                    <a:ext uri="{FF2B5EF4-FFF2-40B4-BE49-F238E27FC236}">
                      <a16:creationId xmlns:a16="http://schemas.microsoft.com/office/drawing/2014/main" id="{A41B2ACC-BB74-3663-2251-67E02E9FAC77}"/>
                    </a:ext>
                  </a:extLst>
                </p:cNvPr>
                <p:cNvPicPr/>
                <p:nvPr/>
              </p:nvPicPr>
              <p:blipFill>
                <a:blip r:embed="rId23"/>
                <a:stretch>
                  <a:fillRect/>
                </a:stretch>
              </p:blipFill>
              <p:spPr>
                <a:xfrm>
                  <a:off x="5993171" y="140455"/>
                  <a:ext cx="121320" cy="2905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4" name="Ink 13">
                  <a:extLst>
                    <a:ext uri="{FF2B5EF4-FFF2-40B4-BE49-F238E27FC236}">
                      <a16:creationId xmlns:a16="http://schemas.microsoft.com/office/drawing/2014/main" id="{F97A2EA4-04F4-1774-0A0C-46362BAB7EE6}"/>
                    </a:ext>
                  </a:extLst>
                </p14:cNvPr>
                <p14:cNvContentPartPr/>
                <p14:nvPr/>
              </p14:nvContentPartPr>
              <p14:xfrm>
                <a:off x="6037811" y="155575"/>
                <a:ext cx="234000" cy="69840"/>
              </p14:xfrm>
            </p:contentPart>
          </mc:Choice>
          <mc:Fallback xmlns="">
            <p:pic>
              <p:nvPicPr>
                <p:cNvPr id="14" name="Ink 13">
                  <a:extLst>
                    <a:ext uri="{FF2B5EF4-FFF2-40B4-BE49-F238E27FC236}">
                      <a16:creationId xmlns:a16="http://schemas.microsoft.com/office/drawing/2014/main" id="{F97A2EA4-04F4-1774-0A0C-46362BAB7EE6}"/>
                    </a:ext>
                  </a:extLst>
                </p:cNvPr>
                <p:cNvPicPr/>
                <p:nvPr/>
              </p:nvPicPr>
              <p:blipFill>
                <a:blip r:embed="rId25"/>
                <a:stretch>
                  <a:fillRect/>
                </a:stretch>
              </p:blipFill>
              <p:spPr>
                <a:xfrm>
                  <a:off x="6028811" y="146575"/>
                  <a:ext cx="25164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5" name="Ink 14">
                  <a:extLst>
                    <a:ext uri="{FF2B5EF4-FFF2-40B4-BE49-F238E27FC236}">
                      <a16:creationId xmlns:a16="http://schemas.microsoft.com/office/drawing/2014/main" id="{81DE107A-F734-2FE1-C1ED-771A81D00384}"/>
                    </a:ext>
                  </a:extLst>
                </p14:cNvPr>
                <p14:cNvContentPartPr/>
                <p14:nvPr/>
              </p14:nvContentPartPr>
              <p14:xfrm>
                <a:off x="6039971" y="298135"/>
                <a:ext cx="197640" cy="38160"/>
              </p14:xfrm>
            </p:contentPart>
          </mc:Choice>
          <mc:Fallback xmlns="">
            <p:pic>
              <p:nvPicPr>
                <p:cNvPr id="15" name="Ink 14">
                  <a:extLst>
                    <a:ext uri="{FF2B5EF4-FFF2-40B4-BE49-F238E27FC236}">
                      <a16:creationId xmlns:a16="http://schemas.microsoft.com/office/drawing/2014/main" id="{81DE107A-F734-2FE1-C1ED-771A81D00384}"/>
                    </a:ext>
                  </a:extLst>
                </p:cNvPr>
                <p:cNvPicPr/>
                <p:nvPr/>
              </p:nvPicPr>
              <p:blipFill>
                <a:blip r:embed="rId27"/>
                <a:stretch>
                  <a:fillRect/>
                </a:stretch>
              </p:blipFill>
              <p:spPr>
                <a:xfrm>
                  <a:off x="6031331" y="289135"/>
                  <a:ext cx="215280" cy="55800"/>
                </a:xfrm>
                <a:prstGeom prst="rect">
                  <a:avLst/>
                </a:prstGeom>
              </p:spPr>
            </p:pic>
          </mc:Fallback>
        </mc:AlternateContent>
      </p:grpSp>
      <p:grpSp>
        <p:nvGrpSpPr>
          <p:cNvPr id="24" name="Group 23">
            <a:extLst>
              <a:ext uri="{FF2B5EF4-FFF2-40B4-BE49-F238E27FC236}">
                <a16:creationId xmlns:a16="http://schemas.microsoft.com/office/drawing/2014/main" id="{4EF8C735-BE45-6173-FCE9-35648FD75B00}"/>
              </a:ext>
            </a:extLst>
          </p:cNvPr>
          <p:cNvGrpSpPr/>
          <p:nvPr/>
        </p:nvGrpSpPr>
        <p:grpSpPr>
          <a:xfrm>
            <a:off x="6707771" y="103015"/>
            <a:ext cx="2256840" cy="359640"/>
            <a:chOff x="6707771" y="103015"/>
            <a:chExt cx="2256840" cy="359640"/>
          </a:xfrm>
        </p:grpSpPr>
        <mc:AlternateContent xmlns:mc="http://schemas.openxmlformats.org/markup-compatibility/2006" xmlns:p14="http://schemas.microsoft.com/office/powerpoint/2010/main">
          <mc:Choice Requires="p14">
            <p:contentPart p14:bwMode="auto" r:id="rId28">
              <p14:nvContentPartPr>
                <p14:cNvPr id="17" name="Ink 16">
                  <a:extLst>
                    <a:ext uri="{FF2B5EF4-FFF2-40B4-BE49-F238E27FC236}">
                      <a16:creationId xmlns:a16="http://schemas.microsoft.com/office/drawing/2014/main" id="{A1A2CA39-B3CE-8199-E1CF-036F105ADBC7}"/>
                    </a:ext>
                  </a:extLst>
                </p14:cNvPr>
                <p14:cNvContentPartPr/>
                <p14:nvPr/>
              </p14:nvContentPartPr>
              <p14:xfrm>
                <a:off x="6707771" y="119935"/>
                <a:ext cx="464400" cy="314640"/>
              </p14:xfrm>
            </p:contentPart>
          </mc:Choice>
          <mc:Fallback xmlns="">
            <p:pic>
              <p:nvPicPr>
                <p:cNvPr id="17" name="Ink 16">
                  <a:extLst>
                    <a:ext uri="{FF2B5EF4-FFF2-40B4-BE49-F238E27FC236}">
                      <a16:creationId xmlns:a16="http://schemas.microsoft.com/office/drawing/2014/main" id="{A1A2CA39-B3CE-8199-E1CF-036F105ADBC7}"/>
                    </a:ext>
                  </a:extLst>
                </p:cNvPr>
                <p:cNvPicPr/>
                <p:nvPr/>
              </p:nvPicPr>
              <p:blipFill>
                <a:blip r:embed="rId29"/>
                <a:stretch>
                  <a:fillRect/>
                </a:stretch>
              </p:blipFill>
              <p:spPr>
                <a:xfrm>
                  <a:off x="6698771" y="110935"/>
                  <a:ext cx="482040" cy="3322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8" name="Ink 17">
                  <a:extLst>
                    <a:ext uri="{FF2B5EF4-FFF2-40B4-BE49-F238E27FC236}">
                      <a16:creationId xmlns:a16="http://schemas.microsoft.com/office/drawing/2014/main" id="{D262CCB1-F223-1DCA-4C3F-DCE758FB6C1D}"/>
                    </a:ext>
                  </a:extLst>
                </p14:cNvPr>
                <p14:cNvContentPartPr/>
                <p14:nvPr/>
              </p14:nvContentPartPr>
              <p14:xfrm>
                <a:off x="7041851" y="277615"/>
                <a:ext cx="159120" cy="18000"/>
              </p14:xfrm>
            </p:contentPart>
          </mc:Choice>
          <mc:Fallback xmlns="">
            <p:pic>
              <p:nvPicPr>
                <p:cNvPr id="18" name="Ink 17">
                  <a:extLst>
                    <a:ext uri="{FF2B5EF4-FFF2-40B4-BE49-F238E27FC236}">
                      <a16:creationId xmlns:a16="http://schemas.microsoft.com/office/drawing/2014/main" id="{D262CCB1-F223-1DCA-4C3F-DCE758FB6C1D}"/>
                    </a:ext>
                  </a:extLst>
                </p:cNvPr>
                <p:cNvPicPr/>
                <p:nvPr/>
              </p:nvPicPr>
              <p:blipFill>
                <a:blip r:embed="rId31"/>
                <a:stretch>
                  <a:fillRect/>
                </a:stretch>
              </p:blipFill>
              <p:spPr>
                <a:xfrm>
                  <a:off x="7033211" y="268615"/>
                  <a:ext cx="17676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0" name="Ink 19">
                  <a:extLst>
                    <a:ext uri="{FF2B5EF4-FFF2-40B4-BE49-F238E27FC236}">
                      <a16:creationId xmlns:a16="http://schemas.microsoft.com/office/drawing/2014/main" id="{84E159D4-60BF-AF65-660B-A96EFB4843B4}"/>
                    </a:ext>
                  </a:extLst>
                </p14:cNvPr>
                <p14:cNvContentPartPr/>
                <p14:nvPr/>
              </p14:nvContentPartPr>
              <p14:xfrm>
                <a:off x="7173611" y="301015"/>
                <a:ext cx="982800" cy="110880"/>
              </p14:xfrm>
            </p:contentPart>
          </mc:Choice>
          <mc:Fallback xmlns="">
            <p:pic>
              <p:nvPicPr>
                <p:cNvPr id="20" name="Ink 19">
                  <a:extLst>
                    <a:ext uri="{FF2B5EF4-FFF2-40B4-BE49-F238E27FC236}">
                      <a16:creationId xmlns:a16="http://schemas.microsoft.com/office/drawing/2014/main" id="{84E159D4-60BF-AF65-660B-A96EFB4843B4}"/>
                    </a:ext>
                  </a:extLst>
                </p:cNvPr>
                <p:cNvPicPr/>
                <p:nvPr/>
              </p:nvPicPr>
              <p:blipFill>
                <a:blip r:embed="rId33"/>
                <a:stretch>
                  <a:fillRect/>
                </a:stretch>
              </p:blipFill>
              <p:spPr>
                <a:xfrm>
                  <a:off x="7164971" y="292375"/>
                  <a:ext cx="100044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1" name="Ink 20">
                  <a:extLst>
                    <a:ext uri="{FF2B5EF4-FFF2-40B4-BE49-F238E27FC236}">
                      <a16:creationId xmlns:a16="http://schemas.microsoft.com/office/drawing/2014/main" id="{DAD136B8-7F64-2F02-2FB5-F7666AE3CE73}"/>
                    </a:ext>
                  </a:extLst>
                </p14:cNvPr>
                <p14:cNvContentPartPr/>
                <p14:nvPr/>
              </p14:nvContentPartPr>
              <p14:xfrm>
                <a:off x="7814771" y="174295"/>
                <a:ext cx="35280" cy="35280"/>
              </p14:xfrm>
            </p:contentPart>
          </mc:Choice>
          <mc:Fallback xmlns="">
            <p:pic>
              <p:nvPicPr>
                <p:cNvPr id="21" name="Ink 20">
                  <a:extLst>
                    <a:ext uri="{FF2B5EF4-FFF2-40B4-BE49-F238E27FC236}">
                      <a16:creationId xmlns:a16="http://schemas.microsoft.com/office/drawing/2014/main" id="{DAD136B8-7F64-2F02-2FB5-F7666AE3CE73}"/>
                    </a:ext>
                  </a:extLst>
                </p:cNvPr>
                <p:cNvPicPr/>
                <p:nvPr/>
              </p:nvPicPr>
              <p:blipFill>
                <a:blip r:embed="rId35"/>
                <a:stretch>
                  <a:fillRect/>
                </a:stretch>
              </p:blipFill>
              <p:spPr>
                <a:xfrm>
                  <a:off x="7805771" y="165655"/>
                  <a:ext cx="5292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2" name="Ink 21">
                  <a:extLst>
                    <a:ext uri="{FF2B5EF4-FFF2-40B4-BE49-F238E27FC236}">
                      <a16:creationId xmlns:a16="http://schemas.microsoft.com/office/drawing/2014/main" id="{53A03526-0E78-A30E-6A6D-9FBB3D8622A3}"/>
                    </a:ext>
                  </a:extLst>
                </p14:cNvPr>
                <p14:cNvContentPartPr/>
                <p14:nvPr/>
              </p14:nvContentPartPr>
              <p14:xfrm>
                <a:off x="8404091" y="103015"/>
                <a:ext cx="560520" cy="359640"/>
              </p14:xfrm>
            </p:contentPart>
          </mc:Choice>
          <mc:Fallback xmlns="">
            <p:pic>
              <p:nvPicPr>
                <p:cNvPr id="22" name="Ink 21">
                  <a:extLst>
                    <a:ext uri="{FF2B5EF4-FFF2-40B4-BE49-F238E27FC236}">
                      <a16:creationId xmlns:a16="http://schemas.microsoft.com/office/drawing/2014/main" id="{53A03526-0E78-A30E-6A6D-9FBB3D8622A3}"/>
                    </a:ext>
                  </a:extLst>
                </p:cNvPr>
                <p:cNvPicPr/>
                <p:nvPr/>
              </p:nvPicPr>
              <p:blipFill>
                <a:blip r:embed="rId37"/>
                <a:stretch>
                  <a:fillRect/>
                </a:stretch>
              </p:blipFill>
              <p:spPr>
                <a:xfrm>
                  <a:off x="8395451" y="94015"/>
                  <a:ext cx="578160" cy="3772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3" name="Ink 22">
                  <a:extLst>
                    <a:ext uri="{FF2B5EF4-FFF2-40B4-BE49-F238E27FC236}">
                      <a16:creationId xmlns:a16="http://schemas.microsoft.com/office/drawing/2014/main" id="{7C304DB8-0612-E0F7-3DD8-121847BD8523}"/>
                    </a:ext>
                  </a:extLst>
                </p14:cNvPr>
                <p14:cNvContentPartPr/>
                <p14:nvPr/>
              </p14:nvContentPartPr>
              <p14:xfrm>
                <a:off x="8523971" y="259975"/>
                <a:ext cx="207360" cy="48240"/>
              </p14:xfrm>
            </p:contentPart>
          </mc:Choice>
          <mc:Fallback xmlns="">
            <p:pic>
              <p:nvPicPr>
                <p:cNvPr id="23" name="Ink 22">
                  <a:extLst>
                    <a:ext uri="{FF2B5EF4-FFF2-40B4-BE49-F238E27FC236}">
                      <a16:creationId xmlns:a16="http://schemas.microsoft.com/office/drawing/2014/main" id="{7C304DB8-0612-E0F7-3DD8-121847BD8523}"/>
                    </a:ext>
                  </a:extLst>
                </p:cNvPr>
                <p:cNvPicPr/>
                <p:nvPr/>
              </p:nvPicPr>
              <p:blipFill>
                <a:blip r:embed="rId39"/>
                <a:stretch>
                  <a:fillRect/>
                </a:stretch>
              </p:blipFill>
              <p:spPr>
                <a:xfrm>
                  <a:off x="8514971" y="251335"/>
                  <a:ext cx="225000" cy="65880"/>
                </a:xfrm>
                <a:prstGeom prst="rect">
                  <a:avLst/>
                </a:prstGeom>
              </p:spPr>
            </p:pic>
          </mc:Fallback>
        </mc:AlternateContent>
      </p:grpSp>
      <p:grpSp>
        <p:nvGrpSpPr>
          <p:cNvPr id="31" name="Group 30">
            <a:extLst>
              <a:ext uri="{FF2B5EF4-FFF2-40B4-BE49-F238E27FC236}">
                <a16:creationId xmlns:a16="http://schemas.microsoft.com/office/drawing/2014/main" id="{54B3748B-D636-189F-1913-B63A1D460AB2}"/>
              </a:ext>
            </a:extLst>
          </p:cNvPr>
          <p:cNvGrpSpPr/>
          <p:nvPr/>
        </p:nvGrpSpPr>
        <p:grpSpPr>
          <a:xfrm>
            <a:off x="1050371" y="608815"/>
            <a:ext cx="3017520" cy="419760"/>
            <a:chOff x="1050371" y="608815"/>
            <a:chExt cx="3017520" cy="419760"/>
          </a:xfrm>
        </p:grpSpPr>
        <mc:AlternateContent xmlns:mc="http://schemas.openxmlformats.org/markup-compatibility/2006" xmlns:p14="http://schemas.microsoft.com/office/powerpoint/2010/main">
          <mc:Choice Requires="p14">
            <p:contentPart p14:bwMode="auto" r:id="rId40">
              <p14:nvContentPartPr>
                <p14:cNvPr id="25" name="Ink 24">
                  <a:extLst>
                    <a:ext uri="{FF2B5EF4-FFF2-40B4-BE49-F238E27FC236}">
                      <a16:creationId xmlns:a16="http://schemas.microsoft.com/office/drawing/2014/main" id="{CC3A0B7D-8E0B-3BF4-73C7-D8A61288680D}"/>
                    </a:ext>
                  </a:extLst>
                </p14:cNvPr>
                <p14:cNvContentPartPr/>
                <p14:nvPr/>
              </p14:nvContentPartPr>
              <p14:xfrm>
                <a:off x="1050371" y="623215"/>
                <a:ext cx="1227240" cy="378000"/>
              </p14:xfrm>
            </p:contentPart>
          </mc:Choice>
          <mc:Fallback xmlns="">
            <p:pic>
              <p:nvPicPr>
                <p:cNvPr id="25" name="Ink 24">
                  <a:extLst>
                    <a:ext uri="{FF2B5EF4-FFF2-40B4-BE49-F238E27FC236}">
                      <a16:creationId xmlns:a16="http://schemas.microsoft.com/office/drawing/2014/main" id="{CC3A0B7D-8E0B-3BF4-73C7-D8A61288680D}"/>
                    </a:ext>
                  </a:extLst>
                </p:cNvPr>
                <p:cNvPicPr/>
                <p:nvPr/>
              </p:nvPicPr>
              <p:blipFill>
                <a:blip r:embed="rId41"/>
                <a:stretch>
                  <a:fillRect/>
                </a:stretch>
              </p:blipFill>
              <p:spPr>
                <a:xfrm>
                  <a:off x="1041731" y="614215"/>
                  <a:ext cx="1244880" cy="3956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6" name="Ink 25">
                  <a:extLst>
                    <a:ext uri="{FF2B5EF4-FFF2-40B4-BE49-F238E27FC236}">
                      <a16:creationId xmlns:a16="http://schemas.microsoft.com/office/drawing/2014/main" id="{30D7CE75-71A6-E9B0-5413-E4D2134CEC69}"/>
                    </a:ext>
                  </a:extLst>
                </p14:cNvPr>
                <p14:cNvContentPartPr/>
                <p14:nvPr/>
              </p14:nvContentPartPr>
              <p14:xfrm>
                <a:off x="1387691" y="792415"/>
                <a:ext cx="252360" cy="18360"/>
              </p14:xfrm>
            </p:contentPart>
          </mc:Choice>
          <mc:Fallback xmlns="">
            <p:pic>
              <p:nvPicPr>
                <p:cNvPr id="26" name="Ink 25">
                  <a:extLst>
                    <a:ext uri="{FF2B5EF4-FFF2-40B4-BE49-F238E27FC236}">
                      <a16:creationId xmlns:a16="http://schemas.microsoft.com/office/drawing/2014/main" id="{30D7CE75-71A6-E9B0-5413-E4D2134CEC69}"/>
                    </a:ext>
                  </a:extLst>
                </p:cNvPr>
                <p:cNvPicPr/>
                <p:nvPr/>
              </p:nvPicPr>
              <p:blipFill>
                <a:blip r:embed="rId43"/>
                <a:stretch>
                  <a:fillRect/>
                </a:stretch>
              </p:blipFill>
              <p:spPr>
                <a:xfrm>
                  <a:off x="1378691" y="783415"/>
                  <a:ext cx="270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7" name="Ink 26">
                  <a:extLst>
                    <a:ext uri="{FF2B5EF4-FFF2-40B4-BE49-F238E27FC236}">
                      <a16:creationId xmlns:a16="http://schemas.microsoft.com/office/drawing/2014/main" id="{CDD5F2DF-EBEE-8B21-E074-79579F73AB7E}"/>
                    </a:ext>
                  </a:extLst>
                </p14:cNvPr>
                <p14:cNvContentPartPr/>
                <p14:nvPr/>
              </p14:nvContentPartPr>
              <p14:xfrm>
                <a:off x="1259171" y="720415"/>
                <a:ext cx="44640" cy="10440"/>
              </p14:xfrm>
            </p:contentPart>
          </mc:Choice>
          <mc:Fallback xmlns="">
            <p:pic>
              <p:nvPicPr>
                <p:cNvPr id="27" name="Ink 26">
                  <a:extLst>
                    <a:ext uri="{FF2B5EF4-FFF2-40B4-BE49-F238E27FC236}">
                      <a16:creationId xmlns:a16="http://schemas.microsoft.com/office/drawing/2014/main" id="{CDD5F2DF-EBEE-8B21-E074-79579F73AB7E}"/>
                    </a:ext>
                  </a:extLst>
                </p:cNvPr>
                <p:cNvPicPr/>
                <p:nvPr/>
              </p:nvPicPr>
              <p:blipFill>
                <a:blip r:embed="rId45"/>
                <a:stretch>
                  <a:fillRect/>
                </a:stretch>
              </p:blipFill>
              <p:spPr>
                <a:xfrm>
                  <a:off x="1250531" y="711775"/>
                  <a:ext cx="6228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8" name="Ink 27">
                  <a:extLst>
                    <a:ext uri="{FF2B5EF4-FFF2-40B4-BE49-F238E27FC236}">
                      <a16:creationId xmlns:a16="http://schemas.microsoft.com/office/drawing/2014/main" id="{2A6868E3-3DB7-5E77-EB93-0539E4F63D98}"/>
                    </a:ext>
                  </a:extLst>
                </p14:cNvPr>
                <p14:cNvContentPartPr/>
                <p14:nvPr/>
              </p14:nvContentPartPr>
              <p14:xfrm>
                <a:off x="2431331" y="608815"/>
                <a:ext cx="842040" cy="387720"/>
              </p14:xfrm>
            </p:contentPart>
          </mc:Choice>
          <mc:Fallback xmlns="">
            <p:pic>
              <p:nvPicPr>
                <p:cNvPr id="28" name="Ink 27">
                  <a:extLst>
                    <a:ext uri="{FF2B5EF4-FFF2-40B4-BE49-F238E27FC236}">
                      <a16:creationId xmlns:a16="http://schemas.microsoft.com/office/drawing/2014/main" id="{2A6868E3-3DB7-5E77-EB93-0539E4F63D98}"/>
                    </a:ext>
                  </a:extLst>
                </p:cNvPr>
                <p:cNvPicPr/>
                <p:nvPr/>
              </p:nvPicPr>
              <p:blipFill>
                <a:blip r:embed="rId47"/>
                <a:stretch>
                  <a:fillRect/>
                </a:stretch>
              </p:blipFill>
              <p:spPr>
                <a:xfrm>
                  <a:off x="2422691" y="600175"/>
                  <a:ext cx="859680" cy="4053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0" name="Ink 29">
                  <a:extLst>
                    <a:ext uri="{FF2B5EF4-FFF2-40B4-BE49-F238E27FC236}">
                      <a16:creationId xmlns:a16="http://schemas.microsoft.com/office/drawing/2014/main" id="{3F9EDD44-5DFE-AA7F-4A8D-7800C09BE6EE}"/>
                    </a:ext>
                  </a:extLst>
                </p14:cNvPr>
                <p14:cNvContentPartPr/>
                <p14:nvPr/>
              </p14:nvContentPartPr>
              <p14:xfrm>
                <a:off x="3524291" y="620695"/>
                <a:ext cx="543600" cy="407880"/>
              </p14:xfrm>
            </p:contentPart>
          </mc:Choice>
          <mc:Fallback xmlns="">
            <p:pic>
              <p:nvPicPr>
                <p:cNvPr id="30" name="Ink 29">
                  <a:extLst>
                    <a:ext uri="{FF2B5EF4-FFF2-40B4-BE49-F238E27FC236}">
                      <a16:creationId xmlns:a16="http://schemas.microsoft.com/office/drawing/2014/main" id="{3F9EDD44-5DFE-AA7F-4A8D-7800C09BE6EE}"/>
                    </a:ext>
                  </a:extLst>
                </p:cNvPr>
                <p:cNvPicPr/>
                <p:nvPr/>
              </p:nvPicPr>
              <p:blipFill>
                <a:blip r:embed="rId49"/>
                <a:stretch>
                  <a:fillRect/>
                </a:stretch>
              </p:blipFill>
              <p:spPr>
                <a:xfrm>
                  <a:off x="3515291" y="612055"/>
                  <a:ext cx="561240" cy="425520"/>
                </a:xfrm>
                <a:prstGeom prst="rect">
                  <a:avLst/>
                </a:prstGeom>
              </p:spPr>
            </p:pic>
          </mc:Fallback>
        </mc:AlternateContent>
      </p:grpSp>
      <p:grpSp>
        <p:nvGrpSpPr>
          <p:cNvPr id="39" name="Group 38">
            <a:extLst>
              <a:ext uri="{FF2B5EF4-FFF2-40B4-BE49-F238E27FC236}">
                <a16:creationId xmlns:a16="http://schemas.microsoft.com/office/drawing/2014/main" id="{FC70B930-FE0D-954D-AA0D-A59949C474CA}"/>
              </a:ext>
            </a:extLst>
          </p:cNvPr>
          <p:cNvGrpSpPr/>
          <p:nvPr/>
        </p:nvGrpSpPr>
        <p:grpSpPr>
          <a:xfrm>
            <a:off x="4301171" y="539335"/>
            <a:ext cx="5557680" cy="511920"/>
            <a:chOff x="4301171" y="539335"/>
            <a:chExt cx="5557680" cy="511920"/>
          </a:xfrm>
        </p:grpSpPr>
        <mc:AlternateContent xmlns:mc="http://schemas.openxmlformats.org/markup-compatibility/2006" xmlns:p14="http://schemas.microsoft.com/office/powerpoint/2010/main">
          <mc:Choice Requires="p14">
            <p:contentPart p14:bwMode="auto" r:id="rId50">
              <p14:nvContentPartPr>
                <p14:cNvPr id="32" name="Ink 31">
                  <a:extLst>
                    <a:ext uri="{FF2B5EF4-FFF2-40B4-BE49-F238E27FC236}">
                      <a16:creationId xmlns:a16="http://schemas.microsoft.com/office/drawing/2014/main" id="{6C2C029D-F4DA-432F-D830-0C19DCEB32D9}"/>
                    </a:ext>
                  </a:extLst>
                </p14:cNvPr>
                <p14:cNvContentPartPr/>
                <p14:nvPr/>
              </p14:nvContentPartPr>
              <p14:xfrm>
                <a:off x="4301171" y="563095"/>
                <a:ext cx="1460880" cy="488160"/>
              </p14:xfrm>
            </p:contentPart>
          </mc:Choice>
          <mc:Fallback xmlns="">
            <p:pic>
              <p:nvPicPr>
                <p:cNvPr id="32" name="Ink 31">
                  <a:extLst>
                    <a:ext uri="{FF2B5EF4-FFF2-40B4-BE49-F238E27FC236}">
                      <a16:creationId xmlns:a16="http://schemas.microsoft.com/office/drawing/2014/main" id="{6C2C029D-F4DA-432F-D830-0C19DCEB32D9}"/>
                    </a:ext>
                  </a:extLst>
                </p:cNvPr>
                <p:cNvPicPr/>
                <p:nvPr/>
              </p:nvPicPr>
              <p:blipFill>
                <a:blip r:embed="rId51"/>
                <a:stretch>
                  <a:fillRect/>
                </a:stretch>
              </p:blipFill>
              <p:spPr>
                <a:xfrm>
                  <a:off x="4292531" y="554095"/>
                  <a:ext cx="1478520" cy="5058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3" name="Ink 32">
                  <a:extLst>
                    <a:ext uri="{FF2B5EF4-FFF2-40B4-BE49-F238E27FC236}">
                      <a16:creationId xmlns:a16="http://schemas.microsoft.com/office/drawing/2014/main" id="{D5B59E5F-7AB0-EA0C-68A9-2FF85D6C0FAD}"/>
                    </a:ext>
                  </a:extLst>
                </p14:cNvPr>
                <p14:cNvContentPartPr/>
                <p14:nvPr/>
              </p14:nvContentPartPr>
              <p14:xfrm>
                <a:off x="5520131" y="631855"/>
                <a:ext cx="42840" cy="34200"/>
              </p14:xfrm>
            </p:contentPart>
          </mc:Choice>
          <mc:Fallback xmlns="">
            <p:pic>
              <p:nvPicPr>
                <p:cNvPr id="33" name="Ink 32">
                  <a:extLst>
                    <a:ext uri="{FF2B5EF4-FFF2-40B4-BE49-F238E27FC236}">
                      <a16:creationId xmlns:a16="http://schemas.microsoft.com/office/drawing/2014/main" id="{D5B59E5F-7AB0-EA0C-68A9-2FF85D6C0FAD}"/>
                    </a:ext>
                  </a:extLst>
                </p:cNvPr>
                <p:cNvPicPr/>
                <p:nvPr/>
              </p:nvPicPr>
              <p:blipFill>
                <a:blip r:embed="rId53"/>
                <a:stretch>
                  <a:fillRect/>
                </a:stretch>
              </p:blipFill>
              <p:spPr>
                <a:xfrm>
                  <a:off x="5511131" y="623215"/>
                  <a:ext cx="6048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5" name="Ink 34">
                  <a:extLst>
                    <a:ext uri="{FF2B5EF4-FFF2-40B4-BE49-F238E27FC236}">
                      <a16:creationId xmlns:a16="http://schemas.microsoft.com/office/drawing/2014/main" id="{11FE3C16-7D64-3C52-98C8-7C14CD0FDC54}"/>
                    </a:ext>
                  </a:extLst>
                </p14:cNvPr>
                <p14:cNvContentPartPr/>
                <p14:nvPr/>
              </p14:nvContentPartPr>
              <p14:xfrm>
                <a:off x="5939891" y="540415"/>
                <a:ext cx="1753920" cy="470520"/>
              </p14:xfrm>
            </p:contentPart>
          </mc:Choice>
          <mc:Fallback xmlns="">
            <p:pic>
              <p:nvPicPr>
                <p:cNvPr id="35" name="Ink 34">
                  <a:extLst>
                    <a:ext uri="{FF2B5EF4-FFF2-40B4-BE49-F238E27FC236}">
                      <a16:creationId xmlns:a16="http://schemas.microsoft.com/office/drawing/2014/main" id="{11FE3C16-7D64-3C52-98C8-7C14CD0FDC54}"/>
                    </a:ext>
                  </a:extLst>
                </p:cNvPr>
                <p:cNvPicPr/>
                <p:nvPr/>
              </p:nvPicPr>
              <p:blipFill>
                <a:blip r:embed="rId55"/>
                <a:stretch>
                  <a:fillRect/>
                </a:stretch>
              </p:blipFill>
              <p:spPr>
                <a:xfrm>
                  <a:off x="5931251" y="531415"/>
                  <a:ext cx="1771560" cy="4881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6" name="Ink 35">
                  <a:extLst>
                    <a:ext uri="{FF2B5EF4-FFF2-40B4-BE49-F238E27FC236}">
                      <a16:creationId xmlns:a16="http://schemas.microsoft.com/office/drawing/2014/main" id="{BF8CE6F8-FF6C-38FB-06FE-2917471A5FA4}"/>
                    </a:ext>
                  </a:extLst>
                </p14:cNvPr>
                <p14:cNvContentPartPr/>
                <p14:nvPr/>
              </p14:nvContentPartPr>
              <p14:xfrm>
                <a:off x="7876331" y="555175"/>
                <a:ext cx="499680" cy="340560"/>
              </p14:xfrm>
            </p:contentPart>
          </mc:Choice>
          <mc:Fallback xmlns="">
            <p:pic>
              <p:nvPicPr>
                <p:cNvPr id="36" name="Ink 35">
                  <a:extLst>
                    <a:ext uri="{FF2B5EF4-FFF2-40B4-BE49-F238E27FC236}">
                      <a16:creationId xmlns:a16="http://schemas.microsoft.com/office/drawing/2014/main" id="{BF8CE6F8-FF6C-38FB-06FE-2917471A5FA4}"/>
                    </a:ext>
                  </a:extLst>
                </p:cNvPr>
                <p:cNvPicPr/>
                <p:nvPr/>
              </p:nvPicPr>
              <p:blipFill>
                <a:blip r:embed="rId57"/>
                <a:stretch>
                  <a:fillRect/>
                </a:stretch>
              </p:blipFill>
              <p:spPr>
                <a:xfrm>
                  <a:off x="7867331" y="546535"/>
                  <a:ext cx="517320" cy="3582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7" name="Ink 36">
                  <a:extLst>
                    <a:ext uri="{FF2B5EF4-FFF2-40B4-BE49-F238E27FC236}">
                      <a16:creationId xmlns:a16="http://schemas.microsoft.com/office/drawing/2014/main" id="{53DF002F-84B3-BE55-2AAD-F3E193448EC3}"/>
                    </a:ext>
                  </a:extLst>
                </p14:cNvPr>
                <p14:cNvContentPartPr/>
                <p14:nvPr/>
              </p14:nvContentPartPr>
              <p14:xfrm>
                <a:off x="8233451" y="539335"/>
                <a:ext cx="982800" cy="324000"/>
              </p14:xfrm>
            </p:contentPart>
          </mc:Choice>
          <mc:Fallback xmlns="">
            <p:pic>
              <p:nvPicPr>
                <p:cNvPr id="37" name="Ink 36">
                  <a:extLst>
                    <a:ext uri="{FF2B5EF4-FFF2-40B4-BE49-F238E27FC236}">
                      <a16:creationId xmlns:a16="http://schemas.microsoft.com/office/drawing/2014/main" id="{53DF002F-84B3-BE55-2AAD-F3E193448EC3}"/>
                    </a:ext>
                  </a:extLst>
                </p:cNvPr>
                <p:cNvPicPr/>
                <p:nvPr/>
              </p:nvPicPr>
              <p:blipFill>
                <a:blip r:embed="rId59"/>
                <a:stretch>
                  <a:fillRect/>
                </a:stretch>
              </p:blipFill>
              <p:spPr>
                <a:xfrm>
                  <a:off x="8224451" y="530695"/>
                  <a:ext cx="1000440" cy="3416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8" name="Ink 37">
                  <a:extLst>
                    <a:ext uri="{FF2B5EF4-FFF2-40B4-BE49-F238E27FC236}">
                      <a16:creationId xmlns:a16="http://schemas.microsoft.com/office/drawing/2014/main" id="{6FAEB179-8CF1-CC2F-8F0E-95C64C3F0BD4}"/>
                    </a:ext>
                  </a:extLst>
                </p14:cNvPr>
                <p14:cNvContentPartPr/>
                <p14:nvPr/>
              </p14:nvContentPartPr>
              <p14:xfrm>
                <a:off x="9109691" y="667135"/>
                <a:ext cx="749160" cy="162360"/>
              </p14:xfrm>
            </p:contentPart>
          </mc:Choice>
          <mc:Fallback xmlns="">
            <p:pic>
              <p:nvPicPr>
                <p:cNvPr id="38" name="Ink 37">
                  <a:extLst>
                    <a:ext uri="{FF2B5EF4-FFF2-40B4-BE49-F238E27FC236}">
                      <a16:creationId xmlns:a16="http://schemas.microsoft.com/office/drawing/2014/main" id="{6FAEB179-8CF1-CC2F-8F0E-95C64C3F0BD4}"/>
                    </a:ext>
                  </a:extLst>
                </p:cNvPr>
                <p:cNvPicPr/>
                <p:nvPr/>
              </p:nvPicPr>
              <p:blipFill>
                <a:blip r:embed="rId61"/>
                <a:stretch>
                  <a:fillRect/>
                </a:stretch>
              </p:blipFill>
              <p:spPr>
                <a:xfrm>
                  <a:off x="9101051" y="658135"/>
                  <a:ext cx="766800" cy="180000"/>
                </a:xfrm>
                <a:prstGeom prst="rect">
                  <a:avLst/>
                </a:prstGeom>
              </p:spPr>
            </p:pic>
          </mc:Fallback>
        </mc:AlternateContent>
      </p:grpSp>
      <p:grpSp>
        <p:nvGrpSpPr>
          <p:cNvPr id="44" name="Group 43">
            <a:extLst>
              <a:ext uri="{FF2B5EF4-FFF2-40B4-BE49-F238E27FC236}">
                <a16:creationId xmlns:a16="http://schemas.microsoft.com/office/drawing/2014/main" id="{78DE94B8-752A-61A8-B15B-7895FA828DCF}"/>
              </a:ext>
            </a:extLst>
          </p:cNvPr>
          <p:cNvGrpSpPr/>
          <p:nvPr/>
        </p:nvGrpSpPr>
        <p:grpSpPr>
          <a:xfrm>
            <a:off x="1194371" y="1475695"/>
            <a:ext cx="1648800" cy="483120"/>
            <a:chOff x="1194371" y="1475695"/>
            <a:chExt cx="1648800" cy="483120"/>
          </a:xfrm>
        </p:grpSpPr>
        <mc:AlternateContent xmlns:mc="http://schemas.openxmlformats.org/markup-compatibility/2006" xmlns:p14="http://schemas.microsoft.com/office/powerpoint/2010/main">
          <mc:Choice Requires="p14">
            <p:contentPart p14:bwMode="auto" r:id="rId62">
              <p14:nvContentPartPr>
                <p14:cNvPr id="40" name="Ink 39">
                  <a:extLst>
                    <a:ext uri="{FF2B5EF4-FFF2-40B4-BE49-F238E27FC236}">
                      <a16:creationId xmlns:a16="http://schemas.microsoft.com/office/drawing/2014/main" id="{938ABF63-4B21-10B6-E1CD-6A43988D16C4}"/>
                    </a:ext>
                  </a:extLst>
                </p14:cNvPr>
                <p14:cNvContentPartPr/>
                <p14:nvPr/>
              </p14:nvContentPartPr>
              <p14:xfrm>
                <a:off x="1194371" y="1555615"/>
                <a:ext cx="223560" cy="284400"/>
              </p14:xfrm>
            </p:contentPart>
          </mc:Choice>
          <mc:Fallback xmlns="">
            <p:pic>
              <p:nvPicPr>
                <p:cNvPr id="40" name="Ink 39">
                  <a:extLst>
                    <a:ext uri="{FF2B5EF4-FFF2-40B4-BE49-F238E27FC236}">
                      <a16:creationId xmlns:a16="http://schemas.microsoft.com/office/drawing/2014/main" id="{938ABF63-4B21-10B6-E1CD-6A43988D16C4}"/>
                    </a:ext>
                  </a:extLst>
                </p:cNvPr>
                <p:cNvPicPr/>
                <p:nvPr/>
              </p:nvPicPr>
              <p:blipFill>
                <a:blip r:embed="rId63"/>
                <a:stretch>
                  <a:fillRect/>
                </a:stretch>
              </p:blipFill>
              <p:spPr>
                <a:xfrm>
                  <a:off x="1185371" y="1546615"/>
                  <a:ext cx="241200" cy="3020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1" name="Ink 40">
                  <a:extLst>
                    <a:ext uri="{FF2B5EF4-FFF2-40B4-BE49-F238E27FC236}">
                      <a16:creationId xmlns:a16="http://schemas.microsoft.com/office/drawing/2014/main" id="{B089E17A-8155-AB3C-4224-27CF162D7DE3}"/>
                    </a:ext>
                  </a:extLst>
                </p14:cNvPr>
                <p14:cNvContentPartPr/>
                <p14:nvPr/>
              </p14:nvContentPartPr>
              <p14:xfrm>
                <a:off x="1561211" y="1499815"/>
                <a:ext cx="536040" cy="324360"/>
              </p14:xfrm>
            </p:contentPart>
          </mc:Choice>
          <mc:Fallback xmlns="">
            <p:pic>
              <p:nvPicPr>
                <p:cNvPr id="41" name="Ink 40">
                  <a:extLst>
                    <a:ext uri="{FF2B5EF4-FFF2-40B4-BE49-F238E27FC236}">
                      <a16:creationId xmlns:a16="http://schemas.microsoft.com/office/drawing/2014/main" id="{B089E17A-8155-AB3C-4224-27CF162D7DE3}"/>
                    </a:ext>
                  </a:extLst>
                </p:cNvPr>
                <p:cNvPicPr/>
                <p:nvPr/>
              </p:nvPicPr>
              <p:blipFill>
                <a:blip r:embed="rId65"/>
                <a:stretch>
                  <a:fillRect/>
                </a:stretch>
              </p:blipFill>
              <p:spPr>
                <a:xfrm>
                  <a:off x="1552211" y="1491175"/>
                  <a:ext cx="553680" cy="3420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3" name="Ink 42">
                  <a:extLst>
                    <a:ext uri="{FF2B5EF4-FFF2-40B4-BE49-F238E27FC236}">
                      <a16:creationId xmlns:a16="http://schemas.microsoft.com/office/drawing/2014/main" id="{2AE62E5B-4134-326D-271E-5D197ACB3800}"/>
                    </a:ext>
                  </a:extLst>
                </p14:cNvPr>
                <p14:cNvContentPartPr/>
                <p14:nvPr/>
              </p14:nvContentPartPr>
              <p14:xfrm>
                <a:off x="2354291" y="1475695"/>
                <a:ext cx="488880" cy="483120"/>
              </p14:xfrm>
            </p:contentPart>
          </mc:Choice>
          <mc:Fallback xmlns="">
            <p:pic>
              <p:nvPicPr>
                <p:cNvPr id="43" name="Ink 42">
                  <a:extLst>
                    <a:ext uri="{FF2B5EF4-FFF2-40B4-BE49-F238E27FC236}">
                      <a16:creationId xmlns:a16="http://schemas.microsoft.com/office/drawing/2014/main" id="{2AE62E5B-4134-326D-271E-5D197ACB3800}"/>
                    </a:ext>
                  </a:extLst>
                </p:cNvPr>
                <p:cNvPicPr/>
                <p:nvPr/>
              </p:nvPicPr>
              <p:blipFill>
                <a:blip r:embed="rId67"/>
                <a:stretch>
                  <a:fillRect/>
                </a:stretch>
              </p:blipFill>
              <p:spPr>
                <a:xfrm>
                  <a:off x="2345651" y="1466695"/>
                  <a:ext cx="506520" cy="500760"/>
                </a:xfrm>
                <a:prstGeom prst="rect">
                  <a:avLst/>
                </a:prstGeom>
              </p:spPr>
            </p:pic>
          </mc:Fallback>
        </mc:AlternateContent>
      </p:grpSp>
      <p:grpSp>
        <p:nvGrpSpPr>
          <p:cNvPr id="54" name="Group 53">
            <a:extLst>
              <a:ext uri="{FF2B5EF4-FFF2-40B4-BE49-F238E27FC236}">
                <a16:creationId xmlns:a16="http://schemas.microsoft.com/office/drawing/2014/main" id="{51C43DDC-45C1-0573-C134-6A76348874E7}"/>
              </a:ext>
            </a:extLst>
          </p:cNvPr>
          <p:cNvGrpSpPr/>
          <p:nvPr/>
        </p:nvGrpSpPr>
        <p:grpSpPr>
          <a:xfrm>
            <a:off x="4705451" y="1337455"/>
            <a:ext cx="2204640" cy="446400"/>
            <a:chOff x="4705451" y="1337455"/>
            <a:chExt cx="2204640" cy="446400"/>
          </a:xfrm>
        </p:grpSpPr>
        <mc:AlternateContent xmlns:mc="http://schemas.openxmlformats.org/markup-compatibility/2006" xmlns:p14="http://schemas.microsoft.com/office/powerpoint/2010/main">
          <mc:Choice Requires="p14">
            <p:contentPart p14:bwMode="auto" r:id="rId68">
              <p14:nvContentPartPr>
                <p14:cNvPr id="48" name="Ink 47">
                  <a:extLst>
                    <a:ext uri="{FF2B5EF4-FFF2-40B4-BE49-F238E27FC236}">
                      <a16:creationId xmlns:a16="http://schemas.microsoft.com/office/drawing/2014/main" id="{E6CD90F1-6AC5-645C-50E3-409EF26157A1}"/>
                    </a:ext>
                  </a:extLst>
                </p14:cNvPr>
                <p14:cNvContentPartPr/>
                <p14:nvPr/>
              </p14:nvContentPartPr>
              <p14:xfrm>
                <a:off x="4705451" y="1516735"/>
                <a:ext cx="25560" cy="11520"/>
              </p14:xfrm>
            </p:contentPart>
          </mc:Choice>
          <mc:Fallback xmlns="">
            <p:pic>
              <p:nvPicPr>
                <p:cNvPr id="48" name="Ink 47">
                  <a:extLst>
                    <a:ext uri="{FF2B5EF4-FFF2-40B4-BE49-F238E27FC236}">
                      <a16:creationId xmlns:a16="http://schemas.microsoft.com/office/drawing/2014/main" id="{E6CD90F1-6AC5-645C-50E3-409EF26157A1}"/>
                    </a:ext>
                  </a:extLst>
                </p:cNvPr>
                <p:cNvPicPr/>
                <p:nvPr/>
              </p:nvPicPr>
              <p:blipFill>
                <a:blip r:embed="rId69"/>
                <a:stretch>
                  <a:fillRect/>
                </a:stretch>
              </p:blipFill>
              <p:spPr>
                <a:xfrm>
                  <a:off x="4696451" y="1507735"/>
                  <a:ext cx="4320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0" name="Ink 49">
                  <a:extLst>
                    <a:ext uri="{FF2B5EF4-FFF2-40B4-BE49-F238E27FC236}">
                      <a16:creationId xmlns:a16="http://schemas.microsoft.com/office/drawing/2014/main" id="{BE6DBD83-35BC-013D-84AF-3118CC06823B}"/>
                    </a:ext>
                  </a:extLst>
                </p14:cNvPr>
                <p14:cNvContentPartPr/>
                <p14:nvPr/>
              </p14:nvContentPartPr>
              <p14:xfrm>
                <a:off x="5101451" y="1337455"/>
                <a:ext cx="1808640" cy="446400"/>
              </p14:xfrm>
            </p:contentPart>
          </mc:Choice>
          <mc:Fallback xmlns="">
            <p:pic>
              <p:nvPicPr>
                <p:cNvPr id="50" name="Ink 49">
                  <a:extLst>
                    <a:ext uri="{FF2B5EF4-FFF2-40B4-BE49-F238E27FC236}">
                      <a16:creationId xmlns:a16="http://schemas.microsoft.com/office/drawing/2014/main" id="{BE6DBD83-35BC-013D-84AF-3118CC06823B}"/>
                    </a:ext>
                  </a:extLst>
                </p:cNvPr>
                <p:cNvPicPr/>
                <p:nvPr/>
              </p:nvPicPr>
              <p:blipFill>
                <a:blip r:embed="rId71"/>
                <a:stretch>
                  <a:fillRect/>
                </a:stretch>
              </p:blipFill>
              <p:spPr>
                <a:xfrm>
                  <a:off x="5092811" y="1328455"/>
                  <a:ext cx="1826280" cy="4640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1" name="Ink 50">
                  <a:extLst>
                    <a:ext uri="{FF2B5EF4-FFF2-40B4-BE49-F238E27FC236}">
                      <a16:creationId xmlns:a16="http://schemas.microsoft.com/office/drawing/2014/main" id="{E89111EB-9F47-1B75-8ECC-E8CF9D15EB4C}"/>
                    </a:ext>
                  </a:extLst>
                </p14:cNvPr>
                <p14:cNvContentPartPr/>
                <p14:nvPr/>
              </p14:nvContentPartPr>
              <p14:xfrm>
                <a:off x="6505811" y="1496935"/>
                <a:ext cx="60480" cy="24120"/>
              </p14:xfrm>
            </p:contentPart>
          </mc:Choice>
          <mc:Fallback xmlns="">
            <p:pic>
              <p:nvPicPr>
                <p:cNvPr id="51" name="Ink 50">
                  <a:extLst>
                    <a:ext uri="{FF2B5EF4-FFF2-40B4-BE49-F238E27FC236}">
                      <a16:creationId xmlns:a16="http://schemas.microsoft.com/office/drawing/2014/main" id="{E89111EB-9F47-1B75-8ECC-E8CF9D15EB4C}"/>
                    </a:ext>
                  </a:extLst>
                </p:cNvPr>
                <p:cNvPicPr/>
                <p:nvPr/>
              </p:nvPicPr>
              <p:blipFill>
                <a:blip r:embed="rId73"/>
                <a:stretch>
                  <a:fillRect/>
                </a:stretch>
              </p:blipFill>
              <p:spPr>
                <a:xfrm>
                  <a:off x="6496811" y="1487935"/>
                  <a:ext cx="7812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2" name="Ink 51">
                  <a:extLst>
                    <a:ext uri="{FF2B5EF4-FFF2-40B4-BE49-F238E27FC236}">
                      <a16:creationId xmlns:a16="http://schemas.microsoft.com/office/drawing/2014/main" id="{CF219708-AE88-84E7-4AE1-2E98751677A4}"/>
                    </a:ext>
                  </a:extLst>
                </p14:cNvPr>
                <p14:cNvContentPartPr/>
                <p14:nvPr/>
              </p14:nvContentPartPr>
              <p14:xfrm>
                <a:off x="6180011" y="1458775"/>
                <a:ext cx="332280" cy="34200"/>
              </p14:xfrm>
            </p:contentPart>
          </mc:Choice>
          <mc:Fallback xmlns="">
            <p:pic>
              <p:nvPicPr>
                <p:cNvPr id="52" name="Ink 51">
                  <a:extLst>
                    <a:ext uri="{FF2B5EF4-FFF2-40B4-BE49-F238E27FC236}">
                      <a16:creationId xmlns:a16="http://schemas.microsoft.com/office/drawing/2014/main" id="{CF219708-AE88-84E7-4AE1-2E98751677A4}"/>
                    </a:ext>
                  </a:extLst>
                </p:cNvPr>
                <p:cNvPicPr/>
                <p:nvPr/>
              </p:nvPicPr>
              <p:blipFill>
                <a:blip r:embed="rId75"/>
                <a:stretch>
                  <a:fillRect/>
                </a:stretch>
              </p:blipFill>
              <p:spPr>
                <a:xfrm>
                  <a:off x="6171371" y="1450135"/>
                  <a:ext cx="34992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3" name="Ink 52">
                  <a:extLst>
                    <a:ext uri="{FF2B5EF4-FFF2-40B4-BE49-F238E27FC236}">
                      <a16:creationId xmlns:a16="http://schemas.microsoft.com/office/drawing/2014/main" id="{F7C74065-3339-787A-12BB-0C0DF9914932}"/>
                    </a:ext>
                  </a:extLst>
                </p14:cNvPr>
                <p14:cNvContentPartPr/>
                <p14:nvPr/>
              </p14:nvContentPartPr>
              <p14:xfrm>
                <a:off x="5139251" y="1529695"/>
                <a:ext cx="288360" cy="16200"/>
              </p14:xfrm>
            </p:contentPart>
          </mc:Choice>
          <mc:Fallback xmlns="">
            <p:pic>
              <p:nvPicPr>
                <p:cNvPr id="53" name="Ink 52">
                  <a:extLst>
                    <a:ext uri="{FF2B5EF4-FFF2-40B4-BE49-F238E27FC236}">
                      <a16:creationId xmlns:a16="http://schemas.microsoft.com/office/drawing/2014/main" id="{F7C74065-3339-787A-12BB-0C0DF9914932}"/>
                    </a:ext>
                  </a:extLst>
                </p:cNvPr>
                <p:cNvPicPr/>
                <p:nvPr/>
              </p:nvPicPr>
              <p:blipFill>
                <a:blip r:embed="rId77"/>
                <a:stretch>
                  <a:fillRect/>
                </a:stretch>
              </p:blipFill>
              <p:spPr>
                <a:xfrm>
                  <a:off x="5130611" y="1521055"/>
                  <a:ext cx="306000" cy="33840"/>
                </a:xfrm>
                <a:prstGeom prst="rect">
                  <a:avLst/>
                </a:prstGeom>
              </p:spPr>
            </p:pic>
          </mc:Fallback>
        </mc:AlternateContent>
      </p:grpSp>
      <p:grpSp>
        <p:nvGrpSpPr>
          <p:cNvPr id="57" name="Group 56">
            <a:extLst>
              <a:ext uri="{FF2B5EF4-FFF2-40B4-BE49-F238E27FC236}">
                <a16:creationId xmlns:a16="http://schemas.microsoft.com/office/drawing/2014/main" id="{58CDB756-6F9B-DB31-504C-6C46B3DA4BDC}"/>
              </a:ext>
            </a:extLst>
          </p:cNvPr>
          <p:cNvGrpSpPr/>
          <p:nvPr/>
        </p:nvGrpSpPr>
        <p:grpSpPr>
          <a:xfrm>
            <a:off x="7188011" y="1314415"/>
            <a:ext cx="1528920" cy="455400"/>
            <a:chOff x="7188011" y="1314415"/>
            <a:chExt cx="1528920" cy="455400"/>
          </a:xfrm>
        </p:grpSpPr>
        <mc:AlternateContent xmlns:mc="http://schemas.openxmlformats.org/markup-compatibility/2006" xmlns:p14="http://schemas.microsoft.com/office/powerpoint/2010/main">
          <mc:Choice Requires="p14">
            <p:contentPart p14:bwMode="auto" r:id="rId78">
              <p14:nvContentPartPr>
                <p14:cNvPr id="55" name="Ink 54">
                  <a:extLst>
                    <a:ext uri="{FF2B5EF4-FFF2-40B4-BE49-F238E27FC236}">
                      <a16:creationId xmlns:a16="http://schemas.microsoft.com/office/drawing/2014/main" id="{4246915C-BA9E-CEA7-D3F5-61AD4F77DB33}"/>
                    </a:ext>
                  </a:extLst>
                </p14:cNvPr>
                <p14:cNvContentPartPr/>
                <p14:nvPr/>
              </p14:nvContentPartPr>
              <p14:xfrm>
                <a:off x="7188011" y="1314415"/>
                <a:ext cx="1528920" cy="455400"/>
              </p14:xfrm>
            </p:contentPart>
          </mc:Choice>
          <mc:Fallback xmlns="">
            <p:pic>
              <p:nvPicPr>
                <p:cNvPr id="55" name="Ink 54">
                  <a:extLst>
                    <a:ext uri="{FF2B5EF4-FFF2-40B4-BE49-F238E27FC236}">
                      <a16:creationId xmlns:a16="http://schemas.microsoft.com/office/drawing/2014/main" id="{4246915C-BA9E-CEA7-D3F5-61AD4F77DB33}"/>
                    </a:ext>
                  </a:extLst>
                </p:cNvPr>
                <p:cNvPicPr/>
                <p:nvPr/>
              </p:nvPicPr>
              <p:blipFill>
                <a:blip r:embed="rId79"/>
                <a:stretch>
                  <a:fillRect/>
                </a:stretch>
              </p:blipFill>
              <p:spPr>
                <a:xfrm>
                  <a:off x="7179011" y="1305415"/>
                  <a:ext cx="1546560" cy="4730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6" name="Ink 55">
                  <a:extLst>
                    <a:ext uri="{FF2B5EF4-FFF2-40B4-BE49-F238E27FC236}">
                      <a16:creationId xmlns:a16="http://schemas.microsoft.com/office/drawing/2014/main" id="{76D737E5-076B-D416-D789-361987502825}"/>
                    </a:ext>
                  </a:extLst>
                </p14:cNvPr>
                <p14:cNvContentPartPr/>
                <p14:nvPr/>
              </p14:nvContentPartPr>
              <p14:xfrm>
                <a:off x="7638731" y="1492615"/>
                <a:ext cx="373680" cy="33840"/>
              </p14:xfrm>
            </p:contentPart>
          </mc:Choice>
          <mc:Fallback xmlns="">
            <p:pic>
              <p:nvPicPr>
                <p:cNvPr id="56" name="Ink 55">
                  <a:extLst>
                    <a:ext uri="{FF2B5EF4-FFF2-40B4-BE49-F238E27FC236}">
                      <a16:creationId xmlns:a16="http://schemas.microsoft.com/office/drawing/2014/main" id="{76D737E5-076B-D416-D789-361987502825}"/>
                    </a:ext>
                  </a:extLst>
                </p:cNvPr>
                <p:cNvPicPr/>
                <p:nvPr/>
              </p:nvPicPr>
              <p:blipFill>
                <a:blip r:embed="rId81"/>
                <a:stretch>
                  <a:fillRect/>
                </a:stretch>
              </p:blipFill>
              <p:spPr>
                <a:xfrm>
                  <a:off x="7630091" y="1483975"/>
                  <a:ext cx="391320" cy="51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2">
            <p14:nvContentPartPr>
              <p14:cNvPr id="58" name="Ink 57">
                <a:extLst>
                  <a:ext uri="{FF2B5EF4-FFF2-40B4-BE49-F238E27FC236}">
                    <a16:creationId xmlns:a16="http://schemas.microsoft.com/office/drawing/2014/main" id="{71D331BE-1CB7-B2A8-0CB4-A90FEE9B0004}"/>
                  </a:ext>
                </a:extLst>
              </p14:cNvPr>
              <p14:cNvContentPartPr/>
              <p14:nvPr/>
            </p14:nvContentPartPr>
            <p14:xfrm>
              <a:off x="8907731" y="1311535"/>
              <a:ext cx="1130760" cy="446040"/>
            </p14:xfrm>
          </p:contentPart>
        </mc:Choice>
        <mc:Fallback xmlns="">
          <p:pic>
            <p:nvPicPr>
              <p:cNvPr id="58" name="Ink 57">
                <a:extLst>
                  <a:ext uri="{FF2B5EF4-FFF2-40B4-BE49-F238E27FC236}">
                    <a16:creationId xmlns:a16="http://schemas.microsoft.com/office/drawing/2014/main" id="{71D331BE-1CB7-B2A8-0CB4-A90FEE9B0004}"/>
                  </a:ext>
                </a:extLst>
              </p:cNvPr>
              <p:cNvPicPr/>
              <p:nvPr/>
            </p:nvPicPr>
            <p:blipFill>
              <a:blip r:embed="rId83"/>
              <a:stretch>
                <a:fillRect/>
              </a:stretch>
            </p:blipFill>
            <p:spPr>
              <a:xfrm>
                <a:off x="8899091" y="1302535"/>
                <a:ext cx="1148400" cy="463680"/>
              </a:xfrm>
              <a:prstGeom prst="rect">
                <a:avLst/>
              </a:prstGeom>
            </p:spPr>
          </p:pic>
        </mc:Fallback>
      </mc:AlternateContent>
      <p:grpSp>
        <p:nvGrpSpPr>
          <p:cNvPr id="67" name="Group 66">
            <a:extLst>
              <a:ext uri="{FF2B5EF4-FFF2-40B4-BE49-F238E27FC236}">
                <a16:creationId xmlns:a16="http://schemas.microsoft.com/office/drawing/2014/main" id="{DD6E0F4E-A7C4-7449-9088-254F3EB36F5A}"/>
              </a:ext>
            </a:extLst>
          </p:cNvPr>
          <p:cNvGrpSpPr/>
          <p:nvPr/>
        </p:nvGrpSpPr>
        <p:grpSpPr>
          <a:xfrm>
            <a:off x="3227651" y="1433575"/>
            <a:ext cx="1075680" cy="486360"/>
            <a:chOff x="3227651" y="1433575"/>
            <a:chExt cx="1075680" cy="486360"/>
          </a:xfrm>
        </p:grpSpPr>
        <mc:AlternateContent xmlns:mc="http://schemas.openxmlformats.org/markup-compatibility/2006" xmlns:p14="http://schemas.microsoft.com/office/powerpoint/2010/main">
          <mc:Choice Requires="p14">
            <p:contentPart p14:bwMode="auto" r:id="rId84">
              <p14:nvContentPartPr>
                <p14:cNvPr id="64" name="Ink 63">
                  <a:extLst>
                    <a:ext uri="{FF2B5EF4-FFF2-40B4-BE49-F238E27FC236}">
                      <a16:creationId xmlns:a16="http://schemas.microsoft.com/office/drawing/2014/main" id="{ECB7A801-3E47-1903-FF32-E6D7BFE97C8F}"/>
                    </a:ext>
                  </a:extLst>
                </p14:cNvPr>
                <p14:cNvContentPartPr/>
                <p14:nvPr/>
              </p14:nvContentPartPr>
              <p14:xfrm>
                <a:off x="3227651" y="1433575"/>
                <a:ext cx="1075680" cy="486360"/>
              </p14:xfrm>
            </p:contentPart>
          </mc:Choice>
          <mc:Fallback xmlns="">
            <p:pic>
              <p:nvPicPr>
                <p:cNvPr id="64" name="Ink 63">
                  <a:extLst>
                    <a:ext uri="{FF2B5EF4-FFF2-40B4-BE49-F238E27FC236}">
                      <a16:creationId xmlns:a16="http://schemas.microsoft.com/office/drawing/2014/main" id="{ECB7A801-3E47-1903-FF32-E6D7BFE97C8F}"/>
                    </a:ext>
                  </a:extLst>
                </p:cNvPr>
                <p:cNvPicPr/>
                <p:nvPr/>
              </p:nvPicPr>
              <p:blipFill>
                <a:blip r:embed="rId85"/>
                <a:stretch>
                  <a:fillRect/>
                </a:stretch>
              </p:blipFill>
              <p:spPr>
                <a:xfrm>
                  <a:off x="3219011" y="1424575"/>
                  <a:ext cx="1093320" cy="5040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65" name="Ink 64">
                  <a:extLst>
                    <a:ext uri="{FF2B5EF4-FFF2-40B4-BE49-F238E27FC236}">
                      <a16:creationId xmlns:a16="http://schemas.microsoft.com/office/drawing/2014/main" id="{8DD3AB13-1B0F-68E4-498C-7846998F2714}"/>
                    </a:ext>
                  </a:extLst>
                </p14:cNvPr>
                <p14:cNvContentPartPr/>
                <p14:nvPr/>
              </p14:nvContentPartPr>
              <p14:xfrm>
                <a:off x="3864851" y="1541575"/>
                <a:ext cx="60480" cy="27360"/>
              </p14:xfrm>
            </p:contentPart>
          </mc:Choice>
          <mc:Fallback xmlns="">
            <p:pic>
              <p:nvPicPr>
                <p:cNvPr id="65" name="Ink 64">
                  <a:extLst>
                    <a:ext uri="{FF2B5EF4-FFF2-40B4-BE49-F238E27FC236}">
                      <a16:creationId xmlns:a16="http://schemas.microsoft.com/office/drawing/2014/main" id="{8DD3AB13-1B0F-68E4-498C-7846998F2714}"/>
                    </a:ext>
                  </a:extLst>
                </p:cNvPr>
                <p:cNvPicPr/>
                <p:nvPr/>
              </p:nvPicPr>
              <p:blipFill>
                <a:blip r:embed="rId87"/>
                <a:stretch>
                  <a:fillRect/>
                </a:stretch>
              </p:blipFill>
              <p:spPr>
                <a:xfrm>
                  <a:off x="3856211" y="1532935"/>
                  <a:ext cx="7812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6" name="Ink 65">
                  <a:extLst>
                    <a:ext uri="{FF2B5EF4-FFF2-40B4-BE49-F238E27FC236}">
                      <a16:creationId xmlns:a16="http://schemas.microsoft.com/office/drawing/2014/main" id="{51A5548F-1DE2-626B-477E-3FF3063E2D40}"/>
                    </a:ext>
                  </a:extLst>
                </p14:cNvPr>
                <p14:cNvContentPartPr/>
                <p14:nvPr/>
              </p14:nvContentPartPr>
              <p14:xfrm>
                <a:off x="3660011" y="1540495"/>
                <a:ext cx="200520" cy="21240"/>
              </p14:xfrm>
            </p:contentPart>
          </mc:Choice>
          <mc:Fallback xmlns="">
            <p:pic>
              <p:nvPicPr>
                <p:cNvPr id="66" name="Ink 65">
                  <a:extLst>
                    <a:ext uri="{FF2B5EF4-FFF2-40B4-BE49-F238E27FC236}">
                      <a16:creationId xmlns:a16="http://schemas.microsoft.com/office/drawing/2014/main" id="{51A5548F-1DE2-626B-477E-3FF3063E2D40}"/>
                    </a:ext>
                  </a:extLst>
                </p:cNvPr>
                <p:cNvPicPr/>
                <p:nvPr/>
              </p:nvPicPr>
              <p:blipFill>
                <a:blip r:embed="rId89"/>
                <a:stretch>
                  <a:fillRect/>
                </a:stretch>
              </p:blipFill>
              <p:spPr>
                <a:xfrm>
                  <a:off x="3651371" y="1531855"/>
                  <a:ext cx="218160" cy="38880"/>
                </a:xfrm>
                <a:prstGeom prst="rect">
                  <a:avLst/>
                </a:prstGeom>
              </p:spPr>
            </p:pic>
          </mc:Fallback>
        </mc:AlternateContent>
      </p:grpSp>
      <p:grpSp>
        <p:nvGrpSpPr>
          <p:cNvPr id="75" name="Group 74">
            <a:extLst>
              <a:ext uri="{FF2B5EF4-FFF2-40B4-BE49-F238E27FC236}">
                <a16:creationId xmlns:a16="http://schemas.microsoft.com/office/drawing/2014/main" id="{A5AD42D2-FDB4-9303-686B-8C2D8F4862F2}"/>
              </a:ext>
            </a:extLst>
          </p:cNvPr>
          <p:cNvGrpSpPr/>
          <p:nvPr/>
        </p:nvGrpSpPr>
        <p:grpSpPr>
          <a:xfrm>
            <a:off x="477971" y="2096695"/>
            <a:ext cx="6921360" cy="672840"/>
            <a:chOff x="477971" y="2096695"/>
            <a:chExt cx="6921360" cy="672840"/>
          </a:xfrm>
        </p:grpSpPr>
        <mc:AlternateContent xmlns:mc="http://schemas.openxmlformats.org/markup-compatibility/2006" xmlns:p14="http://schemas.microsoft.com/office/powerpoint/2010/main">
          <mc:Choice Requires="p14">
            <p:contentPart p14:bwMode="auto" r:id="rId90">
              <p14:nvContentPartPr>
                <p14:cNvPr id="59" name="Ink 58">
                  <a:extLst>
                    <a:ext uri="{FF2B5EF4-FFF2-40B4-BE49-F238E27FC236}">
                      <a16:creationId xmlns:a16="http://schemas.microsoft.com/office/drawing/2014/main" id="{FF59DF25-FE3B-8B24-CB41-2111D4380C9A}"/>
                    </a:ext>
                  </a:extLst>
                </p14:cNvPr>
                <p14:cNvContentPartPr/>
                <p14:nvPr/>
              </p14:nvContentPartPr>
              <p14:xfrm>
                <a:off x="477971" y="2162215"/>
                <a:ext cx="1437120" cy="607320"/>
              </p14:xfrm>
            </p:contentPart>
          </mc:Choice>
          <mc:Fallback xmlns="">
            <p:pic>
              <p:nvPicPr>
                <p:cNvPr id="59" name="Ink 58">
                  <a:extLst>
                    <a:ext uri="{FF2B5EF4-FFF2-40B4-BE49-F238E27FC236}">
                      <a16:creationId xmlns:a16="http://schemas.microsoft.com/office/drawing/2014/main" id="{FF59DF25-FE3B-8B24-CB41-2111D4380C9A}"/>
                    </a:ext>
                  </a:extLst>
                </p:cNvPr>
                <p:cNvPicPr/>
                <p:nvPr/>
              </p:nvPicPr>
              <p:blipFill>
                <a:blip r:embed="rId91"/>
                <a:stretch>
                  <a:fillRect/>
                </a:stretch>
              </p:blipFill>
              <p:spPr>
                <a:xfrm>
                  <a:off x="468971" y="2153575"/>
                  <a:ext cx="1454760" cy="6249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0" name="Ink 59">
                  <a:extLst>
                    <a:ext uri="{FF2B5EF4-FFF2-40B4-BE49-F238E27FC236}">
                      <a16:creationId xmlns:a16="http://schemas.microsoft.com/office/drawing/2014/main" id="{44EAFB75-C309-BF00-55D3-82B6F965135F}"/>
                    </a:ext>
                  </a:extLst>
                </p14:cNvPr>
                <p14:cNvContentPartPr/>
                <p14:nvPr/>
              </p14:nvContentPartPr>
              <p14:xfrm>
                <a:off x="1616291" y="2232055"/>
                <a:ext cx="23760" cy="20160"/>
              </p14:xfrm>
            </p:contentPart>
          </mc:Choice>
          <mc:Fallback xmlns="">
            <p:pic>
              <p:nvPicPr>
                <p:cNvPr id="60" name="Ink 59">
                  <a:extLst>
                    <a:ext uri="{FF2B5EF4-FFF2-40B4-BE49-F238E27FC236}">
                      <a16:creationId xmlns:a16="http://schemas.microsoft.com/office/drawing/2014/main" id="{44EAFB75-C309-BF00-55D3-82B6F965135F}"/>
                    </a:ext>
                  </a:extLst>
                </p:cNvPr>
                <p:cNvPicPr/>
                <p:nvPr/>
              </p:nvPicPr>
              <p:blipFill>
                <a:blip r:embed="rId93"/>
                <a:stretch>
                  <a:fillRect/>
                </a:stretch>
              </p:blipFill>
              <p:spPr>
                <a:xfrm>
                  <a:off x="1607651" y="2223415"/>
                  <a:ext cx="4140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1" name="Ink 60">
                  <a:extLst>
                    <a:ext uri="{FF2B5EF4-FFF2-40B4-BE49-F238E27FC236}">
                      <a16:creationId xmlns:a16="http://schemas.microsoft.com/office/drawing/2014/main" id="{D37368F2-5837-60E2-B35A-0531AB609A94}"/>
                    </a:ext>
                  </a:extLst>
                </p14:cNvPr>
                <p14:cNvContentPartPr/>
                <p14:nvPr/>
              </p14:nvContentPartPr>
              <p14:xfrm>
                <a:off x="2191931" y="2150695"/>
                <a:ext cx="447840" cy="329040"/>
              </p14:xfrm>
            </p:contentPart>
          </mc:Choice>
          <mc:Fallback xmlns="">
            <p:pic>
              <p:nvPicPr>
                <p:cNvPr id="61" name="Ink 60">
                  <a:extLst>
                    <a:ext uri="{FF2B5EF4-FFF2-40B4-BE49-F238E27FC236}">
                      <a16:creationId xmlns:a16="http://schemas.microsoft.com/office/drawing/2014/main" id="{D37368F2-5837-60E2-B35A-0531AB609A94}"/>
                    </a:ext>
                  </a:extLst>
                </p:cNvPr>
                <p:cNvPicPr/>
                <p:nvPr/>
              </p:nvPicPr>
              <p:blipFill>
                <a:blip r:embed="rId95"/>
                <a:stretch>
                  <a:fillRect/>
                </a:stretch>
              </p:blipFill>
              <p:spPr>
                <a:xfrm>
                  <a:off x="2182931" y="2142055"/>
                  <a:ext cx="465480" cy="3466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2" name="Ink 61">
                  <a:extLst>
                    <a:ext uri="{FF2B5EF4-FFF2-40B4-BE49-F238E27FC236}">
                      <a16:creationId xmlns:a16="http://schemas.microsoft.com/office/drawing/2014/main" id="{57506487-2081-0560-2F29-05469A7052FD}"/>
                    </a:ext>
                  </a:extLst>
                </p14:cNvPr>
                <p14:cNvContentPartPr/>
                <p14:nvPr/>
              </p14:nvContentPartPr>
              <p14:xfrm>
                <a:off x="2287331" y="2247895"/>
                <a:ext cx="180000" cy="17280"/>
              </p14:xfrm>
            </p:contentPart>
          </mc:Choice>
          <mc:Fallback xmlns="">
            <p:pic>
              <p:nvPicPr>
                <p:cNvPr id="62" name="Ink 61">
                  <a:extLst>
                    <a:ext uri="{FF2B5EF4-FFF2-40B4-BE49-F238E27FC236}">
                      <a16:creationId xmlns:a16="http://schemas.microsoft.com/office/drawing/2014/main" id="{57506487-2081-0560-2F29-05469A7052FD}"/>
                    </a:ext>
                  </a:extLst>
                </p:cNvPr>
                <p:cNvPicPr/>
                <p:nvPr/>
              </p:nvPicPr>
              <p:blipFill>
                <a:blip r:embed="rId97"/>
                <a:stretch>
                  <a:fillRect/>
                </a:stretch>
              </p:blipFill>
              <p:spPr>
                <a:xfrm>
                  <a:off x="2278691" y="2238895"/>
                  <a:ext cx="19764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8" name="Ink 67">
                  <a:extLst>
                    <a:ext uri="{FF2B5EF4-FFF2-40B4-BE49-F238E27FC236}">
                      <a16:creationId xmlns:a16="http://schemas.microsoft.com/office/drawing/2014/main" id="{8FB447FC-89AE-AE33-5C5E-4238C037DD33}"/>
                    </a:ext>
                  </a:extLst>
                </p14:cNvPr>
                <p14:cNvContentPartPr/>
                <p14:nvPr/>
              </p14:nvContentPartPr>
              <p14:xfrm>
                <a:off x="2947571" y="2096695"/>
                <a:ext cx="782280" cy="360360"/>
              </p14:xfrm>
            </p:contentPart>
          </mc:Choice>
          <mc:Fallback xmlns="">
            <p:pic>
              <p:nvPicPr>
                <p:cNvPr id="68" name="Ink 67">
                  <a:extLst>
                    <a:ext uri="{FF2B5EF4-FFF2-40B4-BE49-F238E27FC236}">
                      <a16:creationId xmlns:a16="http://schemas.microsoft.com/office/drawing/2014/main" id="{8FB447FC-89AE-AE33-5C5E-4238C037DD33}"/>
                    </a:ext>
                  </a:extLst>
                </p:cNvPr>
                <p:cNvPicPr/>
                <p:nvPr/>
              </p:nvPicPr>
              <p:blipFill>
                <a:blip r:embed="rId99"/>
                <a:stretch>
                  <a:fillRect/>
                </a:stretch>
              </p:blipFill>
              <p:spPr>
                <a:xfrm>
                  <a:off x="2938571" y="2087695"/>
                  <a:ext cx="799920" cy="3780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9" name="Ink 68">
                  <a:extLst>
                    <a:ext uri="{FF2B5EF4-FFF2-40B4-BE49-F238E27FC236}">
                      <a16:creationId xmlns:a16="http://schemas.microsoft.com/office/drawing/2014/main" id="{9FEA0A16-3630-B987-479D-C740FB79EFDC}"/>
                    </a:ext>
                  </a:extLst>
                </p14:cNvPr>
                <p14:cNvContentPartPr/>
                <p14:nvPr/>
              </p14:nvContentPartPr>
              <p14:xfrm>
                <a:off x="3629771" y="2320615"/>
                <a:ext cx="867600" cy="120240"/>
              </p14:xfrm>
            </p:contentPart>
          </mc:Choice>
          <mc:Fallback xmlns="">
            <p:pic>
              <p:nvPicPr>
                <p:cNvPr id="69" name="Ink 68">
                  <a:extLst>
                    <a:ext uri="{FF2B5EF4-FFF2-40B4-BE49-F238E27FC236}">
                      <a16:creationId xmlns:a16="http://schemas.microsoft.com/office/drawing/2014/main" id="{9FEA0A16-3630-B987-479D-C740FB79EFDC}"/>
                    </a:ext>
                  </a:extLst>
                </p:cNvPr>
                <p:cNvPicPr/>
                <p:nvPr/>
              </p:nvPicPr>
              <p:blipFill>
                <a:blip r:embed="rId101"/>
                <a:stretch>
                  <a:fillRect/>
                </a:stretch>
              </p:blipFill>
              <p:spPr>
                <a:xfrm>
                  <a:off x="3620771" y="2311615"/>
                  <a:ext cx="88524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70" name="Ink 69">
                  <a:extLst>
                    <a:ext uri="{FF2B5EF4-FFF2-40B4-BE49-F238E27FC236}">
                      <a16:creationId xmlns:a16="http://schemas.microsoft.com/office/drawing/2014/main" id="{2172F2BA-C66B-4E2D-29C8-E247D99F3F54}"/>
                    </a:ext>
                  </a:extLst>
                </p14:cNvPr>
                <p14:cNvContentPartPr/>
                <p14:nvPr/>
              </p14:nvContentPartPr>
              <p14:xfrm>
                <a:off x="4291451" y="2214055"/>
                <a:ext cx="28800" cy="10440"/>
              </p14:xfrm>
            </p:contentPart>
          </mc:Choice>
          <mc:Fallback xmlns="">
            <p:pic>
              <p:nvPicPr>
                <p:cNvPr id="70" name="Ink 69">
                  <a:extLst>
                    <a:ext uri="{FF2B5EF4-FFF2-40B4-BE49-F238E27FC236}">
                      <a16:creationId xmlns:a16="http://schemas.microsoft.com/office/drawing/2014/main" id="{2172F2BA-C66B-4E2D-29C8-E247D99F3F54}"/>
                    </a:ext>
                  </a:extLst>
                </p:cNvPr>
                <p:cNvPicPr/>
                <p:nvPr/>
              </p:nvPicPr>
              <p:blipFill>
                <a:blip r:embed="rId103"/>
                <a:stretch>
                  <a:fillRect/>
                </a:stretch>
              </p:blipFill>
              <p:spPr>
                <a:xfrm>
                  <a:off x="4282811" y="2205055"/>
                  <a:ext cx="4644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71" name="Ink 70">
                  <a:extLst>
                    <a:ext uri="{FF2B5EF4-FFF2-40B4-BE49-F238E27FC236}">
                      <a16:creationId xmlns:a16="http://schemas.microsoft.com/office/drawing/2014/main" id="{8D6FBA5A-5D3C-839D-734C-DDD7F92BEBA2}"/>
                    </a:ext>
                  </a:extLst>
                </p14:cNvPr>
                <p14:cNvContentPartPr/>
                <p14:nvPr/>
              </p14:nvContentPartPr>
              <p14:xfrm>
                <a:off x="4816691" y="2107135"/>
                <a:ext cx="1106280" cy="349560"/>
              </p14:xfrm>
            </p:contentPart>
          </mc:Choice>
          <mc:Fallback xmlns="">
            <p:pic>
              <p:nvPicPr>
                <p:cNvPr id="71" name="Ink 70">
                  <a:extLst>
                    <a:ext uri="{FF2B5EF4-FFF2-40B4-BE49-F238E27FC236}">
                      <a16:creationId xmlns:a16="http://schemas.microsoft.com/office/drawing/2014/main" id="{8D6FBA5A-5D3C-839D-734C-DDD7F92BEBA2}"/>
                    </a:ext>
                  </a:extLst>
                </p:cNvPr>
                <p:cNvPicPr/>
                <p:nvPr/>
              </p:nvPicPr>
              <p:blipFill>
                <a:blip r:embed="rId105"/>
                <a:stretch>
                  <a:fillRect/>
                </a:stretch>
              </p:blipFill>
              <p:spPr>
                <a:xfrm>
                  <a:off x="4807691" y="2098135"/>
                  <a:ext cx="1123920" cy="3672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72" name="Ink 71">
                  <a:extLst>
                    <a:ext uri="{FF2B5EF4-FFF2-40B4-BE49-F238E27FC236}">
                      <a16:creationId xmlns:a16="http://schemas.microsoft.com/office/drawing/2014/main" id="{8339B639-CFC4-8AC1-DA1E-C810AD375740}"/>
                    </a:ext>
                  </a:extLst>
                </p14:cNvPr>
                <p14:cNvContentPartPr/>
                <p14:nvPr/>
              </p14:nvContentPartPr>
              <p14:xfrm>
                <a:off x="4980131" y="2229895"/>
                <a:ext cx="181800" cy="22680"/>
              </p14:xfrm>
            </p:contentPart>
          </mc:Choice>
          <mc:Fallback xmlns="">
            <p:pic>
              <p:nvPicPr>
                <p:cNvPr id="72" name="Ink 71">
                  <a:extLst>
                    <a:ext uri="{FF2B5EF4-FFF2-40B4-BE49-F238E27FC236}">
                      <a16:creationId xmlns:a16="http://schemas.microsoft.com/office/drawing/2014/main" id="{8339B639-CFC4-8AC1-DA1E-C810AD375740}"/>
                    </a:ext>
                  </a:extLst>
                </p:cNvPr>
                <p:cNvPicPr/>
                <p:nvPr/>
              </p:nvPicPr>
              <p:blipFill>
                <a:blip r:embed="rId107"/>
                <a:stretch>
                  <a:fillRect/>
                </a:stretch>
              </p:blipFill>
              <p:spPr>
                <a:xfrm>
                  <a:off x="4971491" y="2220895"/>
                  <a:ext cx="19944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3" name="Ink 72">
                  <a:extLst>
                    <a:ext uri="{FF2B5EF4-FFF2-40B4-BE49-F238E27FC236}">
                      <a16:creationId xmlns:a16="http://schemas.microsoft.com/office/drawing/2014/main" id="{F4215AF0-3AD7-310A-A922-8BA3061FA5C6}"/>
                    </a:ext>
                  </a:extLst>
                </p14:cNvPr>
                <p14:cNvContentPartPr/>
                <p14:nvPr/>
              </p14:nvContentPartPr>
              <p14:xfrm>
                <a:off x="6279371" y="2124055"/>
                <a:ext cx="760680" cy="308520"/>
              </p14:xfrm>
            </p:contentPart>
          </mc:Choice>
          <mc:Fallback xmlns="">
            <p:pic>
              <p:nvPicPr>
                <p:cNvPr id="73" name="Ink 72">
                  <a:extLst>
                    <a:ext uri="{FF2B5EF4-FFF2-40B4-BE49-F238E27FC236}">
                      <a16:creationId xmlns:a16="http://schemas.microsoft.com/office/drawing/2014/main" id="{F4215AF0-3AD7-310A-A922-8BA3061FA5C6}"/>
                    </a:ext>
                  </a:extLst>
                </p:cNvPr>
                <p:cNvPicPr/>
                <p:nvPr/>
              </p:nvPicPr>
              <p:blipFill>
                <a:blip r:embed="rId109"/>
                <a:stretch>
                  <a:fillRect/>
                </a:stretch>
              </p:blipFill>
              <p:spPr>
                <a:xfrm>
                  <a:off x="6270371" y="2115055"/>
                  <a:ext cx="778320" cy="3261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4" name="Ink 73">
                  <a:extLst>
                    <a:ext uri="{FF2B5EF4-FFF2-40B4-BE49-F238E27FC236}">
                      <a16:creationId xmlns:a16="http://schemas.microsoft.com/office/drawing/2014/main" id="{C7D4A5FC-54E3-05A5-EA44-7B5E8F497476}"/>
                    </a:ext>
                  </a:extLst>
                </p14:cNvPr>
                <p14:cNvContentPartPr/>
                <p14:nvPr/>
              </p14:nvContentPartPr>
              <p14:xfrm>
                <a:off x="6999011" y="2189215"/>
                <a:ext cx="400320" cy="542520"/>
              </p14:xfrm>
            </p:contentPart>
          </mc:Choice>
          <mc:Fallback xmlns="">
            <p:pic>
              <p:nvPicPr>
                <p:cNvPr id="74" name="Ink 73">
                  <a:extLst>
                    <a:ext uri="{FF2B5EF4-FFF2-40B4-BE49-F238E27FC236}">
                      <a16:creationId xmlns:a16="http://schemas.microsoft.com/office/drawing/2014/main" id="{C7D4A5FC-54E3-05A5-EA44-7B5E8F497476}"/>
                    </a:ext>
                  </a:extLst>
                </p:cNvPr>
                <p:cNvPicPr/>
                <p:nvPr/>
              </p:nvPicPr>
              <p:blipFill>
                <a:blip r:embed="rId111"/>
                <a:stretch>
                  <a:fillRect/>
                </a:stretch>
              </p:blipFill>
              <p:spPr>
                <a:xfrm>
                  <a:off x="6990371" y="2180215"/>
                  <a:ext cx="417960" cy="560160"/>
                </a:xfrm>
                <a:prstGeom prst="rect">
                  <a:avLst/>
                </a:prstGeom>
              </p:spPr>
            </p:pic>
          </mc:Fallback>
        </mc:AlternateContent>
      </p:grpSp>
      <p:grpSp>
        <p:nvGrpSpPr>
          <p:cNvPr id="84" name="Group 83">
            <a:extLst>
              <a:ext uri="{FF2B5EF4-FFF2-40B4-BE49-F238E27FC236}">
                <a16:creationId xmlns:a16="http://schemas.microsoft.com/office/drawing/2014/main" id="{2D876428-F94A-93A5-35AA-6F5191145597}"/>
              </a:ext>
            </a:extLst>
          </p:cNvPr>
          <p:cNvGrpSpPr/>
          <p:nvPr/>
        </p:nvGrpSpPr>
        <p:grpSpPr>
          <a:xfrm>
            <a:off x="7761131" y="2103175"/>
            <a:ext cx="2072880" cy="480240"/>
            <a:chOff x="7761131" y="2103175"/>
            <a:chExt cx="2072880" cy="480240"/>
          </a:xfrm>
        </p:grpSpPr>
        <mc:AlternateContent xmlns:mc="http://schemas.openxmlformats.org/markup-compatibility/2006" xmlns:p14="http://schemas.microsoft.com/office/powerpoint/2010/main">
          <mc:Choice Requires="p14">
            <p:contentPart p14:bwMode="auto" r:id="rId112">
              <p14:nvContentPartPr>
                <p14:cNvPr id="79" name="Ink 78">
                  <a:extLst>
                    <a:ext uri="{FF2B5EF4-FFF2-40B4-BE49-F238E27FC236}">
                      <a16:creationId xmlns:a16="http://schemas.microsoft.com/office/drawing/2014/main" id="{5FCF0108-8B82-170D-C8CB-901D51DB4677}"/>
                    </a:ext>
                  </a:extLst>
                </p14:cNvPr>
                <p14:cNvContentPartPr/>
                <p14:nvPr/>
              </p14:nvContentPartPr>
              <p14:xfrm>
                <a:off x="7761131" y="2103175"/>
                <a:ext cx="1077840" cy="480240"/>
              </p14:xfrm>
            </p:contentPart>
          </mc:Choice>
          <mc:Fallback xmlns="">
            <p:pic>
              <p:nvPicPr>
                <p:cNvPr id="79" name="Ink 78">
                  <a:extLst>
                    <a:ext uri="{FF2B5EF4-FFF2-40B4-BE49-F238E27FC236}">
                      <a16:creationId xmlns:a16="http://schemas.microsoft.com/office/drawing/2014/main" id="{5FCF0108-8B82-170D-C8CB-901D51DB4677}"/>
                    </a:ext>
                  </a:extLst>
                </p:cNvPr>
                <p:cNvPicPr/>
                <p:nvPr/>
              </p:nvPicPr>
              <p:blipFill>
                <a:blip r:embed="rId113"/>
                <a:stretch>
                  <a:fillRect/>
                </a:stretch>
              </p:blipFill>
              <p:spPr>
                <a:xfrm>
                  <a:off x="7752131" y="2094535"/>
                  <a:ext cx="1095480" cy="4978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80" name="Ink 79">
                  <a:extLst>
                    <a:ext uri="{FF2B5EF4-FFF2-40B4-BE49-F238E27FC236}">
                      <a16:creationId xmlns:a16="http://schemas.microsoft.com/office/drawing/2014/main" id="{0E284073-D4BA-9BA4-A1A0-C4556B036878}"/>
                    </a:ext>
                  </a:extLst>
                </p14:cNvPr>
                <p14:cNvContentPartPr/>
                <p14:nvPr/>
              </p14:nvContentPartPr>
              <p14:xfrm>
                <a:off x="9242891" y="2202895"/>
                <a:ext cx="144000" cy="260280"/>
              </p14:xfrm>
            </p:contentPart>
          </mc:Choice>
          <mc:Fallback xmlns="">
            <p:pic>
              <p:nvPicPr>
                <p:cNvPr id="80" name="Ink 79">
                  <a:extLst>
                    <a:ext uri="{FF2B5EF4-FFF2-40B4-BE49-F238E27FC236}">
                      <a16:creationId xmlns:a16="http://schemas.microsoft.com/office/drawing/2014/main" id="{0E284073-D4BA-9BA4-A1A0-C4556B036878}"/>
                    </a:ext>
                  </a:extLst>
                </p:cNvPr>
                <p:cNvPicPr/>
                <p:nvPr/>
              </p:nvPicPr>
              <p:blipFill>
                <a:blip r:embed="rId115"/>
                <a:stretch>
                  <a:fillRect/>
                </a:stretch>
              </p:blipFill>
              <p:spPr>
                <a:xfrm>
                  <a:off x="9233891" y="2194255"/>
                  <a:ext cx="16164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81" name="Ink 80">
                  <a:extLst>
                    <a:ext uri="{FF2B5EF4-FFF2-40B4-BE49-F238E27FC236}">
                      <a16:creationId xmlns:a16="http://schemas.microsoft.com/office/drawing/2014/main" id="{AE7BFF6D-13BF-5D69-1B02-3CFCC89390C3}"/>
                    </a:ext>
                  </a:extLst>
                </p14:cNvPr>
                <p14:cNvContentPartPr/>
                <p14:nvPr/>
              </p14:nvContentPartPr>
              <p14:xfrm>
                <a:off x="9191411" y="2193895"/>
                <a:ext cx="403560" cy="22320"/>
              </p14:xfrm>
            </p:contentPart>
          </mc:Choice>
          <mc:Fallback xmlns="">
            <p:pic>
              <p:nvPicPr>
                <p:cNvPr id="81" name="Ink 80">
                  <a:extLst>
                    <a:ext uri="{FF2B5EF4-FFF2-40B4-BE49-F238E27FC236}">
                      <a16:creationId xmlns:a16="http://schemas.microsoft.com/office/drawing/2014/main" id="{AE7BFF6D-13BF-5D69-1B02-3CFCC89390C3}"/>
                    </a:ext>
                  </a:extLst>
                </p:cNvPr>
                <p:cNvPicPr/>
                <p:nvPr/>
              </p:nvPicPr>
              <p:blipFill>
                <a:blip r:embed="rId117"/>
                <a:stretch>
                  <a:fillRect/>
                </a:stretch>
              </p:blipFill>
              <p:spPr>
                <a:xfrm>
                  <a:off x="9182411" y="2185255"/>
                  <a:ext cx="42120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83" name="Ink 82">
                  <a:extLst>
                    <a:ext uri="{FF2B5EF4-FFF2-40B4-BE49-F238E27FC236}">
                      <a16:creationId xmlns:a16="http://schemas.microsoft.com/office/drawing/2014/main" id="{720B22B1-EB38-4C04-5F83-79E2727C169F}"/>
                    </a:ext>
                  </a:extLst>
                </p14:cNvPr>
                <p14:cNvContentPartPr/>
                <p14:nvPr/>
              </p14:nvContentPartPr>
              <p14:xfrm>
                <a:off x="9808811" y="2417455"/>
                <a:ext cx="25200" cy="29160"/>
              </p14:xfrm>
            </p:contentPart>
          </mc:Choice>
          <mc:Fallback xmlns="">
            <p:pic>
              <p:nvPicPr>
                <p:cNvPr id="83" name="Ink 82">
                  <a:extLst>
                    <a:ext uri="{FF2B5EF4-FFF2-40B4-BE49-F238E27FC236}">
                      <a16:creationId xmlns:a16="http://schemas.microsoft.com/office/drawing/2014/main" id="{720B22B1-EB38-4C04-5F83-79E2727C169F}"/>
                    </a:ext>
                  </a:extLst>
                </p:cNvPr>
                <p:cNvPicPr/>
                <p:nvPr/>
              </p:nvPicPr>
              <p:blipFill>
                <a:blip r:embed="rId119"/>
                <a:stretch>
                  <a:fillRect/>
                </a:stretch>
              </p:blipFill>
              <p:spPr>
                <a:xfrm>
                  <a:off x="9799811" y="2408815"/>
                  <a:ext cx="42840" cy="46800"/>
                </a:xfrm>
                <a:prstGeom prst="rect">
                  <a:avLst/>
                </a:prstGeom>
              </p:spPr>
            </p:pic>
          </mc:Fallback>
        </mc:AlternateContent>
      </p:grpSp>
      <p:grpSp>
        <p:nvGrpSpPr>
          <p:cNvPr id="89" name="Group 88">
            <a:extLst>
              <a:ext uri="{FF2B5EF4-FFF2-40B4-BE49-F238E27FC236}">
                <a16:creationId xmlns:a16="http://schemas.microsoft.com/office/drawing/2014/main" id="{097AE64B-417B-739B-F3FE-D97DED5AC157}"/>
              </a:ext>
            </a:extLst>
          </p:cNvPr>
          <p:cNvGrpSpPr/>
          <p:nvPr/>
        </p:nvGrpSpPr>
        <p:grpSpPr>
          <a:xfrm>
            <a:off x="580931" y="2887975"/>
            <a:ext cx="696240" cy="358560"/>
            <a:chOff x="580931" y="2887975"/>
            <a:chExt cx="696240" cy="358560"/>
          </a:xfrm>
        </p:grpSpPr>
        <mc:AlternateContent xmlns:mc="http://schemas.openxmlformats.org/markup-compatibility/2006" xmlns:p14="http://schemas.microsoft.com/office/powerpoint/2010/main">
          <mc:Choice Requires="p14">
            <p:contentPart p14:bwMode="auto" r:id="rId120">
              <p14:nvContentPartPr>
                <p14:cNvPr id="85" name="Ink 84">
                  <a:extLst>
                    <a:ext uri="{FF2B5EF4-FFF2-40B4-BE49-F238E27FC236}">
                      <a16:creationId xmlns:a16="http://schemas.microsoft.com/office/drawing/2014/main" id="{01936177-44A2-8D5E-1C8A-9A454F3718AE}"/>
                    </a:ext>
                  </a:extLst>
                </p14:cNvPr>
                <p14:cNvContentPartPr/>
                <p14:nvPr/>
              </p14:nvContentPartPr>
              <p14:xfrm>
                <a:off x="641771" y="2949535"/>
                <a:ext cx="76320" cy="297000"/>
              </p14:xfrm>
            </p:contentPart>
          </mc:Choice>
          <mc:Fallback xmlns="">
            <p:pic>
              <p:nvPicPr>
                <p:cNvPr id="85" name="Ink 84">
                  <a:extLst>
                    <a:ext uri="{FF2B5EF4-FFF2-40B4-BE49-F238E27FC236}">
                      <a16:creationId xmlns:a16="http://schemas.microsoft.com/office/drawing/2014/main" id="{01936177-44A2-8D5E-1C8A-9A454F3718AE}"/>
                    </a:ext>
                  </a:extLst>
                </p:cNvPr>
                <p:cNvPicPr/>
                <p:nvPr/>
              </p:nvPicPr>
              <p:blipFill>
                <a:blip r:embed="rId121"/>
                <a:stretch>
                  <a:fillRect/>
                </a:stretch>
              </p:blipFill>
              <p:spPr>
                <a:xfrm>
                  <a:off x="632771" y="2940535"/>
                  <a:ext cx="93960" cy="3146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86" name="Ink 85">
                  <a:extLst>
                    <a:ext uri="{FF2B5EF4-FFF2-40B4-BE49-F238E27FC236}">
                      <a16:creationId xmlns:a16="http://schemas.microsoft.com/office/drawing/2014/main" id="{72DBBC1F-38F2-A3AD-EF14-4C47CA12153D}"/>
                    </a:ext>
                  </a:extLst>
                </p14:cNvPr>
                <p14:cNvContentPartPr/>
                <p14:nvPr/>
              </p14:nvContentPartPr>
              <p14:xfrm>
                <a:off x="580931" y="2963935"/>
                <a:ext cx="260280" cy="54720"/>
              </p14:xfrm>
            </p:contentPart>
          </mc:Choice>
          <mc:Fallback xmlns="">
            <p:pic>
              <p:nvPicPr>
                <p:cNvPr id="86" name="Ink 85">
                  <a:extLst>
                    <a:ext uri="{FF2B5EF4-FFF2-40B4-BE49-F238E27FC236}">
                      <a16:creationId xmlns:a16="http://schemas.microsoft.com/office/drawing/2014/main" id="{72DBBC1F-38F2-A3AD-EF14-4C47CA12153D}"/>
                    </a:ext>
                  </a:extLst>
                </p:cNvPr>
                <p:cNvPicPr/>
                <p:nvPr/>
              </p:nvPicPr>
              <p:blipFill>
                <a:blip r:embed="rId123"/>
                <a:stretch>
                  <a:fillRect/>
                </a:stretch>
              </p:blipFill>
              <p:spPr>
                <a:xfrm>
                  <a:off x="572291" y="2954935"/>
                  <a:ext cx="27792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7" name="Ink 86">
                  <a:extLst>
                    <a:ext uri="{FF2B5EF4-FFF2-40B4-BE49-F238E27FC236}">
                      <a16:creationId xmlns:a16="http://schemas.microsoft.com/office/drawing/2014/main" id="{EE0F2DE3-EC69-A9CB-45E6-61ACA64CBF0C}"/>
                    </a:ext>
                  </a:extLst>
                </p14:cNvPr>
                <p14:cNvContentPartPr/>
                <p14:nvPr/>
              </p14:nvContentPartPr>
              <p14:xfrm>
                <a:off x="820691" y="2887975"/>
                <a:ext cx="97920" cy="345600"/>
              </p14:xfrm>
            </p:contentPart>
          </mc:Choice>
          <mc:Fallback xmlns="">
            <p:pic>
              <p:nvPicPr>
                <p:cNvPr id="87" name="Ink 86">
                  <a:extLst>
                    <a:ext uri="{FF2B5EF4-FFF2-40B4-BE49-F238E27FC236}">
                      <a16:creationId xmlns:a16="http://schemas.microsoft.com/office/drawing/2014/main" id="{EE0F2DE3-EC69-A9CB-45E6-61ACA64CBF0C}"/>
                    </a:ext>
                  </a:extLst>
                </p:cNvPr>
                <p:cNvPicPr/>
                <p:nvPr/>
              </p:nvPicPr>
              <p:blipFill>
                <a:blip r:embed="rId125"/>
                <a:stretch>
                  <a:fillRect/>
                </a:stretch>
              </p:blipFill>
              <p:spPr>
                <a:xfrm>
                  <a:off x="812051" y="2879335"/>
                  <a:ext cx="115560" cy="3632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8" name="Ink 87">
                  <a:extLst>
                    <a:ext uri="{FF2B5EF4-FFF2-40B4-BE49-F238E27FC236}">
                      <a16:creationId xmlns:a16="http://schemas.microsoft.com/office/drawing/2014/main" id="{6BBA35AA-2B4A-6926-141E-E14BCAF3C3BE}"/>
                    </a:ext>
                  </a:extLst>
                </p14:cNvPr>
                <p14:cNvContentPartPr/>
                <p14:nvPr/>
              </p14:nvContentPartPr>
              <p14:xfrm>
                <a:off x="961091" y="3128455"/>
                <a:ext cx="316080" cy="111600"/>
              </p14:xfrm>
            </p:contentPart>
          </mc:Choice>
          <mc:Fallback xmlns="">
            <p:pic>
              <p:nvPicPr>
                <p:cNvPr id="88" name="Ink 87">
                  <a:extLst>
                    <a:ext uri="{FF2B5EF4-FFF2-40B4-BE49-F238E27FC236}">
                      <a16:creationId xmlns:a16="http://schemas.microsoft.com/office/drawing/2014/main" id="{6BBA35AA-2B4A-6926-141E-E14BCAF3C3BE}"/>
                    </a:ext>
                  </a:extLst>
                </p:cNvPr>
                <p:cNvPicPr/>
                <p:nvPr/>
              </p:nvPicPr>
              <p:blipFill>
                <a:blip r:embed="rId127"/>
                <a:stretch>
                  <a:fillRect/>
                </a:stretch>
              </p:blipFill>
              <p:spPr>
                <a:xfrm>
                  <a:off x="952091" y="3119455"/>
                  <a:ext cx="333720" cy="129240"/>
                </a:xfrm>
                <a:prstGeom prst="rect">
                  <a:avLst/>
                </a:prstGeom>
              </p:spPr>
            </p:pic>
          </mc:Fallback>
        </mc:AlternateContent>
      </p:grpSp>
      <p:grpSp>
        <p:nvGrpSpPr>
          <p:cNvPr id="93" name="Group 92">
            <a:extLst>
              <a:ext uri="{FF2B5EF4-FFF2-40B4-BE49-F238E27FC236}">
                <a16:creationId xmlns:a16="http://schemas.microsoft.com/office/drawing/2014/main" id="{09397BE6-D329-C071-C1D9-DE78961AFC46}"/>
              </a:ext>
            </a:extLst>
          </p:cNvPr>
          <p:cNvGrpSpPr/>
          <p:nvPr/>
        </p:nvGrpSpPr>
        <p:grpSpPr>
          <a:xfrm>
            <a:off x="1816091" y="2869255"/>
            <a:ext cx="362520" cy="372600"/>
            <a:chOff x="1816091" y="2869255"/>
            <a:chExt cx="362520" cy="372600"/>
          </a:xfrm>
        </p:grpSpPr>
        <mc:AlternateContent xmlns:mc="http://schemas.openxmlformats.org/markup-compatibility/2006" xmlns:p14="http://schemas.microsoft.com/office/powerpoint/2010/main">
          <mc:Choice Requires="p14">
            <p:contentPart p14:bwMode="auto" r:id="rId128">
              <p14:nvContentPartPr>
                <p14:cNvPr id="90" name="Ink 89">
                  <a:extLst>
                    <a:ext uri="{FF2B5EF4-FFF2-40B4-BE49-F238E27FC236}">
                      <a16:creationId xmlns:a16="http://schemas.microsoft.com/office/drawing/2014/main" id="{3F85BC2B-6595-F64B-9671-D72E53AC9447}"/>
                    </a:ext>
                  </a:extLst>
                </p14:cNvPr>
                <p14:cNvContentPartPr/>
                <p14:nvPr/>
              </p14:nvContentPartPr>
              <p14:xfrm>
                <a:off x="1816091" y="3126655"/>
                <a:ext cx="26640" cy="115200"/>
              </p14:xfrm>
            </p:contentPart>
          </mc:Choice>
          <mc:Fallback xmlns="">
            <p:pic>
              <p:nvPicPr>
                <p:cNvPr id="90" name="Ink 89">
                  <a:extLst>
                    <a:ext uri="{FF2B5EF4-FFF2-40B4-BE49-F238E27FC236}">
                      <a16:creationId xmlns:a16="http://schemas.microsoft.com/office/drawing/2014/main" id="{3F85BC2B-6595-F64B-9671-D72E53AC9447}"/>
                    </a:ext>
                  </a:extLst>
                </p:cNvPr>
                <p:cNvPicPr/>
                <p:nvPr/>
              </p:nvPicPr>
              <p:blipFill>
                <a:blip r:embed="rId129"/>
                <a:stretch>
                  <a:fillRect/>
                </a:stretch>
              </p:blipFill>
              <p:spPr>
                <a:xfrm>
                  <a:off x="1807091" y="3118015"/>
                  <a:ext cx="4428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91" name="Ink 90">
                  <a:extLst>
                    <a:ext uri="{FF2B5EF4-FFF2-40B4-BE49-F238E27FC236}">
                      <a16:creationId xmlns:a16="http://schemas.microsoft.com/office/drawing/2014/main" id="{C1F7D22F-8CB3-2412-3F9B-914BFE32491C}"/>
                    </a:ext>
                  </a:extLst>
                </p14:cNvPr>
                <p14:cNvContentPartPr/>
                <p14:nvPr/>
              </p14:nvContentPartPr>
              <p14:xfrm>
                <a:off x="1821851" y="2995975"/>
                <a:ext cx="49320" cy="24120"/>
              </p14:xfrm>
            </p:contentPart>
          </mc:Choice>
          <mc:Fallback xmlns="">
            <p:pic>
              <p:nvPicPr>
                <p:cNvPr id="91" name="Ink 90">
                  <a:extLst>
                    <a:ext uri="{FF2B5EF4-FFF2-40B4-BE49-F238E27FC236}">
                      <a16:creationId xmlns:a16="http://schemas.microsoft.com/office/drawing/2014/main" id="{C1F7D22F-8CB3-2412-3F9B-914BFE32491C}"/>
                    </a:ext>
                  </a:extLst>
                </p:cNvPr>
                <p:cNvPicPr/>
                <p:nvPr/>
              </p:nvPicPr>
              <p:blipFill>
                <a:blip r:embed="rId131"/>
                <a:stretch>
                  <a:fillRect/>
                </a:stretch>
              </p:blipFill>
              <p:spPr>
                <a:xfrm>
                  <a:off x="1812851" y="2987335"/>
                  <a:ext cx="6696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92" name="Ink 91">
                  <a:extLst>
                    <a:ext uri="{FF2B5EF4-FFF2-40B4-BE49-F238E27FC236}">
                      <a16:creationId xmlns:a16="http://schemas.microsoft.com/office/drawing/2014/main" id="{239EE7CD-3F68-E71F-752B-6C4929BA6411}"/>
                    </a:ext>
                  </a:extLst>
                </p14:cNvPr>
                <p14:cNvContentPartPr/>
                <p14:nvPr/>
              </p14:nvContentPartPr>
              <p14:xfrm>
                <a:off x="2009771" y="2869255"/>
                <a:ext cx="168840" cy="331560"/>
              </p14:xfrm>
            </p:contentPart>
          </mc:Choice>
          <mc:Fallback xmlns="">
            <p:pic>
              <p:nvPicPr>
                <p:cNvPr id="92" name="Ink 91">
                  <a:extLst>
                    <a:ext uri="{FF2B5EF4-FFF2-40B4-BE49-F238E27FC236}">
                      <a16:creationId xmlns:a16="http://schemas.microsoft.com/office/drawing/2014/main" id="{239EE7CD-3F68-E71F-752B-6C4929BA6411}"/>
                    </a:ext>
                  </a:extLst>
                </p:cNvPr>
                <p:cNvPicPr/>
                <p:nvPr/>
              </p:nvPicPr>
              <p:blipFill>
                <a:blip r:embed="rId133"/>
                <a:stretch>
                  <a:fillRect/>
                </a:stretch>
              </p:blipFill>
              <p:spPr>
                <a:xfrm>
                  <a:off x="2001131" y="2860255"/>
                  <a:ext cx="186480" cy="349200"/>
                </a:xfrm>
                <a:prstGeom prst="rect">
                  <a:avLst/>
                </a:prstGeom>
              </p:spPr>
            </p:pic>
          </mc:Fallback>
        </mc:AlternateContent>
      </p:grpSp>
      <p:grpSp>
        <p:nvGrpSpPr>
          <p:cNvPr id="103" name="Group 102">
            <a:extLst>
              <a:ext uri="{FF2B5EF4-FFF2-40B4-BE49-F238E27FC236}">
                <a16:creationId xmlns:a16="http://schemas.microsoft.com/office/drawing/2014/main" id="{5A4C8CB9-5F6E-CA67-BEFE-5F55015A0789}"/>
              </a:ext>
            </a:extLst>
          </p:cNvPr>
          <p:cNvGrpSpPr/>
          <p:nvPr/>
        </p:nvGrpSpPr>
        <p:grpSpPr>
          <a:xfrm>
            <a:off x="3009851" y="2734255"/>
            <a:ext cx="3653640" cy="615960"/>
            <a:chOff x="3009851" y="2734255"/>
            <a:chExt cx="3653640" cy="615960"/>
          </a:xfrm>
        </p:grpSpPr>
        <mc:AlternateContent xmlns:mc="http://schemas.openxmlformats.org/markup-compatibility/2006" xmlns:p14="http://schemas.microsoft.com/office/powerpoint/2010/main">
          <mc:Choice Requires="p14">
            <p:contentPart p14:bwMode="auto" r:id="rId134">
              <p14:nvContentPartPr>
                <p14:cNvPr id="94" name="Ink 93">
                  <a:extLst>
                    <a:ext uri="{FF2B5EF4-FFF2-40B4-BE49-F238E27FC236}">
                      <a16:creationId xmlns:a16="http://schemas.microsoft.com/office/drawing/2014/main" id="{1D9AC6B5-DF2D-C2A1-F8EE-739470F30217}"/>
                    </a:ext>
                  </a:extLst>
                </p14:cNvPr>
                <p14:cNvContentPartPr/>
                <p14:nvPr/>
              </p14:nvContentPartPr>
              <p14:xfrm>
                <a:off x="3009851" y="2878255"/>
                <a:ext cx="213480" cy="285480"/>
              </p14:xfrm>
            </p:contentPart>
          </mc:Choice>
          <mc:Fallback xmlns="">
            <p:pic>
              <p:nvPicPr>
                <p:cNvPr id="94" name="Ink 93">
                  <a:extLst>
                    <a:ext uri="{FF2B5EF4-FFF2-40B4-BE49-F238E27FC236}">
                      <a16:creationId xmlns:a16="http://schemas.microsoft.com/office/drawing/2014/main" id="{1D9AC6B5-DF2D-C2A1-F8EE-739470F30217}"/>
                    </a:ext>
                  </a:extLst>
                </p:cNvPr>
                <p:cNvPicPr/>
                <p:nvPr/>
              </p:nvPicPr>
              <p:blipFill>
                <a:blip r:embed="rId135"/>
                <a:stretch>
                  <a:fillRect/>
                </a:stretch>
              </p:blipFill>
              <p:spPr>
                <a:xfrm>
                  <a:off x="3000851" y="2869615"/>
                  <a:ext cx="231120" cy="3031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95" name="Ink 94">
                  <a:extLst>
                    <a:ext uri="{FF2B5EF4-FFF2-40B4-BE49-F238E27FC236}">
                      <a16:creationId xmlns:a16="http://schemas.microsoft.com/office/drawing/2014/main" id="{31DD1D2E-18A3-07ED-9A8E-D6C645A775FB}"/>
                    </a:ext>
                  </a:extLst>
                </p14:cNvPr>
                <p14:cNvContentPartPr/>
                <p14:nvPr/>
              </p14:nvContentPartPr>
              <p14:xfrm>
                <a:off x="3055931" y="2875375"/>
                <a:ext cx="276840" cy="47880"/>
              </p14:xfrm>
            </p:contentPart>
          </mc:Choice>
          <mc:Fallback xmlns="">
            <p:pic>
              <p:nvPicPr>
                <p:cNvPr id="95" name="Ink 94">
                  <a:extLst>
                    <a:ext uri="{FF2B5EF4-FFF2-40B4-BE49-F238E27FC236}">
                      <a16:creationId xmlns:a16="http://schemas.microsoft.com/office/drawing/2014/main" id="{31DD1D2E-18A3-07ED-9A8E-D6C645A775FB}"/>
                    </a:ext>
                  </a:extLst>
                </p:cNvPr>
                <p:cNvPicPr/>
                <p:nvPr/>
              </p:nvPicPr>
              <p:blipFill>
                <a:blip r:embed="rId137"/>
                <a:stretch>
                  <a:fillRect/>
                </a:stretch>
              </p:blipFill>
              <p:spPr>
                <a:xfrm>
                  <a:off x="3046931" y="2866735"/>
                  <a:ext cx="29448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96" name="Ink 95">
                  <a:extLst>
                    <a:ext uri="{FF2B5EF4-FFF2-40B4-BE49-F238E27FC236}">
                      <a16:creationId xmlns:a16="http://schemas.microsoft.com/office/drawing/2014/main" id="{AA7B1E61-6A1A-9D7C-811F-0261CA339D87}"/>
                    </a:ext>
                  </a:extLst>
                </p14:cNvPr>
                <p14:cNvContentPartPr/>
                <p14:nvPr/>
              </p14:nvContentPartPr>
              <p14:xfrm>
                <a:off x="3702491" y="2940895"/>
                <a:ext cx="222840" cy="212400"/>
              </p14:xfrm>
            </p:contentPart>
          </mc:Choice>
          <mc:Fallback xmlns="">
            <p:pic>
              <p:nvPicPr>
                <p:cNvPr id="96" name="Ink 95">
                  <a:extLst>
                    <a:ext uri="{FF2B5EF4-FFF2-40B4-BE49-F238E27FC236}">
                      <a16:creationId xmlns:a16="http://schemas.microsoft.com/office/drawing/2014/main" id="{AA7B1E61-6A1A-9D7C-811F-0261CA339D87}"/>
                    </a:ext>
                  </a:extLst>
                </p:cNvPr>
                <p:cNvPicPr/>
                <p:nvPr/>
              </p:nvPicPr>
              <p:blipFill>
                <a:blip r:embed="rId139"/>
                <a:stretch>
                  <a:fillRect/>
                </a:stretch>
              </p:blipFill>
              <p:spPr>
                <a:xfrm>
                  <a:off x="3693851" y="2932255"/>
                  <a:ext cx="24048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97" name="Ink 96">
                  <a:extLst>
                    <a:ext uri="{FF2B5EF4-FFF2-40B4-BE49-F238E27FC236}">
                      <a16:creationId xmlns:a16="http://schemas.microsoft.com/office/drawing/2014/main" id="{BFC4D13F-E93A-D200-B89C-67D0B9D8243A}"/>
                    </a:ext>
                  </a:extLst>
                </p14:cNvPr>
                <p14:cNvContentPartPr/>
                <p14:nvPr/>
              </p14:nvContentPartPr>
              <p14:xfrm>
                <a:off x="4018211" y="2904895"/>
                <a:ext cx="211320" cy="273960"/>
              </p14:xfrm>
            </p:contentPart>
          </mc:Choice>
          <mc:Fallback xmlns="">
            <p:pic>
              <p:nvPicPr>
                <p:cNvPr id="97" name="Ink 96">
                  <a:extLst>
                    <a:ext uri="{FF2B5EF4-FFF2-40B4-BE49-F238E27FC236}">
                      <a16:creationId xmlns:a16="http://schemas.microsoft.com/office/drawing/2014/main" id="{BFC4D13F-E93A-D200-B89C-67D0B9D8243A}"/>
                    </a:ext>
                  </a:extLst>
                </p:cNvPr>
                <p:cNvPicPr/>
                <p:nvPr/>
              </p:nvPicPr>
              <p:blipFill>
                <a:blip r:embed="rId141"/>
                <a:stretch>
                  <a:fillRect/>
                </a:stretch>
              </p:blipFill>
              <p:spPr>
                <a:xfrm>
                  <a:off x="4009211" y="2896255"/>
                  <a:ext cx="228960" cy="2916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98" name="Ink 97">
                  <a:extLst>
                    <a:ext uri="{FF2B5EF4-FFF2-40B4-BE49-F238E27FC236}">
                      <a16:creationId xmlns:a16="http://schemas.microsoft.com/office/drawing/2014/main" id="{616563D3-E45B-06BE-8C3F-C4E0752BA9A3}"/>
                    </a:ext>
                  </a:extLst>
                </p14:cNvPr>
                <p14:cNvContentPartPr/>
                <p14:nvPr/>
              </p14:nvContentPartPr>
              <p14:xfrm>
                <a:off x="4011011" y="2869255"/>
                <a:ext cx="352080" cy="50040"/>
              </p14:xfrm>
            </p:contentPart>
          </mc:Choice>
          <mc:Fallback xmlns="">
            <p:pic>
              <p:nvPicPr>
                <p:cNvPr id="98" name="Ink 97">
                  <a:extLst>
                    <a:ext uri="{FF2B5EF4-FFF2-40B4-BE49-F238E27FC236}">
                      <a16:creationId xmlns:a16="http://schemas.microsoft.com/office/drawing/2014/main" id="{616563D3-E45B-06BE-8C3F-C4E0752BA9A3}"/>
                    </a:ext>
                  </a:extLst>
                </p:cNvPr>
                <p:cNvPicPr/>
                <p:nvPr/>
              </p:nvPicPr>
              <p:blipFill>
                <a:blip r:embed="rId143"/>
                <a:stretch>
                  <a:fillRect/>
                </a:stretch>
              </p:blipFill>
              <p:spPr>
                <a:xfrm>
                  <a:off x="4002371" y="2860615"/>
                  <a:ext cx="36972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00" name="Ink 99">
                  <a:extLst>
                    <a:ext uri="{FF2B5EF4-FFF2-40B4-BE49-F238E27FC236}">
                      <a16:creationId xmlns:a16="http://schemas.microsoft.com/office/drawing/2014/main" id="{9B3C5F32-176B-7D44-721E-09C09032A584}"/>
                    </a:ext>
                  </a:extLst>
                </p14:cNvPr>
                <p14:cNvContentPartPr/>
                <p14:nvPr/>
              </p14:nvContentPartPr>
              <p14:xfrm>
                <a:off x="4589891" y="3177415"/>
                <a:ext cx="101880" cy="172800"/>
              </p14:xfrm>
            </p:contentPart>
          </mc:Choice>
          <mc:Fallback xmlns="">
            <p:pic>
              <p:nvPicPr>
                <p:cNvPr id="100" name="Ink 99">
                  <a:extLst>
                    <a:ext uri="{FF2B5EF4-FFF2-40B4-BE49-F238E27FC236}">
                      <a16:creationId xmlns:a16="http://schemas.microsoft.com/office/drawing/2014/main" id="{9B3C5F32-176B-7D44-721E-09C09032A584}"/>
                    </a:ext>
                  </a:extLst>
                </p:cNvPr>
                <p:cNvPicPr/>
                <p:nvPr/>
              </p:nvPicPr>
              <p:blipFill>
                <a:blip r:embed="rId145"/>
                <a:stretch>
                  <a:fillRect/>
                </a:stretch>
              </p:blipFill>
              <p:spPr>
                <a:xfrm>
                  <a:off x="4580891" y="3168775"/>
                  <a:ext cx="11952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01" name="Ink 100">
                  <a:extLst>
                    <a:ext uri="{FF2B5EF4-FFF2-40B4-BE49-F238E27FC236}">
                      <a16:creationId xmlns:a16="http://schemas.microsoft.com/office/drawing/2014/main" id="{C4499A29-B359-DC81-720F-E7DAF24E5F0F}"/>
                    </a:ext>
                  </a:extLst>
                </p14:cNvPr>
                <p14:cNvContentPartPr/>
                <p14:nvPr/>
              </p14:nvContentPartPr>
              <p14:xfrm>
                <a:off x="5139611" y="2983015"/>
                <a:ext cx="461160" cy="216720"/>
              </p14:xfrm>
            </p:contentPart>
          </mc:Choice>
          <mc:Fallback xmlns="">
            <p:pic>
              <p:nvPicPr>
                <p:cNvPr id="101" name="Ink 100">
                  <a:extLst>
                    <a:ext uri="{FF2B5EF4-FFF2-40B4-BE49-F238E27FC236}">
                      <a16:creationId xmlns:a16="http://schemas.microsoft.com/office/drawing/2014/main" id="{C4499A29-B359-DC81-720F-E7DAF24E5F0F}"/>
                    </a:ext>
                  </a:extLst>
                </p:cNvPr>
                <p:cNvPicPr/>
                <p:nvPr/>
              </p:nvPicPr>
              <p:blipFill>
                <a:blip r:embed="rId147"/>
                <a:stretch>
                  <a:fillRect/>
                </a:stretch>
              </p:blipFill>
              <p:spPr>
                <a:xfrm>
                  <a:off x="5130971" y="2974015"/>
                  <a:ext cx="47880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02" name="Ink 101">
                  <a:extLst>
                    <a:ext uri="{FF2B5EF4-FFF2-40B4-BE49-F238E27FC236}">
                      <a16:creationId xmlns:a16="http://schemas.microsoft.com/office/drawing/2014/main" id="{3FB6D332-745E-98AA-FDEC-B022FB2CF713}"/>
                    </a:ext>
                  </a:extLst>
                </p14:cNvPr>
                <p14:cNvContentPartPr/>
                <p14:nvPr/>
              </p14:nvContentPartPr>
              <p14:xfrm>
                <a:off x="5910371" y="2734255"/>
                <a:ext cx="753120" cy="385200"/>
              </p14:xfrm>
            </p:contentPart>
          </mc:Choice>
          <mc:Fallback xmlns="">
            <p:pic>
              <p:nvPicPr>
                <p:cNvPr id="102" name="Ink 101">
                  <a:extLst>
                    <a:ext uri="{FF2B5EF4-FFF2-40B4-BE49-F238E27FC236}">
                      <a16:creationId xmlns:a16="http://schemas.microsoft.com/office/drawing/2014/main" id="{3FB6D332-745E-98AA-FDEC-B022FB2CF713}"/>
                    </a:ext>
                  </a:extLst>
                </p:cNvPr>
                <p:cNvPicPr/>
                <p:nvPr/>
              </p:nvPicPr>
              <p:blipFill>
                <a:blip r:embed="rId149"/>
                <a:stretch>
                  <a:fillRect/>
                </a:stretch>
              </p:blipFill>
              <p:spPr>
                <a:xfrm>
                  <a:off x="5901731" y="2725615"/>
                  <a:ext cx="770760" cy="402840"/>
                </a:xfrm>
                <a:prstGeom prst="rect">
                  <a:avLst/>
                </a:prstGeom>
              </p:spPr>
            </p:pic>
          </mc:Fallback>
        </mc:AlternateContent>
      </p:grpSp>
      <p:grpSp>
        <p:nvGrpSpPr>
          <p:cNvPr id="116" name="Group 115">
            <a:extLst>
              <a:ext uri="{FF2B5EF4-FFF2-40B4-BE49-F238E27FC236}">
                <a16:creationId xmlns:a16="http://schemas.microsoft.com/office/drawing/2014/main" id="{FB9FCEFC-160E-4998-E9DC-E9AB6559263E}"/>
              </a:ext>
            </a:extLst>
          </p:cNvPr>
          <p:cNvGrpSpPr/>
          <p:nvPr/>
        </p:nvGrpSpPr>
        <p:grpSpPr>
          <a:xfrm>
            <a:off x="6987131" y="2899495"/>
            <a:ext cx="1641600" cy="306720"/>
            <a:chOff x="6987131" y="2899495"/>
            <a:chExt cx="1641600" cy="306720"/>
          </a:xfrm>
        </p:grpSpPr>
        <mc:AlternateContent xmlns:mc="http://schemas.openxmlformats.org/markup-compatibility/2006" xmlns:p14="http://schemas.microsoft.com/office/powerpoint/2010/main">
          <mc:Choice Requires="p14">
            <p:contentPart p14:bwMode="auto" r:id="rId150">
              <p14:nvContentPartPr>
                <p14:cNvPr id="104" name="Ink 103">
                  <a:extLst>
                    <a:ext uri="{FF2B5EF4-FFF2-40B4-BE49-F238E27FC236}">
                      <a16:creationId xmlns:a16="http://schemas.microsoft.com/office/drawing/2014/main" id="{DF6BFD9E-485E-8821-AAFC-024349022C3C}"/>
                    </a:ext>
                  </a:extLst>
                </p14:cNvPr>
                <p14:cNvContentPartPr/>
                <p14:nvPr/>
              </p14:nvContentPartPr>
              <p14:xfrm>
                <a:off x="6987131" y="2899495"/>
                <a:ext cx="248400" cy="252360"/>
              </p14:xfrm>
            </p:contentPart>
          </mc:Choice>
          <mc:Fallback xmlns="">
            <p:pic>
              <p:nvPicPr>
                <p:cNvPr id="104" name="Ink 103">
                  <a:extLst>
                    <a:ext uri="{FF2B5EF4-FFF2-40B4-BE49-F238E27FC236}">
                      <a16:creationId xmlns:a16="http://schemas.microsoft.com/office/drawing/2014/main" id="{DF6BFD9E-485E-8821-AAFC-024349022C3C}"/>
                    </a:ext>
                  </a:extLst>
                </p:cNvPr>
                <p:cNvPicPr/>
                <p:nvPr/>
              </p:nvPicPr>
              <p:blipFill>
                <a:blip r:embed="rId151"/>
                <a:stretch>
                  <a:fillRect/>
                </a:stretch>
              </p:blipFill>
              <p:spPr>
                <a:xfrm>
                  <a:off x="6978491" y="2890495"/>
                  <a:ext cx="266040" cy="2700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05" name="Ink 104">
                  <a:extLst>
                    <a:ext uri="{FF2B5EF4-FFF2-40B4-BE49-F238E27FC236}">
                      <a16:creationId xmlns:a16="http://schemas.microsoft.com/office/drawing/2014/main" id="{20A2DFC2-1D26-8585-8496-EA3672C857F3}"/>
                    </a:ext>
                  </a:extLst>
                </p14:cNvPr>
                <p14:cNvContentPartPr/>
                <p14:nvPr/>
              </p14:nvContentPartPr>
              <p14:xfrm>
                <a:off x="7334891" y="2939455"/>
                <a:ext cx="131760" cy="237600"/>
              </p14:xfrm>
            </p:contentPart>
          </mc:Choice>
          <mc:Fallback xmlns="">
            <p:pic>
              <p:nvPicPr>
                <p:cNvPr id="105" name="Ink 104">
                  <a:extLst>
                    <a:ext uri="{FF2B5EF4-FFF2-40B4-BE49-F238E27FC236}">
                      <a16:creationId xmlns:a16="http://schemas.microsoft.com/office/drawing/2014/main" id="{20A2DFC2-1D26-8585-8496-EA3672C857F3}"/>
                    </a:ext>
                  </a:extLst>
                </p:cNvPr>
                <p:cNvPicPr/>
                <p:nvPr/>
              </p:nvPicPr>
              <p:blipFill>
                <a:blip r:embed="rId153"/>
                <a:stretch>
                  <a:fillRect/>
                </a:stretch>
              </p:blipFill>
              <p:spPr>
                <a:xfrm>
                  <a:off x="7325891" y="2930455"/>
                  <a:ext cx="14940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06" name="Ink 105">
                  <a:extLst>
                    <a:ext uri="{FF2B5EF4-FFF2-40B4-BE49-F238E27FC236}">
                      <a16:creationId xmlns:a16="http://schemas.microsoft.com/office/drawing/2014/main" id="{D4B94DB6-695D-483A-CC9B-78222D210A2D}"/>
                    </a:ext>
                  </a:extLst>
                </p14:cNvPr>
                <p14:cNvContentPartPr/>
                <p14:nvPr/>
              </p14:nvContentPartPr>
              <p14:xfrm>
                <a:off x="7333091" y="2921095"/>
                <a:ext cx="249480" cy="15120"/>
              </p14:xfrm>
            </p:contentPart>
          </mc:Choice>
          <mc:Fallback xmlns="">
            <p:pic>
              <p:nvPicPr>
                <p:cNvPr id="106" name="Ink 105">
                  <a:extLst>
                    <a:ext uri="{FF2B5EF4-FFF2-40B4-BE49-F238E27FC236}">
                      <a16:creationId xmlns:a16="http://schemas.microsoft.com/office/drawing/2014/main" id="{D4B94DB6-695D-483A-CC9B-78222D210A2D}"/>
                    </a:ext>
                  </a:extLst>
                </p:cNvPr>
                <p:cNvPicPr/>
                <p:nvPr/>
              </p:nvPicPr>
              <p:blipFill>
                <a:blip r:embed="rId155"/>
                <a:stretch>
                  <a:fillRect/>
                </a:stretch>
              </p:blipFill>
              <p:spPr>
                <a:xfrm>
                  <a:off x="7324091" y="2912455"/>
                  <a:ext cx="26712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07" name="Ink 106">
                  <a:extLst>
                    <a:ext uri="{FF2B5EF4-FFF2-40B4-BE49-F238E27FC236}">
                      <a16:creationId xmlns:a16="http://schemas.microsoft.com/office/drawing/2014/main" id="{9F7B157B-A832-D8C6-A061-AC73CFE0CA79}"/>
                    </a:ext>
                  </a:extLst>
                </p14:cNvPr>
                <p14:cNvContentPartPr/>
                <p14:nvPr/>
              </p14:nvContentPartPr>
              <p14:xfrm>
                <a:off x="7706411" y="2931175"/>
                <a:ext cx="47520" cy="246240"/>
              </p14:xfrm>
            </p:contentPart>
          </mc:Choice>
          <mc:Fallback xmlns="">
            <p:pic>
              <p:nvPicPr>
                <p:cNvPr id="107" name="Ink 106">
                  <a:extLst>
                    <a:ext uri="{FF2B5EF4-FFF2-40B4-BE49-F238E27FC236}">
                      <a16:creationId xmlns:a16="http://schemas.microsoft.com/office/drawing/2014/main" id="{9F7B157B-A832-D8C6-A061-AC73CFE0CA79}"/>
                    </a:ext>
                  </a:extLst>
                </p:cNvPr>
                <p:cNvPicPr/>
                <p:nvPr/>
              </p:nvPicPr>
              <p:blipFill>
                <a:blip r:embed="rId157"/>
                <a:stretch>
                  <a:fillRect/>
                </a:stretch>
              </p:blipFill>
              <p:spPr>
                <a:xfrm>
                  <a:off x="7697771" y="2922535"/>
                  <a:ext cx="6516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08" name="Ink 107">
                  <a:extLst>
                    <a:ext uri="{FF2B5EF4-FFF2-40B4-BE49-F238E27FC236}">
                      <a16:creationId xmlns:a16="http://schemas.microsoft.com/office/drawing/2014/main" id="{96774BB4-607E-B1C1-5E27-DB8B17696F72}"/>
                    </a:ext>
                  </a:extLst>
                </p14:cNvPr>
                <p14:cNvContentPartPr/>
                <p14:nvPr/>
              </p14:nvContentPartPr>
              <p14:xfrm>
                <a:off x="7653851" y="3066895"/>
                <a:ext cx="172440" cy="10440"/>
              </p14:xfrm>
            </p:contentPart>
          </mc:Choice>
          <mc:Fallback xmlns="">
            <p:pic>
              <p:nvPicPr>
                <p:cNvPr id="108" name="Ink 107">
                  <a:extLst>
                    <a:ext uri="{FF2B5EF4-FFF2-40B4-BE49-F238E27FC236}">
                      <a16:creationId xmlns:a16="http://schemas.microsoft.com/office/drawing/2014/main" id="{96774BB4-607E-B1C1-5E27-DB8B17696F72}"/>
                    </a:ext>
                  </a:extLst>
                </p:cNvPr>
                <p:cNvPicPr/>
                <p:nvPr/>
              </p:nvPicPr>
              <p:blipFill>
                <a:blip r:embed="rId159"/>
                <a:stretch>
                  <a:fillRect/>
                </a:stretch>
              </p:blipFill>
              <p:spPr>
                <a:xfrm>
                  <a:off x="7644851" y="3058255"/>
                  <a:ext cx="19008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09" name="Ink 108">
                  <a:extLst>
                    <a:ext uri="{FF2B5EF4-FFF2-40B4-BE49-F238E27FC236}">
                      <a16:creationId xmlns:a16="http://schemas.microsoft.com/office/drawing/2014/main" id="{65E5DA6C-D09F-31A7-05E5-18D1CC9594C9}"/>
                    </a:ext>
                  </a:extLst>
                </p14:cNvPr>
                <p14:cNvContentPartPr/>
                <p14:nvPr/>
              </p14:nvContentPartPr>
              <p14:xfrm>
                <a:off x="7937891" y="2917135"/>
                <a:ext cx="52200" cy="289080"/>
              </p14:xfrm>
            </p:contentPart>
          </mc:Choice>
          <mc:Fallback xmlns="">
            <p:pic>
              <p:nvPicPr>
                <p:cNvPr id="109" name="Ink 108">
                  <a:extLst>
                    <a:ext uri="{FF2B5EF4-FFF2-40B4-BE49-F238E27FC236}">
                      <a16:creationId xmlns:a16="http://schemas.microsoft.com/office/drawing/2014/main" id="{65E5DA6C-D09F-31A7-05E5-18D1CC9594C9}"/>
                    </a:ext>
                  </a:extLst>
                </p:cNvPr>
                <p:cNvPicPr/>
                <p:nvPr/>
              </p:nvPicPr>
              <p:blipFill>
                <a:blip r:embed="rId161"/>
                <a:stretch>
                  <a:fillRect/>
                </a:stretch>
              </p:blipFill>
              <p:spPr>
                <a:xfrm>
                  <a:off x="7929251" y="2908495"/>
                  <a:ext cx="69840" cy="30672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11" name="Ink 110">
                  <a:extLst>
                    <a:ext uri="{FF2B5EF4-FFF2-40B4-BE49-F238E27FC236}">
                      <a16:creationId xmlns:a16="http://schemas.microsoft.com/office/drawing/2014/main" id="{0DFC4590-E0DC-1FB8-3A66-5274FD7B3564}"/>
                    </a:ext>
                  </a:extLst>
                </p14:cNvPr>
                <p14:cNvContentPartPr/>
                <p14:nvPr/>
              </p14:nvContentPartPr>
              <p14:xfrm>
                <a:off x="8262611" y="2945935"/>
                <a:ext cx="266040" cy="228600"/>
              </p14:xfrm>
            </p:contentPart>
          </mc:Choice>
          <mc:Fallback xmlns="">
            <p:pic>
              <p:nvPicPr>
                <p:cNvPr id="111" name="Ink 110">
                  <a:extLst>
                    <a:ext uri="{FF2B5EF4-FFF2-40B4-BE49-F238E27FC236}">
                      <a16:creationId xmlns:a16="http://schemas.microsoft.com/office/drawing/2014/main" id="{0DFC4590-E0DC-1FB8-3A66-5274FD7B3564}"/>
                    </a:ext>
                  </a:extLst>
                </p:cNvPr>
                <p:cNvPicPr/>
                <p:nvPr/>
              </p:nvPicPr>
              <p:blipFill>
                <a:blip r:embed="rId163"/>
                <a:stretch>
                  <a:fillRect/>
                </a:stretch>
              </p:blipFill>
              <p:spPr>
                <a:xfrm>
                  <a:off x="8253611" y="2936935"/>
                  <a:ext cx="28368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15" name="Ink 114">
                  <a:extLst>
                    <a:ext uri="{FF2B5EF4-FFF2-40B4-BE49-F238E27FC236}">
                      <a16:creationId xmlns:a16="http://schemas.microsoft.com/office/drawing/2014/main" id="{FC9D2831-3AA5-8C01-E59F-8E7EC994C06A}"/>
                    </a:ext>
                  </a:extLst>
                </p14:cNvPr>
                <p14:cNvContentPartPr/>
                <p14:nvPr/>
              </p14:nvContentPartPr>
              <p14:xfrm>
                <a:off x="8621891" y="2948095"/>
                <a:ext cx="6840" cy="3240"/>
              </p14:xfrm>
            </p:contentPart>
          </mc:Choice>
          <mc:Fallback xmlns="">
            <p:pic>
              <p:nvPicPr>
                <p:cNvPr id="115" name="Ink 114">
                  <a:extLst>
                    <a:ext uri="{FF2B5EF4-FFF2-40B4-BE49-F238E27FC236}">
                      <a16:creationId xmlns:a16="http://schemas.microsoft.com/office/drawing/2014/main" id="{FC9D2831-3AA5-8C01-E59F-8E7EC994C06A}"/>
                    </a:ext>
                  </a:extLst>
                </p:cNvPr>
                <p:cNvPicPr/>
                <p:nvPr/>
              </p:nvPicPr>
              <p:blipFill>
                <a:blip r:embed="rId165"/>
                <a:stretch>
                  <a:fillRect/>
                </a:stretch>
              </p:blipFill>
              <p:spPr>
                <a:xfrm>
                  <a:off x="8612891" y="2939455"/>
                  <a:ext cx="24480" cy="20880"/>
                </a:xfrm>
                <a:prstGeom prst="rect">
                  <a:avLst/>
                </a:prstGeom>
              </p:spPr>
            </p:pic>
          </mc:Fallback>
        </mc:AlternateContent>
      </p:grpSp>
      <p:grpSp>
        <p:nvGrpSpPr>
          <p:cNvPr id="124" name="Group 123">
            <a:extLst>
              <a:ext uri="{FF2B5EF4-FFF2-40B4-BE49-F238E27FC236}">
                <a16:creationId xmlns:a16="http://schemas.microsoft.com/office/drawing/2014/main" id="{42A9C573-C7F3-2B03-9289-2DBE063B08ED}"/>
              </a:ext>
            </a:extLst>
          </p:cNvPr>
          <p:cNvGrpSpPr/>
          <p:nvPr/>
        </p:nvGrpSpPr>
        <p:grpSpPr>
          <a:xfrm>
            <a:off x="8817371" y="2899495"/>
            <a:ext cx="1147320" cy="294840"/>
            <a:chOff x="8817371" y="2899495"/>
            <a:chExt cx="1147320" cy="294840"/>
          </a:xfrm>
        </p:grpSpPr>
        <mc:AlternateContent xmlns:mc="http://schemas.openxmlformats.org/markup-compatibility/2006" xmlns:p14="http://schemas.microsoft.com/office/powerpoint/2010/main">
          <mc:Choice Requires="p14">
            <p:contentPart p14:bwMode="auto" r:id="rId166">
              <p14:nvContentPartPr>
                <p14:cNvPr id="117" name="Ink 116">
                  <a:extLst>
                    <a:ext uri="{FF2B5EF4-FFF2-40B4-BE49-F238E27FC236}">
                      <a16:creationId xmlns:a16="http://schemas.microsoft.com/office/drawing/2014/main" id="{485EA04F-7910-3658-0063-7F0F5F3A88A6}"/>
                    </a:ext>
                  </a:extLst>
                </p14:cNvPr>
                <p14:cNvContentPartPr/>
                <p14:nvPr/>
              </p14:nvContentPartPr>
              <p14:xfrm>
                <a:off x="8817371" y="2899495"/>
                <a:ext cx="158760" cy="251640"/>
              </p14:xfrm>
            </p:contentPart>
          </mc:Choice>
          <mc:Fallback xmlns="">
            <p:pic>
              <p:nvPicPr>
                <p:cNvPr id="117" name="Ink 116">
                  <a:extLst>
                    <a:ext uri="{FF2B5EF4-FFF2-40B4-BE49-F238E27FC236}">
                      <a16:creationId xmlns:a16="http://schemas.microsoft.com/office/drawing/2014/main" id="{485EA04F-7910-3658-0063-7F0F5F3A88A6}"/>
                    </a:ext>
                  </a:extLst>
                </p:cNvPr>
                <p:cNvPicPr/>
                <p:nvPr/>
              </p:nvPicPr>
              <p:blipFill>
                <a:blip r:embed="rId167"/>
                <a:stretch>
                  <a:fillRect/>
                </a:stretch>
              </p:blipFill>
              <p:spPr>
                <a:xfrm>
                  <a:off x="8808731" y="2890855"/>
                  <a:ext cx="176400" cy="2692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18" name="Ink 117">
                  <a:extLst>
                    <a:ext uri="{FF2B5EF4-FFF2-40B4-BE49-F238E27FC236}">
                      <a16:creationId xmlns:a16="http://schemas.microsoft.com/office/drawing/2014/main" id="{93CD5337-3509-5E71-4463-26162E77055D}"/>
                    </a:ext>
                  </a:extLst>
                </p14:cNvPr>
                <p14:cNvContentPartPr/>
                <p14:nvPr/>
              </p14:nvContentPartPr>
              <p14:xfrm>
                <a:off x="9086651" y="2910295"/>
                <a:ext cx="231480" cy="251640"/>
              </p14:xfrm>
            </p:contentPart>
          </mc:Choice>
          <mc:Fallback xmlns="">
            <p:pic>
              <p:nvPicPr>
                <p:cNvPr id="118" name="Ink 117">
                  <a:extLst>
                    <a:ext uri="{FF2B5EF4-FFF2-40B4-BE49-F238E27FC236}">
                      <a16:creationId xmlns:a16="http://schemas.microsoft.com/office/drawing/2014/main" id="{93CD5337-3509-5E71-4463-26162E77055D}"/>
                    </a:ext>
                  </a:extLst>
                </p:cNvPr>
                <p:cNvPicPr/>
                <p:nvPr/>
              </p:nvPicPr>
              <p:blipFill>
                <a:blip r:embed="rId169"/>
                <a:stretch>
                  <a:fillRect/>
                </a:stretch>
              </p:blipFill>
              <p:spPr>
                <a:xfrm>
                  <a:off x="9078011" y="2901295"/>
                  <a:ext cx="249120" cy="26928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19" name="Ink 118">
                  <a:extLst>
                    <a:ext uri="{FF2B5EF4-FFF2-40B4-BE49-F238E27FC236}">
                      <a16:creationId xmlns:a16="http://schemas.microsoft.com/office/drawing/2014/main" id="{113B8982-1A6F-1F06-F562-A8D78B66AAC8}"/>
                    </a:ext>
                  </a:extLst>
                </p14:cNvPr>
                <p14:cNvContentPartPr/>
                <p14:nvPr/>
              </p14:nvContentPartPr>
              <p14:xfrm>
                <a:off x="9099971" y="2899855"/>
                <a:ext cx="294480" cy="30600"/>
              </p14:xfrm>
            </p:contentPart>
          </mc:Choice>
          <mc:Fallback xmlns="">
            <p:pic>
              <p:nvPicPr>
                <p:cNvPr id="119" name="Ink 118">
                  <a:extLst>
                    <a:ext uri="{FF2B5EF4-FFF2-40B4-BE49-F238E27FC236}">
                      <a16:creationId xmlns:a16="http://schemas.microsoft.com/office/drawing/2014/main" id="{113B8982-1A6F-1F06-F562-A8D78B66AAC8}"/>
                    </a:ext>
                  </a:extLst>
                </p:cNvPr>
                <p:cNvPicPr/>
                <p:nvPr/>
              </p:nvPicPr>
              <p:blipFill>
                <a:blip r:embed="rId171"/>
                <a:stretch>
                  <a:fillRect/>
                </a:stretch>
              </p:blipFill>
              <p:spPr>
                <a:xfrm>
                  <a:off x="9090971" y="2890855"/>
                  <a:ext cx="31212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21" name="Ink 120">
                  <a:extLst>
                    <a:ext uri="{FF2B5EF4-FFF2-40B4-BE49-F238E27FC236}">
                      <a16:creationId xmlns:a16="http://schemas.microsoft.com/office/drawing/2014/main" id="{DC6D0962-E174-69A7-AD90-AA6B10C9C745}"/>
                    </a:ext>
                  </a:extLst>
                </p14:cNvPr>
                <p14:cNvContentPartPr/>
                <p14:nvPr/>
              </p14:nvContentPartPr>
              <p14:xfrm>
                <a:off x="9615851" y="2926135"/>
                <a:ext cx="53640" cy="237240"/>
              </p14:xfrm>
            </p:contentPart>
          </mc:Choice>
          <mc:Fallback xmlns="">
            <p:pic>
              <p:nvPicPr>
                <p:cNvPr id="121" name="Ink 120">
                  <a:extLst>
                    <a:ext uri="{FF2B5EF4-FFF2-40B4-BE49-F238E27FC236}">
                      <a16:creationId xmlns:a16="http://schemas.microsoft.com/office/drawing/2014/main" id="{DC6D0962-E174-69A7-AD90-AA6B10C9C745}"/>
                    </a:ext>
                  </a:extLst>
                </p:cNvPr>
                <p:cNvPicPr/>
                <p:nvPr/>
              </p:nvPicPr>
              <p:blipFill>
                <a:blip r:embed="rId173"/>
                <a:stretch>
                  <a:fillRect/>
                </a:stretch>
              </p:blipFill>
              <p:spPr>
                <a:xfrm>
                  <a:off x="9606851" y="2917135"/>
                  <a:ext cx="7128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22" name="Ink 121">
                  <a:extLst>
                    <a:ext uri="{FF2B5EF4-FFF2-40B4-BE49-F238E27FC236}">
                      <a16:creationId xmlns:a16="http://schemas.microsoft.com/office/drawing/2014/main" id="{72808338-FE3E-E4C6-D818-D997267D58F2}"/>
                    </a:ext>
                  </a:extLst>
                </p14:cNvPr>
                <p14:cNvContentPartPr/>
                <p14:nvPr/>
              </p14:nvContentPartPr>
              <p14:xfrm>
                <a:off x="9549251" y="3050695"/>
                <a:ext cx="283320" cy="45360"/>
              </p14:xfrm>
            </p:contentPart>
          </mc:Choice>
          <mc:Fallback xmlns="">
            <p:pic>
              <p:nvPicPr>
                <p:cNvPr id="122" name="Ink 121">
                  <a:extLst>
                    <a:ext uri="{FF2B5EF4-FFF2-40B4-BE49-F238E27FC236}">
                      <a16:creationId xmlns:a16="http://schemas.microsoft.com/office/drawing/2014/main" id="{72808338-FE3E-E4C6-D818-D997267D58F2}"/>
                    </a:ext>
                  </a:extLst>
                </p:cNvPr>
                <p:cNvPicPr/>
                <p:nvPr/>
              </p:nvPicPr>
              <p:blipFill>
                <a:blip r:embed="rId175"/>
                <a:stretch>
                  <a:fillRect/>
                </a:stretch>
              </p:blipFill>
              <p:spPr>
                <a:xfrm>
                  <a:off x="9540611" y="3042055"/>
                  <a:ext cx="30096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23" name="Ink 122">
                  <a:extLst>
                    <a:ext uri="{FF2B5EF4-FFF2-40B4-BE49-F238E27FC236}">
                      <a16:creationId xmlns:a16="http://schemas.microsoft.com/office/drawing/2014/main" id="{FDD299EF-E8C7-BE73-97E1-4266474ADCE5}"/>
                    </a:ext>
                  </a:extLst>
                </p14:cNvPr>
                <p14:cNvContentPartPr/>
                <p14:nvPr/>
              </p14:nvContentPartPr>
              <p14:xfrm>
                <a:off x="9864971" y="2918575"/>
                <a:ext cx="99720" cy="275760"/>
              </p14:xfrm>
            </p:contentPart>
          </mc:Choice>
          <mc:Fallback xmlns="">
            <p:pic>
              <p:nvPicPr>
                <p:cNvPr id="123" name="Ink 122">
                  <a:extLst>
                    <a:ext uri="{FF2B5EF4-FFF2-40B4-BE49-F238E27FC236}">
                      <a16:creationId xmlns:a16="http://schemas.microsoft.com/office/drawing/2014/main" id="{FDD299EF-E8C7-BE73-97E1-4266474ADCE5}"/>
                    </a:ext>
                  </a:extLst>
                </p:cNvPr>
                <p:cNvPicPr/>
                <p:nvPr/>
              </p:nvPicPr>
              <p:blipFill>
                <a:blip r:embed="rId177"/>
                <a:stretch>
                  <a:fillRect/>
                </a:stretch>
              </p:blipFill>
              <p:spPr>
                <a:xfrm>
                  <a:off x="9855971" y="2909575"/>
                  <a:ext cx="117360" cy="293400"/>
                </a:xfrm>
                <a:prstGeom prst="rect">
                  <a:avLst/>
                </a:prstGeom>
              </p:spPr>
            </p:pic>
          </mc:Fallback>
        </mc:AlternateContent>
      </p:grpSp>
      <p:grpSp>
        <p:nvGrpSpPr>
          <p:cNvPr id="140" name="Group 139">
            <a:extLst>
              <a:ext uri="{FF2B5EF4-FFF2-40B4-BE49-F238E27FC236}">
                <a16:creationId xmlns:a16="http://schemas.microsoft.com/office/drawing/2014/main" id="{5266E904-FDFC-6853-F334-86A574D0117A}"/>
              </a:ext>
            </a:extLst>
          </p:cNvPr>
          <p:cNvGrpSpPr/>
          <p:nvPr/>
        </p:nvGrpSpPr>
        <p:grpSpPr>
          <a:xfrm>
            <a:off x="8673731" y="3397375"/>
            <a:ext cx="2473560" cy="671400"/>
            <a:chOff x="8673731" y="3397375"/>
            <a:chExt cx="2473560" cy="671400"/>
          </a:xfrm>
        </p:grpSpPr>
        <mc:AlternateContent xmlns:mc="http://schemas.openxmlformats.org/markup-compatibility/2006" xmlns:p14="http://schemas.microsoft.com/office/powerpoint/2010/main">
          <mc:Choice Requires="p14">
            <p:contentPart p14:bwMode="auto" r:id="rId178">
              <p14:nvContentPartPr>
                <p14:cNvPr id="125" name="Ink 124">
                  <a:extLst>
                    <a:ext uri="{FF2B5EF4-FFF2-40B4-BE49-F238E27FC236}">
                      <a16:creationId xmlns:a16="http://schemas.microsoft.com/office/drawing/2014/main" id="{15A607A3-9CD6-831A-B384-BFEFCB408183}"/>
                    </a:ext>
                  </a:extLst>
                </p14:cNvPr>
                <p14:cNvContentPartPr/>
                <p14:nvPr/>
              </p14:nvContentPartPr>
              <p14:xfrm>
                <a:off x="8731331" y="3397375"/>
                <a:ext cx="1130400" cy="207000"/>
              </p14:xfrm>
            </p:contentPart>
          </mc:Choice>
          <mc:Fallback xmlns="">
            <p:pic>
              <p:nvPicPr>
                <p:cNvPr id="125" name="Ink 124">
                  <a:extLst>
                    <a:ext uri="{FF2B5EF4-FFF2-40B4-BE49-F238E27FC236}">
                      <a16:creationId xmlns:a16="http://schemas.microsoft.com/office/drawing/2014/main" id="{15A607A3-9CD6-831A-B384-BFEFCB408183}"/>
                    </a:ext>
                  </a:extLst>
                </p:cNvPr>
                <p:cNvPicPr/>
                <p:nvPr/>
              </p:nvPicPr>
              <p:blipFill>
                <a:blip r:embed="rId179"/>
                <a:stretch>
                  <a:fillRect/>
                </a:stretch>
              </p:blipFill>
              <p:spPr>
                <a:xfrm>
                  <a:off x="8722691" y="3388375"/>
                  <a:ext cx="114804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26" name="Ink 125">
                  <a:extLst>
                    <a:ext uri="{FF2B5EF4-FFF2-40B4-BE49-F238E27FC236}">
                      <a16:creationId xmlns:a16="http://schemas.microsoft.com/office/drawing/2014/main" id="{D125C46C-4BA3-1C66-C9E2-3441A34C2C18}"/>
                    </a:ext>
                  </a:extLst>
                </p14:cNvPr>
                <p14:cNvContentPartPr/>
                <p14:nvPr/>
              </p14:nvContentPartPr>
              <p14:xfrm>
                <a:off x="8707211" y="3775015"/>
                <a:ext cx="131400" cy="211320"/>
              </p14:xfrm>
            </p:contentPart>
          </mc:Choice>
          <mc:Fallback xmlns="">
            <p:pic>
              <p:nvPicPr>
                <p:cNvPr id="126" name="Ink 125">
                  <a:extLst>
                    <a:ext uri="{FF2B5EF4-FFF2-40B4-BE49-F238E27FC236}">
                      <a16:creationId xmlns:a16="http://schemas.microsoft.com/office/drawing/2014/main" id="{D125C46C-4BA3-1C66-C9E2-3441A34C2C18}"/>
                    </a:ext>
                  </a:extLst>
                </p:cNvPr>
                <p:cNvPicPr/>
                <p:nvPr/>
              </p:nvPicPr>
              <p:blipFill>
                <a:blip r:embed="rId181"/>
                <a:stretch>
                  <a:fillRect/>
                </a:stretch>
              </p:blipFill>
              <p:spPr>
                <a:xfrm>
                  <a:off x="8698211" y="3766375"/>
                  <a:ext cx="14904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27" name="Ink 126">
                  <a:extLst>
                    <a:ext uri="{FF2B5EF4-FFF2-40B4-BE49-F238E27FC236}">
                      <a16:creationId xmlns:a16="http://schemas.microsoft.com/office/drawing/2014/main" id="{7DEBC0ED-2EB8-0C9D-76CD-4EACC0EC3724}"/>
                    </a:ext>
                  </a:extLst>
                </p14:cNvPr>
                <p14:cNvContentPartPr/>
                <p14:nvPr/>
              </p14:nvContentPartPr>
              <p14:xfrm>
                <a:off x="8673731" y="3872215"/>
                <a:ext cx="203040" cy="19800"/>
              </p14:xfrm>
            </p:contentPart>
          </mc:Choice>
          <mc:Fallback xmlns="">
            <p:pic>
              <p:nvPicPr>
                <p:cNvPr id="127" name="Ink 126">
                  <a:extLst>
                    <a:ext uri="{FF2B5EF4-FFF2-40B4-BE49-F238E27FC236}">
                      <a16:creationId xmlns:a16="http://schemas.microsoft.com/office/drawing/2014/main" id="{7DEBC0ED-2EB8-0C9D-76CD-4EACC0EC3724}"/>
                    </a:ext>
                  </a:extLst>
                </p:cNvPr>
                <p:cNvPicPr/>
                <p:nvPr/>
              </p:nvPicPr>
              <p:blipFill>
                <a:blip r:embed="rId183"/>
                <a:stretch>
                  <a:fillRect/>
                </a:stretch>
              </p:blipFill>
              <p:spPr>
                <a:xfrm>
                  <a:off x="8664731" y="3863215"/>
                  <a:ext cx="22068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28" name="Ink 127">
                  <a:extLst>
                    <a:ext uri="{FF2B5EF4-FFF2-40B4-BE49-F238E27FC236}">
                      <a16:creationId xmlns:a16="http://schemas.microsoft.com/office/drawing/2014/main" id="{61D68506-97FC-ADB5-6885-8A01483D54A6}"/>
                    </a:ext>
                  </a:extLst>
                </p14:cNvPr>
                <p14:cNvContentPartPr/>
                <p14:nvPr/>
              </p14:nvContentPartPr>
              <p14:xfrm>
                <a:off x="8881451" y="3759175"/>
                <a:ext cx="105840" cy="277920"/>
              </p14:xfrm>
            </p:contentPart>
          </mc:Choice>
          <mc:Fallback xmlns="">
            <p:pic>
              <p:nvPicPr>
                <p:cNvPr id="128" name="Ink 127">
                  <a:extLst>
                    <a:ext uri="{FF2B5EF4-FFF2-40B4-BE49-F238E27FC236}">
                      <a16:creationId xmlns:a16="http://schemas.microsoft.com/office/drawing/2014/main" id="{61D68506-97FC-ADB5-6885-8A01483D54A6}"/>
                    </a:ext>
                  </a:extLst>
                </p:cNvPr>
                <p:cNvPicPr/>
                <p:nvPr/>
              </p:nvPicPr>
              <p:blipFill>
                <a:blip r:embed="rId185"/>
                <a:stretch>
                  <a:fillRect/>
                </a:stretch>
              </p:blipFill>
              <p:spPr>
                <a:xfrm>
                  <a:off x="8872451" y="3750535"/>
                  <a:ext cx="123480" cy="29556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31" name="Ink 130">
                  <a:extLst>
                    <a:ext uri="{FF2B5EF4-FFF2-40B4-BE49-F238E27FC236}">
                      <a16:creationId xmlns:a16="http://schemas.microsoft.com/office/drawing/2014/main" id="{DAF56B0F-4182-9E34-0D7B-9D9162068EF4}"/>
                    </a:ext>
                  </a:extLst>
                </p14:cNvPr>
                <p14:cNvContentPartPr/>
                <p14:nvPr/>
              </p14:nvContentPartPr>
              <p14:xfrm>
                <a:off x="8993051" y="3884455"/>
                <a:ext cx="311400" cy="184320"/>
              </p14:xfrm>
            </p:contentPart>
          </mc:Choice>
          <mc:Fallback xmlns="">
            <p:pic>
              <p:nvPicPr>
                <p:cNvPr id="131" name="Ink 130">
                  <a:extLst>
                    <a:ext uri="{FF2B5EF4-FFF2-40B4-BE49-F238E27FC236}">
                      <a16:creationId xmlns:a16="http://schemas.microsoft.com/office/drawing/2014/main" id="{DAF56B0F-4182-9E34-0D7B-9D9162068EF4}"/>
                    </a:ext>
                  </a:extLst>
                </p:cNvPr>
                <p:cNvPicPr/>
                <p:nvPr/>
              </p:nvPicPr>
              <p:blipFill>
                <a:blip r:embed="rId187"/>
                <a:stretch>
                  <a:fillRect/>
                </a:stretch>
              </p:blipFill>
              <p:spPr>
                <a:xfrm>
                  <a:off x="8984051" y="3875815"/>
                  <a:ext cx="32904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32" name="Ink 131">
                  <a:extLst>
                    <a:ext uri="{FF2B5EF4-FFF2-40B4-BE49-F238E27FC236}">
                      <a16:creationId xmlns:a16="http://schemas.microsoft.com/office/drawing/2014/main" id="{7E051BFA-C3E7-D490-FEAD-5198783D094E}"/>
                    </a:ext>
                  </a:extLst>
                </p14:cNvPr>
                <p14:cNvContentPartPr/>
                <p14:nvPr/>
              </p14:nvContentPartPr>
              <p14:xfrm>
                <a:off x="9106811" y="3836935"/>
                <a:ext cx="23760" cy="24120"/>
              </p14:xfrm>
            </p:contentPart>
          </mc:Choice>
          <mc:Fallback xmlns="">
            <p:pic>
              <p:nvPicPr>
                <p:cNvPr id="132" name="Ink 131">
                  <a:extLst>
                    <a:ext uri="{FF2B5EF4-FFF2-40B4-BE49-F238E27FC236}">
                      <a16:creationId xmlns:a16="http://schemas.microsoft.com/office/drawing/2014/main" id="{7E051BFA-C3E7-D490-FEAD-5198783D094E}"/>
                    </a:ext>
                  </a:extLst>
                </p:cNvPr>
                <p:cNvPicPr/>
                <p:nvPr/>
              </p:nvPicPr>
              <p:blipFill>
                <a:blip r:embed="rId189"/>
                <a:stretch>
                  <a:fillRect/>
                </a:stretch>
              </p:blipFill>
              <p:spPr>
                <a:xfrm>
                  <a:off x="9098171" y="3828295"/>
                  <a:ext cx="4140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33" name="Ink 132">
                  <a:extLst>
                    <a:ext uri="{FF2B5EF4-FFF2-40B4-BE49-F238E27FC236}">
                      <a16:creationId xmlns:a16="http://schemas.microsoft.com/office/drawing/2014/main" id="{C41281EE-9CFD-AE00-146C-65A348C1847B}"/>
                    </a:ext>
                  </a:extLst>
                </p14:cNvPr>
                <p14:cNvContentPartPr/>
                <p14:nvPr/>
              </p14:nvContentPartPr>
              <p14:xfrm>
                <a:off x="9368891" y="3857815"/>
                <a:ext cx="282960" cy="160200"/>
              </p14:xfrm>
            </p:contentPart>
          </mc:Choice>
          <mc:Fallback xmlns="">
            <p:pic>
              <p:nvPicPr>
                <p:cNvPr id="133" name="Ink 132">
                  <a:extLst>
                    <a:ext uri="{FF2B5EF4-FFF2-40B4-BE49-F238E27FC236}">
                      <a16:creationId xmlns:a16="http://schemas.microsoft.com/office/drawing/2014/main" id="{C41281EE-9CFD-AE00-146C-65A348C1847B}"/>
                    </a:ext>
                  </a:extLst>
                </p:cNvPr>
                <p:cNvPicPr/>
                <p:nvPr/>
              </p:nvPicPr>
              <p:blipFill>
                <a:blip r:embed="rId191"/>
                <a:stretch>
                  <a:fillRect/>
                </a:stretch>
              </p:blipFill>
              <p:spPr>
                <a:xfrm>
                  <a:off x="9359891" y="3849175"/>
                  <a:ext cx="30060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34" name="Ink 133">
                  <a:extLst>
                    <a:ext uri="{FF2B5EF4-FFF2-40B4-BE49-F238E27FC236}">
                      <a16:creationId xmlns:a16="http://schemas.microsoft.com/office/drawing/2014/main" id="{D5A7CD0C-8CD9-EA96-418F-AC8870DAF9CC}"/>
                    </a:ext>
                  </a:extLst>
                </p14:cNvPr>
                <p14:cNvContentPartPr/>
                <p14:nvPr/>
              </p14:nvContentPartPr>
              <p14:xfrm>
                <a:off x="9532691" y="3805975"/>
                <a:ext cx="15120" cy="18360"/>
              </p14:xfrm>
            </p:contentPart>
          </mc:Choice>
          <mc:Fallback xmlns="">
            <p:pic>
              <p:nvPicPr>
                <p:cNvPr id="134" name="Ink 133">
                  <a:extLst>
                    <a:ext uri="{FF2B5EF4-FFF2-40B4-BE49-F238E27FC236}">
                      <a16:creationId xmlns:a16="http://schemas.microsoft.com/office/drawing/2014/main" id="{D5A7CD0C-8CD9-EA96-418F-AC8870DAF9CC}"/>
                    </a:ext>
                  </a:extLst>
                </p:cNvPr>
                <p:cNvPicPr/>
                <p:nvPr/>
              </p:nvPicPr>
              <p:blipFill>
                <a:blip r:embed="rId193"/>
                <a:stretch>
                  <a:fillRect/>
                </a:stretch>
              </p:blipFill>
              <p:spPr>
                <a:xfrm>
                  <a:off x="9524051" y="3797335"/>
                  <a:ext cx="327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35" name="Ink 134">
                  <a:extLst>
                    <a:ext uri="{FF2B5EF4-FFF2-40B4-BE49-F238E27FC236}">
                      <a16:creationId xmlns:a16="http://schemas.microsoft.com/office/drawing/2014/main" id="{FF4FDD80-D639-5CA1-39C2-E0A19278379B}"/>
                    </a:ext>
                  </a:extLst>
                </p14:cNvPr>
                <p14:cNvContentPartPr/>
                <p14:nvPr/>
              </p14:nvContentPartPr>
              <p14:xfrm>
                <a:off x="9813491" y="3639655"/>
                <a:ext cx="603000" cy="323280"/>
              </p14:xfrm>
            </p:contentPart>
          </mc:Choice>
          <mc:Fallback xmlns="">
            <p:pic>
              <p:nvPicPr>
                <p:cNvPr id="135" name="Ink 134">
                  <a:extLst>
                    <a:ext uri="{FF2B5EF4-FFF2-40B4-BE49-F238E27FC236}">
                      <a16:creationId xmlns:a16="http://schemas.microsoft.com/office/drawing/2014/main" id="{FF4FDD80-D639-5CA1-39C2-E0A19278379B}"/>
                    </a:ext>
                  </a:extLst>
                </p:cNvPr>
                <p:cNvPicPr/>
                <p:nvPr/>
              </p:nvPicPr>
              <p:blipFill>
                <a:blip r:embed="rId195"/>
                <a:stretch>
                  <a:fillRect/>
                </a:stretch>
              </p:blipFill>
              <p:spPr>
                <a:xfrm>
                  <a:off x="9804491" y="3631015"/>
                  <a:ext cx="620640" cy="34092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36" name="Ink 135">
                  <a:extLst>
                    <a:ext uri="{FF2B5EF4-FFF2-40B4-BE49-F238E27FC236}">
                      <a16:creationId xmlns:a16="http://schemas.microsoft.com/office/drawing/2014/main" id="{F1D51955-0AD4-962E-CF65-DADFAB36404A}"/>
                    </a:ext>
                  </a:extLst>
                </p14:cNvPr>
                <p14:cNvContentPartPr/>
                <p14:nvPr/>
              </p14:nvContentPartPr>
              <p14:xfrm>
                <a:off x="9852011" y="3787975"/>
                <a:ext cx="273600" cy="33480"/>
              </p14:xfrm>
            </p:contentPart>
          </mc:Choice>
          <mc:Fallback xmlns="">
            <p:pic>
              <p:nvPicPr>
                <p:cNvPr id="136" name="Ink 135">
                  <a:extLst>
                    <a:ext uri="{FF2B5EF4-FFF2-40B4-BE49-F238E27FC236}">
                      <a16:creationId xmlns:a16="http://schemas.microsoft.com/office/drawing/2014/main" id="{F1D51955-0AD4-962E-CF65-DADFAB36404A}"/>
                    </a:ext>
                  </a:extLst>
                </p:cNvPr>
                <p:cNvPicPr/>
                <p:nvPr/>
              </p:nvPicPr>
              <p:blipFill>
                <a:blip r:embed="rId197"/>
                <a:stretch>
                  <a:fillRect/>
                </a:stretch>
              </p:blipFill>
              <p:spPr>
                <a:xfrm>
                  <a:off x="9843371" y="3778975"/>
                  <a:ext cx="29124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38" name="Ink 137">
                  <a:extLst>
                    <a:ext uri="{FF2B5EF4-FFF2-40B4-BE49-F238E27FC236}">
                      <a16:creationId xmlns:a16="http://schemas.microsoft.com/office/drawing/2014/main" id="{73F1D171-C619-5523-68D3-2E377C323423}"/>
                    </a:ext>
                  </a:extLst>
                </p14:cNvPr>
                <p14:cNvContentPartPr/>
                <p14:nvPr/>
              </p14:nvContentPartPr>
              <p14:xfrm>
                <a:off x="10578491" y="3582055"/>
                <a:ext cx="568800" cy="391320"/>
              </p14:xfrm>
            </p:contentPart>
          </mc:Choice>
          <mc:Fallback xmlns="">
            <p:pic>
              <p:nvPicPr>
                <p:cNvPr id="138" name="Ink 137">
                  <a:extLst>
                    <a:ext uri="{FF2B5EF4-FFF2-40B4-BE49-F238E27FC236}">
                      <a16:creationId xmlns:a16="http://schemas.microsoft.com/office/drawing/2014/main" id="{73F1D171-C619-5523-68D3-2E377C323423}"/>
                    </a:ext>
                  </a:extLst>
                </p:cNvPr>
                <p:cNvPicPr/>
                <p:nvPr/>
              </p:nvPicPr>
              <p:blipFill>
                <a:blip r:embed="rId199"/>
                <a:stretch>
                  <a:fillRect/>
                </a:stretch>
              </p:blipFill>
              <p:spPr>
                <a:xfrm>
                  <a:off x="10569851" y="3573055"/>
                  <a:ext cx="586440" cy="40896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39" name="Ink 138">
                  <a:extLst>
                    <a:ext uri="{FF2B5EF4-FFF2-40B4-BE49-F238E27FC236}">
                      <a16:creationId xmlns:a16="http://schemas.microsoft.com/office/drawing/2014/main" id="{85FB1094-3943-92A5-A25D-7A803F82AAAC}"/>
                    </a:ext>
                  </a:extLst>
                </p14:cNvPr>
                <p14:cNvContentPartPr/>
                <p14:nvPr/>
              </p14:nvContentPartPr>
              <p14:xfrm>
                <a:off x="10701611" y="3691135"/>
                <a:ext cx="333720" cy="53640"/>
              </p14:xfrm>
            </p:contentPart>
          </mc:Choice>
          <mc:Fallback xmlns="">
            <p:pic>
              <p:nvPicPr>
                <p:cNvPr id="139" name="Ink 138">
                  <a:extLst>
                    <a:ext uri="{FF2B5EF4-FFF2-40B4-BE49-F238E27FC236}">
                      <a16:creationId xmlns:a16="http://schemas.microsoft.com/office/drawing/2014/main" id="{85FB1094-3943-92A5-A25D-7A803F82AAAC}"/>
                    </a:ext>
                  </a:extLst>
                </p:cNvPr>
                <p:cNvPicPr/>
                <p:nvPr/>
              </p:nvPicPr>
              <p:blipFill>
                <a:blip r:embed="rId201"/>
                <a:stretch>
                  <a:fillRect/>
                </a:stretch>
              </p:blipFill>
              <p:spPr>
                <a:xfrm>
                  <a:off x="10692971" y="3682135"/>
                  <a:ext cx="351360" cy="71280"/>
                </a:xfrm>
                <a:prstGeom prst="rect">
                  <a:avLst/>
                </a:prstGeom>
              </p:spPr>
            </p:pic>
          </mc:Fallback>
        </mc:AlternateContent>
      </p:grpSp>
      <p:grpSp>
        <p:nvGrpSpPr>
          <p:cNvPr id="161" name="Group 160">
            <a:extLst>
              <a:ext uri="{FF2B5EF4-FFF2-40B4-BE49-F238E27FC236}">
                <a16:creationId xmlns:a16="http://schemas.microsoft.com/office/drawing/2014/main" id="{6B690A6D-F686-3124-9171-802A69FEB31C}"/>
              </a:ext>
            </a:extLst>
          </p:cNvPr>
          <p:cNvGrpSpPr/>
          <p:nvPr/>
        </p:nvGrpSpPr>
        <p:grpSpPr>
          <a:xfrm>
            <a:off x="8556011" y="4146535"/>
            <a:ext cx="3226680" cy="1041840"/>
            <a:chOff x="8556011" y="4146535"/>
            <a:chExt cx="3226680" cy="1041840"/>
          </a:xfrm>
        </p:grpSpPr>
        <mc:AlternateContent xmlns:mc="http://schemas.openxmlformats.org/markup-compatibility/2006" xmlns:p14="http://schemas.microsoft.com/office/powerpoint/2010/main">
          <mc:Choice Requires="p14">
            <p:contentPart p14:bwMode="auto" r:id="rId202">
              <p14:nvContentPartPr>
                <p14:cNvPr id="141" name="Ink 140">
                  <a:extLst>
                    <a:ext uri="{FF2B5EF4-FFF2-40B4-BE49-F238E27FC236}">
                      <a16:creationId xmlns:a16="http://schemas.microsoft.com/office/drawing/2014/main" id="{6F27A925-F11F-C47A-17EA-B0D5D034DE20}"/>
                    </a:ext>
                  </a:extLst>
                </p14:cNvPr>
                <p14:cNvContentPartPr/>
                <p14:nvPr/>
              </p14:nvContentPartPr>
              <p14:xfrm>
                <a:off x="8597051" y="4269655"/>
                <a:ext cx="562320" cy="279000"/>
              </p14:xfrm>
            </p:contentPart>
          </mc:Choice>
          <mc:Fallback xmlns="">
            <p:pic>
              <p:nvPicPr>
                <p:cNvPr id="141" name="Ink 140">
                  <a:extLst>
                    <a:ext uri="{FF2B5EF4-FFF2-40B4-BE49-F238E27FC236}">
                      <a16:creationId xmlns:a16="http://schemas.microsoft.com/office/drawing/2014/main" id="{6F27A925-F11F-C47A-17EA-B0D5D034DE20}"/>
                    </a:ext>
                  </a:extLst>
                </p:cNvPr>
                <p:cNvPicPr/>
                <p:nvPr/>
              </p:nvPicPr>
              <p:blipFill>
                <a:blip r:embed="rId203"/>
                <a:stretch>
                  <a:fillRect/>
                </a:stretch>
              </p:blipFill>
              <p:spPr>
                <a:xfrm>
                  <a:off x="8588411" y="4260655"/>
                  <a:ext cx="579960" cy="29664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42" name="Ink 141">
                  <a:extLst>
                    <a:ext uri="{FF2B5EF4-FFF2-40B4-BE49-F238E27FC236}">
                      <a16:creationId xmlns:a16="http://schemas.microsoft.com/office/drawing/2014/main" id="{F3CDFC29-03A5-F9C2-1513-A55D75AD02C0}"/>
                    </a:ext>
                  </a:extLst>
                </p14:cNvPr>
                <p14:cNvContentPartPr/>
                <p14:nvPr/>
              </p14:nvContentPartPr>
              <p14:xfrm>
                <a:off x="9219131" y="4162375"/>
                <a:ext cx="696600" cy="493560"/>
              </p14:xfrm>
            </p:contentPart>
          </mc:Choice>
          <mc:Fallback xmlns="">
            <p:pic>
              <p:nvPicPr>
                <p:cNvPr id="142" name="Ink 141">
                  <a:extLst>
                    <a:ext uri="{FF2B5EF4-FFF2-40B4-BE49-F238E27FC236}">
                      <a16:creationId xmlns:a16="http://schemas.microsoft.com/office/drawing/2014/main" id="{F3CDFC29-03A5-F9C2-1513-A55D75AD02C0}"/>
                    </a:ext>
                  </a:extLst>
                </p:cNvPr>
                <p:cNvPicPr/>
                <p:nvPr/>
              </p:nvPicPr>
              <p:blipFill>
                <a:blip r:embed="rId205"/>
                <a:stretch>
                  <a:fillRect/>
                </a:stretch>
              </p:blipFill>
              <p:spPr>
                <a:xfrm>
                  <a:off x="9210491" y="4153375"/>
                  <a:ext cx="714240" cy="51120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43" name="Ink 142">
                  <a:extLst>
                    <a:ext uri="{FF2B5EF4-FFF2-40B4-BE49-F238E27FC236}">
                      <a16:creationId xmlns:a16="http://schemas.microsoft.com/office/drawing/2014/main" id="{926123D1-995A-C1F1-2465-9E1CE17743CB}"/>
                    </a:ext>
                  </a:extLst>
                </p14:cNvPr>
                <p14:cNvContentPartPr/>
                <p14:nvPr/>
              </p14:nvContentPartPr>
              <p14:xfrm>
                <a:off x="9999251" y="4146535"/>
                <a:ext cx="251280" cy="605520"/>
              </p14:xfrm>
            </p:contentPart>
          </mc:Choice>
          <mc:Fallback xmlns="">
            <p:pic>
              <p:nvPicPr>
                <p:cNvPr id="143" name="Ink 142">
                  <a:extLst>
                    <a:ext uri="{FF2B5EF4-FFF2-40B4-BE49-F238E27FC236}">
                      <a16:creationId xmlns:a16="http://schemas.microsoft.com/office/drawing/2014/main" id="{926123D1-995A-C1F1-2465-9E1CE17743CB}"/>
                    </a:ext>
                  </a:extLst>
                </p:cNvPr>
                <p:cNvPicPr/>
                <p:nvPr/>
              </p:nvPicPr>
              <p:blipFill>
                <a:blip r:embed="rId207"/>
                <a:stretch>
                  <a:fillRect/>
                </a:stretch>
              </p:blipFill>
              <p:spPr>
                <a:xfrm>
                  <a:off x="9990611" y="4137895"/>
                  <a:ext cx="268920" cy="62316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44" name="Ink 143">
                  <a:extLst>
                    <a:ext uri="{FF2B5EF4-FFF2-40B4-BE49-F238E27FC236}">
                      <a16:creationId xmlns:a16="http://schemas.microsoft.com/office/drawing/2014/main" id="{B84A5A09-FC3B-63AD-EF60-2F59A7E920BD}"/>
                    </a:ext>
                  </a:extLst>
                </p14:cNvPr>
                <p14:cNvContentPartPr/>
                <p14:nvPr/>
              </p14:nvContentPartPr>
              <p14:xfrm>
                <a:off x="10548251" y="4167415"/>
                <a:ext cx="321120" cy="461520"/>
              </p14:xfrm>
            </p:contentPart>
          </mc:Choice>
          <mc:Fallback xmlns="">
            <p:pic>
              <p:nvPicPr>
                <p:cNvPr id="144" name="Ink 143">
                  <a:extLst>
                    <a:ext uri="{FF2B5EF4-FFF2-40B4-BE49-F238E27FC236}">
                      <a16:creationId xmlns:a16="http://schemas.microsoft.com/office/drawing/2014/main" id="{B84A5A09-FC3B-63AD-EF60-2F59A7E920BD}"/>
                    </a:ext>
                  </a:extLst>
                </p:cNvPr>
                <p:cNvPicPr/>
                <p:nvPr/>
              </p:nvPicPr>
              <p:blipFill>
                <a:blip r:embed="rId209"/>
                <a:stretch>
                  <a:fillRect/>
                </a:stretch>
              </p:blipFill>
              <p:spPr>
                <a:xfrm>
                  <a:off x="10539611" y="4158775"/>
                  <a:ext cx="338760" cy="47916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46" name="Ink 145">
                  <a:extLst>
                    <a:ext uri="{FF2B5EF4-FFF2-40B4-BE49-F238E27FC236}">
                      <a16:creationId xmlns:a16="http://schemas.microsoft.com/office/drawing/2014/main" id="{7F0702D6-E1C2-8C20-D7F9-ACF6C171D5DB}"/>
                    </a:ext>
                  </a:extLst>
                </p14:cNvPr>
                <p14:cNvContentPartPr/>
                <p14:nvPr/>
              </p14:nvContentPartPr>
              <p14:xfrm>
                <a:off x="11118491" y="4203775"/>
                <a:ext cx="125280" cy="252000"/>
              </p14:xfrm>
            </p:contentPart>
          </mc:Choice>
          <mc:Fallback xmlns="">
            <p:pic>
              <p:nvPicPr>
                <p:cNvPr id="146" name="Ink 145">
                  <a:extLst>
                    <a:ext uri="{FF2B5EF4-FFF2-40B4-BE49-F238E27FC236}">
                      <a16:creationId xmlns:a16="http://schemas.microsoft.com/office/drawing/2014/main" id="{7F0702D6-E1C2-8C20-D7F9-ACF6C171D5DB}"/>
                    </a:ext>
                  </a:extLst>
                </p:cNvPr>
                <p:cNvPicPr/>
                <p:nvPr/>
              </p:nvPicPr>
              <p:blipFill>
                <a:blip r:embed="rId211"/>
                <a:stretch>
                  <a:fillRect/>
                </a:stretch>
              </p:blipFill>
              <p:spPr>
                <a:xfrm>
                  <a:off x="11109491" y="4194775"/>
                  <a:ext cx="14292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47" name="Ink 146">
                  <a:extLst>
                    <a:ext uri="{FF2B5EF4-FFF2-40B4-BE49-F238E27FC236}">
                      <a16:creationId xmlns:a16="http://schemas.microsoft.com/office/drawing/2014/main" id="{0260BC60-2E2D-884F-A95A-9DAA3A99887F}"/>
                    </a:ext>
                  </a:extLst>
                </p14:cNvPr>
                <p14:cNvContentPartPr/>
                <p14:nvPr/>
              </p14:nvContentPartPr>
              <p14:xfrm>
                <a:off x="11156291" y="4167775"/>
                <a:ext cx="322560" cy="111240"/>
              </p14:xfrm>
            </p:contentPart>
          </mc:Choice>
          <mc:Fallback xmlns="">
            <p:pic>
              <p:nvPicPr>
                <p:cNvPr id="147" name="Ink 146">
                  <a:extLst>
                    <a:ext uri="{FF2B5EF4-FFF2-40B4-BE49-F238E27FC236}">
                      <a16:creationId xmlns:a16="http://schemas.microsoft.com/office/drawing/2014/main" id="{0260BC60-2E2D-884F-A95A-9DAA3A99887F}"/>
                    </a:ext>
                  </a:extLst>
                </p:cNvPr>
                <p:cNvPicPr/>
                <p:nvPr/>
              </p:nvPicPr>
              <p:blipFill>
                <a:blip r:embed="rId213"/>
                <a:stretch>
                  <a:fillRect/>
                </a:stretch>
              </p:blipFill>
              <p:spPr>
                <a:xfrm>
                  <a:off x="11147651" y="4158775"/>
                  <a:ext cx="34020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48" name="Ink 147">
                  <a:extLst>
                    <a:ext uri="{FF2B5EF4-FFF2-40B4-BE49-F238E27FC236}">
                      <a16:creationId xmlns:a16="http://schemas.microsoft.com/office/drawing/2014/main" id="{B4D57132-4F23-FE6C-1419-F58584E4B7D8}"/>
                    </a:ext>
                  </a:extLst>
                </p14:cNvPr>
                <p14:cNvContentPartPr/>
                <p14:nvPr/>
              </p14:nvContentPartPr>
              <p14:xfrm>
                <a:off x="11172131" y="4328335"/>
                <a:ext cx="220320" cy="25560"/>
              </p14:xfrm>
            </p:contentPart>
          </mc:Choice>
          <mc:Fallback xmlns="">
            <p:pic>
              <p:nvPicPr>
                <p:cNvPr id="148" name="Ink 147">
                  <a:extLst>
                    <a:ext uri="{FF2B5EF4-FFF2-40B4-BE49-F238E27FC236}">
                      <a16:creationId xmlns:a16="http://schemas.microsoft.com/office/drawing/2014/main" id="{B4D57132-4F23-FE6C-1419-F58584E4B7D8}"/>
                    </a:ext>
                  </a:extLst>
                </p:cNvPr>
                <p:cNvPicPr/>
                <p:nvPr/>
              </p:nvPicPr>
              <p:blipFill>
                <a:blip r:embed="rId215"/>
                <a:stretch>
                  <a:fillRect/>
                </a:stretch>
              </p:blipFill>
              <p:spPr>
                <a:xfrm>
                  <a:off x="11163491" y="4319335"/>
                  <a:ext cx="23796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50" name="Ink 149">
                  <a:extLst>
                    <a:ext uri="{FF2B5EF4-FFF2-40B4-BE49-F238E27FC236}">
                      <a16:creationId xmlns:a16="http://schemas.microsoft.com/office/drawing/2014/main" id="{3B2DA714-ED65-92D8-1066-81FF99D958AC}"/>
                    </a:ext>
                  </a:extLst>
                </p14:cNvPr>
                <p14:cNvContentPartPr/>
                <p14:nvPr/>
              </p14:nvContentPartPr>
              <p14:xfrm>
                <a:off x="8556011" y="4806775"/>
                <a:ext cx="500400" cy="242640"/>
              </p14:xfrm>
            </p:contentPart>
          </mc:Choice>
          <mc:Fallback xmlns="">
            <p:pic>
              <p:nvPicPr>
                <p:cNvPr id="150" name="Ink 149">
                  <a:extLst>
                    <a:ext uri="{FF2B5EF4-FFF2-40B4-BE49-F238E27FC236}">
                      <a16:creationId xmlns:a16="http://schemas.microsoft.com/office/drawing/2014/main" id="{3B2DA714-ED65-92D8-1066-81FF99D958AC}"/>
                    </a:ext>
                  </a:extLst>
                </p:cNvPr>
                <p:cNvPicPr/>
                <p:nvPr/>
              </p:nvPicPr>
              <p:blipFill>
                <a:blip r:embed="rId217"/>
                <a:stretch>
                  <a:fillRect/>
                </a:stretch>
              </p:blipFill>
              <p:spPr>
                <a:xfrm>
                  <a:off x="8547011" y="4798135"/>
                  <a:ext cx="51804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51" name="Ink 150">
                  <a:extLst>
                    <a:ext uri="{FF2B5EF4-FFF2-40B4-BE49-F238E27FC236}">
                      <a16:creationId xmlns:a16="http://schemas.microsoft.com/office/drawing/2014/main" id="{13C95708-C847-2DC1-24EB-48E2E206D0BD}"/>
                    </a:ext>
                  </a:extLst>
                </p14:cNvPr>
                <p14:cNvContentPartPr/>
                <p14:nvPr/>
              </p14:nvContentPartPr>
              <p14:xfrm>
                <a:off x="9253691" y="4905055"/>
                <a:ext cx="304200" cy="283320"/>
              </p14:xfrm>
            </p:contentPart>
          </mc:Choice>
          <mc:Fallback xmlns="">
            <p:pic>
              <p:nvPicPr>
                <p:cNvPr id="151" name="Ink 150">
                  <a:extLst>
                    <a:ext uri="{FF2B5EF4-FFF2-40B4-BE49-F238E27FC236}">
                      <a16:creationId xmlns:a16="http://schemas.microsoft.com/office/drawing/2014/main" id="{13C95708-C847-2DC1-24EB-48E2E206D0BD}"/>
                    </a:ext>
                  </a:extLst>
                </p:cNvPr>
                <p:cNvPicPr/>
                <p:nvPr/>
              </p:nvPicPr>
              <p:blipFill>
                <a:blip r:embed="rId219"/>
                <a:stretch>
                  <a:fillRect/>
                </a:stretch>
              </p:blipFill>
              <p:spPr>
                <a:xfrm>
                  <a:off x="9245051" y="4896415"/>
                  <a:ext cx="321840" cy="30096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52" name="Ink 151">
                  <a:extLst>
                    <a:ext uri="{FF2B5EF4-FFF2-40B4-BE49-F238E27FC236}">
                      <a16:creationId xmlns:a16="http://schemas.microsoft.com/office/drawing/2014/main" id="{A4093300-03D9-3B9C-06D6-BC3652950A19}"/>
                    </a:ext>
                  </a:extLst>
                </p14:cNvPr>
                <p14:cNvContentPartPr/>
                <p14:nvPr/>
              </p14:nvContentPartPr>
              <p14:xfrm>
                <a:off x="9540971" y="4831975"/>
                <a:ext cx="60480" cy="87480"/>
              </p14:xfrm>
            </p:contentPart>
          </mc:Choice>
          <mc:Fallback xmlns="">
            <p:pic>
              <p:nvPicPr>
                <p:cNvPr id="152" name="Ink 151">
                  <a:extLst>
                    <a:ext uri="{FF2B5EF4-FFF2-40B4-BE49-F238E27FC236}">
                      <a16:creationId xmlns:a16="http://schemas.microsoft.com/office/drawing/2014/main" id="{A4093300-03D9-3B9C-06D6-BC3652950A19}"/>
                    </a:ext>
                  </a:extLst>
                </p:cNvPr>
                <p:cNvPicPr/>
                <p:nvPr/>
              </p:nvPicPr>
              <p:blipFill>
                <a:blip r:embed="rId221"/>
                <a:stretch>
                  <a:fillRect/>
                </a:stretch>
              </p:blipFill>
              <p:spPr>
                <a:xfrm>
                  <a:off x="9532331" y="4822975"/>
                  <a:ext cx="7812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53" name="Ink 152">
                  <a:extLst>
                    <a:ext uri="{FF2B5EF4-FFF2-40B4-BE49-F238E27FC236}">
                      <a16:creationId xmlns:a16="http://schemas.microsoft.com/office/drawing/2014/main" id="{DB0803D8-8AC8-846E-1340-7538B0D3208D}"/>
                    </a:ext>
                  </a:extLst>
                </p14:cNvPr>
                <p14:cNvContentPartPr/>
                <p14:nvPr/>
              </p14:nvContentPartPr>
              <p14:xfrm>
                <a:off x="9621611" y="4907215"/>
                <a:ext cx="162360" cy="173160"/>
              </p14:xfrm>
            </p:contentPart>
          </mc:Choice>
          <mc:Fallback xmlns="">
            <p:pic>
              <p:nvPicPr>
                <p:cNvPr id="153" name="Ink 152">
                  <a:extLst>
                    <a:ext uri="{FF2B5EF4-FFF2-40B4-BE49-F238E27FC236}">
                      <a16:creationId xmlns:a16="http://schemas.microsoft.com/office/drawing/2014/main" id="{DB0803D8-8AC8-846E-1340-7538B0D3208D}"/>
                    </a:ext>
                  </a:extLst>
                </p:cNvPr>
                <p:cNvPicPr/>
                <p:nvPr/>
              </p:nvPicPr>
              <p:blipFill>
                <a:blip r:embed="rId223"/>
                <a:stretch>
                  <a:fillRect/>
                </a:stretch>
              </p:blipFill>
              <p:spPr>
                <a:xfrm>
                  <a:off x="9612611" y="4898575"/>
                  <a:ext cx="18000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54" name="Ink 153">
                  <a:extLst>
                    <a:ext uri="{FF2B5EF4-FFF2-40B4-BE49-F238E27FC236}">
                      <a16:creationId xmlns:a16="http://schemas.microsoft.com/office/drawing/2014/main" id="{A9F0499F-AAFB-5ABC-1999-659001C3253B}"/>
                    </a:ext>
                  </a:extLst>
                </p14:cNvPr>
                <p14:cNvContentPartPr/>
                <p14:nvPr/>
              </p14:nvContentPartPr>
              <p14:xfrm>
                <a:off x="9757691" y="4959055"/>
                <a:ext cx="161640" cy="123120"/>
              </p14:xfrm>
            </p:contentPart>
          </mc:Choice>
          <mc:Fallback xmlns="">
            <p:pic>
              <p:nvPicPr>
                <p:cNvPr id="154" name="Ink 153">
                  <a:extLst>
                    <a:ext uri="{FF2B5EF4-FFF2-40B4-BE49-F238E27FC236}">
                      <a16:creationId xmlns:a16="http://schemas.microsoft.com/office/drawing/2014/main" id="{A9F0499F-AAFB-5ABC-1999-659001C3253B}"/>
                    </a:ext>
                  </a:extLst>
                </p:cNvPr>
                <p:cNvPicPr/>
                <p:nvPr/>
              </p:nvPicPr>
              <p:blipFill>
                <a:blip r:embed="rId225"/>
                <a:stretch>
                  <a:fillRect/>
                </a:stretch>
              </p:blipFill>
              <p:spPr>
                <a:xfrm>
                  <a:off x="9748691" y="4950055"/>
                  <a:ext cx="17928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55" name="Ink 154">
                  <a:extLst>
                    <a:ext uri="{FF2B5EF4-FFF2-40B4-BE49-F238E27FC236}">
                      <a16:creationId xmlns:a16="http://schemas.microsoft.com/office/drawing/2014/main" id="{220007EB-E217-4C47-B209-A9EFE020B7B4}"/>
                    </a:ext>
                  </a:extLst>
                </p14:cNvPr>
                <p14:cNvContentPartPr/>
                <p14:nvPr/>
              </p14:nvContentPartPr>
              <p14:xfrm>
                <a:off x="10249451" y="4842055"/>
                <a:ext cx="54000" cy="222480"/>
              </p14:xfrm>
            </p:contentPart>
          </mc:Choice>
          <mc:Fallback xmlns="">
            <p:pic>
              <p:nvPicPr>
                <p:cNvPr id="155" name="Ink 154">
                  <a:extLst>
                    <a:ext uri="{FF2B5EF4-FFF2-40B4-BE49-F238E27FC236}">
                      <a16:creationId xmlns:a16="http://schemas.microsoft.com/office/drawing/2014/main" id="{220007EB-E217-4C47-B209-A9EFE020B7B4}"/>
                    </a:ext>
                  </a:extLst>
                </p:cNvPr>
                <p:cNvPicPr/>
                <p:nvPr/>
              </p:nvPicPr>
              <p:blipFill>
                <a:blip r:embed="rId227"/>
                <a:stretch>
                  <a:fillRect/>
                </a:stretch>
              </p:blipFill>
              <p:spPr>
                <a:xfrm>
                  <a:off x="10240811" y="4833055"/>
                  <a:ext cx="7164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56" name="Ink 155">
                  <a:extLst>
                    <a:ext uri="{FF2B5EF4-FFF2-40B4-BE49-F238E27FC236}">
                      <a16:creationId xmlns:a16="http://schemas.microsoft.com/office/drawing/2014/main" id="{4392001E-9676-E5DE-7B2F-00E37352EA37}"/>
                    </a:ext>
                  </a:extLst>
                </p14:cNvPr>
                <p14:cNvContentPartPr/>
                <p14:nvPr/>
              </p14:nvContentPartPr>
              <p14:xfrm>
                <a:off x="10156931" y="4820815"/>
                <a:ext cx="478440" cy="242280"/>
              </p14:xfrm>
            </p:contentPart>
          </mc:Choice>
          <mc:Fallback xmlns="">
            <p:pic>
              <p:nvPicPr>
                <p:cNvPr id="156" name="Ink 155">
                  <a:extLst>
                    <a:ext uri="{FF2B5EF4-FFF2-40B4-BE49-F238E27FC236}">
                      <a16:creationId xmlns:a16="http://schemas.microsoft.com/office/drawing/2014/main" id="{4392001E-9676-E5DE-7B2F-00E37352EA37}"/>
                    </a:ext>
                  </a:extLst>
                </p:cNvPr>
                <p:cNvPicPr/>
                <p:nvPr/>
              </p:nvPicPr>
              <p:blipFill>
                <a:blip r:embed="rId229"/>
                <a:stretch>
                  <a:fillRect/>
                </a:stretch>
              </p:blipFill>
              <p:spPr>
                <a:xfrm>
                  <a:off x="10148291" y="4811815"/>
                  <a:ext cx="49608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57" name="Ink 156">
                  <a:extLst>
                    <a:ext uri="{FF2B5EF4-FFF2-40B4-BE49-F238E27FC236}">
                      <a16:creationId xmlns:a16="http://schemas.microsoft.com/office/drawing/2014/main" id="{3C9BBA80-D9E8-1278-1E60-0A561F47FFF0}"/>
                    </a:ext>
                  </a:extLst>
                </p14:cNvPr>
                <p14:cNvContentPartPr/>
                <p14:nvPr/>
              </p14:nvContentPartPr>
              <p14:xfrm>
                <a:off x="10829411" y="4862575"/>
                <a:ext cx="114120" cy="184680"/>
              </p14:xfrm>
            </p:contentPart>
          </mc:Choice>
          <mc:Fallback xmlns="">
            <p:pic>
              <p:nvPicPr>
                <p:cNvPr id="157" name="Ink 156">
                  <a:extLst>
                    <a:ext uri="{FF2B5EF4-FFF2-40B4-BE49-F238E27FC236}">
                      <a16:creationId xmlns:a16="http://schemas.microsoft.com/office/drawing/2014/main" id="{3C9BBA80-D9E8-1278-1E60-0A561F47FFF0}"/>
                    </a:ext>
                  </a:extLst>
                </p:cNvPr>
                <p:cNvPicPr/>
                <p:nvPr/>
              </p:nvPicPr>
              <p:blipFill>
                <a:blip r:embed="rId231"/>
                <a:stretch>
                  <a:fillRect/>
                </a:stretch>
              </p:blipFill>
              <p:spPr>
                <a:xfrm>
                  <a:off x="10820771" y="4853935"/>
                  <a:ext cx="13176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59" name="Ink 158">
                  <a:extLst>
                    <a:ext uri="{FF2B5EF4-FFF2-40B4-BE49-F238E27FC236}">
                      <a16:creationId xmlns:a16="http://schemas.microsoft.com/office/drawing/2014/main" id="{7F5846A7-7F64-FE23-271A-6EF8B9FF7D0E}"/>
                    </a:ext>
                  </a:extLst>
                </p14:cNvPr>
                <p14:cNvContentPartPr/>
                <p14:nvPr/>
              </p14:nvContentPartPr>
              <p14:xfrm>
                <a:off x="11023451" y="4874455"/>
                <a:ext cx="331200" cy="160920"/>
              </p14:xfrm>
            </p:contentPart>
          </mc:Choice>
          <mc:Fallback xmlns="">
            <p:pic>
              <p:nvPicPr>
                <p:cNvPr id="159" name="Ink 158">
                  <a:extLst>
                    <a:ext uri="{FF2B5EF4-FFF2-40B4-BE49-F238E27FC236}">
                      <a16:creationId xmlns:a16="http://schemas.microsoft.com/office/drawing/2014/main" id="{7F5846A7-7F64-FE23-271A-6EF8B9FF7D0E}"/>
                    </a:ext>
                  </a:extLst>
                </p:cNvPr>
                <p:cNvPicPr/>
                <p:nvPr/>
              </p:nvPicPr>
              <p:blipFill>
                <a:blip r:embed="rId233"/>
                <a:stretch>
                  <a:fillRect/>
                </a:stretch>
              </p:blipFill>
              <p:spPr>
                <a:xfrm>
                  <a:off x="11014451" y="4865455"/>
                  <a:ext cx="34884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60" name="Ink 159">
                  <a:extLst>
                    <a:ext uri="{FF2B5EF4-FFF2-40B4-BE49-F238E27FC236}">
                      <a16:creationId xmlns:a16="http://schemas.microsoft.com/office/drawing/2014/main" id="{D8892A3B-3AAF-D4BC-9BE4-EC014EB8A5E4}"/>
                    </a:ext>
                  </a:extLst>
                </p14:cNvPr>
                <p14:cNvContentPartPr/>
                <p14:nvPr/>
              </p14:nvContentPartPr>
              <p14:xfrm>
                <a:off x="11362931" y="4755655"/>
                <a:ext cx="419760" cy="268200"/>
              </p14:xfrm>
            </p:contentPart>
          </mc:Choice>
          <mc:Fallback xmlns="">
            <p:pic>
              <p:nvPicPr>
                <p:cNvPr id="160" name="Ink 159">
                  <a:extLst>
                    <a:ext uri="{FF2B5EF4-FFF2-40B4-BE49-F238E27FC236}">
                      <a16:creationId xmlns:a16="http://schemas.microsoft.com/office/drawing/2014/main" id="{D8892A3B-3AAF-D4BC-9BE4-EC014EB8A5E4}"/>
                    </a:ext>
                  </a:extLst>
                </p:cNvPr>
                <p:cNvPicPr/>
                <p:nvPr/>
              </p:nvPicPr>
              <p:blipFill>
                <a:blip r:embed="rId235"/>
                <a:stretch>
                  <a:fillRect/>
                </a:stretch>
              </p:blipFill>
              <p:spPr>
                <a:xfrm>
                  <a:off x="11353931" y="4747015"/>
                  <a:ext cx="437400" cy="285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6">
            <p14:nvContentPartPr>
              <p14:cNvPr id="162" name="Ink 161">
                <a:extLst>
                  <a:ext uri="{FF2B5EF4-FFF2-40B4-BE49-F238E27FC236}">
                    <a16:creationId xmlns:a16="http://schemas.microsoft.com/office/drawing/2014/main" id="{0700B868-E794-A873-87A2-619247CA0A76}"/>
                  </a:ext>
                </a:extLst>
              </p14:cNvPr>
              <p14:cNvContentPartPr/>
              <p14:nvPr/>
            </p14:nvContentPartPr>
            <p14:xfrm>
              <a:off x="8546291" y="5298175"/>
              <a:ext cx="292320" cy="403920"/>
            </p14:xfrm>
          </p:contentPart>
        </mc:Choice>
        <mc:Fallback xmlns="">
          <p:pic>
            <p:nvPicPr>
              <p:cNvPr id="162" name="Ink 161">
                <a:extLst>
                  <a:ext uri="{FF2B5EF4-FFF2-40B4-BE49-F238E27FC236}">
                    <a16:creationId xmlns:a16="http://schemas.microsoft.com/office/drawing/2014/main" id="{0700B868-E794-A873-87A2-619247CA0A76}"/>
                  </a:ext>
                </a:extLst>
              </p:cNvPr>
              <p:cNvPicPr/>
              <p:nvPr/>
            </p:nvPicPr>
            <p:blipFill>
              <a:blip r:embed="rId237"/>
              <a:stretch>
                <a:fillRect/>
              </a:stretch>
            </p:blipFill>
            <p:spPr>
              <a:xfrm>
                <a:off x="8537651" y="5289175"/>
                <a:ext cx="309960" cy="421560"/>
              </a:xfrm>
              <a:prstGeom prst="rect">
                <a:avLst/>
              </a:prstGeom>
            </p:spPr>
          </p:pic>
        </mc:Fallback>
      </mc:AlternateContent>
      <p:grpSp>
        <p:nvGrpSpPr>
          <p:cNvPr id="166" name="Group 165">
            <a:extLst>
              <a:ext uri="{FF2B5EF4-FFF2-40B4-BE49-F238E27FC236}">
                <a16:creationId xmlns:a16="http://schemas.microsoft.com/office/drawing/2014/main" id="{79116586-7AAC-224B-FED0-3682FB002788}"/>
              </a:ext>
            </a:extLst>
          </p:cNvPr>
          <p:cNvGrpSpPr/>
          <p:nvPr/>
        </p:nvGrpSpPr>
        <p:grpSpPr>
          <a:xfrm>
            <a:off x="9175931" y="5274055"/>
            <a:ext cx="1167840" cy="434880"/>
            <a:chOff x="9175931" y="5274055"/>
            <a:chExt cx="1167840" cy="434880"/>
          </a:xfrm>
        </p:grpSpPr>
        <mc:AlternateContent xmlns:mc="http://schemas.openxmlformats.org/markup-compatibility/2006" xmlns:p14="http://schemas.microsoft.com/office/powerpoint/2010/main">
          <mc:Choice Requires="p14">
            <p:contentPart p14:bwMode="auto" r:id="rId238">
              <p14:nvContentPartPr>
                <p14:cNvPr id="163" name="Ink 162">
                  <a:extLst>
                    <a:ext uri="{FF2B5EF4-FFF2-40B4-BE49-F238E27FC236}">
                      <a16:creationId xmlns:a16="http://schemas.microsoft.com/office/drawing/2014/main" id="{5CD2BD47-7702-14C2-D74D-3197585737EC}"/>
                    </a:ext>
                  </a:extLst>
                </p14:cNvPr>
                <p14:cNvContentPartPr/>
                <p14:nvPr/>
              </p14:nvContentPartPr>
              <p14:xfrm>
                <a:off x="9175931" y="5274055"/>
                <a:ext cx="1164960" cy="434880"/>
              </p14:xfrm>
            </p:contentPart>
          </mc:Choice>
          <mc:Fallback xmlns="">
            <p:pic>
              <p:nvPicPr>
                <p:cNvPr id="163" name="Ink 162">
                  <a:extLst>
                    <a:ext uri="{FF2B5EF4-FFF2-40B4-BE49-F238E27FC236}">
                      <a16:creationId xmlns:a16="http://schemas.microsoft.com/office/drawing/2014/main" id="{5CD2BD47-7702-14C2-D74D-3197585737EC}"/>
                    </a:ext>
                  </a:extLst>
                </p:cNvPr>
                <p:cNvPicPr/>
                <p:nvPr/>
              </p:nvPicPr>
              <p:blipFill>
                <a:blip r:embed="rId239"/>
                <a:stretch>
                  <a:fillRect/>
                </a:stretch>
              </p:blipFill>
              <p:spPr>
                <a:xfrm>
                  <a:off x="9166931" y="5265055"/>
                  <a:ext cx="1182600" cy="45252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64" name="Ink 163">
                  <a:extLst>
                    <a:ext uri="{FF2B5EF4-FFF2-40B4-BE49-F238E27FC236}">
                      <a16:creationId xmlns:a16="http://schemas.microsoft.com/office/drawing/2014/main" id="{1E119767-C822-6505-23A0-6A11002C14CA}"/>
                    </a:ext>
                  </a:extLst>
                </p14:cNvPr>
                <p14:cNvContentPartPr/>
                <p14:nvPr/>
              </p14:nvContentPartPr>
              <p14:xfrm>
                <a:off x="10102931" y="5423095"/>
                <a:ext cx="240840" cy="27360"/>
              </p14:xfrm>
            </p:contentPart>
          </mc:Choice>
          <mc:Fallback xmlns="">
            <p:pic>
              <p:nvPicPr>
                <p:cNvPr id="164" name="Ink 163">
                  <a:extLst>
                    <a:ext uri="{FF2B5EF4-FFF2-40B4-BE49-F238E27FC236}">
                      <a16:creationId xmlns:a16="http://schemas.microsoft.com/office/drawing/2014/main" id="{1E119767-C822-6505-23A0-6A11002C14CA}"/>
                    </a:ext>
                  </a:extLst>
                </p:cNvPr>
                <p:cNvPicPr/>
                <p:nvPr/>
              </p:nvPicPr>
              <p:blipFill>
                <a:blip r:embed="rId241"/>
                <a:stretch>
                  <a:fillRect/>
                </a:stretch>
              </p:blipFill>
              <p:spPr>
                <a:xfrm>
                  <a:off x="10094291" y="5414455"/>
                  <a:ext cx="25848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65" name="Ink 164">
                  <a:extLst>
                    <a:ext uri="{FF2B5EF4-FFF2-40B4-BE49-F238E27FC236}">
                      <a16:creationId xmlns:a16="http://schemas.microsoft.com/office/drawing/2014/main" id="{0BF24153-5163-C8F9-C087-42B9A24BEDAF}"/>
                    </a:ext>
                  </a:extLst>
                </p14:cNvPr>
                <p14:cNvContentPartPr/>
                <p14:nvPr/>
              </p14:nvContentPartPr>
              <p14:xfrm>
                <a:off x="9404891" y="5305375"/>
                <a:ext cx="16200" cy="17280"/>
              </p14:xfrm>
            </p:contentPart>
          </mc:Choice>
          <mc:Fallback xmlns="">
            <p:pic>
              <p:nvPicPr>
                <p:cNvPr id="165" name="Ink 164">
                  <a:extLst>
                    <a:ext uri="{FF2B5EF4-FFF2-40B4-BE49-F238E27FC236}">
                      <a16:creationId xmlns:a16="http://schemas.microsoft.com/office/drawing/2014/main" id="{0BF24153-5163-C8F9-C087-42B9A24BEDAF}"/>
                    </a:ext>
                  </a:extLst>
                </p:cNvPr>
                <p:cNvPicPr/>
                <p:nvPr/>
              </p:nvPicPr>
              <p:blipFill>
                <a:blip r:embed="rId243"/>
                <a:stretch>
                  <a:fillRect/>
                </a:stretch>
              </p:blipFill>
              <p:spPr>
                <a:xfrm>
                  <a:off x="9396251" y="5296375"/>
                  <a:ext cx="33840" cy="34920"/>
                </a:xfrm>
                <a:prstGeom prst="rect">
                  <a:avLst/>
                </a:prstGeom>
              </p:spPr>
            </p:pic>
          </mc:Fallback>
        </mc:AlternateContent>
      </p:grpSp>
      <p:grpSp>
        <p:nvGrpSpPr>
          <p:cNvPr id="173" name="Group 172">
            <a:extLst>
              <a:ext uri="{FF2B5EF4-FFF2-40B4-BE49-F238E27FC236}">
                <a16:creationId xmlns:a16="http://schemas.microsoft.com/office/drawing/2014/main" id="{4BFAA13F-3668-51AB-A92E-BECEBF767B6C}"/>
              </a:ext>
            </a:extLst>
          </p:cNvPr>
          <p:cNvGrpSpPr/>
          <p:nvPr/>
        </p:nvGrpSpPr>
        <p:grpSpPr>
          <a:xfrm>
            <a:off x="10675691" y="5312215"/>
            <a:ext cx="773280" cy="353160"/>
            <a:chOff x="10675691" y="5312215"/>
            <a:chExt cx="773280" cy="353160"/>
          </a:xfrm>
        </p:grpSpPr>
        <mc:AlternateContent xmlns:mc="http://schemas.openxmlformats.org/markup-compatibility/2006" xmlns:p14="http://schemas.microsoft.com/office/powerpoint/2010/main">
          <mc:Choice Requires="p14">
            <p:contentPart p14:bwMode="auto" r:id="rId244">
              <p14:nvContentPartPr>
                <p14:cNvPr id="167" name="Ink 166">
                  <a:extLst>
                    <a:ext uri="{FF2B5EF4-FFF2-40B4-BE49-F238E27FC236}">
                      <a16:creationId xmlns:a16="http://schemas.microsoft.com/office/drawing/2014/main" id="{10505812-7DC5-3485-C888-10D174F4B563}"/>
                    </a:ext>
                  </a:extLst>
                </p14:cNvPr>
                <p14:cNvContentPartPr/>
                <p14:nvPr/>
              </p14:nvContentPartPr>
              <p14:xfrm>
                <a:off x="10675691" y="5312215"/>
                <a:ext cx="155880" cy="236520"/>
              </p14:xfrm>
            </p:contentPart>
          </mc:Choice>
          <mc:Fallback xmlns="">
            <p:pic>
              <p:nvPicPr>
                <p:cNvPr id="167" name="Ink 166">
                  <a:extLst>
                    <a:ext uri="{FF2B5EF4-FFF2-40B4-BE49-F238E27FC236}">
                      <a16:creationId xmlns:a16="http://schemas.microsoft.com/office/drawing/2014/main" id="{10505812-7DC5-3485-C888-10D174F4B563}"/>
                    </a:ext>
                  </a:extLst>
                </p:cNvPr>
                <p:cNvPicPr/>
                <p:nvPr/>
              </p:nvPicPr>
              <p:blipFill>
                <a:blip r:embed="rId245"/>
                <a:stretch>
                  <a:fillRect/>
                </a:stretch>
              </p:blipFill>
              <p:spPr>
                <a:xfrm>
                  <a:off x="10667051" y="5303575"/>
                  <a:ext cx="17352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68" name="Ink 167">
                  <a:extLst>
                    <a:ext uri="{FF2B5EF4-FFF2-40B4-BE49-F238E27FC236}">
                      <a16:creationId xmlns:a16="http://schemas.microsoft.com/office/drawing/2014/main" id="{6146D61A-61CD-3FAF-39E1-885276B5E92D}"/>
                    </a:ext>
                  </a:extLst>
                </p14:cNvPr>
                <p14:cNvContentPartPr/>
                <p14:nvPr/>
              </p14:nvContentPartPr>
              <p14:xfrm>
                <a:off x="10883051" y="5434255"/>
                <a:ext cx="59040" cy="98640"/>
              </p14:xfrm>
            </p:contentPart>
          </mc:Choice>
          <mc:Fallback xmlns="">
            <p:pic>
              <p:nvPicPr>
                <p:cNvPr id="168" name="Ink 167">
                  <a:extLst>
                    <a:ext uri="{FF2B5EF4-FFF2-40B4-BE49-F238E27FC236}">
                      <a16:creationId xmlns:a16="http://schemas.microsoft.com/office/drawing/2014/main" id="{6146D61A-61CD-3FAF-39E1-885276B5E92D}"/>
                    </a:ext>
                  </a:extLst>
                </p:cNvPr>
                <p:cNvPicPr/>
                <p:nvPr/>
              </p:nvPicPr>
              <p:blipFill>
                <a:blip r:embed="rId247"/>
                <a:stretch>
                  <a:fillRect/>
                </a:stretch>
              </p:blipFill>
              <p:spPr>
                <a:xfrm>
                  <a:off x="10874411" y="5425255"/>
                  <a:ext cx="7668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69" name="Ink 168">
                  <a:extLst>
                    <a:ext uri="{FF2B5EF4-FFF2-40B4-BE49-F238E27FC236}">
                      <a16:creationId xmlns:a16="http://schemas.microsoft.com/office/drawing/2014/main" id="{6900C62C-F595-29A5-5D64-C12EE0805D98}"/>
                    </a:ext>
                  </a:extLst>
                </p14:cNvPr>
                <p14:cNvContentPartPr/>
                <p14:nvPr/>
              </p14:nvContentPartPr>
              <p14:xfrm>
                <a:off x="10954331" y="5353255"/>
                <a:ext cx="3240" cy="40680"/>
              </p14:xfrm>
            </p:contentPart>
          </mc:Choice>
          <mc:Fallback xmlns="">
            <p:pic>
              <p:nvPicPr>
                <p:cNvPr id="169" name="Ink 168">
                  <a:extLst>
                    <a:ext uri="{FF2B5EF4-FFF2-40B4-BE49-F238E27FC236}">
                      <a16:creationId xmlns:a16="http://schemas.microsoft.com/office/drawing/2014/main" id="{6900C62C-F595-29A5-5D64-C12EE0805D98}"/>
                    </a:ext>
                  </a:extLst>
                </p:cNvPr>
                <p:cNvPicPr/>
                <p:nvPr/>
              </p:nvPicPr>
              <p:blipFill>
                <a:blip r:embed="rId249"/>
                <a:stretch>
                  <a:fillRect/>
                </a:stretch>
              </p:blipFill>
              <p:spPr>
                <a:xfrm>
                  <a:off x="10945691" y="5344255"/>
                  <a:ext cx="2088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70" name="Ink 169">
                  <a:extLst>
                    <a:ext uri="{FF2B5EF4-FFF2-40B4-BE49-F238E27FC236}">
                      <a16:creationId xmlns:a16="http://schemas.microsoft.com/office/drawing/2014/main" id="{4D4DBE09-50D2-DFF9-B400-90B2E0FD9BD4}"/>
                    </a:ext>
                  </a:extLst>
                </p14:cNvPr>
                <p14:cNvContentPartPr/>
                <p14:nvPr/>
              </p14:nvContentPartPr>
              <p14:xfrm>
                <a:off x="11014451" y="5497255"/>
                <a:ext cx="49320" cy="60840"/>
              </p14:xfrm>
            </p:contentPart>
          </mc:Choice>
          <mc:Fallback xmlns="">
            <p:pic>
              <p:nvPicPr>
                <p:cNvPr id="170" name="Ink 169">
                  <a:extLst>
                    <a:ext uri="{FF2B5EF4-FFF2-40B4-BE49-F238E27FC236}">
                      <a16:creationId xmlns:a16="http://schemas.microsoft.com/office/drawing/2014/main" id="{4D4DBE09-50D2-DFF9-B400-90B2E0FD9BD4}"/>
                    </a:ext>
                  </a:extLst>
                </p:cNvPr>
                <p:cNvPicPr/>
                <p:nvPr/>
              </p:nvPicPr>
              <p:blipFill>
                <a:blip r:embed="rId251"/>
                <a:stretch>
                  <a:fillRect/>
                </a:stretch>
              </p:blipFill>
              <p:spPr>
                <a:xfrm>
                  <a:off x="11005451" y="5488255"/>
                  <a:ext cx="6696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71" name="Ink 170">
                  <a:extLst>
                    <a:ext uri="{FF2B5EF4-FFF2-40B4-BE49-F238E27FC236}">
                      <a16:creationId xmlns:a16="http://schemas.microsoft.com/office/drawing/2014/main" id="{79596D28-0092-5977-2578-B2FB2D64F9C6}"/>
                    </a:ext>
                  </a:extLst>
                </p14:cNvPr>
                <p14:cNvContentPartPr/>
                <p14:nvPr/>
              </p14:nvContentPartPr>
              <p14:xfrm>
                <a:off x="11096531" y="5491135"/>
                <a:ext cx="169560" cy="106560"/>
              </p14:xfrm>
            </p:contentPart>
          </mc:Choice>
          <mc:Fallback xmlns="">
            <p:pic>
              <p:nvPicPr>
                <p:cNvPr id="171" name="Ink 170">
                  <a:extLst>
                    <a:ext uri="{FF2B5EF4-FFF2-40B4-BE49-F238E27FC236}">
                      <a16:creationId xmlns:a16="http://schemas.microsoft.com/office/drawing/2014/main" id="{79596D28-0092-5977-2578-B2FB2D64F9C6}"/>
                    </a:ext>
                  </a:extLst>
                </p:cNvPr>
                <p:cNvPicPr/>
                <p:nvPr/>
              </p:nvPicPr>
              <p:blipFill>
                <a:blip r:embed="rId253"/>
                <a:stretch>
                  <a:fillRect/>
                </a:stretch>
              </p:blipFill>
              <p:spPr>
                <a:xfrm>
                  <a:off x="11087531" y="5482135"/>
                  <a:ext cx="18720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72" name="Ink 171">
                  <a:extLst>
                    <a:ext uri="{FF2B5EF4-FFF2-40B4-BE49-F238E27FC236}">
                      <a16:creationId xmlns:a16="http://schemas.microsoft.com/office/drawing/2014/main" id="{B7B01AC9-F669-52CD-272F-474125787168}"/>
                    </a:ext>
                  </a:extLst>
                </p14:cNvPr>
                <p14:cNvContentPartPr/>
                <p14:nvPr/>
              </p14:nvContentPartPr>
              <p14:xfrm>
                <a:off x="11276531" y="5482495"/>
                <a:ext cx="172440" cy="182880"/>
              </p14:xfrm>
            </p:contentPart>
          </mc:Choice>
          <mc:Fallback xmlns="">
            <p:pic>
              <p:nvPicPr>
                <p:cNvPr id="172" name="Ink 171">
                  <a:extLst>
                    <a:ext uri="{FF2B5EF4-FFF2-40B4-BE49-F238E27FC236}">
                      <a16:creationId xmlns:a16="http://schemas.microsoft.com/office/drawing/2014/main" id="{B7B01AC9-F669-52CD-272F-474125787168}"/>
                    </a:ext>
                  </a:extLst>
                </p:cNvPr>
                <p:cNvPicPr/>
                <p:nvPr/>
              </p:nvPicPr>
              <p:blipFill>
                <a:blip r:embed="rId255"/>
                <a:stretch>
                  <a:fillRect/>
                </a:stretch>
              </p:blipFill>
              <p:spPr>
                <a:xfrm>
                  <a:off x="11267891" y="5473495"/>
                  <a:ext cx="190080" cy="200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56">
            <p14:nvContentPartPr>
              <p14:cNvPr id="174" name="Ink 173">
                <a:extLst>
                  <a:ext uri="{FF2B5EF4-FFF2-40B4-BE49-F238E27FC236}">
                    <a16:creationId xmlns:a16="http://schemas.microsoft.com/office/drawing/2014/main" id="{7D858AA9-1C95-3227-279E-80FC48F5876B}"/>
                  </a:ext>
                </a:extLst>
              </p14:cNvPr>
              <p14:cNvContentPartPr/>
              <p14:nvPr/>
            </p14:nvContentPartPr>
            <p14:xfrm>
              <a:off x="1137491" y="3846655"/>
              <a:ext cx="174600" cy="92880"/>
            </p14:xfrm>
          </p:contentPart>
        </mc:Choice>
        <mc:Fallback xmlns="">
          <p:pic>
            <p:nvPicPr>
              <p:cNvPr id="174" name="Ink 173">
                <a:extLst>
                  <a:ext uri="{FF2B5EF4-FFF2-40B4-BE49-F238E27FC236}">
                    <a16:creationId xmlns:a16="http://schemas.microsoft.com/office/drawing/2014/main" id="{7D858AA9-1C95-3227-279E-80FC48F5876B}"/>
                  </a:ext>
                </a:extLst>
              </p:cNvPr>
              <p:cNvPicPr/>
              <p:nvPr/>
            </p:nvPicPr>
            <p:blipFill>
              <a:blip r:embed="rId257"/>
              <a:stretch>
                <a:fillRect/>
              </a:stretch>
            </p:blipFill>
            <p:spPr>
              <a:xfrm>
                <a:off x="1128851" y="3838015"/>
                <a:ext cx="192240" cy="110520"/>
              </a:xfrm>
              <a:prstGeom prst="rect">
                <a:avLst/>
              </a:prstGeom>
            </p:spPr>
          </p:pic>
        </mc:Fallback>
      </mc:AlternateContent>
      <p:grpSp>
        <p:nvGrpSpPr>
          <p:cNvPr id="180" name="Group 179">
            <a:extLst>
              <a:ext uri="{FF2B5EF4-FFF2-40B4-BE49-F238E27FC236}">
                <a16:creationId xmlns:a16="http://schemas.microsoft.com/office/drawing/2014/main" id="{0AA1229F-2FF8-795D-85B0-205C8D06D38F}"/>
              </a:ext>
            </a:extLst>
          </p:cNvPr>
          <p:cNvGrpSpPr/>
          <p:nvPr/>
        </p:nvGrpSpPr>
        <p:grpSpPr>
          <a:xfrm>
            <a:off x="1576691" y="3589615"/>
            <a:ext cx="1762920" cy="376920"/>
            <a:chOff x="1576691" y="3589615"/>
            <a:chExt cx="1762920" cy="376920"/>
          </a:xfrm>
        </p:grpSpPr>
        <mc:AlternateContent xmlns:mc="http://schemas.openxmlformats.org/markup-compatibility/2006" xmlns:p14="http://schemas.microsoft.com/office/powerpoint/2010/main">
          <mc:Choice Requires="p14">
            <p:contentPart p14:bwMode="auto" r:id="rId258">
              <p14:nvContentPartPr>
                <p14:cNvPr id="175" name="Ink 174">
                  <a:extLst>
                    <a:ext uri="{FF2B5EF4-FFF2-40B4-BE49-F238E27FC236}">
                      <a16:creationId xmlns:a16="http://schemas.microsoft.com/office/drawing/2014/main" id="{D55654BA-5561-13B5-E61C-396A6D5ECF0D}"/>
                    </a:ext>
                  </a:extLst>
                </p14:cNvPr>
                <p14:cNvContentPartPr/>
                <p14:nvPr/>
              </p14:nvContentPartPr>
              <p14:xfrm>
                <a:off x="1576691" y="3622375"/>
                <a:ext cx="726480" cy="344160"/>
              </p14:xfrm>
            </p:contentPart>
          </mc:Choice>
          <mc:Fallback xmlns="">
            <p:pic>
              <p:nvPicPr>
                <p:cNvPr id="175" name="Ink 174">
                  <a:extLst>
                    <a:ext uri="{FF2B5EF4-FFF2-40B4-BE49-F238E27FC236}">
                      <a16:creationId xmlns:a16="http://schemas.microsoft.com/office/drawing/2014/main" id="{D55654BA-5561-13B5-E61C-396A6D5ECF0D}"/>
                    </a:ext>
                  </a:extLst>
                </p:cNvPr>
                <p:cNvPicPr/>
                <p:nvPr/>
              </p:nvPicPr>
              <p:blipFill>
                <a:blip r:embed="rId259"/>
                <a:stretch>
                  <a:fillRect/>
                </a:stretch>
              </p:blipFill>
              <p:spPr>
                <a:xfrm>
                  <a:off x="1567691" y="3613375"/>
                  <a:ext cx="744120" cy="36180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76" name="Ink 175">
                  <a:extLst>
                    <a:ext uri="{FF2B5EF4-FFF2-40B4-BE49-F238E27FC236}">
                      <a16:creationId xmlns:a16="http://schemas.microsoft.com/office/drawing/2014/main" id="{B078294A-42F7-4E33-3B9A-F6168D3B892E}"/>
                    </a:ext>
                  </a:extLst>
                </p14:cNvPr>
                <p14:cNvContentPartPr/>
                <p14:nvPr/>
              </p14:nvContentPartPr>
              <p14:xfrm>
                <a:off x="2604851" y="3643255"/>
                <a:ext cx="379080" cy="245880"/>
              </p14:xfrm>
            </p:contentPart>
          </mc:Choice>
          <mc:Fallback xmlns="">
            <p:pic>
              <p:nvPicPr>
                <p:cNvPr id="176" name="Ink 175">
                  <a:extLst>
                    <a:ext uri="{FF2B5EF4-FFF2-40B4-BE49-F238E27FC236}">
                      <a16:creationId xmlns:a16="http://schemas.microsoft.com/office/drawing/2014/main" id="{B078294A-42F7-4E33-3B9A-F6168D3B892E}"/>
                    </a:ext>
                  </a:extLst>
                </p:cNvPr>
                <p:cNvPicPr/>
                <p:nvPr/>
              </p:nvPicPr>
              <p:blipFill>
                <a:blip r:embed="rId261"/>
                <a:stretch>
                  <a:fillRect/>
                </a:stretch>
              </p:blipFill>
              <p:spPr>
                <a:xfrm>
                  <a:off x="2596211" y="3634255"/>
                  <a:ext cx="39672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77" name="Ink 176">
                  <a:extLst>
                    <a:ext uri="{FF2B5EF4-FFF2-40B4-BE49-F238E27FC236}">
                      <a16:creationId xmlns:a16="http://schemas.microsoft.com/office/drawing/2014/main" id="{83DDFA9D-6E1B-3DD7-3004-F7BED7015CA9}"/>
                    </a:ext>
                  </a:extLst>
                </p14:cNvPr>
                <p14:cNvContentPartPr/>
                <p14:nvPr/>
              </p14:nvContentPartPr>
              <p14:xfrm>
                <a:off x="3067091" y="3589615"/>
                <a:ext cx="113400" cy="276480"/>
              </p14:xfrm>
            </p:contentPart>
          </mc:Choice>
          <mc:Fallback xmlns="">
            <p:pic>
              <p:nvPicPr>
                <p:cNvPr id="177" name="Ink 176">
                  <a:extLst>
                    <a:ext uri="{FF2B5EF4-FFF2-40B4-BE49-F238E27FC236}">
                      <a16:creationId xmlns:a16="http://schemas.microsoft.com/office/drawing/2014/main" id="{83DDFA9D-6E1B-3DD7-3004-F7BED7015CA9}"/>
                    </a:ext>
                  </a:extLst>
                </p:cNvPr>
                <p:cNvPicPr/>
                <p:nvPr/>
              </p:nvPicPr>
              <p:blipFill>
                <a:blip r:embed="rId263"/>
                <a:stretch>
                  <a:fillRect/>
                </a:stretch>
              </p:blipFill>
              <p:spPr>
                <a:xfrm>
                  <a:off x="3058091" y="3580615"/>
                  <a:ext cx="131040" cy="29412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78" name="Ink 177">
                  <a:extLst>
                    <a:ext uri="{FF2B5EF4-FFF2-40B4-BE49-F238E27FC236}">
                      <a16:creationId xmlns:a16="http://schemas.microsoft.com/office/drawing/2014/main" id="{F2BBA9F9-27FA-047C-245A-18E9402305A7}"/>
                    </a:ext>
                  </a:extLst>
                </p14:cNvPr>
                <p14:cNvContentPartPr/>
                <p14:nvPr/>
              </p14:nvContentPartPr>
              <p14:xfrm>
                <a:off x="2979611" y="3647215"/>
                <a:ext cx="274680" cy="60480"/>
              </p14:xfrm>
            </p:contentPart>
          </mc:Choice>
          <mc:Fallback xmlns="">
            <p:pic>
              <p:nvPicPr>
                <p:cNvPr id="178" name="Ink 177">
                  <a:extLst>
                    <a:ext uri="{FF2B5EF4-FFF2-40B4-BE49-F238E27FC236}">
                      <a16:creationId xmlns:a16="http://schemas.microsoft.com/office/drawing/2014/main" id="{F2BBA9F9-27FA-047C-245A-18E9402305A7}"/>
                    </a:ext>
                  </a:extLst>
                </p:cNvPr>
                <p:cNvPicPr/>
                <p:nvPr/>
              </p:nvPicPr>
              <p:blipFill>
                <a:blip r:embed="rId265"/>
                <a:stretch>
                  <a:fillRect/>
                </a:stretch>
              </p:blipFill>
              <p:spPr>
                <a:xfrm>
                  <a:off x="2970971" y="3638575"/>
                  <a:ext cx="29232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79" name="Ink 178">
                  <a:extLst>
                    <a:ext uri="{FF2B5EF4-FFF2-40B4-BE49-F238E27FC236}">
                      <a16:creationId xmlns:a16="http://schemas.microsoft.com/office/drawing/2014/main" id="{E03E1C6C-B20E-4831-F04C-6877611CC5B6}"/>
                    </a:ext>
                  </a:extLst>
                </p14:cNvPr>
                <p14:cNvContentPartPr/>
                <p14:nvPr/>
              </p14:nvContentPartPr>
              <p14:xfrm>
                <a:off x="3260771" y="3610495"/>
                <a:ext cx="78840" cy="270000"/>
              </p14:xfrm>
            </p:contentPart>
          </mc:Choice>
          <mc:Fallback xmlns="">
            <p:pic>
              <p:nvPicPr>
                <p:cNvPr id="179" name="Ink 178">
                  <a:extLst>
                    <a:ext uri="{FF2B5EF4-FFF2-40B4-BE49-F238E27FC236}">
                      <a16:creationId xmlns:a16="http://schemas.microsoft.com/office/drawing/2014/main" id="{E03E1C6C-B20E-4831-F04C-6877611CC5B6}"/>
                    </a:ext>
                  </a:extLst>
                </p:cNvPr>
                <p:cNvPicPr/>
                <p:nvPr/>
              </p:nvPicPr>
              <p:blipFill>
                <a:blip r:embed="rId267"/>
                <a:stretch>
                  <a:fillRect/>
                </a:stretch>
              </p:blipFill>
              <p:spPr>
                <a:xfrm>
                  <a:off x="3251771" y="3601855"/>
                  <a:ext cx="96480" cy="287640"/>
                </a:xfrm>
                <a:prstGeom prst="rect">
                  <a:avLst/>
                </a:prstGeom>
              </p:spPr>
            </p:pic>
          </mc:Fallback>
        </mc:AlternateContent>
      </p:grpSp>
      <p:grpSp>
        <p:nvGrpSpPr>
          <p:cNvPr id="186" name="Group 185">
            <a:extLst>
              <a:ext uri="{FF2B5EF4-FFF2-40B4-BE49-F238E27FC236}">
                <a16:creationId xmlns:a16="http://schemas.microsoft.com/office/drawing/2014/main" id="{82A6C5C8-4863-7F64-2CD0-239E95D65D86}"/>
              </a:ext>
            </a:extLst>
          </p:cNvPr>
          <p:cNvGrpSpPr/>
          <p:nvPr/>
        </p:nvGrpSpPr>
        <p:grpSpPr>
          <a:xfrm>
            <a:off x="3789251" y="3655135"/>
            <a:ext cx="846720" cy="289080"/>
            <a:chOff x="3789251" y="3655135"/>
            <a:chExt cx="846720" cy="289080"/>
          </a:xfrm>
        </p:grpSpPr>
        <mc:AlternateContent xmlns:mc="http://schemas.openxmlformats.org/markup-compatibility/2006" xmlns:p14="http://schemas.microsoft.com/office/powerpoint/2010/main">
          <mc:Choice Requires="p14">
            <p:contentPart p14:bwMode="auto" r:id="rId268">
              <p14:nvContentPartPr>
                <p14:cNvPr id="181" name="Ink 180">
                  <a:extLst>
                    <a:ext uri="{FF2B5EF4-FFF2-40B4-BE49-F238E27FC236}">
                      <a16:creationId xmlns:a16="http://schemas.microsoft.com/office/drawing/2014/main" id="{91B1B850-3B17-9D2D-D560-8E8ACD34B176}"/>
                    </a:ext>
                  </a:extLst>
                </p14:cNvPr>
                <p14:cNvContentPartPr/>
                <p14:nvPr/>
              </p14:nvContentPartPr>
              <p14:xfrm>
                <a:off x="3789251" y="3671695"/>
                <a:ext cx="107280" cy="227880"/>
              </p14:xfrm>
            </p:contentPart>
          </mc:Choice>
          <mc:Fallback xmlns="">
            <p:pic>
              <p:nvPicPr>
                <p:cNvPr id="181" name="Ink 180">
                  <a:extLst>
                    <a:ext uri="{FF2B5EF4-FFF2-40B4-BE49-F238E27FC236}">
                      <a16:creationId xmlns:a16="http://schemas.microsoft.com/office/drawing/2014/main" id="{91B1B850-3B17-9D2D-D560-8E8ACD34B176}"/>
                    </a:ext>
                  </a:extLst>
                </p:cNvPr>
                <p:cNvPicPr/>
                <p:nvPr/>
              </p:nvPicPr>
              <p:blipFill>
                <a:blip r:embed="rId269"/>
                <a:stretch>
                  <a:fillRect/>
                </a:stretch>
              </p:blipFill>
              <p:spPr>
                <a:xfrm>
                  <a:off x="3780611" y="3662695"/>
                  <a:ext cx="12492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82" name="Ink 181">
                  <a:extLst>
                    <a:ext uri="{FF2B5EF4-FFF2-40B4-BE49-F238E27FC236}">
                      <a16:creationId xmlns:a16="http://schemas.microsoft.com/office/drawing/2014/main" id="{BE14C879-0B44-DC46-6DD7-042C817BB27C}"/>
                    </a:ext>
                  </a:extLst>
                </p14:cNvPr>
                <p14:cNvContentPartPr/>
                <p14:nvPr/>
              </p14:nvContentPartPr>
              <p14:xfrm>
                <a:off x="3795731" y="3655135"/>
                <a:ext cx="241560" cy="31320"/>
              </p14:xfrm>
            </p:contentPart>
          </mc:Choice>
          <mc:Fallback xmlns="">
            <p:pic>
              <p:nvPicPr>
                <p:cNvPr id="182" name="Ink 181">
                  <a:extLst>
                    <a:ext uri="{FF2B5EF4-FFF2-40B4-BE49-F238E27FC236}">
                      <a16:creationId xmlns:a16="http://schemas.microsoft.com/office/drawing/2014/main" id="{BE14C879-0B44-DC46-6DD7-042C817BB27C}"/>
                    </a:ext>
                  </a:extLst>
                </p:cNvPr>
                <p:cNvPicPr/>
                <p:nvPr/>
              </p:nvPicPr>
              <p:blipFill>
                <a:blip r:embed="rId271"/>
                <a:stretch>
                  <a:fillRect/>
                </a:stretch>
              </p:blipFill>
              <p:spPr>
                <a:xfrm>
                  <a:off x="3787091" y="3646495"/>
                  <a:ext cx="25920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83" name="Ink 182">
                  <a:extLst>
                    <a:ext uri="{FF2B5EF4-FFF2-40B4-BE49-F238E27FC236}">
                      <a16:creationId xmlns:a16="http://schemas.microsoft.com/office/drawing/2014/main" id="{74AF6C4E-5B54-13F0-7474-CE3E6352BDC4}"/>
                    </a:ext>
                  </a:extLst>
                </p14:cNvPr>
                <p14:cNvContentPartPr/>
                <p14:nvPr/>
              </p14:nvContentPartPr>
              <p14:xfrm>
                <a:off x="4102811" y="3754495"/>
                <a:ext cx="186480" cy="156960"/>
              </p14:xfrm>
            </p:contentPart>
          </mc:Choice>
          <mc:Fallback xmlns="">
            <p:pic>
              <p:nvPicPr>
                <p:cNvPr id="183" name="Ink 182">
                  <a:extLst>
                    <a:ext uri="{FF2B5EF4-FFF2-40B4-BE49-F238E27FC236}">
                      <a16:creationId xmlns:a16="http://schemas.microsoft.com/office/drawing/2014/main" id="{74AF6C4E-5B54-13F0-7474-CE3E6352BDC4}"/>
                    </a:ext>
                  </a:extLst>
                </p:cNvPr>
                <p:cNvPicPr/>
                <p:nvPr/>
              </p:nvPicPr>
              <p:blipFill>
                <a:blip r:embed="rId273"/>
                <a:stretch>
                  <a:fillRect/>
                </a:stretch>
              </p:blipFill>
              <p:spPr>
                <a:xfrm>
                  <a:off x="4093811" y="3745495"/>
                  <a:ext cx="20412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84" name="Ink 183">
                  <a:extLst>
                    <a:ext uri="{FF2B5EF4-FFF2-40B4-BE49-F238E27FC236}">
                      <a16:creationId xmlns:a16="http://schemas.microsoft.com/office/drawing/2014/main" id="{3827CFF0-5B16-D3A9-4475-B39007A73C44}"/>
                    </a:ext>
                  </a:extLst>
                </p14:cNvPr>
                <p14:cNvContentPartPr/>
                <p14:nvPr/>
              </p14:nvContentPartPr>
              <p14:xfrm>
                <a:off x="4425731" y="3730735"/>
                <a:ext cx="164160" cy="213480"/>
              </p14:xfrm>
            </p:contentPart>
          </mc:Choice>
          <mc:Fallback xmlns="">
            <p:pic>
              <p:nvPicPr>
                <p:cNvPr id="184" name="Ink 183">
                  <a:extLst>
                    <a:ext uri="{FF2B5EF4-FFF2-40B4-BE49-F238E27FC236}">
                      <a16:creationId xmlns:a16="http://schemas.microsoft.com/office/drawing/2014/main" id="{3827CFF0-5B16-D3A9-4475-B39007A73C44}"/>
                    </a:ext>
                  </a:extLst>
                </p:cNvPr>
                <p:cNvPicPr/>
                <p:nvPr/>
              </p:nvPicPr>
              <p:blipFill>
                <a:blip r:embed="rId275"/>
                <a:stretch>
                  <a:fillRect/>
                </a:stretch>
              </p:blipFill>
              <p:spPr>
                <a:xfrm>
                  <a:off x="4417091" y="3721735"/>
                  <a:ext cx="18180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85" name="Ink 184">
                  <a:extLst>
                    <a:ext uri="{FF2B5EF4-FFF2-40B4-BE49-F238E27FC236}">
                      <a16:creationId xmlns:a16="http://schemas.microsoft.com/office/drawing/2014/main" id="{E867B9B0-6AA9-948E-6F42-4978449B0716}"/>
                    </a:ext>
                  </a:extLst>
                </p14:cNvPr>
                <p14:cNvContentPartPr/>
                <p14:nvPr/>
              </p14:nvContentPartPr>
              <p14:xfrm>
                <a:off x="4412771" y="3751255"/>
                <a:ext cx="223200" cy="11520"/>
              </p14:xfrm>
            </p:contentPart>
          </mc:Choice>
          <mc:Fallback xmlns="">
            <p:pic>
              <p:nvPicPr>
                <p:cNvPr id="185" name="Ink 184">
                  <a:extLst>
                    <a:ext uri="{FF2B5EF4-FFF2-40B4-BE49-F238E27FC236}">
                      <a16:creationId xmlns:a16="http://schemas.microsoft.com/office/drawing/2014/main" id="{E867B9B0-6AA9-948E-6F42-4978449B0716}"/>
                    </a:ext>
                  </a:extLst>
                </p:cNvPr>
                <p:cNvPicPr/>
                <p:nvPr/>
              </p:nvPicPr>
              <p:blipFill>
                <a:blip r:embed="rId277"/>
                <a:stretch>
                  <a:fillRect/>
                </a:stretch>
              </p:blipFill>
              <p:spPr>
                <a:xfrm>
                  <a:off x="4404131" y="3742255"/>
                  <a:ext cx="240840" cy="29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78">
            <p14:nvContentPartPr>
              <p14:cNvPr id="187" name="Ink 186">
                <a:extLst>
                  <a:ext uri="{FF2B5EF4-FFF2-40B4-BE49-F238E27FC236}">
                    <a16:creationId xmlns:a16="http://schemas.microsoft.com/office/drawing/2014/main" id="{F2F68249-C753-B798-1686-EBD168AB1795}"/>
                  </a:ext>
                </a:extLst>
              </p14:cNvPr>
              <p14:cNvContentPartPr/>
              <p14:nvPr/>
            </p14:nvContentPartPr>
            <p14:xfrm>
              <a:off x="1295891" y="5061655"/>
              <a:ext cx="949320" cy="48240"/>
            </p14:xfrm>
          </p:contentPart>
        </mc:Choice>
        <mc:Fallback xmlns="">
          <p:pic>
            <p:nvPicPr>
              <p:cNvPr id="187" name="Ink 186">
                <a:extLst>
                  <a:ext uri="{FF2B5EF4-FFF2-40B4-BE49-F238E27FC236}">
                    <a16:creationId xmlns:a16="http://schemas.microsoft.com/office/drawing/2014/main" id="{F2F68249-C753-B798-1686-EBD168AB1795}"/>
                  </a:ext>
                </a:extLst>
              </p:cNvPr>
              <p:cNvPicPr/>
              <p:nvPr/>
            </p:nvPicPr>
            <p:blipFill>
              <a:blip r:embed="rId279"/>
              <a:stretch>
                <a:fillRect/>
              </a:stretch>
            </p:blipFill>
            <p:spPr>
              <a:xfrm>
                <a:off x="1286891" y="5053015"/>
                <a:ext cx="966960" cy="65880"/>
              </a:xfrm>
              <a:prstGeom prst="rect">
                <a:avLst/>
              </a:prstGeom>
            </p:spPr>
          </p:pic>
        </mc:Fallback>
      </mc:AlternateContent>
      <p:grpSp>
        <p:nvGrpSpPr>
          <p:cNvPr id="204" name="Group 203">
            <a:extLst>
              <a:ext uri="{FF2B5EF4-FFF2-40B4-BE49-F238E27FC236}">
                <a16:creationId xmlns:a16="http://schemas.microsoft.com/office/drawing/2014/main" id="{0F7EC30E-0C0A-2139-1582-CA6AF780EDE1}"/>
              </a:ext>
            </a:extLst>
          </p:cNvPr>
          <p:cNvGrpSpPr/>
          <p:nvPr/>
        </p:nvGrpSpPr>
        <p:grpSpPr>
          <a:xfrm>
            <a:off x="1118771" y="6419935"/>
            <a:ext cx="717480" cy="240120"/>
            <a:chOff x="1118771" y="6419935"/>
            <a:chExt cx="717480" cy="240120"/>
          </a:xfrm>
        </p:grpSpPr>
        <mc:AlternateContent xmlns:mc="http://schemas.openxmlformats.org/markup-compatibility/2006" xmlns:p14="http://schemas.microsoft.com/office/powerpoint/2010/main">
          <mc:Choice Requires="p14">
            <p:contentPart p14:bwMode="auto" r:id="rId280">
              <p14:nvContentPartPr>
                <p14:cNvPr id="199" name="Ink 198">
                  <a:extLst>
                    <a:ext uri="{FF2B5EF4-FFF2-40B4-BE49-F238E27FC236}">
                      <a16:creationId xmlns:a16="http://schemas.microsoft.com/office/drawing/2014/main" id="{59053065-53AE-D66A-763C-0CFC6EE8118C}"/>
                    </a:ext>
                  </a:extLst>
                </p14:cNvPr>
                <p14:cNvContentPartPr/>
                <p14:nvPr/>
              </p14:nvContentPartPr>
              <p14:xfrm>
                <a:off x="1118771" y="6419935"/>
                <a:ext cx="66600" cy="217080"/>
              </p14:xfrm>
            </p:contentPart>
          </mc:Choice>
          <mc:Fallback xmlns="">
            <p:pic>
              <p:nvPicPr>
                <p:cNvPr id="199" name="Ink 198">
                  <a:extLst>
                    <a:ext uri="{FF2B5EF4-FFF2-40B4-BE49-F238E27FC236}">
                      <a16:creationId xmlns:a16="http://schemas.microsoft.com/office/drawing/2014/main" id="{59053065-53AE-D66A-763C-0CFC6EE8118C}"/>
                    </a:ext>
                  </a:extLst>
                </p:cNvPr>
                <p:cNvPicPr/>
                <p:nvPr/>
              </p:nvPicPr>
              <p:blipFill>
                <a:blip r:embed="rId281"/>
                <a:stretch>
                  <a:fillRect/>
                </a:stretch>
              </p:blipFill>
              <p:spPr>
                <a:xfrm>
                  <a:off x="1110131" y="6411295"/>
                  <a:ext cx="8424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200" name="Ink 199">
                  <a:extLst>
                    <a:ext uri="{FF2B5EF4-FFF2-40B4-BE49-F238E27FC236}">
                      <a16:creationId xmlns:a16="http://schemas.microsoft.com/office/drawing/2014/main" id="{A78A0429-2655-B220-0789-67DDE8B4DA31}"/>
                    </a:ext>
                  </a:extLst>
                </p14:cNvPr>
                <p14:cNvContentPartPr/>
                <p14:nvPr/>
              </p14:nvContentPartPr>
              <p14:xfrm>
                <a:off x="1139291" y="6424615"/>
                <a:ext cx="176400" cy="50040"/>
              </p14:xfrm>
            </p:contentPart>
          </mc:Choice>
          <mc:Fallback xmlns="">
            <p:pic>
              <p:nvPicPr>
                <p:cNvPr id="200" name="Ink 199">
                  <a:extLst>
                    <a:ext uri="{FF2B5EF4-FFF2-40B4-BE49-F238E27FC236}">
                      <a16:creationId xmlns:a16="http://schemas.microsoft.com/office/drawing/2014/main" id="{A78A0429-2655-B220-0789-67DDE8B4DA31}"/>
                    </a:ext>
                  </a:extLst>
                </p:cNvPr>
                <p:cNvPicPr/>
                <p:nvPr/>
              </p:nvPicPr>
              <p:blipFill>
                <a:blip r:embed="rId283"/>
                <a:stretch>
                  <a:fillRect/>
                </a:stretch>
              </p:blipFill>
              <p:spPr>
                <a:xfrm>
                  <a:off x="1130651" y="6415615"/>
                  <a:ext cx="19404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201" name="Ink 200">
                  <a:extLst>
                    <a:ext uri="{FF2B5EF4-FFF2-40B4-BE49-F238E27FC236}">
                      <a16:creationId xmlns:a16="http://schemas.microsoft.com/office/drawing/2014/main" id="{6997AB8E-C4CB-F45E-9D11-11CE7B06618B}"/>
                    </a:ext>
                  </a:extLst>
                </p14:cNvPr>
                <p14:cNvContentPartPr/>
                <p14:nvPr/>
              </p14:nvContentPartPr>
              <p14:xfrm>
                <a:off x="1136411" y="6492655"/>
                <a:ext cx="176760" cy="28440"/>
              </p14:xfrm>
            </p:contentPart>
          </mc:Choice>
          <mc:Fallback xmlns="">
            <p:pic>
              <p:nvPicPr>
                <p:cNvPr id="201" name="Ink 200">
                  <a:extLst>
                    <a:ext uri="{FF2B5EF4-FFF2-40B4-BE49-F238E27FC236}">
                      <a16:creationId xmlns:a16="http://schemas.microsoft.com/office/drawing/2014/main" id="{6997AB8E-C4CB-F45E-9D11-11CE7B06618B}"/>
                    </a:ext>
                  </a:extLst>
                </p:cNvPr>
                <p:cNvPicPr/>
                <p:nvPr/>
              </p:nvPicPr>
              <p:blipFill>
                <a:blip r:embed="rId285"/>
                <a:stretch>
                  <a:fillRect/>
                </a:stretch>
              </p:blipFill>
              <p:spPr>
                <a:xfrm>
                  <a:off x="1127411" y="6483655"/>
                  <a:ext cx="19440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203" name="Ink 202">
                  <a:extLst>
                    <a:ext uri="{FF2B5EF4-FFF2-40B4-BE49-F238E27FC236}">
                      <a16:creationId xmlns:a16="http://schemas.microsoft.com/office/drawing/2014/main" id="{273589D5-9EA5-5DF5-3539-A067F6F16D98}"/>
                    </a:ext>
                  </a:extLst>
                </p14:cNvPr>
                <p14:cNvContentPartPr/>
                <p14:nvPr/>
              </p14:nvContentPartPr>
              <p14:xfrm>
                <a:off x="1327931" y="6498055"/>
                <a:ext cx="508320" cy="162000"/>
              </p14:xfrm>
            </p:contentPart>
          </mc:Choice>
          <mc:Fallback xmlns="">
            <p:pic>
              <p:nvPicPr>
                <p:cNvPr id="203" name="Ink 202">
                  <a:extLst>
                    <a:ext uri="{FF2B5EF4-FFF2-40B4-BE49-F238E27FC236}">
                      <a16:creationId xmlns:a16="http://schemas.microsoft.com/office/drawing/2014/main" id="{273589D5-9EA5-5DF5-3539-A067F6F16D98}"/>
                    </a:ext>
                  </a:extLst>
                </p:cNvPr>
                <p:cNvPicPr/>
                <p:nvPr/>
              </p:nvPicPr>
              <p:blipFill>
                <a:blip r:embed="rId287"/>
                <a:stretch>
                  <a:fillRect/>
                </a:stretch>
              </p:blipFill>
              <p:spPr>
                <a:xfrm>
                  <a:off x="1318931" y="6489415"/>
                  <a:ext cx="525960" cy="179640"/>
                </a:xfrm>
                <a:prstGeom prst="rect">
                  <a:avLst/>
                </a:prstGeom>
              </p:spPr>
            </p:pic>
          </mc:Fallback>
        </mc:AlternateContent>
      </p:grpSp>
      <p:grpSp>
        <p:nvGrpSpPr>
          <p:cNvPr id="212" name="Group 211">
            <a:extLst>
              <a:ext uri="{FF2B5EF4-FFF2-40B4-BE49-F238E27FC236}">
                <a16:creationId xmlns:a16="http://schemas.microsoft.com/office/drawing/2014/main" id="{E4DC577B-4DC8-5BCD-8FE4-80A3050BC71C}"/>
              </a:ext>
            </a:extLst>
          </p:cNvPr>
          <p:cNvGrpSpPr/>
          <p:nvPr/>
        </p:nvGrpSpPr>
        <p:grpSpPr>
          <a:xfrm>
            <a:off x="2023811" y="4685455"/>
            <a:ext cx="2685600" cy="2045880"/>
            <a:chOff x="2023811" y="4685455"/>
            <a:chExt cx="2685600" cy="2045880"/>
          </a:xfrm>
        </p:grpSpPr>
        <mc:AlternateContent xmlns:mc="http://schemas.openxmlformats.org/markup-compatibility/2006" xmlns:p14="http://schemas.microsoft.com/office/powerpoint/2010/main">
          <mc:Choice Requires="p14">
            <p:contentPart p14:bwMode="auto" r:id="rId288">
              <p14:nvContentPartPr>
                <p14:cNvPr id="188" name="Ink 187">
                  <a:extLst>
                    <a:ext uri="{FF2B5EF4-FFF2-40B4-BE49-F238E27FC236}">
                      <a16:creationId xmlns:a16="http://schemas.microsoft.com/office/drawing/2014/main" id="{7B4DE342-73D2-2551-E28B-A5BBA611E38E}"/>
                    </a:ext>
                  </a:extLst>
                </p14:cNvPr>
                <p14:cNvContentPartPr/>
                <p14:nvPr/>
              </p14:nvContentPartPr>
              <p14:xfrm>
                <a:off x="2256371" y="4685455"/>
                <a:ext cx="1433160" cy="405360"/>
              </p14:xfrm>
            </p:contentPart>
          </mc:Choice>
          <mc:Fallback xmlns="">
            <p:pic>
              <p:nvPicPr>
                <p:cNvPr id="188" name="Ink 187">
                  <a:extLst>
                    <a:ext uri="{FF2B5EF4-FFF2-40B4-BE49-F238E27FC236}">
                      <a16:creationId xmlns:a16="http://schemas.microsoft.com/office/drawing/2014/main" id="{7B4DE342-73D2-2551-E28B-A5BBA611E38E}"/>
                    </a:ext>
                  </a:extLst>
                </p:cNvPr>
                <p:cNvPicPr/>
                <p:nvPr/>
              </p:nvPicPr>
              <p:blipFill>
                <a:blip r:embed="rId289"/>
                <a:stretch>
                  <a:fillRect/>
                </a:stretch>
              </p:blipFill>
              <p:spPr>
                <a:xfrm>
                  <a:off x="2247371" y="4676455"/>
                  <a:ext cx="1450800" cy="42300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89" name="Ink 188">
                  <a:extLst>
                    <a:ext uri="{FF2B5EF4-FFF2-40B4-BE49-F238E27FC236}">
                      <a16:creationId xmlns:a16="http://schemas.microsoft.com/office/drawing/2014/main" id="{4EC0527F-156A-10B0-0524-053DF2E376FA}"/>
                    </a:ext>
                  </a:extLst>
                </p14:cNvPr>
                <p14:cNvContentPartPr/>
                <p14:nvPr/>
              </p14:nvContentPartPr>
              <p14:xfrm>
                <a:off x="2407571" y="4930615"/>
                <a:ext cx="1404000" cy="68760"/>
              </p14:xfrm>
            </p:contentPart>
          </mc:Choice>
          <mc:Fallback xmlns="">
            <p:pic>
              <p:nvPicPr>
                <p:cNvPr id="189" name="Ink 188">
                  <a:extLst>
                    <a:ext uri="{FF2B5EF4-FFF2-40B4-BE49-F238E27FC236}">
                      <a16:creationId xmlns:a16="http://schemas.microsoft.com/office/drawing/2014/main" id="{4EC0527F-156A-10B0-0524-053DF2E376FA}"/>
                    </a:ext>
                  </a:extLst>
                </p:cNvPr>
                <p:cNvPicPr/>
                <p:nvPr/>
              </p:nvPicPr>
              <p:blipFill>
                <a:blip r:embed="rId291"/>
                <a:stretch>
                  <a:fillRect/>
                </a:stretch>
              </p:blipFill>
              <p:spPr>
                <a:xfrm>
                  <a:off x="2398571" y="4921615"/>
                  <a:ext cx="142164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90" name="Ink 189">
                  <a:extLst>
                    <a:ext uri="{FF2B5EF4-FFF2-40B4-BE49-F238E27FC236}">
                      <a16:creationId xmlns:a16="http://schemas.microsoft.com/office/drawing/2014/main" id="{B089527E-BF46-E4DF-F59B-232F153FBA4E}"/>
                    </a:ext>
                  </a:extLst>
                </p14:cNvPr>
                <p14:cNvContentPartPr/>
                <p14:nvPr/>
              </p14:nvContentPartPr>
              <p14:xfrm>
                <a:off x="2309651" y="5094775"/>
                <a:ext cx="1447920" cy="181080"/>
              </p14:xfrm>
            </p:contentPart>
          </mc:Choice>
          <mc:Fallback xmlns="">
            <p:pic>
              <p:nvPicPr>
                <p:cNvPr id="190" name="Ink 189">
                  <a:extLst>
                    <a:ext uri="{FF2B5EF4-FFF2-40B4-BE49-F238E27FC236}">
                      <a16:creationId xmlns:a16="http://schemas.microsoft.com/office/drawing/2014/main" id="{B089527E-BF46-E4DF-F59B-232F153FBA4E}"/>
                    </a:ext>
                  </a:extLst>
                </p:cNvPr>
                <p:cNvPicPr/>
                <p:nvPr/>
              </p:nvPicPr>
              <p:blipFill>
                <a:blip r:embed="rId293"/>
                <a:stretch>
                  <a:fillRect/>
                </a:stretch>
              </p:blipFill>
              <p:spPr>
                <a:xfrm>
                  <a:off x="2300651" y="5086135"/>
                  <a:ext cx="146556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92" name="Ink 191">
                  <a:extLst>
                    <a:ext uri="{FF2B5EF4-FFF2-40B4-BE49-F238E27FC236}">
                      <a16:creationId xmlns:a16="http://schemas.microsoft.com/office/drawing/2014/main" id="{53B53F0B-F912-2E88-DF8A-4111972791C2}"/>
                    </a:ext>
                  </a:extLst>
                </p14:cNvPr>
                <p14:cNvContentPartPr/>
                <p14:nvPr/>
              </p14:nvContentPartPr>
              <p14:xfrm>
                <a:off x="2359691" y="5286655"/>
                <a:ext cx="1442520" cy="235800"/>
              </p14:xfrm>
            </p:contentPart>
          </mc:Choice>
          <mc:Fallback xmlns="">
            <p:pic>
              <p:nvPicPr>
                <p:cNvPr id="192" name="Ink 191">
                  <a:extLst>
                    <a:ext uri="{FF2B5EF4-FFF2-40B4-BE49-F238E27FC236}">
                      <a16:creationId xmlns:a16="http://schemas.microsoft.com/office/drawing/2014/main" id="{53B53F0B-F912-2E88-DF8A-4111972791C2}"/>
                    </a:ext>
                  </a:extLst>
                </p:cNvPr>
                <p:cNvPicPr/>
                <p:nvPr/>
              </p:nvPicPr>
              <p:blipFill>
                <a:blip r:embed="rId295"/>
                <a:stretch>
                  <a:fillRect/>
                </a:stretch>
              </p:blipFill>
              <p:spPr>
                <a:xfrm>
                  <a:off x="2351051" y="5277655"/>
                  <a:ext cx="146016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94" name="Ink 193">
                  <a:extLst>
                    <a:ext uri="{FF2B5EF4-FFF2-40B4-BE49-F238E27FC236}">
                      <a16:creationId xmlns:a16="http://schemas.microsoft.com/office/drawing/2014/main" id="{2AD2DB86-3FB9-3316-DB8C-C32EB7F0B5DC}"/>
                    </a:ext>
                  </a:extLst>
                </p14:cNvPr>
                <p14:cNvContentPartPr/>
                <p14:nvPr/>
              </p14:nvContentPartPr>
              <p14:xfrm>
                <a:off x="2615651" y="4824055"/>
                <a:ext cx="210600" cy="1369080"/>
              </p14:xfrm>
            </p:contentPart>
          </mc:Choice>
          <mc:Fallback xmlns="">
            <p:pic>
              <p:nvPicPr>
                <p:cNvPr id="194" name="Ink 193">
                  <a:extLst>
                    <a:ext uri="{FF2B5EF4-FFF2-40B4-BE49-F238E27FC236}">
                      <a16:creationId xmlns:a16="http://schemas.microsoft.com/office/drawing/2014/main" id="{2AD2DB86-3FB9-3316-DB8C-C32EB7F0B5DC}"/>
                    </a:ext>
                  </a:extLst>
                </p:cNvPr>
                <p:cNvPicPr/>
                <p:nvPr/>
              </p:nvPicPr>
              <p:blipFill>
                <a:blip r:embed="rId297"/>
                <a:stretch>
                  <a:fillRect/>
                </a:stretch>
              </p:blipFill>
              <p:spPr>
                <a:xfrm>
                  <a:off x="2607011" y="4815415"/>
                  <a:ext cx="228240" cy="138672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95" name="Ink 194">
                  <a:extLst>
                    <a:ext uri="{FF2B5EF4-FFF2-40B4-BE49-F238E27FC236}">
                      <a16:creationId xmlns:a16="http://schemas.microsoft.com/office/drawing/2014/main" id="{82C99820-DE27-52A4-D3B6-CE914ECCBCF9}"/>
                    </a:ext>
                  </a:extLst>
                </p14:cNvPr>
                <p14:cNvContentPartPr/>
                <p14:nvPr/>
              </p14:nvContentPartPr>
              <p14:xfrm>
                <a:off x="3014531" y="5031415"/>
                <a:ext cx="137160" cy="1144080"/>
              </p14:xfrm>
            </p:contentPart>
          </mc:Choice>
          <mc:Fallback xmlns="">
            <p:pic>
              <p:nvPicPr>
                <p:cNvPr id="195" name="Ink 194">
                  <a:extLst>
                    <a:ext uri="{FF2B5EF4-FFF2-40B4-BE49-F238E27FC236}">
                      <a16:creationId xmlns:a16="http://schemas.microsoft.com/office/drawing/2014/main" id="{82C99820-DE27-52A4-D3B6-CE914ECCBCF9}"/>
                    </a:ext>
                  </a:extLst>
                </p:cNvPr>
                <p:cNvPicPr/>
                <p:nvPr/>
              </p:nvPicPr>
              <p:blipFill>
                <a:blip r:embed="rId299"/>
                <a:stretch>
                  <a:fillRect/>
                </a:stretch>
              </p:blipFill>
              <p:spPr>
                <a:xfrm>
                  <a:off x="3005531" y="5022775"/>
                  <a:ext cx="154800" cy="116172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96" name="Ink 195">
                  <a:extLst>
                    <a:ext uri="{FF2B5EF4-FFF2-40B4-BE49-F238E27FC236}">
                      <a16:creationId xmlns:a16="http://schemas.microsoft.com/office/drawing/2014/main" id="{F00A761A-3F80-4490-23A3-7888858A9FD7}"/>
                    </a:ext>
                  </a:extLst>
                </p14:cNvPr>
                <p14:cNvContentPartPr/>
                <p14:nvPr/>
              </p14:nvContentPartPr>
              <p14:xfrm>
                <a:off x="3373811" y="5277295"/>
                <a:ext cx="163080" cy="918360"/>
              </p14:xfrm>
            </p:contentPart>
          </mc:Choice>
          <mc:Fallback xmlns="">
            <p:pic>
              <p:nvPicPr>
                <p:cNvPr id="196" name="Ink 195">
                  <a:extLst>
                    <a:ext uri="{FF2B5EF4-FFF2-40B4-BE49-F238E27FC236}">
                      <a16:creationId xmlns:a16="http://schemas.microsoft.com/office/drawing/2014/main" id="{F00A761A-3F80-4490-23A3-7888858A9FD7}"/>
                    </a:ext>
                  </a:extLst>
                </p:cNvPr>
                <p:cNvPicPr/>
                <p:nvPr/>
              </p:nvPicPr>
              <p:blipFill>
                <a:blip r:embed="rId301"/>
                <a:stretch>
                  <a:fillRect/>
                </a:stretch>
              </p:blipFill>
              <p:spPr>
                <a:xfrm>
                  <a:off x="3364811" y="5268295"/>
                  <a:ext cx="180720" cy="93600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97" name="Ink 196">
                  <a:extLst>
                    <a:ext uri="{FF2B5EF4-FFF2-40B4-BE49-F238E27FC236}">
                      <a16:creationId xmlns:a16="http://schemas.microsoft.com/office/drawing/2014/main" id="{21D9523F-0F7A-5950-E67C-85FF7D5152EA}"/>
                    </a:ext>
                  </a:extLst>
                </p14:cNvPr>
                <p14:cNvContentPartPr/>
                <p14:nvPr/>
              </p14:nvContentPartPr>
              <p14:xfrm>
                <a:off x="3618611" y="5549815"/>
                <a:ext cx="207360" cy="644040"/>
              </p14:xfrm>
            </p:contentPart>
          </mc:Choice>
          <mc:Fallback xmlns="">
            <p:pic>
              <p:nvPicPr>
                <p:cNvPr id="197" name="Ink 196">
                  <a:extLst>
                    <a:ext uri="{FF2B5EF4-FFF2-40B4-BE49-F238E27FC236}">
                      <a16:creationId xmlns:a16="http://schemas.microsoft.com/office/drawing/2014/main" id="{21D9523F-0F7A-5950-E67C-85FF7D5152EA}"/>
                    </a:ext>
                  </a:extLst>
                </p:cNvPr>
                <p:cNvPicPr/>
                <p:nvPr/>
              </p:nvPicPr>
              <p:blipFill>
                <a:blip r:embed="rId303"/>
                <a:stretch>
                  <a:fillRect/>
                </a:stretch>
              </p:blipFill>
              <p:spPr>
                <a:xfrm>
                  <a:off x="3609971" y="5541175"/>
                  <a:ext cx="225000" cy="66168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205" name="Ink 204">
                  <a:extLst>
                    <a:ext uri="{FF2B5EF4-FFF2-40B4-BE49-F238E27FC236}">
                      <a16:creationId xmlns:a16="http://schemas.microsoft.com/office/drawing/2014/main" id="{6B838875-EFED-7324-E86D-770190CB4C9F}"/>
                    </a:ext>
                  </a:extLst>
                </p14:cNvPr>
                <p14:cNvContentPartPr/>
                <p14:nvPr/>
              </p14:nvContentPartPr>
              <p14:xfrm>
                <a:off x="2023811" y="6332815"/>
                <a:ext cx="1803600" cy="398520"/>
              </p14:xfrm>
            </p:contentPart>
          </mc:Choice>
          <mc:Fallback xmlns="">
            <p:pic>
              <p:nvPicPr>
                <p:cNvPr id="205" name="Ink 204">
                  <a:extLst>
                    <a:ext uri="{FF2B5EF4-FFF2-40B4-BE49-F238E27FC236}">
                      <a16:creationId xmlns:a16="http://schemas.microsoft.com/office/drawing/2014/main" id="{6B838875-EFED-7324-E86D-770190CB4C9F}"/>
                    </a:ext>
                  </a:extLst>
                </p:cNvPr>
                <p:cNvPicPr/>
                <p:nvPr/>
              </p:nvPicPr>
              <p:blipFill>
                <a:blip r:embed="rId305"/>
                <a:stretch>
                  <a:fillRect/>
                </a:stretch>
              </p:blipFill>
              <p:spPr>
                <a:xfrm>
                  <a:off x="2015171" y="6323815"/>
                  <a:ext cx="1821240" cy="41616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206" name="Ink 205">
                  <a:extLst>
                    <a:ext uri="{FF2B5EF4-FFF2-40B4-BE49-F238E27FC236}">
                      <a16:creationId xmlns:a16="http://schemas.microsoft.com/office/drawing/2014/main" id="{34492FBA-6AB3-994D-F2E1-1F51E7439B4F}"/>
                    </a:ext>
                  </a:extLst>
                </p14:cNvPr>
                <p14:cNvContentPartPr/>
                <p14:nvPr/>
              </p14:nvContentPartPr>
              <p14:xfrm>
                <a:off x="2598371" y="6439015"/>
                <a:ext cx="18000" cy="25920"/>
              </p14:xfrm>
            </p:contentPart>
          </mc:Choice>
          <mc:Fallback xmlns="">
            <p:pic>
              <p:nvPicPr>
                <p:cNvPr id="206" name="Ink 205">
                  <a:extLst>
                    <a:ext uri="{FF2B5EF4-FFF2-40B4-BE49-F238E27FC236}">
                      <a16:creationId xmlns:a16="http://schemas.microsoft.com/office/drawing/2014/main" id="{34492FBA-6AB3-994D-F2E1-1F51E7439B4F}"/>
                    </a:ext>
                  </a:extLst>
                </p:cNvPr>
                <p:cNvPicPr/>
                <p:nvPr/>
              </p:nvPicPr>
              <p:blipFill>
                <a:blip r:embed="rId307"/>
                <a:stretch>
                  <a:fillRect/>
                </a:stretch>
              </p:blipFill>
              <p:spPr>
                <a:xfrm>
                  <a:off x="2589731" y="6430375"/>
                  <a:ext cx="3564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208" name="Ink 207">
                  <a:extLst>
                    <a:ext uri="{FF2B5EF4-FFF2-40B4-BE49-F238E27FC236}">
                      <a16:creationId xmlns:a16="http://schemas.microsoft.com/office/drawing/2014/main" id="{E49B9319-2C83-0732-7B66-BD3DCF20EB94}"/>
                    </a:ext>
                  </a:extLst>
                </p14:cNvPr>
                <p14:cNvContentPartPr/>
                <p14:nvPr/>
              </p14:nvContentPartPr>
              <p14:xfrm>
                <a:off x="4027571" y="6409855"/>
                <a:ext cx="171000" cy="289800"/>
              </p14:xfrm>
            </p:contentPart>
          </mc:Choice>
          <mc:Fallback xmlns="">
            <p:pic>
              <p:nvPicPr>
                <p:cNvPr id="208" name="Ink 207">
                  <a:extLst>
                    <a:ext uri="{FF2B5EF4-FFF2-40B4-BE49-F238E27FC236}">
                      <a16:creationId xmlns:a16="http://schemas.microsoft.com/office/drawing/2014/main" id="{E49B9319-2C83-0732-7B66-BD3DCF20EB94}"/>
                    </a:ext>
                  </a:extLst>
                </p:cNvPr>
                <p:cNvPicPr/>
                <p:nvPr/>
              </p:nvPicPr>
              <p:blipFill>
                <a:blip r:embed="rId309"/>
                <a:stretch>
                  <a:fillRect/>
                </a:stretch>
              </p:blipFill>
              <p:spPr>
                <a:xfrm>
                  <a:off x="4018571" y="6401215"/>
                  <a:ext cx="188640" cy="30744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209" name="Ink 208">
                  <a:extLst>
                    <a:ext uri="{FF2B5EF4-FFF2-40B4-BE49-F238E27FC236}">
                      <a16:creationId xmlns:a16="http://schemas.microsoft.com/office/drawing/2014/main" id="{89DFF63A-33B5-A74A-90B7-0851DC85C7AA}"/>
                    </a:ext>
                  </a:extLst>
                </p14:cNvPr>
                <p14:cNvContentPartPr/>
                <p14:nvPr/>
              </p14:nvContentPartPr>
              <p14:xfrm>
                <a:off x="4260131" y="6485815"/>
                <a:ext cx="33480" cy="173880"/>
              </p14:xfrm>
            </p:contentPart>
          </mc:Choice>
          <mc:Fallback xmlns="">
            <p:pic>
              <p:nvPicPr>
                <p:cNvPr id="209" name="Ink 208">
                  <a:extLst>
                    <a:ext uri="{FF2B5EF4-FFF2-40B4-BE49-F238E27FC236}">
                      <a16:creationId xmlns:a16="http://schemas.microsoft.com/office/drawing/2014/main" id="{89DFF63A-33B5-A74A-90B7-0851DC85C7AA}"/>
                    </a:ext>
                  </a:extLst>
                </p:cNvPr>
                <p:cNvPicPr/>
                <p:nvPr/>
              </p:nvPicPr>
              <p:blipFill>
                <a:blip r:embed="rId311"/>
                <a:stretch>
                  <a:fillRect/>
                </a:stretch>
              </p:blipFill>
              <p:spPr>
                <a:xfrm>
                  <a:off x="4251131" y="6477175"/>
                  <a:ext cx="5112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10" name="Ink 209">
                  <a:extLst>
                    <a:ext uri="{FF2B5EF4-FFF2-40B4-BE49-F238E27FC236}">
                      <a16:creationId xmlns:a16="http://schemas.microsoft.com/office/drawing/2014/main" id="{034996F7-41B0-A1D9-2EC4-4921CAA62F1D}"/>
                    </a:ext>
                  </a:extLst>
                </p14:cNvPr>
                <p14:cNvContentPartPr/>
                <p14:nvPr/>
              </p14:nvContentPartPr>
              <p14:xfrm>
                <a:off x="4336091" y="6590935"/>
                <a:ext cx="373320" cy="112680"/>
              </p14:xfrm>
            </p:contentPart>
          </mc:Choice>
          <mc:Fallback xmlns="">
            <p:pic>
              <p:nvPicPr>
                <p:cNvPr id="210" name="Ink 209">
                  <a:extLst>
                    <a:ext uri="{FF2B5EF4-FFF2-40B4-BE49-F238E27FC236}">
                      <a16:creationId xmlns:a16="http://schemas.microsoft.com/office/drawing/2014/main" id="{034996F7-41B0-A1D9-2EC4-4921CAA62F1D}"/>
                    </a:ext>
                  </a:extLst>
                </p:cNvPr>
                <p:cNvPicPr/>
                <p:nvPr/>
              </p:nvPicPr>
              <p:blipFill>
                <a:blip r:embed="rId313"/>
                <a:stretch>
                  <a:fillRect/>
                </a:stretch>
              </p:blipFill>
              <p:spPr>
                <a:xfrm>
                  <a:off x="4327091" y="6582295"/>
                  <a:ext cx="390960" cy="130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14">
            <p14:nvContentPartPr>
              <p14:cNvPr id="211" name="Ink 210">
                <a:extLst>
                  <a:ext uri="{FF2B5EF4-FFF2-40B4-BE49-F238E27FC236}">
                    <a16:creationId xmlns:a16="http://schemas.microsoft.com/office/drawing/2014/main" id="{A9444C66-FEB5-1E34-88C4-94CD53E2C2BF}"/>
                  </a:ext>
                </a:extLst>
              </p14:cNvPr>
              <p14:cNvContentPartPr/>
              <p14:nvPr/>
            </p14:nvContentPartPr>
            <p14:xfrm>
              <a:off x="4947011" y="6309055"/>
              <a:ext cx="1228680" cy="387360"/>
            </p14:xfrm>
          </p:contentPart>
        </mc:Choice>
        <mc:Fallback xmlns="">
          <p:pic>
            <p:nvPicPr>
              <p:cNvPr id="211" name="Ink 210">
                <a:extLst>
                  <a:ext uri="{FF2B5EF4-FFF2-40B4-BE49-F238E27FC236}">
                    <a16:creationId xmlns:a16="http://schemas.microsoft.com/office/drawing/2014/main" id="{A9444C66-FEB5-1E34-88C4-94CD53E2C2BF}"/>
                  </a:ext>
                </a:extLst>
              </p:cNvPr>
              <p:cNvPicPr/>
              <p:nvPr/>
            </p:nvPicPr>
            <p:blipFill>
              <a:blip r:embed="rId315"/>
              <a:stretch>
                <a:fillRect/>
              </a:stretch>
            </p:blipFill>
            <p:spPr>
              <a:xfrm>
                <a:off x="4938011" y="6300415"/>
                <a:ext cx="1246320" cy="405000"/>
              </a:xfrm>
              <a:prstGeom prst="rect">
                <a:avLst/>
              </a:prstGeom>
            </p:spPr>
          </p:pic>
        </mc:Fallback>
      </mc:AlternateContent>
      <p:grpSp>
        <p:nvGrpSpPr>
          <p:cNvPr id="229" name="Group 228">
            <a:extLst>
              <a:ext uri="{FF2B5EF4-FFF2-40B4-BE49-F238E27FC236}">
                <a16:creationId xmlns:a16="http://schemas.microsoft.com/office/drawing/2014/main" id="{F3699F6E-7133-540F-E71F-A92A275A23C5}"/>
              </a:ext>
            </a:extLst>
          </p:cNvPr>
          <p:cNvGrpSpPr/>
          <p:nvPr/>
        </p:nvGrpSpPr>
        <p:grpSpPr>
          <a:xfrm>
            <a:off x="4299011" y="4575295"/>
            <a:ext cx="2378880" cy="406080"/>
            <a:chOff x="4299011" y="4575295"/>
            <a:chExt cx="2378880" cy="406080"/>
          </a:xfrm>
        </p:grpSpPr>
        <mc:AlternateContent xmlns:mc="http://schemas.openxmlformats.org/markup-compatibility/2006" xmlns:p14="http://schemas.microsoft.com/office/powerpoint/2010/main">
          <mc:Choice Requires="p14">
            <p:contentPart p14:bwMode="auto" r:id="rId316">
              <p14:nvContentPartPr>
                <p14:cNvPr id="213" name="Ink 212">
                  <a:extLst>
                    <a:ext uri="{FF2B5EF4-FFF2-40B4-BE49-F238E27FC236}">
                      <a16:creationId xmlns:a16="http://schemas.microsoft.com/office/drawing/2014/main" id="{896E9D63-B4E0-A795-CD58-3AC3E1599084}"/>
                    </a:ext>
                  </a:extLst>
                </p14:cNvPr>
                <p14:cNvContentPartPr/>
                <p14:nvPr/>
              </p14:nvContentPartPr>
              <p14:xfrm>
                <a:off x="4299011" y="4650175"/>
                <a:ext cx="243720" cy="326160"/>
              </p14:xfrm>
            </p:contentPart>
          </mc:Choice>
          <mc:Fallback xmlns="">
            <p:pic>
              <p:nvPicPr>
                <p:cNvPr id="213" name="Ink 212">
                  <a:extLst>
                    <a:ext uri="{FF2B5EF4-FFF2-40B4-BE49-F238E27FC236}">
                      <a16:creationId xmlns:a16="http://schemas.microsoft.com/office/drawing/2014/main" id="{896E9D63-B4E0-A795-CD58-3AC3E1599084}"/>
                    </a:ext>
                  </a:extLst>
                </p:cNvPr>
                <p:cNvPicPr/>
                <p:nvPr/>
              </p:nvPicPr>
              <p:blipFill>
                <a:blip r:embed="rId317"/>
                <a:stretch>
                  <a:fillRect/>
                </a:stretch>
              </p:blipFill>
              <p:spPr>
                <a:xfrm>
                  <a:off x="4290371" y="4641175"/>
                  <a:ext cx="261360" cy="34380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214" name="Ink 213">
                  <a:extLst>
                    <a:ext uri="{FF2B5EF4-FFF2-40B4-BE49-F238E27FC236}">
                      <a16:creationId xmlns:a16="http://schemas.microsoft.com/office/drawing/2014/main" id="{E0CC028F-ED7D-F39F-157E-122D647D94FA}"/>
                    </a:ext>
                  </a:extLst>
                </p14:cNvPr>
                <p14:cNvContentPartPr/>
                <p14:nvPr/>
              </p14:nvContentPartPr>
              <p14:xfrm>
                <a:off x="4696811" y="4795255"/>
                <a:ext cx="118080" cy="5040"/>
              </p14:xfrm>
            </p:contentPart>
          </mc:Choice>
          <mc:Fallback xmlns="">
            <p:pic>
              <p:nvPicPr>
                <p:cNvPr id="214" name="Ink 213">
                  <a:extLst>
                    <a:ext uri="{FF2B5EF4-FFF2-40B4-BE49-F238E27FC236}">
                      <a16:creationId xmlns:a16="http://schemas.microsoft.com/office/drawing/2014/main" id="{E0CC028F-ED7D-F39F-157E-122D647D94FA}"/>
                    </a:ext>
                  </a:extLst>
                </p:cNvPr>
                <p:cNvPicPr/>
                <p:nvPr/>
              </p:nvPicPr>
              <p:blipFill>
                <a:blip r:embed="rId319"/>
                <a:stretch>
                  <a:fillRect/>
                </a:stretch>
              </p:blipFill>
              <p:spPr>
                <a:xfrm>
                  <a:off x="4687811" y="4786255"/>
                  <a:ext cx="13572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15" name="Ink 214">
                  <a:extLst>
                    <a:ext uri="{FF2B5EF4-FFF2-40B4-BE49-F238E27FC236}">
                      <a16:creationId xmlns:a16="http://schemas.microsoft.com/office/drawing/2014/main" id="{3E724324-FEA5-C523-7019-424A12072F06}"/>
                    </a:ext>
                  </a:extLst>
                </p14:cNvPr>
                <p14:cNvContentPartPr/>
                <p14:nvPr/>
              </p14:nvContentPartPr>
              <p14:xfrm>
                <a:off x="4674851" y="4851775"/>
                <a:ext cx="136440" cy="8640"/>
              </p14:xfrm>
            </p:contentPart>
          </mc:Choice>
          <mc:Fallback xmlns="">
            <p:pic>
              <p:nvPicPr>
                <p:cNvPr id="215" name="Ink 214">
                  <a:extLst>
                    <a:ext uri="{FF2B5EF4-FFF2-40B4-BE49-F238E27FC236}">
                      <a16:creationId xmlns:a16="http://schemas.microsoft.com/office/drawing/2014/main" id="{3E724324-FEA5-C523-7019-424A12072F06}"/>
                    </a:ext>
                  </a:extLst>
                </p:cNvPr>
                <p:cNvPicPr/>
                <p:nvPr/>
              </p:nvPicPr>
              <p:blipFill>
                <a:blip r:embed="rId321"/>
                <a:stretch>
                  <a:fillRect/>
                </a:stretch>
              </p:blipFill>
              <p:spPr>
                <a:xfrm>
                  <a:off x="4666211" y="4843135"/>
                  <a:ext cx="15408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17" name="Ink 216">
                  <a:extLst>
                    <a:ext uri="{FF2B5EF4-FFF2-40B4-BE49-F238E27FC236}">
                      <a16:creationId xmlns:a16="http://schemas.microsoft.com/office/drawing/2014/main" id="{AC2D8AE5-DF0D-39E3-0977-92F583CE08AC}"/>
                    </a:ext>
                  </a:extLst>
                </p14:cNvPr>
                <p14:cNvContentPartPr/>
                <p14:nvPr/>
              </p14:nvContentPartPr>
              <p14:xfrm>
                <a:off x="4965731" y="4645495"/>
                <a:ext cx="110160" cy="304560"/>
              </p14:xfrm>
            </p:contentPart>
          </mc:Choice>
          <mc:Fallback xmlns="">
            <p:pic>
              <p:nvPicPr>
                <p:cNvPr id="217" name="Ink 216">
                  <a:extLst>
                    <a:ext uri="{FF2B5EF4-FFF2-40B4-BE49-F238E27FC236}">
                      <a16:creationId xmlns:a16="http://schemas.microsoft.com/office/drawing/2014/main" id="{AC2D8AE5-DF0D-39E3-0977-92F583CE08AC}"/>
                    </a:ext>
                  </a:extLst>
                </p:cNvPr>
                <p:cNvPicPr/>
                <p:nvPr/>
              </p:nvPicPr>
              <p:blipFill>
                <a:blip r:embed="rId323"/>
                <a:stretch>
                  <a:fillRect/>
                </a:stretch>
              </p:blipFill>
              <p:spPr>
                <a:xfrm>
                  <a:off x="4957091" y="4636855"/>
                  <a:ext cx="127800" cy="32220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18" name="Ink 217">
                  <a:extLst>
                    <a:ext uri="{FF2B5EF4-FFF2-40B4-BE49-F238E27FC236}">
                      <a16:creationId xmlns:a16="http://schemas.microsoft.com/office/drawing/2014/main" id="{75077134-3E05-DBA0-348D-BA53CD88E0C1}"/>
                    </a:ext>
                  </a:extLst>
                </p14:cNvPr>
                <p14:cNvContentPartPr/>
                <p14:nvPr/>
              </p14:nvContentPartPr>
              <p14:xfrm>
                <a:off x="5226011" y="4683295"/>
                <a:ext cx="164880" cy="298080"/>
              </p14:xfrm>
            </p:contentPart>
          </mc:Choice>
          <mc:Fallback xmlns="">
            <p:pic>
              <p:nvPicPr>
                <p:cNvPr id="218" name="Ink 217">
                  <a:extLst>
                    <a:ext uri="{FF2B5EF4-FFF2-40B4-BE49-F238E27FC236}">
                      <a16:creationId xmlns:a16="http://schemas.microsoft.com/office/drawing/2014/main" id="{75077134-3E05-DBA0-348D-BA53CD88E0C1}"/>
                    </a:ext>
                  </a:extLst>
                </p:cNvPr>
                <p:cNvPicPr/>
                <p:nvPr/>
              </p:nvPicPr>
              <p:blipFill>
                <a:blip r:embed="rId325"/>
                <a:stretch>
                  <a:fillRect/>
                </a:stretch>
              </p:blipFill>
              <p:spPr>
                <a:xfrm>
                  <a:off x="5217371" y="4674295"/>
                  <a:ext cx="182520" cy="31572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19" name="Ink 218">
                  <a:extLst>
                    <a:ext uri="{FF2B5EF4-FFF2-40B4-BE49-F238E27FC236}">
                      <a16:creationId xmlns:a16="http://schemas.microsoft.com/office/drawing/2014/main" id="{B55E5158-FF49-0329-FCDB-87DC81ED30A3}"/>
                    </a:ext>
                  </a:extLst>
                </p14:cNvPr>
                <p14:cNvContentPartPr/>
                <p14:nvPr/>
              </p14:nvContentPartPr>
              <p14:xfrm>
                <a:off x="5251211" y="4667815"/>
                <a:ext cx="234720" cy="39600"/>
              </p14:xfrm>
            </p:contentPart>
          </mc:Choice>
          <mc:Fallback xmlns="">
            <p:pic>
              <p:nvPicPr>
                <p:cNvPr id="219" name="Ink 218">
                  <a:extLst>
                    <a:ext uri="{FF2B5EF4-FFF2-40B4-BE49-F238E27FC236}">
                      <a16:creationId xmlns:a16="http://schemas.microsoft.com/office/drawing/2014/main" id="{B55E5158-FF49-0329-FCDB-87DC81ED30A3}"/>
                    </a:ext>
                  </a:extLst>
                </p:cNvPr>
                <p:cNvPicPr/>
                <p:nvPr/>
              </p:nvPicPr>
              <p:blipFill>
                <a:blip r:embed="rId327"/>
                <a:stretch>
                  <a:fillRect/>
                </a:stretch>
              </p:blipFill>
              <p:spPr>
                <a:xfrm>
                  <a:off x="5242571" y="4659175"/>
                  <a:ext cx="25236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20" name="Ink 219">
                  <a:extLst>
                    <a:ext uri="{FF2B5EF4-FFF2-40B4-BE49-F238E27FC236}">
                      <a16:creationId xmlns:a16="http://schemas.microsoft.com/office/drawing/2014/main" id="{FEFFB7BF-4AE7-9808-1242-0A2B6F403F8C}"/>
                    </a:ext>
                  </a:extLst>
                </p14:cNvPr>
                <p14:cNvContentPartPr/>
                <p14:nvPr/>
              </p14:nvContentPartPr>
              <p14:xfrm>
                <a:off x="5563331" y="4746295"/>
                <a:ext cx="42120" cy="177840"/>
              </p14:xfrm>
            </p:contentPart>
          </mc:Choice>
          <mc:Fallback xmlns="">
            <p:pic>
              <p:nvPicPr>
                <p:cNvPr id="220" name="Ink 219">
                  <a:extLst>
                    <a:ext uri="{FF2B5EF4-FFF2-40B4-BE49-F238E27FC236}">
                      <a16:creationId xmlns:a16="http://schemas.microsoft.com/office/drawing/2014/main" id="{FEFFB7BF-4AE7-9808-1242-0A2B6F403F8C}"/>
                    </a:ext>
                  </a:extLst>
                </p:cNvPr>
                <p:cNvPicPr/>
                <p:nvPr/>
              </p:nvPicPr>
              <p:blipFill>
                <a:blip r:embed="rId329"/>
                <a:stretch>
                  <a:fillRect/>
                </a:stretch>
              </p:blipFill>
              <p:spPr>
                <a:xfrm>
                  <a:off x="5554691" y="4737295"/>
                  <a:ext cx="5976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21" name="Ink 220">
                  <a:extLst>
                    <a:ext uri="{FF2B5EF4-FFF2-40B4-BE49-F238E27FC236}">
                      <a16:creationId xmlns:a16="http://schemas.microsoft.com/office/drawing/2014/main" id="{684D76D6-58A1-465B-258E-DE4C693CB67F}"/>
                    </a:ext>
                  </a:extLst>
                </p14:cNvPr>
                <p14:cNvContentPartPr/>
                <p14:nvPr/>
              </p14:nvContentPartPr>
              <p14:xfrm>
                <a:off x="5488451" y="4835935"/>
                <a:ext cx="178920" cy="13320"/>
              </p14:xfrm>
            </p:contentPart>
          </mc:Choice>
          <mc:Fallback xmlns="">
            <p:pic>
              <p:nvPicPr>
                <p:cNvPr id="221" name="Ink 220">
                  <a:extLst>
                    <a:ext uri="{FF2B5EF4-FFF2-40B4-BE49-F238E27FC236}">
                      <a16:creationId xmlns:a16="http://schemas.microsoft.com/office/drawing/2014/main" id="{684D76D6-58A1-465B-258E-DE4C693CB67F}"/>
                    </a:ext>
                  </a:extLst>
                </p:cNvPr>
                <p:cNvPicPr/>
                <p:nvPr/>
              </p:nvPicPr>
              <p:blipFill>
                <a:blip r:embed="rId331"/>
                <a:stretch>
                  <a:fillRect/>
                </a:stretch>
              </p:blipFill>
              <p:spPr>
                <a:xfrm>
                  <a:off x="5479811" y="4826935"/>
                  <a:ext cx="1965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22" name="Ink 221">
                  <a:extLst>
                    <a:ext uri="{FF2B5EF4-FFF2-40B4-BE49-F238E27FC236}">
                      <a16:creationId xmlns:a16="http://schemas.microsoft.com/office/drawing/2014/main" id="{F6E87E46-D0A1-0FAF-76E1-063EA971004A}"/>
                    </a:ext>
                  </a:extLst>
                </p14:cNvPr>
                <p14:cNvContentPartPr/>
                <p14:nvPr/>
              </p14:nvContentPartPr>
              <p14:xfrm>
                <a:off x="5794811" y="4634695"/>
                <a:ext cx="23760" cy="333720"/>
              </p14:xfrm>
            </p:contentPart>
          </mc:Choice>
          <mc:Fallback xmlns="">
            <p:pic>
              <p:nvPicPr>
                <p:cNvPr id="222" name="Ink 221">
                  <a:extLst>
                    <a:ext uri="{FF2B5EF4-FFF2-40B4-BE49-F238E27FC236}">
                      <a16:creationId xmlns:a16="http://schemas.microsoft.com/office/drawing/2014/main" id="{F6E87E46-D0A1-0FAF-76E1-063EA971004A}"/>
                    </a:ext>
                  </a:extLst>
                </p:cNvPr>
                <p:cNvPicPr/>
                <p:nvPr/>
              </p:nvPicPr>
              <p:blipFill>
                <a:blip r:embed="rId333"/>
                <a:stretch>
                  <a:fillRect/>
                </a:stretch>
              </p:blipFill>
              <p:spPr>
                <a:xfrm>
                  <a:off x="5786171" y="4625695"/>
                  <a:ext cx="41400" cy="35136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24" name="Ink 223">
                  <a:extLst>
                    <a:ext uri="{FF2B5EF4-FFF2-40B4-BE49-F238E27FC236}">
                      <a16:creationId xmlns:a16="http://schemas.microsoft.com/office/drawing/2014/main" id="{9B4F65A5-68B9-8509-0391-374961C50077}"/>
                    </a:ext>
                  </a:extLst>
                </p14:cNvPr>
                <p14:cNvContentPartPr/>
                <p14:nvPr/>
              </p14:nvContentPartPr>
              <p14:xfrm>
                <a:off x="6080291" y="4753855"/>
                <a:ext cx="160560" cy="15840"/>
              </p14:xfrm>
            </p:contentPart>
          </mc:Choice>
          <mc:Fallback xmlns="">
            <p:pic>
              <p:nvPicPr>
                <p:cNvPr id="224" name="Ink 223">
                  <a:extLst>
                    <a:ext uri="{FF2B5EF4-FFF2-40B4-BE49-F238E27FC236}">
                      <a16:creationId xmlns:a16="http://schemas.microsoft.com/office/drawing/2014/main" id="{9B4F65A5-68B9-8509-0391-374961C50077}"/>
                    </a:ext>
                  </a:extLst>
                </p:cNvPr>
                <p:cNvPicPr/>
                <p:nvPr/>
              </p:nvPicPr>
              <p:blipFill>
                <a:blip r:embed="rId335"/>
                <a:stretch>
                  <a:fillRect/>
                </a:stretch>
              </p:blipFill>
              <p:spPr>
                <a:xfrm>
                  <a:off x="6071291" y="4745215"/>
                  <a:ext cx="17820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25" name="Ink 224">
                  <a:extLst>
                    <a:ext uri="{FF2B5EF4-FFF2-40B4-BE49-F238E27FC236}">
                      <a16:creationId xmlns:a16="http://schemas.microsoft.com/office/drawing/2014/main" id="{165FDCA8-31AE-7FCE-7C6F-DBDEC85C72C7}"/>
                    </a:ext>
                  </a:extLst>
                </p14:cNvPr>
                <p14:cNvContentPartPr/>
                <p14:nvPr/>
              </p14:nvContentPartPr>
              <p14:xfrm>
                <a:off x="6061571" y="4822255"/>
                <a:ext cx="196200" cy="12960"/>
              </p14:xfrm>
            </p:contentPart>
          </mc:Choice>
          <mc:Fallback xmlns="">
            <p:pic>
              <p:nvPicPr>
                <p:cNvPr id="225" name="Ink 224">
                  <a:extLst>
                    <a:ext uri="{FF2B5EF4-FFF2-40B4-BE49-F238E27FC236}">
                      <a16:creationId xmlns:a16="http://schemas.microsoft.com/office/drawing/2014/main" id="{165FDCA8-31AE-7FCE-7C6F-DBDEC85C72C7}"/>
                    </a:ext>
                  </a:extLst>
                </p:cNvPr>
                <p:cNvPicPr/>
                <p:nvPr/>
              </p:nvPicPr>
              <p:blipFill>
                <a:blip r:embed="rId337"/>
                <a:stretch>
                  <a:fillRect/>
                </a:stretch>
              </p:blipFill>
              <p:spPr>
                <a:xfrm>
                  <a:off x="6052931" y="4813255"/>
                  <a:ext cx="21384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27" name="Ink 226">
                  <a:extLst>
                    <a:ext uri="{FF2B5EF4-FFF2-40B4-BE49-F238E27FC236}">
                      <a16:creationId xmlns:a16="http://schemas.microsoft.com/office/drawing/2014/main" id="{69039BC6-3110-3D68-5488-D58E3472D4D8}"/>
                    </a:ext>
                  </a:extLst>
                </p14:cNvPr>
                <p14:cNvContentPartPr/>
                <p14:nvPr/>
              </p14:nvContentPartPr>
              <p14:xfrm>
                <a:off x="6538931" y="4575295"/>
                <a:ext cx="19080" cy="385200"/>
              </p14:xfrm>
            </p:contentPart>
          </mc:Choice>
          <mc:Fallback xmlns="">
            <p:pic>
              <p:nvPicPr>
                <p:cNvPr id="227" name="Ink 226">
                  <a:extLst>
                    <a:ext uri="{FF2B5EF4-FFF2-40B4-BE49-F238E27FC236}">
                      <a16:creationId xmlns:a16="http://schemas.microsoft.com/office/drawing/2014/main" id="{69039BC6-3110-3D68-5488-D58E3472D4D8}"/>
                    </a:ext>
                  </a:extLst>
                </p:cNvPr>
                <p:cNvPicPr/>
                <p:nvPr/>
              </p:nvPicPr>
              <p:blipFill>
                <a:blip r:embed="rId339"/>
                <a:stretch>
                  <a:fillRect/>
                </a:stretch>
              </p:blipFill>
              <p:spPr>
                <a:xfrm>
                  <a:off x="6530291" y="4566295"/>
                  <a:ext cx="36720" cy="40284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28" name="Ink 227">
                  <a:extLst>
                    <a:ext uri="{FF2B5EF4-FFF2-40B4-BE49-F238E27FC236}">
                      <a16:creationId xmlns:a16="http://schemas.microsoft.com/office/drawing/2014/main" id="{C96DC3FC-0366-D9FE-4F01-1AA8F17FF09C}"/>
                    </a:ext>
                  </a:extLst>
                </p14:cNvPr>
                <p14:cNvContentPartPr/>
                <p14:nvPr/>
              </p14:nvContentPartPr>
              <p14:xfrm>
                <a:off x="6401411" y="4587535"/>
                <a:ext cx="276480" cy="202680"/>
              </p14:xfrm>
            </p:contentPart>
          </mc:Choice>
          <mc:Fallback xmlns="">
            <p:pic>
              <p:nvPicPr>
                <p:cNvPr id="228" name="Ink 227">
                  <a:extLst>
                    <a:ext uri="{FF2B5EF4-FFF2-40B4-BE49-F238E27FC236}">
                      <a16:creationId xmlns:a16="http://schemas.microsoft.com/office/drawing/2014/main" id="{C96DC3FC-0366-D9FE-4F01-1AA8F17FF09C}"/>
                    </a:ext>
                  </a:extLst>
                </p:cNvPr>
                <p:cNvPicPr/>
                <p:nvPr/>
              </p:nvPicPr>
              <p:blipFill>
                <a:blip r:embed="rId341"/>
                <a:stretch>
                  <a:fillRect/>
                </a:stretch>
              </p:blipFill>
              <p:spPr>
                <a:xfrm>
                  <a:off x="6392411" y="4578895"/>
                  <a:ext cx="294120" cy="220320"/>
                </a:xfrm>
                <a:prstGeom prst="rect">
                  <a:avLst/>
                </a:prstGeom>
              </p:spPr>
            </p:pic>
          </mc:Fallback>
        </mc:AlternateContent>
      </p:grpSp>
      <p:grpSp>
        <p:nvGrpSpPr>
          <p:cNvPr id="240" name="Group 239">
            <a:extLst>
              <a:ext uri="{FF2B5EF4-FFF2-40B4-BE49-F238E27FC236}">
                <a16:creationId xmlns:a16="http://schemas.microsoft.com/office/drawing/2014/main" id="{635FF15B-E3FF-5372-991B-A17B4267D3F5}"/>
              </a:ext>
            </a:extLst>
          </p:cNvPr>
          <p:cNvGrpSpPr/>
          <p:nvPr/>
        </p:nvGrpSpPr>
        <p:grpSpPr>
          <a:xfrm>
            <a:off x="5373251" y="5198815"/>
            <a:ext cx="1448280" cy="1019160"/>
            <a:chOff x="5373251" y="5198815"/>
            <a:chExt cx="1448280" cy="1019160"/>
          </a:xfrm>
        </p:grpSpPr>
        <mc:AlternateContent xmlns:mc="http://schemas.openxmlformats.org/markup-compatibility/2006" xmlns:p14="http://schemas.microsoft.com/office/powerpoint/2010/main">
          <mc:Choice Requires="p14">
            <p:contentPart p14:bwMode="auto" r:id="rId342">
              <p14:nvContentPartPr>
                <p14:cNvPr id="230" name="Ink 229">
                  <a:extLst>
                    <a:ext uri="{FF2B5EF4-FFF2-40B4-BE49-F238E27FC236}">
                      <a16:creationId xmlns:a16="http://schemas.microsoft.com/office/drawing/2014/main" id="{6042EE54-AEF0-63AE-7199-831ACEE1D9B1}"/>
                    </a:ext>
                  </a:extLst>
                </p14:cNvPr>
                <p14:cNvContentPartPr/>
                <p14:nvPr/>
              </p14:nvContentPartPr>
              <p14:xfrm>
                <a:off x="5687531" y="5442175"/>
                <a:ext cx="153360" cy="248040"/>
              </p14:xfrm>
            </p:contentPart>
          </mc:Choice>
          <mc:Fallback xmlns="">
            <p:pic>
              <p:nvPicPr>
                <p:cNvPr id="230" name="Ink 229">
                  <a:extLst>
                    <a:ext uri="{FF2B5EF4-FFF2-40B4-BE49-F238E27FC236}">
                      <a16:creationId xmlns:a16="http://schemas.microsoft.com/office/drawing/2014/main" id="{6042EE54-AEF0-63AE-7199-831ACEE1D9B1}"/>
                    </a:ext>
                  </a:extLst>
                </p:cNvPr>
                <p:cNvPicPr/>
                <p:nvPr/>
              </p:nvPicPr>
              <p:blipFill>
                <a:blip r:embed="rId343"/>
                <a:stretch>
                  <a:fillRect/>
                </a:stretch>
              </p:blipFill>
              <p:spPr>
                <a:xfrm>
                  <a:off x="5678531" y="5433535"/>
                  <a:ext cx="171000" cy="26568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31" name="Ink 230">
                  <a:extLst>
                    <a:ext uri="{FF2B5EF4-FFF2-40B4-BE49-F238E27FC236}">
                      <a16:creationId xmlns:a16="http://schemas.microsoft.com/office/drawing/2014/main" id="{C0D891C4-DD14-381C-97BB-AD761A143969}"/>
                    </a:ext>
                  </a:extLst>
                </p14:cNvPr>
                <p14:cNvContentPartPr/>
                <p14:nvPr/>
              </p14:nvContentPartPr>
              <p14:xfrm>
                <a:off x="5695091" y="5383495"/>
                <a:ext cx="258120" cy="72000"/>
              </p14:xfrm>
            </p:contentPart>
          </mc:Choice>
          <mc:Fallback xmlns="">
            <p:pic>
              <p:nvPicPr>
                <p:cNvPr id="231" name="Ink 230">
                  <a:extLst>
                    <a:ext uri="{FF2B5EF4-FFF2-40B4-BE49-F238E27FC236}">
                      <a16:creationId xmlns:a16="http://schemas.microsoft.com/office/drawing/2014/main" id="{C0D891C4-DD14-381C-97BB-AD761A143969}"/>
                    </a:ext>
                  </a:extLst>
                </p:cNvPr>
                <p:cNvPicPr/>
                <p:nvPr/>
              </p:nvPicPr>
              <p:blipFill>
                <a:blip r:embed="rId345"/>
                <a:stretch>
                  <a:fillRect/>
                </a:stretch>
              </p:blipFill>
              <p:spPr>
                <a:xfrm>
                  <a:off x="5686451" y="5374495"/>
                  <a:ext cx="27576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32" name="Ink 231">
                  <a:extLst>
                    <a:ext uri="{FF2B5EF4-FFF2-40B4-BE49-F238E27FC236}">
                      <a16:creationId xmlns:a16="http://schemas.microsoft.com/office/drawing/2014/main" id="{B9F90FEF-76DA-6702-1AA3-ACBA53BC4E09}"/>
                    </a:ext>
                  </a:extLst>
                </p14:cNvPr>
                <p14:cNvContentPartPr/>
                <p14:nvPr/>
              </p14:nvContentPartPr>
              <p14:xfrm>
                <a:off x="5979851" y="5509855"/>
                <a:ext cx="189720" cy="18720"/>
              </p14:xfrm>
            </p:contentPart>
          </mc:Choice>
          <mc:Fallback xmlns="">
            <p:pic>
              <p:nvPicPr>
                <p:cNvPr id="232" name="Ink 231">
                  <a:extLst>
                    <a:ext uri="{FF2B5EF4-FFF2-40B4-BE49-F238E27FC236}">
                      <a16:creationId xmlns:a16="http://schemas.microsoft.com/office/drawing/2014/main" id="{B9F90FEF-76DA-6702-1AA3-ACBA53BC4E09}"/>
                    </a:ext>
                  </a:extLst>
                </p:cNvPr>
                <p:cNvPicPr/>
                <p:nvPr/>
              </p:nvPicPr>
              <p:blipFill>
                <a:blip r:embed="rId347"/>
                <a:stretch>
                  <a:fillRect/>
                </a:stretch>
              </p:blipFill>
              <p:spPr>
                <a:xfrm>
                  <a:off x="5970851" y="5501215"/>
                  <a:ext cx="20736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33" name="Ink 232">
                  <a:extLst>
                    <a:ext uri="{FF2B5EF4-FFF2-40B4-BE49-F238E27FC236}">
                      <a16:creationId xmlns:a16="http://schemas.microsoft.com/office/drawing/2014/main" id="{5511D3C4-4E4A-DF67-B2ED-9D33013B3C3D}"/>
                    </a:ext>
                  </a:extLst>
                </p14:cNvPr>
                <p14:cNvContentPartPr/>
                <p14:nvPr/>
              </p14:nvContentPartPr>
              <p14:xfrm>
                <a:off x="5960771" y="5612815"/>
                <a:ext cx="162360" cy="28440"/>
              </p14:xfrm>
            </p:contentPart>
          </mc:Choice>
          <mc:Fallback xmlns="">
            <p:pic>
              <p:nvPicPr>
                <p:cNvPr id="233" name="Ink 232">
                  <a:extLst>
                    <a:ext uri="{FF2B5EF4-FFF2-40B4-BE49-F238E27FC236}">
                      <a16:creationId xmlns:a16="http://schemas.microsoft.com/office/drawing/2014/main" id="{5511D3C4-4E4A-DF67-B2ED-9D33013B3C3D}"/>
                    </a:ext>
                  </a:extLst>
                </p:cNvPr>
                <p:cNvPicPr/>
                <p:nvPr/>
              </p:nvPicPr>
              <p:blipFill>
                <a:blip r:embed="rId349"/>
                <a:stretch>
                  <a:fillRect/>
                </a:stretch>
              </p:blipFill>
              <p:spPr>
                <a:xfrm>
                  <a:off x="5951771" y="5603815"/>
                  <a:ext cx="18000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34" name="Ink 233">
                  <a:extLst>
                    <a:ext uri="{FF2B5EF4-FFF2-40B4-BE49-F238E27FC236}">
                      <a16:creationId xmlns:a16="http://schemas.microsoft.com/office/drawing/2014/main" id="{AADC3CCC-CEF7-5347-87B6-682B3C87C399}"/>
                    </a:ext>
                  </a:extLst>
                </p14:cNvPr>
                <p14:cNvContentPartPr/>
                <p14:nvPr/>
              </p14:nvContentPartPr>
              <p14:xfrm>
                <a:off x="6378371" y="5268295"/>
                <a:ext cx="155520" cy="228960"/>
              </p14:xfrm>
            </p:contentPart>
          </mc:Choice>
          <mc:Fallback xmlns="">
            <p:pic>
              <p:nvPicPr>
                <p:cNvPr id="234" name="Ink 233">
                  <a:extLst>
                    <a:ext uri="{FF2B5EF4-FFF2-40B4-BE49-F238E27FC236}">
                      <a16:creationId xmlns:a16="http://schemas.microsoft.com/office/drawing/2014/main" id="{AADC3CCC-CEF7-5347-87B6-682B3C87C399}"/>
                    </a:ext>
                  </a:extLst>
                </p:cNvPr>
                <p:cNvPicPr/>
                <p:nvPr/>
              </p:nvPicPr>
              <p:blipFill>
                <a:blip r:embed="rId351"/>
                <a:stretch>
                  <a:fillRect/>
                </a:stretch>
              </p:blipFill>
              <p:spPr>
                <a:xfrm>
                  <a:off x="6369371" y="5259295"/>
                  <a:ext cx="17316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35" name="Ink 234">
                  <a:extLst>
                    <a:ext uri="{FF2B5EF4-FFF2-40B4-BE49-F238E27FC236}">
                      <a16:creationId xmlns:a16="http://schemas.microsoft.com/office/drawing/2014/main" id="{26FA6231-C78C-44F6-F8EB-5D374C1831F6}"/>
                    </a:ext>
                  </a:extLst>
                </p14:cNvPr>
                <p14:cNvContentPartPr/>
                <p14:nvPr/>
              </p14:nvContentPartPr>
              <p14:xfrm>
                <a:off x="6237611" y="5578975"/>
                <a:ext cx="376920" cy="61560"/>
              </p14:xfrm>
            </p:contentPart>
          </mc:Choice>
          <mc:Fallback xmlns="">
            <p:pic>
              <p:nvPicPr>
                <p:cNvPr id="235" name="Ink 234">
                  <a:extLst>
                    <a:ext uri="{FF2B5EF4-FFF2-40B4-BE49-F238E27FC236}">
                      <a16:creationId xmlns:a16="http://schemas.microsoft.com/office/drawing/2014/main" id="{26FA6231-C78C-44F6-F8EB-5D374C1831F6}"/>
                    </a:ext>
                  </a:extLst>
                </p:cNvPr>
                <p:cNvPicPr/>
                <p:nvPr/>
              </p:nvPicPr>
              <p:blipFill>
                <a:blip r:embed="rId353"/>
                <a:stretch>
                  <a:fillRect/>
                </a:stretch>
              </p:blipFill>
              <p:spPr>
                <a:xfrm>
                  <a:off x="6228971" y="5570335"/>
                  <a:ext cx="39456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36" name="Ink 235">
                  <a:extLst>
                    <a:ext uri="{FF2B5EF4-FFF2-40B4-BE49-F238E27FC236}">
                      <a16:creationId xmlns:a16="http://schemas.microsoft.com/office/drawing/2014/main" id="{4A1E9632-26CA-CBF2-4039-13B9444B25CA}"/>
                    </a:ext>
                  </a:extLst>
                </p14:cNvPr>
                <p14:cNvContentPartPr/>
                <p14:nvPr/>
              </p14:nvContentPartPr>
              <p14:xfrm>
                <a:off x="6281531" y="5734855"/>
                <a:ext cx="262800" cy="227160"/>
              </p14:xfrm>
            </p:contentPart>
          </mc:Choice>
          <mc:Fallback xmlns="">
            <p:pic>
              <p:nvPicPr>
                <p:cNvPr id="236" name="Ink 235">
                  <a:extLst>
                    <a:ext uri="{FF2B5EF4-FFF2-40B4-BE49-F238E27FC236}">
                      <a16:creationId xmlns:a16="http://schemas.microsoft.com/office/drawing/2014/main" id="{4A1E9632-26CA-CBF2-4039-13B9444B25CA}"/>
                    </a:ext>
                  </a:extLst>
                </p:cNvPr>
                <p:cNvPicPr/>
                <p:nvPr/>
              </p:nvPicPr>
              <p:blipFill>
                <a:blip r:embed="rId355"/>
                <a:stretch>
                  <a:fillRect/>
                </a:stretch>
              </p:blipFill>
              <p:spPr>
                <a:xfrm>
                  <a:off x="6272531" y="5725855"/>
                  <a:ext cx="28044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37" name="Ink 236">
                  <a:extLst>
                    <a:ext uri="{FF2B5EF4-FFF2-40B4-BE49-F238E27FC236}">
                      <a16:creationId xmlns:a16="http://schemas.microsoft.com/office/drawing/2014/main" id="{C5BC90F2-40B7-9F98-590B-4165D2852F4A}"/>
                    </a:ext>
                  </a:extLst>
                </p14:cNvPr>
                <p14:cNvContentPartPr/>
                <p14:nvPr/>
              </p14:nvContentPartPr>
              <p14:xfrm>
                <a:off x="5421131" y="5226535"/>
                <a:ext cx="46080" cy="883800"/>
              </p14:xfrm>
            </p:contentPart>
          </mc:Choice>
          <mc:Fallback xmlns="">
            <p:pic>
              <p:nvPicPr>
                <p:cNvPr id="237" name="Ink 236">
                  <a:extLst>
                    <a:ext uri="{FF2B5EF4-FFF2-40B4-BE49-F238E27FC236}">
                      <a16:creationId xmlns:a16="http://schemas.microsoft.com/office/drawing/2014/main" id="{C5BC90F2-40B7-9F98-590B-4165D2852F4A}"/>
                    </a:ext>
                  </a:extLst>
                </p:cNvPr>
                <p:cNvPicPr/>
                <p:nvPr/>
              </p:nvPicPr>
              <p:blipFill>
                <a:blip r:embed="rId357"/>
                <a:stretch>
                  <a:fillRect/>
                </a:stretch>
              </p:blipFill>
              <p:spPr>
                <a:xfrm>
                  <a:off x="5412491" y="5217535"/>
                  <a:ext cx="63720" cy="90144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38" name="Ink 237">
                  <a:extLst>
                    <a:ext uri="{FF2B5EF4-FFF2-40B4-BE49-F238E27FC236}">
                      <a16:creationId xmlns:a16="http://schemas.microsoft.com/office/drawing/2014/main" id="{E73F13AC-4AB6-4239-3464-531F7CA1271B}"/>
                    </a:ext>
                  </a:extLst>
                </p14:cNvPr>
                <p14:cNvContentPartPr/>
                <p14:nvPr/>
              </p14:nvContentPartPr>
              <p14:xfrm>
                <a:off x="5472251" y="5198815"/>
                <a:ext cx="1349280" cy="986760"/>
              </p14:xfrm>
            </p:contentPart>
          </mc:Choice>
          <mc:Fallback xmlns="">
            <p:pic>
              <p:nvPicPr>
                <p:cNvPr id="238" name="Ink 237">
                  <a:extLst>
                    <a:ext uri="{FF2B5EF4-FFF2-40B4-BE49-F238E27FC236}">
                      <a16:creationId xmlns:a16="http://schemas.microsoft.com/office/drawing/2014/main" id="{E73F13AC-4AB6-4239-3464-531F7CA1271B}"/>
                    </a:ext>
                  </a:extLst>
                </p:cNvPr>
                <p:cNvPicPr/>
                <p:nvPr/>
              </p:nvPicPr>
              <p:blipFill>
                <a:blip r:embed="rId359"/>
                <a:stretch>
                  <a:fillRect/>
                </a:stretch>
              </p:blipFill>
              <p:spPr>
                <a:xfrm>
                  <a:off x="5463251" y="5189815"/>
                  <a:ext cx="1366920" cy="100440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39" name="Ink 238">
                  <a:extLst>
                    <a:ext uri="{FF2B5EF4-FFF2-40B4-BE49-F238E27FC236}">
                      <a16:creationId xmlns:a16="http://schemas.microsoft.com/office/drawing/2014/main" id="{84D6B9B2-0D76-04A9-4357-618D9F062F8D}"/>
                    </a:ext>
                  </a:extLst>
                </p14:cNvPr>
                <p14:cNvContentPartPr/>
                <p14:nvPr/>
              </p14:nvContentPartPr>
              <p14:xfrm>
                <a:off x="5373251" y="6163975"/>
                <a:ext cx="1446480" cy="54000"/>
              </p14:xfrm>
            </p:contentPart>
          </mc:Choice>
          <mc:Fallback xmlns="">
            <p:pic>
              <p:nvPicPr>
                <p:cNvPr id="239" name="Ink 238">
                  <a:extLst>
                    <a:ext uri="{FF2B5EF4-FFF2-40B4-BE49-F238E27FC236}">
                      <a16:creationId xmlns:a16="http://schemas.microsoft.com/office/drawing/2014/main" id="{84D6B9B2-0D76-04A9-4357-618D9F062F8D}"/>
                    </a:ext>
                  </a:extLst>
                </p:cNvPr>
                <p:cNvPicPr/>
                <p:nvPr/>
              </p:nvPicPr>
              <p:blipFill>
                <a:blip r:embed="rId361"/>
                <a:stretch>
                  <a:fillRect/>
                </a:stretch>
              </p:blipFill>
              <p:spPr>
                <a:xfrm>
                  <a:off x="5364251" y="6154975"/>
                  <a:ext cx="1464120" cy="71640"/>
                </a:xfrm>
                <a:prstGeom prst="rect">
                  <a:avLst/>
                </a:prstGeom>
              </p:spPr>
            </p:pic>
          </mc:Fallback>
        </mc:AlternateContent>
      </p:grpSp>
      <p:grpSp>
        <p:nvGrpSpPr>
          <p:cNvPr id="267" name="Group 266">
            <a:extLst>
              <a:ext uri="{FF2B5EF4-FFF2-40B4-BE49-F238E27FC236}">
                <a16:creationId xmlns:a16="http://schemas.microsoft.com/office/drawing/2014/main" id="{E0E40ABA-4501-803E-E6F3-D208F814448D}"/>
              </a:ext>
            </a:extLst>
          </p:cNvPr>
          <p:cNvGrpSpPr/>
          <p:nvPr/>
        </p:nvGrpSpPr>
        <p:grpSpPr>
          <a:xfrm>
            <a:off x="4996331" y="3593575"/>
            <a:ext cx="2630160" cy="683280"/>
            <a:chOff x="4996331" y="3593575"/>
            <a:chExt cx="2630160" cy="683280"/>
          </a:xfrm>
        </p:grpSpPr>
        <mc:AlternateContent xmlns:mc="http://schemas.openxmlformats.org/markup-compatibility/2006" xmlns:p14="http://schemas.microsoft.com/office/powerpoint/2010/main">
          <mc:Choice Requires="p14">
            <p:contentPart p14:bwMode="auto" r:id="rId362">
              <p14:nvContentPartPr>
                <p14:cNvPr id="241" name="Ink 240">
                  <a:extLst>
                    <a:ext uri="{FF2B5EF4-FFF2-40B4-BE49-F238E27FC236}">
                      <a16:creationId xmlns:a16="http://schemas.microsoft.com/office/drawing/2014/main" id="{4CA6DBAA-70C2-EB88-4B53-F00542F0D29F}"/>
                    </a:ext>
                  </a:extLst>
                </p14:cNvPr>
                <p14:cNvContentPartPr/>
                <p14:nvPr/>
              </p14:nvContentPartPr>
              <p14:xfrm>
                <a:off x="4996331" y="3619135"/>
                <a:ext cx="111960" cy="480600"/>
              </p14:xfrm>
            </p:contentPart>
          </mc:Choice>
          <mc:Fallback xmlns="">
            <p:pic>
              <p:nvPicPr>
                <p:cNvPr id="241" name="Ink 240">
                  <a:extLst>
                    <a:ext uri="{FF2B5EF4-FFF2-40B4-BE49-F238E27FC236}">
                      <a16:creationId xmlns:a16="http://schemas.microsoft.com/office/drawing/2014/main" id="{4CA6DBAA-70C2-EB88-4B53-F00542F0D29F}"/>
                    </a:ext>
                  </a:extLst>
                </p:cNvPr>
                <p:cNvPicPr/>
                <p:nvPr/>
              </p:nvPicPr>
              <p:blipFill>
                <a:blip r:embed="rId363"/>
                <a:stretch>
                  <a:fillRect/>
                </a:stretch>
              </p:blipFill>
              <p:spPr>
                <a:xfrm>
                  <a:off x="4987691" y="3610495"/>
                  <a:ext cx="129600" cy="49824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42" name="Ink 241">
                  <a:extLst>
                    <a:ext uri="{FF2B5EF4-FFF2-40B4-BE49-F238E27FC236}">
                      <a16:creationId xmlns:a16="http://schemas.microsoft.com/office/drawing/2014/main" id="{28BBC961-6056-3948-598E-E79D5FB8F861}"/>
                    </a:ext>
                  </a:extLst>
                </p14:cNvPr>
                <p14:cNvContentPartPr/>
                <p14:nvPr/>
              </p14:nvContentPartPr>
              <p14:xfrm>
                <a:off x="5244011" y="3732895"/>
                <a:ext cx="14400" cy="191520"/>
              </p14:xfrm>
            </p:contentPart>
          </mc:Choice>
          <mc:Fallback xmlns="">
            <p:pic>
              <p:nvPicPr>
                <p:cNvPr id="242" name="Ink 241">
                  <a:extLst>
                    <a:ext uri="{FF2B5EF4-FFF2-40B4-BE49-F238E27FC236}">
                      <a16:creationId xmlns:a16="http://schemas.microsoft.com/office/drawing/2014/main" id="{28BBC961-6056-3948-598E-E79D5FB8F861}"/>
                    </a:ext>
                  </a:extLst>
                </p:cNvPr>
                <p:cNvPicPr/>
                <p:nvPr/>
              </p:nvPicPr>
              <p:blipFill>
                <a:blip r:embed="rId365"/>
                <a:stretch>
                  <a:fillRect/>
                </a:stretch>
              </p:blipFill>
              <p:spPr>
                <a:xfrm>
                  <a:off x="5235011" y="3723895"/>
                  <a:ext cx="3204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43" name="Ink 242">
                  <a:extLst>
                    <a:ext uri="{FF2B5EF4-FFF2-40B4-BE49-F238E27FC236}">
                      <a16:creationId xmlns:a16="http://schemas.microsoft.com/office/drawing/2014/main" id="{48C8B4AD-F5FE-426F-A8C9-848340161411}"/>
                    </a:ext>
                  </a:extLst>
                </p14:cNvPr>
                <p14:cNvContentPartPr/>
                <p14:nvPr/>
              </p14:nvContentPartPr>
              <p14:xfrm>
                <a:off x="5194331" y="3699055"/>
                <a:ext cx="209520" cy="195840"/>
              </p14:xfrm>
            </p:contentPart>
          </mc:Choice>
          <mc:Fallback xmlns="">
            <p:pic>
              <p:nvPicPr>
                <p:cNvPr id="243" name="Ink 242">
                  <a:extLst>
                    <a:ext uri="{FF2B5EF4-FFF2-40B4-BE49-F238E27FC236}">
                      <a16:creationId xmlns:a16="http://schemas.microsoft.com/office/drawing/2014/main" id="{48C8B4AD-F5FE-426F-A8C9-848340161411}"/>
                    </a:ext>
                  </a:extLst>
                </p:cNvPr>
                <p:cNvPicPr/>
                <p:nvPr/>
              </p:nvPicPr>
              <p:blipFill>
                <a:blip r:embed="rId367"/>
                <a:stretch>
                  <a:fillRect/>
                </a:stretch>
              </p:blipFill>
              <p:spPr>
                <a:xfrm>
                  <a:off x="5185331" y="3690415"/>
                  <a:ext cx="22716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44" name="Ink 243">
                  <a:extLst>
                    <a:ext uri="{FF2B5EF4-FFF2-40B4-BE49-F238E27FC236}">
                      <a16:creationId xmlns:a16="http://schemas.microsoft.com/office/drawing/2014/main" id="{4AE81402-BE41-E716-6881-6B49D5ECD79B}"/>
                    </a:ext>
                  </a:extLst>
                </p14:cNvPr>
                <p14:cNvContentPartPr/>
                <p14:nvPr/>
              </p14:nvContentPartPr>
              <p14:xfrm>
                <a:off x="5453531" y="3831175"/>
                <a:ext cx="327600" cy="72360"/>
              </p14:xfrm>
            </p:contentPart>
          </mc:Choice>
          <mc:Fallback xmlns="">
            <p:pic>
              <p:nvPicPr>
                <p:cNvPr id="244" name="Ink 243">
                  <a:extLst>
                    <a:ext uri="{FF2B5EF4-FFF2-40B4-BE49-F238E27FC236}">
                      <a16:creationId xmlns:a16="http://schemas.microsoft.com/office/drawing/2014/main" id="{4AE81402-BE41-E716-6881-6B49D5ECD79B}"/>
                    </a:ext>
                  </a:extLst>
                </p:cNvPr>
                <p:cNvPicPr/>
                <p:nvPr/>
              </p:nvPicPr>
              <p:blipFill>
                <a:blip r:embed="rId369"/>
                <a:stretch>
                  <a:fillRect/>
                </a:stretch>
              </p:blipFill>
              <p:spPr>
                <a:xfrm>
                  <a:off x="5444891" y="3822175"/>
                  <a:ext cx="34524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45" name="Ink 244">
                  <a:extLst>
                    <a:ext uri="{FF2B5EF4-FFF2-40B4-BE49-F238E27FC236}">
                      <a16:creationId xmlns:a16="http://schemas.microsoft.com/office/drawing/2014/main" id="{102C6BBC-E44A-EB6D-991F-3B4899D4FF76}"/>
                    </a:ext>
                  </a:extLst>
                </p14:cNvPr>
                <p14:cNvContentPartPr/>
                <p14:nvPr/>
              </p14:nvContentPartPr>
              <p14:xfrm>
                <a:off x="5966531" y="3822535"/>
                <a:ext cx="123840" cy="63720"/>
              </p14:xfrm>
            </p:contentPart>
          </mc:Choice>
          <mc:Fallback xmlns="">
            <p:pic>
              <p:nvPicPr>
                <p:cNvPr id="245" name="Ink 244">
                  <a:extLst>
                    <a:ext uri="{FF2B5EF4-FFF2-40B4-BE49-F238E27FC236}">
                      <a16:creationId xmlns:a16="http://schemas.microsoft.com/office/drawing/2014/main" id="{102C6BBC-E44A-EB6D-991F-3B4899D4FF76}"/>
                    </a:ext>
                  </a:extLst>
                </p:cNvPr>
                <p:cNvPicPr/>
                <p:nvPr/>
              </p:nvPicPr>
              <p:blipFill>
                <a:blip r:embed="rId371"/>
                <a:stretch>
                  <a:fillRect/>
                </a:stretch>
              </p:blipFill>
              <p:spPr>
                <a:xfrm>
                  <a:off x="5957891" y="3813535"/>
                  <a:ext cx="14148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46" name="Ink 245">
                  <a:extLst>
                    <a:ext uri="{FF2B5EF4-FFF2-40B4-BE49-F238E27FC236}">
                      <a16:creationId xmlns:a16="http://schemas.microsoft.com/office/drawing/2014/main" id="{D50B2ECA-C8CF-0FC7-5694-27A8D6FF932F}"/>
                    </a:ext>
                  </a:extLst>
                </p14:cNvPr>
                <p14:cNvContentPartPr/>
                <p14:nvPr/>
              </p14:nvContentPartPr>
              <p14:xfrm>
                <a:off x="6181451" y="3686455"/>
                <a:ext cx="24480" cy="185760"/>
              </p14:xfrm>
            </p:contentPart>
          </mc:Choice>
          <mc:Fallback xmlns="">
            <p:pic>
              <p:nvPicPr>
                <p:cNvPr id="246" name="Ink 245">
                  <a:extLst>
                    <a:ext uri="{FF2B5EF4-FFF2-40B4-BE49-F238E27FC236}">
                      <a16:creationId xmlns:a16="http://schemas.microsoft.com/office/drawing/2014/main" id="{D50B2ECA-C8CF-0FC7-5694-27A8D6FF932F}"/>
                    </a:ext>
                  </a:extLst>
                </p:cNvPr>
                <p:cNvPicPr/>
                <p:nvPr/>
              </p:nvPicPr>
              <p:blipFill>
                <a:blip r:embed="rId373"/>
                <a:stretch>
                  <a:fillRect/>
                </a:stretch>
              </p:blipFill>
              <p:spPr>
                <a:xfrm>
                  <a:off x="6172811" y="3677455"/>
                  <a:ext cx="4212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47" name="Ink 246">
                  <a:extLst>
                    <a:ext uri="{FF2B5EF4-FFF2-40B4-BE49-F238E27FC236}">
                      <a16:creationId xmlns:a16="http://schemas.microsoft.com/office/drawing/2014/main" id="{3FD29B19-BC41-48AF-FC6F-DC5512531A69}"/>
                    </a:ext>
                  </a:extLst>
                </p14:cNvPr>
                <p14:cNvContentPartPr/>
                <p14:nvPr/>
              </p14:nvContentPartPr>
              <p14:xfrm>
                <a:off x="6260291" y="3640375"/>
                <a:ext cx="18000" cy="235800"/>
              </p14:xfrm>
            </p:contentPart>
          </mc:Choice>
          <mc:Fallback xmlns="">
            <p:pic>
              <p:nvPicPr>
                <p:cNvPr id="247" name="Ink 246">
                  <a:extLst>
                    <a:ext uri="{FF2B5EF4-FFF2-40B4-BE49-F238E27FC236}">
                      <a16:creationId xmlns:a16="http://schemas.microsoft.com/office/drawing/2014/main" id="{3FD29B19-BC41-48AF-FC6F-DC5512531A69}"/>
                    </a:ext>
                  </a:extLst>
                </p:cNvPr>
                <p:cNvPicPr/>
                <p:nvPr/>
              </p:nvPicPr>
              <p:blipFill>
                <a:blip r:embed="rId375"/>
                <a:stretch>
                  <a:fillRect/>
                </a:stretch>
              </p:blipFill>
              <p:spPr>
                <a:xfrm>
                  <a:off x="6251651" y="3631375"/>
                  <a:ext cx="3564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48" name="Ink 247">
                  <a:extLst>
                    <a:ext uri="{FF2B5EF4-FFF2-40B4-BE49-F238E27FC236}">
                      <a16:creationId xmlns:a16="http://schemas.microsoft.com/office/drawing/2014/main" id="{4A9B2DC3-DAB7-0DE3-D5BA-3F3FA293C659}"/>
                    </a:ext>
                  </a:extLst>
                </p14:cNvPr>
                <p14:cNvContentPartPr/>
                <p14:nvPr/>
              </p14:nvContentPartPr>
              <p14:xfrm>
                <a:off x="6369371" y="3644335"/>
                <a:ext cx="9000" cy="213840"/>
              </p14:xfrm>
            </p:contentPart>
          </mc:Choice>
          <mc:Fallback xmlns="">
            <p:pic>
              <p:nvPicPr>
                <p:cNvPr id="248" name="Ink 247">
                  <a:extLst>
                    <a:ext uri="{FF2B5EF4-FFF2-40B4-BE49-F238E27FC236}">
                      <a16:creationId xmlns:a16="http://schemas.microsoft.com/office/drawing/2014/main" id="{4A9B2DC3-DAB7-0DE3-D5BA-3F3FA293C659}"/>
                    </a:ext>
                  </a:extLst>
                </p:cNvPr>
                <p:cNvPicPr/>
                <p:nvPr/>
              </p:nvPicPr>
              <p:blipFill>
                <a:blip r:embed="rId377"/>
                <a:stretch>
                  <a:fillRect/>
                </a:stretch>
              </p:blipFill>
              <p:spPr>
                <a:xfrm>
                  <a:off x="6360371" y="3635695"/>
                  <a:ext cx="2664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50" name="Ink 249">
                  <a:extLst>
                    <a:ext uri="{FF2B5EF4-FFF2-40B4-BE49-F238E27FC236}">
                      <a16:creationId xmlns:a16="http://schemas.microsoft.com/office/drawing/2014/main" id="{E437116C-75E0-2566-7F67-7088B27FCC87}"/>
                    </a:ext>
                  </a:extLst>
                </p14:cNvPr>
                <p14:cNvContentPartPr/>
                <p14:nvPr/>
              </p14:nvContentPartPr>
              <p14:xfrm>
                <a:off x="5282891" y="4092175"/>
                <a:ext cx="73800" cy="57600"/>
              </p14:xfrm>
            </p:contentPart>
          </mc:Choice>
          <mc:Fallback xmlns="">
            <p:pic>
              <p:nvPicPr>
                <p:cNvPr id="250" name="Ink 249">
                  <a:extLst>
                    <a:ext uri="{FF2B5EF4-FFF2-40B4-BE49-F238E27FC236}">
                      <a16:creationId xmlns:a16="http://schemas.microsoft.com/office/drawing/2014/main" id="{E437116C-75E0-2566-7F67-7088B27FCC87}"/>
                    </a:ext>
                  </a:extLst>
                </p:cNvPr>
                <p:cNvPicPr/>
                <p:nvPr/>
              </p:nvPicPr>
              <p:blipFill>
                <a:blip r:embed="rId379"/>
                <a:stretch>
                  <a:fillRect/>
                </a:stretch>
              </p:blipFill>
              <p:spPr>
                <a:xfrm>
                  <a:off x="5273891" y="4083535"/>
                  <a:ext cx="9144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51" name="Ink 250">
                  <a:extLst>
                    <a:ext uri="{FF2B5EF4-FFF2-40B4-BE49-F238E27FC236}">
                      <a16:creationId xmlns:a16="http://schemas.microsoft.com/office/drawing/2014/main" id="{DF42C06B-C544-DA4E-9175-6168A41317E1}"/>
                    </a:ext>
                  </a:extLst>
                </p14:cNvPr>
                <p14:cNvContentPartPr/>
                <p14:nvPr/>
              </p14:nvContentPartPr>
              <p14:xfrm>
                <a:off x="5417171" y="4061575"/>
                <a:ext cx="21240" cy="95400"/>
              </p14:xfrm>
            </p:contentPart>
          </mc:Choice>
          <mc:Fallback xmlns="">
            <p:pic>
              <p:nvPicPr>
                <p:cNvPr id="251" name="Ink 250">
                  <a:extLst>
                    <a:ext uri="{FF2B5EF4-FFF2-40B4-BE49-F238E27FC236}">
                      <a16:creationId xmlns:a16="http://schemas.microsoft.com/office/drawing/2014/main" id="{DF42C06B-C544-DA4E-9175-6168A41317E1}"/>
                    </a:ext>
                  </a:extLst>
                </p:cNvPr>
                <p:cNvPicPr/>
                <p:nvPr/>
              </p:nvPicPr>
              <p:blipFill>
                <a:blip r:embed="rId381"/>
                <a:stretch>
                  <a:fillRect/>
                </a:stretch>
              </p:blipFill>
              <p:spPr>
                <a:xfrm>
                  <a:off x="5408531" y="4052935"/>
                  <a:ext cx="3888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53" name="Ink 252">
                  <a:extLst>
                    <a:ext uri="{FF2B5EF4-FFF2-40B4-BE49-F238E27FC236}">
                      <a16:creationId xmlns:a16="http://schemas.microsoft.com/office/drawing/2014/main" id="{5478EABC-F1A8-5CF0-EAC8-6E005BBC0211}"/>
                    </a:ext>
                  </a:extLst>
                </p14:cNvPr>
                <p14:cNvContentPartPr/>
                <p14:nvPr/>
              </p14:nvContentPartPr>
              <p14:xfrm>
                <a:off x="5430491" y="4004695"/>
                <a:ext cx="22320" cy="170640"/>
              </p14:xfrm>
            </p:contentPart>
          </mc:Choice>
          <mc:Fallback xmlns="">
            <p:pic>
              <p:nvPicPr>
                <p:cNvPr id="253" name="Ink 252">
                  <a:extLst>
                    <a:ext uri="{FF2B5EF4-FFF2-40B4-BE49-F238E27FC236}">
                      <a16:creationId xmlns:a16="http://schemas.microsoft.com/office/drawing/2014/main" id="{5478EABC-F1A8-5CF0-EAC8-6E005BBC0211}"/>
                    </a:ext>
                  </a:extLst>
                </p:cNvPr>
                <p:cNvPicPr/>
                <p:nvPr/>
              </p:nvPicPr>
              <p:blipFill>
                <a:blip r:embed="rId383"/>
                <a:stretch>
                  <a:fillRect/>
                </a:stretch>
              </p:blipFill>
              <p:spPr>
                <a:xfrm>
                  <a:off x="5421491" y="3995695"/>
                  <a:ext cx="3996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254" name="Ink 253">
                  <a:extLst>
                    <a:ext uri="{FF2B5EF4-FFF2-40B4-BE49-F238E27FC236}">
                      <a16:creationId xmlns:a16="http://schemas.microsoft.com/office/drawing/2014/main" id="{87FED7EE-B43F-EA8A-5768-EA446F1E6C15}"/>
                    </a:ext>
                  </a:extLst>
                </p14:cNvPr>
                <p14:cNvContentPartPr/>
                <p14:nvPr/>
              </p14:nvContentPartPr>
              <p14:xfrm>
                <a:off x="5519771" y="4055815"/>
                <a:ext cx="161640" cy="73440"/>
              </p14:xfrm>
            </p:contentPart>
          </mc:Choice>
          <mc:Fallback xmlns="">
            <p:pic>
              <p:nvPicPr>
                <p:cNvPr id="254" name="Ink 253">
                  <a:extLst>
                    <a:ext uri="{FF2B5EF4-FFF2-40B4-BE49-F238E27FC236}">
                      <a16:creationId xmlns:a16="http://schemas.microsoft.com/office/drawing/2014/main" id="{87FED7EE-B43F-EA8A-5768-EA446F1E6C15}"/>
                    </a:ext>
                  </a:extLst>
                </p:cNvPr>
                <p:cNvPicPr/>
                <p:nvPr/>
              </p:nvPicPr>
              <p:blipFill>
                <a:blip r:embed="rId385"/>
                <a:stretch>
                  <a:fillRect/>
                </a:stretch>
              </p:blipFill>
              <p:spPr>
                <a:xfrm>
                  <a:off x="5511131" y="4046815"/>
                  <a:ext cx="17928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255" name="Ink 254">
                  <a:extLst>
                    <a:ext uri="{FF2B5EF4-FFF2-40B4-BE49-F238E27FC236}">
                      <a16:creationId xmlns:a16="http://schemas.microsoft.com/office/drawing/2014/main" id="{30A5E40A-E815-F552-9A7C-B32B1E18DA19}"/>
                    </a:ext>
                  </a:extLst>
                </p14:cNvPr>
                <p14:cNvContentPartPr/>
                <p14:nvPr/>
              </p14:nvContentPartPr>
              <p14:xfrm>
                <a:off x="5711651" y="4059055"/>
                <a:ext cx="77400" cy="83160"/>
              </p14:xfrm>
            </p:contentPart>
          </mc:Choice>
          <mc:Fallback xmlns="">
            <p:pic>
              <p:nvPicPr>
                <p:cNvPr id="255" name="Ink 254">
                  <a:extLst>
                    <a:ext uri="{FF2B5EF4-FFF2-40B4-BE49-F238E27FC236}">
                      <a16:creationId xmlns:a16="http://schemas.microsoft.com/office/drawing/2014/main" id="{30A5E40A-E815-F552-9A7C-B32B1E18DA19}"/>
                    </a:ext>
                  </a:extLst>
                </p:cNvPr>
                <p:cNvPicPr/>
                <p:nvPr/>
              </p:nvPicPr>
              <p:blipFill>
                <a:blip r:embed="rId387"/>
                <a:stretch>
                  <a:fillRect/>
                </a:stretch>
              </p:blipFill>
              <p:spPr>
                <a:xfrm>
                  <a:off x="5702651" y="4050415"/>
                  <a:ext cx="9504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256" name="Ink 255">
                  <a:extLst>
                    <a:ext uri="{FF2B5EF4-FFF2-40B4-BE49-F238E27FC236}">
                      <a16:creationId xmlns:a16="http://schemas.microsoft.com/office/drawing/2014/main" id="{D65096C6-B4B2-2F44-92EB-9042D01BEBFE}"/>
                    </a:ext>
                  </a:extLst>
                </p14:cNvPr>
                <p14:cNvContentPartPr/>
                <p14:nvPr/>
              </p14:nvContentPartPr>
              <p14:xfrm>
                <a:off x="5861411" y="4059775"/>
                <a:ext cx="87480" cy="217080"/>
              </p14:xfrm>
            </p:contentPart>
          </mc:Choice>
          <mc:Fallback xmlns="">
            <p:pic>
              <p:nvPicPr>
                <p:cNvPr id="256" name="Ink 255">
                  <a:extLst>
                    <a:ext uri="{FF2B5EF4-FFF2-40B4-BE49-F238E27FC236}">
                      <a16:creationId xmlns:a16="http://schemas.microsoft.com/office/drawing/2014/main" id="{D65096C6-B4B2-2F44-92EB-9042D01BEBFE}"/>
                    </a:ext>
                  </a:extLst>
                </p:cNvPr>
                <p:cNvPicPr/>
                <p:nvPr/>
              </p:nvPicPr>
              <p:blipFill>
                <a:blip r:embed="rId389"/>
                <a:stretch>
                  <a:fillRect/>
                </a:stretch>
              </p:blipFill>
              <p:spPr>
                <a:xfrm>
                  <a:off x="5852411" y="4051135"/>
                  <a:ext cx="10512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57" name="Ink 256">
                  <a:extLst>
                    <a:ext uri="{FF2B5EF4-FFF2-40B4-BE49-F238E27FC236}">
                      <a16:creationId xmlns:a16="http://schemas.microsoft.com/office/drawing/2014/main" id="{EE080259-3FFE-C093-AF0F-4DCAD7476701}"/>
                    </a:ext>
                  </a:extLst>
                </p14:cNvPr>
                <p14:cNvContentPartPr/>
                <p14:nvPr/>
              </p14:nvContentPartPr>
              <p14:xfrm>
                <a:off x="5848451" y="4074175"/>
                <a:ext cx="65520" cy="46440"/>
              </p14:xfrm>
            </p:contentPart>
          </mc:Choice>
          <mc:Fallback xmlns="">
            <p:pic>
              <p:nvPicPr>
                <p:cNvPr id="257" name="Ink 256">
                  <a:extLst>
                    <a:ext uri="{FF2B5EF4-FFF2-40B4-BE49-F238E27FC236}">
                      <a16:creationId xmlns:a16="http://schemas.microsoft.com/office/drawing/2014/main" id="{EE080259-3FFE-C093-AF0F-4DCAD7476701}"/>
                    </a:ext>
                  </a:extLst>
                </p:cNvPr>
                <p:cNvPicPr/>
                <p:nvPr/>
              </p:nvPicPr>
              <p:blipFill>
                <a:blip r:embed="rId391"/>
                <a:stretch>
                  <a:fillRect/>
                </a:stretch>
              </p:blipFill>
              <p:spPr>
                <a:xfrm>
                  <a:off x="5839451" y="4065535"/>
                  <a:ext cx="8316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258" name="Ink 257">
                  <a:extLst>
                    <a:ext uri="{FF2B5EF4-FFF2-40B4-BE49-F238E27FC236}">
                      <a16:creationId xmlns:a16="http://schemas.microsoft.com/office/drawing/2014/main" id="{1D3C50FC-CBD7-C689-5B97-4AF29524CA64}"/>
                    </a:ext>
                  </a:extLst>
                </p14:cNvPr>
                <p14:cNvContentPartPr/>
                <p14:nvPr/>
              </p14:nvContentPartPr>
              <p14:xfrm>
                <a:off x="6016211" y="4034215"/>
                <a:ext cx="80640" cy="140040"/>
              </p14:xfrm>
            </p:contentPart>
          </mc:Choice>
          <mc:Fallback xmlns="">
            <p:pic>
              <p:nvPicPr>
                <p:cNvPr id="258" name="Ink 257">
                  <a:extLst>
                    <a:ext uri="{FF2B5EF4-FFF2-40B4-BE49-F238E27FC236}">
                      <a16:creationId xmlns:a16="http://schemas.microsoft.com/office/drawing/2014/main" id="{1D3C50FC-CBD7-C689-5B97-4AF29524CA64}"/>
                    </a:ext>
                  </a:extLst>
                </p:cNvPr>
                <p:cNvPicPr/>
                <p:nvPr/>
              </p:nvPicPr>
              <p:blipFill>
                <a:blip r:embed="rId393"/>
                <a:stretch>
                  <a:fillRect/>
                </a:stretch>
              </p:blipFill>
              <p:spPr>
                <a:xfrm>
                  <a:off x="6007211" y="4025215"/>
                  <a:ext cx="9828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259" name="Ink 258">
                  <a:extLst>
                    <a:ext uri="{FF2B5EF4-FFF2-40B4-BE49-F238E27FC236}">
                      <a16:creationId xmlns:a16="http://schemas.microsoft.com/office/drawing/2014/main" id="{6D6BE5E1-CEC3-64B7-4BA5-4E6CBBBD7603}"/>
                    </a:ext>
                  </a:extLst>
                </p14:cNvPr>
                <p14:cNvContentPartPr/>
                <p14:nvPr/>
              </p14:nvContentPartPr>
              <p14:xfrm>
                <a:off x="6288011" y="3952135"/>
                <a:ext cx="133200" cy="191160"/>
              </p14:xfrm>
            </p:contentPart>
          </mc:Choice>
          <mc:Fallback xmlns="">
            <p:pic>
              <p:nvPicPr>
                <p:cNvPr id="259" name="Ink 258">
                  <a:extLst>
                    <a:ext uri="{FF2B5EF4-FFF2-40B4-BE49-F238E27FC236}">
                      <a16:creationId xmlns:a16="http://schemas.microsoft.com/office/drawing/2014/main" id="{6D6BE5E1-CEC3-64B7-4BA5-4E6CBBBD7603}"/>
                    </a:ext>
                  </a:extLst>
                </p:cNvPr>
                <p:cNvPicPr/>
                <p:nvPr/>
              </p:nvPicPr>
              <p:blipFill>
                <a:blip r:embed="rId395"/>
                <a:stretch>
                  <a:fillRect/>
                </a:stretch>
              </p:blipFill>
              <p:spPr>
                <a:xfrm>
                  <a:off x="6279371" y="3943135"/>
                  <a:ext cx="15084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260" name="Ink 259">
                  <a:extLst>
                    <a:ext uri="{FF2B5EF4-FFF2-40B4-BE49-F238E27FC236}">
                      <a16:creationId xmlns:a16="http://schemas.microsoft.com/office/drawing/2014/main" id="{335F2F34-A047-147D-D882-5C2964CF369A}"/>
                    </a:ext>
                  </a:extLst>
                </p14:cNvPr>
                <p14:cNvContentPartPr/>
                <p14:nvPr/>
              </p14:nvContentPartPr>
              <p14:xfrm>
                <a:off x="6472331" y="4051135"/>
                <a:ext cx="115920" cy="104040"/>
              </p14:xfrm>
            </p:contentPart>
          </mc:Choice>
          <mc:Fallback xmlns="">
            <p:pic>
              <p:nvPicPr>
                <p:cNvPr id="260" name="Ink 259">
                  <a:extLst>
                    <a:ext uri="{FF2B5EF4-FFF2-40B4-BE49-F238E27FC236}">
                      <a16:creationId xmlns:a16="http://schemas.microsoft.com/office/drawing/2014/main" id="{335F2F34-A047-147D-D882-5C2964CF369A}"/>
                    </a:ext>
                  </a:extLst>
                </p:cNvPr>
                <p:cNvPicPr/>
                <p:nvPr/>
              </p:nvPicPr>
              <p:blipFill>
                <a:blip r:embed="rId397"/>
                <a:stretch>
                  <a:fillRect/>
                </a:stretch>
              </p:blipFill>
              <p:spPr>
                <a:xfrm>
                  <a:off x="6463691" y="4042495"/>
                  <a:ext cx="13356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262" name="Ink 261">
                  <a:extLst>
                    <a:ext uri="{FF2B5EF4-FFF2-40B4-BE49-F238E27FC236}">
                      <a16:creationId xmlns:a16="http://schemas.microsoft.com/office/drawing/2014/main" id="{B53BC972-7A77-473F-DBA6-EA054BC9821E}"/>
                    </a:ext>
                  </a:extLst>
                </p14:cNvPr>
                <p14:cNvContentPartPr/>
                <p14:nvPr/>
              </p14:nvContentPartPr>
              <p14:xfrm>
                <a:off x="6749891" y="4057615"/>
                <a:ext cx="134280" cy="94320"/>
              </p14:xfrm>
            </p:contentPart>
          </mc:Choice>
          <mc:Fallback xmlns="">
            <p:pic>
              <p:nvPicPr>
                <p:cNvPr id="262" name="Ink 261">
                  <a:extLst>
                    <a:ext uri="{FF2B5EF4-FFF2-40B4-BE49-F238E27FC236}">
                      <a16:creationId xmlns:a16="http://schemas.microsoft.com/office/drawing/2014/main" id="{B53BC972-7A77-473F-DBA6-EA054BC9821E}"/>
                    </a:ext>
                  </a:extLst>
                </p:cNvPr>
                <p:cNvPicPr/>
                <p:nvPr/>
              </p:nvPicPr>
              <p:blipFill>
                <a:blip r:embed="rId399"/>
                <a:stretch>
                  <a:fillRect/>
                </a:stretch>
              </p:blipFill>
              <p:spPr>
                <a:xfrm>
                  <a:off x="6741251" y="4048615"/>
                  <a:ext cx="15192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263" name="Ink 262">
                  <a:extLst>
                    <a:ext uri="{FF2B5EF4-FFF2-40B4-BE49-F238E27FC236}">
                      <a16:creationId xmlns:a16="http://schemas.microsoft.com/office/drawing/2014/main" id="{0E035D9C-C334-9AEF-C547-D5D078D7208D}"/>
                    </a:ext>
                  </a:extLst>
                </p14:cNvPr>
                <p14:cNvContentPartPr/>
                <p14:nvPr/>
              </p14:nvContentPartPr>
              <p14:xfrm>
                <a:off x="6969491" y="4065895"/>
                <a:ext cx="82440" cy="58680"/>
              </p14:xfrm>
            </p:contentPart>
          </mc:Choice>
          <mc:Fallback xmlns="">
            <p:pic>
              <p:nvPicPr>
                <p:cNvPr id="263" name="Ink 262">
                  <a:extLst>
                    <a:ext uri="{FF2B5EF4-FFF2-40B4-BE49-F238E27FC236}">
                      <a16:creationId xmlns:a16="http://schemas.microsoft.com/office/drawing/2014/main" id="{0E035D9C-C334-9AEF-C547-D5D078D7208D}"/>
                    </a:ext>
                  </a:extLst>
                </p:cNvPr>
                <p:cNvPicPr/>
                <p:nvPr/>
              </p:nvPicPr>
              <p:blipFill>
                <a:blip r:embed="rId401"/>
                <a:stretch>
                  <a:fillRect/>
                </a:stretch>
              </p:blipFill>
              <p:spPr>
                <a:xfrm>
                  <a:off x="6960851" y="4057255"/>
                  <a:ext cx="10008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264" name="Ink 263">
                  <a:extLst>
                    <a:ext uri="{FF2B5EF4-FFF2-40B4-BE49-F238E27FC236}">
                      <a16:creationId xmlns:a16="http://schemas.microsoft.com/office/drawing/2014/main" id="{9D0BE5ED-FA00-DD7F-108F-3ADE4AB9A5B1}"/>
                    </a:ext>
                  </a:extLst>
                </p14:cNvPr>
                <p14:cNvContentPartPr/>
                <p14:nvPr/>
              </p14:nvContentPartPr>
              <p14:xfrm>
                <a:off x="7152011" y="4024135"/>
                <a:ext cx="154800" cy="84600"/>
              </p14:xfrm>
            </p:contentPart>
          </mc:Choice>
          <mc:Fallback xmlns="">
            <p:pic>
              <p:nvPicPr>
                <p:cNvPr id="264" name="Ink 263">
                  <a:extLst>
                    <a:ext uri="{FF2B5EF4-FFF2-40B4-BE49-F238E27FC236}">
                      <a16:creationId xmlns:a16="http://schemas.microsoft.com/office/drawing/2014/main" id="{9D0BE5ED-FA00-DD7F-108F-3ADE4AB9A5B1}"/>
                    </a:ext>
                  </a:extLst>
                </p:cNvPr>
                <p:cNvPicPr/>
                <p:nvPr/>
              </p:nvPicPr>
              <p:blipFill>
                <a:blip r:embed="rId403"/>
                <a:stretch>
                  <a:fillRect/>
                </a:stretch>
              </p:blipFill>
              <p:spPr>
                <a:xfrm>
                  <a:off x="7143011" y="4015135"/>
                  <a:ext cx="17244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265" name="Ink 264">
                  <a:extLst>
                    <a:ext uri="{FF2B5EF4-FFF2-40B4-BE49-F238E27FC236}">
                      <a16:creationId xmlns:a16="http://schemas.microsoft.com/office/drawing/2014/main" id="{BEB8E479-DE06-FA21-7488-0EACD7BA896A}"/>
                    </a:ext>
                  </a:extLst>
                </p14:cNvPr>
                <p14:cNvContentPartPr/>
                <p14:nvPr/>
              </p14:nvContentPartPr>
              <p14:xfrm>
                <a:off x="7372691" y="4010095"/>
                <a:ext cx="66240" cy="79560"/>
              </p14:xfrm>
            </p:contentPart>
          </mc:Choice>
          <mc:Fallback xmlns="">
            <p:pic>
              <p:nvPicPr>
                <p:cNvPr id="265" name="Ink 264">
                  <a:extLst>
                    <a:ext uri="{FF2B5EF4-FFF2-40B4-BE49-F238E27FC236}">
                      <a16:creationId xmlns:a16="http://schemas.microsoft.com/office/drawing/2014/main" id="{BEB8E479-DE06-FA21-7488-0EACD7BA896A}"/>
                    </a:ext>
                  </a:extLst>
                </p:cNvPr>
                <p:cNvPicPr/>
                <p:nvPr/>
              </p:nvPicPr>
              <p:blipFill>
                <a:blip r:embed="rId405"/>
                <a:stretch>
                  <a:fillRect/>
                </a:stretch>
              </p:blipFill>
              <p:spPr>
                <a:xfrm>
                  <a:off x="7364051" y="4001095"/>
                  <a:ext cx="8388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266" name="Ink 265">
                  <a:extLst>
                    <a:ext uri="{FF2B5EF4-FFF2-40B4-BE49-F238E27FC236}">
                      <a16:creationId xmlns:a16="http://schemas.microsoft.com/office/drawing/2014/main" id="{38E43308-C454-9405-F43F-E1D8CFA235AE}"/>
                    </a:ext>
                  </a:extLst>
                </p14:cNvPr>
                <p14:cNvContentPartPr/>
                <p14:nvPr/>
              </p14:nvContentPartPr>
              <p14:xfrm>
                <a:off x="7443251" y="3593575"/>
                <a:ext cx="183240" cy="636480"/>
              </p14:xfrm>
            </p:contentPart>
          </mc:Choice>
          <mc:Fallback xmlns="">
            <p:pic>
              <p:nvPicPr>
                <p:cNvPr id="266" name="Ink 265">
                  <a:extLst>
                    <a:ext uri="{FF2B5EF4-FFF2-40B4-BE49-F238E27FC236}">
                      <a16:creationId xmlns:a16="http://schemas.microsoft.com/office/drawing/2014/main" id="{38E43308-C454-9405-F43F-E1D8CFA235AE}"/>
                    </a:ext>
                  </a:extLst>
                </p:cNvPr>
                <p:cNvPicPr/>
                <p:nvPr/>
              </p:nvPicPr>
              <p:blipFill>
                <a:blip r:embed="rId407"/>
                <a:stretch>
                  <a:fillRect/>
                </a:stretch>
              </p:blipFill>
              <p:spPr>
                <a:xfrm>
                  <a:off x="7434251" y="3584575"/>
                  <a:ext cx="200880" cy="654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08">
            <p14:nvContentPartPr>
              <p14:cNvPr id="277" name="Ink 276">
                <a:extLst>
                  <a:ext uri="{FF2B5EF4-FFF2-40B4-BE49-F238E27FC236}">
                    <a16:creationId xmlns:a16="http://schemas.microsoft.com/office/drawing/2014/main" id="{0128A1CB-A38B-6673-41E0-F4B575FF235B}"/>
                  </a:ext>
                </a:extLst>
              </p14:cNvPr>
              <p14:cNvContentPartPr/>
              <p14:nvPr/>
            </p14:nvContentPartPr>
            <p14:xfrm>
              <a:off x="4795091" y="5067775"/>
              <a:ext cx="47520" cy="84960"/>
            </p14:xfrm>
          </p:contentPart>
        </mc:Choice>
        <mc:Fallback xmlns="">
          <p:pic>
            <p:nvPicPr>
              <p:cNvPr id="277" name="Ink 276">
                <a:extLst>
                  <a:ext uri="{FF2B5EF4-FFF2-40B4-BE49-F238E27FC236}">
                    <a16:creationId xmlns:a16="http://schemas.microsoft.com/office/drawing/2014/main" id="{0128A1CB-A38B-6673-41E0-F4B575FF235B}"/>
                  </a:ext>
                </a:extLst>
              </p:cNvPr>
              <p:cNvPicPr/>
              <p:nvPr/>
            </p:nvPicPr>
            <p:blipFill>
              <a:blip r:embed="rId409"/>
              <a:stretch>
                <a:fillRect/>
              </a:stretch>
            </p:blipFill>
            <p:spPr>
              <a:xfrm>
                <a:off x="4786451" y="5059135"/>
                <a:ext cx="65160" cy="102600"/>
              </a:xfrm>
              <a:prstGeom prst="rect">
                <a:avLst/>
              </a:prstGeom>
            </p:spPr>
          </p:pic>
        </mc:Fallback>
      </mc:AlternateContent>
      <p:grpSp>
        <p:nvGrpSpPr>
          <p:cNvPr id="281" name="Group 280">
            <a:extLst>
              <a:ext uri="{FF2B5EF4-FFF2-40B4-BE49-F238E27FC236}">
                <a16:creationId xmlns:a16="http://schemas.microsoft.com/office/drawing/2014/main" id="{B738B669-2228-F7F7-B3EF-5760EC0B57AD}"/>
              </a:ext>
            </a:extLst>
          </p:cNvPr>
          <p:cNvGrpSpPr/>
          <p:nvPr/>
        </p:nvGrpSpPr>
        <p:grpSpPr>
          <a:xfrm>
            <a:off x="4520411" y="5045095"/>
            <a:ext cx="332280" cy="126720"/>
            <a:chOff x="4520411" y="5045095"/>
            <a:chExt cx="332280" cy="126720"/>
          </a:xfrm>
        </p:grpSpPr>
        <mc:AlternateContent xmlns:mc="http://schemas.openxmlformats.org/markup-compatibility/2006" xmlns:p14="http://schemas.microsoft.com/office/powerpoint/2010/main">
          <mc:Choice Requires="p14">
            <p:contentPart p14:bwMode="auto" r:id="rId410">
              <p14:nvContentPartPr>
                <p14:cNvPr id="268" name="Ink 267">
                  <a:extLst>
                    <a:ext uri="{FF2B5EF4-FFF2-40B4-BE49-F238E27FC236}">
                      <a16:creationId xmlns:a16="http://schemas.microsoft.com/office/drawing/2014/main" id="{0D685BDD-D236-6E44-3A3D-C2F2F41E76F6}"/>
                    </a:ext>
                  </a:extLst>
                </p14:cNvPr>
                <p14:cNvContentPartPr/>
                <p14:nvPr/>
              </p14:nvContentPartPr>
              <p14:xfrm>
                <a:off x="4520411" y="5045095"/>
                <a:ext cx="88200" cy="62640"/>
              </p14:xfrm>
            </p:contentPart>
          </mc:Choice>
          <mc:Fallback xmlns="">
            <p:pic>
              <p:nvPicPr>
                <p:cNvPr id="268" name="Ink 267">
                  <a:extLst>
                    <a:ext uri="{FF2B5EF4-FFF2-40B4-BE49-F238E27FC236}">
                      <a16:creationId xmlns:a16="http://schemas.microsoft.com/office/drawing/2014/main" id="{0D685BDD-D236-6E44-3A3D-C2F2F41E76F6}"/>
                    </a:ext>
                  </a:extLst>
                </p:cNvPr>
                <p:cNvPicPr/>
                <p:nvPr/>
              </p:nvPicPr>
              <p:blipFill>
                <a:blip r:embed="rId411"/>
                <a:stretch>
                  <a:fillRect/>
                </a:stretch>
              </p:blipFill>
              <p:spPr>
                <a:xfrm>
                  <a:off x="4511411" y="5036455"/>
                  <a:ext cx="10584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269" name="Ink 268">
                  <a:extLst>
                    <a:ext uri="{FF2B5EF4-FFF2-40B4-BE49-F238E27FC236}">
                      <a16:creationId xmlns:a16="http://schemas.microsoft.com/office/drawing/2014/main" id="{654B255F-B519-95AD-AB85-90F918827BC4}"/>
                    </a:ext>
                  </a:extLst>
                </p14:cNvPr>
                <p14:cNvContentPartPr/>
                <p14:nvPr/>
              </p14:nvContentPartPr>
              <p14:xfrm>
                <a:off x="4655771" y="5048695"/>
                <a:ext cx="106560" cy="45000"/>
              </p14:xfrm>
            </p:contentPart>
          </mc:Choice>
          <mc:Fallback xmlns="">
            <p:pic>
              <p:nvPicPr>
                <p:cNvPr id="269" name="Ink 268">
                  <a:extLst>
                    <a:ext uri="{FF2B5EF4-FFF2-40B4-BE49-F238E27FC236}">
                      <a16:creationId xmlns:a16="http://schemas.microsoft.com/office/drawing/2014/main" id="{654B255F-B519-95AD-AB85-90F918827BC4}"/>
                    </a:ext>
                  </a:extLst>
                </p:cNvPr>
                <p:cNvPicPr/>
                <p:nvPr/>
              </p:nvPicPr>
              <p:blipFill>
                <a:blip r:embed="rId413"/>
                <a:stretch>
                  <a:fillRect/>
                </a:stretch>
              </p:blipFill>
              <p:spPr>
                <a:xfrm>
                  <a:off x="4647131" y="5039695"/>
                  <a:ext cx="12420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280" name="Ink 279">
                  <a:extLst>
                    <a:ext uri="{FF2B5EF4-FFF2-40B4-BE49-F238E27FC236}">
                      <a16:creationId xmlns:a16="http://schemas.microsoft.com/office/drawing/2014/main" id="{4B1FCD66-6063-1292-ED89-372FED28C2C7}"/>
                    </a:ext>
                  </a:extLst>
                </p14:cNvPr>
                <p14:cNvContentPartPr/>
                <p14:nvPr/>
              </p14:nvContentPartPr>
              <p14:xfrm>
                <a:off x="4781051" y="5085775"/>
                <a:ext cx="71640" cy="86040"/>
              </p14:xfrm>
            </p:contentPart>
          </mc:Choice>
          <mc:Fallback xmlns="">
            <p:pic>
              <p:nvPicPr>
                <p:cNvPr id="280" name="Ink 279">
                  <a:extLst>
                    <a:ext uri="{FF2B5EF4-FFF2-40B4-BE49-F238E27FC236}">
                      <a16:creationId xmlns:a16="http://schemas.microsoft.com/office/drawing/2014/main" id="{4B1FCD66-6063-1292-ED89-372FED28C2C7}"/>
                    </a:ext>
                  </a:extLst>
                </p:cNvPr>
                <p:cNvPicPr/>
                <p:nvPr/>
              </p:nvPicPr>
              <p:blipFill>
                <a:blip r:embed="rId415"/>
                <a:stretch>
                  <a:fillRect/>
                </a:stretch>
              </p:blipFill>
              <p:spPr>
                <a:xfrm>
                  <a:off x="4772411" y="5077135"/>
                  <a:ext cx="89280" cy="103680"/>
                </a:xfrm>
                <a:prstGeom prst="rect">
                  <a:avLst/>
                </a:prstGeom>
              </p:spPr>
            </p:pic>
          </mc:Fallback>
        </mc:AlternateContent>
      </p:grpSp>
    </p:spTree>
    <p:extLst>
      <p:ext uri="{BB962C8B-B14F-4D97-AF65-F5344CB8AC3E}">
        <p14:creationId xmlns:p14="http://schemas.microsoft.com/office/powerpoint/2010/main" val="2211174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8" name="Ink 7">
                <a:extLst>
                  <a:ext uri="{FF2B5EF4-FFF2-40B4-BE49-F238E27FC236}">
                    <a16:creationId xmlns:a16="http://schemas.microsoft.com/office/drawing/2014/main" id="{517F3745-44FD-7FE6-D89E-81ABB98731AB}"/>
                  </a:ext>
                </a:extLst>
              </p14:cNvPr>
              <p14:cNvContentPartPr/>
              <p14:nvPr/>
            </p14:nvContentPartPr>
            <p14:xfrm>
              <a:off x="2193371" y="900415"/>
              <a:ext cx="174960" cy="237960"/>
            </p14:xfrm>
          </p:contentPart>
        </mc:Choice>
        <mc:Fallback xmlns="">
          <p:pic>
            <p:nvPicPr>
              <p:cNvPr id="8" name="Ink 7">
                <a:extLst>
                  <a:ext uri="{FF2B5EF4-FFF2-40B4-BE49-F238E27FC236}">
                    <a16:creationId xmlns:a16="http://schemas.microsoft.com/office/drawing/2014/main" id="{517F3745-44FD-7FE6-D89E-81ABB98731AB}"/>
                  </a:ext>
                </a:extLst>
              </p:cNvPr>
              <p:cNvPicPr/>
              <p:nvPr/>
            </p:nvPicPr>
            <p:blipFill>
              <a:blip r:embed="rId3"/>
              <a:stretch>
                <a:fillRect/>
              </a:stretch>
            </p:blipFill>
            <p:spPr>
              <a:xfrm>
                <a:off x="2184371" y="891415"/>
                <a:ext cx="19260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7" name="Ink 16">
                <a:extLst>
                  <a:ext uri="{FF2B5EF4-FFF2-40B4-BE49-F238E27FC236}">
                    <a16:creationId xmlns:a16="http://schemas.microsoft.com/office/drawing/2014/main" id="{9EBD699E-3045-9B6F-AD2E-F28DC8EFA93D}"/>
                  </a:ext>
                </a:extLst>
              </p14:cNvPr>
              <p14:cNvContentPartPr/>
              <p14:nvPr/>
            </p14:nvContentPartPr>
            <p14:xfrm>
              <a:off x="4294331" y="196975"/>
              <a:ext cx="8640" cy="14400"/>
            </p14:xfrm>
          </p:contentPart>
        </mc:Choice>
        <mc:Fallback xmlns="">
          <p:pic>
            <p:nvPicPr>
              <p:cNvPr id="17" name="Ink 16">
                <a:extLst>
                  <a:ext uri="{FF2B5EF4-FFF2-40B4-BE49-F238E27FC236}">
                    <a16:creationId xmlns:a16="http://schemas.microsoft.com/office/drawing/2014/main" id="{9EBD699E-3045-9B6F-AD2E-F28DC8EFA93D}"/>
                  </a:ext>
                </a:extLst>
              </p:cNvPr>
              <p:cNvPicPr/>
              <p:nvPr/>
            </p:nvPicPr>
            <p:blipFill>
              <a:blip r:embed="rId5"/>
              <a:stretch>
                <a:fillRect/>
              </a:stretch>
            </p:blipFill>
            <p:spPr>
              <a:xfrm>
                <a:off x="4285691" y="188335"/>
                <a:ext cx="26280" cy="32040"/>
              </a:xfrm>
              <a:prstGeom prst="rect">
                <a:avLst/>
              </a:prstGeom>
            </p:spPr>
          </p:pic>
        </mc:Fallback>
      </mc:AlternateContent>
      <p:grpSp>
        <p:nvGrpSpPr>
          <p:cNvPr id="21" name="Group 20">
            <a:extLst>
              <a:ext uri="{FF2B5EF4-FFF2-40B4-BE49-F238E27FC236}">
                <a16:creationId xmlns:a16="http://schemas.microsoft.com/office/drawing/2014/main" id="{539EAD2D-4A44-3820-CFD7-7AD62F7FE5FF}"/>
              </a:ext>
            </a:extLst>
          </p:cNvPr>
          <p:cNvGrpSpPr/>
          <p:nvPr/>
        </p:nvGrpSpPr>
        <p:grpSpPr>
          <a:xfrm>
            <a:off x="2319011" y="799615"/>
            <a:ext cx="733320" cy="341280"/>
            <a:chOff x="2319011" y="799615"/>
            <a:chExt cx="733320" cy="341280"/>
          </a:xfrm>
        </p:grpSpPr>
        <mc:AlternateContent xmlns:mc="http://schemas.openxmlformats.org/markup-compatibility/2006" xmlns:p14="http://schemas.microsoft.com/office/powerpoint/2010/main">
          <mc:Choice Requires="p14">
            <p:contentPart p14:bwMode="auto" r:id="rId6">
              <p14:nvContentPartPr>
                <p14:cNvPr id="19" name="Ink 18">
                  <a:extLst>
                    <a:ext uri="{FF2B5EF4-FFF2-40B4-BE49-F238E27FC236}">
                      <a16:creationId xmlns:a16="http://schemas.microsoft.com/office/drawing/2014/main" id="{5C1EF25C-254A-C297-E44A-39BE73974DB4}"/>
                    </a:ext>
                  </a:extLst>
                </p14:cNvPr>
                <p14:cNvContentPartPr/>
                <p14:nvPr/>
              </p14:nvContentPartPr>
              <p14:xfrm>
                <a:off x="2319011" y="799615"/>
                <a:ext cx="733320" cy="341280"/>
              </p14:xfrm>
            </p:contentPart>
          </mc:Choice>
          <mc:Fallback xmlns="">
            <p:pic>
              <p:nvPicPr>
                <p:cNvPr id="19" name="Ink 18">
                  <a:extLst>
                    <a:ext uri="{FF2B5EF4-FFF2-40B4-BE49-F238E27FC236}">
                      <a16:creationId xmlns:a16="http://schemas.microsoft.com/office/drawing/2014/main" id="{5C1EF25C-254A-C297-E44A-39BE73974DB4}"/>
                    </a:ext>
                  </a:extLst>
                </p:cNvPr>
                <p:cNvPicPr/>
                <p:nvPr/>
              </p:nvPicPr>
              <p:blipFill>
                <a:blip r:embed="rId7"/>
                <a:stretch>
                  <a:fillRect/>
                </a:stretch>
              </p:blipFill>
              <p:spPr>
                <a:xfrm>
                  <a:off x="2310011" y="790975"/>
                  <a:ext cx="750960" cy="3589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0" name="Ink 19">
                  <a:extLst>
                    <a:ext uri="{FF2B5EF4-FFF2-40B4-BE49-F238E27FC236}">
                      <a16:creationId xmlns:a16="http://schemas.microsoft.com/office/drawing/2014/main" id="{03CAF869-9749-B25C-BB37-488C118FA55B}"/>
                    </a:ext>
                  </a:extLst>
                </p14:cNvPr>
                <p14:cNvContentPartPr/>
                <p14:nvPr/>
              </p14:nvContentPartPr>
              <p14:xfrm>
                <a:off x="2390651" y="960895"/>
                <a:ext cx="18000" cy="116640"/>
              </p14:xfrm>
            </p:contentPart>
          </mc:Choice>
          <mc:Fallback xmlns="">
            <p:pic>
              <p:nvPicPr>
                <p:cNvPr id="20" name="Ink 19">
                  <a:extLst>
                    <a:ext uri="{FF2B5EF4-FFF2-40B4-BE49-F238E27FC236}">
                      <a16:creationId xmlns:a16="http://schemas.microsoft.com/office/drawing/2014/main" id="{03CAF869-9749-B25C-BB37-488C118FA55B}"/>
                    </a:ext>
                  </a:extLst>
                </p:cNvPr>
                <p:cNvPicPr/>
                <p:nvPr/>
              </p:nvPicPr>
              <p:blipFill>
                <a:blip r:embed="rId9"/>
                <a:stretch>
                  <a:fillRect/>
                </a:stretch>
              </p:blipFill>
              <p:spPr>
                <a:xfrm>
                  <a:off x="2381651" y="951895"/>
                  <a:ext cx="35640" cy="134280"/>
                </a:xfrm>
                <a:prstGeom prst="rect">
                  <a:avLst/>
                </a:prstGeom>
              </p:spPr>
            </p:pic>
          </mc:Fallback>
        </mc:AlternateContent>
      </p:grpSp>
      <p:grpSp>
        <p:nvGrpSpPr>
          <p:cNvPr id="49" name="Group 48">
            <a:extLst>
              <a:ext uri="{FF2B5EF4-FFF2-40B4-BE49-F238E27FC236}">
                <a16:creationId xmlns:a16="http://schemas.microsoft.com/office/drawing/2014/main" id="{D8017D93-4C56-B6FF-6969-458267EF8BD2}"/>
              </a:ext>
            </a:extLst>
          </p:cNvPr>
          <p:cNvGrpSpPr/>
          <p:nvPr/>
        </p:nvGrpSpPr>
        <p:grpSpPr>
          <a:xfrm>
            <a:off x="952451" y="69535"/>
            <a:ext cx="7169760" cy="480960"/>
            <a:chOff x="952451" y="69535"/>
            <a:chExt cx="7169760" cy="480960"/>
          </a:xfrm>
        </p:grpSpPr>
        <mc:AlternateContent xmlns:mc="http://schemas.openxmlformats.org/markup-compatibility/2006" xmlns:p14="http://schemas.microsoft.com/office/powerpoint/2010/main">
          <mc:Choice Requires="p14">
            <p:contentPart p14:bwMode="auto" r:id="rId10">
              <p14:nvContentPartPr>
                <p14:cNvPr id="32" name="Ink 31">
                  <a:extLst>
                    <a:ext uri="{FF2B5EF4-FFF2-40B4-BE49-F238E27FC236}">
                      <a16:creationId xmlns:a16="http://schemas.microsoft.com/office/drawing/2014/main" id="{EABF32D4-9C46-DCDB-DB29-663E76EE5B03}"/>
                    </a:ext>
                  </a:extLst>
                </p14:cNvPr>
                <p14:cNvContentPartPr/>
                <p14:nvPr/>
              </p14:nvContentPartPr>
              <p14:xfrm>
                <a:off x="952451" y="164575"/>
                <a:ext cx="87840" cy="272160"/>
              </p14:xfrm>
            </p:contentPart>
          </mc:Choice>
          <mc:Fallback xmlns="">
            <p:pic>
              <p:nvPicPr>
                <p:cNvPr id="32" name="Ink 31">
                  <a:extLst>
                    <a:ext uri="{FF2B5EF4-FFF2-40B4-BE49-F238E27FC236}">
                      <a16:creationId xmlns:a16="http://schemas.microsoft.com/office/drawing/2014/main" id="{EABF32D4-9C46-DCDB-DB29-663E76EE5B03}"/>
                    </a:ext>
                  </a:extLst>
                </p:cNvPr>
                <p:cNvPicPr/>
                <p:nvPr/>
              </p:nvPicPr>
              <p:blipFill>
                <a:blip r:embed="rId11"/>
                <a:stretch>
                  <a:fillRect/>
                </a:stretch>
              </p:blipFill>
              <p:spPr>
                <a:xfrm>
                  <a:off x="943811" y="155935"/>
                  <a:ext cx="105480" cy="2898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3" name="Ink 32">
                  <a:extLst>
                    <a:ext uri="{FF2B5EF4-FFF2-40B4-BE49-F238E27FC236}">
                      <a16:creationId xmlns:a16="http://schemas.microsoft.com/office/drawing/2014/main" id="{007903B7-3D78-8B48-E3EC-FB3C1003FD64}"/>
                    </a:ext>
                  </a:extLst>
                </p14:cNvPr>
                <p14:cNvContentPartPr/>
                <p14:nvPr/>
              </p14:nvContentPartPr>
              <p14:xfrm>
                <a:off x="1081331" y="163135"/>
                <a:ext cx="60120" cy="237960"/>
              </p14:xfrm>
            </p:contentPart>
          </mc:Choice>
          <mc:Fallback xmlns="">
            <p:pic>
              <p:nvPicPr>
                <p:cNvPr id="33" name="Ink 32">
                  <a:extLst>
                    <a:ext uri="{FF2B5EF4-FFF2-40B4-BE49-F238E27FC236}">
                      <a16:creationId xmlns:a16="http://schemas.microsoft.com/office/drawing/2014/main" id="{007903B7-3D78-8B48-E3EC-FB3C1003FD64}"/>
                    </a:ext>
                  </a:extLst>
                </p:cNvPr>
                <p:cNvPicPr/>
                <p:nvPr/>
              </p:nvPicPr>
              <p:blipFill>
                <a:blip r:embed="rId13"/>
                <a:stretch>
                  <a:fillRect/>
                </a:stretch>
              </p:blipFill>
              <p:spPr>
                <a:xfrm>
                  <a:off x="1072331" y="154495"/>
                  <a:ext cx="7776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4" name="Ink 33">
                  <a:extLst>
                    <a:ext uri="{FF2B5EF4-FFF2-40B4-BE49-F238E27FC236}">
                      <a16:creationId xmlns:a16="http://schemas.microsoft.com/office/drawing/2014/main" id="{C3797439-696A-9690-AD95-53E4062092B5}"/>
                    </a:ext>
                  </a:extLst>
                </p14:cNvPr>
                <p14:cNvContentPartPr/>
                <p14:nvPr/>
              </p14:nvContentPartPr>
              <p14:xfrm>
                <a:off x="987011" y="324055"/>
                <a:ext cx="141840" cy="6480"/>
              </p14:xfrm>
            </p:contentPart>
          </mc:Choice>
          <mc:Fallback xmlns="">
            <p:pic>
              <p:nvPicPr>
                <p:cNvPr id="34" name="Ink 33">
                  <a:extLst>
                    <a:ext uri="{FF2B5EF4-FFF2-40B4-BE49-F238E27FC236}">
                      <a16:creationId xmlns:a16="http://schemas.microsoft.com/office/drawing/2014/main" id="{C3797439-696A-9690-AD95-53E4062092B5}"/>
                    </a:ext>
                  </a:extLst>
                </p:cNvPr>
                <p:cNvPicPr/>
                <p:nvPr/>
              </p:nvPicPr>
              <p:blipFill>
                <a:blip r:embed="rId15"/>
                <a:stretch>
                  <a:fillRect/>
                </a:stretch>
              </p:blipFill>
              <p:spPr>
                <a:xfrm>
                  <a:off x="978371" y="315415"/>
                  <a:ext cx="1594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5" name="Ink 34">
                  <a:extLst>
                    <a:ext uri="{FF2B5EF4-FFF2-40B4-BE49-F238E27FC236}">
                      <a16:creationId xmlns:a16="http://schemas.microsoft.com/office/drawing/2014/main" id="{D866C60E-0DEF-13B6-9438-B292BFDE4189}"/>
                    </a:ext>
                  </a:extLst>
                </p14:cNvPr>
                <p14:cNvContentPartPr/>
                <p14:nvPr/>
              </p14:nvContentPartPr>
              <p14:xfrm>
                <a:off x="1148651" y="108415"/>
                <a:ext cx="514440" cy="442080"/>
              </p14:xfrm>
            </p:contentPart>
          </mc:Choice>
          <mc:Fallback xmlns="">
            <p:pic>
              <p:nvPicPr>
                <p:cNvPr id="35" name="Ink 34">
                  <a:extLst>
                    <a:ext uri="{FF2B5EF4-FFF2-40B4-BE49-F238E27FC236}">
                      <a16:creationId xmlns:a16="http://schemas.microsoft.com/office/drawing/2014/main" id="{D866C60E-0DEF-13B6-9438-B292BFDE4189}"/>
                    </a:ext>
                  </a:extLst>
                </p:cNvPr>
                <p:cNvPicPr/>
                <p:nvPr/>
              </p:nvPicPr>
              <p:blipFill>
                <a:blip r:embed="rId17"/>
                <a:stretch>
                  <a:fillRect/>
                </a:stretch>
              </p:blipFill>
              <p:spPr>
                <a:xfrm>
                  <a:off x="1140011" y="99415"/>
                  <a:ext cx="532080" cy="4597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6" name="Ink 35">
                  <a:extLst>
                    <a:ext uri="{FF2B5EF4-FFF2-40B4-BE49-F238E27FC236}">
                      <a16:creationId xmlns:a16="http://schemas.microsoft.com/office/drawing/2014/main" id="{F15690AC-85B4-EFE3-F7C1-EF0F3A68356D}"/>
                    </a:ext>
                  </a:extLst>
                </p14:cNvPr>
                <p14:cNvContentPartPr/>
                <p14:nvPr/>
              </p14:nvContentPartPr>
              <p14:xfrm>
                <a:off x="1314611" y="157375"/>
                <a:ext cx="32040" cy="27360"/>
              </p14:xfrm>
            </p:contentPart>
          </mc:Choice>
          <mc:Fallback xmlns="">
            <p:pic>
              <p:nvPicPr>
                <p:cNvPr id="36" name="Ink 35">
                  <a:extLst>
                    <a:ext uri="{FF2B5EF4-FFF2-40B4-BE49-F238E27FC236}">
                      <a16:creationId xmlns:a16="http://schemas.microsoft.com/office/drawing/2014/main" id="{F15690AC-85B4-EFE3-F7C1-EF0F3A68356D}"/>
                    </a:ext>
                  </a:extLst>
                </p:cNvPr>
                <p:cNvPicPr/>
                <p:nvPr/>
              </p:nvPicPr>
              <p:blipFill>
                <a:blip r:embed="rId19"/>
                <a:stretch>
                  <a:fillRect/>
                </a:stretch>
              </p:blipFill>
              <p:spPr>
                <a:xfrm>
                  <a:off x="1305971" y="148735"/>
                  <a:ext cx="4968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7" name="Ink 36">
                  <a:extLst>
                    <a:ext uri="{FF2B5EF4-FFF2-40B4-BE49-F238E27FC236}">
                      <a16:creationId xmlns:a16="http://schemas.microsoft.com/office/drawing/2014/main" id="{23B3D532-5E22-B1BC-718C-A5131235E1BE}"/>
                    </a:ext>
                  </a:extLst>
                </p14:cNvPr>
                <p14:cNvContentPartPr/>
                <p14:nvPr/>
              </p14:nvContentPartPr>
              <p14:xfrm>
                <a:off x="1731131" y="310015"/>
                <a:ext cx="154080" cy="22320"/>
              </p14:xfrm>
            </p:contentPart>
          </mc:Choice>
          <mc:Fallback xmlns="">
            <p:pic>
              <p:nvPicPr>
                <p:cNvPr id="37" name="Ink 36">
                  <a:extLst>
                    <a:ext uri="{FF2B5EF4-FFF2-40B4-BE49-F238E27FC236}">
                      <a16:creationId xmlns:a16="http://schemas.microsoft.com/office/drawing/2014/main" id="{23B3D532-5E22-B1BC-718C-A5131235E1BE}"/>
                    </a:ext>
                  </a:extLst>
                </p:cNvPr>
                <p:cNvPicPr/>
                <p:nvPr/>
              </p:nvPicPr>
              <p:blipFill>
                <a:blip r:embed="rId21"/>
                <a:stretch>
                  <a:fillRect/>
                </a:stretch>
              </p:blipFill>
              <p:spPr>
                <a:xfrm>
                  <a:off x="1722131" y="301375"/>
                  <a:ext cx="17172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8" name="Ink 37">
                  <a:extLst>
                    <a:ext uri="{FF2B5EF4-FFF2-40B4-BE49-F238E27FC236}">
                      <a16:creationId xmlns:a16="http://schemas.microsoft.com/office/drawing/2014/main" id="{A7136BB8-E13C-9A98-1586-2CA1E94CA206}"/>
                    </a:ext>
                  </a:extLst>
                </p14:cNvPr>
                <p14:cNvContentPartPr/>
                <p14:nvPr/>
              </p14:nvContentPartPr>
              <p14:xfrm>
                <a:off x="1957211" y="92215"/>
                <a:ext cx="1543320" cy="295920"/>
              </p14:xfrm>
            </p:contentPart>
          </mc:Choice>
          <mc:Fallback xmlns="">
            <p:pic>
              <p:nvPicPr>
                <p:cNvPr id="38" name="Ink 37">
                  <a:extLst>
                    <a:ext uri="{FF2B5EF4-FFF2-40B4-BE49-F238E27FC236}">
                      <a16:creationId xmlns:a16="http://schemas.microsoft.com/office/drawing/2014/main" id="{A7136BB8-E13C-9A98-1586-2CA1E94CA206}"/>
                    </a:ext>
                  </a:extLst>
                </p:cNvPr>
                <p:cNvPicPr/>
                <p:nvPr/>
              </p:nvPicPr>
              <p:blipFill>
                <a:blip r:embed="rId23"/>
                <a:stretch>
                  <a:fillRect/>
                </a:stretch>
              </p:blipFill>
              <p:spPr>
                <a:xfrm>
                  <a:off x="1948211" y="83215"/>
                  <a:ext cx="1560960" cy="3135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9" name="Ink 38">
                  <a:extLst>
                    <a:ext uri="{FF2B5EF4-FFF2-40B4-BE49-F238E27FC236}">
                      <a16:creationId xmlns:a16="http://schemas.microsoft.com/office/drawing/2014/main" id="{29D16C93-7723-BE1B-72E5-F8F63E83B30E}"/>
                    </a:ext>
                  </a:extLst>
                </p14:cNvPr>
                <p14:cNvContentPartPr/>
                <p14:nvPr/>
              </p14:nvContentPartPr>
              <p14:xfrm>
                <a:off x="2933531" y="117055"/>
                <a:ext cx="306720" cy="80280"/>
              </p14:xfrm>
            </p:contentPart>
          </mc:Choice>
          <mc:Fallback xmlns="">
            <p:pic>
              <p:nvPicPr>
                <p:cNvPr id="39" name="Ink 38">
                  <a:extLst>
                    <a:ext uri="{FF2B5EF4-FFF2-40B4-BE49-F238E27FC236}">
                      <a16:creationId xmlns:a16="http://schemas.microsoft.com/office/drawing/2014/main" id="{29D16C93-7723-BE1B-72E5-F8F63E83B30E}"/>
                    </a:ext>
                  </a:extLst>
                </p:cNvPr>
                <p:cNvPicPr/>
                <p:nvPr/>
              </p:nvPicPr>
              <p:blipFill>
                <a:blip r:embed="rId25"/>
                <a:stretch>
                  <a:fillRect/>
                </a:stretch>
              </p:blipFill>
              <p:spPr>
                <a:xfrm>
                  <a:off x="2924891" y="108415"/>
                  <a:ext cx="32436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0" name="Ink 39">
                  <a:extLst>
                    <a:ext uri="{FF2B5EF4-FFF2-40B4-BE49-F238E27FC236}">
                      <a16:creationId xmlns:a16="http://schemas.microsoft.com/office/drawing/2014/main" id="{7EBA7113-C6CC-C2FD-9CF0-D6C76D1B35CA}"/>
                    </a:ext>
                  </a:extLst>
                </p14:cNvPr>
                <p14:cNvContentPartPr/>
                <p14:nvPr/>
              </p14:nvContentPartPr>
              <p14:xfrm>
                <a:off x="3721931" y="69535"/>
                <a:ext cx="2218680" cy="349560"/>
              </p14:xfrm>
            </p:contentPart>
          </mc:Choice>
          <mc:Fallback xmlns="">
            <p:pic>
              <p:nvPicPr>
                <p:cNvPr id="40" name="Ink 39">
                  <a:extLst>
                    <a:ext uri="{FF2B5EF4-FFF2-40B4-BE49-F238E27FC236}">
                      <a16:creationId xmlns:a16="http://schemas.microsoft.com/office/drawing/2014/main" id="{7EBA7113-C6CC-C2FD-9CF0-D6C76D1B35CA}"/>
                    </a:ext>
                  </a:extLst>
                </p:cNvPr>
                <p:cNvPicPr/>
                <p:nvPr/>
              </p:nvPicPr>
              <p:blipFill>
                <a:blip r:embed="rId27"/>
                <a:stretch>
                  <a:fillRect/>
                </a:stretch>
              </p:blipFill>
              <p:spPr>
                <a:xfrm>
                  <a:off x="3713291" y="60895"/>
                  <a:ext cx="2236320" cy="3672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1" name="Ink 40">
                  <a:extLst>
                    <a:ext uri="{FF2B5EF4-FFF2-40B4-BE49-F238E27FC236}">
                      <a16:creationId xmlns:a16="http://schemas.microsoft.com/office/drawing/2014/main" id="{82C63C04-E95F-442F-1467-470C00EC1EA4}"/>
                    </a:ext>
                  </a:extLst>
                </p14:cNvPr>
                <p14:cNvContentPartPr/>
                <p14:nvPr/>
              </p14:nvContentPartPr>
              <p14:xfrm>
                <a:off x="4434011" y="105535"/>
                <a:ext cx="10800" cy="28440"/>
              </p14:xfrm>
            </p:contentPart>
          </mc:Choice>
          <mc:Fallback xmlns="">
            <p:pic>
              <p:nvPicPr>
                <p:cNvPr id="41" name="Ink 40">
                  <a:extLst>
                    <a:ext uri="{FF2B5EF4-FFF2-40B4-BE49-F238E27FC236}">
                      <a16:creationId xmlns:a16="http://schemas.microsoft.com/office/drawing/2014/main" id="{82C63C04-E95F-442F-1467-470C00EC1EA4}"/>
                    </a:ext>
                  </a:extLst>
                </p:cNvPr>
                <p:cNvPicPr/>
                <p:nvPr/>
              </p:nvPicPr>
              <p:blipFill>
                <a:blip r:embed="rId29"/>
                <a:stretch>
                  <a:fillRect/>
                </a:stretch>
              </p:blipFill>
              <p:spPr>
                <a:xfrm>
                  <a:off x="4425011" y="96535"/>
                  <a:ext cx="2844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4" name="Ink 43">
                  <a:extLst>
                    <a:ext uri="{FF2B5EF4-FFF2-40B4-BE49-F238E27FC236}">
                      <a16:creationId xmlns:a16="http://schemas.microsoft.com/office/drawing/2014/main" id="{A3B85A22-573F-6CC2-169F-C145020800C0}"/>
                    </a:ext>
                  </a:extLst>
                </p14:cNvPr>
                <p14:cNvContentPartPr/>
                <p14:nvPr/>
              </p14:nvContentPartPr>
              <p14:xfrm>
                <a:off x="6044291" y="239815"/>
                <a:ext cx="418320" cy="125640"/>
              </p14:xfrm>
            </p:contentPart>
          </mc:Choice>
          <mc:Fallback xmlns="">
            <p:pic>
              <p:nvPicPr>
                <p:cNvPr id="44" name="Ink 43">
                  <a:extLst>
                    <a:ext uri="{FF2B5EF4-FFF2-40B4-BE49-F238E27FC236}">
                      <a16:creationId xmlns:a16="http://schemas.microsoft.com/office/drawing/2014/main" id="{A3B85A22-573F-6CC2-169F-C145020800C0}"/>
                    </a:ext>
                  </a:extLst>
                </p:cNvPr>
                <p:cNvPicPr/>
                <p:nvPr/>
              </p:nvPicPr>
              <p:blipFill>
                <a:blip r:embed="rId31"/>
                <a:stretch>
                  <a:fillRect/>
                </a:stretch>
              </p:blipFill>
              <p:spPr>
                <a:xfrm>
                  <a:off x="6035291" y="230815"/>
                  <a:ext cx="43596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5" name="Ink 44">
                  <a:extLst>
                    <a:ext uri="{FF2B5EF4-FFF2-40B4-BE49-F238E27FC236}">
                      <a16:creationId xmlns:a16="http://schemas.microsoft.com/office/drawing/2014/main" id="{8409698D-70AD-AEE7-D86A-06314D4A5449}"/>
                    </a:ext>
                  </a:extLst>
                </p14:cNvPr>
                <p14:cNvContentPartPr/>
                <p14:nvPr/>
              </p14:nvContentPartPr>
              <p14:xfrm>
                <a:off x="6222131" y="199495"/>
                <a:ext cx="252360" cy="298440"/>
              </p14:xfrm>
            </p:contentPart>
          </mc:Choice>
          <mc:Fallback xmlns="">
            <p:pic>
              <p:nvPicPr>
                <p:cNvPr id="45" name="Ink 44">
                  <a:extLst>
                    <a:ext uri="{FF2B5EF4-FFF2-40B4-BE49-F238E27FC236}">
                      <a16:creationId xmlns:a16="http://schemas.microsoft.com/office/drawing/2014/main" id="{8409698D-70AD-AEE7-D86A-06314D4A5449}"/>
                    </a:ext>
                  </a:extLst>
                </p:cNvPr>
                <p:cNvPicPr/>
                <p:nvPr/>
              </p:nvPicPr>
              <p:blipFill>
                <a:blip r:embed="rId33"/>
                <a:stretch>
                  <a:fillRect/>
                </a:stretch>
              </p:blipFill>
              <p:spPr>
                <a:xfrm>
                  <a:off x="6213491" y="190495"/>
                  <a:ext cx="270000" cy="3160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6" name="Ink 45">
                  <a:extLst>
                    <a:ext uri="{FF2B5EF4-FFF2-40B4-BE49-F238E27FC236}">
                      <a16:creationId xmlns:a16="http://schemas.microsoft.com/office/drawing/2014/main" id="{93869AFE-B30B-E6E3-A3E5-AB32ABCB2FCE}"/>
                    </a:ext>
                  </a:extLst>
                </p14:cNvPr>
                <p14:cNvContentPartPr/>
                <p14:nvPr/>
              </p14:nvContentPartPr>
              <p14:xfrm>
                <a:off x="6447131" y="118135"/>
                <a:ext cx="1675080" cy="382320"/>
              </p14:xfrm>
            </p:contentPart>
          </mc:Choice>
          <mc:Fallback xmlns="">
            <p:pic>
              <p:nvPicPr>
                <p:cNvPr id="46" name="Ink 45">
                  <a:extLst>
                    <a:ext uri="{FF2B5EF4-FFF2-40B4-BE49-F238E27FC236}">
                      <a16:creationId xmlns:a16="http://schemas.microsoft.com/office/drawing/2014/main" id="{93869AFE-B30B-E6E3-A3E5-AB32ABCB2FCE}"/>
                    </a:ext>
                  </a:extLst>
                </p:cNvPr>
                <p:cNvPicPr/>
                <p:nvPr/>
              </p:nvPicPr>
              <p:blipFill>
                <a:blip r:embed="rId35"/>
                <a:stretch>
                  <a:fillRect/>
                </a:stretch>
              </p:blipFill>
              <p:spPr>
                <a:xfrm>
                  <a:off x="6438131" y="109495"/>
                  <a:ext cx="1692720" cy="3999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47" name="Ink 46">
                  <a:extLst>
                    <a:ext uri="{FF2B5EF4-FFF2-40B4-BE49-F238E27FC236}">
                      <a16:creationId xmlns:a16="http://schemas.microsoft.com/office/drawing/2014/main" id="{68EEC868-178C-D137-99A4-5A9C75E00EC8}"/>
                    </a:ext>
                  </a:extLst>
                </p14:cNvPr>
                <p14:cNvContentPartPr/>
                <p14:nvPr/>
              </p14:nvContentPartPr>
              <p14:xfrm>
                <a:off x="7764371" y="209215"/>
                <a:ext cx="144000" cy="41040"/>
              </p14:xfrm>
            </p:contentPart>
          </mc:Choice>
          <mc:Fallback xmlns="">
            <p:pic>
              <p:nvPicPr>
                <p:cNvPr id="47" name="Ink 46">
                  <a:extLst>
                    <a:ext uri="{FF2B5EF4-FFF2-40B4-BE49-F238E27FC236}">
                      <a16:creationId xmlns:a16="http://schemas.microsoft.com/office/drawing/2014/main" id="{68EEC868-178C-D137-99A4-5A9C75E00EC8}"/>
                    </a:ext>
                  </a:extLst>
                </p:cNvPr>
                <p:cNvPicPr/>
                <p:nvPr/>
              </p:nvPicPr>
              <p:blipFill>
                <a:blip r:embed="rId37"/>
                <a:stretch>
                  <a:fillRect/>
                </a:stretch>
              </p:blipFill>
              <p:spPr>
                <a:xfrm>
                  <a:off x="7755731" y="200575"/>
                  <a:ext cx="16164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48" name="Ink 47">
                  <a:extLst>
                    <a:ext uri="{FF2B5EF4-FFF2-40B4-BE49-F238E27FC236}">
                      <a16:creationId xmlns:a16="http://schemas.microsoft.com/office/drawing/2014/main" id="{D4F4D3E4-A491-C0EF-6668-CFF4E1E0664C}"/>
                    </a:ext>
                  </a:extLst>
                </p14:cNvPr>
                <p14:cNvContentPartPr/>
                <p14:nvPr/>
              </p14:nvContentPartPr>
              <p14:xfrm>
                <a:off x="7130771" y="128215"/>
                <a:ext cx="22680" cy="35280"/>
              </p14:xfrm>
            </p:contentPart>
          </mc:Choice>
          <mc:Fallback xmlns="">
            <p:pic>
              <p:nvPicPr>
                <p:cNvPr id="48" name="Ink 47">
                  <a:extLst>
                    <a:ext uri="{FF2B5EF4-FFF2-40B4-BE49-F238E27FC236}">
                      <a16:creationId xmlns:a16="http://schemas.microsoft.com/office/drawing/2014/main" id="{D4F4D3E4-A491-C0EF-6668-CFF4E1E0664C}"/>
                    </a:ext>
                  </a:extLst>
                </p:cNvPr>
                <p:cNvPicPr/>
                <p:nvPr/>
              </p:nvPicPr>
              <p:blipFill>
                <a:blip r:embed="rId39"/>
                <a:stretch>
                  <a:fillRect/>
                </a:stretch>
              </p:blipFill>
              <p:spPr>
                <a:xfrm>
                  <a:off x="7121771" y="119575"/>
                  <a:ext cx="40320" cy="52920"/>
                </a:xfrm>
                <a:prstGeom prst="rect">
                  <a:avLst/>
                </a:prstGeom>
              </p:spPr>
            </p:pic>
          </mc:Fallback>
        </mc:AlternateContent>
      </p:grpSp>
      <p:grpSp>
        <p:nvGrpSpPr>
          <p:cNvPr id="73" name="Group 72">
            <a:extLst>
              <a:ext uri="{FF2B5EF4-FFF2-40B4-BE49-F238E27FC236}">
                <a16:creationId xmlns:a16="http://schemas.microsoft.com/office/drawing/2014/main" id="{6C98608F-558A-99FE-2657-9B6808ABFEB7}"/>
              </a:ext>
            </a:extLst>
          </p:cNvPr>
          <p:cNvGrpSpPr/>
          <p:nvPr/>
        </p:nvGrpSpPr>
        <p:grpSpPr>
          <a:xfrm>
            <a:off x="3449771" y="705655"/>
            <a:ext cx="5802840" cy="1014480"/>
            <a:chOff x="3449771" y="705655"/>
            <a:chExt cx="5802840" cy="1014480"/>
          </a:xfrm>
        </p:grpSpPr>
        <mc:AlternateContent xmlns:mc="http://schemas.openxmlformats.org/markup-compatibility/2006" xmlns:p14="http://schemas.microsoft.com/office/powerpoint/2010/main">
          <mc:Choice Requires="p14">
            <p:contentPart p14:bwMode="auto" r:id="rId40">
              <p14:nvContentPartPr>
                <p14:cNvPr id="22" name="Ink 21">
                  <a:extLst>
                    <a:ext uri="{FF2B5EF4-FFF2-40B4-BE49-F238E27FC236}">
                      <a16:creationId xmlns:a16="http://schemas.microsoft.com/office/drawing/2014/main" id="{E0508883-51B8-155D-8059-DB38335F33D4}"/>
                    </a:ext>
                  </a:extLst>
                </p14:cNvPr>
                <p14:cNvContentPartPr/>
                <p14:nvPr/>
              </p14:nvContentPartPr>
              <p14:xfrm>
                <a:off x="3467771" y="877015"/>
                <a:ext cx="652320" cy="250200"/>
              </p14:xfrm>
            </p:contentPart>
          </mc:Choice>
          <mc:Fallback xmlns="">
            <p:pic>
              <p:nvPicPr>
                <p:cNvPr id="22" name="Ink 21">
                  <a:extLst>
                    <a:ext uri="{FF2B5EF4-FFF2-40B4-BE49-F238E27FC236}">
                      <a16:creationId xmlns:a16="http://schemas.microsoft.com/office/drawing/2014/main" id="{E0508883-51B8-155D-8059-DB38335F33D4}"/>
                    </a:ext>
                  </a:extLst>
                </p:cNvPr>
                <p:cNvPicPr/>
                <p:nvPr/>
              </p:nvPicPr>
              <p:blipFill>
                <a:blip r:embed="rId41"/>
                <a:stretch>
                  <a:fillRect/>
                </a:stretch>
              </p:blipFill>
              <p:spPr>
                <a:xfrm>
                  <a:off x="3458771" y="868015"/>
                  <a:ext cx="66996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3" name="Ink 22">
                  <a:extLst>
                    <a:ext uri="{FF2B5EF4-FFF2-40B4-BE49-F238E27FC236}">
                      <a16:creationId xmlns:a16="http://schemas.microsoft.com/office/drawing/2014/main" id="{E7C8E510-2B34-F76E-CC49-D54D9E058AF4}"/>
                    </a:ext>
                  </a:extLst>
                </p14:cNvPr>
                <p14:cNvContentPartPr/>
                <p14:nvPr/>
              </p14:nvContentPartPr>
              <p14:xfrm>
                <a:off x="4315931" y="830215"/>
                <a:ext cx="154800" cy="251280"/>
              </p14:xfrm>
            </p:contentPart>
          </mc:Choice>
          <mc:Fallback xmlns="">
            <p:pic>
              <p:nvPicPr>
                <p:cNvPr id="23" name="Ink 22">
                  <a:extLst>
                    <a:ext uri="{FF2B5EF4-FFF2-40B4-BE49-F238E27FC236}">
                      <a16:creationId xmlns:a16="http://schemas.microsoft.com/office/drawing/2014/main" id="{E7C8E510-2B34-F76E-CC49-D54D9E058AF4}"/>
                    </a:ext>
                  </a:extLst>
                </p:cNvPr>
                <p:cNvPicPr/>
                <p:nvPr/>
              </p:nvPicPr>
              <p:blipFill>
                <a:blip r:embed="rId43"/>
                <a:stretch>
                  <a:fillRect/>
                </a:stretch>
              </p:blipFill>
              <p:spPr>
                <a:xfrm>
                  <a:off x="4306931" y="821575"/>
                  <a:ext cx="17244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4" name="Ink 23">
                  <a:extLst>
                    <a:ext uri="{FF2B5EF4-FFF2-40B4-BE49-F238E27FC236}">
                      <a16:creationId xmlns:a16="http://schemas.microsoft.com/office/drawing/2014/main" id="{EFE7BA73-41FC-B5D9-BFB8-25EC7452286B}"/>
                    </a:ext>
                  </a:extLst>
                </p14:cNvPr>
                <p14:cNvContentPartPr/>
                <p14:nvPr/>
              </p14:nvContentPartPr>
              <p14:xfrm>
                <a:off x="4353011" y="1012375"/>
                <a:ext cx="113760" cy="11520"/>
              </p14:xfrm>
            </p:contentPart>
          </mc:Choice>
          <mc:Fallback xmlns="">
            <p:pic>
              <p:nvPicPr>
                <p:cNvPr id="24" name="Ink 23">
                  <a:extLst>
                    <a:ext uri="{FF2B5EF4-FFF2-40B4-BE49-F238E27FC236}">
                      <a16:creationId xmlns:a16="http://schemas.microsoft.com/office/drawing/2014/main" id="{EFE7BA73-41FC-B5D9-BFB8-25EC7452286B}"/>
                    </a:ext>
                  </a:extLst>
                </p:cNvPr>
                <p:cNvPicPr/>
                <p:nvPr/>
              </p:nvPicPr>
              <p:blipFill>
                <a:blip r:embed="rId45"/>
                <a:stretch>
                  <a:fillRect/>
                </a:stretch>
              </p:blipFill>
              <p:spPr>
                <a:xfrm>
                  <a:off x="4344371" y="1003375"/>
                  <a:ext cx="13140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5" name="Ink 24">
                  <a:extLst>
                    <a:ext uri="{FF2B5EF4-FFF2-40B4-BE49-F238E27FC236}">
                      <a16:creationId xmlns:a16="http://schemas.microsoft.com/office/drawing/2014/main" id="{55F215DC-9C90-320A-A554-8E0418ED04DD}"/>
                    </a:ext>
                  </a:extLst>
                </p14:cNvPr>
                <p14:cNvContentPartPr/>
                <p14:nvPr/>
              </p14:nvContentPartPr>
              <p14:xfrm>
                <a:off x="4767011" y="721495"/>
                <a:ext cx="1063440" cy="344880"/>
              </p14:xfrm>
            </p:contentPart>
          </mc:Choice>
          <mc:Fallback xmlns="">
            <p:pic>
              <p:nvPicPr>
                <p:cNvPr id="25" name="Ink 24">
                  <a:extLst>
                    <a:ext uri="{FF2B5EF4-FFF2-40B4-BE49-F238E27FC236}">
                      <a16:creationId xmlns:a16="http://schemas.microsoft.com/office/drawing/2014/main" id="{55F215DC-9C90-320A-A554-8E0418ED04DD}"/>
                    </a:ext>
                  </a:extLst>
                </p:cNvPr>
                <p:cNvPicPr/>
                <p:nvPr/>
              </p:nvPicPr>
              <p:blipFill>
                <a:blip r:embed="rId47"/>
                <a:stretch>
                  <a:fillRect/>
                </a:stretch>
              </p:blipFill>
              <p:spPr>
                <a:xfrm>
                  <a:off x="4758011" y="712855"/>
                  <a:ext cx="1081080" cy="3625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6" name="Ink 25">
                  <a:extLst>
                    <a:ext uri="{FF2B5EF4-FFF2-40B4-BE49-F238E27FC236}">
                      <a16:creationId xmlns:a16="http://schemas.microsoft.com/office/drawing/2014/main" id="{473F80EE-15DB-18E2-C429-1778DA2F1F1E}"/>
                    </a:ext>
                  </a:extLst>
                </p14:cNvPr>
                <p14:cNvContentPartPr/>
                <p14:nvPr/>
              </p14:nvContentPartPr>
              <p14:xfrm>
                <a:off x="5736491" y="797455"/>
                <a:ext cx="11520" cy="11520"/>
              </p14:xfrm>
            </p:contentPart>
          </mc:Choice>
          <mc:Fallback xmlns="">
            <p:pic>
              <p:nvPicPr>
                <p:cNvPr id="26" name="Ink 25">
                  <a:extLst>
                    <a:ext uri="{FF2B5EF4-FFF2-40B4-BE49-F238E27FC236}">
                      <a16:creationId xmlns:a16="http://schemas.microsoft.com/office/drawing/2014/main" id="{473F80EE-15DB-18E2-C429-1778DA2F1F1E}"/>
                    </a:ext>
                  </a:extLst>
                </p:cNvPr>
                <p:cNvPicPr/>
                <p:nvPr/>
              </p:nvPicPr>
              <p:blipFill>
                <a:blip r:embed="rId49"/>
                <a:stretch>
                  <a:fillRect/>
                </a:stretch>
              </p:blipFill>
              <p:spPr>
                <a:xfrm>
                  <a:off x="5727851" y="788815"/>
                  <a:ext cx="2916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8" name="Ink 27">
                  <a:extLst>
                    <a:ext uri="{FF2B5EF4-FFF2-40B4-BE49-F238E27FC236}">
                      <a16:creationId xmlns:a16="http://schemas.microsoft.com/office/drawing/2014/main" id="{3FA0C72E-061E-501C-B8F8-2B36AA1A5D88}"/>
                    </a:ext>
                  </a:extLst>
                </p14:cNvPr>
                <p14:cNvContentPartPr/>
                <p14:nvPr/>
              </p14:nvContentPartPr>
              <p14:xfrm>
                <a:off x="5284691" y="938575"/>
                <a:ext cx="52200" cy="20880"/>
              </p14:xfrm>
            </p:contentPart>
          </mc:Choice>
          <mc:Fallback xmlns="">
            <p:pic>
              <p:nvPicPr>
                <p:cNvPr id="28" name="Ink 27">
                  <a:extLst>
                    <a:ext uri="{FF2B5EF4-FFF2-40B4-BE49-F238E27FC236}">
                      <a16:creationId xmlns:a16="http://schemas.microsoft.com/office/drawing/2014/main" id="{3FA0C72E-061E-501C-B8F8-2B36AA1A5D88}"/>
                    </a:ext>
                  </a:extLst>
                </p:cNvPr>
                <p:cNvPicPr/>
                <p:nvPr/>
              </p:nvPicPr>
              <p:blipFill>
                <a:blip r:embed="rId51"/>
                <a:stretch>
                  <a:fillRect/>
                </a:stretch>
              </p:blipFill>
              <p:spPr>
                <a:xfrm>
                  <a:off x="5276051" y="929935"/>
                  <a:ext cx="6984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0" name="Ink 29">
                  <a:extLst>
                    <a:ext uri="{FF2B5EF4-FFF2-40B4-BE49-F238E27FC236}">
                      <a16:creationId xmlns:a16="http://schemas.microsoft.com/office/drawing/2014/main" id="{2F1F99AB-827F-3BB0-BD32-0572FCDE1382}"/>
                    </a:ext>
                  </a:extLst>
                </p14:cNvPr>
                <p14:cNvContentPartPr/>
                <p14:nvPr/>
              </p14:nvContentPartPr>
              <p14:xfrm>
                <a:off x="6137171" y="864415"/>
                <a:ext cx="506160" cy="178560"/>
              </p14:xfrm>
            </p:contentPart>
          </mc:Choice>
          <mc:Fallback xmlns="">
            <p:pic>
              <p:nvPicPr>
                <p:cNvPr id="30" name="Ink 29">
                  <a:extLst>
                    <a:ext uri="{FF2B5EF4-FFF2-40B4-BE49-F238E27FC236}">
                      <a16:creationId xmlns:a16="http://schemas.microsoft.com/office/drawing/2014/main" id="{2F1F99AB-827F-3BB0-BD32-0572FCDE1382}"/>
                    </a:ext>
                  </a:extLst>
                </p:cNvPr>
                <p:cNvPicPr/>
                <p:nvPr/>
              </p:nvPicPr>
              <p:blipFill>
                <a:blip r:embed="rId53"/>
                <a:stretch>
                  <a:fillRect/>
                </a:stretch>
              </p:blipFill>
              <p:spPr>
                <a:xfrm>
                  <a:off x="6128171" y="855415"/>
                  <a:ext cx="52380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50" name="Ink 49">
                  <a:extLst>
                    <a:ext uri="{FF2B5EF4-FFF2-40B4-BE49-F238E27FC236}">
                      <a16:creationId xmlns:a16="http://schemas.microsoft.com/office/drawing/2014/main" id="{E161B34E-EA69-7ECC-94EF-8EE968CB0D38}"/>
                    </a:ext>
                  </a:extLst>
                </p14:cNvPr>
                <p14:cNvContentPartPr/>
                <p14:nvPr/>
              </p14:nvContentPartPr>
              <p14:xfrm>
                <a:off x="6854291" y="882775"/>
                <a:ext cx="117000" cy="149760"/>
              </p14:xfrm>
            </p:contentPart>
          </mc:Choice>
          <mc:Fallback xmlns="">
            <p:pic>
              <p:nvPicPr>
                <p:cNvPr id="50" name="Ink 49">
                  <a:extLst>
                    <a:ext uri="{FF2B5EF4-FFF2-40B4-BE49-F238E27FC236}">
                      <a16:creationId xmlns:a16="http://schemas.microsoft.com/office/drawing/2014/main" id="{E161B34E-EA69-7ECC-94EF-8EE968CB0D38}"/>
                    </a:ext>
                  </a:extLst>
                </p:cNvPr>
                <p:cNvPicPr/>
                <p:nvPr/>
              </p:nvPicPr>
              <p:blipFill>
                <a:blip r:embed="rId55"/>
                <a:stretch>
                  <a:fillRect/>
                </a:stretch>
              </p:blipFill>
              <p:spPr>
                <a:xfrm>
                  <a:off x="6845291" y="874135"/>
                  <a:ext cx="13464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51" name="Ink 50">
                  <a:extLst>
                    <a:ext uri="{FF2B5EF4-FFF2-40B4-BE49-F238E27FC236}">
                      <a16:creationId xmlns:a16="http://schemas.microsoft.com/office/drawing/2014/main" id="{34F14D5C-CD8E-6E21-A4FA-C76B084A1E63}"/>
                    </a:ext>
                  </a:extLst>
                </p14:cNvPr>
                <p14:cNvContentPartPr/>
                <p14:nvPr/>
              </p14:nvContentPartPr>
              <p14:xfrm>
                <a:off x="6973091" y="705655"/>
                <a:ext cx="1067760" cy="348120"/>
              </p14:xfrm>
            </p:contentPart>
          </mc:Choice>
          <mc:Fallback xmlns="">
            <p:pic>
              <p:nvPicPr>
                <p:cNvPr id="51" name="Ink 50">
                  <a:extLst>
                    <a:ext uri="{FF2B5EF4-FFF2-40B4-BE49-F238E27FC236}">
                      <a16:creationId xmlns:a16="http://schemas.microsoft.com/office/drawing/2014/main" id="{34F14D5C-CD8E-6E21-A4FA-C76B084A1E63}"/>
                    </a:ext>
                  </a:extLst>
                </p:cNvPr>
                <p:cNvPicPr/>
                <p:nvPr/>
              </p:nvPicPr>
              <p:blipFill>
                <a:blip r:embed="rId57"/>
                <a:stretch>
                  <a:fillRect/>
                </a:stretch>
              </p:blipFill>
              <p:spPr>
                <a:xfrm>
                  <a:off x="6964451" y="697015"/>
                  <a:ext cx="1085400" cy="3657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52" name="Ink 51">
                  <a:extLst>
                    <a:ext uri="{FF2B5EF4-FFF2-40B4-BE49-F238E27FC236}">
                      <a16:creationId xmlns:a16="http://schemas.microsoft.com/office/drawing/2014/main" id="{AABD2CCF-E88D-53DE-39FD-79760A2039AC}"/>
                    </a:ext>
                  </a:extLst>
                </p14:cNvPr>
                <p14:cNvContentPartPr/>
                <p14:nvPr/>
              </p14:nvContentPartPr>
              <p14:xfrm>
                <a:off x="7645931" y="806455"/>
                <a:ext cx="33120" cy="11520"/>
              </p14:xfrm>
            </p:contentPart>
          </mc:Choice>
          <mc:Fallback xmlns="">
            <p:pic>
              <p:nvPicPr>
                <p:cNvPr id="52" name="Ink 51">
                  <a:extLst>
                    <a:ext uri="{FF2B5EF4-FFF2-40B4-BE49-F238E27FC236}">
                      <a16:creationId xmlns:a16="http://schemas.microsoft.com/office/drawing/2014/main" id="{AABD2CCF-E88D-53DE-39FD-79760A2039AC}"/>
                    </a:ext>
                  </a:extLst>
                </p:cNvPr>
                <p:cNvPicPr/>
                <p:nvPr/>
              </p:nvPicPr>
              <p:blipFill>
                <a:blip r:embed="rId59"/>
                <a:stretch>
                  <a:fillRect/>
                </a:stretch>
              </p:blipFill>
              <p:spPr>
                <a:xfrm>
                  <a:off x="7637291" y="797455"/>
                  <a:ext cx="5076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53" name="Ink 52">
                  <a:extLst>
                    <a:ext uri="{FF2B5EF4-FFF2-40B4-BE49-F238E27FC236}">
                      <a16:creationId xmlns:a16="http://schemas.microsoft.com/office/drawing/2014/main" id="{F9D4110E-2BC3-B8BC-0B1A-3A16E3E5E294}"/>
                    </a:ext>
                  </a:extLst>
                </p14:cNvPr>
                <p14:cNvContentPartPr/>
                <p14:nvPr/>
              </p14:nvContentPartPr>
              <p14:xfrm>
                <a:off x="7093331" y="817615"/>
                <a:ext cx="325440" cy="25560"/>
              </p14:xfrm>
            </p:contentPart>
          </mc:Choice>
          <mc:Fallback xmlns="">
            <p:pic>
              <p:nvPicPr>
                <p:cNvPr id="53" name="Ink 52">
                  <a:extLst>
                    <a:ext uri="{FF2B5EF4-FFF2-40B4-BE49-F238E27FC236}">
                      <a16:creationId xmlns:a16="http://schemas.microsoft.com/office/drawing/2014/main" id="{F9D4110E-2BC3-B8BC-0B1A-3A16E3E5E294}"/>
                    </a:ext>
                  </a:extLst>
                </p:cNvPr>
                <p:cNvPicPr/>
                <p:nvPr/>
              </p:nvPicPr>
              <p:blipFill>
                <a:blip r:embed="rId61"/>
                <a:stretch>
                  <a:fillRect/>
                </a:stretch>
              </p:blipFill>
              <p:spPr>
                <a:xfrm>
                  <a:off x="7084691" y="808615"/>
                  <a:ext cx="34308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55" name="Ink 54">
                  <a:extLst>
                    <a:ext uri="{FF2B5EF4-FFF2-40B4-BE49-F238E27FC236}">
                      <a16:creationId xmlns:a16="http://schemas.microsoft.com/office/drawing/2014/main" id="{EC294947-0002-8D6B-907D-D9C2CD93AD90}"/>
                    </a:ext>
                  </a:extLst>
                </p14:cNvPr>
                <p14:cNvContentPartPr/>
                <p14:nvPr/>
              </p14:nvContentPartPr>
              <p14:xfrm>
                <a:off x="3449771" y="1404775"/>
                <a:ext cx="131760" cy="183600"/>
              </p14:xfrm>
            </p:contentPart>
          </mc:Choice>
          <mc:Fallback xmlns="">
            <p:pic>
              <p:nvPicPr>
                <p:cNvPr id="55" name="Ink 54">
                  <a:extLst>
                    <a:ext uri="{FF2B5EF4-FFF2-40B4-BE49-F238E27FC236}">
                      <a16:creationId xmlns:a16="http://schemas.microsoft.com/office/drawing/2014/main" id="{EC294947-0002-8D6B-907D-D9C2CD93AD90}"/>
                    </a:ext>
                  </a:extLst>
                </p:cNvPr>
                <p:cNvPicPr/>
                <p:nvPr/>
              </p:nvPicPr>
              <p:blipFill>
                <a:blip r:embed="rId63"/>
                <a:stretch>
                  <a:fillRect/>
                </a:stretch>
              </p:blipFill>
              <p:spPr>
                <a:xfrm>
                  <a:off x="3440771" y="1395775"/>
                  <a:ext cx="14940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56" name="Ink 55">
                  <a:extLst>
                    <a:ext uri="{FF2B5EF4-FFF2-40B4-BE49-F238E27FC236}">
                      <a16:creationId xmlns:a16="http://schemas.microsoft.com/office/drawing/2014/main" id="{0E5AF351-B0A0-E1CC-03F3-01D4D8F7B80B}"/>
                    </a:ext>
                  </a:extLst>
                </p14:cNvPr>
                <p14:cNvContentPartPr/>
                <p14:nvPr/>
              </p14:nvContentPartPr>
              <p14:xfrm>
                <a:off x="3482891" y="1391815"/>
                <a:ext cx="212040" cy="35280"/>
              </p14:xfrm>
            </p:contentPart>
          </mc:Choice>
          <mc:Fallback xmlns="">
            <p:pic>
              <p:nvPicPr>
                <p:cNvPr id="56" name="Ink 55">
                  <a:extLst>
                    <a:ext uri="{FF2B5EF4-FFF2-40B4-BE49-F238E27FC236}">
                      <a16:creationId xmlns:a16="http://schemas.microsoft.com/office/drawing/2014/main" id="{0E5AF351-B0A0-E1CC-03F3-01D4D8F7B80B}"/>
                    </a:ext>
                  </a:extLst>
                </p:cNvPr>
                <p:cNvPicPr/>
                <p:nvPr/>
              </p:nvPicPr>
              <p:blipFill>
                <a:blip r:embed="rId65"/>
                <a:stretch>
                  <a:fillRect/>
                </a:stretch>
              </p:blipFill>
              <p:spPr>
                <a:xfrm>
                  <a:off x="3474251" y="1382815"/>
                  <a:ext cx="22968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58" name="Ink 57">
                  <a:extLst>
                    <a:ext uri="{FF2B5EF4-FFF2-40B4-BE49-F238E27FC236}">
                      <a16:creationId xmlns:a16="http://schemas.microsoft.com/office/drawing/2014/main" id="{DD6C4179-F51F-63EA-1B7E-42F5531F733F}"/>
                    </a:ext>
                  </a:extLst>
                </p14:cNvPr>
                <p14:cNvContentPartPr/>
                <p14:nvPr/>
              </p14:nvContentPartPr>
              <p14:xfrm>
                <a:off x="3909131" y="1478575"/>
                <a:ext cx="286200" cy="94680"/>
              </p14:xfrm>
            </p:contentPart>
          </mc:Choice>
          <mc:Fallback xmlns="">
            <p:pic>
              <p:nvPicPr>
                <p:cNvPr id="58" name="Ink 57">
                  <a:extLst>
                    <a:ext uri="{FF2B5EF4-FFF2-40B4-BE49-F238E27FC236}">
                      <a16:creationId xmlns:a16="http://schemas.microsoft.com/office/drawing/2014/main" id="{DD6C4179-F51F-63EA-1B7E-42F5531F733F}"/>
                    </a:ext>
                  </a:extLst>
                </p:cNvPr>
                <p:cNvPicPr/>
                <p:nvPr/>
              </p:nvPicPr>
              <p:blipFill>
                <a:blip r:embed="rId67"/>
                <a:stretch>
                  <a:fillRect/>
                </a:stretch>
              </p:blipFill>
              <p:spPr>
                <a:xfrm>
                  <a:off x="3900491" y="1469575"/>
                  <a:ext cx="30384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59" name="Ink 58">
                  <a:extLst>
                    <a:ext uri="{FF2B5EF4-FFF2-40B4-BE49-F238E27FC236}">
                      <a16:creationId xmlns:a16="http://schemas.microsoft.com/office/drawing/2014/main" id="{EDEE9676-378A-FC9B-250B-0A207344ACDB}"/>
                    </a:ext>
                  </a:extLst>
                </p14:cNvPr>
                <p14:cNvContentPartPr/>
                <p14:nvPr/>
              </p14:nvContentPartPr>
              <p14:xfrm>
                <a:off x="4034051" y="1386055"/>
                <a:ext cx="32040" cy="25560"/>
              </p14:xfrm>
            </p:contentPart>
          </mc:Choice>
          <mc:Fallback xmlns="">
            <p:pic>
              <p:nvPicPr>
                <p:cNvPr id="59" name="Ink 58">
                  <a:extLst>
                    <a:ext uri="{FF2B5EF4-FFF2-40B4-BE49-F238E27FC236}">
                      <a16:creationId xmlns:a16="http://schemas.microsoft.com/office/drawing/2014/main" id="{EDEE9676-378A-FC9B-250B-0A207344ACDB}"/>
                    </a:ext>
                  </a:extLst>
                </p:cNvPr>
                <p:cNvPicPr/>
                <p:nvPr/>
              </p:nvPicPr>
              <p:blipFill>
                <a:blip r:embed="rId69"/>
                <a:stretch>
                  <a:fillRect/>
                </a:stretch>
              </p:blipFill>
              <p:spPr>
                <a:xfrm>
                  <a:off x="4025411" y="1377055"/>
                  <a:ext cx="4968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61" name="Ink 60">
                  <a:extLst>
                    <a:ext uri="{FF2B5EF4-FFF2-40B4-BE49-F238E27FC236}">
                      <a16:creationId xmlns:a16="http://schemas.microsoft.com/office/drawing/2014/main" id="{03A85F0C-86B1-B4AE-A111-E934C453B4EB}"/>
                    </a:ext>
                  </a:extLst>
                </p14:cNvPr>
                <p14:cNvContentPartPr/>
                <p14:nvPr/>
              </p14:nvContentPartPr>
              <p14:xfrm>
                <a:off x="4473611" y="1287775"/>
                <a:ext cx="996480" cy="432360"/>
              </p14:xfrm>
            </p:contentPart>
          </mc:Choice>
          <mc:Fallback xmlns="">
            <p:pic>
              <p:nvPicPr>
                <p:cNvPr id="61" name="Ink 60">
                  <a:extLst>
                    <a:ext uri="{FF2B5EF4-FFF2-40B4-BE49-F238E27FC236}">
                      <a16:creationId xmlns:a16="http://schemas.microsoft.com/office/drawing/2014/main" id="{03A85F0C-86B1-B4AE-A111-E934C453B4EB}"/>
                    </a:ext>
                  </a:extLst>
                </p:cNvPr>
                <p:cNvPicPr/>
                <p:nvPr/>
              </p:nvPicPr>
              <p:blipFill>
                <a:blip r:embed="rId71"/>
                <a:stretch>
                  <a:fillRect/>
                </a:stretch>
              </p:blipFill>
              <p:spPr>
                <a:xfrm>
                  <a:off x="4464971" y="1278775"/>
                  <a:ext cx="1014120" cy="4500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62" name="Ink 61">
                  <a:extLst>
                    <a:ext uri="{FF2B5EF4-FFF2-40B4-BE49-F238E27FC236}">
                      <a16:creationId xmlns:a16="http://schemas.microsoft.com/office/drawing/2014/main" id="{76E40028-17F5-B19D-48EB-9262AD434800}"/>
                    </a:ext>
                  </a:extLst>
                </p14:cNvPr>
                <p14:cNvContentPartPr/>
                <p14:nvPr/>
              </p14:nvContentPartPr>
              <p14:xfrm>
                <a:off x="5688251" y="1251775"/>
                <a:ext cx="671760" cy="387360"/>
              </p14:xfrm>
            </p:contentPart>
          </mc:Choice>
          <mc:Fallback xmlns="">
            <p:pic>
              <p:nvPicPr>
                <p:cNvPr id="62" name="Ink 61">
                  <a:extLst>
                    <a:ext uri="{FF2B5EF4-FFF2-40B4-BE49-F238E27FC236}">
                      <a16:creationId xmlns:a16="http://schemas.microsoft.com/office/drawing/2014/main" id="{76E40028-17F5-B19D-48EB-9262AD434800}"/>
                    </a:ext>
                  </a:extLst>
                </p:cNvPr>
                <p:cNvPicPr/>
                <p:nvPr/>
              </p:nvPicPr>
              <p:blipFill>
                <a:blip r:embed="rId73"/>
                <a:stretch>
                  <a:fillRect/>
                </a:stretch>
              </p:blipFill>
              <p:spPr>
                <a:xfrm>
                  <a:off x="5679251" y="1243135"/>
                  <a:ext cx="689400" cy="4050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63" name="Ink 62">
                  <a:extLst>
                    <a:ext uri="{FF2B5EF4-FFF2-40B4-BE49-F238E27FC236}">
                      <a16:creationId xmlns:a16="http://schemas.microsoft.com/office/drawing/2014/main" id="{9644C039-A093-7092-C770-A10D93462A12}"/>
                    </a:ext>
                  </a:extLst>
                </p14:cNvPr>
                <p14:cNvContentPartPr/>
                <p14:nvPr/>
              </p14:nvContentPartPr>
              <p14:xfrm>
                <a:off x="6254891" y="1469935"/>
                <a:ext cx="68040" cy="70920"/>
              </p14:xfrm>
            </p:contentPart>
          </mc:Choice>
          <mc:Fallback xmlns="">
            <p:pic>
              <p:nvPicPr>
                <p:cNvPr id="63" name="Ink 62">
                  <a:extLst>
                    <a:ext uri="{FF2B5EF4-FFF2-40B4-BE49-F238E27FC236}">
                      <a16:creationId xmlns:a16="http://schemas.microsoft.com/office/drawing/2014/main" id="{9644C039-A093-7092-C770-A10D93462A12}"/>
                    </a:ext>
                  </a:extLst>
                </p:cNvPr>
                <p:cNvPicPr/>
                <p:nvPr/>
              </p:nvPicPr>
              <p:blipFill>
                <a:blip r:embed="rId75"/>
                <a:stretch>
                  <a:fillRect/>
                </a:stretch>
              </p:blipFill>
              <p:spPr>
                <a:xfrm>
                  <a:off x="6245891" y="1460935"/>
                  <a:ext cx="8568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64" name="Ink 63">
                  <a:extLst>
                    <a:ext uri="{FF2B5EF4-FFF2-40B4-BE49-F238E27FC236}">
                      <a16:creationId xmlns:a16="http://schemas.microsoft.com/office/drawing/2014/main" id="{02EFCDE1-77B6-ECFC-0575-53340FC84008}"/>
                    </a:ext>
                  </a:extLst>
                </p14:cNvPr>
                <p14:cNvContentPartPr/>
                <p14:nvPr/>
              </p14:nvContentPartPr>
              <p14:xfrm>
                <a:off x="6370811" y="1226575"/>
                <a:ext cx="165240" cy="309600"/>
              </p14:xfrm>
            </p:contentPart>
          </mc:Choice>
          <mc:Fallback xmlns="">
            <p:pic>
              <p:nvPicPr>
                <p:cNvPr id="64" name="Ink 63">
                  <a:extLst>
                    <a:ext uri="{FF2B5EF4-FFF2-40B4-BE49-F238E27FC236}">
                      <a16:creationId xmlns:a16="http://schemas.microsoft.com/office/drawing/2014/main" id="{02EFCDE1-77B6-ECFC-0575-53340FC84008}"/>
                    </a:ext>
                  </a:extLst>
                </p:cNvPr>
                <p:cNvPicPr/>
                <p:nvPr/>
              </p:nvPicPr>
              <p:blipFill>
                <a:blip r:embed="rId77"/>
                <a:stretch>
                  <a:fillRect/>
                </a:stretch>
              </p:blipFill>
              <p:spPr>
                <a:xfrm>
                  <a:off x="6361811" y="1217935"/>
                  <a:ext cx="182880" cy="3272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65" name="Ink 64">
                  <a:extLst>
                    <a:ext uri="{FF2B5EF4-FFF2-40B4-BE49-F238E27FC236}">
                      <a16:creationId xmlns:a16="http://schemas.microsoft.com/office/drawing/2014/main" id="{CE3DBEC8-5633-6CF4-AAA3-9121927B6036}"/>
                    </a:ext>
                  </a:extLst>
                </p14:cNvPr>
                <p14:cNvContentPartPr/>
                <p14:nvPr/>
              </p14:nvContentPartPr>
              <p14:xfrm>
                <a:off x="6663851" y="1208935"/>
                <a:ext cx="423000" cy="317880"/>
              </p14:xfrm>
            </p:contentPart>
          </mc:Choice>
          <mc:Fallback xmlns="">
            <p:pic>
              <p:nvPicPr>
                <p:cNvPr id="65" name="Ink 64">
                  <a:extLst>
                    <a:ext uri="{FF2B5EF4-FFF2-40B4-BE49-F238E27FC236}">
                      <a16:creationId xmlns:a16="http://schemas.microsoft.com/office/drawing/2014/main" id="{CE3DBEC8-5633-6CF4-AAA3-9121927B6036}"/>
                    </a:ext>
                  </a:extLst>
                </p:cNvPr>
                <p:cNvPicPr/>
                <p:nvPr/>
              </p:nvPicPr>
              <p:blipFill>
                <a:blip r:embed="rId79"/>
                <a:stretch>
                  <a:fillRect/>
                </a:stretch>
              </p:blipFill>
              <p:spPr>
                <a:xfrm>
                  <a:off x="6654851" y="1200295"/>
                  <a:ext cx="440640" cy="3355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66" name="Ink 65">
                  <a:extLst>
                    <a:ext uri="{FF2B5EF4-FFF2-40B4-BE49-F238E27FC236}">
                      <a16:creationId xmlns:a16="http://schemas.microsoft.com/office/drawing/2014/main" id="{906411D5-FBAE-9639-6EF5-05F3568BAF13}"/>
                    </a:ext>
                  </a:extLst>
                </p14:cNvPr>
                <p14:cNvContentPartPr/>
                <p14:nvPr/>
              </p14:nvContentPartPr>
              <p14:xfrm>
                <a:off x="6772571" y="1284895"/>
                <a:ext cx="245520" cy="1440"/>
              </p14:xfrm>
            </p:contentPart>
          </mc:Choice>
          <mc:Fallback xmlns="">
            <p:pic>
              <p:nvPicPr>
                <p:cNvPr id="66" name="Ink 65">
                  <a:extLst>
                    <a:ext uri="{FF2B5EF4-FFF2-40B4-BE49-F238E27FC236}">
                      <a16:creationId xmlns:a16="http://schemas.microsoft.com/office/drawing/2014/main" id="{906411D5-FBAE-9639-6EF5-05F3568BAF13}"/>
                    </a:ext>
                  </a:extLst>
                </p:cNvPr>
                <p:cNvPicPr/>
                <p:nvPr/>
              </p:nvPicPr>
              <p:blipFill>
                <a:blip r:embed="rId81"/>
                <a:stretch>
                  <a:fillRect/>
                </a:stretch>
              </p:blipFill>
              <p:spPr>
                <a:xfrm>
                  <a:off x="6763571" y="1276255"/>
                  <a:ext cx="26316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67" name="Ink 66">
                  <a:extLst>
                    <a:ext uri="{FF2B5EF4-FFF2-40B4-BE49-F238E27FC236}">
                      <a16:creationId xmlns:a16="http://schemas.microsoft.com/office/drawing/2014/main" id="{A9A24945-8EA4-38BD-9451-F6623AC43093}"/>
                    </a:ext>
                  </a:extLst>
                </p14:cNvPr>
                <p14:cNvContentPartPr/>
                <p14:nvPr/>
              </p14:nvContentPartPr>
              <p14:xfrm>
                <a:off x="7248851" y="1232335"/>
                <a:ext cx="393120" cy="266040"/>
              </p14:xfrm>
            </p:contentPart>
          </mc:Choice>
          <mc:Fallback xmlns="">
            <p:pic>
              <p:nvPicPr>
                <p:cNvPr id="67" name="Ink 66">
                  <a:extLst>
                    <a:ext uri="{FF2B5EF4-FFF2-40B4-BE49-F238E27FC236}">
                      <a16:creationId xmlns:a16="http://schemas.microsoft.com/office/drawing/2014/main" id="{A9A24945-8EA4-38BD-9451-F6623AC43093}"/>
                    </a:ext>
                  </a:extLst>
                </p:cNvPr>
                <p:cNvPicPr/>
                <p:nvPr/>
              </p:nvPicPr>
              <p:blipFill>
                <a:blip r:embed="rId83"/>
                <a:stretch>
                  <a:fillRect/>
                </a:stretch>
              </p:blipFill>
              <p:spPr>
                <a:xfrm>
                  <a:off x="7239851" y="1223695"/>
                  <a:ext cx="410760" cy="2836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69" name="Ink 68">
                  <a:extLst>
                    <a:ext uri="{FF2B5EF4-FFF2-40B4-BE49-F238E27FC236}">
                      <a16:creationId xmlns:a16="http://schemas.microsoft.com/office/drawing/2014/main" id="{4F224D35-362C-5923-0A1E-15CE881E1DF4}"/>
                    </a:ext>
                  </a:extLst>
                </p14:cNvPr>
                <p14:cNvContentPartPr/>
                <p14:nvPr/>
              </p14:nvContentPartPr>
              <p14:xfrm>
                <a:off x="7789571" y="1317295"/>
                <a:ext cx="382680" cy="174240"/>
              </p14:xfrm>
            </p:contentPart>
          </mc:Choice>
          <mc:Fallback xmlns="">
            <p:pic>
              <p:nvPicPr>
                <p:cNvPr id="69" name="Ink 68">
                  <a:extLst>
                    <a:ext uri="{FF2B5EF4-FFF2-40B4-BE49-F238E27FC236}">
                      <a16:creationId xmlns:a16="http://schemas.microsoft.com/office/drawing/2014/main" id="{4F224D35-362C-5923-0A1E-15CE881E1DF4}"/>
                    </a:ext>
                  </a:extLst>
                </p:cNvPr>
                <p:cNvPicPr/>
                <p:nvPr/>
              </p:nvPicPr>
              <p:blipFill>
                <a:blip r:embed="rId85"/>
                <a:stretch>
                  <a:fillRect/>
                </a:stretch>
              </p:blipFill>
              <p:spPr>
                <a:xfrm>
                  <a:off x="7780571" y="1308655"/>
                  <a:ext cx="40032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70" name="Ink 69">
                  <a:extLst>
                    <a:ext uri="{FF2B5EF4-FFF2-40B4-BE49-F238E27FC236}">
                      <a16:creationId xmlns:a16="http://schemas.microsoft.com/office/drawing/2014/main" id="{C8160AE4-736E-ECFF-C43B-2F4AFC88EF9D}"/>
                    </a:ext>
                  </a:extLst>
                </p14:cNvPr>
                <p14:cNvContentPartPr/>
                <p14:nvPr/>
              </p14:nvContentPartPr>
              <p14:xfrm>
                <a:off x="8018531" y="1219015"/>
                <a:ext cx="25920" cy="17280"/>
              </p14:xfrm>
            </p:contentPart>
          </mc:Choice>
          <mc:Fallback xmlns="">
            <p:pic>
              <p:nvPicPr>
                <p:cNvPr id="70" name="Ink 69">
                  <a:extLst>
                    <a:ext uri="{FF2B5EF4-FFF2-40B4-BE49-F238E27FC236}">
                      <a16:creationId xmlns:a16="http://schemas.microsoft.com/office/drawing/2014/main" id="{C8160AE4-736E-ECFF-C43B-2F4AFC88EF9D}"/>
                    </a:ext>
                  </a:extLst>
                </p:cNvPr>
                <p:cNvPicPr/>
                <p:nvPr/>
              </p:nvPicPr>
              <p:blipFill>
                <a:blip r:embed="rId87"/>
                <a:stretch>
                  <a:fillRect/>
                </a:stretch>
              </p:blipFill>
              <p:spPr>
                <a:xfrm>
                  <a:off x="8009531" y="1210015"/>
                  <a:ext cx="4356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71" name="Ink 70">
                  <a:extLst>
                    <a:ext uri="{FF2B5EF4-FFF2-40B4-BE49-F238E27FC236}">
                      <a16:creationId xmlns:a16="http://schemas.microsoft.com/office/drawing/2014/main" id="{2C39AC15-39FE-2E1C-771A-2E40046C78D5}"/>
                    </a:ext>
                  </a:extLst>
                </p14:cNvPr>
                <p14:cNvContentPartPr/>
                <p14:nvPr/>
              </p14:nvContentPartPr>
              <p14:xfrm>
                <a:off x="8215091" y="1107055"/>
                <a:ext cx="1037520" cy="538560"/>
              </p14:xfrm>
            </p:contentPart>
          </mc:Choice>
          <mc:Fallback xmlns="">
            <p:pic>
              <p:nvPicPr>
                <p:cNvPr id="71" name="Ink 70">
                  <a:extLst>
                    <a:ext uri="{FF2B5EF4-FFF2-40B4-BE49-F238E27FC236}">
                      <a16:creationId xmlns:a16="http://schemas.microsoft.com/office/drawing/2014/main" id="{2C39AC15-39FE-2E1C-771A-2E40046C78D5}"/>
                    </a:ext>
                  </a:extLst>
                </p:cNvPr>
                <p:cNvPicPr/>
                <p:nvPr/>
              </p:nvPicPr>
              <p:blipFill>
                <a:blip r:embed="rId89"/>
                <a:stretch>
                  <a:fillRect/>
                </a:stretch>
              </p:blipFill>
              <p:spPr>
                <a:xfrm>
                  <a:off x="8206091" y="1098055"/>
                  <a:ext cx="1055160" cy="5562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72" name="Ink 71">
                  <a:extLst>
                    <a:ext uri="{FF2B5EF4-FFF2-40B4-BE49-F238E27FC236}">
                      <a16:creationId xmlns:a16="http://schemas.microsoft.com/office/drawing/2014/main" id="{0017A2B3-AF56-C39A-E2BA-DF920322131F}"/>
                    </a:ext>
                  </a:extLst>
                </p14:cNvPr>
                <p14:cNvContentPartPr/>
                <p14:nvPr/>
              </p14:nvContentPartPr>
              <p14:xfrm>
                <a:off x="8285651" y="1275175"/>
                <a:ext cx="215280" cy="7200"/>
              </p14:xfrm>
            </p:contentPart>
          </mc:Choice>
          <mc:Fallback xmlns="">
            <p:pic>
              <p:nvPicPr>
                <p:cNvPr id="72" name="Ink 71">
                  <a:extLst>
                    <a:ext uri="{FF2B5EF4-FFF2-40B4-BE49-F238E27FC236}">
                      <a16:creationId xmlns:a16="http://schemas.microsoft.com/office/drawing/2014/main" id="{0017A2B3-AF56-C39A-E2BA-DF920322131F}"/>
                    </a:ext>
                  </a:extLst>
                </p:cNvPr>
                <p:cNvPicPr/>
                <p:nvPr/>
              </p:nvPicPr>
              <p:blipFill>
                <a:blip r:embed="rId91"/>
                <a:stretch>
                  <a:fillRect/>
                </a:stretch>
              </p:blipFill>
              <p:spPr>
                <a:xfrm>
                  <a:off x="8277011" y="1266175"/>
                  <a:ext cx="232920" cy="24840"/>
                </a:xfrm>
                <a:prstGeom prst="rect">
                  <a:avLst/>
                </a:prstGeom>
              </p:spPr>
            </p:pic>
          </mc:Fallback>
        </mc:AlternateContent>
      </p:grpSp>
      <p:grpSp>
        <p:nvGrpSpPr>
          <p:cNvPr id="85" name="Group 84">
            <a:extLst>
              <a:ext uri="{FF2B5EF4-FFF2-40B4-BE49-F238E27FC236}">
                <a16:creationId xmlns:a16="http://schemas.microsoft.com/office/drawing/2014/main" id="{1CFB671F-9528-D6A3-095E-1995EBD82F24}"/>
              </a:ext>
            </a:extLst>
          </p:cNvPr>
          <p:cNvGrpSpPr/>
          <p:nvPr/>
        </p:nvGrpSpPr>
        <p:grpSpPr>
          <a:xfrm>
            <a:off x="9639611" y="1060615"/>
            <a:ext cx="1879560" cy="510840"/>
            <a:chOff x="9639611" y="1060615"/>
            <a:chExt cx="1879560" cy="510840"/>
          </a:xfrm>
        </p:grpSpPr>
        <mc:AlternateContent xmlns:mc="http://schemas.openxmlformats.org/markup-compatibility/2006" xmlns:p14="http://schemas.microsoft.com/office/powerpoint/2010/main">
          <mc:Choice Requires="p14">
            <p:contentPart p14:bwMode="auto" r:id="rId92">
              <p14:nvContentPartPr>
                <p14:cNvPr id="74" name="Ink 73">
                  <a:extLst>
                    <a:ext uri="{FF2B5EF4-FFF2-40B4-BE49-F238E27FC236}">
                      <a16:creationId xmlns:a16="http://schemas.microsoft.com/office/drawing/2014/main" id="{3B924C47-9D4E-A9C7-7C8B-8BE57D469FB2}"/>
                    </a:ext>
                  </a:extLst>
                </p14:cNvPr>
                <p14:cNvContentPartPr/>
                <p14:nvPr/>
              </p14:nvContentPartPr>
              <p14:xfrm>
                <a:off x="9639611" y="1060615"/>
                <a:ext cx="165240" cy="446400"/>
              </p14:xfrm>
            </p:contentPart>
          </mc:Choice>
          <mc:Fallback xmlns="">
            <p:pic>
              <p:nvPicPr>
                <p:cNvPr id="74" name="Ink 73">
                  <a:extLst>
                    <a:ext uri="{FF2B5EF4-FFF2-40B4-BE49-F238E27FC236}">
                      <a16:creationId xmlns:a16="http://schemas.microsoft.com/office/drawing/2014/main" id="{3B924C47-9D4E-A9C7-7C8B-8BE57D469FB2}"/>
                    </a:ext>
                  </a:extLst>
                </p:cNvPr>
                <p:cNvPicPr/>
                <p:nvPr/>
              </p:nvPicPr>
              <p:blipFill>
                <a:blip r:embed="rId93"/>
                <a:stretch>
                  <a:fillRect/>
                </a:stretch>
              </p:blipFill>
              <p:spPr>
                <a:xfrm>
                  <a:off x="9630971" y="1051615"/>
                  <a:ext cx="182880" cy="4640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75" name="Ink 74">
                  <a:extLst>
                    <a:ext uri="{FF2B5EF4-FFF2-40B4-BE49-F238E27FC236}">
                      <a16:creationId xmlns:a16="http://schemas.microsoft.com/office/drawing/2014/main" id="{DCE69C31-783A-50B4-6B63-95A967C88E34}"/>
                    </a:ext>
                  </a:extLst>
                </p14:cNvPr>
                <p14:cNvContentPartPr/>
                <p14:nvPr/>
              </p14:nvContentPartPr>
              <p14:xfrm>
                <a:off x="9860291" y="1219735"/>
                <a:ext cx="159480" cy="160200"/>
              </p14:xfrm>
            </p:contentPart>
          </mc:Choice>
          <mc:Fallback xmlns="">
            <p:pic>
              <p:nvPicPr>
                <p:cNvPr id="75" name="Ink 74">
                  <a:extLst>
                    <a:ext uri="{FF2B5EF4-FFF2-40B4-BE49-F238E27FC236}">
                      <a16:creationId xmlns:a16="http://schemas.microsoft.com/office/drawing/2014/main" id="{DCE69C31-783A-50B4-6B63-95A967C88E34}"/>
                    </a:ext>
                  </a:extLst>
                </p:cNvPr>
                <p:cNvPicPr/>
                <p:nvPr/>
              </p:nvPicPr>
              <p:blipFill>
                <a:blip r:embed="rId95"/>
                <a:stretch>
                  <a:fillRect/>
                </a:stretch>
              </p:blipFill>
              <p:spPr>
                <a:xfrm>
                  <a:off x="9851291" y="1211095"/>
                  <a:ext cx="17712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76" name="Ink 75">
                  <a:extLst>
                    <a:ext uri="{FF2B5EF4-FFF2-40B4-BE49-F238E27FC236}">
                      <a16:creationId xmlns:a16="http://schemas.microsoft.com/office/drawing/2014/main" id="{5F69589F-FE21-1E35-6D1F-F8C096222A2E}"/>
                    </a:ext>
                  </a:extLst>
                </p14:cNvPr>
                <p14:cNvContentPartPr/>
                <p14:nvPr/>
              </p14:nvContentPartPr>
              <p14:xfrm>
                <a:off x="10022651" y="1388935"/>
                <a:ext cx="85680" cy="145440"/>
              </p14:xfrm>
            </p:contentPart>
          </mc:Choice>
          <mc:Fallback xmlns="">
            <p:pic>
              <p:nvPicPr>
                <p:cNvPr id="76" name="Ink 75">
                  <a:extLst>
                    <a:ext uri="{FF2B5EF4-FFF2-40B4-BE49-F238E27FC236}">
                      <a16:creationId xmlns:a16="http://schemas.microsoft.com/office/drawing/2014/main" id="{5F69589F-FE21-1E35-6D1F-F8C096222A2E}"/>
                    </a:ext>
                  </a:extLst>
                </p:cNvPr>
                <p:cNvPicPr/>
                <p:nvPr/>
              </p:nvPicPr>
              <p:blipFill>
                <a:blip r:embed="rId97"/>
                <a:stretch>
                  <a:fillRect/>
                </a:stretch>
              </p:blipFill>
              <p:spPr>
                <a:xfrm>
                  <a:off x="10014011" y="1379935"/>
                  <a:ext cx="10332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77" name="Ink 76">
                  <a:extLst>
                    <a:ext uri="{FF2B5EF4-FFF2-40B4-BE49-F238E27FC236}">
                      <a16:creationId xmlns:a16="http://schemas.microsoft.com/office/drawing/2014/main" id="{385F1B7B-875B-B704-32FE-50C4D496B034}"/>
                    </a:ext>
                  </a:extLst>
                </p14:cNvPr>
                <p14:cNvContentPartPr/>
                <p14:nvPr/>
              </p14:nvContentPartPr>
              <p14:xfrm>
                <a:off x="10315691" y="1252855"/>
                <a:ext cx="23400" cy="199440"/>
              </p14:xfrm>
            </p:contentPart>
          </mc:Choice>
          <mc:Fallback xmlns="">
            <p:pic>
              <p:nvPicPr>
                <p:cNvPr id="77" name="Ink 76">
                  <a:extLst>
                    <a:ext uri="{FF2B5EF4-FFF2-40B4-BE49-F238E27FC236}">
                      <a16:creationId xmlns:a16="http://schemas.microsoft.com/office/drawing/2014/main" id="{385F1B7B-875B-B704-32FE-50C4D496B034}"/>
                    </a:ext>
                  </a:extLst>
                </p:cNvPr>
                <p:cNvPicPr/>
                <p:nvPr/>
              </p:nvPicPr>
              <p:blipFill>
                <a:blip r:embed="rId99"/>
                <a:stretch>
                  <a:fillRect/>
                </a:stretch>
              </p:blipFill>
              <p:spPr>
                <a:xfrm>
                  <a:off x="10307051" y="1243855"/>
                  <a:ext cx="4104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78" name="Ink 77">
                  <a:extLst>
                    <a:ext uri="{FF2B5EF4-FFF2-40B4-BE49-F238E27FC236}">
                      <a16:creationId xmlns:a16="http://schemas.microsoft.com/office/drawing/2014/main" id="{2ED68493-D67A-BC33-9712-87FCAD4915A9}"/>
                    </a:ext>
                  </a:extLst>
                </p14:cNvPr>
                <p14:cNvContentPartPr/>
                <p14:nvPr/>
              </p14:nvContentPartPr>
              <p14:xfrm>
                <a:off x="10364291" y="1477855"/>
                <a:ext cx="104400" cy="93600"/>
              </p14:xfrm>
            </p:contentPart>
          </mc:Choice>
          <mc:Fallback xmlns="">
            <p:pic>
              <p:nvPicPr>
                <p:cNvPr id="78" name="Ink 77">
                  <a:extLst>
                    <a:ext uri="{FF2B5EF4-FFF2-40B4-BE49-F238E27FC236}">
                      <a16:creationId xmlns:a16="http://schemas.microsoft.com/office/drawing/2014/main" id="{2ED68493-D67A-BC33-9712-87FCAD4915A9}"/>
                    </a:ext>
                  </a:extLst>
                </p:cNvPr>
                <p:cNvPicPr/>
                <p:nvPr/>
              </p:nvPicPr>
              <p:blipFill>
                <a:blip r:embed="rId101"/>
                <a:stretch>
                  <a:fillRect/>
                </a:stretch>
              </p:blipFill>
              <p:spPr>
                <a:xfrm>
                  <a:off x="10355651" y="1469215"/>
                  <a:ext cx="12204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79" name="Ink 78">
                  <a:extLst>
                    <a:ext uri="{FF2B5EF4-FFF2-40B4-BE49-F238E27FC236}">
                      <a16:creationId xmlns:a16="http://schemas.microsoft.com/office/drawing/2014/main" id="{DD546CB6-DB64-5CF8-2526-B066F3D9437A}"/>
                    </a:ext>
                  </a:extLst>
                </p14:cNvPr>
                <p14:cNvContentPartPr/>
                <p14:nvPr/>
              </p14:nvContentPartPr>
              <p14:xfrm>
                <a:off x="10579931" y="1262215"/>
                <a:ext cx="110160" cy="189360"/>
              </p14:xfrm>
            </p:contentPart>
          </mc:Choice>
          <mc:Fallback xmlns="">
            <p:pic>
              <p:nvPicPr>
                <p:cNvPr id="79" name="Ink 78">
                  <a:extLst>
                    <a:ext uri="{FF2B5EF4-FFF2-40B4-BE49-F238E27FC236}">
                      <a16:creationId xmlns:a16="http://schemas.microsoft.com/office/drawing/2014/main" id="{DD546CB6-DB64-5CF8-2526-B066F3D9437A}"/>
                    </a:ext>
                  </a:extLst>
                </p:cNvPr>
                <p:cNvPicPr/>
                <p:nvPr/>
              </p:nvPicPr>
              <p:blipFill>
                <a:blip r:embed="rId103"/>
                <a:stretch>
                  <a:fillRect/>
                </a:stretch>
              </p:blipFill>
              <p:spPr>
                <a:xfrm>
                  <a:off x="10570931" y="1253575"/>
                  <a:ext cx="12780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80" name="Ink 79">
                  <a:extLst>
                    <a:ext uri="{FF2B5EF4-FFF2-40B4-BE49-F238E27FC236}">
                      <a16:creationId xmlns:a16="http://schemas.microsoft.com/office/drawing/2014/main" id="{3F1A370B-D192-A76E-4109-F6076738217D}"/>
                    </a:ext>
                  </a:extLst>
                </p14:cNvPr>
                <p14:cNvContentPartPr/>
                <p14:nvPr/>
              </p14:nvContentPartPr>
              <p14:xfrm>
                <a:off x="10703411" y="1472455"/>
                <a:ext cx="87120" cy="94320"/>
              </p14:xfrm>
            </p:contentPart>
          </mc:Choice>
          <mc:Fallback xmlns="">
            <p:pic>
              <p:nvPicPr>
                <p:cNvPr id="80" name="Ink 79">
                  <a:extLst>
                    <a:ext uri="{FF2B5EF4-FFF2-40B4-BE49-F238E27FC236}">
                      <a16:creationId xmlns:a16="http://schemas.microsoft.com/office/drawing/2014/main" id="{3F1A370B-D192-A76E-4109-F6076738217D}"/>
                    </a:ext>
                  </a:extLst>
                </p:cNvPr>
                <p:cNvPicPr/>
                <p:nvPr/>
              </p:nvPicPr>
              <p:blipFill>
                <a:blip r:embed="rId105"/>
                <a:stretch>
                  <a:fillRect/>
                </a:stretch>
              </p:blipFill>
              <p:spPr>
                <a:xfrm>
                  <a:off x="10694771" y="1463815"/>
                  <a:ext cx="10476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81" name="Ink 80">
                  <a:extLst>
                    <a:ext uri="{FF2B5EF4-FFF2-40B4-BE49-F238E27FC236}">
                      <a16:creationId xmlns:a16="http://schemas.microsoft.com/office/drawing/2014/main" id="{13E9EB7F-0D52-FB0E-C655-45BAFE982547}"/>
                    </a:ext>
                  </a:extLst>
                </p14:cNvPr>
                <p14:cNvContentPartPr/>
                <p14:nvPr/>
              </p14:nvContentPartPr>
              <p14:xfrm>
                <a:off x="10985651" y="1301815"/>
                <a:ext cx="23040" cy="79920"/>
              </p14:xfrm>
            </p:contentPart>
          </mc:Choice>
          <mc:Fallback xmlns="">
            <p:pic>
              <p:nvPicPr>
                <p:cNvPr id="81" name="Ink 80">
                  <a:extLst>
                    <a:ext uri="{FF2B5EF4-FFF2-40B4-BE49-F238E27FC236}">
                      <a16:creationId xmlns:a16="http://schemas.microsoft.com/office/drawing/2014/main" id="{13E9EB7F-0D52-FB0E-C655-45BAFE982547}"/>
                    </a:ext>
                  </a:extLst>
                </p:cNvPr>
                <p:cNvPicPr/>
                <p:nvPr/>
              </p:nvPicPr>
              <p:blipFill>
                <a:blip r:embed="rId107"/>
                <a:stretch>
                  <a:fillRect/>
                </a:stretch>
              </p:blipFill>
              <p:spPr>
                <a:xfrm>
                  <a:off x="10977011" y="1293175"/>
                  <a:ext cx="4068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82" name="Ink 81">
                  <a:extLst>
                    <a:ext uri="{FF2B5EF4-FFF2-40B4-BE49-F238E27FC236}">
                      <a16:creationId xmlns:a16="http://schemas.microsoft.com/office/drawing/2014/main" id="{EFB101A6-2217-DE30-D1D7-90FC9DFBEAA7}"/>
                    </a:ext>
                  </a:extLst>
                </p14:cNvPr>
                <p14:cNvContentPartPr/>
                <p14:nvPr/>
              </p14:nvContentPartPr>
              <p14:xfrm>
                <a:off x="11082851" y="1297135"/>
                <a:ext cx="158760" cy="88920"/>
              </p14:xfrm>
            </p:contentPart>
          </mc:Choice>
          <mc:Fallback xmlns="">
            <p:pic>
              <p:nvPicPr>
                <p:cNvPr id="82" name="Ink 81">
                  <a:extLst>
                    <a:ext uri="{FF2B5EF4-FFF2-40B4-BE49-F238E27FC236}">
                      <a16:creationId xmlns:a16="http://schemas.microsoft.com/office/drawing/2014/main" id="{EFB101A6-2217-DE30-D1D7-90FC9DFBEAA7}"/>
                    </a:ext>
                  </a:extLst>
                </p:cNvPr>
                <p:cNvPicPr/>
                <p:nvPr/>
              </p:nvPicPr>
              <p:blipFill>
                <a:blip r:embed="rId109"/>
                <a:stretch>
                  <a:fillRect/>
                </a:stretch>
              </p:blipFill>
              <p:spPr>
                <a:xfrm>
                  <a:off x="11074211" y="1288495"/>
                  <a:ext cx="1764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83" name="Ink 82">
                  <a:extLst>
                    <a:ext uri="{FF2B5EF4-FFF2-40B4-BE49-F238E27FC236}">
                      <a16:creationId xmlns:a16="http://schemas.microsoft.com/office/drawing/2014/main" id="{CA1FA1DA-9713-4F2E-8427-C6F4F7C6B0A2}"/>
                    </a:ext>
                  </a:extLst>
                </p14:cNvPr>
                <p14:cNvContentPartPr/>
                <p14:nvPr/>
              </p14:nvContentPartPr>
              <p14:xfrm>
                <a:off x="11426651" y="1112095"/>
                <a:ext cx="92520" cy="435600"/>
              </p14:xfrm>
            </p:contentPart>
          </mc:Choice>
          <mc:Fallback xmlns="">
            <p:pic>
              <p:nvPicPr>
                <p:cNvPr id="83" name="Ink 82">
                  <a:extLst>
                    <a:ext uri="{FF2B5EF4-FFF2-40B4-BE49-F238E27FC236}">
                      <a16:creationId xmlns:a16="http://schemas.microsoft.com/office/drawing/2014/main" id="{CA1FA1DA-9713-4F2E-8427-C6F4F7C6B0A2}"/>
                    </a:ext>
                  </a:extLst>
                </p:cNvPr>
                <p:cNvPicPr/>
                <p:nvPr/>
              </p:nvPicPr>
              <p:blipFill>
                <a:blip r:embed="rId111"/>
                <a:stretch>
                  <a:fillRect/>
                </a:stretch>
              </p:blipFill>
              <p:spPr>
                <a:xfrm>
                  <a:off x="11417651" y="1103455"/>
                  <a:ext cx="110160" cy="453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2">
            <p14:nvContentPartPr>
              <p14:cNvPr id="86" name="Ink 85">
                <a:extLst>
                  <a:ext uri="{FF2B5EF4-FFF2-40B4-BE49-F238E27FC236}">
                    <a16:creationId xmlns:a16="http://schemas.microsoft.com/office/drawing/2014/main" id="{F5CE8F4F-ABC2-BC35-E8A8-896E803CF167}"/>
                  </a:ext>
                </a:extLst>
              </p14:cNvPr>
              <p14:cNvContentPartPr/>
              <p14:nvPr/>
            </p14:nvContentPartPr>
            <p14:xfrm>
              <a:off x="2142611" y="2094895"/>
              <a:ext cx="937800" cy="534960"/>
            </p14:xfrm>
          </p:contentPart>
        </mc:Choice>
        <mc:Fallback xmlns="">
          <p:pic>
            <p:nvPicPr>
              <p:cNvPr id="86" name="Ink 85">
                <a:extLst>
                  <a:ext uri="{FF2B5EF4-FFF2-40B4-BE49-F238E27FC236}">
                    <a16:creationId xmlns:a16="http://schemas.microsoft.com/office/drawing/2014/main" id="{F5CE8F4F-ABC2-BC35-E8A8-896E803CF167}"/>
                  </a:ext>
                </a:extLst>
              </p:cNvPr>
              <p:cNvPicPr/>
              <p:nvPr/>
            </p:nvPicPr>
            <p:blipFill>
              <a:blip r:embed="rId113"/>
              <a:stretch>
                <a:fillRect/>
              </a:stretch>
            </p:blipFill>
            <p:spPr>
              <a:xfrm>
                <a:off x="2133971" y="2086255"/>
                <a:ext cx="955440" cy="552600"/>
              </a:xfrm>
              <a:prstGeom prst="rect">
                <a:avLst/>
              </a:prstGeom>
            </p:spPr>
          </p:pic>
        </mc:Fallback>
      </mc:AlternateContent>
      <p:grpSp>
        <p:nvGrpSpPr>
          <p:cNvPr id="97" name="Group 96">
            <a:extLst>
              <a:ext uri="{FF2B5EF4-FFF2-40B4-BE49-F238E27FC236}">
                <a16:creationId xmlns:a16="http://schemas.microsoft.com/office/drawing/2014/main" id="{F1D1EEAD-FF85-4AF6-0408-B2F312676BAA}"/>
              </a:ext>
            </a:extLst>
          </p:cNvPr>
          <p:cNvGrpSpPr/>
          <p:nvPr/>
        </p:nvGrpSpPr>
        <p:grpSpPr>
          <a:xfrm>
            <a:off x="3552731" y="2009575"/>
            <a:ext cx="4546080" cy="540360"/>
            <a:chOff x="3552731" y="2009575"/>
            <a:chExt cx="4546080" cy="540360"/>
          </a:xfrm>
        </p:grpSpPr>
        <mc:AlternateContent xmlns:mc="http://schemas.openxmlformats.org/markup-compatibility/2006" xmlns:p14="http://schemas.microsoft.com/office/powerpoint/2010/main">
          <mc:Choice Requires="p14">
            <p:contentPart p14:bwMode="auto" r:id="rId114">
              <p14:nvContentPartPr>
                <p14:cNvPr id="87" name="Ink 86">
                  <a:extLst>
                    <a:ext uri="{FF2B5EF4-FFF2-40B4-BE49-F238E27FC236}">
                      <a16:creationId xmlns:a16="http://schemas.microsoft.com/office/drawing/2014/main" id="{0FB96C65-7CF6-EF74-6937-736F323CF002}"/>
                    </a:ext>
                  </a:extLst>
                </p14:cNvPr>
                <p14:cNvContentPartPr/>
                <p14:nvPr/>
              </p14:nvContentPartPr>
              <p14:xfrm>
                <a:off x="3552731" y="2328895"/>
                <a:ext cx="201600" cy="210240"/>
              </p14:xfrm>
            </p:contentPart>
          </mc:Choice>
          <mc:Fallback xmlns="">
            <p:pic>
              <p:nvPicPr>
                <p:cNvPr id="87" name="Ink 86">
                  <a:extLst>
                    <a:ext uri="{FF2B5EF4-FFF2-40B4-BE49-F238E27FC236}">
                      <a16:creationId xmlns:a16="http://schemas.microsoft.com/office/drawing/2014/main" id="{0FB96C65-7CF6-EF74-6937-736F323CF002}"/>
                    </a:ext>
                  </a:extLst>
                </p:cNvPr>
                <p:cNvPicPr/>
                <p:nvPr/>
              </p:nvPicPr>
              <p:blipFill>
                <a:blip r:embed="rId115"/>
                <a:stretch>
                  <a:fillRect/>
                </a:stretch>
              </p:blipFill>
              <p:spPr>
                <a:xfrm>
                  <a:off x="3544091" y="2319895"/>
                  <a:ext cx="21924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88" name="Ink 87">
                  <a:extLst>
                    <a:ext uri="{FF2B5EF4-FFF2-40B4-BE49-F238E27FC236}">
                      <a16:creationId xmlns:a16="http://schemas.microsoft.com/office/drawing/2014/main" id="{C691A486-46CC-E9A8-D6BE-3FF390F0B775}"/>
                    </a:ext>
                  </a:extLst>
                </p14:cNvPr>
                <p14:cNvContentPartPr/>
                <p14:nvPr/>
              </p14:nvContentPartPr>
              <p14:xfrm>
                <a:off x="3822371" y="2203255"/>
                <a:ext cx="432000" cy="337320"/>
              </p14:xfrm>
            </p:contentPart>
          </mc:Choice>
          <mc:Fallback xmlns="">
            <p:pic>
              <p:nvPicPr>
                <p:cNvPr id="88" name="Ink 87">
                  <a:extLst>
                    <a:ext uri="{FF2B5EF4-FFF2-40B4-BE49-F238E27FC236}">
                      <a16:creationId xmlns:a16="http://schemas.microsoft.com/office/drawing/2014/main" id="{C691A486-46CC-E9A8-D6BE-3FF390F0B775}"/>
                    </a:ext>
                  </a:extLst>
                </p:cNvPr>
                <p:cNvPicPr/>
                <p:nvPr/>
              </p:nvPicPr>
              <p:blipFill>
                <a:blip r:embed="rId117"/>
                <a:stretch>
                  <a:fillRect/>
                </a:stretch>
              </p:blipFill>
              <p:spPr>
                <a:xfrm>
                  <a:off x="3813371" y="2194615"/>
                  <a:ext cx="449640" cy="3549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89" name="Ink 88">
                  <a:extLst>
                    <a:ext uri="{FF2B5EF4-FFF2-40B4-BE49-F238E27FC236}">
                      <a16:creationId xmlns:a16="http://schemas.microsoft.com/office/drawing/2014/main" id="{EF83CEB7-7CB1-75C1-9B65-00F206CFBBD1}"/>
                    </a:ext>
                  </a:extLst>
                </p14:cNvPr>
                <p14:cNvContentPartPr/>
                <p14:nvPr/>
              </p14:nvContentPartPr>
              <p14:xfrm>
                <a:off x="4443731" y="2232775"/>
                <a:ext cx="177480" cy="317160"/>
              </p14:xfrm>
            </p:contentPart>
          </mc:Choice>
          <mc:Fallback xmlns="">
            <p:pic>
              <p:nvPicPr>
                <p:cNvPr id="89" name="Ink 88">
                  <a:extLst>
                    <a:ext uri="{FF2B5EF4-FFF2-40B4-BE49-F238E27FC236}">
                      <a16:creationId xmlns:a16="http://schemas.microsoft.com/office/drawing/2014/main" id="{EF83CEB7-7CB1-75C1-9B65-00F206CFBBD1}"/>
                    </a:ext>
                  </a:extLst>
                </p:cNvPr>
                <p:cNvPicPr/>
                <p:nvPr/>
              </p:nvPicPr>
              <p:blipFill>
                <a:blip r:embed="rId119"/>
                <a:stretch>
                  <a:fillRect/>
                </a:stretch>
              </p:blipFill>
              <p:spPr>
                <a:xfrm>
                  <a:off x="4435091" y="2224135"/>
                  <a:ext cx="195120" cy="3348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90" name="Ink 89">
                  <a:extLst>
                    <a:ext uri="{FF2B5EF4-FFF2-40B4-BE49-F238E27FC236}">
                      <a16:creationId xmlns:a16="http://schemas.microsoft.com/office/drawing/2014/main" id="{0EF9D789-5634-B327-BDB3-B8B4533FBB68}"/>
                    </a:ext>
                  </a:extLst>
                </p14:cNvPr>
                <p14:cNvContentPartPr/>
                <p14:nvPr/>
              </p14:nvContentPartPr>
              <p14:xfrm>
                <a:off x="4499891" y="2432935"/>
                <a:ext cx="122400" cy="11880"/>
              </p14:xfrm>
            </p:contentPart>
          </mc:Choice>
          <mc:Fallback xmlns="">
            <p:pic>
              <p:nvPicPr>
                <p:cNvPr id="90" name="Ink 89">
                  <a:extLst>
                    <a:ext uri="{FF2B5EF4-FFF2-40B4-BE49-F238E27FC236}">
                      <a16:creationId xmlns:a16="http://schemas.microsoft.com/office/drawing/2014/main" id="{0EF9D789-5634-B327-BDB3-B8B4533FBB68}"/>
                    </a:ext>
                  </a:extLst>
                </p:cNvPr>
                <p:cNvPicPr/>
                <p:nvPr/>
              </p:nvPicPr>
              <p:blipFill>
                <a:blip r:embed="rId121"/>
                <a:stretch>
                  <a:fillRect/>
                </a:stretch>
              </p:blipFill>
              <p:spPr>
                <a:xfrm>
                  <a:off x="4491251" y="2423935"/>
                  <a:ext cx="14004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91" name="Ink 90">
                  <a:extLst>
                    <a:ext uri="{FF2B5EF4-FFF2-40B4-BE49-F238E27FC236}">
                      <a16:creationId xmlns:a16="http://schemas.microsoft.com/office/drawing/2014/main" id="{AE1B663D-C0FC-2CFE-22C1-F8A798A2DCD4}"/>
                    </a:ext>
                  </a:extLst>
                </p14:cNvPr>
                <p14:cNvContentPartPr/>
                <p14:nvPr/>
              </p14:nvContentPartPr>
              <p14:xfrm>
                <a:off x="4796891" y="2098135"/>
                <a:ext cx="1102680" cy="437400"/>
              </p14:xfrm>
            </p:contentPart>
          </mc:Choice>
          <mc:Fallback xmlns="">
            <p:pic>
              <p:nvPicPr>
                <p:cNvPr id="91" name="Ink 90">
                  <a:extLst>
                    <a:ext uri="{FF2B5EF4-FFF2-40B4-BE49-F238E27FC236}">
                      <a16:creationId xmlns:a16="http://schemas.microsoft.com/office/drawing/2014/main" id="{AE1B663D-C0FC-2CFE-22C1-F8A798A2DCD4}"/>
                    </a:ext>
                  </a:extLst>
                </p:cNvPr>
                <p:cNvPicPr/>
                <p:nvPr/>
              </p:nvPicPr>
              <p:blipFill>
                <a:blip r:embed="rId123"/>
                <a:stretch>
                  <a:fillRect/>
                </a:stretch>
              </p:blipFill>
              <p:spPr>
                <a:xfrm>
                  <a:off x="4788251" y="2089135"/>
                  <a:ext cx="1120320" cy="4550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92" name="Ink 91">
                  <a:extLst>
                    <a:ext uri="{FF2B5EF4-FFF2-40B4-BE49-F238E27FC236}">
                      <a16:creationId xmlns:a16="http://schemas.microsoft.com/office/drawing/2014/main" id="{2273ECA8-0B19-15F2-6334-3358D7CB5D46}"/>
                    </a:ext>
                  </a:extLst>
                </p14:cNvPr>
                <p14:cNvContentPartPr/>
                <p14:nvPr/>
              </p14:nvContentPartPr>
              <p14:xfrm>
                <a:off x="5820011" y="2220895"/>
                <a:ext cx="28800" cy="9000"/>
              </p14:xfrm>
            </p:contentPart>
          </mc:Choice>
          <mc:Fallback xmlns="">
            <p:pic>
              <p:nvPicPr>
                <p:cNvPr id="92" name="Ink 91">
                  <a:extLst>
                    <a:ext uri="{FF2B5EF4-FFF2-40B4-BE49-F238E27FC236}">
                      <a16:creationId xmlns:a16="http://schemas.microsoft.com/office/drawing/2014/main" id="{2273ECA8-0B19-15F2-6334-3358D7CB5D46}"/>
                    </a:ext>
                  </a:extLst>
                </p:cNvPr>
                <p:cNvPicPr/>
                <p:nvPr/>
              </p:nvPicPr>
              <p:blipFill>
                <a:blip r:embed="rId125"/>
                <a:stretch>
                  <a:fillRect/>
                </a:stretch>
              </p:blipFill>
              <p:spPr>
                <a:xfrm>
                  <a:off x="5811011" y="2212255"/>
                  <a:ext cx="4644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93" name="Ink 92">
                  <a:extLst>
                    <a:ext uri="{FF2B5EF4-FFF2-40B4-BE49-F238E27FC236}">
                      <a16:creationId xmlns:a16="http://schemas.microsoft.com/office/drawing/2014/main" id="{94118112-0334-FB94-BC89-6504E8316F6C}"/>
                    </a:ext>
                  </a:extLst>
                </p14:cNvPr>
                <p14:cNvContentPartPr/>
                <p14:nvPr/>
              </p14:nvContentPartPr>
              <p14:xfrm>
                <a:off x="6133211" y="2263375"/>
                <a:ext cx="509040" cy="168480"/>
              </p14:xfrm>
            </p:contentPart>
          </mc:Choice>
          <mc:Fallback xmlns="">
            <p:pic>
              <p:nvPicPr>
                <p:cNvPr id="93" name="Ink 92">
                  <a:extLst>
                    <a:ext uri="{FF2B5EF4-FFF2-40B4-BE49-F238E27FC236}">
                      <a16:creationId xmlns:a16="http://schemas.microsoft.com/office/drawing/2014/main" id="{94118112-0334-FB94-BC89-6504E8316F6C}"/>
                    </a:ext>
                  </a:extLst>
                </p:cNvPr>
                <p:cNvPicPr/>
                <p:nvPr/>
              </p:nvPicPr>
              <p:blipFill>
                <a:blip r:embed="rId127"/>
                <a:stretch>
                  <a:fillRect/>
                </a:stretch>
              </p:blipFill>
              <p:spPr>
                <a:xfrm>
                  <a:off x="6124211" y="2254375"/>
                  <a:ext cx="52668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94" name="Ink 93">
                  <a:extLst>
                    <a:ext uri="{FF2B5EF4-FFF2-40B4-BE49-F238E27FC236}">
                      <a16:creationId xmlns:a16="http://schemas.microsoft.com/office/drawing/2014/main" id="{74E9DD51-4B48-5BD8-B0E3-178D321091A6}"/>
                    </a:ext>
                  </a:extLst>
                </p14:cNvPr>
                <p14:cNvContentPartPr/>
                <p14:nvPr/>
              </p14:nvContentPartPr>
              <p14:xfrm>
                <a:off x="6746291" y="2009575"/>
                <a:ext cx="1352520" cy="421920"/>
              </p14:xfrm>
            </p:contentPart>
          </mc:Choice>
          <mc:Fallback xmlns="">
            <p:pic>
              <p:nvPicPr>
                <p:cNvPr id="94" name="Ink 93">
                  <a:extLst>
                    <a:ext uri="{FF2B5EF4-FFF2-40B4-BE49-F238E27FC236}">
                      <a16:creationId xmlns:a16="http://schemas.microsoft.com/office/drawing/2014/main" id="{74E9DD51-4B48-5BD8-B0E3-178D321091A6}"/>
                    </a:ext>
                  </a:extLst>
                </p:cNvPr>
                <p:cNvPicPr/>
                <p:nvPr/>
              </p:nvPicPr>
              <p:blipFill>
                <a:blip r:embed="rId129"/>
                <a:stretch>
                  <a:fillRect/>
                </a:stretch>
              </p:blipFill>
              <p:spPr>
                <a:xfrm>
                  <a:off x="6737291" y="2000935"/>
                  <a:ext cx="1370160" cy="4395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95" name="Ink 94">
                  <a:extLst>
                    <a:ext uri="{FF2B5EF4-FFF2-40B4-BE49-F238E27FC236}">
                      <a16:creationId xmlns:a16="http://schemas.microsoft.com/office/drawing/2014/main" id="{C0C19AB0-0A14-1821-61DD-646A92E5F6EF}"/>
                    </a:ext>
                  </a:extLst>
                </p14:cNvPr>
                <p14:cNvContentPartPr/>
                <p14:nvPr/>
              </p14:nvContentPartPr>
              <p14:xfrm>
                <a:off x="7769051" y="2158975"/>
                <a:ext cx="33480" cy="10440"/>
              </p14:xfrm>
            </p:contentPart>
          </mc:Choice>
          <mc:Fallback xmlns="">
            <p:pic>
              <p:nvPicPr>
                <p:cNvPr id="95" name="Ink 94">
                  <a:extLst>
                    <a:ext uri="{FF2B5EF4-FFF2-40B4-BE49-F238E27FC236}">
                      <a16:creationId xmlns:a16="http://schemas.microsoft.com/office/drawing/2014/main" id="{C0C19AB0-0A14-1821-61DD-646A92E5F6EF}"/>
                    </a:ext>
                  </a:extLst>
                </p:cNvPr>
                <p:cNvPicPr/>
                <p:nvPr/>
              </p:nvPicPr>
              <p:blipFill>
                <a:blip r:embed="rId131"/>
                <a:stretch>
                  <a:fillRect/>
                </a:stretch>
              </p:blipFill>
              <p:spPr>
                <a:xfrm>
                  <a:off x="7760411" y="2150335"/>
                  <a:ext cx="51120" cy="28080"/>
                </a:xfrm>
                <a:prstGeom prst="rect">
                  <a:avLst/>
                </a:prstGeom>
              </p:spPr>
            </p:pic>
          </mc:Fallback>
        </mc:AlternateContent>
      </p:grpSp>
      <p:grpSp>
        <p:nvGrpSpPr>
          <p:cNvPr id="103" name="Group 102">
            <a:extLst>
              <a:ext uri="{FF2B5EF4-FFF2-40B4-BE49-F238E27FC236}">
                <a16:creationId xmlns:a16="http://schemas.microsoft.com/office/drawing/2014/main" id="{35D8110D-2F36-D111-9A03-71D65CCEA2B7}"/>
              </a:ext>
            </a:extLst>
          </p:cNvPr>
          <p:cNvGrpSpPr/>
          <p:nvPr/>
        </p:nvGrpSpPr>
        <p:grpSpPr>
          <a:xfrm>
            <a:off x="3359411" y="2953135"/>
            <a:ext cx="888120" cy="355320"/>
            <a:chOff x="3359411" y="2953135"/>
            <a:chExt cx="888120" cy="355320"/>
          </a:xfrm>
        </p:grpSpPr>
        <mc:AlternateContent xmlns:mc="http://schemas.openxmlformats.org/markup-compatibility/2006" xmlns:p14="http://schemas.microsoft.com/office/powerpoint/2010/main">
          <mc:Choice Requires="p14">
            <p:contentPart p14:bwMode="auto" r:id="rId132">
              <p14:nvContentPartPr>
                <p14:cNvPr id="98" name="Ink 97">
                  <a:extLst>
                    <a:ext uri="{FF2B5EF4-FFF2-40B4-BE49-F238E27FC236}">
                      <a16:creationId xmlns:a16="http://schemas.microsoft.com/office/drawing/2014/main" id="{F0BA9E79-DDF8-7FD8-0767-7D64B74D33FC}"/>
                    </a:ext>
                  </a:extLst>
                </p14:cNvPr>
                <p14:cNvContentPartPr/>
                <p14:nvPr/>
              </p14:nvContentPartPr>
              <p14:xfrm>
                <a:off x="3359771" y="2976895"/>
                <a:ext cx="234000" cy="282240"/>
              </p14:xfrm>
            </p:contentPart>
          </mc:Choice>
          <mc:Fallback xmlns="">
            <p:pic>
              <p:nvPicPr>
                <p:cNvPr id="98" name="Ink 97">
                  <a:extLst>
                    <a:ext uri="{FF2B5EF4-FFF2-40B4-BE49-F238E27FC236}">
                      <a16:creationId xmlns:a16="http://schemas.microsoft.com/office/drawing/2014/main" id="{F0BA9E79-DDF8-7FD8-0767-7D64B74D33FC}"/>
                    </a:ext>
                  </a:extLst>
                </p:cNvPr>
                <p:cNvPicPr/>
                <p:nvPr/>
              </p:nvPicPr>
              <p:blipFill>
                <a:blip r:embed="rId133"/>
                <a:stretch>
                  <a:fillRect/>
                </a:stretch>
              </p:blipFill>
              <p:spPr>
                <a:xfrm>
                  <a:off x="3351131" y="2967895"/>
                  <a:ext cx="251640" cy="29988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99" name="Ink 98">
                  <a:extLst>
                    <a:ext uri="{FF2B5EF4-FFF2-40B4-BE49-F238E27FC236}">
                      <a16:creationId xmlns:a16="http://schemas.microsoft.com/office/drawing/2014/main" id="{20FFBB2E-B3BF-4897-E945-F32004B68F64}"/>
                    </a:ext>
                  </a:extLst>
                </p14:cNvPr>
                <p14:cNvContentPartPr/>
                <p14:nvPr/>
              </p14:nvContentPartPr>
              <p14:xfrm>
                <a:off x="3359411" y="2953135"/>
                <a:ext cx="290160" cy="27360"/>
              </p14:xfrm>
            </p:contentPart>
          </mc:Choice>
          <mc:Fallback xmlns="">
            <p:pic>
              <p:nvPicPr>
                <p:cNvPr id="99" name="Ink 98">
                  <a:extLst>
                    <a:ext uri="{FF2B5EF4-FFF2-40B4-BE49-F238E27FC236}">
                      <a16:creationId xmlns:a16="http://schemas.microsoft.com/office/drawing/2014/main" id="{20FFBB2E-B3BF-4897-E945-F32004B68F64}"/>
                    </a:ext>
                  </a:extLst>
                </p:cNvPr>
                <p:cNvPicPr/>
                <p:nvPr/>
              </p:nvPicPr>
              <p:blipFill>
                <a:blip r:embed="rId135"/>
                <a:stretch>
                  <a:fillRect/>
                </a:stretch>
              </p:blipFill>
              <p:spPr>
                <a:xfrm>
                  <a:off x="3350411" y="2944495"/>
                  <a:ext cx="30780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01" name="Ink 100">
                  <a:extLst>
                    <a:ext uri="{FF2B5EF4-FFF2-40B4-BE49-F238E27FC236}">
                      <a16:creationId xmlns:a16="http://schemas.microsoft.com/office/drawing/2014/main" id="{7B5B817D-CADF-7305-E24C-72DE4E0E370D}"/>
                    </a:ext>
                  </a:extLst>
                </p14:cNvPr>
                <p14:cNvContentPartPr/>
                <p14:nvPr/>
              </p14:nvContentPartPr>
              <p14:xfrm>
                <a:off x="3857291" y="3138175"/>
                <a:ext cx="390240" cy="170280"/>
              </p14:xfrm>
            </p:contentPart>
          </mc:Choice>
          <mc:Fallback xmlns="">
            <p:pic>
              <p:nvPicPr>
                <p:cNvPr id="101" name="Ink 100">
                  <a:extLst>
                    <a:ext uri="{FF2B5EF4-FFF2-40B4-BE49-F238E27FC236}">
                      <a16:creationId xmlns:a16="http://schemas.microsoft.com/office/drawing/2014/main" id="{7B5B817D-CADF-7305-E24C-72DE4E0E370D}"/>
                    </a:ext>
                  </a:extLst>
                </p:cNvPr>
                <p:cNvPicPr/>
                <p:nvPr/>
              </p:nvPicPr>
              <p:blipFill>
                <a:blip r:embed="rId137"/>
                <a:stretch>
                  <a:fillRect/>
                </a:stretch>
              </p:blipFill>
              <p:spPr>
                <a:xfrm>
                  <a:off x="3848651" y="3129535"/>
                  <a:ext cx="40788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02" name="Ink 101">
                  <a:extLst>
                    <a:ext uri="{FF2B5EF4-FFF2-40B4-BE49-F238E27FC236}">
                      <a16:creationId xmlns:a16="http://schemas.microsoft.com/office/drawing/2014/main" id="{DD5C5E31-6F3F-C66D-038E-70AA9B78C400}"/>
                    </a:ext>
                  </a:extLst>
                </p14:cNvPr>
                <p14:cNvContentPartPr/>
                <p14:nvPr/>
              </p14:nvContentPartPr>
              <p14:xfrm>
                <a:off x="3989771" y="3044935"/>
                <a:ext cx="60480" cy="73440"/>
              </p14:xfrm>
            </p:contentPart>
          </mc:Choice>
          <mc:Fallback xmlns="">
            <p:pic>
              <p:nvPicPr>
                <p:cNvPr id="102" name="Ink 101">
                  <a:extLst>
                    <a:ext uri="{FF2B5EF4-FFF2-40B4-BE49-F238E27FC236}">
                      <a16:creationId xmlns:a16="http://schemas.microsoft.com/office/drawing/2014/main" id="{DD5C5E31-6F3F-C66D-038E-70AA9B78C400}"/>
                    </a:ext>
                  </a:extLst>
                </p:cNvPr>
                <p:cNvPicPr/>
                <p:nvPr/>
              </p:nvPicPr>
              <p:blipFill>
                <a:blip r:embed="rId139"/>
                <a:stretch>
                  <a:fillRect/>
                </a:stretch>
              </p:blipFill>
              <p:spPr>
                <a:xfrm>
                  <a:off x="3981131" y="3036295"/>
                  <a:ext cx="78120" cy="91080"/>
                </a:xfrm>
                <a:prstGeom prst="rect">
                  <a:avLst/>
                </a:prstGeom>
              </p:spPr>
            </p:pic>
          </mc:Fallback>
        </mc:AlternateContent>
      </p:grpSp>
      <p:grpSp>
        <p:nvGrpSpPr>
          <p:cNvPr id="109" name="Group 108">
            <a:extLst>
              <a:ext uri="{FF2B5EF4-FFF2-40B4-BE49-F238E27FC236}">
                <a16:creationId xmlns:a16="http://schemas.microsoft.com/office/drawing/2014/main" id="{D02A88E2-364E-AAC0-5A31-3FFB4B528A62}"/>
              </a:ext>
            </a:extLst>
          </p:cNvPr>
          <p:cNvGrpSpPr/>
          <p:nvPr/>
        </p:nvGrpSpPr>
        <p:grpSpPr>
          <a:xfrm>
            <a:off x="4540211" y="2696815"/>
            <a:ext cx="3709080" cy="667800"/>
            <a:chOff x="4540211" y="2696815"/>
            <a:chExt cx="3709080" cy="667800"/>
          </a:xfrm>
        </p:grpSpPr>
        <mc:AlternateContent xmlns:mc="http://schemas.openxmlformats.org/markup-compatibility/2006" xmlns:p14="http://schemas.microsoft.com/office/powerpoint/2010/main">
          <mc:Choice Requires="p14">
            <p:contentPart p14:bwMode="auto" r:id="rId140">
              <p14:nvContentPartPr>
                <p14:cNvPr id="104" name="Ink 103">
                  <a:extLst>
                    <a:ext uri="{FF2B5EF4-FFF2-40B4-BE49-F238E27FC236}">
                      <a16:creationId xmlns:a16="http://schemas.microsoft.com/office/drawing/2014/main" id="{2A14C12C-79E9-D829-A142-22677B70FBA4}"/>
                    </a:ext>
                  </a:extLst>
                </p14:cNvPr>
                <p14:cNvContentPartPr/>
                <p14:nvPr/>
              </p14:nvContentPartPr>
              <p14:xfrm>
                <a:off x="4540211" y="2842615"/>
                <a:ext cx="1164960" cy="522000"/>
              </p14:xfrm>
            </p:contentPart>
          </mc:Choice>
          <mc:Fallback xmlns="">
            <p:pic>
              <p:nvPicPr>
                <p:cNvPr id="104" name="Ink 103">
                  <a:extLst>
                    <a:ext uri="{FF2B5EF4-FFF2-40B4-BE49-F238E27FC236}">
                      <a16:creationId xmlns:a16="http://schemas.microsoft.com/office/drawing/2014/main" id="{2A14C12C-79E9-D829-A142-22677B70FBA4}"/>
                    </a:ext>
                  </a:extLst>
                </p:cNvPr>
                <p:cNvPicPr/>
                <p:nvPr/>
              </p:nvPicPr>
              <p:blipFill>
                <a:blip r:embed="rId141"/>
                <a:stretch>
                  <a:fillRect/>
                </a:stretch>
              </p:blipFill>
              <p:spPr>
                <a:xfrm>
                  <a:off x="4531571" y="2833615"/>
                  <a:ext cx="1182600" cy="53964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05" name="Ink 104">
                  <a:extLst>
                    <a:ext uri="{FF2B5EF4-FFF2-40B4-BE49-F238E27FC236}">
                      <a16:creationId xmlns:a16="http://schemas.microsoft.com/office/drawing/2014/main" id="{189799F9-6414-CF37-0ACE-DF07DD682D75}"/>
                    </a:ext>
                  </a:extLst>
                </p14:cNvPr>
                <p14:cNvContentPartPr/>
                <p14:nvPr/>
              </p14:nvContentPartPr>
              <p14:xfrm>
                <a:off x="5948171" y="2696815"/>
                <a:ext cx="1152000" cy="517320"/>
              </p14:xfrm>
            </p:contentPart>
          </mc:Choice>
          <mc:Fallback xmlns="">
            <p:pic>
              <p:nvPicPr>
                <p:cNvPr id="105" name="Ink 104">
                  <a:extLst>
                    <a:ext uri="{FF2B5EF4-FFF2-40B4-BE49-F238E27FC236}">
                      <a16:creationId xmlns:a16="http://schemas.microsoft.com/office/drawing/2014/main" id="{189799F9-6414-CF37-0ACE-DF07DD682D75}"/>
                    </a:ext>
                  </a:extLst>
                </p:cNvPr>
                <p:cNvPicPr/>
                <p:nvPr/>
              </p:nvPicPr>
              <p:blipFill>
                <a:blip r:embed="rId143"/>
                <a:stretch>
                  <a:fillRect/>
                </a:stretch>
              </p:blipFill>
              <p:spPr>
                <a:xfrm>
                  <a:off x="5939531" y="2688175"/>
                  <a:ext cx="1169640" cy="5349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06" name="Ink 105">
                  <a:extLst>
                    <a:ext uri="{FF2B5EF4-FFF2-40B4-BE49-F238E27FC236}">
                      <a16:creationId xmlns:a16="http://schemas.microsoft.com/office/drawing/2014/main" id="{FE995736-7771-D28A-6981-A99CA24A192A}"/>
                    </a:ext>
                  </a:extLst>
                </p14:cNvPr>
                <p14:cNvContentPartPr/>
                <p14:nvPr/>
              </p14:nvContentPartPr>
              <p14:xfrm>
                <a:off x="7184051" y="2702575"/>
                <a:ext cx="420840" cy="392400"/>
              </p14:xfrm>
            </p:contentPart>
          </mc:Choice>
          <mc:Fallback xmlns="">
            <p:pic>
              <p:nvPicPr>
                <p:cNvPr id="106" name="Ink 105">
                  <a:extLst>
                    <a:ext uri="{FF2B5EF4-FFF2-40B4-BE49-F238E27FC236}">
                      <a16:creationId xmlns:a16="http://schemas.microsoft.com/office/drawing/2014/main" id="{FE995736-7771-D28A-6981-A99CA24A192A}"/>
                    </a:ext>
                  </a:extLst>
                </p:cNvPr>
                <p:cNvPicPr/>
                <p:nvPr/>
              </p:nvPicPr>
              <p:blipFill>
                <a:blip r:embed="rId145"/>
                <a:stretch>
                  <a:fillRect/>
                </a:stretch>
              </p:blipFill>
              <p:spPr>
                <a:xfrm>
                  <a:off x="7175411" y="2693935"/>
                  <a:ext cx="438480" cy="41004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07" name="Ink 106">
                  <a:extLst>
                    <a:ext uri="{FF2B5EF4-FFF2-40B4-BE49-F238E27FC236}">
                      <a16:creationId xmlns:a16="http://schemas.microsoft.com/office/drawing/2014/main" id="{B831B483-836E-2E56-C65E-705CC14AFF2E}"/>
                    </a:ext>
                  </a:extLst>
                </p14:cNvPr>
                <p14:cNvContentPartPr/>
                <p14:nvPr/>
              </p14:nvContentPartPr>
              <p14:xfrm>
                <a:off x="7202051" y="2791135"/>
                <a:ext cx="330840" cy="38160"/>
              </p14:xfrm>
            </p:contentPart>
          </mc:Choice>
          <mc:Fallback xmlns="">
            <p:pic>
              <p:nvPicPr>
                <p:cNvPr id="107" name="Ink 106">
                  <a:extLst>
                    <a:ext uri="{FF2B5EF4-FFF2-40B4-BE49-F238E27FC236}">
                      <a16:creationId xmlns:a16="http://schemas.microsoft.com/office/drawing/2014/main" id="{B831B483-836E-2E56-C65E-705CC14AFF2E}"/>
                    </a:ext>
                  </a:extLst>
                </p:cNvPr>
                <p:cNvPicPr/>
                <p:nvPr/>
              </p:nvPicPr>
              <p:blipFill>
                <a:blip r:embed="rId147"/>
                <a:stretch>
                  <a:fillRect/>
                </a:stretch>
              </p:blipFill>
              <p:spPr>
                <a:xfrm>
                  <a:off x="7193051" y="2782495"/>
                  <a:ext cx="34848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08" name="Ink 107">
                  <a:extLst>
                    <a:ext uri="{FF2B5EF4-FFF2-40B4-BE49-F238E27FC236}">
                      <a16:creationId xmlns:a16="http://schemas.microsoft.com/office/drawing/2014/main" id="{8E66CF7D-36AC-A89F-D64E-5169AC42F13C}"/>
                    </a:ext>
                  </a:extLst>
                </p14:cNvPr>
                <p14:cNvContentPartPr/>
                <p14:nvPr/>
              </p14:nvContentPartPr>
              <p14:xfrm>
                <a:off x="7700651" y="2701855"/>
                <a:ext cx="548640" cy="377280"/>
              </p14:xfrm>
            </p:contentPart>
          </mc:Choice>
          <mc:Fallback xmlns="">
            <p:pic>
              <p:nvPicPr>
                <p:cNvPr id="108" name="Ink 107">
                  <a:extLst>
                    <a:ext uri="{FF2B5EF4-FFF2-40B4-BE49-F238E27FC236}">
                      <a16:creationId xmlns:a16="http://schemas.microsoft.com/office/drawing/2014/main" id="{8E66CF7D-36AC-A89F-D64E-5169AC42F13C}"/>
                    </a:ext>
                  </a:extLst>
                </p:cNvPr>
                <p:cNvPicPr/>
                <p:nvPr/>
              </p:nvPicPr>
              <p:blipFill>
                <a:blip r:embed="rId149"/>
                <a:stretch>
                  <a:fillRect/>
                </a:stretch>
              </p:blipFill>
              <p:spPr>
                <a:xfrm>
                  <a:off x="7691651" y="2692855"/>
                  <a:ext cx="566280" cy="394920"/>
                </a:xfrm>
                <a:prstGeom prst="rect">
                  <a:avLst/>
                </a:prstGeom>
              </p:spPr>
            </p:pic>
          </mc:Fallback>
        </mc:AlternateContent>
      </p:grpSp>
      <p:grpSp>
        <p:nvGrpSpPr>
          <p:cNvPr id="136" name="Group 135">
            <a:extLst>
              <a:ext uri="{FF2B5EF4-FFF2-40B4-BE49-F238E27FC236}">
                <a16:creationId xmlns:a16="http://schemas.microsoft.com/office/drawing/2014/main" id="{4B781729-DAAF-AC1B-76EC-5B182DB09037}"/>
              </a:ext>
            </a:extLst>
          </p:cNvPr>
          <p:cNvGrpSpPr/>
          <p:nvPr/>
        </p:nvGrpSpPr>
        <p:grpSpPr>
          <a:xfrm>
            <a:off x="8608211" y="2608255"/>
            <a:ext cx="3314160" cy="1178280"/>
            <a:chOff x="8608211" y="2608255"/>
            <a:chExt cx="3314160" cy="1178280"/>
          </a:xfrm>
        </p:grpSpPr>
        <mc:AlternateContent xmlns:mc="http://schemas.openxmlformats.org/markup-compatibility/2006" xmlns:p14="http://schemas.microsoft.com/office/powerpoint/2010/main">
          <mc:Choice Requires="p14">
            <p:contentPart p14:bwMode="auto" r:id="rId150">
              <p14:nvContentPartPr>
                <p14:cNvPr id="110" name="Ink 109">
                  <a:extLst>
                    <a:ext uri="{FF2B5EF4-FFF2-40B4-BE49-F238E27FC236}">
                      <a16:creationId xmlns:a16="http://schemas.microsoft.com/office/drawing/2014/main" id="{F8F52143-067F-0BBB-1F51-C8D87D46B47D}"/>
                    </a:ext>
                  </a:extLst>
                </p14:cNvPr>
                <p14:cNvContentPartPr/>
                <p14:nvPr/>
              </p14:nvContentPartPr>
              <p14:xfrm>
                <a:off x="8608211" y="2653255"/>
                <a:ext cx="591480" cy="663120"/>
              </p14:xfrm>
            </p:contentPart>
          </mc:Choice>
          <mc:Fallback xmlns="">
            <p:pic>
              <p:nvPicPr>
                <p:cNvPr id="110" name="Ink 109">
                  <a:extLst>
                    <a:ext uri="{FF2B5EF4-FFF2-40B4-BE49-F238E27FC236}">
                      <a16:creationId xmlns:a16="http://schemas.microsoft.com/office/drawing/2014/main" id="{F8F52143-067F-0BBB-1F51-C8D87D46B47D}"/>
                    </a:ext>
                  </a:extLst>
                </p:cNvPr>
                <p:cNvPicPr/>
                <p:nvPr/>
              </p:nvPicPr>
              <p:blipFill>
                <a:blip r:embed="rId151"/>
                <a:stretch>
                  <a:fillRect/>
                </a:stretch>
              </p:blipFill>
              <p:spPr>
                <a:xfrm>
                  <a:off x="8599211" y="2644615"/>
                  <a:ext cx="609120" cy="68076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11" name="Ink 110">
                  <a:extLst>
                    <a:ext uri="{FF2B5EF4-FFF2-40B4-BE49-F238E27FC236}">
                      <a16:creationId xmlns:a16="http://schemas.microsoft.com/office/drawing/2014/main" id="{70039173-749C-3322-1514-6D3D1B394572}"/>
                    </a:ext>
                  </a:extLst>
                </p14:cNvPr>
                <p14:cNvContentPartPr/>
                <p14:nvPr/>
              </p14:nvContentPartPr>
              <p14:xfrm>
                <a:off x="9292931" y="2899855"/>
                <a:ext cx="92160" cy="19440"/>
              </p14:xfrm>
            </p:contentPart>
          </mc:Choice>
          <mc:Fallback xmlns="">
            <p:pic>
              <p:nvPicPr>
                <p:cNvPr id="111" name="Ink 110">
                  <a:extLst>
                    <a:ext uri="{FF2B5EF4-FFF2-40B4-BE49-F238E27FC236}">
                      <a16:creationId xmlns:a16="http://schemas.microsoft.com/office/drawing/2014/main" id="{70039173-749C-3322-1514-6D3D1B394572}"/>
                    </a:ext>
                  </a:extLst>
                </p:cNvPr>
                <p:cNvPicPr/>
                <p:nvPr/>
              </p:nvPicPr>
              <p:blipFill>
                <a:blip r:embed="rId153"/>
                <a:stretch>
                  <a:fillRect/>
                </a:stretch>
              </p:blipFill>
              <p:spPr>
                <a:xfrm>
                  <a:off x="9283931" y="2891215"/>
                  <a:ext cx="10980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12" name="Ink 111">
                  <a:extLst>
                    <a:ext uri="{FF2B5EF4-FFF2-40B4-BE49-F238E27FC236}">
                      <a16:creationId xmlns:a16="http://schemas.microsoft.com/office/drawing/2014/main" id="{86440CAA-3329-9E8E-7F36-1EF080BE7042}"/>
                    </a:ext>
                  </a:extLst>
                </p14:cNvPr>
                <p14:cNvContentPartPr/>
                <p14:nvPr/>
              </p14:nvContentPartPr>
              <p14:xfrm>
                <a:off x="9367091" y="2608255"/>
                <a:ext cx="1396800" cy="532440"/>
              </p14:xfrm>
            </p:contentPart>
          </mc:Choice>
          <mc:Fallback xmlns="">
            <p:pic>
              <p:nvPicPr>
                <p:cNvPr id="112" name="Ink 111">
                  <a:extLst>
                    <a:ext uri="{FF2B5EF4-FFF2-40B4-BE49-F238E27FC236}">
                      <a16:creationId xmlns:a16="http://schemas.microsoft.com/office/drawing/2014/main" id="{86440CAA-3329-9E8E-7F36-1EF080BE7042}"/>
                    </a:ext>
                  </a:extLst>
                </p:cNvPr>
                <p:cNvPicPr/>
                <p:nvPr/>
              </p:nvPicPr>
              <p:blipFill>
                <a:blip r:embed="rId155"/>
                <a:stretch>
                  <a:fillRect/>
                </a:stretch>
              </p:blipFill>
              <p:spPr>
                <a:xfrm>
                  <a:off x="9358451" y="2599615"/>
                  <a:ext cx="1414440" cy="55008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13" name="Ink 112">
                  <a:extLst>
                    <a:ext uri="{FF2B5EF4-FFF2-40B4-BE49-F238E27FC236}">
                      <a16:creationId xmlns:a16="http://schemas.microsoft.com/office/drawing/2014/main" id="{B24DCDA3-8597-63B4-87FA-9AFD15F33416}"/>
                    </a:ext>
                  </a:extLst>
                </p14:cNvPr>
                <p14:cNvContentPartPr/>
                <p14:nvPr/>
              </p14:nvContentPartPr>
              <p14:xfrm>
                <a:off x="9552131" y="2684215"/>
                <a:ext cx="6840" cy="6120"/>
              </p14:xfrm>
            </p:contentPart>
          </mc:Choice>
          <mc:Fallback xmlns="">
            <p:pic>
              <p:nvPicPr>
                <p:cNvPr id="113" name="Ink 112">
                  <a:extLst>
                    <a:ext uri="{FF2B5EF4-FFF2-40B4-BE49-F238E27FC236}">
                      <a16:creationId xmlns:a16="http://schemas.microsoft.com/office/drawing/2014/main" id="{B24DCDA3-8597-63B4-87FA-9AFD15F33416}"/>
                    </a:ext>
                  </a:extLst>
                </p:cNvPr>
                <p:cNvPicPr/>
                <p:nvPr/>
              </p:nvPicPr>
              <p:blipFill>
                <a:blip r:embed="rId157"/>
                <a:stretch>
                  <a:fillRect/>
                </a:stretch>
              </p:blipFill>
              <p:spPr>
                <a:xfrm>
                  <a:off x="9543131" y="2675575"/>
                  <a:ext cx="2448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15" name="Ink 114">
                  <a:extLst>
                    <a:ext uri="{FF2B5EF4-FFF2-40B4-BE49-F238E27FC236}">
                      <a16:creationId xmlns:a16="http://schemas.microsoft.com/office/drawing/2014/main" id="{3038E2E9-4566-FF39-7C7C-566700D5569D}"/>
                    </a:ext>
                  </a:extLst>
                </p14:cNvPr>
                <p14:cNvContentPartPr/>
                <p14:nvPr/>
              </p14:nvContentPartPr>
              <p14:xfrm>
                <a:off x="9395891" y="3238615"/>
                <a:ext cx="124560" cy="437040"/>
              </p14:xfrm>
            </p:contentPart>
          </mc:Choice>
          <mc:Fallback xmlns="">
            <p:pic>
              <p:nvPicPr>
                <p:cNvPr id="115" name="Ink 114">
                  <a:extLst>
                    <a:ext uri="{FF2B5EF4-FFF2-40B4-BE49-F238E27FC236}">
                      <a16:creationId xmlns:a16="http://schemas.microsoft.com/office/drawing/2014/main" id="{3038E2E9-4566-FF39-7C7C-566700D5569D}"/>
                    </a:ext>
                  </a:extLst>
                </p:cNvPr>
                <p:cNvPicPr/>
                <p:nvPr/>
              </p:nvPicPr>
              <p:blipFill>
                <a:blip r:embed="rId159"/>
                <a:stretch>
                  <a:fillRect/>
                </a:stretch>
              </p:blipFill>
              <p:spPr>
                <a:xfrm>
                  <a:off x="9387251" y="3229615"/>
                  <a:ext cx="142200" cy="45468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17" name="Ink 116">
                  <a:extLst>
                    <a:ext uri="{FF2B5EF4-FFF2-40B4-BE49-F238E27FC236}">
                      <a16:creationId xmlns:a16="http://schemas.microsoft.com/office/drawing/2014/main" id="{94E176E7-E94C-E0E1-157F-14E06F93D935}"/>
                    </a:ext>
                  </a:extLst>
                </p14:cNvPr>
                <p14:cNvContentPartPr/>
                <p14:nvPr/>
              </p14:nvContentPartPr>
              <p14:xfrm>
                <a:off x="9695411" y="3312775"/>
                <a:ext cx="7200" cy="121680"/>
              </p14:xfrm>
            </p:contentPart>
          </mc:Choice>
          <mc:Fallback xmlns="">
            <p:pic>
              <p:nvPicPr>
                <p:cNvPr id="117" name="Ink 116">
                  <a:extLst>
                    <a:ext uri="{FF2B5EF4-FFF2-40B4-BE49-F238E27FC236}">
                      <a16:creationId xmlns:a16="http://schemas.microsoft.com/office/drawing/2014/main" id="{94E176E7-E94C-E0E1-157F-14E06F93D935}"/>
                    </a:ext>
                  </a:extLst>
                </p:cNvPr>
                <p:cNvPicPr/>
                <p:nvPr/>
              </p:nvPicPr>
              <p:blipFill>
                <a:blip r:embed="rId161"/>
                <a:stretch>
                  <a:fillRect/>
                </a:stretch>
              </p:blipFill>
              <p:spPr>
                <a:xfrm>
                  <a:off x="9686411" y="3303775"/>
                  <a:ext cx="2484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18" name="Ink 117">
                  <a:extLst>
                    <a:ext uri="{FF2B5EF4-FFF2-40B4-BE49-F238E27FC236}">
                      <a16:creationId xmlns:a16="http://schemas.microsoft.com/office/drawing/2014/main" id="{3629B44E-05D3-4178-3455-26A5C4DC7444}"/>
                    </a:ext>
                  </a:extLst>
                </p14:cNvPr>
                <p14:cNvContentPartPr/>
                <p14:nvPr/>
              </p14:nvContentPartPr>
              <p14:xfrm>
                <a:off x="9583091" y="3446335"/>
                <a:ext cx="245520" cy="43920"/>
              </p14:xfrm>
            </p:contentPart>
          </mc:Choice>
          <mc:Fallback xmlns="">
            <p:pic>
              <p:nvPicPr>
                <p:cNvPr id="118" name="Ink 117">
                  <a:extLst>
                    <a:ext uri="{FF2B5EF4-FFF2-40B4-BE49-F238E27FC236}">
                      <a16:creationId xmlns:a16="http://schemas.microsoft.com/office/drawing/2014/main" id="{3629B44E-05D3-4178-3455-26A5C4DC7444}"/>
                    </a:ext>
                  </a:extLst>
                </p:cNvPr>
                <p:cNvPicPr/>
                <p:nvPr/>
              </p:nvPicPr>
              <p:blipFill>
                <a:blip r:embed="rId163"/>
                <a:stretch>
                  <a:fillRect/>
                </a:stretch>
              </p:blipFill>
              <p:spPr>
                <a:xfrm>
                  <a:off x="9574451" y="3437335"/>
                  <a:ext cx="26316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19" name="Ink 118">
                  <a:extLst>
                    <a:ext uri="{FF2B5EF4-FFF2-40B4-BE49-F238E27FC236}">
                      <a16:creationId xmlns:a16="http://schemas.microsoft.com/office/drawing/2014/main" id="{CF3876DD-D69A-6B11-AC0B-51745479645F}"/>
                    </a:ext>
                  </a:extLst>
                </p14:cNvPr>
                <p14:cNvContentPartPr/>
                <p14:nvPr/>
              </p14:nvContentPartPr>
              <p14:xfrm>
                <a:off x="9604691" y="3569095"/>
                <a:ext cx="218160" cy="95400"/>
              </p14:xfrm>
            </p:contentPart>
          </mc:Choice>
          <mc:Fallback xmlns="">
            <p:pic>
              <p:nvPicPr>
                <p:cNvPr id="119" name="Ink 118">
                  <a:extLst>
                    <a:ext uri="{FF2B5EF4-FFF2-40B4-BE49-F238E27FC236}">
                      <a16:creationId xmlns:a16="http://schemas.microsoft.com/office/drawing/2014/main" id="{CF3876DD-D69A-6B11-AC0B-51745479645F}"/>
                    </a:ext>
                  </a:extLst>
                </p:cNvPr>
                <p:cNvPicPr/>
                <p:nvPr/>
              </p:nvPicPr>
              <p:blipFill>
                <a:blip r:embed="rId165"/>
                <a:stretch>
                  <a:fillRect/>
                </a:stretch>
              </p:blipFill>
              <p:spPr>
                <a:xfrm>
                  <a:off x="9595691" y="3560095"/>
                  <a:ext cx="23580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20" name="Ink 119">
                  <a:extLst>
                    <a:ext uri="{FF2B5EF4-FFF2-40B4-BE49-F238E27FC236}">
                      <a16:creationId xmlns:a16="http://schemas.microsoft.com/office/drawing/2014/main" id="{18BFE639-7197-2BEE-56B3-3B3F6E524676}"/>
                    </a:ext>
                  </a:extLst>
                </p14:cNvPr>
                <p14:cNvContentPartPr/>
                <p14:nvPr/>
              </p14:nvContentPartPr>
              <p14:xfrm>
                <a:off x="10008611" y="3557215"/>
                <a:ext cx="88200" cy="229320"/>
              </p14:xfrm>
            </p:contentPart>
          </mc:Choice>
          <mc:Fallback xmlns="">
            <p:pic>
              <p:nvPicPr>
                <p:cNvPr id="120" name="Ink 119">
                  <a:extLst>
                    <a:ext uri="{FF2B5EF4-FFF2-40B4-BE49-F238E27FC236}">
                      <a16:creationId xmlns:a16="http://schemas.microsoft.com/office/drawing/2014/main" id="{18BFE639-7197-2BEE-56B3-3B3F6E524676}"/>
                    </a:ext>
                  </a:extLst>
                </p:cNvPr>
                <p:cNvPicPr/>
                <p:nvPr/>
              </p:nvPicPr>
              <p:blipFill>
                <a:blip r:embed="rId167"/>
                <a:stretch>
                  <a:fillRect/>
                </a:stretch>
              </p:blipFill>
              <p:spPr>
                <a:xfrm>
                  <a:off x="9999611" y="3548575"/>
                  <a:ext cx="10584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22" name="Ink 121">
                  <a:extLst>
                    <a:ext uri="{FF2B5EF4-FFF2-40B4-BE49-F238E27FC236}">
                      <a16:creationId xmlns:a16="http://schemas.microsoft.com/office/drawing/2014/main" id="{2B35516B-C858-5CA5-AC66-9282EDD158D5}"/>
                    </a:ext>
                  </a:extLst>
                </p14:cNvPr>
                <p14:cNvContentPartPr/>
                <p14:nvPr/>
              </p14:nvContentPartPr>
              <p14:xfrm>
                <a:off x="10230731" y="3302695"/>
                <a:ext cx="174240" cy="136080"/>
              </p14:xfrm>
            </p:contentPart>
          </mc:Choice>
          <mc:Fallback xmlns="">
            <p:pic>
              <p:nvPicPr>
                <p:cNvPr id="122" name="Ink 121">
                  <a:extLst>
                    <a:ext uri="{FF2B5EF4-FFF2-40B4-BE49-F238E27FC236}">
                      <a16:creationId xmlns:a16="http://schemas.microsoft.com/office/drawing/2014/main" id="{2B35516B-C858-5CA5-AC66-9282EDD158D5}"/>
                    </a:ext>
                  </a:extLst>
                </p:cNvPr>
                <p:cNvPicPr/>
                <p:nvPr/>
              </p:nvPicPr>
              <p:blipFill>
                <a:blip r:embed="rId169"/>
                <a:stretch>
                  <a:fillRect/>
                </a:stretch>
              </p:blipFill>
              <p:spPr>
                <a:xfrm>
                  <a:off x="10222091" y="3293695"/>
                  <a:ext cx="19188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23" name="Ink 122">
                  <a:extLst>
                    <a:ext uri="{FF2B5EF4-FFF2-40B4-BE49-F238E27FC236}">
                      <a16:creationId xmlns:a16="http://schemas.microsoft.com/office/drawing/2014/main" id="{4F883131-22AE-D94D-7C1E-CC53F6E8BAED}"/>
                    </a:ext>
                  </a:extLst>
                </p14:cNvPr>
                <p14:cNvContentPartPr/>
                <p14:nvPr/>
              </p14:nvContentPartPr>
              <p14:xfrm>
                <a:off x="10219211" y="3524095"/>
                <a:ext cx="221040" cy="27720"/>
              </p14:xfrm>
            </p:contentPart>
          </mc:Choice>
          <mc:Fallback xmlns="">
            <p:pic>
              <p:nvPicPr>
                <p:cNvPr id="123" name="Ink 122">
                  <a:extLst>
                    <a:ext uri="{FF2B5EF4-FFF2-40B4-BE49-F238E27FC236}">
                      <a16:creationId xmlns:a16="http://schemas.microsoft.com/office/drawing/2014/main" id="{4F883131-22AE-D94D-7C1E-CC53F6E8BAED}"/>
                    </a:ext>
                  </a:extLst>
                </p:cNvPr>
                <p:cNvPicPr/>
                <p:nvPr/>
              </p:nvPicPr>
              <p:blipFill>
                <a:blip r:embed="rId171"/>
                <a:stretch>
                  <a:fillRect/>
                </a:stretch>
              </p:blipFill>
              <p:spPr>
                <a:xfrm>
                  <a:off x="10210211" y="3515095"/>
                  <a:ext cx="23868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24" name="Ink 123">
                  <a:extLst>
                    <a:ext uri="{FF2B5EF4-FFF2-40B4-BE49-F238E27FC236}">
                      <a16:creationId xmlns:a16="http://schemas.microsoft.com/office/drawing/2014/main" id="{3BFD87B9-90BE-1879-18E8-1618DCEACCA5}"/>
                    </a:ext>
                  </a:extLst>
                </p14:cNvPr>
                <p14:cNvContentPartPr/>
                <p14:nvPr/>
              </p14:nvContentPartPr>
              <p14:xfrm>
                <a:off x="10287251" y="3619855"/>
                <a:ext cx="126000" cy="79920"/>
              </p14:xfrm>
            </p:contentPart>
          </mc:Choice>
          <mc:Fallback xmlns="">
            <p:pic>
              <p:nvPicPr>
                <p:cNvPr id="124" name="Ink 123">
                  <a:extLst>
                    <a:ext uri="{FF2B5EF4-FFF2-40B4-BE49-F238E27FC236}">
                      <a16:creationId xmlns:a16="http://schemas.microsoft.com/office/drawing/2014/main" id="{3BFD87B9-90BE-1879-18E8-1618DCEACCA5}"/>
                    </a:ext>
                  </a:extLst>
                </p:cNvPr>
                <p:cNvPicPr/>
                <p:nvPr/>
              </p:nvPicPr>
              <p:blipFill>
                <a:blip r:embed="rId173"/>
                <a:stretch>
                  <a:fillRect/>
                </a:stretch>
              </p:blipFill>
              <p:spPr>
                <a:xfrm>
                  <a:off x="10278251" y="3610855"/>
                  <a:ext cx="14364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25" name="Ink 124">
                  <a:extLst>
                    <a:ext uri="{FF2B5EF4-FFF2-40B4-BE49-F238E27FC236}">
                      <a16:creationId xmlns:a16="http://schemas.microsoft.com/office/drawing/2014/main" id="{F90C20DF-FAA0-B49B-810D-A49CA55490FA}"/>
                    </a:ext>
                  </a:extLst>
                </p14:cNvPr>
                <p14:cNvContentPartPr/>
                <p14:nvPr/>
              </p14:nvContentPartPr>
              <p14:xfrm>
                <a:off x="10614851" y="3448495"/>
                <a:ext cx="132120" cy="230040"/>
              </p14:xfrm>
            </p:contentPart>
          </mc:Choice>
          <mc:Fallback xmlns="">
            <p:pic>
              <p:nvPicPr>
                <p:cNvPr id="125" name="Ink 124">
                  <a:extLst>
                    <a:ext uri="{FF2B5EF4-FFF2-40B4-BE49-F238E27FC236}">
                      <a16:creationId xmlns:a16="http://schemas.microsoft.com/office/drawing/2014/main" id="{F90C20DF-FAA0-B49B-810D-A49CA55490FA}"/>
                    </a:ext>
                  </a:extLst>
                </p:cNvPr>
                <p:cNvPicPr/>
                <p:nvPr/>
              </p:nvPicPr>
              <p:blipFill>
                <a:blip r:embed="rId175"/>
                <a:stretch>
                  <a:fillRect/>
                </a:stretch>
              </p:blipFill>
              <p:spPr>
                <a:xfrm>
                  <a:off x="10605851" y="3439855"/>
                  <a:ext cx="14976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27" name="Ink 126">
                  <a:extLst>
                    <a:ext uri="{FF2B5EF4-FFF2-40B4-BE49-F238E27FC236}">
                      <a16:creationId xmlns:a16="http://schemas.microsoft.com/office/drawing/2014/main" id="{8EFC6DD9-D5CE-23D7-CC0C-4F426CF8A3C5}"/>
                    </a:ext>
                  </a:extLst>
                </p14:cNvPr>
                <p14:cNvContentPartPr/>
                <p14:nvPr/>
              </p14:nvContentPartPr>
              <p14:xfrm>
                <a:off x="10893851" y="3285055"/>
                <a:ext cx="156240" cy="165240"/>
              </p14:xfrm>
            </p:contentPart>
          </mc:Choice>
          <mc:Fallback xmlns="">
            <p:pic>
              <p:nvPicPr>
                <p:cNvPr id="127" name="Ink 126">
                  <a:extLst>
                    <a:ext uri="{FF2B5EF4-FFF2-40B4-BE49-F238E27FC236}">
                      <a16:creationId xmlns:a16="http://schemas.microsoft.com/office/drawing/2014/main" id="{8EFC6DD9-D5CE-23D7-CC0C-4F426CF8A3C5}"/>
                    </a:ext>
                  </a:extLst>
                </p:cNvPr>
                <p:cNvPicPr/>
                <p:nvPr/>
              </p:nvPicPr>
              <p:blipFill>
                <a:blip r:embed="rId177"/>
                <a:stretch>
                  <a:fillRect/>
                </a:stretch>
              </p:blipFill>
              <p:spPr>
                <a:xfrm>
                  <a:off x="10884851" y="3276055"/>
                  <a:ext cx="17388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28" name="Ink 127">
                  <a:extLst>
                    <a:ext uri="{FF2B5EF4-FFF2-40B4-BE49-F238E27FC236}">
                      <a16:creationId xmlns:a16="http://schemas.microsoft.com/office/drawing/2014/main" id="{EADF0751-1E36-F86B-A2E7-8E08C8899C87}"/>
                    </a:ext>
                  </a:extLst>
                </p14:cNvPr>
                <p14:cNvContentPartPr/>
                <p14:nvPr/>
              </p14:nvContentPartPr>
              <p14:xfrm>
                <a:off x="10940651" y="3231775"/>
                <a:ext cx="161280" cy="49320"/>
              </p14:xfrm>
            </p:contentPart>
          </mc:Choice>
          <mc:Fallback xmlns="">
            <p:pic>
              <p:nvPicPr>
                <p:cNvPr id="128" name="Ink 127">
                  <a:extLst>
                    <a:ext uri="{FF2B5EF4-FFF2-40B4-BE49-F238E27FC236}">
                      <a16:creationId xmlns:a16="http://schemas.microsoft.com/office/drawing/2014/main" id="{EADF0751-1E36-F86B-A2E7-8E08C8899C87}"/>
                    </a:ext>
                  </a:extLst>
                </p:cNvPr>
                <p:cNvPicPr/>
                <p:nvPr/>
              </p:nvPicPr>
              <p:blipFill>
                <a:blip r:embed="rId179"/>
                <a:stretch>
                  <a:fillRect/>
                </a:stretch>
              </p:blipFill>
              <p:spPr>
                <a:xfrm>
                  <a:off x="10931651" y="3222775"/>
                  <a:ext cx="17892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29" name="Ink 128">
                  <a:extLst>
                    <a:ext uri="{FF2B5EF4-FFF2-40B4-BE49-F238E27FC236}">
                      <a16:creationId xmlns:a16="http://schemas.microsoft.com/office/drawing/2014/main" id="{2096C363-D2C8-AE78-16A1-E6F95F18AD39}"/>
                    </a:ext>
                  </a:extLst>
                </p14:cNvPr>
                <p14:cNvContentPartPr/>
                <p14:nvPr/>
              </p14:nvContentPartPr>
              <p14:xfrm>
                <a:off x="10795211" y="3509695"/>
                <a:ext cx="311400" cy="81720"/>
              </p14:xfrm>
            </p:contentPart>
          </mc:Choice>
          <mc:Fallback xmlns="">
            <p:pic>
              <p:nvPicPr>
                <p:cNvPr id="129" name="Ink 128">
                  <a:extLst>
                    <a:ext uri="{FF2B5EF4-FFF2-40B4-BE49-F238E27FC236}">
                      <a16:creationId xmlns:a16="http://schemas.microsoft.com/office/drawing/2014/main" id="{2096C363-D2C8-AE78-16A1-E6F95F18AD39}"/>
                    </a:ext>
                  </a:extLst>
                </p:cNvPr>
                <p:cNvPicPr/>
                <p:nvPr/>
              </p:nvPicPr>
              <p:blipFill>
                <a:blip r:embed="rId181"/>
                <a:stretch>
                  <a:fillRect/>
                </a:stretch>
              </p:blipFill>
              <p:spPr>
                <a:xfrm>
                  <a:off x="10786211" y="3501055"/>
                  <a:ext cx="32904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30" name="Ink 129">
                  <a:extLst>
                    <a:ext uri="{FF2B5EF4-FFF2-40B4-BE49-F238E27FC236}">
                      <a16:creationId xmlns:a16="http://schemas.microsoft.com/office/drawing/2014/main" id="{F6945292-DBC2-709D-270C-3C50BEF45325}"/>
                    </a:ext>
                  </a:extLst>
                </p14:cNvPr>
                <p14:cNvContentPartPr/>
                <p14:nvPr/>
              </p14:nvContentPartPr>
              <p14:xfrm>
                <a:off x="10838771" y="3640735"/>
                <a:ext cx="151920" cy="141840"/>
              </p14:xfrm>
            </p:contentPart>
          </mc:Choice>
          <mc:Fallback xmlns="">
            <p:pic>
              <p:nvPicPr>
                <p:cNvPr id="130" name="Ink 129">
                  <a:extLst>
                    <a:ext uri="{FF2B5EF4-FFF2-40B4-BE49-F238E27FC236}">
                      <a16:creationId xmlns:a16="http://schemas.microsoft.com/office/drawing/2014/main" id="{F6945292-DBC2-709D-270C-3C50BEF45325}"/>
                    </a:ext>
                  </a:extLst>
                </p:cNvPr>
                <p:cNvPicPr/>
                <p:nvPr/>
              </p:nvPicPr>
              <p:blipFill>
                <a:blip r:embed="rId183"/>
                <a:stretch>
                  <a:fillRect/>
                </a:stretch>
              </p:blipFill>
              <p:spPr>
                <a:xfrm>
                  <a:off x="10830131" y="3631735"/>
                  <a:ext cx="16956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31" name="Ink 130">
                  <a:extLst>
                    <a:ext uri="{FF2B5EF4-FFF2-40B4-BE49-F238E27FC236}">
                      <a16:creationId xmlns:a16="http://schemas.microsoft.com/office/drawing/2014/main" id="{C3782BC9-6117-82AC-AC5B-F23F9B736388}"/>
                    </a:ext>
                  </a:extLst>
                </p14:cNvPr>
                <p14:cNvContentPartPr/>
                <p14:nvPr/>
              </p14:nvContentPartPr>
              <p14:xfrm>
                <a:off x="11220011" y="3462895"/>
                <a:ext cx="57240" cy="64800"/>
              </p14:xfrm>
            </p:contentPart>
          </mc:Choice>
          <mc:Fallback xmlns="">
            <p:pic>
              <p:nvPicPr>
                <p:cNvPr id="131" name="Ink 130">
                  <a:extLst>
                    <a:ext uri="{FF2B5EF4-FFF2-40B4-BE49-F238E27FC236}">
                      <a16:creationId xmlns:a16="http://schemas.microsoft.com/office/drawing/2014/main" id="{C3782BC9-6117-82AC-AC5B-F23F9B736388}"/>
                    </a:ext>
                  </a:extLst>
                </p:cNvPr>
                <p:cNvPicPr/>
                <p:nvPr/>
              </p:nvPicPr>
              <p:blipFill>
                <a:blip r:embed="rId185"/>
                <a:stretch>
                  <a:fillRect/>
                </a:stretch>
              </p:blipFill>
              <p:spPr>
                <a:xfrm>
                  <a:off x="11211011" y="3454255"/>
                  <a:ext cx="7488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32" name="Ink 131">
                  <a:extLst>
                    <a:ext uri="{FF2B5EF4-FFF2-40B4-BE49-F238E27FC236}">
                      <a16:creationId xmlns:a16="http://schemas.microsoft.com/office/drawing/2014/main" id="{A9BD8252-8CEE-B8B4-DC55-99836A3284F5}"/>
                    </a:ext>
                  </a:extLst>
                </p14:cNvPr>
                <p14:cNvContentPartPr/>
                <p14:nvPr/>
              </p14:nvContentPartPr>
              <p14:xfrm>
                <a:off x="11182211" y="3537415"/>
                <a:ext cx="71280" cy="119880"/>
              </p14:xfrm>
            </p:contentPart>
          </mc:Choice>
          <mc:Fallback xmlns="">
            <p:pic>
              <p:nvPicPr>
                <p:cNvPr id="132" name="Ink 131">
                  <a:extLst>
                    <a:ext uri="{FF2B5EF4-FFF2-40B4-BE49-F238E27FC236}">
                      <a16:creationId xmlns:a16="http://schemas.microsoft.com/office/drawing/2014/main" id="{A9BD8252-8CEE-B8B4-DC55-99836A3284F5}"/>
                    </a:ext>
                  </a:extLst>
                </p:cNvPr>
                <p:cNvPicPr/>
                <p:nvPr/>
              </p:nvPicPr>
              <p:blipFill>
                <a:blip r:embed="rId187"/>
                <a:stretch>
                  <a:fillRect/>
                </a:stretch>
              </p:blipFill>
              <p:spPr>
                <a:xfrm>
                  <a:off x="11173211" y="3528775"/>
                  <a:ext cx="8892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33" name="Ink 132">
                  <a:extLst>
                    <a:ext uri="{FF2B5EF4-FFF2-40B4-BE49-F238E27FC236}">
                      <a16:creationId xmlns:a16="http://schemas.microsoft.com/office/drawing/2014/main" id="{8A09449E-4768-0F7F-DB63-2E6E550ADA38}"/>
                    </a:ext>
                  </a:extLst>
                </p14:cNvPr>
                <p14:cNvContentPartPr/>
                <p14:nvPr/>
              </p14:nvContentPartPr>
              <p14:xfrm>
                <a:off x="11447171" y="3419695"/>
                <a:ext cx="16200" cy="44280"/>
              </p14:xfrm>
            </p:contentPart>
          </mc:Choice>
          <mc:Fallback xmlns="">
            <p:pic>
              <p:nvPicPr>
                <p:cNvPr id="133" name="Ink 132">
                  <a:extLst>
                    <a:ext uri="{FF2B5EF4-FFF2-40B4-BE49-F238E27FC236}">
                      <a16:creationId xmlns:a16="http://schemas.microsoft.com/office/drawing/2014/main" id="{8A09449E-4768-0F7F-DB63-2E6E550ADA38}"/>
                    </a:ext>
                  </a:extLst>
                </p:cNvPr>
                <p:cNvPicPr/>
                <p:nvPr/>
              </p:nvPicPr>
              <p:blipFill>
                <a:blip r:embed="rId189"/>
                <a:stretch>
                  <a:fillRect/>
                </a:stretch>
              </p:blipFill>
              <p:spPr>
                <a:xfrm>
                  <a:off x="11438171" y="3410695"/>
                  <a:ext cx="3384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34" name="Ink 133">
                  <a:extLst>
                    <a:ext uri="{FF2B5EF4-FFF2-40B4-BE49-F238E27FC236}">
                      <a16:creationId xmlns:a16="http://schemas.microsoft.com/office/drawing/2014/main" id="{671D6E7F-4F88-CF34-D7EA-E4E90A0FEAFE}"/>
                    </a:ext>
                  </a:extLst>
                </p14:cNvPr>
                <p14:cNvContentPartPr/>
                <p14:nvPr/>
              </p14:nvContentPartPr>
              <p14:xfrm>
                <a:off x="11543291" y="3412495"/>
                <a:ext cx="167760" cy="57960"/>
              </p14:xfrm>
            </p:contentPart>
          </mc:Choice>
          <mc:Fallback xmlns="">
            <p:pic>
              <p:nvPicPr>
                <p:cNvPr id="134" name="Ink 133">
                  <a:extLst>
                    <a:ext uri="{FF2B5EF4-FFF2-40B4-BE49-F238E27FC236}">
                      <a16:creationId xmlns:a16="http://schemas.microsoft.com/office/drawing/2014/main" id="{671D6E7F-4F88-CF34-D7EA-E4E90A0FEAFE}"/>
                    </a:ext>
                  </a:extLst>
                </p:cNvPr>
                <p:cNvPicPr/>
                <p:nvPr/>
              </p:nvPicPr>
              <p:blipFill>
                <a:blip r:embed="rId191"/>
                <a:stretch>
                  <a:fillRect/>
                </a:stretch>
              </p:blipFill>
              <p:spPr>
                <a:xfrm>
                  <a:off x="11534651" y="3403855"/>
                  <a:ext cx="18540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35" name="Ink 134">
                  <a:extLst>
                    <a:ext uri="{FF2B5EF4-FFF2-40B4-BE49-F238E27FC236}">
                      <a16:creationId xmlns:a16="http://schemas.microsoft.com/office/drawing/2014/main" id="{53EF68BA-6B99-8ED6-8A2A-DA8631FCE22F}"/>
                    </a:ext>
                  </a:extLst>
                </p14:cNvPr>
                <p14:cNvContentPartPr/>
                <p14:nvPr/>
              </p14:nvContentPartPr>
              <p14:xfrm>
                <a:off x="11778371" y="3154735"/>
                <a:ext cx="144000" cy="552960"/>
              </p14:xfrm>
            </p:contentPart>
          </mc:Choice>
          <mc:Fallback xmlns="">
            <p:pic>
              <p:nvPicPr>
                <p:cNvPr id="135" name="Ink 134">
                  <a:extLst>
                    <a:ext uri="{FF2B5EF4-FFF2-40B4-BE49-F238E27FC236}">
                      <a16:creationId xmlns:a16="http://schemas.microsoft.com/office/drawing/2014/main" id="{53EF68BA-6B99-8ED6-8A2A-DA8631FCE22F}"/>
                    </a:ext>
                  </a:extLst>
                </p:cNvPr>
                <p:cNvPicPr/>
                <p:nvPr/>
              </p:nvPicPr>
              <p:blipFill>
                <a:blip r:embed="rId193"/>
                <a:stretch>
                  <a:fillRect/>
                </a:stretch>
              </p:blipFill>
              <p:spPr>
                <a:xfrm>
                  <a:off x="11769731" y="3145735"/>
                  <a:ext cx="161640" cy="570600"/>
                </a:xfrm>
                <a:prstGeom prst="rect">
                  <a:avLst/>
                </a:prstGeom>
              </p:spPr>
            </p:pic>
          </mc:Fallback>
        </mc:AlternateContent>
      </p:grpSp>
    </p:spTree>
    <p:extLst>
      <p:ext uri="{BB962C8B-B14F-4D97-AF65-F5344CB8AC3E}">
        <p14:creationId xmlns:p14="http://schemas.microsoft.com/office/powerpoint/2010/main" val="4093286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F24499-5193-22CC-6D3C-EC253E470132}"/>
              </a:ext>
            </a:extLst>
          </p:cNvPr>
          <p:cNvPicPr>
            <a:picLocks noChangeAspect="1"/>
          </p:cNvPicPr>
          <p:nvPr/>
        </p:nvPicPr>
        <p:blipFill>
          <a:blip r:embed="rId2"/>
          <a:stretch>
            <a:fillRect/>
          </a:stretch>
        </p:blipFill>
        <p:spPr>
          <a:xfrm>
            <a:off x="709353" y="557212"/>
            <a:ext cx="6096000" cy="5743575"/>
          </a:xfrm>
          <a:prstGeom prst="rect">
            <a:avLst/>
          </a:prstGeom>
        </p:spPr>
      </p:pic>
      <p:sp>
        <p:nvSpPr>
          <p:cNvPr id="5" name="TextBox 4">
            <a:extLst>
              <a:ext uri="{FF2B5EF4-FFF2-40B4-BE49-F238E27FC236}">
                <a16:creationId xmlns:a16="http://schemas.microsoft.com/office/drawing/2014/main" id="{F180C162-F4C2-0922-8178-8BB7EE786EB2}"/>
              </a:ext>
            </a:extLst>
          </p:cNvPr>
          <p:cNvSpPr txBox="1"/>
          <p:nvPr/>
        </p:nvSpPr>
        <p:spPr>
          <a:xfrm>
            <a:off x="7054734" y="372546"/>
            <a:ext cx="6096000" cy="369332"/>
          </a:xfrm>
          <a:prstGeom prst="rect">
            <a:avLst/>
          </a:prstGeom>
          <a:noFill/>
        </p:spPr>
        <p:txBody>
          <a:bodyPr wrap="square">
            <a:spAutoFit/>
          </a:bodyPr>
          <a:lstStyle/>
          <a:p>
            <a:r>
              <a:rPr lang="en-US" b="0" i="0" dirty="0">
                <a:solidFill>
                  <a:srgbClr val="333333"/>
                </a:solidFill>
                <a:effectLst/>
                <a:latin typeface="Roboto" panose="02000000000000000000" pitchFamily="2" charset="0"/>
              </a:rPr>
              <a:t>Magnetic hyperfine splitting of 57 Fe spectrum </a:t>
            </a:r>
            <a:endParaRPr lang="en-US" dirty="0"/>
          </a:p>
        </p:txBody>
      </p:sp>
      <p:sp>
        <p:nvSpPr>
          <p:cNvPr id="6" name="TextBox 5">
            <a:extLst>
              <a:ext uri="{FF2B5EF4-FFF2-40B4-BE49-F238E27FC236}">
                <a16:creationId xmlns:a16="http://schemas.microsoft.com/office/drawing/2014/main" id="{CCC3EDF6-77B3-013B-FF80-D23EAFF0CBA9}"/>
              </a:ext>
            </a:extLst>
          </p:cNvPr>
          <p:cNvSpPr txBox="1"/>
          <p:nvPr/>
        </p:nvSpPr>
        <p:spPr>
          <a:xfrm>
            <a:off x="7054734" y="2327563"/>
            <a:ext cx="4655127" cy="1754326"/>
          </a:xfrm>
          <a:prstGeom prst="rect">
            <a:avLst/>
          </a:prstGeom>
          <a:noFill/>
        </p:spPr>
        <p:txBody>
          <a:bodyPr wrap="square" rtlCol="0">
            <a:spAutoFit/>
          </a:bodyPr>
          <a:lstStyle/>
          <a:p>
            <a:r>
              <a:rPr lang="en-US" dirty="0"/>
              <a:t>It is known that upper term has J = 3/2.  The multiplicity is 6.  Therefore, either I = 3/2, or I &gt; 3/2.  </a:t>
            </a:r>
          </a:p>
          <a:p>
            <a:endParaRPr lang="en-US" dirty="0"/>
          </a:p>
          <a:p>
            <a:r>
              <a:rPr lang="en-US" dirty="0"/>
              <a:t>If we find a transition involving a term with J &gt; 3/2, and the multiplicity is still 6, then I = 3/2.</a:t>
            </a:r>
          </a:p>
        </p:txBody>
      </p:sp>
      <p:grpSp>
        <p:nvGrpSpPr>
          <p:cNvPr id="7" name="Group 6">
            <a:extLst>
              <a:ext uri="{FF2B5EF4-FFF2-40B4-BE49-F238E27FC236}">
                <a16:creationId xmlns:a16="http://schemas.microsoft.com/office/drawing/2014/main" id="{8148C3BA-D2CC-54C0-E345-E83A353E2A3C}"/>
              </a:ext>
            </a:extLst>
          </p:cNvPr>
          <p:cNvGrpSpPr/>
          <p:nvPr/>
        </p:nvGrpSpPr>
        <p:grpSpPr>
          <a:xfrm>
            <a:off x="6937429" y="4151009"/>
            <a:ext cx="1206360" cy="389160"/>
            <a:chOff x="1029851" y="4186855"/>
            <a:chExt cx="1206360" cy="389160"/>
          </a:xfrm>
        </p:grpSpPr>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9551E102-5D66-DCC3-CA1F-ABD608ACF9A2}"/>
                    </a:ext>
                  </a:extLst>
                </p14:cNvPr>
                <p14:cNvContentPartPr/>
                <p14:nvPr/>
              </p14:nvContentPartPr>
              <p14:xfrm>
                <a:off x="1069451" y="4334455"/>
                <a:ext cx="93960" cy="236880"/>
              </p14:xfrm>
            </p:contentPart>
          </mc:Choice>
          <mc:Fallback xmlns="">
            <p:pic>
              <p:nvPicPr>
                <p:cNvPr id="137" name="Ink 136">
                  <a:extLst>
                    <a:ext uri="{FF2B5EF4-FFF2-40B4-BE49-F238E27FC236}">
                      <a16:creationId xmlns:a16="http://schemas.microsoft.com/office/drawing/2014/main" id="{8F038CEC-777E-CD86-311B-24FE0ED5A72C}"/>
                    </a:ext>
                  </a:extLst>
                </p:cNvPr>
                <p:cNvPicPr/>
                <p:nvPr/>
              </p:nvPicPr>
              <p:blipFill>
                <a:blip r:embed="rId195"/>
                <a:stretch>
                  <a:fillRect/>
                </a:stretch>
              </p:blipFill>
              <p:spPr>
                <a:xfrm>
                  <a:off x="1060451" y="4325815"/>
                  <a:ext cx="11160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9" name="Ink 8">
                  <a:extLst>
                    <a:ext uri="{FF2B5EF4-FFF2-40B4-BE49-F238E27FC236}">
                      <a16:creationId xmlns:a16="http://schemas.microsoft.com/office/drawing/2014/main" id="{F5B8EA8A-70BF-7549-EBFC-F0DBC041C663}"/>
                    </a:ext>
                  </a:extLst>
                </p14:cNvPr>
                <p14:cNvContentPartPr/>
                <p14:nvPr/>
              </p14:nvContentPartPr>
              <p14:xfrm>
                <a:off x="1029851" y="4186855"/>
                <a:ext cx="639000" cy="374760"/>
              </p14:xfrm>
            </p:contentPart>
          </mc:Choice>
          <mc:Fallback xmlns="">
            <p:pic>
              <p:nvPicPr>
                <p:cNvPr id="138" name="Ink 137">
                  <a:extLst>
                    <a:ext uri="{FF2B5EF4-FFF2-40B4-BE49-F238E27FC236}">
                      <a16:creationId xmlns:a16="http://schemas.microsoft.com/office/drawing/2014/main" id="{48142108-F948-AF67-DBEC-40635B25B88E}"/>
                    </a:ext>
                  </a:extLst>
                </p:cNvPr>
                <p:cNvPicPr/>
                <p:nvPr/>
              </p:nvPicPr>
              <p:blipFill>
                <a:blip r:embed="rId197"/>
                <a:stretch>
                  <a:fillRect/>
                </a:stretch>
              </p:blipFill>
              <p:spPr>
                <a:xfrm>
                  <a:off x="1020851" y="4178215"/>
                  <a:ext cx="656640" cy="39240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0" name="Ink 9">
                  <a:extLst>
                    <a:ext uri="{FF2B5EF4-FFF2-40B4-BE49-F238E27FC236}">
                      <a16:creationId xmlns:a16="http://schemas.microsoft.com/office/drawing/2014/main" id="{FE1A7B45-B03E-E951-C225-B77C8052A53E}"/>
                    </a:ext>
                  </a:extLst>
                </p14:cNvPr>
                <p14:cNvContentPartPr/>
                <p14:nvPr/>
              </p14:nvContentPartPr>
              <p14:xfrm>
                <a:off x="1523051" y="4374415"/>
                <a:ext cx="192960" cy="24120"/>
              </p14:xfrm>
            </p:contentPart>
          </mc:Choice>
          <mc:Fallback xmlns="">
            <p:pic>
              <p:nvPicPr>
                <p:cNvPr id="139" name="Ink 138">
                  <a:extLst>
                    <a:ext uri="{FF2B5EF4-FFF2-40B4-BE49-F238E27FC236}">
                      <a16:creationId xmlns:a16="http://schemas.microsoft.com/office/drawing/2014/main" id="{E1BC24C7-4DD3-BB93-7B3A-8D484F2403AC}"/>
                    </a:ext>
                  </a:extLst>
                </p:cNvPr>
                <p:cNvPicPr/>
                <p:nvPr/>
              </p:nvPicPr>
              <p:blipFill>
                <a:blip r:embed="rId199"/>
                <a:stretch>
                  <a:fillRect/>
                </a:stretch>
              </p:blipFill>
              <p:spPr>
                <a:xfrm>
                  <a:off x="1514051" y="4365775"/>
                  <a:ext cx="21060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1" name="Ink 10">
                  <a:extLst>
                    <a:ext uri="{FF2B5EF4-FFF2-40B4-BE49-F238E27FC236}">
                      <a16:creationId xmlns:a16="http://schemas.microsoft.com/office/drawing/2014/main" id="{6667B88A-940E-7A8C-FD08-4686B1DAA6EE}"/>
                    </a:ext>
                  </a:extLst>
                </p14:cNvPr>
                <p14:cNvContentPartPr/>
                <p14:nvPr/>
              </p14:nvContentPartPr>
              <p14:xfrm>
                <a:off x="1910771" y="4421575"/>
                <a:ext cx="325440" cy="154440"/>
              </p14:xfrm>
            </p:contentPart>
          </mc:Choice>
          <mc:Fallback xmlns="">
            <p:pic>
              <p:nvPicPr>
                <p:cNvPr id="140" name="Ink 139">
                  <a:extLst>
                    <a:ext uri="{FF2B5EF4-FFF2-40B4-BE49-F238E27FC236}">
                      <a16:creationId xmlns:a16="http://schemas.microsoft.com/office/drawing/2014/main" id="{A621608F-91AA-2B80-0A8B-B844D04FBB71}"/>
                    </a:ext>
                  </a:extLst>
                </p:cNvPr>
                <p:cNvPicPr/>
                <p:nvPr/>
              </p:nvPicPr>
              <p:blipFill>
                <a:blip r:embed="rId201"/>
                <a:stretch>
                  <a:fillRect/>
                </a:stretch>
              </p:blipFill>
              <p:spPr>
                <a:xfrm>
                  <a:off x="1901771" y="4412575"/>
                  <a:ext cx="34308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2" name="Ink 11">
                  <a:extLst>
                    <a:ext uri="{FF2B5EF4-FFF2-40B4-BE49-F238E27FC236}">
                      <a16:creationId xmlns:a16="http://schemas.microsoft.com/office/drawing/2014/main" id="{71134191-89FC-D809-C845-0200AAA105B1}"/>
                    </a:ext>
                  </a:extLst>
                </p14:cNvPr>
                <p14:cNvContentPartPr/>
                <p14:nvPr/>
              </p14:nvContentPartPr>
              <p14:xfrm>
                <a:off x="1973051" y="4347415"/>
                <a:ext cx="79560" cy="9000"/>
              </p14:xfrm>
            </p:contentPart>
          </mc:Choice>
          <mc:Fallback xmlns="">
            <p:pic>
              <p:nvPicPr>
                <p:cNvPr id="141" name="Ink 140">
                  <a:extLst>
                    <a:ext uri="{FF2B5EF4-FFF2-40B4-BE49-F238E27FC236}">
                      <a16:creationId xmlns:a16="http://schemas.microsoft.com/office/drawing/2014/main" id="{C4CE6509-D1D1-E75E-4A7F-A97635899C29}"/>
                    </a:ext>
                  </a:extLst>
                </p:cNvPr>
                <p:cNvPicPr/>
                <p:nvPr/>
              </p:nvPicPr>
              <p:blipFill>
                <a:blip r:embed="rId203"/>
                <a:stretch>
                  <a:fillRect/>
                </a:stretch>
              </p:blipFill>
              <p:spPr>
                <a:xfrm>
                  <a:off x="1964051" y="4338775"/>
                  <a:ext cx="97200" cy="26640"/>
                </a:xfrm>
                <a:prstGeom prst="rect">
                  <a:avLst/>
                </a:prstGeom>
              </p:spPr>
            </p:pic>
          </mc:Fallback>
        </mc:AlternateContent>
      </p:grpSp>
      <p:grpSp>
        <p:nvGrpSpPr>
          <p:cNvPr id="13" name="Group 12">
            <a:extLst>
              <a:ext uri="{FF2B5EF4-FFF2-40B4-BE49-F238E27FC236}">
                <a16:creationId xmlns:a16="http://schemas.microsoft.com/office/drawing/2014/main" id="{9B960D9A-9A58-CF04-E7DC-16877105CBD7}"/>
              </a:ext>
            </a:extLst>
          </p:cNvPr>
          <p:cNvGrpSpPr/>
          <p:nvPr/>
        </p:nvGrpSpPr>
        <p:grpSpPr>
          <a:xfrm>
            <a:off x="6839007" y="4688201"/>
            <a:ext cx="3479760" cy="588240"/>
            <a:chOff x="2543291" y="4117735"/>
            <a:chExt cx="3479760" cy="588240"/>
          </a:xfrm>
        </p:grpSpPr>
        <mc:AlternateContent xmlns:mc="http://schemas.openxmlformats.org/markup-compatibility/2006" xmlns:p14="http://schemas.microsoft.com/office/powerpoint/2010/main">
          <mc:Choice Requires="p14">
            <p:contentPart p14:bwMode="auto" r:id="rId204">
              <p14:nvContentPartPr>
                <p14:cNvPr id="14" name="Ink 13">
                  <a:extLst>
                    <a:ext uri="{FF2B5EF4-FFF2-40B4-BE49-F238E27FC236}">
                      <a16:creationId xmlns:a16="http://schemas.microsoft.com/office/drawing/2014/main" id="{A87CACF5-5D03-1D8D-CEEE-0C487807ABF0}"/>
                    </a:ext>
                  </a:extLst>
                </p14:cNvPr>
                <p14:cNvContentPartPr/>
                <p14:nvPr/>
              </p14:nvContentPartPr>
              <p14:xfrm>
                <a:off x="2543291" y="4149415"/>
                <a:ext cx="482040" cy="412200"/>
              </p14:xfrm>
            </p:contentPart>
          </mc:Choice>
          <mc:Fallback xmlns="">
            <p:pic>
              <p:nvPicPr>
                <p:cNvPr id="143" name="Ink 142">
                  <a:extLst>
                    <a:ext uri="{FF2B5EF4-FFF2-40B4-BE49-F238E27FC236}">
                      <a16:creationId xmlns:a16="http://schemas.microsoft.com/office/drawing/2014/main" id="{643B0415-4F1A-1A63-C92F-9F2BB808DEB9}"/>
                    </a:ext>
                  </a:extLst>
                </p:cNvPr>
                <p:cNvPicPr/>
                <p:nvPr/>
              </p:nvPicPr>
              <p:blipFill>
                <a:blip r:embed="rId205"/>
                <a:stretch>
                  <a:fillRect/>
                </a:stretch>
              </p:blipFill>
              <p:spPr>
                <a:xfrm>
                  <a:off x="2534651" y="4140415"/>
                  <a:ext cx="499680" cy="42984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5" name="Ink 14">
                  <a:extLst>
                    <a:ext uri="{FF2B5EF4-FFF2-40B4-BE49-F238E27FC236}">
                      <a16:creationId xmlns:a16="http://schemas.microsoft.com/office/drawing/2014/main" id="{D8A1CDDC-9935-E560-CBE4-B089F4114DC3}"/>
                    </a:ext>
                  </a:extLst>
                </p14:cNvPr>
                <p14:cNvContentPartPr/>
                <p14:nvPr/>
              </p14:nvContentPartPr>
              <p14:xfrm>
                <a:off x="2549411" y="4349215"/>
                <a:ext cx="237240" cy="94320"/>
              </p14:xfrm>
            </p:contentPart>
          </mc:Choice>
          <mc:Fallback xmlns="">
            <p:pic>
              <p:nvPicPr>
                <p:cNvPr id="144" name="Ink 143">
                  <a:extLst>
                    <a:ext uri="{FF2B5EF4-FFF2-40B4-BE49-F238E27FC236}">
                      <a16:creationId xmlns:a16="http://schemas.microsoft.com/office/drawing/2014/main" id="{18E74C8D-849D-6DFB-C083-C040434225AA}"/>
                    </a:ext>
                  </a:extLst>
                </p:cNvPr>
                <p:cNvPicPr/>
                <p:nvPr/>
              </p:nvPicPr>
              <p:blipFill>
                <a:blip r:embed="rId207"/>
                <a:stretch>
                  <a:fillRect/>
                </a:stretch>
              </p:blipFill>
              <p:spPr>
                <a:xfrm>
                  <a:off x="2540771" y="4340575"/>
                  <a:ext cx="25488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6" name="Ink 15">
                  <a:extLst>
                    <a:ext uri="{FF2B5EF4-FFF2-40B4-BE49-F238E27FC236}">
                      <a16:creationId xmlns:a16="http://schemas.microsoft.com/office/drawing/2014/main" id="{64FE7D3D-E9E2-DCB7-3F16-80EDADBFE614}"/>
                    </a:ext>
                  </a:extLst>
                </p14:cNvPr>
                <p14:cNvContentPartPr/>
                <p14:nvPr/>
              </p14:nvContentPartPr>
              <p14:xfrm>
                <a:off x="3216491" y="4164895"/>
                <a:ext cx="637560" cy="374760"/>
              </p14:xfrm>
            </p:contentPart>
          </mc:Choice>
          <mc:Fallback xmlns="">
            <p:pic>
              <p:nvPicPr>
                <p:cNvPr id="145" name="Ink 144">
                  <a:extLst>
                    <a:ext uri="{FF2B5EF4-FFF2-40B4-BE49-F238E27FC236}">
                      <a16:creationId xmlns:a16="http://schemas.microsoft.com/office/drawing/2014/main" id="{A1D8C0D0-2752-FEE7-1CA8-7566F64B44B3}"/>
                    </a:ext>
                  </a:extLst>
                </p:cNvPr>
                <p:cNvPicPr/>
                <p:nvPr/>
              </p:nvPicPr>
              <p:blipFill>
                <a:blip r:embed="rId209"/>
                <a:stretch>
                  <a:fillRect/>
                </a:stretch>
              </p:blipFill>
              <p:spPr>
                <a:xfrm>
                  <a:off x="3207851" y="4155895"/>
                  <a:ext cx="655200" cy="39240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7" name="Ink 16">
                  <a:extLst>
                    <a:ext uri="{FF2B5EF4-FFF2-40B4-BE49-F238E27FC236}">
                      <a16:creationId xmlns:a16="http://schemas.microsoft.com/office/drawing/2014/main" id="{7433A5D5-5853-0A61-CB90-C14C3A88D8DC}"/>
                    </a:ext>
                  </a:extLst>
                </p14:cNvPr>
                <p14:cNvContentPartPr/>
                <p14:nvPr/>
              </p14:nvContentPartPr>
              <p14:xfrm>
                <a:off x="4140971" y="4244095"/>
                <a:ext cx="273960" cy="461880"/>
              </p14:xfrm>
            </p:contentPart>
          </mc:Choice>
          <mc:Fallback xmlns="">
            <p:pic>
              <p:nvPicPr>
                <p:cNvPr id="146" name="Ink 145">
                  <a:extLst>
                    <a:ext uri="{FF2B5EF4-FFF2-40B4-BE49-F238E27FC236}">
                      <a16:creationId xmlns:a16="http://schemas.microsoft.com/office/drawing/2014/main" id="{4B0C6544-45B0-B1D8-0F15-65C440B24B81}"/>
                    </a:ext>
                  </a:extLst>
                </p:cNvPr>
                <p:cNvPicPr/>
                <p:nvPr/>
              </p:nvPicPr>
              <p:blipFill>
                <a:blip r:embed="rId211"/>
                <a:stretch>
                  <a:fillRect/>
                </a:stretch>
              </p:blipFill>
              <p:spPr>
                <a:xfrm>
                  <a:off x="4132331" y="4235095"/>
                  <a:ext cx="291600" cy="47952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8" name="Ink 17">
                  <a:extLst>
                    <a:ext uri="{FF2B5EF4-FFF2-40B4-BE49-F238E27FC236}">
                      <a16:creationId xmlns:a16="http://schemas.microsoft.com/office/drawing/2014/main" id="{039341FD-5C19-554B-115A-ECC218B56F17}"/>
                    </a:ext>
                  </a:extLst>
                </p14:cNvPr>
                <p14:cNvContentPartPr/>
                <p14:nvPr/>
              </p14:nvContentPartPr>
              <p14:xfrm>
                <a:off x="4630211" y="4117735"/>
                <a:ext cx="607680" cy="381960"/>
              </p14:xfrm>
            </p:contentPart>
          </mc:Choice>
          <mc:Fallback xmlns="">
            <p:pic>
              <p:nvPicPr>
                <p:cNvPr id="147" name="Ink 146">
                  <a:extLst>
                    <a:ext uri="{FF2B5EF4-FFF2-40B4-BE49-F238E27FC236}">
                      <a16:creationId xmlns:a16="http://schemas.microsoft.com/office/drawing/2014/main" id="{A5C1C6A5-9E0A-2D54-A626-63AAC5B7B65C}"/>
                    </a:ext>
                  </a:extLst>
                </p:cNvPr>
                <p:cNvPicPr/>
                <p:nvPr/>
              </p:nvPicPr>
              <p:blipFill>
                <a:blip r:embed="rId213"/>
                <a:stretch>
                  <a:fillRect/>
                </a:stretch>
              </p:blipFill>
              <p:spPr>
                <a:xfrm>
                  <a:off x="4621571" y="4109095"/>
                  <a:ext cx="625320" cy="39960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9" name="Ink 18">
                  <a:extLst>
                    <a:ext uri="{FF2B5EF4-FFF2-40B4-BE49-F238E27FC236}">
                      <a16:creationId xmlns:a16="http://schemas.microsoft.com/office/drawing/2014/main" id="{224000A7-EB67-93B7-E4E4-3203FB07A1F6}"/>
                    </a:ext>
                  </a:extLst>
                </p14:cNvPr>
                <p14:cNvContentPartPr/>
                <p14:nvPr/>
              </p14:nvContentPartPr>
              <p14:xfrm>
                <a:off x="4725611" y="4302775"/>
                <a:ext cx="327240" cy="57960"/>
              </p14:xfrm>
            </p:contentPart>
          </mc:Choice>
          <mc:Fallback xmlns="">
            <p:pic>
              <p:nvPicPr>
                <p:cNvPr id="148" name="Ink 147">
                  <a:extLst>
                    <a:ext uri="{FF2B5EF4-FFF2-40B4-BE49-F238E27FC236}">
                      <a16:creationId xmlns:a16="http://schemas.microsoft.com/office/drawing/2014/main" id="{BD995569-CA11-66F4-CEF1-062D127741AB}"/>
                    </a:ext>
                  </a:extLst>
                </p:cNvPr>
                <p:cNvPicPr/>
                <p:nvPr/>
              </p:nvPicPr>
              <p:blipFill>
                <a:blip r:embed="rId215"/>
                <a:stretch>
                  <a:fillRect/>
                </a:stretch>
              </p:blipFill>
              <p:spPr>
                <a:xfrm>
                  <a:off x="4716971" y="4293775"/>
                  <a:ext cx="34488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20" name="Ink 19">
                  <a:extLst>
                    <a:ext uri="{FF2B5EF4-FFF2-40B4-BE49-F238E27FC236}">
                      <a16:creationId xmlns:a16="http://schemas.microsoft.com/office/drawing/2014/main" id="{D8591FD6-211A-EE05-67FE-1E995C891D23}"/>
                    </a:ext>
                  </a:extLst>
                </p14:cNvPr>
                <p14:cNvContentPartPr/>
                <p14:nvPr/>
              </p14:nvContentPartPr>
              <p14:xfrm>
                <a:off x="5471171" y="4293055"/>
                <a:ext cx="551880" cy="317160"/>
              </p14:xfrm>
            </p:contentPart>
          </mc:Choice>
          <mc:Fallback xmlns="">
            <p:pic>
              <p:nvPicPr>
                <p:cNvPr id="149" name="Ink 148">
                  <a:extLst>
                    <a:ext uri="{FF2B5EF4-FFF2-40B4-BE49-F238E27FC236}">
                      <a16:creationId xmlns:a16="http://schemas.microsoft.com/office/drawing/2014/main" id="{FB283107-6EF7-7485-97F7-EC5786B4DA91}"/>
                    </a:ext>
                  </a:extLst>
                </p:cNvPr>
                <p:cNvPicPr/>
                <p:nvPr/>
              </p:nvPicPr>
              <p:blipFill>
                <a:blip r:embed="rId217"/>
                <a:stretch>
                  <a:fillRect/>
                </a:stretch>
              </p:blipFill>
              <p:spPr>
                <a:xfrm>
                  <a:off x="5462171" y="4284055"/>
                  <a:ext cx="569520" cy="334800"/>
                </a:xfrm>
                <a:prstGeom prst="rect">
                  <a:avLst/>
                </a:prstGeom>
              </p:spPr>
            </p:pic>
          </mc:Fallback>
        </mc:AlternateContent>
      </p:grpSp>
      <p:grpSp>
        <p:nvGrpSpPr>
          <p:cNvPr id="21" name="Group 20">
            <a:extLst>
              <a:ext uri="{FF2B5EF4-FFF2-40B4-BE49-F238E27FC236}">
                <a16:creationId xmlns:a16="http://schemas.microsoft.com/office/drawing/2014/main" id="{93561F5E-AF74-6FBE-80FD-EFF17D346F26}"/>
              </a:ext>
            </a:extLst>
          </p:cNvPr>
          <p:cNvGrpSpPr/>
          <p:nvPr/>
        </p:nvGrpSpPr>
        <p:grpSpPr>
          <a:xfrm>
            <a:off x="10420101" y="4719881"/>
            <a:ext cx="822240" cy="324000"/>
            <a:chOff x="5877251" y="4106935"/>
            <a:chExt cx="822240" cy="324000"/>
          </a:xfrm>
        </p:grpSpPr>
        <mc:AlternateContent xmlns:mc="http://schemas.openxmlformats.org/markup-compatibility/2006" xmlns:p14="http://schemas.microsoft.com/office/powerpoint/2010/main">
          <mc:Choice Requires="p14">
            <p:contentPart p14:bwMode="auto" r:id="rId218">
              <p14:nvContentPartPr>
                <p14:cNvPr id="22" name="Ink 21">
                  <a:extLst>
                    <a:ext uri="{FF2B5EF4-FFF2-40B4-BE49-F238E27FC236}">
                      <a16:creationId xmlns:a16="http://schemas.microsoft.com/office/drawing/2014/main" id="{021C7050-2585-AA38-4E23-1ADCF0FA35CC}"/>
                    </a:ext>
                  </a:extLst>
                </p14:cNvPr>
                <p14:cNvContentPartPr/>
                <p14:nvPr/>
              </p14:nvContentPartPr>
              <p14:xfrm>
                <a:off x="5935571" y="4145815"/>
                <a:ext cx="76320" cy="266040"/>
              </p14:xfrm>
            </p:contentPart>
          </mc:Choice>
          <mc:Fallback xmlns="">
            <p:pic>
              <p:nvPicPr>
                <p:cNvPr id="153" name="Ink 152">
                  <a:extLst>
                    <a:ext uri="{FF2B5EF4-FFF2-40B4-BE49-F238E27FC236}">
                      <a16:creationId xmlns:a16="http://schemas.microsoft.com/office/drawing/2014/main" id="{B46C172B-9288-E4F0-D5A1-07464DD9C1A6}"/>
                    </a:ext>
                  </a:extLst>
                </p:cNvPr>
                <p:cNvPicPr/>
                <p:nvPr/>
              </p:nvPicPr>
              <p:blipFill>
                <a:blip r:embed="rId219"/>
                <a:stretch>
                  <a:fillRect/>
                </a:stretch>
              </p:blipFill>
              <p:spPr>
                <a:xfrm>
                  <a:off x="5926931" y="4136815"/>
                  <a:ext cx="93960" cy="28368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23" name="Ink 22">
                  <a:extLst>
                    <a:ext uri="{FF2B5EF4-FFF2-40B4-BE49-F238E27FC236}">
                      <a16:creationId xmlns:a16="http://schemas.microsoft.com/office/drawing/2014/main" id="{FD0DFF74-1EDC-1226-A890-7FA13FC63BFC}"/>
                    </a:ext>
                  </a:extLst>
                </p14:cNvPr>
                <p14:cNvContentPartPr/>
                <p14:nvPr/>
              </p14:nvContentPartPr>
              <p14:xfrm>
                <a:off x="5877251" y="4222855"/>
                <a:ext cx="235440" cy="90000"/>
              </p14:xfrm>
            </p:contentPart>
          </mc:Choice>
          <mc:Fallback xmlns="">
            <p:pic>
              <p:nvPicPr>
                <p:cNvPr id="154" name="Ink 153">
                  <a:extLst>
                    <a:ext uri="{FF2B5EF4-FFF2-40B4-BE49-F238E27FC236}">
                      <a16:creationId xmlns:a16="http://schemas.microsoft.com/office/drawing/2014/main" id="{577DFE18-85BE-87F8-4623-9376C57D08B7}"/>
                    </a:ext>
                  </a:extLst>
                </p:cNvPr>
                <p:cNvPicPr/>
                <p:nvPr/>
              </p:nvPicPr>
              <p:blipFill>
                <a:blip r:embed="rId221"/>
                <a:stretch>
                  <a:fillRect/>
                </a:stretch>
              </p:blipFill>
              <p:spPr>
                <a:xfrm>
                  <a:off x="5868251" y="4213855"/>
                  <a:ext cx="25308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24" name="Ink 23">
                  <a:extLst>
                    <a:ext uri="{FF2B5EF4-FFF2-40B4-BE49-F238E27FC236}">
                      <a16:creationId xmlns:a16="http://schemas.microsoft.com/office/drawing/2014/main" id="{AA2F148F-A2EC-018E-4C59-7B8E86A85885}"/>
                    </a:ext>
                  </a:extLst>
                </p14:cNvPr>
                <p14:cNvContentPartPr/>
                <p14:nvPr/>
              </p14:nvContentPartPr>
              <p14:xfrm>
                <a:off x="6011531" y="4106935"/>
                <a:ext cx="687960" cy="324000"/>
              </p14:xfrm>
            </p:contentPart>
          </mc:Choice>
          <mc:Fallback xmlns="">
            <p:pic>
              <p:nvPicPr>
                <p:cNvPr id="155" name="Ink 154">
                  <a:extLst>
                    <a:ext uri="{FF2B5EF4-FFF2-40B4-BE49-F238E27FC236}">
                      <a16:creationId xmlns:a16="http://schemas.microsoft.com/office/drawing/2014/main" id="{B3B0F87C-94CC-B9AB-C8C9-83D3479039D0}"/>
                    </a:ext>
                  </a:extLst>
                </p:cNvPr>
                <p:cNvPicPr/>
                <p:nvPr/>
              </p:nvPicPr>
              <p:blipFill>
                <a:blip r:embed="rId223"/>
                <a:stretch>
                  <a:fillRect/>
                </a:stretch>
              </p:blipFill>
              <p:spPr>
                <a:xfrm>
                  <a:off x="6002891" y="4098295"/>
                  <a:ext cx="705600" cy="34164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25" name="Ink 24">
                  <a:extLst>
                    <a:ext uri="{FF2B5EF4-FFF2-40B4-BE49-F238E27FC236}">
                      <a16:creationId xmlns:a16="http://schemas.microsoft.com/office/drawing/2014/main" id="{50958DC5-FE44-F164-56D7-C3289AAD8B55}"/>
                    </a:ext>
                  </a:extLst>
                </p14:cNvPr>
                <p14:cNvContentPartPr/>
                <p14:nvPr/>
              </p14:nvContentPartPr>
              <p14:xfrm>
                <a:off x="6195851" y="4144375"/>
                <a:ext cx="24120" cy="5760"/>
              </p14:xfrm>
            </p:contentPart>
          </mc:Choice>
          <mc:Fallback xmlns="">
            <p:pic>
              <p:nvPicPr>
                <p:cNvPr id="156" name="Ink 155">
                  <a:extLst>
                    <a:ext uri="{FF2B5EF4-FFF2-40B4-BE49-F238E27FC236}">
                      <a16:creationId xmlns:a16="http://schemas.microsoft.com/office/drawing/2014/main" id="{86E12697-D9DD-18F0-941D-52A881EAFF69}"/>
                    </a:ext>
                  </a:extLst>
                </p:cNvPr>
                <p:cNvPicPr/>
                <p:nvPr/>
              </p:nvPicPr>
              <p:blipFill>
                <a:blip r:embed="rId225"/>
                <a:stretch>
                  <a:fillRect/>
                </a:stretch>
              </p:blipFill>
              <p:spPr>
                <a:xfrm>
                  <a:off x="6186851" y="4135735"/>
                  <a:ext cx="41760" cy="23400"/>
                </a:xfrm>
                <a:prstGeom prst="rect">
                  <a:avLst/>
                </a:prstGeom>
              </p:spPr>
            </p:pic>
          </mc:Fallback>
        </mc:AlternateContent>
      </p:grpSp>
      <p:grpSp>
        <p:nvGrpSpPr>
          <p:cNvPr id="26" name="Group 25">
            <a:extLst>
              <a:ext uri="{FF2B5EF4-FFF2-40B4-BE49-F238E27FC236}">
                <a16:creationId xmlns:a16="http://schemas.microsoft.com/office/drawing/2014/main" id="{00441786-9D3C-A65B-E4CE-36A2A4946F40}"/>
              </a:ext>
            </a:extLst>
          </p:cNvPr>
          <p:cNvGrpSpPr/>
          <p:nvPr/>
        </p:nvGrpSpPr>
        <p:grpSpPr>
          <a:xfrm>
            <a:off x="6866869" y="5101449"/>
            <a:ext cx="1675440" cy="621000"/>
            <a:chOff x="6900011" y="3901735"/>
            <a:chExt cx="1675440" cy="621000"/>
          </a:xfrm>
        </p:grpSpPr>
        <mc:AlternateContent xmlns:mc="http://schemas.openxmlformats.org/markup-compatibility/2006" xmlns:p14="http://schemas.microsoft.com/office/powerpoint/2010/main">
          <mc:Choice Requires="p14">
            <p:contentPart p14:bwMode="auto" r:id="rId226">
              <p14:nvContentPartPr>
                <p14:cNvPr id="27" name="Ink 26">
                  <a:extLst>
                    <a:ext uri="{FF2B5EF4-FFF2-40B4-BE49-F238E27FC236}">
                      <a16:creationId xmlns:a16="http://schemas.microsoft.com/office/drawing/2014/main" id="{8873FEFC-2B7F-F75A-9411-F69D78C55ABA}"/>
                    </a:ext>
                  </a:extLst>
                </p14:cNvPr>
                <p14:cNvContentPartPr/>
                <p14:nvPr/>
              </p14:nvContentPartPr>
              <p14:xfrm>
                <a:off x="6900011" y="3901735"/>
                <a:ext cx="1218960" cy="471600"/>
              </p14:xfrm>
            </p:contentPart>
          </mc:Choice>
          <mc:Fallback xmlns="">
            <p:pic>
              <p:nvPicPr>
                <p:cNvPr id="157" name="Ink 156">
                  <a:extLst>
                    <a:ext uri="{FF2B5EF4-FFF2-40B4-BE49-F238E27FC236}">
                      <a16:creationId xmlns:a16="http://schemas.microsoft.com/office/drawing/2014/main" id="{FB1E4900-4809-00DF-357C-2C2A6F92A0E7}"/>
                    </a:ext>
                  </a:extLst>
                </p:cNvPr>
                <p:cNvPicPr/>
                <p:nvPr/>
              </p:nvPicPr>
              <p:blipFill>
                <a:blip r:embed="rId227"/>
                <a:stretch>
                  <a:fillRect/>
                </a:stretch>
              </p:blipFill>
              <p:spPr>
                <a:xfrm>
                  <a:off x="6891371" y="3892735"/>
                  <a:ext cx="1236600" cy="48924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28" name="Ink 27">
                  <a:extLst>
                    <a:ext uri="{FF2B5EF4-FFF2-40B4-BE49-F238E27FC236}">
                      <a16:creationId xmlns:a16="http://schemas.microsoft.com/office/drawing/2014/main" id="{6603D013-2E80-1C58-6E1C-32D95DB0CD49}"/>
                    </a:ext>
                  </a:extLst>
                </p14:cNvPr>
                <p14:cNvContentPartPr/>
                <p14:nvPr/>
              </p14:nvContentPartPr>
              <p14:xfrm>
                <a:off x="7394651" y="4122775"/>
                <a:ext cx="234360" cy="14400"/>
              </p14:xfrm>
            </p:contentPart>
          </mc:Choice>
          <mc:Fallback xmlns="">
            <p:pic>
              <p:nvPicPr>
                <p:cNvPr id="158" name="Ink 157">
                  <a:extLst>
                    <a:ext uri="{FF2B5EF4-FFF2-40B4-BE49-F238E27FC236}">
                      <a16:creationId xmlns:a16="http://schemas.microsoft.com/office/drawing/2014/main" id="{B312AE9E-9DC8-5792-38E2-9B8DD5219B41}"/>
                    </a:ext>
                  </a:extLst>
                </p:cNvPr>
                <p:cNvPicPr/>
                <p:nvPr/>
              </p:nvPicPr>
              <p:blipFill>
                <a:blip r:embed="rId229"/>
                <a:stretch>
                  <a:fillRect/>
                </a:stretch>
              </p:blipFill>
              <p:spPr>
                <a:xfrm>
                  <a:off x="7385651" y="4114135"/>
                  <a:ext cx="25200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29" name="Ink 28">
                  <a:extLst>
                    <a:ext uri="{FF2B5EF4-FFF2-40B4-BE49-F238E27FC236}">
                      <a16:creationId xmlns:a16="http://schemas.microsoft.com/office/drawing/2014/main" id="{167AB7C2-4CDB-DC97-37B8-3B77482539CE}"/>
                    </a:ext>
                  </a:extLst>
                </p14:cNvPr>
                <p14:cNvContentPartPr/>
                <p14:nvPr/>
              </p14:nvContentPartPr>
              <p14:xfrm>
                <a:off x="8295011" y="4051495"/>
                <a:ext cx="280440" cy="471240"/>
              </p14:xfrm>
            </p:contentPart>
          </mc:Choice>
          <mc:Fallback xmlns="">
            <p:pic>
              <p:nvPicPr>
                <p:cNvPr id="159" name="Ink 158">
                  <a:extLst>
                    <a:ext uri="{FF2B5EF4-FFF2-40B4-BE49-F238E27FC236}">
                      <a16:creationId xmlns:a16="http://schemas.microsoft.com/office/drawing/2014/main" id="{31DF538C-8C0A-77FC-EB7C-20E8B9C842F8}"/>
                    </a:ext>
                  </a:extLst>
                </p:cNvPr>
                <p:cNvPicPr/>
                <p:nvPr/>
              </p:nvPicPr>
              <p:blipFill>
                <a:blip r:embed="rId231"/>
                <a:stretch>
                  <a:fillRect/>
                </a:stretch>
              </p:blipFill>
              <p:spPr>
                <a:xfrm>
                  <a:off x="8286371" y="4042855"/>
                  <a:ext cx="298080" cy="488880"/>
                </a:xfrm>
                <a:prstGeom prst="rect">
                  <a:avLst/>
                </a:prstGeom>
              </p:spPr>
            </p:pic>
          </mc:Fallback>
        </mc:AlternateContent>
      </p:grpSp>
      <p:grpSp>
        <p:nvGrpSpPr>
          <p:cNvPr id="30" name="Group 29">
            <a:extLst>
              <a:ext uri="{FF2B5EF4-FFF2-40B4-BE49-F238E27FC236}">
                <a16:creationId xmlns:a16="http://schemas.microsoft.com/office/drawing/2014/main" id="{43EAD542-EA07-5926-8FD6-2D4213E12174}"/>
              </a:ext>
            </a:extLst>
          </p:cNvPr>
          <p:cNvGrpSpPr/>
          <p:nvPr/>
        </p:nvGrpSpPr>
        <p:grpSpPr>
          <a:xfrm>
            <a:off x="6987720" y="5660347"/>
            <a:ext cx="1134000" cy="640440"/>
            <a:chOff x="981971" y="4807135"/>
            <a:chExt cx="1134000" cy="640440"/>
          </a:xfrm>
        </p:grpSpPr>
        <mc:AlternateContent xmlns:mc="http://schemas.openxmlformats.org/markup-compatibility/2006" xmlns:p14="http://schemas.microsoft.com/office/powerpoint/2010/main">
          <mc:Choice Requires="p14">
            <p:contentPart p14:bwMode="auto" r:id="rId232">
              <p14:nvContentPartPr>
                <p14:cNvPr id="31" name="Ink 30">
                  <a:extLst>
                    <a:ext uri="{FF2B5EF4-FFF2-40B4-BE49-F238E27FC236}">
                      <a16:creationId xmlns:a16="http://schemas.microsoft.com/office/drawing/2014/main" id="{20F9A6EE-0DFA-A132-D242-CD06DFCB0AE9}"/>
                    </a:ext>
                  </a:extLst>
                </p14:cNvPr>
                <p14:cNvContentPartPr/>
                <p14:nvPr/>
              </p14:nvContentPartPr>
              <p14:xfrm>
                <a:off x="981971" y="4807135"/>
                <a:ext cx="674640" cy="490680"/>
              </p14:xfrm>
            </p:contentPart>
          </mc:Choice>
          <mc:Fallback xmlns="">
            <p:pic>
              <p:nvPicPr>
                <p:cNvPr id="162" name="Ink 161">
                  <a:extLst>
                    <a:ext uri="{FF2B5EF4-FFF2-40B4-BE49-F238E27FC236}">
                      <a16:creationId xmlns:a16="http://schemas.microsoft.com/office/drawing/2014/main" id="{96F464E7-913B-7072-5A37-F4DA651716B4}"/>
                    </a:ext>
                  </a:extLst>
                </p:cNvPr>
                <p:cNvPicPr/>
                <p:nvPr/>
              </p:nvPicPr>
              <p:blipFill>
                <a:blip r:embed="rId233"/>
                <a:stretch>
                  <a:fillRect/>
                </a:stretch>
              </p:blipFill>
              <p:spPr>
                <a:xfrm>
                  <a:off x="972971" y="4798495"/>
                  <a:ext cx="692280" cy="50832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32" name="Ink 31">
                  <a:extLst>
                    <a:ext uri="{FF2B5EF4-FFF2-40B4-BE49-F238E27FC236}">
                      <a16:creationId xmlns:a16="http://schemas.microsoft.com/office/drawing/2014/main" id="{0901DE34-27A4-A760-3CB5-761E3C73EE5F}"/>
                    </a:ext>
                  </a:extLst>
                </p14:cNvPr>
                <p14:cNvContentPartPr/>
                <p14:nvPr/>
              </p14:nvContentPartPr>
              <p14:xfrm>
                <a:off x="1312811" y="4872655"/>
                <a:ext cx="54000" cy="20160"/>
              </p14:xfrm>
            </p:contentPart>
          </mc:Choice>
          <mc:Fallback xmlns="">
            <p:pic>
              <p:nvPicPr>
                <p:cNvPr id="163" name="Ink 162">
                  <a:extLst>
                    <a:ext uri="{FF2B5EF4-FFF2-40B4-BE49-F238E27FC236}">
                      <a16:creationId xmlns:a16="http://schemas.microsoft.com/office/drawing/2014/main" id="{E0080890-6034-DB85-C0FB-37F8922A9C1F}"/>
                    </a:ext>
                  </a:extLst>
                </p:cNvPr>
                <p:cNvPicPr/>
                <p:nvPr/>
              </p:nvPicPr>
              <p:blipFill>
                <a:blip r:embed="rId235"/>
                <a:stretch>
                  <a:fillRect/>
                </a:stretch>
              </p:blipFill>
              <p:spPr>
                <a:xfrm>
                  <a:off x="1304171" y="4864015"/>
                  <a:ext cx="7164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33" name="Ink 32">
                  <a:extLst>
                    <a:ext uri="{FF2B5EF4-FFF2-40B4-BE49-F238E27FC236}">
                      <a16:creationId xmlns:a16="http://schemas.microsoft.com/office/drawing/2014/main" id="{108565E3-F15A-87EE-EF2C-4F8A9B9B68AE}"/>
                    </a:ext>
                  </a:extLst>
                </p14:cNvPr>
                <p14:cNvContentPartPr/>
                <p14:nvPr/>
              </p14:nvContentPartPr>
              <p14:xfrm>
                <a:off x="1647251" y="5063455"/>
                <a:ext cx="468720" cy="384120"/>
              </p14:xfrm>
            </p:contentPart>
          </mc:Choice>
          <mc:Fallback xmlns="">
            <p:pic>
              <p:nvPicPr>
                <p:cNvPr id="164" name="Ink 163">
                  <a:extLst>
                    <a:ext uri="{FF2B5EF4-FFF2-40B4-BE49-F238E27FC236}">
                      <a16:creationId xmlns:a16="http://schemas.microsoft.com/office/drawing/2014/main" id="{8D9BC174-1A57-8EE0-DB3B-1B3D5F2A11BD}"/>
                    </a:ext>
                  </a:extLst>
                </p:cNvPr>
                <p:cNvPicPr/>
                <p:nvPr/>
              </p:nvPicPr>
              <p:blipFill>
                <a:blip r:embed="rId237"/>
                <a:stretch>
                  <a:fillRect/>
                </a:stretch>
              </p:blipFill>
              <p:spPr>
                <a:xfrm>
                  <a:off x="1638251" y="5054455"/>
                  <a:ext cx="486360" cy="40176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34" name="Ink 33">
                  <a:extLst>
                    <a:ext uri="{FF2B5EF4-FFF2-40B4-BE49-F238E27FC236}">
                      <a16:creationId xmlns:a16="http://schemas.microsoft.com/office/drawing/2014/main" id="{24AF7637-B936-0E67-F4CC-3E01476DBD6C}"/>
                    </a:ext>
                  </a:extLst>
                </p14:cNvPr>
                <p14:cNvContentPartPr/>
                <p14:nvPr/>
              </p14:nvContentPartPr>
              <p14:xfrm>
                <a:off x="1806011" y="4974895"/>
                <a:ext cx="23760" cy="20160"/>
              </p14:xfrm>
            </p:contentPart>
          </mc:Choice>
          <mc:Fallback xmlns="">
            <p:pic>
              <p:nvPicPr>
                <p:cNvPr id="165" name="Ink 164">
                  <a:extLst>
                    <a:ext uri="{FF2B5EF4-FFF2-40B4-BE49-F238E27FC236}">
                      <a16:creationId xmlns:a16="http://schemas.microsoft.com/office/drawing/2014/main" id="{FAD1B305-31D2-5125-354C-271DDB99F9BF}"/>
                    </a:ext>
                  </a:extLst>
                </p:cNvPr>
                <p:cNvPicPr/>
                <p:nvPr/>
              </p:nvPicPr>
              <p:blipFill>
                <a:blip r:embed="rId239"/>
                <a:stretch>
                  <a:fillRect/>
                </a:stretch>
              </p:blipFill>
              <p:spPr>
                <a:xfrm>
                  <a:off x="1797371" y="4966255"/>
                  <a:ext cx="41400" cy="37800"/>
                </a:xfrm>
                <a:prstGeom prst="rect">
                  <a:avLst/>
                </a:prstGeom>
              </p:spPr>
            </p:pic>
          </mc:Fallback>
        </mc:AlternateContent>
      </p:grpSp>
      <p:grpSp>
        <p:nvGrpSpPr>
          <p:cNvPr id="35" name="Group 34">
            <a:extLst>
              <a:ext uri="{FF2B5EF4-FFF2-40B4-BE49-F238E27FC236}">
                <a16:creationId xmlns:a16="http://schemas.microsoft.com/office/drawing/2014/main" id="{961F51C7-A7BA-2DDC-7E11-EEB835324308}"/>
              </a:ext>
            </a:extLst>
          </p:cNvPr>
          <p:cNvGrpSpPr/>
          <p:nvPr/>
        </p:nvGrpSpPr>
        <p:grpSpPr>
          <a:xfrm>
            <a:off x="8354421" y="5730729"/>
            <a:ext cx="289440" cy="379800"/>
            <a:chOff x="2546531" y="4813255"/>
            <a:chExt cx="289440" cy="379800"/>
          </a:xfrm>
        </p:grpSpPr>
        <mc:AlternateContent xmlns:mc="http://schemas.openxmlformats.org/markup-compatibility/2006" xmlns:p14="http://schemas.microsoft.com/office/powerpoint/2010/main">
          <mc:Choice Requires="p14">
            <p:contentPart p14:bwMode="auto" r:id="rId240">
              <p14:nvContentPartPr>
                <p14:cNvPr id="36" name="Ink 35">
                  <a:extLst>
                    <a:ext uri="{FF2B5EF4-FFF2-40B4-BE49-F238E27FC236}">
                      <a16:creationId xmlns:a16="http://schemas.microsoft.com/office/drawing/2014/main" id="{2155E1B2-4B85-368F-18E5-D8048110A06C}"/>
                    </a:ext>
                  </a:extLst>
                </p14:cNvPr>
                <p14:cNvContentPartPr/>
                <p14:nvPr/>
              </p14:nvContentPartPr>
              <p14:xfrm>
                <a:off x="2601251" y="4916935"/>
                <a:ext cx="211320" cy="276120"/>
              </p14:xfrm>
            </p:contentPart>
          </mc:Choice>
          <mc:Fallback xmlns="">
            <p:pic>
              <p:nvPicPr>
                <p:cNvPr id="167" name="Ink 166">
                  <a:extLst>
                    <a:ext uri="{FF2B5EF4-FFF2-40B4-BE49-F238E27FC236}">
                      <a16:creationId xmlns:a16="http://schemas.microsoft.com/office/drawing/2014/main" id="{0461E346-01E2-82AF-880B-B79C3D0E73D4}"/>
                    </a:ext>
                  </a:extLst>
                </p:cNvPr>
                <p:cNvPicPr/>
                <p:nvPr/>
              </p:nvPicPr>
              <p:blipFill>
                <a:blip r:embed="rId241"/>
                <a:stretch>
                  <a:fillRect/>
                </a:stretch>
              </p:blipFill>
              <p:spPr>
                <a:xfrm>
                  <a:off x="2592611" y="4908295"/>
                  <a:ext cx="228960" cy="29376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37" name="Ink 36">
                  <a:extLst>
                    <a:ext uri="{FF2B5EF4-FFF2-40B4-BE49-F238E27FC236}">
                      <a16:creationId xmlns:a16="http://schemas.microsoft.com/office/drawing/2014/main" id="{BED6E3F7-13B3-91B4-9AF8-2B821C06EF84}"/>
                    </a:ext>
                  </a:extLst>
                </p14:cNvPr>
                <p14:cNvContentPartPr/>
                <p14:nvPr/>
              </p14:nvContentPartPr>
              <p14:xfrm>
                <a:off x="2589371" y="4905055"/>
                <a:ext cx="240120" cy="45000"/>
              </p14:xfrm>
            </p:contentPart>
          </mc:Choice>
          <mc:Fallback xmlns="">
            <p:pic>
              <p:nvPicPr>
                <p:cNvPr id="168" name="Ink 167">
                  <a:extLst>
                    <a:ext uri="{FF2B5EF4-FFF2-40B4-BE49-F238E27FC236}">
                      <a16:creationId xmlns:a16="http://schemas.microsoft.com/office/drawing/2014/main" id="{B9ADFF98-5816-E878-BFEA-C4643D7800C6}"/>
                    </a:ext>
                  </a:extLst>
                </p:cNvPr>
                <p:cNvPicPr/>
                <p:nvPr/>
              </p:nvPicPr>
              <p:blipFill>
                <a:blip r:embed="rId243"/>
                <a:stretch>
                  <a:fillRect/>
                </a:stretch>
              </p:blipFill>
              <p:spPr>
                <a:xfrm>
                  <a:off x="2580371" y="4896415"/>
                  <a:ext cx="25776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38" name="Ink 37">
                  <a:extLst>
                    <a:ext uri="{FF2B5EF4-FFF2-40B4-BE49-F238E27FC236}">
                      <a16:creationId xmlns:a16="http://schemas.microsoft.com/office/drawing/2014/main" id="{27182907-7CBB-5714-8BB5-5FECCC825ADC}"/>
                    </a:ext>
                  </a:extLst>
                </p14:cNvPr>
                <p14:cNvContentPartPr/>
                <p14:nvPr/>
              </p14:nvContentPartPr>
              <p14:xfrm>
                <a:off x="2546531" y="4813255"/>
                <a:ext cx="289440" cy="11880"/>
              </p14:xfrm>
            </p:contentPart>
          </mc:Choice>
          <mc:Fallback xmlns="">
            <p:pic>
              <p:nvPicPr>
                <p:cNvPr id="169" name="Ink 168">
                  <a:extLst>
                    <a:ext uri="{FF2B5EF4-FFF2-40B4-BE49-F238E27FC236}">
                      <a16:creationId xmlns:a16="http://schemas.microsoft.com/office/drawing/2014/main" id="{2C270F3F-7BD0-FA93-1C47-ED6C40BA5AA3}"/>
                    </a:ext>
                  </a:extLst>
                </p:cNvPr>
                <p:cNvPicPr/>
                <p:nvPr/>
              </p:nvPicPr>
              <p:blipFill>
                <a:blip r:embed="rId245"/>
                <a:stretch>
                  <a:fillRect/>
                </a:stretch>
              </p:blipFill>
              <p:spPr>
                <a:xfrm>
                  <a:off x="2537891" y="4804255"/>
                  <a:ext cx="307080" cy="29520"/>
                </a:xfrm>
                <a:prstGeom prst="rect">
                  <a:avLst/>
                </a:prstGeom>
              </p:spPr>
            </p:pic>
          </mc:Fallback>
        </mc:AlternateContent>
      </p:grpSp>
      <p:grpSp>
        <p:nvGrpSpPr>
          <p:cNvPr id="39" name="Group 38">
            <a:extLst>
              <a:ext uri="{FF2B5EF4-FFF2-40B4-BE49-F238E27FC236}">
                <a16:creationId xmlns:a16="http://schemas.microsoft.com/office/drawing/2014/main" id="{D655E98D-D996-D53D-1DEA-73B447C79969}"/>
              </a:ext>
            </a:extLst>
          </p:cNvPr>
          <p:cNvGrpSpPr/>
          <p:nvPr/>
        </p:nvGrpSpPr>
        <p:grpSpPr>
          <a:xfrm>
            <a:off x="9125181" y="5787249"/>
            <a:ext cx="1429200" cy="458640"/>
            <a:chOff x="3317291" y="4869775"/>
            <a:chExt cx="1429200" cy="458640"/>
          </a:xfrm>
        </p:grpSpPr>
        <mc:AlternateContent xmlns:mc="http://schemas.openxmlformats.org/markup-compatibility/2006" xmlns:p14="http://schemas.microsoft.com/office/powerpoint/2010/main">
          <mc:Choice Requires="p14">
            <p:contentPart p14:bwMode="auto" r:id="rId246">
              <p14:nvContentPartPr>
                <p14:cNvPr id="40" name="Ink 39">
                  <a:extLst>
                    <a:ext uri="{FF2B5EF4-FFF2-40B4-BE49-F238E27FC236}">
                      <a16:creationId xmlns:a16="http://schemas.microsoft.com/office/drawing/2014/main" id="{F83E145E-6A8B-E733-ECAB-0D27A729DCBD}"/>
                    </a:ext>
                  </a:extLst>
                </p14:cNvPr>
                <p14:cNvContentPartPr/>
                <p14:nvPr/>
              </p14:nvContentPartPr>
              <p14:xfrm>
                <a:off x="3317291" y="4885615"/>
                <a:ext cx="644400" cy="331920"/>
              </p14:xfrm>
            </p:contentPart>
          </mc:Choice>
          <mc:Fallback xmlns="">
            <p:pic>
              <p:nvPicPr>
                <p:cNvPr id="170" name="Ink 169">
                  <a:extLst>
                    <a:ext uri="{FF2B5EF4-FFF2-40B4-BE49-F238E27FC236}">
                      <a16:creationId xmlns:a16="http://schemas.microsoft.com/office/drawing/2014/main" id="{01D04BA8-FE70-E463-98BD-052F556B649C}"/>
                    </a:ext>
                  </a:extLst>
                </p:cNvPr>
                <p:cNvPicPr/>
                <p:nvPr/>
              </p:nvPicPr>
              <p:blipFill>
                <a:blip r:embed="rId247"/>
                <a:stretch>
                  <a:fillRect/>
                </a:stretch>
              </p:blipFill>
              <p:spPr>
                <a:xfrm>
                  <a:off x="3308291" y="4876615"/>
                  <a:ext cx="662040" cy="34956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41" name="Ink 40">
                  <a:extLst>
                    <a:ext uri="{FF2B5EF4-FFF2-40B4-BE49-F238E27FC236}">
                      <a16:creationId xmlns:a16="http://schemas.microsoft.com/office/drawing/2014/main" id="{7E2D2428-ADEE-6A23-29B5-05B318B8EACC}"/>
                    </a:ext>
                  </a:extLst>
                </p14:cNvPr>
                <p14:cNvContentPartPr/>
                <p14:nvPr/>
              </p14:nvContentPartPr>
              <p14:xfrm>
                <a:off x="4148531" y="4978855"/>
                <a:ext cx="369360" cy="250920"/>
              </p14:xfrm>
            </p:contentPart>
          </mc:Choice>
          <mc:Fallback xmlns="">
            <p:pic>
              <p:nvPicPr>
                <p:cNvPr id="172" name="Ink 171">
                  <a:extLst>
                    <a:ext uri="{FF2B5EF4-FFF2-40B4-BE49-F238E27FC236}">
                      <a16:creationId xmlns:a16="http://schemas.microsoft.com/office/drawing/2014/main" id="{C8057F8A-05A9-5381-DFFB-D0A27124A63D}"/>
                    </a:ext>
                  </a:extLst>
                </p:cNvPr>
                <p:cNvPicPr/>
                <p:nvPr/>
              </p:nvPicPr>
              <p:blipFill>
                <a:blip r:embed="rId249"/>
                <a:stretch>
                  <a:fillRect/>
                </a:stretch>
              </p:blipFill>
              <p:spPr>
                <a:xfrm>
                  <a:off x="4139531" y="4969855"/>
                  <a:ext cx="38700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42" name="Ink 41">
                  <a:extLst>
                    <a:ext uri="{FF2B5EF4-FFF2-40B4-BE49-F238E27FC236}">
                      <a16:creationId xmlns:a16="http://schemas.microsoft.com/office/drawing/2014/main" id="{2B872856-0478-C30A-A7EF-F618DBEFD98F}"/>
                    </a:ext>
                  </a:extLst>
                </p14:cNvPr>
                <p14:cNvContentPartPr/>
                <p14:nvPr/>
              </p14:nvContentPartPr>
              <p14:xfrm>
                <a:off x="4564331" y="5147695"/>
                <a:ext cx="182160" cy="180720"/>
              </p14:xfrm>
            </p:contentPart>
          </mc:Choice>
          <mc:Fallback xmlns="">
            <p:pic>
              <p:nvPicPr>
                <p:cNvPr id="173" name="Ink 172">
                  <a:extLst>
                    <a:ext uri="{FF2B5EF4-FFF2-40B4-BE49-F238E27FC236}">
                      <a16:creationId xmlns:a16="http://schemas.microsoft.com/office/drawing/2014/main" id="{048E3383-E9E8-DBAB-5491-CE05033635D7}"/>
                    </a:ext>
                  </a:extLst>
                </p:cNvPr>
                <p:cNvPicPr/>
                <p:nvPr/>
              </p:nvPicPr>
              <p:blipFill>
                <a:blip r:embed="rId251"/>
                <a:stretch>
                  <a:fillRect/>
                </a:stretch>
              </p:blipFill>
              <p:spPr>
                <a:xfrm>
                  <a:off x="4555691" y="5138695"/>
                  <a:ext cx="19980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43" name="Ink 42">
                  <a:extLst>
                    <a:ext uri="{FF2B5EF4-FFF2-40B4-BE49-F238E27FC236}">
                      <a16:creationId xmlns:a16="http://schemas.microsoft.com/office/drawing/2014/main" id="{B5E6F49C-624D-A627-3AA7-EBFA1221918A}"/>
                    </a:ext>
                  </a:extLst>
                </p14:cNvPr>
                <p14:cNvContentPartPr/>
                <p14:nvPr/>
              </p14:nvContentPartPr>
              <p14:xfrm>
                <a:off x="4298651" y="4869775"/>
                <a:ext cx="321840" cy="38520"/>
              </p14:xfrm>
            </p:contentPart>
          </mc:Choice>
          <mc:Fallback xmlns="">
            <p:pic>
              <p:nvPicPr>
                <p:cNvPr id="174" name="Ink 173">
                  <a:extLst>
                    <a:ext uri="{FF2B5EF4-FFF2-40B4-BE49-F238E27FC236}">
                      <a16:creationId xmlns:a16="http://schemas.microsoft.com/office/drawing/2014/main" id="{43401968-5345-DDA0-74FE-07A9019595AA}"/>
                    </a:ext>
                  </a:extLst>
                </p:cNvPr>
                <p:cNvPicPr/>
                <p:nvPr/>
              </p:nvPicPr>
              <p:blipFill>
                <a:blip r:embed="rId253"/>
                <a:stretch>
                  <a:fillRect/>
                </a:stretch>
              </p:blipFill>
              <p:spPr>
                <a:xfrm>
                  <a:off x="4289651" y="4861135"/>
                  <a:ext cx="339480" cy="56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54">
            <p14:nvContentPartPr>
              <p14:cNvPr id="44" name="Ink 43">
                <a:extLst>
                  <a:ext uri="{FF2B5EF4-FFF2-40B4-BE49-F238E27FC236}">
                    <a16:creationId xmlns:a16="http://schemas.microsoft.com/office/drawing/2014/main" id="{C4E99926-172F-9B6D-AA3B-BE5D026F91C5}"/>
                  </a:ext>
                </a:extLst>
              </p14:cNvPr>
              <p14:cNvContentPartPr/>
              <p14:nvPr/>
            </p14:nvContentPartPr>
            <p14:xfrm>
              <a:off x="6977029" y="6366166"/>
              <a:ext cx="418680" cy="388800"/>
            </p14:xfrm>
          </p:contentPart>
        </mc:Choice>
        <mc:Fallback xmlns="">
          <p:pic>
            <p:nvPicPr>
              <p:cNvPr id="44" name="Ink 43">
                <a:extLst>
                  <a:ext uri="{FF2B5EF4-FFF2-40B4-BE49-F238E27FC236}">
                    <a16:creationId xmlns:a16="http://schemas.microsoft.com/office/drawing/2014/main" id="{C4E99926-172F-9B6D-AA3B-BE5D026F91C5}"/>
                  </a:ext>
                </a:extLst>
              </p:cNvPr>
              <p:cNvPicPr/>
              <p:nvPr/>
            </p:nvPicPr>
            <p:blipFill>
              <a:blip r:embed="rId255"/>
              <a:stretch>
                <a:fillRect/>
              </a:stretch>
            </p:blipFill>
            <p:spPr>
              <a:xfrm>
                <a:off x="6968037" y="6357174"/>
                <a:ext cx="436305" cy="406424"/>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45" name="Ink 44">
                <a:extLst>
                  <a:ext uri="{FF2B5EF4-FFF2-40B4-BE49-F238E27FC236}">
                    <a16:creationId xmlns:a16="http://schemas.microsoft.com/office/drawing/2014/main" id="{4B2023A8-D398-0DCF-ADE7-A4F7EB34BD16}"/>
                  </a:ext>
                </a:extLst>
              </p14:cNvPr>
              <p14:cNvContentPartPr/>
              <p14:nvPr/>
            </p14:nvContentPartPr>
            <p14:xfrm>
              <a:off x="7579849" y="6326675"/>
              <a:ext cx="1208160" cy="540000"/>
            </p14:xfrm>
          </p:contentPart>
        </mc:Choice>
        <mc:Fallback xmlns="">
          <p:pic>
            <p:nvPicPr>
              <p:cNvPr id="45" name="Ink 44">
                <a:extLst>
                  <a:ext uri="{FF2B5EF4-FFF2-40B4-BE49-F238E27FC236}">
                    <a16:creationId xmlns:a16="http://schemas.microsoft.com/office/drawing/2014/main" id="{4B2023A8-D398-0DCF-ADE7-A4F7EB34BD16}"/>
                  </a:ext>
                </a:extLst>
              </p:cNvPr>
              <p:cNvPicPr/>
              <p:nvPr/>
            </p:nvPicPr>
            <p:blipFill>
              <a:blip r:embed="rId257"/>
              <a:stretch>
                <a:fillRect/>
              </a:stretch>
            </p:blipFill>
            <p:spPr>
              <a:xfrm>
                <a:off x="7570849" y="6317669"/>
                <a:ext cx="1225800" cy="557652"/>
              </a:xfrm>
              <a:prstGeom prst="rect">
                <a:avLst/>
              </a:prstGeom>
            </p:spPr>
          </p:pic>
        </mc:Fallback>
      </mc:AlternateContent>
      <p:grpSp>
        <p:nvGrpSpPr>
          <p:cNvPr id="46" name="Group 45">
            <a:extLst>
              <a:ext uri="{FF2B5EF4-FFF2-40B4-BE49-F238E27FC236}">
                <a16:creationId xmlns:a16="http://schemas.microsoft.com/office/drawing/2014/main" id="{E15933B7-5BE8-B652-B59E-81B9CBB633A1}"/>
              </a:ext>
            </a:extLst>
          </p:cNvPr>
          <p:cNvGrpSpPr/>
          <p:nvPr/>
        </p:nvGrpSpPr>
        <p:grpSpPr>
          <a:xfrm>
            <a:off x="8900329" y="6307266"/>
            <a:ext cx="1317240" cy="487080"/>
            <a:chOff x="7447211" y="4666735"/>
            <a:chExt cx="1317240" cy="487080"/>
          </a:xfrm>
        </p:grpSpPr>
        <mc:AlternateContent xmlns:mc="http://schemas.openxmlformats.org/markup-compatibility/2006" xmlns:p14="http://schemas.microsoft.com/office/powerpoint/2010/main">
          <mc:Choice Requires="p14">
            <p:contentPart p14:bwMode="auto" r:id="rId258">
              <p14:nvContentPartPr>
                <p14:cNvPr id="47" name="Ink 46">
                  <a:extLst>
                    <a:ext uri="{FF2B5EF4-FFF2-40B4-BE49-F238E27FC236}">
                      <a16:creationId xmlns:a16="http://schemas.microsoft.com/office/drawing/2014/main" id="{3ADCB923-6928-F592-070D-13D4559E0150}"/>
                    </a:ext>
                  </a:extLst>
                </p14:cNvPr>
                <p14:cNvContentPartPr/>
                <p14:nvPr/>
              </p14:nvContentPartPr>
              <p14:xfrm>
                <a:off x="7447211" y="4666735"/>
                <a:ext cx="1146960" cy="399960"/>
              </p14:xfrm>
            </p:contentPart>
          </mc:Choice>
          <mc:Fallback xmlns="">
            <p:pic>
              <p:nvPicPr>
                <p:cNvPr id="178" name="Ink 177">
                  <a:extLst>
                    <a:ext uri="{FF2B5EF4-FFF2-40B4-BE49-F238E27FC236}">
                      <a16:creationId xmlns:a16="http://schemas.microsoft.com/office/drawing/2014/main" id="{9A2883A2-39D1-B01A-D894-9310B9B3F028}"/>
                    </a:ext>
                  </a:extLst>
                </p:cNvPr>
                <p:cNvPicPr/>
                <p:nvPr/>
              </p:nvPicPr>
              <p:blipFill>
                <a:blip r:embed="rId259"/>
                <a:stretch>
                  <a:fillRect/>
                </a:stretch>
              </p:blipFill>
              <p:spPr>
                <a:xfrm>
                  <a:off x="7438211" y="4658095"/>
                  <a:ext cx="1164600" cy="41760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48" name="Ink 47">
                  <a:extLst>
                    <a:ext uri="{FF2B5EF4-FFF2-40B4-BE49-F238E27FC236}">
                      <a16:creationId xmlns:a16="http://schemas.microsoft.com/office/drawing/2014/main" id="{30FB386C-FD27-4AF9-F721-76D3D2E9F78F}"/>
                    </a:ext>
                  </a:extLst>
                </p14:cNvPr>
                <p14:cNvContentPartPr/>
                <p14:nvPr/>
              </p14:nvContentPartPr>
              <p14:xfrm>
                <a:off x="8534771" y="4784095"/>
                <a:ext cx="19440" cy="17280"/>
              </p14:xfrm>
            </p:contentPart>
          </mc:Choice>
          <mc:Fallback xmlns="">
            <p:pic>
              <p:nvPicPr>
                <p:cNvPr id="179" name="Ink 178">
                  <a:extLst>
                    <a:ext uri="{FF2B5EF4-FFF2-40B4-BE49-F238E27FC236}">
                      <a16:creationId xmlns:a16="http://schemas.microsoft.com/office/drawing/2014/main" id="{9A4507F0-D311-1D12-1FC1-B31340AD5659}"/>
                    </a:ext>
                  </a:extLst>
                </p:cNvPr>
                <p:cNvPicPr/>
                <p:nvPr/>
              </p:nvPicPr>
              <p:blipFill>
                <a:blip r:embed="rId261"/>
                <a:stretch>
                  <a:fillRect/>
                </a:stretch>
              </p:blipFill>
              <p:spPr>
                <a:xfrm>
                  <a:off x="8526131" y="4775455"/>
                  <a:ext cx="3708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49" name="Ink 48">
                  <a:extLst>
                    <a:ext uri="{FF2B5EF4-FFF2-40B4-BE49-F238E27FC236}">
                      <a16:creationId xmlns:a16="http://schemas.microsoft.com/office/drawing/2014/main" id="{A9632824-CBD7-753F-E3A9-96198EF658D4}"/>
                    </a:ext>
                  </a:extLst>
                </p14:cNvPr>
                <p14:cNvContentPartPr/>
                <p14:nvPr/>
              </p14:nvContentPartPr>
              <p14:xfrm>
                <a:off x="8684891" y="5105575"/>
                <a:ext cx="79560" cy="48240"/>
              </p14:xfrm>
            </p:contentPart>
          </mc:Choice>
          <mc:Fallback xmlns="">
            <p:pic>
              <p:nvPicPr>
                <p:cNvPr id="180" name="Ink 179">
                  <a:extLst>
                    <a:ext uri="{FF2B5EF4-FFF2-40B4-BE49-F238E27FC236}">
                      <a16:creationId xmlns:a16="http://schemas.microsoft.com/office/drawing/2014/main" id="{CEE0C5B6-A56A-D623-0C22-C8FA7891D7A2}"/>
                    </a:ext>
                  </a:extLst>
                </p:cNvPr>
                <p:cNvPicPr/>
                <p:nvPr/>
              </p:nvPicPr>
              <p:blipFill>
                <a:blip r:embed="rId263"/>
                <a:stretch>
                  <a:fillRect/>
                </a:stretch>
              </p:blipFill>
              <p:spPr>
                <a:xfrm>
                  <a:off x="8675891" y="5096935"/>
                  <a:ext cx="97200" cy="65880"/>
                </a:xfrm>
                <a:prstGeom prst="rect">
                  <a:avLst/>
                </a:prstGeom>
              </p:spPr>
            </p:pic>
          </mc:Fallback>
        </mc:AlternateContent>
      </p:grpSp>
    </p:spTree>
    <p:extLst>
      <p:ext uri="{BB962C8B-B14F-4D97-AF65-F5344CB8AC3E}">
        <p14:creationId xmlns:p14="http://schemas.microsoft.com/office/powerpoint/2010/main" val="18628358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090ACC5-47A0-5EFA-3DB6-40DC3E3C31DD}"/>
              </a:ext>
            </a:extLst>
          </p:cNvPr>
          <p:cNvGrpSpPr/>
          <p:nvPr/>
        </p:nvGrpSpPr>
        <p:grpSpPr>
          <a:xfrm>
            <a:off x="984131" y="257815"/>
            <a:ext cx="237600" cy="292680"/>
            <a:chOff x="984131" y="257815"/>
            <a:chExt cx="237600" cy="29268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5133D65B-4AF2-508B-4919-33654A620080}"/>
                    </a:ext>
                  </a:extLst>
                </p14:cNvPr>
                <p14:cNvContentPartPr/>
                <p14:nvPr/>
              </p14:nvContentPartPr>
              <p14:xfrm>
                <a:off x="984131" y="257815"/>
                <a:ext cx="218880" cy="292680"/>
              </p14:xfrm>
            </p:contentPart>
          </mc:Choice>
          <mc:Fallback xmlns="">
            <p:pic>
              <p:nvPicPr>
                <p:cNvPr id="2" name="Ink 1">
                  <a:extLst>
                    <a:ext uri="{FF2B5EF4-FFF2-40B4-BE49-F238E27FC236}">
                      <a16:creationId xmlns:a16="http://schemas.microsoft.com/office/drawing/2014/main" id="{5133D65B-4AF2-508B-4919-33654A620080}"/>
                    </a:ext>
                  </a:extLst>
                </p:cNvPr>
                <p:cNvPicPr/>
                <p:nvPr/>
              </p:nvPicPr>
              <p:blipFill>
                <a:blip r:embed="rId3"/>
                <a:stretch>
                  <a:fillRect/>
                </a:stretch>
              </p:blipFill>
              <p:spPr>
                <a:xfrm>
                  <a:off x="975131" y="249175"/>
                  <a:ext cx="236520" cy="3103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D1159E0C-A654-89B5-AC73-B1A56C0D1DF7}"/>
                    </a:ext>
                  </a:extLst>
                </p14:cNvPr>
                <p14:cNvContentPartPr/>
                <p14:nvPr/>
              </p14:nvContentPartPr>
              <p14:xfrm>
                <a:off x="1012211" y="265375"/>
                <a:ext cx="209520" cy="47160"/>
              </p14:xfrm>
            </p:contentPart>
          </mc:Choice>
          <mc:Fallback xmlns="">
            <p:pic>
              <p:nvPicPr>
                <p:cNvPr id="3" name="Ink 2">
                  <a:extLst>
                    <a:ext uri="{FF2B5EF4-FFF2-40B4-BE49-F238E27FC236}">
                      <a16:creationId xmlns:a16="http://schemas.microsoft.com/office/drawing/2014/main" id="{D1159E0C-A654-89B5-AC73-B1A56C0D1DF7}"/>
                    </a:ext>
                  </a:extLst>
                </p:cNvPr>
                <p:cNvPicPr/>
                <p:nvPr/>
              </p:nvPicPr>
              <p:blipFill>
                <a:blip r:embed="rId5"/>
                <a:stretch>
                  <a:fillRect/>
                </a:stretch>
              </p:blipFill>
              <p:spPr>
                <a:xfrm>
                  <a:off x="1003211" y="256375"/>
                  <a:ext cx="227160" cy="64800"/>
                </a:xfrm>
                <a:prstGeom prst="rect">
                  <a:avLst/>
                </a:prstGeom>
              </p:spPr>
            </p:pic>
          </mc:Fallback>
        </mc:AlternateContent>
      </p:grpSp>
      <p:grpSp>
        <p:nvGrpSpPr>
          <p:cNvPr id="8" name="Group 7">
            <a:extLst>
              <a:ext uri="{FF2B5EF4-FFF2-40B4-BE49-F238E27FC236}">
                <a16:creationId xmlns:a16="http://schemas.microsoft.com/office/drawing/2014/main" id="{FCB3E373-F64B-C4E3-590E-CE5697168C71}"/>
              </a:ext>
            </a:extLst>
          </p:cNvPr>
          <p:cNvGrpSpPr/>
          <p:nvPr/>
        </p:nvGrpSpPr>
        <p:grpSpPr>
          <a:xfrm>
            <a:off x="1390571" y="294535"/>
            <a:ext cx="544680" cy="283680"/>
            <a:chOff x="1390571" y="294535"/>
            <a:chExt cx="544680" cy="283680"/>
          </a:xfrm>
        </p:grpSpPr>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389D2801-1A4B-D620-BE56-85661CB55ACA}"/>
                    </a:ext>
                  </a:extLst>
                </p14:cNvPr>
                <p14:cNvContentPartPr/>
                <p14:nvPr/>
              </p14:nvContentPartPr>
              <p14:xfrm>
                <a:off x="1390571" y="520975"/>
                <a:ext cx="6840" cy="42480"/>
              </p14:xfrm>
            </p:contentPart>
          </mc:Choice>
          <mc:Fallback xmlns="">
            <p:pic>
              <p:nvPicPr>
                <p:cNvPr id="4" name="Ink 3">
                  <a:extLst>
                    <a:ext uri="{FF2B5EF4-FFF2-40B4-BE49-F238E27FC236}">
                      <a16:creationId xmlns:a16="http://schemas.microsoft.com/office/drawing/2014/main" id="{389D2801-1A4B-D620-BE56-85661CB55ACA}"/>
                    </a:ext>
                  </a:extLst>
                </p:cNvPr>
                <p:cNvPicPr/>
                <p:nvPr/>
              </p:nvPicPr>
              <p:blipFill>
                <a:blip r:embed="rId7"/>
                <a:stretch>
                  <a:fillRect/>
                </a:stretch>
              </p:blipFill>
              <p:spPr>
                <a:xfrm>
                  <a:off x="1381571" y="512335"/>
                  <a:ext cx="2448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52926B9E-B31E-AF9C-FBA1-B90CBF252D81}"/>
                    </a:ext>
                  </a:extLst>
                </p14:cNvPr>
                <p14:cNvContentPartPr/>
                <p14:nvPr/>
              </p14:nvContentPartPr>
              <p14:xfrm>
                <a:off x="1549691" y="294535"/>
                <a:ext cx="46440" cy="261720"/>
              </p14:xfrm>
            </p:contentPart>
          </mc:Choice>
          <mc:Fallback xmlns="">
            <p:pic>
              <p:nvPicPr>
                <p:cNvPr id="5" name="Ink 4">
                  <a:extLst>
                    <a:ext uri="{FF2B5EF4-FFF2-40B4-BE49-F238E27FC236}">
                      <a16:creationId xmlns:a16="http://schemas.microsoft.com/office/drawing/2014/main" id="{52926B9E-B31E-AF9C-FBA1-B90CBF252D81}"/>
                    </a:ext>
                  </a:extLst>
                </p:cNvPr>
                <p:cNvPicPr/>
                <p:nvPr/>
              </p:nvPicPr>
              <p:blipFill>
                <a:blip r:embed="rId9"/>
                <a:stretch>
                  <a:fillRect/>
                </a:stretch>
              </p:blipFill>
              <p:spPr>
                <a:xfrm>
                  <a:off x="1541051" y="285535"/>
                  <a:ext cx="6408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Ink 5">
                  <a:extLst>
                    <a:ext uri="{FF2B5EF4-FFF2-40B4-BE49-F238E27FC236}">
                      <a16:creationId xmlns:a16="http://schemas.microsoft.com/office/drawing/2014/main" id="{2B400F1D-431D-4F11-980F-166E54C9D456}"/>
                    </a:ext>
                  </a:extLst>
                </p14:cNvPr>
                <p14:cNvContentPartPr/>
                <p14:nvPr/>
              </p14:nvContentPartPr>
              <p14:xfrm>
                <a:off x="1543211" y="317215"/>
                <a:ext cx="249120" cy="261000"/>
              </p14:xfrm>
            </p:contentPart>
          </mc:Choice>
          <mc:Fallback xmlns="">
            <p:pic>
              <p:nvPicPr>
                <p:cNvPr id="6" name="Ink 5">
                  <a:extLst>
                    <a:ext uri="{FF2B5EF4-FFF2-40B4-BE49-F238E27FC236}">
                      <a16:creationId xmlns:a16="http://schemas.microsoft.com/office/drawing/2014/main" id="{2B400F1D-431D-4F11-980F-166E54C9D456}"/>
                    </a:ext>
                  </a:extLst>
                </p:cNvPr>
                <p:cNvPicPr/>
                <p:nvPr/>
              </p:nvPicPr>
              <p:blipFill>
                <a:blip r:embed="rId11"/>
                <a:stretch>
                  <a:fillRect/>
                </a:stretch>
              </p:blipFill>
              <p:spPr>
                <a:xfrm>
                  <a:off x="1534211" y="308215"/>
                  <a:ext cx="26676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Ink 6">
                  <a:extLst>
                    <a:ext uri="{FF2B5EF4-FFF2-40B4-BE49-F238E27FC236}">
                      <a16:creationId xmlns:a16="http://schemas.microsoft.com/office/drawing/2014/main" id="{5D706D07-24A9-0598-57ED-F09E786982FC}"/>
                    </a:ext>
                  </a:extLst>
                </p14:cNvPr>
                <p14:cNvContentPartPr/>
                <p14:nvPr/>
              </p14:nvContentPartPr>
              <p14:xfrm>
                <a:off x="1920851" y="551935"/>
                <a:ext cx="14400" cy="20520"/>
              </p14:xfrm>
            </p:contentPart>
          </mc:Choice>
          <mc:Fallback xmlns="">
            <p:pic>
              <p:nvPicPr>
                <p:cNvPr id="7" name="Ink 6">
                  <a:extLst>
                    <a:ext uri="{FF2B5EF4-FFF2-40B4-BE49-F238E27FC236}">
                      <a16:creationId xmlns:a16="http://schemas.microsoft.com/office/drawing/2014/main" id="{5D706D07-24A9-0598-57ED-F09E786982FC}"/>
                    </a:ext>
                  </a:extLst>
                </p:cNvPr>
                <p:cNvPicPr/>
                <p:nvPr/>
              </p:nvPicPr>
              <p:blipFill>
                <a:blip r:embed="rId13"/>
                <a:stretch>
                  <a:fillRect/>
                </a:stretch>
              </p:blipFill>
              <p:spPr>
                <a:xfrm>
                  <a:off x="1911851" y="543295"/>
                  <a:ext cx="32040" cy="38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
            <p14:nvContentPartPr>
              <p14:cNvPr id="10" name="Ink 9">
                <a:extLst>
                  <a:ext uri="{FF2B5EF4-FFF2-40B4-BE49-F238E27FC236}">
                    <a16:creationId xmlns:a16="http://schemas.microsoft.com/office/drawing/2014/main" id="{38CD75B6-CB06-FC6B-6B6C-145C7F55F028}"/>
                  </a:ext>
                </a:extLst>
              </p14:cNvPr>
              <p14:cNvContentPartPr/>
              <p14:nvPr/>
            </p14:nvContentPartPr>
            <p14:xfrm>
              <a:off x="2127491" y="296335"/>
              <a:ext cx="248400" cy="289800"/>
            </p14:xfrm>
          </p:contentPart>
        </mc:Choice>
        <mc:Fallback xmlns="">
          <p:pic>
            <p:nvPicPr>
              <p:cNvPr id="10" name="Ink 9">
                <a:extLst>
                  <a:ext uri="{FF2B5EF4-FFF2-40B4-BE49-F238E27FC236}">
                    <a16:creationId xmlns:a16="http://schemas.microsoft.com/office/drawing/2014/main" id="{38CD75B6-CB06-FC6B-6B6C-145C7F55F028}"/>
                  </a:ext>
                </a:extLst>
              </p:cNvPr>
              <p:cNvPicPr/>
              <p:nvPr/>
            </p:nvPicPr>
            <p:blipFill>
              <a:blip r:embed="rId15"/>
              <a:stretch>
                <a:fillRect/>
              </a:stretch>
            </p:blipFill>
            <p:spPr>
              <a:xfrm>
                <a:off x="2118851" y="287335"/>
                <a:ext cx="266040" cy="307440"/>
              </a:xfrm>
              <a:prstGeom prst="rect">
                <a:avLst/>
              </a:prstGeom>
            </p:spPr>
          </p:pic>
        </mc:Fallback>
      </mc:AlternateContent>
      <p:grpSp>
        <p:nvGrpSpPr>
          <p:cNvPr id="16" name="Group 15">
            <a:extLst>
              <a:ext uri="{FF2B5EF4-FFF2-40B4-BE49-F238E27FC236}">
                <a16:creationId xmlns:a16="http://schemas.microsoft.com/office/drawing/2014/main" id="{281C7AAC-926D-8152-CD81-400D843598E5}"/>
              </a:ext>
            </a:extLst>
          </p:cNvPr>
          <p:cNvGrpSpPr/>
          <p:nvPr/>
        </p:nvGrpSpPr>
        <p:grpSpPr>
          <a:xfrm>
            <a:off x="3089771" y="163495"/>
            <a:ext cx="2500200" cy="612720"/>
            <a:chOff x="3089771" y="163495"/>
            <a:chExt cx="2500200" cy="612720"/>
          </a:xfrm>
        </p:grpSpPr>
        <mc:AlternateContent xmlns:mc="http://schemas.openxmlformats.org/markup-compatibility/2006" xmlns:p14="http://schemas.microsoft.com/office/powerpoint/2010/main">
          <mc:Choice Requires="p14">
            <p:contentPart p14:bwMode="auto" r:id="rId16">
              <p14:nvContentPartPr>
                <p14:cNvPr id="11" name="Ink 10">
                  <a:extLst>
                    <a:ext uri="{FF2B5EF4-FFF2-40B4-BE49-F238E27FC236}">
                      <a16:creationId xmlns:a16="http://schemas.microsoft.com/office/drawing/2014/main" id="{29D5CC3A-6DB9-12E3-3B1B-2EE7D260A1DB}"/>
                    </a:ext>
                  </a:extLst>
                </p14:cNvPr>
                <p14:cNvContentPartPr/>
                <p14:nvPr/>
              </p14:nvContentPartPr>
              <p14:xfrm>
                <a:off x="3089771" y="163495"/>
                <a:ext cx="1917720" cy="413280"/>
              </p14:xfrm>
            </p:contentPart>
          </mc:Choice>
          <mc:Fallback xmlns="">
            <p:pic>
              <p:nvPicPr>
                <p:cNvPr id="11" name="Ink 10">
                  <a:extLst>
                    <a:ext uri="{FF2B5EF4-FFF2-40B4-BE49-F238E27FC236}">
                      <a16:creationId xmlns:a16="http://schemas.microsoft.com/office/drawing/2014/main" id="{29D5CC3A-6DB9-12E3-3B1B-2EE7D260A1DB}"/>
                    </a:ext>
                  </a:extLst>
                </p:cNvPr>
                <p:cNvPicPr/>
                <p:nvPr/>
              </p:nvPicPr>
              <p:blipFill>
                <a:blip r:embed="rId17"/>
                <a:stretch>
                  <a:fillRect/>
                </a:stretch>
              </p:blipFill>
              <p:spPr>
                <a:xfrm>
                  <a:off x="3080771" y="154855"/>
                  <a:ext cx="1935360" cy="4309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Ink 11">
                  <a:extLst>
                    <a:ext uri="{FF2B5EF4-FFF2-40B4-BE49-F238E27FC236}">
                      <a16:creationId xmlns:a16="http://schemas.microsoft.com/office/drawing/2014/main" id="{F22B46B8-4D88-8D4E-C519-210102CE6A57}"/>
                    </a:ext>
                  </a:extLst>
                </p14:cNvPr>
                <p14:cNvContentPartPr/>
                <p14:nvPr/>
              </p14:nvContentPartPr>
              <p14:xfrm>
                <a:off x="4653251" y="355375"/>
                <a:ext cx="25560" cy="9000"/>
              </p14:xfrm>
            </p:contentPart>
          </mc:Choice>
          <mc:Fallback xmlns="">
            <p:pic>
              <p:nvPicPr>
                <p:cNvPr id="12" name="Ink 11">
                  <a:extLst>
                    <a:ext uri="{FF2B5EF4-FFF2-40B4-BE49-F238E27FC236}">
                      <a16:creationId xmlns:a16="http://schemas.microsoft.com/office/drawing/2014/main" id="{F22B46B8-4D88-8D4E-C519-210102CE6A57}"/>
                    </a:ext>
                  </a:extLst>
                </p:cNvPr>
                <p:cNvPicPr/>
                <p:nvPr/>
              </p:nvPicPr>
              <p:blipFill>
                <a:blip r:embed="rId19"/>
                <a:stretch>
                  <a:fillRect/>
                </a:stretch>
              </p:blipFill>
              <p:spPr>
                <a:xfrm>
                  <a:off x="4644611" y="346375"/>
                  <a:ext cx="4320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Ink 12">
                  <a:extLst>
                    <a:ext uri="{FF2B5EF4-FFF2-40B4-BE49-F238E27FC236}">
                      <a16:creationId xmlns:a16="http://schemas.microsoft.com/office/drawing/2014/main" id="{77F32891-379F-7553-AC18-F6E280F5FCB2}"/>
                    </a:ext>
                  </a:extLst>
                </p14:cNvPr>
                <p14:cNvContentPartPr/>
                <p14:nvPr/>
              </p14:nvContentPartPr>
              <p14:xfrm>
                <a:off x="4430411" y="349975"/>
                <a:ext cx="197640" cy="20160"/>
              </p14:xfrm>
            </p:contentPart>
          </mc:Choice>
          <mc:Fallback xmlns="">
            <p:pic>
              <p:nvPicPr>
                <p:cNvPr id="13" name="Ink 12">
                  <a:extLst>
                    <a:ext uri="{FF2B5EF4-FFF2-40B4-BE49-F238E27FC236}">
                      <a16:creationId xmlns:a16="http://schemas.microsoft.com/office/drawing/2014/main" id="{77F32891-379F-7553-AC18-F6E280F5FCB2}"/>
                    </a:ext>
                  </a:extLst>
                </p:cNvPr>
                <p:cNvPicPr/>
                <p:nvPr/>
              </p:nvPicPr>
              <p:blipFill>
                <a:blip r:embed="rId21"/>
                <a:stretch>
                  <a:fillRect/>
                </a:stretch>
              </p:blipFill>
              <p:spPr>
                <a:xfrm>
                  <a:off x="4421771" y="341335"/>
                  <a:ext cx="21528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Ink 13">
                  <a:extLst>
                    <a:ext uri="{FF2B5EF4-FFF2-40B4-BE49-F238E27FC236}">
                      <a16:creationId xmlns:a16="http://schemas.microsoft.com/office/drawing/2014/main" id="{1FC892ED-BB25-978C-67CF-483BDE77B3A3}"/>
                    </a:ext>
                  </a:extLst>
                </p14:cNvPr>
                <p14:cNvContentPartPr/>
                <p14:nvPr/>
              </p14:nvContentPartPr>
              <p14:xfrm>
                <a:off x="3541571" y="367975"/>
                <a:ext cx="287640" cy="44280"/>
              </p14:xfrm>
            </p:contentPart>
          </mc:Choice>
          <mc:Fallback xmlns="">
            <p:pic>
              <p:nvPicPr>
                <p:cNvPr id="14" name="Ink 13">
                  <a:extLst>
                    <a:ext uri="{FF2B5EF4-FFF2-40B4-BE49-F238E27FC236}">
                      <a16:creationId xmlns:a16="http://schemas.microsoft.com/office/drawing/2014/main" id="{1FC892ED-BB25-978C-67CF-483BDE77B3A3}"/>
                    </a:ext>
                  </a:extLst>
                </p:cNvPr>
                <p:cNvPicPr/>
                <p:nvPr/>
              </p:nvPicPr>
              <p:blipFill>
                <a:blip r:embed="rId23"/>
                <a:stretch>
                  <a:fillRect/>
                </a:stretch>
              </p:blipFill>
              <p:spPr>
                <a:xfrm>
                  <a:off x="3532931" y="359335"/>
                  <a:ext cx="30528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Ink 14">
                  <a:extLst>
                    <a:ext uri="{FF2B5EF4-FFF2-40B4-BE49-F238E27FC236}">
                      <a16:creationId xmlns:a16="http://schemas.microsoft.com/office/drawing/2014/main" id="{411F337A-463B-8E0B-BB7D-F81EBB53C30D}"/>
                    </a:ext>
                  </a:extLst>
                </p14:cNvPr>
                <p14:cNvContentPartPr/>
                <p14:nvPr/>
              </p14:nvContentPartPr>
              <p14:xfrm>
                <a:off x="5287931" y="199135"/>
                <a:ext cx="302040" cy="577080"/>
              </p14:xfrm>
            </p:contentPart>
          </mc:Choice>
          <mc:Fallback xmlns="">
            <p:pic>
              <p:nvPicPr>
                <p:cNvPr id="15" name="Ink 14">
                  <a:extLst>
                    <a:ext uri="{FF2B5EF4-FFF2-40B4-BE49-F238E27FC236}">
                      <a16:creationId xmlns:a16="http://schemas.microsoft.com/office/drawing/2014/main" id="{411F337A-463B-8E0B-BB7D-F81EBB53C30D}"/>
                    </a:ext>
                  </a:extLst>
                </p:cNvPr>
                <p:cNvPicPr/>
                <p:nvPr/>
              </p:nvPicPr>
              <p:blipFill>
                <a:blip r:embed="rId25"/>
                <a:stretch>
                  <a:fillRect/>
                </a:stretch>
              </p:blipFill>
              <p:spPr>
                <a:xfrm>
                  <a:off x="5278931" y="190135"/>
                  <a:ext cx="319680" cy="594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
            <p14:nvContentPartPr>
              <p14:cNvPr id="24" name="Ink 23">
                <a:extLst>
                  <a:ext uri="{FF2B5EF4-FFF2-40B4-BE49-F238E27FC236}">
                    <a16:creationId xmlns:a16="http://schemas.microsoft.com/office/drawing/2014/main" id="{B04134D8-2D88-966A-2407-883A966B44B7}"/>
                  </a:ext>
                </a:extLst>
              </p14:cNvPr>
              <p14:cNvContentPartPr/>
              <p14:nvPr/>
            </p14:nvContentPartPr>
            <p14:xfrm>
              <a:off x="8621171" y="214615"/>
              <a:ext cx="876240" cy="358920"/>
            </p14:xfrm>
          </p:contentPart>
        </mc:Choice>
        <mc:Fallback xmlns="">
          <p:pic>
            <p:nvPicPr>
              <p:cNvPr id="24" name="Ink 23">
                <a:extLst>
                  <a:ext uri="{FF2B5EF4-FFF2-40B4-BE49-F238E27FC236}">
                    <a16:creationId xmlns:a16="http://schemas.microsoft.com/office/drawing/2014/main" id="{B04134D8-2D88-966A-2407-883A966B44B7}"/>
                  </a:ext>
                </a:extLst>
              </p:cNvPr>
              <p:cNvPicPr/>
              <p:nvPr/>
            </p:nvPicPr>
            <p:blipFill>
              <a:blip r:embed="rId27"/>
              <a:stretch>
                <a:fillRect/>
              </a:stretch>
            </p:blipFill>
            <p:spPr>
              <a:xfrm>
                <a:off x="8612171" y="205975"/>
                <a:ext cx="893880" cy="3765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5" name="Ink 24">
                <a:extLst>
                  <a:ext uri="{FF2B5EF4-FFF2-40B4-BE49-F238E27FC236}">
                    <a16:creationId xmlns:a16="http://schemas.microsoft.com/office/drawing/2014/main" id="{61C3629B-04A6-1B2C-E75D-87DDA5F33530}"/>
                  </a:ext>
                </a:extLst>
              </p14:cNvPr>
              <p14:cNvContentPartPr/>
              <p14:nvPr/>
            </p14:nvContentPartPr>
            <p14:xfrm>
              <a:off x="9790091" y="242695"/>
              <a:ext cx="1496160" cy="451800"/>
            </p14:xfrm>
          </p:contentPart>
        </mc:Choice>
        <mc:Fallback xmlns="">
          <p:pic>
            <p:nvPicPr>
              <p:cNvPr id="25" name="Ink 24">
                <a:extLst>
                  <a:ext uri="{FF2B5EF4-FFF2-40B4-BE49-F238E27FC236}">
                    <a16:creationId xmlns:a16="http://schemas.microsoft.com/office/drawing/2014/main" id="{61C3629B-04A6-1B2C-E75D-87DDA5F33530}"/>
                  </a:ext>
                </a:extLst>
              </p:cNvPr>
              <p:cNvPicPr/>
              <p:nvPr/>
            </p:nvPicPr>
            <p:blipFill>
              <a:blip r:embed="rId29"/>
              <a:stretch>
                <a:fillRect/>
              </a:stretch>
            </p:blipFill>
            <p:spPr>
              <a:xfrm>
                <a:off x="9781091" y="234055"/>
                <a:ext cx="1513800" cy="4694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6" name="Ink 25">
                <a:extLst>
                  <a:ext uri="{FF2B5EF4-FFF2-40B4-BE49-F238E27FC236}">
                    <a16:creationId xmlns:a16="http://schemas.microsoft.com/office/drawing/2014/main" id="{1BBE9DC8-8F7D-9E48-FEAE-6797525008B5}"/>
                  </a:ext>
                </a:extLst>
              </p14:cNvPr>
              <p14:cNvContentPartPr/>
              <p14:nvPr/>
            </p14:nvContentPartPr>
            <p14:xfrm>
              <a:off x="2995091" y="935335"/>
              <a:ext cx="532440" cy="541080"/>
            </p14:xfrm>
          </p:contentPart>
        </mc:Choice>
        <mc:Fallback xmlns="">
          <p:pic>
            <p:nvPicPr>
              <p:cNvPr id="26" name="Ink 25">
                <a:extLst>
                  <a:ext uri="{FF2B5EF4-FFF2-40B4-BE49-F238E27FC236}">
                    <a16:creationId xmlns:a16="http://schemas.microsoft.com/office/drawing/2014/main" id="{1BBE9DC8-8F7D-9E48-FEAE-6797525008B5}"/>
                  </a:ext>
                </a:extLst>
              </p:cNvPr>
              <p:cNvPicPr/>
              <p:nvPr/>
            </p:nvPicPr>
            <p:blipFill>
              <a:blip r:embed="rId31"/>
              <a:stretch>
                <a:fillRect/>
              </a:stretch>
            </p:blipFill>
            <p:spPr>
              <a:xfrm>
                <a:off x="2986091" y="926335"/>
                <a:ext cx="550080" cy="558720"/>
              </a:xfrm>
              <a:prstGeom prst="rect">
                <a:avLst/>
              </a:prstGeom>
            </p:spPr>
          </p:pic>
        </mc:Fallback>
      </mc:AlternateContent>
      <p:grpSp>
        <p:nvGrpSpPr>
          <p:cNvPr id="33" name="Group 32">
            <a:extLst>
              <a:ext uri="{FF2B5EF4-FFF2-40B4-BE49-F238E27FC236}">
                <a16:creationId xmlns:a16="http://schemas.microsoft.com/office/drawing/2014/main" id="{45B5B0B8-F75A-5C0E-3064-511AE001297B}"/>
              </a:ext>
            </a:extLst>
          </p:cNvPr>
          <p:cNvGrpSpPr/>
          <p:nvPr/>
        </p:nvGrpSpPr>
        <p:grpSpPr>
          <a:xfrm>
            <a:off x="4047011" y="907975"/>
            <a:ext cx="3599280" cy="479160"/>
            <a:chOff x="4047011" y="907975"/>
            <a:chExt cx="3599280" cy="479160"/>
          </a:xfrm>
        </p:grpSpPr>
        <mc:AlternateContent xmlns:mc="http://schemas.openxmlformats.org/markup-compatibility/2006" xmlns:p14="http://schemas.microsoft.com/office/powerpoint/2010/main">
          <mc:Choice Requires="p14">
            <p:contentPart p14:bwMode="auto" r:id="rId32">
              <p14:nvContentPartPr>
                <p14:cNvPr id="28" name="Ink 27">
                  <a:extLst>
                    <a:ext uri="{FF2B5EF4-FFF2-40B4-BE49-F238E27FC236}">
                      <a16:creationId xmlns:a16="http://schemas.microsoft.com/office/drawing/2014/main" id="{F66BE626-E690-BA1C-EC97-978BAF524872}"/>
                    </a:ext>
                  </a:extLst>
                </p14:cNvPr>
                <p14:cNvContentPartPr/>
                <p14:nvPr/>
              </p14:nvContentPartPr>
              <p14:xfrm>
                <a:off x="4047011" y="1014895"/>
                <a:ext cx="1356840" cy="339480"/>
              </p14:xfrm>
            </p:contentPart>
          </mc:Choice>
          <mc:Fallback xmlns="">
            <p:pic>
              <p:nvPicPr>
                <p:cNvPr id="28" name="Ink 27">
                  <a:extLst>
                    <a:ext uri="{FF2B5EF4-FFF2-40B4-BE49-F238E27FC236}">
                      <a16:creationId xmlns:a16="http://schemas.microsoft.com/office/drawing/2014/main" id="{F66BE626-E690-BA1C-EC97-978BAF524872}"/>
                    </a:ext>
                  </a:extLst>
                </p:cNvPr>
                <p:cNvPicPr/>
                <p:nvPr/>
              </p:nvPicPr>
              <p:blipFill>
                <a:blip r:embed="rId33"/>
                <a:stretch>
                  <a:fillRect/>
                </a:stretch>
              </p:blipFill>
              <p:spPr>
                <a:xfrm>
                  <a:off x="4038011" y="1005895"/>
                  <a:ext cx="1374480" cy="3571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9" name="Ink 28">
                  <a:extLst>
                    <a:ext uri="{FF2B5EF4-FFF2-40B4-BE49-F238E27FC236}">
                      <a16:creationId xmlns:a16="http://schemas.microsoft.com/office/drawing/2014/main" id="{91E2DF41-612B-C8EF-34F3-37F9E516998C}"/>
                    </a:ext>
                  </a:extLst>
                </p14:cNvPr>
                <p14:cNvContentPartPr/>
                <p14:nvPr/>
              </p14:nvContentPartPr>
              <p14:xfrm>
                <a:off x="5266331" y="1123255"/>
                <a:ext cx="6120" cy="9000"/>
              </p14:xfrm>
            </p:contentPart>
          </mc:Choice>
          <mc:Fallback xmlns="">
            <p:pic>
              <p:nvPicPr>
                <p:cNvPr id="29" name="Ink 28">
                  <a:extLst>
                    <a:ext uri="{FF2B5EF4-FFF2-40B4-BE49-F238E27FC236}">
                      <a16:creationId xmlns:a16="http://schemas.microsoft.com/office/drawing/2014/main" id="{91E2DF41-612B-C8EF-34F3-37F9E516998C}"/>
                    </a:ext>
                  </a:extLst>
                </p:cNvPr>
                <p:cNvPicPr/>
                <p:nvPr/>
              </p:nvPicPr>
              <p:blipFill>
                <a:blip r:embed="rId35"/>
                <a:stretch>
                  <a:fillRect/>
                </a:stretch>
              </p:blipFill>
              <p:spPr>
                <a:xfrm>
                  <a:off x="5257331" y="1114615"/>
                  <a:ext cx="2376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0" name="Ink 29">
                  <a:extLst>
                    <a:ext uri="{FF2B5EF4-FFF2-40B4-BE49-F238E27FC236}">
                      <a16:creationId xmlns:a16="http://schemas.microsoft.com/office/drawing/2014/main" id="{7B81384D-0E75-D372-9E19-30F35054CCD4}"/>
                    </a:ext>
                  </a:extLst>
                </p14:cNvPr>
                <p14:cNvContentPartPr/>
                <p14:nvPr/>
              </p14:nvContentPartPr>
              <p14:xfrm>
                <a:off x="4569011" y="1096975"/>
                <a:ext cx="320040" cy="39600"/>
              </p14:xfrm>
            </p:contentPart>
          </mc:Choice>
          <mc:Fallback xmlns="">
            <p:pic>
              <p:nvPicPr>
                <p:cNvPr id="30" name="Ink 29">
                  <a:extLst>
                    <a:ext uri="{FF2B5EF4-FFF2-40B4-BE49-F238E27FC236}">
                      <a16:creationId xmlns:a16="http://schemas.microsoft.com/office/drawing/2014/main" id="{7B81384D-0E75-D372-9E19-30F35054CCD4}"/>
                    </a:ext>
                  </a:extLst>
                </p:cNvPr>
                <p:cNvPicPr/>
                <p:nvPr/>
              </p:nvPicPr>
              <p:blipFill>
                <a:blip r:embed="rId37"/>
                <a:stretch>
                  <a:fillRect/>
                </a:stretch>
              </p:blipFill>
              <p:spPr>
                <a:xfrm>
                  <a:off x="4560011" y="1088335"/>
                  <a:ext cx="33768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1" name="Ink 30">
                  <a:extLst>
                    <a:ext uri="{FF2B5EF4-FFF2-40B4-BE49-F238E27FC236}">
                      <a16:creationId xmlns:a16="http://schemas.microsoft.com/office/drawing/2014/main" id="{35DF7E89-2E3A-1113-AC33-51D8EE1D91F9}"/>
                    </a:ext>
                  </a:extLst>
                </p14:cNvPr>
                <p14:cNvContentPartPr/>
                <p14:nvPr/>
              </p14:nvContentPartPr>
              <p14:xfrm>
                <a:off x="4313771" y="1148455"/>
                <a:ext cx="34920" cy="15120"/>
              </p14:xfrm>
            </p:contentPart>
          </mc:Choice>
          <mc:Fallback xmlns="">
            <p:pic>
              <p:nvPicPr>
                <p:cNvPr id="31" name="Ink 30">
                  <a:extLst>
                    <a:ext uri="{FF2B5EF4-FFF2-40B4-BE49-F238E27FC236}">
                      <a16:creationId xmlns:a16="http://schemas.microsoft.com/office/drawing/2014/main" id="{35DF7E89-2E3A-1113-AC33-51D8EE1D91F9}"/>
                    </a:ext>
                  </a:extLst>
                </p:cNvPr>
                <p:cNvPicPr/>
                <p:nvPr/>
              </p:nvPicPr>
              <p:blipFill>
                <a:blip r:embed="rId39"/>
                <a:stretch>
                  <a:fillRect/>
                </a:stretch>
              </p:blipFill>
              <p:spPr>
                <a:xfrm>
                  <a:off x="4304771" y="1139455"/>
                  <a:ext cx="5256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2" name="Ink 31">
                  <a:extLst>
                    <a:ext uri="{FF2B5EF4-FFF2-40B4-BE49-F238E27FC236}">
                      <a16:creationId xmlns:a16="http://schemas.microsoft.com/office/drawing/2014/main" id="{48E13C25-06B5-5550-5F3F-DBFED56578F4}"/>
                    </a:ext>
                  </a:extLst>
                </p14:cNvPr>
                <p14:cNvContentPartPr/>
                <p14:nvPr/>
              </p14:nvContentPartPr>
              <p14:xfrm>
                <a:off x="5710931" y="907975"/>
                <a:ext cx="1935360" cy="479160"/>
              </p14:xfrm>
            </p:contentPart>
          </mc:Choice>
          <mc:Fallback xmlns="">
            <p:pic>
              <p:nvPicPr>
                <p:cNvPr id="32" name="Ink 31">
                  <a:extLst>
                    <a:ext uri="{FF2B5EF4-FFF2-40B4-BE49-F238E27FC236}">
                      <a16:creationId xmlns:a16="http://schemas.microsoft.com/office/drawing/2014/main" id="{48E13C25-06B5-5550-5F3F-DBFED56578F4}"/>
                    </a:ext>
                  </a:extLst>
                </p:cNvPr>
                <p:cNvPicPr/>
                <p:nvPr/>
              </p:nvPicPr>
              <p:blipFill>
                <a:blip r:embed="rId41"/>
                <a:stretch>
                  <a:fillRect/>
                </a:stretch>
              </p:blipFill>
              <p:spPr>
                <a:xfrm>
                  <a:off x="5702291" y="899335"/>
                  <a:ext cx="1953000" cy="496800"/>
                </a:xfrm>
                <a:prstGeom prst="rect">
                  <a:avLst/>
                </a:prstGeom>
              </p:spPr>
            </p:pic>
          </mc:Fallback>
        </mc:AlternateContent>
      </p:grpSp>
      <p:grpSp>
        <p:nvGrpSpPr>
          <p:cNvPr id="37" name="Group 36">
            <a:extLst>
              <a:ext uri="{FF2B5EF4-FFF2-40B4-BE49-F238E27FC236}">
                <a16:creationId xmlns:a16="http://schemas.microsoft.com/office/drawing/2014/main" id="{08542B4B-D12B-DD7C-B236-1D2530A3682D}"/>
              </a:ext>
            </a:extLst>
          </p:cNvPr>
          <p:cNvGrpSpPr/>
          <p:nvPr/>
        </p:nvGrpSpPr>
        <p:grpSpPr>
          <a:xfrm>
            <a:off x="5970491" y="138295"/>
            <a:ext cx="3831480" cy="1351080"/>
            <a:chOff x="5970491" y="138295"/>
            <a:chExt cx="3831480" cy="1351080"/>
          </a:xfrm>
        </p:grpSpPr>
        <mc:AlternateContent xmlns:mc="http://schemas.openxmlformats.org/markup-compatibility/2006" xmlns:p14="http://schemas.microsoft.com/office/powerpoint/2010/main">
          <mc:Choice Requires="p14">
            <p:contentPart p14:bwMode="auto" r:id="rId42">
              <p14:nvContentPartPr>
                <p14:cNvPr id="17" name="Ink 16">
                  <a:extLst>
                    <a:ext uri="{FF2B5EF4-FFF2-40B4-BE49-F238E27FC236}">
                      <a16:creationId xmlns:a16="http://schemas.microsoft.com/office/drawing/2014/main" id="{CF269241-6015-EAB0-F533-16BD2EE64D2D}"/>
                    </a:ext>
                  </a:extLst>
                </p14:cNvPr>
                <p14:cNvContentPartPr/>
                <p14:nvPr/>
              </p14:nvContentPartPr>
              <p14:xfrm>
                <a:off x="5970491" y="237295"/>
                <a:ext cx="222840" cy="300240"/>
              </p14:xfrm>
            </p:contentPart>
          </mc:Choice>
          <mc:Fallback xmlns="">
            <p:pic>
              <p:nvPicPr>
                <p:cNvPr id="17" name="Ink 16">
                  <a:extLst>
                    <a:ext uri="{FF2B5EF4-FFF2-40B4-BE49-F238E27FC236}">
                      <a16:creationId xmlns:a16="http://schemas.microsoft.com/office/drawing/2014/main" id="{CF269241-6015-EAB0-F533-16BD2EE64D2D}"/>
                    </a:ext>
                  </a:extLst>
                </p:cNvPr>
                <p:cNvPicPr/>
                <p:nvPr/>
              </p:nvPicPr>
              <p:blipFill>
                <a:blip r:embed="rId43"/>
                <a:stretch>
                  <a:fillRect/>
                </a:stretch>
              </p:blipFill>
              <p:spPr>
                <a:xfrm>
                  <a:off x="5961851" y="228295"/>
                  <a:ext cx="240480" cy="3178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8" name="Ink 17">
                  <a:extLst>
                    <a:ext uri="{FF2B5EF4-FFF2-40B4-BE49-F238E27FC236}">
                      <a16:creationId xmlns:a16="http://schemas.microsoft.com/office/drawing/2014/main" id="{2E7907E8-3EBC-0EA7-ED6A-8F91D23EA136}"/>
                    </a:ext>
                  </a:extLst>
                </p14:cNvPr>
                <p14:cNvContentPartPr/>
                <p14:nvPr/>
              </p14:nvContentPartPr>
              <p14:xfrm>
                <a:off x="6003971" y="225415"/>
                <a:ext cx="247680" cy="69120"/>
              </p14:xfrm>
            </p:contentPart>
          </mc:Choice>
          <mc:Fallback xmlns="">
            <p:pic>
              <p:nvPicPr>
                <p:cNvPr id="18" name="Ink 17">
                  <a:extLst>
                    <a:ext uri="{FF2B5EF4-FFF2-40B4-BE49-F238E27FC236}">
                      <a16:creationId xmlns:a16="http://schemas.microsoft.com/office/drawing/2014/main" id="{2E7907E8-3EBC-0EA7-ED6A-8F91D23EA136}"/>
                    </a:ext>
                  </a:extLst>
                </p:cNvPr>
                <p:cNvPicPr/>
                <p:nvPr/>
              </p:nvPicPr>
              <p:blipFill>
                <a:blip r:embed="rId45"/>
                <a:stretch>
                  <a:fillRect/>
                </a:stretch>
              </p:blipFill>
              <p:spPr>
                <a:xfrm>
                  <a:off x="5995331" y="216415"/>
                  <a:ext cx="2653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9" name="Ink 18">
                  <a:extLst>
                    <a:ext uri="{FF2B5EF4-FFF2-40B4-BE49-F238E27FC236}">
                      <a16:creationId xmlns:a16="http://schemas.microsoft.com/office/drawing/2014/main" id="{E4D686C2-60BF-D39D-747C-3925A0336AC2}"/>
                    </a:ext>
                  </a:extLst>
                </p14:cNvPr>
                <p14:cNvContentPartPr/>
                <p14:nvPr/>
              </p14:nvContentPartPr>
              <p14:xfrm>
                <a:off x="6200531" y="138295"/>
                <a:ext cx="1459440" cy="623880"/>
              </p14:xfrm>
            </p:contentPart>
          </mc:Choice>
          <mc:Fallback xmlns="">
            <p:pic>
              <p:nvPicPr>
                <p:cNvPr id="19" name="Ink 18">
                  <a:extLst>
                    <a:ext uri="{FF2B5EF4-FFF2-40B4-BE49-F238E27FC236}">
                      <a16:creationId xmlns:a16="http://schemas.microsoft.com/office/drawing/2014/main" id="{E4D686C2-60BF-D39D-747C-3925A0336AC2}"/>
                    </a:ext>
                  </a:extLst>
                </p:cNvPr>
                <p:cNvPicPr/>
                <p:nvPr/>
              </p:nvPicPr>
              <p:blipFill>
                <a:blip r:embed="rId47"/>
                <a:stretch>
                  <a:fillRect/>
                </a:stretch>
              </p:blipFill>
              <p:spPr>
                <a:xfrm>
                  <a:off x="6191531" y="129655"/>
                  <a:ext cx="1477080" cy="6415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0" name="Ink 19">
                  <a:extLst>
                    <a:ext uri="{FF2B5EF4-FFF2-40B4-BE49-F238E27FC236}">
                      <a16:creationId xmlns:a16="http://schemas.microsoft.com/office/drawing/2014/main" id="{F5FC236C-7A75-C675-C7E3-CAA2AC06E1E4}"/>
                    </a:ext>
                  </a:extLst>
                </p14:cNvPr>
                <p14:cNvContentPartPr/>
                <p14:nvPr/>
              </p14:nvContentPartPr>
              <p14:xfrm>
                <a:off x="7396451" y="327295"/>
                <a:ext cx="115920" cy="21240"/>
              </p14:xfrm>
            </p:contentPart>
          </mc:Choice>
          <mc:Fallback xmlns="">
            <p:pic>
              <p:nvPicPr>
                <p:cNvPr id="20" name="Ink 19">
                  <a:extLst>
                    <a:ext uri="{FF2B5EF4-FFF2-40B4-BE49-F238E27FC236}">
                      <a16:creationId xmlns:a16="http://schemas.microsoft.com/office/drawing/2014/main" id="{F5FC236C-7A75-C675-C7E3-CAA2AC06E1E4}"/>
                    </a:ext>
                  </a:extLst>
                </p:cNvPr>
                <p:cNvPicPr/>
                <p:nvPr/>
              </p:nvPicPr>
              <p:blipFill>
                <a:blip r:embed="rId49"/>
                <a:stretch>
                  <a:fillRect/>
                </a:stretch>
              </p:blipFill>
              <p:spPr>
                <a:xfrm>
                  <a:off x="7387451" y="318295"/>
                  <a:ext cx="13356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1" name="Ink 20">
                  <a:extLst>
                    <a:ext uri="{FF2B5EF4-FFF2-40B4-BE49-F238E27FC236}">
                      <a16:creationId xmlns:a16="http://schemas.microsoft.com/office/drawing/2014/main" id="{97111B63-BB25-5703-CF35-1BC1188F76A1}"/>
                    </a:ext>
                  </a:extLst>
                </p14:cNvPr>
                <p14:cNvContentPartPr/>
                <p14:nvPr/>
              </p14:nvContentPartPr>
              <p14:xfrm>
                <a:off x="6561251" y="274015"/>
                <a:ext cx="645840" cy="39600"/>
              </p14:xfrm>
            </p:contentPart>
          </mc:Choice>
          <mc:Fallback xmlns="">
            <p:pic>
              <p:nvPicPr>
                <p:cNvPr id="21" name="Ink 20">
                  <a:extLst>
                    <a:ext uri="{FF2B5EF4-FFF2-40B4-BE49-F238E27FC236}">
                      <a16:creationId xmlns:a16="http://schemas.microsoft.com/office/drawing/2014/main" id="{97111B63-BB25-5703-CF35-1BC1188F76A1}"/>
                    </a:ext>
                  </a:extLst>
                </p:cNvPr>
                <p:cNvPicPr/>
                <p:nvPr/>
              </p:nvPicPr>
              <p:blipFill>
                <a:blip r:embed="rId51"/>
                <a:stretch>
                  <a:fillRect/>
                </a:stretch>
              </p:blipFill>
              <p:spPr>
                <a:xfrm>
                  <a:off x="6552251" y="265375"/>
                  <a:ext cx="66348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2" name="Ink 21">
                  <a:extLst>
                    <a:ext uri="{FF2B5EF4-FFF2-40B4-BE49-F238E27FC236}">
                      <a16:creationId xmlns:a16="http://schemas.microsoft.com/office/drawing/2014/main" id="{26B5E4F3-7079-15F5-07CE-13C39B1656CC}"/>
                    </a:ext>
                  </a:extLst>
                </p14:cNvPr>
                <p14:cNvContentPartPr/>
                <p14:nvPr/>
              </p14:nvContentPartPr>
              <p14:xfrm>
                <a:off x="7968491" y="298495"/>
                <a:ext cx="201600" cy="454680"/>
              </p14:xfrm>
            </p:contentPart>
          </mc:Choice>
          <mc:Fallback xmlns="">
            <p:pic>
              <p:nvPicPr>
                <p:cNvPr id="22" name="Ink 21">
                  <a:extLst>
                    <a:ext uri="{FF2B5EF4-FFF2-40B4-BE49-F238E27FC236}">
                      <a16:creationId xmlns:a16="http://schemas.microsoft.com/office/drawing/2014/main" id="{26B5E4F3-7079-15F5-07CE-13C39B1656CC}"/>
                    </a:ext>
                  </a:extLst>
                </p:cNvPr>
                <p:cNvPicPr/>
                <p:nvPr/>
              </p:nvPicPr>
              <p:blipFill>
                <a:blip r:embed="rId53"/>
                <a:stretch>
                  <a:fillRect/>
                </a:stretch>
              </p:blipFill>
              <p:spPr>
                <a:xfrm>
                  <a:off x="7959851" y="289495"/>
                  <a:ext cx="219240" cy="4723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4" name="Ink 33">
                  <a:extLst>
                    <a:ext uri="{FF2B5EF4-FFF2-40B4-BE49-F238E27FC236}">
                      <a16:creationId xmlns:a16="http://schemas.microsoft.com/office/drawing/2014/main" id="{08A56AAA-E845-E234-0551-493BB6E77C60}"/>
                    </a:ext>
                  </a:extLst>
                </p14:cNvPr>
                <p14:cNvContentPartPr/>
                <p14:nvPr/>
              </p14:nvContentPartPr>
              <p14:xfrm>
                <a:off x="8088011" y="898615"/>
                <a:ext cx="1713960" cy="590760"/>
              </p14:xfrm>
            </p:contentPart>
          </mc:Choice>
          <mc:Fallback xmlns="">
            <p:pic>
              <p:nvPicPr>
                <p:cNvPr id="34" name="Ink 33">
                  <a:extLst>
                    <a:ext uri="{FF2B5EF4-FFF2-40B4-BE49-F238E27FC236}">
                      <a16:creationId xmlns:a16="http://schemas.microsoft.com/office/drawing/2014/main" id="{08A56AAA-E845-E234-0551-493BB6E77C60}"/>
                    </a:ext>
                  </a:extLst>
                </p:cNvPr>
                <p:cNvPicPr/>
                <p:nvPr/>
              </p:nvPicPr>
              <p:blipFill>
                <a:blip r:embed="rId55"/>
                <a:stretch>
                  <a:fillRect/>
                </a:stretch>
              </p:blipFill>
              <p:spPr>
                <a:xfrm>
                  <a:off x="8079011" y="889975"/>
                  <a:ext cx="1731600" cy="6084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5" name="Ink 34">
                  <a:extLst>
                    <a:ext uri="{FF2B5EF4-FFF2-40B4-BE49-F238E27FC236}">
                      <a16:creationId xmlns:a16="http://schemas.microsoft.com/office/drawing/2014/main" id="{BAF636C1-3AE7-0FEA-BB98-D5D240A14720}"/>
                    </a:ext>
                  </a:extLst>
                </p14:cNvPr>
                <p14:cNvContentPartPr/>
                <p14:nvPr/>
              </p14:nvContentPartPr>
              <p14:xfrm>
                <a:off x="9438371" y="1042255"/>
                <a:ext cx="47520" cy="7200"/>
              </p14:xfrm>
            </p:contentPart>
          </mc:Choice>
          <mc:Fallback xmlns="">
            <p:pic>
              <p:nvPicPr>
                <p:cNvPr id="35" name="Ink 34">
                  <a:extLst>
                    <a:ext uri="{FF2B5EF4-FFF2-40B4-BE49-F238E27FC236}">
                      <a16:creationId xmlns:a16="http://schemas.microsoft.com/office/drawing/2014/main" id="{BAF636C1-3AE7-0FEA-BB98-D5D240A14720}"/>
                    </a:ext>
                  </a:extLst>
                </p:cNvPr>
                <p:cNvPicPr/>
                <p:nvPr/>
              </p:nvPicPr>
              <p:blipFill>
                <a:blip r:embed="rId57"/>
                <a:stretch>
                  <a:fillRect/>
                </a:stretch>
              </p:blipFill>
              <p:spPr>
                <a:xfrm>
                  <a:off x="9429371" y="1033255"/>
                  <a:ext cx="6516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6" name="Ink 35">
                  <a:extLst>
                    <a:ext uri="{FF2B5EF4-FFF2-40B4-BE49-F238E27FC236}">
                      <a16:creationId xmlns:a16="http://schemas.microsoft.com/office/drawing/2014/main" id="{F2098500-14E6-D2A4-DE83-51C8031D1134}"/>
                    </a:ext>
                  </a:extLst>
                </p14:cNvPr>
                <p14:cNvContentPartPr/>
                <p14:nvPr/>
              </p14:nvContentPartPr>
              <p14:xfrm>
                <a:off x="8574731" y="1004095"/>
                <a:ext cx="512280" cy="52200"/>
              </p14:xfrm>
            </p:contentPart>
          </mc:Choice>
          <mc:Fallback xmlns="">
            <p:pic>
              <p:nvPicPr>
                <p:cNvPr id="36" name="Ink 35">
                  <a:extLst>
                    <a:ext uri="{FF2B5EF4-FFF2-40B4-BE49-F238E27FC236}">
                      <a16:creationId xmlns:a16="http://schemas.microsoft.com/office/drawing/2014/main" id="{F2098500-14E6-D2A4-DE83-51C8031D1134}"/>
                    </a:ext>
                  </a:extLst>
                </p:cNvPr>
                <p:cNvPicPr/>
                <p:nvPr/>
              </p:nvPicPr>
              <p:blipFill>
                <a:blip r:embed="rId59"/>
                <a:stretch>
                  <a:fillRect/>
                </a:stretch>
              </p:blipFill>
              <p:spPr>
                <a:xfrm>
                  <a:off x="8565731" y="995455"/>
                  <a:ext cx="529920" cy="69840"/>
                </a:xfrm>
                <a:prstGeom prst="rect">
                  <a:avLst/>
                </a:prstGeom>
              </p:spPr>
            </p:pic>
          </mc:Fallback>
        </mc:AlternateContent>
      </p:grpSp>
      <p:grpSp>
        <p:nvGrpSpPr>
          <p:cNvPr id="45" name="Group 44">
            <a:extLst>
              <a:ext uri="{FF2B5EF4-FFF2-40B4-BE49-F238E27FC236}">
                <a16:creationId xmlns:a16="http://schemas.microsoft.com/office/drawing/2014/main" id="{58F2B201-5524-BC72-D78C-8E642FC8CE31}"/>
              </a:ext>
            </a:extLst>
          </p:cNvPr>
          <p:cNvGrpSpPr/>
          <p:nvPr/>
        </p:nvGrpSpPr>
        <p:grpSpPr>
          <a:xfrm>
            <a:off x="2983571" y="1532575"/>
            <a:ext cx="3498840" cy="478080"/>
            <a:chOff x="2983571" y="1532575"/>
            <a:chExt cx="3498840" cy="478080"/>
          </a:xfrm>
        </p:grpSpPr>
        <mc:AlternateContent xmlns:mc="http://schemas.openxmlformats.org/markup-compatibility/2006" xmlns:p14="http://schemas.microsoft.com/office/powerpoint/2010/main">
          <mc:Choice Requires="p14">
            <p:contentPart p14:bwMode="auto" r:id="rId60">
              <p14:nvContentPartPr>
                <p14:cNvPr id="38" name="Ink 37">
                  <a:extLst>
                    <a:ext uri="{FF2B5EF4-FFF2-40B4-BE49-F238E27FC236}">
                      <a16:creationId xmlns:a16="http://schemas.microsoft.com/office/drawing/2014/main" id="{4A0BF1FD-87C1-27C4-06BE-77203F74ADFD}"/>
                    </a:ext>
                  </a:extLst>
                </p14:cNvPr>
                <p14:cNvContentPartPr/>
                <p14:nvPr/>
              </p14:nvContentPartPr>
              <p14:xfrm>
                <a:off x="2983571" y="1593415"/>
                <a:ext cx="1709640" cy="413280"/>
              </p14:xfrm>
            </p:contentPart>
          </mc:Choice>
          <mc:Fallback xmlns="">
            <p:pic>
              <p:nvPicPr>
                <p:cNvPr id="38" name="Ink 37">
                  <a:extLst>
                    <a:ext uri="{FF2B5EF4-FFF2-40B4-BE49-F238E27FC236}">
                      <a16:creationId xmlns:a16="http://schemas.microsoft.com/office/drawing/2014/main" id="{4A0BF1FD-87C1-27C4-06BE-77203F74ADFD}"/>
                    </a:ext>
                  </a:extLst>
                </p:cNvPr>
                <p:cNvPicPr/>
                <p:nvPr/>
              </p:nvPicPr>
              <p:blipFill>
                <a:blip r:embed="rId61"/>
                <a:stretch>
                  <a:fillRect/>
                </a:stretch>
              </p:blipFill>
              <p:spPr>
                <a:xfrm>
                  <a:off x="2974931" y="1584775"/>
                  <a:ext cx="1727280" cy="4309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9" name="Ink 38">
                  <a:extLst>
                    <a:ext uri="{FF2B5EF4-FFF2-40B4-BE49-F238E27FC236}">
                      <a16:creationId xmlns:a16="http://schemas.microsoft.com/office/drawing/2014/main" id="{024E2F84-72A3-9844-81C3-86C3C94E37C7}"/>
                    </a:ext>
                  </a:extLst>
                </p14:cNvPr>
                <p14:cNvContentPartPr/>
                <p14:nvPr/>
              </p14:nvContentPartPr>
              <p14:xfrm>
                <a:off x="4097051" y="1726615"/>
                <a:ext cx="35280" cy="13320"/>
              </p14:xfrm>
            </p:contentPart>
          </mc:Choice>
          <mc:Fallback xmlns="">
            <p:pic>
              <p:nvPicPr>
                <p:cNvPr id="39" name="Ink 38">
                  <a:extLst>
                    <a:ext uri="{FF2B5EF4-FFF2-40B4-BE49-F238E27FC236}">
                      <a16:creationId xmlns:a16="http://schemas.microsoft.com/office/drawing/2014/main" id="{024E2F84-72A3-9844-81C3-86C3C94E37C7}"/>
                    </a:ext>
                  </a:extLst>
                </p:cNvPr>
                <p:cNvPicPr/>
                <p:nvPr/>
              </p:nvPicPr>
              <p:blipFill>
                <a:blip r:embed="rId63"/>
                <a:stretch>
                  <a:fillRect/>
                </a:stretch>
              </p:blipFill>
              <p:spPr>
                <a:xfrm>
                  <a:off x="4088411" y="1717975"/>
                  <a:ext cx="5292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0" name="Ink 39">
                  <a:extLst>
                    <a:ext uri="{FF2B5EF4-FFF2-40B4-BE49-F238E27FC236}">
                      <a16:creationId xmlns:a16="http://schemas.microsoft.com/office/drawing/2014/main" id="{C385851A-4290-5F7B-2066-C054082A54C0}"/>
                    </a:ext>
                  </a:extLst>
                </p14:cNvPr>
                <p14:cNvContentPartPr/>
                <p14:nvPr/>
              </p14:nvContentPartPr>
              <p14:xfrm>
                <a:off x="3835331" y="1725535"/>
                <a:ext cx="313200" cy="28440"/>
              </p14:xfrm>
            </p:contentPart>
          </mc:Choice>
          <mc:Fallback xmlns="">
            <p:pic>
              <p:nvPicPr>
                <p:cNvPr id="40" name="Ink 39">
                  <a:extLst>
                    <a:ext uri="{FF2B5EF4-FFF2-40B4-BE49-F238E27FC236}">
                      <a16:creationId xmlns:a16="http://schemas.microsoft.com/office/drawing/2014/main" id="{C385851A-4290-5F7B-2066-C054082A54C0}"/>
                    </a:ext>
                  </a:extLst>
                </p:cNvPr>
                <p:cNvPicPr/>
                <p:nvPr/>
              </p:nvPicPr>
              <p:blipFill>
                <a:blip r:embed="rId65"/>
                <a:stretch>
                  <a:fillRect/>
                </a:stretch>
              </p:blipFill>
              <p:spPr>
                <a:xfrm>
                  <a:off x="3826331" y="1716535"/>
                  <a:ext cx="33084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1" name="Ink 40">
                  <a:extLst>
                    <a:ext uri="{FF2B5EF4-FFF2-40B4-BE49-F238E27FC236}">
                      <a16:creationId xmlns:a16="http://schemas.microsoft.com/office/drawing/2014/main" id="{C3F2B5A3-8E08-6EE5-D2BE-F5C00C320954}"/>
                    </a:ext>
                  </a:extLst>
                </p14:cNvPr>
                <p14:cNvContentPartPr/>
                <p14:nvPr/>
              </p14:nvContentPartPr>
              <p14:xfrm>
                <a:off x="3100931" y="1715455"/>
                <a:ext cx="21960" cy="21240"/>
              </p14:xfrm>
            </p:contentPart>
          </mc:Choice>
          <mc:Fallback xmlns="">
            <p:pic>
              <p:nvPicPr>
                <p:cNvPr id="41" name="Ink 40">
                  <a:extLst>
                    <a:ext uri="{FF2B5EF4-FFF2-40B4-BE49-F238E27FC236}">
                      <a16:creationId xmlns:a16="http://schemas.microsoft.com/office/drawing/2014/main" id="{C3F2B5A3-8E08-6EE5-D2BE-F5C00C320954}"/>
                    </a:ext>
                  </a:extLst>
                </p:cNvPr>
                <p:cNvPicPr/>
                <p:nvPr/>
              </p:nvPicPr>
              <p:blipFill>
                <a:blip r:embed="rId67"/>
                <a:stretch>
                  <a:fillRect/>
                </a:stretch>
              </p:blipFill>
              <p:spPr>
                <a:xfrm>
                  <a:off x="3092291" y="1706815"/>
                  <a:ext cx="3960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2" name="Ink 41">
                  <a:extLst>
                    <a:ext uri="{FF2B5EF4-FFF2-40B4-BE49-F238E27FC236}">
                      <a16:creationId xmlns:a16="http://schemas.microsoft.com/office/drawing/2014/main" id="{80A37726-36DA-5068-7B27-5FCF56F84CCF}"/>
                    </a:ext>
                  </a:extLst>
                </p14:cNvPr>
                <p14:cNvContentPartPr/>
                <p14:nvPr/>
              </p14:nvContentPartPr>
              <p14:xfrm>
                <a:off x="4901651" y="1532575"/>
                <a:ext cx="1463760" cy="478080"/>
              </p14:xfrm>
            </p:contentPart>
          </mc:Choice>
          <mc:Fallback xmlns="">
            <p:pic>
              <p:nvPicPr>
                <p:cNvPr id="42" name="Ink 41">
                  <a:extLst>
                    <a:ext uri="{FF2B5EF4-FFF2-40B4-BE49-F238E27FC236}">
                      <a16:creationId xmlns:a16="http://schemas.microsoft.com/office/drawing/2014/main" id="{80A37726-36DA-5068-7B27-5FCF56F84CCF}"/>
                    </a:ext>
                  </a:extLst>
                </p:cNvPr>
                <p:cNvPicPr/>
                <p:nvPr/>
              </p:nvPicPr>
              <p:blipFill>
                <a:blip r:embed="rId69"/>
                <a:stretch>
                  <a:fillRect/>
                </a:stretch>
              </p:blipFill>
              <p:spPr>
                <a:xfrm>
                  <a:off x="4893011" y="1523935"/>
                  <a:ext cx="1481400" cy="4957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3" name="Ink 42">
                  <a:extLst>
                    <a:ext uri="{FF2B5EF4-FFF2-40B4-BE49-F238E27FC236}">
                      <a16:creationId xmlns:a16="http://schemas.microsoft.com/office/drawing/2014/main" id="{F4D2AF7F-52AC-A945-983A-FEB7F30E2A97}"/>
                    </a:ext>
                  </a:extLst>
                </p14:cNvPr>
                <p14:cNvContentPartPr/>
                <p14:nvPr/>
              </p14:nvContentPartPr>
              <p14:xfrm>
                <a:off x="6282971" y="1593775"/>
                <a:ext cx="199440" cy="384840"/>
              </p14:xfrm>
            </p:contentPart>
          </mc:Choice>
          <mc:Fallback xmlns="">
            <p:pic>
              <p:nvPicPr>
                <p:cNvPr id="43" name="Ink 42">
                  <a:extLst>
                    <a:ext uri="{FF2B5EF4-FFF2-40B4-BE49-F238E27FC236}">
                      <a16:creationId xmlns:a16="http://schemas.microsoft.com/office/drawing/2014/main" id="{F4D2AF7F-52AC-A945-983A-FEB7F30E2A97}"/>
                    </a:ext>
                  </a:extLst>
                </p:cNvPr>
                <p:cNvPicPr/>
                <p:nvPr/>
              </p:nvPicPr>
              <p:blipFill>
                <a:blip r:embed="rId71"/>
                <a:stretch>
                  <a:fillRect/>
                </a:stretch>
              </p:blipFill>
              <p:spPr>
                <a:xfrm>
                  <a:off x="6273971" y="1584775"/>
                  <a:ext cx="217080" cy="402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2">
            <p14:nvContentPartPr>
              <p14:cNvPr id="46" name="Ink 45">
                <a:extLst>
                  <a:ext uri="{FF2B5EF4-FFF2-40B4-BE49-F238E27FC236}">
                    <a16:creationId xmlns:a16="http://schemas.microsoft.com/office/drawing/2014/main" id="{0061305B-BC58-824E-5D0D-540B3A382ECC}"/>
                  </a:ext>
                </a:extLst>
              </p14:cNvPr>
              <p14:cNvContentPartPr/>
              <p14:nvPr/>
            </p14:nvContentPartPr>
            <p14:xfrm>
              <a:off x="4586291" y="2528695"/>
              <a:ext cx="313920" cy="294120"/>
            </p14:xfrm>
          </p:contentPart>
        </mc:Choice>
        <mc:Fallback xmlns="">
          <p:pic>
            <p:nvPicPr>
              <p:cNvPr id="46" name="Ink 45">
                <a:extLst>
                  <a:ext uri="{FF2B5EF4-FFF2-40B4-BE49-F238E27FC236}">
                    <a16:creationId xmlns:a16="http://schemas.microsoft.com/office/drawing/2014/main" id="{0061305B-BC58-824E-5D0D-540B3A382ECC}"/>
                  </a:ext>
                </a:extLst>
              </p:cNvPr>
              <p:cNvPicPr/>
              <p:nvPr/>
            </p:nvPicPr>
            <p:blipFill>
              <a:blip r:embed="rId73"/>
              <a:stretch>
                <a:fillRect/>
              </a:stretch>
            </p:blipFill>
            <p:spPr>
              <a:xfrm>
                <a:off x="4577291" y="2519695"/>
                <a:ext cx="331560" cy="3117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7" name="Ink 46">
                <a:extLst>
                  <a:ext uri="{FF2B5EF4-FFF2-40B4-BE49-F238E27FC236}">
                    <a16:creationId xmlns:a16="http://schemas.microsoft.com/office/drawing/2014/main" id="{E80FE925-2EFA-4B08-F3E4-6FF954DAF09B}"/>
                  </a:ext>
                </a:extLst>
              </p14:cNvPr>
              <p14:cNvContentPartPr/>
              <p14:nvPr/>
            </p14:nvContentPartPr>
            <p14:xfrm>
              <a:off x="4917131" y="2643895"/>
              <a:ext cx="625320" cy="243000"/>
            </p14:xfrm>
          </p:contentPart>
        </mc:Choice>
        <mc:Fallback xmlns="">
          <p:pic>
            <p:nvPicPr>
              <p:cNvPr id="47" name="Ink 46">
                <a:extLst>
                  <a:ext uri="{FF2B5EF4-FFF2-40B4-BE49-F238E27FC236}">
                    <a16:creationId xmlns:a16="http://schemas.microsoft.com/office/drawing/2014/main" id="{E80FE925-2EFA-4B08-F3E4-6FF954DAF09B}"/>
                  </a:ext>
                </a:extLst>
              </p:cNvPr>
              <p:cNvPicPr/>
              <p:nvPr/>
            </p:nvPicPr>
            <p:blipFill>
              <a:blip r:embed="rId75"/>
              <a:stretch>
                <a:fillRect/>
              </a:stretch>
            </p:blipFill>
            <p:spPr>
              <a:xfrm>
                <a:off x="4908491" y="2634895"/>
                <a:ext cx="64296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8" name="Ink 47">
                <a:extLst>
                  <a:ext uri="{FF2B5EF4-FFF2-40B4-BE49-F238E27FC236}">
                    <a16:creationId xmlns:a16="http://schemas.microsoft.com/office/drawing/2014/main" id="{7E0CA7BB-4733-6A16-9895-ACFDB11B6AB1}"/>
                  </a:ext>
                </a:extLst>
              </p14:cNvPr>
              <p14:cNvContentPartPr/>
              <p14:nvPr/>
            </p14:nvContentPartPr>
            <p14:xfrm>
              <a:off x="5183891" y="2515735"/>
              <a:ext cx="23760" cy="13320"/>
            </p14:xfrm>
          </p:contentPart>
        </mc:Choice>
        <mc:Fallback xmlns="">
          <p:pic>
            <p:nvPicPr>
              <p:cNvPr id="48" name="Ink 47">
                <a:extLst>
                  <a:ext uri="{FF2B5EF4-FFF2-40B4-BE49-F238E27FC236}">
                    <a16:creationId xmlns:a16="http://schemas.microsoft.com/office/drawing/2014/main" id="{7E0CA7BB-4733-6A16-9895-ACFDB11B6AB1}"/>
                  </a:ext>
                </a:extLst>
              </p:cNvPr>
              <p:cNvPicPr/>
              <p:nvPr/>
            </p:nvPicPr>
            <p:blipFill>
              <a:blip r:embed="rId77"/>
              <a:stretch>
                <a:fillRect/>
              </a:stretch>
            </p:blipFill>
            <p:spPr>
              <a:xfrm>
                <a:off x="5174891" y="2506735"/>
                <a:ext cx="4140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0" name="Ink 49">
                <a:extLst>
                  <a:ext uri="{FF2B5EF4-FFF2-40B4-BE49-F238E27FC236}">
                    <a16:creationId xmlns:a16="http://schemas.microsoft.com/office/drawing/2014/main" id="{0B3504AF-BDAB-6190-6F53-E0F80F3025E8}"/>
                  </a:ext>
                </a:extLst>
              </p14:cNvPr>
              <p14:cNvContentPartPr/>
              <p14:nvPr/>
            </p14:nvContentPartPr>
            <p14:xfrm>
              <a:off x="5391251" y="2743975"/>
              <a:ext cx="79920" cy="79920"/>
            </p14:xfrm>
          </p:contentPart>
        </mc:Choice>
        <mc:Fallback xmlns="">
          <p:pic>
            <p:nvPicPr>
              <p:cNvPr id="50" name="Ink 49">
                <a:extLst>
                  <a:ext uri="{FF2B5EF4-FFF2-40B4-BE49-F238E27FC236}">
                    <a16:creationId xmlns:a16="http://schemas.microsoft.com/office/drawing/2014/main" id="{0B3504AF-BDAB-6190-6F53-E0F80F3025E8}"/>
                  </a:ext>
                </a:extLst>
              </p:cNvPr>
              <p:cNvPicPr/>
              <p:nvPr/>
            </p:nvPicPr>
            <p:blipFill>
              <a:blip r:embed="rId79"/>
              <a:stretch>
                <a:fillRect/>
              </a:stretch>
            </p:blipFill>
            <p:spPr>
              <a:xfrm>
                <a:off x="5382611" y="2734975"/>
                <a:ext cx="97560" cy="97560"/>
              </a:xfrm>
              <a:prstGeom prst="rect">
                <a:avLst/>
              </a:prstGeom>
            </p:spPr>
          </p:pic>
        </mc:Fallback>
      </mc:AlternateContent>
      <p:grpSp>
        <p:nvGrpSpPr>
          <p:cNvPr id="64" name="Group 63">
            <a:extLst>
              <a:ext uri="{FF2B5EF4-FFF2-40B4-BE49-F238E27FC236}">
                <a16:creationId xmlns:a16="http://schemas.microsoft.com/office/drawing/2014/main" id="{56058206-3B0C-BAB5-E197-30692504F235}"/>
              </a:ext>
            </a:extLst>
          </p:cNvPr>
          <p:cNvGrpSpPr/>
          <p:nvPr/>
        </p:nvGrpSpPr>
        <p:grpSpPr>
          <a:xfrm>
            <a:off x="6010091" y="2337535"/>
            <a:ext cx="3801600" cy="678960"/>
            <a:chOff x="6010091" y="2337535"/>
            <a:chExt cx="3801600" cy="678960"/>
          </a:xfrm>
        </p:grpSpPr>
        <mc:AlternateContent xmlns:mc="http://schemas.openxmlformats.org/markup-compatibility/2006" xmlns:p14="http://schemas.microsoft.com/office/powerpoint/2010/main">
          <mc:Choice Requires="p14">
            <p:contentPart p14:bwMode="auto" r:id="rId80">
              <p14:nvContentPartPr>
                <p14:cNvPr id="51" name="Ink 50">
                  <a:extLst>
                    <a:ext uri="{FF2B5EF4-FFF2-40B4-BE49-F238E27FC236}">
                      <a16:creationId xmlns:a16="http://schemas.microsoft.com/office/drawing/2014/main" id="{31F70E9A-C6CE-E138-3532-B5200E29B4D1}"/>
                    </a:ext>
                  </a:extLst>
                </p14:cNvPr>
                <p14:cNvContentPartPr/>
                <p14:nvPr/>
              </p14:nvContentPartPr>
              <p14:xfrm>
                <a:off x="6010091" y="2565055"/>
                <a:ext cx="334440" cy="291960"/>
              </p14:xfrm>
            </p:contentPart>
          </mc:Choice>
          <mc:Fallback xmlns="">
            <p:pic>
              <p:nvPicPr>
                <p:cNvPr id="51" name="Ink 50">
                  <a:extLst>
                    <a:ext uri="{FF2B5EF4-FFF2-40B4-BE49-F238E27FC236}">
                      <a16:creationId xmlns:a16="http://schemas.microsoft.com/office/drawing/2014/main" id="{31F70E9A-C6CE-E138-3532-B5200E29B4D1}"/>
                    </a:ext>
                  </a:extLst>
                </p:cNvPr>
                <p:cNvPicPr/>
                <p:nvPr/>
              </p:nvPicPr>
              <p:blipFill>
                <a:blip r:embed="rId81"/>
                <a:stretch>
                  <a:fillRect/>
                </a:stretch>
              </p:blipFill>
              <p:spPr>
                <a:xfrm>
                  <a:off x="6001091" y="2556055"/>
                  <a:ext cx="352080" cy="3096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2" name="Ink 51">
                  <a:extLst>
                    <a:ext uri="{FF2B5EF4-FFF2-40B4-BE49-F238E27FC236}">
                      <a16:creationId xmlns:a16="http://schemas.microsoft.com/office/drawing/2014/main" id="{660A6856-0DC9-6F2A-28E8-494AC1FA092C}"/>
                    </a:ext>
                  </a:extLst>
                </p14:cNvPr>
                <p14:cNvContentPartPr/>
                <p14:nvPr/>
              </p14:nvContentPartPr>
              <p14:xfrm>
                <a:off x="6051491" y="2520775"/>
                <a:ext cx="381600" cy="68400"/>
              </p14:xfrm>
            </p:contentPart>
          </mc:Choice>
          <mc:Fallback xmlns="">
            <p:pic>
              <p:nvPicPr>
                <p:cNvPr id="52" name="Ink 51">
                  <a:extLst>
                    <a:ext uri="{FF2B5EF4-FFF2-40B4-BE49-F238E27FC236}">
                      <a16:creationId xmlns:a16="http://schemas.microsoft.com/office/drawing/2014/main" id="{660A6856-0DC9-6F2A-28E8-494AC1FA092C}"/>
                    </a:ext>
                  </a:extLst>
                </p:cNvPr>
                <p:cNvPicPr/>
                <p:nvPr/>
              </p:nvPicPr>
              <p:blipFill>
                <a:blip r:embed="rId83"/>
                <a:stretch>
                  <a:fillRect/>
                </a:stretch>
              </p:blipFill>
              <p:spPr>
                <a:xfrm>
                  <a:off x="6042851" y="2511775"/>
                  <a:ext cx="39924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5" name="Ink 54">
                  <a:extLst>
                    <a:ext uri="{FF2B5EF4-FFF2-40B4-BE49-F238E27FC236}">
                      <a16:creationId xmlns:a16="http://schemas.microsoft.com/office/drawing/2014/main" id="{00FEADAD-CD3F-A2A1-C865-DA86CC82E264}"/>
                    </a:ext>
                  </a:extLst>
                </p14:cNvPr>
                <p14:cNvContentPartPr/>
                <p14:nvPr/>
              </p14:nvContentPartPr>
              <p14:xfrm>
                <a:off x="6792371" y="2803375"/>
                <a:ext cx="158040" cy="213120"/>
              </p14:xfrm>
            </p:contentPart>
          </mc:Choice>
          <mc:Fallback xmlns="">
            <p:pic>
              <p:nvPicPr>
                <p:cNvPr id="55" name="Ink 54">
                  <a:extLst>
                    <a:ext uri="{FF2B5EF4-FFF2-40B4-BE49-F238E27FC236}">
                      <a16:creationId xmlns:a16="http://schemas.microsoft.com/office/drawing/2014/main" id="{00FEADAD-CD3F-A2A1-C865-DA86CC82E264}"/>
                    </a:ext>
                  </a:extLst>
                </p:cNvPr>
                <p:cNvPicPr/>
                <p:nvPr/>
              </p:nvPicPr>
              <p:blipFill>
                <a:blip r:embed="rId85"/>
                <a:stretch>
                  <a:fillRect/>
                </a:stretch>
              </p:blipFill>
              <p:spPr>
                <a:xfrm>
                  <a:off x="6783731" y="2794735"/>
                  <a:ext cx="17568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6" name="Ink 55">
                  <a:extLst>
                    <a:ext uri="{FF2B5EF4-FFF2-40B4-BE49-F238E27FC236}">
                      <a16:creationId xmlns:a16="http://schemas.microsoft.com/office/drawing/2014/main" id="{616F28DD-5E7F-F698-56CE-6DDBD072E898}"/>
                    </a:ext>
                  </a:extLst>
                </p14:cNvPr>
                <p14:cNvContentPartPr/>
                <p14:nvPr/>
              </p14:nvContentPartPr>
              <p14:xfrm>
                <a:off x="7339931" y="2450215"/>
                <a:ext cx="597240" cy="318960"/>
              </p14:xfrm>
            </p:contentPart>
          </mc:Choice>
          <mc:Fallback xmlns="">
            <p:pic>
              <p:nvPicPr>
                <p:cNvPr id="56" name="Ink 55">
                  <a:extLst>
                    <a:ext uri="{FF2B5EF4-FFF2-40B4-BE49-F238E27FC236}">
                      <a16:creationId xmlns:a16="http://schemas.microsoft.com/office/drawing/2014/main" id="{616F28DD-5E7F-F698-56CE-6DDBD072E898}"/>
                    </a:ext>
                  </a:extLst>
                </p:cNvPr>
                <p:cNvPicPr/>
                <p:nvPr/>
              </p:nvPicPr>
              <p:blipFill>
                <a:blip r:embed="rId87"/>
                <a:stretch>
                  <a:fillRect/>
                </a:stretch>
              </p:blipFill>
              <p:spPr>
                <a:xfrm>
                  <a:off x="7330931" y="2441575"/>
                  <a:ext cx="614880" cy="3366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7" name="Ink 56">
                  <a:extLst>
                    <a:ext uri="{FF2B5EF4-FFF2-40B4-BE49-F238E27FC236}">
                      <a16:creationId xmlns:a16="http://schemas.microsoft.com/office/drawing/2014/main" id="{DD4CCD56-F4EE-79E5-BF72-B110921A14EC}"/>
                    </a:ext>
                  </a:extLst>
                </p14:cNvPr>
                <p14:cNvContentPartPr/>
                <p14:nvPr/>
              </p14:nvContentPartPr>
              <p14:xfrm>
                <a:off x="7738811" y="2515735"/>
                <a:ext cx="221400" cy="56880"/>
              </p14:xfrm>
            </p:contentPart>
          </mc:Choice>
          <mc:Fallback xmlns="">
            <p:pic>
              <p:nvPicPr>
                <p:cNvPr id="57" name="Ink 56">
                  <a:extLst>
                    <a:ext uri="{FF2B5EF4-FFF2-40B4-BE49-F238E27FC236}">
                      <a16:creationId xmlns:a16="http://schemas.microsoft.com/office/drawing/2014/main" id="{DD4CCD56-F4EE-79E5-BF72-B110921A14EC}"/>
                    </a:ext>
                  </a:extLst>
                </p:cNvPr>
                <p:cNvPicPr/>
                <p:nvPr/>
              </p:nvPicPr>
              <p:blipFill>
                <a:blip r:embed="rId89"/>
                <a:stretch>
                  <a:fillRect/>
                </a:stretch>
              </p:blipFill>
              <p:spPr>
                <a:xfrm>
                  <a:off x="7730171" y="2506735"/>
                  <a:ext cx="23904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8" name="Ink 57">
                  <a:extLst>
                    <a:ext uri="{FF2B5EF4-FFF2-40B4-BE49-F238E27FC236}">
                      <a16:creationId xmlns:a16="http://schemas.microsoft.com/office/drawing/2014/main" id="{C06E4782-0260-F2D4-8D76-40706C857C0F}"/>
                    </a:ext>
                  </a:extLst>
                </p14:cNvPr>
                <p14:cNvContentPartPr/>
                <p14:nvPr/>
              </p14:nvContentPartPr>
              <p14:xfrm>
                <a:off x="8147771" y="2352295"/>
                <a:ext cx="702360" cy="437760"/>
              </p14:xfrm>
            </p:contentPart>
          </mc:Choice>
          <mc:Fallback xmlns="">
            <p:pic>
              <p:nvPicPr>
                <p:cNvPr id="58" name="Ink 57">
                  <a:extLst>
                    <a:ext uri="{FF2B5EF4-FFF2-40B4-BE49-F238E27FC236}">
                      <a16:creationId xmlns:a16="http://schemas.microsoft.com/office/drawing/2014/main" id="{C06E4782-0260-F2D4-8D76-40706C857C0F}"/>
                    </a:ext>
                  </a:extLst>
                </p:cNvPr>
                <p:cNvPicPr/>
                <p:nvPr/>
              </p:nvPicPr>
              <p:blipFill>
                <a:blip r:embed="rId91"/>
                <a:stretch>
                  <a:fillRect/>
                </a:stretch>
              </p:blipFill>
              <p:spPr>
                <a:xfrm>
                  <a:off x="8139131" y="2343295"/>
                  <a:ext cx="720000" cy="4554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9" name="Ink 58">
                  <a:extLst>
                    <a:ext uri="{FF2B5EF4-FFF2-40B4-BE49-F238E27FC236}">
                      <a16:creationId xmlns:a16="http://schemas.microsoft.com/office/drawing/2014/main" id="{0DAD70BC-93A7-D39A-AE3F-67513527FF6A}"/>
                    </a:ext>
                  </a:extLst>
                </p14:cNvPr>
                <p14:cNvContentPartPr/>
                <p14:nvPr/>
              </p14:nvContentPartPr>
              <p14:xfrm>
                <a:off x="8635931" y="2484415"/>
                <a:ext cx="245160" cy="24840"/>
              </p14:xfrm>
            </p:contentPart>
          </mc:Choice>
          <mc:Fallback xmlns="">
            <p:pic>
              <p:nvPicPr>
                <p:cNvPr id="59" name="Ink 58">
                  <a:extLst>
                    <a:ext uri="{FF2B5EF4-FFF2-40B4-BE49-F238E27FC236}">
                      <a16:creationId xmlns:a16="http://schemas.microsoft.com/office/drawing/2014/main" id="{0DAD70BC-93A7-D39A-AE3F-67513527FF6A}"/>
                    </a:ext>
                  </a:extLst>
                </p:cNvPr>
                <p:cNvPicPr/>
                <p:nvPr/>
              </p:nvPicPr>
              <p:blipFill>
                <a:blip r:embed="rId93"/>
                <a:stretch>
                  <a:fillRect/>
                </a:stretch>
              </p:blipFill>
              <p:spPr>
                <a:xfrm>
                  <a:off x="8627291" y="2475415"/>
                  <a:ext cx="26280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1" name="Ink 60">
                  <a:extLst>
                    <a:ext uri="{FF2B5EF4-FFF2-40B4-BE49-F238E27FC236}">
                      <a16:creationId xmlns:a16="http://schemas.microsoft.com/office/drawing/2014/main" id="{993A691C-B3B1-C033-A334-CC4D29A38BF2}"/>
                    </a:ext>
                  </a:extLst>
                </p14:cNvPr>
                <p14:cNvContentPartPr/>
                <p14:nvPr/>
              </p14:nvContentPartPr>
              <p14:xfrm>
                <a:off x="9051371" y="2476855"/>
                <a:ext cx="554760" cy="375840"/>
              </p14:xfrm>
            </p:contentPart>
          </mc:Choice>
          <mc:Fallback xmlns="">
            <p:pic>
              <p:nvPicPr>
                <p:cNvPr id="61" name="Ink 60">
                  <a:extLst>
                    <a:ext uri="{FF2B5EF4-FFF2-40B4-BE49-F238E27FC236}">
                      <a16:creationId xmlns:a16="http://schemas.microsoft.com/office/drawing/2014/main" id="{993A691C-B3B1-C033-A334-CC4D29A38BF2}"/>
                    </a:ext>
                  </a:extLst>
                </p:cNvPr>
                <p:cNvPicPr/>
                <p:nvPr/>
              </p:nvPicPr>
              <p:blipFill>
                <a:blip r:embed="rId95"/>
                <a:stretch>
                  <a:fillRect/>
                </a:stretch>
              </p:blipFill>
              <p:spPr>
                <a:xfrm>
                  <a:off x="9042371" y="2468215"/>
                  <a:ext cx="572400" cy="3934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2" name="Ink 61">
                  <a:extLst>
                    <a:ext uri="{FF2B5EF4-FFF2-40B4-BE49-F238E27FC236}">
                      <a16:creationId xmlns:a16="http://schemas.microsoft.com/office/drawing/2014/main" id="{BE8EA4FD-3A1C-DDEC-5404-973FB4D3D16F}"/>
                    </a:ext>
                  </a:extLst>
                </p14:cNvPr>
                <p14:cNvContentPartPr/>
                <p14:nvPr/>
              </p14:nvContentPartPr>
              <p14:xfrm>
                <a:off x="9655811" y="2682415"/>
                <a:ext cx="155880" cy="149760"/>
              </p14:xfrm>
            </p:contentPart>
          </mc:Choice>
          <mc:Fallback xmlns="">
            <p:pic>
              <p:nvPicPr>
                <p:cNvPr id="62" name="Ink 61">
                  <a:extLst>
                    <a:ext uri="{FF2B5EF4-FFF2-40B4-BE49-F238E27FC236}">
                      <a16:creationId xmlns:a16="http://schemas.microsoft.com/office/drawing/2014/main" id="{BE8EA4FD-3A1C-DDEC-5404-973FB4D3D16F}"/>
                    </a:ext>
                  </a:extLst>
                </p:cNvPr>
                <p:cNvPicPr/>
                <p:nvPr/>
              </p:nvPicPr>
              <p:blipFill>
                <a:blip r:embed="rId97"/>
                <a:stretch>
                  <a:fillRect/>
                </a:stretch>
              </p:blipFill>
              <p:spPr>
                <a:xfrm>
                  <a:off x="9646811" y="2673775"/>
                  <a:ext cx="17352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3" name="Ink 62">
                  <a:extLst>
                    <a:ext uri="{FF2B5EF4-FFF2-40B4-BE49-F238E27FC236}">
                      <a16:creationId xmlns:a16="http://schemas.microsoft.com/office/drawing/2014/main" id="{7859CD28-67E4-E391-0AA6-CD122C37E99D}"/>
                    </a:ext>
                  </a:extLst>
                </p14:cNvPr>
                <p14:cNvContentPartPr/>
                <p14:nvPr/>
              </p14:nvContentPartPr>
              <p14:xfrm>
                <a:off x="9287891" y="2337535"/>
                <a:ext cx="405000" cy="46080"/>
              </p14:xfrm>
            </p:contentPart>
          </mc:Choice>
          <mc:Fallback xmlns="">
            <p:pic>
              <p:nvPicPr>
                <p:cNvPr id="63" name="Ink 62">
                  <a:extLst>
                    <a:ext uri="{FF2B5EF4-FFF2-40B4-BE49-F238E27FC236}">
                      <a16:creationId xmlns:a16="http://schemas.microsoft.com/office/drawing/2014/main" id="{7859CD28-67E4-E391-0AA6-CD122C37E99D}"/>
                    </a:ext>
                  </a:extLst>
                </p:cNvPr>
                <p:cNvPicPr/>
                <p:nvPr/>
              </p:nvPicPr>
              <p:blipFill>
                <a:blip r:embed="rId99"/>
                <a:stretch>
                  <a:fillRect/>
                </a:stretch>
              </p:blipFill>
              <p:spPr>
                <a:xfrm>
                  <a:off x="9279251" y="2328895"/>
                  <a:ext cx="422640" cy="63720"/>
                </a:xfrm>
                <a:prstGeom prst="rect">
                  <a:avLst/>
                </a:prstGeom>
              </p:spPr>
            </p:pic>
          </mc:Fallback>
        </mc:AlternateContent>
      </p:grpSp>
      <p:grpSp>
        <p:nvGrpSpPr>
          <p:cNvPr id="106" name="Group 105">
            <a:extLst>
              <a:ext uri="{FF2B5EF4-FFF2-40B4-BE49-F238E27FC236}">
                <a16:creationId xmlns:a16="http://schemas.microsoft.com/office/drawing/2014/main" id="{A46FFB6F-7153-A83E-F4AE-C4AEC0C0F686}"/>
              </a:ext>
            </a:extLst>
          </p:cNvPr>
          <p:cNvGrpSpPr/>
          <p:nvPr/>
        </p:nvGrpSpPr>
        <p:grpSpPr>
          <a:xfrm>
            <a:off x="957491" y="3255175"/>
            <a:ext cx="8673840" cy="1344960"/>
            <a:chOff x="957491" y="3255175"/>
            <a:chExt cx="8673840" cy="1344960"/>
          </a:xfrm>
        </p:grpSpPr>
        <mc:AlternateContent xmlns:mc="http://schemas.openxmlformats.org/markup-compatibility/2006" xmlns:p14="http://schemas.microsoft.com/office/powerpoint/2010/main">
          <mc:Choice Requires="p14">
            <p:contentPart p14:bwMode="auto" r:id="rId100">
              <p14:nvContentPartPr>
                <p14:cNvPr id="65" name="Ink 64">
                  <a:extLst>
                    <a:ext uri="{FF2B5EF4-FFF2-40B4-BE49-F238E27FC236}">
                      <a16:creationId xmlns:a16="http://schemas.microsoft.com/office/drawing/2014/main" id="{6C46FC7D-17FE-667A-1D56-8DCCD0D7FBEE}"/>
                    </a:ext>
                  </a:extLst>
                </p14:cNvPr>
                <p14:cNvContentPartPr/>
                <p14:nvPr/>
              </p14:nvContentPartPr>
              <p14:xfrm>
                <a:off x="1049291" y="3506095"/>
                <a:ext cx="254520" cy="286560"/>
              </p14:xfrm>
            </p:contentPart>
          </mc:Choice>
          <mc:Fallback xmlns="">
            <p:pic>
              <p:nvPicPr>
                <p:cNvPr id="65" name="Ink 64">
                  <a:extLst>
                    <a:ext uri="{FF2B5EF4-FFF2-40B4-BE49-F238E27FC236}">
                      <a16:creationId xmlns:a16="http://schemas.microsoft.com/office/drawing/2014/main" id="{6C46FC7D-17FE-667A-1D56-8DCCD0D7FBEE}"/>
                    </a:ext>
                  </a:extLst>
                </p:cNvPr>
                <p:cNvPicPr/>
                <p:nvPr/>
              </p:nvPicPr>
              <p:blipFill>
                <a:blip r:embed="rId101"/>
                <a:stretch>
                  <a:fillRect/>
                </a:stretch>
              </p:blipFill>
              <p:spPr>
                <a:xfrm>
                  <a:off x="1040651" y="3497095"/>
                  <a:ext cx="272160" cy="3042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6" name="Ink 65">
                  <a:extLst>
                    <a:ext uri="{FF2B5EF4-FFF2-40B4-BE49-F238E27FC236}">
                      <a16:creationId xmlns:a16="http://schemas.microsoft.com/office/drawing/2014/main" id="{45BC9DA7-BBA3-1581-7E6E-BB15ADD6D04E}"/>
                    </a:ext>
                  </a:extLst>
                </p14:cNvPr>
                <p14:cNvContentPartPr/>
                <p14:nvPr/>
              </p14:nvContentPartPr>
              <p14:xfrm>
                <a:off x="1372931" y="3640735"/>
                <a:ext cx="450360" cy="163080"/>
              </p14:xfrm>
            </p:contentPart>
          </mc:Choice>
          <mc:Fallback xmlns="">
            <p:pic>
              <p:nvPicPr>
                <p:cNvPr id="66" name="Ink 65">
                  <a:extLst>
                    <a:ext uri="{FF2B5EF4-FFF2-40B4-BE49-F238E27FC236}">
                      <a16:creationId xmlns:a16="http://schemas.microsoft.com/office/drawing/2014/main" id="{45BC9DA7-BBA3-1581-7E6E-BB15ADD6D04E}"/>
                    </a:ext>
                  </a:extLst>
                </p:cNvPr>
                <p:cNvPicPr/>
                <p:nvPr/>
              </p:nvPicPr>
              <p:blipFill>
                <a:blip r:embed="rId103"/>
                <a:stretch>
                  <a:fillRect/>
                </a:stretch>
              </p:blipFill>
              <p:spPr>
                <a:xfrm>
                  <a:off x="1364291" y="3631735"/>
                  <a:ext cx="46800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7" name="Ink 66">
                  <a:extLst>
                    <a:ext uri="{FF2B5EF4-FFF2-40B4-BE49-F238E27FC236}">
                      <a16:creationId xmlns:a16="http://schemas.microsoft.com/office/drawing/2014/main" id="{789ADA98-554E-2A21-F474-BC4182204637}"/>
                    </a:ext>
                  </a:extLst>
                </p14:cNvPr>
                <p14:cNvContentPartPr/>
                <p14:nvPr/>
              </p14:nvContentPartPr>
              <p14:xfrm>
                <a:off x="1860011" y="3382975"/>
                <a:ext cx="1181160" cy="510120"/>
              </p14:xfrm>
            </p:contentPart>
          </mc:Choice>
          <mc:Fallback xmlns="">
            <p:pic>
              <p:nvPicPr>
                <p:cNvPr id="67" name="Ink 66">
                  <a:extLst>
                    <a:ext uri="{FF2B5EF4-FFF2-40B4-BE49-F238E27FC236}">
                      <a16:creationId xmlns:a16="http://schemas.microsoft.com/office/drawing/2014/main" id="{789ADA98-554E-2A21-F474-BC4182204637}"/>
                    </a:ext>
                  </a:extLst>
                </p:cNvPr>
                <p:cNvPicPr/>
                <p:nvPr/>
              </p:nvPicPr>
              <p:blipFill>
                <a:blip r:embed="rId105"/>
                <a:stretch>
                  <a:fillRect/>
                </a:stretch>
              </p:blipFill>
              <p:spPr>
                <a:xfrm>
                  <a:off x="1851371" y="3374335"/>
                  <a:ext cx="1198800" cy="5277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8" name="Ink 67">
                  <a:extLst>
                    <a:ext uri="{FF2B5EF4-FFF2-40B4-BE49-F238E27FC236}">
                      <a16:creationId xmlns:a16="http://schemas.microsoft.com/office/drawing/2014/main" id="{E824EEDF-00C3-307B-B345-A4264BDBC28B}"/>
                    </a:ext>
                  </a:extLst>
                </p14:cNvPr>
                <p14:cNvContentPartPr/>
                <p14:nvPr/>
              </p14:nvContentPartPr>
              <p14:xfrm>
                <a:off x="2838491" y="3556135"/>
                <a:ext cx="13320" cy="24120"/>
              </p14:xfrm>
            </p:contentPart>
          </mc:Choice>
          <mc:Fallback xmlns="">
            <p:pic>
              <p:nvPicPr>
                <p:cNvPr id="68" name="Ink 67">
                  <a:extLst>
                    <a:ext uri="{FF2B5EF4-FFF2-40B4-BE49-F238E27FC236}">
                      <a16:creationId xmlns:a16="http://schemas.microsoft.com/office/drawing/2014/main" id="{E824EEDF-00C3-307B-B345-A4264BDBC28B}"/>
                    </a:ext>
                  </a:extLst>
                </p:cNvPr>
                <p:cNvPicPr/>
                <p:nvPr/>
              </p:nvPicPr>
              <p:blipFill>
                <a:blip r:embed="rId107"/>
                <a:stretch>
                  <a:fillRect/>
                </a:stretch>
              </p:blipFill>
              <p:spPr>
                <a:xfrm>
                  <a:off x="2829491" y="3547495"/>
                  <a:ext cx="3096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9" name="Ink 68">
                  <a:extLst>
                    <a:ext uri="{FF2B5EF4-FFF2-40B4-BE49-F238E27FC236}">
                      <a16:creationId xmlns:a16="http://schemas.microsoft.com/office/drawing/2014/main" id="{EF4AB8F1-BF7F-26DB-3C28-5DFC75EB8BFC}"/>
                    </a:ext>
                  </a:extLst>
                </p14:cNvPr>
                <p14:cNvContentPartPr/>
                <p14:nvPr/>
              </p14:nvContentPartPr>
              <p14:xfrm>
                <a:off x="2594051" y="3449575"/>
                <a:ext cx="254880" cy="122400"/>
              </p14:xfrm>
            </p:contentPart>
          </mc:Choice>
          <mc:Fallback xmlns="">
            <p:pic>
              <p:nvPicPr>
                <p:cNvPr id="69" name="Ink 68">
                  <a:extLst>
                    <a:ext uri="{FF2B5EF4-FFF2-40B4-BE49-F238E27FC236}">
                      <a16:creationId xmlns:a16="http://schemas.microsoft.com/office/drawing/2014/main" id="{EF4AB8F1-BF7F-26DB-3C28-5DFC75EB8BFC}"/>
                    </a:ext>
                  </a:extLst>
                </p:cNvPr>
                <p:cNvPicPr/>
                <p:nvPr/>
              </p:nvPicPr>
              <p:blipFill>
                <a:blip r:embed="rId109"/>
                <a:stretch>
                  <a:fillRect/>
                </a:stretch>
              </p:blipFill>
              <p:spPr>
                <a:xfrm>
                  <a:off x="2585051" y="3440575"/>
                  <a:ext cx="27252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0" name="Ink 69">
                  <a:extLst>
                    <a:ext uri="{FF2B5EF4-FFF2-40B4-BE49-F238E27FC236}">
                      <a16:creationId xmlns:a16="http://schemas.microsoft.com/office/drawing/2014/main" id="{8F9472F4-A71B-3FA8-10EA-561109EC1AAE}"/>
                    </a:ext>
                  </a:extLst>
                </p14:cNvPr>
                <p14:cNvContentPartPr/>
                <p14:nvPr/>
              </p14:nvContentPartPr>
              <p14:xfrm>
                <a:off x="3320531" y="3423295"/>
                <a:ext cx="226440" cy="604080"/>
              </p14:xfrm>
            </p:contentPart>
          </mc:Choice>
          <mc:Fallback xmlns="">
            <p:pic>
              <p:nvPicPr>
                <p:cNvPr id="70" name="Ink 69">
                  <a:extLst>
                    <a:ext uri="{FF2B5EF4-FFF2-40B4-BE49-F238E27FC236}">
                      <a16:creationId xmlns:a16="http://schemas.microsoft.com/office/drawing/2014/main" id="{8F9472F4-A71B-3FA8-10EA-561109EC1AAE}"/>
                    </a:ext>
                  </a:extLst>
                </p:cNvPr>
                <p:cNvPicPr/>
                <p:nvPr/>
              </p:nvPicPr>
              <p:blipFill>
                <a:blip r:embed="rId111"/>
                <a:stretch>
                  <a:fillRect/>
                </a:stretch>
              </p:blipFill>
              <p:spPr>
                <a:xfrm>
                  <a:off x="3311531" y="3414295"/>
                  <a:ext cx="244080" cy="6217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3" name="Ink 72">
                  <a:extLst>
                    <a:ext uri="{FF2B5EF4-FFF2-40B4-BE49-F238E27FC236}">
                      <a16:creationId xmlns:a16="http://schemas.microsoft.com/office/drawing/2014/main" id="{5B6F6707-F7C3-0A96-B51E-7730F472C73B}"/>
                    </a:ext>
                  </a:extLst>
                </p14:cNvPr>
                <p14:cNvContentPartPr/>
                <p14:nvPr/>
              </p14:nvContentPartPr>
              <p14:xfrm>
                <a:off x="3858731" y="3318895"/>
                <a:ext cx="1126440" cy="544320"/>
              </p14:xfrm>
            </p:contentPart>
          </mc:Choice>
          <mc:Fallback xmlns="">
            <p:pic>
              <p:nvPicPr>
                <p:cNvPr id="73" name="Ink 72">
                  <a:extLst>
                    <a:ext uri="{FF2B5EF4-FFF2-40B4-BE49-F238E27FC236}">
                      <a16:creationId xmlns:a16="http://schemas.microsoft.com/office/drawing/2014/main" id="{5B6F6707-F7C3-0A96-B51E-7730F472C73B}"/>
                    </a:ext>
                  </a:extLst>
                </p:cNvPr>
                <p:cNvPicPr/>
                <p:nvPr/>
              </p:nvPicPr>
              <p:blipFill>
                <a:blip r:embed="rId113"/>
                <a:stretch>
                  <a:fillRect/>
                </a:stretch>
              </p:blipFill>
              <p:spPr>
                <a:xfrm>
                  <a:off x="3849731" y="3309895"/>
                  <a:ext cx="1144080" cy="5619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4" name="Ink 73">
                  <a:extLst>
                    <a:ext uri="{FF2B5EF4-FFF2-40B4-BE49-F238E27FC236}">
                      <a16:creationId xmlns:a16="http://schemas.microsoft.com/office/drawing/2014/main" id="{9FA491A4-B50D-ED41-4C4D-3390FFA74B2E}"/>
                    </a:ext>
                  </a:extLst>
                </p14:cNvPr>
                <p14:cNvContentPartPr/>
                <p14:nvPr/>
              </p14:nvContentPartPr>
              <p14:xfrm>
                <a:off x="4374611" y="3407455"/>
                <a:ext cx="349560" cy="85680"/>
              </p14:xfrm>
            </p:contentPart>
          </mc:Choice>
          <mc:Fallback xmlns="">
            <p:pic>
              <p:nvPicPr>
                <p:cNvPr id="74" name="Ink 73">
                  <a:extLst>
                    <a:ext uri="{FF2B5EF4-FFF2-40B4-BE49-F238E27FC236}">
                      <a16:creationId xmlns:a16="http://schemas.microsoft.com/office/drawing/2014/main" id="{9FA491A4-B50D-ED41-4C4D-3390FFA74B2E}"/>
                    </a:ext>
                  </a:extLst>
                </p:cNvPr>
                <p:cNvPicPr/>
                <p:nvPr/>
              </p:nvPicPr>
              <p:blipFill>
                <a:blip r:embed="rId115"/>
                <a:stretch>
                  <a:fillRect/>
                </a:stretch>
              </p:blipFill>
              <p:spPr>
                <a:xfrm>
                  <a:off x="4365971" y="3398455"/>
                  <a:ext cx="36720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6" name="Ink 75">
                  <a:extLst>
                    <a:ext uri="{FF2B5EF4-FFF2-40B4-BE49-F238E27FC236}">
                      <a16:creationId xmlns:a16="http://schemas.microsoft.com/office/drawing/2014/main" id="{ED399232-BD6C-A8D8-D4A3-B0656EDF9A4C}"/>
                    </a:ext>
                  </a:extLst>
                </p14:cNvPr>
                <p14:cNvContentPartPr/>
                <p14:nvPr/>
              </p14:nvContentPartPr>
              <p14:xfrm>
                <a:off x="5251571" y="3415735"/>
                <a:ext cx="200520" cy="471960"/>
              </p14:xfrm>
            </p:contentPart>
          </mc:Choice>
          <mc:Fallback xmlns="">
            <p:pic>
              <p:nvPicPr>
                <p:cNvPr id="76" name="Ink 75">
                  <a:extLst>
                    <a:ext uri="{FF2B5EF4-FFF2-40B4-BE49-F238E27FC236}">
                      <a16:creationId xmlns:a16="http://schemas.microsoft.com/office/drawing/2014/main" id="{ED399232-BD6C-A8D8-D4A3-B0656EDF9A4C}"/>
                    </a:ext>
                  </a:extLst>
                </p:cNvPr>
                <p:cNvPicPr/>
                <p:nvPr/>
              </p:nvPicPr>
              <p:blipFill>
                <a:blip r:embed="rId117"/>
                <a:stretch>
                  <a:fillRect/>
                </a:stretch>
              </p:blipFill>
              <p:spPr>
                <a:xfrm>
                  <a:off x="5242571" y="3407095"/>
                  <a:ext cx="218160" cy="4896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7" name="Ink 76">
                  <a:extLst>
                    <a:ext uri="{FF2B5EF4-FFF2-40B4-BE49-F238E27FC236}">
                      <a16:creationId xmlns:a16="http://schemas.microsoft.com/office/drawing/2014/main" id="{802260E5-608B-7F6B-8FEC-F64DF63ED11C}"/>
                    </a:ext>
                  </a:extLst>
                </p14:cNvPr>
                <p14:cNvContentPartPr/>
                <p14:nvPr/>
              </p14:nvContentPartPr>
              <p14:xfrm>
                <a:off x="5611931" y="3425455"/>
                <a:ext cx="677880" cy="395640"/>
              </p14:xfrm>
            </p:contentPart>
          </mc:Choice>
          <mc:Fallback xmlns="">
            <p:pic>
              <p:nvPicPr>
                <p:cNvPr id="77" name="Ink 76">
                  <a:extLst>
                    <a:ext uri="{FF2B5EF4-FFF2-40B4-BE49-F238E27FC236}">
                      <a16:creationId xmlns:a16="http://schemas.microsoft.com/office/drawing/2014/main" id="{802260E5-608B-7F6B-8FEC-F64DF63ED11C}"/>
                    </a:ext>
                  </a:extLst>
                </p:cNvPr>
                <p:cNvPicPr/>
                <p:nvPr/>
              </p:nvPicPr>
              <p:blipFill>
                <a:blip r:embed="rId119"/>
                <a:stretch>
                  <a:fillRect/>
                </a:stretch>
              </p:blipFill>
              <p:spPr>
                <a:xfrm>
                  <a:off x="5602931" y="3416815"/>
                  <a:ext cx="695520" cy="4132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8" name="Ink 77">
                  <a:extLst>
                    <a:ext uri="{FF2B5EF4-FFF2-40B4-BE49-F238E27FC236}">
                      <a16:creationId xmlns:a16="http://schemas.microsoft.com/office/drawing/2014/main" id="{75085EAA-3A51-7096-3E89-32F947484A4B}"/>
                    </a:ext>
                  </a:extLst>
                </p14:cNvPr>
                <p14:cNvContentPartPr/>
                <p14:nvPr/>
              </p14:nvContentPartPr>
              <p14:xfrm>
                <a:off x="5673491" y="3508255"/>
                <a:ext cx="282960" cy="102600"/>
              </p14:xfrm>
            </p:contentPart>
          </mc:Choice>
          <mc:Fallback xmlns="">
            <p:pic>
              <p:nvPicPr>
                <p:cNvPr id="78" name="Ink 77">
                  <a:extLst>
                    <a:ext uri="{FF2B5EF4-FFF2-40B4-BE49-F238E27FC236}">
                      <a16:creationId xmlns:a16="http://schemas.microsoft.com/office/drawing/2014/main" id="{75085EAA-3A51-7096-3E89-32F947484A4B}"/>
                    </a:ext>
                  </a:extLst>
                </p:cNvPr>
                <p:cNvPicPr/>
                <p:nvPr/>
              </p:nvPicPr>
              <p:blipFill>
                <a:blip r:embed="rId121"/>
                <a:stretch>
                  <a:fillRect/>
                </a:stretch>
              </p:blipFill>
              <p:spPr>
                <a:xfrm>
                  <a:off x="5664851" y="3499615"/>
                  <a:ext cx="30060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9" name="Ink 78">
                  <a:extLst>
                    <a:ext uri="{FF2B5EF4-FFF2-40B4-BE49-F238E27FC236}">
                      <a16:creationId xmlns:a16="http://schemas.microsoft.com/office/drawing/2014/main" id="{E57D5C9F-F0BF-D76C-3478-BE27D3C4594B}"/>
                    </a:ext>
                  </a:extLst>
                </p14:cNvPr>
                <p14:cNvContentPartPr/>
                <p14:nvPr/>
              </p14:nvContentPartPr>
              <p14:xfrm>
                <a:off x="6491771" y="3305935"/>
                <a:ext cx="1398240" cy="372600"/>
              </p14:xfrm>
            </p:contentPart>
          </mc:Choice>
          <mc:Fallback xmlns="">
            <p:pic>
              <p:nvPicPr>
                <p:cNvPr id="79" name="Ink 78">
                  <a:extLst>
                    <a:ext uri="{FF2B5EF4-FFF2-40B4-BE49-F238E27FC236}">
                      <a16:creationId xmlns:a16="http://schemas.microsoft.com/office/drawing/2014/main" id="{E57D5C9F-F0BF-D76C-3478-BE27D3C4594B}"/>
                    </a:ext>
                  </a:extLst>
                </p:cNvPr>
                <p:cNvPicPr/>
                <p:nvPr/>
              </p:nvPicPr>
              <p:blipFill>
                <a:blip r:embed="rId123"/>
                <a:stretch>
                  <a:fillRect/>
                </a:stretch>
              </p:blipFill>
              <p:spPr>
                <a:xfrm>
                  <a:off x="6482771" y="3297295"/>
                  <a:ext cx="1415880" cy="3902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0" name="Ink 79">
                  <a:extLst>
                    <a:ext uri="{FF2B5EF4-FFF2-40B4-BE49-F238E27FC236}">
                      <a16:creationId xmlns:a16="http://schemas.microsoft.com/office/drawing/2014/main" id="{EEE064A9-C984-9260-4DC4-D4CAA535D50D}"/>
                    </a:ext>
                  </a:extLst>
                </p14:cNvPr>
                <p14:cNvContentPartPr/>
                <p14:nvPr/>
              </p14:nvContentPartPr>
              <p14:xfrm>
                <a:off x="7103771" y="3411415"/>
                <a:ext cx="280080" cy="59400"/>
              </p14:xfrm>
            </p:contentPart>
          </mc:Choice>
          <mc:Fallback xmlns="">
            <p:pic>
              <p:nvPicPr>
                <p:cNvPr id="80" name="Ink 79">
                  <a:extLst>
                    <a:ext uri="{FF2B5EF4-FFF2-40B4-BE49-F238E27FC236}">
                      <a16:creationId xmlns:a16="http://schemas.microsoft.com/office/drawing/2014/main" id="{EEE064A9-C984-9260-4DC4-D4CAA535D50D}"/>
                    </a:ext>
                  </a:extLst>
                </p:cNvPr>
                <p:cNvPicPr/>
                <p:nvPr/>
              </p:nvPicPr>
              <p:blipFill>
                <a:blip r:embed="rId125"/>
                <a:stretch>
                  <a:fillRect/>
                </a:stretch>
              </p:blipFill>
              <p:spPr>
                <a:xfrm>
                  <a:off x="7095131" y="3402775"/>
                  <a:ext cx="29772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1" name="Ink 80">
                  <a:extLst>
                    <a:ext uri="{FF2B5EF4-FFF2-40B4-BE49-F238E27FC236}">
                      <a16:creationId xmlns:a16="http://schemas.microsoft.com/office/drawing/2014/main" id="{926FD0E0-B009-6FC5-2C59-C386E51948D3}"/>
                    </a:ext>
                  </a:extLst>
                </p14:cNvPr>
                <p14:cNvContentPartPr/>
                <p14:nvPr/>
              </p14:nvContentPartPr>
              <p14:xfrm>
                <a:off x="6655571" y="3398815"/>
                <a:ext cx="7920" cy="4320"/>
              </p14:xfrm>
            </p:contentPart>
          </mc:Choice>
          <mc:Fallback xmlns="">
            <p:pic>
              <p:nvPicPr>
                <p:cNvPr id="81" name="Ink 80">
                  <a:extLst>
                    <a:ext uri="{FF2B5EF4-FFF2-40B4-BE49-F238E27FC236}">
                      <a16:creationId xmlns:a16="http://schemas.microsoft.com/office/drawing/2014/main" id="{926FD0E0-B009-6FC5-2C59-C386E51948D3}"/>
                    </a:ext>
                  </a:extLst>
                </p:cNvPr>
                <p:cNvPicPr/>
                <p:nvPr/>
              </p:nvPicPr>
              <p:blipFill>
                <a:blip r:embed="rId127"/>
                <a:stretch>
                  <a:fillRect/>
                </a:stretch>
              </p:blipFill>
              <p:spPr>
                <a:xfrm>
                  <a:off x="6646931" y="3389815"/>
                  <a:ext cx="2556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4" name="Ink 83">
                  <a:extLst>
                    <a:ext uri="{FF2B5EF4-FFF2-40B4-BE49-F238E27FC236}">
                      <a16:creationId xmlns:a16="http://schemas.microsoft.com/office/drawing/2014/main" id="{2FF31F83-F409-1417-5292-2D6F9AC46982}"/>
                    </a:ext>
                  </a:extLst>
                </p14:cNvPr>
                <p14:cNvContentPartPr/>
                <p14:nvPr/>
              </p14:nvContentPartPr>
              <p14:xfrm>
                <a:off x="8184131" y="3255175"/>
                <a:ext cx="1447200" cy="507240"/>
              </p14:xfrm>
            </p:contentPart>
          </mc:Choice>
          <mc:Fallback xmlns="">
            <p:pic>
              <p:nvPicPr>
                <p:cNvPr id="84" name="Ink 83">
                  <a:extLst>
                    <a:ext uri="{FF2B5EF4-FFF2-40B4-BE49-F238E27FC236}">
                      <a16:creationId xmlns:a16="http://schemas.microsoft.com/office/drawing/2014/main" id="{2FF31F83-F409-1417-5292-2D6F9AC46982}"/>
                    </a:ext>
                  </a:extLst>
                </p:cNvPr>
                <p:cNvPicPr/>
                <p:nvPr/>
              </p:nvPicPr>
              <p:blipFill>
                <a:blip r:embed="rId129"/>
                <a:stretch>
                  <a:fillRect/>
                </a:stretch>
              </p:blipFill>
              <p:spPr>
                <a:xfrm>
                  <a:off x="8175491" y="3246175"/>
                  <a:ext cx="1464840" cy="52488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5" name="Ink 84">
                  <a:extLst>
                    <a:ext uri="{FF2B5EF4-FFF2-40B4-BE49-F238E27FC236}">
                      <a16:creationId xmlns:a16="http://schemas.microsoft.com/office/drawing/2014/main" id="{7A5823E7-83ED-9D93-E51E-97452962CA12}"/>
                    </a:ext>
                  </a:extLst>
                </p14:cNvPr>
                <p14:cNvContentPartPr/>
                <p14:nvPr/>
              </p14:nvContentPartPr>
              <p14:xfrm>
                <a:off x="9125531" y="3418615"/>
                <a:ext cx="20880" cy="7200"/>
              </p14:xfrm>
            </p:contentPart>
          </mc:Choice>
          <mc:Fallback xmlns="">
            <p:pic>
              <p:nvPicPr>
                <p:cNvPr id="85" name="Ink 84">
                  <a:extLst>
                    <a:ext uri="{FF2B5EF4-FFF2-40B4-BE49-F238E27FC236}">
                      <a16:creationId xmlns:a16="http://schemas.microsoft.com/office/drawing/2014/main" id="{7A5823E7-83ED-9D93-E51E-97452962CA12}"/>
                    </a:ext>
                  </a:extLst>
                </p:cNvPr>
                <p:cNvPicPr/>
                <p:nvPr/>
              </p:nvPicPr>
              <p:blipFill>
                <a:blip r:embed="rId131"/>
                <a:stretch>
                  <a:fillRect/>
                </a:stretch>
              </p:blipFill>
              <p:spPr>
                <a:xfrm>
                  <a:off x="9116531" y="3409615"/>
                  <a:ext cx="3852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6" name="Ink 85">
                  <a:extLst>
                    <a:ext uri="{FF2B5EF4-FFF2-40B4-BE49-F238E27FC236}">
                      <a16:creationId xmlns:a16="http://schemas.microsoft.com/office/drawing/2014/main" id="{A24C2A87-F2FE-49DB-5BA3-B7A5598EFE2A}"/>
                    </a:ext>
                  </a:extLst>
                </p14:cNvPr>
                <p14:cNvContentPartPr/>
                <p14:nvPr/>
              </p14:nvContentPartPr>
              <p14:xfrm>
                <a:off x="8868131" y="3383335"/>
                <a:ext cx="415800" cy="53640"/>
              </p14:xfrm>
            </p:contentPart>
          </mc:Choice>
          <mc:Fallback xmlns="">
            <p:pic>
              <p:nvPicPr>
                <p:cNvPr id="86" name="Ink 85">
                  <a:extLst>
                    <a:ext uri="{FF2B5EF4-FFF2-40B4-BE49-F238E27FC236}">
                      <a16:creationId xmlns:a16="http://schemas.microsoft.com/office/drawing/2014/main" id="{A24C2A87-F2FE-49DB-5BA3-B7A5598EFE2A}"/>
                    </a:ext>
                  </a:extLst>
                </p:cNvPr>
                <p:cNvPicPr/>
                <p:nvPr/>
              </p:nvPicPr>
              <p:blipFill>
                <a:blip r:embed="rId133"/>
                <a:stretch>
                  <a:fillRect/>
                </a:stretch>
              </p:blipFill>
              <p:spPr>
                <a:xfrm>
                  <a:off x="8859131" y="3374695"/>
                  <a:ext cx="43344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8" name="Ink 87">
                  <a:extLst>
                    <a:ext uri="{FF2B5EF4-FFF2-40B4-BE49-F238E27FC236}">
                      <a16:creationId xmlns:a16="http://schemas.microsoft.com/office/drawing/2014/main" id="{F9FFAEF6-8EA2-334C-D60B-F7CEFF62B7B9}"/>
                    </a:ext>
                  </a:extLst>
                </p14:cNvPr>
                <p14:cNvContentPartPr/>
                <p14:nvPr/>
              </p14:nvContentPartPr>
              <p14:xfrm>
                <a:off x="957491" y="4129255"/>
                <a:ext cx="837720" cy="380160"/>
              </p14:xfrm>
            </p:contentPart>
          </mc:Choice>
          <mc:Fallback xmlns="">
            <p:pic>
              <p:nvPicPr>
                <p:cNvPr id="88" name="Ink 87">
                  <a:extLst>
                    <a:ext uri="{FF2B5EF4-FFF2-40B4-BE49-F238E27FC236}">
                      <a16:creationId xmlns:a16="http://schemas.microsoft.com/office/drawing/2014/main" id="{F9FFAEF6-8EA2-334C-D60B-F7CEFF62B7B9}"/>
                    </a:ext>
                  </a:extLst>
                </p:cNvPr>
                <p:cNvPicPr/>
                <p:nvPr/>
              </p:nvPicPr>
              <p:blipFill>
                <a:blip r:embed="rId135"/>
                <a:stretch>
                  <a:fillRect/>
                </a:stretch>
              </p:blipFill>
              <p:spPr>
                <a:xfrm>
                  <a:off x="948491" y="4120615"/>
                  <a:ext cx="855360" cy="3978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9" name="Ink 88">
                  <a:extLst>
                    <a:ext uri="{FF2B5EF4-FFF2-40B4-BE49-F238E27FC236}">
                      <a16:creationId xmlns:a16="http://schemas.microsoft.com/office/drawing/2014/main" id="{B24C98A3-FF94-D38F-EA28-F51E4BD67F39}"/>
                    </a:ext>
                  </a:extLst>
                </p14:cNvPr>
                <p14:cNvContentPartPr/>
                <p14:nvPr/>
              </p14:nvContentPartPr>
              <p14:xfrm>
                <a:off x="1650131" y="4164175"/>
                <a:ext cx="211320" cy="88560"/>
              </p14:xfrm>
            </p:contentPart>
          </mc:Choice>
          <mc:Fallback xmlns="">
            <p:pic>
              <p:nvPicPr>
                <p:cNvPr id="89" name="Ink 88">
                  <a:extLst>
                    <a:ext uri="{FF2B5EF4-FFF2-40B4-BE49-F238E27FC236}">
                      <a16:creationId xmlns:a16="http://schemas.microsoft.com/office/drawing/2014/main" id="{B24C98A3-FF94-D38F-EA28-F51E4BD67F39}"/>
                    </a:ext>
                  </a:extLst>
                </p:cNvPr>
                <p:cNvPicPr/>
                <p:nvPr/>
              </p:nvPicPr>
              <p:blipFill>
                <a:blip r:embed="rId137"/>
                <a:stretch>
                  <a:fillRect/>
                </a:stretch>
              </p:blipFill>
              <p:spPr>
                <a:xfrm>
                  <a:off x="1641131" y="4155535"/>
                  <a:ext cx="22896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91" name="Ink 90">
                  <a:extLst>
                    <a:ext uri="{FF2B5EF4-FFF2-40B4-BE49-F238E27FC236}">
                      <a16:creationId xmlns:a16="http://schemas.microsoft.com/office/drawing/2014/main" id="{3568CED0-5FBB-BA04-4666-C20A896CCD19}"/>
                    </a:ext>
                  </a:extLst>
                </p14:cNvPr>
                <p14:cNvContentPartPr/>
                <p14:nvPr/>
              </p14:nvContentPartPr>
              <p14:xfrm>
                <a:off x="2290931" y="4119175"/>
                <a:ext cx="343080" cy="281880"/>
              </p14:xfrm>
            </p:contentPart>
          </mc:Choice>
          <mc:Fallback xmlns="">
            <p:pic>
              <p:nvPicPr>
                <p:cNvPr id="91" name="Ink 90">
                  <a:extLst>
                    <a:ext uri="{FF2B5EF4-FFF2-40B4-BE49-F238E27FC236}">
                      <a16:creationId xmlns:a16="http://schemas.microsoft.com/office/drawing/2014/main" id="{3568CED0-5FBB-BA04-4666-C20A896CCD19}"/>
                    </a:ext>
                  </a:extLst>
                </p:cNvPr>
                <p:cNvPicPr/>
                <p:nvPr/>
              </p:nvPicPr>
              <p:blipFill>
                <a:blip r:embed="rId139"/>
                <a:stretch>
                  <a:fillRect/>
                </a:stretch>
              </p:blipFill>
              <p:spPr>
                <a:xfrm>
                  <a:off x="2281931" y="4110175"/>
                  <a:ext cx="360720" cy="29952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93" name="Ink 92">
                  <a:extLst>
                    <a:ext uri="{FF2B5EF4-FFF2-40B4-BE49-F238E27FC236}">
                      <a16:creationId xmlns:a16="http://schemas.microsoft.com/office/drawing/2014/main" id="{321C28F9-2ECC-FA47-271D-C25CC7226495}"/>
                    </a:ext>
                  </a:extLst>
                </p14:cNvPr>
                <p14:cNvContentPartPr/>
                <p14:nvPr/>
              </p14:nvContentPartPr>
              <p14:xfrm>
                <a:off x="3157811" y="4083535"/>
                <a:ext cx="1631520" cy="516600"/>
              </p14:xfrm>
            </p:contentPart>
          </mc:Choice>
          <mc:Fallback xmlns="">
            <p:pic>
              <p:nvPicPr>
                <p:cNvPr id="93" name="Ink 92">
                  <a:extLst>
                    <a:ext uri="{FF2B5EF4-FFF2-40B4-BE49-F238E27FC236}">
                      <a16:creationId xmlns:a16="http://schemas.microsoft.com/office/drawing/2014/main" id="{321C28F9-2ECC-FA47-271D-C25CC7226495}"/>
                    </a:ext>
                  </a:extLst>
                </p:cNvPr>
                <p:cNvPicPr/>
                <p:nvPr/>
              </p:nvPicPr>
              <p:blipFill>
                <a:blip r:embed="rId141"/>
                <a:stretch>
                  <a:fillRect/>
                </a:stretch>
              </p:blipFill>
              <p:spPr>
                <a:xfrm>
                  <a:off x="3148811" y="4074535"/>
                  <a:ext cx="1649160" cy="53424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94" name="Ink 93">
                  <a:extLst>
                    <a:ext uri="{FF2B5EF4-FFF2-40B4-BE49-F238E27FC236}">
                      <a16:creationId xmlns:a16="http://schemas.microsoft.com/office/drawing/2014/main" id="{1393E8E2-34C9-2642-E7F8-A6BC74298380}"/>
                    </a:ext>
                  </a:extLst>
                </p14:cNvPr>
                <p14:cNvContentPartPr/>
                <p14:nvPr/>
              </p14:nvContentPartPr>
              <p14:xfrm>
                <a:off x="5214131" y="4315735"/>
                <a:ext cx="304920" cy="80640"/>
              </p14:xfrm>
            </p:contentPart>
          </mc:Choice>
          <mc:Fallback xmlns="">
            <p:pic>
              <p:nvPicPr>
                <p:cNvPr id="94" name="Ink 93">
                  <a:extLst>
                    <a:ext uri="{FF2B5EF4-FFF2-40B4-BE49-F238E27FC236}">
                      <a16:creationId xmlns:a16="http://schemas.microsoft.com/office/drawing/2014/main" id="{1393E8E2-34C9-2642-E7F8-A6BC74298380}"/>
                    </a:ext>
                  </a:extLst>
                </p:cNvPr>
                <p:cNvPicPr/>
                <p:nvPr/>
              </p:nvPicPr>
              <p:blipFill>
                <a:blip r:embed="rId143"/>
                <a:stretch>
                  <a:fillRect/>
                </a:stretch>
              </p:blipFill>
              <p:spPr>
                <a:xfrm>
                  <a:off x="5205491" y="4306735"/>
                  <a:ext cx="32256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95" name="Ink 94">
                  <a:extLst>
                    <a:ext uri="{FF2B5EF4-FFF2-40B4-BE49-F238E27FC236}">
                      <a16:creationId xmlns:a16="http://schemas.microsoft.com/office/drawing/2014/main" id="{B017AA9B-3596-0737-0934-4146728C25FC}"/>
                    </a:ext>
                  </a:extLst>
                </p14:cNvPr>
                <p14:cNvContentPartPr/>
                <p14:nvPr/>
              </p14:nvContentPartPr>
              <p14:xfrm>
                <a:off x="5992091" y="4115575"/>
                <a:ext cx="615600" cy="265680"/>
              </p14:xfrm>
            </p:contentPart>
          </mc:Choice>
          <mc:Fallback xmlns="">
            <p:pic>
              <p:nvPicPr>
                <p:cNvPr id="95" name="Ink 94">
                  <a:extLst>
                    <a:ext uri="{FF2B5EF4-FFF2-40B4-BE49-F238E27FC236}">
                      <a16:creationId xmlns:a16="http://schemas.microsoft.com/office/drawing/2014/main" id="{B017AA9B-3596-0737-0934-4146728C25FC}"/>
                    </a:ext>
                  </a:extLst>
                </p:cNvPr>
                <p:cNvPicPr/>
                <p:nvPr/>
              </p:nvPicPr>
              <p:blipFill>
                <a:blip r:embed="rId145"/>
                <a:stretch>
                  <a:fillRect/>
                </a:stretch>
              </p:blipFill>
              <p:spPr>
                <a:xfrm>
                  <a:off x="5983451" y="4106935"/>
                  <a:ext cx="633240" cy="28332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96" name="Ink 95">
                  <a:extLst>
                    <a:ext uri="{FF2B5EF4-FFF2-40B4-BE49-F238E27FC236}">
                      <a16:creationId xmlns:a16="http://schemas.microsoft.com/office/drawing/2014/main" id="{AA7D0023-4053-A672-398D-FA29ED82A644}"/>
                    </a:ext>
                  </a:extLst>
                </p14:cNvPr>
                <p14:cNvContentPartPr/>
                <p14:nvPr/>
              </p14:nvContentPartPr>
              <p14:xfrm>
                <a:off x="6572411" y="4166695"/>
                <a:ext cx="12600" cy="22680"/>
              </p14:xfrm>
            </p:contentPart>
          </mc:Choice>
          <mc:Fallback xmlns="">
            <p:pic>
              <p:nvPicPr>
                <p:cNvPr id="96" name="Ink 95">
                  <a:extLst>
                    <a:ext uri="{FF2B5EF4-FFF2-40B4-BE49-F238E27FC236}">
                      <a16:creationId xmlns:a16="http://schemas.microsoft.com/office/drawing/2014/main" id="{AA7D0023-4053-A672-398D-FA29ED82A644}"/>
                    </a:ext>
                  </a:extLst>
                </p:cNvPr>
                <p:cNvPicPr/>
                <p:nvPr/>
              </p:nvPicPr>
              <p:blipFill>
                <a:blip r:embed="rId147"/>
                <a:stretch>
                  <a:fillRect/>
                </a:stretch>
              </p:blipFill>
              <p:spPr>
                <a:xfrm>
                  <a:off x="6563411" y="4157695"/>
                  <a:ext cx="3024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7" name="Ink 96">
                  <a:extLst>
                    <a:ext uri="{FF2B5EF4-FFF2-40B4-BE49-F238E27FC236}">
                      <a16:creationId xmlns:a16="http://schemas.microsoft.com/office/drawing/2014/main" id="{E8764ED3-0494-6E91-9AE0-52ADA7EE1E1C}"/>
                    </a:ext>
                  </a:extLst>
                </p14:cNvPr>
                <p14:cNvContentPartPr/>
                <p14:nvPr/>
              </p14:nvContentPartPr>
              <p14:xfrm>
                <a:off x="6313211" y="4211695"/>
                <a:ext cx="215280" cy="72000"/>
              </p14:xfrm>
            </p:contentPart>
          </mc:Choice>
          <mc:Fallback xmlns="">
            <p:pic>
              <p:nvPicPr>
                <p:cNvPr id="97" name="Ink 96">
                  <a:extLst>
                    <a:ext uri="{FF2B5EF4-FFF2-40B4-BE49-F238E27FC236}">
                      <a16:creationId xmlns:a16="http://schemas.microsoft.com/office/drawing/2014/main" id="{E8764ED3-0494-6E91-9AE0-52ADA7EE1E1C}"/>
                    </a:ext>
                  </a:extLst>
                </p:cNvPr>
                <p:cNvPicPr/>
                <p:nvPr/>
              </p:nvPicPr>
              <p:blipFill>
                <a:blip r:embed="rId149"/>
                <a:stretch>
                  <a:fillRect/>
                </a:stretch>
              </p:blipFill>
              <p:spPr>
                <a:xfrm>
                  <a:off x="6304211" y="4202695"/>
                  <a:ext cx="23292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98" name="Ink 97">
                  <a:extLst>
                    <a:ext uri="{FF2B5EF4-FFF2-40B4-BE49-F238E27FC236}">
                      <a16:creationId xmlns:a16="http://schemas.microsoft.com/office/drawing/2014/main" id="{343434AF-6CFA-DA23-F71D-65DC40EA9C54}"/>
                    </a:ext>
                  </a:extLst>
                </p14:cNvPr>
                <p14:cNvContentPartPr/>
                <p14:nvPr/>
              </p14:nvContentPartPr>
              <p14:xfrm>
                <a:off x="6671771" y="4190815"/>
                <a:ext cx="497160" cy="204840"/>
              </p14:xfrm>
            </p:contentPart>
          </mc:Choice>
          <mc:Fallback xmlns="">
            <p:pic>
              <p:nvPicPr>
                <p:cNvPr id="98" name="Ink 97">
                  <a:extLst>
                    <a:ext uri="{FF2B5EF4-FFF2-40B4-BE49-F238E27FC236}">
                      <a16:creationId xmlns:a16="http://schemas.microsoft.com/office/drawing/2014/main" id="{343434AF-6CFA-DA23-F71D-65DC40EA9C54}"/>
                    </a:ext>
                  </a:extLst>
                </p:cNvPr>
                <p:cNvPicPr/>
                <p:nvPr/>
              </p:nvPicPr>
              <p:blipFill>
                <a:blip r:embed="rId151"/>
                <a:stretch>
                  <a:fillRect/>
                </a:stretch>
              </p:blipFill>
              <p:spPr>
                <a:xfrm>
                  <a:off x="6663131" y="4182175"/>
                  <a:ext cx="51480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00" name="Ink 99">
                  <a:extLst>
                    <a:ext uri="{FF2B5EF4-FFF2-40B4-BE49-F238E27FC236}">
                      <a16:creationId xmlns:a16="http://schemas.microsoft.com/office/drawing/2014/main" id="{BA57AD55-9D88-6D0B-0155-72603829352F}"/>
                    </a:ext>
                  </a:extLst>
                </p14:cNvPr>
                <p14:cNvContentPartPr/>
                <p14:nvPr/>
              </p14:nvContentPartPr>
              <p14:xfrm>
                <a:off x="6796331" y="4289455"/>
                <a:ext cx="218160" cy="237960"/>
              </p14:xfrm>
            </p:contentPart>
          </mc:Choice>
          <mc:Fallback xmlns="">
            <p:pic>
              <p:nvPicPr>
                <p:cNvPr id="100" name="Ink 99">
                  <a:extLst>
                    <a:ext uri="{FF2B5EF4-FFF2-40B4-BE49-F238E27FC236}">
                      <a16:creationId xmlns:a16="http://schemas.microsoft.com/office/drawing/2014/main" id="{BA57AD55-9D88-6D0B-0155-72603829352F}"/>
                    </a:ext>
                  </a:extLst>
                </p:cNvPr>
                <p:cNvPicPr/>
                <p:nvPr/>
              </p:nvPicPr>
              <p:blipFill>
                <a:blip r:embed="rId153"/>
                <a:stretch>
                  <a:fillRect/>
                </a:stretch>
              </p:blipFill>
              <p:spPr>
                <a:xfrm>
                  <a:off x="6787691" y="4280815"/>
                  <a:ext cx="23580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02" name="Ink 101">
                  <a:extLst>
                    <a:ext uri="{FF2B5EF4-FFF2-40B4-BE49-F238E27FC236}">
                      <a16:creationId xmlns:a16="http://schemas.microsoft.com/office/drawing/2014/main" id="{9E6FFC12-D999-1C41-0C25-220D2D41B823}"/>
                    </a:ext>
                  </a:extLst>
                </p14:cNvPr>
                <p14:cNvContentPartPr/>
                <p14:nvPr/>
              </p14:nvContentPartPr>
              <p14:xfrm>
                <a:off x="7206731" y="3996055"/>
                <a:ext cx="914040" cy="338760"/>
              </p14:xfrm>
            </p:contentPart>
          </mc:Choice>
          <mc:Fallback xmlns="">
            <p:pic>
              <p:nvPicPr>
                <p:cNvPr id="102" name="Ink 101">
                  <a:extLst>
                    <a:ext uri="{FF2B5EF4-FFF2-40B4-BE49-F238E27FC236}">
                      <a16:creationId xmlns:a16="http://schemas.microsoft.com/office/drawing/2014/main" id="{9E6FFC12-D999-1C41-0C25-220D2D41B823}"/>
                    </a:ext>
                  </a:extLst>
                </p:cNvPr>
                <p:cNvPicPr/>
                <p:nvPr/>
              </p:nvPicPr>
              <p:blipFill>
                <a:blip r:embed="rId155"/>
                <a:stretch>
                  <a:fillRect/>
                </a:stretch>
              </p:blipFill>
              <p:spPr>
                <a:xfrm>
                  <a:off x="7197731" y="3987415"/>
                  <a:ext cx="931680" cy="35640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03" name="Ink 102">
                  <a:extLst>
                    <a:ext uri="{FF2B5EF4-FFF2-40B4-BE49-F238E27FC236}">
                      <a16:creationId xmlns:a16="http://schemas.microsoft.com/office/drawing/2014/main" id="{9C854ABF-2A6E-E79C-09DA-29E4BC5F6746}"/>
                    </a:ext>
                  </a:extLst>
                </p14:cNvPr>
                <p14:cNvContentPartPr/>
                <p14:nvPr/>
              </p14:nvContentPartPr>
              <p14:xfrm>
                <a:off x="7999811" y="4134655"/>
                <a:ext cx="20880" cy="7200"/>
              </p14:xfrm>
            </p:contentPart>
          </mc:Choice>
          <mc:Fallback xmlns="">
            <p:pic>
              <p:nvPicPr>
                <p:cNvPr id="103" name="Ink 102">
                  <a:extLst>
                    <a:ext uri="{FF2B5EF4-FFF2-40B4-BE49-F238E27FC236}">
                      <a16:creationId xmlns:a16="http://schemas.microsoft.com/office/drawing/2014/main" id="{9C854ABF-2A6E-E79C-09DA-29E4BC5F6746}"/>
                    </a:ext>
                  </a:extLst>
                </p:cNvPr>
                <p:cNvPicPr/>
                <p:nvPr/>
              </p:nvPicPr>
              <p:blipFill>
                <a:blip r:embed="rId157"/>
                <a:stretch>
                  <a:fillRect/>
                </a:stretch>
              </p:blipFill>
              <p:spPr>
                <a:xfrm>
                  <a:off x="7990811" y="4125655"/>
                  <a:ext cx="3852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04" name="Ink 103">
                  <a:extLst>
                    <a:ext uri="{FF2B5EF4-FFF2-40B4-BE49-F238E27FC236}">
                      <a16:creationId xmlns:a16="http://schemas.microsoft.com/office/drawing/2014/main" id="{3952AB66-B043-A8F2-AD66-2340DAB268FE}"/>
                    </a:ext>
                  </a:extLst>
                </p14:cNvPr>
                <p14:cNvContentPartPr/>
                <p14:nvPr/>
              </p14:nvContentPartPr>
              <p14:xfrm>
                <a:off x="7492571" y="4083895"/>
                <a:ext cx="218520" cy="34200"/>
              </p14:xfrm>
            </p:contentPart>
          </mc:Choice>
          <mc:Fallback xmlns="">
            <p:pic>
              <p:nvPicPr>
                <p:cNvPr id="104" name="Ink 103">
                  <a:extLst>
                    <a:ext uri="{FF2B5EF4-FFF2-40B4-BE49-F238E27FC236}">
                      <a16:creationId xmlns:a16="http://schemas.microsoft.com/office/drawing/2014/main" id="{3952AB66-B043-A8F2-AD66-2340DAB268FE}"/>
                    </a:ext>
                  </a:extLst>
                </p:cNvPr>
                <p:cNvPicPr/>
                <p:nvPr/>
              </p:nvPicPr>
              <p:blipFill>
                <a:blip r:embed="rId159"/>
                <a:stretch>
                  <a:fillRect/>
                </a:stretch>
              </p:blipFill>
              <p:spPr>
                <a:xfrm>
                  <a:off x="7483931" y="4074895"/>
                  <a:ext cx="23616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05" name="Ink 104">
                  <a:extLst>
                    <a:ext uri="{FF2B5EF4-FFF2-40B4-BE49-F238E27FC236}">
                      <a16:creationId xmlns:a16="http://schemas.microsoft.com/office/drawing/2014/main" id="{3FF52F29-DA49-C3C6-74D0-4F85A4F2D650}"/>
                    </a:ext>
                  </a:extLst>
                </p14:cNvPr>
                <p14:cNvContentPartPr/>
                <p14:nvPr/>
              </p14:nvContentPartPr>
              <p14:xfrm>
                <a:off x="8386451" y="3952855"/>
                <a:ext cx="989280" cy="329760"/>
              </p14:xfrm>
            </p:contentPart>
          </mc:Choice>
          <mc:Fallback xmlns="">
            <p:pic>
              <p:nvPicPr>
                <p:cNvPr id="105" name="Ink 104">
                  <a:extLst>
                    <a:ext uri="{FF2B5EF4-FFF2-40B4-BE49-F238E27FC236}">
                      <a16:creationId xmlns:a16="http://schemas.microsoft.com/office/drawing/2014/main" id="{3FF52F29-DA49-C3C6-74D0-4F85A4F2D650}"/>
                    </a:ext>
                  </a:extLst>
                </p:cNvPr>
                <p:cNvPicPr/>
                <p:nvPr/>
              </p:nvPicPr>
              <p:blipFill>
                <a:blip r:embed="rId161"/>
                <a:stretch>
                  <a:fillRect/>
                </a:stretch>
              </p:blipFill>
              <p:spPr>
                <a:xfrm>
                  <a:off x="8377811" y="3943855"/>
                  <a:ext cx="1006920" cy="347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2">
            <p14:nvContentPartPr>
              <p14:cNvPr id="108" name="Ink 107">
                <a:extLst>
                  <a:ext uri="{FF2B5EF4-FFF2-40B4-BE49-F238E27FC236}">
                    <a16:creationId xmlns:a16="http://schemas.microsoft.com/office/drawing/2014/main" id="{6037C068-108B-3412-7F68-9881491F9FA6}"/>
                  </a:ext>
                </a:extLst>
              </p14:cNvPr>
              <p14:cNvContentPartPr/>
              <p14:nvPr/>
            </p14:nvContentPartPr>
            <p14:xfrm>
              <a:off x="1091771" y="4734055"/>
              <a:ext cx="11520" cy="14400"/>
            </p14:xfrm>
          </p:contentPart>
        </mc:Choice>
        <mc:Fallback xmlns="">
          <p:pic>
            <p:nvPicPr>
              <p:cNvPr id="108" name="Ink 107">
                <a:extLst>
                  <a:ext uri="{FF2B5EF4-FFF2-40B4-BE49-F238E27FC236}">
                    <a16:creationId xmlns:a16="http://schemas.microsoft.com/office/drawing/2014/main" id="{6037C068-108B-3412-7F68-9881491F9FA6}"/>
                  </a:ext>
                </a:extLst>
              </p:cNvPr>
              <p:cNvPicPr/>
              <p:nvPr/>
            </p:nvPicPr>
            <p:blipFill>
              <a:blip r:embed="rId163"/>
              <a:stretch>
                <a:fillRect/>
              </a:stretch>
            </p:blipFill>
            <p:spPr>
              <a:xfrm>
                <a:off x="1082771" y="4725055"/>
                <a:ext cx="29160" cy="32040"/>
              </a:xfrm>
              <a:prstGeom prst="rect">
                <a:avLst/>
              </a:prstGeom>
            </p:spPr>
          </p:pic>
        </mc:Fallback>
      </mc:AlternateContent>
      <p:grpSp>
        <p:nvGrpSpPr>
          <p:cNvPr id="115" name="Group 114">
            <a:extLst>
              <a:ext uri="{FF2B5EF4-FFF2-40B4-BE49-F238E27FC236}">
                <a16:creationId xmlns:a16="http://schemas.microsoft.com/office/drawing/2014/main" id="{F4265FB1-C663-2165-EAA5-9DA316BD882D}"/>
              </a:ext>
            </a:extLst>
          </p:cNvPr>
          <p:cNvGrpSpPr/>
          <p:nvPr/>
        </p:nvGrpSpPr>
        <p:grpSpPr>
          <a:xfrm>
            <a:off x="3705371" y="4712095"/>
            <a:ext cx="194040" cy="770040"/>
            <a:chOff x="3705371" y="4712095"/>
            <a:chExt cx="194040" cy="770040"/>
          </a:xfrm>
        </p:grpSpPr>
        <mc:AlternateContent xmlns:mc="http://schemas.openxmlformats.org/markup-compatibility/2006" xmlns:p14="http://schemas.microsoft.com/office/powerpoint/2010/main">
          <mc:Choice Requires="p14">
            <p:contentPart p14:bwMode="auto" r:id="rId164">
              <p14:nvContentPartPr>
                <p14:cNvPr id="113" name="Ink 112">
                  <a:extLst>
                    <a:ext uri="{FF2B5EF4-FFF2-40B4-BE49-F238E27FC236}">
                      <a16:creationId xmlns:a16="http://schemas.microsoft.com/office/drawing/2014/main" id="{50F9F16E-FDC4-63BB-E5C6-9EC510A9651D}"/>
                    </a:ext>
                  </a:extLst>
                </p14:cNvPr>
                <p14:cNvContentPartPr/>
                <p14:nvPr/>
              </p14:nvContentPartPr>
              <p14:xfrm>
                <a:off x="3705371" y="4748455"/>
                <a:ext cx="158040" cy="733680"/>
              </p14:xfrm>
            </p:contentPart>
          </mc:Choice>
          <mc:Fallback xmlns="">
            <p:pic>
              <p:nvPicPr>
                <p:cNvPr id="113" name="Ink 112">
                  <a:extLst>
                    <a:ext uri="{FF2B5EF4-FFF2-40B4-BE49-F238E27FC236}">
                      <a16:creationId xmlns:a16="http://schemas.microsoft.com/office/drawing/2014/main" id="{50F9F16E-FDC4-63BB-E5C6-9EC510A9651D}"/>
                    </a:ext>
                  </a:extLst>
                </p:cNvPr>
                <p:cNvPicPr/>
                <p:nvPr/>
              </p:nvPicPr>
              <p:blipFill>
                <a:blip r:embed="rId165"/>
                <a:stretch>
                  <a:fillRect/>
                </a:stretch>
              </p:blipFill>
              <p:spPr>
                <a:xfrm>
                  <a:off x="3696731" y="4739815"/>
                  <a:ext cx="175680" cy="75132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14" name="Ink 113">
                  <a:extLst>
                    <a:ext uri="{FF2B5EF4-FFF2-40B4-BE49-F238E27FC236}">
                      <a16:creationId xmlns:a16="http://schemas.microsoft.com/office/drawing/2014/main" id="{11512FBB-6B8F-A65C-7194-D4686FE6D213}"/>
                    </a:ext>
                  </a:extLst>
                </p14:cNvPr>
                <p14:cNvContentPartPr/>
                <p14:nvPr/>
              </p14:nvContentPartPr>
              <p14:xfrm>
                <a:off x="3784571" y="4712095"/>
                <a:ext cx="114840" cy="133920"/>
              </p14:xfrm>
            </p:contentPart>
          </mc:Choice>
          <mc:Fallback xmlns="">
            <p:pic>
              <p:nvPicPr>
                <p:cNvPr id="114" name="Ink 113">
                  <a:extLst>
                    <a:ext uri="{FF2B5EF4-FFF2-40B4-BE49-F238E27FC236}">
                      <a16:creationId xmlns:a16="http://schemas.microsoft.com/office/drawing/2014/main" id="{11512FBB-6B8F-A65C-7194-D4686FE6D213}"/>
                    </a:ext>
                  </a:extLst>
                </p:cNvPr>
                <p:cNvPicPr/>
                <p:nvPr/>
              </p:nvPicPr>
              <p:blipFill>
                <a:blip r:embed="rId167"/>
                <a:stretch>
                  <a:fillRect/>
                </a:stretch>
              </p:blipFill>
              <p:spPr>
                <a:xfrm>
                  <a:off x="3775571" y="4703095"/>
                  <a:ext cx="132480" cy="151560"/>
                </a:xfrm>
                <a:prstGeom prst="rect">
                  <a:avLst/>
                </a:prstGeom>
              </p:spPr>
            </p:pic>
          </mc:Fallback>
        </mc:AlternateContent>
      </p:grpSp>
      <p:grpSp>
        <p:nvGrpSpPr>
          <p:cNvPr id="118" name="Group 117">
            <a:extLst>
              <a:ext uri="{FF2B5EF4-FFF2-40B4-BE49-F238E27FC236}">
                <a16:creationId xmlns:a16="http://schemas.microsoft.com/office/drawing/2014/main" id="{CB594E2C-6C42-0ACD-B8A3-8F23B77752B8}"/>
              </a:ext>
            </a:extLst>
          </p:cNvPr>
          <p:cNvGrpSpPr/>
          <p:nvPr/>
        </p:nvGrpSpPr>
        <p:grpSpPr>
          <a:xfrm>
            <a:off x="3067451" y="5466655"/>
            <a:ext cx="1282680" cy="363600"/>
            <a:chOff x="3067451" y="5466655"/>
            <a:chExt cx="1282680" cy="363600"/>
          </a:xfrm>
        </p:grpSpPr>
        <mc:AlternateContent xmlns:mc="http://schemas.openxmlformats.org/markup-compatibility/2006" xmlns:p14="http://schemas.microsoft.com/office/powerpoint/2010/main">
          <mc:Choice Requires="p14">
            <p:contentPart p14:bwMode="auto" r:id="rId168">
              <p14:nvContentPartPr>
                <p14:cNvPr id="116" name="Ink 115">
                  <a:extLst>
                    <a:ext uri="{FF2B5EF4-FFF2-40B4-BE49-F238E27FC236}">
                      <a16:creationId xmlns:a16="http://schemas.microsoft.com/office/drawing/2014/main" id="{A29B83A5-38A3-9497-2D31-185B9C5799AF}"/>
                    </a:ext>
                  </a:extLst>
                </p14:cNvPr>
                <p14:cNvContentPartPr/>
                <p14:nvPr/>
              </p14:nvContentPartPr>
              <p14:xfrm>
                <a:off x="3067451" y="5555215"/>
                <a:ext cx="645120" cy="267840"/>
              </p14:xfrm>
            </p:contentPart>
          </mc:Choice>
          <mc:Fallback xmlns="">
            <p:pic>
              <p:nvPicPr>
                <p:cNvPr id="116" name="Ink 115">
                  <a:extLst>
                    <a:ext uri="{FF2B5EF4-FFF2-40B4-BE49-F238E27FC236}">
                      <a16:creationId xmlns:a16="http://schemas.microsoft.com/office/drawing/2014/main" id="{A29B83A5-38A3-9497-2D31-185B9C5799AF}"/>
                    </a:ext>
                  </a:extLst>
                </p:cNvPr>
                <p:cNvPicPr/>
                <p:nvPr/>
              </p:nvPicPr>
              <p:blipFill>
                <a:blip r:embed="rId169"/>
                <a:stretch>
                  <a:fillRect/>
                </a:stretch>
              </p:blipFill>
              <p:spPr>
                <a:xfrm>
                  <a:off x="3058451" y="5546575"/>
                  <a:ext cx="66276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17" name="Ink 116">
                  <a:extLst>
                    <a:ext uri="{FF2B5EF4-FFF2-40B4-BE49-F238E27FC236}">
                      <a16:creationId xmlns:a16="http://schemas.microsoft.com/office/drawing/2014/main" id="{AA16D67D-3D7A-B773-AAED-3EFDA42BDBC1}"/>
                    </a:ext>
                  </a:extLst>
                </p14:cNvPr>
                <p14:cNvContentPartPr/>
                <p14:nvPr/>
              </p14:nvContentPartPr>
              <p14:xfrm>
                <a:off x="3817691" y="5466655"/>
                <a:ext cx="532440" cy="363600"/>
              </p14:xfrm>
            </p:contentPart>
          </mc:Choice>
          <mc:Fallback xmlns="">
            <p:pic>
              <p:nvPicPr>
                <p:cNvPr id="117" name="Ink 116">
                  <a:extLst>
                    <a:ext uri="{FF2B5EF4-FFF2-40B4-BE49-F238E27FC236}">
                      <a16:creationId xmlns:a16="http://schemas.microsoft.com/office/drawing/2014/main" id="{AA16D67D-3D7A-B773-AAED-3EFDA42BDBC1}"/>
                    </a:ext>
                  </a:extLst>
                </p:cNvPr>
                <p:cNvPicPr/>
                <p:nvPr/>
              </p:nvPicPr>
              <p:blipFill>
                <a:blip r:embed="rId171"/>
                <a:stretch>
                  <a:fillRect/>
                </a:stretch>
              </p:blipFill>
              <p:spPr>
                <a:xfrm>
                  <a:off x="3808691" y="5458015"/>
                  <a:ext cx="550080" cy="381240"/>
                </a:xfrm>
                <a:prstGeom prst="rect">
                  <a:avLst/>
                </a:prstGeom>
              </p:spPr>
            </p:pic>
          </mc:Fallback>
        </mc:AlternateContent>
      </p:grpSp>
      <p:grpSp>
        <p:nvGrpSpPr>
          <p:cNvPr id="122" name="Group 121">
            <a:extLst>
              <a:ext uri="{FF2B5EF4-FFF2-40B4-BE49-F238E27FC236}">
                <a16:creationId xmlns:a16="http://schemas.microsoft.com/office/drawing/2014/main" id="{EABF1831-F6BA-192D-4873-B23A1CAB316F}"/>
              </a:ext>
            </a:extLst>
          </p:cNvPr>
          <p:cNvGrpSpPr/>
          <p:nvPr/>
        </p:nvGrpSpPr>
        <p:grpSpPr>
          <a:xfrm>
            <a:off x="4665851" y="5487895"/>
            <a:ext cx="1946520" cy="553680"/>
            <a:chOff x="4665851" y="5487895"/>
            <a:chExt cx="1946520" cy="553680"/>
          </a:xfrm>
        </p:grpSpPr>
        <mc:AlternateContent xmlns:mc="http://schemas.openxmlformats.org/markup-compatibility/2006" xmlns:p14="http://schemas.microsoft.com/office/powerpoint/2010/main">
          <mc:Choice Requires="p14">
            <p:contentPart p14:bwMode="auto" r:id="rId172">
              <p14:nvContentPartPr>
                <p14:cNvPr id="119" name="Ink 118">
                  <a:extLst>
                    <a:ext uri="{FF2B5EF4-FFF2-40B4-BE49-F238E27FC236}">
                      <a16:creationId xmlns:a16="http://schemas.microsoft.com/office/drawing/2014/main" id="{F1460D51-2C37-B6DC-634B-9A8ED05D7BA0}"/>
                    </a:ext>
                  </a:extLst>
                </p14:cNvPr>
                <p14:cNvContentPartPr/>
                <p14:nvPr/>
              </p14:nvContentPartPr>
              <p14:xfrm>
                <a:off x="4665851" y="5487895"/>
                <a:ext cx="939960" cy="553680"/>
              </p14:xfrm>
            </p:contentPart>
          </mc:Choice>
          <mc:Fallback xmlns="">
            <p:pic>
              <p:nvPicPr>
                <p:cNvPr id="119" name="Ink 118">
                  <a:extLst>
                    <a:ext uri="{FF2B5EF4-FFF2-40B4-BE49-F238E27FC236}">
                      <a16:creationId xmlns:a16="http://schemas.microsoft.com/office/drawing/2014/main" id="{F1460D51-2C37-B6DC-634B-9A8ED05D7BA0}"/>
                    </a:ext>
                  </a:extLst>
                </p:cNvPr>
                <p:cNvPicPr/>
                <p:nvPr/>
              </p:nvPicPr>
              <p:blipFill>
                <a:blip r:embed="rId173"/>
                <a:stretch>
                  <a:fillRect/>
                </a:stretch>
              </p:blipFill>
              <p:spPr>
                <a:xfrm>
                  <a:off x="4656851" y="5478895"/>
                  <a:ext cx="957600" cy="57132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20" name="Ink 119">
                  <a:extLst>
                    <a:ext uri="{FF2B5EF4-FFF2-40B4-BE49-F238E27FC236}">
                      <a16:creationId xmlns:a16="http://schemas.microsoft.com/office/drawing/2014/main" id="{A9EAE06E-67A4-D5C3-1997-D396702C44FB}"/>
                    </a:ext>
                  </a:extLst>
                </p14:cNvPr>
                <p14:cNvContentPartPr/>
                <p14:nvPr/>
              </p14:nvContentPartPr>
              <p14:xfrm>
                <a:off x="5802371" y="5583295"/>
                <a:ext cx="810000" cy="446040"/>
              </p14:xfrm>
            </p:contentPart>
          </mc:Choice>
          <mc:Fallback xmlns="">
            <p:pic>
              <p:nvPicPr>
                <p:cNvPr id="120" name="Ink 119">
                  <a:extLst>
                    <a:ext uri="{FF2B5EF4-FFF2-40B4-BE49-F238E27FC236}">
                      <a16:creationId xmlns:a16="http://schemas.microsoft.com/office/drawing/2014/main" id="{A9EAE06E-67A4-D5C3-1997-D396702C44FB}"/>
                    </a:ext>
                  </a:extLst>
                </p:cNvPr>
                <p:cNvPicPr/>
                <p:nvPr/>
              </p:nvPicPr>
              <p:blipFill>
                <a:blip r:embed="rId175"/>
                <a:stretch>
                  <a:fillRect/>
                </a:stretch>
              </p:blipFill>
              <p:spPr>
                <a:xfrm>
                  <a:off x="5793731" y="5574655"/>
                  <a:ext cx="827640" cy="46368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21" name="Ink 120">
                  <a:extLst>
                    <a:ext uri="{FF2B5EF4-FFF2-40B4-BE49-F238E27FC236}">
                      <a16:creationId xmlns:a16="http://schemas.microsoft.com/office/drawing/2014/main" id="{BAD1C0BD-1D95-1504-D432-AD24B3DC5897}"/>
                    </a:ext>
                  </a:extLst>
                </p14:cNvPr>
                <p14:cNvContentPartPr/>
                <p14:nvPr/>
              </p14:nvContentPartPr>
              <p14:xfrm>
                <a:off x="6190091" y="5519935"/>
                <a:ext cx="22680" cy="10440"/>
              </p14:xfrm>
            </p:contentPart>
          </mc:Choice>
          <mc:Fallback xmlns="">
            <p:pic>
              <p:nvPicPr>
                <p:cNvPr id="121" name="Ink 120">
                  <a:extLst>
                    <a:ext uri="{FF2B5EF4-FFF2-40B4-BE49-F238E27FC236}">
                      <a16:creationId xmlns:a16="http://schemas.microsoft.com/office/drawing/2014/main" id="{BAD1C0BD-1D95-1504-D432-AD24B3DC5897}"/>
                    </a:ext>
                  </a:extLst>
                </p:cNvPr>
                <p:cNvPicPr/>
                <p:nvPr/>
              </p:nvPicPr>
              <p:blipFill>
                <a:blip r:embed="rId177"/>
                <a:stretch>
                  <a:fillRect/>
                </a:stretch>
              </p:blipFill>
              <p:spPr>
                <a:xfrm>
                  <a:off x="6181091" y="5511295"/>
                  <a:ext cx="40320" cy="28080"/>
                </a:xfrm>
                <a:prstGeom prst="rect">
                  <a:avLst/>
                </a:prstGeom>
              </p:spPr>
            </p:pic>
          </mc:Fallback>
        </mc:AlternateContent>
      </p:grpSp>
      <p:grpSp>
        <p:nvGrpSpPr>
          <p:cNvPr id="125" name="Group 124">
            <a:extLst>
              <a:ext uri="{FF2B5EF4-FFF2-40B4-BE49-F238E27FC236}">
                <a16:creationId xmlns:a16="http://schemas.microsoft.com/office/drawing/2014/main" id="{002B1762-101E-0E9B-6BCF-58743CBB78CC}"/>
              </a:ext>
            </a:extLst>
          </p:cNvPr>
          <p:cNvGrpSpPr/>
          <p:nvPr/>
        </p:nvGrpSpPr>
        <p:grpSpPr>
          <a:xfrm>
            <a:off x="7348931" y="4506895"/>
            <a:ext cx="358920" cy="523080"/>
            <a:chOff x="7348931" y="4506895"/>
            <a:chExt cx="358920" cy="523080"/>
          </a:xfrm>
        </p:grpSpPr>
        <mc:AlternateContent xmlns:mc="http://schemas.openxmlformats.org/markup-compatibility/2006" xmlns:p14="http://schemas.microsoft.com/office/powerpoint/2010/main">
          <mc:Choice Requires="p14">
            <p:contentPart p14:bwMode="auto" r:id="rId178">
              <p14:nvContentPartPr>
                <p14:cNvPr id="123" name="Ink 122">
                  <a:extLst>
                    <a:ext uri="{FF2B5EF4-FFF2-40B4-BE49-F238E27FC236}">
                      <a16:creationId xmlns:a16="http://schemas.microsoft.com/office/drawing/2014/main" id="{3856316C-6501-71BA-C8BA-0939FF444246}"/>
                    </a:ext>
                  </a:extLst>
                </p14:cNvPr>
                <p14:cNvContentPartPr/>
                <p14:nvPr/>
              </p14:nvContentPartPr>
              <p14:xfrm>
                <a:off x="7385291" y="4583215"/>
                <a:ext cx="322560" cy="446760"/>
              </p14:xfrm>
            </p:contentPart>
          </mc:Choice>
          <mc:Fallback xmlns="">
            <p:pic>
              <p:nvPicPr>
                <p:cNvPr id="123" name="Ink 122">
                  <a:extLst>
                    <a:ext uri="{FF2B5EF4-FFF2-40B4-BE49-F238E27FC236}">
                      <a16:creationId xmlns:a16="http://schemas.microsoft.com/office/drawing/2014/main" id="{3856316C-6501-71BA-C8BA-0939FF444246}"/>
                    </a:ext>
                  </a:extLst>
                </p:cNvPr>
                <p:cNvPicPr/>
                <p:nvPr/>
              </p:nvPicPr>
              <p:blipFill>
                <a:blip r:embed="rId179"/>
                <a:stretch>
                  <a:fillRect/>
                </a:stretch>
              </p:blipFill>
              <p:spPr>
                <a:xfrm>
                  <a:off x="7376291" y="4574575"/>
                  <a:ext cx="340200" cy="46440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24" name="Ink 123">
                  <a:extLst>
                    <a:ext uri="{FF2B5EF4-FFF2-40B4-BE49-F238E27FC236}">
                      <a16:creationId xmlns:a16="http://schemas.microsoft.com/office/drawing/2014/main" id="{57D76EBF-CE10-A457-8701-28742B26A6C8}"/>
                    </a:ext>
                  </a:extLst>
                </p14:cNvPr>
                <p14:cNvContentPartPr/>
                <p14:nvPr/>
              </p14:nvContentPartPr>
              <p14:xfrm>
                <a:off x="7348931" y="4506895"/>
                <a:ext cx="98280" cy="171360"/>
              </p14:xfrm>
            </p:contentPart>
          </mc:Choice>
          <mc:Fallback xmlns="">
            <p:pic>
              <p:nvPicPr>
                <p:cNvPr id="124" name="Ink 123">
                  <a:extLst>
                    <a:ext uri="{FF2B5EF4-FFF2-40B4-BE49-F238E27FC236}">
                      <a16:creationId xmlns:a16="http://schemas.microsoft.com/office/drawing/2014/main" id="{57D76EBF-CE10-A457-8701-28742B26A6C8}"/>
                    </a:ext>
                  </a:extLst>
                </p:cNvPr>
                <p:cNvPicPr/>
                <p:nvPr/>
              </p:nvPicPr>
              <p:blipFill>
                <a:blip r:embed="rId181"/>
                <a:stretch>
                  <a:fillRect/>
                </a:stretch>
              </p:blipFill>
              <p:spPr>
                <a:xfrm>
                  <a:off x="7340291" y="4498255"/>
                  <a:ext cx="115920" cy="189000"/>
                </a:xfrm>
                <a:prstGeom prst="rect">
                  <a:avLst/>
                </a:prstGeom>
              </p:spPr>
            </p:pic>
          </mc:Fallback>
        </mc:AlternateContent>
      </p:grpSp>
      <p:grpSp>
        <p:nvGrpSpPr>
          <p:cNvPr id="129" name="Group 128">
            <a:extLst>
              <a:ext uri="{FF2B5EF4-FFF2-40B4-BE49-F238E27FC236}">
                <a16:creationId xmlns:a16="http://schemas.microsoft.com/office/drawing/2014/main" id="{C8D166F1-0EE6-769F-0CCA-8A8AFE75183C}"/>
              </a:ext>
            </a:extLst>
          </p:cNvPr>
          <p:cNvGrpSpPr/>
          <p:nvPr/>
        </p:nvGrpSpPr>
        <p:grpSpPr>
          <a:xfrm>
            <a:off x="7411931" y="5038615"/>
            <a:ext cx="2411280" cy="537480"/>
            <a:chOff x="7411931" y="5038615"/>
            <a:chExt cx="2411280" cy="537480"/>
          </a:xfrm>
        </p:grpSpPr>
        <mc:AlternateContent xmlns:mc="http://schemas.openxmlformats.org/markup-compatibility/2006" xmlns:p14="http://schemas.microsoft.com/office/powerpoint/2010/main">
          <mc:Choice Requires="p14">
            <p:contentPart p14:bwMode="auto" r:id="rId182">
              <p14:nvContentPartPr>
                <p14:cNvPr id="126" name="Ink 125">
                  <a:extLst>
                    <a:ext uri="{FF2B5EF4-FFF2-40B4-BE49-F238E27FC236}">
                      <a16:creationId xmlns:a16="http://schemas.microsoft.com/office/drawing/2014/main" id="{C672AADB-7D5F-CE2E-7B4B-F8400B1727E3}"/>
                    </a:ext>
                  </a:extLst>
                </p14:cNvPr>
                <p14:cNvContentPartPr/>
                <p14:nvPr/>
              </p14:nvContentPartPr>
              <p14:xfrm>
                <a:off x="7411931" y="5071375"/>
                <a:ext cx="1328760" cy="493200"/>
              </p14:xfrm>
            </p:contentPart>
          </mc:Choice>
          <mc:Fallback xmlns="">
            <p:pic>
              <p:nvPicPr>
                <p:cNvPr id="126" name="Ink 125">
                  <a:extLst>
                    <a:ext uri="{FF2B5EF4-FFF2-40B4-BE49-F238E27FC236}">
                      <a16:creationId xmlns:a16="http://schemas.microsoft.com/office/drawing/2014/main" id="{C672AADB-7D5F-CE2E-7B4B-F8400B1727E3}"/>
                    </a:ext>
                  </a:extLst>
                </p:cNvPr>
                <p:cNvPicPr/>
                <p:nvPr/>
              </p:nvPicPr>
              <p:blipFill>
                <a:blip r:embed="rId183"/>
                <a:stretch>
                  <a:fillRect/>
                </a:stretch>
              </p:blipFill>
              <p:spPr>
                <a:xfrm>
                  <a:off x="7403291" y="5062375"/>
                  <a:ext cx="1346400" cy="51084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27" name="Ink 126">
                  <a:extLst>
                    <a:ext uri="{FF2B5EF4-FFF2-40B4-BE49-F238E27FC236}">
                      <a16:creationId xmlns:a16="http://schemas.microsoft.com/office/drawing/2014/main" id="{EA72BBE1-0309-1FBB-066D-DE895550F96A}"/>
                    </a:ext>
                  </a:extLst>
                </p14:cNvPr>
                <p14:cNvContentPartPr/>
                <p14:nvPr/>
              </p14:nvContentPartPr>
              <p14:xfrm>
                <a:off x="8941931" y="5172175"/>
                <a:ext cx="881280" cy="403920"/>
              </p14:xfrm>
            </p:contentPart>
          </mc:Choice>
          <mc:Fallback xmlns="">
            <p:pic>
              <p:nvPicPr>
                <p:cNvPr id="127" name="Ink 126">
                  <a:extLst>
                    <a:ext uri="{FF2B5EF4-FFF2-40B4-BE49-F238E27FC236}">
                      <a16:creationId xmlns:a16="http://schemas.microsoft.com/office/drawing/2014/main" id="{EA72BBE1-0309-1FBB-066D-DE895550F96A}"/>
                    </a:ext>
                  </a:extLst>
                </p:cNvPr>
                <p:cNvPicPr/>
                <p:nvPr/>
              </p:nvPicPr>
              <p:blipFill>
                <a:blip r:embed="rId185"/>
                <a:stretch>
                  <a:fillRect/>
                </a:stretch>
              </p:blipFill>
              <p:spPr>
                <a:xfrm>
                  <a:off x="8932931" y="5163175"/>
                  <a:ext cx="898920" cy="42156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28" name="Ink 127">
                  <a:extLst>
                    <a:ext uri="{FF2B5EF4-FFF2-40B4-BE49-F238E27FC236}">
                      <a16:creationId xmlns:a16="http://schemas.microsoft.com/office/drawing/2014/main" id="{28FF7D1D-CE50-8CED-D3B7-2AA7DCE9549F}"/>
                    </a:ext>
                  </a:extLst>
                </p14:cNvPr>
                <p14:cNvContentPartPr/>
                <p14:nvPr/>
              </p14:nvContentPartPr>
              <p14:xfrm>
                <a:off x="9408491" y="5038615"/>
                <a:ext cx="27360" cy="12600"/>
              </p14:xfrm>
            </p:contentPart>
          </mc:Choice>
          <mc:Fallback xmlns="">
            <p:pic>
              <p:nvPicPr>
                <p:cNvPr id="128" name="Ink 127">
                  <a:extLst>
                    <a:ext uri="{FF2B5EF4-FFF2-40B4-BE49-F238E27FC236}">
                      <a16:creationId xmlns:a16="http://schemas.microsoft.com/office/drawing/2014/main" id="{28FF7D1D-CE50-8CED-D3B7-2AA7DCE9549F}"/>
                    </a:ext>
                  </a:extLst>
                </p:cNvPr>
                <p:cNvPicPr/>
                <p:nvPr/>
              </p:nvPicPr>
              <p:blipFill>
                <a:blip r:embed="rId187"/>
                <a:stretch>
                  <a:fillRect/>
                </a:stretch>
              </p:blipFill>
              <p:spPr>
                <a:xfrm>
                  <a:off x="9399851" y="5029615"/>
                  <a:ext cx="45000" cy="30240"/>
                </a:xfrm>
                <a:prstGeom prst="rect">
                  <a:avLst/>
                </a:prstGeom>
              </p:spPr>
            </p:pic>
          </mc:Fallback>
        </mc:AlternateContent>
      </p:grpSp>
      <p:grpSp>
        <p:nvGrpSpPr>
          <p:cNvPr id="141" name="Group 140">
            <a:extLst>
              <a:ext uri="{FF2B5EF4-FFF2-40B4-BE49-F238E27FC236}">
                <a16:creationId xmlns:a16="http://schemas.microsoft.com/office/drawing/2014/main" id="{933B7E11-4F9F-E266-8484-C1D43946F05F}"/>
              </a:ext>
            </a:extLst>
          </p:cNvPr>
          <p:cNvGrpSpPr/>
          <p:nvPr/>
        </p:nvGrpSpPr>
        <p:grpSpPr>
          <a:xfrm>
            <a:off x="10098251" y="3166975"/>
            <a:ext cx="1932120" cy="777600"/>
            <a:chOff x="10098251" y="3166975"/>
            <a:chExt cx="1932120" cy="777600"/>
          </a:xfrm>
        </p:grpSpPr>
        <mc:AlternateContent xmlns:mc="http://schemas.openxmlformats.org/markup-compatibility/2006" xmlns:p14="http://schemas.microsoft.com/office/powerpoint/2010/main">
          <mc:Choice Requires="p14">
            <p:contentPart p14:bwMode="auto" r:id="rId188">
              <p14:nvContentPartPr>
                <p14:cNvPr id="130" name="Ink 129">
                  <a:extLst>
                    <a:ext uri="{FF2B5EF4-FFF2-40B4-BE49-F238E27FC236}">
                      <a16:creationId xmlns:a16="http://schemas.microsoft.com/office/drawing/2014/main" id="{2EB2D086-1E20-5B2B-64A9-613694A01F52}"/>
                    </a:ext>
                  </a:extLst>
                </p14:cNvPr>
                <p14:cNvContentPartPr/>
                <p14:nvPr/>
              </p14:nvContentPartPr>
              <p14:xfrm>
                <a:off x="10098251" y="3205855"/>
                <a:ext cx="493560" cy="228600"/>
              </p14:xfrm>
            </p:contentPart>
          </mc:Choice>
          <mc:Fallback xmlns="">
            <p:pic>
              <p:nvPicPr>
                <p:cNvPr id="130" name="Ink 129">
                  <a:extLst>
                    <a:ext uri="{FF2B5EF4-FFF2-40B4-BE49-F238E27FC236}">
                      <a16:creationId xmlns:a16="http://schemas.microsoft.com/office/drawing/2014/main" id="{2EB2D086-1E20-5B2B-64A9-613694A01F52}"/>
                    </a:ext>
                  </a:extLst>
                </p:cNvPr>
                <p:cNvPicPr/>
                <p:nvPr/>
              </p:nvPicPr>
              <p:blipFill>
                <a:blip r:embed="rId189"/>
                <a:stretch>
                  <a:fillRect/>
                </a:stretch>
              </p:blipFill>
              <p:spPr>
                <a:xfrm>
                  <a:off x="10089611" y="3196855"/>
                  <a:ext cx="51120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31" name="Ink 130">
                  <a:extLst>
                    <a:ext uri="{FF2B5EF4-FFF2-40B4-BE49-F238E27FC236}">
                      <a16:creationId xmlns:a16="http://schemas.microsoft.com/office/drawing/2014/main" id="{4CF58622-EBF5-DBC4-01AF-6AC1257CB063}"/>
                    </a:ext>
                  </a:extLst>
                </p14:cNvPr>
                <p14:cNvContentPartPr/>
                <p14:nvPr/>
              </p14:nvContentPartPr>
              <p14:xfrm>
                <a:off x="10348091" y="3166975"/>
                <a:ext cx="52920" cy="442800"/>
              </p14:xfrm>
            </p:contentPart>
          </mc:Choice>
          <mc:Fallback xmlns="">
            <p:pic>
              <p:nvPicPr>
                <p:cNvPr id="131" name="Ink 130">
                  <a:extLst>
                    <a:ext uri="{FF2B5EF4-FFF2-40B4-BE49-F238E27FC236}">
                      <a16:creationId xmlns:a16="http://schemas.microsoft.com/office/drawing/2014/main" id="{4CF58622-EBF5-DBC4-01AF-6AC1257CB063}"/>
                    </a:ext>
                  </a:extLst>
                </p:cNvPr>
                <p:cNvPicPr/>
                <p:nvPr/>
              </p:nvPicPr>
              <p:blipFill>
                <a:blip r:embed="rId191"/>
                <a:stretch>
                  <a:fillRect/>
                </a:stretch>
              </p:blipFill>
              <p:spPr>
                <a:xfrm>
                  <a:off x="10339091" y="3158335"/>
                  <a:ext cx="70560" cy="46044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33" name="Ink 132">
                  <a:extLst>
                    <a:ext uri="{FF2B5EF4-FFF2-40B4-BE49-F238E27FC236}">
                      <a16:creationId xmlns:a16="http://schemas.microsoft.com/office/drawing/2014/main" id="{EA79B6E3-8954-C8D9-CFE6-6C51119ACA18}"/>
                    </a:ext>
                  </a:extLst>
                </p14:cNvPr>
                <p14:cNvContentPartPr/>
                <p14:nvPr/>
              </p14:nvContentPartPr>
              <p14:xfrm>
                <a:off x="10711691" y="3171655"/>
                <a:ext cx="162000" cy="469800"/>
              </p14:xfrm>
            </p:contentPart>
          </mc:Choice>
          <mc:Fallback xmlns="">
            <p:pic>
              <p:nvPicPr>
                <p:cNvPr id="133" name="Ink 132">
                  <a:extLst>
                    <a:ext uri="{FF2B5EF4-FFF2-40B4-BE49-F238E27FC236}">
                      <a16:creationId xmlns:a16="http://schemas.microsoft.com/office/drawing/2014/main" id="{EA79B6E3-8954-C8D9-CFE6-6C51119ACA18}"/>
                    </a:ext>
                  </a:extLst>
                </p:cNvPr>
                <p:cNvPicPr/>
                <p:nvPr/>
              </p:nvPicPr>
              <p:blipFill>
                <a:blip r:embed="rId193"/>
                <a:stretch>
                  <a:fillRect/>
                </a:stretch>
              </p:blipFill>
              <p:spPr>
                <a:xfrm>
                  <a:off x="10703051" y="3162655"/>
                  <a:ext cx="179640" cy="48744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35" name="Ink 134">
                  <a:extLst>
                    <a:ext uri="{FF2B5EF4-FFF2-40B4-BE49-F238E27FC236}">
                      <a16:creationId xmlns:a16="http://schemas.microsoft.com/office/drawing/2014/main" id="{E0AACCEC-ACCE-F5E0-3FE5-BAC8D6796F78}"/>
                    </a:ext>
                  </a:extLst>
                </p14:cNvPr>
                <p14:cNvContentPartPr/>
                <p14:nvPr/>
              </p14:nvContentPartPr>
              <p14:xfrm>
                <a:off x="10936331" y="3366775"/>
                <a:ext cx="158760" cy="275040"/>
              </p14:xfrm>
            </p:contentPart>
          </mc:Choice>
          <mc:Fallback xmlns="">
            <p:pic>
              <p:nvPicPr>
                <p:cNvPr id="135" name="Ink 134">
                  <a:extLst>
                    <a:ext uri="{FF2B5EF4-FFF2-40B4-BE49-F238E27FC236}">
                      <a16:creationId xmlns:a16="http://schemas.microsoft.com/office/drawing/2014/main" id="{E0AACCEC-ACCE-F5E0-3FE5-BAC8D6796F78}"/>
                    </a:ext>
                  </a:extLst>
                </p:cNvPr>
                <p:cNvPicPr/>
                <p:nvPr/>
              </p:nvPicPr>
              <p:blipFill>
                <a:blip r:embed="rId195"/>
                <a:stretch>
                  <a:fillRect/>
                </a:stretch>
              </p:blipFill>
              <p:spPr>
                <a:xfrm>
                  <a:off x="10927331" y="3357775"/>
                  <a:ext cx="176400" cy="29268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36" name="Ink 135">
                  <a:extLst>
                    <a:ext uri="{FF2B5EF4-FFF2-40B4-BE49-F238E27FC236}">
                      <a16:creationId xmlns:a16="http://schemas.microsoft.com/office/drawing/2014/main" id="{322F2FFB-6E6F-05DC-84D3-068AE2D3A04B}"/>
                    </a:ext>
                  </a:extLst>
                </p14:cNvPr>
                <p14:cNvContentPartPr/>
                <p14:nvPr/>
              </p14:nvContentPartPr>
              <p14:xfrm>
                <a:off x="11149091" y="3625255"/>
                <a:ext cx="49320" cy="124560"/>
              </p14:xfrm>
            </p:contentPart>
          </mc:Choice>
          <mc:Fallback xmlns="">
            <p:pic>
              <p:nvPicPr>
                <p:cNvPr id="136" name="Ink 135">
                  <a:extLst>
                    <a:ext uri="{FF2B5EF4-FFF2-40B4-BE49-F238E27FC236}">
                      <a16:creationId xmlns:a16="http://schemas.microsoft.com/office/drawing/2014/main" id="{322F2FFB-6E6F-05DC-84D3-068AE2D3A04B}"/>
                    </a:ext>
                  </a:extLst>
                </p:cNvPr>
                <p:cNvPicPr/>
                <p:nvPr/>
              </p:nvPicPr>
              <p:blipFill>
                <a:blip r:embed="rId197"/>
                <a:stretch>
                  <a:fillRect/>
                </a:stretch>
              </p:blipFill>
              <p:spPr>
                <a:xfrm>
                  <a:off x="11140091" y="3616255"/>
                  <a:ext cx="6696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37" name="Ink 136">
                  <a:extLst>
                    <a:ext uri="{FF2B5EF4-FFF2-40B4-BE49-F238E27FC236}">
                      <a16:creationId xmlns:a16="http://schemas.microsoft.com/office/drawing/2014/main" id="{2A068919-9C55-1C68-90BC-A82E64A0A6DE}"/>
                    </a:ext>
                  </a:extLst>
                </p14:cNvPr>
                <p14:cNvContentPartPr/>
                <p14:nvPr/>
              </p14:nvContentPartPr>
              <p14:xfrm>
                <a:off x="11309291" y="3557575"/>
                <a:ext cx="103320" cy="228240"/>
              </p14:xfrm>
            </p:contentPart>
          </mc:Choice>
          <mc:Fallback xmlns="">
            <p:pic>
              <p:nvPicPr>
                <p:cNvPr id="137" name="Ink 136">
                  <a:extLst>
                    <a:ext uri="{FF2B5EF4-FFF2-40B4-BE49-F238E27FC236}">
                      <a16:creationId xmlns:a16="http://schemas.microsoft.com/office/drawing/2014/main" id="{2A068919-9C55-1C68-90BC-A82E64A0A6DE}"/>
                    </a:ext>
                  </a:extLst>
                </p:cNvPr>
                <p:cNvPicPr/>
                <p:nvPr/>
              </p:nvPicPr>
              <p:blipFill>
                <a:blip r:embed="rId199"/>
                <a:stretch>
                  <a:fillRect/>
                </a:stretch>
              </p:blipFill>
              <p:spPr>
                <a:xfrm>
                  <a:off x="11300651" y="3548575"/>
                  <a:ext cx="12096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38" name="Ink 137">
                  <a:extLst>
                    <a:ext uri="{FF2B5EF4-FFF2-40B4-BE49-F238E27FC236}">
                      <a16:creationId xmlns:a16="http://schemas.microsoft.com/office/drawing/2014/main" id="{EBA5225F-5B93-5E6B-8177-D6E27A071281}"/>
                    </a:ext>
                  </a:extLst>
                </p14:cNvPr>
                <p14:cNvContentPartPr/>
                <p14:nvPr/>
              </p14:nvContentPartPr>
              <p14:xfrm>
                <a:off x="11560931" y="3404215"/>
                <a:ext cx="176760" cy="389160"/>
              </p14:xfrm>
            </p:contentPart>
          </mc:Choice>
          <mc:Fallback xmlns="">
            <p:pic>
              <p:nvPicPr>
                <p:cNvPr id="138" name="Ink 137">
                  <a:extLst>
                    <a:ext uri="{FF2B5EF4-FFF2-40B4-BE49-F238E27FC236}">
                      <a16:creationId xmlns:a16="http://schemas.microsoft.com/office/drawing/2014/main" id="{EBA5225F-5B93-5E6B-8177-D6E27A071281}"/>
                    </a:ext>
                  </a:extLst>
                </p:cNvPr>
                <p:cNvPicPr/>
                <p:nvPr/>
              </p:nvPicPr>
              <p:blipFill>
                <a:blip r:embed="rId201"/>
                <a:stretch>
                  <a:fillRect/>
                </a:stretch>
              </p:blipFill>
              <p:spPr>
                <a:xfrm>
                  <a:off x="11552291" y="3395215"/>
                  <a:ext cx="194400" cy="4068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39" name="Ink 138">
                  <a:extLst>
                    <a:ext uri="{FF2B5EF4-FFF2-40B4-BE49-F238E27FC236}">
                      <a16:creationId xmlns:a16="http://schemas.microsoft.com/office/drawing/2014/main" id="{15698B51-A6F5-EA53-F602-685FC3F5A2C2}"/>
                    </a:ext>
                  </a:extLst>
                </p14:cNvPr>
                <p14:cNvContentPartPr/>
                <p14:nvPr/>
              </p14:nvContentPartPr>
              <p14:xfrm>
                <a:off x="11735891" y="3655495"/>
                <a:ext cx="142920" cy="128520"/>
              </p14:xfrm>
            </p:contentPart>
          </mc:Choice>
          <mc:Fallback xmlns="">
            <p:pic>
              <p:nvPicPr>
                <p:cNvPr id="139" name="Ink 138">
                  <a:extLst>
                    <a:ext uri="{FF2B5EF4-FFF2-40B4-BE49-F238E27FC236}">
                      <a16:creationId xmlns:a16="http://schemas.microsoft.com/office/drawing/2014/main" id="{15698B51-A6F5-EA53-F602-685FC3F5A2C2}"/>
                    </a:ext>
                  </a:extLst>
                </p:cNvPr>
                <p:cNvPicPr/>
                <p:nvPr/>
              </p:nvPicPr>
              <p:blipFill>
                <a:blip r:embed="rId203"/>
                <a:stretch>
                  <a:fillRect/>
                </a:stretch>
              </p:blipFill>
              <p:spPr>
                <a:xfrm>
                  <a:off x="11726891" y="3646495"/>
                  <a:ext cx="16056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40" name="Ink 139">
                  <a:extLst>
                    <a:ext uri="{FF2B5EF4-FFF2-40B4-BE49-F238E27FC236}">
                      <a16:creationId xmlns:a16="http://schemas.microsoft.com/office/drawing/2014/main" id="{A3E5D3AE-ABDE-8900-0882-D29772A59F76}"/>
                    </a:ext>
                  </a:extLst>
                </p14:cNvPr>
                <p14:cNvContentPartPr/>
                <p14:nvPr/>
              </p14:nvContentPartPr>
              <p14:xfrm>
                <a:off x="11812931" y="3175975"/>
                <a:ext cx="217440" cy="768600"/>
              </p14:xfrm>
            </p:contentPart>
          </mc:Choice>
          <mc:Fallback xmlns="">
            <p:pic>
              <p:nvPicPr>
                <p:cNvPr id="140" name="Ink 139">
                  <a:extLst>
                    <a:ext uri="{FF2B5EF4-FFF2-40B4-BE49-F238E27FC236}">
                      <a16:creationId xmlns:a16="http://schemas.microsoft.com/office/drawing/2014/main" id="{A3E5D3AE-ABDE-8900-0882-D29772A59F76}"/>
                    </a:ext>
                  </a:extLst>
                </p:cNvPr>
                <p:cNvPicPr/>
                <p:nvPr/>
              </p:nvPicPr>
              <p:blipFill>
                <a:blip r:embed="rId205"/>
                <a:stretch>
                  <a:fillRect/>
                </a:stretch>
              </p:blipFill>
              <p:spPr>
                <a:xfrm>
                  <a:off x="11804291" y="3167335"/>
                  <a:ext cx="235080" cy="786240"/>
                </a:xfrm>
                <a:prstGeom prst="rect">
                  <a:avLst/>
                </a:prstGeom>
              </p:spPr>
            </p:pic>
          </mc:Fallback>
        </mc:AlternateContent>
      </p:grpSp>
      <p:grpSp>
        <p:nvGrpSpPr>
          <p:cNvPr id="152" name="Group 151">
            <a:extLst>
              <a:ext uri="{FF2B5EF4-FFF2-40B4-BE49-F238E27FC236}">
                <a16:creationId xmlns:a16="http://schemas.microsoft.com/office/drawing/2014/main" id="{177677BA-4744-1773-3222-E9E480A7A156}"/>
              </a:ext>
            </a:extLst>
          </p:cNvPr>
          <p:cNvGrpSpPr/>
          <p:nvPr/>
        </p:nvGrpSpPr>
        <p:grpSpPr>
          <a:xfrm>
            <a:off x="694331" y="4586455"/>
            <a:ext cx="2574000" cy="460800"/>
            <a:chOff x="694331" y="4586455"/>
            <a:chExt cx="2574000" cy="460800"/>
          </a:xfrm>
        </p:grpSpPr>
        <mc:AlternateContent xmlns:mc="http://schemas.openxmlformats.org/markup-compatibility/2006" xmlns:p14="http://schemas.microsoft.com/office/powerpoint/2010/main">
          <mc:Choice Requires="p14">
            <p:contentPart p14:bwMode="auto" r:id="rId206">
              <p14:nvContentPartPr>
                <p14:cNvPr id="142" name="Ink 141">
                  <a:extLst>
                    <a:ext uri="{FF2B5EF4-FFF2-40B4-BE49-F238E27FC236}">
                      <a16:creationId xmlns:a16="http://schemas.microsoft.com/office/drawing/2014/main" id="{9A15773E-13EF-F5BA-507C-7E1EB84E9B51}"/>
                    </a:ext>
                  </a:extLst>
                </p14:cNvPr>
                <p14:cNvContentPartPr/>
                <p14:nvPr/>
              </p14:nvContentPartPr>
              <p14:xfrm>
                <a:off x="694331" y="4755655"/>
                <a:ext cx="226080" cy="89640"/>
              </p14:xfrm>
            </p:contentPart>
          </mc:Choice>
          <mc:Fallback xmlns="">
            <p:pic>
              <p:nvPicPr>
                <p:cNvPr id="142" name="Ink 141">
                  <a:extLst>
                    <a:ext uri="{FF2B5EF4-FFF2-40B4-BE49-F238E27FC236}">
                      <a16:creationId xmlns:a16="http://schemas.microsoft.com/office/drawing/2014/main" id="{9A15773E-13EF-F5BA-507C-7E1EB84E9B51}"/>
                    </a:ext>
                  </a:extLst>
                </p:cNvPr>
                <p:cNvPicPr/>
                <p:nvPr/>
              </p:nvPicPr>
              <p:blipFill>
                <a:blip r:embed="rId207"/>
                <a:stretch>
                  <a:fillRect/>
                </a:stretch>
              </p:blipFill>
              <p:spPr>
                <a:xfrm>
                  <a:off x="685331" y="4746655"/>
                  <a:ext cx="24372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43" name="Ink 142">
                  <a:extLst>
                    <a:ext uri="{FF2B5EF4-FFF2-40B4-BE49-F238E27FC236}">
                      <a16:creationId xmlns:a16="http://schemas.microsoft.com/office/drawing/2014/main" id="{0E9819AF-57F2-594F-A4A1-2C420CAC4068}"/>
                    </a:ext>
                  </a:extLst>
                </p14:cNvPr>
                <p14:cNvContentPartPr/>
                <p14:nvPr/>
              </p14:nvContentPartPr>
              <p14:xfrm>
                <a:off x="856691" y="4760335"/>
                <a:ext cx="81000" cy="129960"/>
              </p14:xfrm>
            </p:contentPart>
          </mc:Choice>
          <mc:Fallback xmlns="">
            <p:pic>
              <p:nvPicPr>
                <p:cNvPr id="143" name="Ink 142">
                  <a:extLst>
                    <a:ext uri="{FF2B5EF4-FFF2-40B4-BE49-F238E27FC236}">
                      <a16:creationId xmlns:a16="http://schemas.microsoft.com/office/drawing/2014/main" id="{0E9819AF-57F2-594F-A4A1-2C420CAC4068}"/>
                    </a:ext>
                  </a:extLst>
                </p:cNvPr>
                <p:cNvPicPr/>
                <p:nvPr/>
              </p:nvPicPr>
              <p:blipFill>
                <a:blip r:embed="rId209"/>
                <a:stretch>
                  <a:fillRect/>
                </a:stretch>
              </p:blipFill>
              <p:spPr>
                <a:xfrm>
                  <a:off x="847691" y="4751335"/>
                  <a:ext cx="9864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44" name="Ink 143">
                  <a:extLst>
                    <a:ext uri="{FF2B5EF4-FFF2-40B4-BE49-F238E27FC236}">
                      <a16:creationId xmlns:a16="http://schemas.microsoft.com/office/drawing/2014/main" id="{610F14A4-B750-F5A0-C507-16294E3997E9}"/>
                    </a:ext>
                  </a:extLst>
                </p14:cNvPr>
                <p14:cNvContentPartPr/>
                <p14:nvPr/>
              </p14:nvContentPartPr>
              <p14:xfrm>
                <a:off x="991331" y="4601215"/>
                <a:ext cx="907560" cy="445320"/>
              </p14:xfrm>
            </p:contentPart>
          </mc:Choice>
          <mc:Fallback xmlns="">
            <p:pic>
              <p:nvPicPr>
                <p:cNvPr id="144" name="Ink 143">
                  <a:extLst>
                    <a:ext uri="{FF2B5EF4-FFF2-40B4-BE49-F238E27FC236}">
                      <a16:creationId xmlns:a16="http://schemas.microsoft.com/office/drawing/2014/main" id="{610F14A4-B750-F5A0-C507-16294E3997E9}"/>
                    </a:ext>
                  </a:extLst>
                </p:cNvPr>
                <p:cNvPicPr/>
                <p:nvPr/>
              </p:nvPicPr>
              <p:blipFill>
                <a:blip r:embed="rId211"/>
                <a:stretch>
                  <a:fillRect/>
                </a:stretch>
              </p:blipFill>
              <p:spPr>
                <a:xfrm>
                  <a:off x="982691" y="4592215"/>
                  <a:ext cx="925200" cy="46296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45" name="Ink 144">
                  <a:extLst>
                    <a:ext uri="{FF2B5EF4-FFF2-40B4-BE49-F238E27FC236}">
                      <a16:creationId xmlns:a16="http://schemas.microsoft.com/office/drawing/2014/main" id="{8F47D375-AF56-6376-1913-631603D0114A}"/>
                    </a:ext>
                  </a:extLst>
                </p14:cNvPr>
                <p14:cNvContentPartPr/>
                <p14:nvPr/>
              </p14:nvContentPartPr>
              <p14:xfrm>
                <a:off x="2179691" y="4586455"/>
                <a:ext cx="200520" cy="452880"/>
              </p14:xfrm>
            </p:contentPart>
          </mc:Choice>
          <mc:Fallback xmlns="">
            <p:pic>
              <p:nvPicPr>
                <p:cNvPr id="145" name="Ink 144">
                  <a:extLst>
                    <a:ext uri="{FF2B5EF4-FFF2-40B4-BE49-F238E27FC236}">
                      <a16:creationId xmlns:a16="http://schemas.microsoft.com/office/drawing/2014/main" id="{8F47D375-AF56-6376-1913-631603D0114A}"/>
                    </a:ext>
                  </a:extLst>
                </p:cNvPr>
                <p:cNvPicPr/>
                <p:nvPr/>
              </p:nvPicPr>
              <p:blipFill>
                <a:blip r:embed="rId213"/>
                <a:stretch>
                  <a:fillRect/>
                </a:stretch>
              </p:blipFill>
              <p:spPr>
                <a:xfrm>
                  <a:off x="2171051" y="4577815"/>
                  <a:ext cx="218160" cy="47052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46" name="Ink 145">
                  <a:extLst>
                    <a:ext uri="{FF2B5EF4-FFF2-40B4-BE49-F238E27FC236}">
                      <a16:creationId xmlns:a16="http://schemas.microsoft.com/office/drawing/2014/main" id="{1605AA39-9251-47ED-BD8B-23163799F684}"/>
                    </a:ext>
                  </a:extLst>
                </p14:cNvPr>
                <p14:cNvContentPartPr/>
                <p14:nvPr/>
              </p14:nvContentPartPr>
              <p14:xfrm>
                <a:off x="2641571" y="4751335"/>
                <a:ext cx="105480" cy="283680"/>
              </p14:xfrm>
            </p:contentPart>
          </mc:Choice>
          <mc:Fallback xmlns="">
            <p:pic>
              <p:nvPicPr>
                <p:cNvPr id="146" name="Ink 145">
                  <a:extLst>
                    <a:ext uri="{FF2B5EF4-FFF2-40B4-BE49-F238E27FC236}">
                      <a16:creationId xmlns:a16="http://schemas.microsoft.com/office/drawing/2014/main" id="{1605AA39-9251-47ED-BD8B-23163799F684}"/>
                    </a:ext>
                  </a:extLst>
                </p:cNvPr>
                <p:cNvPicPr/>
                <p:nvPr/>
              </p:nvPicPr>
              <p:blipFill>
                <a:blip r:embed="rId215"/>
                <a:stretch>
                  <a:fillRect/>
                </a:stretch>
              </p:blipFill>
              <p:spPr>
                <a:xfrm>
                  <a:off x="2632931" y="4742695"/>
                  <a:ext cx="123120" cy="30132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47" name="Ink 146">
                  <a:extLst>
                    <a:ext uri="{FF2B5EF4-FFF2-40B4-BE49-F238E27FC236}">
                      <a16:creationId xmlns:a16="http://schemas.microsoft.com/office/drawing/2014/main" id="{DF849D61-9D64-CA40-5393-58C7E71938E4}"/>
                    </a:ext>
                  </a:extLst>
                </p14:cNvPr>
                <p14:cNvContentPartPr/>
                <p14:nvPr/>
              </p14:nvContentPartPr>
              <p14:xfrm>
                <a:off x="2783411" y="4954735"/>
                <a:ext cx="23400" cy="81360"/>
              </p14:xfrm>
            </p:contentPart>
          </mc:Choice>
          <mc:Fallback xmlns="">
            <p:pic>
              <p:nvPicPr>
                <p:cNvPr id="147" name="Ink 146">
                  <a:extLst>
                    <a:ext uri="{FF2B5EF4-FFF2-40B4-BE49-F238E27FC236}">
                      <a16:creationId xmlns:a16="http://schemas.microsoft.com/office/drawing/2014/main" id="{DF849D61-9D64-CA40-5393-58C7E71938E4}"/>
                    </a:ext>
                  </a:extLst>
                </p:cNvPr>
                <p:cNvPicPr/>
                <p:nvPr/>
              </p:nvPicPr>
              <p:blipFill>
                <a:blip r:embed="rId217"/>
                <a:stretch>
                  <a:fillRect/>
                </a:stretch>
              </p:blipFill>
              <p:spPr>
                <a:xfrm>
                  <a:off x="2774771" y="4945735"/>
                  <a:ext cx="4104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48" name="Ink 147">
                  <a:extLst>
                    <a:ext uri="{FF2B5EF4-FFF2-40B4-BE49-F238E27FC236}">
                      <a16:creationId xmlns:a16="http://schemas.microsoft.com/office/drawing/2014/main" id="{31279ABA-5E2B-D138-A881-684F266DD930}"/>
                    </a:ext>
                  </a:extLst>
                </p14:cNvPr>
                <p14:cNvContentPartPr/>
                <p14:nvPr/>
              </p14:nvContentPartPr>
              <p14:xfrm>
                <a:off x="2911211" y="4825855"/>
                <a:ext cx="57960" cy="110160"/>
              </p14:xfrm>
            </p:contentPart>
          </mc:Choice>
          <mc:Fallback xmlns="">
            <p:pic>
              <p:nvPicPr>
                <p:cNvPr id="148" name="Ink 147">
                  <a:extLst>
                    <a:ext uri="{FF2B5EF4-FFF2-40B4-BE49-F238E27FC236}">
                      <a16:creationId xmlns:a16="http://schemas.microsoft.com/office/drawing/2014/main" id="{31279ABA-5E2B-D138-A881-684F266DD930}"/>
                    </a:ext>
                  </a:extLst>
                </p:cNvPr>
                <p:cNvPicPr/>
                <p:nvPr/>
              </p:nvPicPr>
              <p:blipFill>
                <a:blip r:embed="rId219"/>
                <a:stretch>
                  <a:fillRect/>
                </a:stretch>
              </p:blipFill>
              <p:spPr>
                <a:xfrm>
                  <a:off x="2902571" y="4817215"/>
                  <a:ext cx="7560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49" name="Ink 148">
                  <a:extLst>
                    <a:ext uri="{FF2B5EF4-FFF2-40B4-BE49-F238E27FC236}">
                      <a16:creationId xmlns:a16="http://schemas.microsoft.com/office/drawing/2014/main" id="{10BA2663-EB3B-2130-1ED9-4EF28C4CD66E}"/>
                    </a:ext>
                  </a:extLst>
                </p14:cNvPr>
                <p14:cNvContentPartPr/>
                <p14:nvPr/>
              </p14:nvContentPartPr>
              <p14:xfrm>
                <a:off x="3105251" y="4732255"/>
                <a:ext cx="87480" cy="302040"/>
              </p14:xfrm>
            </p:contentPart>
          </mc:Choice>
          <mc:Fallback xmlns="">
            <p:pic>
              <p:nvPicPr>
                <p:cNvPr id="149" name="Ink 148">
                  <a:extLst>
                    <a:ext uri="{FF2B5EF4-FFF2-40B4-BE49-F238E27FC236}">
                      <a16:creationId xmlns:a16="http://schemas.microsoft.com/office/drawing/2014/main" id="{10BA2663-EB3B-2130-1ED9-4EF28C4CD66E}"/>
                    </a:ext>
                  </a:extLst>
                </p:cNvPr>
                <p:cNvPicPr/>
                <p:nvPr/>
              </p:nvPicPr>
              <p:blipFill>
                <a:blip r:embed="rId221"/>
                <a:stretch>
                  <a:fillRect/>
                </a:stretch>
              </p:blipFill>
              <p:spPr>
                <a:xfrm>
                  <a:off x="3096611" y="4723615"/>
                  <a:ext cx="105120" cy="31968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50" name="Ink 149">
                  <a:extLst>
                    <a:ext uri="{FF2B5EF4-FFF2-40B4-BE49-F238E27FC236}">
                      <a16:creationId xmlns:a16="http://schemas.microsoft.com/office/drawing/2014/main" id="{3013B582-4E89-257D-F02A-09180761601F}"/>
                    </a:ext>
                  </a:extLst>
                </p14:cNvPr>
                <p14:cNvContentPartPr/>
                <p14:nvPr/>
              </p14:nvContentPartPr>
              <p14:xfrm>
                <a:off x="3204611" y="4966975"/>
                <a:ext cx="63720" cy="80280"/>
              </p14:xfrm>
            </p:contentPart>
          </mc:Choice>
          <mc:Fallback xmlns="">
            <p:pic>
              <p:nvPicPr>
                <p:cNvPr id="150" name="Ink 149">
                  <a:extLst>
                    <a:ext uri="{FF2B5EF4-FFF2-40B4-BE49-F238E27FC236}">
                      <a16:creationId xmlns:a16="http://schemas.microsoft.com/office/drawing/2014/main" id="{3013B582-4E89-257D-F02A-09180761601F}"/>
                    </a:ext>
                  </a:extLst>
                </p:cNvPr>
                <p:cNvPicPr/>
                <p:nvPr/>
              </p:nvPicPr>
              <p:blipFill>
                <a:blip r:embed="rId223"/>
                <a:stretch>
                  <a:fillRect/>
                </a:stretch>
              </p:blipFill>
              <p:spPr>
                <a:xfrm>
                  <a:off x="3195971" y="4957975"/>
                  <a:ext cx="8136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51" name="Ink 150">
                  <a:extLst>
                    <a:ext uri="{FF2B5EF4-FFF2-40B4-BE49-F238E27FC236}">
                      <a16:creationId xmlns:a16="http://schemas.microsoft.com/office/drawing/2014/main" id="{0BC322DE-DDAD-5A7B-8889-24FB0F504ED7}"/>
                    </a:ext>
                  </a:extLst>
                </p14:cNvPr>
                <p14:cNvContentPartPr/>
                <p14:nvPr/>
              </p14:nvContentPartPr>
              <p14:xfrm>
                <a:off x="3139811" y="4776895"/>
                <a:ext cx="43200" cy="52560"/>
              </p14:xfrm>
            </p:contentPart>
          </mc:Choice>
          <mc:Fallback xmlns="">
            <p:pic>
              <p:nvPicPr>
                <p:cNvPr id="151" name="Ink 150">
                  <a:extLst>
                    <a:ext uri="{FF2B5EF4-FFF2-40B4-BE49-F238E27FC236}">
                      <a16:creationId xmlns:a16="http://schemas.microsoft.com/office/drawing/2014/main" id="{0BC322DE-DDAD-5A7B-8889-24FB0F504ED7}"/>
                    </a:ext>
                  </a:extLst>
                </p:cNvPr>
                <p:cNvPicPr/>
                <p:nvPr/>
              </p:nvPicPr>
              <p:blipFill>
                <a:blip r:embed="rId225"/>
                <a:stretch>
                  <a:fillRect/>
                </a:stretch>
              </p:blipFill>
              <p:spPr>
                <a:xfrm>
                  <a:off x="3131171" y="4767895"/>
                  <a:ext cx="60840" cy="70200"/>
                </a:xfrm>
                <a:prstGeom prst="rect">
                  <a:avLst/>
                </a:prstGeom>
              </p:spPr>
            </p:pic>
          </mc:Fallback>
        </mc:AlternateContent>
      </p:grpSp>
      <p:grpSp>
        <p:nvGrpSpPr>
          <p:cNvPr id="167" name="Group 166">
            <a:extLst>
              <a:ext uri="{FF2B5EF4-FFF2-40B4-BE49-F238E27FC236}">
                <a16:creationId xmlns:a16="http://schemas.microsoft.com/office/drawing/2014/main" id="{1001B976-C0D7-3A97-6774-172536696E2B}"/>
              </a:ext>
            </a:extLst>
          </p:cNvPr>
          <p:cNvGrpSpPr/>
          <p:nvPr/>
        </p:nvGrpSpPr>
        <p:grpSpPr>
          <a:xfrm>
            <a:off x="10474451" y="3888775"/>
            <a:ext cx="1485720" cy="1595880"/>
            <a:chOff x="10474451" y="3888775"/>
            <a:chExt cx="1485720" cy="1595880"/>
          </a:xfrm>
        </p:grpSpPr>
        <mc:AlternateContent xmlns:mc="http://schemas.openxmlformats.org/markup-compatibility/2006" xmlns:p14="http://schemas.microsoft.com/office/powerpoint/2010/main">
          <mc:Choice Requires="p14">
            <p:contentPart p14:bwMode="auto" r:id="rId226">
              <p14:nvContentPartPr>
                <p14:cNvPr id="153" name="Ink 152">
                  <a:extLst>
                    <a:ext uri="{FF2B5EF4-FFF2-40B4-BE49-F238E27FC236}">
                      <a16:creationId xmlns:a16="http://schemas.microsoft.com/office/drawing/2014/main" id="{032F2843-8E11-CDFB-1166-D4199F568CEA}"/>
                    </a:ext>
                  </a:extLst>
                </p14:cNvPr>
                <p14:cNvContentPartPr/>
                <p14:nvPr/>
              </p14:nvContentPartPr>
              <p14:xfrm>
                <a:off x="11028131" y="3888775"/>
                <a:ext cx="68400" cy="439560"/>
              </p14:xfrm>
            </p:contentPart>
          </mc:Choice>
          <mc:Fallback xmlns="">
            <p:pic>
              <p:nvPicPr>
                <p:cNvPr id="153" name="Ink 152">
                  <a:extLst>
                    <a:ext uri="{FF2B5EF4-FFF2-40B4-BE49-F238E27FC236}">
                      <a16:creationId xmlns:a16="http://schemas.microsoft.com/office/drawing/2014/main" id="{032F2843-8E11-CDFB-1166-D4199F568CEA}"/>
                    </a:ext>
                  </a:extLst>
                </p:cNvPr>
                <p:cNvPicPr/>
                <p:nvPr/>
              </p:nvPicPr>
              <p:blipFill>
                <a:blip r:embed="rId227"/>
                <a:stretch>
                  <a:fillRect/>
                </a:stretch>
              </p:blipFill>
              <p:spPr>
                <a:xfrm>
                  <a:off x="11019131" y="3880135"/>
                  <a:ext cx="86040" cy="45720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54" name="Ink 153">
                  <a:extLst>
                    <a:ext uri="{FF2B5EF4-FFF2-40B4-BE49-F238E27FC236}">
                      <a16:creationId xmlns:a16="http://schemas.microsoft.com/office/drawing/2014/main" id="{05381001-DF61-0EC1-508D-10D0D07B93D3}"/>
                    </a:ext>
                  </a:extLst>
                </p14:cNvPr>
                <p14:cNvContentPartPr/>
                <p14:nvPr/>
              </p14:nvContentPartPr>
              <p14:xfrm>
                <a:off x="10981331" y="3888775"/>
                <a:ext cx="85680" cy="127800"/>
              </p14:xfrm>
            </p:contentPart>
          </mc:Choice>
          <mc:Fallback xmlns="">
            <p:pic>
              <p:nvPicPr>
                <p:cNvPr id="154" name="Ink 153">
                  <a:extLst>
                    <a:ext uri="{FF2B5EF4-FFF2-40B4-BE49-F238E27FC236}">
                      <a16:creationId xmlns:a16="http://schemas.microsoft.com/office/drawing/2014/main" id="{05381001-DF61-0EC1-508D-10D0D07B93D3}"/>
                    </a:ext>
                  </a:extLst>
                </p:cNvPr>
                <p:cNvPicPr/>
                <p:nvPr/>
              </p:nvPicPr>
              <p:blipFill>
                <a:blip r:embed="rId229"/>
                <a:stretch>
                  <a:fillRect/>
                </a:stretch>
              </p:blipFill>
              <p:spPr>
                <a:xfrm>
                  <a:off x="10972691" y="3880135"/>
                  <a:ext cx="10332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56" name="Ink 155">
                  <a:extLst>
                    <a:ext uri="{FF2B5EF4-FFF2-40B4-BE49-F238E27FC236}">
                      <a16:creationId xmlns:a16="http://schemas.microsoft.com/office/drawing/2014/main" id="{E30D70B8-2D97-83B6-1995-DA2823AEA29F}"/>
                    </a:ext>
                  </a:extLst>
                </p14:cNvPr>
                <p14:cNvContentPartPr/>
                <p14:nvPr/>
              </p14:nvContentPartPr>
              <p14:xfrm>
                <a:off x="11432051" y="3964735"/>
                <a:ext cx="127440" cy="378720"/>
              </p14:xfrm>
            </p:contentPart>
          </mc:Choice>
          <mc:Fallback xmlns="">
            <p:pic>
              <p:nvPicPr>
                <p:cNvPr id="156" name="Ink 155">
                  <a:extLst>
                    <a:ext uri="{FF2B5EF4-FFF2-40B4-BE49-F238E27FC236}">
                      <a16:creationId xmlns:a16="http://schemas.microsoft.com/office/drawing/2014/main" id="{E30D70B8-2D97-83B6-1995-DA2823AEA29F}"/>
                    </a:ext>
                  </a:extLst>
                </p:cNvPr>
                <p:cNvPicPr/>
                <p:nvPr/>
              </p:nvPicPr>
              <p:blipFill>
                <a:blip r:embed="rId231"/>
                <a:stretch>
                  <a:fillRect/>
                </a:stretch>
              </p:blipFill>
              <p:spPr>
                <a:xfrm>
                  <a:off x="11423051" y="3956095"/>
                  <a:ext cx="145080" cy="39636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57" name="Ink 156">
                  <a:extLst>
                    <a:ext uri="{FF2B5EF4-FFF2-40B4-BE49-F238E27FC236}">
                      <a16:creationId xmlns:a16="http://schemas.microsoft.com/office/drawing/2014/main" id="{BD2E2C87-E6FE-F95A-C76C-8F52B612B0BB}"/>
                    </a:ext>
                  </a:extLst>
                </p14:cNvPr>
                <p14:cNvContentPartPr/>
                <p14:nvPr/>
              </p14:nvContentPartPr>
              <p14:xfrm>
                <a:off x="11492891" y="3957895"/>
                <a:ext cx="82440" cy="112320"/>
              </p14:xfrm>
            </p:contentPart>
          </mc:Choice>
          <mc:Fallback xmlns="">
            <p:pic>
              <p:nvPicPr>
                <p:cNvPr id="157" name="Ink 156">
                  <a:extLst>
                    <a:ext uri="{FF2B5EF4-FFF2-40B4-BE49-F238E27FC236}">
                      <a16:creationId xmlns:a16="http://schemas.microsoft.com/office/drawing/2014/main" id="{BD2E2C87-E6FE-F95A-C76C-8F52B612B0BB}"/>
                    </a:ext>
                  </a:extLst>
                </p:cNvPr>
                <p:cNvPicPr/>
                <p:nvPr/>
              </p:nvPicPr>
              <p:blipFill>
                <a:blip r:embed="rId233"/>
                <a:stretch>
                  <a:fillRect/>
                </a:stretch>
              </p:blipFill>
              <p:spPr>
                <a:xfrm>
                  <a:off x="11483891" y="3948895"/>
                  <a:ext cx="10008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59" name="Ink 158">
                  <a:extLst>
                    <a:ext uri="{FF2B5EF4-FFF2-40B4-BE49-F238E27FC236}">
                      <a16:creationId xmlns:a16="http://schemas.microsoft.com/office/drawing/2014/main" id="{625D4921-ED40-C29C-6AE1-337CDC158E49}"/>
                    </a:ext>
                  </a:extLst>
                </p14:cNvPr>
                <p14:cNvContentPartPr/>
                <p14:nvPr/>
              </p14:nvContentPartPr>
              <p14:xfrm>
                <a:off x="10587851" y="4392055"/>
                <a:ext cx="395280" cy="281160"/>
              </p14:xfrm>
            </p:contentPart>
          </mc:Choice>
          <mc:Fallback xmlns="">
            <p:pic>
              <p:nvPicPr>
                <p:cNvPr id="159" name="Ink 158">
                  <a:extLst>
                    <a:ext uri="{FF2B5EF4-FFF2-40B4-BE49-F238E27FC236}">
                      <a16:creationId xmlns:a16="http://schemas.microsoft.com/office/drawing/2014/main" id="{625D4921-ED40-C29C-6AE1-337CDC158E49}"/>
                    </a:ext>
                  </a:extLst>
                </p:cNvPr>
                <p:cNvPicPr/>
                <p:nvPr/>
              </p:nvPicPr>
              <p:blipFill>
                <a:blip r:embed="rId235"/>
                <a:stretch>
                  <a:fillRect/>
                </a:stretch>
              </p:blipFill>
              <p:spPr>
                <a:xfrm>
                  <a:off x="10579211" y="4383055"/>
                  <a:ext cx="412920" cy="29880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60" name="Ink 159">
                  <a:extLst>
                    <a:ext uri="{FF2B5EF4-FFF2-40B4-BE49-F238E27FC236}">
                      <a16:creationId xmlns:a16="http://schemas.microsoft.com/office/drawing/2014/main" id="{59EA6CD0-6C1A-940E-4007-4DBF8AD4697A}"/>
                    </a:ext>
                  </a:extLst>
                </p14:cNvPr>
                <p14:cNvContentPartPr/>
                <p14:nvPr/>
              </p14:nvContentPartPr>
              <p14:xfrm>
                <a:off x="11093291" y="4523455"/>
                <a:ext cx="755640" cy="304560"/>
              </p14:xfrm>
            </p:contentPart>
          </mc:Choice>
          <mc:Fallback xmlns="">
            <p:pic>
              <p:nvPicPr>
                <p:cNvPr id="160" name="Ink 159">
                  <a:extLst>
                    <a:ext uri="{FF2B5EF4-FFF2-40B4-BE49-F238E27FC236}">
                      <a16:creationId xmlns:a16="http://schemas.microsoft.com/office/drawing/2014/main" id="{59EA6CD0-6C1A-940E-4007-4DBF8AD4697A}"/>
                    </a:ext>
                  </a:extLst>
                </p:cNvPr>
                <p:cNvPicPr/>
                <p:nvPr/>
              </p:nvPicPr>
              <p:blipFill>
                <a:blip r:embed="rId237"/>
                <a:stretch>
                  <a:fillRect/>
                </a:stretch>
              </p:blipFill>
              <p:spPr>
                <a:xfrm>
                  <a:off x="11084651" y="4514815"/>
                  <a:ext cx="773280" cy="32220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61" name="Ink 160">
                  <a:extLst>
                    <a:ext uri="{FF2B5EF4-FFF2-40B4-BE49-F238E27FC236}">
                      <a16:creationId xmlns:a16="http://schemas.microsoft.com/office/drawing/2014/main" id="{2517D2C4-A494-462B-7A20-3AC79C8FFD9B}"/>
                    </a:ext>
                  </a:extLst>
                </p14:cNvPr>
                <p14:cNvContentPartPr/>
                <p14:nvPr/>
              </p14:nvContentPartPr>
              <p14:xfrm>
                <a:off x="10538891" y="4824775"/>
                <a:ext cx="487440" cy="211320"/>
              </p14:xfrm>
            </p:contentPart>
          </mc:Choice>
          <mc:Fallback xmlns="">
            <p:pic>
              <p:nvPicPr>
                <p:cNvPr id="161" name="Ink 160">
                  <a:extLst>
                    <a:ext uri="{FF2B5EF4-FFF2-40B4-BE49-F238E27FC236}">
                      <a16:creationId xmlns:a16="http://schemas.microsoft.com/office/drawing/2014/main" id="{2517D2C4-A494-462B-7A20-3AC79C8FFD9B}"/>
                    </a:ext>
                  </a:extLst>
                </p:cNvPr>
                <p:cNvPicPr/>
                <p:nvPr/>
              </p:nvPicPr>
              <p:blipFill>
                <a:blip r:embed="rId239"/>
                <a:stretch>
                  <a:fillRect/>
                </a:stretch>
              </p:blipFill>
              <p:spPr>
                <a:xfrm>
                  <a:off x="10529891" y="4816135"/>
                  <a:ext cx="50508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63" name="Ink 162">
                  <a:extLst>
                    <a:ext uri="{FF2B5EF4-FFF2-40B4-BE49-F238E27FC236}">
                      <a16:creationId xmlns:a16="http://schemas.microsoft.com/office/drawing/2014/main" id="{075BD3E4-6039-388C-50C5-B44587622EC2}"/>
                    </a:ext>
                  </a:extLst>
                </p14:cNvPr>
                <p14:cNvContentPartPr/>
                <p14:nvPr/>
              </p14:nvContentPartPr>
              <p14:xfrm>
                <a:off x="11041811" y="4885255"/>
                <a:ext cx="640800" cy="324720"/>
              </p14:xfrm>
            </p:contentPart>
          </mc:Choice>
          <mc:Fallback xmlns="">
            <p:pic>
              <p:nvPicPr>
                <p:cNvPr id="163" name="Ink 162">
                  <a:extLst>
                    <a:ext uri="{FF2B5EF4-FFF2-40B4-BE49-F238E27FC236}">
                      <a16:creationId xmlns:a16="http://schemas.microsoft.com/office/drawing/2014/main" id="{075BD3E4-6039-388C-50C5-B44587622EC2}"/>
                    </a:ext>
                  </a:extLst>
                </p:cNvPr>
                <p:cNvPicPr/>
                <p:nvPr/>
              </p:nvPicPr>
              <p:blipFill>
                <a:blip r:embed="rId241"/>
                <a:stretch>
                  <a:fillRect/>
                </a:stretch>
              </p:blipFill>
              <p:spPr>
                <a:xfrm>
                  <a:off x="11032811" y="4876615"/>
                  <a:ext cx="658440" cy="34236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64" name="Ink 163">
                  <a:extLst>
                    <a:ext uri="{FF2B5EF4-FFF2-40B4-BE49-F238E27FC236}">
                      <a16:creationId xmlns:a16="http://schemas.microsoft.com/office/drawing/2014/main" id="{F4457937-1B33-9DAB-982B-D5292FB8D864}"/>
                    </a:ext>
                  </a:extLst>
                </p14:cNvPr>
                <p14:cNvContentPartPr/>
                <p14:nvPr/>
              </p14:nvContentPartPr>
              <p14:xfrm>
                <a:off x="11488571" y="4852855"/>
                <a:ext cx="27360" cy="27360"/>
              </p14:xfrm>
            </p:contentPart>
          </mc:Choice>
          <mc:Fallback xmlns="">
            <p:pic>
              <p:nvPicPr>
                <p:cNvPr id="164" name="Ink 163">
                  <a:extLst>
                    <a:ext uri="{FF2B5EF4-FFF2-40B4-BE49-F238E27FC236}">
                      <a16:creationId xmlns:a16="http://schemas.microsoft.com/office/drawing/2014/main" id="{F4457937-1B33-9DAB-982B-D5292FB8D864}"/>
                    </a:ext>
                  </a:extLst>
                </p:cNvPr>
                <p:cNvPicPr/>
                <p:nvPr/>
              </p:nvPicPr>
              <p:blipFill>
                <a:blip r:embed="rId243"/>
                <a:stretch>
                  <a:fillRect/>
                </a:stretch>
              </p:blipFill>
              <p:spPr>
                <a:xfrm>
                  <a:off x="11479571" y="4844215"/>
                  <a:ext cx="4500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65" name="Ink 164">
                  <a:extLst>
                    <a:ext uri="{FF2B5EF4-FFF2-40B4-BE49-F238E27FC236}">
                      <a16:creationId xmlns:a16="http://schemas.microsoft.com/office/drawing/2014/main" id="{F6C32CF9-EA97-6C4B-D0CB-9E7BD0C14EE7}"/>
                    </a:ext>
                  </a:extLst>
                </p14:cNvPr>
                <p14:cNvContentPartPr/>
                <p14:nvPr/>
              </p14:nvContentPartPr>
              <p14:xfrm>
                <a:off x="10474451" y="5108095"/>
                <a:ext cx="1485720" cy="376560"/>
              </p14:xfrm>
            </p:contentPart>
          </mc:Choice>
          <mc:Fallback xmlns="">
            <p:pic>
              <p:nvPicPr>
                <p:cNvPr id="165" name="Ink 164">
                  <a:extLst>
                    <a:ext uri="{FF2B5EF4-FFF2-40B4-BE49-F238E27FC236}">
                      <a16:creationId xmlns:a16="http://schemas.microsoft.com/office/drawing/2014/main" id="{F6C32CF9-EA97-6C4B-D0CB-9E7BD0C14EE7}"/>
                    </a:ext>
                  </a:extLst>
                </p:cNvPr>
                <p:cNvPicPr/>
                <p:nvPr/>
              </p:nvPicPr>
              <p:blipFill>
                <a:blip r:embed="rId245"/>
                <a:stretch>
                  <a:fillRect/>
                </a:stretch>
              </p:blipFill>
              <p:spPr>
                <a:xfrm>
                  <a:off x="10465811" y="5099095"/>
                  <a:ext cx="1503360" cy="39420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66" name="Ink 165">
                  <a:extLst>
                    <a:ext uri="{FF2B5EF4-FFF2-40B4-BE49-F238E27FC236}">
                      <a16:creationId xmlns:a16="http://schemas.microsoft.com/office/drawing/2014/main" id="{A787C3FB-F337-4680-A2D7-C00BD3FEE94E}"/>
                    </a:ext>
                  </a:extLst>
                </p14:cNvPr>
                <p14:cNvContentPartPr/>
                <p14:nvPr/>
              </p14:nvContentPartPr>
              <p14:xfrm>
                <a:off x="11312891" y="5249215"/>
                <a:ext cx="496440" cy="22680"/>
              </p14:xfrm>
            </p:contentPart>
          </mc:Choice>
          <mc:Fallback xmlns="">
            <p:pic>
              <p:nvPicPr>
                <p:cNvPr id="166" name="Ink 165">
                  <a:extLst>
                    <a:ext uri="{FF2B5EF4-FFF2-40B4-BE49-F238E27FC236}">
                      <a16:creationId xmlns:a16="http://schemas.microsoft.com/office/drawing/2014/main" id="{A787C3FB-F337-4680-A2D7-C00BD3FEE94E}"/>
                    </a:ext>
                  </a:extLst>
                </p:cNvPr>
                <p:cNvPicPr/>
                <p:nvPr/>
              </p:nvPicPr>
              <p:blipFill>
                <a:blip r:embed="rId247"/>
                <a:stretch>
                  <a:fillRect/>
                </a:stretch>
              </p:blipFill>
              <p:spPr>
                <a:xfrm>
                  <a:off x="11303891" y="5240215"/>
                  <a:ext cx="514080" cy="40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8">
            <p14:nvContentPartPr>
              <p14:cNvPr id="168" name="Ink 167">
                <a:extLst>
                  <a:ext uri="{FF2B5EF4-FFF2-40B4-BE49-F238E27FC236}">
                    <a16:creationId xmlns:a16="http://schemas.microsoft.com/office/drawing/2014/main" id="{9D840805-809B-15ED-5939-1DFC6B23A1F2}"/>
                  </a:ext>
                </a:extLst>
              </p14:cNvPr>
              <p14:cNvContentPartPr/>
              <p14:nvPr/>
            </p14:nvContentPartPr>
            <p14:xfrm>
              <a:off x="10467971" y="5576455"/>
              <a:ext cx="182160" cy="349200"/>
            </p14:xfrm>
          </p:contentPart>
        </mc:Choice>
        <mc:Fallback xmlns="">
          <p:pic>
            <p:nvPicPr>
              <p:cNvPr id="168" name="Ink 167">
                <a:extLst>
                  <a:ext uri="{FF2B5EF4-FFF2-40B4-BE49-F238E27FC236}">
                    <a16:creationId xmlns:a16="http://schemas.microsoft.com/office/drawing/2014/main" id="{9D840805-809B-15ED-5939-1DFC6B23A1F2}"/>
                  </a:ext>
                </a:extLst>
              </p:cNvPr>
              <p:cNvPicPr/>
              <p:nvPr/>
            </p:nvPicPr>
            <p:blipFill>
              <a:blip r:embed="rId249"/>
              <a:stretch>
                <a:fillRect/>
              </a:stretch>
            </p:blipFill>
            <p:spPr>
              <a:xfrm>
                <a:off x="10458971" y="5567455"/>
                <a:ext cx="199800" cy="366840"/>
              </a:xfrm>
              <a:prstGeom prst="rect">
                <a:avLst/>
              </a:prstGeom>
            </p:spPr>
          </p:pic>
        </mc:Fallback>
      </mc:AlternateContent>
      <p:grpSp>
        <p:nvGrpSpPr>
          <p:cNvPr id="176" name="Group 175">
            <a:extLst>
              <a:ext uri="{FF2B5EF4-FFF2-40B4-BE49-F238E27FC236}">
                <a16:creationId xmlns:a16="http://schemas.microsoft.com/office/drawing/2014/main" id="{4BD18FB7-9A0A-0588-F4F1-1FCDA9DC920B}"/>
              </a:ext>
            </a:extLst>
          </p:cNvPr>
          <p:cNvGrpSpPr/>
          <p:nvPr/>
        </p:nvGrpSpPr>
        <p:grpSpPr>
          <a:xfrm>
            <a:off x="3691691" y="6016735"/>
            <a:ext cx="1238040" cy="334440"/>
            <a:chOff x="3691691" y="6016735"/>
            <a:chExt cx="1238040" cy="334440"/>
          </a:xfrm>
        </p:grpSpPr>
        <mc:AlternateContent xmlns:mc="http://schemas.openxmlformats.org/markup-compatibility/2006" xmlns:p14="http://schemas.microsoft.com/office/powerpoint/2010/main">
          <mc:Choice Requires="p14">
            <p:contentPart p14:bwMode="auto" r:id="rId250">
              <p14:nvContentPartPr>
                <p14:cNvPr id="172" name="Ink 171">
                  <a:extLst>
                    <a:ext uri="{FF2B5EF4-FFF2-40B4-BE49-F238E27FC236}">
                      <a16:creationId xmlns:a16="http://schemas.microsoft.com/office/drawing/2014/main" id="{A885EBCD-0547-F354-6206-67E5C7054774}"/>
                    </a:ext>
                  </a:extLst>
                </p14:cNvPr>
                <p14:cNvContentPartPr/>
                <p14:nvPr/>
              </p14:nvContentPartPr>
              <p14:xfrm>
                <a:off x="3691691" y="6016735"/>
                <a:ext cx="149400" cy="311400"/>
              </p14:xfrm>
            </p:contentPart>
          </mc:Choice>
          <mc:Fallback xmlns="">
            <p:pic>
              <p:nvPicPr>
                <p:cNvPr id="172" name="Ink 171">
                  <a:extLst>
                    <a:ext uri="{FF2B5EF4-FFF2-40B4-BE49-F238E27FC236}">
                      <a16:creationId xmlns:a16="http://schemas.microsoft.com/office/drawing/2014/main" id="{A885EBCD-0547-F354-6206-67E5C7054774}"/>
                    </a:ext>
                  </a:extLst>
                </p:cNvPr>
                <p:cNvPicPr/>
                <p:nvPr/>
              </p:nvPicPr>
              <p:blipFill>
                <a:blip r:embed="rId251"/>
                <a:stretch>
                  <a:fillRect/>
                </a:stretch>
              </p:blipFill>
              <p:spPr>
                <a:xfrm>
                  <a:off x="3682691" y="6007735"/>
                  <a:ext cx="167040" cy="32904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73" name="Ink 172">
                  <a:extLst>
                    <a:ext uri="{FF2B5EF4-FFF2-40B4-BE49-F238E27FC236}">
                      <a16:creationId xmlns:a16="http://schemas.microsoft.com/office/drawing/2014/main" id="{58839FB6-6127-4AF2-D327-B77EFA7260D6}"/>
                    </a:ext>
                  </a:extLst>
                </p14:cNvPr>
                <p14:cNvContentPartPr/>
                <p14:nvPr/>
              </p14:nvContentPartPr>
              <p14:xfrm>
                <a:off x="3896891" y="6213295"/>
                <a:ext cx="123120" cy="73080"/>
              </p14:xfrm>
            </p:contentPart>
          </mc:Choice>
          <mc:Fallback xmlns="">
            <p:pic>
              <p:nvPicPr>
                <p:cNvPr id="173" name="Ink 172">
                  <a:extLst>
                    <a:ext uri="{FF2B5EF4-FFF2-40B4-BE49-F238E27FC236}">
                      <a16:creationId xmlns:a16="http://schemas.microsoft.com/office/drawing/2014/main" id="{58839FB6-6127-4AF2-D327-B77EFA7260D6}"/>
                    </a:ext>
                  </a:extLst>
                </p:cNvPr>
                <p:cNvPicPr/>
                <p:nvPr/>
              </p:nvPicPr>
              <p:blipFill>
                <a:blip r:embed="rId253"/>
                <a:stretch>
                  <a:fillRect/>
                </a:stretch>
              </p:blipFill>
              <p:spPr>
                <a:xfrm>
                  <a:off x="3887891" y="6204655"/>
                  <a:ext cx="14076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74" name="Ink 173">
                  <a:extLst>
                    <a:ext uri="{FF2B5EF4-FFF2-40B4-BE49-F238E27FC236}">
                      <a16:creationId xmlns:a16="http://schemas.microsoft.com/office/drawing/2014/main" id="{0F48A20B-320E-7FFD-6275-45F9388ACEA2}"/>
                    </a:ext>
                  </a:extLst>
                </p14:cNvPr>
                <p14:cNvContentPartPr/>
                <p14:nvPr/>
              </p14:nvContentPartPr>
              <p14:xfrm>
                <a:off x="4046291" y="6188095"/>
                <a:ext cx="191520" cy="163080"/>
              </p14:xfrm>
            </p:contentPart>
          </mc:Choice>
          <mc:Fallback xmlns="">
            <p:pic>
              <p:nvPicPr>
                <p:cNvPr id="174" name="Ink 173">
                  <a:extLst>
                    <a:ext uri="{FF2B5EF4-FFF2-40B4-BE49-F238E27FC236}">
                      <a16:creationId xmlns:a16="http://schemas.microsoft.com/office/drawing/2014/main" id="{0F48A20B-320E-7FFD-6275-45F9388ACEA2}"/>
                    </a:ext>
                  </a:extLst>
                </p:cNvPr>
                <p:cNvPicPr/>
                <p:nvPr/>
              </p:nvPicPr>
              <p:blipFill>
                <a:blip r:embed="rId255"/>
                <a:stretch>
                  <a:fillRect/>
                </a:stretch>
              </p:blipFill>
              <p:spPr>
                <a:xfrm>
                  <a:off x="4037651" y="6179455"/>
                  <a:ext cx="20916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75" name="Ink 174">
                  <a:extLst>
                    <a:ext uri="{FF2B5EF4-FFF2-40B4-BE49-F238E27FC236}">
                      <a16:creationId xmlns:a16="http://schemas.microsoft.com/office/drawing/2014/main" id="{059D46D1-7772-A1B5-EE13-C1436A9189F1}"/>
                    </a:ext>
                  </a:extLst>
                </p14:cNvPr>
                <p14:cNvContentPartPr/>
                <p14:nvPr/>
              </p14:nvContentPartPr>
              <p14:xfrm>
                <a:off x="4283531" y="6206455"/>
                <a:ext cx="646200" cy="133920"/>
              </p14:xfrm>
            </p:contentPart>
          </mc:Choice>
          <mc:Fallback xmlns="">
            <p:pic>
              <p:nvPicPr>
                <p:cNvPr id="175" name="Ink 174">
                  <a:extLst>
                    <a:ext uri="{FF2B5EF4-FFF2-40B4-BE49-F238E27FC236}">
                      <a16:creationId xmlns:a16="http://schemas.microsoft.com/office/drawing/2014/main" id="{059D46D1-7772-A1B5-EE13-C1436A9189F1}"/>
                    </a:ext>
                  </a:extLst>
                </p:cNvPr>
                <p:cNvPicPr/>
                <p:nvPr/>
              </p:nvPicPr>
              <p:blipFill>
                <a:blip r:embed="rId257"/>
                <a:stretch>
                  <a:fillRect/>
                </a:stretch>
              </p:blipFill>
              <p:spPr>
                <a:xfrm>
                  <a:off x="4274891" y="6197455"/>
                  <a:ext cx="663840" cy="151560"/>
                </a:xfrm>
                <a:prstGeom prst="rect">
                  <a:avLst/>
                </a:prstGeom>
              </p:spPr>
            </p:pic>
          </mc:Fallback>
        </mc:AlternateContent>
      </p:grpSp>
      <p:grpSp>
        <p:nvGrpSpPr>
          <p:cNvPr id="182" name="Group 181">
            <a:extLst>
              <a:ext uri="{FF2B5EF4-FFF2-40B4-BE49-F238E27FC236}">
                <a16:creationId xmlns:a16="http://schemas.microsoft.com/office/drawing/2014/main" id="{DF955DC0-1CBB-2A82-491B-6918FFBE3A9C}"/>
              </a:ext>
            </a:extLst>
          </p:cNvPr>
          <p:cNvGrpSpPr/>
          <p:nvPr/>
        </p:nvGrpSpPr>
        <p:grpSpPr>
          <a:xfrm>
            <a:off x="7808291" y="6006655"/>
            <a:ext cx="1557720" cy="302400"/>
            <a:chOff x="7808291" y="6006655"/>
            <a:chExt cx="1557720" cy="302400"/>
          </a:xfrm>
        </p:grpSpPr>
        <mc:AlternateContent xmlns:mc="http://schemas.openxmlformats.org/markup-compatibility/2006" xmlns:p14="http://schemas.microsoft.com/office/powerpoint/2010/main">
          <mc:Choice Requires="p14">
            <p:contentPart p14:bwMode="auto" r:id="rId258">
              <p14:nvContentPartPr>
                <p14:cNvPr id="177" name="Ink 176">
                  <a:extLst>
                    <a:ext uri="{FF2B5EF4-FFF2-40B4-BE49-F238E27FC236}">
                      <a16:creationId xmlns:a16="http://schemas.microsoft.com/office/drawing/2014/main" id="{1470CA50-BDFE-1ACA-FB5E-71042A63D26B}"/>
                    </a:ext>
                  </a:extLst>
                </p14:cNvPr>
                <p14:cNvContentPartPr/>
                <p14:nvPr/>
              </p14:nvContentPartPr>
              <p14:xfrm>
                <a:off x="7879211" y="6006655"/>
                <a:ext cx="114120" cy="291240"/>
              </p14:xfrm>
            </p:contentPart>
          </mc:Choice>
          <mc:Fallback xmlns="">
            <p:pic>
              <p:nvPicPr>
                <p:cNvPr id="177" name="Ink 176">
                  <a:extLst>
                    <a:ext uri="{FF2B5EF4-FFF2-40B4-BE49-F238E27FC236}">
                      <a16:creationId xmlns:a16="http://schemas.microsoft.com/office/drawing/2014/main" id="{1470CA50-BDFE-1ACA-FB5E-71042A63D26B}"/>
                    </a:ext>
                  </a:extLst>
                </p:cNvPr>
                <p:cNvPicPr/>
                <p:nvPr/>
              </p:nvPicPr>
              <p:blipFill>
                <a:blip r:embed="rId259"/>
                <a:stretch>
                  <a:fillRect/>
                </a:stretch>
              </p:blipFill>
              <p:spPr>
                <a:xfrm>
                  <a:off x="7870571" y="5997655"/>
                  <a:ext cx="131760" cy="30888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78" name="Ink 177">
                  <a:extLst>
                    <a:ext uri="{FF2B5EF4-FFF2-40B4-BE49-F238E27FC236}">
                      <a16:creationId xmlns:a16="http://schemas.microsoft.com/office/drawing/2014/main" id="{5F7392CD-69C8-F81D-5909-ECEDE7273898}"/>
                    </a:ext>
                  </a:extLst>
                </p14:cNvPr>
                <p14:cNvContentPartPr/>
                <p14:nvPr/>
              </p14:nvContentPartPr>
              <p14:xfrm>
                <a:off x="7808291" y="6176215"/>
                <a:ext cx="199440" cy="37440"/>
              </p14:xfrm>
            </p:contentPart>
          </mc:Choice>
          <mc:Fallback xmlns="">
            <p:pic>
              <p:nvPicPr>
                <p:cNvPr id="178" name="Ink 177">
                  <a:extLst>
                    <a:ext uri="{FF2B5EF4-FFF2-40B4-BE49-F238E27FC236}">
                      <a16:creationId xmlns:a16="http://schemas.microsoft.com/office/drawing/2014/main" id="{5F7392CD-69C8-F81D-5909-ECEDE7273898}"/>
                    </a:ext>
                  </a:extLst>
                </p:cNvPr>
                <p:cNvPicPr/>
                <p:nvPr/>
              </p:nvPicPr>
              <p:blipFill>
                <a:blip r:embed="rId261"/>
                <a:stretch>
                  <a:fillRect/>
                </a:stretch>
              </p:blipFill>
              <p:spPr>
                <a:xfrm>
                  <a:off x="7799651" y="6167575"/>
                  <a:ext cx="21708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79" name="Ink 178">
                  <a:extLst>
                    <a:ext uri="{FF2B5EF4-FFF2-40B4-BE49-F238E27FC236}">
                      <a16:creationId xmlns:a16="http://schemas.microsoft.com/office/drawing/2014/main" id="{BD3B9D45-A57C-FF5B-1497-4A79848976C1}"/>
                    </a:ext>
                  </a:extLst>
                </p14:cNvPr>
                <p14:cNvContentPartPr/>
                <p14:nvPr/>
              </p14:nvContentPartPr>
              <p14:xfrm>
                <a:off x="8039771" y="6188455"/>
                <a:ext cx="609120" cy="97920"/>
              </p14:xfrm>
            </p:contentPart>
          </mc:Choice>
          <mc:Fallback xmlns="">
            <p:pic>
              <p:nvPicPr>
                <p:cNvPr id="179" name="Ink 178">
                  <a:extLst>
                    <a:ext uri="{FF2B5EF4-FFF2-40B4-BE49-F238E27FC236}">
                      <a16:creationId xmlns:a16="http://schemas.microsoft.com/office/drawing/2014/main" id="{BD3B9D45-A57C-FF5B-1497-4A79848976C1}"/>
                    </a:ext>
                  </a:extLst>
                </p:cNvPr>
                <p:cNvPicPr/>
                <p:nvPr/>
              </p:nvPicPr>
              <p:blipFill>
                <a:blip r:embed="rId263"/>
                <a:stretch>
                  <a:fillRect/>
                </a:stretch>
              </p:blipFill>
              <p:spPr>
                <a:xfrm>
                  <a:off x="8031131" y="6179455"/>
                  <a:ext cx="62676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80" name="Ink 179">
                  <a:extLst>
                    <a:ext uri="{FF2B5EF4-FFF2-40B4-BE49-F238E27FC236}">
                      <a16:creationId xmlns:a16="http://schemas.microsoft.com/office/drawing/2014/main" id="{6655A43B-4C07-903D-AC7A-BF0D901FC258}"/>
                    </a:ext>
                  </a:extLst>
                </p14:cNvPr>
                <p14:cNvContentPartPr/>
                <p14:nvPr/>
              </p14:nvContentPartPr>
              <p14:xfrm>
                <a:off x="8639531" y="6060295"/>
                <a:ext cx="14400" cy="41040"/>
              </p14:xfrm>
            </p:contentPart>
          </mc:Choice>
          <mc:Fallback xmlns="">
            <p:pic>
              <p:nvPicPr>
                <p:cNvPr id="180" name="Ink 179">
                  <a:extLst>
                    <a:ext uri="{FF2B5EF4-FFF2-40B4-BE49-F238E27FC236}">
                      <a16:creationId xmlns:a16="http://schemas.microsoft.com/office/drawing/2014/main" id="{6655A43B-4C07-903D-AC7A-BF0D901FC258}"/>
                    </a:ext>
                  </a:extLst>
                </p:cNvPr>
                <p:cNvPicPr/>
                <p:nvPr/>
              </p:nvPicPr>
              <p:blipFill>
                <a:blip r:embed="rId265"/>
                <a:stretch>
                  <a:fillRect/>
                </a:stretch>
              </p:blipFill>
              <p:spPr>
                <a:xfrm>
                  <a:off x="8630531" y="6051655"/>
                  <a:ext cx="3204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81" name="Ink 180">
                  <a:extLst>
                    <a:ext uri="{FF2B5EF4-FFF2-40B4-BE49-F238E27FC236}">
                      <a16:creationId xmlns:a16="http://schemas.microsoft.com/office/drawing/2014/main" id="{B70CBB13-3EB7-8620-5BDD-2CA591FFF518}"/>
                    </a:ext>
                  </a:extLst>
                </p14:cNvPr>
                <p14:cNvContentPartPr/>
                <p14:nvPr/>
              </p14:nvContentPartPr>
              <p14:xfrm>
                <a:off x="8715131" y="6181255"/>
                <a:ext cx="650880" cy="127800"/>
              </p14:xfrm>
            </p:contentPart>
          </mc:Choice>
          <mc:Fallback xmlns="">
            <p:pic>
              <p:nvPicPr>
                <p:cNvPr id="181" name="Ink 180">
                  <a:extLst>
                    <a:ext uri="{FF2B5EF4-FFF2-40B4-BE49-F238E27FC236}">
                      <a16:creationId xmlns:a16="http://schemas.microsoft.com/office/drawing/2014/main" id="{B70CBB13-3EB7-8620-5BDD-2CA591FFF518}"/>
                    </a:ext>
                  </a:extLst>
                </p:cNvPr>
                <p:cNvPicPr/>
                <p:nvPr/>
              </p:nvPicPr>
              <p:blipFill>
                <a:blip r:embed="rId267"/>
                <a:stretch>
                  <a:fillRect/>
                </a:stretch>
              </p:blipFill>
              <p:spPr>
                <a:xfrm>
                  <a:off x="8706491" y="6172615"/>
                  <a:ext cx="668520" cy="145440"/>
                </a:xfrm>
                <a:prstGeom prst="rect">
                  <a:avLst/>
                </a:prstGeom>
              </p:spPr>
            </p:pic>
          </mc:Fallback>
        </mc:AlternateContent>
      </p:grpSp>
      <p:grpSp>
        <p:nvGrpSpPr>
          <p:cNvPr id="194" name="Group 193">
            <a:extLst>
              <a:ext uri="{FF2B5EF4-FFF2-40B4-BE49-F238E27FC236}">
                <a16:creationId xmlns:a16="http://schemas.microsoft.com/office/drawing/2014/main" id="{152AAEC6-CA10-CBC7-97A5-966579500E1D}"/>
              </a:ext>
            </a:extLst>
          </p:cNvPr>
          <p:cNvGrpSpPr/>
          <p:nvPr/>
        </p:nvGrpSpPr>
        <p:grpSpPr>
          <a:xfrm>
            <a:off x="3571451" y="6480055"/>
            <a:ext cx="1397880" cy="376560"/>
            <a:chOff x="3571451" y="6480055"/>
            <a:chExt cx="1397880" cy="376560"/>
          </a:xfrm>
        </p:grpSpPr>
        <mc:AlternateContent xmlns:mc="http://schemas.openxmlformats.org/markup-compatibility/2006" xmlns:p14="http://schemas.microsoft.com/office/powerpoint/2010/main">
          <mc:Choice Requires="p14">
            <p:contentPart p14:bwMode="auto" r:id="rId268">
              <p14:nvContentPartPr>
                <p14:cNvPr id="183" name="Ink 182">
                  <a:extLst>
                    <a:ext uri="{FF2B5EF4-FFF2-40B4-BE49-F238E27FC236}">
                      <a16:creationId xmlns:a16="http://schemas.microsoft.com/office/drawing/2014/main" id="{0AA0140C-9ED8-F177-1693-8D8DCFF09704}"/>
                    </a:ext>
                  </a:extLst>
                </p14:cNvPr>
                <p14:cNvContentPartPr/>
                <p14:nvPr/>
              </p14:nvContentPartPr>
              <p14:xfrm>
                <a:off x="3571451" y="6524695"/>
                <a:ext cx="223560" cy="230760"/>
              </p14:xfrm>
            </p:contentPart>
          </mc:Choice>
          <mc:Fallback xmlns="">
            <p:pic>
              <p:nvPicPr>
                <p:cNvPr id="183" name="Ink 182">
                  <a:extLst>
                    <a:ext uri="{FF2B5EF4-FFF2-40B4-BE49-F238E27FC236}">
                      <a16:creationId xmlns:a16="http://schemas.microsoft.com/office/drawing/2014/main" id="{0AA0140C-9ED8-F177-1693-8D8DCFF09704}"/>
                    </a:ext>
                  </a:extLst>
                </p:cNvPr>
                <p:cNvPicPr/>
                <p:nvPr/>
              </p:nvPicPr>
              <p:blipFill>
                <a:blip r:embed="rId269"/>
                <a:stretch>
                  <a:fillRect/>
                </a:stretch>
              </p:blipFill>
              <p:spPr>
                <a:xfrm>
                  <a:off x="3562451" y="6515695"/>
                  <a:ext cx="24120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84" name="Ink 183">
                  <a:extLst>
                    <a:ext uri="{FF2B5EF4-FFF2-40B4-BE49-F238E27FC236}">
                      <a16:creationId xmlns:a16="http://schemas.microsoft.com/office/drawing/2014/main" id="{BE7B1BFC-A8DC-0E29-529C-1BA0B0F370C1}"/>
                    </a:ext>
                  </a:extLst>
                </p14:cNvPr>
                <p14:cNvContentPartPr/>
                <p14:nvPr/>
              </p14:nvContentPartPr>
              <p14:xfrm>
                <a:off x="3596651" y="6645655"/>
                <a:ext cx="173160" cy="27720"/>
              </p14:xfrm>
            </p:contentPart>
          </mc:Choice>
          <mc:Fallback xmlns="">
            <p:pic>
              <p:nvPicPr>
                <p:cNvPr id="184" name="Ink 183">
                  <a:extLst>
                    <a:ext uri="{FF2B5EF4-FFF2-40B4-BE49-F238E27FC236}">
                      <a16:creationId xmlns:a16="http://schemas.microsoft.com/office/drawing/2014/main" id="{BE7B1BFC-A8DC-0E29-529C-1BA0B0F370C1}"/>
                    </a:ext>
                  </a:extLst>
                </p:cNvPr>
                <p:cNvPicPr/>
                <p:nvPr/>
              </p:nvPicPr>
              <p:blipFill>
                <a:blip r:embed="rId271"/>
                <a:stretch>
                  <a:fillRect/>
                </a:stretch>
              </p:blipFill>
              <p:spPr>
                <a:xfrm>
                  <a:off x="3587651" y="6637015"/>
                  <a:ext cx="19080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85" name="Ink 184">
                  <a:extLst>
                    <a:ext uri="{FF2B5EF4-FFF2-40B4-BE49-F238E27FC236}">
                      <a16:creationId xmlns:a16="http://schemas.microsoft.com/office/drawing/2014/main" id="{76DAA21E-7BDF-0678-9EA7-C69B023D7719}"/>
                    </a:ext>
                  </a:extLst>
                </p14:cNvPr>
                <p14:cNvContentPartPr/>
                <p14:nvPr/>
              </p14:nvContentPartPr>
              <p14:xfrm>
                <a:off x="3617891" y="6480055"/>
                <a:ext cx="293760" cy="60840"/>
              </p14:xfrm>
            </p:contentPart>
          </mc:Choice>
          <mc:Fallback xmlns="">
            <p:pic>
              <p:nvPicPr>
                <p:cNvPr id="185" name="Ink 184">
                  <a:extLst>
                    <a:ext uri="{FF2B5EF4-FFF2-40B4-BE49-F238E27FC236}">
                      <a16:creationId xmlns:a16="http://schemas.microsoft.com/office/drawing/2014/main" id="{76DAA21E-7BDF-0678-9EA7-C69B023D7719}"/>
                    </a:ext>
                  </a:extLst>
                </p:cNvPr>
                <p:cNvPicPr/>
                <p:nvPr/>
              </p:nvPicPr>
              <p:blipFill>
                <a:blip r:embed="rId273"/>
                <a:stretch>
                  <a:fillRect/>
                </a:stretch>
              </p:blipFill>
              <p:spPr>
                <a:xfrm>
                  <a:off x="3608891" y="6471055"/>
                  <a:ext cx="31140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86" name="Ink 185">
                  <a:extLst>
                    <a:ext uri="{FF2B5EF4-FFF2-40B4-BE49-F238E27FC236}">
                      <a16:creationId xmlns:a16="http://schemas.microsoft.com/office/drawing/2014/main" id="{5A9DDA04-A025-9C81-3D84-E39FC97E8BA5}"/>
                    </a:ext>
                  </a:extLst>
                </p14:cNvPr>
                <p14:cNvContentPartPr/>
                <p14:nvPr/>
              </p14:nvContentPartPr>
              <p14:xfrm>
                <a:off x="3945491" y="6621175"/>
                <a:ext cx="137880" cy="153000"/>
              </p14:xfrm>
            </p:contentPart>
          </mc:Choice>
          <mc:Fallback xmlns="">
            <p:pic>
              <p:nvPicPr>
                <p:cNvPr id="186" name="Ink 185">
                  <a:extLst>
                    <a:ext uri="{FF2B5EF4-FFF2-40B4-BE49-F238E27FC236}">
                      <a16:creationId xmlns:a16="http://schemas.microsoft.com/office/drawing/2014/main" id="{5A9DDA04-A025-9C81-3D84-E39FC97E8BA5}"/>
                    </a:ext>
                  </a:extLst>
                </p:cNvPr>
                <p:cNvPicPr/>
                <p:nvPr/>
              </p:nvPicPr>
              <p:blipFill>
                <a:blip r:embed="rId275"/>
                <a:stretch>
                  <a:fillRect/>
                </a:stretch>
              </p:blipFill>
              <p:spPr>
                <a:xfrm>
                  <a:off x="3936491" y="6612535"/>
                  <a:ext cx="15552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87" name="Ink 186">
                  <a:extLst>
                    <a:ext uri="{FF2B5EF4-FFF2-40B4-BE49-F238E27FC236}">
                      <a16:creationId xmlns:a16="http://schemas.microsoft.com/office/drawing/2014/main" id="{1C7E8AE0-0283-7A7E-A010-D4EBBBBADC1D}"/>
                    </a:ext>
                  </a:extLst>
                </p14:cNvPr>
                <p14:cNvContentPartPr/>
                <p14:nvPr/>
              </p14:nvContentPartPr>
              <p14:xfrm>
                <a:off x="4076891" y="6679495"/>
                <a:ext cx="448560" cy="74520"/>
              </p14:xfrm>
            </p:contentPart>
          </mc:Choice>
          <mc:Fallback xmlns="">
            <p:pic>
              <p:nvPicPr>
                <p:cNvPr id="187" name="Ink 186">
                  <a:extLst>
                    <a:ext uri="{FF2B5EF4-FFF2-40B4-BE49-F238E27FC236}">
                      <a16:creationId xmlns:a16="http://schemas.microsoft.com/office/drawing/2014/main" id="{1C7E8AE0-0283-7A7E-A010-D4EBBBBADC1D}"/>
                    </a:ext>
                  </a:extLst>
                </p:cNvPr>
                <p:cNvPicPr/>
                <p:nvPr/>
              </p:nvPicPr>
              <p:blipFill>
                <a:blip r:embed="rId277"/>
                <a:stretch>
                  <a:fillRect/>
                </a:stretch>
              </p:blipFill>
              <p:spPr>
                <a:xfrm>
                  <a:off x="4067891" y="6670495"/>
                  <a:ext cx="46620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89" name="Ink 188">
                  <a:extLst>
                    <a:ext uri="{FF2B5EF4-FFF2-40B4-BE49-F238E27FC236}">
                      <a16:creationId xmlns:a16="http://schemas.microsoft.com/office/drawing/2014/main" id="{186F92FD-2FF9-4E07-592D-9A53ACD0ECCA}"/>
                    </a:ext>
                  </a:extLst>
                </p14:cNvPr>
                <p14:cNvContentPartPr/>
                <p14:nvPr/>
              </p14:nvContentPartPr>
              <p14:xfrm>
                <a:off x="4754771" y="6482935"/>
                <a:ext cx="214560" cy="267120"/>
              </p14:xfrm>
            </p:contentPart>
          </mc:Choice>
          <mc:Fallback xmlns="">
            <p:pic>
              <p:nvPicPr>
                <p:cNvPr id="189" name="Ink 188">
                  <a:extLst>
                    <a:ext uri="{FF2B5EF4-FFF2-40B4-BE49-F238E27FC236}">
                      <a16:creationId xmlns:a16="http://schemas.microsoft.com/office/drawing/2014/main" id="{186F92FD-2FF9-4E07-592D-9A53ACD0ECCA}"/>
                    </a:ext>
                  </a:extLst>
                </p:cNvPr>
                <p:cNvPicPr/>
                <p:nvPr/>
              </p:nvPicPr>
              <p:blipFill>
                <a:blip r:embed="rId279"/>
                <a:stretch>
                  <a:fillRect/>
                </a:stretch>
              </p:blipFill>
              <p:spPr>
                <a:xfrm>
                  <a:off x="4745771" y="6473935"/>
                  <a:ext cx="232200" cy="28476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90" name="Ink 189">
                  <a:extLst>
                    <a:ext uri="{FF2B5EF4-FFF2-40B4-BE49-F238E27FC236}">
                      <a16:creationId xmlns:a16="http://schemas.microsoft.com/office/drawing/2014/main" id="{B89DD178-46A5-D581-5DFB-7D4B3AA406CE}"/>
                    </a:ext>
                  </a:extLst>
                </p14:cNvPr>
                <p14:cNvContentPartPr/>
                <p14:nvPr/>
              </p14:nvContentPartPr>
              <p14:xfrm>
                <a:off x="4761971" y="6702895"/>
                <a:ext cx="207360" cy="9000"/>
              </p14:xfrm>
            </p:contentPart>
          </mc:Choice>
          <mc:Fallback xmlns="">
            <p:pic>
              <p:nvPicPr>
                <p:cNvPr id="190" name="Ink 189">
                  <a:extLst>
                    <a:ext uri="{FF2B5EF4-FFF2-40B4-BE49-F238E27FC236}">
                      <a16:creationId xmlns:a16="http://schemas.microsoft.com/office/drawing/2014/main" id="{B89DD178-46A5-D581-5DFB-7D4B3AA406CE}"/>
                    </a:ext>
                  </a:extLst>
                </p:cNvPr>
                <p:cNvPicPr/>
                <p:nvPr/>
              </p:nvPicPr>
              <p:blipFill>
                <a:blip r:embed="rId281"/>
                <a:stretch>
                  <a:fillRect/>
                </a:stretch>
              </p:blipFill>
              <p:spPr>
                <a:xfrm>
                  <a:off x="4752971" y="6694255"/>
                  <a:ext cx="22500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92" name="Ink 191">
                  <a:extLst>
                    <a:ext uri="{FF2B5EF4-FFF2-40B4-BE49-F238E27FC236}">
                      <a16:creationId xmlns:a16="http://schemas.microsoft.com/office/drawing/2014/main" id="{853926BE-0E88-0322-CAAD-7D35BF2E6C84}"/>
                    </a:ext>
                  </a:extLst>
                </p14:cNvPr>
                <p14:cNvContentPartPr/>
                <p14:nvPr/>
              </p14:nvContentPartPr>
              <p14:xfrm>
                <a:off x="4717691" y="6682015"/>
                <a:ext cx="82440" cy="174600"/>
              </p14:xfrm>
            </p:contentPart>
          </mc:Choice>
          <mc:Fallback xmlns="">
            <p:pic>
              <p:nvPicPr>
                <p:cNvPr id="192" name="Ink 191">
                  <a:extLst>
                    <a:ext uri="{FF2B5EF4-FFF2-40B4-BE49-F238E27FC236}">
                      <a16:creationId xmlns:a16="http://schemas.microsoft.com/office/drawing/2014/main" id="{853926BE-0E88-0322-CAAD-7D35BF2E6C84}"/>
                    </a:ext>
                  </a:extLst>
                </p:cNvPr>
                <p:cNvPicPr/>
                <p:nvPr/>
              </p:nvPicPr>
              <p:blipFill>
                <a:blip r:embed="rId283"/>
                <a:stretch>
                  <a:fillRect/>
                </a:stretch>
              </p:blipFill>
              <p:spPr>
                <a:xfrm>
                  <a:off x="4709051" y="6673015"/>
                  <a:ext cx="10008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93" name="Ink 192">
                  <a:extLst>
                    <a:ext uri="{FF2B5EF4-FFF2-40B4-BE49-F238E27FC236}">
                      <a16:creationId xmlns:a16="http://schemas.microsoft.com/office/drawing/2014/main" id="{46E20CC4-751A-3348-83AB-E59CA42EF999}"/>
                    </a:ext>
                  </a:extLst>
                </p14:cNvPr>
                <p14:cNvContentPartPr/>
                <p14:nvPr/>
              </p14:nvContentPartPr>
              <p14:xfrm>
                <a:off x="4918211" y="6684535"/>
                <a:ext cx="42480" cy="151200"/>
              </p14:xfrm>
            </p:contentPart>
          </mc:Choice>
          <mc:Fallback xmlns="">
            <p:pic>
              <p:nvPicPr>
                <p:cNvPr id="193" name="Ink 192">
                  <a:extLst>
                    <a:ext uri="{FF2B5EF4-FFF2-40B4-BE49-F238E27FC236}">
                      <a16:creationId xmlns:a16="http://schemas.microsoft.com/office/drawing/2014/main" id="{46E20CC4-751A-3348-83AB-E59CA42EF999}"/>
                    </a:ext>
                  </a:extLst>
                </p:cNvPr>
                <p:cNvPicPr/>
                <p:nvPr/>
              </p:nvPicPr>
              <p:blipFill>
                <a:blip r:embed="rId285"/>
                <a:stretch>
                  <a:fillRect/>
                </a:stretch>
              </p:blipFill>
              <p:spPr>
                <a:xfrm>
                  <a:off x="4909211" y="6675535"/>
                  <a:ext cx="60120" cy="168840"/>
                </a:xfrm>
                <a:prstGeom prst="rect">
                  <a:avLst/>
                </a:prstGeom>
              </p:spPr>
            </p:pic>
          </mc:Fallback>
        </mc:AlternateContent>
      </p:grpSp>
      <p:grpSp>
        <p:nvGrpSpPr>
          <p:cNvPr id="199" name="Group 198">
            <a:extLst>
              <a:ext uri="{FF2B5EF4-FFF2-40B4-BE49-F238E27FC236}">
                <a16:creationId xmlns:a16="http://schemas.microsoft.com/office/drawing/2014/main" id="{07D27E44-A61C-9FDA-FB32-D7DA1FF98E29}"/>
              </a:ext>
            </a:extLst>
          </p:cNvPr>
          <p:cNvGrpSpPr/>
          <p:nvPr/>
        </p:nvGrpSpPr>
        <p:grpSpPr>
          <a:xfrm>
            <a:off x="7772651" y="6436855"/>
            <a:ext cx="1220400" cy="336240"/>
            <a:chOff x="7772651" y="6436855"/>
            <a:chExt cx="1220400" cy="336240"/>
          </a:xfrm>
        </p:grpSpPr>
        <mc:AlternateContent xmlns:mc="http://schemas.openxmlformats.org/markup-compatibility/2006" xmlns:p14="http://schemas.microsoft.com/office/powerpoint/2010/main">
          <mc:Choice Requires="p14">
            <p:contentPart p14:bwMode="auto" r:id="rId286">
              <p14:nvContentPartPr>
                <p14:cNvPr id="195" name="Ink 194">
                  <a:extLst>
                    <a:ext uri="{FF2B5EF4-FFF2-40B4-BE49-F238E27FC236}">
                      <a16:creationId xmlns:a16="http://schemas.microsoft.com/office/drawing/2014/main" id="{70370D7F-3D18-1D1E-9417-AA6E1F3907DB}"/>
                    </a:ext>
                  </a:extLst>
                </p14:cNvPr>
                <p14:cNvContentPartPr/>
                <p14:nvPr/>
              </p14:nvContentPartPr>
              <p14:xfrm>
                <a:off x="7772651" y="6572935"/>
                <a:ext cx="170280" cy="171360"/>
              </p14:xfrm>
            </p:contentPart>
          </mc:Choice>
          <mc:Fallback xmlns="">
            <p:pic>
              <p:nvPicPr>
                <p:cNvPr id="195" name="Ink 194">
                  <a:extLst>
                    <a:ext uri="{FF2B5EF4-FFF2-40B4-BE49-F238E27FC236}">
                      <a16:creationId xmlns:a16="http://schemas.microsoft.com/office/drawing/2014/main" id="{70370D7F-3D18-1D1E-9417-AA6E1F3907DB}"/>
                    </a:ext>
                  </a:extLst>
                </p:cNvPr>
                <p:cNvPicPr/>
                <p:nvPr/>
              </p:nvPicPr>
              <p:blipFill>
                <a:blip r:embed="rId287"/>
                <a:stretch>
                  <a:fillRect/>
                </a:stretch>
              </p:blipFill>
              <p:spPr>
                <a:xfrm>
                  <a:off x="7763651" y="6563935"/>
                  <a:ext cx="18792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96" name="Ink 195">
                  <a:extLst>
                    <a:ext uri="{FF2B5EF4-FFF2-40B4-BE49-F238E27FC236}">
                      <a16:creationId xmlns:a16="http://schemas.microsoft.com/office/drawing/2014/main" id="{871E07F1-AD40-262C-D8B9-85E07EFDB7E6}"/>
                    </a:ext>
                  </a:extLst>
                </p14:cNvPr>
                <p14:cNvContentPartPr/>
                <p14:nvPr/>
              </p14:nvContentPartPr>
              <p14:xfrm>
                <a:off x="8028611" y="6514615"/>
                <a:ext cx="445320" cy="258480"/>
              </p14:xfrm>
            </p:contentPart>
          </mc:Choice>
          <mc:Fallback xmlns="">
            <p:pic>
              <p:nvPicPr>
                <p:cNvPr id="196" name="Ink 195">
                  <a:extLst>
                    <a:ext uri="{FF2B5EF4-FFF2-40B4-BE49-F238E27FC236}">
                      <a16:creationId xmlns:a16="http://schemas.microsoft.com/office/drawing/2014/main" id="{871E07F1-AD40-262C-D8B9-85E07EFDB7E6}"/>
                    </a:ext>
                  </a:extLst>
                </p:cNvPr>
                <p:cNvPicPr/>
                <p:nvPr/>
              </p:nvPicPr>
              <p:blipFill>
                <a:blip r:embed="rId289"/>
                <a:stretch>
                  <a:fillRect/>
                </a:stretch>
              </p:blipFill>
              <p:spPr>
                <a:xfrm>
                  <a:off x="8019971" y="6505615"/>
                  <a:ext cx="462960" cy="27612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97" name="Ink 196">
                  <a:extLst>
                    <a:ext uri="{FF2B5EF4-FFF2-40B4-BE49-F238E27FC236}">
                      <a16:creationId xmlns:a16="http://schemas.microsoft.com/office/drawing/2014/main" id="{6E41C632-0DE4-3B79-FA67-6B6E6AE1D391}"/>
                    </a:ext>
                  </a:extLst>
                </p14:cNvPr>
                <p14:cNvContentPartPr/>
                <p14:nvPr/>
              </p14:nvContentPartPr>
              <p14:xfrm>
                <a:off x="8797931" y="6436855"/>
                <a:ext cx="195120" cy="276480"/>
              </p14:xfrm>
            </p:contentPart>
          </mc:Choice>
          <mc:Fallback xmlns="">
            <p:pic>
              <p:nvPicPr>
                <p:cNvPr id="197" name="Ink 196">
                  <a:extLst>
                    <a:ext uri="{FF2B5EF4-FFF2-40B4-BE49-F238E27FC236}">
                      <a16:creationId xmlns:a16="http://schemas.microsoft.com/office/drawing/2014/main" id="{6E41C632-0DE4-3B79-FA67-6B6E6AE1D391}"/>
                    </a:ext>
                  </a:extLst>
                </p:cNvPr>
                <p:cNvPicPr/>
                <p:nvPr/>
              </p:nvPicPr>
              <p:blipFill>
                <a:blip r:embed="rId291"/>
                <a:stretch>
                  <a:fillRect/>
                </a:stretch>
              </p:blipFill>
              <p:spPr>
                <a:xfrm>
                  <a:off x="8789291" y="6427855"/>
                  <a:ext cx="212760" cy="29412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98" name="Ink 197">
                  <a:extLst>
                    <a:ext uri="{FF2B5EF4-FFF2-40B4-BE49-F238E27FC236}">
                      <a16:creationId xmlns:a16="http://schemas.microsoft.com/office/drawing/2014/main" id="{3A3B5C1F-F3B9-6184-E505-5C03CD385E0B}"/>
                    </a:ext>
                  </a:extLst>
                </p14:cNvPr>
                <p14:cNvContentPartPr/>
                <p14:nvPr/>
              </p14:nvContentPartPr>
              <p14:xfrm>
                <a:off x="8830331" y="6642775"/>
                <a:ext cx="79560" cy="16200"/>
              </p14:xfrm>
            </p:contentPart>
          </mc:Choice>
          <mc:Fallback xmlns="">
            <p:pic>
              <p:nvPicPr>
                <p:cNvPr id="198" name="Ink 197">
                  <a:extLst>
                    <a:ext uri="{FF2B5EF4-FFF2-40B4-BE49-F238E27FC236}">
                      <a16:creationId xmlns:a16="http://schemas.microsoft.com/office/drawing/2014/main" id="{3A3B5C1F-F3B9-6184-E505-5C03CD385E0B}"/>
                    </a:ext>
                  </a:extLst>
                </p:cNvPr>
                <p:cNvPicPr/>
                <p:nvPr/>
              </p:nvPicPr>
              <p:blipFill>
                <a:blip r:embed="rId293"/>
                <a:stretch>
                  <a:fillRect/>
                </a:stretch>
              </p:blipFill>
              <p:spPr>
                <a:xfrm>
                  <a:off x="8821331" y="6634135"/>
                  <a:ext cx="97200" cy="33840"/>
                </a:xfrm>
                <a:prstGeom prst="rect">
                  <a:avLst/>
                </a:prstGeom>
              </p:spPr>
            </p:pic>
          </mc:Fallback>
        </mc:AlternateContent>
      </p:grpSp>
      <p:grpSp>
        <p:nvGrpSpPr>
          <p:cNvPr id="216" name="Group 215">
            <a:extLst>
              <a:ext uri="{FF2B5EF4-FFF2-40B4-BE49-F238E27FC236}">
                <a16:creationId xmlns:a16="http://schemas.microsoft.com/office/drawing/2014/main" id="{997E82E0-4E62-ADCA-A893-574665C22618}"/>
              </a:ext>
            </a:extLst>
          </p:cNvPr>
          <p:cNvGrpSpPr/>
          <p:nvPr/>
        </p:nvGrpSpPr>
        <p:grpSpPr>
          <a:xfrm>
            <a:off x="10436291" y="2442655"/>
            <a:ext cx="1587600" cy="669240"/>
            <a:chOff x="10436291" y="2442655"/>
            <a:chExt cx="1587600" cy="669240"/>
          </a:xfrm>
        </p:grpSpPr>
        <mc:AlternateContent xmlns:mc="http://schemas.openxmlformats.org/markup-compatibility/2006" xmlns:p14="http://schemas.microsoft.com/office/powerpoint/2010/main">
          <mc:Choice Requires="p14">
            <p:contentPart p14:bwMode="auto" r:id="rId294">
              <p14:nvContentPartPr>
                <p14:cNvPr id="200" name="Ink 199">
                  <a:extLst>
                    <a:ext uri="{FF2B5EF4-FFF2-40B4-BE49-F238E27FC236}">
                      <a16:creationId xmlns:a16="http://schemas.microsoft.com/office/drawing/2014/main" id="{751ABCAE-D0C7-5008-54AB-1D434102A038}"/>
                    </a:ext>
                  </a:extLst>
                </p14:cNvPr>
                <p14:cNvContentPartPr/>
                <p14:nvPr/>
              </p14:nvContentPartPr>
              <p14:xfrm>
                <a:off x="10456451" y="2823175"/>
                <a:ext cx="248760" cy="266760"/>
              </p14:xfrm>
            </p:contentPart>
          </mc:Choice>
          <mc:Fallback xmlns="">
            <p:pic>
              <p:nvPicPr>
                <p:cNvPr id="200" name="Ink 199">
                  <a:extLst>
                    <a:ext uri="{FF2B5EF4-FFF2-40B4-BE49-F238E27FC236}">
                      <a16:creationId xmlns:a16="http://schemas.microsoft.com/office/drawing/2014/main" id="{751ABCAE-D0C7-5008-54AB-1D434102A038}"/>
                    </a:ext>
                  </a:extLst>
                </p:cNvPr>
                <p:cNvPicPr/>
                <p:nvPr/>
              </p:nvPicPr>
              <p:blipFill>
                <a:blip r:embed="rId295"/>
                <a:stretch>
                  <a:fillRect/>
                </a:stretch>
              </p:blipFill>
              <p:spPr>
                <a:xfrm>
                  <a:off x="10447451" y="2814535"/>
                  <a:ext cx="266400" cy="28440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201" name="Ink 200">
                  <a:extLst>
                    <a:ext uri="{FF2B5EF4-FFF2-40B4-BE49-F238E27FC236}">
                      <a16:creationId xmlns:a16="http://schemas.microsoft.com/office/drawing/2014/main" id="{8ADB4D66-C1AD-3937-A0AF-D866E09348EE}"/>
                    </a:ext>
                  </a:extLst>
                </p14:cNvPr>
                <p14:cNvContentPartPr/>
                <p14:nvPr/>
              </p14:nvContentPartPr>
              <p14:xfrm>
                <a:off x="10509371" y="2978335"/>
                <a:ext cx="67320" cy="111960"/>
              </p14:xfrm>
            </p:contentPart>
          </mc:Choice>
          <mc:Fallback xmlns="">
            <p:pic>
              <p:nvPicPr>
                <p:cNvPr id="201" name="Ink 200">
                  <a:extLst>
                    <a:ext uri="{FF2B5EF4-FFF2-40B4-BE49-F238E27FC236}">
                      <a16:creationId xmlns:a16="http://schemas.microsoft.com/office/drawing/2014/main" id="{8ADB4D66-C1AD-3937-A0AF-D866E09348EE}"/>
                    </a:ext>
                  </a:extLst>
                </p:cNvPr>
                <p:cNvPicPr/>
                <p:nvPr/>
              </p:nvPicPr>
              <p:blipFill>
                <a:blip r:embed="rId297"/>
                <a:stretch>
                  <a:fillRect/>
                </a:stretch>
              </p:blipFill>
              <p:spPr>
                <a:xfrm>
                  <a:off x="10500731" y="2969335"/>
                  <a:ext cx="8496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202" name="Ink 201">
                  <a:extLst>
                    <a:ext uri="{FF2B5EF4-FFF2-40B4-BE49-F238E27FC236}">
                      <a16:creationId xmlns:a16="http://schemas.microsoft.com/office/drawing/2014/main" id="{2F274C23-66BA-289C-CAAD-07355CB81110}"/>
                    </a:ext>
                  </a:extLst>
                </p14:cNvPr>
                <p14:cNvContentPartPr/>
                <p14:nvPr/>
              </p14:nvContentPartPr>
              <p14:xfrm>
                <a:off x="10436291" y="2927935"/>
                <a:ext cx="160200" cy="183960"/>
              </p14:xfrm>
            </p:contentPart>
          </mc:Choice>
          <mc:Fallback xmlns="">
            <p:pic>
              <p:nvPicPr>
                <p:cNvPr id="202" name="Ink 201">
                  <a:extLst>
                    <a:ext uri="{FF2B5EF4-FFF2-40B4-BE49-F238E27FC236}">
                      <a16:creationId xmlns:a16="http://schemas.microsoft.com/office/drawing/2014/main" id="{2F274C23-66BA-289C-CAAD-07355CB81110}"/>
                    </a:ext>
                  </a:extLst>
                </p:cNvPr>
                <p:cNvPicPr/>
                <p:nvPr/>
              </p:nvPicPr>
              <p:blipFill>
                <a:blip r:embed="rId299"/>
                <a:stretch>
                  <a:fillRect/>
                </a:stretch>
              </p:blipFill>
              <p:spPr>
                <a:xfrm>
                  <a:off x="10427651" y="2919295"/>
                  <a:ext cx="17784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204" name="Ink 203">
                  <a:extLst>
                    <a:ext uri="{FF2B5EF4-FFF2-40B4-BE49-F238E27FC236}">
                      <a16:creationId xmlns:a16="http://schemas.microsoft.com/office/drawing/2014/main" id="{A2716A31-76DC-1208-70A1-695C5CDC82C5}"/>
                    </a:ext>
                  </a:extLst>
                </p14:cNvPr>
                <p14:cNvContentPartPr/>
                <p14:nvPr/>
              </p14:nvContentPartPr>
              <p14:xfrm>
                <a:off x="10542131" y="2789695"/>
                <a:ext cx="258120" cy="218520"/>
              </p14:xfrm>
            </p:contentPart>
          </mc:Choice>
          <mc:Fallback xmlns="">
            <p:pic>
              <p:nvPicPr>
                <p:cNvPr id="204" name="Ink 203">
                  <a:extLst>
                    <a:ext uri="{FF2B5EF4-FFF2-40B4-BE49-F238E27FC236}">
                      <a16:creationId xmlns:a16="http://schemas.microsoft.com/office/drawing/2014/main" id="{A2716A31-76DC-1208-70A1-695C5CDC82C5}"/>
                    </a:ext>
                  </a:extLst>
                </p:cNvPr>
                <p:cNvPicPr/>
                <p:nvPr/>
              </p:nvPicPr>
              <p:blipFill>
                <a:blip r:embed="rId301"/>
                <a:stretch>
                  <a:fillRect/>
                </a:stretch>
              </p:blipFill>
              <p:spPr>
                <a:xfrm>
                  <a:off x="10533491" y="2780695"/>
                  <a:ext cx="27576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206" name="Ink 205">
                  <a:extLst>
                    <a:ext uri="{FF2B5EF4-FFF2-40B4-BE49-F238E27FC236}">
                      <a16:creationId xmlns:a16="http://schemas.microsoft.com/office/drawing/2014/main" id="{DE25E04E-F11B-CEBB-0D66-22DDE0FADBAA}"/>
                    </a:ext>
                  </a:extLst>
                </p14:cNvPr>
                <p14:cNvContentPartPr/>
                <p14:nvPr/>
              </p14:nvContentPartPr>
              <p14:xfrm>
                <a:off x="10878731" y="2631295"/>
                <a:ext cx="96840" cy="66240"/>
              </p14:xfrm>
            </p:contentPart>
          </mc:Choice>
          <mc:Fallback xmlns="">
            <p:pic>
              <p:nvPicPr>
                <p:cNvPr id="206" name="Ink 205">
                  <a:extLst>
                    <a:ext uri="{FF2B5EF4-FFF2-40B4-BE49-F238E27FC236}">
                      <a16:creationId xmlns:a16="http://schemas.microsoft.com/office/drawing/2014/main" id="{DE25E04E-F11B-CEBB-0D66-22DDE0FADBAA}"/>
                    </a:ext>
                  </a:extLst>
                </p:cNvPr>
                <p:cNvPicPr/>
                <p:nvPr/>
              </p:nvPicPr>
              <p:blipFill>
                <a:blip r:embed="rId303"/>
                <a:stretch>
                  <a:fillRect/>
                </a:stretch>
              </p:blipFill>
              <p:spPr>
                <a:xfrm>
                  <a:off x="10869731" y="2622655"/>
                  <a:ext cx="11448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207" name="Ink 206">
                  <a:extLst>
                    <a:ext uri="{FF2B5EF4-FFF2-40B4-BE49-F238E27FC236}">
                      <a16:creationId xmlns:a16="http://schemas.microsoft.com/office/drawing/2014/main" id="{E7C4DDF6-83BA-E68B-D4F9-B5234CD70169}"/>
                    </a:ext>
                  </a:extLst>
                </p14:cNvPr>
                <p14:cNvContentPartPr/>
                <p14:nvPr/>
              </p14:nvContentPartPr>
              <p14:xfrm>
                <a:off x="10905371" y="2482615"/>
                <a:ext cx="24120" cy="7200"/>
              </p14:xfrm>
            </p:contentPart>
          </mc:Choice>
          <mc:Fallback xmlns="">
            <p:pic>
              <p:nvPicPr>
                <p:cNvPr id="207" name="Ink 206">
                  <a:extLst>
                    <a:ext uri="{FF2B5EF4-FFF2-40B4-BE49-F238E27FC236}">
                      <a16:creationId xmlns:a16="http://schemas.microsoft.com/office/drawing/2014/main" id="{E7C4DDF6-83BA-E68B-D4F9-B5234CD70169}"/>
                    </a:ext>
                  </a:extLst>
                </p:cNvPr>
                <p:cNvPicPr/>
                <p:nvPr/>
              </p:nvPicPr>
              <p:blipFill>
                <a:blip r:embed="rId305"/>
                <a:stretch>
                  <a:fillRect/>
                </a:stretch>
              </p:blipFill>
              <p:spPr>
                <a:xfrm>
                  <a:off x="10896731" y="2473615"/>
                  <a:ext cx="4176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208" name="Ink 207">
                  <a:extLst>
                    <a:ext uri="{FF2B5EF4-FFF2-40B4-BE49-F238E27FC236}">
                      <a16:creationId xmlns:a16="http://schemas.microsoft.com/office/drawing/2014/main" id="{01BFDE29-F589-4B5A-4624-6A87F2A3D565}"/>
                    </a:ext>
                  </a:extLst>
                </p14:cNvPr>
                <p14:cNvContentPartPr/>
                <p14:nvPr/>
              </p14:nvContentPartPr>
              <p14:xfrm>
                <a:off x="11030291" y="2621215"/>
                <a:ext cx="58680" cy="64080"/>
              </p14:xfrm>
            </p:contentPart>
          </mc:Choice>
          <mc:Fallback xmlns="">
            <p:pic>
              <p:nvPicPr>
                <p:cNvPr id="208" name="Ink 207">
                  <a:extLst>
                    <a:ext uri="{FF2B5EF4-FFF2-40B4-BE49-F238E27FC236}">
                      <a16:creationId xmlns:a16="http://schemas.microsoft.com/office/drawing/2014/main" id="{01BFDE29-F589-4B5A-4624-6A87F2A3D565}"/>
                    </a:ext>
                  </a:extLst>
                </p:cNvPr>
                <p:cNvPicPr/>
                <p:nvPr/>
              </p:nvPicPr>
              <p:blipFill>
                <a:blip r:embed="rId307"/>
                <a:stretch>
                  <a:fillRect/>
                </a:stretch>
              </p:blipFill>
              <p:spPr>
                <a:xfrm>
                  <a:off x="11021651" y="2612575"/>
                  <a:ext cx="7632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209" name="Ink 208">
                  <a:extLst>
                    <a:ext uri="{FF2B5EF4-FFF2-40B4-BE49-F238E27FC236}">
                      <a16:creationId xmlns:a16="http://schemas.microsoft.com/office/drawing/2014/main" id="{431A70B9-A39C-F311-78DB-171C6787D040}"/>
                    </a:ext>
                  </a:extLst>
                </p14:cNvPr>
                <p14:cNvContentPartPr/>
                <p14:nvPr/>
              </p14:nvContentPartPr>
              <p14:xfrm>
                <a:off x="11142251" y="2639215"/>
                <a:ext cx="123840" cy="59760"/>
              </p14:xfrm>
            </p:contentPart>
          </mc:Choice>
          <mc:Fallback xmlns="">
            <p:pic>
              <p:nvPicPr>
                <p:cNvPr id="209" name="Ink 208">
                  <a:extLst>
                    <a:ext uri="{FF2B5EF4-FFF2-40B4-BE49-F238E27FC236}">
                      <a16:creationId xmlns:a16="http://schemas.microsoft.com/office/drawing/2014/main" id="{431A70B9-A39C-F311-78DB-171C6787D040}"/>
                    </a:ext>
                  </a:extLst>
                </p:cNvPr>
                <p:cNvPicPr/>
                <p:nvPr/>
              </p:nvPicPr>
              <p:blipFill>
                <a:blip r:embed="rId309"/>
                <a:stretch>
                  <a:fillRect/>
                </a:stretch>
              </p:blipFill>
              <p:spPr>
                <a:xfrm>
                  <a:off x="11133251" y="2630215"/>
                  <a:ext cx="14148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210" name="Ink 209">
                  <a:extLst>
                    <a:ext uri="{FF2B5EF4-FFF2-40B4-BE49-F238E27FC236}">
                      <a16:creationId xmlns:a16="http://schemas.microsoft.com/office/drawing/2014/main" id="{FEA3A583-F471-4E67-BA3C-87F4943C21E9}"/>
                    </a:ext>
                  </a:extLst>
                </p14:cNvPr>
                <p14:cNvContentPartPr/>
                <p14:nvPr/>
              </p14:nvContentPartPr>
              <p14:xfrm>
                <a:off x="11307491" y="2442655"/>
                <a:ext cx="30960" cy="250560"/>
              </p14:xfrm>
            </p:contentPart>
          </mc:Choice>
          <mc:Fallback xmlns="">
            <p:pic>
              <p:nvPicPr>
                <p:cNvPr id="210" name="Ink 209">
                  <a:extLst>
                    <a:ext uri="{FF2B5EF4-FFF2-40B4-BE49-F238E27FC236}">
                      <a16:creationId xmlns:a16="http://schemas.microsoft.com/office/drawing/2014/main" id="{FEA3A583-F471-4E67-BA3C-87F4943C21E9}"/>
                    </a:ext>
                  </a:extLst>
                </p:cNvPr>
                <p:cNvPicPr/>
                <p:nvPr/>
              </p:nvPicPr>
              <p:blipFill>
                <a:blip r:embed="rId311"/>
                <a:stretch>
                  <a:fillRect/>
                </a:stretch>
              </p:blipFill>
              <p:spPr>
                <a:xfrm>
                  <a:off x="11298491" y="2433655"/>
                  <a:ext cx="4860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11" name="Ink 210">
                  <a:extLst>
                    <a:ext uri="{FF2B5EF4-FFF2-40B4-BE49-F238E27FC236}">
                      <a16:creationId xmlns:a16="http://schemas.microsoft.com/office/drawing/2014/main" id="{9395A2F2-B9EF-A466-B87D-B3BB5B0A1154}"/>
                    </a:ext>
                  </a:extLst>
                </p14:cNvPr>
                <p14:cNvContentPartPr/>
                <p14:nvPr/>
              </p14:nvContentPartPr>
              <p14:xfrm>
                <a:off x="11397851" y="2608615"/>
                <a:ext cx="88920" cy="90000"/>
              </p14:xfrm>
            </p:contentPart>
          </mc:Choice>
          <mc:Fallback xmlns="">
            <p:pic>
              <p:nvPicPr>
                <p:cNvPr id="211" name="Ink 210">
                  <a:extLst>
                    <a:ext uri="{FF2B5EF4-FFF2-40B4-BE49-F238E27FC236}">
                      <a16:creationId xmlns:a16="http://schemas.microsoft.com/office/drawing/2014/main" id="{9395A2F2-B9EF-A466-B87D-B3BB5B0A1154}"/>
                    </a:ext>
                  </a:extLst>
                </p:cNvPr>
                <p:cNvPicPr/>
                <p:nvPr/>
              </p:nvPicPr>
              <p:blipFill>
                <a:blip r:embed="rId313"/>
                <a:stretch>
                  <a:fillRect/>
                </a:stretch>
              </p:blipFill>
              <p:spPr>
                <a:xfrm>
                  <a:off x="11389211" y="2599615"/>
                  <a:ext cx="10656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12" name="Ink 211">
                  <a:extLst>
                    <a:ext uri="{FF2B5EF4-FFF2-40B4-BE49-F238E27FC236}">
                      <a16:creationId xmlns:a16="http://schemas.microsoft.com/office/drawing/2014/main" id="{919B8FDA-29AE-E9E1-B234-4DDACC6B5D70}"/>
                    </a:ext>
                  </a:extLst>
                </p14:cNvPr>
                <p14:cNvContentPartPr/>
                <p14:nvPr/>
              </p14:nvContentPartPr>
              <p14:xfrm>
                <a:off x="11543651" y="2452735"/>
                <a:ext cx="333360" cy="261360"/>
              </p14:xfrm>
            </p:contentPart>
          </mc:Choice>
          <mc:Fallback xmlns="">
            <p:pic>
              <p:nvPicPr>
                <p:cNvPr id="212" name="Ink 211">
                  <a:extLst>
                    <a:ext uri="{FF2B5EF4-FFF2-40B4-BE49-F238E27FC236}">
                      <a16:creationId xmlns:a16="http://schemas.microsoft.com/office/drawing/2014/main" id="{919B8FDA-29AE-E9E1-B234-4DDACC6B5D70}"/>
                    </a:ext>
                  </a:extLst>
                </p:cNvPr>
                <p:cNvPicPr/>
                <p:nvPr/>
              </p:nvPicPr>
              <p:blipFill>
                <a:blip r:embed="rId315"/>
                <a:stretch>
                  <a:fillRect/>
                </a:stretch>
              </p:blipFill>
              <p:spPr>
                <a:xfrm>
                  <a:off x="11534651" y="2444095"/>
                  <a:ext cx="351000" cy="27900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213" name="Ink 212">
                  <a:extLst>
                    <a:ext uri="{FF2B5EF4-FFF2-40B4-BE49-F238E27FC236}">
                      <a16:creationId xmlns:a16="http://schemas.microsoft.com/office/drawing/2014/main" id="{B0373E49-FD73-80BA-7149-3630AF836B01}"/>
                    </a:ext>
                  </a:extLst>
                </p14:cNvPr>
                <p14:cNvContentPartPr/>
                <p14:nvPr/>
              </p14:nvContentPartPr>
              <p14:xfrm>
                <a:off x="10809251" y="2751895"/>
                <a:ext cx="550080" cy="237960"/>
              </p14:xfrm>
            </p:contentPart>
          </mc:Choice>
          <mc:Fallback xmlns="">
            <p:pic>
              <p:nvPicPr>
                <p:cNvPr id="213" name="Ink 212">
                  <a:extLst>
                    <a:ext uri="{FF2B5EF4-FFF2-40B4-BE49-F238E27FC236}">
                      <a16:creationId xmlns:a16="http://schemas.microsoft.com/office/drawing/2014/main" id="{B0373E49-FD73-80BA-7149-3630AF836B01}"/>
                    </a:ext>
                  </a:extLst>
                </p:cNvPr>
                <p:cNvPicPr/>
                <p:nvPr/>
              </p:nvPicPr>
              <p:blipFill>
                <a:blip r:embed="rId317"/>
                <a:stretch>
                  <a:fillRect/>
                </a:stretch>
              </p:blipFill>
              <p:spPr>
                <a:xfrm>
                  <a:off x="10800251" y="2743255"/>
                  <a:ext cx="56772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214" name="Ink 213">
                  <a:extLst>
                    <a:ext uri="{FF2B5EF4-FFF2-40B4-BE49-F238E27FC236}">
                      <a16:creationId xmlns:a16="http://schemas.microsoft.com/office/drawing/2014/main" id="{288643B5-393D-94D7-61BA-4B456C135311}"/>
                    </a:ext>
                  </a:extLst>
                </p14:cNvPr>
                <p14:cNvContentPartPr/>
                <p14:nvPr/>
              </p14:nvContentPartPr>
              <p14:xfrm>
                <a:off x="11271851" y="2876455"/>
                <a:ext cx="167760" cy="42840"/>
              </p14:xfrm>
            </p:contentPart>
          </mc:Choice>
          <mc:Fallback xmlns="">
            <p:pic>
              <p:nvPicPr>
                <p:cNvPr id="214" name="Ink 213">
                  <a:extLst>
                    <a:ext uri="{FF2B5EF4-FFF2-40B4-BE49-F238E27FC236}">
                      <a16:creationId xmlns:a16="http://schemas.microsoft.com/office/drawing/2014/main" id="{288643B5-393D-94D7-61BA-4B456C135311}"/>
                    </a:ext>
                  </a:extLst>
                </p:cNvPr>
                <p:cNvPicPr/>
                <p:nvPr/>
              </p:nvPicPr>
              <p:blipFill>
                <a:blip r:embed="rId319"/>
                <a:stretch>
                  <a:fillRect/>
                </a:stretch>
              </p:blipFill>
              <p:spPr>
                <a:xfrm>
                  <a:off x="11263211" y="2867455"/>
                  <a:ext cx="18540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15" name="Ink 214">
                  <a:extLst>
                    <a:ext uri="{FF2B5EF4-FFF2-40B4-BE49-F238E27FC236}">
                      <a16:creationId xmlns:a16="http://schemas.microsoft.com/office/drawing/2014/main" id="{F96FC78E-F1E5-646A-40FA-968B19BA9B51}"/>
                    </a:ext>
                  </a:extLst>
                </p14:cNvPr>
                <p14:cNvContentPartPr/>
                <p14:nvPr/>
              </p14:nvContentPartPr>
              <p14:xfrm>
                <a:off x="11380931" y="2890855"/>
                <a:ext cx="642960" cy="102600"/>
              </p14:xfrm>
            </p:contentPart>
          </mc:Choice>
          <mc:Fallback xmlns="">
            <p:pic>
              <p:nvPicPr>
                <p:cNvPr id="215" name="Ink 214">
                  <a:extLst>
                    <a:ext uri="{FF2B5EF4-FFF2-40B4-BE49-F238E27FC236}">
                      <a16:creationId xmlns:a16="http://schemas.microsoft.com/office/drawing/2014/main" id="{F96FC78E-F1E5-646A-40FA-968B19BA9B51}"/>
                    </a:ext>
                  </a:extLst>
                </p:cNvPr>
                <p:cNvPicPr/>
                <p:nvPr/>
              </p:nvPicPr>
              <p:blipFill>
                <a:blip r:embed="rId321"/>
                <a:stretch>
                  <a:fillRect/>
                </a:stretch>
              </p:blipFill>
              <p:spPr>
                <a:xfrm>
                  <a:off x="11372291" y="2882215"/>
                  <a:ext cx="660600" cy="120240"/>
                </a:xfrm>
                <a:prstGeom prst="rect">
                  <a:avLst/>
                </a:prstGeom>
              </p:spPr>
            </p:pic>
          </mc:Fallback>
        </mc:AlternateContent>
      </p:grpSp>
      <p:grpSp>
        <p:nvGrpSpPr>
          <p:cNvPr id="218" name="Group 217">
            <a:extLst>
              <a:ext uri="{FF2B5EF4-FFF2-40B4-BE49-F238E27FC236}">
                <a16:creationId xmlns:a16="http://schemas.microsoft.com/office/drawing/2014/main" id="{0EF276A8-A0CC-8DBA-3685-03BC573ABD0F}"/>
              </a:ext>
            </a:extLst>
          </p:cNvPr>
          <p:cNvGrpSpPr/>
          <p:nvPr/>
        </p:nvGrpSpPr>
        <p:grpSpPr>
          <a:xfrm>
            <a:off x="10797011" y="5556655"/>
            <a:ext cx="1059480" cy="449280"/>
            <a:chOff x="10797011" y="5556655"/>
            <a:chExt cx="1059480" cy="449280"/>
          </a:xfrm>
        </p:grpSpPr>
        <mc:AlternateContent xmlns:mc="http://schemas.openxmlformats.org/markup-compatibility/2006" xmlns:p14="http://schemas.microsoft.com/office/powerpoint/2010/main">
          <mc:Choice Requires="p14">
            <p:contentPart p14:bwMode="auto" r:id="rId322">
              <p14:nvContentPartPr>
                <p14:cNvPr id="169" name="Ink 168">
                  <a:extLst>
                    <a:ext uri="{FF2B5EF4-FFF2-40B4-BE49-F238E27FC236}">
                      <a16:creationId xmlns:a16="http://schemas.microsoft.com/office/drawing/2014/main" id="{D930A8E2-D3A6-E989-8A10-DCC88BD509B0}"/>
                    </a:ext>
                  </a:extLst>
                </p14:cNvPr>
                <p14:cNvContentPartPr/>
                <p14:nvPr/>
              </p14:nvContentPartPr>
              <p14:xfrm>
                <a:off x="10847411" y="5556655"/>
                <a:ext cx="990360" cy="331200"/>
              </p14:xfrm>
            </p:contentPart>
          </mc:Choice>
          <mc:Fallback xmlns="">
            <p:pic>
              <p:nvPicPr>
                <p:cNvPr id="169" name="Ink 168">
                  <a:extLst>
                    <a:ext uri="{FF2B5EF4-FFF2-40B4-BE49-F238E27FC236}">
                      <a16:creationId xmlns:a16="http://schemas.microsoft.com/office/drawing/2014/main" id="{D930A8E2-D3A6-E989-8A10-DCC88BD509B0}"/>
                    </a:ext>
                  </a:extLst>
                </p:cNvPr>
                <p:cNvPicPr/>
                <p:nvPr/>
              </p:nvPicPr>
              <p:blipFill>
                <a:blip r:embed="rId323"/>
                <a:stretch>
                  <a:fillRect/>
                </a:stretch>
              </p:blipFill>
              <p:spPr>
                <a:xfrm>
                  <a:off x="10838771" y="5548015"/>
                  <a:ext cx="1008000" cy="34884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170" name="Ink 169">
                  <a:extLst>
                    <a:ext uri="{FF2B5EF4-FFF2-40B4-BE49-F238E27FC236}">
                      <a16:creationId xmlns:a16="http://schemas.microsoft.com/office/drawing/2014/main" id="{35A7943F-E639-847C-207A-A270973C83B9}"/>
                    </a:ext>
                  </a:extLst>
                </p14:cNvPr>
                <p14:cNvContentPartPr/>
                <p14:nvPr/>
              </p14:nvContentPartPr>
              <p14:xfrm>
                <a:off x="11838491" y="5990455"/>
                <a:ext cx="18000" cy="15480"/>
              </p14:xfrm>
            </p:contentPart>
          </mc:Choice>
          <mc:Fallback xmlns="">
            <p:pic>
              <p:nvPicPr>
                <p:cNvPr id="170" name="Ink 169">
                  <a:extLst>
                    <a:ext uri="{FF2B5EF4-FFF2-40B4-BE49-F238E27FC236}">
                      <a16:creationId xmlns:a16="http://schemas.microsoft.com/office/drawing/2014/main" id="{35A7943F-E639-847C-207A-A270973C83B9}"/>
                    </a:ext>
                  </a:extLst>
                </p:cNvPr>
                <p:cNvPicPr/>
                <p:nvPr/>
              </p:nvPicPr>
              <p:blipFill>
                <a:blip r:embed="rId325"/>
                <a:stretch>
                  <a:fillRect/>
                </a:stretch>
              </p:blipFill>
              <p:spPr>
                <a:xfrm>
                  <a:off x="11829851" y="5981455"/>
                  <a:ext cx="3564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17" name="Ink 216">
                  <a:extLst>
                    <a:ext uri="{FF2B5EF4-FFF2-40B4-BE49-F238E27FC236}">
                      <a16:creationId xmlns:a16="http://schemas.microsoft.com/office/drawing/2014/main" id="{C02FA4B6-AB6C-95C5-3F72-A50743CD316E}"/>
                    </a:ext>
                  </a:extLst>
                </p14:cNvPr>
                <p14:cNvContentPartPr/>
                <p14:nvPr/>
              </p14:nvContentPartPr>
              <p14:xfrm>
                <a:off x="10797011" y="5920615"/>
                <a:ext cx="1007640" cy="71280"/>
              </p14:xfrm>
            </p:contentPart>
          </mc:Choice>
          <mc:Fallback xmlns="">
            <p:pic>
              <p:nvPicPr>
                <p:cNvPr id="217" name="Ink 216">
                  <a:extLst>
                    <a:ext uri="{FF2B5EF4-FFF2-40B4-BE49-F238E27FC236}">
                      <a16:creationId xmlns:a16="http://schemas.microsoft.com/office/drawing/2014/main" id="{C02FA4B6-AB6C-95C5-3F72-A50743CD316E}"/>
                    </a:ext>
                  </a:extLst>
                </p:cNvPr>
                <p:cNvPicPr/>
                <p:nvPr/>
              </p:nvPicPr>
              <p:blipFill>
                <a:blip r:embed="rId327"/>
                <a:stretch>
                  <a:fillRect/>
                </a:stretch>
              </p:blipFill>
              <p:spPr>
                <a:xfrm>
                  <a:off x="10788011" y="5911975"/>
                  <a:ext cx="1025280" cy="88920"/>
                </a:xfrm>
                <a:prstGeom prst="rect">
                  <a:avLst/>
                </a:prstGeom>
              </p:spPr>
            </p:pic>
          </mc:Fallback>
        </mc:AlternateContent>
      </p:grpSp>
      <p:grpSp>
        <p:nvGrpSpPr>
          <p:cNvPr id="227" name="Group 226">
            <a:extLst>
              <a:ext uri="{FF2B5EF4-FFF2-40B4-BE49-F238E27FC236}">
                <a16:creationId xmlns:a16="http://schemas.microsoft.com/office/drawing/2014/main" id="{78848B6A-CC3E-2736-AC7C-2FB11A878AD6}"/>
              </a:ext>
            </a:extLst>
          </p:cNvPr>
          <p:cNvGrpSpPr/>
          <p:nvPr/>
        </p:nvGrpSpPr>
        <p:grpSpPr>
          <a:xfrm>
            <a:off x="6924131" y="1508455"/>
            <a:ext cx="2017440" cy="412920"/>
            <a:chOff x="6924131" y="1508455"/>
            <a:chExt cx="2017440" cy="412920"/>
          </a:xfrm>
        </p:grpSpPr>
        <mc:AlternateContent xmlns:mc="http://schemas.openxmlformats.org/markup-compatibility/2006" xmlns:p14="http://schemas.microsoft.com/office/powerpoint/2010/main">
          <mc:Choice Requires="p14">
            <p:contentPart p14:bwMode="auto" r:id="rId328">
              <p14:nvContentPartPr>
                <p14:cNvPr id="219" name="Ink 218">
                  <a:extLst>
                    <a:ext uri="{FF2B5EF4-FFF2-40B4-BE49-F238E27FC236}">
                      <a16:creationId xmlns:a16="http://schemas.microsoft.com/office/drawing/2014/main" id="{F8014054-1887-BD80-01CB-E84E69A207A8}"/>
                    </a:ext>
                  </a:extLst>
                </p14:cNvPr>
                <p14:cNvContentPartPr/>
                <p14:nvPr/>
              </p14:nvContentPartPr>
              <p14:xfrm>
                <a:off x="6924131" y="1519255"/>
                <a:ext cx="83520" cy="402120"/>
              </p14:xfrm>
            </p:contentPart>
          </mc:Choice>
          <mc:Fallback xmlns="">
            <p:pic>
              <p:nvPicPr>
                <p:cNvPr id="219" name="Ink 218">
                  <a:extLst>
                    <a:ext uri="{FF2B5EF4-FFF2-40B4-BE49-F238E27FC236}">
                      <a16:creationId xmlns:a16="http://schemas.microsoft.com/office/drawing/2014/main" id="{F8014054-1887-BD80-01CB-E84E69A207A8}"/>
                    </a:ext>
                  </a:extLst>
                </p:cNvPr>
                <p:cNvPicPr/>
                <p:nvPr/>
              </p:nvPicPr>
              <p:blipFill>
                <a:blip r:embed="rId329"/>
                <a:stretch>
                  <a:fillRect/>
                </a:stretch>
              </p:blipFill>
              <p:spPr>
                <a:xfrm>
                  <a:off x="6915491" y="1510615"/>
                  <a:ext cx="101160" cy="41976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20" name="Ink 219">
                  <a:extLst>
                    <a:ext uri="{FF2B5EF4-FFF2-40B4-BE49-F238E27FC236}">
                      <a16:creationId xmlns:a16="http://schemas.microsoft.com/office/drawing/2014/main" id="{4E925E4B-AEF5-2FED-4548-F15EA9CC2D36}"/>
                    </a:ext>
                  </a:extLst>
                </p14:cNvPr>
                <p14:cNvContentPartPr/>
                <p14:nvPr/>
              </p14:nvContentPartPr>
              <p14:xfrm>
                <a:off x="7044371" y="1634455"/>
                <a:ext cx="473400" cy="177840"/>
              </p14:xfrm>
            </p:contentPart>
          </mc:Choice>
          <mc:Fallback xmlns="">
            <p:pic>
              <p:nvPicPr>
                <p:cNvPr id="220" name="Ink 219">
                  <a:extLst>
                    <a:ext uri="{FF2B5EF4-FFF2-40B4-BE49-F238E27FC236}">
                      <a16:creationId xmlns:a16="http://schemas.microsoft.com/office/drawing/2014/main" id="{4E925E4B-AEF5-2FED-4548-F15EA9CC2D36}"/>
                    </a:ext>
                  </a:extLst>
                </p:cNvPr>
                <p:cNvPicPr/>
                <p:nvPr/>
              </p:nvPicPr>
              <p:blipFill>
                <a:blip r:embed="rId331"/>
                <a:stretch>
                  <a:fillRect/>
                </a:stretch>
              </p:blipFill>
              <p:spPr>
                <a:xfrm>
                  <a:off x="7035731" y="1625815"/>
                  <a:ext cx="49104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22" name="Ink 221">
                  <a:extLst>
                    <a:ext uri="{FF2B5EF4-FFF2-40B4-BE49-F238E27FC236}">
                      <a16:creationId xmlns:a16="http://schemas.microsoft.com/office/drawing/2014/main" id="{5C263061-839E-DFEF-D3EB-5930E985EED2}"/>
                    </a:ext>
                  </a:extLst>
                </p14:cNvPr>
                <p14:cNvContentPartPr/>
                <p14:nvPr/>
              </p14:nvContentPartPr>
              <p14:xfrm>
                <a:off x="7698131" y="1508455"/>
                <a:ext cx="192960" cy="275760"/>
              </p14:xfrm>
            </p:contentPart>
          </mc:Choice>
          <mc:Fallback xmlns="">
            <p:pic>
              <p:nvPicPr>
                <p:cNvPr id="222" name="Ink 221">
                  <a:extLst>
                    <a:ext uri="{FF2B5EF4-FFF2-40B4-BE49-F238E27FC236}">
                      <a16:creationId xmlns:a16="http://schemas.microsoft.com/office/drawing/2014/main" id="{5C263061-839E-DFEF-D3EB-5930E985EED2}"/>
                    </a:ext>
                  </a:extLst>
                </p:cNvPr>
                <p:cNvPicPr/>
                <p:nvPr/>
              </p:nvPicPr>
              <p:blipFill>
                <a:blip r:embed="rId333"/>
                <a:stretch>
                  <a:fillRect/>
                </a:stretch>
              </p:blipFill>
              <p:spPr>
                <a:xfrm>
                  <a:off x="7689131" y="1499455"/>
                  <a:ext cx="210600" cy="29340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23" name="Ink 222">
                  <a:extLst>
                    <a:ext uri="{FF2B5EF4-FFF2-40B4-BE49-F238E27FC236}">
                      <a16:creationId xmlns:a16="http://schemas.microsoft.com/office/drawing/2014/main" id="{8D3F4FDD-BEE0-C22C-EC56-68023CB65E8E}"/>
                    </a:ext>
                  </a:extLst>
                </p14:cNvPr>
                <p14:cNvContentPartPr/>
                <p14:nvPr/>
              </p14:nvContentPartPr>
              <p14:xfrm>
                <a:off x="7896491" y="1525015"/>
                <a:ext cx="173880" cy="270720"/>
              </p14:xfrm>
            </p:contentPart>
          </mc:Choice>
          <mc:Fallback xmlns="">
            <p:pic>
              <p:nvPicPr>
                <p:cNvPr id="223" name="Ink 222">
                  <a:extLst>
                    <a:ext uri="{FF2B5EF4-FFF2-40B4-BE49-F238E27FC236}">
                      <a16:creationId xmlns:a16="http://schemas.microsoft.com/office/drawing/2014/main" id="{8D3F4FDD-BEE0-C22C-EC56-68023CB65E8E}"/>
                    </a:ext>
                  </a:extLst>
                </p:cNvPr>
                <p:cNvPicPr/>
                <p:nvPr/>
              </p:nvPicPr>
              <p:blipFill>
                <a:blip r:embed="rId335"/>
                <a:stretch>
                  <a:fillRect/>
                </a:stretch>
              </p:blipFill>
              <p:spPr>
                <a:xfrm>
                  <a:off x="7887491" y="1516375"/>
                  <a:ext cx="191520" cy="28836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24" name="Ink 223">
                  <a:extLst>
                    <a:ext uri="{FF2B5EF4-FFF2-40B4-BE49-F238E27FC236}">
                      <a16:creationId xmlns:a16="http://schemas.microsoft.com/office/drawing/2014/main" id="{ADA4E387-C530-5027-E741-9473267426C1}"/>
                    </a:ext>
                  </a:extLst>
                </p14:cNvPr>
                <p14:cNvContentPartPr/>
                <p14:nvPr/>
              </p14:nvContentPartPr>
              <p14:xfrm>
                <a:off x="8184131" y="1510615"/>
                <a:ext cx="149400" cy="241920"/>
              </p14:xfrm>
            </p:contentPart>
          </mc:Choice>
          <mc:Fallback xmlns="">
            <p:pic>
              <p:nvPicPr>
                <p:cNvPr id="224" name="Ink 223">
                  <a:extLst>
                    <a:ext uri="{FF2B5EF4-FFF2-40B4-BE49-F238E27FC236}">
                      <a16:creationId xmlns:a16="http://schemas.microsoft.com/office/drawing/2014/main" id="{ADA4E387-C530-5027-E741-9473267426C1}"/>
                    </a:ext>
                  </a:extLst>
                </p:cNvPr>
                <p:cNvPicPr/>
                <p:nvPr/>
              </p:nvPicPr>
              <p:blipFill>
                <a:blip r:embed="rId337"/>
                <a:stretch>
                  <a:fillRect/>
                </a:stretch>
              </p:blipFill>
              <p:spPr>
                <a:xfrm>
                  <a:off x="8175131" y="1501975"/>
                  <a:ext cx="16704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26" name="Ink 225">
                  <a:extLst>
                    <a:ext uri="{FF2B5EF4-FFF2-40B4-BE49-F238E27FC236}">
                      <a16:creationId xmlns:a16="http://schemas.microsoft.com/office/drawing/2014/main" id="{85659DC3-1FC2-A1F5-F1F3-D211580F0FED}"/>
                    </a:ext>
                  </a:extLst>
                </p14:cNvPr>
                <p14:cNvContentPartPr/>
                <p14:nvPr/>
              </p14:nvContentPartPr>
              <p14:xfrm>
                <a:off x="8436851" y="1578295"/>
                <a:ext cx="504720" cy="194400"/>
              </p14:xfrm>
            </p:contentPart>
          </mc:Choice>
          <mc:Fallback xmlns="">
            <p:pic>
              <p:nvPicPr>
                <p:cNvPr id="226" name="Ink 225">
                  <a:extLst>
                    <a:ext uri="{FF2B5EF4-FFF2-40B4-BE49-F238E27FC236}">
                      <a16:creationId xmlns:a16="http://schemas.microsoft.com/office/drawing/2014/main" id="{85659DC3-1FC2-A1F5-F1F3-D211580F0FED}"/>
                    </a:ext>
                  </a:extLst>
                </p:cNvPr>
                <p:cNvPicPr/>
                <p:nvPr/>
              </p:nvPicPr>
              <p:blipFill>
                <a:blip r:embed="rId339"/>
                <a:stretch>
                  <a:fillRect/>
                </a:stretch>
              </p:blipFill>
              <p:spPr>
                <a:xfrm>
                  <a:off x="8427851" y="1569295"/>
                  <a:ext cx="522360" cy="212040"/>
                </a:xfrm>
                <a:prstGeom prst="rect">
                  <a:avLst/>
                </a:prstGeom>
              </p:spPr>
            </p:pic>
          </mc:Fallback>
        </mc:AlternateContent>
      </p:grpSp>
      <p:grpSp>
        <p:nvGrpSpPr>
          <p:cNvPr id="233" name="Group 232">
            <a:extLst>
              <a:ext uri="{FF2B5EF4-FFF2-40B4-BE49-F238E27FC236}">
                <a16:creationId xmlns:a16="http://schemas.microsoft.com/office/drawing/2014/main" id="{F51B0E25-D754-399C-D5E9-BB8C887DCABD}"/>
              </a:ext>
            </a:extLst>
          </p:cNvPr>
          <p:cNvGrpSpPr/>
          <p:nvPr/>
        </p:nvGrpSpPr>
        <p:grpSpPr>
          <a:xfrm>
            <a:off x="9093491" y="1491895"/>
            <a:ext cx="635760" cy="361800"/>
            <a:chOff x="9093491" y="1491895"/>
            <a:chExt cx="635760" cy="361800"/>
          </a:xfrm>
        </p:grpSpPr>
        <mc:AlternateContent xmlns:mc="http://schemas.openxmlformats.org/markup-compatibility/2006" xmlns:p14="http://schemas.microsoft.com/office/powerpoint/2010/main">
          <mc:Choice Requires="p14">
            <p:contentPart p14:bwMode="auto" r:id="rId340">
              <p14:nvContentPartPr>
                <p14:cNvPr id="228" name="Ink 227">
                  <a:extLst>
                    <a:ext uri="{FF2B5EF4-FFF2-40B4-BE49-F238E27FC236}">
                      <a16:creationId xmlns:a16="http://schemas.microsoft.com/office/drawing/2014/main" id="{0C9C08D5-D75C-A05D-71B2-A4124142EFE3}"/>
                    </a:ext>
                  </a:extLst>
                </p14:cNvPr>
                <p14:cNvContentPartPr/>
                <p14:nvPr/>
              </p14:nvContentPartPr>
              <p14:xfrm>
                <a:off x="9093491" y="1528255"/>
                <a:ext cx="194760" cy="141480"/>
              </p14:xfrm>
            </p:contentPart>
          </mc:Choice>
          <mc:Fallback xmlns="">
            <p:pic>
              <p:nvPicPr>
                <p:cNvPr id="228" name="Ink 227">
                  <a:extLst>
                    <a:ext uri="{FF2B5EF4-FFF2-40B4-BE49-F238E27FC236}">
                      <a16:creationId xmlns:a16="http://schemas.microsoft.com/office/drawing/2014/main" id="{0C9C08D5-D75C-A05D-71B2-A4124142EFE3}"/>
                    </a:ext>
                  </a:extLst>
                </p:cNvPr>
                <p:cNvPicPr/>
                <p:nvPr/>
              </p:nvPicPr>
              <p:blipFill>
                <a:blip r:embed="rId341"/>
                <a:stretch>
                  <a:fillRect/>
                </a:stretch>
              </p:blipFill>
              <p:spPr>
                <a:xfrm>
                  <a:off x="9084491" y="1519615"/>
                  <a:ext cx="21240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29" name="Ink 228">
                  <a:extLst>
                    <a:ext uri="{FF2B5EF4-FFF2-40B4-BE49-F238E27FC236}">
                      <a16:creationId xmlns:a16="http://schemas.microsoft.com/office/drawing/2014/main" id="{53BF7C69-2DEF-C9A3-881B-131205581092}"/>
                    </a:ext>
                  </a:extLst>
                </p14:cNvPr>
                <p14:cNvContentPartPr/>
                <p14:nvPr/>
              </p14:nvContentPartPr>
              <p14:xfrm>
                <a:off x="9126971" y="1671535"/>
                <a:ext cx="136440" cy="124560"/>
              </p14:xfrm>
            </p:contentPart>
          </mc:Choice>
          <mc:Fallback xmlns="">
            <p:pic>
              <p:nvPicPr>
                <p:cNvPr id="229" name="Ink 228">
                  <a:extLst>
                    <a:ext uri="{FF2B5EF4-FFF2-40B4-BE49-F238E27FC236}">
                      <a16:creationId xmlns:a16="http://schemas.microsoft.com/office/drawing/2014/main" id="{53BF7C69-2DEF-C9A3-881B-131205581092}"/>
                    </a:ext>
                  </a:extLst>
                </p:cNvPr>
                <p:cNvPicPr/>
                <p:nvPr/>
              </p:nvPicPr>
              <p:blipFill>
                <a:blip r:embed="rId343"/>
                <a:stretch>
                  <a:fillRect/>
                </a:stretch>
              </p:blipFill>
              <p:spPr>
                <a:xfrm>
                  <a:off x="9118331" y="1662535"/>
                  <a:ext cx="15408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30" name="Ink 229">
                  <a:extLst>
                    <a:ext uri="{FF2B5EF4-FFF2-40B4-BE49-F238E27FC236}">
                      <a16:creationId xmlns:a16="http://schemas.microsoft.com/office/drawing/2014/main" id="{1BB5DBF7-CBF7-5F23-8A95-B28ECD241C41}"/>
                    </a:ext>
                  </a:extLst>
                </p14:cNvPr>
                <p14:cNvContentPartPr/>
                <p14:nvPr/>
              </p14:nvContentPartPr>
              <p14:xfrm>
                <a:off x="9355931" y="1541215"/>
                <a:ext cx="149040" cy="209880"/>
              </p14:xfrm>
            </p:contentPart>
          </mc:Choice>
          <mc:Fallback xmlns="">
            <p:pic>
              <p:nvPicPr>
                <p:cNvPr id="230" name="Ink 229">
                  <a:extLst>
                    <a:ext uri="{FF2B5EF4-FFF2-40B4-BE49-F238E27FC236}">
                      <a16:creationId xmlns:a16="http://schemas.microsoft.com/office/drawing/2014/main" id="{1BB5DBF7-CBF7-5F23-8A95-B28ECD241C41}"/>
                    </a:ext>
                  </a:extLst>
                </p:cNvPr>
                <p:cNvPicPr/>
                <p:nvPr/>
              </p:nvPicPr>
              <p:blipFill>
                <a:blip r:embed="rId345"/>
                <a:stretch>
                  <a:fillRect/>
                </a:stretch>
              </p:blipFill>
              <p:spPr>
                <a:xfrm>
                  <a:off x="9346931" y="1532575"/>
                  <a:ext cx="16668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32" name="Ink 231">
                  <a:extLst>
                    <a:ext uri="{FF2B5EF4-FFF2-40B4-BE49-F238E27FC236}">
                      <a16:creationId xmlns:a16="http://schemas.microsoft.com/office/drawing/2014/main" id="{64ECFA2A-25D1-EE2D-038D-9F53C6EBC68E}"/>
                    </a:ext>
                  </a:extLst>
                </p14:cNvPr>
                <p14:cNvContentPartPr/>
                <p14:nvPr/>
              </p14:nvContentPartPr>
              <p14:xfrm>
                <a:off x="9623411" y="1491895"/>
                <a:ext cx="105840" cy="361800"/>
              </p14:xfrm>
            </p:contentPart>
          </mc:Choice>
          <mc:Fallback xmlns="">
            <p:pic>
              <p:nvPicPr>
                <p:cNvPr id="232" name="Ink 231">
                  <a:extLst>
                    <a:ext uri="{FF2B5EF4-FFF2-40B4-BE49-F238E27FC236}">
                      <a16:creationId xmlns:a16="http://schemas.microsoft.com/office/drawing/2014/main" id="{64ECFA2A-25D1-EE2D-038D-9F53C6EBC68E}"/>
                    </a:ext>
                  </a:extLst>
                </p:cNvPr>
                <p:cNvPicPr/>
                <p:nvPr/>
              </p:nvPicPr>
              <p:blipFill>
                <a:blip r:embed="rId347"/>
                <a:stretch>
                  <a:fillRect/>
                </a:stretch>
              </p:blipFill>
              <p:spPr>
                <a:xfrm>
                  <a:off x="9614411" y="1483255"/>
                  <a:ext cx="123480" cy="379440"/>
                </a:xfrm>
                <a:prstGeom prst="rect">
                  <a:avLst/>
                </a:prstGeom>
              </p:spPr>
            </p:pic>
          </mc:Fallback>
        </mc:AlternateContent>
      </p:grpSp>
    </p:spTree>
    <p:extLst>
      <p:ext uri="{BB962C8B-B14F-4D97-AF65-F5344CB8AC3E}">
        <p14:creationId xmlns:p14="http://schemas.microsoft.com/office/powerpoint/2010/main" val="4371877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1707A79-BA50-A207-6AB5-F662E5AA0087}"/>
              </a:ext>
            </a:extLst>
          </p:cNvPr>
          <p:cNvGrpSpPr/>
          <p:nvPr/>
        </p:nvGrpSpPr>
        <p:grpSpPr>
          <a:xfrm>
            <a:off x="1224971" y="338455"/>
            <a:ext cx="1332720" cy="323280"/>
            <a:chOff x="1224971" y="338455"/>
            <a:chExt cx="1332720" cy="32328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77D6008F-24E1-0AFE-112D-D9930E6468A1}"/>
                    </a:ext>
                  </a:extLst>
                </p14:cNvPr>
                <p14:cNvContentPartPr/>
                <p14:nvPr/>
              </p14:nvContentPartPr>
              <p14:xfrm>
                <a:off x="1224971" y="338455"/>
                <a:ext cx="201240" cy="323280"/>
              </p14:xfrm>
            </p:contentPart>
          </mc:Choice>
          <mc:Fallback xmlns="">
            <p:pic>
              <p:nvPicPr>
                <p:cNvPr id="2" name="Ink 1">
                  <a:extLst>
                    <a:ext uri="{FF2B5EF4-FFF2-40B4-BE49-F238E27FC236}">
                      <a16:creationId xmlns:a16="http://schemas.microsoft.com/office/drawing/2014/main" id="{77D6008F-24E1-0AFE-112D-D9930E6468A1}"/>
                    </a:ext>
                  </a:extLst>
                </p:cNvPr>
                <p:cNvPicPr/>
                <p:nvPr/>
              </p:nvPicPr>
              <p:blipFill>
                <a:blip r:embed="rId3"/>
                <a:stretch>
                  <a:fillRect/>
                </a:stretch>
              </p:blipFill>
              <p:spPr>
                <a:xfrm>
                  <a:off x="1215971" y="329815"/>
                  <a:ext cx="218880" cy="3409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38C81C3F-28BE-F42C-9A6A-B3EBE1980F36}"/>
                    </a:ext>
                  </a:extLst>
                </p14:cNvPr>
                <p14:cNvContentPartPr/>
                <p14:nvPr/>
              </p14:nvContentPartPr>
              <p14:xfrm>
                <a:off x="1269251" y="554815"/>
                <a:ext cx="110520" cy="6480"/>
              </p14:xfrm>
            </p:contentPart>
          </mc:Choice>
          <mc:Fallback xmlns="">
            <p:pic>
              <p:nvPicPr>
                <p:cNvPr id="3" name="Ink 2">
                  <a:extLst>
                    <a:ext uri="{FF2B5EF4-FFF2-40B4-BE49-F238E27FC236}">
                      <a16:creationId xmlns:a16="http://schemas.microsoft.com/office/drawing/2014/main" id="{38C81C3F-28BE-F42C-9A6A-B3EBE1980F36}"/>
                    </a:ext>
                  </a:extLst>
                </p:cNvPr>
                <p:cNvPicPr/>
                <p:nvPr/>
              </p:nvPicPr>
              <p:blipFill>
                <a:blip r:embed="rId5"/>
                <a:stretch>
                  <a:fillRect/>
                </a:stretch>
              </p:blipFill>
              <p:spPr>
                <a:xfrm>
                  <a:off x="1260251" y="545815"/>
                  <a:ext cx="12816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5339F99C-2741-1F41-71F7-454E8DA2C827}"/>
                    </a:ext>
                  </a:extLst>
                </p14:cNvPr>
                <p14:cNvContentPartPr/>
                <p14:nvPr/>
              </p14:nvContentPartPr>
              <p14:xfrm>
                <a:off x="1549691" y="529975"/>
                <a:ext cx="115920" cy="8280"/>
              </p14:xfrm>
            </p:contentPart>
          </mc:Choice>
          <mc:Fallback xmlns="">
            <p:pic>
              <p:nvPicPr>
                <p:cNvPr id="4" name="Ink 3">
                  <a:extLst>
                    <a:ext uri="{FF2B5EF4-FFF2-40B4-BE49-F238E27FC236}">
                      <a16:creationId xmlns:a16="http://schemas.microsoft.com/office/drawing/2014/main" id="{5339F99C-2741-1F41-71F7-454E8DA2C827}"/>
                    </a:ext>
                  </a:extLst>
                </p:cNvPr>
                <p:cNvPicPr/>
                <p:nvPr/>
              </p:nvPicPr>
              <p:blipFill>
                <a:blip r:embed="rId7"/>
                <a:stretch>
                  <a:fillRect/>
                </a:stretch>
              </p:blipFill>
              <p:spPr>
                <a:xfrm>
                  <a:off x="1541051" y="521335"/>
                  <a:ext cx="13356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7C45C1C0-1264-9D47-9FF9-332E72E9DACF}"/>
                    </a:ext>
                  </a:extLst>
                </p14:cNvPr>
                <p14:cNvContentPartPr/>
                <p14:nvPr/>
              </p14:nvContentPartPr>
              <p14:xfrm>
                <a:off x="1520171" y="602695"/>
                <a:ext cx="131040" cy="7200"/>
              </p14:xfrm>
            </p:contentPart>
          </mc:Choice>
          <mc:Fallback xmlns="">
            <p:pic>
              <p:nvPicPr>
                <p:cNvPr id="5" name="Ink 4">
                  <a:extLst>
                    <a:ext uri="{FF2B5EF4-FFF2-40B4-BE49-F238E27FC236}">
                      <a16:creationId xmlns:a16="http://schemas.microsoft.com/office/drawing/2014/main" id="{7C45C1C0-1264-9D47-9FF9-332E72E9DACF}"/>
                    </a:ext>
                  </a:extLst>
                </p:cNvPr>
                <p:cNvPicPr/>
                <p:nvPr/>
              </p:nvPicPr>
              <p:blipFill>
                <a:blip r:embed="rId9"/>
                <a:stretch>
                  <a:fillRect/>
                </a:stretch>
              </p:blipFill>
              <p:spPr>
                <a:xfrm>
                  <a:off x="1511171" y="594055"/>
                  <a:ext cx="14868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Ink 5">
                  <a:extLst>
                    <a:ext uri="{FF2B5EF4-FFF2-40B4-BE49-F238E27FC236}">
                      <a16:creationId xmlns:a16="http://schemas.microsoft.com/office/drawing/2014/main" id="{C6B1622E-044C-33E9-09F2-DB65F236A0FE}"/>
                    </a:ext>
                  </a:extLst>
                </p14:cNvPr>
                <p14:cNvContentPartPr/>
                <p14:nvPr/>
              </p14:nvContentPartPr>
              <p14:xfrm>
                <a:off x="1831211" y="444295"/>
                <a:ext cx="726480" cy="164160"/>
              </p14:xfrm>
            </p:contentPart>
          </mc:Choice>
          <mc:Fallback xmlns="">
            <p:pic>
              <p:nvPicPr>
                <p:cNvPr id="6" name="Ink 5">
                  <a:extLst>
                    <a:ext uri="{FF2B5EF4-FFF2-40B4-BE49-F238E27FC236}">
                      <a16:creationId xmlns:a16="http://schemas.microsoft.com/office/drawing/2014/main" id="{C6B1622E-044C-33E9-09F2-DB65F236A0FE}"/>
                    </a:ext>
                  </a:extLst>
                </p:cNvPr>
                <p:cNvPicPr/>
                <p:nvPr/>
              </p:nvPicPr>
              <p:blipFill>
                <a:blip r:embed="rId11"/>
                <a:stretch>
                  <a:fillRect/>
                </a:stretch>
              </p:blipFill>
              <p:spPr>
                <a:xfrm>
                  <a:off x="1822571" y="435295"/>
                  <a:ext cx="744120" cy="181800"/>
                </a:xfrm>
                <a:prstGeom prst="rect">
                  <a:avLst/>
                </a:prstGeom>
              </p:spPr>
            </p:pic>
          </mc:Fallback>
        </mc:AlternateContent>
      </p:grpSp>
      <p:grpSp>
        <p:nvGrpSpPr>
          <p:cNvPr id="21" name="Group 20">
            <a:extLst>
              <a:ext uri="{FF2B5EF4-FFF2-40B4-BE49-F238E27FC236}">
                <a16:creationId xmlns:a16="http://schemas.microsoft.com/office/drawing/2014/main" id="{50B5A6A5-955D-677F-E303-904F6EA7F47B}"/>
              </a:ext>
            </a:extLst>
          </p:cNvPr>
          <p:cNvGrpSpPr/>
          <p:nvPr/>
        </p:nvGrpSpPr>
        <p:grpSpPr>
          <a:xfrm>
            <a:off x="3307211" y="202015"/>
            <a:ext cx="1873440" cy="615960"/>
            <a:chOff x="3307211" y="202015"/>
            <a:chExt cx="1873440" cy="615960"/>
          </a:xfrm>
        </p:grpSpPr>
        <mc:AlternateContent xmlns:mc="http://schemas.openxmlformats.org/markup-compatibility/2006" xmlns:p14="http://schemas.microsoft.com/office/powerpoint/2010/main">
          <mc:Choice Requires="p14">
            <p:contentPart p14:bwMode="auto" r:id="rId12">
              <p14:nvContentPartPr>
                <p14:cNvPr id="8" name="Ink 7">
                  <a:extLst>
                    <a:ext uri="{FF2B5EF4-FFF2-40B4-BE49-F238E27FC236}">
                      <a16:creationId xmlns:a16="http://schemas.microsoft.com/office/drawing/2014/main" id="{30F4CFA9-124D-E232-6377-8DA62D77416F}"/>
                    </a:ext>
                  </a:extLst>
                </p14:cNvPr>
                <p14:cNvContentPartPr/>
                <p14:nvPr/>
              </p14:nvContentPartPr>
              <p14:xfrm>
                <a:off x="3307211" y="288055"/>
                <a:ext cx="440640" cy="178560"/>
              </p14:xfrm>
            </p:contentPart>
          </mc:Choice>
          <mc:Fallback xmlns="">
            <p:pic>
              <p:nvPicPr>
                <p:cNvPr id="8" name="Ink 7">
                  <a:extLst>
                    <a:ext uri="{FF2B5EF4-FFF2-40B4-BE49-F238E27FC236}">
                      <a16:creationId xmlns:a16="http://schemas.microsoft.com/office/drawing/2014/main" id="{30F4CFA9-124D-E232-6377-8DA62D77416F}"/>
                    </a:ext>
                  </a:extLst>
                </p:cNvPr>
                <p:cNvPicPr/>
                <p:nvPr/>
              </p:nvPicPr>
              <p:blipFill>
                <a:blip r:embed="rId13"/>
                <a:stretch>
                  <a:fillRect/>
                </a:stretch>
              </p:blipFill>
              <p:spPr>
                <a:xfrm>
                  <a:off x="3298571" y="279415"/>
                  <a:ext cx="45828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Ink 8">
                  <a:extLst>
                    <a:ext uri="{FF2B5EF4-FFF2-40B4-BE49-F238E27FC236}">
                      <a16:creationId xmlns:a16="http://schemas.microsoft.com/office/drawing/2014/main" id="{A2EAC11A-7E5D-B1BE-A77B-F669DD41EE7A}"/>
                    </a:ext>
                  </a:extLst>
                </p14:cNvPr>
                <p14:cNvContentPartPr/>
                <p14:nvPr/>
              </p14:nvContentPartPr>
              <p14:xfrm>
                <a:off x="3530411" y="202015"/>
                <a:ext cx="11880" cy="479520"/>
              </p14:xfrm>
            </p:contentPart>
          </mc:Choice>
          <mc:Fallback xmlns="">
            <p:pic>
              <p:nvPicPr>
                <p:cNvPr id="9" name="Ink 8">
                  <a:extLst>
                    <a:ext uri="{FF2B5EF4-FFF2-40B4-BE49-F238E27FC236}">
                      <a16:creationId xmlns:a16="http://schemas.microsoft.com/office/drawing/2014/main" id="{A2EAC11A-7E5D-B1BE-A77B-F669DD41EE7A}"/>
                    </a:ext>
                  </a:extLst>
                </p:cNvPr>
                <p:cNvPicPr/>
                <p:nvPr/>
              </p:nvPicPr>
              <p:blipFill>
                <a:blip r:embed="rId15"/>
                <a:stretch>
                  <a:fillRect/>
                </a:stretch>
              </p:blipFill>
              <p:spPr>
                <a:xfrm>
                  <a:off x="3521411" y="193015"/>
                  <a:ext cx="29520" cy="4971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0" name="Ink 9">
                  <a:extLst>
                    <a:ext uri="{FF2B5EF4-FFF2-40B4-BE49-F238E27FC236}">
                      <a16:creationId xmlns:a16="http://schemas.microsoft.com/office/drawing/2014/main" id="{7492F6DB-8D53-30CE-7C2E-152740A70DA0}"/>
                    </a:ext>
                  </a:extLst>
                </p14:cNvPr>
                <p14:cNvContentPartPr/>
                <p14:nvPr/>
              </p14:nvContentPartPr>
              <p14:xfrm>
                <a:off x="3842171" y="205255"/>
                <a:ext cx="187920" cy="561960"/>
              </p14:xfrm>
            </p:contentPart>
          </mc:Choice>
          <mc:Fallback xmlns="">
            <p:pic>
              <p:nvPicPr>
                <p:cNvPr id="10" name="Ink 9">
                  <a:extLst>
                    <a:ext uri="{FF2B5EF4-FFF2-40B4-BE49-F238E27FC236}">
                      <a16:creationId xmlns:a16="http://schemas.microsoft.com/office/drawing/2014/main" id="{7492F6DB-8D53-30CE-7C2E-152740A70DA0}"/>
                    </a:ext>
                  </a:extLst>
                </p:cNvPr>
                <p:cNvPicPr/>
                <p:nvPr/>
              </p:nvPicPr>
              <p:blipFill>
                <a:blip r:embed="rId17"/>
                <a:stretch>
                  <a:fillRect/>
                </a:stretch>
              </p:blipFill>
              <p:spPr>
                <a:xfrm>
                  <a:off x="3833171" y="196615"/>
                  <a:ext cx="205560" cy="5796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Ink 11">
                  <a:extLst>
                    <a:ext uri="{FF2B5EF4-FFF2-40B4-BE49-F238E27FC236}">
                      <a16:creationId xmlns:a16="http://schemas.microsoft.com/office/drawing/2014/main" id="{4EC82310-C3CD-DD59-194C-84BC6A6A5817}"/>
                    </a:ext>
                  </a:extLst>
                </p14:cNvPr>
                <p14:cNvContentPartPr/>
                <p14:nvPr/>
              </p14:nvContentPartPr>
              <p14:xfrm>
                <a:off x="4057811" y="437095"/>
                <a:ext cx="141120" cy="329400"/>
              </p14:xfrm>
            </p:contentPart>
          </mc:Choice>
          <mc:Fallback xmlns="">
            <p:pic>
              <p:nvPicPr>
                <p:cNvPr id="12" name="Ink 11">
                  <a:extLst>
                    <a:ext uri="{FF2B5EF4-FFF2-40B4-BE49-F238E27FC236}">
                      <a16:creationId xmlns:a16="http://schemas.microsoft.com/office/drawing/2014/main" id="{4EC82310-C3CD-DD59-194C-84BC6A6A5817}"/>
                    </a:ext>
                  </a:extLst>
                </p:cNvPr>
                <p:cNvPicPr/>
                <p:nvPr/>
              </p:nvPicPr>
              <p:blipFill>
                <a:blip r:embed="rId19"/>
                <a:stretch>
                  <a:fillRect/>
                </a:stretch>
              </p:blipFill>
              <p:spPr>
                <a:xfrm>
                  <a:off x="4049171" y="428095"/>
                  <a:ext cx="158760" cy="3470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Ink 12">
                  <a:extLst>
                    <a:ext uri="{FF2B5EF4-FFF2-40B4-BE49-F238E27FC236}">
                      <a16:creationId xmlns:a16="http://schemas.microsoft.com/office/drawing/2014/main" id="{AC38785F-E836-BE6B-381F-93BD95B9182A}"/>
                    </a:ext>
                  </a:extLst>
                </p14:cNvPr>
                <p14:cNvContentPartPr/>
                <p14:nvPr/>
              </p14:nvContentPartPr>
              <p14:xfrm>
                <a:off x="4289651" y="654535"/>
                <a:ext cx="5040" cy="145080"/>
              </p14:xfrm>
            </p:contentPart>
          </mc:Choice>
          <mc:Fallback xmlns="">
            <p:pic>
              <p:nvPicPr>
                <p:cNvPr id="13" name="Ink 12">
                  <a:extLst>
                    <a:ext uri="{FF2B5EF4-FFF2-40B4-BE49-F238E27FC236}">
                      <a16:creationId xmlns:a16="http://schemas.microsoft.com/office/drawing/2014/main" id="{AC38785F-E836-BE6B-381F-93BD95B9182A}"/>
                    </a:ext>
                  </a:extLst>
                </p:cNvPr>
                <p:cNvPicPr/>
                <p:nvPr/>
              </p:nvPicPr>
              <p:blipFill>
                <a:blip r:embed="rId21"/>
                <a:stretch>
                  <a:fillRect/>
                </a:stretch>
              </p:blipFill>
              <p:spPr>
                <a:xfrm>
                  <a:off x="4280651" y="645895"/>
                  <a:ext cx="2268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Ink 13">
                  <a:extLst>
                    <a:ext uri="{FF2B5EF4-FFF2-40B4-BE49-F238E27FC236}">
                      <a16:creationId xmlns:a16="http://schemas.microsoft.com/office/drawing/2014/main" id="{A7EB1883-8302-806C-BAF1-610AA4038B8F}"/>
                    </a:ext>
                  </a:extLst>
                </p14:cNvPr>
                <p14:cNvContentPartPr/>
                <p14:nvPr/>
              </p14:nvContentPartPr>
              <p14:xfrm>
                <a:off x="4482251" y="594775"/>
                <a:ext cx="55080" cy="169920"/>
              </p14:xfrm>
            </p:contentPart>
          </mc:Choice>
          <mc:Fallback xmlns="">
            <p:pic>
              <p:nvPicPr>
                <p:cNvPr id="14" name="Ink 13">
                  <a:extLst>
                    <a:ext uri="{FF2B5EF4-FFF2-40B4-BE49-F238E27FC236}">
                      <a16:creationId xmlns:a16="http://schemas.microsoft.com/office/drawing/2014/main" id="{A7EB1883-8302-806C-BAF1-610AA4038B8F}"/>
                    </a:ext>
                  </a:extLst>
                </p:cNvPr>
                <p:cNvPicPr/>
                <p:nvPr/>
              </p:nvPicPr>
              <p:blipFill>
                <a:blip r:embed="rId23"/>
                <a:stretch>
                  <a:fillRect/>
                </a:stretch>
              </p:blipFill>
              <p:spPr>
                <a:xfrm>
                  <a:off x="4473611" y="586135"/>
                  <a:ext cx="7272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Ink 14">
                  <a:extLst>
                    <a:ext uri="{FF2B5EF4-FFF2-40B4-BE49-F238E27FC236}">
                      <a16:creationId xmlns:a16="http://schemas.microsoft.com/office/drawing/2014/main" id="{064BA7CD-08B3-6942-22A7-E9D565C63C4C}"/>
                    </a:ext>
                  </a:extLst>
                </p14:cNvPr>
                <p14:cNvContentPartPr/>
                <p14:nvPr/>
              </p14:nvContentPartPr>
              <p14:xfrm>
                <a:off x="4740011" y="450055"/>
                <a:ext cx="93600" cy="367920"/>
              </p14:xfrm>
            </p:contentPart>
          </mc:Choice>
          <mc:Fallback xmlns="">
            <p:pic>
              <p:nvPicPr>
                <p:cNvPr id="15" name="Ink 14">
                  <a:extLst>
                    <a:ext uri="{FF2B5EF4-FFF2-40B4-BE49-F238E27FC236}">
                      <a16:creationId xmlns:a16="http://schemas.microsoft.com/office/drawing/2014/main" id="{064BA7CD-08B3-6942-22A7-E9D565C63C4C}"/>
                    </a:ext>
                  </a:extLst>
                </p:cNvPr>
                <p:cNvPicPr/>
                <p:nvPr/>
              </p:nvPicPr>
              <p:blipFill>
                <a:blip r:embed="rId25"/>
                <a:stretch>
                  <a:fillRect/>
                </a:stretch>
              </p:blipFill>
              <p:spPr>
                <a:xfrm>
                  <a:off x="4731011" y="441055"/>
                  <a:ext cx="111240" cy="3855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6" name="Ink 15">
                  <a:extLst>
                    <a:ext uri="{FF2B5EF4-FFF2-40B4-BE49-F238E27FC236}">
                      <a16:creationId xmlns:a16="http://schemas.microsoft.com/office/drawing/2014/main" id="{78C81065-1021-A3F8-BFB7-962108AABF74}"/>
                    </a:ext>
                  </a:extLst>
                </p14:cNvPr>
                <p14:cNvContentPartPr/>
                <p14:nvPr/>
              </p14:nvContentPartPr>
              <p14:xfrm>
                <a:off x="4914611" y="724015"/>
                <a:ext cx="111600" cy="84600"/>
              </p14:xfrm>
            </p:contentPart>
          </mc:Choice>
          <mc:Fallback xmlns="">
            <p:pic>
              <p:nvPicPr>
                <p:cNvPr id="16" name="Ink 15">
                  <a:extLst>
                    <a:ext uri="{FF2B5EF4-FFF2-40B4-BE49-F238E27FC236}">
                      <a16:creationId xmlns:a16="http://schemas.microsoft.com/office/drawing/2014/main" id="{78C81065-1021-A3F8-BFB7-962108AABF74}"/>
                    </a:ext>
                  </a:extLst>
                </p:cNvPr>
                <p:cNvPicPr/>
                <p:nvPr/>
              </p:nvPicPr>
              <p:blipFill>
                <a:blip r:embed="rId27"/>
                <a:stretch>
                  <a:fillRect/>
                </a:stretch>
              </p:blipFill>
              <p:spPr>
                <a:xfrm>
                  <a:off x="4905611" y="715015"/>
                  <a:ext cx="12924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7" name="Ink 16">
                  <a:extLst>
                    <a:ext uri="{FF2B5EF4-FFF2-40B4-BE49-F238E27FC236}">
                      <a16:creationId xmlns:a16="http://schemas.microsoft.com/office/drawing/2014/main" id="{CFC0AA14-8195-B4C4-FDDA-062E74BA2E87}"/>
                    </a:ext>
                  </a:extLst>
                </p14:cNvPr>
                <p14:cNvContentPartPr/>
                <p14:nvPr/>
              </p14:nvContentPartPr>
              <p14:xfrm>
                <a:off x="5047811" y="264295"/>
                <a:ext cx="132840" cy="533880"/>
              </p14:xfrm>
            </p:contentPart>
          </mc:Choice>
          <mc:Fallback xmlns="">
            <p:pic>
              <p:nvPicPr>
                <p:cNvPr id="17" name="Ink 16">
                  <a:extLst>
                    <a:ext uri="{FF2B5EF4-FFF2-40B4-BE49-F238E27FC236}">
                      <a16:creationId xmlns:a16="http://schemas.microsoft.com/office/drawing/2014/main" id="{CFC0AA14-8195-B4C4-FDDA-062E74BA2E87}"/>
                    </a:ext>
                  </a:extLst>
                </p:cNvPr>
                <p:cNvPicPr/>
                <p:nvPr/>
              </p:nvPicPr>
              <p:blipFill>
                <a:blip r:embed="rId29"/>
                <a:stretch>
                  <a:fillRect/>
                </a:stretch>
              </p:blipFill>
              <p:spPr>
                <a:xfrm>
                  <a:off x="5039171" y="255295"/>
                  <a:ext cx="150480" cy="551520"/>
                </a:xfrm>
                <a:prstGeom prst="rect">
                  <a:avLst/>
                </a:prstGeom>
              </p:spPr>
            </p:pic>
          </mc:Fallback>
        </mc:AlternateContent>
      </p:grpSp>
      <p:grpSp>
        <p:nvGrpSpPr>
          <p:cNvPr id="20" name="Group 19">
            <a:extLst>
              <a:ext uri="{FF2B5EF4-FFF2-40B4-BE49-F238E27FC236}">
                <a16:creationId xmlns:a16="http://schemas.microsoft.com/office/drawing/2014/main" id="{F33C7E99-AFE4-9A8E-640D-2370431312C3}"/>
              </a:ext>
            </a:extLst>
          </p:cNvPr>
          <p:cNvGrpSpPr/>
          <p:nvPr/>
        </p:nvGrpSpPr>
        <p:grpSpPr>
          <a:xfrm>
            <a:off x="5526971" y="430255"/>
            <a:ext cx="233640" cy="145080"/>
            <a:chOff x="5526971" y="430255"/>
            <a:chExt cx="233640" cy="145080"/>
          </a:xfrm>
        </p:grpSpPr>
        <mc:AlternateContent xmlns:mc="http://schemas.openxmlformats.org/markup-compatibility/2006" xmlns:p14="http://schemas.microsoft.com/office/powerpoint/2010/main">
          <mc:Choice Requires="p14">
            <p:contentPart p14:bwMode="auto" r:id="rId30">
              <p14:nvContentPartPr>
                <p14:cNvPr id="18" name="Ink 17">
                  <a:extLst>
                    <a:ext uri="{FF2B5EF4-FFF2-40B4-BE49-F238E27FC236}">
                      <a16:creationId xmlns:a16="http://schemas.microsoft.com/office/drawing/2014/main" id="{079358AB-F533-2F00-2E67-926C5EA95532}"/>
                    </a:ext>
                  </a:extLst>
                </p14:cNvPr>
                <p14:cNvContentPartPr/>
                <p14:nvPr/>
              </p14:nvContentPartPr>
              <p14:xfrm>
                <a:off x="5544611" y="430255"/>
                <a:ext cx="213120" cy="64800"/>
              </p14:xfrm>
            </p:contentPart>
          </mc:Choice>
          <mc:Fallback xmlns="">
            <p:pic>
              <p:nvPicPr>
                <p:cNvPr id="18" name="Ink 17">
                  <a:extLst>
                    <a:ext uri="{FF2B5EF4-FFF2-40B4-BE49-F238E27FC236}">
                      <a16:creationId xmlns:a16="http://schemas.microsoft.com/office/drawing/2014/main" id="{079358AB-F533-2F00-2E67-926C5EA95532}"/>
                    </a:ext>
                  </a:extLst>
                </p:cNvPr>
                <p:cNvPicPr/>
                <p:nvPr/>
              </p:nvPicPr>
              <p:blipFill>
                <a:blip r:embed="rId31"/>
                <a:stretch>
                  <a:fillRect/>
                </a:stretch>
              </p:blipFill>
              <p:spPr>
                <a:xfrm>
                  <a:off x="5535611" y="421615"/>
                  <a:ext cx="23076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9" name="Ink 18">
                  <a:extLst>
                    <a:ext uri="{FF2B5EF4-FFF2-40B4-BE49-F238E27FC236}">
                      <a16:creationId xmlns:a16="http://schemas.microsoft.com/office/drawing/2014/main" id="{A5C4FE3B-4D22-259B-1710-2571ABC9FFF9}"/>
                    </a:ext>
                  </a:extLst>
                </p14:cNvPr>
                <p14:cNvContentPartPr/>
                <p14:nvPr/>
              </p14:nvContentPartPr>
              <p14:xfrm>
                <a:off x="5526971" y="554095"/>
                <a:ext cx="233640" cy="21240"/>
              </p14:xfrm>
            </p:contentPart>
          </mc:Choice>
          <mc:Fallback xmlns="">
            <p:pic>
              <p:nvPicPr>
                <p:cNvPr id="19" name="Ink 18">
                  <a:extLst>
                    <a:ext uri="{FF2B5EF4-FFF2-40B4-BE49-F238E27FC236}">
                      <a16:creationId xmlns:a16="http://schemas.microsoft.com/office/drawing/2014/main" id="{A5C4FE3B-4D22-259B-1710-2571ABC9FFF9}"/>
                    </a:ext>
                  </a:extLst>
                </p:cNvPr>
                <p:cNvPicPr/>
                <p:nvPr/>
              </p:nvPicPr>
              <p:blipFill>
                <a:blip r:embed="rId33"/>
                <a:stretch>
                  <a:fillRect/>
                </a:stretch>
              </p:blipFill>
              <p:spPr>
                <a:xfrm>
                  <a:off x="5518331" y="545095"/>
                  <a:ext cx="251280" cy="38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4">
            <p14:nvContentPartPr>
              <p14:cNvPr id="22" name="Ink 21">
                <a:extLst>
                  <a:ext uri="{FF2B5EF4-FFF2-40B4-BE49-F238E27FC236}">
                    <a16:creationId xmlns:a16="http://schemas.microsoft.com/office/drawing/2014/main" id="{10897BBD-12F5-9A44-C913-ACE89F8B1B57}"/>
                  </a:ext>
                </a:extLst>
              </p14:cNvPr>
              <p14:cNvContentPartPr/>
              <p14:nvPr/>
            </p14:nvContentPartPr>
            <p14:xfrm>
              <a:off x="6186491" y="328735"/>
              <a:ext cx="38160" cy="248040"/>
            </p14:xfrm>
          </p:contentPart>
        </mc:Choice>
        <mc:Fallback xmlns="">
          <p:pic>
            <p:nvPicPr>
              <p:cNvPr id="22" name="Ink 21">
                <a:extLst>
                  <a:ext uri="{FF2B5EF4-FFF2-40B4-BE49-F238E27FC236}">
                    <a16:creationId xmlns:a16="http://schemas.microsoft.com/office/drawing/2014/main" id="{10897BBD-12F5-9A44-C913-ACE89F8B1B57}"/>
                  </a:ext>
                </a:extLst>
              </p:cNvPr>
              <p:cNvPicPr/>
              <p:nvPr/>
            </p:nvPicPr>
            <p:blipFill>
              <a:blip r:embed="rId35"/>
              <a:stretch>
                <a:fillRect/>
              </a:stretch>
            </p:blipFill>
            <p:spPr>
              <a:xfrm>
                <a:off x="6177851" y="319735"/>
                <a:ext cx="55800" cy="2656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3" name="Ink 22">
                <a:extLst>
                  <a:ext uri="{FF2B5EF4-FFF2-40B4-BE49-F238E27FC236}">
                    <a16:creationId xmlns:a16="http://schemas.microsoft.com/office/drawing/2014/main" id="{6A2B62E9-D498-B5FE-6D24-6AE8A4FBB100}"/>
                  </a:ext>
                </a:extLst>
              </p14:cNvPr>
              <p14:cNvContentPartPr/>
              <p14:nvPr/>
            </p14:nvContentPartPr>
            <p14:xfrm>
              <a:off x="6055451" y="458335"/>
              <a:ext cx="232560" cy="42120"/>
            </p14:xfrm>
          </p:contentPart>
        </mc:Choice>
        <mc:Fallback xmlns="">
          <p:pic>
            <p:nvPicPr>
              <p:cNvPr id="23" name="Ink 22">
                <a:extLst>
                  <a:ext uri="{FF2B5EF4-FFF2-40B4-BE49-F238E27FC236}">
                    <a16:creationId xmlns:a16="http://schemas.microsoft.com/office/drawing/2014/main" id="{6A2B62E9-D498-B5FE-6D24-6AE8A4FBB100}"/>
                  </a:ext>
                </a:extLst>
              </p:cNvPr>
              <p:cNvPicPr/>
              <p:nvPr/>
            </p:nvPicPr>
            <p:blipFill>
              <a:blip r:embed="rId37"/>
              <a:stretch>
                <a:fillRect/>
              </a:stretch>
            </p:blipFill>
            <p:spPr>
              <a:xfrm>
                <a:off x="6046451" y="449335"/>
                <a:ext cx="250200" cy="59760"/>
              </a:xfrm>
              <a:prstGeom prst="rect">
                <a:avLst/>
              </a:prstGeom>
            </p:spPr>
          </p:pic>
        </mc:Fallback>
      </mc:AlternateContent>
      <p:grpSp>
        <p:nvGrpSpPr>
          <p:cNvPr id="36" name="Group 35">
            <a:extLst>
              <a:ext uri="{FF2B5EF4-FFF2-40B4-BE49-F238E27FC236}">
                <a16:creationId xmlns:a16="http://schemas.microsoft.com/office/drawing/2014/main" id="{19F06128-12E8-7DC4-5E46-BCE471D8D2DB}"/>
              </a:ext>
            </a:extLst>
          </p:cNvPr>
          <p:cNvGrpSpPr/>
          <p:nvPr/>
        </p:nvGrpSpPr>
        <p:grpSpPr>
          <a:xfrm>
            <a:off x="6489611" y="213535"/>
            <a:ext cx="1371240" cy="602280"/>
            <a:chOff x="6489611" y="213535"/>
            <a:chExt cx="1371240" cy="602280"/>
          </a:xfrm>
        </p:grpSpPr>
        <mc:AlternateContent xmlns:mc="http://schemas.openxmlformats.org/markup-compatibility/2006" xmlns:p14="http://schemas.microsoft.com/office/powerpoint/2010/main">
          <mc:Choice Requires="p14">
            <p:contentPart p14:bwMode="auto" r:id="rId38">
              <p14:nvContentPartPr>
                <p14:cNvPr id="24" name="Ink 23">
                  <a:extLst>
                    <a:ext uri="{FF2B5EF4-FFF2-40B4-BE49-F238E27FC236}">
                      <a16:creationId xmlns:a16="http://schemas.microsoft.com/office/drawing/2014/main" id="{5E61A7FA-3A23-334D-76DC-3DCFA65788EB}"/>
                    </a:ext>
                  </a:extLst>
                </p14:cNvPr>
                <p14:cNvContentPartPr/>
                <p14:nvPr/>
              </p14:nvContentPartPr>
              <p14:xfrm>
                <a:off x="6489611" y="277255"/>
                <a:ext cx="455400" cy="119160"/>
              </p14:xfrm>
            </p:contentPart>
          </mc:Choice>
          <mc:Fallback xmlns="">
            <p:pic>
              <p:nvPicPr>
                <p:cNvPr id="24" name="Ink 23">
                  <a:extLst>
                    <a:ext uri="{FF2B5EF4-FFF2-40B4-BE49-F238E27FC236}">
                      <a16:creationId xmlns:a16="http://schemas.microsoft.com/office/drawing/2014/main" id="{5E61A7FA-3A23-334D-76DC-3DCFA65788EB}"/>
                    </a:ext>
                  </a:extLst>
                </p:cNvPr>
                <p:cNvPicPr/>
                <p:nvPr/>
              </p:nvPicPr>
              <p:blipFill>
                <a:blip r:embed="rId39"/>
                <a:stretch>
                  <a:fillRect/>
                </a:stretch>
              </p:blipFill>
              <p:spPr>
                <a:xfrm>
                  <a:off x="6480971" y="268615"/>
                  <a:ext cx="47304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5" name="Ink 24">
                  <a:extLst>
                    <a:ext uri="{FF2B5EF4-FFF2-40B4-BE49-F238E27FC236}">
                      <a16:creationId xmlns:a16="http://schemas.microsoft.com/office/drawing/2014/main" id="{A3FB5661-1520-A9D9-DCCC-F95C31714C00}"/>
                    </a:ext>
                  </a:extLst>
                </p14:cNvPr>
                <p14:cNvContentPartPr/>
                <p14:nvPr/>
              </p14:nvContentPartPr>
              <p14:xfrm>
                <a:off x="6732971" y="213535"/>
                <a:ext cx="31320" cy="394560"/>
              </p14:xfrm>
            </p:contentPart>
          </mc:Choice>
          <mc:Fallback xmlns="">
            <p:pic>
              <p:nvPicPr>
                <p:cNvPr id="25" name="Ink 24">
                  <a:extLst>
                    <a:ext uri="{FF2B5EF4-FFF2-40B4-BE49-F238E27FC236}">
                      <a16:creationId xmlns:a16="http://schemas.microsoft.com/office/drawing/2014/main" id="{A3FB5661-1520-A9D9-DCCC-F95C31714C00}"/>
                    </a:ext>
                  </a:extLst>
                </p:cNvPr>
                <p:cNvPicPr/>
                <p:nvPr/>
              </p:nvPicPr>
              <p:blipFill>
                <a:blip r:embed="rId41"/>
                <a:stretch>
                  <a:fillRect/>
                </a:stretch>
              </p:blipFill>
              <p:spPr>
                <a:xfrm>
                  <a:off x="6724331" y="204535"/>
                  <a:ext cx="48960" cy="4122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6" name="Ink 25">
                  <a:extLst>
                    <a:ext uri="{FF2B5EF4-FFF2-40B4-BE49-F238E27FC236}">
                      <a16:creationId xmlns:a16="http://schemas.microsoft.com/office/drawing/2014/main" id="{7AF249D5-548A-6DE4-2E32-6B7138C4CBF7}"/>
                    </a:ext>
                  </a:extLst>
                </p14:cNvPr>
                <p14:cNvContentPartPr/>
                <p14:nvPr/>
              </p14:nvContentPartPr>
              <p14:xfrm>
                <a:off x="6992891" y="240175"/>
                <a:ext cx="178200" cy="488880"/>
              </p14:xfrm>
            </p:contentPart>
          </mc:Choice>
          <mc:Fallback xmlns="">
            <p:pic>
              <p:nvPicPr>
                <p:cNvPr id="26" name="Ink 25">
                  <a:extLst>
                    <a:ext uri="{FF2B5EF4-FFF2-40B4-BE49-F238E27FC236}">
                      <a16:creationId xmlns:a16="http://schemas.microsoft.com/office/drawing/2014/main" id="{7AF249D5-548A-6DE4-2E32-6B7138C4CBF7}"/>
                    </a:ext>
                  </a:extLst>
                </p:cNvPr>
                <p:cNvPicPr/>
                <p:nvPr/>
              </p:nvPicPr>
              <p:blipFill>
                <a:blip r:embed="rId43"/>
                <a:stretch>
                  <a:fillRect/>
                </a:stretch>
              </p:blipFill>
              <p:spPr>
                <a:xfrm>
                  <a:off x="6983891" y="231535"/>
                  <a:ext cx="195840" cy="5065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9" name="Ink 28">
                  <a:extLst>
                    <a:ext uri="{FF2B5EF4-FFF2-40B4-BE49-F238E27FC236}">
                      <a16:creationId xmlns:a16="http://schemas.microsoft.com/office/drawing/2014/main" id="{2E6D3FA0-EF3A-C06C-2453-8EDA4F58B32F}"/>
                    </a:ext>
                  </a:extLst>
                </p14:cNvPr>
                <p14:cNvContentPartPr/>
                <p14:nvPr/>
              </p14:nvContentPartPr>
              <p14:xfrm>
                <a:off x="7249571" y="429175"/>
                <a:ext cx="171360" cy="370800"/>
              </p14:xfrm>
            </p:contentPart>
          </mc:Choice>
          <mc:Fallback xmlns="">
            <p:pic>
              <p:nvPicPr>
                <p:cNvPr id="29" name="Ink 28">
                  <a:extLst>
                    <a:ext uri="{FF2B5EF4-FFF2-40B4-BE49-F238E27FC236}">
                      <a16:creationId xmlns:a16="http://schemas.microsoft.com/office/drawing/2014/main" id="{2E6D3FA0-EF3A-C06C-2453-8EDA4F58B32F}"/>
                    </a:ext>
                  </a:extLst>
                </p:cNvPr>
                <p:cNvPicPr/>
                <p:nvPr/>
              </p:nvPicPr>
              <p:blipFill>
                <a:blip r:embed="rId45"/>
                <a:stretch>
                  <a:fillRect/>
                </a:stretch>
              </p:blipFill>
              <p:spPr>
                <a:xfrm>
                  <a:off x="7240931" y="420175"/>
                  <a:ext cx="189000" cy="3884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0" name="Ink 29">
                  <a:extLst>
                    <a:ext uri="{FF2B5EF4-FFF2-40B4-BE49-F238E27FC236}">
                      <a16:creationId xmlns:a16="http://schemas.microsoft.com/office/drawing/2014/main" id="{E352D26D-B863-2E97-AE89-277CFC26B4F9}"/>
                    </a:ext>
                  </a:extLst>
                </p14:cNvPr>
                <p14:cNvContentPartPr/>
                <p14:nvPr/>
              </p14:nvContentPartPr>
              <p14:xfrm>
                <a:off x="7483211" y="687655"/>
                <a:ext cx="155160" cy="128160"/>
              </p14:xfrm>
            </p:contentPart>
          </mc:Choice>
          <mc:Fallback xmlns="">
            <p:pic>
              <p:nvPicPr>
                <p:cNvPr id="30" name="Ink 29">
                  <a:extLst>
                    <a:ext uri="{FF2B5EF4-FFF2-40B4-BE49-F238E27FC236}">
                      <a16:creationId xmlns:a16="http://schemas.microsoft.com/office/drawing/2014/main" id="{E352D26D-B863-2E97-AE89-277CFC26B4F9}"/>
                    </a:ext>
                  </a:extLst>
                </p:cNvPr>
                <p:cNvPicPr/>
                <p:nvPr/>
              </p:nvPicPr>
              <p:blipFill>
                <a:blip r:embed="rId47"/>
                <a:stretch>
                  <a:fillRect/>
                </a:stretch>
              </p:blipFill>
              <p:spPr>
                <a:xfrm>
                  <a:off x="7474571" y="679015"/>
                  <a:ext cx="17280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1" name="Ink 30">
                  <a:extLst>
                    <a:ext uri="{FF2B5EF4-FFF2-40B4-BE49-F238E27FC236}">
                      <a16:creationId xmlns:a16="http://schemas.microsoft.com/office/drawing/2014/main" id="{9050A58E-DFAF-8218-C27F-847AA3BE1330}"/>
                    </a:ext>
                  </a:extLst>
                </p14:cNvPr>
                <p14:cNvContentPartPr/>
                <p14:nvPr/>
              </p14:nvContentPartPr>
              <p14:xfrm>
                <a:off x="7767611" y="564535"/>
                <a:ext cx="93240" cy="163440"/>
              </p14:xfrm>
            </p:contentPart>
          </mc:Choice>
          <mc:Fallback xmlns="">
            <p:pic>
              <p:nvPicPr>
                <p:cNvPr id="31" name="Ink 30">
                  <a:extLst>
                    <a:ext uri="{FF2B5EF4-FFF2-40B4-BE49-F238E27FC236}">
                      <a16:creationId xmlns:a16="http://schemas.microsoft.com/office/drawing/2014/main" id="{9050A58E-DFAF-8218-C27F-847AA3BE1330}"/>
                    </a:ext>
                  </a:extLst>
                </p:cNvPr>
                <p:cNvPicPr/>
                <p:nvPr/>
              </p:nvPicPr>
              <p:blipFill>
                <a:blip r:embed="rId49"/>
                <a:stretch>
                  <a:fillRect/>
                </a:stretch>
              </p:blipFill>
              <p:spPr>
                <a:xfrm>
                  <a:off x="7758611" y="555535"/>
                  <a:ext cx="110880" cy="181080"/>
                </a:xfrm>
                <a:prstGeom prst="rect">
                  <a:avLst/>
                </a:prstGeom>
              </p:spPr>
            </p:pic>
          </mc:Fallback>
        </mc:AlternateContent>
      </p:grpSp>
      <p:grpSp>
        <p:nvGrpSpPr>
          <p:cNvPr id="35" name="Group 34">
            <a:extLst>
              <a:ext uri="{FF2B5EF4-FFF2-40B4-BE49-F238E27FC236}">
                <a16:creationId xmlns:a16="http://schemas.microsoft.com/office/drawing/2014/main" id="{5B104EA6-6D7D-2C18-E339-B4FF5C0E4747}"/>
              </a:ext>
            </a:extLst>
          </p:cNvPr>
          <p:cNvGrpSpPr/>
          <p:nvPr/>
        </p:nvGrpSpPr>
        <p:grpSpPr>
          <a:xfrm>
            <a:off x="8082251" y="317575"/>
            <a:ext cx="464760" cy="478080"/>
            <a:chOff x="8082251" y="317575"/>
            <a:chExt cx="464760" cy="478080"/>
          </a:xfrm>
        </p:grpSpPr>
        <mc:AlternateContent xmlns:mc="http://schemas.openxmlformats.org/markup-compatibility/2006" xmlns:p14="http://schemas.microsoft.com/office/powerpoint/2010/main">
          <mc:Choice Requires="p14">
            <p:contentPart p14:bwMode="auto" r:id="rId50">
              <p14:nvContentPartPr>
                <p14:cNvPr id="32" name="Ink 31">
                  <a:extLst>
                    <a:ext uri="{FF2B5EF4-FFF2-40B4-BE49-F238E27FC236}">
                      <a16:creationId xmlns:a16="http://schemas.microsoft.com/office/drawing/2014/main" id="{6AC95437-AD8F-B35C-A76E-8460104AF7D4}"/>
                    </a:ext>
                  </a:extLst>
                </p14:cNvPr>
                <p14:cNvContentPartPr/>
                <p14:nvPr/>
              </p14:nvContentPartPr>
              <p14:xfrm>
                <a:off x="8082251" y="393895"/>
                <a:ext cx="103320" cy="401760"/>
              </p14:xfrm>
            </p:contentPart>
          </mc:Choice>
          <mc:Fallback xmlns="">
            <p:pic>
              <p:nvPicPr>
                <p:cNvPr id="32" name="Ink 31">
                  <a:extLst>
                    <a:ext uri="{FF2B5EF4-FFF2-40B4-BE49-F238E27FC236}">
                      <a16:creationId xmlns:a16="http://schemas.microsoft.com/office/drawing/2014/main" id="{6AC95437-AD8F-B35C-A76E-8460104AF7D4}"/>
                    </a:ext>
                  </a:extLst>
                </p:cNvPr>
                <p:cNvPicPr/>
                <p:nvPr/>
              </p:nvPicPr>
              <p:blipFill>
                <a:blip r:embed="rId51"/>
                <a:stretch>
                  <a:fillRect/>
                </a:stretch>
              </p:blipFill>
              <p:spPr>
                <a:xfrm>
                  <a:off x="8073611" y="385255"/>
                  <a:ext cx="120960" cy="4194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3" name="Ink 32">
                  <a:extLst>
                    <a:ext uri="{FF2B5EF4-FFF2-40B4-BE49-F238E27FC236}">
                      <a16:creationId xmlns:a16="http://schemas.microsoft.com/office/drawing/2014/main" id="{68A840EE-5AF1-71C6-A271-6E26B5B09DFE}"/>
                    </a:ext>
                  </a:extLst>
                </p14:cNvPr>
                <p14:cNvContentPartPr/>
                <p14:nvPr/>
              </p14:nvContentPartPr>
              <p14:xfrm>
                <a:off x="8296451" y="672175"/>
                <a:ext cx="14760" cy="118800"/>
              </p14:xfrm>
            </p:contentPart>
          </mc:Choice>
          <mc:Fallback xmlns="">
            <p:pic>
              <p:nvPicPr>
                <p:cNvPr id="33" name="Ink 32">
                  <a:extLst>
                    <a:ext uri="{FF2B5EF4-FFF2-40B4-BE49-F238E27FC236}">
                      <a16:creationId xmlns:a16="http://schemas.microsoft.com/office/drawing/2014/main" id="{68A840EE-5AF1-71C6-A271-6E26B5B09DFE}"/>
                    </a:ext>
                  </a:extLst>
                </p:cNvPr>
                <p:cNvPicPr/>
                <p:nvPr/>
              </p:nvPicPr>
              <p:blipFill>
                <a:blip r:embed="rId53"/>
                <a:stretch>
                  <a:fillRect/>
                </a:stretch>
              </p:blipFill>
              <p:spPr>
                <a:xfrm>
                  <a:off x="8287811" y="663535"/>
                  <a:ext cx="3240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4" name="Ink 33">
                  <a:extLst>
                    <a:ext uri="{FF2B5EF4-FFF2-40B4-BE49-F238E27FC236}">
                      <a16:creationId xmlns:a16="http://schemas.microsoft.com/office/drawing/2014/main" id="{04DCBA97-1180-10A7-D84E-AF6795392C39}"/>
                    </a:ext>
                  </a:extLst>
                </p14:cNvPr>
                <p14:cNvContentPartPr/>
                <p14:nvPr/>
              </p14:nvContentPartPr>
              <p14:xfrm>
                <a:off x="8415251" y="317575"/>
                <a:ext cx="131760" cy="456480"/>
              </p14:xfrm>
            </p:contentPart>
          </mc:Choice>
          <mc:Fallback xmlns="">
            <p:pic>
              <p:nvPicPr>
                <p:cNvPr id="34" name="Ink 33">
                  <a:extLst>
                    <a:ext uri="{FF2B5EF4-FFF2-40B4-BE49-F238E27FC236}">
                      <a16:creationId xmlns:a16="http://schemas.microsoft.com/office/drawing/2014/main" id="{04DCBA97-1180-10A7-D84E-AF6795392C39}"/>
                    </a:ext>
                  </a:extLst>
                </p:cNvPr>
                <p:cNvPicPr/>
                <p:nvPr/>
              </p:nvPicPr>
              <p:blipFill>
                <a:blip r:embed="rId55"/>
                <a:stretch>
                  <a:fillRect/>
                </a:stretch>
              </p:blipFill>
              <p:spPr>
                <a:xfrm>
                  <a:off x="8406251" y="308935"/>
                  <a:ext cx="149400" cy="474120"/>
                </a:xfrm>
                <a:prstGeom prst="rect">
                  <a:avLst/>
                </a:prstGeom>
              </p:spPr>
            </p:pic>
          </mc:Fallback>
        </mc:AlternateContent>
      </p:grpSp>
      <p:grpSp>
        <p:nvGrpSpPr>
          <p:cNvPr id="43" name="Group 42">
            <a:extLst>
              <a:ext uri="{FF2B5EF4-FFF2-40B4-BE49-F238E27FC236}">
                <a16:creationId xmlns:a16="http://schemas.microsoft.com/office/drawing/2014/main" id="{48BF7825-A5AD-7301-CE53-6D22485D704D}"/>
              </a:ext>
            </a:extLst>
          </p:cNvPr>
          <p:cNvGrpSpPr/>
          <p:nvPr/>
        </p:nvGrpSpPr>
        <p:grpSpPr>
          <a:xfrm>
            <a:off x="1128131" y="1363015"/>
            <a:ext cx="1285560" cy="402120"/>
            <a:chOff x="1128131" y="1363015"/>
            <a:chExt cx="1285560" cy="402120"/>
          </a:xfrm>
        </p:grpSpPr>
        <mc:AlternateContent xmlns:mc="http://schemas.openxmlformats.org/markup-compatibility/2006" xmlns:p14="http://schemas.microsoft.com/office/powerpoint/2010/main">
          <mc:Choice Requires="p14">
            <p:contentPart p14:bwMode="auto" r:id="rId56">
              <p14:nvContentPartPr>
                <p14:cNvPr id="37" name="Ink 36">
                  <a:extLst>
                    <a:ext uri="{FF2B5EF4-FFF2-40B4-BE49-F238E27FC236}">
                      <a16:creationId xmlns:a16="http://schemas.microsoft.com/office/drawing/2014/main" id="{F40B1097-8670-B629-11F7-1894C7779FED}"/>
                    </a:ext>
                  </a:extLst>
                </p14:cNvPr>
                <p14:cNvContentPartPr/>
                <p14:nvPr/>
              </p14:nvContentPartPr>
              <p14:xfrm>
                <a:off x="1128131" y="1430695"/>
                <a:ext cx="175680" cy="334440"/>
              </p14:xfrm>
            </p:contentPart>
          </mc:Choice>
          <mc:Fallback xmlns="">
            <p:pic>
              <p:nvPicPr>
                <p:cNvPr id="37" name="Ink 36">
                  <a:extLst>
                    <a:ext uri="{FF2B5EF4-FFF2-40B4-BE49-F238E27FC236}">
                      <a16:creationId xmlns:a16="http://schemas.microsoft.com/office/drawing/2014/main" id="{F40B1097-8670-B629-11F7-1894C7779FED}"/>
                    </a:ext>
                  </a:extLst>
                </p:cNvPr>
                <p:cNvPicPr/>
                <p:nvPr/>
              </p:nvPicPr>
              <p:blipFill>
                <a:blip r:embed="rId57"/>
                <a:stretch>
                  <a:fillRect/>
                </a:stretch>
              </p:blipFill>
              <p:spPr>
                <a:xfrm>
                  <a:off x="1119491" y="1421695"/>
                  <a:ext cx="193320" cy="3520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8" name="Ink 37">
                  <a:extLst>
                    <a:ext uri="{FF2B5EF4-FFF2-40B4-BE49-F238E27FC236}">
                      <a16:creationId xmlns:a16="http://schemas.microsoft.com/office/drawing/2014/main" id="{AF7C8C56-CC78-5BA3-3503-A9A94BC80B1B}"/>
                    </a:ext>
                  </a:extLst>
                </p14:cNvPr>
                <p14:cNvContentPartPr/>
                <p14:nvPr/>
              </p14:nvContentPartPr>
              <p14:xfrm>
                <a:off x="1165211" y="1672255"/>
                <a:ext cx="96120" cy="10440"/>
              </p14:xfrm>
            </p:contentPart>
          </mc:Choice>
          <mc:Fallback xmlns="">
            <p:pic>
              <p:nvPicPr>
                <p:cNvPr id="38" name="Ink 37">
                  <a:extLst>
                    <a:ext uri="{FF2B5EF4-FFF2-40B4-BE49-F238E27FC236}">
                      <a16:creationId xmlns:a16="http://schemas.microsoft.com/office/drawing/2014/main" id="{AF7C8C56-CC78-5BA3-3503-A9A94BC80B1B}"/>
                    </a:ext>
                  </a:extLst>
                </p:cNvPr>
                <p:cNvPicPr/>
                <p:nvPr/>
              </p:nvPicPr>
              <p:blipFill>
                <a:blip r:embed="rId59"/>
                <a:stretch>
                  <a:fillRect/>
                </a:stretch>
              </p:blipFill>
              <p:spPr>
                <a:xfrm>
                  <a:off x="1156571" y="1663615"/>
                  <a:ext cx="11376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9" name="Ink 38">
                  <a:extLst>
                    <a:ext uri="{FF2B5EF4-FFF2-40B4-BE49-F238E27FC236}">
                      <a16:creationId xmlns:a16="http://schemas.microsoft.com/office/drawing/2014/main" id="{58775CE2-2209-D6E4-8840-664172A9986B}"/>
                    </a:ext>
                  </a:extLst>
                </p14:cNvPr>
                <p14:cNvContentPartPr/>
                <p14:nvPr/>
              </p14:nvContentPartPr>
              <p14:xfrm>
                <a:off x="1442411" y="1565335"/>
                <a:ext cx="187200" cy="25920"/>
              </p14:xfrm>
            </p:contentPart>
          </mc:Choice>
          <mc:Fallback xmlns="">
            <p:pic>
              <p:nvPicPr>
                <p:cNvPr id="39" name="Ink 38">
                  <a:extLst>
                    <a:ext uri="{FF2B5EF4-FFF2-40B4-BE49-F238E27FC236}">
                      <a16:creationId xmlns:a16="http://schemas.microsoft.com/office/drawing/2014/main" id="{58775CE2-2209-D6E4-8840-664172A9986B}"/>
                    </a:ext>
                  </a:extLst>
                </p:cNvPr>
                <p:cNvPicPr/>
                <p:nvPr/>
              </p:nvPicPr>
              <p:blipFill>
                <a:blip r:embed="rId61"/>
                <a:stretch>
                  <a:fillRect/>
                </a:stretch>
              </p:blipFill>
              <p:spPr>
                <a:xfrm>
                  <a:off x="1433771" y="1556335"/>
                  <a:ext cx="20484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0" name="Ink 39">
                  <a:extLst>
                    <a:ext uri="{FF2B5EF4-FFF2-40B4-BE49-F238E27FC236}">
                      <a16:creationId xmlns:a16="http://schemas.microsoft.com/office/drawing/2014/main" id="{A2C8463D-AF8E-0F14-A82C-471BA441AB22}"/>
                    </a:ext>
                  </a:extLst>
                </p14:cNvPr>
                <p14:cNvContentPartPr/>
                <p14:nvPr/>
              </p14:nvContentPartPr>
              <p14:xfrm>
                <a:off x="1426571" y="1685935"/>
                <a:ext cx="174240" cy="25920"/>
              </p14:xfrm>
            </p:contentPart>
          </mc:Choice>
          <mc:Fallback xmlns="">
            <p:pic>
              <p:nvPicPr>
                <p:cNvPr id="40" name="Ink 39">
                  <a:extLst>
                    <a:ext uri="{FF2B5EF4-FFF2-40B4-BE49-F238E27FC236}">
                      <a16:creationId xmlns:a16="http://schemas.microsoft.com/office/drawing/2014/main" id="{A2C8463D-AF8E-0F14-A82C-471BA441AB22}"/>
                    </a:ext>
                  </a:extLst>
                </p:cNvPr>
                <p:cNvPicPr/>
                <p:nvPr/>
              </p:nvPicPr>
              <p:blipFill>
                <a:blip r:embed="rId63"/>
                <a:stretch>
                  <a:fillRect/>
                </a:stretch>
              </p:blipFill>
              <p:spPr>
                <a:xfrm>
                  <a:off x="1417931" y="1677295"/>
                  <a:ext cx="19188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2" name="Ink 41">
                  <a:extLst>
                    <a:ext uri="{FF2B5EF4-FFF2-40B4-BE49-F238E27FC236}">
                      <a16:creationId xmlns:a16="http://schemas.microsoft.com/office/drawing/2014/main" id="{2C6C48D9-5639-BCEA-7A37-C480CB44F596}"/>
                    </a:ext>
                  </a:extLst>
                </p14:cNvPr>
                <p14:cNvContentPartPr/>
                <p14:nvPr/>
              </p14:nvContentPartPr>
              <p14:xfrm>
                <a:off x="1829411" y="1363015"/>
                <a:ext cx="584280" cy="347760"/>
              </p14:xfrm>
            </p:contentPart>
          </mc:Choice>
          <mc:Fallback xmlns="">
            <p:pic>
              <p:nvPicPr>
                <p:cNvPr id="42" name="Ink 41">
                  <a:extLst>
                    <a:ext uri="{FF2B5EF4-FFF2-40B4-BE49-F238E27FC236}">
                      <a16:creationId xmlns:a16="http://schemas.microsoft.com/office/drawing/2014/main" id="{2C6C48D9-5639-BCEA-7A37-C480CB44F596}"/>
                    </a:ext>
                  </a:extLst>
                </p:cNvPr>
                <p:cNvPicPr/>
                <p:nvPr/>
              </p:nvPicPr>
              <p:blipFill>
                <a:blip r:embed="rId65"/>
                <a:stretch>
                  <a:fillRect/>
                </a:stretch>
              </p:blipFill>
              <p:spPr>
                <a:xfrm>
                  <a:off x="1820411" y="1354375"/>
                  <a:ext cx="601920" cy="365400"/>
                </a:xfrm>
                <a:prstGeom prst="rect">
                  <a:avLst/>
                </a:prstGeom>
              </p:spPr>
            </p:pic>
          </mc:Fallback>
        </mc:AlternateContent>
      </p:grpSp>
      <p:grpSp>
        <p:nvGrpSpPr>
          <p:cNvPr id="68" name="Group 67">
            <a:extLst>
              <a:ext uri="{FF2B5EF4-FFF2-40B4-BE49-F238E27FC236}">
                <a16:creationId xmlns:a16="http://schemas.microsoft.com/office/drawing/2014/main" id="{3F32AF84-090B-0E2F-737E-2C07D9A70FC4}"/>
              </a:ext>
            </a:extLst>
          </p:cNvPr>
          <p:cNvGrpSpPr/>
          <p:nvPr/>
        </p:nvGrpSpPr>
        <p:grpSpPr>
          <a:xfrm>
            <a:off x="3122531" y="1189135"/>
            <a:ext cx="2079360" cy="539640"/>
            <a:chOff x="3122531" y="1189135"/>
            <a:chExt cx="2079360" cy="539640"/>
          </a:xfrm>
        </p:grpSpPr>
        <mc:AlternateContent xmlns:mc="http://schemas.openxmlformats.org/markup-compatibility/2006" xmlns:p14="http://schemas.microsoft.com/office/powerpoint/2010/main">
          <mc:Choice Requires="p14">
            <p:contentPart p14:bwMode="auto" r:id="rId66">
              <p14:nvContentPartPr>
                <p14:cNvPr id="44" name="Ink 43">
                  <a:extLst>
                    <a:ext uri="{FF2B5EF4-FFF2-40B4-BE49-F238E27FC236}">
                      <a16:creationId xmlns:a16="http://schemas.microsoft.com/office/drawing/2014/main" id="{78BD7D8C-E5D1-A86E-1A0C-1FF26BC02136}"/>
                    </a:ext>
                  </a:extLst>
                </p14:cNvPr>
                <p14:cNvContentPartPr/>
                <p14:nvPr/>
              </p14:nvContentPartPr>
              <p14:xfrm>
                <a:off x="3122531" y="1251055"/>
                <a:ext cx="515160" cy="205920"/>
              </p14:xfrm>
            </p:contentPart>
          </mc:Choice>
          <mc:Fallback xmlns="">
            <p:pic>
              <p:nvPicPr>
                <p:cNvPr id="44" name="Ink 43">
                  <a:extLst>
                    <a:ext uri="{FF2B5EF4-FFF2-40B4-BE49-F238E27FC236}">
                      <a16:creationId xmlns:a16="http://schemas.microsoft.com/office/drawing/2014/main" id="{78BD7D8C-E5D1-A86E-1A0C-1FF26BC02136}"/>
                    </a:ext>
                  </a:extLst>
                </p:cNvPr>
                <p:cNvPicPr/>
                <p:nvPr/>
              </p:nvPicPr>
              <p:blipFill>
                <a:blip r:embed="rId67"/>
                <a:stretch>
                  <a:fillRect/>
                </a:stretch>
              </p:blipFill>
              <p:spPr>
                <a:xfrm>
                  <a:off x="3113891" y="1242055"/>
                  <a:ext cx="53280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5" name="Ink 44">
                  <a:extLst>
                    <a:ext uri="{FF2B5EF4-FFF2-40B4-BE49-F238E27FC236}">
                      <a16:creationId xmlns:a16="http://schemas.microsoft.com/office/drawing/2014/main" id="{3680CA3A-6453-D46D-DA32-E720DEACB88D}"/>
                    </a:ext>
                  </a:extLst>
                </p14:cNvPr>
                <p14:cNvContentPartPr/>
                <p14:nvPr/>
              </p14:nvContentPartPr>
              <p14:xfrm>
                <a:off x="3435731" y="1209655"/>
                <a:ext cx="15480" cy="422280"/>
              </p14:xfrm>
            </p:contentPart>
          </mc:Choice>
          <mc:Fallback xmlns="">
            <p:pic>
              <p:nvPicPr>
                <p:cNvPr id="45" name="Ink 44">
                  <a:extLst>
                    <a:ext uri="{FF2B5EF4-FFF2-40B4-BE49-F238E27FC236}">
                      <a16:creationId xmlns:a16="http://schemas.microsoft.com/office/drawing/2014/main" id="{3680CA3A-6453-D46D-DA32-E720DEACB88D}"/>
                    </a:ext>
                  </a:extLst>
                </p:cNvPr>
                <p:cNvPicPr/>
                <p:nvPr/>
              </p:nvPicPr>
              <p:blipFill>
                <a:blip r:embed="rId69"/>
                <a:stretch>
                  <a:fillRect/>
                </a:stretch>
              </p:blipFill>
              <p:spPr>
                <a:xfrm>
                  <a:off x="3426731" y="1200655"/>
                  <a:ext cx="33120" cy="4399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6" name="Ink 45">
                  <a:extLst>
                    <a:ext uri="{FF2B5EF4-FFF2-40B4-BE49-F238E27FC236}">
                      <a16:creationId xmlns:a16="http://schemas.microsoft.com/office/drawing/2014/main" id="{6E54C415-FF0C-F488-57C4-48917A959E23}"/>
                    </a:ext>
                  </a:extLst>
                </p14:cNvPr>
                <p14:cNvContentPartPr/>
                <p14:nvPr/>
              </p14:nvContentPartPr>
              <p14:xfrm>
                <a:off x="3814451" y="1189135"/>
                <a:ext cx="122040" cy="456480"/>
              </p14:xfrm>
            </p:contentPart>
          </mc:Choice>
          <mc:Fallback xmlns="">
            <p:pic>
              <p:nvPicPr>
                <p:cNvPr id="46" name="Ink 45">
                  <a:extLst>
                    <a:ext uri="{FF2B5EF4-FFF2-40B4-BE49-F238E27FC236}">
                      <a16:creationId xmlns:a16="http://schemas.microsoft.com/office/drawing/2014/main" id="{6E54C415-FF0C-F488-57C4-48917A959E23}"/>
                    </a:ext>
                  </a:extLst>
                </p:cNvPr>
                <p:cNvPicPr/>
                <p:nvPr/>
              </p:nvPicPr>
              <p:blipFill>
                <a:blip r:embed="rId71"/>
                <a:stretch>
                  <a:fillRect/>
                </a:stretch>
              </p:blipFill>
              <p:spPr>
                <a:xfrm>
                  <a:off x="3805451" y="1180495"/>
                  <a:ext cx="139680" cy="4741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7" name="Ink 46">
                  <a:extLst>
                    <a:ext uri="{FF2B5EF4-FFF2-40B4-BE49-F238E27FC236}">
                      <a16:creationId xmlns:a16="http://schemas.microsoft.com/office/drawing/2014/main" id="{F054C709-9FB4-79CB-2DE7-322570E5263F}"/>
                    </a:ext>
                  </a:extLst>
                </p14:cNvPr>
                <p14:cNvContentPartPr/>
                <p14:nvPr/>
              </p14:nvContentPartPr>
              <p14:xfrm>
                <a:off x="4025411" y="1391815"/>
                <a:ext cx="65160" cy="312120"/>
              </p14:xfrm>
            </p:contentPart>
          </mc:Choice>
          <mc:Fallback xmlns="">
            <p:pic>
              <p:nvPicPr>
                <p:cNvPr id="47" name="Ink 46">
                  <a:extLst>
                    <a:ext uri="{FF2B5EF4-FFF2-40B4-BE49-F238E27FC236}">
                      <a16:creationId xmlns:a16="http://schemas.microsoft.com/office/drawing/2014/main" id="{F054C709-9FB4-79CB-2DE7-322570E5263F}"/>
                    </a:ext>
                  </a:extLst>
                </p:cNvPr>
                <p:cNvPicPr/>
                <p:nvPr/>
              </p:nvPicPr>
              <p:blipFill>
                <a:blip r:embed="rId73"/>
                <a:stretch>
                  <a:fillRect/>
                </a:stretch>
              </p:blipFill>
              <p:spPr>
                <a:xfrm>
                  <a:off x="4016411" y="1382815"/>
                  <a:ext cx="82800" cy="3297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8" name="Ink 47">
                  <a:extLst>
                    <a:ext uri="{FF2B5EF4-FFF2-40B4-BE49-F238E27FC236}">
                      <a16:creationId xmlns:a16="http://schemas.microsoft.com/office/drawing/2014/main" id="{51FD8EC1-E47F-BFD2-547A-338A93BB2431}"/>
                    </a:ext>
                  </a:extLst>
                </p14:cNvPr>
                <p14:cNvContentPartPr/>
                <p14:nvPr/>
              </p14:nvContentPartPr>
              <p14:xfrm>
                <a:off x="4247171" y="1607815"/>
                <a:ext cx="5040" cy="118080"/>
              </p14:xfrm>
            </p:contentPart>
          </mc:Choice>
          <mc:Fallback xmlns="">
            <p:pic>
              <p:nvPicPr>
                <p:cNvPr id="48" name="Ink 47">
                  <a:extLst>
                    <a:ext uri="{FF2B5EF4-FFF2-40B4-BE49-F238E27FC236}">
                      <a16:creationId xmlns:a16="http://schemas.microsoft.com/office/drawing/2014/main" id="{51FD8EC1-E47F-BFD2-547A-338A93BB2431}"/>
                    </a:ext>
                  </a:extLst>
                </p:cNvPr>
                <p:cNvPicPr/>
                <p:nvPr/>
              </p:nvPicPr>
              <p:blipFill>
                <a:blip r:embed="rId75"/>
                <a:stretch>
                  <a:fillRect/>
                </a:stretch>
              </p:blipFill>
              <p:spPr>
                <a:xfrm>
                  <a:off x="4238531" y="1598815"/>
                  <a:ext cx="2268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9" name="Ink 48">
                  <a:extLst>
                    <a:ext uri="{FF2B5EF4-FFF2-40B4-BE49-F238E27FC236}">
                      <a16:creationId xmlns:a16="http://schemas.microsoft.com/office/drawing/2014/main" id="{62B366B2-052F-2E26-6664-0D283A48A254}"/>
                    </a:ext>
                  </a:extLst>
                </p14:cNvPr>
                <p14:cNvContentPartPr/>
                <p14:nvPr/>
              </p14:nvContentPartPr>
              <p14:xfrm>
                <a:off x="4407011" y="1500535"/>
                <a:ext cx="74520" cy="166320"/>
              </p14:xfrm>
            </p:contentPart>
          </mc:Choice>
          <mc:Fallback xmlns="">
            <p:pic>
              <p:nvPicPr>
                <p:cNvPr id="49" name="Ink 48">
                  <a:extLst>
                    <a:ext uri="{FF2B5EF4-FFF2-40B4-BE49-F238E27FC236}">
                      <a16:creationId xmlns:a16="http://schemas.microsoft.com/office/drawing/2014/main" id="{62B366B2-052F-2E26-6664-0D283A48A254}"/>
                    </a:ext>
                  </a:extLst>
                </p:cNvPr>
                <p:cNvPicPr/>
                <p:nvPr/>
              </p:nvPicPr>
              <p:blipFill>
                <a:blip r:embed="rId77"/>
                <a:stretch>
                  <a:fillRect/>
                </a:stretch>
              </p:blipFill>
              <p:spPr>
                <a:xfrm>
                  <a:off x="4398371" y="1491895"/>
                  <a:ext cx="9216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0" name="Ink 49">
                  <a:extLst>
                    <a:ext uri="{FF2B5EF4-FFF2-40B4-BE49-F238E27FC236}">
                      <a16:creationId xmlns:a16="http://schemas.microsoft.com/office/drawing/2014/main" id="{C7A2FAEB-E84A-898D-456A-CB7EFFC52170}"/>
                    </a:ext>
                  </a:extLst>
                </p14:cNvPr>
                <p14:cNvContentPartPr/>
                <p14:nvPr/>
              </p14:nvContentPartPr>
              <p14:xfrm>
                <a:off x="4637411" y="1368415"/>
                <a:ext cx="131760" cy="309600"/>
              </p14:xfrm>
            </p:contentPart>
          </mc:Choice>
          <mc:Fallback xmlns="">
            <p:pic>
              <p:nvPicPr>
                <p:cNvPr id="50" name="Ink 49">
                  <a:extLst>
                    <a:ext uri="{FF2B5EF4-FFF2-40B4-BE49-F238E27FC236}">
                      <a16:creationId xmlns:a16="http://schemas.microsoft.com/office/drawing/2014/main" id="{C7A2FAEB-E84A-898D-456A-CB7EFFC52170}"/>
                    </a:ext>
                  </a:extLst>
                </p:cNvPr>
                <p:cNvPicPr/>
                <p:nvPr/>
              </p:nvPicPr>
              <p:blipFill>
                <a:blip r:embed="rId79"/>
                <a:stretch>
                  <a:fillRect/>
                </a:stretch>
              </p:blipFill>
              <p:spPr>
                <a:xfrm>
                  <a:off x="4628771" y="1359775"/>
                  <a:ext cx="149400" cy="3272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1" name="Ink 50">
                  <a:extLst>
                    <a:ext uri="{FF2B5EF4-FFF2-40B4-BE49-F238E27FC236}">
                      <a16:creationId xmlns:a16="http://schemas.microsoft.com/office/drawing/2014/main" id="{536DF3DB-8ED3-EC85-9CC1-D48242A6CD6C}"/>
                    </a:ext>
                  </a:extLst>
                </p14:cNvPr>
                <p14:cNvContentPartPr/>
                <p14:nvPr/>
              </p14:nvContentPartPr>
              <p14:xfrm>
                <a:off x="4836851" y="1564255"/>
                <a:ext cx="141840" cy="151200"/>
              </p14:xfrm>
            </p:contentPart>
          </mc:Choice>
          <mc:Fallback xmlns="">
            <p:pic>
              <p:nvPicPr>
                <p:cNvPr id="51" name="Ink 50">
                  <a:extLst>
                    <a:ext uri="{FF2B5EF4-FFF2-40B4-BE49-F238E27FC236}">
                      <a16:creationId xmlns:a16="http://schemas.microsoft.com/office/drawing/2014/main" id="{536DF3DB-8ED3-EC85-9CC1-D48242A6CD6C}"/>
                    </a:ext>
                  </a:extLst>
                </p:cNvPr>
                <p:cNvPicPr/>
                <p:nvPr/>
              </p:nvPicPr>
              <p:blipFill>
                <a:blip r:embed="rId81"/>
                <a:stretch>
                  <a:fillRect/>
                </a:stretch>
              </p:blipFill>
              <p:spPr>
                <a:xfrm>
                  <a:off x="4828211" y="1555615"/>
                  <a:ext cx="15948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2" name="Ink 51">
                  <a:extLst>
                    <a:ext uri="{FF2B5EF4-FFF2-40B4-BE49-F238E27FC236}">
                      <a16:creationId xmlns:a16="http://schemas.microsoft.com/office/drawing/2014/main" id="{6A2DB309-D327-670C-3F00-EE41B59E50D3}"/>
                    </a:ext>
                  </a:extLst>
                </p14:cNvPr>
                <p14:cNvContentPartPr/>
                <p14:nvPr/>
              </p14:nvContentPartPr>
              <p14:xfrm>
                <a:off x="4997051" y="1248175"/>
                <a:ext cx="204840" cy="480600"/>
              </p14:xfrm>
            </p:contentPart>
          </mc:Choice>
          <mc:Fallback xmlns="">
            <p:pic>
              <p:nvPicPr>
                <p:cNvPr id="52" name="Ink 51">
                  <a:extLst>
                    <a:ext uri="{FF2B5EF4-FFF2-40B4-BE49-F238E27FC236}">
                      <a16:creationId xmlns:a16="http://schemas.microsoft.com/office/drawing/2014/main" id="{6A2DB309-D327-670C-3F00-EE41B59E50D3}"/>
                    </a:ext>
                  </a:extLst>
                </p:cNvPr>
                <p:cNvPicPr/>
                <p:nvPr/>
              </p:nvPicPr>
              <p:blipFill>
                <a:blip r:embed="rId83"/>
                <a:stretch>
                  <a:fillRect/>
                </a:stretch>
              </p:blipFill>
              <p:spPr>
                <a:xfrm>
                  <a:off x="4988411" y="1239535"/>
                  <a:ext cx="222480" cy="498240"/>
                </a:xfrm>
                <a:prstGeom prst="rect">
                  <a:avLst/>
                </a:prstGeom>
              </p:spPr>
            </p:pic>
          </mc:Fallback>
        </mc:AlternateContent>
      </p:grpSp>
      <p:grpSp>
        <p:nvGrpSpPr>
          <p:cNvPr id="67" name="Group 66">
            <a:extLst>
              <a:ext uri="{FF2B5EF4-FFF2-40B4-BE49-F238E27FC236}">
                <a16:creationId xmlns:a16="http://schemas.microsoft.com/office/drawing/2014/main" id="{6F538DF0-EBD1-9E99-01A2-87687FCBFB2D}"/>
              </a:ext>
            </a:extLst>
          </p:cNvPr>
          <p:cNvGrpSpPr/>
          <p:nvPr/>
        </p:nvGrpSpPr>
        <p:grpSpPr>
          <a:xfrm>
            <a:off x="5477291" y="1352575"/>
            <a:ext cx="256680" cy="152640"/>
            <a:chOff x="5477291" y="1352575"/>
            <a:chExt cx="256680" cy="152640"/>
          </a:xfrm>
        </p:grpSpPr>
        <mc:AlternateContent xmlns:mc="http://schemas.openxmlformats.org/markup-compatibility/2006" xmlns:p14="http://schemas.microsoft.com/office/powerpoint/2010/main">
          <mc:Choice Requires="p14">
            <p:contentPart p14:bwMode="auto" r:id="rId84">
              <p14:nvContentPartPr>
                <p14:cNvPr id="53" name="Ink 52">
                  <a:extLst>
                    <a:ext uri="{FF2B5EF4-FFF2-40B4-BE49-F238E27FC236}">
                      <a16:creationId xmlns:a16="http://schemas.microsoft.com/office/drawing/2014/main" id="{78CF2AC2-6430-ECA0-46C7-B1734C54B76C}"/>
                    </a:ext>
                  </a:extLst>
                </p14:cNvPr>
                <p14:cNvContentPartPr/>
                <p14:nvPr/>
              </p14:nvContentPartPr>
              <p14:xfrm>
                <a:off x="5477291" y="1352575"/>
                <a:ext cx="235440" cy="25560"/>
              </p14:xfrm>
            </p:contentPart>
          </mc:Choice>
          <mc:Fallback xmlns="">
            <p:pic>
              <p:nvPicPr>
                <p:cNvPr id="53" name="Ink 52">
                  <a:extLst>
                    <a:ext uri="{FF2B5EF4-FFF2-40B4-BE49-F238E27FC236}">
                      <a16:creationId xmlns:a16="http://schemas.microsoft.com/office/drawing/2014/main" id="{78CF2AC2-6430-ECA0-46C7-B1734C54B76C}"/>
                    </a:ext>
                  </a:extLst>
                </p:cNvPr>
                <p:cNvPicPr/>
                <p:nvPr/>
              </p:nvPicPr>
              <p:blipFill>
                <a:blip r:embed="rId85"/>
                <a:stretch>
                  <a:fillRect/>
                </a:stretch>
              </p:blipFill>
              <p:spPr>
                <a:xfrm>
                  <a:off x="5468291" y="1343575"/>
                  <a:ext cx="25308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4" name="Ink 53">
                  <a:extLst>
                    <a:ext uri="{FF2B5EF4-FFF2-40B4-BE49-F238E27FC236}">
                      <a16:creationId xmlns:a16="http://schemas.microsoft.com/office/drawing/2014/main" id="{BAC8B7BB-5178-1288-74F7-9D152F78DF73}"/>
                    </a:ext>
                  </a:extLst>
                </p14:cNvPr>
                <p14:cNvContentPartPr/>
                <p14:nvPr/>
              </p14:nvContentPartPr>
              <p14:xfrm>
                <a:off x="5478731" y="1495135"/>
                <a:ext cx="255240" cy="10080"/>
              </p14:xfrm>
            </p:contentPart>
          </mc:Choice>
          <mc:Fallback xmlns="">
            <p:pic>
              <p:nvPicPr>
                <p:cNvPr id="54" name="Ink 53">
                  <a:extLst>
                    <a:ext uri="{FF2B5EF4-FFF2-40B4-BE49-F238E27FC236}">
                      <a16:creationId xmlns:a16="http://schemas.microsoft.com/office/drawing/2014/main" id="{BAC8B7BB-5178-1288-74F7-9D152F78DF73}"/>
                    </a:ext>
                  </a:extLst>
                </p:cNvPr>
                <p:cNvPicPr/>
                <p:nvPr/>
              </p:nvPicPr>
              <p:blipFill>
                <a:blip r:embed="rId87"/>
                <a:stretch>
                  <a:fillRect/>
                </a:stretch>
              </p:blipFill>
              <p:spPr>
                <a:xfrm>
                  <a:off x="5469731" y="1486495"/>
                  <a:ext cx="272880" cy="27720"/>
                </a:xfrm>
                <a:prstGeom prst="rect">
                  <a:avLst/>
                </a:prstGeom>
              </p:spPr>
            </p:pic>
          </mc:Fallback>
        </mc:AlternateContent>
      </p:grpSp>
      <p:grpSp>
        <p:nvGrpSpPr>
          <p:cNvPr id="66" name="Group 65">
            <a:extLst>
              <a:ext uri="{FF2B5EF4-FFF2-40B4-BE49-F238E27FC236}">
                <a16:creationId xmlns:a16="http://schemas.microsoft.com/office/drawing/2014/main" id="{22E91328-BFB0-2883-248F-A151650B626F}"/>
              </a:ext>
            </a:extLst>
          </p:cNvPr>
          <p:cNvGrpSpPr/>
          <p:nvPr/>
        </p:nvGrpSpPr>
        <p:grpSpPr>
          <a:xfrm>
            <a:off x="5951771" y="1076455"/>
            <a:ext cx="1688400" cy="613800"/>
            <a:chOff x="5951771" y="1076455"/>
            <a:chExt cx="1688400" cy="613800"/>
          </a:xfrm>
        </p:grpSpPr>
        <mc:AlternateContent xmlns:mc="http://schemas.openxmlformats.org/markup-compatibility/2006" xmlns:p14="http://schemas.microsoft.com/office/powerpoint/2010/main">
          <mc:Choice Requires="p14">
            <p:contentPart p14:bwMode="auto" r:id="rId88">
              <p14:nvContentPartPr>
                <p14:cNvPr id="55" name="Ink 54">
                  <a:extLst>
                    <a:ext uri="{FF2B5EF4-FFF2-40B4-BE49-F238E27FC236}">
                      <a16:creationId xmlns:a16="http://schemas.microsoft.com/office/drawing/2014/main" id="{DE1B7276-B28C-03CB-B776-28174441C996}"/>
                    </a:ext>
                  </a:extLst>
                </p14:cNvPr>
                <p14:cNvContentPartPr/>
                <p14:nvPr/>
              </p14:nvContentPartPr>
              <p14:xfrm>
                <a:off x="5951771" y="1410175"/>
                <a:ext cx="242640" cy="22320"/>
              </p14:xfrm>
            </p:contentPart>
          </mc:Choice>
          <mc:Fallback xmlns="">
            <p:pic>
              <p:nvPicPr>
                <p:cNvPr id="55" name="Ink 54">
                  <a:extLst>
                    <a:ext uri="{FF2B5EF4-FFF2-40B4-BE49-F238E27FC236}">
                      <a16:creationId xmlns:a16="http://schemas.microsoft.com/office/drawing/2014/main" id="{DE1B7276-B28C-03CB-B776-28174441C996}"/>
                    </a:ext>
                  </a:extLst>
                </p:cNvPr>
                <p:cNvPicPr/>
                <p:nvPr/>
              </p:nvPicPr>
              <p:blipFill>
                <a:blip r:embed="rId89"/>
                <a:stretch>
                  <a:fillRect/>
                </a:stretch>
              </p:blipFill>
              <p:spPr>
                <a:xfrm>
                  <a:off x="5942771" y="1401175"/>
                  <a:ext cx="26028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6" name="Ink 55">
                  <a:extLst>
                    <a:ext uri="{FF2B5EF4-FFF2-40B4-BE49-F238E27FC236}">
                      <a16:creationId xmlns:a16="http://schemas.microsoft.com/office/drawing/2014/main" id="{A2084074-0F98-35FA-F33B-A4786DE98517}"/>
                    </a:ext>
                  </a:extLst>
                </p14:cNvPr>
                <p14:cNvContentPartPr/>
                <p14:nvPr/>
              </p14:nvContentPartPr>
              <p14:xfrm>
                <a:off x="6357491" y="1125055"/>
                <a:ext cx="562320" cy="185040"/>
              </p14:xfrm>
            </p:contentPart>
          </mc:Choice>
          <mc:Fallback xmlns="">
            <p:pic>
              <p:nvPicPr>
                <p:cNvPr id="56" name="Ink 55">
                  <a:extLst>
                    <a:ext uri="{FF2B5EF4-FFF2-40B4-BE49-F238E27FC236}">
                      <a16:creationId xmlns:a16="http://schemas.microsoft.com/office/drawing/2014/main" id="{A2084074-0F98-35FA-F33B-A4786DE98517}"/>
                    </a:ext>
                  </a:extLst>
                </p:cNvPr>
                <p:cNvPicPr/>
                <p:nvPr/>
              </p:nvPicPr>
              <p:blipFill>
                <a:blip r:embed="rId91"/>
                <a:stretch>
                  <a:fillRect/>
                </a:stretch>
              </p:blipFill>
              <p:spPr>
                <a:xfrm>
                  <a:off x="6348851" y="1116415"/>
                  <a:ext cx="57996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7" name="Ink 56">
                  <a:extLst>
                    <a:ext uri="{FF2B5EF4-FFF2-40B4-BE49-F238E27FC236}">
                      <a16:creationId xmlns:a16="http://schemas.microsoft.com/office/drawing/2014/main" id="{FEAF6962-ECC9-A5AD-9634-77607B2BCD2D}"/>
                    </a:ext>
                  </a:extLst>
                </p14:cNvPr>
                <p14:cNvContentPartPr/>
                <p14:nvPr/>
              </p14:nvContentPartPr>
              <p14:xfrm>
                <a:off x="6661691" y="1076455"/>
                <a:ext cx="24120" cy="426600"/>
              </p14:xfrm>
            </p:contentPart>
          </mc:Choice>
          <mc:Fallback xmlns="">
            <p:pic>
              <p:nvPicPr>
                <p:cNvPr id="57" name="Ink 56">
                  <a:extLst>
                    <a:ext uri="{FF2B5EF4-FFF2-40B4-BE49-F238E27FC236}">
                      <a16:creationId xmlns:a16="http://schemas.microsoft.com/office/drawing/2014/main" id="{FEAF6962-ECC9-A5AD-9634-77607B2BCD2D}"/>
                    </a:ext>
                  </a:extLst>
                </p:cNvPr>
                <p:cNvPicPr/>
                <p:nvPr/>
              </p:nvPicPr>
              <p:blipFill>
                <a:blip r:embed="rId93"/>
                <a:stretch>
                  <a:fillRect/>
                </a:stretch>
              </p:blipFill>
              <p:spPr>
                <a:xfrm>
                  <a:off x="6652691" y="1067815"/>
                  <a:ext cx="41760" cy="4442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8" name="Ink 57">
                  <a:extLst>
                    <a:ext uri="{FF2B5EF4-FFF2-40B4-BE49-F238E27FC236}">
                      <a16:creationId xmlns:a16="http://schemas.microsoft.com/office/drawing/2014/main" id="{1CC6C5F5-C5B0-302E-2D4E-79EB9F6874DE}"/>
                    </a:ext>
                  </a:extLst>
                </p14:cNvPr>
                <p14:cNvContentPartPr/>
                <p14:nvPr/>
              </p14:nvContentPartPr>
              <p14:xfrm>
                <a:off x="6985331" y="1102375"/>
                <a:ext cx="187200" cy="550440"/>
              </p14:xfrm>
            </p:contentPart>
          </mc:Choice>
          <mc:Fallback xmlns="">
            <p:pic>
              <p:nvPicPr>
                <p:cNvPr id="58" name="Ink 57">
                  <a:extLst>
                    <a:ext uri="{FF2B5EF4-FFF2-40B4-BE49-F238E27FC236}">
                      <a16:creationId xmlns:a16="http://schemas.microsoft.com/office/drawing/2014/main" id="{1CC6C5F5-C5B0-302E-2D4E-79EB9F6874DE}"/>
                    </a:ext>
                  </a:extLst>
                </p:cNvPr>
                <p:cNvPicPr/>
                <p:nvPr/>
              </p:nvPicPr>
              <p:blipFill>
                <a:blip r:embed="rId95"/>
                <a:stretch>
                  <a:fillRect/>
                </a:stretch>
              </p:blipFill>
              <p:spPr>
                <a:xfrm>
                  <a:off x="6976691" y="1093735"/>
                  <a:ext cx="204840" cy="5680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9" name="Ink 58">
                  <a:extLst>
                    <a:ext uri="{FF2B5EF4-FFF2-40B4-BE49-F238E27FC236}">
                      <a16:creationId xmlns:a16="http://schemas.microsoft.com/office/drawing/2014/main" id="{DAA065E6-6B40-FD66-046C-4A32A9353C5C}"/>
                    </a:ext>
                  </a:extLst>
                </p14:cNvPr>
                <p14:cNvContentPartPr/>
                <p14:nvPr/>
              </p14:nvContentPartPr>
              <p14:xfrm>
                <a:off x="7229771" y="1294255"/>
                <a:ext cx="179640" cy="396000"/>
              </p14:xfrm>
            </p:contentPart>
          </mc:Choice>
          <mc:Fallback xmlns="">
            <p:pic>
              <p:nvPicPr>
                <p:cNvPr id="59" name="Ink 58">
                  <a:extLst>
                    <a:ext uri="{FF2B5EF4-FFF2-40B4-BE49-F238E27FC236}">
                      <a16:creationId xmlns:a16="http://schemas.microsoft.com/office/drawing/2014/main" id="{DAA065E6-6B40-FD66-046C-4A32A9353C5C}"/>
                    </a:ext>
                  </a:extLst>
                </p:cNvPr>
                <p:cNvPicPr/>
                <p:nvPr/>
              </p:nvPicPr>
              <p:blipFill>
                <a:blip r:embed="rId97"/>
                <a:stretch>
                  <a:fillRect/>
                </a:stretch>
              </p:blipFill>
              <p:spPr>
                <a:xfrm>
                  <a:off x="7221131" y="1285255"/>
                  <a:ext cx="197280" cy="4136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0" name="Ink 59">
                  <a:extLst>
                    <a:ext uri="{FF2B5EF4-FFF2-40B4-BE49-F238E27FC236}">
                      <a16:creationId xmlns:a16="http://schemas.microsoft.com/office/drawing/2014/main" id="{55026609-56FC-97D5-38C5-0E092B1D50BE}"/>
                    </a:ext>
                  </a:extLst>
                </p14:cNvPr>
                <p14:cNvContentPartPr/>
                <p14:nvPr/>
              </p14:nvContentPartPr>
              <p14:xfrm>
                <a:off x="7472771" y="1537255"/>
                <a:ext cx="167400" cy="141840"/>
              </p14:xfrm>
            </p:contentPart>
          </mc:Choice>
          <mc:Fallback xmlns="">
            <p:pic>
              <p:nvPicPr>
                <p:cNvPr id="60" name="Ink 59">
                  <a:extLst>
                    <a:ext uri="{FF2B5EF4-FFF2-40B4-BE49-F238E27FC236}">
                      <a16:creationId xmlns:a16="http://schemas.microsoft.com/office/drawing/2014/main" id="{55026609-56FC-97D5-38C5-0E092B1D50BE}"/>
                    </a:ext>
                  </a:extLst>
                </p:cNvPr>
                <p:cNvPicPr/>
                <p:nvPr/>
              </p:nvPicPr>
              <p:blipFill>
                <a:blip r:embed="rId99"/>
                <a:stretch>
                  <a:fillRect/>
                </a:stretch>
              </p:blipFill>
              <p:spPr>
                <a:xfrm>
                  <a:off x="7463771" y="1528615"/>
                  <a:ext cx="185040" cy="159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0">
            <p14:nvContentPartPr>
              <p14:cNvPr id="61" name="Ink 60">
                <a:extLst>
                  <a:ext uri="{FF2B5EF4-FFF2-40B4-BE49-F238E27FC236}">
                    <a16:creationId xmlns:a16="http://schemas.microsoft.com/office/drawing/2014/main" id="{DDEEE2A4-28AA-D9F7-C767-0B564AEE34F1}"/>
                  </a:ext>
                </a:extLst>
              </p14:cNvPr>
              <p14:cNvContentPartPr/>
              <p14:nvPr/>
            </p14:nvContentPartPr>
            <p14:xfrm>
              <a:off x="7824131" y="1401895"/>
              <a:ext cx="64800" cy="155520"/>
            </p14:xfrm>
          </p:contentPart>
        </mc:Choice>
        <mc:Fallback xmlns="">
          <p:pic>
            <p:nvPicPr>
              <p:cNvPr id="61" name="Ink 60">
                <a:extLst>
                  <a:ext uri="{FF2B5EF4-FFF2-40B4-BE49-F238E27FC236}">
                    <a16:creationId xmlns:a16="http://schemas.microsoft.com/office/drawing/2014/main" id="{DDEEE2A4-28AA-D9F7-C767-0B564AEE34F1}"/>
                  </a:ext>
                </a:extLst>
              </p:cNvPr>
              <p:cNvPicPr/>
              <p:nvPr/>
            </p:nvPicPr>
            <p:blipFill>
              <a:blip r:embed="rId101"/>
              <a:stretch>
                <a:fillRect/>
              </a:stretch>
            </p:blipFill>
            <p:spPr>
              <a:xfrm>
                <a:off x="7815131" y="1392895"/>
                <a:ext cx="82440" cy="173160"/>
              </a:xfrm>
              <a:prstGeom prst="rect">
                <a:avLst/>
              </a:prstGeom>
            </p:spPr>
          </p:pic>
        </mc:Fallback>
      </mc:AlternateContent>
      <p:grpSp>
        <p:nvGrpSpPr>
          <p:cNvPr id="65" name="Group 64">
            <a:extLst>
              <a:ext uri="{FF2B5EF4-FFF2-40B4-BE49-F238E27FC236}">
                <a16:creationId xmlns:a16="http://schemas.microsoft.com/office/drawing/2014/main" id="{4CEB0AB5-E8C4-FA7C-6C34-22FED1475D3D}"/>
              </a:ext>
            </a:extLst>
          </p:cNvPr>
          <p:cNvGrpSpPr/>
          <p:nvPr/>
        </p:nvGrpSpPr>
        <p:grpSpPr>
          <a:xfrm>
            <a:off x="8123291" y="1114975"/>
            <a:ext cx="477000" cy="566640"/>
            <a:chOff x="8123291" y="1114975"/>
            <a:chExt cx="477000" cy="566640"/>
          </a:xfrm>
        </p:grpSpPr>
        <mc:AlternateContent xmlns:mc="http://schemas.openxmlformats.org/markup-compatibility/2006" xmlns:p14="http://schemas.microsoft.com/office/powerpoint/2010/main">
          <mc:Choice Requires="p14">
            <p:contentPart p14:bwMode="auto" r:id="rId102">
              <p14:nvContentPartPr>
                <p14:cNvPr id="62" name="Ink 61">
                  <a:extLst>
                    <a:ext uri="{FF2B5EF4-FFF2-40B4-BE49-F238E27FC236}">
                      <a16:creationId xmlns:a16="http://schemas.microsoft.com/office/drawing/2014/main" id="{E2A0C2AC-B7A6-377F-303D-ACA93F63F350}"/>
                    </a:ext>
                  </a:extLst>
                </p14:cNvPr>
                <p14:cNvContentPartPr/>
                <p14:nvPr/>
              </p14:nvContentPartPr>
              <p14:xfrm>
                <a:off x="8123291" y="1256095"/>
                <a:ext cx="127080" cy="363960"/>
              </p14:xfrm>
            </p:contentPart>
          </mc:Choice>
          <mc:Fallback xmlns="">
            <p:pic>
              <p:nvPicPr>
                <p:cNvPr id="62" name="Ink 61">
                  <a:extLst>
                    <a:ext uri="{FF2B5EF4-FFF2-40B4-BE49-F238E27FC236}">
                      <a16:creationId xmlns:a16="http://schemas.microsoft.com/office/drawing/2014/main" id="{E2A0C2AC-B7A6-377F-303D-ACA93F63F350}"/>
                    </a:ext>
                  </a:extLst>
                </p:cNvPr>
                <p:cNvPicPr/>
                <p:nvPr/>
              </p:nvPicPr>
              <p:blipFill>
                <a:blip r:embed="rId103"/>
                <a:stretch>
                  <a:fillRect/>
                </a:stretch>
              </p:blipFill>
              <p:spPr>
                <a:xfrm>
                  <a:off x="8114291" y="1247455"/>
                  <a:ext cx="144720" cy="3816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3" name="Ink 62">
                  <a:extLst>
                    <a:ext uri="{FF2B5EF4-FFF2-40B4-BE49-F238E27FC236}">
                      <a16:creationId xmlns:a16="http://schemas.microsoft.com/office/drawing/2014/main" id="{3053CC3C-E25A-498C-B3D1-89F294B2FC44}"/>
                    </a:ext>
                  </a:extLst>
                </p14:cNvPr>
                <p14:cNvContentPartPr/>
                <p14:nvPr/>
              </p14:nvContentPartPr>
              <p14:xfrm>
                <a:off x="8342171" y="1512055"/>
                <a:ext cx="22680" cy="169560"/>
              </p14:xfrm>
            </p:contentPart>
          </mc:Choice>
          <mc:Fallback xmlns="">
            <p:pic>
              <p:nvPicPr>
                <p:cNvPr id="63" name="Ink 62">
                  <a:extLst>
                    <a:ext uri="{FF2B5EF4-FFF2-40B4-BE49-F238E27FC236}">
                      <a16:creationId xmlns:a16="http://schemas.microsoft.com/office/drawing/2014/main" id="{3053CC3C-E25A-498C-B3D1-89F294B2FC44}"/>
                    </a:ext>
                  </a:extLst>
                </p:cNvPr>
                <p:cNvPicPr/>
                <p:nvPr/>
              </p:nvPicPr>
              <p:blipFill>
                <a:blip r:embed="rId105"/>
                <a:stretch>
                  <a:fillRect/>
                </a:stretch>
              </p:blipFill>
              <p:spPr>
                <a:xfrm>
                  <a:off x="8333531" y="1503055"/>
                  <a:ext cx="4032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4" name="Ink 63">
                  <a:extLst>
                    <a:ext uri="{FF2B5EF4-FFF2-40B4-BE49-F238E27FC236}">
                      <a16:creationId xmlns:a16="http://schemas.microsoft.com/office/drawing/2014/main" id="{D6150DA4-2AEC-FF3F-1F5C-C10AE57FC3FB}"/>
                    </a:ext>
                  </a:extLst>
                </p14:cNvPr>
                <p14:cNvContentPartPr/>
                <p14:nvPr/>
              </p14:nvContentPartPr>
              <p14:xfrm>
                <a:off x="8481131" y="1114975"/>
                <a:ext cx="119160" cy="565920"/>
              </p14:xfrm>
            </p:contentPart>
          </mc:Choice>
          <mc:Fallback xmlns="">
            <p:pic>
              <p:nvPicPr>
                <p:cNvPr id="64" name="Ink 63">
                  <a:extLst>
                    <a:ext uri="{FF2B5EF4-FFF2-40B4-BE49-F238E27FC236}">
                      <a16:creationId xmlns:a16="http://schemas.microsoft.com/office/drawing/2014/main" id="{D6150DA4-2AEC-FF3F-1F5C-C10AE57FC3FB}"/>
                    </a:ext>
                  </a:extLst>
                </p:cNvPr>
                <p:cNvPicPr/>
                <p:nvPr/>
              </p:nvPicPr>
              <p:blipFill>
                <a:blip r:embed="rId107"/>
                <a:stretch>
                  <a:fillRect/>
                </a:stretch>
              </p:blipFill>
              <p:spPr>
                <a:xfrm>
                  <a:off x="8472491" y="1106335"/>
                  <a:ext cx="136800" cy="583560"/>
                </a:xfrm>
                <a:prstGeom prst="rect">
                  <a:avLst/>
                </a:prstGeom>
              </p:spPr>
            </p:pic>
          </mc:Fallback>
        </mc:AlternateContent>
      </p:grpSp>
      <p:grpSp>
        <p:nvGrpSpPr>
          <p:cNvPr id="73" name="Group 72">
            <a:extLst>
              <a:ext uri="{FF2B5EF4-FFF2-40B4-BE49-F238E27FC236}">
                <a16:creationId xmlns:a16="http://schemas.microsoft.com/office/drawing/2014/main" id="{0A7FE651-39BD-F97D-280F-4F9096B17E74}"/>
              </a:ext>
            </a:extLst>
          </p:cNvPr>
          <p:cNvGrpSpPr/>
          <p:nvPr/>
        </p:nvGrpSpPr>
        <p:grpSpPr>
          <a:xfrm>
            <a:off x="1117331" y="2569375"/>
            <a:ext cx="980640" cy="436320"/>
            <a:chOff x="1117331" y="2569375"/>
            <a:chExt cx="980640" cy="436320"/>
          </a:xfrm>
        </p:grpSpPr>
        <mc:AlternateContent xmlns:mc="http://schemas.openxmlformats.org/markup-compatibility/2006" xmlns:p14="http://schemas.microsoft.com/office/powerpoint/2010/main">
          <mc:Choice Requires="p14">
            <p:contentPart p14:bwMode="auto" r:id="rId108">
              <p14:nvContentPartPr>
                <p14:cNvPr id="69" name="Ink 68">
                  <a:extLst>
                    <a:ext uri="{FF2B5EF4-FFF2-40B4-BE49-F238E27FC236}">
                      <a16:creationId xmlns:a16="http://schemas.microsoft.com/office/drawing/2014/main" id="{02DBA714-C221-CA54-31C7-937082FD230A}"/>
                    </a:ext>
                  </a:extLst>
                </p14:cNvPr>
                <p14:cNvContentPartPr/>
                <p14:nvPr/>
              </p14:nvContentPartPr>
              <p14:xfrm>
                <a:off x="1117331" y="2603575"/>
                <a:ext cx="511200" cy="256680"/>
              </p14:xfrm>
            </p:contentPart>
          </mc:Choice>
          <mc:Fallback xmlns="">
            <p:pic>
              <p:nvPicPr>
                <p:cNvPr id="69" name="Ink 68">
                  <a:extLst>
                    <a:ext uri="{FF2B5EF4-FFF2-40B4-BE49-F238E27FC236}">
                      <a16:creationId xmlns:a16="http://schemas.microsoft.com/office/drawing/2014/main" id="{02DBA714-C221-CA54-31C7-937082FD230A}"/>
                    </a:ext>
                  </a:extLst>
                </p:cNvPr>
                <p:cNvPicPr/>
                <p:nvPr/>
              </p:nvPicPr>
              <p:blipFill>
                <a:blip r:embed="rId109"/>
                <a:stretch>
                  <a:fillRect/>
                </a:stretch>
              </p:blipFill>
              <p:spPr>
                <a:xfrm>
                  <a:off x="1108691" y="2594935"/>
                  <a:ext cx="528840" cy="2743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0" name="Ink 69">
                  <a:extLst>
                    <a:ext uri="{FF2B5EF4-FFF2-40B4-BE49-F238E27FC236}">
                      <a16:creationId xmlns:a16="http://schemas.microsoft.com/office/drawing/2014/main" id="{5105C675-00B8-DAAB-36F7-0BB51D3416B6}"/>
                    </a:ext>
                  </a:extLst>
                </p14:cNvPr>
                <p14:cNvContentPartPr/>
                <p14:nvPr/>
              </p14:nvContentPartPr>
              <p14:xfrm>
                <a:off x="1408211" y="2569375"/>
                <a:ext cx="60120" cy="436320"/>
              </p14:xfrm>
            </p:contentPart>
          </mc:Choice>
          <mc:Fallback xmlns="">
            <p:pic>
              <p:nvPicPr>
                <p:cNvPr id="70" name="Ink 69">
                  <a:extLst>
                    <a:ext uri="{FF2B5EF4-FFF2-40B4-BE49-F238E27FC236}">
                      <a16:creationId xmlns:a16="http://schemas.microsoft.com/office/drawing/2014/main" id="{5105C675-00B8-DAAB-36F7-0BB51D3416B6}"/>
                    </a:ext>
                  </a:extLst>
                </p:cNvPr>
                <p:cNvPicPr/>
                <p:nvPr/>
              </p:nvPicPr>
              <p:blipFill>
                <a:blip r:embed="rId111"/>
                <a:stretch>
                  <a:fillRect/>
                </a:stretch>
              </p:blipFill>
              <p:spPr>
                <a:xfrm>
                  <a:off x="1399211" y="2560375"/>
                  <a:ext cx="77760" cy="4539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1" name="Ink 70">
                  <a:extLst>
                    <a:ext uri="{FF2B5EF4-FFF2-40B4-BE49-F238E27FC236}">
                      <a16:creationId xmlns:a16="http://schemas.microsoft.com/office/drawing/2014/main" id="{37807180-971F-18BE-D4CE-84F05053CA16}"/>
                    </a:ext>
                  </a:extLst>
                </p14:cNvPr>
                <p14:cNvContentPartPr/>
                <p14:nvPr/>
              </p14:nvContentPartPr>
              <p14:xfrm>
                <a:off x="1856051" y="2759095"/>
                <a:ext cx="230040" cy="61560"/>
              </p14:xfrm>
            </p:contentPart>
          </mc:Choice>
          <mc:Fallback xmlns="">
            <p:pic>
              <p:nvPicPr>
                <p:cNvPr id="71" name="Ink 70">
                  <a:extLst>
                    <a:ext uri="{FF2B5EF4-FFF2-40B4-BE49-F238E27FC236}">
                      <a16:creationId xmlns:a16="http://schemas.microsoft.com/office/drawing/2014/main" id="{37807180-971F-18BE-D4CE-84F05053CA16}"/>
                    </a:ext>
                  </a:extLst>
                </p:cNvPr>
                <p:cNvPicPr/>
                <p:nvPr/>
              </p:nvPicPr>
              <p:blipFill>
                <a:blip r:embed="rId113"/>
                <a:stretch>
                  <a:fillRect/>
                </a:stretch>
              </p:blipFill>
              <p:spPr>
                <a:xfrm>
                  <a:off x="1847051" y="2750455"/>
                  <a:ext cx="24768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2" name="Ink 71">
                  <a:extLst>
                    <a:ext uri="{FF2B5EF4-FFF2-40B4-BE49-F238E27FC236}">
                      <a16:creationId xmlns:a16="http://schemas.microsoft.com/office/drawing/2014/main" id="{B3760360-2D12-AA0F-D641-44E1500010C7}"/>
                    </a:ext>
                  </a:extLst>
                </p14:cNvPr>
                <p14:cNvContentPartPr/>
                <p14:nvPr/>
              </p14:nvContentPartPr>
              <p14:xfrm>
                <a:off x="1898891" y="2891935"/>
                <a:ext cx="199080" cy="16560"/>
              </p14:xfrm>
            </p:contentPart>
          </mc:Choice>
          <mc:Fallback xmlns="">
            <p:pic>
              <p:nvPicPr>
                <p:cNvPr id="72" name="Ink 71">
                  <a:extLst>
                    <a:ext uri="{FF2B5EF4-FFF2-40B4-BE49-F238E27FC236}">
                      <a16:creationId xmlns:a16="http://schemas.microsoft.com/office/drawing/2014/main" id="{B3760360-2D12-AA0F-D641-44E1500010C7}"/>
                    </a:ext>
                  </a:extLst>
                </p:cNvPr>
                <p:cNvPicPr/>
                <p:nvPr/>
              </p:nvPicPr>
              <p:blipFill>
                <a:blip r:embed="rId115"/>
                <a:stretch>
                  <a:fillRect/>
                </a:stretch>
              </p:blipFill>
              <p:spPr>
                <a:xfrm>
                  <a:off x="1890251" y="2883295"/>
                  <a:ext cx="216720" cy="34200"/>
                </a:xfrm>
                <a:prstGeom prst="rect">
                  <a:avLst/>
                </a:prstGeom>
              </p:spPr>
            </p:pic>
          </mc:Fallback>
        </mc:AlternateContent>
      </p:grpSp>
      <p:grpSp>
        <p:nvGrpSpPr>
          <p:cNvPr id="86" name="Group 85">
            <a:extLst>
              <a:ext uri="{FF2B5EF4-FFF2-40B4-BE49-F238E27FC236}">
                <a16:creationId xmlns:a16="http://schemas.microsoft.com/office/drawing/2014/main" id="{26E558F5-8739-C03A-A962-38CDFB7BB531}"/>
              </a:ext>
            </a:extLst>
          </p:cNvPr>
          <p:cNvGrpSpPr/>
          <p:nvPr/>
        </p:nvGrpSpPr>
        <p:grpSpPr>
          <a:xfrm>
            <a:off x="2542571" y="2459935"/>
            <a:ext cx="1182240" cy="677880"/>
            <a:chOff x="2542571" y="2459935"/>
            <a:chExt cx="1182240" cy="677880"/>
          </a:xfrm>
        </p:grpSpPr>
        <mc:AlternateContent xmlns:mc="http://schemas.openxmlformats.org/markup-compatibility/2006" xmlns:p14="http://schemas.microsoft.com/office/powerpoint/2010/main">
          <mc:Choice Requires="p14">
            <p:contentPart p14:bwMode="auto" r:id="rId116">
              <p14:nvContentPartPr>
                <p14:cNvPr id="74" name="Ink 73">
                  <a:extLst>
                    <a:ext uri="{FF2B5EF4-FFF2-40B4-BE49-F238E27FC236}">
                      <a16:creationId xmlns:a16="http://schemas.microsoft.com/office/drawing/2014/main" id="{760681E1-06EF-5DA0-0C94-2E0AC4C4D032}"/>
                    </a:ext>
                  </a:extLst>
                </p14:cNvPr>
                <p14:cNvContentPartPr/>
                <p14:nvPr/>
              </p14:nvContentPartPr>
              <p14:xfrm>
                <a:off x="2542571" y="2480455"/>
                <a:ext cx="532440" cy="214920"/>
              </p14:xfrm>
            </p:contentPart>
          </mc:Choice>
          <mc:Fallback xmlns="">
            <p:pic>
              <p:nvPicPr>
                <p:cNvPr id="74" name="Ink 73">
                  <a:extLst>
                    <a:ext uri="{FF2B5EF4-FFF2-40B4-BE49-F238E27FC236}">
                      <a16:creationId xmlns:a16="http://schemas.microsoft.com/office/drawing/2014/main" id="{760681E1-06EF-5DA0-0C94-2E0AC4C4D032}"/>
                    </a:ext>
                  </a:extLst>
                </p:cNvPr>
                <p:cNvPicPr/>
                <p:nvPr/>
              </p:nvPicPr>
              <p:blipFill>
                <a:blip r:embed="rId117"/>
                <a:stretch>
                  <a:fillRect/>
                </a:stretch>
              </p:blipFill>
              <p:spPr>
                <a:xfrm>
                  <a:off x="2533931" y="2471455"/>
                  <a:ext cx="55008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5" name="Ink 74">
                  <a:extLst>
                    <a:ext uri="{FF2B5EF4-FFF2-40B4-BE49-F238E27FC236}">
                      <a16:creationId xmlns:a16="http://schemas.microsoft.com/office/drawing/2014/main" id="{FCE082DF-6105-D73F-6FCD-931B285C80C4}"/>
                    </a:ext>
                  </a:extLst>
                </p14:cNvPr>
                <p14:cNvContentPartPr/>
                <p14:nvPr/>
              </p14:nvContentPartPr>
              <p14:xfrm>
                <a:off x="2841731" y="2459935"/>
                <a:ext cx="11880" cy="438840"/>
              </p14:xfrm>
            </p:contentPart>
          </mc:Choice>
          <mc:Fallback xmlns="">
            <p:pic>
              <p:nvPicPr>
                <p:cNvPr id="75" name="Ink 74">
                  <a:extLst>
                    <a:ext uri="{FF2B5EF4-FFF2-40B4-BE49-F238E27FC236}">
                      <a16:creationId xmlns:a16="http://schemas.microsoft.com/office/drawing/2014/main" id="{FCE082DF-6105-D73F-6FCD-931B285C80C4}"/>
                    </a:ext>
                  </a:extLst>
                </p:cNvPr>
                <p:cNvPicPr/>
                <p:nvPr/>
              </p:nvPicPr>
              <p:blipFill>
                <a:blip r:embed="rId119"/>
                <a:stretch>
                  <a:fillRect/>
                </a:stretch>
              </p:blipFill>
              <p:spPr>
                <a:xfrm>
                  <a:off x="2832731" y="2451295"/>
                  <a:ext cx="29520" cy="4564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82" name="Ink 81">
                  <a:extLst>
                    <a:ext uri="{FF2B5EF4-FFF2-40B4-BE49-F238E27FC236}">
                      <a16:creationId xmlns:a16="http://schemas.microsoft.com/office/drawing/2014/main" id="{3EEC5F97-903A-A12E-22DD-85612E0E60B2}"/>
                    </a:ext>
                  </a:extLst>
                </p14:cNvPr>
                <p14:cNvContentPartPr/>
                <p14:nvPr/>
              </p14:nvContentPartPr>
              <p14:xfrm>
                <a:off x="2893211" y="2726335"/>
                <a:ext cx="739800" cy="400320"/>
              </p14:xfrm>
            </p:contentPart>
          </mc:Choice>
          <mc:Fallback xmlns="">
            <p:pic>
              <p:nvPicPr>
                <p:cNvPr id="82" name="Ink 81">
                  <a:extLst>
                    <a:ext uri="{FF2B5EF4-FFF2-40B4-BE49-F238E27FC236}">
                      <a16:creationId xmlns:a16="http://schemas.microsoft.com/office/drawing/2014/main" id="{3EEC5F97-903A-A12E-22DD-85612E0E60B2}"/>
                    </a:ext>
                  </a:extLst>
                </p:cNvPr>
                <p:cNvPicPr/>
                <p:nvPr/>
              </p:nvPicPr>
              <p:blipFill>
                <a:blip r:embed="rId121"/>
                <a:stretch>
                  <a:fillRect/>
                </a:stretch>
              </p:blipFill>
              <p:spPr>
                <a:xfrm>
                  <a:off x="2884211" y="2717695"/>
                  <a:ext cx="757440" cy="4179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83" name="Ink 82">
                  <a:extLst>
                    <a:ext uri="{FF2B5EF4-FFF2-40B4-BE49-F238E27FC236}">
                      <a16:creationId xmlns:a16="http://schemas.microsoft.com/office/drawing/2014/main" id="{1976E67C-2984-DF81-2086-5651A9D4625A}"/>
                    </a:ext>
                  </a:extLst>
                </p14:cNvPr>
                <p14:cNvContentPartPr/>
                <p14:nvPr/>
              </p14:nvContentPartPr>
              <p14:xfrm>
                <a:off x="3440771" y="2920375"/>
                <a:ext cx="178200" cy="11160"/>
              </p14:xfrm>
            </p:contentPart>
          </mc:Choice>
          <mc:Fallback xmlns="">
            <p:pic>
              <p:nvPicPr>
                <p:cNvPr id="83" name="Ink 82">
                  <a:extLst>
                    <a:ext uri="{FF2B5EF4-FFF2-40B4-BE49-F238E27FC236}">
                      <a16:creationId xmlns:a16="http://schemas.microsoft.com/office/drawing/2014/main" id="{1976E67C-2984-DF81-2086-5651A9D4625A}"/>
                    </a:ext>
                  </a:extLst>
                </p:cNvPr>
                <p:cNvPicPr/>
                <p:nvPr/>
              </p:nvPicPr>
              <p:blipFill>
                <a:blip r:embed="rId123"/>
                <a:stretch>
                  <a:fillRect/>
                </a:stretch>
              </p:blipFill>
              <p:spPr>
                <a:xfrm>
                  <a:off x="3432131" y="2911735"/>
                  <a:ext cx="19584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5" name="Ink 84">
                  <a:extLst>
                    <a:ext uri="{FF2B5EF4-FFF2-40B4-BE49-F238E27FC236}">
                      <a16:creationId xmlns:a16="http://schemas.microsoft.com/office/drawing/2014/main" id="{D6687405-CEB6-A0AD-1A09-255D474C9393}"/>
                    </a:ext>
                  </a:extLst>
                </p14:cNvPr>
                <p14:cNvContentPartPr/>
                <p14:nvPr/>
              </p14:nvContentPartPr>
              <p14:xfrm>
                <a:off x="3714371" y="3119095"/>
                <a:ext cx="10440" cy="18720"/>
              </p14:xfrm>
            </p:contentPart>
          </mc:Choice>
          <mc:Fallback xmlns="">
            <p:pic>
              <p:nvPicPr>
                <p:cNvPr id="85" name="Ink 84">
                  <a:extLst>
                    <a:ext uri="{FF2B5EF4-FFF2-40B4-BE49-F238E27FC236}">
                      <a16:creationId xmlns:a16="http://schemas.microsoft.com/office/drawing/2014/main" id="{D6687405-CEB6-A0AD-1A09-255D474C9393}"/>
                    </a:ext>
                  </a:extLst>
                </p:cNvPr>
                <p:cNvPicPr/>
                <p:nvPr/>
              </p:nvPicPr>
              <p:blipFill>
                <a:blip r:embed="rId125"/>
                <a:stretch>
                  <a:fillRect/>
                </a:stretch>
              </p:blipFill>
              <p:spPr>
                <a:xfrm>
                  <a:off x="3705371" y="3110455"/>
                  <a:ext cx="28080" cy="36360"/>
                </a:xfrm>
                <a:prstGeom prst="rect">
                  <a:avLst/>
                </a:prstGeom>
              </p:spPr>
            </p:pic>
          </mc:Fallback>
        </mc:AlternateContent>
      </p:grpSp>
      <p:grpSp>
        <p:nvGrpSpPr>
          <p:cNvPr id="96" name="Group 95">
            <a:extLst>
              <a:ext uri="{FF2B5EF4-FFF2-40B4-BE49-F238E27FC236}">
                <a16:creationId xmlns:a16="http://schemas.microsoft.com/office/drawing/2014/main" id="{14B7C95B-BEAA-3C42-1D00-1775BD975824}"/>
              </a:ext>
            </a:extLst>
          </p:cNvPr>
          <p:cNvGrpSpPr/>
          <p:nvPr/>
        </p:nvGrpSpPr>
        <p:grpSpPr>
          <a:xfrm>
            <a:off x="4271651" y="2342215"/>
            <a:ext cx="1465560" cy="698040"/>
            <a:chOff x="4271651" y="2342215"/>
            <a:chExt cx="1465560" cy="698040"/>
          </a:xfrm>
        </p:grpSpPr>
        <mc:AlternateContent xmlns:mc="http://schemas.openxmlformats.org/markup-compatibility/2006" xmlns:p14="http://schemas.microsoft.com/office/powerpoint/2010/main">
          <mc:Choice Requires="p14">
            <p:contentPart p14:bwMode="auto" r:id="rId126">
              <p14:nvContentPartPr>
                <p14:cNvPr id="87" name="Ink 86">
                  <a:extLst>
                    <a:ext uri="{FF2B5EF4-FFF2-40B4-BE49-F238E27FC236}">
                      <a16:creationId xmlns:a16="http://schemas.microsoft.com/office/drawing/2014/main" id="{48F0038B-09AE-2CF3-440F-A490986C356B}"/>
                    </a:ext>
                  </a:extLst>
                </p14:cNvPr>
                <p14:cNvContentPartPr/>
                <p14:nvPr/>
              </p14:nvContentPartPr>
              <p14:xfrm>
                <a:off x="4271651" y="2473975"/>
                <a:ext cx="320760" cy="344520"/>
              </p14:xfrm>
            </p:contentPart>
          </mc:Choice>
          <mc:Fallback xmlns="">
            <p:pic>
              <p:nvPicPr>
                <p:cNvPr id="87" name="Ink 86">
                  <a:extLst>
                    <a:ext uri="{FF2B5EF4-FFF2-40B4-BE49-F238E27FC236}">
                      <a16:creationId xmlns:a16="http://schemas.microsoft.com/office/drawing/2014/main" id="{48F0038B-09AE-2CF3-440F-A490986C356B}"/>
                    </a:ext>
                  </a:extLst>
                </p:cNvPr>
                <p:cNvPicPr/>
                <p:nvPr/>
              </p:nvPicPr>
              <p:blipFill>
                <a:blip r:embed="rId127"/>
                <a:stretch>
                  <a:fillRect/>
                </a:stretch>
              </p:blipFill>
              <p:spPr>
                <a:xfrm>
                  <a:off x="4262651" y="2465335"/>
                  <a:ext cx="338400" cy="3621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8" name="Ink 87">
                  <a:extLst>
                    <a:ext uri="{FF2B5EF4-FFF2-40B4-BE49-F238E27FC236}">
                      <a16:creationId xmlns:a16="http://schemas.microsoft.com/office/drawing/2014/main" id="{766E3829-45D6-CFA8-815D-F00F90A0DD7E}"/>
                    </a:ext>
                  </a:extLst>
                </p14:cNvPr>
                <p14:cNvContentPartPr/>
                <p14:nvPr/>
              </p14:nvContentPartPr>
              <p14:xfrm>
                <a:off x="4425371" y="2342215"/>
                <a:ext cx="56160" cy="582120"/>
              </p14:xfrm>
            </p:contentPart>
          </mc:Choice>
          <mc:Fallback xmlns="">
            <p:pic>
              <p:nvPicPr>
                <p:cNvPr id="88" name="Ink 87">
                  <a:extLst>
                    <a:ext uri="{FF2B5EF4-FFF2-40B4-BE49-F238E27FC236}">
                      <a16:creationId xmlns:a16="http://schemas.microsoft.com/office/drawing/2014/main" id="{766E3829-45D6-CFA8-815D-F00F90A0DD7E}"/>
                    </a:ext>
                  </a:extLst>
                </p:cNvPr>
                <p:cNvPicPr/>
                <p:nvPr/>
              </p:nvPicPr>
              <p:blipFill>
                <a:blip r:embed="rId129"/>
                <a:stretch>
                  <a:fillRect/>
                </a:stretch>
              </p:blipFill>
              <p:spPr>
                <a:xfrm>
                  <a:off x="4416731" y="2333575"/>
                  <a:ext cx="73800" cy="5997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90" name="Ink 89">
                  <a:extLst>
                    <a:ext uri="{FF2B5EF4-FFF2-40B4-BE49-F238E27FC236}">
                      <a16:creationId xmlns:a16="http://schemas.microsoft.com/office/drawing/2014/main" id="{8DD65B85-EC13-AE90-B4C7-27D1EBA76C2F}"/>
                    </a:ext>
                  </a:extLst>
                </p14:cNvPr>
                <p14:cNvContentPartPr/>
                <p14:nvPr/>
              </p14:nvContentPartPr>
              <p14:xfrm>
                <a:off x="4580531" y="2912095"/>
                <a:ext cx="196560" cy="128160"/>
              </p14:xfrm>
            </p:contentPart>
          </mc:Choice>
          <mc:Fallback xmlns="">
            <p:pic>
              <p:nvPicPr>
                <p:cNvPr id="90" name="Ink 89">
                  <a:extLst>
                    <a:ext uri="{FF2B5EF4-FFF2-40B4-BE49-F238E27FC236}">
                      <a16:creationId xmlns:a16="http://schemas.microsoft.com/office/drawing/2014/main" id="{8DD65B85-EC13-AE90-B4C7-27D1EBA76C2F}"/>
                    </a:ext>
                  </a:extLst>
                </p:cNvPr>
                <p:cNvPicPr/>
                <p:nvPr/>
              </p:nvPicPr>
              <p:blipFill>
                <a:blip r:embed="rId131"/>
                <a:stretch>
                  <a:fillRect/>
                </a:stretch>
              </p:blipFill>
              <p:spPr>
                <a:xfrm>
                  <a:off x="4571531" y="2903095"/>
                  <a:ext cx="21420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91" name="Ink 90">
                  <a:extLst>
                    <a:ext uri="{FF2B5EF4-FFF2-40B4-BE49-F238E27FC236}">
                      <a16:creationId xmlns:a16="http://schemas.microsoft.com/office/drawing/2014/main" id="{29190314-6330-B97F-B50F-A6EEBBC9D096}"/>
                    </a:ext>
                  </a:extLst>
                </p14:cNvPr>
                <p14:cNvContentPartPr/>
                <p14:nvPr/>
              </p14:nvContentPartPr>
              <p14:xfrm>
                <a:off x="4970771" y="2436175"/>
                <a:ext cx="158040" cy="440280"/>
              </p14:xfrm>
            </p:contentPart>
          </mc:Choice>
          <mc:Fallback xmlns="">
            <p:pic>
              <p:nvPicPr>
                <p:cNvPr id="91" name="Ink 90">
                  <a:extLst>
                    <a:ext uri="{FF2B5EF4-FFF2-40B4-BE49-F238E27FC236}">
                      <a16:creationId xmlns:a16="http://schemas.microsoft.com/office/drawing/2014/main" id="{29190314-6330-B97F-B50F-A6EEBBC9D096}"/>
                    </a:ext>
                  </a:extLst>
                </p:cNvPr>
                <p:cNvPicPr/>
                <p:nvPr/>
              </p:nvPicPr>
              <p:blipFill>
                <a:blip r:embed="rId133"/>
                <a:stretch>
                  <a:fillRect/>
                </a:stretch>
              </p:blipFill>
              <p:spPr>
                <a:xfrm>
                  <a:off x="4962131" y="2427175"/>
                  <a:ext cx="175680" cy="4579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92" name="Ink 91">
                  <a:extLst>
                    <a:ext uri="{FF2B5EF4-FFF2-40B4-BE49-F238E27FC236}">
                      <a16:creationId xmlns:a16="http://schemas.microsoft.com/office/drawing/2014/main" id="{B3A8D3A1-61D3-F0C5-FB71-5AB77FD9B27E}"/>
                    </a:ext>
                  </a:extLst>
                </p14:cNvPr>
                <p14:cNvContentPartPr/>
                <p14:nvPr/>
              </p14:nvContentPartPr>
              <p14:xfrm>
                <a:off x="5238971" y="2568295"/>
                <a:ext cx="133200" cy="193320"/>
              </p14:xfrm>
            </p:contentPart>
          </mc:Choice>
          <mc:Fallback xmlns="">
            <p:pic>
              <p:nvPicPr>
                <p:cNvPr id="92" name="Ink 91">
                  <a:extLst>
                    <a:ext uri="{FF2B5EF4-FFF2-40B4-BE49-F238E27FC236}">
                      <a16:creationId xmlns:a16="http://schemas.microsoft.com/office/drawing/2014/main" id="{B3A8D3A1-61D3-F0C5-FB71-5AB77FD9B27E}"/>
                    </a:ext>
                  </a:extLst>
                </p:cNvPr>
                <p:cNvPicPr/>
                <p:nvPr/>
              </p:nvPicPr>
              <p:blipFill>
                <a:blip r:embed="rId135"/>
                <a:stretch>
                  <a:fillRect/>
                </a:stretch>
              </p:blipFill>
              <p:spPr>
                <a:xfrm>
                  <a:off x="5230331" y="2559295"/>
                  <a:ext cx="15084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93" name="Ink 92">
                  <a:extLst>
                    <a:ext uri="{FF2B5EF4-FFF2-40B4-BE49-F238E27FC236}">
                      <a16:creationId xmlns:a16="http://schemas.microsoft.com/office/drawing/2014/main" id="{1A67A8BE-80CC-D79F-B991-1FACC40D1C9A}"/>
                    </a:ext>
                  </a:extLst>
                </p14:cNvPr>
                <p14:cNvContentPartPr/>
                <p14:nvPr/>
              </p14:nvContentPartPr>
              <p14:xfrm>
                <a:off x="5390531" y="2745055"/>
                <a:ext cx="6840" cy="154440"/>
              </p14:xfrm>
            </p:contentPart>
          </mc:Choice>
          <mc:Fallback xmlns="">
            <p:pic>
              <p:nvPicPr>
                <p:cNvPr id="93" name="Ink 92">
                  <a:extLst>
                    <a:ext uri="{FF2B5EF4-FFF2-40B4-BE49-F238E27FC236}">
                      <a16:creationId xmlns:a16="http://schemas.microsoft.com/office/drawing/2014/main" id="{1A67A8BE-80CC-D79F-B991-1FACC40D1C9A}"/>
                    </a:ext>
                  </a:extLst>
                </p:cNvPr>
                <p:cNvPicPr/>
                <p:nvPr/>
              </p:nvPicPr>
              <p:blipFill>
                <a:blip r:embed="rId137"/>
                <a:stretch>
                  <a:fillRect/>
                </a:stretch>
              </p:blipFill>
              <p:spPr>
                <a:xfrm>
                  <a:off x="5381531" y="2736055"/>
                  <a:ext cx="2448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94" name="Ink 93">
                  <a:extLst>
                    <a:ext uri="{FF2B5EF4-FFF2-40B4-BE49-F238E27FC236}">
                      <a16:creationId xmlns:a16="http://schemas.microsoft.com/office/drawing/2014/main" id="{1C1A3232-488E-92C9-044A-E6B7B572C0A5}"/>
                    </a:ext>
                  </a:extLst>
                </p14:cNvPr>
                <p14:cNvContentPartPr/>
                <p14:nvPr/>
              </p14:nvContentPartPr>
              <p14:xfrm>
                <a:off x="5477291" y="2762335"/>
                <a:ext cx="101160" cy="132840"/>
              </p14:xfrm>
            </p:contentPart>
          </mc:Choice>
          <mc:Fallback xmlns="">
            <p:pic>
              <p:nvPicPr>
                <p:cNvPr id="94" name="Ink 93">
                  <a:extLst>
                    <a:ext uri="{FF2B5EF4-FFF2-40B4-BE49-F238E27FC236}">
                      <a16:creationId xmlns:a16="http://schemas.microsoft.com/office/drawing/2014/main" id="{1C1A3232-488E-92C9-044A-E6B7B572C0A5}"/>
                    </a:ext>
                  </a:extLst>
                </p:cNvPr>
                <p:cNvPicPr/>
                <p:nvPr/>
              </p:nvPicPr>
              <p:blipFill>
                <a:blip r:embed="rId139"/>
                <a:stretch>
                  <a:fillRect/>
                </a:stretch>
              </p:blipFill>
              <p:spPr>
                <a:xfrm>
                  <a:off x="5468651" y="2753335"/>
                  <a:ext cx="11880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95" name="Ink 94">
                  <a:extLst>
                    <a:ext uri="{FF2B5EF4-FFF2-40B4-BE49-F238E27FC236}">
                      <a16:creationId xmlns:a16="http://schemas.microsoft.com/office/drawing/2014/main" id="{DE9E8C0C-9CA3-4B12-0CD6-E5A08E5E740A}"/>
                    </a:ext>
                  </a:extLst>
                </p14:cNvPr>
                <p14:cNvContentPartPr/>
                <p14:nvPr/>
              </p14:nvContentPartPr>
              <p14:xfrm>
                <a:off x="5647211" y="2449495"/>
                <a:ext cx="90000" cy="479160"/>
              </p14:xfrm>
            </p:contentPart>
          </mc:Choice>
          <mc:Fallback xmlns="">
            <p:pic>
              <p:nvPicPr>
                <p:cNvPr id="95" name="Ink 94">
                  <a:extLst>
                    <a:ext uri="{FF2B5EF4-FFF2-40B4-BE49-F238E27FC236}">
                      <a16:creationId xmlns:a16="http://schemas.microsoft.com/office/drawing/2014/main" id="{DE9E8C0C-9CA3-4B12-0CD6-E5A08E5E740A}"/>
                    </a:ext>
                  </a:extLst>
                </p:cNvPr>
                <p:cNvPicPr/>
                <p:nvPr/>
              </p:nvPicPr>
              <p:blipFill>
                <a:blip r:embed="rId141"/>
                <a:stretch>
                  <a:fillRect/>
                </a:stretch>
              </p:blipFill>
              <p:spPr>
                <a:xfrm>
                  <a:off x="5638571" y="2440855"/>
                  <a:ext cx="107640" cy="496800"/>
                </a:xfrm>
                <a:prstGeom prst="rect">
                  <a:avLst/>
                </a:prstGeom>
              </p:spPr>
            </p:pic>
          </mc:Fallback>
        </mc:AlternateContent>
      </p:grpSp>
      <p:grpSp>
        <p:nvGrpSpPr>
          <p:cNvPr id="102" name="Group 101">
            <a:extLst>
              <a:ext uri="{FF2B5EF4-FFF2-40B4-BE49-F238E27FC236}">
                <a16:creationId xmlns:a16="http://schemas.microsoft.com/office/drawing/2014/main" id="{A4FC4298-E5EF-8C66-B5A9-1D0150AF45F2}"/>
              </a:ext>
            </a:extLst>
          </p:cNvPr>
          <p:cNvGrpSpPr/>
          <p:nvPr/>
        </p:nvGrpSpPr>
        <p:grpSpPr>
          <a:xfrm>
            <a:off x="5790131" y="2847295"/>
            <a:ext cx="653040" cy="303120"/>
            <a:chOff x="5790131" y="2847295"/>
            <a:chExt cx="653040" cy="303120"/>
          </a:xfrm>
        </p:grpSpPr>
        <mc:AlternateContent xmlns:mc="http://schemas.openxmlformats.org/markup-compatibility/2006" xmlns:p14="http://schemas.microsoft.com/office/powerpoint/2010/main">
          <mc:Choice Requires="p14">
            <p:contentPart p14:bwMode="auto" r:id="rId142">
              <p14:nvContentPartPr>
                <p14:cNvPr id="97" name="Ink 96">
                  <a:extLst>
                    <a:ext uri="{FF2B5EF4-FFF2-40B4-BE49-F238E27FC236}">
                      <a16:creationId xmlns:a16="http://schemas.microsoft.com/office/drawing/2014/main" id="{46EA5993-5C9F-BB9A-BF0E-CE97AF6DCAF2}"/>
                    </a:ext>
                  </a:extLst>
                </p14:cNvPr>
                <p14:cNvContentPartPr/>
                <p14:nvPr/>
              </p14:nvContentPartPr>
              <p14:xfrm>
                <a:off x="5790131" y="2970055"/>
                <a:ext cx="169560" cy="180360"/>
              </p14:xfrm>
            </p:contentPart>
          </mc:Choice>
          <mc:Fallback xmlns="">
            <p:pic>
              <p:nvPicPr>
                <p:cNvPr id="97" name="Ink 96">
                  <a:extLst>
                    <a:ext uri="{FF2B5EF4-FFF2-40B4-BE49-F238E27FC236}">
                      <a16:creationId xmlns:a16="http://schemas.microsoft.com/office/drawing/2014/main" id="{46EA5993-5C9F-BB9A-BF0E-CE97AF6DCAF2}"/>
                    </a:ext>
                  </a:extLst>
                </p:cNvPr>
                <p:cNvPicPr/>
                <p:nvPr/>
              </p:nvPicPr>
              <p:blipFill>
                <a:blip r:embed="rId143"/>
                <a:stretch>
                  <a:fillRect/>
                </a:stretch>
              </p:blipFill>
              <p:spPr>
                <a:xfrm>
                  <a:off x="5781491" y="2961415"/>
                  <a:ext cx="18720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98" name="Ink 97">
                  <a:extLst>
                    <a:ext uri="{FF2B5EF4-FFF2-40B4-BE49-F238E27FC236}">
                      <a16:creationId xmlns:a16="http://schemas.microsoft.com/office/drawing/2014/main" id="{95CEB986-D0A9-BCBE-481D-BC76C4C0FB88}"/>
                    </a:ext>
                  </a:extLst>
                </p14:cNvPr>
                <p14:cNvContentPartPr/>
                <p14:nvPr/>
              </p14:nvContentPartPr>
              <p14:xfrm>
                <a:off x="6009731" y="2963935"/>
                <a:ext cx="11880" cy="167040"/>
              </p14:xfrm>
            </p:contentPart>
          </mc:Choice>
          <mc:Fallback xmlns="">
            <p:pic>
              <p:nvPicPr>
                <p:cNvPr id="98" name="Ink 97">
                  <a:extLst>
                    <a:ext uri="{FF2B5EF4-FFF2-40B4-BE49-F238E27FC236}">
                      <a16:creationId xmlns:a16="http://schemas.microsoft.com/office/drawing/2014/main" id="{95CEB986-D0A9-BCBE-481D-BC76C4C0FB88}"/>
                    </a:ext>
                  </a:extLst>
                </p:cNvPr>
                <p:cNvPicPr/>
                <p:nvPr/>
              </p:nvPicPr>
              <p:blipFill>
                <a:blip r:embed="rId145"/>
                <a:stretch>
                  <a:fillRect/>
                </a:stretch>
              </p:blipFill>
              <p:spPr>
                <a:xfrm>
                  <a:off x="6000731" y="2954935"/>
                  <a:ext cx="2952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99" name="Ink 98">
                  <a:extLst>
                    <a:ext uri="{FF2B5EF4-FFF2-40B4-BE49-F238E27FC236}">
                      <a16:creationId xmlns:a16="http://schemas.microsoft.com/office/drawing/2014/main" id="{62734712-C9D1-4C98-FF38-5B23981E1603}"/>
                    </a:ext>
                  </a:extLst>
                </p14:cNvPr>
                <p14:cNvContentPartPr/>
                <p14:nvPr/>
              </p14:nvContentPartPr>
              <p14:xfrm>
                <a:off x="6034931" y="2893375"/>
                <a:ext cx="11520" cy="19080"/>
              </p14:xfrm>
            </p:contentPart>
          </mc:Choice>
          <mc:Fallback xmlns="">
            <p:pic>
              <p:nvPicPr>
                <p:cNvPr id="99" name="Ink 98">
                  <a:extLst>
                    <a:ext uri="{FF2B5EF4-FFF2-40B4-BE49-F238E27FC236}">
                      <a16:creationId xmlns:a16="http://schemas.microsoft.com/office/drawing/2014/main" id="{62734712-C9D1-4C98-FF38-5B23981E1603}"/>
                    </a:ext>
                  </a:extLst>
                </p:cNvPr>
                <p:cNvPicPr/>
                <p:nvPr/>
              </p:nvPicPr>
              <p:blipFill>
                <a:blip r:embed="rId147"/>
                <a:stretch>
                  <a:fillRect/>
                </a:stretch>
              </p:blipFill>
              <p:spPr>
                <a:xfrm>
                  <a:off x="6025931" y="2884375"/>
                  <a:ext cx="2916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00" name="Ink 99">
                  <a:extLst>
                    <a:ext uri="{FF2B5EF4-FFF2-40B4-BE49-F238E27FC236}">
                      <a16:creationId xmlns:a16="http://schemas.microsoft.com/office/drawing/2014/main" id="{F5FA2F6D-BC83-E2A9-89A9-16C0317880D1}"/>
                    </a:ext>
                  </a:extLst>
                </p14:cNvPr>
                <p14:cNvContentPartPr/>
                <p14:nvPr/>
              </p14:nvContentPartPr>
              <p14:xfrm>
                <a:off x="6153371" y="2847295"/>
                <a:ext cx="85320" cy="299880"/>
              </p14:xfrm>
            </p:contentPart>
          </mc:Choice>
          <mc:Fallback xmlns="">
            <p:pic>
              <p:nvPicPr>
                <p:cNvPr id="100" name="Ink 99">
                  <a:extLst>
                    <a:ext uri="{FF2B5EF4-FFF2-40B4-BE49-F238E27FC236}">
                      <a16:creationId xmlns:a16="http://schemas.microsoft.com/office/drawing/2014/main" id="{F5FA2F6D-BC83-E2A9-89A9-16C0317880D1}"/>
                    </a:ext>
                  </a:extLst>
                </p:cNvPr>
                <p:cNvPicPr/>
                <p:nvPr/>
              </p:nvPicPr>
              <p:blipFill>
                <a:blip r:embed="rId149"/>
                <a:stretch>
                  <a:fillRect/>
                </a:stretch>
              </p:blipFill>
              <p:spPr>
                <a:xfrm>
                  <a:off x="6144371" y="2838655"/>
                  <a:ext cx="102960" cy="31752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01" name="Ink 100">
                  <a:extLst>
                    <a:ext uri="{FF2B5EF4-FFF2-40B4-BE49-F238E27FC236}">
                      <a16:creationId xmlns:a16="http://schemas.microsoft.com/office/drawing/2014/main" id="{6A107785-0123-AB83-ECBB-03A7F5C26783}"/>
                    </a:ext>
                  </a:extLst>
                </p14:cNvPr>
                <p14:cNvContentPartPr/>
                <p14:nvPr/>
              </p14:nvContentPartPr>
              <p14:xfrm>
                <a:off x="6322571" y="2965735"/>
                <a:ext cx="120600" cy="168120"/>
              </p14:xfrm>
            </p:contentPart>
          </mc:Choice>
          <mc:Fallback xmlns="">
            <p:pic>
              <p:nvPicPr>
                <p:cNvPr id="101" name="Ink 100">
                  <a:extLst>
                    <a:ext uri="{FF2B5EF4-FFF2-40B4-BE49-F238E27FC236}">
                      <a16:creationId xmlns:a16="http://schemas.microsoft.com/office/drawing/2014/main" id="{6A107785-0123-AB83-ECBB-03A7F5C26783}"/>
                    </a:ext>
                  </a:extLst>
                </p:cNvPr>
                <p:cNvPicPr/>
                <p:nvPr/>
              </p:nvPicPr>
              <p:blipFill>
                <a:blip r:embed="rId151"/>
                <a:stretch>
                  <a:fillRect/>
                </a:stretch>
              </p:blipFill>
              <p:spPr>
                <a:xfrm>
                  <a:off x="6313571" y="2957095"/>
                  <a:ext cx="138240" cy="185760"/>
                </a:xfrm>
                <a:prstGeom prst="rect">
                  <a:avLst/>
                </a:prstGeom>
              </p:spPr>
            </p:pic>
          </mc:Fallback>
        </mc:AlternateContent>
      </p:grpSp>
      <p:grpSp>
        <p:nvGrpSpPr>
          <p:cNvPr id="112" name="Group 111">
            <a:extLst>
              <a:ext uri="{FF2B5EF4-FFF2-40B4-BE49-F238E27FC236}">
                <a16:creationId xmlns:a16="http://schemas.microsoft.com/office/drawing/2014/main" id="{1D5CACC1-9218-F384-0A17-D515C5F040CF}"/>
              </a:ext>
            </a:extLst>
          </p:cNvPr>
          <p:cNvGrpSpPr/>
          <p:nvPr/>
        </p:nvGrpSpPr>
        <p:grpSpPr>
          <a:xfrm>
            <a:off x="6725051" y="2403055"/>
            <a:ext cx="473040" cy="716400"/>
            <a:chOff x="6725051" y="2403055"/>
            <a:chExt cx="473040" cy="716400"/>
          </a:xfrm>
        </p:grpSpPr>
        <mc:AlternateContent xmlns:mc="http://schemas.openxmlformats.org/markup-compatibility/2006" xmlns:p14="http://schemas.microsoft.com/office/powerpoint/2010/main">
          <mc:Choice Requires="p14">
            <p:contentPart p14:bwMode="auto" r:id="rId152">
              <p14:nvContentPartPr>
                <p14:cNvPr id="103" name="Ink 102">
                  <a:extLst>
                    <a:ext uri="{FF2B5EF4-FFF2-40B4-BE49-F238E27FC236}">
                      <a16:creationId xmlns:a16="http://schemas.microsoft.com/office/drawing/2014/main" id="{62B9DBB0-CB40-51C1-2A4D-C8CD63459BDC}"/>
                    </a:ext>
                  </a:extLst>
                </p14:cNvPr>
                <p14:cNvContentPartPr/>
                <p14:nvPr/>
              </p14:nvContentPartPr>
              <p14:xfrm>
                <a:off x="6725051" y="2403055"/>
                <a:ext cx="473040" cy="606600"/>
              </p14:xfrm>
            </p:contentPart>
          </mc:Choice>
          <mc:Fallback xmlns="">
            <p:pic>
              <p:nvPicPr>
                <p:cNvPr id="103" name="Ink 102">
                  <a:extLst>
                    <a:ext uri="{FF2B5EF4-FFF2-40B4-BE49-F238E27FC236}">
                      <a16:creationId xmlns:a16="http://schemas.microsoft.com/office/drawing/2014/main" id="{62B9DBB0-CB40-51C1-2A4D-C8CD63459BDC}"/>
                    </a:ext>
                  </a:extLst>
                </p:cNvPr>
                <p:cNvPicPr/>
                <p:nvPr/>
              </p:nvPicPr>
              <p:blipFill>
                <a:blip r:embed="rId153"/>
                <a:stretch>
                  <a:fillRect/>
                </a:stretch>
              </p:blipFill>
              <p:spPr>
                <a:xfrm>
                  <a:off x="6716411" y="2394415"/>
                  <a:ext cx="490680" cy="62424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04" name="Ink 103">
                  <a:extLst>
                    <a:ext uri="{FF2B5EF4-FFF2-40B4-BE49-F238E27FC236}">
                      <a16:creationId xmlns:a16="http://schemas.microsoft.com/office/drawing/2014/main" id="{B8693399-CE32-13A3-4D46-A4808195A072}"/>
                    </a:ext>
                  </a:extLst>
                </p14:cNvPr>
                <p14:cNvContentPartPr/>
                <p14:nvPr/>
              </p14:nvContentPartPr>
              <p14:xfrm>
                <a:off x="6955811" y="2934055"/>
                <a:ext cx="140760" cy="185400"/>
              </p14:xfrm>
            </p:contentPart>
          </mc:Choice>
          <mc:Fallback xmlns="">
            <p:pic>
              <p:nvPicPr>
                <p:cNvPr id="104" name="Ink 103">
                  <a:extLst>
                    <a:ext uri="{FF2B5EF4-FFF2-40B4-BE49-F238E27FC236}">
                      <a16:creationId xmlns:a16="http://schemas.microsoft.com/office/drawing/2014/main" id="{B8693399-CE32-13A3-4D46-A4808195A072}"/>
                    </a:ext>
                  </a:extLst>
                </p:cNvPr>
                <p:cNvPicPr/>
                <p:nvPr/>
              </p:nvPicPr>
              <p:blipFill>
                <a:blip r:embed="rId155"/>
                <a:stretch>
                  <a:fillRect/>
                </a:stretch>
              </p:blipFill>
              <p:spPr>
                <a:xfrm>
                  <a:off x="6946811" y="2925055"/>
                  <a:ext cx="15840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05" name="Ink 104">
                  <a:extLst>
                    <a:ext uri="{FF2B5EF4-FFF2-40B4-BE49-F238E27FC236}">
                      <a16:creationId xmlns:a16="http://schemas.microsoft.com/office/drawing/2014/main" id="{E08EFA14-0426-9316-67A9-1E03DC37E89D}"/>
                    </a:ext>
                  </a:extLst>
                </p14:cNvPr>
                <p14:cNvContentPartPr/>
                <p14:nvPr/>
              </p14:nvContentPartPr>
              <p14:xfrm>
                <a:off x="6974531" y="2933335"/>
                <a:ext cx="191520" cy="28080"/>
              </p14:xfrm>
            </p:contentPart>
          </mc:Choice>
          <mc:Fallback xmlns="">
            <p:pic>
              <p:nvPicPr>
                <p:cNvPr id="105" name="Ink 104">
                  <a:extLst>
                    <a:ext uri="{FF2B5EF4-FFF2-40B4-BE49-F238E27FC236}">
                      <a16:creationId xmlns:a16="http://schemas.microsoft.com/office/drawing/2014/main" id="{E08EFA14-0426-9316-67A9-1E03DC37E89D}"/>
                    </a:ext>
                  </a:extLst>
                </p:cNvPr>
                <p:cNvPicPr/>
                <p:nvPr/>
              </p:nvPicPr>
              <p:blipFill>
                <a:blip r:embed="rId157"/>
                <a:stretch>
                  <a:fillRect/>
                </a:stretch>
              </p:blipFill>
              <p:spPr>
                <a:xfrm>
                  <a:off x="6965891" y="2924695"/>
                  <a:ext cx="209160" cy="45720"/>
                </a:xfrm>
                <a:prstGeom prst="rect">
                  <a:avLst/>
                </a:prstGeom>
              </p:spPr>
            </p:pic>
          </mc:Fallback>
        </mc:AlternateContent>
      </p:grpSp>
      <p:grpSp>
        <p:nvGrpSpPr>
          <p:cNvPr id="111" name="Group 110">
            <a:extLst>
              <a:ext uri="{FF2B5EF4-FFF2-40B4-BE49-F238E27FC236}">
                <a16:creationId xmlns:a16="http://schemas.microsoft.com/office/drawing/2014/main" id="{1E2D45DF-4AF8-D89D-B393-6A73867EEF2A}"/>
              </a:ext>
            </a:extLst>
          </p:cNvPr>
          <p:cNvGrpSpPr/>
          <p:nvPr/>
        </p:nvGrpSpPr>
        <p:grpSpPr>
          <a:xfrm>
            <a:off x="7386731" y="2347615"/>
            <a:ext cx="464760" cy="536760"/>
            <a:chOff x="7386731" y="2347615"/>
            <a:chExt cx="464760" cy="536760"/>
          </a:xfrm>
        </p:grpSpPr>
        <mc:AlternateContent xmlns:mc="http://schemas.openxmlformats.org/markup-compatibility/2006" xmlns:p14="http://schemas.microsoft.com/office/powerpoint/2010/main">
          <mc:Choice Requires="p14">
            <p:contentPart p14:bwMode="auto" r:id="rId158">
              <p14:nvContentPartPr>
                <p14:cNvPr id="106" name="Ink 105">
                  <a:extLst>
                    <a:ext uri="{FF2B5EF4-FFF2-40B4-BE49-F238E27FC236}">
                      <a16:creationId xmlns:a16="http://schemas.microsoft.com/office/drawing/2014/main" id="{CE90F9D4-9291-EBE5-FFCD-761D32B489B6}"/>
                    </a:ext>
                  </a:extLst>
                </p14:cNvPr>
                <p14:cNvContentPartPr/>
                <p14:nvPr/>
              </p14:nvContentPartPr>
              <p14:xfrm>
                <a:off x="7386731" y="2347615"/>
                <a:ext cx="150480" cy="527400"/>
              </p14:xfrm>
            </p:contentPart>
          </mc:Choice>
          <mc:Fallback xmlns="">
            <p:pic>
              <p:nvPicPr>
                <p:cNvPr id="106" name="Ink 105">
                  <a:extLst>
                    <a:ext uri="{FF2B5EF4-FFF2-40B4-BE49-F238E27FC236}">
                      <a16:creationId xmlns:a16="http://schemas.microsoft.com/office/drawing/2014/main" id="{CE90F9D4-9291-EBE5-FFCD-761D32B489B6}"/>
                    </a:ext>
                  </a:extLst>
                </p:cNvPr>
                <p:cNvPicPr/>
                <p:nvPr/>
              </p:nvPicPr>
              <p:blipFill>
                <a:blip r:embed="rId159"/>
                <a:stretch>
                  <a:fillRect/>
                </a:stretch>
              </p:blipFill>
              <p:spPr>
                <a:xfrm>
                  <a:off x="7377731" y="2338975"/>
                  <a:ext cx="168120" cy="5450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07" name="Ink 106">
                  <a:extLst>
                    <a:ext uri="{FF2B5EF4-FFF2-40B4-BE49-F238E27FC236}">
                      <a16:creationId xmlns:a16="http://schemas.microsoft.com/office/drawing/2014/main" id="{BA6CD76B-FB86-2B8E-A425-714E5BF398FF}"/>
                    </a:ext>
                  </a:extLst>
                </p14:cNvPr>
                <p14:cNvContentPartPr/>
                <p14:nvPr/>
              </p14:nvContentPartPr>
              <p14:xfrm>
                <a:off x="7579691" y="2483695"/>
                <a:ext cx="180000" cy="262800"/>
              </p14:xfrm>
            </p:contentPart>
          </mc:Choice>
          <mc:Fallback xmlns="">
            <p:pic>
              <p:nvPicPr>
                <p:cNvPr id="107" name="Ink 106">
                  <a:extLst>
                    <a:ext uri="{FF2B5EF4-FFF2-40B4-BE49-F238E27FC236}">
                      <a16:creationId xmlns:a16="http://schemas.microsoft.com/office/drawing/2014/main" id="{BA6CD76B-FB86-2B8E-A425-714E5BF398FF}"/>
                    </a:ext>
                  </a:extLst>
                </p:cNvPr>
                <p:cNvPicPr/>
                <p:nvPr/>
              </p:nvPicPr>
              <p:blipFill>
                <a:blip r:embed="rId161"/>
                <a:stretch>
                  <a:fillRect/>
                </a:stretch>
              </p:blipFill>
              <p:spPr>
                <a:xfrm>
                  <a:off x="7571051" y="2475055"/>
                  <a:ext cx="197640" cy="28044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08" name="Ink 107">
                  <a:extLst>
                    <a:ext uri="{FF2B5EF4-FFF2-40B4-BE49-F238E27FC236}">
                      <a16:creationId xmlns:a16="http://schemas.microsoft.com/office/drawing/2014/main" id="{A3B104AD-5AA9-8B58-5DE9-E2402E139858}"/>
                    </a:ext>
                  </a:extLst>
                </p14:cNvPr>
                <p14:cNvContentPartPr/>
                <p14:nvPr/>
              </p14:nvContentPartPr>
              <p14:xfrm>
                <a:off x="7606331" y="2618335"/>
                <a:ext cx="107640" cy="4320"/>
              </p14:xfrm>
            </p:contentPart>
          </mc:Choice>
          <mc:Fallback xmlns="">
            <p:pic>
              <p:nvPicPr>
                <p:cNvPr id="108" name="Ink 107">
                  <a:extLst>
                    <a:ext uri="{FF2B5EF4-FFF2-40B4-BE49-F238E27FC236}">
                      <a16:creationId xmlns:a16="http://schemas.microsoft.com/office/drawing/2014/main" id="{A3B104AD-5AA9-8B58-5DE9-E2402E139858}"/>
                    </a:ext>
                  </a:extLst>
                </p:cNvPr>
                <p:cNvPicPr/>
                <p:nvPr/>
              </p:nvPicPr>
              <p:blipFill>
                <a:blip r:embed="rId163"/>
                <a:stretch>
                  <a:fillRect/>
                </a:stretch>
              </p:blipFill>
              <p:spPr>
                <a:xfrm>
                  <a:off x="7597691" y="2609695"/>
                  <a:ext cx="12528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09" name="Ink 108">
                  <a:extLst>
                    <a:ext uri="{FF2B5EF4-FFF2-40B4-BE49-F238E27FC236}">
                      <a16:creationId xmlns:a16="http://schemas.microsoft.com/office/drawing/2014/main" id="{D836B432-C425-766D-0642-4A36788BDF8D}"/>
                    </a:ext>
                  </a:extLst>
                </p14:cNvPr>
                <p14:cNvContentPartPr/>
                <p14:nvPr/>
              </p14:nvContentPartPr>
              <p14:xfrm>
                <a:off x="7731251" y="2733535"/>
                <a:ext cx="120240" cy="150840"/>
              </p14:xfrm>
            </p:contentPart>
          </mc:Choice>
          <mc:Fallback xmlns="">
            <p:pic>
              <p:nvPicPr>
                <p:cNvPr id="109" name="Ink 108">
                  <a:extLst>
                    <a:ext uri="{FF2B5EF4-FFF2-40B4-BE49-F238E27FC236}">
                      <a16:creationId xmlns:a16="http://schemas.microsoft.com/office/drawing/2014/main" id="{D836B432-C425-766D-0642-4A36788BDF8D}"/>
                    </a:ext>
                  </a:extLst>
                </p:cNvPr>
                <p:cNvPicPr/>
                <p:nvPr/>
              </p:nvPicPr>
              <p:blipFill>
                <a:blip r:embed="rId165"/>
                <a:stretch>
                  <a:fillRect/>
                </a:stretch>
              </p:blipFill>
              <p:spPr>
                <a:xfrm>
                  <a:off x="7722611" y="2724535"/>
                  <a:ext cx="137880" cy="168480"/>
                </a:xfrm>
                <a:prstGeom prst="rect">
                  <a:avLst/>
                </a:prstGeom>
              </p:spPr>
            </p:pic>
          </mc:Fallback>
        </mc:AlternateContent>
      </p:grpSp>
      <p:grpSp>
        <p:nvGrpSpPr>
          <p:cNvPr id="119" name="Group 118">
            <a:extLst>
              <a:ext uri="{FF2B5EF4-FFF2-40B4-BE49-F238E27FC236}">
                <a16:creationId xmlns:a16="http://schemas.microsoft.com/office/drawing/2014/main" id="{B0723118-77AD-BADC-07D7-E32C99924308}"/>
              </a:ext>
            </a:extLst>
          </p:cNvPr>
          <p:cNvGrpSpPr/>
          <p:nvPr/>
        </p:nvGrpSpPr>
        <p:grpSpPr>
          <a:xfrm>
            <a:off x="8044091" y="2379655"/>
            <a:ext cx="813240" cy="679320"/>
            <a:chOff x="8044091" y="2379655"/>
            <a:chExt cx="813240" cy="679320"/>
          </a:xfrm>
        </p:grpSpPr>
        <mc:AlternateContent xmlns:mc="http://schemas.openxmlformats.org/markup-compatibility/2006" xmlns:p14="http://schemas.microsoft.com/office/powerpoint/2010/main">
          <mc:Choice Requires="p14">
            <p:contentPart p14:bwMode="auto" r:id="rId166">
              <p14:nvContentPartPr>
                <p14:cNvPr id="110" name="Ink 109">
                  <a:extLst>
                    <a:ext uri="{FF2B5EF4-FFF2-40B4-BE49-F238E27FC236}">
                      <a16:creationId xmlns:a16="http://schemas.microsoft.com/office/drawing/2014/main" id="{09606DE4-AC58-1B35-95E1-519D760E2CB0}"/>
                    </a:ext>
                  </a:extLst>
                </p14:cNvPr>
                <p14:cNvContentPartPr/>
                <p14:nvPr/>
              </p14:nvContentPartPr>
              <p14:xfrm>
                <a:off x="8044091" y="2490175"/>
                <a:ext cx="169560" cy="205920"/>
              </p14:xfrm>
            </p:contentPart>
          </mc:Choice>
          <mc:Fallback xmlns="">
            <p:pic>
              <p:nvPicPr>
                <p:cNvPr id="110" name="Ink 109">
                  <a:extLst>
                    <a:ext uri="{FF2B5EF4-FFF2-40B4-BE49-F238E27FC236}">
                      <a16:creationId xmlns:a16="http://schemas.microsoft.com/office/drawing/2014/main" id="{09606DE4-AC58-1B35-95E1-519D760E2CB0}"/>
                    </a:ext>
                  </a:extLst>
                </p:cNvPr>
                <p:cNvPicPr/>
                <p:nvPr/>
              </p:nvPicPr>
              <p:blipFill>
                <a:blip r:embed="rId167"/>
                <a:stretch>
                  <a:fillRect/>
                </a:stretch>
              </p:blipFill>
              <p:spPr>
                <a:xfrm>
                  <a:off x="8035451" y="2481535"/>
                  <a:ext cx="18720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13" name="Ink 112">
                  <a:extLst>
                    <a:ext uri="{FF2B5EF4-FFF2-40B4-BE49-F238E27FC236}">
                      <a16:creationId xmlns:a16="http://schemas.microsoft.com/office/drawing/2014/main" id="{19A8BEDF-061A-0B32-2193-F0CA01E549A7}"/>
                    </a:ext>
                  </a:extLst>
                </p14:cNvPr>
                <p14:cNvContentPartPr/>
                <p14:nvPr/>
              </p14:nvContentPartPr>
              <p14:xfrm>
                <a:off x="8098811" y="2430415"/>
                <a:ext cx="52560" cy="373320"/>
              </p14:xfrm>
            </p:contentPart>
          </mc:Choice>
          <mc:Fallback xmlns="">
            <p:pic>
              <p:nvPicPr>
                <p:cNvPr id="113" name="Ink 112">
                  <a:extLst>
                    <a:ext uri="{FF2B5EF4-FFF2-40B4-BE49-F238E27FC236}">
                      <a16:creationId xmlns:a16="http://schemas.microsoft.com/office/drawing/2014/main" id="{19A8BEDF-061A-0B32-2193-F0CA01E549A7}"/>
                    </a:ext>
                  </a:extLst>
                </p:cNvPr>
                <p:cNvPicPr/>
                <p:nvPr/>
              </p:nvPicPr>
              <p:blipFill>
                <a:blip r:embed="rId169"/>
                <a:stretch>
                  <a:fillRect/>
                </a:stretch>
              </p:blipFill>
              <p:spPr>
                <a:xfrm>
                  <a:off x="8090171" y="2421415"/>
                  <a:ext cx="70200" cy="39096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14" name="Ink 113">
                  <a:extLst>
                    <a:ext uri="{FF2B5EF4-FFF2-40B4-BE49-F238E27FC236}">
                      <a16:creationId xmlns:a16="http://schemas.microsoft.com/office/drawing/2014/main" id="{DFFD7D6A-32E9-C608-A605-F0FDD47AB73C}"/>
                    </a:ext>
                  </a:extLst>
                </p14:cNvPr>
                <p14:cNvContentPartPr/>
                <p14:nvPr/>
              </p14:nvContentPartPr>
              <p14:xfrm>
                <a:off x="8184131" y="2379655"/>
                <a:ext cx="167040" cy="508680"/>
              </p14:xfrm>
            </p:contentPart>
          </mc:Choice>
          <mc:Fallback xmlns="">
            <p:pic>
              <p:nvPicPr>
                <p:cNvPr id="114" name="Ink 113">
                  <a:extLst>
                    <a:ext uri="{FF2B5EF4-FFF2-40B4-BE49-F238E27FC236}">
                      <a16:creationId xmlns:a16="http://schemas.microsoft.com/office/drawing/2014/main" id="{DFFD7D6A-32E9-C608-A605-F0FDD47AB73C}"/>
                    </a:ext>
                  </a:extLst>
                </p:cNvPr>
                <p:cNvPicPr/>
                <p:nvPr/>
              </p:nvPicPr>
              <p:blipFill>
                <a:blip r:embed="rId171"/>
                <a:stretch>
                  <a:fillRect/>
                </a:stretch>
              </p:blipFill>
              <p:spPr>
                <a:xfrm>
                  <a:off x="8175491" y="2371015"/>
                  <a:ext cx="184680" cy="52632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15" name="Ink 114">
                  <a:extLst>
                    <a:ext uri="{FF2B5EF4-FFF2-40B4-BE49-F238E27FC236}">
                      <a16:creationId xmlns:a16="http://schemas.microsoft.com/office/drawing/2014/main" id="{83BBDC92-43E4-B5DD-475E-15B4F6481569}"/>
                    </a:ext>
                  </a:extLst>
                </p14:cNvPr>
                <p14:cNvContentPartPr/>
                <p14:nvPr/>
              </p14:nvContentPartPr>
              <p14:xfrm>
                <a:off x="8383211" y="2892655"/>
                <a:ext cx="71640" cy="131400"/>
              </p14:xfrm>
            </p:contentPart>
          </mc:Choice>
          <mc:Fallback xmlns="">
            <p:pic>
              <p:nvPicPr>
                <p:cNvPr id="115" name="Ink 114">
                  <a:extLst>
                    <a:ext uri="{FF2B5EF4-FFF2-40B4-BE49-F238E27FC236}">
                      <a16:creationId xmlns:a16="http://schemas.microsoft.com/office/drawing/2014/main" id="{83BBDC92-43E4-B5DD-475E-15B4F6481569}"/>
                    </a:ext>
                  </a:extLst>
                </p:cNvPr>
                <p:cNvPicPr/>
                <p:nvPr/>
              </p:nvPicPr>
              <p:blipFill>
                <a:blip r:embed="rId173"/>
                <a:stretch>
                  <a:fillRect/>
                </a:stretch>
              </p:blipFill>
              <p:spPr>
                <a:xfrm>
                  <a:off x="8374211" y="2884015"/>
                  <a:ext cx="8928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16" name="Ink 115">
                  <a:extLst>
                    <a:ext uri="{FF2B5EF4-FFF2-40B4-BE49-F238E27FC236}">
                      <a16:creationId xmlns:a16="http://schemas.microsoft.com/office/drawing/2014/main" id="{C935BC38-E323-7D91-754F-DB3698DE2F9A}"/>
                    </a:ext>
                  </a:extLst>
                </p14:cNvPr>
                <p14:cNvContentPartPr/>
                <p14:nvPr/>
              </p14:nvContentPartPr>
              <p14:xfrm>
                <a:off x="8561771" y="2931895"/>
                <a:ext cx="59760" cy="61560"/>
              </p14:xfrm>
            </p:contentPart>
          </mc:Choice>
          <mc:Fallback xmlns="">
            <p:pic>
              <p:nvPicPr>
                <p:cNvPr id="116" name="Ink 115">
                  <a:extLst>
                    <a:ext uri="{FF2B5EF4-FFF2-40B4-BE49-F238E27FC236}">
                      <a16:creationId xmlns:a16="http://schemas.microsoft.com/office/drawing/2014/main" id="{C935BC38-E323-7D91-754F-DB3698DE2F9A}"/>
                    </a:ext>
                  </a:extLst>
                </p:cNvPr>
                <p:cNvPicPr/>
                <p:nvPr/>
              </p:nvPicPr>
              <p:blipFill>
                <a:blip r:embed="rId175"/>
                <a:stretch>
                  <a:fillRect/>
                </a:stretch>
              </p:blipFill>
              <p:spPr>
                <a:xfrm>
                  <a:off x="8552771" y="2923255"/>
                  <a:ext cx="7740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17" name="Ink 116">
                  <a:extLst>
                    <a:ext uri="{FF2B5EF4-FFF2-40B4-BE49-F238E27FC236}">
                      <a16:creationId xmlns:a16="http://schemas.microsoft.com/office/drawing/2014/main" id="{D5D1FAAE-0164-CC3C-84DA-4C357B3339AB}"/>
                    </a:ext>
                  </a:extLst>
                </p14:cNvPr>
                <p14:cNvContentPartPr/>
                <p14:nvPr/>
              </p14:nvContentPartPr>
              <p14:xfrm>
                <a:off x="8727731" y="2801215"/>
                <a:ext cx="129600" cy="257760"/>
              </p14:xfrm>
            </p:contentPart>
          </mc:Choice>
          <mc:Fallback xmlns="">
            <p:pic>
              <p:nvPicPr>
                <p:cNvPr id="117" name="Ink 116">
                  <a:extLst>
                    <a:ext uri="{FF2B5EF4-FFF2-40B4-BE49-F238E27FC236}">
                      <a16:creationId xmlns:a16="http://schemas.microsoft.com/office/drawing/2014/main" id="{D5D1FAAE-0164-CC3C-84DA-4C357B3339AB}"/>
                    </a:ext>
                  </a:extLst>
                </p:cNvPr>
                <p:cNvPicPr/>
                <p:nvPr/>
              </p:nvPicPr>
              <p:blipFill>
                <a:blip r:embed="rId177"/>
                <a:stretch>
                  <a:fillRect/>
                </a:stretch>
              </p:blipFill>
              <p:spPr>
                <a:xfrm>
                  <a:off x="8719091" y="2792575"/>
                  <a:ext cx="14724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18" name="Ink 117">
                  <a:extLst>
                    <a:ext uri="{FF2B5EF4-FFF2-40B4-BE49-F238E27FC236}">
                      <a16:creationId xmlns:a16="http://schemas.microsoft.com/office/drawing/2014/main" id="{6B139685-C88E-4313-7234-E26D441DEBD8}"/>
                    </a:ext>
                  </a:extLst>
                </p14:cNvPr>
                <p14:cNvContentPartPr/>
                <p14:nvPr/>
              </p14:nvContentPartPr>
              <p14:xfrm>
                <a:off x="8650331" y="2905975"/>
                <a:ext cx="195840" cy="30240"/>
              </p14:xfrm>
            </p:contentPart>
          </mc:Choice>
          <mc:Fallback xmlns="">
            <p:pic>
              <p:nvPicPr>
                <p:cNvPr id="118" name="Ink 117">
                  <a:extLst>
                    <a:ext uri="{FF2B5EF4-FFF2-40B4-BE49-F238E27FC236}">
                      <a16:creationId xmlns:a16="http://schemas.microsoft.com/office/drawing/2014/main" id="{6B139685-C88E-4313-7234-E26D441DEBD8}"/>
                    </a:ext>
                  </a:extLst>
                </p:cNvPr>
                <p:cNvPicPr/>
                <p:nvPr/>
              </p:nvPicPr>
              <p:blipFill>
                <a:blip r:embed="rId179"/>
                <a:stretch>
                  <a:fillRect/>
                </a:stretch>
              </p:blipFill>
              <p:spPr>
                <a:xfrm>
                  <a:off x="8641691" y="2897335"/>
                  <a:ext cx="213480" cy="47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0">
            <p14:nvContentPartPr>
              <p14:cNvPr id="120" name="Ink 119">
                <a:extLst>
                  <a:ext uri="{FF2B5EF4-FFF2-40B4-BE49-F238E27FC236}">
                    <a16:creationId xmlns:a16="http://schemas.microsoft.com/office/drawing/2014/main" id="{52C62464-89F8-254C-DBB5-B2198DA4741D}"/>
                  </a:ext>
                </a:extLst>
              </p14:cNvPr>
              <p14:cNvContentPartPr/>
              <p14:nvPr/>
            </p14:nvContentPartPr>
            <p14:xfrm>
              <a:off x="9422531" y="2465335"/>
              <a:ext cx="445680" cy="225720"/>
            </p14:xfrm>
          </p:contentPart>
        </mc:Choice>
        <mc:Fallback xmlns="">
          <p:pic>
            <p:nvPicPr>
              <p:cNvPr id="120" name="Ink 119">
                <a:extLst>
                  <a:ext uri="{FF2B5EF4-FFF2-40B4-BE49-F238E27FC236}">
                    <a16:creationId xmlns:a16="http://schemas.microsoft.com/office/drawing/2014/main" id="{52C62464-89F8-254C-DBB5-B2198DA4741D}"/>
                  </a:ext>
                </a:extLst>
              </p:cNvPr>
              <p:cNvPicPr/>
              <p:nvPr/>
            </p:nvPicPr>
            <p:blipFill>
              <a:blip r:embed="rId181"/>
              <a:stretch>
                <a:fillRect/>
              </a:stretch>
            </p:blipFill>
            <p:spPr>
              <a:xfrm>
                <a:off x="9413891" y="2456335"/>
                <a:ext cx="46332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21" name="Ink 120">
                <a:extLst>
                  <a:ext uri="{FF2B5EF4-FFF2-40B4-BE49-F238E27FC236}">
                    <a16:creationId xmlns:a16="http://schemas.microsoft.com/office/drawing/2014/main" id="{C6FBF767-C8D6-EE8E-DBE6-95442DB2CBE4}"/>
                  </a:ext>
                </a:extLst>
              </p14:cNvPr>
              <p14:cNvContentPartPr/>
              <p14:nvPr/>
            </p14:nvContentPartPr>
            <p14:xfrm>
              <a:off x="9604691" y="2785375"/>
              <a:ext cx="206640" cy="153000"/>
            </p14:xfrm>
          </p:contentPart>
        </mc:Choice>
        <mc:Fallback xmlns="">
          <p:pic>
            <p:nvPicPr>
              <p:cNvPr id="121" name="Ink 120">
                <a:extLst>
                  <a:ext uri="{FF2B5EF4-FFF2-40B4-BE49-F238E27FC236}">
                    <a16:creationId xmlns:a16="http://schemas.microsoft.com/office/drawing/2014/main" id="{C6FBF767-C8D6-EE8E-DBE6-95442DB2CBE4}"/>
                  </a:ext>
                </a:extLst>
              </p:cNvPr>
              <p:cNvPicPr/>
              <p:nvPr/>
            </p:nvPicPr>
            <p:blipFill>
              <a:blip r:embed="rId183"/>
              <a:stretch>
                <a:fillRect/>
              </a:stretch>
            </p:blipFill>
            <p:spPr>
              <a:xfrm>
                <a:off x="9595691" y="2776735"/>
                <a:ext cx="22428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22" name="Ink 121">
                <a:extLst>
                  <a:ext uri="{FF2B5EF4-FFF2-40B4-BE49-F238E27FC236}">
                    <a16:creationId xmlns:a16="http://schemas.microsoft.com/office/drawing/2014/main" id="{9E166B00-F0A3-0009-55A3-90E50CD04414}"/>
                  </a:ext>
                </a:extLst>
              </p14:cNvPr>
              <p14:cNvContentPartPr/>
              <p14:nvPr/>
            </p14:nvContentPartPr>
            <p14:xfrm>
              <a:off x="9621611" y="2763055"/>
              <a:ext cx="227880" cy="32400"/>
            </p14:xfrm>
          </p:contentPart>
        </mc:Choice>
        <mc:Fallback xmlns="">
          <p:pic>
            <p:nvPicPr>
              <p:cNvPr id="122" name="Ink 121">
                <a:extLst>
                  <a:ext uri="{FF2B5EF4-FFF2-40B4-BE49-F238E27FC236}">
                    <a16:creationId xmlns:a16="http://schemas.microsoft.com/office/drawing/2014/main" id="{9E166B00-F0A3-0009-55A3-90E50CD04414}"/>
                  </a:ext>
                </a:extLst>
              </p:cNvPr>
              <p:cNvPicPr/>
              <p:nvPr/>
            </p:nvPicPr>
            <p:blipFill>
              <a:blip r:embed="rId185"/>
              <a:stretch>
                <a:fillRect/>
              </a:stretch>
            </p:blipFill>
            <p:spPr>
              <a:xfrm>
                <a:off x="9612611" y="2754415"/>
                <a:ext cx="24552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23" name="Ink 122">
                <a:extLst>
                  <a:ext uri="{FF2B5EF4-FFF2-40B4-BE49-F238E27FC236}">
                    <a16:creationId xmlns:a16="http://schemas.microsoft.com/office/drawing/2014/main" id="{DBB7CF97-9E1B-9CA0-0255-009E504D5DB7}"/>
                  </a:ext>
                </a:extLst>
              </p14:cNvPr>
              <p14:cNvContentPartPr/>
              <p14:nvPr/>
            </p14:nvContentPartPr>
            <p14:xfrm>
              <a:off x="9836171" y="2989135"/>
              <a:ext cx="51840" cy="138960"/>
            </p14:xfrm>
          </p:contentPart>
        </mc:Choice>
        <mc:Fallback xmlns="">
          <p:pic>
            <p:nvPicPr>
              <p:cNvPr id="123" name="Ink 122">
                <a:extLst>
                  <a:ext uri="{FF2B5EF4-FFF2-40B4-BE49-F238E27FC236}">
                    <a16:creationId xmlns:a16="http://schemas.microsoft.com/office/drawing/2014/main" id="{DBB7CF97-9E1B-9CA0-0255-009E504D5DB7}"/>
                  </a:ext>
                </a:extLst>
              </p:cNvPr>
              <p:cNvPicPr/>
              <p:nvPr/>
            </p:nvPicPr>
            <p:blipFill>
              <a:blip r:embed="rId187"/>
              <a:stretch>
                <a:fillRect/>
              </a:stretch>
            </p:blipFill>
            <p:spPr>
              <a:xfrm>
                <a:off x="9827531" y="2980495"/>
                <a:ext cx="69480" cy="156600"/>
              </a:xfrm>
              <a:prstGeom prst="rect">
                <a:avLst/>
              </a:prstGeom>
            </p:spPr>
          </p:pic>
        </mc:Fallback>
      </mc:AlternateContent>
      <p:grpSp>
        <p:nvGrpSpPr>
          <p:cNvPr id="132" name="Group 131">
            <a:extLst>
              <a:ext uri="{FF2B5EF4-FFF2-40B4-BE49-F238E27FC236}">
                <a16:creationId xmlns:a16="http://schemas.microsoft.com/office/drawing/2014/main" id="{8963141D-B31D-DCE8-EFB5-26F212E32B8D}"/>
              </a:ext>
            </a:extLst>
          </p:cNvPr>
          <p:cNvGrpSpPr/>
          <p:nvPr/>
        </p:nvGrpSpPr>
        <p:grpSpPr>
          <a:xfrm>
            <a:off x="10069811" y="2585935"/>
            <a:ext cx="1216800" cy="354960"/>
            <a:chOff x="10069811" y="2585935"/>
            <a:chExt cx="1216800" cy="354960"/>
          </a:xfrm>
        </p:grpSpPr>
        <mc:AlternateContent xmlns:mc="http://schemas.openxmlformats.org/markup-compatibility/2006" xmlns:p14="http://schemas.microsoft.com/office/powerpoint/2010/main">
          <mc:Choice Requires="p14">
            <p:contentPart p14:bwMode="auto" r:id="rId188">
              <p14:nvContentPartPr>
                <p14:cNvPr id="124" name="Ink 123">
                  <a:extLst>
                    <a:ext uri="{FF2B5EF4-FFF2-40B4-BE49-F238E27FC236}">
                      <a16:creationId xmlns:a16="http://schemas.microsoft.com/office/drawing/2014/main" id="{10F8CEC0-6B67-925E-694F-571004DDCA62}"/>
                    </a:ext>
                  </a:extLst>
                </p14:cNvPr>
                <p14:cNvContentPartPr/>
                <p14:nvPr/>
              </p14:nvContentPartPr>
              <p14:xfrm>
                <a:off x="10069811" y="2748655"/>
                <a:ext cx="130320" cy="178200"/>
              </p14:xfrm>
            </p:contentPart>
          </mc:Choice>
          <mc:Fallback xmlns="">
            <p:pic>
              <p:nvPicPr>
                <p:cNvPr id="124" name="Ink 123">
                  <a:extLst>
                    <a:ext uri="{FF2B5EF4-FFF2-40B4-BE49-F238E27FC236}">
                      <a16:creationId xmlns:a16="http://schemas.microsoft.com/office/drawing/2014/main" id="{10F8CEC0-6B67-925E-694F-571004DDCA62}"/>
                    </a:ext>
                  </a:extLst>
                </p:cNvPr>
                <p:cNvPicPr/>
                <p:nvPr/>
              </p:nvPicPr>
              <p:blipFill>
                <a:blip r:embed="rId189"/>
                <a:stretch>
                  <a:fillRect/>
                </a:stretch>
              </p:blipFill>
              <p:spPr>
                <a:xfrm>
                  <a:off x="10060811" y="2740015"/>
                  <a:ext cx="14796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25" name="Ink 124">
                  <a:extLst>
                    <a:ext uri="{FF2B5EF4-FFF2-40B4-BE49-F238E27FC236}">
                      <a16:creationId xmlns:a16="http://schemas.microsoft.com/office/drawing/2014/main" id="{E90C9EE2-A827-25C0-B4C2-C1117007385E}"/>
                    </a:ext>
                  </a:extLst>
                </p14:cNvPr>
                <p14:cNvContentPartPr/>
                <p14:nvPr/>
              </p14:nvContentPartPr>
              <p14:xfrm>
                <a:off x="10316411" y="2799775"/>
                <a:ext cx="119880" cy="141120"/>
              </p14:xfrm>
            </p:contentPart>
          </mc:Choice>
          <mc:Fallback xmlns="">
            <p:pic>
              <p:nvPicPr>
                <p:cNvPr id="125" name="Ink 124">
                  <a:extLst>
                    <a:ext uri="{FF2B5EF4-FFF2-40B4-BE49-F238E27FC236}">
                      <a16:creationId xmlns:a16="http://schemas.microsoft.com/office/drawing/2014/main" id="{E90C9EE2-A827-25C0-B4C2-C1117007385E}"/>
                    </a:ext>
                  </a:extLst>
                </p:cNvPr>
                <p:cNvPicPr/>
                <p:nvPr/>
              </p:nvPicPr>
              <p:blipFill>
                <a:blip r:embed="rId191"/>
                <a:stretch>
                  <a:fillRect/>
                </a:stretch>
              </p:blipFill>
              <p:spPr>
                <a:xfrm>
                  <a:off x="10307771" y="2790775"/>
                  <a:ext cx="13752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26" name="Ink 125">
                  <a:extLst>
                    <a:ext uri="{FF2B5EF4-FFF2-40B4-BE49-F238E27FC236}">
                      <a16:creationId xmlns:a16="http://schemas.microsoft.com/office/drawing/2014/main" id="{CA0F5394-9050-43E2-325E-A1D418822289}"/>
                    </a:ext>
                  </a:extLst>
                </p14:cNvPr>
                <p14:cNvContentPartPr/>
                <p14:nvPr/>
              </p14:nvContentPartPr>
              <p14:xfrm>
                <a:off x="10540691" y="2802295"/>
                <a:ext cx="96840" cy="123840"/>
              </p14:xfrm>
            </p:contentPart>
          </mc:Choice>
          <mc:Fallback xmlns="">
            <p:pic>
              <p:nvPicPr>
                <p:cNvPr id="126" name="Ink 125">
                  <a:extLst>
                    <a:ext uri="{FF2B5EF4-FFF2-40B4-BE49-F238E27FC236}">
                      <a16:creationId xmlns:a16="http://schemas.microsoft.com/office/drawing/2014/main" id="{CA0F5394-9050-43E2-325E-A1D418822289}"/>
                    </a:ext>
                  </a:extLst>
                </p:cNvPr>
                <p:cNvPicPr/>
                <p:nvPr/>
              </p:nvPicPr>
              <p:blipFill>
                <a:blip r:embed="rId193"/>
                <a:stretch>
                  <a:fillRect/>
                </a:stretch>
              </p:blipFill>
              <p:spPr>
                <a:xfrm>
                  <a:off x="10531691" y="2793295"/>
                  <a:ext cx="11448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27" name="Ink 126">
                  <a:extLst>
                    <a:ext uri="{FF2B5EF4-FFF2-40B4-BE49-F238E27FC236}">
                      <a16:creationId xmlns:a16="http://schemas.microsoft.com/office/drawing/2014/main" id="{F5650BE3-D869-04CE-3FD7-C98D4427CD57}"/>
                    </a:ext>
                  </a:extLst>
                </p14:cNvPr>
                <p14:cNvContentPartPr/>
                <p14:nvPr/>
              </p14:nvContentPartPr>
              <p14:xfrm>
                <a:off x="10694051" y="2585935"/>
                <a:ext cx="74520" cy="346320"/>
              </p14:xfrm>
            </p:contentPart>
          </mc:Choice>
          <mc:Fallback xmlns="">
            <p:pic>
              <p:nvPicPr>
                <p:cNvPr id="127" name="Ink 126">
                  <a:extLst>
                    <a:ext uri="{FF2B5EF4-FFF2-40B4-BE49-F238E27FC236}">
                      <a16:creationId xmlns:a16="http://schemas.microsoft.com/office/drawing/2014/main" id="{F5650BE3-D869-04CE-3FD7-C98D4427CD57}"/>
                    </a:ext>
                  </a:extLst>
                </p:cNvPr>
                <p:cNvPicPr/>
                <p:nvPr/>
              </p:nvPicPr>
              <p:blipFill>
                <a:blip r:embed="rId195"/>
                <a:stretch>
                  <a:fillRect/>
                </a:stretch>
              </p:blipFill>
              <p:spPr>
                <a:xfrm>
                  <a:off x="10685411" y="2577295"/>
                  <a:ext cx="92160" cy="36396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28" name="Ink 127">
                  <a:extLst>
                    <a:ext uri="{FF2B5EF4-FFF2-40B4-BE49-F238E27FC236}">
                      <a16:creationId xmlns:a16="http://schemas.microsoft.com/office/drawing/2014/main" id="{E3851125-CEB9-45A5-F34A-2B0527096318}"/>
                    </a:ext>
                  </a:extLst>
                </p14:cNvPr>
                <p14:cNvContentPartPr/>
                <p14:nvPr/>
              </p14:nvContentPartPr>
              <p14:xfrm>
                <a:off x="10796291" y="2830735"/>
                <a:ext cx="136440" cy="101880"/>
              </p14:xfrm>
            </p:contentPart>
          </mc:Choice>
          <mc:Fallback xmlns="">
            <p:pic>
              <p:nvPicPr>
                <p:cNvPr id="128" name="Ink 127">
                  <a:extLst>
                    <a:ext uri="{FF2B5EF4-FFF2-40B4-BE49-F238E27FC236}">
                      <a16:creationId xmlns:a16="http://schemas.microsoft.com/office/drawing/2014/main" id="{E3851125-CEB9-45A5-F34A-2B0527096318}"/>
                    </a:ext>
                  </a:extLst>
                </p:cNvPr>
                <p:cNvPicPr/>
                <p:nvPr/>
              </p:nvPicPr>
              <p:blipFill>
                <a:blip r:embed="rId197"/>
                <a:stretch>
                  <a:fillRect/>
                </a:stretch>
              </p:blipFill>
              <p:spPr>
                <a:xfrm>
                  <a:off x="10787651" y="2821735"/>
                  <a:ext cx="15408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31" name="Ink 130">
                  <a:extLst>
                    <a:ext uri="{FF2B5EF4-FFF2-40B4-BE49-F238E27FC236}">
                      <a16:creationId xmlns:a16="http://schemas.microsoft.com/office/drawing/2014/main" id="{11FA73F1-6007-E7E5-0D7E-05F910FAA18C}"/>
                    </a:ext>
                  </a:extLst>
                </p14:cNvPr>
                <p14:cNvContentPartPr/>
                <p14:nvPr/>
              </p14:nvContentPartPr>
              <p14:xfrm>
                <a:off x="10986731" y="2760895"/>
                <a:ext cx="299880" cy="170640"/>
              </p14:xfrm>
            </p:contentPart>
          </mc:Choice>
          <mc:Fallback xmlns="">
            <p:pic>
              <p:nvPicPr>
                <p:cNvPr id="131" name="Ink 130">
                  <a:extLst>
                    <a:ext uri="{FF2B5EF4-FFF2-40B4-BE49-F238E27FC236}">
                      <a16:creationId xmlns:a16="http://schemas.microsoft.com/office/drawing/2014/main" id="{11FA73F1-6007-E7E5-0D7E-05F910FAA18C}"/>
                    </a:ext>
                  </a:extLst>
                </p:cNvPr>
                <p:cNvPicPr/>
                <p:nvPr/>
              </p:nvPicPr>
              <p:blipFill>
                <a:blip r:embed="rId199"/>
                <a:stretch>
                  <a:fillRect/>
                </a:stretch>
              </p:blipFill>
              <p:spPr>
                <a:xfrm>
                  <a:off x="10977731" y="2752255"/>
                  <a:ext cx="317520" cy="188280"/>
                </a:xfrm>
                <a:prstGeom prst="rect">
                  <a:avLst/>
                </a:prstGeom>
              </p:spPr>
            </p:pic>
          </mc:Fallback>
        </mc:AlternateContent>
      </p:grpSp>
      <p:grpSp>
        <p:nvGrpSpPr>
          <p:cNvPr id="135" name="Group 134">
            <a:extLst>
              <a:ext uri="{FF2B5EF4-FFF2-40B4-BE49-F238E27FC236}">
                <a16:creationId xmlns:a16="http://schemas.microsoft.com/office/drawing/2014/main" id="{F195CEB8-31D2-4191-459C-70BB70B9932B}"/>
              </a:ext>
            </a:extLst>
          </p:cNvPr>
          <p:cNvGrpSpPr/>
          <p:nvPr/>
        </p:nvGrpSpPr>
        <p:grpSpPr>
          <a:xfrm>
            <a:off x="2649491" y="3336535"/>
            <a:ext cx="435960" cy="356760"/>
            <a:chOff x="2649491" y="3336535"/>
            <a:chExt cx="435960" cy="356760"/>
          </a:xfrm>
        </p:grpSpPr>
        <mc:AlternateContent xmlns:mc="http://schemas.openxmlformats.org/markup-compatibility/2006" xmlns:p14="http://schemas.microsoft.com/office/powerpoint/2010/main">
          <mc:Choice Requires="p14">
            <p:contentPart p14:bwMode="auto" r:id="rId200">
              <p14:nvContentPartPr>
                <p14:cNvPr id="133" name="Ink 132">
                  <a:extLst>
                    <a:ext uri="{FF2B5EF4-FFF2-40B4-BE49-F238E27FC236}">
                      <a16:creationId xmlns:a16="http://schemas.microsoft.com/office/drawing/2014/main" id="{DC85EA80-722D-C3CA-9EB2-46F2954F6D1B}"/>
                    </a:ext>
                  </a:extLst>
                </p14:cNvPr>
                <p14:cNvContentPartPr/>
                <p14:nvPr/>
              </p14:nvContentPartPr>
              <p14:xfrm>
                <a:off x="2649491" y="3336535"/>
                <a:ext cx="389880" cy="356760"/>
              </p14:xfrm>
            </p:contentPart>
          </mc:Choice>
          <mc:Fallback xmlns="">
            <p:pic>
              <p:nvPicPr>
                <p:cNvPr id="133" name="Ink 132">
                  <a:extLst>
                    <a:ext uri="{FF2B5EF4-FFF2-40B4-BE49-F238E27FC236}">
                      <a16:creationId xmlns:a16="http://schemas.microsoft.com/office/drawing/2014/main" id="{DC85EA80-722D-C3CA-9EB2-46F2954F6D1B}"/>
                    </a:ext>
                  </a:extLst>
                </p:cNvPr>
                <p:cNvPicPr/>
                <p:nvPr/>
              </p:nvPicPr>
              <p:blipFill>
                <a:blip r:embed="rId201"/>
                <a:stretch>
                  <a:fillRect/>
                </a:stretch>
              </p:blipFill>
              <p:spPr>
                <a:xfrm>
                  <a:off x="2640851" y="3327895"/>
                  <a:ext cx="407520" cy="3744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34" name="Ink 133">
                  <a:extLst>
                    <a:ext uri="{FF2B5EF4-FFF2-40B4-BE49-F238E27FC236}">
                      <a16:creationId xmlns:a16="http://schemas.microsoft.com/office/drawing/2014/main" id="{FD675FA2-87F4-FE4E-3E0E-6C65158E5D61}"/>
                    </a:ext>
                  </a:extLst>
                </p14:cNvPr>
                <p14:cNvContentPartPr/>
                <p14:nvPr/>
              </p14:nvContentPartPr>
              <p14:xfrm>
                <a:off x="2952251" y="3338695"/>
                <a:ext cx="133200" cy="150120"/>
              </p14:xfrm>
            </p:contentPart>
          </mc:Choice>
          <mc:Fallback xmlns="">
            <p:pic>
              <p:nvPicPr>
                <p:cNvPr id="134" name="Ink 133">
                  <a:extLst>
                    <a:ext uri="{FF2B5EF4-FFF2-40B4-BE49-F238E27FC236}">
                      <a16:creationId xmlns:a16="http://schemas.microsoft.com/office/drawing/2014/main" id="{FD675FA2-87F4-FE4E-3E0E-6C65158E5D61}"/>
                    </a:ext>
                  </a:extLst>
                </p:cNvPr>
                <p:cNvPicPr/>
                <p:nvPr/>
              </p:nvPicPr>
              <p:blipFill>
                <a:blip r:embed="rId203"/>
                <a:stretch>
                  <a:fillRect/>
                </a:stretch>
              </p:blipFill>
              <p:spPr>
                <a:xfrm>
                  <a:off x="2943611" y="3330055"/>
                  <a:ext cx="150840" cy="167760"/>
                </a:xfrm>
                <a:prstGeom prst="rect">
                  <a:avLst/>
                </a:prstGeom>
              </p:spPr>
            </p:pic>
          </mc:Fallback>
        </mc:AlternateContent>
      </p:grpSp>
      <p:grpSp>
        <p:nvGrpSpPr>
          <p:cNvPr id="149" name="Group 148">
            <a:extLst>
              <a:ext uri="{FF2B5EF4-FFF2-40B4-BE49-F238E27FC236}">
                <a16:creationId xmlns:a16="http://schemas.microsoft.com/office/drawing/2014/main" id="{4E25476D-9FF7-0EB2-63C7-B93A2896B85B}"/>
              </a:ext>
            </a:extLst>
          </p:cNvPr>
          <p:cNvGrpSpPr/>
          <p:nvPr/>
        </p:nvGrpSpPr>
        <p:grpSpPr>
          <a:xfrm>
            <a:off x="2374811" y="3728575"/>
            <a:ext cx="1378440" cy="508320"/>
            <a:chOff x="2374811" y="3728575"/>
            <a:chExt cx="1378440" cy="508320"/>
          </a:xfrm>
        </p:grpSpPr>
        <mc:AlternateContent xmlns:mc="http://schemas.openxmlformats.org/markup-compatibility/2006" xmlns:p14="http://schemas.microsoft.com/office/powerpoint/2010/main">
          <mc:Choice Requires="p14">
            <p:contentPart p14:bwMode="auto" r:id="rId204">
              <p14:nvContentPartPr>
                <p14:cNvPr id="141" name="Ink 140">
                  <a:extLst>
                    <a:ext uri="{FF2B5EF4-FFF2-40B4-BE49-F238E27FC236}">
                      <a16:creationId xmlns:a16="http://schemas.microsoft.com/office/drawing/2014/main" id="{6118FC65-B5FD-0100-5611-D951895A543B}"/>
                    </a:ext>
                  </a:extLst>
                </p14:cNvPr>
                <p14:cNvContentPartPr/>
                <p14:nvPr/>
              </p14:nvContentPartPr>
              <p14:xfrm>
                <a:off x="2374811" y="3728575"/>
                <a:ext cx="749880" cy="508320"/>
              </p14:xfrm>
            </p:contentPart>
          </mc:Choice>
          <mc:Fallback xmlns="">
            <p:pic>
              <p:nvPicPr>
                <p:cNvPr id="141" name="Ink 140">
                  <a:extLst>
                    <a:ext uri="{FF2B5EF4-FFF2-40B4-BE49-F238E27FC236}">
                      <a16:creationId xmlns:a16="http://schemas.microsoft.com/office/drawing/2014/main" id="{6118FC65-B5FD-0100-5611-D951895A543B}"/>
                    </a:ext>
                  </a:extLst>
                </p:cNvPr>
                <p:cNvPicPr/>
                <p:nvPr/>
              </p:nvPicPr>
              <p:blipFill>
                <a:blip r:embed="rId205"/>
                <a:stretch>
                  <a:fillRect/>
                </a:stretch>
              </p:blipFill>
              <p:spPr>
                <a:xfrm>
                  <a:off x="2366171" y="3719575"/>
                  <a:ext cx="767520" cy="52596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42" name="Ink 141">
                  <a:extLst>
                    <a:ext uri="{FF2B5EF4-FFF2-40B4-BE49-F238E27FC236}">
                      <a16:creationId xmlns:a16="http://schemas.microsoft.com/office/drawing/2014/main" id="{BBFB7B00-76D1-58EF-A3D2-B9687D6A0526}"/>
                    </a:ext>
                  </a:extLst>
                </p14:cNvPr>
                <p14:cNvContentPartPr/>
                <p14:nvPr/>
              </p14:nvContentPartPr>
              <p14:xfrm>
                <a:off x="3209291" y="3780415"/>
                <a:ext cx="66960" cy="286200"/>
              </p14:xfrm>
            </p:contentPart>
          </mc:Choice>
          <mc:Fallback xmlns="">
            <p:pic>
              <p:nvPicPr>
                <p:cNvPr id="142" name="Ink 141">
                  <a:extLst>
                    <a:ext uri="{FF2B5EF4-FFF2-40B4-BE49-F238E27FC236}">
                      <a16:creationId xmlns:a16="http://schemas.microsoft.com/office/drawing/2014/main" id="{BBFB7B00-76D1-58EF-A3D2-B9687D6A0526}"/>
                    </a:ext>
                  </a:extLst>
                </p:cNvPr>
                <p:cNvPicPr/>
                <p:nvPr/>
              </p:nvPicPr>
              <p:blipFill>
                <a:blip r:embed="rId207"/>
                <a:stretch>
                  <a:fillRect/>
                </a:stretch>
              </p:blipFill>
              <p:spPr>
                <a:xfrm>
                  <a:off x="3200651" y="3771775"/>
                  <a:ext cx="84600" cy="30384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43" name="Ink 142">
                  <a:extLst>
                    <a:ext uri="{FF2B5EF4-FFF2-40B4-BE49-F238E27FC236}">
                      <a16:creationId xmlns:a16="http://schemas.microsoft.com/office/drawing/2014/main" id="{21488839-03B0-F921-A5FD-2D0ED732359C}"/>
                    </a:ext>
                  </a:extLst>
                </p14:cNvPr>
                <p14:cNvContentPartPr/>
                <p14:nvPr/>
              </p14:nvContentPartPr>
              <p14:xfrm>
                <a:off x="3132611" y="3891655"/>
                <a:ext cx="155160" cy="15480"/>
              </p14:xfrm>
            </p:contentPart>
          </mc:Choice>
          <mc:Fallback xmlns="">
            <p:pic>
              <p:nvPicPr>
                <p:cNvPr id="143" name="Ink 142">
                  <a:extLst>
                    <a:ext uri="{FF2B5EF4-FFF2-40B4-BE49-F238E27FC236}">
                      <a16:creationId xmlns:a16="http://schemas.microsoft.com/office/drawing/2014/main" id="{21488839-03B0-F921-A5FD-2D0ED732359C}"/>
                    </a:ext>
                  </a:extLst>
                </p:cNvPr>
                <p:cNvPicPr/>
                <p:nvPr/>
              </p:nvPicPr>
              <p:blipFill>
                <a:blip r:embed="rId209"/>
                <a:stretch>
                  <a:fillRect/>
                </a:stretch>
              </p:blipFill>
              <p:spPr>
                <a:xfrm>
                  <a:off x="3123611" y="3883015"/>
                  <a:ext cx="17280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44" name="Ink 143">
                  <a:extLst>
                    <a:ext uri="{FF2B5EF4-FFF2-40B4-BE49-F238E27FC236}">
                      <a16:creationId xmlns:a16="http://schemas.microsoft.com/office/drawing/2014/main" id="{F99F317B-53E2-702D-1299-9296CAC6EDE2}"/>
                    </a:ext>
                  </a:extLst>
                </p14:cNvPr>
                <p14:cNvContentPartPr/>
                <p14:nvPr/>
              </p14:nvContentPartPr>
              <p14:xfrm>
                <a:off x="3311531" y="3768895"/>
                <a:ext cx="441720" cy="269640"/>
              </p14:xfrm>
            </p:contentPart>
          </mc:Choice>
          <mc:Fallback xmlns="">
            <p:pic>
              <p:nvPicPr>
                <p:cNvPr id="144" name="Ink 143">
                  <a:extLst>
                    <a:ext uri="{FF2B5EF4-FFF2-40B4-BE49-F238E27FC236}">
                      <a16:creationId xmlns:a16="http://schemas.microsoft.com/office/drawing/2014/main" id="{F99F317B-53E2-702D-1299-9296CAC6EDE2}"/>
                    </a:ext>
                  </a:extLst>
                </p:cNvPr>
                <p:cNvPicPr/>
                <p:nvPr/>
              </p:nvPicPr>
              <p:blipFill>
                <a:blip r:embed="rId211"/>
                <a:stretch>
                  <a:fillRect/>
                </a:stretch>
              </p:blipFill>
              <p:spPr>
                <a:xfrm>
                  <a:off x="3302531" y="3760255"/>
                  <a:ext cx="459360" cy="287280"/>
                </a:xfrm>
                <a:prstGeom prst="rect">
                  <a:avLst/>
                </a:prstGeom>
              </p:spPr>
            </p:pic>
          </mc:Fallback>
        </mc:AlternateContent>
      </p:grpSp>
      <p:grpSp>
        <p:nvGrpSpPr>
          <p:cNvPr id="148" name="Group 147">
            <a:extLst>
              <a:ext uri="{FF2B5EF4-FFF2-40B4-BE49-F238E27FC236}">
                <a16:creationId xmlns:a16="http://schemas.microsoft.com/office/drawing/2014/main" id="{8F26D29F-7196-F4B0-F635-963AC71655D4}"/>
              </a:ext>
            </a:extLst>
          </p:cNvPr>
          <p:cNvGrpSpPr/>
          <p:nvPr/>
        </p:nvGrpSpPr>
        <p:grpSpPr>
          <a:xfrm>
            <a:off x="577691" y="3727135"/>
            <a:ext cx="2122200" cy="957600"/>
            <a:chOff x="577691" y="3727135"/>
            <a:chExt cx="2122200" cy="957600"/>
          </a:xfrm>
        </p:grpSpPr>
        <mc:AlternateContent xmlns:mc="http://schemas.openxmlformats.org/markup-compatibility/2006" xmlns:p14="http://schemas.microsoft.com/office/powerpoint/2010/main">
          <mc:Choice Requires="p14">
            <p:contentPart p14:bwMode="auto" r:id="rId212">
              <p14:nvContentPartPr>
                <p14:cNvPr id="136" name="Ink 135">
                  <a:extLst>
                    <a:ext uri="{FF2B5EF4-FFF2-40B4-BE49-F238E27FC236}">
                      <a16:creationId xmlns:a16="http://schemas.microsoft.com/office/drawing/2014/main" id="{983A0138-157A-F3E0-DFD6-2BA2C5628161}"/>
                    </a:ext>
                  </a:extLst>
                </p14:cNvPr>
                <p14:cNvContentPartPr/>
                <p14:nvPr/>
              </p14:nvContentPartPr>
              <p14:xfrm>
                <a:off x="656171" y="3727135"/>
                <a:ext cx="1193760" cy="587160"/>
              </p14:xfrm>
            </p:contentPart>
          </mc:Choice>
          <mc:Fallback xmlns="">
            <p:pic>
              <p:nvPicPr>
                <p:cNvPr id="136" name="Ink 135">
                  <a:extLst>
                    <a:ext uri="{FF2B5EF4-FFF2-40B4-BE49-F238E27FC236}">
                      <a16:creationId xmlns:a16="http://schemas.microsoft.com/office/drawing/2014/main" id="{983A0138-157A-F3E0-DFD6-2BA2C5628161}"/>
                    </a:ext>
                  </a:extLst>
                </p:cNvPr>
                <p:cNvPicPr/>
                <p:nvPr/>
              </p:nvPicPr>
              <p:blipFill>
                <a:blip r:embed="rId213"/>
                <a:stretch>
                  <a:fillRect/>
                </a:stretch>
              </p:blipFill>
              <p:spPr>
                <a:xfrm>
                  <a:off x="647531" y="3718495"/>
                  <a:ext cx="1211400" cy="60480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37" name="Ink 136">
                  <a:extLst>
                    <a:ext uri="{FF2B5EF4-FFF2-40B4-BE49-F238E27FC236}">
                      <a16:creationId xmlns:a16="http://schemas.microsoft.com/office/drawing/2014/main" id="{35766CE5-1909-B457-4C75-356CA52C0871}"/>
                    </a:ext>
                  </a:extLst>
                </p14:cNvPr>
                <p14:cNvContentPartPr/>
                <p14:nvPr/>
              </p14:nvContentPartPr>
              <p14:xfrm>
                <a:off x="1878371" y="3770695"/>
                <a:ext cx="11520" cy="64800"/>
              </p14:xfrm>
            </p:contentPart>
          </mc:Choice>
          <mc:Fallback xmlns="">
            <p:pic>
              <p:nvPicPr>
                <p:cNvPr id="137" name="Ink 136">
                  <a:extLst>
                    <a:ext uri="{FF2B5EF4-FFF2-40B4-BE49-F238E27FC236}">
                      <a16:creationId xmlns:a16="http://schemas.microsoft.com/office/drawing/2014/main" id="{35766CE5-1909-B457-4C75-356CA52C0871}"/>
                    </a:ext>
                  </a:extLst>
                </p:cNvPr>
                <p:cNvPicPr/>
                <p:nvPr/>
              </p:nvPicPr>
              <p:blipFill>
                <a:blip r:embed="rId215"/>
                <a:stretch>
                  <a:fillRect/>
                </a:stretch>
              </p:blipFill>
              <p:spPr>
                <a:xfrm>
                  <a:off x="1869731" y="3761695"/>
                  <a:ext cx="2916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38" name="Ink 137">
                  <a:extLst>
                    <a:ext uri="{FF2B5EF4-FFF2-40B4-BE49-F238E27FC236}">
                      <a16:creationId xmlns:a16="http://schemas.microsoft.com/office/drawing/2014/main" id="{E0684D5B-6FEA-3315-8F78-1E8253D575A4}"/>
                    </a:ext>
                  </a:extLst>
                </p14:cNvPr>
                <p14:cNvContentPartPr/>
                <p14:nvPr/>
              </p14:nvContentPartPr>
              <p14:xfrm>
                <a:off x="1893131" y="3749455"/>
                <a:ext cx="244080" cy="508680"/>
              </p14:xfrm>
            </p:contentPart>
          </mc:Choice>
          <mc:Fallback xmlns="">
            <p:pic>
              <p:nvPicPr>
                <p:cNvPr id="138" name="Ink 137">
                  <a:extLst>
                    <a:ext uri="{FF2B5EF4-FFF2-40B4-BE49-F238E27FC236}">
                      <a16:creationId xmlns:a16="http://schemas.microsoft.com/office/drawing/2014/main" id="{E0684D5B-6FEA-3315-8F78-1E8253D575A4}"/>
                    </a:ext>
                  </a:extLst>
                </p:cNvPr>
                <p:cNvPicPr/>
                <p:nvPr/>
              </p:nvPicPr>
              <p:blipFill>
                <a:blip r:embed="rId217"/>
                <a:stretch>
                  <a:fillRect/>
                </a:stretch>
              </p:blipFill>
              <p:spPr>
                <a:xfrm>
                  <a:off x="1884131" y="3740815"/>
                  <a:ext cx="261720" cy="52632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39" name="Ink 138">
                  <a:extLst>
                    <a:ext uri="{FF2B5EF4-FFF2-40B4-BE49-F238E27FC236}">
                      <a16:creationId xmlns:a16="http://schemas.microsoft.com/office/drawing/2014/main" id="{55D6E396-08F5-B9FB-198C-0161B62D2698}"/>
                    </a:ext>
                  </a:extLst>
                </p14:cNvPr>
                <p14:cNvContentPartPr/>
                <p14:nvPr/>
              </p14:nvContentPartPr>
              <p14:xfrm>
                <a:off x="1578491" y="3751255"/>
                <a:ext cx="16200" cy="20160"/>
              </p14:xfrm>
            </p:contentPart>
          </mc:Choice>
          <mc:Fallback xmlns="">
            <p:pic>
              <p:nvPicPr>
                <p:cNvPr id="139" name="Ink 138">
                  <a:extLst>
                    <a:ext uri="{FF2B5EF4-FFF2-40B4-BE49-F238E27FC236}">
                      <a16:creationId xmlns:a16="http://schemas.microsoft.com/office/drawing/2014/main" id="{55D6E396-08F5-B9FB-198C-0161B62D2698}"/>
                    </a:ext>
                  </a:extLst>
                </p:cNvPr>
                <p:cNvPicPr/>
                <p:nvPr/>
              </p:nvPicPr>
              <p:blipFill>
                <a:blip r:embed="rId219"/>
                <a:stretch>
                  <a:fillRect/>
                </a:stretch>
              </p:blipFill>
              <p:spPr>
                <a:xfrm>
                  <a:off x="1569491" y="3742255"/>
                  <a:ext cx="3384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45" name="Ink 144">
                  <a:extLst>
                    <a:ext uri="{FF2B5EF4-FFF2-40B4-BE49-F238E27FC236}">
                      <a16:creationId xmlns:a16="http://schemas.microsoft.com/office/drawing/2014/main" id="{92D1DB67-A751-0F54-BF5A-D62DBC4038DE}"/>
                    </a:ext>
                  </a:extLst>
                </p14:cNvPr>
                <p14:cNvContentPartPr/>
                <p14:nvPr/>
              </p14:nvContentPartPr>
              <p14:xfrm>
                <a:off x="577691" y="4317535"/>
                <a:ext cx="391320" cy="367200"/>
              </p14:xfrm>
            </p:contentPart>
          </mc:Choice>
          <mc:Fallback xmlns="">
            <p:pic>
              <p:nvPicPr>
                <p:cNvPr id="145" name="Ink 144">
                  <a:extLst>
                    <a:ext uri="{FF2B5EF4-FFF2-40B4-BE49-F238E27FC236}">
                      <a16:creationId xmlns:a16="http://schemas.microsoft.com/office/drawing/2014/main" id="{92D1DB67-A751-0F54-BF5A-D62DBC4038DE}"/>
                    </a:ext>
                  </a:extLst>
                </p:cNvPr>
                <p:cNvPicPr/>
                <p:nvPr/>
              </p:nvPicPr>
              <p:blipFill>
                <a:blip r:embed="rId221"/>
                <a:stretch>
                  <a:fillRect/>
                </a:stretch>
              </p:blipFill>
              <p:spPr>
                <a:xfrm>
                  <a:off x="568691" y="4308535"/>
                  <a:ext cx="408960" cy="38484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46" name="Ink 145">
                  <a:extLst>
                    <a:ext uri="{FF2B5EF4-FFF2-40B4-BE49-F238E27FC236}">
                      <a16:creationId xmlns:a16="http://schemas.microsoft.com/office/drawing/2014/main" id="{44E1FB6E-3E24-A255-936C-32BDF08CF75E}"/>
                    </a:ext>
                  </a:extLst>
                </p14:cNvPr>
                <p14:cNvContentPartPr/>
                <p14:nvPr/>
              </p14:nvContentPartPr>
              <p14:xfrm>
                <a:off x="1218491" y="4208815"/>
                <a:ext cx="740880" cy="375480"/>
              </p14:xfrm>
            </p:contentPart>
          </mc:Choice>
          <mc:Fallback xmlns="">
            <p:pic>
              <p:nvPicPr>
                <p:cNvPr id="146" name="Ink 145">
                  <a:extLst>
                    <a:ext uri="{FF2B5EF4-FFF2-40B4-BE49-F238E27FC236}">
                      <a16:creationId xmlns:a16="http://schemas.microsoft.com/office/drawing/2014/main" id="{44E1FB6E-3E24-A255-936C-32BDF08CF75E}"/>
                    </a:ext>
                  </a:extLst>
                </p:cNvPr>
                <p:cNvPicPr/>
                <p:nvPr/>
              </p:nvPicPr>
              <p:blipFill>
                <a:blip r:embed="rId223"/>
                <a:stretch>
                  <a:fillRect/>
                </a:stretch>
              </p:blipFill>
              <p:spPr>
                <a:xfrm>
                  <a:off x="1209491" y="4199815"/>
                  <a:ext cx="758520" cy="39312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47" name="Ink 146">
                  <a:extLst>
                    <a:ext uri="{FF2B5EF4-FFF2-40B4-BE49-F238E27FC236}">
                      <a16:creationId xmlns:a16="http://schemas.microsoft.com/office/drawing/2014/main" id="{6E82C541-B166-6A3A-3757-8506D7430331}"/>
                    </a:ext>
                  </a:extLst>
                </p14:cNvPr>
                <p14:cNvContentPartPr/>
                <p14:nvPr/>
              </p14:nvContentPartPr>
              <p14:xfrm>
                <a:off x="1897091" y="4392415"/>
                <a:ext cx="802800" cy="186480"/>
              </p14:xfrm>
            </p:contentPart>
          </mc:Choice>
          <mc:Fallback xmlns="">
            <p:pic>
              <p:nvPicPr>
                <p:cNvPr id="147" name="Ink 146">
                  <a:extLst>
                    <a:ext uri="{FF2B5EF4-FFF2-40B4-BE49-F238E27FC236}">
                      <a16:creationId xmlns:a16="http://schemas.microsoft.com/office/drawing/2014/main" id="{6E82C541-B166-6A3A-3757-8506D7430331}"/>
                    </a:ext>
                  </a:extLst>
                </p:cNvPr>
                <p:cNvPicPr/>
                <p:nvPr/>
              </p:nvPicPr>
              <p:blipFill>
                <a:blip r:embed="rId225"/>
                <a:stretch>
                  <a:fillRect/>
                </a:stretch>
              </p:blipFill>
              <p:spPr>
                <a:xfrm>
                  <a:off x="1888091" y="4383775"/>
                  <a:ext cx="820440" cy="204120"/>
                </a:xfrm>
                <a:prstGeom prst="rect">
                  <a:avLst/>
                </a:prstGeom>
              </p:spPr>
            </p:pic>
          </mc:Fallback>
        </mc:AlternateContent>
      </p:grpSp>
      <p:grpSp>
        <p:nvGrpSpPr>
          <p:cNvPr id="152" name="Group 151">
            <a:extLst>
              <a:ext uri="{FF2B5EF4-FFF2-40B4-BE49-F238E27FC236}">
                <a16:creationId xmlns:a16="http://schemas.microsoft.com/office/drawing/2014/main" id="{9B0E7842-0F12-9F8C-4BF7-50D95DB0070C}"/>
              </a:ext>
            </a:extLst>
          </p:cNvPr>
          <p:cNvGrpSpPr/>
          <p:nvPr/>
        </p:nvGrpSpPr>
        <p:grpSpPr>
          <a:xfrm>
            <a:off x="4579451" y="3204055"/>
            <a:ext cx="265680" cy="535320"/>
            <a:chOff x="4579451" y="3204055"/>
            <a:chExt cx="265680" cy="535320"/>
          </a:xfrm>
        </p:grpSpPr>
        <mc:AlternateContent xmlns:mc="http://schemas.openxmlformats.org/markup-compatibility/2006" xmlns:p14="http://schemas.microsoft.com/office/powerpoint/2010/main">
          <mc:Choice Requires="p14">
            <p:contentPart p14:bwMode="auto" r:id="rId226">
              <p14:nvContentPartPr>
                <p14:cNvPr id="150" name="Ink 149">
                  <a:extLst>
                    <a:ext uri="{FF2B5EF4-FFF2-40B4-BE49-F238E27FC236}">
                      <a16:creationId xmlns:a16="http://schemas.microsoft.com/office/drawing/2014/main" id="{3AB64EB2-BAA8-90B5-7D25-8E94BBECBFFA}"/>
                    </a:ext>
                  </a:extLst>
                </p14:cNvPr>
                <p14:cNvContentPartPr/>
                <p14:nvPr/>
              </p14:nvContentPartPr>
              <p14:xfrm>
                <a:off x="4638851" y="3304495"/>
                <a:ext cx="206280" cy="434880"/>
              </p14:xfrm>
            </p:contentPart>
          </mc:Choice>
          <mc:Fallback xmlns="">
            <p:pic>
              <p:nvPicPr>
                <p:cNvPr id="150" name="Ink 149">
                  <a:extLst>
                    <a:ext uri="{FF2B5EF4-FFF2-40B4-BE49-F238E27FC236}">
                      <a16:creationId xmlns:a16="http://schemas.microsoft.com/office/drawing/2014/main" id="{3AB64EB2-BAA8-90B5-7D25-8E94BBECBFFA}"/>
                    </a:ext>
                  </a:extLst>
                </p:cNvPr>
                <p:cNvPicPr/>
                <p:nvPr/>
              </p:nvPicPr>
              <p:blipFill>
                <a:blip r:embed="rId227"/>
                <a:stretch>
                  <a:fillRect/>
                </a:stretch>
              </p:blipFill>
              <p:spPr>
                <a:xfrm>
                  <a:off x="4629851" y="3295855"/>
                  <a:ext cx="223920" cy="45252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51" name="Ink 150">
                  <a:extLst>
                    <a:ext uri="{FF2B5EF4-FFF2-40B4-BE49-F238E27FC236}">
                      <a16:creationId xmlns:a16="http://schemas.microsoft.com/office/drawing/2014/main" id="{75614E82-C1B0-C8A2-2856-6227A2F62F42}"/>
                    </a:ext>
                  </a:extLst>
                </p14:cNvPr>
                <p14:cNvContentPartPr/>
                <p14:nvPr/>
              </p14:nvContentPartPr>
              <p14:xfrm>
                <a:off x="4579451" y="3204055"/>
                <a:ext cx="124920" cy="217800"/>
              </p14:xfrm>
            </p:contentPart>
          </mc:Choice>
          <mc:Fallback xmlns="">
            <p:pic>
              <p:nvPicPr>
                <p:cNvPr id="151" name="Ink 150">
                  <a:extLst>
                    <a:ext uri="{FF2B5EF4-FFF2-40B4-BE49-F238E27FC236}">
                      <a16:creationId xmlns:a16="http://schemas.microsoft.com/office/drawing/2014/main" id="{75614E82-C1B0-C8A2-2856-6227A2F62F42}"/>
                    </a:ext>
                  </a:extLst>
                </p:cNvPr>
                <p:cNvPicPr/>
                <p:nvPr/>
              </p:nvPicPr>
              <p:blipFill>
                <a:blip r:embed="rId229"/>
                <a:stretch>
                  <a:fillRect/>
                </a:stretch>
              </p:blipFill>
              <p:spPr>
                <a:xfrm>
                  <a:off x="4570451" y="3195055"/>
                  <a:ext cx="142560" cy="235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0">
            <p14:nvContentPartPr>
              <p14:cNvPr id="153" name="Ink 152">
                <a:extLst>
                  <a:ext uri="{FF2B5EF4-FFF2-40B4-BE49-F238E27FC236}">
                    <a16:creationId xmlns:a16="http://schemas.microsoft.com/office/drawing/2014/main" id="{4CFCB5E8-581A-CB93-EC5C-93D5D1E5DD86}"/>
                  </a:ext>
                </a:extLst>
              </p14:cNvPr>
              <p14:cNvContentPartPr/>
              <p14:nvPr/>
            </p14:nvContentPartPr>
            <p14:xfrm>
              <a:off x="4398011" y="3797695"/>
              <a:ext cx="934560" cy="350280"/>
            </p14:xfrm>
          </p:contentPart>
        </mc:Choice>
        <mc:Fallback xmlns="">
          <p:pic>
            <p:nvPicPr>
              <p:cNvPr id="153" name="Ink 152">
                <a:extLst>
                  <a:ext uri="{FF2B5EF4-FFF2-40B4-BE49-F238E27FC236}">
                    <a16:creationId xmlns:a16="http://schemas.microsoft.com/office/drawing/2014/main" id="{4CFCB5E8-581A-CB93-EC5C-93D5D1E5DD86}"/>
                  </a:ext>
                </a:extLst>
              </p:cNvPr>
              <p:cNvPicPr/>
              <p:nvPr/>
            </p:nvPicPr>
            <p:blipFill>
              <a:blip r:embed="rId231"/>
              <a:stretch>
                <a:fillRect/>
              </a:stretch>
            </p:blipFill>
            <p:spPr>
              <a:xfrm>
                <a:off x="4389371" y="3789055"/>
                <a:ext cx="952200" cy="36792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54" name="Ink 153">
                <a:extLst>
                  <a:ext uri="{FF2B5EF4-FFF2-40B4-BE49-F238E27FC236}">
                    <a16:creationId xmlns:a16="http://schemas.microsoft.com/office/drawing/2014/main" id="{DB10BDF3-D69D-3D05-1B30-F0DCE1191B19}"/>
                  </a:ext>
                </a:extLst>
              </p14:cNvPr>
              <p14:cNvContentPartPr/>
              <p14:nvPr/>
            </p14:nvContentPartPr>
            <p14:xfrm>
              <a:off x="5461091" y="3823615"/>
              <a:ext cx="551520" cy="330480"/>
            </p14:xfrm>
          </p:contentPart>
        </mc:Choice>
        <mc:Fallback xmlns="">
          <p:pic>
            <p:nvPicPr>
              <p:cNvPr id="154" name="Ink 153">
                <a:extLst>
                  <a:ext uri="{FF2B5EF4-FFF2-40B4-BE49-F238E27FC236}">
                    <a16:creationId xmlns:a16="http://schemas.microsoft.com/office/drawing/2014/main" id="{DB10BDF3-D69D-3D05-1B30-F0DCE1191B19}"/>
                  </a:ext>
                </a:extLst>
              </p:cNvPr>
              <p:cNvPicPr/>
              <p:nvPr/>
            </p:nvPicPr>
            <p:blipFill>
              <a:blip r:embed="rId233"/>
              <a:stretch>
                <a:fillRect/>
              </a:stretch>
            </p:blipFill>
            <p:spPr>
              <a:xfrm>
                <a:off x="5452091" y="3814975"/>
                <a:ext cx="569160" cy="348120"/>
              </a:xfrm>
              <a:prstGeom prst="rect">
                <a:avLst/>
              </a:prstGeom>
            </p:spPr>
          </p:pic>
        </mc:Fallback>
      </mc:AlternateContent>
      <p:grpSp>
        <p:nvGrpSpPr>
          <p:cNvPr id="158" name="Group 157">
            <a:extLst>
              <a:ext uri="{FF2B5EF4-FFF2-40B4-BE49-F238E27FC236}">
                <a16:creationId xmlns:a16="http://schemas.microsoft.com/office/drawing/2014/main" id="{F995BA83-B96D-FEA4-FA76-E8FE7BF5FC87}"/>
              </a:ext>
            </a:extLst>
          </p:cNvPr>
          <p:cNvGrpSpPr/>
          <p:nvPr/>
        </p:nvGrpSpPr>
        <p:grpSpPr>
          <a:xfrm>
            <a:off x="4329611" y="4175335"/>
            <a:ext cx="2024640" cy="510480"/>
            <a:chOff x="4329611" y="4175335"/>
            <a:chExt cx="2024640" cy="510480"/>
          </a:xfrm>
        </p:grpSpPr>
        <mc:AlternateContent xmlns:mc="http://schemas.openxmlformats.org/markup-compatibility/2006" xmlns:p14="http://schemas.microsoft.com/office/powerpoint/2010/main">
          <mc:Choice Requires="p14">
            <p:contentPart p14:bwMode="auto" r:id="rId234">
              <p14:nvContentPartPr>
                <p14:cNvPr id="155" name="Ink 154">
                  <a:extLst>
                    <a:ext uri="{FF2B5EF4-FFF2-40B4-BE49-F238E27FC236}">
                      <a16:creationId xmlns:a16="http://schemas.microsoft.com/office/drawing/2014/main" id="{1FA8E562-D641-34F7-5A18-79EB3F461F1A}"/>
                    </a:ext>
                  </a:extLst>
                </p14:cNvPr>
                <p14:cNvContentPartPr/>
                <p14:nvPr/>
              </p14:nvContentPartPr>
              <p14:xfrm>
                <a:off x="4329611" y="4353535"/>
                <a:ext cx="691560" cy="228960"/>
              </p14:xfrm>
            </p:contentPart>
          </mc:Choice>
          <mc:Fallback xmlns="">
            <p:pic>
              <p:nvPicPr>
                <p:cNvPr id="155" name="Ink 154">
                  <a:extLst>
                    <a:ext uri="{FF2B5EF4-FFF2-40B4-BE49-F238E27FC236}">
                      <a16:creationId xmlns:a16="http://schemas.microsoft.com/office/drawing/2014/main" id="{1FA8E562-D641-34F7-5A18-79EB3F461F1A}"/>
                    </a:ext>
                  </a:extLst>
                </p:cNvPr>
                <p:cNvPicPr/>
                <p:nvPr/>
              </p:nvPicPr>
              <p:blipFill>
                <a:blip r:embed="rId235"/>
                <a:stretch>
                  <a:fillRect/>
                </a:stretch>
              </p:blipFill>
              <p:spPr>
                <a:xfrm>
                  <a:off x="4320971" y="4344535"/>
                  <a:ext cx="70920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56" name="Ink 155">
                  <a:extLst>
                    <a:ext uri="{FF2B5EF4-FFF2-40B4-BE49-F238E27FC236}">
                      <a16:creationId xmlns:a16="http://schemas.microsoft.com/office/drawing/2014/main" id="{6375FB31-39AD-F4FA-A47C-ADE7F82907A6}"/>
                    </a:ext>
                  </a:extLst>
                </p14:cNvPr>
                <p14:cNvContentPartPr/>
                <p14:nvPr/>
              </p14:nvContentPartPr>
              <p14:xfrm>
                <a:off x="4583771" y="4270375"/>
                <a:ext cx="41040" cy="6120"/>
              </p14:xfrm>
            </p:contentPart>
          </mc:Choice>
          <mc:Fallback xmlns="">
            <p:pic>
              <p:nvPicPr>
                <p:cNvPr id="156" name="Ink 155">
                  <a:extLst>
                    <a:ext uri="{FF2B5EF4-FFF2-40B4-BE49-F238E27FC236}">
                      <a16:creationId xmlns:a16="http://schemas.microsoft.com/office/drawing/2014/main" id="{6375FB31-39AD-F4FA-A47C-ADE7F82907A6}"/>
                    </a:ext>
                  </a:extLst>
                </p:cNvPr>
                <p:cNvPicPr/>
                <p:nvPr/>
              </p:nvPicPr>
              <p:blipFill>
                <a:blip r:embed="rId237"/>
                <a:stretch>
                  <a:fillRect/>
                </a:stretch>
              </p:blipFill>
              <p:spPr>
                <a:xfrm>
                  <a:off x="4575131" y="4261735"/>
                  <a:ext cx="5868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57" name="Ink 156">
                  <a:extLst>
                    <a:ext uri="{FF2B5EF4-FFF2-40B4-BE49-F238E27FC236}">
                      <a16:creationId xmlns:a16="http://schemas.microsoft.com/office/drawing/2014/main" id="{69411A63-EC0C-D558-90E1-1E0AE3BF151C}"/>
                    </a:ext>
                  </a:extLst>
                </p14:cNvPr>
                <p14:cNvContentPartPr/>
                <p14:nvPr/>
              </p14:nvContentPartPr>
              <p14:xfrm>
                <a:off x="5249051" y="4175335"/>
                <a:ext cx="1105200" cy="510480"/>
              </p14:xfrm>
            </p:contentPart>
          </mc:Choice>
          <mc:Fallback xmlns="">
            <p:pic>
              <p:nvPicPr>
                <p:cNvPr id="157" name="Ink 156">
                  <a:extLst>
                    <a:ext uri="{FF2B5EF4-FFF2-40B4-BE49-F238E27FC236}">
                      <a16:creationId xmlns:a16="http://schemas.microsoft.com/office/drawing/2014/main" id="{69411A63-EC0C-D558-90E1-1E0AE3BF151C}"/>
                    </a:ext>
                  </a:extLst>
                </p:cNvPr>
                <p:cNvPicPr/>
                <p:nvPr/>
              </p:nvPicPr>
              <p:blipFill>
                <a:blip r:embed="rId239"/>
                <a:stretch>
                  <a:fillRect/>
                </a:stretch>
              </p:blipFill>
              <p:spPr>
                <a:xfrm>
                  <a:off x="5240411" y="4166335"/>
                  <a:ext cx="1122840" cy="528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0">
            <p14:nvContentPartPr>
              <p14:cNvPr id="159" name="Ink 158">
                <a:extLst>
                  <a:ext uri="{FF2B5EF4-FFF2-40B4-BE49-F238E27FC236}">
                    <a16:creationId xmlns:a16="http://schemas.microsoft.com/office/drawing/2014/main" id="{BC4062F9-A1B0-BD83-08C9-EB8EB65BD94D}"/>
                  </a:ext>
                </a:extLst>
              </p14:cNvPr>
              <p14:cNvContentPartPr/>
              <p14:nvPr/>
            </p14:nvContentPartPr>
            <p14:xfrm>
              <a:off x="4281731" y="4649455"/>
              <a:ext cx="523440" cy="460800"/>
            </p14:xfrm>
          </p:contentPart>
        </mc:Choice>
        <mc:Fallback xmlns="">
          <p:pic>
            <p:nvPicPr>
              <p:cNvPr id="159" name="Ink 158">
                <a:extLst>
                  <a:ext uri="{FF2B5EF4-FFF2-40B4-BE49-F238E27FC236}">
                    <a16:creationId xmlns:a16="http://schemas.microsoft.com/office/drawing/2014/main" id="{BC4062F9-A1B0-BD83-08C9-EB8EB65BD94D}"/>
                  </a:ext>
                </a:extLst>
              </p:cNvPr>
              <p:cNvPicPr/>
              <p:nvPr/>
            </p:nvPicPr>
            <p:blipFill>
              <a:blip r:embed="rId241"/>
              <a:stretch>
                <a:fillRect/>
              </a:stretch>
            </p:blipFill>
            <p:spPr>
              <a:xfrm>
                <a:off x="4272731" y="4640815"/>
                <a:ext cx="541080" cy="478440"/>
              </a:xfrm>
              <a:prstGeom prst="rect">
                <a:avLst/>
              </a:prstGeom>
            </p:spPr>
          </p:pic>
        </mc:Fallback>
      </mc:AlternateContent>
      <p:grpSp>
        <p:nvGrpSpPr>
          <p:cNvPr id="162" name="Group 161">
            <a:extLst>
              <a:ext uri="{FF2B5EF4-FFF2-40B4-BE49-F238E27FC236}">
                <a16:creationId xmlns:a16="http://schemas.microsoft.com/office/drawing/2014/main" id="{87972C8A-43D0-05F7-F550-6C15D4B7DCA3}"/>
              </a:ext>
            </a:extLst>
          </p:cNvPr>
          <p:cNvGrpSpPr/>
          <p:nvPr/>
        </p:nvGrpSpPr>
        <p:grpSpPr>
          <a:xfrm>
            <a:off x="5182091" y="4687615"/>
            <a:ext cx="973800" cy="382680"/>
            <a:chOff x="5182091" y="4687615"/>
            <a:chExt cx="973800" cy="382680"/>
          </a:xfrm>
        </p:grpSpPr>
        <mc:AlternateContent xmlns:mc="http://schemas.openxmlformats.org/markup-compatibility/2006" xmlns:p14="http://schemas.microsoft.com/office/powerpoint/2010/main">
          <mc:Choice Requires="p14">
            <p:contentPart p14:bwMode="auto" r:id="rId242">
              <p14:nvContentPartPr>
                <p14:cNvPr id="160" name="Ink 159">
                  <a:extLst>
                    <a:ext uri="{FF2B5EF4-FFF2-40B4-BE49-F238E27FC236}">
                      <a16:creationId xmlns:a16="http://schemas.microsoft.com/office/drawing/2014/main" id="{F9C0074E-0EB4-BF02-69A4-81AF3558D60A}"/>
                    </a:ext>
                  </a:extLst>
                </p14:cNvPr>
                <p14:cNvContentPartPr/>
                <p14:nvPr/>
              </p14:nvContentPartPr>
              <p14:xfrm>
                <a:off x="5182091" y="4819375"/>
                <a:ext cx="337320" cy="69120"/>
              </p14:xfrm>
            </p:contentPart>
          </mc:Choice>
          <mc:Fallback xmlns="">
            <p:pic>
              <p:nvPicPr>
                <p:cNvPr id="160" name="Ink 159">
                  <a:extLst>
                    <a:ext uri="{FF2B5EF4-FFF2-40B4-BE49-F238E27FC236}">
                      <a16:creationId xmlns:a16="http://schemas.microsoft.com/office/drawing/2014/main" id="{F9C0074E-0EB4-BF02-69A4-81AF3558D60A}"/>
                    </a:ext>
                  </a:extLst>
                </p:cNvPr>
                <p:cNvPicPr/>
                <p:nvPr/>
              </p:nvPicPr>
              <p:blipFill>
                <a:blip r:embed="rId243"/>
                <a:stretch>
                  <a:fillRect/>
                </a:stretch>
              </p:blipFill>
              <p:spPr>
                <a:xfrm>
                  <a:off x="5173091" y="4810375"/>
                  <a:ext cx="35496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61" name="Ink 160">
                  <a:extLst>
                    <a:ext uri="{FF2B5EF4-FFF2-40B4-BE49-F238E27FC236}">
                      <a16:creationId xmlns:a16="http://schemas.microsoft.com/office/drawing/2014/main" id="{69C34DD0-842C-58D9-C728-579B6A44D60E}"/>
                    </a:ext>
                  </a:extLst>
                </p14:cNvPr>
                <p14:cNvContentPartPr/>
                <p14:nvPr/>
              </p14:nvContentPartPr>
              <p14:xfrm>
                <a:off x="5699771" y="4687615"/>
                <a:ext cx="456120" cy="382680"/>
              </p14:xfrm>
            </p:contentPart>
          </mc:Choice>
          <mc:Fallback xmlns="">
            <p:pic>
              <p:nvPicPr>
                <p:cNvPr id="161" name="Ink 160">
                  <a:extLst>
                    <a:ext uri="{FF2B5EF4-FFF2-40B4-BE49-F238E27FC236}">
                      <a16:creationId xmlns:a16="http://schemas.microsoft.com/office/drawing/2014/main" id="{69C34DD0-842C-58D9-C728-579B6A44D60E}"/>
                    </a:ext>
                  </a:extLst>
                </p:cNvPr>
                <p:cNvPicPr/>
                <p:nvPr/>
              </p:nvPicPr>
              <p:blipFill>
                <a:blip r:embed="rId245"/>
                <a:stretch>
                  <a:fillRect/>
                </a:stretch>
              </p:blipFill>
              <p:spPr>
                <a:xfrm>
                  <a:off x="5690771" y="4678615"/>
                  <a:ext cx="473760" cy="400320"/>
                </a:xfrm>
                <a:prstGeom prst="rect">
                  <a:avLst/>
                </a:prstGeom>
              </p:spPr>
            </p:pic>
          </mc:Fallback>
        </mc:AlternateContent>
      </p:grpSp>
      <p:grpSp>
        <p:nvGrpSpPr>
          <p:cNvPr id="172" name="Group 171">
            <a:extLst>
              <a:ext uri="{FF2B5EF4-FFF2-40B4-BE49-F238E27FC236}">
                <a16:creationId xmlns:a16="http://schemas.microsoft.com/office/drawing/2014/main" id="{A3C875DD-3789-1246-9A0D-B0266B93F0C8}"/>
              </a:ext>
            </a:extLst>
          </p:cNvPr>
          <p:cNvGrpSpPr/>
          <p:nvPr/>
        </p:nvGrpSpPr>
        <p:grpSpPr>
          <a:xfrm>
            <a:off x="4224131" y="5322295"/>
            <a:ext cx="1539360" cy="768600"/>
            <a:chOff x="4224131" y="5322295"/>
            <a:chExt cx="1539360" cy="768600"/>
          </a:xfrm>
        </p:grpSpPr>
        <mc:AlternateContent xmlns:mc="http://schemas.openxmlformats.org/markup-compatibility/2006" xmlns:p14="http://schemas.microsoft.com/office/powerpoint/2010/main">
          <mc:Choice Requires="p14">
            <p:contentPart p14:bwMode="auto" r:id="rId246">
              <p14:nvContentPartPr>
                <p14:cNvPr id="163" name="Ink 162">
                  <a:extLst>
                    <a:ext uri="{FF2B5EF4-FFF2-40B4-BE49-F238E27FC236}">
                      <a16:creationId xmlns:a16="http://schemas.microsoft.com/office/drawing/2014/main" id="{8E74CB97-B376-DF4A-D2BA-60D71348F9C5}"/>
                    </a:ext>
                  </a:extLst>
                </p14:cNvPr>
                <p14:cNvContentPartPr/>
                <p14:nvPr/>
              </p14:nvContentPartPr>
              <p14:xfrm>
                <a:off x="4224131" y="5424175"/>
                <a:ext cx="365040" cy="301320"/>
              </p14:xfrm>
            </p:contentPart>
          </mc:Choice>
          <mc:Fallback xmlns="">
            <p:pic>
              <p:nvPicPr>
                <p:cNvPr id="163" name="Ink 162">
                  <a:extLst>
                    <a:ext uri="{FF2B5EF4-FFF2-40B4-BE49-F238E27FC236}">
                      <a16:creationId xmlns:a16="http://schemas.microsoft.com/office/drawing/2014/main" id="{8E74CB97-B376-DF4A-D2BA-60D71348F9C5}"/>
                    </a:ext>
                  </a:extLst>
                </p:cNvPr>
                <p:cNvPicPr/>
                <p:nvPr/>
              </p:nvPicPr>
              <p:blipFill>
                <a:blip r:embed="rId247"/>
                <a:stretch>
                  <a:fillRect/>
                </a:stretch>
              </p:blipFill>
              <p:spPr>
                <a:xfrm>
                  <a:off x="4215131" y="5415175"/>
                  <a:ext cx="382680" cy="31896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64" name="Ink 163">
                  <a:extLst>
                    <a:ext uri="{FF2B5EF4-FFF2-40B4-BE49-F238E27FC236}">
                      <a16:creationId xmlns:a16="http://schemas.microsoft.com/office/drawing/2014/main" id="{7C776E23-BE3D-22B5-D155-777DD2BEF7A9}"/>
                    </a:ext>
                  </a:extLst>
                </p14:cNvPr>
                <p14:cNvContentPartPr/>
                <p14:nvPr/>
              </p14:nvContentPartPr>
              <p14:xfrm>
                <a:off x="4281011" y="5479615"/>
                <a:ext cx="238680" cy="213480"/>
              </p14:xfrm>
            </p:contentPart>
          </mc:Choice>
          <mc:Fallback xmlns="">
            <p:pic>
              <p:nvPicPr>
                <p:cNvPr id="164" name="Ink 163">
                  <a:extLst>
                    <a:ext uri="{FF2B5EF4-FFF2-40B4-BE49-F238E27FC236}">
                      <a16:creationId xmlns:a16="http://schemas.microsoft.com/office/drawing/2014/main" id="{7C776E23-BE3D-22B5-D155-777DD2BEF7A9}"/>
                    </a:ext>
                  </a:extLst>
                </p:cNvPr>
                <p:cNvPicPr/>
                <p:nvPr/>
              </p:nvPicPr>
              <p:blipFill>
                <a:blip r:embed="rId249"/>
                <a:stretch>
                  <a:fillRect/>
                </a:stretch>
              </p:blipFill>
              <p:spPr>
                <a:xfrm>
                  <a:off x="4272371" y="5470975"/>
                  <a:ext cx="25632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66" name="Ink 165">
                  <a:extLst>
                    <a:ext uri="{FF2B5EF4-FFF2-40B4-BE49-F238E27FC236}">
                      <a16:creationId xmlns:a16="http://schemas.microsoft.com/office/drawing/2014/main" id="{E8250CF2-73A8-33E1-ED4F-7D39E26BE469}"/>
                    </a:ext>
                  </a:extLst>
                </p14:cNvPr>
                <p14:cNvContentPartPr/>
                <p14:nvPr/>
              </p14:nvContentPartPr>
              <p14:xfrm>
                <a:off x="4565051" y="5467735"/>
                <a:ext cx="900720" cy="140760"/>
              </p14:xfrm>
            </p:contentPart>
          </mc:Choice>
          <mc:Fallback xmlns="">
            <p:pic>
              <p:nvPicPr>
                <p:cNvPr id="166" name="Ink 165">
                  <a:extLst>
                    <a:ext uri="{FF2B5EF4-FFF2-40B4-BE49-F238E27FC236}">
                      <a16:creationId xmlns:a16="http://schemas.microsoft.com/office/drawing/2014/main" id="{E8250CF2-73A8-33E1-ED4F-7D39E26BE469}"/>
                    </a:ext>
                  </a:extLst>
                </p:cNvPr>
                <p:cNvPicPr/>
                <p:nvPr/>
              </p:nvPicPr>
              <p:blipFill>
                <a:blip r:embed="rId251"/>
                <a:stretch>
                  <a:fillRect/>
                </a:stretch>
              </p:blipFill>
              <p:spPr>
                <a:xfrm>
                  <a:off x="4556411" y="5459095"/>
                  <a:ext cx="91836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67" name="Ink 166">
                  <a:extLst>
                    <a:ext uri="{FF2B5EF4-FFF2-40B4-BE49-F238E27FC236}">
                      <a16:creationId xmlns:a16="http://schemas.microsoft.com/office/drawing/2014/main" id="{1520B441-090E-F603-02C7-C34B40B0CD79}"/>
                    </a:ext>
                  </a:extLst>
                </p14:cNvPr>
                <p14:cNvContentPartPr/>
                <p14:nvPr/>
              </p14:nvContentPartPr>
              <p14:xfrm>
                <a:off x="5386211" y="5322295"/>
                <a:ext cx="377280" cy="366480"/>
              </p14:xfrm>
            </p:contentPart>
          </mc:Choice>
          <mc:Fallback xmlns="">
            <p:pic>
              <p:nvPicPr>
                <p:cNvPr id="167" name="Ink 166">
                  <a:extLst>
                    <a:ext uri="{FF2B5EF4-FFF2-40B4-BE49-F238E27FC236}">
                      <a16:creationId xmlns:a16="http://schemas.microsoft.com/office/drawing/2014/main" id="{1520B441-090E-F603-02C7-C34B40B0CD79}"/>
                    </a:ext>
                  </a:extLst>
                </p:cNvPr>
                <p:cNvPicPr/>
                <p:nvPr/>
              </p:nvPicPr>
              <p:blipFill>
                <a:blip r:embed="rId253"/>
                <a:stretch>
                  <a:fillRect/>
                </a:stretch>
              </p:blipFill>
              <p:spPr>
                <a:xfrm>
                  <a:off x="5377211" y="5313655"/>
                  <a:ext cx="394920" cy="38412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68" name="Ink 167">
                  <a:extLst>
                    <a:ext uri="{FF2B5EF4-FFF2-40B4-BE49-F238E27FC236}">
                      <a16:creationId xmlns:a16="http://schemas.microsoft.com/office/drawing/2014/main" id="{C708312F-C21C-8A96-540F-76AEA071B954}"/>
                    </a:ext>
                  </a:extLst>
                </p14:cNvPr>
                <p14:cNvContentPartPr/>
                <p14:nvPr/>
              </p14:nvContentPartPr>
              <p14:xfrm>
                <a:off x="5429051" y="5402935"/>
                <a:ext cx="308880" cy="234360"/>
              </p14:xfrm>
            </p:contentPart>
          </mc:Choice>
          <mc:Fallback xmlns="">
            <p:pic>
              <p:nvPicPr>
                <p:cNvPr id="168" name="Ink 167">
                  <a:extLst>
                    <a:ext uri="{FF2B5EF4-FFF2-40B4-BE49-F238E27FC236}">
                      <a16:creationId xmlns:a16="http://schemas.microsoft.com/office/drawing/2014/main" id="{C708312F-C21C-8A96-540F-76AEA071B954}"/>
                    </a:ext>
                  </a:extLst>
                </p:cNvPr>
                <p:cNvPicPr/>
                <p:nvPr/>
              </p:nvPicPr>
              <p:blipFill>
                <a:blip r:embed="rId255"/>
                <a:stretch>
                  <a:fillRect/>
                </a:stretch>
              </p:blipFill>
              <p:spPr>
                <a:xfrm>
                  <a:off x="5420051" y="5394295"/>
                  <a:ext cx="32652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69" name="Ink 168">
                  <a:extLst>
                    <a:ext uri="{FF2B5EF4-FFF2-40B4-BE49-F238E27FC236}">
                      <a16:creationId xmlns:a16="http://schemas.microsoft.com/office/drawing/2014/main" id="{6BF27E1D-C363-EDD8-BC0D-3853F9D8B903}"/>
                    </a:ext>
                  </a:extLst>
                </p14:cNvPr>
                <p14:cNvContentPartPr/>
                <p14:nvPr/>
              </p14:nvContentPartPr>
              <p14:xfrm>
                <a:off x="4781051" y="5792095"/>
                <a:ext cx="163080" cy="177120"/>
              </p14:xfrm>
            </p:contentPart>
          </mc:Choice>
          <mc:Fallback xmlns="">
            <p:pic>
              <p:nvPicPr>
                <p:cNvPr id="169" name="Ink 168">
                  <a:extLst>
                    <a:ext uri="{FF2B5EF4-FFF2-40B4-BE49-F238E27FC236}">
                      <a16:creationId xmlns:a16="http://schemas.microsoft.com/office/drawing/2014/main" id="{6BF27E1D-C363-EDD8-BC0D-3853F9D8B903}"/>
                    </a:ext>
                  </a:extLst>
                </p:cNvPr>
                <p:cNvPicPr/>
                <p:nvPr/>
              </p:nvPicPr>
              <p:blipFill>
                <a:blip r:embed="rId257"/>
                <a:stretch>
                  <a:fillRect/>
                </a:stretch>
              </p:blipFill>
              <p:spPr>
                <a:xfrm>
                  <a:off x="4772411" y="5783095"/>
                  <a:ext cx="18072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70" name="Ink 169">
                  <a:extLst>
                    <a:ext uri="{FF2B5EF4-FFF2-40B4-BE49-F238E27FC236}">
                      <a16:creationId xmlns:a16="http://schemas.microsoft.com/office/drawing/2014/main" id="{622DA291-6998-A3C4-2B5E-44AB627CF0EA}"/>
                    </a:ext>
                  </a:extLst>
                </p14:cNvPr>
                <p14:cNvContentPartPr/>
                <p14:nvPr/>
              </p14:nvContentPartPr>
              <p14:xfrm>
                <a:off x="4932611" y="5962015"/>
                <a:ext cx="11880" cy="91080"/>
              </p14:xfrm>
            </p:contentPart>
          </mc:Choice>
          <mc:Fallback xmlns="">
            <p:pic>
              <p:nvPicPr>
                <p:cNvPr id="170" name="Ink 169">
                  <a:extLst>
                    <a:ext uri="{FF2B5EF4-FFF2-40B4-BE49-F238E27FC236}">
                      <a16:creationId xmlns:a16="http://schemas.microsoft.com/office/drawing/2014/main" id="{622DA291-6998-A3C4-2B5E-44AB627CF0EA}"/>
                    </a:ext>
                  </a:extLst>
                </p:cNvPr>
                <p:cNvPicPr/>
                <p:nvPr/>
              </p:nvPicPr>
              <p:blipFill>
                <a:blip r:embed="rId259"/>
                <a:stretch>
                  <a:fillRect/>
                </a:stretch>
              </p:blipFill>
              <p:spPr>
                <a:xfrm>
                  <a:off x="4923611" y="5953015"/>
                  <a:ext cx="2952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71" name="Ink 170">
                  <a:extLst>
                    <a:ext uri="{FF2B5EF4-FFF2-40B4-BE49-F238E27FC236}">
                      <a16:creationId xmlns:a16="http://schemas.microsoft.com/office/drawing/2014/main" id="{0A7780FB-74FC-1D7B-03CA-B1B73EE37ACF}"/>
                    </a:ext>
                  </a:extLst>
                </p14:cNvPr>
                <p14:cNvContentPartPr/>
                <p14:nvPr/>
              </p14:nvContentPartPr>
              <p14:xfrm>
                <a:off x="4998851" y="5987575"/>
                <a:ext cx="134640" cy="103320"/>
              </p14:xfrm>
            </p:contentPart>
          </mc:Choice>
          <mc:Fallback xmlns="">
            <p:pic>
              <p:nvPicPr>
                <p:cNvPr id="171" name="Ink 170">
                  <a:extLst>
                    <a:ext uri="{FF2B5EF4-FFF2-40B4-BE49-F238E27FC236}">
                      <a16:creationId xmlns:a16="http://schemas.microsoft.com/office/drawing/2014/main" id="{0A7780FB-74FC-1D7B-03CA-B1B73EE37ACF}"/>
                    </a:ext>
                  </a:extLst>
                </p:cNvPr>
                <p:cNvPicPr/>
                <p:nvPr/>
              </p:nvPicPr>
              <p:blipFill>
                <a:blip r:embed="rId261"/>
                <a:stretch>
                  <a:fillRect/>
                </a:stretch>
              </p:blipFill>
              <p:spPr>
                <a:xfrm>
                  <a:off x="4990211" y="5978935"/>
                  <a:ext cx="152280" cy="120960"/>
                </a:xfrm>
                <a:prstGeom prst="rect">
                  <a:avLst/>
                </a:prstGeom>
              </p:spPr>
            </p:pic>
          </mc:Fallback>
        </mc:AlternateContent>
      </p:grpSp>
      <p:grpSp>
        <p:nvGrpSpPr>
          <p:cNvPr id="181" name="Group 180">
            <a:extLst>
              <a:ext uri="{FF2B5EF4-FFF2-40B4-BE49-F238E27FC236}">
                <a16:creationId xmlns:a16="http://schemas.microsoft.com/office/drawing/2014/main" id="{A19E8DD9-A7C0-F554-AB6F-92F849778A09}"/>
              </a:ext>
            </a:extLst>
          </p:cNvPr>
          <p:cNvGrpSpPr/>
          <p:nvPr/>
        </p:nvGrpSpPr>
        <p:grpSpPr>
          <a:xfrm>
            <a:off x="6906491" y="3358135"/>
            <a:ext cx="1777320" cy="1065240"/>
            <a:chOff x="6906491" y="3358135"/>
            <a:chExt cx="1777320" cy="1065240"/>
          </a:xfrm>
        </p:grpSpPr>
        <mc:AlternateContent xmlns:mc="http://schemas.openxmlformats.org/markup-compatibility/2006" xmlns:p14="http://schemas.microsoft.com/office/powerpoint/2010/main">
          <mc:Choice Requires="p14">
            <p:contentPart p14:bwMode="auto" r:id="rId262">
              <p14:nvContentPartPr>
                <p14:cNvPr id="173" name="Ink 172">
                  <a:extLst>
                    <a:ext uri="{FF2B5EF4-FFF2-40B4-BE49-F238E27FC236}">
                      <a16:creationId xmlns:a16="http://schemas.microsoft.com/office/drawing/2014/main" id="{A7ECB30F-603B-E6C6-84ED-AD0487E549F4}"/>
                    </a:ext>
                  </a:extLst>
                </p14:cNvPr>
                <p14:cNvContentPartPr/>
                <p14:nvPr/>
              </p14:nvContentPartPr>
              <p14:xfrm>
                <a:off x="6937811" y="3403855"/>
                <a:ext cx="204480" cy="284760"/>
              </p14:xfrm>
            </p:contentPart>
          </mc:Choice>
          <mc:Fallback xmlns="">
            <p:pic>
              <p:nvPicPr>
                <p:cNvPr id="173" name="Ink 172">
                  <a:extLst>
                    <a:ext uri="{FF2B5EF4-FFF2-40B4-BE49-F238E27FC236}">
                      <a16:creationId xmlns:a16="http://schemas.microsoft.com/office/drawing/2014/main" id="{A7ECB30F-603B-E6C6-84ED-AD0487E549F4}"/>
                    </a:ext>
                  </a:extLst>
                </p:cNvPr>
                <p:cNvPicPr/>
                <p:nvPr/>
              </p:nvPicPr>
              <p:blipFill>
                <a:blip r:embed="rId263"/>
                <a:stretch>
                  <a:fillRect/>
                </a:stretch>
              </p:blipFill>
              <p:spPr>
                <a:xfrm>
                  <a:off x="6929171" y="3394855"/>
                  <a:ext cx="222120" cy="30240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74" name="Ink 173">
                  <a:extLst>
                    <a:ext uri="{FF2B5EF4-FFF2-40B4-BE49-F238E27FC236}">
                      <a16:creationId xmlns:a16="http://schemas.microsoft.com/office/drawing/2014/main" id="{AFE1654B-26BA-E6C4-D86E-7350D093BA38}"/>
                    </a:ext>
                  </a:extLst>
                </p14:cNvPr>
                <p14:cNvContentPartPr/>
                <p14:nvPr/>
              </p14:nvContentPartPr>
              <p14:xfrm>
                <a:off x="6906491" y="3358135"/>
                <a:ext cx="85680" cy="117720"/>
              </p14:xfrm>
            </p:contentPart>
          </mc:Choice>
          <mc:Fallback xmlns="">
            <p:pic>
              <p:nvPicPr>
                <p:cNvPr id="174" name="Ink 173">
                  <a:extLst>
                    <a:ext uri="{FF2B5EF4-FFF2-40B4-BE49-F238E27FC236}">
                      <a16:creationId xmlns:a16="http://schemas.microsoft.com/office/drawing/2014/main" id="{AFE1654B-26BA-E6C4-D86E-7350D093BA38}"/>
                    </a:ext>
                  </a:extLst>
                </p:cNvPr>
                <p:cNvPicPr/>
                <p:nvPr/>
              </p:nvPicPr>
              <p:blipFill>
                <a:blip r:embed="rId265"/>
                <a:stretch>
                  <a:fillRect/>
                </a:stretch>
              </p:blipFill>
              <p:spPr>
                <a:xfrm>
                  <a:off x="6897491" y="3349495"/>
                  <a:ext cx="10332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76" name="Ink 175">
                  <a:extLst>
                    <a:ext uri="{FF2B5EF4-FFF2-40B4-BE49-F238E27FC236}">
                      <a16:creationId xmlns:a16="http://schemas.microsoft.com/office/drawing/2014/main" id="{ECFE006B-D110-F234-C0BA-31E7F6D33467}"/>
                    </a:ext>
                  </a:extLst>
                </p14:cNvPr>
                <p14:cNvContentPartPr/>
                <p14:nvPr/>
              </p14:nvContentPartPr>
              <p14:xfrm>
                <a:off x="7056611" y="3536695"/>
                <a:ext cx="1467720" cy="524880"/>
              </p14:xfrm>
            </p:contentPart>
          </mc:Choice>
          <mc:Fallback xmlns="">
            <p:pic>
              <p:nvPicPr>
                <p:cNvPr id="176" name="Ink 175">
                  <a:extLst>
                    <a:ext uri="{FF2B5EF4-FFF2-40B4-BE49-F238E27FC236}">
                      <a16:creationId xmlns:a16="http://schemas.microsoft.com/office/drawing/2014/main" id="{ECFE006B-D110-F234-C0BA-31E7F6D33467}"/>
                    </a:ext>
                  </a:extLst>
                </p:cNvPr>
                <p:cNvPicPr/>
                <p:nvPr/>
              </p:nvPicPr>
              <p:blipFill>
                <a:blip r:embed="rId267"/>
                <a:stretch>
                  <a:fillRect/>
                </a:stretch>
              </p:blipFill>
              <p:spPr>
                <a:xfrm>
                  <a:off x="7047611" y="3527695"/>
                  <a:ext cx="1485360" cy="54252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77" name="Ink 176">
                  <a:extLst>
                    <a:ext uri="{FF2B5EF4-FFF2-40B4-BE49-F238E27FC236}">
                      <a16:creationId xmlns:a16="http://schemas.microsoft.com/office/drawing/2014/main" id="{9CBCBBD2-B44C-89F5-828E-542950AF30EF}"/>
                    </a:ext>
                  </a:extLst>
                </p14:cNvPr>
                <p14:cNvContentPartPr/>
                <p14:nvPr/>
              </p14:nvContentPartPr>
              <p14:xfrm>
                <a:off x="6959051" y="4062295"/>
                <a:ext cx="492840" cy="361080"/>
              </p14:xfrm>
            </p:contentPart>
          </mc:Choice>
          <mc:Fallback xmlns="">
            <p:pic>
              <p:nvPicPr>
                <p:cNvPr id="177" name="Ink 176">
                  <a:extLst>
                    <a:ext uri="{FF2B5EF4-FFF2-40B4-BE49-F238E27FC236}">
                      <a16:creationId xmlns:a16="http://schemas.microsoft.com/office/drawing/2014/main" id="{9CBCBBD2-B44C-89F5-828E-542950AF30EF}"/>
                    </a:ext>
                  </a:extLst>
                </p:cNvPr>
                <p:cNvPicPr/>
                <p:nvPr/>
              </p:nvPicPr>
              <p:blipFill>
                <a:blip r:embed="rId269"/>
                <a:stretch>
                  <a:fillRect/>
                </a:stretch>
              </p:blipFill>
              <p:spPr>
                <a:xfrm>
                  <a:off x="6950411" y="4053655"/>
                  <a:ext cx="510480" cy="37872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78" name="Ink 177">
                  <a:extLst>
                    <a:ext uri="{FF2B5EF4-FFF2-40B4-BE49-F238E27FC236}">
                      <a16:creationId xmlns:a16="http://schemas.microsoft.com/office/drawing/2014/main" id="{A4CC46BB-95B2-23B6-2B10-AFAF2D415858}"/>
                    </a:ext>
                  </a:extLst>
                </p14:cNvPr>
                <p14:cNvContentPartPr/>
                <p14:nvPr/>
              </p14:nvContentPartPr>
              <p14:xfrm>
                <a:off x="7596971" y="4115935"/>
                <a:ext cx="565920" cy="169200"/>
              </p14:xfrm>
            </p:contentPart>
          </mc:Choice>
          <mc:Fallback xmlns="">
            <p:pic>
              <p:nvPicPr>
                <p:cNvPr id="178" name="Ink 177">
                  <a:extLst>
                    <a:ext uri="{FF2B5EF4-FFF2-40B4-BE49-F238E27FC236}">
                      <a16:creationId xmlns:a16="http://schemas.microsoft.com/office/drawing/2014/main" id="{A4CC46BB-95B2-23B6-2B10-AFAF2D415858}"/>
                    </a:ext>
                  </a:extLst>
                </p:cNvPr>
                <p:cNvPicPr/>
                <p:nvPr/>
              </p:nvPicPr>
              <p:blipFill>
                <a:blip r:embed="rId271"/>
                <a:stretch>
                  <a:fillRect/>
                </a:stretch>
              </p:blipFill>
              <p:spPr>
                <a:xfrm>
                  <a:off x="7587971" y="4106935"/>
                  <a:ext cx="58356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79" name="Ink 178">
                  <a:extLst>
                    <a:ext uri="{FF2B5EF4-FFF2-40B4-BE49-F238E27FC236}">
                      <a16:creationId xmlns:a16="http://schemas.microsoft.com/office/drawing/2014/main" id="{68C47906-EB78-D4AA-1FD7-F04AC132B691}"/>
                    </a:ext>
                  </a:extLst>
                </p14:cNvPr>
                <p14:cNvContentPartPr/>
                <p14:nvPr/>
              </p14:nvContentPartPr>
              <p14:xfrm>
                <a:off x="8400851" y="4028095"/>
                <a:ext cx="185400" cy="261000"/>
              </p14:xfrm>
            </p:contentPart>
          </mc:Choice>
          <mc:Fallback xmlns="">
            <p:pic>
              <p:nvPicPr>
                <p:cNvPr id="179" name="Ink 178">
                  <a:extLst>
                    <a:ext uri="{FF2B5EF4-FFF2-40B4-BE49-F238E27FC236}">
                      <a16:creationId xmlns:a16="http://schemas.microsoft.com/office/drawing/2014/main" id="{68C47906-EB78-D4AA-1FD7-F04AC132B691}"/>
                    </a:ext>
                  </a:extLst>
                </p:cNvPr>
                <p:cNvPicPr/>
                <p:nvPr/>
              </p:nvPicPr>
              <p:blipFill>
                <a:blip r:embed="rId273"/>
                <a:stretch>
                  <a:fillRect/>
                </a:stretch>
              </p:blipFill>
              <p:spPr>
                <a:xfrm>
                  <a:off x="8391851" y="4019095"/>
                  <a:ext cx="20304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80" name="Ink 179">
                  <a:extLst>
                    <a:ext uri="{FF2B5EF4-FFF2-40B4-BE49-F238E27FC236}">
                      <a16:creationId xmlns:a16="http://schemas.microsoft.com/office/drawing/2014/main" id="{72E5F861-3B3F-BDAE-C0D7-58110052756D}"/>
                    </a:ext>
                  </a:extLst>
                </p14:cNvPr>
                <p14:cNvContentPartPr/>
                <p14:nvPr/>
              </p14:nvContentPartPr>
              <p14:xfrm>
                <a:off x="8374211" y="3982375"/>
                <a:ext cx="309600" cy="90720"/>
              </p14:xfrm>
            </p:contentPart>
          </mc:Choice>
          <mc:Fallback xmlns="">
            <p:pic>
              <p:nvPicPr>
                <p:cNvPr id="180" name="Ink 179">
                  <a:extLst>
                    <a:ext uri="{FF2B5EF4-FFF2-40B4-BE49-F238E27FC236}">
                      <a16:creationId xmlns:a16="http://schemas.microsoft.com/office/drawing/2014/main" id="{72E5F861-3B3F-BDAE-C0D7-58110052756D}"/>
                    </a:ext>
                  </a:extLst>
                </p:cNvPr>
                <p:cNvPicPr/>
                <p:nvPr/>
              </p:nvPicPr>
              <p:blipFill>
                <a:blip r:embed="rId275"/>
                <a:stretch>
                  <a:fillRect/>
                </a:stretch>
              </p:blipFill>
              <p:spPr>
                <a:xfrm>
                  <a:off x="8365571" y="3973375"/>
                  <a:ext cx="327240" cy="108360"/>
                </a:xfrm>
                <a:prstGeom prst="rect">
                  <a:avLst/>
                </a:prstGeom>
              </p:spPr>
            </p:pic>
          </mc:Fallback>
        </mc:AlternateContent>
      </p:grpSp>
      <p:grpSp>
        <p:nvGrpSpPr>
          <p:cNvPr id="191" name="Group 190">
            <a:extLst>
              <a:ext uri="{FF2B5EF4-FFF2-40B4-BE49-F238E27FC236}">
                <a16:creationId xmlns:a16="http://schemas.microsoft.com/office/drawing/2014/main" id="{F7EB421C-DCC3-56F8-B4B4-19C200FC57A4}"/>
              </a:ext>
            </a:extLst>
          </p:cNvPr>
          <p:cNvGrpSpPr/>
          <p:nvPr/>
        </p:nvGrpSpPr>
        <p:grpSpPr>
          <a:xfrm>
            <a:off x="6878411" y="4540735"/>
            <a:ext cx="1665000" cy="829080"/>
            <a:chOff x="6878411" y="4540735"/>
            <a:chExt cx="1665000" cy="829080"/>
          </a:xfrm>
        </p:grpSpPr>
        <mc:AlternateContent xmlns:mc="http://schemas.openxmlformats.org/markup-compatibility/2006" xmlns:p14="http://schemas.microsoft.com/office/powerpoint/2010/main">
          <mc:Choice Requires="p14">
            <p:contentPart p14:bwMode="auto" r:id="rId276">
              <p14:nvContentPartPr>
                <p14:cNvPr id="182" name="Ink 181">
                  <a:extLst>
                    <a:ext uri="{FF2B5EF4-FFF2-40B4-BE49-F238E27FC236}">
                      <a16:creationId xmlns:a16="http://schemas.microsoft.com/office/drawing/2014/main" id="{A2F88479-3961-1D5B-C45E-4798787EE8F9}"/>
                    </a:ext>
                  </a:extLst>
                </p14:cNvPr>
                <p14:cNvContentPartPr/>
                <p14:nvPr/>
              </p14:nvContentPartPr>
              <p14:xfrm>
                <a:off x="6964811" y="4540735"/>
                <a:ext cx="483120" cy="285480"/>
              </p14:xfrm>
            </p:contentPart>
          </mc:Choice>
          <mc:Fallback xmlns="">
            <p:pic>
              <p:nvPicPr>
                <p:cNvPr id="182" name="Ink 181">
                  <a:extLst>
                    <a:ext uri="{FF2B5EF4-FFF2-40B4-BE49-F238E27FC236}">
                      <a16:creationId xmlns:a16="http://schemas.microsoft.com/office/drawing/2014/main" id="{A2F88479-3961-1D5B-C45E-4798787EE8F9}"/>
                    </a:ext>
                  </a:extLst>
                </p:cNvPr>
                <p:cNvPicPr/>
                <p:nvPr/>
              </p:nvPicPr>
              <p:blipFill>
                <a:blip r:embed="rId277"/>
                <a:stretch>
                  <a:fillRect/>
                </a:stretch>
              </p:blipFill>
              <p:spPr>
                <a:xfrm>
                  <a:off x="6956171" y="4532095"/>
                  <a:ext cx="500760" cy="30312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83" name="Ink 182">
                  <a:extLst>
                    <a:ext uri="{FF2B5EF4-FFF2-40B4-BE49-F238E27FC236}">
                      <a16:creationId xmlns:a16="http://schemas.microsoft.com/office/drawing/2014/main" id="{FA54B670-6A7E-8167-9E8B-99BFB9C10E43}"/>
                    </a:ext>
                  </a:extLst>
                </p14:cNvPr>
                <p14:cNvContentPartPr/>
                <p14:nvPr/>
              </p14:nvContentPartPr>
              <p14:xfrm>
                <a:off x="7294571" y="4626775"/>
                <a:ext cx="198360" cy="60840"/>
              </p14:xfrm>
            </p:contentPart>
          </mc:Choice>
          <mc:Fallback xmlns="">
            <p:pic>
              <p:nvPicPr>
                <p:cNvPr id="183" name="Ink 182">
                  <a:extLst>
                    <a:ext uri="{FF2B5EF4-FFF2-40B4-BE49-F238E27FC236}">
                      <a16:creationId xmlns:a16="http://schemas.microsoft.com/office/drawing/2014/main" id="{FA54B670-6A7E-8167-9E8B-99BFB9C10E43}"/>
                    </a:ext>
                  </a:extLst>
                </p:cNvPr>
                <p:cNvPicPr/>
                <p:nvPr/>
              </p:nvPicPr>
              <p:blipFill>
                <a:blip r:embed="rId279"/>
                <a:stretch>
                  <a:fillRect/>
                </a:stretch>
              </p:blipFill>
              <p:spPr>
                <a:xfrm>
                  <a:off x="7285571" y="4617775"/>
                  <a:ext cx="21600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84" name="Ink 183">
                  <a:extLst>
                    <a:ext uri="{FF2B5EF4-FFF2-40B4-BE49-F238E27FC236}">
                      <a16:creationId xmlns:a16="http://schemas.microsoft.com/office/drawing/2014/main" id="{EBA0BA17-629A-0424-9262-16E15D8A9D0D}"/>
                    </a:ext>
                  </a:extLst>
                </p14:cNvPr>
                <p14:cNvContentPartPr/>
                <p14:nvPr/>
              </p14:nvContentPartPr>
              <p14:xfrm>
                <a:off x="7451171" y="4583215"/>
                <a:ext cx="111240" cy="259200"/>
              </p14:xfrm>
            </p:contentPart>
          </mc:Choice>
          <mc:Fallback xmlns="">
            <p:pic>
              <p:nvPicPr>
                <p:cNvPr id="184" name="Ink 183">
                  <a:extLst>
                    <a:ext uri="{FF2B5EF4-FFF2-40B4-BE49-F238E27FC236}">
                      <a16:creationId xmlns:a16="http://schemas.microsoft.com/office/drawing/2014/main" id="{EBA0BA17-629A-0424-9262-16E15D8A9D0D}"/>
                    </a:ext>
                  </a:extLst>
                </p:cNvPr>
                <p:cNvPicPr/>
                <p:nvPr/>
              </p:nvPicPr>
              <p:blipFill>
                <a:blip r:embed="rId281"/>
                <a:stretch>
                  <a:fillRect/>
                </a:stretch>
              </p:blipFill>
              <p:spPr>
                <a:xfrm>
                  <a:off x="7442171" y="4574575"/>
                  <a:ext cx="12888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85" name="Ink 184">
                  <a:extLst>
                    <a:ext uri="{FF2B5EF4-FFF2-40B4-BE49-F238E27FC236}">
                      <a16:creationId xmlns:a16="http://schemas.microsoft.com/office/drawing/2014/main" id="{B2482F8E-CE0B-5AF6-0661-2578AEA3BFAE}"/>
                    </a:ext>
                  </a:extLst>
                </p14:cNvPr>
                <p14:cNvContentPartPr/>
                <p14:nvPr/>
              </p14:nvContentPartPr>
              <p14:xfrm>
                <a:off x="7656371" y="4656655"/>
                <a:ext cx="726840" cy="382680"/>
              </p14:xfrm>
            </p:contentPart>
          </mc:Choice>
          <mc:Fallback xmlns="">
            <p:pic>
              <p:nvPicPr>
                <p:cNvPr id="185" name="Ink 184">
                  <a:extLst>
                    <a:ext uri="{FF2B5EF4-FFF2-40B4-BE49-F238E27FC236}">
                      <a16:creationId xmlns:a16="http://schemas.microsoft.com/office/drawing/2014/main" id="{B2482F8E-CE0B-5AF6-0661-2578AEA3BFAE}"/>
                    </a:ext>
                  </a:extLst>
                </p:cNvPr>
                <p:cNvPicPr/>
                <p:nvPr/>
              </p:nvPicPr>
              <p:blipFill>
                <a:blip r:embed="rId283"/>
                <a:stretch>
                  <a:fillRect/>
                </a:stretch>
              </p:blipFill>
              <p:spPr>
                <a:xfrm>
                  <a:off x="7647731" y="4648015"/>
                  <a:ext cx="744480" cy="40032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87" name="Ink 186">
                  <a:extLst>
                    <a:ext uri="{FF2B5EF4-FFF2-40B4-BE49-F238E27FC236}">
                      <a16:creationId xmlns:a16="http://schemas.microsoft.com/office/drawing/2014/main" id="{6099DB96-B367-E7F0-4519-A1A9E8A1DFFF}"/>
                    </a:ext>
                  </a:extLst>
                </p14:cNvPr>
                <p14:cNvContentPartPr/>
                <p14:nvPr/>
              </p14:nvContentPartPr>
              <p14:xfrm>
                <a:off x="6878411" y="5002975"/>
                <a:ext cx="493200" cy="366840"/>
              </p14:xfrm>
            </p:contentPart>
          </mc:Choice>
          <mc:Fallback xmlns="">
            <p:pic>
              <p:nvPicPr>
                <p:cNvPr id="187" name="Ink 186">
                  <a:extLst>
                    <a:ext uri="{FF2B5EF4-FFF2-40B4-BE49-F238E27FC236}">
                      <a16:creationId xmlns:a16="http://schemas.microsoft.com/office/drawing/2014/main" id="{6099DB96-B367-E7F0-4519-A1A9E8A1DFFF}"/>
                    </a:ext>
                  </a:extLst>
                </p:cNvPr>
                <p:cNvPicPr/>
                <p:nvPr/>
              </p:nvPicPr>
              <p:blipFill>
                <a:blip r:embed="rId285"/>
                <a:stretch>
                  <a:fillRect/>
                </a:stretch>
              </p:blipFill>
              <p:spPr>
                <a:xfrm>
                  <a:off x="6869411" y="4994335"/>
                  <a:ext cx="510840" cy="38448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88" name="Ink 187">
                  <a:extLst>
                    <a:ext uri="{FF2B5EF4-FFF2-40B4-BE49-F238E27FC236}">
                      <a16:creationId xmlns:a16="http://schemas.microsoft.com/office/drawing/2014/main" id="{21CB6CE5-E27E-3642-2B08-2C5C99875F3C}"/>
                    </a:ext>
                  </a:extLst>
                </p14:cNvPr>
                <p14:cNvContentPartPr/>
                <p14:nvPr/>
              </p14:nvContentPartPr>
              <p14:xfrm>
                <a:off x="7537571" y="5035375"/>
                <a:ext cx="544680" cy="284760"/>
              </p14:xfrm>
            </p:contentPart>
          </mc:Choice>
          <mc:Fallback xmlns="">
            <p:pic>
              <p:nvPicPr>
                <p:cNvPr id="188" name="Ink 187">
                  <a:extLst>
                    <a:ext uri="{FF2B5EF4-FFF2-40B4-BE49-F238E27FC236}">
                      <a16:creationId xmlns:a16="http://schemas.microsoft.com/office/drawing/2014/main" id="{21CB6CE5-E27E-3642-2B08-2C5C99875F3C}"/>
                    </a:ext>
                  </a:extLst>
                </p:cNvPr>
                <p:cNvPicPr/>
                <p:nvPr/>
              </p:nvPicPr>
              <p:blipFill>
                <a:blip r:embed="rId287"/>
                <a:stretch>
                  <a:fillRect/>
                </a:stretch>
              </p:blipFill>
              <p:spPr>
                <a:xfrm>
                  <a:off x="7528931" y="5026735"/>
                  <a:ext cx="562320" cy="30240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89" name="Ink 188">
                  <a:extLst>
                    <a:ext uri="{FF2B5EF4-FFF2-40B4-BE49-F238E27FC236}">
                      <a16:creationId xmlns:a16="http://schemas.microsoft.com/office/drawing/2014/main" id="{BBBC25F3-98E4-2156-1500-69CF36ECBCD6}"/>
                    </a:ext>
                  </a:extLst>
                </p14:cNvPr>
                <p14:cNvContentPartPr/>
                <p14:nvPr/>
              </p14:nvContentPartPr>
              <p14:xfrm>
                <a:off x="8217611" y="5043655"/>
                <a:ext cx="169560" cy="254160"/>
              </p14:xfrm>
            </p:contentPart>
          </mc:Choice>
          <mc:Fallback xmlns="">
            <p:pic>
              <p:nvPicPr>
                <p:cNvPr id="189" name="Ink 188">
                  <a:extLst>
                    <a:ext uri="{FF2B5EF4-FFF2-40B4-BE49-F238E27FC236}">
                      <a16:creationId xmlns:a16="http://schemas.microsoft.com/office/drawing/2014/main" id="{BBBC25F3-98E4-2156-1500-69CF36ECBCD6}"/>
                    </a:ext>
                  </a:extLst>
                </p:cNvPr>
                <p:cNvPicPr/>
                <p:nvPr/>
              </p:nvPicPr>
              <p:blipFill>
                <a:blip r:embed="rId289"/>
                <a:stretch>
                  <a:fillRect/>
                </a:stretch>
              </p:blipFill>
              <p:spPr>
                <a:xfrm>
                  <a:off x="8208971" y="5035015"/>
                  <a:ext cx="187200" cy="27180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90" name="Ink 189">
                  <a:extLst>
                    <a:ext uri="{FF2B5EF4-FFF2-40B4-BE49-F238E27FC236}">
                      <a16:creationId xmlns:a16="http://schemas.microsoft.com/office/drawing/2014/main" id="{871B6A93-4E3D-D1EE-988C-247262D45DA0}"/>
                    </a:ext>
                  </a:extLst>
                </p14:cNvPr>
                <p14:cNvContentPartPr/>
                <p14:nvPr/>
              </p14:nvContentPartPr>
              <p14:xfrm>
                <a:off x="8207531" y="4993615"/>
                <a:ext cx="335880" cy="66240"/>
              </p14:xfrm>
            </p:contentPart>
          </mc:Choice>
          <mc:Fallback xmlns="">
            <p:pic>
              <p:nvPicPr>
                <p:cNvPr id="190" name="Ink 189">
                  <a:extLst>
                    <a:ext uri="{FF2B5EF4-FFF2-40B4-BE49-F238E27FC236}">
                      <a16:creationId xmlns:a16="http://schemas.microsoft.com/office/drawing/2014/main" id="{871B6A93-4E3D-D1EE-988C-247262D45DA0}"/>
                    </a:ext>
                  </a:extLst>
                </p:cNvPr>
                <p:cNvPicPr/>
                <p:nvPr/>
              </p:nvPicPr>
              <p:blipFill>
                <a:blip r:embed="rId291"/>
                <a:stretch>
                  <a:fillRect/>
                </a:stretch>
              </p:blipFill>
              <p:spPr>
                <a:xfrm>
                  <a:off x="8198531" y="4984615"/>
                  <a:ext cx="353520" cy="83880"/>
                </a:xfrm>
                <a:prstGeom prst="rect">
                  <a:avLst/>
                </a:prstGeom>
              </p:spPr>
            </p:pic>
          </mc:Fallback>
        </mc:AlternateContent>
      </p:grpSp>
      <p:grpSp>
        <p:nvGrpSpPr>
          <p:cNvPr id="194" name="Group 193">
            <a:extLst>
              <a:ext uri="{FF2B5EF4-FFF2-40B4-BE49-F238E27FC236}">
                <a16:creationId xmlns:a16="http://schemas.microsoft.com/office/drawing/2014/main" id="{0032A469-F616-D319-E414-2261EFEA5E4A}"/>
              </a:ext>
            </a:extLst>
          </p:cNvPr>
          <p:cNvGrpSpPr/>
          <p:nvPr/>
        </p:nvGrpSpPr>
        <p:grpSpPr>
          <a:xfrm>
            <a:off x="9762011" y="3361015"/>
            <a:ext cx="164520" cy="372960"/>
            <a:chOff x="9762011" y="3361015"/>
            <a:chExt cx="164520" cy="372960"/>
          </a:xfrm>
        </p:grpSpPr>
        <mc:AlternateContent xmlns:mc="http://schemas.openxmlformats.org/markup-compatibility/2006" xmlns:p14="http://schemas.microsoft.com/office/powerpoint/2010/main">
          <mc:Choice Requires="p14">
            <p:contentPart p14:bwMode="auto" r:id="rId292">
              <p14:nvContentPartPr>
                <p14:cNvPr id="192" name="Ink 191">
                  <a:extLst>
                    <a:ext uri="{FF2B5EF4-FFF2-40B4-BE49-F238E27FC236}">
                      <a16:creationId xmlns:a16="http://schemas.microsoft.com/office/drawing/2014/main" id="{C5BDC73F-55FD-3F12-6055-51E41F674C93}"/>
                    </a:ext>
                  </a:extLst>
                </p14:cNvPr>
                <p14:cNvContentPartPr/>
                <p14:nvPr/>
              </p14:nvContentPartPr>
              <p14:xfrm>
                <a:off x="9801251" y="3402055"/>
                <a:ext cx="125280" cy="331920"/>
              </p14:xfrm>
            </p:contentPart>
          </mc:Choice>
          <mc:Fallback xmlns="">
            <p:pic>
              <p:nvPicPr>
                <p:cNvPr id="192" name="Ink 191">
                  <a:extLst>
                    <a:ext uri="{FF2B5EF4-FFF2-40B4-BE49-F238E27FC236}">
                      <a16:creationId xmlns:a16="http://schemas.microsoft.com/office/drawing/2014/main" id="{C5BDC73F-55FD-3F12-6055-51E41F674C93}"/>
                    </a:ext>
                  </a:extLst>
                </p:cNvPr>
                <p:cNvPicPr/>
                <p:nvPr/>
              </p:nvPicPr>
              <p:blipFill>
                <a:blip r:embed="rId293"/>
                <a:stretch>
                  <a:fillRect/>
                </a:stretch>
              </p:blipFill>
              <p:spPr>
                <a:xfrm>
                  <a:off x="9792611" y="3393055"/>
                  <a:ext cx="142920" cy="34956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93" name="Ink 192">
                  <a:extLst>
                    <a:ext uri="{FF2B5EF4-FFF2-40B4-BE49-F238E27FC236}">
                      <a16:creationId xmlns:a16="http://schemas.microsoft.com/office/drawing/2014/main" id="{E73F2505-6197-0002-BAE0-6E0A870A7208}"/>
                    </a:ext>
                  </a:extLst>
                </p14:cNvPr>
                <p14:cNvContentPartPr/>
                <p14:nvPr/>
              </p14:nvContentPartPr>
              <p14:xfrm>
                <a:off x="9762011" y="3361015"/>
                <a:ext cx="96840" cy="117360"/>
              </p14:xfrm>
            </p:contentPart>
          </mc:Choice>
          <mc:Fallback xmlns="">
            <p:pic>
              <p:nvPicPr>
                <p:cNvPr id="193" name="Ink 192">
                  <a:extLst>
                    <a:ext uri="{FF2B5EF4-FFF2-40B4-BE49-F238E27FC236}">
                      <a16:creationId xmlns:a16="http://schemas.microsoft.com/office/drawing/2014/main" id="{E73F2505-6197-0002-BAE0-6E0A870A7208}"/>
                    </a:ext>
                  </a:extLst>
                </p:cNvPr>
                <p:cNvPicPr/>
                <p:nvPr/>
              </p:nvPicPr>
              <p:blipFill>
                <a:blip r:embed="rId295"/>
                <a:stretch>
                  <a:fillRect/>
                </a:stretch>
              </p:blipFill>
              <p:spPr>
                <a:xfrm>
                  <a:off x="9753011" y="3352375"/>
                  <a:ext cx="114480" cy="135000"/>
                </a:xfrm>
                <a:prstGeom prst="rect">
                  <a:avLst/>
                </a:prstGeom>
              </p:spPr>
            </p:pic>
          </mc:Fallback>
        </mc:AlternateContent>
      </p:grpSp>
      <p:grpSp>
        <p:nvGrpSpPr>
          <p:cNvPr id="198" name="Group 197">
            <a:extLst>
              <a:ext uri="{FF2B5EF4-FFF2-40B4-BE49-F238E27FC236}">
                <a16:creationId xmlns:a16="http://schemas.microsoft.com/office/drawing/2014/main" id="{30A33E78-6E52-5D31-A2B4-7879734BA9E4}"/>
              </a:ext>
            </a:extLst>
          </p:cNvPr>
          <p:cNvGrpSpPr/>
          <p:nvPr/>
        </p:nvGrpSpPr>
        <p:grpSpPr>
          <a:xfrm>
            <a:off x="9581291" y="3676375"/>
            <a:ext cx="1491840" cy="466560"/>
            <a:chOff x="9581291" y="3676375"/>
            <a:chExt cx="1491840" cy="466560"/>
          </a:xfrm>
        </p:grpSpPr>
        <mc:AlternateContent xmlns:mc="http://schemas.openxmlformats.org/markup-compatibility/2006" xmlns:p14="http://schemas.microsoft.com/office/powerpoint/2010/main">
          <mc:Choice Requires="p14">
            <p:contentPart p14:bwMode="auto" r:id="rId296">
              <p14:nvContentPartPr>
                <p14:cNvPr id="195" name="Ink 194">
                  <a:extLst>
                    <a:ext uri="{FF2B5EF4-FFF2-40B4-BE49-F238E27FC236}">
                      <a16:creationId xmlns:a16="http://schemas.microsoft.com/office/drawing/2014/main" id="{ABD88F9D-1B0B-DEDD-8176-427E53E71316}"/>
                    </a:ext>
                  </a:extLst>
                </p14:cNvPr>
                <p14:cNvContentPartPr/>
                <p14:nvPr/>
              </p14:nvContentPartPr>
              <p14:xfrm>
                <a:off x="9581291" y="3676375"/>
                <a:ext cx="1069560" cy="466560"/>
              </p14:xfrm>
            </p:contentPart>
          </mc:Choice>
          <mc:Fallback xmlns="">
            <p:pic>
              <p:nvPicPr>
                <p:cNvPr id="195" name="Ink 194">
                  <a:extLst>
                    <a:ext uri="{FF2B5EF4-FFF2-40B4-BE49-F238E27FC236}">
                      <a16:creationId xmlns:a16="http://schemas.microsoft.com/office/drawing/2014/main" id="{ABD88F9D-1B0B-DEDD-8176-427E53E71316}"/>
                    </a:ext>
                  </a:extLst>
                </p:cNvPr>
                <p:cNvPicPr/>
                <p:nvPr/>
              </p:nvPicPr>
              <p:blipFill>
                <a:blip r:embed="rId297"/>
                <a:stretch>
                  <a:fillRect/>
                </a:stretch>
              </p:blipFill>
              <p:spPr>
                <a:xfrm>
                  <a:off x="9572651" y="3667375"/>
                  <a:ext cx="1087200" cy="48420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96" name="Ink 195">
                  <a:extLst>
                    <a:ext uri="{FF2B5EF4-FFF2-40B4-BE49-F238E27FC236}">
                      <a16:creationId xmlns:a16="http://schemas.microsoft.com/office/drawing/2014/main" id="{11466625-E012-561C-6059-9345C45960DC}"/>
                    </a:ext>
                  </a:extLst>
                </p14:cNvPr>
                <p14:cNvContentPartPr/>
                <p14:nvPr/>
              </p14:nvContentPartPr>
              <p14:xfrm>
                <a:off x="10578491" y="3867535"/>
                <a:ext cx="494640" cy="175320"/>
              </p14:xfrm>
            </p:contentPart>
          </mc:Choice>
          <mc:Fallback xmlns="">
            <p:pic>
              <p:nvPicPr>
                <p:cNvPr id="196" name="Ink 195">
                  <a:extLst>
                    <a:ext uri="{FF2B5EF4-FFF2-40B4-BE49-F238E27FC236}">
                      <a16:creationId xmlns:a16="http://schemas.microsoft.com/office/drawing/2014/main" id="{11466625-E012-561C-6059-9345C45960DC}"/>
                    </a:ext>
                  </a:extLst>
                </p:cNvPr>
                <p:cNvPicPr/>
                <p:nvPr/>
              </p:nvPicPr>
              <p:blipFill>
                <a:blip r:embed="rId299"/>
                <a:stretch>
                  <a:fillRect/>
                </a:stretch>
              </p:blipFill>
              <p:spPr>
                <a:xfrm>
                  <a:off x="10569851" y="3858895"/>
                  <a:ext cx="512280" cy="192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00">
            <p14:nvContentPartPr>
              <p14:cNvPr id="197" name="Ink 196">
                <a:extLst>
                  <a:ext uri="{FF2B5EF4-FFF2-40B4-BE49-F238E27FC236}">
                    <a16:creationId xmlns:a16="http://schemas.microsoft.com/office/drawing/2014/main" id="{BB67B633-710F-1451-7392-87E0099D73BF}"/>
                  </a:ext>
                </a:extLst>
              </p14:cNvPr>
              <p14:cNvContentPartPr/>
              <p14:nvPr/>
            </p14:nvContentPartPr>
            <p14:xfrm>
              <a:off x="11342771" y="3848095"/>
              <a:ext cx="425520" cy="104400"/>
            </p14:xfrm>
          </p:contentPart>
        </mc:Choice>
        <mc:Fallback xmlns="">
          <p:pic>
            <p:nvPicPr>
              <p:cNvPr id="197" name="Ink 196">
                <a:extLst>
                  <a:ext uri="{FF2B5EF4-FFF2-40B4-BE49-F238E27FC236}">
                    <a16:creationId xmlns:a16="http://schemas.microsoft.com/office/drawing/2014/main" id="{BB67B633-710F-1451-7392-87E0099D73BF}"/>
                  </a:ext>
                </a:extLst>
              </p:cNvPr>
              <p:cNvPicPr/>
              <p:nvPr/>
            </p:nvPicPr>
            <p:blipFill>
              <a:blip r:embed="rId301"/>
              <a:stretch>
                <a:fillRect/>
              </a:stretch>
            </p:blipFill>
            <p:spPr>
              <a:xfrm>
                <a:off x="11334131" y="3839095"/>
                <a:ext cx="443160" cy="122040"/>
              </a:xfrm>
              <a:prstGeom prst="rect">
                <a:avLst/>
              </a:prstGeom>
            </p:spPr>
          </p:pic>
        </mc:Fallback>
      </mc:AlternateContent>
      <p:grpSp>
        <p:nvGrpSpPr>
          <p:cNvPr id="207" name="Group 206">
            <a:extLst>
              <a:ext uri="{FF2B5EF4-FFF2-40B4-BE49-F238E27FC236}">
                <a16:creationId xmlns:a16="http://schemas.microsoft.com/office/drawing/2014/main" id="{A23EB842-7552-6A7E-1639-BEC9707F7D62}"/>
              </a:ext>
            </a:extLst>
          </p:cNvPr>
          <p:cNvGrpSpPr/>
          <p:nvPr/>
        </p:nvGrpSpPr>
        <p:grpSpPr>
          <a:xfrm>
            <a:off x="9632771" y="4173535"/>
            <a:ext cx="2255040" cy="444960"/>
            <a:chOff x="9632771" y="4173535"/>
            <a:chExt cx="2255040" cy="444960"/>
          </a:xfrm>
        </p:grpSpPr>
        <mc:AlternateContent xmlns:mc="http://schemas.openxmlformats.org/markup-compatibility/2006" xmlns:p14="http://schemas.microsoft.com/office/powerpoint/2010/main">
          <mc:Choice Requires="p14">
            <p:contentPart p14:bwMode="auto" r:id="rId302">
              <p14:nvContentPartPr>
                <p14:cNvPr id="199" name="Ink 198">
                  <a:extLst>
                    <a:ext uri="{FF2B5EF4-FFF2-40B4-BE49-F238E27FC236}">
                      <a16:creationId xmlns:a16="http://schemas.microsoft.com/office/drawing/2014/main" id="{C3D4939F-2752-BDE2-9A8C-8A4B1D9484AE}"/>
                    </a:ext>
                  </a:extLst>
                </p14:cNvPr>
                <p14:cNvContentPartPr/>
                <p14:nvPr/>
              </p14:nvContentPartPr>
              <p14:xfrm>
                <a:off x="9632771" y="4219615"/>
                <a:ext cx="449640" cy="220680"/>
              </p14:xfrm>
            </p:contentPart>
          </mc:Choice>
          <mc:Fallback xmlns="">
            <p:pic>
              <p:nvPicPr>
                <p:cNvPr id="199" name="Ink 198">
                  <a:extLst>
                    <a:ext uri="{FF2B5EF4-FFF2-40B4-BE49-F238E27FC236}">
                      <a16:creationId xmlns:a16="http://schemas.microsoft.com/office/drawing/2014/main" id="{C3D4939F-2752-BDE2-9A8C-8A4B1D9484AE}"/>
                    </a:ext>
                  </a:extLst>
                </p:cNvPr>
                <p:cNvPicPr/>
                <p:nvPr/>
              </p:nvPicPr>
              <p:blipFill>
                <a:blip r:embed="rId303"/>
                <a:stretch>
                  <a:fillRect/>
                </a:stretch>
              </p:blipFill>
              <p:spPr>
                <a:xfrm>
                  <a:off x="9624131" y="4210615"/>
                  <a:ext cx="46728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200" name="Ink 199">
                  <a:extLst>
                    <a:ext uri="{FF2B5EF4-FFF2-40B4-BE49-F238E27FC236}">
                      <a16:creationId xmlns:a16="http://schemas.microsoft.com/office/drawing/2014/main" id="{FBBA75D5-3554-560A-9C79-7BED6CD0BA8B}"/>
                    </a:ext>
                  </a:extLst>
                </p14:cNvPr>
                <p14:cNvContentPartPr/>
                <p14:nvPr/>
              </p14:nvContentPartPr>
              <p14:xfrm>
                <a:off x="9874331" y="4308175"/>
                <a:ext cx="237240" cy="35640"/>
              </p14:xfrm>
            </p:contentPart>
          </mc:Choice>
          <mc:Fallback xmlns="">
            <p:pic>
              <p:nvPicPr>
                <p:cNvPr id="200" name="Ink 199">
                  <a:extLst>
                    <a:ext uri="{FF2B5EF4-FFF2-40B4-BE49-F238E27FC236}">
                      <a16:creationId xmlns:a16="http://schemas.microsoft.com/office/drawing/2014/main" id="{FBBA75D5-3554-560A-9C79-7BED6CD0BA8B}"/>
                    </a:ext>
                  </a:extLst>
                </p:cNvPr>
                <p:cNvPicPr/>
                <p:nvPr/>
              </p:nvPicPr>
              <p:blipFill>
                <a:blip r:embed="rId305"/>
                <a:stretch>
                  <a:fillRect/>
                </a:stretch>
              </p:blipFill>
              <p:spPr>
                <a:xfrm>
                  <a:off x="9865691" y="4299535"/>
                  <a:ext cx="25488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201" name="Ink 200">
                  <a:extLst>
                    <a:ext uri="{FF2B5EF4-FFF2-40B4-BE49-F238E27FC236}">
                      <a16:creationId xmlns:a16="http://schemas.microsoft.com/office/drawing/2014/main" id="{E3C70BB3-F8F1-0C41-33EC-3FCE396D9847}"/>
                    </a:ext>
                  </a:extLst>
                </p14:cNvPr>
                <p14:cNvContentPartPr/>
                <p14:nvPr/>
              </p14:nvContentPartPr>
              <p14:xfrm>
                <a:off x="10038131" y="4361815"/>
                <a:ext cx="72000" cy="108000"/>
              </p14:xfrm>
            </p:contentPart>
          </mc:Choice>
          <mc:Fallback xmlns="">
            <p:pic>
              <p:nvPicPr>
                <p:cNvPr id="201" name="Ink 200">
                  <a:extLst>
                    <a:ext uri="{FF2B5EF4-FFF2-40B4-BE49-F238E27FC236}">
                      <a16:creationId xmlns:a16="http://schemas.microsoft.com/office/drawing/2014/main" id="{E3C70BB3-F8F1-0C41-33EC-3FCE396D9847}"/>
                    </a:ext>
                  </a:extLst>
                </p:cNvPr>
                <p:cNvPicPr/>
                <p:nvPr/>
              </p:nvPicPr>
              <p:blipFill>
                <a:blip r:embed="rId307"/>
                <a:stretch>
                  <a:fillRect/>
                </a:stretch>
              </p:blipFill>
              <p:spPr>
                <a:xfrm>
                  <a:off x="10029131" y="4352815"/>
                  <a:ext cx="8964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202" name="Ink 201">
                  <a:extLst>
                    <a:ext uri="{FF2B5EF4-FFF2-40B4-BE49-F238E27FC236}">
                      <a16:creationId xmlns:a16="http://schemas.microsoft.com/office/drawing/2014/main" id="{90D3D74B-F5B9-3000-77ED-0819C05F99C2}"/>
                    </a:ext>
                  </a:extLst>
                </p14:cNvPr>
                <p14:cNvContentPartPr/>
                <p14:nvPr/>
              </p14:nvContentPartPr>
              <p14:xfrm>
                <a:off x="10134611" y="4221415"/>
                <a:ext cx="25920" cy="38160"/>
              </p14:xfrm>
            </p:contentPart>
          </mc:Choice>
          <mc:Fallback xmlns="">
            <p:pic>
              <p:nvPicPr>
                <p:cNvPr id="202" name="Ink 201">
                  <a:extLst>
                    <a:ext uri="{FF2B5EF4-FFF2-40B4-BE49-F238E27FC236}">
                      <a16:creationId xmlns:a16="http://schemas.microsoft.com/office/drawing/2014/main" id="{90D3D74B-F5B9-3000-77ED-0819C05F99C2}"/>
                    </a:ext>
                  </a:extLst>
                </p:cNvPr>
                <p:cNvPicPr/>
                <p:nvPr/>
              </p:nvPicPr>
              <p:blipFill>
                <a:blip r:embed="rId309"/>
                <a:stretch>
                  <a:fillRect/>
                </a:stretch>
              </p:blipFill>
              <p:spPr>
                <a:xfrm>
                  <a:off x="10125611" y="4212775"/>
                  <a:ext cx="4356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203" name="Ink 202">
                  <a:extLst>
                    <a:ext uri="{FF2B5EF4-FFF2-40B4-BE49-F238E27FC236}">
                      <a16:creationId xmlns:a16="http://schemas.microsoft.com/office/drawing/2014/main" id="{547A6F7E-7A5C-FA55-1E7C-B62F70F51EA5}"/>
                    </a:ext>
                  </a:extLst>
                </p14:cNvPr>
                <p14:cNvContentPartPr/>
                <p14:nvPr/>
              </p14:nvContentPartPr>
              <p14:xfrm>
                <a:off x="10306691" y="4173535"/>
                <a:ext cx="1108440" cy="444960"/>
              </p14:xfrm>
            </p:contentPart>
          </mc:Choice>
          <mc:Fallback xmlns="">
            <p:pic>
              <p:nvPicPr>
                <p:cNvPr id="203" name="Ink 202">
                  <a:extLst>
                    <a:ext uri="{FF2B5EF4-FFF2-40B4-BE49-F238E27FC236}">
                      <a16:creationId xmlns:a16="http://schemas.microsoft.com/office/drawing/2014/main" id="{547A6F7E-7A5C-FA55-1E7C-B62F70F51EA5}"/>
                    </a:ext>
                  </a:extLst>
                </p:cNvPr>
                <p:cNvPicPr/>
                <p:nvPr/>
              </p:nvPicPr>
              <p:blipFill>
                <a:blip r:embed="rId311"/>
                <a:stretch>
                  <a:fillRect/>
                </a:stretch>
              </p:blipFill>
              <p:spPr>
                <a:xfrm>
                  <a:off x="10298051" y="4164895"/>
                  <a:ext cx="1126080" cy="46260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04" name="Ink 203">
                  <a:extLst>
                    <a:ext uri="{FF2B5EF4-FFF2-40B4-BE49-F238E27FC236}">
                      <a16:creationId xmlns:a16="http://schemas.microsoft.com/office/drawing/2014/main" id="{21A3AE62-DFDB-43A2-EFD8-C79F4E2BE4F0}"/>
                    </a:ext>
                  </a:extLst>
                </p14:cNvPr>
                <p14:cNvContentPartPr/>
                <p14:nvPr/>
              </p14:nvContentPartPr>
              <p14:xfrm>
                <a:off x="11340971" y="4345975"/>
                <a:ext cx="380520" cy="95040"/>
              </p14:xfrm>
            </p:contentPart>
          </mc:Choice>
          <mc:Fallback xmlns="">
            <p:pic>
              <p:nvPicPr>
                <p:cNvPr id="204" name="Ink 203">
                  <a:extLst>
                    <a:ext uri="{FF2B5EF4-FFF2-40B4-BE49-F238E27FC236}">
                      <a16:creationId xmlns:a16="http://schemas.microsoft.com/office/drawing/2014/main" id="{21A3AE62-DFDB-43A2-EFD8-C79F4E2BE4F0}"/>
                    </a:ext>
                  </a:extLst>
                </p:cNvPr>
                <p:cNvPicPr/>
                <p:nvPr/>
              </p:nvPicPr>
              <p:blipFill>
                <a:blip r:embed="rId313"/>
                <a:stretch>
                  <a:fillRect/>
                </a:stretch>
              </p:blipFill>
              <p:spPr>
                <a:xfrm>
                  <a:off x="11332331" y="4337335"/>
                  <a:ext cx="39816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05" name="Ink 204">
                  <a:extLst>
                    <a:ext uri="{FF2B5EF4-FFF2-40B4-BE49-F238E27FC236}">
                      <a16:creationId xmlns:a16="http://schemas.microsoft.com/office/drawing/2014/main" id="{28A389A4-A83E-4943-213C-1205D283ABAC}"/>
                    </a:ext>
                  </a:extLst>
                </p14:cNvPr>
                <p14:cNvContentPartPr/>
                <p14:nvPr/>
              </p14:nvContentPartPr>
              <p14:xfrm>
                <a:off x="11647691" y="4252375"/>
                <a:ext cx="38160" cy="21240"/>
              </p14:xfrm>
            </p:contentPart>
          </mc:Choice>
          <mc:Fallback xmlns="">
            <p:pic>
              <p:nvPicPr>
                <p:cNvPr id="205" name="Ink 204">
                  <a:extLst>
                    <a:ext uri="{FF2B5EF4-FFF2-40B4-BE49-F238E27FC236}">
                      <a16:creationId xmlns:a16="http://schemas.microsoft.com/office/drawing/2014/main" id="{28A389A4-A83E-4943-213C-1205D283ABAC}"/>
                    </a:ext>
                  </a:extLst>
                </p:cNvPr>
                <p:cNvPicPr/>
                <p:nvPr/>
              </p:nvPicPr>
              <p:blipFill>
                <a:blip r:embed="rId315"/>
                <a:stretch>
                  <a:fillRect/>
                </a:stretch>
              </p:blipFill>
              <p:spPr>
                <a:xfrm>
                  <a:off x="11639051" y="4243735"/>
                  <a:ext cx="5580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206" name="Ink 205">
                  <a:extLst>
                    <a:ext uri="{FF2B5EF4-FFF2-40B4-BE49-F238E27FC236}">
                      <a16:creationId xmlns:a16="http://schemas.microsoft.com/office/drawing/2014/main" id="{0876D0FE-B210-23BA-B0E8-D0E502645DA8}"/>
                    </a:ext>
                  </a:extLst>
                </p14:cNvPr>
                <p14:cNvContentPartPr/>
                <p14:nvPr/>
              </p14:nvContentPartPr>
              <p14:xfrm>
                <a:off x="11653091" y="4356415"/>
                <a:ext cx="234720" cy="129240"/>
              </p14:xfrm>
            </p:contentPart>
          </mc:Choice>
          <mc:Fallback xmlns="">
            <p:pic>
              <p:nvPicPr>
                <p:cNvPr id="206" name="Ink 205">
                  <a:extLst>
                    <a:ext uri="{FF2B5EF4-FFF2-40B4-BE49-F238E27FC236}">
                      <a16:creationId xmlns:a16="http://schemas.microsoft.com/office/drawing/2014/main" id="{0876D0FE-B210-23BA-B0E8-D0E502645DA8}"/>
                    </a:ext>
                  </a:extLst>
                </p:cNvPr>
                <p:cNvPicPr/>
                <p:nvPr/>
              </p:nvPicPr>
              <p:blipFill>
                <a:blip r:embed="rId317"/>
                <a:stretch>
                  <a:fillRect/>
                </a:stretch>
              </p:blipFill>
              <p:spPr>
                <a:xfrm>
                  <a:off x="11644451" y="4347415"/>
                  <a:ext cx="252360" cy="146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18">
            <p14:nvContentPartPr>
              <p14:cNvPr id="208" name="Ink 207">
                <a:extLst>
                  <a:ext uri="{FF2B5EF4-FFF2-40B4-BE49-F238E27FC236}">
                    <a16:creationId xmlns:a16="http://schemas.microsoft.com/office/drawing/2014/main" id="{2F8E4D42-0211-7997-F23C-CE55C5EBE16F}"/>
                  </a:ext>
                </a:extLst>
              </p14:cNvPr>
              <p14:cNvContentPartPr/>
              <p14:nvPr/>
            </p14:nvContentPartPr>
            <p14:xfrm>
              <a:off x="673091" y="6251095"/>
              <a:ext cx="109440" cy="277200"/>
            </p14:xfrm>
          </p:contentPart>
        </mc:Choice>
        <mc:Fallback xmlns="">
          <p:pic>
            <p:nvPicPr>
              <p:cNvPr id="208" name="Ink 207">
                <a:extLst>
                  <a:ext uri="{FF2B5EF4-FFF2-40B4-BE49-F238E27FC236}">
                    <a16:creationId xmlns:a16="http://schemas.microsoft.com/office/drawing/2014/main" id="{2F8E4D42-0211-7997-F23C-CE55C5EBE16F}"/>
                  </a:ext>
                </a:extLst>
              </p:cNvPr>
              <p:cNvPicPr/>
              <p:nvPr/>
            </p:nvPicPr>
            <p:blipFill>
              <a:blip r:embed="rId319"/>
              <a:stretch>
                <a:fillRect/>
              </a:stretch>
            </p:blipFill>
            <p:spPr>
              <a:xfrm>
                <a:off x="664451" y="6242455"/>
                <a:ext cx="127080" cy="29484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09" name="Ink 208">
                <a:extLst>
                  <a:ext uri="{FF2B5EF4-FFF2-40B4-BE49-F238E27FC236}">
                    <a16:creationId xmlns:a16="http://schemas.microsoft.com/office/drawing/2014/main" id="{9BD6753B-487C-846A-CB1E-84B733DC1DC5}"/>
                  </a:ext>
                </a:extLst>
              </p14:cNvPr>
              <p14:cNvContentPartPr/>
              <p14:nvPr/>
            </p14:nvContentPartPr>
            <p14:xfrm>
              <a:off x="635291" y="6259375"/>
              <a:ext cx="224280" cy="34200"/>
            </p14:xfrm>
          </p:contentPart>
        </mc:Choice>
        <mc:Fallback xmlns="">
          <p:pic>
            <p:nvPicPr>
              <p:cNvPr id="209" name="Ink 208">
                <a:extLst>
                  <a:ext uri="{FF2B5EF4-FFF2-40B4-BE49-F238E27FC236}">
                    <a16:creationId xmlns:a16="http://schemas.microsoft.com/office/drawing/2014/main" id="{9BD6753B-487C-846A-CB1E-84B733DC1DC5}"/>
                  </a:ext>
                </a:extLst>
              </p:cNvPr>
              <p:cNvPicPr/>
              <p:nvPr/>
            </p:nvPicPr>
            <p:blipFill>
              <a:blip r:embed="rId321"/>
              <a:stretch>
                <a:fillRect/>
              </a:stretch>
            </p:blipFill>
            <p:spPr>
              <a:xfrm>
                <a:off x="626651" y="6250735"/>
                <a:ext cx="24192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10" name="Ink 209">
                <a:extLst>
                  <a:ext uri="{FF2B5EF4-FFF2-40B4-BE49-F238E27FC236}">
                    <a16:creationId xmlns:a16="http://schemas.microsoft.com/office/drawing/2014/main" id="{C0833CE7-486C-0858-01F5-71EADBE905C1}"/>
                  </a:ext>
                </a:extLst>
              </p14:cNvPr>
              <p14:cNvContentPartPr/>
              <p14:nvPr/>
            </p14:nvContentPartPr>
            <p14:xfrm>
              <a:off x="812051" y="6180895"/>
              <a:ext cx="253080" cy="341640"/>
            </p14:xfrm>
          </p:contentPart>
        </mc:Choice>
        <mc:Fallback xmlns="">
          <p:pic>
            <p:nvPicPr>
              <p:cNvPr id="210" name="Ink 209">
                <a:extLst>
                  <a:ext uri="{FF2B5EF4-FFF2-40B4-BE49-F238E27FC236}">
                    <a16:creationId xmlns:a16="http://schemas.microsoft.com/office/drawing/2014/main" id="{C0833CE7-486C-0858-01F5-71EADBE905C1}"/>
                  </a:ext>
                </a:extLst>
              </p:cNvPr>
              <p:cNvPicPr/>
              <p:nvPr/>
            </p:nvPicPr>
            <p:blipFill>
              <a:blip r:embed="rId323"/>
              <a:stretch>
                <a:fillRect/>
              </a:stretch>
            </p:blipFill>
            <p:spPr>
              <a:xfrm>
                <a:off x="803051" y="6171895"/>
                <a:ext cx="270720" cy="359280"/>
              </a:xfrm>
              <a:prstGeom prst="rect">
                <a:avLst/>
              </a:prstGeom>
            </p:spPr>
          </p:pic>
        </mc:Fallback>
      </mc:AlternateContent>
      <p:grpSp>
        <p:nvGrpSpPr>
          <p:cNvPr id="217" name="Group 216">
            <a:extLst>
              <a:ext uri="{FF2B5EF4-FFF2-40B4-BE49-F238E27FC236}">
                <a16:creationId xmlns:a16="http://schemas.microsoft.com/office/drawing/2014/main" id="{14331DF5-CAAE-060A-81F0-7F659FFF9EE8}"/>
              </a:ext>
            </a:extLst>
          </p:cNvPr>
          <p:cNvGrpSpPr/>
          <p:nvPr/>
        </p:nvGrpSpPr>
        <p:grpSpPr>
          <a:xfrm>
            <a:off x="1321811" y="6192415"/>
            <a:ext cx="2682360" cy="498600"/>
            <a:chOff x="1321811" y="6192415"/>
            <a:chExt cx="2682360" cy="498600"/>
          </a:xfrm>
        </p:grpSpPr>
        <mc:AlternateContent xmlns:mc="http://schemas.openxmlformats.org/markup-compatibility/2006" xmlns:p14="http://schemas.microsoft.com/office/powerpoint/2010/main">
          <mc:Choice Requires="p14">
            <p:contentPart p14:bwMode="auto" r:id="rId324">
              <p14:nvContentPartPr>
                <p14:cNvPr id="211" name="Ink 210">
                  <a:extLst>
                    <a:ext uri="{FF2B5EF4-FFF2-40B4-BE49-F238E27FC236}">
                      <a16:creationId xmlns:a16="http://schemas.microsoft.com/office/drawing/2014/main" id="{2692115E-FFE8-5CB6-FC16-41653660AF46}"/>
                    </a:ext>
                  </a:extLst>
                </p14:cNvPr>
                <p14:cNvContentPartPr/>
                <p14:nvPr/>
              </p14:nvContentPartPr>
              <p14:xfrm>
                <a:off x="1321811" y="6192415"/>
                <a:ext cx="1515240" cy="498600"/>
              </p14:xfrm>
            </p:contentPart>
          </mc:Choice>
          <mc:Fallback xmlns="">
            <p:pic>
              <p:nvPicPr>
                <p:cNvPr id="211" name="Ink 210">
                  <a:extLst>
                    <a:ext uri="{FF2B5EF4-FFF2-40B4-BE49-F238E27FC236}">
                      <a16:creationId xmlns:a16="http://schemas.microsoft.com/office/drawing/2014/main" id="{2692115E-FFE8-5CB6-FC16-41653660AF46}"/>
                    </a:ext>
                  </a:extLst>
                </p:cNvPr>
                <p:cNvPicPr/>
                <p:nvPr/>
              </p:nvPicPr>
              <p:blipFill>
                <a:blip r:embed="rId325"/>
                <a:stretch>
                  <a:fillRect/>
                </a:stretch>
              </p:blipFill>
              <p:spPr>
                <a:xfrm>
                  <a:off x="1312811" y="6183415"/>
                  <a:ext cx="1532880" cy="51624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12" name="Ink 211">
                  <a:extLst>
                    <a:ext uri="{FF2B5EF4-FFF2-40B4-BE49-F238E27FC236}">
                      <a16:creationId xmlns:a16="http://schemas.microsoft.com/office/drawing/2014/main" id="{D7E779BD-4122-6163-AE75-A53A10EE6948}"/>
                    </a:ext>
                  </a:extLst>
                </p14:cNvPr>
                <p14:cNvContentPartPr/>
                <p14:nvPr/>
              </p14:nvContentPartPr>
              <p14:xfrm>
                <a:off x="2330171" y="6253975"/>
                <a:ext cx="280080" cy="28440"/>
              </p14:xfrm>
            </p:contentPart>
          </mc:Choice>
          <mc:Fallback xmlns="">
            <p:pic>
              <p:nvPicPr>
                <p:cNvPr id="212" name="Ink 211">
                  <a:extLst>
                    <a:ext uri="{FF2B5EF4-FFF2-40B4-BE49-F238E27FC236}">
                      <a16:creationId xmlns:a16="http://schemas.microsoft.com/office/drawing/2014/main" id="{D7E779BD-4122-6163-AE75-A53A10EE6948}"/>
                    </a:ext>
                  </a:extLst>
                </p:cNvPr>
                <p:cNvPicPr/>
                <p:nvPr/>
              </p:nvPicPr>
              <p:blipFill>
                <a:blip r:embed="rId327"/>
                <a:stretch>
                  <a:fillRect/>
                </a:stretch>
              </p:blipFill>
              <p:spPr>
                <a:xfrm>
                  <a:off x="2321171" y="6245335"/>
                  <a:ext cx="29772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13" name="Ink 212">
                  <a:extLst>
                    <a:ext uri="{FF2B5EF4-FFF2-40B4-BE49-F238E27FC236}">
                      <a16:creationId xmlns:a16="http://schemas.microsoft.com/office/drawing/2014/main" id="{0C5D7DCE-6D81-EBF9-FC65-38C54AA85477}"/>
                    </a:ext>
                  </a:extLst>
                </p14:cNvPr>
                <p14:cNvContentPartPr/>
                <p14:nvPr/>
              </p14:nvContentPartPr>
              <p14:xfrm>
                <a:off x="3080051" y="6254335"/>
                <a:ext cx="259560" cy="424440"/>
              </p14:xfrm>
            </p:contentPart>
          </mc:Choice>
          <mc:Fallback xmlns="">
            <p:pic>
              <p:nvPicPr>
                <p:cNvPr id="213" name="Ink 212">
                  <a:extLst>
                    <a:ext uri="{FF2B5EF4-FFF2-40B4-BE49-F238E27FC236}">
                      <a16:creationId xmlns:a16="http://schemas.microsoft.com/office/drawing/2014/main" id="{0C5D7DCE-6D81-EBF9-FC65-38C54AA85477}"/>
                    </a:ext>
                  </a:extLst>
                </p:cNvPr>
                <p:cNvPicPr/>
                <p:nvPr/>
              </p:nvPicPr>
              <p:blipFill>
                <a:blip r:embed="rId329"/>
                <a:stretch>
                  <a:fillRect/>
                </a:stretch>
              </p:blipFill>
              <p:spPr>
                <a:xfrm>
                  <a:off x="3071411" y="6245695"/>
                  <a:ext cx="277200" cy="44208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16" name="Ink 215">
                  <a:extLst>
                    <a:ext uri="{FF2B5EF4-FFF2-40B4-BE49-F238E27FC236}">
                      <a16:creationId xmlns:a16="http://schemas.microsoft.com/office/drawing/2014/main" id="{1D964444-1AA5-64D7-5725-21F2F8ED9BA7}"/>
                    </a:ext>
                  </a:extLst>
                </p14:cNvPr>
                <p14:cNvContentPartPr/>
                <p14:nvPr/>
              </p14:nvContentPartPr>
              <p14:xfrm>
                <a:off x="3696011" y="6295015"/>
                <a:ext cx="308160" cy="240840"/>
              </p14:xfrm>
            </p:contentPart>
          </mc:Choice>
          <mc:Fallback xmlns="">
            <p:pic>
              <p:nvPicPr>
                <p:cNvPr id="216" name="Ink 215">
                  <a:extLst>
                    <a:ext uri="{FF2B5EF4-FFF2-40B4-BE49-F238E27FC236}">
                      <a16:creationId xmlns:a16="http://schemas.microsoft.com/office/drawing/2014/main" id="{1D964444-1AA5-64D7-5725-21F2F8ED9BA7}"/>
                    </a:ext>
                  </a:extLst>
                </p:cNvPr>
                <p:cNvPicPr/>
                <p:nvPr/>
              </p:nvPicPr>
              <p:blipFill>
                <a:blip r:embed="rId331"/>
                <a:stretch>
                  <a:fillRect/>
                </a:stretch>
              </p:blipFill>
              <p:spPr>
                <a:xfrm>
                  <a:off x="3687011" y="6286015"/>
                  <a:ext cx="325800" cy="258480"/>
                </a:xfrm>
                <a:prstGeom prst="rect">
                  <a:avLst/>
                </a:prstGeom>
              </p:spPr>
            </p:pic>
          </mc:Fallback>
        </mc:AlternateContent>
      </p:grpSp>
      <p:grpSp>
        <p:nvGrpSpPr>
          <p:cNvPr id="227" name="Group 226">
            <a:extLst>
              <a:ext uri="{FF2B5EF4-FFF2-40B4-BE49-F238E27FC236}">
                <a16:creationId xmlns:a16="http://schemas.microsoft.com/office/drawing/2014/main" id="{0CA6E138-079F-34B7-2787-E8D4215657A0}"/>
              </a:ext>
            </a:extLst>
          </p:cNvPr>
          <p:cNvGrpSpPr/>
          <p:nvPr/>
        </p:nvGrpSpPr>
        <p:grpSpPr>
          <a:xfrm>
            <a:off x="4404491" y="6250375"/>
            <a:ext cx="3140640" cy="465120"/>
            <a:chOff x="4404491" y="6250375"/>
            <a:chExt cx="3140640" cy="465120"/>
          </a:xfrm>
        </p:grpSpPr>
        <mc:AlternateContent xmlns:mc="http://schemas.openxmlformats.org/markup-compatibility/2006" xmlns:p14="http://schemas.microsoft.com/office/powerpoint/2010/main">
          <mc:Choice Requires="p14">
            <p:contentPart p14:bwMode="auto" r:id="rId332">
              <p14:nvContentPartPr>
                <p14:cNvPr id="218" name="Ink 217">
                  <a:extLst>
                    <a:ext uri="{FF2B5EF4-FFF2-40B4-BE49-F238E27FC236}">
                      <a16:creationId xmlns:a16="http://schemas.microsoft.com/office/drawing/2014/main" id="{A79009D8-EBC4-53AA-59F6-4128D7A1AB29}"/>
                    </a:ext>
                  </a:extLst>
                </p14:cNvPr>
                <p14:cNvContentPartPr/>
                <p14:nvPr/>
              </p14:nvContentPartPr>
              <p14:xfrm>
                <a:off x="4404491" y="6261895"/>
                <a:ext cx="465480" cy="331920"/>
              </p14:xfrm>
            </p:contentPart>
          </mc:Choice>
          <mc:Fallback xmlns="">
            <p:pic>
              <p:nvPicPr>
                <p:cNvPr id="218" name="Ink 217">
                  <a:extLst>
                    <a:ext uri="{FF2B5EF4-FFF2-40B4-BE49-F238E27FC236}">
                      <a16:creationId xmlns:a16="http://schemas.microsoft.com/office/drawing/2014/main" id="{A79009D8-EBC4-53AA-59F6-4128D7A1AB29}"/>
                    </a:ext>
                  </a:extLst>
                </p:cNvPr>
                <p:cNvPicPr/>
                <p:nvPr/>
              </p:nvPicPr>
              <p:blipFill>
                <a:blip r:embed="rId333"/>
                <a:stretch>
                  <a:fillRect/>
                </a:stretch>
              </p:blipFill>
              <p:spPr>
                <a:xfrm>
                  <a:off x="4395491" y="6252895"/>
                  <a:ext cx="483120" cy="34956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19" name="Ink 218">
                  <a:extLst>
                    <a:ext uri="{FF2B5EF4-FFF2-40B4-BE49-F238E27FC236}">
                      <a16:creationId xmlns:a16="http://schemas.microsoft.com/office/drawing/2014/main" id="{FDB9370F-AB5F-30AB-5313-DF98CED598A6}"/>
                    </a:ext>
                  </a:extLst>
                </p14:cNvPr>
                <p14:cNvContentPartPr/>
                <p14:nvPr/>
              </p14:nvContentPartPr>
              <p14:xfrm>
                <a:off x="4730291" y="6424975"/>
                <a:ext cx="145800" cy="33120"/>
              </p14:xfrm>
            </p:contentPart>
          </mc:Choice>
          <mc:Fallback xmlns="">
            <p:pic>
              <p:nvPicPr>
                <p:cNvPr id="219" name="Ink 218">
                  <a:extLst>
                    <a:ext uri="{FF2B5EF4-FFF2-40B4-BE49-F238E27FC236}">
                      <a16:creationId xmlns:a16="http://schemas.microsoft.com/office/drawing/2014/main" id="{FDB9370F-AB5F-30AB-5313-DF98CED598A6}"/>
                    </a:ext>
                  </a:extLst>
                </p:cNvPr>
                <p:cNvPicPr/>
                <p:nvPr/>
              </p:nvPicPr>
              <p:blipFill>
                <a:blip r:embed="rId335"/>
                <a:stretch>
                  <a:fillRect/>
                </a:stretch>
              </p:blipFill>
              <p:spPr>
                <a:xfrm>
                  <a:off x="4721291" y="6415975"/>
                  <a:ext cx="16344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21" name="Ink 220">
                  <a:extLst>
                    <a:ext uri="{FF2B5EF4-FFF2-40B4-BE49-F238E27FC236}">
                      <a16:creationId xmlns:a16="http://schemas.microsoft.com/office/drawing/2014/main" id="{0D26BCE7-837F-9262-C7D6-3E0AA98DB441}"/>
                    </a:ext>
                  </a:extLst>
                </p14:cNvPr>
                <p14:cNvContentPartPr/>
                <p14:nvPr/>
              </p14:nvContentPartPr>
              <p14:xfrm>
                <a:off x="4875731" y="6472855"/>
                <a:ext cx="1102320" cy="196560"/>
              </p14:xfrm>
            </p:contentPart>
          </mc:Choice>
          <mc:Fallback xmlns="">
            <p:pic>
              <p:nvPicPr>
                <p:cNvPr id="221" name="Ink 220">
                  <a:extLst>
                    <a:ext uri="{FF2B5EF4-FFF2-40B4-BE49-F238E27FC236}">
                      <a16:creationId xmlns:a16="http://schemas.microsoft.com/office/drawing/2014/main" id="{0D26BCE7-837F-9262-C7D6-3E0AA98DB441}"/>
                    </a:ext>
                  </a:extLst>
                </p:cNvPr>
                <p:cNvPicPr/>
                <p:nvPr/>
              </p:nvPicPr>
              <p:blipFill>
                <a:blip r:embed="rId337"/>
                <a:stretch>
                  <a:fillRect/>
                </a:stretch>
              </p:blipFill>
              <p:spPr>
                <a:xfrm>
                  <a:off x="4867091" y="6464215"/>
                  <a:ext cx="111996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22" name="Ink 221">
                  <a:extLst>
                    <a:ext uri="{FF2B5EF4-FFF2-40B4-BE49-F238E27FC236}">
                      <a16:creationId xmlns:a16="http://schemas.microsoft.com/office/drawing/2014/main" id="{72677A8C-1CA1-68AA-0940-F331FDE0E2E7}"/>
                    </a:ext>
                  </a:extLst>
                </p14:cNvPr>
                <p14:cNvContentPartPr/>
                <p14:nvPr/>
              </p14:nvContentPartPr>
              <p14:xfrm>
                <a:off x="5535611" y="6309055"/>
                <a:ext cx="16200" cy="23760"/>
              </p14:xfrm>
            </p:contentPart>
          </mc:Choice>
          <mc:Fallback xmlns="">
            <p:pic>
              <p:nvPicPr>
                <p:cNvPr id="222" name="Ink 221">
                  <a:extLst>
                    <a:ext uri="{FF2B5EF4-FFF2-40B4-BE49-F238E27FC236}">
                      <a16:creationId xmlns:a16="http://schemas.microsoft.com/office/drawing/2014/main" id="{72677A8C-1CA1-68AA-0940-F331FDE0E2E7}"/>
                    </a:ext>
                  </a:extLst>
                </p:cNvPr>
                <p:cNvPicPr/>
                <p:nvPr/>
              </p:nvPicPr>
              <p:blipFill>
                <a:blip r:embed="rId339"/>
                <a:stretch>
                  <a:fillRect/>
                </a:stretch>
              </p:blipFill>
              <p:spPr>
                <a:xfrm>
                  <a:off x="5526971" y="6300055"/>
                  <a:ext cx="3384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23" name="Ink 222">
                  <a:extLst>
                    <a:ext uri="{FF2B5EF4-FFF2-40B4-BE49-F238E27FC236}">
                      <a16:creationId xmlns:a16="http://schemas.microsoft.com/office/drawing/2014/main" id="{8B19F61F-389E-F243-260E-D5ED7C53355D}"/>
                    </a:ext>
                  </a:extLst>
                </p14:cNvPr>
                <p14:cNvContentPartPr/>
                <p14:nvPr/>
              </p14:nvContentPartPr>
              <p14:xfrm>
                <a:off x="6236531" y="6250375"/>
                <a:ext cx="705240" cy="384480"/>
              </p14:xfrm>
            </p:contentPart>
          </mc:Choice>
          <mc:Fallback xmlns="">
            <p:pic>
              <p:nvPicPr>
                <p:cNvPr id="223" name="Ink 222">
                  <a:extLst>
                    <a:ext uri="{FF2B5EF4-FFF2-40B4-BE49-F238E27FC236}">
                      <a16:creationId xmlns:a16="http://schemas.microsoft.com/office/drawing/2014/main" id="{8B19F61F-389E-F243-260E-D5ED7C53355D}"/>
                    </a:ext>
                  </a:extLst>
                </p:cNvPr>
                <p:cNvPicPr/>
                <p:nvPr/>
              </p:nvPicPr>
              <p:blipFill>
                <a:blip r:embed="rId341"/>
                <a:stretch>
                  <a:fillRect/>
                </a:stretch>
              </p:blipFill>
              <p:spPr>
                <a:xfrm>
                  <a:off x="6227891" y="6241735"/>
                  <a:ext cx="722880" cy="40212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24" name="Ink 223">
                  <a:extLst>
                    <a:ext uri="{FF2B5EF4-FFF2-40B4-BE49-F238E27FC236}">
                      <a16:creationId xmlns:a16="http://schemas.microsoft.com/office/drawing/2014/main" id="{7B4735B8-0352-74E4-D97B-0B43A618575D}"/>
                    </a:ext>
                  </a:extLst>
                </p14:cNvPr>
                <p14:cNvContentPartPr/>
                <p14:nvPr/>
              </p14:nvContentPartPr>
              <p14:xfrm>
                <a:off x="6802811" y="6435055"/>
                <a:ext cx="194040" cy="32400"/>
              </p14:xfrm>
            </p:contentPart>
          </mc:Choice>
          <mc:Fallback xmlns="">
            <p:pic>
              <p:nvPicPr>
                <p:cNvPr id="224" name="Ink 223">
                  <a:extLst>
                    <a:ext uri="{FF2B5EF4-FFF2-40B4-BE49-F238E27FC236}">
                      <a16:creationId xmlns:a16="http://schemas.microsoft.com/office/drawing/2014/main" id="{7B4735B8-0352-74E4-D97B-0B43A618575D}"/>
                    </a:ext>
                  </a:extLst>
                </p:cNvPr>
                <p:cNvPicPr/>
                <p:nvPr/>
              </p:nvPicPr>
              <p:blipFill>
                <a:blip r:embed="rId343"/>
                <a:stretch>
                  <a:fillRect/>
                </a:stretch>
              </p:blipFill>
              <p:spPr>
                <a:xfrm>
                  <a:off x="6793811" y="6426415"/>
                  <a:ext cx="21168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25" name="Ink 224">
                  <a:extLst>
                    <a:ext uri="{FF2B5EF4-FFF2-40B4-BE49-F238E27FC236}">
                      <a16:creationId xmlns:a16="http://schemas.microsoft.com/office/drawing/2014/main" id="{3C0AD8E3-8A82-1EA1-391A-4EA71FA1D362}"/>
                    </a:ext>
                  </a:extLst>
                </p14:cNvPr>
                <p14:cNvContentPartPr/>
                <p14:nvPr/>
              </p14:nvContentPartPr>
              <p14:xfrm>
                <a:off x="6382691" y="6462055"/>
                <a:ext cx="227520" cy="25560"/>
              </p14:xfrm>
            </p:contentPart>
          </mc:Choice>
          <mc:Fallback xmlns="">
            <p:pic>
              <p:nvPicPr>
                <p:cNvPr id="225" name="Ink 224">
                  <a:extLst>
                    <a:ext uri="{FF2B5EF4-FFF2-40B4-BE49-F238E27FC236}">
                      <a16:creationId xmlns:a16="http://schemas.microsoft.com/office/drawing/2014/main" id="{3C0AD8E3-8A82-1EA1-391A-4EA71FA1D362}"/>
                    </a:ext>
                  </a:extLst>
                </p:cNvPr>
                <p:cNvPicPr/>
                <p:nvPr/>
              </p:nvPicPr>
              <p:blipFill>
                <a:blip r:embed="rId345"/>
                <a:stretch>
                  <a:fillRect/>
                </a:stretch>
              </p:blipFill>
              <p:spPr>
                <a:xfrm>
                  <a:off x="6373691" y="6453055"/>
                  <a:ext cx="24516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26" name="Ink 225">
                  <a:extLst>
                    <a:ext uri="{FF2B5EF4-FFF2-40B4-BE49-F238E27FC236}">
                      <a16:creationId xmlns:a16="http://schemas.microsoft.com/office/drawing/2014/main" id="{E5A86B24-52C0-5CB4-5902-8990E01F849B}"/>
                    </a:ext>
                  </a:extLst>
                </p14:cNvPr>
                <p14:cNvContentPartPr/>
                <p14:nvPr/>
              </p14:nvContentPartPr>
              <p14:xfrm>
                <a:off x="7197371" y="6342895"/>
                <a:ext cx="347760" cy="372600"/>
              </p14:xfrm>
            </p:contentPart>
          </mc:Choice>
          <mc:Fallback xmlns="">
            <p:pic>
              <p:nvPicPr>
                <p:cNvPr id="226" name="Ink 225">
                  <a:extLst>
                    <a:ext uri="{FF2B5EF4-FFF2-40B4-BE49-F238E27FC236}">
                      <a16:creationId xmlns:a16="http://schemas.microsoft.com/office/drawing/2014/main" id="{E5A86B24-52C0-5CB4-5902-8990E01F849B}"/>
                    </a:ext>
                  </a:extLst>
                </p:cNvPr>
                <p:cNvPicPr/>
                <p:nvPr/>
              </p:nvPicPr>
              <p:blipFill>
                <a:blip r:embed="rId347"/>
                <a:stretch>
                  <a:fillRect/>
                </a:stretch>
              </p:blipFill>
              <p:spPr>
                <a:xfrm>
                  <a:off x="7188371" y="6334255"/>
                  <a:ext cx="365400" cy="390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48">
            <p14:nvContentPartPr>
              <p14:cNvPr id="231" name="Ink 230">
                <a:extLst>
                  <a:ext uri="{FF2B5EF4-FFF2-40B4-BE49-F238E27FC236}">
                    <a16:creationId xmlns:a16="http://schemas.microsoft.com/office/drawing/2014/main" id="{F90C87DF-26E6-4F22-D366-FEE365231DF7}"/>
                  </a:ext>
                </a:extLst>
              </p14:cNvPr>
              <p14:cNvContentPartPr/>
              <p14:nvPr/>
            </p14:nvContentPartPr>
            <p14:xfrm>
              <a:off x="7733411" y="6284935"/>
              <a:ext cx="405000" cy="426960"/>
            </p14:xfrm>
          </p:contentPart>
        </mc:Choice>
        <mc:Fallback xmlns="">
          <p:pic>
            <p:nvPicPr>
              <p:cNvPr id="231" name="Ink 230">
                <a:extLst>
                  <a:ext uri="{FF2B5EF4-FFF2-40B4-BE49-F238E27FC236}">
                    <a16:creationId xmlns:a16="http://schemas.microsoft.com/office/drawing/2014/main" id="{F90C87DF-26E6-4F22-D366-FEE365231DF7}"/>
                  </a:ext>
                </a:extLst>
              </p:cNvPr>
              <p:cNvPicPr/>
              <p:nvPr/>
            </p:nvPicPr>
            <p:blipFill>
              <a:blip r:embed="rId349"/>
              <a:stretch>
                <a:fillRect/>
              </a:stretch>
            </p:blipFill>
            <p:spPr>
              <a:xfrm>
                <a:off x="7724411" y="6276295"/>
                <a:ext cx="422640" cy="44460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32" name="Ink 231">
                <a:extLst>
                  <a:ext uri="{FF2B5EF4-FFF2-40B4-BE49-F238E27FC236}">
                    <a16:creationId xmlns:a16="http://schemas.microsoft.com/office/drawing/2014/main" id="{5999AD93-4004-50BD-96E5-3ED91EB0521E}"/>
                  </a:ext>
                </a:extLst>
              </p14:cNvPr>
              <p14:cNvContentPartPr/>
              <p14:nvPr/>
            </p14:nvContentPartPr>
            <p14:xfrm>
              <a:off x="2812211" y="4576375"/>
              <a:ext cx="23400" cy="21600"/>
            </p14:xfrm>
          </p:contentPart>
        </mc:Choice>
        <mc:Fallback xmlns="">
          <p:pic>
            <p:nvPicPr>
              <p:cNvPr id="232" name="Ink 231">
                <a:extLst>
                  <a:ext uri="{FF2B5EF4-FFF2-40B4-BE49-F238E27FC236}">
                    <a16:creationId xmlns:a16="http://schemas.microsoft.com/office/drawing/2014/main" id="{5999AD93-4004-50BD-96E5-3ED91EB0521E}"/>
                  </a:ext>
                </a:extLst>
              </p:cNvPr>
              <p:cNvPicPr/>
              <p:nvPr/>
            </p:nvPicPr>
            <p:blipFill>
              <a:blip r:embed="rId351"/>
              <a:stretch>
                <a:fillRect/>
              </a:stretch>
            </p:blipFill>
            <p:spPr>
              <a:xfrm>
                <a:off x="2803211" y="4567375"/>
                <a:ext cx="4104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33" name="Ink 232">
                <a:extLst>
                  <a:ext uri="{FF2B5EF4-FFF2-40B4-BE49-F238E27FC236}">
                    <a16:creationId xmlns:a16="http://schemas.microsoft.com/office/drawing/2014/main" id="{E82B9B80-C0DA-F0F4-BD2A-DAA172BC0E3B}"/>
                  </a:ext>
                </a:extLst>
              </p14:cNvPr>
              <p14:cNvContentPartPr/>
              <p14:nvPr/>
            </p14:nvContentPartPr>
            <p14:xfrm>
              <a:off x="647171" y="4721455"/>
              <a:ext cx="954360" cy="511200"/>
            </p14:xfrm>
          </p:contentPart>
        </mc:Choice>
        <mc:Fallback xmlns="">
          <p:pic>
            <p:nvPicPr>
              <p:cNvPr id="233" name="Ink 232">
                <a:extLst>
                  <a:ext uri="{FF2B5EF4-FFF2-40B4-BE49-F238E27FC236}">
                    <a16:creationId xmlns:a16="http://schemas.microsoft.com/office/drawing/2014/main" id="{E82B9B80-C0DA-F0F4-BD2A-DAA172BC0E3B}"/>
                  </a:ext>
                </a:extLst>
              </p:cNvPr>
              <p:cNvPicPr/>
              <p:nvPr/>
            </p:nvPicPr>
            <p:blipFill>
              <a:blip r:embed="rId353"/>
              <a:stretch>
                <a:fillRect/>
              </a:stretch>
            </p:blipFill>
            <p:spPr>
              <a:xfrm>
                <a:off x="638531" y="4712455"/>
                <a:ext cx="972000" cy="528840"/>
              </a:xfrm>
              <a:prstGeom prst="rect">
                <a:avLst/>
              </a:prstGeom>
            </p:spPr>
          </p:pic>
        </mc:Fallback>
      </mc:AlternateContent>
      <p:grpSp>
        <p:nvGrpSpPr>
          <p:cNvPr id="237" name="Group 236">
            <a:extLst>
              <a:ext uri="{FF2B5EF4-FFF2-40B4-BE49-F238E27FC236}">
                <a16:creationId xmlns:a16="http://schemas.microsoft.com/office/drawing/2014/main" id="{2E9C671E-D11D-B7CD-29E3-606BA1176FCC}"/>
              </a:ext>
            </a:extLst>
          </p:cNvPr>
          <p:cNvGrpSpPr/>
          <p:nvPr/>
        </p:nvGrpSpPr>
        <p:grpSpPr>
          <a:xfrm>
            <a:off x="1780451" y="4721095"/>
            <a:ext cx="1422000" cy="487080"/>
            <a:chOff x="1780451" y="4721095"/>
            <a:chExt cx="1422000" cy="487080"/>
          </a:xfrm>
        </p:grpSpPr>
        <mc:AlternateContent xmlns:mc="http://schemas.openxmlformats.org/markup-compatibility/2006" xmlns:p14="http://schemas.microsoft.com/office/powerpoint/2010/main">
          <mc:Choice Requires="p14">
            <p:contentPart p14:bwMode="auto" r:id="rId354">
              <p14:nvContentPartPr>
                <p14:cNvPr id="234" name="Ink 233">
                  <a:extLst>
                    <a:ext uri="{FF2B5EF4-FFF2-40B4-BE49-F238E27FC236}">
                      <a16:creationId xmlns:a16="http://schemas.microsoft.com/office/drawing/2014/main" id="{92695100-166C-3CA7-0346-EB36DD6BC15B}"/>
                    </a:ext>
                  </a:extLst>
                </p14:cNvPr>
                <p14:cNvContentPartPr/>
                <p14:nvPr/>
              </p14:nvContentPartPr>
              <p14:xfrm>
                <a:off x="1780451" y="4721095"/>
                <a:ext cx="1422000" cy="487080"/>
              </p14:xfrm>
            </p:contentPart>
          </mc:Choice>
          <mc:Fallback xmlns="">
            <p:pic>
              <p:nvPicPr>
                <p:cNvPr id="234" name="Ink 233">
                  <a:extLst>
                    <a:ext uri="{FF2B5EF4-FFF2-40B4-BE49-F238E27FC236}">
                      <a16:creationId xmlns:a16="http://schemas.microsoft.com/office/drawing/2014/main" id="{92695100-166C-3CA7-0346-EB36DD6BC15B}"/>
                    </a:ext>
                  </a:extLst>
                </p:cNvPr>
                <p:cNvPicPr/>
                <p:nvPr/>
              </p:nvPicPr>
              <p:blipFill>
                <a:blip r:embed="rId355"/>
                <a:stretch>
                  <a:fillRect/>
                </a:stretch>
              </p:blipFill>
              <p:spPr>
                <a:xfrm>
                  <a:off x="1771451" y="4712095"/>
                  <a:ext cx="1439640" cy="50472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35" name="Ink 234">
                  <a:extLst>
                    <a:ext uri="{FF2B5EF4-FFF2-40B4-BE49-F238E27FC236}">
                      <a16:creationId xmlns:a16="http://schemas.microsoft.com/office/drawing/2014/main" id="{50A6ECF7-E323-5BBE-BCEF-B76670B48909}"/>
                    </a:ext>
                  </a:extLst>
                </p14:cNvPr>
                <p14:cNvContentPartPr/>
                <p14:nvPr/>
              </p14:nvContentPartPr>
              <p14:xfrm>
                <a:off x="3058451" y="4801015"/>
                <a:ext cx="9720" cy="7200"/>
              </p14:xfrm>
            </p:contentPart>
          </mc:Choice>
          <mc:Fallback xmlns="">
            <p:pic>
              <p:nvPicPr>
                <p:cNvPr id="235" name="Ink 234">
                  <a:extLst>
                    <a:ext uri="{FF2B5EF4-FFF2-40B4-BE49-F238E27FC236}">
                      <a16:creationId xmlns:a16="http://schemas.microsoft.com/office/drawing/2014/main" id="{50A6ECF7-E323-5BBE-BCEF-B76670B48909}"/>
                    </a:ext>
                  </a:extLst>
                </p:cNvPr>
                <p:cNvPicPr/>
                <p:nvPr/>
              </p:nvPicPr>
              <p:blipFill>
                <a:blip r:embed="rId357"/>
                <a:stretch>
                  <a:fillRect/>
                </a:stretch>
              </p:blipFill>
              <p:spPr>
                <a:xfrm>
                  <a:off x="3049451" y="4792375"/>
                  <a:ext cx="2736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36" name="Ink 235">
                  <a:extLst>
                    <a:ext uri="{FF2B5EF4-FFF2-40B4-BE49-F238E27FC236}">
                      <a16:creationId xmlns:a16="http://schemas.microsoft.com/office/drawing/2014/main" id="{506D7BC9-13B1-3F2B-3F03-DC4D4138B4B2}"/>
                    </a:ext>
                  </a:extLst>
                </p14:cNvPr>
                <p14:cNvContentPartPr/>
                <p14:nvPr/>
              </p14:nvContentPartPr>
              <p14:xfrm>
                <a:off x="2681891" y="4790935"/>
                <a:ext cx="368640" cy="70920"/>
              </p14:xfrm>
            </p:contentPart>
          </mc:Choice>
          <mc:Fallback xmlns="">
            <p:pic>
              <p:nvPicPr>
                <p:cNvPr id="236" name="Ink 235">
                  <a:extLst>
                    <a:ext uri="{FF2B5EF4-FFF2-40B4-BE49-F238E27FC236}">
                      <a16:creationId xmlns:a16="http://schemas.microsoft.com/office/drawing/2014/main" id="{506D7BC9-13B1-3F2B-3F03-DC4D4138B4B2}"/>
                    </a:ext>
                  </a:extLst>
                </p:cNvPr>
                <p:cNvPicPr/>
                <p:nvPr/>
              </p:nvPicPr>
              <p:blipFill>
                <a:blip r:embed="rId359"/>
                <a:stretch>
                  <a:fillRect/>
                </a:stretch>
              </p:blipFill>
              <p:spPr>
                <a:xfrm>
                  <a:off x="2673251" y="4782295"/>
                  <a:ext cx="386280" cy="88560"/>
                </a:xfrm>
                <a:prstGeom prst="rect">
                  <a:avLst/>
                </a:prstGeom>
              </p:spPr>
            </p:pic>
          </mc:Fallback>
        </mc:AlternateContent>
      </p:grpSp>
      <p:grpSp>
        <p:nvGrpSpPr>
          <p:cNvPr id="252" name="Group 251">
            <a:extLst>
              <a:ext uri="{FF2B5EF4-FFF2-40B4-BE49-F238E27FC236}">
                <a16:creationId xmlns:a16="http://schemas.microsoft.com/office/drawing/2014/main" id="{88267075-F6D4-CCB3-490E-CF72C644E5D0}"/>
              </a:ext>
            </a:extLst>
          </p:cNvPr>
          <p:cNvGrpSpPr/>
          <p:nvPr/>
        </p:nvGrpSpPr>
        <p:grpSpPr>
          <a:xfrm>
            <a:off x="8184131" y="6198895"/>
            <a:ext cx="3745440" cy="466920"/>
            <a:chOff x="8184131" y="6198895"/>
            <a:chExt cx="3745440" cy="466920"/>
          </a:xfrm>
        </p:grpSpPr>
        <mc:AlternateContent xmlns:mc="http://schemas.openxmlformats.org/markup-compatibility/2006" xmlns:p14="http://schemas.microsoft.com/office/powerpoint/2010/main">
          <mc:Choice Requires="p14">
            <p:contentPart p14:bwMode="auto" r:id="rId360">
              <p14:nvContentPartPr>
                <p14:cNvPr id="240" name="Ink 239">
                  <a:extLst>
                    <a:ext uri="{FF2B5EF4-FFF2-40B4-BE49-F238E27FC236}">
                      <a16:creationId xmlns:a16="http://schemas.microsoft.com/office/drawing/2014/main" id="{39912CDC-E841-AD03-7B76-CC400E5F1E6B}"/>
                    </a:ext>
                  </a:extLst>
                </p14:cNvPr>
                <p14:cNvContentPartPr/>
                <p14:nvPr/>
              </p14:nvContentPartPr>
              <p14:xfrm>
                <a:off x="8617211" y="6238495"/>
                <a:ext cx="19080" cy="28440"/>
              </p14:xfrm>
            </p:contentPart>
          </mc:Choice>
          <mc:Fallback xmlns="">
            <p:pic>
              <p:nvPicPr>
                <p:cNvPr id="240" name="Ink 239">
                  <a:extLst>
                    <a:ext uri="{FF2B5EF4-FFF2-40B4-BE49-F238E27FC236}">
                      <a16:creationId xmlns:a16="http://schemas.microsoft.com/office/drawing/2014/main" id="{39912CDC-E841-AD03-7B76-CC400E5F1E6B}"/>
                    </a:ext>
                  </a:extLst>
                </p:cNvPr>
                <p:cNvPicPr/>
                <p:nvPr/>
              </p:nvPicPr>
              <p:blipFill>
                <a:blip r:embed="rId361"/>
                <a:stretch>
                  <a:fillRect/>
                </a:stretch>
              </p:blipFill>
              <p:spPr>
                <a:xfrm>
                  <a:off x="8608211" y="6229495"/>
                  <a:ext cx="3672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38" name="Ink 237">
                  <a:extLst>
                    <a:ext uri="{FF2B5EF4-FFF2-40B4-BE49-F238E27FC236}">
                      <a16:creationId xmlns:a16="http://schemas.microsoft.com/office/drawing/2014/main" id="{75A8D4AA-2AED-F8CC-C874-6E242911918D}"/>
                    </a:ext>
                  </a:extLst>
                </p14:cNvPr>
                <p14:cNvContentPartPr/>
                <p14:nvPr/>
              </p14:nvContentPartPr>
              <p14:xfrm>
                <a:off x="8184131" y="6527575"/>
                <a:ext cx="120240" cy="115920"/>
              </p14:xfrm>
            </p:contentPart>
          </mc:Choice>
          <mc:Fallback xmlns="">
            <p:pic>
              <p:nvPicPr>
                <p:cNvPr id="238" name="Ink 237">
                  <a:extLst>
                    <a:ext uri="{FF2B5EF4-FFF2-40B4-BE49-F238E27FC236}">
                      <a16:creationId xmlns:a16="http://schemas.microsoft.com/office/drawing/2014/main" id="{75A8D4AA-2AED-F8CC-C874-6E242911918D}"/>
                    </a:ext>
                  </a:extLst>
                </p:cNvPr>
                <p:cNvPicPr/>
                <p:nvPr/>
              </p:nvPicPr>
              <p:blipFill>
                <a:blip r:embed="rId363"/>
                <a:stretch>
                  <a:fillRect/>
                </a:stretch>
              </p:blipFill>
              <p:spPr>
                <a:xfrm>
                  <a:off x="8175491" y="6518575"/>
                  <a:ext cx="13788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39" name="Ink 238">
                  <a:extLst>
                    <a:ext uri="{FF2B5EF4-FFF2-40B4-BE49-F238E27FC236}">
                      <a16:creationId xmlns:a16="http://schemas.microsoft.com/office/drawing/2014/main" id="{B7BFE3D0-8A34-FFF3-3F10-24034CB8C62F}"/>
                    </a:ext>
                  </a:extLst>
                </p14:cNvPr>
                <p14:cNvContentPartPr/>
                <p14:nvPr/>
              </p14:nvContentPartPr>
              <p14:xfrm>
                <a:off x="8559611" y="6399775"/>
                <a:ext cx="86760" cy="90360"/>
              </p14:xfrm>
            </p:contentPart>
          </mc:Choice>
          <mc:Fallback xmlns="">
            <p:pic>
              <p:nvPicPr>
                <p:cNvPr id="239" name="Ink 238">
                  <a:extLst>
                    <a:ext uri="{FF2B5EF4-FFF2-40B4-BE49-F238E27FC236}">
                      <a16:creationId xmlns:a16="http://schemas.microsoft.com/office/drawing/2014/main" id="{B7BFE3D0-8A34-FFF3-3F10-24034CB8C62F}"/>
                    </a:ext>
                  </a:extLst>
                </p:cNvPr>
                <p:cNvPicPr/>
                <p:nvPr/>
              </p:nvPicPr>
              <p:blipFill>
                <a:blip r:embed="rId365"/>
                <a:stretch>
                  <a:fillRect/>
                </a:stretch>
              </p:blipFill>
              <p:spPr>
                <a:xfrm>
                  <a:off x="8550611" y="6390775"/>
                  <a:ext cx="10440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41" name="Ink 240">
                  <a:extLst>
                    <a:ext uri="{FF2B5EF4-FFF2-40B4-BE49-F238E27FC236}">
                      <a16:creationId xmlns:a16="http://schemas.microsoft.com/office/drawing/2014/main" id="{75E8AD1B-2960-22CF-C324-E7F8F8804C90}"/>
                    </a:ext>
                  </a:extLst>
                </p14:cNvPr>
                <p14:cNvContentPartPr/>
                <p14:nvPr/>
              </p14:nvContentPartPr>
              <p14:xfrm>
                <a:off x="8672651" y="6424615"/>
                <a:ext cx="178200" cy="86400"/>
              </p14:xfrm>
            </p:contentPart>
          </mc:Choice>
          <mc:Fallback xmlns="">
            <p:pic>
              <p:nvPicPr>
                <p:cNvPr id="241" name="Ink 240">
                  <a:extLst>
                    <a:ext uri="{FF2B5EF4-FFF2-40B4-BE49-F238E27FC236}">
                      <a16:creationId xmlns:a16="http://schemas.microsoft.com/office/drawing/2014/main" id="{75E8AD1B-2960-22CF-C324-E7F8F8804C90}"/>
                    </a:ext>
                  </a:extLst>
                </p:cNvPr>
                <p:cNvPicPr/>
                <p:nvPr/>
              </p:nvPicPr>
              <p:blipFill>
                <a:blip r:embed="rId367"/>
                <a:stretch>
                  <a:fillRect/>
                </a:stretch>
              </p:blipFill>
              <p:spPr>
                <a:xfrm>
                  <a:off x="8663651" y="6415975"/>
                  <a:ext cx="19584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43" name="Ink 242">
                  <a:extLst>
                    <a:ext uri="{FF2B5EF4-FFF2-40B4-BE49-F238E27FC236}">
                      <a16:creationId xmlns:a16="http://schemas.microsoft.com/office/drawing/2014/main" id="{615B04E0-67DA-C182-7E9D-75ED532AC4CB}"/>
                    </a:ext>
                  </a:extLst>
                </p14:cNvPr>
                <p14:cNvContentPartPr/>
                <p14:nvPr/>
              </p14:nvContentPartPr>
              <p14:xfrm>
                <a:off x="8982971" y="6228415"/>
                <a:ext cx="499320" cy="297720"/>
              </p14:xfrm>
            </p:contentPart>
          </mc:Choice>
          <mc:Fallback xmlns="">
            <p:pic>
              <p:nvPicPr>
                <p:cNvPr id="243" name="Ink 242">
                  <a:extLst>
                    <a:ext uri="{FF2B5EF4-FFF2-40B4-BE49-F238E27FC236}">
                      <a16:creationId xmlns:a16="http://schemas.microsoft.com/office/drawing/2014/main" id="{615B04E0-67DA-C182-7E9D-75ED532AC4CB}"/>
                    </a:ext>
                  </a:extLst>
                </p:cNvPr>
                <p:cNvPicPr/>
                <p:nvPr/>
              </p:nvPicPr>
              <p:blipFill>
                <a:blip r:embed="rId369"/>
                <a:stretch>
                  <a:fillRect/>
                </a:stretch>
              </p:blipFill>
              <p:spPr>
                <a:xfrm>
                  <a:off x="8974331" y="6219415"/>
                  <a:ext cx="516960" cy="31536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44" name="Ink 243">
                  <a:extLst>
                    <a:ext uri="{FF2B5EF4-FFF2-40B4-BE49-F238E27FC236}">
                      <a16:creationId xmlns:a16="http://schemas.microsoft.com/office/drawing/2014/main" id="{9F2F1662-06C0-6B18-B658-04EC2BF076FF}"/>
                    </a:ext>
                  </a:extLst>
                </p14:cNvPr>
                <p14:cNvContentPartPr/>
                <p14:nvPr/>
              </p14:nvContentPartPr>
              <p14:xfrm>
                <a:off x="9333251" y="6324175"/>
                <a:ext cx="214560" cy="73440"/>
              </p14:xfrm>
            </p:contentPart>
          </mc:Choice>
          <mc:Fallback xmlns="">
            <p:pic>
              <p:nvPicPr>
                <p:cNvPr id="244" name="Ink 243">
                  <a:extLst>
                    <a:ext uri="{FF2B5EF4-FFF2-40B4-BE49-F238E27FC236}">
                      <a16:creationId xmlns:a16="http://schemas.microsoft.com/office/drawing/2014/main" id="{9F2F1662-06C0-6B18-B658-04EC2BF076FF}"/>
                    </a:ext>
                  </a:extLst>
                </p:cNvPr>
                <p:cNvPicPr/>
                <p:nvPr/>
              </p:nvPicPr>
              <p:blipFill>
                <a:blip r:embed="rId371"/>
                <a:stretch>
                  <a:fillRect/>
                </a:stretch>
              </p:blipFill>
              <p:spPr>
                <a:xfrm>
                  <a:off x="9324611" y="6315175"/>
                  <a:ext cx="23220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45" name="Ink 244">
                  <a:extLst>
                    <a:ext uri="{FF2B5EF4-FFF2-40B4-BE49-F238E27FC236}">
                      <a16:creationId xmlns:a16="http://schemas.microsoft.com/office/drawing/2014/main" id="{AA40F31E-6FBF-DD25-6BA9-78EB873ADD08}"/>
                    </a:ext>
                  </a:extLst>
                </p14:cNvPr>
                <p14:cNvContentPartPr/>
                <p14:nvPr/>
              </p14:nvContentPartPr>
              <p14:xfrm>
                <a:off x="9386531" y="6239215"/>
                <a:ext cx="682560" cy="267840"/>
              </p14:xfrm>
            </p:contentPart>
          </mc:Choice>
          <mc:Fallback xmlns="">
            <p:pic>
              <p:nvPicPr>
                <p:cNvPr id="245" name="Ink 244">
                  <a:extLst>
                    <a:ext uri="{FF2B5EF4-FFF2-40B4-BE49-F238E27FC236}">
                      <a16:creationId xmlns:a16="http://schemas.microsoft.com/office/drawing/2014/main" id="{AA40F31E-6FBF-DD25-6BA9-78EB873ADD08}"/>
                    </a:ext>
                  </a:extLst>
                </p:cNvPr>
                <p:cNvPicPr/>
                <p:nvPr/>
              </p:nvPicPr>
              <p:blipFill>
                <a:blip r:embed="rId373"/>
                <a:stretch>
                  <a:fillRect/>
                </a:stretch>
              </p:blipFill>
              <p:spPr>
                <a:xfrm>
                  <a:off x="9377531" y="6230215"/>
                  <a:ext cx="70020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46" name="Ink 245">
                  <a:extLst>
                    <a:ext uri="{FF2B5EF4-FFF2-40B4-BE49-F238E27FC236}">
                      <a16:creationId xmlns:a16="http://schemas.microsoft.com/office/drawing/2014/main" id="{1BEB9ABD-C76A-9247-B0CD-538A8F17C453}"/>
                    </a:ext>
                  </a:extLst>
                </p14:cNvPr>
                <p14:cNvContentPartPr/>
                <p14:nvPr/>
              </p14:nvContentPartPr>
              <p14:xfrm>
                <a:off x="9586691" y="6270895"/>
                <a:ext cx="397080" cy="76320"/>
              </p14:xfrm>
            </p:contentPart>
          </mc:Choice>
          <mc:Fallback xmlns="">
            <p:pic>
              <p:nvPicPr>
                <p:cNvPr id="246" name="Ink 245">
                  <a:extLst>
                    <a:ext uri="{FF2B5EF4-FFF2-40B4-BE49-F238E27FC236}">
                      <a16:creationId xmlns:a16="http://schemas.microsoft.com/office/drawing/2014/main" id="{1BEB9ABD-C76A-9247-B0CD-538A8F17C453}"/>
                    </a:ext>
                  </a:extLst>
                </p:cNvPr>
                <p:cNvPicPr/>
                <p:nvPr/>
              </p:nvPicPr>
              <p:blipFill>
                <a:blip r:embed="rId375"/>
                <a:stretch>
                  <a:fillRect/>
                </a:stretch>
              </p:blipFill>
              <p:spPr>
                <a:xfrm>
                  <a:off x="9577691" y="6262255"/>
                  <a:ext cx="41472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48" name="Ink 247">
                  <a:extLst>
                    <a:ext uri="{FF2B5EF4-FFF2-40B4-BE49-F238E27FC236}">
                      <a16:creationId xmlns:a16="http://schemas.microsoft.com/office/drawing/2014/main" id="{BDC6DAF2-97BB-ABF1-8493-E73384EEBFDC}"/>
                    </a:ext>
                  </a:extLst>
                </p14:cNvPr>
                <p14:cNvContentPartPr/>
                <p14:nvPr/>
              </p14:nvContentPartPr>
              <p14:xfrm>
                <a:off x="10272851" y="6198895"/>
                <a:ext cx="743400" cy="310680"/>
              </p14:xfrm>
            </p:contentPart>
          </mc:Choice>
          <mc:Fallback xmlns="">
            <p:pic>
              <p:nvPicPr>
                <p:cNvPr id="248" name="Ink 247">
                  <a:extLst>
                    <a:ext uri="{FF2B5EF4-FFF2-40B4-BE49-F238E27FC236}">
                      <a16:creationId xmlns:a16="http://schemas.microsoft.com/office/drawing/2014/main" id="{BDC6DAF2-97BB-ABF1-8493-E73384EEBFDC}"/>
                    </a:ext>
                  </a:extLst>
                </p:cNvPr>
                <p:cNvPicPr/>
                <p:nvPr/>
              </p:nvPicPr>
              <p:blipFill>
                <a:blip r:embed="rId377"/>
                <a:stretch>
                  <a:fillRect/>
                </a:stretch>
              </p:blipFill>
              <p:spPr>
                <a:xfrm>
                  <a:off x="10263851" y="6190255"/>
                  <a:ext cx="761040" cy="32832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49" name="Ink 248">
                  <a:extLst>
                    <a:ext uri="{FF2B5EF4-FFF2-40B4-BE49-F238E27FC236}">
                      <a16:creationId xmlns:a16="http://schemas.microsoft.com/office/drawing/2014/main" id="{BD12CB89-6851-66A3-F8E7-75C35811BC88}"/>
                    </a:ext>
                  </a:extLst>
                </p14:cNvPr>
                <p14:cNvContentPartPr/>
                <p14:nvPr/>
              </p14:nvContentPartPr>
              <p14:xfrm>
                <a:off x="11129651" y="6245335"/>
                <a:ext cx="187200" cy="420480"/>
              </p14:xfrm>
            </p:contentPart>
          </mc:Choice>
          <mc:Fallback xmlns="">
            <p:pic>
              <p:nvPicPr>
                <p:cNvPr id="249" name="Ink 248">
                  <a:extLst>
                    <a:ext uri="{FF2B5EF4-FFF2-40B4-BE49-F238E27FC236}">
                      <a16:creationId xmlns:a16="http://schemas.microsoft.com/office/drawing/2014/main" id="{BD12CB89-6851-66A3-F8E7-75C35811BC88}"/>
                    </a:ext>
                  </a:extLst>
                </p:cNvPr>
                <p:cNvPicPr/>
                <p:nvPr/>
              </p:nvPicPr>
              <p:blipFill>
                <a:blip r:embed="rId379"/>
                <a:stretch>
                  <a:fillRect/>
                </a:stretch>
              </p:blipFill>
              <p:spPr>
                <a:xfrm>
                  <a:off x="11120651" y="6236695"/>
                  <a:ext cx="204840" cy="43812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50" name="Ink 249">
                  <a:extLst>
                    <a:ext uri="{FF2B5EF4-FFF2-40B4-BE49-F238E27FC236}">
                      <a16:creationId xmlns:a16="http://schemas.microsoft.com/office/drawing/2014/main" id="{FF5E79D2-F5B8-8A9C-C6D8-1E349FD617EF}"/>
                    </a:ext>
                  </a:extLst>
                </p14:cNvPr>
                <p14:cNvContentPartPr/>
                <p14:nvPr/>
              </p14:nvContentPartPr>
              <p14:xfrm>
                <a:off x="11512331" y="6246415"/>
                <a:ext cx="234000" cy="312120"/>
              </p14:xfrm>
            </p:contentPart>
          </mc:Choice>
          <mc:Fallback xmlns="">
            <p:pic>
              <p:nvPicPr>
                <p:cNvPr id="250" name="Ink 249">
                  <a:extLst>
                    <a:ext uri="{FF2B5EF4-FFF2-40B4-BE49-F238E27FC236}">
                      <a16:creationId xmlns:a16="http://schemas.microsoft.com/office/drawing/2014/main" id="{FF5E79D2-F5B8-8A9C-C6D8-1E349FD617EF}"/>
                    </a:ext>
                  </a:extLst>
                </p:cNvPr>
                <p:cNvPicPr/>
                <p:nvPr/>
              </p:nvPicPr>
              <p:blipFill>
                <a:blip r:embed="rId381"/>
                <a:stretch>
                  <a:fillRect/>
                </a:stretch>
              </p:blipFill>
              <p:spPr>
                <a:xfrm>
                  <a:off x="11503331" y="6237775"/>
                  <a:ext cx="251640" cy="32976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51" name="Ink 250">
                  <a:extLst>
                    <a:ext uri="{FF2B5EF4-FFF2-40B4-BE49-F238E27FC236}">
                      <a16:creationId xmlns:a16="http://schemas.microsoft.com/office/drawing/2014/main" id="{BCBB06E5-08AB-D091-C017-659088E952E6}"/>
                    </a:ext>
                  </a:extLst>
                </p14:cNvPr>
                <p14:cNvContentPartPr/>
                <p14:nvPr/>
              </p14:nvContentPartPr>
              <p14:xfrm>
                <a:off x="11526011" y="6223375"/>
                <a:ext cx="403560" cy="29520"/>
              </p14:xfrm>
            </p:contentPart>
          </mc:Choice>
          <mc:Fallback xmlns="">
            <p:pic>
              <p:nvPicPr>
                <p:cNvPr id="251" name="Ink 250">
                  <a:extLst>
                    <a:ext uri="{FF2B5EF4-FFF2-40B4-BE49-F238E27FC236}">
                      <a16:creationId xmlns:a16="http://schemas.microsoft.com/office/drawing/2014/main" id="{BCBB06E5-08AB-D091-C017-659088E952E6}"/>
                    </a:ext>
                  </a:extLst>
                </p:cNvPr>
                <p:cNvPicPr/>
                <p:nvPr/>
              </p:nvPicPr>
              <p:blipFill>
                <a:blip r:embed="rId383"/>
                <a:stretch>
                  <a:fillRect/>
                </a:stretch>
              </p:blipFill>
              <p:spPr>
                <a:xfrm>
                  <a:off x="11517011" y="6214735"/>
                  <a:ext cx="421200" cy="47160"/>
                </a:xfrm>
                <a:prstGeom prst="rect">
                  <a:avLst/>
                </a:prstGeom>
              </p:spPr>
            </p:pic>
          </mc:Fallback>
        </mc:AlternateContent>
      </p:grpSp>
    </p:spTree>
    <p:extLst>
      <p:ext uri="{BB962C8B-B14F-4D97-AF65-F5344CB8AC3E}">
        <p14:creationId xmlns:p14="http://schemas.microsoft.com/office/powerpoint/2010/main" val="683837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2E397AE-C482-990E-DD42-6EF0B26DCF01}"/>
              </a:ext>
            </a:extLst>
          </p:cNvPr>
          <p:cNvGrpSpPr/>
          <p:nvPr/>
        </p:nvGrpSpPr>
        <p:grpSpPr>
          <a:xfrm>
            <a:off x="1890251" y="244495"/>
            <a:ext cx="564840" cy="398160"/>
            <a:chOff x="1890251" y="244495"/>
            <a:chExt cx="564840" cy="39816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83D53A69-76AE-B0BC-6710-D63586277881}"/>
                    </a:ext>
                  </a:extLst>
                </p14:cNvPr>
                <p14:cNvContentPartPr/>
                <p14:nvPr/>
              </p14:nvContentPartPr>
              <p14:xfrm>
                <a:off x="1890251" y="244495"/>
                <a:ext cx="389520" cy="145440"/>
              </p14:xfrm>
            </p:contentPart>
          </mc:Choice>
          <mc:Fallback xmlns="">
            <p:pic>
              <p:nvPicPr>
                <p:cNvPr id="2" name="Ink 1">
                  <a:extLst>
                    <a:ext uri="{FF2B5EF4-FFF2-40B4-BE49-F238E27FC236}">
                      <a16:creationId xmlns:a16="http://schemas.microsoft.com/office/drawing/2014/main" id="{83D53A69-76AE-B0BC-6710-D63586277881}"/>
                    </a:ext>
                  </a:extLst>
                </p:cNvPr>
                <p:cNvPicPr/>
                <p:nvPr/>
              </p:nvPicPr>
              <p:blipFill>
                <a:blip r:embed="rId3"/>
                <a:stretch>
                  <a:fillRect/>
                </a:stretch>
              </p:blipFill>
              <p:spPr>
                <a:xfrm>
                  <a:off x="1881251" y="235495"/>
                  <a:ext cx="40716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8D612CEB-CF63-E94E-B1CA-91ED6B709340}"/>
                    </a:ext>
                  </a:extLst>
                </p14:cNvPr>
                <p14:cNvContentPartPr/>
                <p14:nvPr/>
              </p14:nvContentPartPr>
              <p14:xfrm>
                <a:off x="2006171" y="372295"/>
                <a:ext cx="117720" cy="270360"/>
              </p14:xfrm>
            </p:contentPart>
          </mc:Choice>
          <mc:Fallback xmlns="">
            <p:pic>
              <p:nvPicPr>
                <p:cNvPr id="3" name="Ink 2">
                  <a:extLst>
                    <a:ext uri="{FF2B5EF4-FFF2-40B4-BE49-F238E27FC236}">
                      <a16:creationId xmlns:a16="http://schemas.microsoft.com/office/drawing/2014/main" id="{8D612CEB-CF63-E94E-B1CA-91ED6B709340}"/>
                    </a:ext>
                  </a:extLst>
                </p:cNvPr>
                <p:cNvPicPr/>
                <p:nvPr/>
              </p:nvPicPr>
              <p:blipFill>
                <a:blip r:embed="rId5"/>
                <a:stretch>
                  <a:fillRect/>
                </a:stretch>
              </p:blipFill>
              <p:spPr>
                <a:xfrm>
                  <a:off x="1997171" y="363295"/>
                  <a:ext cx="13536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4F72D499-F734-DBC4-F573-13622E84E324}"/>
                    </a:ext>
                  </a:extLst>
                </p14:cNvPr>
                <p14:cNvContentPartPr/>
                <p14:nvPr/>
              </p14:nvContentPartPr>
              <p14:xfrm>
                <a:off x="2023451" y="494695"/>
                <a:ext cx="154080" cy="21240"/>
              </p14:xfrm>
            </p:contentPart>
          </mc:Choice>
          <mc:Fallback xmlns="">
            <p:pic>
              <p:nvPicPr>
                <p:cNvPr id="4" name="Ink 3">
                  <a:extLst>
                    <a:ext uri="{FF2B5EF4-FFF2-40B4-BE49-F238E27FC236}">
                      <a16:creationId xmlns:a16="http://schemas.microsoft.com/office/drawing/2014/main" id="{4F72D499-F734-DBC4-F573-13622E84E324}"/>
                    </a:ext>
                  </a:extLst>
                </p:cNvPr>
                <p:cNvPicPr/>
                <p:nvPr/>
              </p:nvPicPr>
              <p:blipFill>
                <a:blip r:embed="rId7"/>
                <a:stretch>
                  <a:fillRect/>
                </a:stretch>
              </p:blipFill>
              <p:spPr>
                <a:xfrm>
                  <a:off x="2014451" y="486055"/>
                  <a:ext cx="17172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E83D8709-6B63-96A6-4AAE-04A9D67BE3EE}"/>
                    </a:ext>
                  </a:extLst>
                </p14:cNvPr>
                <p14:cNvContentPartPr/>
                <p14:nvPr/>
              </p14:nvContentPartPr>
              <p14:xfrm>
                <a:off x="2233331" y="542935"/>
                <a:ext cx="221760" cy="84600"/>
              </p14:xfrm>
            </p:contentPart>
          </mc:Choice>
          <mc:Fallback xmlns="">
            <p:pic>
              <p:nvPicPr>
                <p:cNvPr id="5" name="Ink 4">
                  <a:extLst>
                    <a:ext uri="{FF2B5EF4-FFF2-40B4-BE49-F238E27FC236}">
                      <a16:creationId xmlns:a16="http://schemas.microsoft.com/office/drawing/2014/main" id="{E83D8709-6B63-96A6-4AAE-04A9D67BE3EE}"/>
                    </a:ext>
                  </a:extLst>
                </p:cNvPr>
                <p:cNvPicPr/>
                <p:nvPr/>
              </p:nvPicPr>
              <p:blipFill>
                <a:blip r:embed="rId9"/>
                <a:stretch>
                  <a:fillRect/>
                </a:stretch>
              </p:blipFill>
              <p:spPr>
                <a:xfrm>
                  <a:off x="2224691" y="534295"/>
                  <a:ext cx="239400" cy="102240"/>
                </a:xfrm>
                <a:prstGeom prst="rect">
                  <a:avLst/>
                </a:prstGeom>
              </p:spPr>
            </p:pic>
          </mc:Fallback>
        </mc:AlternateContent>
      </p:grpSp>
      <p:grpSp>
        <p:nvGrpSpPr>
          <p:cNvPr id="12" name="Group 11">
            <a:extLst>
              <a:ext uri="{FF2B5EF4-FFF2-40B4-BE49-F238E27FC236}">
                <a16:creationId xmlns:a16="http://schemas.microsoft.com/office/drawing/2014/main" id="{2B990C30-4467-3AF5-F1AA-AFA9FE0FC5A5}"/>
              </a:ext>
            </a:extLst>
          </p:cNvPr>
          <p:cNvGrpSpPr/>
          <p:nvPr/>
        </p:nvGrpSpPr>
        <p:grpSpPr>
          <a:xfrm>
            <a:off x="2874851" y="263215"/>
            <a:ext cx="1040040" cy="314280"/>
            <a:chOff x="2874851" y="263215"/>
            <a:chExt cx="1040040" cy="314280"/>
          </a:xfrm>
        </p:grpSpPr>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4BA103A6-A7D1-AF65-6C99-1AA5C0C5DD40}"/>
                    </a:ext>
                  </a:extLst>
                </p14:cNvPr>
                <p14:cNvContentPartPr/>
                <p14:nvPr/>
              </p14:nvContentPartPr>
              <p14:xfrm>
                <a:off x="2874851" y="301015"/>
                <a:ext cx="238680" cy="276480"/>
              </p14:xfrm>
            </p:contentPart>
          </mc:Choice>
          <mc:Fallback xmlns="">
            <p:pic>
              <p:nvPicPr>
                <p:cNvPr id="7" name="Ink 6">
                  <a:extLst>
                    <a:ext uri="{FF2B5EF4-FFF2-40B4-BE49-F238E27FC236}">
                      <a16:creationId xmlns:a16="http://schemas.microsoft.com/office/drawing/2014/main" id="{4BA103A6-A7D1-AF65-6C99-1AA5C0C5DD40}"/>
                    </a:ext>
                  </a:extLst>
                </p:cNvPr>
                <p:cNvPicPr/>
                <p:nvPr/>
              </p:nvPicPr>
              <p:blipFill>
                <a:blip r:embed="rId11"/>
                <a:stretch>
                  <a:fillRect/>
                </a:stretch>
              </p:blipFill>
              <p:spPr>
                <a:xfrm>
                  <a:off x="2866211" y="292375"/>
                  <a:ext cx="256320" cy="2941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Ink 7">
                  <a:extLst>
                    <a:ext uri="{FF2B5EF4-FFF2-40B4-BE49-F238E27FC236}">
                      <a16:creationId xmlns:a16="http://schemas.microsoft.com/office/drawing/2014/main" id="{6A894EE0-4324-1207-B54B-38E4A462E916}"/>
                    </a:ext>
                  </a:extLst>
                </p14:cNvPr>
                <p14:cNvContentPartPr/>
                <p14:nvPr/>
              </p14:nvContentPartPr>
              <p14:xfrm>
                <a:off x="2934611" y="263215"/>
                <a:ext cx="244080" cy="31320"/>
              </p14:xfrm>
            </p:contentPart>
          </mc:Choice>
          <mc:Fallback xmlns="">
            <p:pic>
              <p:nvPicPr>
                <p:cNvPr id="8" name="Ink 7">
                  <a:extLst>
                    <a:ext uri="{FF2B5EF4-FFF2-40B4-BE49-F238E27FC236}">
                      <a16:creationId xmlns:a16="http://schemas.microsoft.com/office/drawing/2014/main" id="{6A894EE0-4324-1207-B54B-38E4A462E916}"/>
                    </a:ext>
                  </a:extLst>
                </p:cNvPr>
                <p:cNvPicPr/>
                <p:nvPr/>
              </p:nvPicPr>
              <p:blipFill>
                <a:blip r:embed="rId13"/>
                <a:stretch>
                  <a:fillRect/>
                </a:stretch>
              </p:blipFill>
              <p:spPr>
                <a:xfrm>
                  <a:off x="2925611" y="254215"/>
                  <a:ext cx="26172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Ink 8">
                  <a:extLst>
                    <a:ext uri="{FF2B5EF4-FFF2-40B4-BE49-F238E27FC236}">
                      <a16:creationId xmlns:a16="http://schemas.microsoft.com/office/drawing/2014/main" id="{7DF2426E-607A-A286-25EF-72D5A33291FC}"/>
                    </a:ext>
                  </a:extLst>
                </p14:cNvPr>
                <p14:cNvContentPartPr/>
                <p14:nvPr/>
              </p14:nvContentPartPr>
              <p14:xfrm>
                <a:off x="3343931" y="400735"/>
                <a:ext cx="203760" cy="19440"/>
              </p14:xfrm>
            </p:contentPart>
          </mc:Choice>
          <mc:Fallback xmlns="">
            <p:pic>
              <p:nvPicPr>
                <p:cNvPr id="9" name="Ink 8">
                  <a:extLst>
                    <a:ext uri="{FF2B5EF4-FFF2-40B4-BE49-F238E27FC236}">
                      <a16:creationId xmlns:a16="http://schemas.microsoft.com/office/drawing/2014/main" id="{7DF2426E-607A-A286-25EF-72D5A33291FC}"/>
                    </a:ext>
                  </a:extLst>
                </p:cNvPr>
                <p:cNvPicPr/>
                <p:nvPr/>
              </p:nvPicPr>
              <p:blipFill>
                <a:blip r:embed="rId15"/>
                <a:stretch>
                  <a:fillRect/>
                </a:stretch>
              </p:blipFill>
              <p:spPr>
                <a:xfrm>
                  <a:off x="3334931" y="392095"/>
                  <a:ext cx="22140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0" name="Ink 9">
                  <a:extLst>
                    <a:ext uri="{FF2B5EF4-FFF2-40B4-BE49-F238E27FC236}">
                      <a16:creationId xmlns:a16="http://schemas.microsoft.com/office/drawing/2014/main" id="{E87EEF79-3D06-1FD2-5E1E-904FC1F1BB92}"/>
                    </a:ext>
                  </a:extLst>
                </p14:cNvPr>
                <p14:cNvContentPartPr/>
                <p14:nvPr/>
              </p14:nvContentPartPr>
              <p14:xfrm>
                <a:off x="3318731" y="517015"/>
                <a:ext cx="244800" cy="35280"/>
              </p14:xfrm>
            </p:contentPart>
          </mc:Choice>
          <mc:Fallback xmlns="">
            <p:pic>
              <p:nvPicPr>
                <p:cNvPr id="10" name="Ink 9">
                  <a:extLst>
                    <a:ext uri="{FF2B5EF4-FFF2-40B4-BE49-F238E27FC236}">
                      <a16:creationId xmlns:a16="http://schemas.microsoft.com/office/drawing/2014/main" id="{E87EEF79-3D06-1FD2-5E1E-904FC1F1BB92}"/>
                    </a:ext>
                  </a:extLst>
                </p:cNvPr>
                <p:cNvPicPr/>
                <p:nvPr/>
              </p:nvPicPr>
              <p:blipFill>
                <a:blip r:embed="rId17"/>
                <a:stretch>
                  <a:fillRect/>
                </a:stretch>
              </p:blipFill>
              <p:spPr>
                <a:xfrm>
                  <a:off x="3309731" y="508015"/>
                  <a:ext cx="26244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1" name="Ink 10">
                  <a:extLst>
                    <a:ext uri="{FF2B5EF4-FFF2-40B4-BE49-F238E27FC236}">
                      <a16:creationId xmlns:a16="http://schemas.microsoft.com/office/drawing/2014/main" id="{1848AEB9-98C4-4678-9E21-181B55D954AD}"/>
                    </a:ext>
                  </a:extLst>
                </p14:cNvPr>
                <p14:cNvContentPartPr/>
                <p14:nvPr/>
              </p14:nvContentPartPr>
              <p14:xfrm>
                <a:off x="3701411" y="347095"/>
                <a:ext cx="213480" cy="206640"/>
              </p14:xfrm>
            </p:contentPart>
          </mc:Choice>
          <mc:Fallback xmlns="">
            <p:pic>
              <p:nvPicPr>
                <p:cNvPr id="11" name="Ink 10">
                  <a:extLst>
                    <a:ext uri="{FF2B5EF4-FFF2-40B4-BE49-F238E27FC236}">
                      <a16:creationId xmlns:a16="http://schemas.microsoft.com/office/drawing/2014/main" id="{1848AEB9-98C4-4678-9E21-181B55D954AD}"/>
                    </a:ext>
                  </a:extLst>
                </p:cNvPr>
                <p:cNvPicPr/>
                <p:nvPr/>
              </p:nvPicPr>
              <p:blipFill>
                <a:blip r:embed="rId19"/>
                <a:stretch>
                  <a:fillRect/>
                </a:stretch>
              </p:blipFill>
              <p:spPr>
                <a:xfrm>
                  <a:off x="3692411" y="338455"/>
                  <a:ext cx="231120" cy="224280"/>
                </a:xfrm>
                <a:prstGeom prst="rect">
                  <a:avLst/>
                </a:prstGeom>
              </p:spPr>
            </p:pic>
          </mc:Fallback>
        </mc:AlternateContent>
      </p:grpSp>
      <p:grpSp>
        <p:nvGrpSpPr>
          <p:cNvPr id="21" name="Group 20">
            <a:extLst>
              <a:ext uri="{FF2B5EF4-FFF2-40B4-BE49-F238E27FC236}">
                <a16:creationId xmlns:a16="http://schemas.microsoft.com/office/drawing/2014/main" id="{7C20DC3E-D152-D835-4689-3FBE2E5F1D86}"/>
              </a:ext>
            </a:extLst>
          </p:cNvPr>
          <p:cNvGrpSpPr/>
          <p:nvPr/>
        </p:nvGrpSpPr>
        <p:grpSpPr>
          <a:xfrm>
            <a:off x="4108931" y="317935"/>
            <a:ext cx="1194480" cy="354600"/>
            <a:chOff x="4108931" y="317935"/>
            <a:chExt cx="1194480" cy="354600"/>
          </a:xfrm>
        </p:grpSpPr>
        <mc:AlternateContent xmlns:mc="http://schemas.openxmlformats.org/markup-compatibility/2006" xmlns:p14="http://schemas.microsoft.com/office/powerpoint/2010/main">
          <mc:Choice Requires="p14">
            <p:contentPart p14:bwMode="auto" r:id="rId20">
              <p14:nvContentPartPr>
                <p14:cNvPr id="13" name="Ink 12">
                  <a:extLst>
                    <a:ext uri="{FF2B5EF4-FFF2-40B4-BE49-F238E27FC236}">
                      <a16:creationId xmlns:a16="http://schemas.microsoft.com/office/drawing/2014/main" id="{13944024-83B5-58C2-CC33-782B877DBED8}"/>
                    </a:ext>
                  </a:extLst>
                </p14:cNvPr>
                <p14:cNvContentPartPr/>
                <p14:nvPr/>
              </p14:nvContentPartPr>
              <p14:xfrm>
                <a:off x="4108931" y="554095"/>
                <a:ext cx="135360" cy="118440"/>
              </p14:xfrm>
            </p:contentPart>
          </mc:Choice>
          <mc:Fallback xmlns="">
            <p:pic>
              <p:nvPicPr>
                <p:cNvPr id="13" name="Ink 12">
                  <a:extLst>
                    <a:ext uri="{FF2B5EF4-FFF2-40B4-BE49-F238E27FC236}">
                      <a16:creationId xmlns:a16="http://schemas.microsoft.com/office/drawing/2014/main" id="{13944024-83B5-58C2-CC33-782B877DBED8}"/>
                    </a:ext>
                  </a:extLst>
                </p:cNvPr>
                <p:cNvPicPr/>
                <p:nvPr/>
              </p:nvPicPr>
              <p:blipFill>
                <a:blip r:embed="rId21"/>
                <a:stretch>
                  <a:fillRect/>
                </a:stretch>
              </p:blipFill>
              <p:spPr>
                <a:xfrm>
                  <a:off x="4100291" y="545095"/>
                  <a:ext cx="15300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Ink 13">
                  <a:extLst>
                    <a:ext uri="{FF2B5EF4-FFF2-40B4-BE49-F238E27FC236}">
                      <a16:creationId xmlns:a16="http://schemas.microsoft.com/office/drawing/2014/main" id="{2E1D11CF-02E3-7076-0EC9-057F5EDF09B4}"/>
                    </a:ext>
                  </a:extLst>
                </p14:cNvPr>
                <p14:cNvContentPartPr/>
                <p14:nvPr/>
              </p14:nvContentPartPr>
              <p14:xfrm>
                <a:off x="4547411" y="384175"/>
                <a:ext cx="244080" cy="163440"/>
              </p14:xfrm>
            </p:contentPart>
          </mc:Choice>
          <mc:Fallback xmlns="">
            <p:pic>
              <p:nvPicPr>
                <p:cNvPr id="14" name="Ink 13">
                  <a:extLst>
                    <a:ext uri="{FF2B5EF4-FFF2-40B4-BE49-F238E27FC236}">
                      <a16:creationId xmlns:a16="http://schemas.microsoft.com/office/drawing/2014/main" id="{2E1D11CF-02E3-7076-0EC9-057F5EDF09B4}"/>
                    </a:ext>
                  </a:extLst>
                </p:cNvPr>
                <p:cNvPicPr/>
                <p:nvPr/>
              </p:nvPicPr>
              <p:blipFill>
                <a:blip r:embed="rId23"/>
                <a:stretch>
                  <a:fillRect/>
                </a:stretch>
              </p:blipFill>
              <p:spPr>
                <a:xfrm>
                  <a:off x="4538771" y="375535"/>
                  <a:ext cx="26172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Ink 14">
                  <a:extLst>
                    <a:ext uri="{FF2B5EF4-FFF2-40B4-BE49-F238E27FC236}">
                      <a16:creationId xmlns:a16="http://schemas.microsoft.com/office/drawing/2014/main" id="{4BA1D35C-2AA0-3955-259E-9E74643CF894}"/>
                    </a:ext>
                  </a:extLst>
                </p14:cNvPr>
                <p14:cNvContentPartPr/>
                <p14:nvPr/>
              </p14:nvContentPartPr>
              <p14:xfrm>
                <a:off x="5005331" y="398575"/>
                <a:ext cx="298080" cy="158040"/>
              </p14:xfrm>
            </p:contentPart>
          </mc:Choice>
          <mc:Fallback xmlns="">
            <p:pic>
              <p:nvPicPr>
                <p:cNvPr id="15" name="Ink 14">
                  <a:extLst>
                    <a:ext uri="{FF2B5EF4-FFF2-40B4-BE49-F238E27FC236}">
                      <a16:creationId xmlns:a16="http://schemas.microsoft.com/office/drawing/2014/main" id="{4BA1D35C-2AA0-3955-259E-9E74643CF894}"/>
                    </a:ext>
                  </a:extLst>
                </p:cNvPr>
                <p:cNvPicPr/>
                <p:nvPr/>
              </p:nvPicPr>
              <p:blipFill>
                <a:blip r:embed="rId25"/>
                <a:stretch>
                  <a:fillRect/>
                </a:stretch>
              </p:blipFill>
              <p:spPr>
                <a:xfrm>
                  <a:off x="4996331" y="389575"/>
                  <a:ext cx="31572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6" name="Ink 15">
                  <a:extLst>
                    <a:ext uri="{FF2B5EF4-FFF2-40B4-BE49-F238E27FC236}">
                      <a16:creationId xmlns:a16="http://schemas.microsoft.com/office/drawing/2014/main" id="{1F9B9FEE-D882-7FAB-236F-0A98E4B30F1D}"/>
                    </a:ext>
                  </a:extLst>
                </p14:cNvPr>
                <p14:cNvContentPartPr/>
                <p14:nvPr/>
              </p14:nvContentPartPr>
              <p14:xfrm>
                <a:off x="5092091" y="317935"/>
                <a:ext cx="20880" cy="11520"/>
              </p14:xfrm>
            </p:contentPart>
          </mc:Choice>
          <mc:Fallback xmlns="">
            <p:pic>
              <p:nvPicPr>
                <p:cNvPr id="16" name="Ink 15">
                  <a:extLst>
                    <a:ext uri="{FF2B5EF4-FFF2-40B4-BE49-F238E27FC236}">
                      <a16:creationId xmlns:a16="http://schemas.microsoft.com/office/drawing/2014/main" id="{1F9B9FEE-D882-7FAB-236F-0A98E4B30F1D}"/>
                    </a:ext>
                  </a:extLst>
                </p:cNvPr>
                <p:cNvPicPr/>
                <p:nvPr/>
              </p:nvPicPr>
              <p:blipFill>
                <a:blip r:embed="rId27"/>
                <a:stretch>
                  <a:fillRect/>
                </a:stretch>
              </p:blipFill>
              <p:spPr>
                <a:xfrm>
                  <a:off x="5083451" y="308935"/>
                  <a:ext cx="38520" cy="29160"/>
                </a:xfrm>
                <a:prstGeom prst="rect">
                  <a:avLst/>
                </a:prstGeom>
              </p:spPr>
            </p:pic>
          </mc:Fallback>
        </mc:AlternateContent>
      </p:grpSp>
      <p:grpSp>
        <p:nvGrpSpPr>
          <p:cNvPr id="20" name="Group 19">
            <a:extLst>
              <a:ext uri="{FF2B5EF4-FFF2-40B4-BE49-F238E27FC236}">
                <a16:creationId xmlns:a16="http://schemas.microsoft.com/office/drawing/2014/main" id="{7684686B-3941-A3BB-E4DB-3BD46C999285}"/>
              </a:ext>
            </a:extLst>
          </p:cNvPr>
          <p:cNvGrpSpPr/>
          <p:nvPr/>
        </p:nvGrpSpPr>
        <p:grpSpPr>
          <a:xfrm>
            <a:off x="5514731" y="158095"/>
            <a:ext cx="1725480" cy="619200"/>
            <a:chOff x="5514731" y="158095"/>
            <a:chExt cx="1725480" cy="619200"/>
          </a:xfrm>
        </p:grpSpPr>
        <mc:AlternateContent xmlns:mc="http://schemas.openxmlformats.org/markup-compatibility/2006" xmlns:p14="http://schemas.microsoft.com/office/powerpoint/2010/main">
          <mc:Choice Requires="p14">
            <p:contentPart p14:bwMode="auto" r:id="rId28">
              <p14:nvContentPartPr>
                <p14:cNvPr id="17" name="Ink 16">
                  <a:extLst>
                    <a:ext uri="{FF2B5EF4-FFF2-40B4-BE49-F238E27FC236}">
                      <a16:creationId xmlns:a16="http://schemas.microsoft.com/office/drawing/2014/main" id="{49C43AE9-9F6D-3B5B-0AEF-A9481815FDC7}"/>
                    </a:ext>
                  </a:extLst>
                </p14:cNvPr>
                <p14:cNvContentPartPr/>
                <p14:nvPr/>
              </p14:nvContentPartPr>
              <p14:xfrm>
                <a:off x="5514731" y="158095"/>
                <a:ext cx="1725480" cy="619200"/>
              </p14:xfrm>
            </p:contentPart>
          </mc:Choice>
          <mc:Fallback xmlns="">
            <p:pic>
              <p:nvPicPr>
                <p:cNvPr id="17" name="Ink 16">
                  <a:extLst>
                    <a:ext uri="{FF2B5EF4-FFF2-40B4-BE49-F238E27FC236}">
                      <a16:creationId xmlns:a16="http://schemas.microsoft.com/office/drawing/2014/main" id="{49C43AE9-9F6D-3B5B-0AEF-A9481815FDC7}"/>
                    </a:ext>
                  </a:extLst>
                </p:cNvPr>
                <p:cNvPicPr/>
                <p:nvPr/>
              </p:nvPicPr>
              <p:blipFill>
                <a:blip r:embed="rId29"/>
                <a:stretch>
                  <a:fillRect/>
                </a:stretch>
              </p:blipFill>
              <p:spPr>
                <a:xfrm>
                  <a:off x="5505731" y="149455"/>
                  <a:ext cx="1743120" cy="6368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8" name="Ink 17">
                  <a:extLst>
                    <a:ext uri="{FF2B5EF4-FFF2-40B4-BE49-F238E27FC236}">
                      <a16:creationId xmlns:a16="http://schemas.microsoft.com/office/drawing/2014/main" id="{22A8DDE8-A528-AACB-3453-FB1F1D013EE7}"/>
                    </a:ext>
                  </a:extLst>
                </p14:cNvPr>
                <p14:cNvContentPartPr/>
                <p14:nvPr/>
              </p14:nvContentPartPr>
              <p14:xfrm>
                <a:off x="7107371" y="309295"/>
                <a:ext cx="27360" cy="9000"/>
              </p14:xfrm>
            </p:contentPart>
          </mc:Choice>
          <mc:Fallback xmlns="">
            <p:pic>
              <p:nvPicPr>
                <p:cNvPr id="18" name="Ink 17">
                  <a:extLst>
                    <a:ext uri="{FF2B5EF4-FFF2-40B4-BE49-F238E27FC236}">
                      <a16:creationId xmlns:a16="http://schemas.microsoft.com/office/drawing/2014/main" id="{22A8DDE8-A528-AACB-3453-FB1F1D013EE7}"/>
                    </a:ext>
                  </a:extLst>
                </p:cNvPr>
                <p:cNvPicPr/>
                <p:nvPr/>
              </p:nvPicPr>
              <p:blipFill>
                <a:blip r:embed="rId31"/>
                <a:stretch>
                  <a:fillRect/>
                </a:stretch>
              </p:blipFill>
              <p:spPr>
                <a:xfrm>
                  <a:off x="7098731" y="300295"/>
                  <a:ext cx="4500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9" name="Ink 18">
                  <a:extLst>
                    <a:ext uri="{FF2B5EF4-FFF2-40B4-BE49-F238E27FC236}">
                      <a16:creationId xmlns:a16="http://schemas.microsoft.com/office/drawing/2014/main" id="{A295A414-70F0-4868-4742-41672B2DBE9C}"/>
                    </a:ext>
                  </a:extLst>
                </p14:cNvPr>
                <p14:cNvContentPartPr/>
                <p14:nvPr/>
              </p14:nvContentPartPr>
              <p14:xfrm>
                <a:off x="6559451" y="275455"/>
                <a:ext cx="333720" cy="41040"/>
              </p14:xfrm>
            </p:contentPart>
          </mc:Choice>
          <mc:Fallback xmlns="">
            <p:pic>
              <p:nvPicPr>
                <p:cNvPr id="19" name="Ink 18">
                  <a:extLst>
                    <a:ext uri="{FF2B5EF4-FFF2-40B4-BE49-F238E27FC236}">
                      <a16:creationId xmlns:a16="http://schemas.microsoft.com/office/drawing/2014/main" id="{A295A414-70F0-4868-4742-41672B2DBE9C}"/>
                    </a:ext>
                  </a:extLst>
                </p:cNvPr>
                <p:cNvPicPr/>
                <p:nvPr/>
              </p:nvPicPr>
              <p:blipFill>
                <a:blip r:embed="rId33"/>
                <a:stretch>
                  <a:fillRect/>
                </a:stretch>
              </p:blipFill>
              <p:spPr>
                <a:xfrm>
                  <a:off x="6550451" y="266455"/>
                  <a:ext cx="351360" cy="58680"/>
                </a:xfrm>
                <a:prstGeom prst="rect">
                  <a:avLst/>
                </a:prstGeom>
              </p:spPr>
            </p:pic>
          </mc:Fallback>
        </mc:AlternateContent>
      </p:grpSp>
      <p:grpSp>
        <p:nvGrpSpPr>
          <p:cNvPr id="27" name="Group 26">
            <a:extLst>
              <a:ext uri="{FF2B5EF4-FFF2-40B4-BE49-F238E27FC236}">
                <a16:creationId xmlns:a16="http://schemas.microsoft.com/office/drawing/2014/main" id="{5A3013B0-61F5-B3FA-7D7C-F658A3650F18}"/>
              </a:ext>
            </a:extLst>
          </p:cNvPr>
          <p:cNvGrpSpPr/>
          <p:nvPr/>
        </p:nvGrpSpPr>
        <p:grpSpPr>
          <a:xfrm>
            <a:off x="2103731" y="1263295"/>
            <a:ext cx="1482840" cy="293400"/>
            <a:chOff x="2103731" y="1263295"/>
            <a:chExt cx="1482840" cy="293400"/>
          </a:xfrm>
        </p:grpSpPr>
        <mc:AlternateContent xmlns:mc="http://schemas.openxmlformats.org/markup-compatibility/2006" xmlns:p14="http://schemas.microsoft.com/office/powerpoint/2010/main">
          <mc:Choice Requires="p14">
            <p:contentPart p14:bwMode="auto" r:id="rId34">
              <p14:nvContentPartPr>
                <p14:cNvPr id="22" name="Ink 21">
                  <a:extLst>
                    <a:ext uri="{FF2B5EF4-FFF2-40B4-BE49-F238E27FC236}">
                      <a16:creationId xmlns:a16="http://schemas.microsoft.com/office/drawing/2014/main" id="{38335966-EAD7-58C7-D68B-0031CDF17D55}"/>
                    </a:ext>
                  </a:extLst>
                </p14:cNvPr>
                <p14:cNvContentPartPr/>
                <p14:nvPr/>
              </p14:nvContentPartPr>
              <p14:xfrm>
                <a:off x="2103731" y="1263295"/>
                <a:ext cx="1482840" cy="293400"/>
              </p14:xfrm>
            </p:contentPart>
          </mc:Choice>
          <mc:Fallback xmlns="">
            <p:pic>
              <p:nvPicPr>
                <p:cNvPr id="22" name="Ink 21">
                  <a:extLst>
                    <a:ext uri="{FF2B5EF4-FFF2-40B4-BE49-F238E27FC236}">
                      <a16:creationId xmlns:a16="http://schemas.microsoft.com/office/drawing/2014/main" id="{38335966-EAD7-58C7-D68B-0031CDF17D55}"/>
                    </a:ext>
                  </a:extLst>
                </p:cNvPr>
                <p:cNvPicPr/>
                <p:nvPr/>
              </p:nvPicPr>
              <p:blipFill>
                <a:blip r:embed="rId35"/>
                <a:stretch>
                  <a:fillRect/>
                </a:stretch>
              </p:blipFill>
              <p:spPr>
                <a:xfrm>
                  <a:off x="2095091" y="1254295"/>
                  <a:ext cx="1500480" cy="3110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3" name="Ink 22">
                  <a:extLst>
                    <a:ext uri="{FF2B5EF4-FFF2-40B4-BE49-F238E27FC236}">
                      <a16:creationId xmlns:a16="http://schemas.microsoft.com/office/drawing/2014/main" id="{AD34F9BC-BD9E-6BFD-C76E-6915426A161F}"/>
                    </a:ext>
                  </a:extLst>
                </p14:cNvPr>
                <p14:cNvContentPartPr/>
                <p14:nvPr/>
              </p14:nvContentPartPr>
              <p14:xfrm>
                <a:off x="3112091" y="1328095"/>
                <a:ext cx="85680" cy="25920"/>
              </p14:xfrm>
            </p:contentPart>
          </mc:Choice>
          <mc:Fallback xmlns="">
            <p:pic>
              <p:nvPicPr>
                <p:cNvPr id="23" name="Ink 22">
                  <a:extLst>
                    <a:ext uri="{FF2B5EF4-FFF2-40B4-BE49-F238E27FC236}">
                      <a16:creationId xmlns:a16="http://schemas.microsoft.com/office/drawing/2014/main" id="{AD34F9BC-BD9E-6BFD-C76E-6915426A161F}"/>
                    </a:ext>
                  </a:extLst>
                </p:cNvPr>
                <p:cNvPicPr/>
                <p:nvPr/>
              </p:nvPicPr>
              <p:blipFill>
                <a:blip r:embed="rId37"/>
                <a:stretch>
                  <a:fillRect/>
                </a:stretch>
              </p:blipFill>
              <p:spPr>
                <a:xfrm>
                  <a:off x="3103451" y="1319455"/>
                  <a:ext cx="10332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4" name="Ink 23">
                  <a:extLst>
                    <a:ext uri="{FF2B5EF4-FFF2-40B4-BE49-F238E27FC236}">
                      <a16:creationId xmlns:a16="http://schemas.microsoft.com/office/drawing/2014/main" id="{AB289072-E6B8-9458-1960-92FF3D2D40D3}"/>
                    </a:ext>
                  </a:extLst>
                </p14:cNvPr>
                <p14:cNvContentPartPr/>
                <p14:nvPr/>
              </p14:nvContentPartPr>
              <p14:xfrm>
                <a:off x="2917691" y="1353655"/>
                <a:ext cx="268920" cy="54720"/>
              </p14:xfrm>
            </p:contentPart>
          </mc:Choice>
          <mc:Fallback xmlns="">
            <p:pic>
              <p:nvPicPr>
                <p:cNvPr id="24" name="Ink 23">
                  <a:extLst>
                    <a:ext uri="{FF2B5EF4-FFF2-40B4-BE49-F238E27FC236}">
                      <a16:creationId xmlns:a16="http://schemas.microsoft.com/office/drawing/2014/main" id="{AB289072-E6B8-9458-1960-92FF3D2D40D3}"/>
                    </a:ext>
                  </a:extLst>
                </p:cNvPr>
                <p:cNvPicPr/>
                <p:nvPr/>
              </p:nvPicPr>
              <p:blipFill>
                <a:blip r:embed="rId39"/>
                <a:stretch>
                  <a:fillRect/>
                </a:stretch>
              </p:blipFill>
              <p:spPr>
                <a:xfrm>
                  <a:off x="2909051" y="1345015"/>
                  <a:ext cx="28656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5" name="Ink 24">
                  <a:extLst>
                    <a:ext uri="{FF2B5EF4-FFF2-40B4-BE49-F238E27FC236}">
                      <a16:creationId xmlns:a16="http://schemas.microsoft.com/office/drawing/2014/main" id="{04682AE7-EAA3-E066-646E-D799097DCB4C}"/>
                    </a:ext>
                  </a:extLst>
                </p14:cNvPr>
                <p14:cNvContentPartPr/>
                <p14:nvPr/>
              </p14:nvContentPartPr>
              <p14:xfrm>
                <a:off x="2674331" y="1342135"/>
                <a:ext cx="159840" cy="34200"/>
              </p14:xfrm>
            </p:contentPart>
          </mc:Choice>
          <mc:Fallback xmlns="">
            <p:pic>
              <p:nvPicPr>
                <p:cNvPr id="25" name="Ink 24">
                  <a:extLst>
                    <a:ext uri="{FF2B5EF4-FFF2-40B4-BE49-F238E27FC236}">
                      <a16:creationId xmlns:a16="http://schemas.microsoft.com/office/drawing/2014/main" id="{04682AE7-EAA3-E066-646E-D799097DCB4C}"/>
                    </a:ext>
                  </a:extLst>
                </p:cNvPr>
                <p:cNvPicPr/>
                <p:nvPr/>
              </p:nvPicPr>
              <p:blipFill>
                <a:blip r:embed="rId41"/>
                <a:stretch>
                  <a:fillRect/>
                </a:stretch>
              </p:blipFill>
              <p:spPr>
                <a:xfrm>
                  <a:off x="2665691" y="1333135"/>
                  <a:ext cx="17748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6" name="Ink 25">
                  <a:extLst>
                    <a:ext uri="{FF2B5EF4-FFF2-40B4-BE49-F238E27FC236}">
                      <a16:creationId xmlns:a16="http://schemas.microsoft.com/office/drawing/2014/main" id="{69A0377F-376E-68F5-3FFA-97B62369767F}"/>
                    </a:ext>
                  </a:extLst>
                </p14:cNvPr>
                <p14:cNvContentPartPr/>
                <p14:nvPr/>
              </p14:nvContentPartPr>
              <p14:xfrm>
                <a:off x="2330171" y="1351855"/>
                <a:ext cx="230760" cy="35280"/>
              </p14:xfrm>
            </p:contentPart>
          </mc:Choice>
          <mc:Fallback xmlns="">
            <p:pic>
              <p:nvPicPr>
                <p:cNvPr id="26" name="Ink 25">
                  <a:extLst>
                    <a:ext uri="{FF2B5EF4-FFF2-40B4-BE49-F238E27FC236}">
                      <a16:creationId xmlns:a16="http://schemas.microsoft.com/office/drawing/2014/main" id="{69A0377F-376E-68F5-3FFA-97B62369767F}"/>
                    </a:ext>
                  </a:extLst>
                </p:cNvPr>
                <p:cNvPicPr/>
                <p:nvPr/>
              </p:nvPicPr>
              <p:blipFill>
                <a:blip r:embed="rId43"/>
                <a:stretch>
                  <a:fillRect/>
                </a:stretch>
              </p:blipFill>
              <p:spPr>
                <a:xfrm>
                  <a:off x="2321171" y="1343215"/>
                  <a:ext cx="248400" cy="52920"/>
                </a:xfrm>
                <a:prstGeom prst="rect">
                  <a:avLst/>
                </a:prstGeom>
              </p:spPr>
            </p:pic>
          </mc:Fallback>
        </mc:AlternateContent>
      </p:grpSp>
      <p:grpSp>
        <p:nvGrpSpPr>
          <p:cNvPr id="37" name="Group 36">
            <a:extLst>
              <a:ext uri="{FF2B5EF4-FFF2-40B4-BE49-F238E27FC236}">
                <a16:creationId xmlns:a16="http://schemas.microsoft.com/office/drawing/2014/main" id="{0E831FE2-132A-AB03-F780-6B46BA2F8E4C}"/>
              </a:ext>
            </a:extLst>
          </p:cNvPr>
          <p:cNvGrpSpPr/>
          <p:nvPr/>
        </p:nvGrpSpPr>
        <p:grpSpPr>
          <a:xfrm>
            <a:off x="3882851" y="1181935"/>
            <a:ext cx="1921680" cy="489960"/>
            <a:chOff x="3882851" y="1181935"/>
            <a:chExt cx="1921680" cy="489960"/>
          </a:xfrm>
        </p:grpSpPr>
        <mc:AlternateContent xmlns:mc="http://schemas.openxmlformats.org/markup-compatibility/2006" xmlns:p14="http://schemas.microsoft.com/office/powerpoint/2010/main">
          <mc:Choice Requires="p14">
            <p:contentPart p14:bwMode="auto" r:id="rId44">
              <p14:nvContentPartPr>
                <p14:cNvPr id="28" name="Ink 27">
                  <a:extLst>
                    <a:ext uri="{FF2B5EF4-FFF2-40B4-BE49-F238E27FC236}">
                      <a16:creationId xmlns:a16="http://schemas.microsoft.com/office/drawing/2014/main" id="{D0DD7C00-DA80-3749-575F-82632102CFDB}"/>
                    </a:ext>
                  </a:extLst>
                </p14:cNvPr>
                <p14:cNvContentPartPr/>
                <p14:nvPr/>
              </p14:nvContentPartPr>
              <p14:xfrm>
                <a:off x="3882851" y="1181935"/>
                <a:ext cx="1225080" cy="489960"/>
              </p14:xfrm>
            </p:contentPart>
          </mc:Choice>
          <mc:Fallback xmlns="">
            <p:pic>
              <p:nvPicPr>
                <p:cNvPr id="28" name="Ink 27">
                  <a:extLst>
                    <a:ext uri="{FF2B5EF4-FFF2-40B4-BE49-F238E27FC236}">
                      <a16:creationId xmlns:a16="http://schemas.microsoft.com/office/drawing/2014/main" id="{D0DD7C00-DA80-3749-575F-82632102CFDB}"/>
                    </a:ext>
                  </a:extLst>
                </p:cNvPr>
                <p:cNvPicPr/>
                <p:nvPr/>
              </p:nvPicPr>
              <p:blipFill>
                <a:blip r:embed="rId45"/>
                <a:stretch>
                  <a:fillRect/>
                </a:stretch>
              </p:blipFill>
              <p:spPr>
                <a:xfrm>
                  <a:off x="3874211" y="1173295"/>
                  <a:ext cx="1242720" cy="5076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9" name="Ink 28">
                  <a:extLst>
                    <a:ext uri="{FF2B5EF4-FFF2-40B4-BE49-F238E27FC236}">
                      <a16:creationId xmlns:a16="http://schemas.microsoft.com/office/drawing/2014/main" id="{5ACB26A7-9077-7EA0-B7B0-3AC2EF260A9F}"/>
                    </a:ext>
                  </a:extLst>
                </p14:cNvPr>
                <p14:cNvContentPartPr/>
                <p14:nvPr/>
              </p14:nvContentPartPr>
              <p14:xfrm>
                <a:off x="5010011" y="1287775"/>
                <a:ext cx="138240" cy="19440"/>
              </p14:xfrm>
            </p:contentPart>
          </mc:Choice>
          <mc:Fallback xmlns="">
            <p:pic>
              <p:nvPicPr>
                <p:cNvPr id="29" name="Ink 28">
                  <a:extLst>
                    <a:ext uri="{FF2B5EF4-FFF2-40B4-BE49-F238E27FC236}">
                      <a16:creationId xmlns:a16="http://schemas.microsoft.com/office/drawing/2014/main" id="{5ACB26A7-9077-7EA0-B7B0-3AC2EF260A9F}"/>
                    </a:ext>
                  </a:extLst>
                </p:cNvPr>
                <p:cNvPicPr/>
                <p:nvPr/>
              </p:nvPicPr>
              <p:blipFill>
                <a:blip r:embed="rId47"/>
                <a:stretch>
                  <a:fillRect/>
                </a:stretch>
              </p:blipFill>
              <p:spPr>
                <a:xfrm>
                  <a:off x="5001011" y="1279135"/>
                  <a:ext cx="15588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0" name="Ink 29">
                  <a:extLst>
                    <a:ext uri="{FF2B5EF4-FFF2-40B4-BE49-F238E27FC236}">
                      <a16:creationId xmlns:a16="http://schemas.microsoft.com/office/drawing/2014/main" id="{F86AAAC0-3637-B1BE-721D-D6B4076C346E}"/>
                    </a:ext>
                  </a:extLst>
                </p14:cNvPr>
                <p14:cNvContentPartPr/>
                <p14:nvPr/>
              </p14:nvContentPartPr>
              <p14:xfrm>
                <a:off x="4582331" y="1210375"/>
                <a:ext cx="69840" cy="16200"/>
              </p14:xfrm>
            </p:contentPart>
          </mc:Choice>
          <mc:Fallback xmlns="">
            <p:pic>
              <p:nvPicPr>
                <p:cNvPr id="30" name="Ink 29">
                  <a:extLst>
                    <a:ext uri="{FF2B5EF4-FFF2-40B4-BE49-F238E27FC236}">
                      <a16:creationId xmlns:a16="http://schemas.microsoft.com/office/drawing/2014/main" id="{F86AAAC0-3637-B1BE-721D-D6B4076C346E}"/>
                    </a:ext>
                  </a:extLst>
                </p:cNvPr>
                <p:cNvPicPr/>
                <p:nvPr/>
              </p:nvPicPr>
              <p:blipFill>
                <a:blip r:embed="rId49"/>
                <a:stretch>
                  <a:fillRect/>
                </a:stretch>
              </p:blipFill>
              <p:spPr>
                <a:xfrm>
                  <a:off x="4573331" y="1201375"/>
                  <a:ext cx="8748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2" name="Ink 31">
                  <a:extLst>
                    <a:ext uri="{FF2B5EF4-FFF2-40B4-BE49-F238E27FC236}">
                      <a16:creationId xmlns:a16="http://schemas.microsoft.com/office/drawing/2014/main" id="{01194B31-3B42-1E3C-87D0-CFE2A4A06022}"/>
                    </a:ext>
                  </a:extLst>
                </p14:cNvPr>
                <p14:cNvContentPartPr/>
                <p14:nvPr/>
              </p14:nvContentPartPr>
              <p14:xfrm>
                <a:off x="5507891" y="1243855"/>
                <a:ext cx="296640" cy="322560"/>
              </p14:xfrm>
            </p:contentPart>
          </mc:Choice>
          <mc:Fallback xmlns="">
            <p:pic>
              <p:nvPicPr>
                <p:cNvPr id="32" name="Ink 31">
                  <a:extLst>
                    <a:ext uri="{FF2B5EF4-FFF2-40B4-BE49-F238E27FC236}">
                      <a16:creationId xmlns:a16="http://schemas.microsoft.com/office/drawing/2014/main" id="{01194B31-3B42-1E3C-87D0-CFE2A4A06022}"/>
                    </a:ext>
                  </a:extLst>
                </p:cNvPr>
                <p:cNvPicPr/>
                <p:nvPr/>
              </p:nvPicPr>
              <p:blipFill>
                <a:blip r:embed="rId51"/>
                <a:stretch>
                  <a:fillRect/>
                </a:stretch>
              </p:blipFill>
              <p:spPr>
                <a:xfrm>
                  <a:off x="5499251" y="1235215"/>
                  <a:ext cx="314280" cy="340200"/>
                </a:xfrm>
                <a:prstGeom prst="rect">
                  <a:avLst/>
                </a:prstGeom>
              </p:spPr>
            </p:pic>
          </mc:Fallback>
        </mc:AlternateContent>
      </p:grpSp>
      <p:grpSp>
        <p:nvGrpSpPr>
          <p:cNvPr id="36" name="Group 35">
            <a:extLst>
              <a:ext uri="{FF2B5EF4-FFF2-40B4-BE49-F238E27FC236}">
                <a16:creationId xmlns:a16="http://schemas.microsoft.com/office/drawing/2014/main" id="{1CA748A9-DC06-C283-B1B1-026A497B3AA7}"/>
              </a:ext>
            </a:extLst>
          </p:cNvPr>
          <p:cNvGrpSpPr/>
          <p:nvPr/>
        </p:nvGrpSpPr>
        <p:grpSpPr>
          <a:xfrm>
            <a:off x="6024131" y="1081495"/>
            <a:ext cx="1795680" cy="529920"/>
            <a:chOff x="6024131" y="1081495"/>
            <a:chExt cx="1795680" cy="529920"/>
          </a:xfrm>
        </p:grpSpPr>
        <mc:AlternateContent xmlns:mc="http://schemas.openxmlformats.org/markup-compatibility/2006" xmlns:p14="http://schemas.microsoft.com/office/powerpoint/2010/main">
          <mc:Choice Requires="p14">
            <p:contentPart p14:bwMode="auto" r:id="rId52">
              <p14:nvContentPartPr>
                <p14:cNvPr id="33" name="Ink 32">
                  <a:extLst>
                    <a:ext uri="{FF2B5EF4-FFF2-40B4-BE49-F238E27FC236}">
                      <a16:creationId xmlns:a16="http://schemas.microsoft.com/office/drawing/2014/main" id="{D81C6791-8FA9-78EA-A474-57B8B9608A26}"/>
                    </a:ext>
                  </a:extLst>
                </p14:cNvPr>
                <p14:cNvContentPartPr/>
                <p14:nvPr/>
              </p14:nvContentPartPr>
              <p14:xfrm>
                <a:off x="6024131" y="1081495"/>
                <a:ext cx="1795680" cy="529920"/>
              </p14:xfrm>
            </p:contentPart>
          </mc:Choice>
          <mc:Fallback xmlns="">
            <p:pic>
              <p:nvPicPr>
                <p:cNvPr id="33" name="Ink 32">
                  <a:extLst>
                    <a:ext uri="{FF2B5EF4-FFF2-40B4-BE49-F238E27FC236}">
                      <a16:creationId xmlns:a16="http://schemas.microsoft.com/office/drawing/2014/main" id="{D81C6791-8FA9-78EA-A474-57B8B9608A26}"/>
                    </a:ext>
                  </a:extLst>
                </p:cNvPr>
                <p:cNvPicPr/>
                <p:nvPr/>
              </p:nvPicPr>
              <p:blipFill>
                <a:blip r:embed="rId53"/>
                <a:stretch>
                  <a:fillRect/>
                </a:stretch>
              </p:blipFill>
              <p:spPr>
                <a:xfrm>
                  <a:off x="6015491" y="1072855"/>
                  <a:ext cx="1813320" cy="5475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4" name="Ink 33">
                  <a:extLst>
                    <a:ext uri="{FF2B5EF4-FFF2-40B4-BE49-F238E27FC236}">
                      <a16:creationId xmlns:a16="http://schemas.microsoft.com/office/drawing/2014/main" id="{1267B6B2-D4B3-B37D-766A-F9C732A25BF2}"/>
                    </a:ext>
                  </a:extLst>
                </p14:cNvPr>
                <p14:cNvContentPartPr/>
                <p14:nvPr/>
              </p14:nvContentPartPr>
              <p14:xfrm>
                <a:off x="7614611" y="1231255"/>
                <a:ext cx="36720" cy="9000"/>
              </p14:xfrm>
            </p:contentPart>
          </mc:Choice>
          <mc:Fallback xmlns="">
            <p:pic>
              <p:nvPicPr>
                <p:cNvPr id="34" name="Ink 33">
                  <a:extLst>
                    <a:ext uri="{FF2B5EF4-FFF2-40B4-BE49-F238E27FC236}">
                      <a16:creationId xmlns:a16="http://schemas.microsoft.com/office/drawing/2014/main" id="{1267B6B2-D4B3-B37D-766A-F9C732A25BF2}"/>
                    </a:ext>
                  </a:extLst>
                </p:cNvPr>
                <p:cNvPicPr/>
                <p:nvPr/>
              </p:nvPicPr>
              <p:blipFill>
                <a:blip r:embed="rId55"/>
                <a:stretch>
                  <a:fillRect/>
                </a:stretch>
              </p:blipFill>
              <p:spPr>
                <a:xfrm>
                  <a:off x="7605611" y="1222255"/>
                  <a:ext cx="5436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5" name="Ink 34">
                  <a:extLst>
                    <a:ext uri="{FF2B5EF4-FFF2-40B4-BE49-F238E27FC236}">
                      <a16:creationId xmlns:a16="http://schemas.microsoft.com/office/drawing/2014/main" id="{511D358C-219C-9C93-48D0-15E14DD9E721}"/>
                    </a:ext>
                  </a:extLst>
                </p14:cNvPr>
                <p14:cNvContentPartPr/>
                <p14:nvPr/>
              </p14:nvContentPartPr>
              <p14:xfrm>
                <a:off x="7161011" y="1159975"/>
                <a:ext cx="322560" cy="70560"/>
              </p14:xfrm>
            </p:contentPart>
          </mc:Choice>
          <mc:Fallback xmlns="">
            <p:pic>
              <p:nvPicPr>
                <p:cNvPr id="35" name="Ink 34">
                  <a:extLst>
                    <a:ext uri="{FF2B5EF4-FFF2-40B4-BE49-F238E27FC236}">
                      <a16:creationId xmlns:a16="http://schemas.microsoft.com/office/drawing/2014/main" id="{511D358C-219C-9C93-48D0-15E14DD9E721}"/>
                    </a:ext>
                  </a:extLst>
                </p:cNvPr>
                <p:cNvPicPr/>
                <p:nvPr/>
              </p:nvPicPr>
              <p:blipFill>
                <a:blip r:embed="rId57"/>
                <a:stretch>
                  <a:fillRect/>
                </a:stretch>
              </p:blipFill>
              <p:spPr>
                <a:xfrm>
                  <a:off x="7152371" y="1151335"/>
                  <a:ext cx="340200" cy="88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8">
            <p14:nvContentPartPr>
              <p14:cNvPr id="38" name="Ink 37">
                <a:extLst>
                  <a:ext uri="{FF2B5EF4-FFF2-40B4-BE49-F238E27FC236}">
                    <a16:creationId xmlns:a16="http://schemas.microsoft.com/office/drawing/2014/main" id="{DA9C0F72-9F81-9A38-FB14-4CF5103120D1}"/>
                  </a:ext>
                </a:extLst>
              </p14:cNvPr>
              <p14:cNvContentPartPr/>
              <p14:nvPr/>
            </p14:nvContentPartPr>
            <p14:xfrm>
              <a:off x="8173331" y="1260055"/>
              <a:ext cx="403200" cy="191520"/>
            </p14:xfrm>
          </p:contentPart>
        </mc:Choice>
        <mc:Fallback xmlns="">
          <p:pic>
            <p:nvPicPr>
              <p:cNvPr id="38" name="Ink 37">
                <a:extLst>
                  <a:ext uri="{FF2B5EF4-FFF2-40B4-BE49-F238E27FC236}">
                    <a16:creationId xmlns:a16="http://schemas.microsoft.com/office/drawing/2014/main" id="{DA9C0F72-9F81-9A38-FB14-4CF5103120D1}"/>
                  </a:ext>
                </a:extLst>
              </p:cNvPr>
              <p:cNvPicPr/>
              <p:nvPr/>
            </p:nvPicPr>
            <p:blipFill>
              <a:blip r:embed="rId59"/>
              <a:stretch>
                <a:fillRect/>
              </a:stretch>
            </p:blipFill>
            <p:spPr>
              <a:xfrm>
                <a:off x="8164691" y="1251415"/>
                <a:ext cx="420840" cy="209160"/>
              </a:xfrm>
              <a:prstGeom prst="rect">
                <a:avLst/>
              </a:prstGeom>
            </p:spPr>
          </p:pic>
        </mc:Fallback>
      </mc:AlternateContent>
      <p:grpSp>
        <p:nvGrpSpPr>
          <p:cNvPr id="54" name="Group 53">
            <a:extLst>
              <a:ext uri="{FF2B5EF4-FFF2-40B4-BE49-F238E27FC236}">
                <a16:creationId xmlns:a16="http://schemas.microsoft.com/office/drawing/2014/main" id="{D6447AA2-6B27-F04F-3C46-A47388CB072A}"/>
              </a:ext>
            </a:extLst>
          </p:cNvPr>
          <p:cNvGrpSpPr/>
          <p:nvPr/>
        </p:nvGrpSpPr>
        <p:grpSpPr>
          <a:xfrm>
            <a:off x="2118131" y="1718335"/>
            <a:ext cx="6016320" cy="502560"/>
            <a:chOff x="2118131" y="1718335"/>
            <a:chExt cx="6016320" cy="502560"/>
          </a:xfrm>
        </p:grpSpPr>
        <mc:AlternateContent xmlns:mc="http://schemas.openxmlformats.org/markup-compatibility/2006" xmlns:p14="http://schemas.microsoft.com/office/powerpoint/2010/main">
          <mc:Choice Requires="p14">
            <p:contentPart p14:bwMode="auto" r:id="rId60">
              <p14:nvContentPartPr>
                <p14:cNvPr id="39" name="Ink 38">
                  <a:extLst>
                    <a:ext uri="{FF2B5EF4-FFF2-40B4-BE49-F238E27FC236}">
                      <a16:creationId xmlns:a16="http://schemas.microsoft.com/office/drawing/2014/main" id="{DC28D202-42D4-BC62-34FF-BC5203C70FD5}"/>
                    </a:ext>
                  </a:extLst>
                </p14:cNvPr>
                <p14:cNvContentPartPr/>
                <p14:nvPr/>
              </p14:nvContentPartPr>
              <p14:xfrm>
                <a:off x="2118131" y="1718335"/>
                <a:ext cx="1305360" cy="375480"/>
              </p14:xfrm>
            </p:contentPart>
          </mc:Choice>
          <mc:Fallback xmlns="">
            <p:pic>
              <p:nvPicPr>
                <p:cNvPr id="39" name="Ink 38">
                  <a:extLst>
                    <a:ext uri="{FF2B5EF4-FFF2-40B4-BE49-F238E27FC236}">
                      <a16:creationId xmlns:a16="http://schemas.microsoft.com/office/drawing/2014/main" id="{DC28D202-42D4-BC62-34FF-BC5203C70FD5}"/>
                    </a:ext>
                  </a:extLst>
                </p:cNvPr>
                <p:cNvPicPr/>
                <p:nvPr/>
              </p:nvPicPr>
              <p:blipFill>
                <a:blip r:embed="rId61"/>
                <a:stretch>
                  <a:fillRect/>
                </a:stretch>
              </p:blipFill>
              <p:spPr>
                <a:xfrm>
                  <a:off x="2109491" y="1709695"/>
                  <a:ext cx="1323000" cy="3931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0" name="Ink 39">
                  <a:extLst>
                    <a:ext uri="{FF2B5EF4-FFF2-40B4-BE49-F238E27FC236}">
                      <a16:creationId xmlns:a16="http://schemas.microsoft.com/office/drawing/2014/main" id="{3F7C159D-1C4B-7A78-11EE-DD99F5851EC6}"/>
                    </a:ext>
                  </a:extLst>
                </p14:cNvPr>
                <p14:cNvContentPartPr/>
                <p14:nvPr/>
              </p14:nvContentPartPr>
              <p14:xfrm>
                <a:off x="3081851" y="1873135"/>
                <a:ext cx="47520" cy="18360"/>
              </p14:xfrm>
            </p:contentPart>
          </mc:Choice>
          <mc:Fallback xmlns="">
            <p:pic>
              <p:nvPicPr>
                <p:cNvPr id="40" name="Ink 39">
                  <a:extLst>
                    <a:ext uri="{FF2B5EF4-FFF2-40B4-BE49-F238E27FC236}">
                      <a16:creationId xmlns:a16="http://schemas.microsoft.com/office/drawing/2014/main" id="{3F7C159D-1C4B-7A78-11EE-DD99F5851EC6}"/>
                    </a:ext>
                  </a:extLst>
                </p:cNvPr>
                <p:cNvPicPr/>
                <p:nvPr/>
              </p:nvPicPr>
              <p:blipFill>
                <a:blip r:embed="rId63"/>
                <a:stretch>
                  <a:fillRect/>
                </a:stretch>
              </p:blipFill>
              <p:spPr>
                <a:xfrm>
                  <a:off x="3072851" y="1864495"/>
                  <a:ext cx="651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1" name="Ink 40">
                  <a:extLst>
                    <a:ext uri="{FF2B5EF4-FFF2-40B4-BE49-F238E27FC236}">
                      <a16:creationId xmlns:a16="http://schemas.microsoft.com/office/drawing/2014/main" id="{66BA6774-F93E-CD33-28EB-A6FCAADAAA55}"/>
                    </a:ext>
                  </a:extLst>
                </p14:cNvPr>
                <p14:cNvContentPartPr/>
                <p14:nvPr/>
              </p14:nvContentPartPr>
              <p14:xfrm>
                <a:off x="2915891" y="1812655"/>
                <a:ext cx="313200" cy="72000"/>
              </p14:xfrm>
            </p:contentPart>
          </mc:Choice>
          <mc:Fallback xmlns="">
            <p:pic>
              <p:nvPicPr>
                <p:cNvPr id="41" name="Ink 40">
                  <a:extLst>
                    <a:ext uri="{FF2B5EF4-FFF2-40B4-BE49-F238E27FC236}">
                      <a16:creationId xmlns:a16="http://schemas.microsoft.com/office/drawing/2014/main" id="{66BA6774-F93E-CD33-28EB-A6FCAADAAA55}"/>
                    </a:ext>
                  </a:extLst>
                </p:cNvPr>
                <p:cNvPicPr/>
                <p:nvPr/>
              </p:nvPicPr>
              <p:blipFill>
                <a:blip r:embed="rId65"/>
                <a:stretch>
                  <a:fillRect/>
                </a:stretch>
              </p:blipFill>
              <p:spPr>
                <a:xfrm>
                  <a:off x="2907251" y="1803655"/>
                  <a:ext cx="33084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2" name="Ink 41">
                  <a:extLst>
                    <a:ext uri="{FF2B5EF4-FFF2-40B4-BE49-F238E27FC236}">
                      <a16:creationId xmlns:a16="http://schemas.microsoft.com/office/drawing/2014/main" id="{8FAD09A9-9F25-15AE-EF5C-81FEF7FEBAFF}"/>
                    </a:ext>
                  </a:extLst>
                </p14:cNvPr>
                <p14:cNvContentPartPr/>
                <p14:nvPr/>
              </p14:nvContentPartPr>
              <p14:xfrm>
                <a:off x="3654251" y="1764775"/>
                <a:ext cx="414720" cy="305640"/>
              </p14:xfrm>
            </p:contentPart>
          </mc:Choice>
          <mc:Fallback xmlns="">
            <p:pic>
              <p:nvPicPr>
                <p:cNvPr id="42" name="Ink 41">
                  <a:extLst>
                    <a:ext uri="{FF2B5EF4-FFF2-40B4-BE49-F238E27FC236}">
                      <a16:creationId xmlns:a16="http://schemas.microsoft.com/office/drawing/2014/main" id="{8FAD09A9-9F25-15AE-EF5C-81FEF7FEBAFF}"/>
                    </a:ext>
                  </a:extLst>
                </p:cNvPr>
                <p:cNvPicPr/>
                <p:nvPr/>
              </p:nvPicPr>
              <p:blipFill>
                <a:blip r:embed="rId67"/>
                <a:stretch>
                  <a:fillRect/>
                </a:stretch>
              </p:blipFill>
              <p:spPr>
                <a:xfrm>
                  <a:off x="3645251" y="1755775"/>
                  <a:ext cx="432360" cy="3232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3" name="Ink 42">
                  <a:extLst>
                    <a:ext uri="{FF2B5EF4-FFF2-40B4-BE49-F238E27FC236}">
                      <a16:creationId xmlns:a16="http://schemas.microsoft.com/office/drawing/2014/main" id="{24EA8D34-1065-04C6-4E35-FDE906EED9C3}"/>
                    </a:ext>
                  </a:extLst>
                </p14:cNvPr>
                <p14:cNvContentPartPr/>
                <p14:nvPr/>
              </p14:nvContentPartPr>
              <p14:xfrm>
                <a:off x="3702851" y="1814095"/>
                <a:ext cx="280080" cy="54720"/>
              </p14:xfrm>
            </p:contentPart>
          </mc:Choice>
          <mc:Fallback xmlns="">
            <p:pic>
              <p:nvPicPr>
                <p:cNvPr id="43" name="Ink 42">
                  <a:extLst>
                    <a:ext uri="{FF2B5EF4-FFF2-40B4-BE49-F238E27FC236}">
                      <a16:creationId xmlns:a16="http://schemas.microsoft.com/office/drawing/2014/main" id="{24EA8D34-1065-04C6-4E35-FDE906EED9C3}"/>
                    </a:ext>
                  </a:extLst>
                </p:cNvPr>
                <p:cNvPicPr/>
                <p:nvPr/>
              </p:nvPicPr>
              <p:blipFill>
                <a:blip r:embed="rId69"/>
                <a:stretch>
                  <a:fillRect/>
                </a:stretch>
              </p:blipFill>
              <p:spPr>
                <a:xfrm>
                  <a:off x="3693851" y="1805455"/>
                  <a:ext cx="29772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5" name="Ink 44">
                  <a:extLst>
                    <a:ext uri="{FF2B5EF4-FFF2-40B4-BE49-F238E27FC236}">
                      <a16:creationId xmlns:a16="http://schemas.microsoft.com/office/drawing/2014/main" id="{DB571871-3BB3-4E6D-57B8-F182D3C6F5DC}"/>
                    </a:ext>
                  </a:extLst>
                </p14:cNvPr>
                <p14:cNvContentPartPr/>
                <p14:nvPr/>
              </p14:nvContentPartPr>
              <p14:xfrm>
                <a:off x="4483331" y="1754695"/>
                <a:ext cx="630000" cy="320400"/>
              </p14:xfrm>
            </p:contentPart>
          </mc:Choice>
          <mc:Fallback xmlns="">
            <p:pic>
              <p:nvPicPr>
                <p:cNvPr id="45" name="Ink 44">
                  <a:extLst>
                    <a:ext uri="{FF2B5EF4-FFF2-40B4-BE49-F238E27FC236}">
                      <a16:creationId xmlns:a16="http://schemas.microsoft.com/office/drawing/2014/main" id="{DB571871-3BB3-4E6D-57B8-F182D3C6F5DC}"/>
                    </a:ext>
                  </a:extLst>
                </p:cNvPr>
                <p:cNvPicPr/>
                <p:nvPr/>
              </p:nvPicPr>
              <p:blipFill>
                <a:blip r:embed="rId71"/>
                <a:stretch>
                  <a:fillRect/>
                </a:stretch>
              </p:blipFill>
              <p:spPr>
                <a:xfrm>
                  <a:off x="4474691" y="1745695"/>
                  <a:ext cx="647640" cy="3380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6" name="Ink 45">
                  <a:extLst>
                    <a:ext uri="{FF2B5EF4-FFF2-40B4-BE49-F238E27FC236}">
                      <a16:creationId xmlns:a16="http://schemas.microsoft.com/office/drawing/2014/main" id="{6FEB108B-0B56-61A4-8512-5AA16F83349A}"/>
                    </a:ext>
                  </a:extLst>
                </p14:cNvPr>
                <p14:cNvContentPartPr/>
                <p14:nvPr/>
              </p14:nvContentPartPr>
              <p14:xfrm>
                <a:off x="4894451" y="1860895"/>
                <a:ext cx="218520" cy="36720"/>
              </p14:xfrm>
            </p:contentPart>
          </mc:Choice>
          <mc:Fallback xmlns="">
            <p:pic>
              <p:nvPicPr>
                <p:cNvPr id="46" name="Ink 45">
                  <a:extLst>
                    <a:ext uri="{FF2B5EF4-FFF2-40B4-BE49-F238E27FC236}">
                      <a16:creationId xmlns:a16="http://schemas.microsoft.com/office/drawing/2014/main" id="{6FEB108B-0B56-61A4-8512-5AA16F83349A}"/>
                    </a:ext>
                  </a:extLst>
                </p:cNvPr>
                <p:cNvPicPr/>
                <p:nvPr/>
              </p:nvPicPr>
              <p:blipFill>
                <a:blip r:embed="rId73"/>
                <a:stretch>
                  <a:fillRect/>
                </a:stretch>
              </p:blipFill>
              <p:spPr>
                <a:xfrm>
                  <a:off x="4885451" y="1851895"/>
                  <a:ext cx="23616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7" name="Ink 46">
                  <a:extLst>
                    <a:ext uri="{FF2B5EF4-FFF2-40B4-BE49-F238E27FC236}">
                      <a16:creationId xmlns:a16="http://schemas.microsoft.com/office/drawing/2014/main" id="{BCEE786B-CA53-2FF6-1AAB-C1993F699C58}"/>
                    </a:ext>
                  </a:extLst>
                </p14:cNvPr>
                <p14:cNvContentPartPr/>
                <p14:nvPr/>
              </p14:nvContentPartPr>
              <p14:xfrm>
                <a:off x="5068691" y="1931455"/>
                <a:ext cx="191160" cy="127800"/>
              </p14:xfrm>
            </p:contentPart>
          </mc:Choice>
          <mc:Fallback xmlns="">
            <p:pic>
              <p:nvPicPr>
                <p:cNvPr id="47" name="Ink 46">
                  <a:extLst>
                    <a:ext uri="{FF2B5EF4-FFF2-40B4-BE49-F238E27FC236}">
                      <a16:creationId xmlns:a16="http://schemas.microsoft.com/office/drawing/2014/main" id="{BCEE786B-CA53-2FF6-1AAB-C1993F699C58}"/>
                    </a:ext>
                  </a:extLst>
                </p:cNvPr>
                <p:cNvPicPr/>
                <p:nvPr/>
              </p:nvPicPr>
              <p:blipFill>
                <a:blip r:embed="rId75"/>
                <a:stretch>
                  <a:fillRect/>
                </a:stretch>
              </p:blipFill>
              <p:spPr>
                <a:xfrm>
                  <a:off x="5060051" y="1922815"/>
                  <a:ext cx="20880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8" name="Ink 47">
                  <a:extLst>
                    <a:ext uri="{FF2B5EF4-FFF2-40B4-BE49-F238E27FC236}">
                      <a16:creationId xmlns:a16="http://schemas.microsoft.com/office/drawing/2014/main" id="{16818670-4630-6375-5733-5225AAD8FE81}"/>
                    </a:ext>
                  </a:extLst>
                </p14:cNvPr>
                <p14:cNvContentPartPr/>
                <p14:nvPr/>
              </p14:nvContentPartPr>
              <p14:xfrm>
                <a:off x="5240411" y="1791415"/>
                <a:ext cx="13320" cy="13320"/>
              </p14:xfrm>
            </p:contentPart>
          </mc:Choice>
          <mc:Fallback xmlns="">
            <p:pic>
              <p:nvPicPr>
                <p:cNvPr id="48" name="Ink 47">
                  <a:extLst>
                    <a:ext uri="{FF2B5EF4-FFF2-40B4-BE49-F238E27FC236}">
                      <a16:creationId xmlns:a16="http://schemas.microsoft.com/office/drawing/2014/main" id="{16818670-4630-6375-5733-5225AAD8FE81}"/>
                    </a:ext>
                  </a:extLst>
                </p:cNvPr>
                <p:cNvPicPr/>
                <p:nvPr/>
              </p:nvPicPr>
              <p:blipFill>
                <a:blip r:embed="rId77"/>
                <a:stretch>
                  <a:fillRect/>
                </a:stretch>
              </p:blipFill>
              <p:spPr>
                <a:xfrm>
                  <a:off x="5231771" y="1782775"/>
                  <a:ext cx="309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0" name="Ink 49">
                  <a:extLst>
                    <a:ext uri="{FF2B5EF4-FFF2-40B4-BE49-F238E27FC236}">
                      <a16:creationId xmlns:a16="http://schemas.microsoft.com/office/drawing/2014/main" id="{09DF8BFB-051A-F8A3-E50D-F1570468E44C}"/>
                    </a:ext>
                  </a:extLst>
                </p14:cNvPr>
                <p14:cNvContentPartPr/>
                <p14:nvPr/>
              </p14:nvContentPartPr>
              <p14:xfrm>
                <a:off x="5405651" y="1738495"/>
                <a:ext cx="1922400" cy="482400"/>
              </p14:xfrm>
            </p:contentPart>
          </mc:Choice>
          <mc:Fallback xmlns="">
            <p:pic>
              <p:nvPicPr>
                <p:cNvPr id="50" name="Ink 49">
                  <a:extLst>
                    <a:ext uri="{FF2B5EF4-FFF2-40B4-BE49-F238E27FC236}">
                      <a16:creationId xmlns:a16="http://schemas.microsoft.com/office/drawing/2014/main" id="{09DF8BFB-051A-F8A3-E50D-F1570468E44C}"/>
                    </a:ext>
                  </a:extLst>
                </p:cNvPr>
                <p:cNvPicPr/>
                <p:nvPr/>
              </p:nvPicPr>
              <p:blipFill>
                <a:blip r:embed="rId79"/>
                <a:stretch>
                  <a:fillRect/>
                </a:stretch>
              </p:blipFill>
              <p:spPr>
                <a:xfrm>
                  <a:off x="5397011" y="1729855"/>
                  <a:ext cx="1940040" cy="5000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1" name="Ink 50">
                  <a:extLst>
                    <a:ext uri="{FF2B5EF4-FFF2-40B4-BE49-F238E27FC236}">
                      <a16:creationId xmlns:a16="http://schemas.microsoft.com/office/drawing/2014/main" id="{E86B58A9-2604-9882-3D5A-9B2FDC3DDE2B}"/>
                    </a:ext>
                  </a:extLst>
                </p14:cNvPr>
                <p14:cNvContentPartPr/>
                <p14:nvPr/>
              </p14:nvContentPartPr>
              <p14:xfrm>
                <a:off x="7216451" y="1866295"/>
                <a:ext cx="5040" cy="12600"/>
              </p14:xfrm>
            </p:contentPart>
          </mc:Choice>
          <mc:Fallback xmlns="">
            <p:pic>
              <p:nvPicPr>
                <p:cNvPr id="51" name="Ink 50">
                  <a:extLst>
                    <a:ext uri="{FF2B5EF4-FFF2-40B4-BE49-F238E27FC236}">
                      <a16:creationId xmlns:a16="http://schemas.microsoft.com/office/drawing/2014/main" id="{E86B58A9-2604-9882-3D5A-9B2FDC3DDE2B}"/>
                    </a:ext>
                  </a:extLst>
                </p:cNvPr>
                <p:cNvPicPr/>
                <p:nvPr/>
              </p:nvPicPr>
              <p:blipFill>
                <a:blip r:embed="rId81"/>
                <a:stretch>
                  <a:fillRect/>
                </a:stretch>
              </p:blipFill>
              <p:spPr>
                <a:xfrm>
                  <a:off x="7207811" y="1857295"/>
                  <a:ext cx="2268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2" name="Ink 51">
                  <a:extLst>
                    <a:ext uri="{FF2B5EF4-FFF2-40B4-BE49-F238E27FC236}">
                      <a16:creationId xmlns:a16="http://schemas.microsoft.com/office/drawing/2014/main" id="{86DC2B7C-3210-CD7D-DC8E-7FC2C42B40FD}"/>
                    </a:ext>
                  </a:extLst>
                </p14:cNvPr>
                <p14:cNvContentPartPr/>
                <p14:nvPr/>
              </p14:nvContentPartPr>
              <p14:xfrm>
                <a:off x="6619571" y="1793215"/>
                <a:ext cx="380880" cy="63360"/>
              </p14:xfrm>
            </p:contentPart>
          </mc:Choice>
          <mc:Fallback xmlns="">
            <p:pic>
              <p:nvPicPr>
                <p:cNvPr id="52" name="Ink 51">
                  <a:extLst>
                    <a:ext uri="{FF2B5EF4-FFF2-40B4-BE49-F238E27FC236}">
                      <a16:creationId xmlns:a16="http://schemas.microsoft.com/office/drawing/2014/main" id="{86DC2B7C-3210-CD7D-DC8E-7FC2C42B40FD}"/>
                    </a:ext>
                  </a:extLst>
                </p:cNvPr>
                <p:cNvPicPr/>
                <p:nvPr/>
              </p:nvPicPr>
              <p:blipFill>
                <a:blip r:embed="rId83"/>
                <a:stretch>
                  <a:fillRect/>
                </a:stretch>
              </p:blipFill>
              <p:spPr>
                <a:xfrm>
                  <a:off x="6610571" y="1784575"/>
                  <a:ext cx="39852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3" name="Ink 52">
                  <a:extLst>
                    <a:ext uri="{FF2B5EF4-FFF2-40B4-BE49-F238E27FC236}">
                      <a16:creationId xmlns:a16="http://schemas.microsoft.com/office/drawing/2014/main" id="{C035B90E-7E6C-90C7-62E6-74A018A461D3}"/>
                    </a:ext>
                  </a:extLst>
                </p14:cNvPr>
                <p14:cNvContentPartPr/>
                <p14:nvPr/>
              </p14:nvContentPartPr>
              <p14:xfrm>
                <a:off x="7724771" y="1818415"/>
                <a:ext cx="409680" cy="185400"/>
              </p14:xfrm>
            </p:contentPart>
          </mc:Choice>
          <mc:Fallback xmlns="">
            <p:pic>
              <p:nvPicPr>
                <p:cNvPr id="53" name="Ink 52">
                  <a:extLst>
                    <a:ext uri="{FF2B5EF4-FFF2-40B4-BE49-F238E27FC236}">
                      <a16:creationId xmlns:a16="http://schemas.microsoft.com/office/drawing/2014/main" id="{C035B90E-7E6C-90C7-62E6-74A018A461D3}"/>
                    </a:ext>
                  </a:extLst>
                </p:cNvPr>
                <p:cNvPicPr/>
                <p:nvPr/>
              </p:nvPicPr>
              <p:blipFill>
                <a:blip r:embed="rId85"/>
                <a:stretch>
                  <a:fillRect/>
                </a:stretch>
              </p:blipFill>
              <p:spPr>
                <a:xfrm>
                  <a:off x="7716131" y="1809415"/>
                  <a:ext cx="427320" cy="203040"/>
                </a:xfrm>
                <a:prstGeom prst="rect">
                  <a:avLst/>
                </a:prstGeom>
              </p:spPr>
            </p:pic>
          </mc:Fallback>
        </mc:AlternateContent>
      </p:grpSp>
      <p:grpSp>
        <p:nvGrpSpPr>
          <p:cNvPr id="57" name="Group 56">
            <a:extLst>
              <a:ext uri="{FF2B5EF4-FFF2-40B4-BE49-F238E27FC236}">
                <a16:creationId xmlns:a16="http://schemas.microsoft.com/office/drawing/2014/main" id="{2139C3CD-AF06-B60E-A878-F63486DE3B86}"/>
              </a:ext>
            </a:extLst>
          </p:cNvPr>
          <p:cNvGrpSpPr/>
          <p:nvPr/>
        </p:nvGrpSpPr>
        <p:grpSpPr>
          <a:xfrm>
            <a:off x="2009411" y="2461015"/>
            <a:ext cx="376560" cy="226800"/>
            <a:chOff x="2009411" y="2461015"/>
            <a:chExt cx="376560" cy="226800"/>
          </a:xfrm>
        </p:grpSpPr>
        <mc:AlternateContent xmlns:mc="http://schemas.openxmlformats.org/markup-compatibility/2006" xmlns:p14="http://schemas.microsoft.com/office/powerpoint/2010/main">
          <mc:Choice Requires="p14">
            <p:contentPart p14:bwMode="auto" r:id="rId86">
              <p14:nvContentPartPr>
                <p14:cNvPr id="55" name="Ink 54">
                  <a:extLst>
                    <a:ext uri="{FF2B5EF4-FFF2-40B4-BE49-F238E27FC236}">
                      <a16:creationId xmlns:a16="http://schemas.microsoft.com/office/drawing/2014/main" id="{4A08A523-0F0C-BC0A-4088-A1C7A0AFF6F6}"/>
                    </a:ext>
                  </a:extLst>
                </p14:cNvPr>
                <p14:cNvContentPartPr/>
                <p14:nvPr/>
              </p14:nvContentPartPr>
              <p14:xfrm>
                <a:off x="2009411" y="2506015"/>
                <a:ext cx="376560" cy="181800"/>
              </p14:xfrm>
            </p:contentPart>
          </mc:Choice>
          <mc:Fallback xmlns="">
            <p:pic>
              <p:nvPicPr>
                <p:cNvPr id="55" name="Ink 54">
                  <a:extLst>
                    <a:ext uri="{FF2B5EF4-FFF2-40B4-BE49-F238E27FC236}">
                      <a16:creationId xmlns:a16="http://schemas.microsoft.com/office/drawing/2014/main" id="{4A08A523-0F0C-BC0A-4088-A1C7A0AFF6F6}"/>
                    </a:ext>
                  </a:extLst>
                </p:cNvPr>
                <p:cNvPicPr/>
                <p:nvPr/>
              </p:nvPicPr>
              <p:blipFill>
                <a:blip r:embed="rId87"/>
                <a:stretch>
                  <a:fillRect/>
                </a:stretch>
              </p:blipFill>
              <p:spPr>
                <a:xfrm>
                  <a:off x="2000411" y="2497015"/>
                  <a:ext cx="39420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6" name="Ink 55">
                  <a:extLst>
                    <a:ext uri="{FF2B5EF4-FFF2-40B4-BE49-F238E27FC236}">
                      <a16:creationId xmlns:a16="http://schemas.microsoft.com/office/drawing/2014/main" id="{3C172AF2-4150-D649-4BB3-04A2BF43F7EC}"/>
                    </a:ext>
                  </a:extLst>
                </p14:cNvPr>
                <p14:cNvContentPartPr/>
                <p14:nvPr/>
              </p14:nvContentPartPr>
              <p14:xfrm>
                <a:off x="2119931" y="2461015"/>
                <a:ext cx="25560" cy="9000"/>
              </p14:xfrm>
            </p:contentPart>
          </mc:Choice>
          <mc:Fallback xmlns="">
            <p:pic>
              <p:nvPicPr>
                <p:cNvPr id="56" name="Ink 55">
                  <a:extLst>
                    <a:ext uri="{FF2B5EF4-FFF2-40B4-BE49-F238E27FC236}">
                      <a16:creationId xmlns:a16="http://schemas.microsoft.com/office/drawing/2014/main" id="{3C172AF2-4150-D649-4BB3-04A2BF43F7EC}"/>
                    </a:ext>
                  </a:extLst>
                </p:cNvPr>
                <p:cNvPicPr/>
                <p:nvPr/>
              </p:nvPicPr>
              <p:blipFill>
                <a:blip r:embed="rId89"/>
                <a:stretch>
                  <a:fillRect/>
                </a:stretch>
              </p:blipFill>
              <p:spPr>
                <a:xfrm>
                  <a:off x="2111291" y="2452015"/>
                  <a:ext cx="43200" cy="26640"/>
                </a:xfrm>
                <a:prstGeom prst="rect">
                  <a:avLst/>
                </a:prstGeom>
              </p:spPr>
            </p:pic>
          </mc:Fallback>
        </mc:AlternateContent>
      </p:grpSp>
      <p:grpSp>
        <p:nvGrpSpPr>
          <p:cNvPr id="63" name="Group 62">
            <a:extLst>
              <a:ext uri="{FF2B5EF4-FFF2-40B4-BE49-F238E27FC236}">
                <a16:creationId xmlns:a16="http://schemas.microsoft.com/office/drawing/2014/main" id="{0BAD16BE-264E-20B4-AE4F-98F93FC1CF1D}"/>
              </a:ext>
            </a:extLst>
          </p:cNvPr>
          <p:cNvGrpSpPr/>
          <p:nvPr/>
        </p:nvGrpSpPr>
        <p:grpSpPr>
          <a:xfrm>
            <a:off x="3093731" y="2425735"/>
            <a:ext cx="630720" cy="262440"/>
            <a:chOff x="3093731" y="2425735"/>
            <a:chExt cx="630720" cy="262440"/>
          </a:xfrm>
        </p:grpSpPr>
        <mc:AlternateContent xmlns:mc="http://schemas.openxmlformats.org/markup-compatibility/2006" xmlns:p14="http://schemas.microsoft.com/office/powerpoint/2010/main">
          <mc:Choice Requires="p14">
            <p:contentPart p14:bwMode="auto" r:id="rId90">
              <p14:nvContentPartPr>
                <p14:cNvPr id="58" name="Ink 57">
                  <a:extLst>
                    <a:ext uri="{FF2B5EF4-FFF2-40B4-BE49-F238E27FC236}">
                      <a16:creationId xmlns:a16="http://schemas.microsoft.com/office/drawing/2014/main" id="{42EE2A2F-2D21-16E4-1797-5AAF32764ADB}"/>
                    </a:ext>
                  </a:extLst>
                </p14:cNvPr>
                <p14:cNvContentPartPr/>
                <p14:nvPr/>
              </p14:nvContentPartPr>
              <p14:xfrm>
                <a:off x="3095891" y="2438695"/>
                <a:ext cx="216720" cy="211680"/>
              </p14:xfrm>
            </p:contentPart>
          </mc:Choice>
          <mc:Fallback xmlns="">
            <p:pic>
              <p:nvPicPr>
                <p:cNvPr id="58" name="Ink 57">
                  <a:extLst>
                    <a:ext uri="{FF2B5EF4-FFF2-40B4-BE49-F238E27FC236}">
                      <a16:creationId xmlns:a16="http://schemas.microsoft.com/office/drawing/2014/main" id="{42EE2A2F-2D21-16E4-1797-5AAF32764ADB}"/>
                    </a:ext>
                  </a:extLst>
                </p:cNvPr>
                <p:cNvPicPr/>
                <p:nvPr/>
              </p:nvPicPr>
              <p:blipFill>
                <a:blip r:embed="rId91"/>
                <a:stretch>
                  <a:fillRect/>
                </a:stretch>
              </p:blipFill>
              <p:spPr>
                <a:xfrm>
                  <a:off x="3087251" y="2430055"/>
                  <a:ext cx="23436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9" name="Ink 58">
                  <a:extLst>
                    <a:ext uri="{FF2B5EF4-FFF2-40B4-BE49-F238E27FC236}">
                      <a16:creationId xmlns:a16="http://schemas.microsoft.com/office/drawing/2014/main" id="{AEAAEBF4-B0FA-0307-3AB2-B07BC0DE36EB}"/>
                    </a:ext>
                  </a:extLst>
                </p14:cNvPr>
                <p14:cNvContentPartPr/>
                <p14:nvPr/>
              </p14:nvContentPartPr>
              <p14:xfrm>
                <a:off x="3093731" y="2425735"/>
                <a:ext cx="266040" cy="35280"/>
              </p14:xfrm>
            </p:contentPart>
          </mc:Choice>
          <mc:Fallback xmlns="">
            <p:pic>
              <p:nvPicPr>
                <p:cNvPr id="59" name="Ink 58">
                  <a:extLst>
                    <a:ext uri="{FF2B5EF4-FFF2-40B4-BE49-F238E27FC236}">
                      <a16:creationId xmlns:a16="http://schemas.microsoft.com/office/drawing/2014/main" id="{AEAAEBF4-B0FA-0307-3AB2-B07BC0DE36EB}"/>
                    </a:ext>
                  </a:extLst>
                </p:cNvPr>
                <p:cNvPicPr/>
                <p:nvPr/>
              </p:nvPicPr>
              <p:blipFill>
                <a:blip r:embed="rId93"/>
                <a:stretch>
                  <a:fillRect/>
                </a:stretch>
              </p:blipFill>
              <p:spPr>
                <a:xfrm>
                  <a:off x="3085091" y="2417095"/>
                  <a:ext cx="28368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0" name="Ink 59">
                  <a:extLst>
                    <a:ext uri="{FF2B5EF4-FFF2-40B4-BE49-F238E27FC236}">
                      <a16:creationId xmlns:a16="http://schemas.microsoft.com/office/drawing/2014/main" id="{A2F8AB7F-1033-EBB1-F6DD-3A05A709F5AE}"/>
                    </a:ext>
                  </a:extLst>
                </p14:cNvPr>
                <p14:cNvContentPartPr/>
                <p14:nvPr/>
              </p14:nvContentPartPr>
              <p14:xfrm>
                <a:off x="3470291" y="2457415"/>
                <a:ext cx="38160" cy="218160"/>
              </p14:xfrm>
            </p:contentPart>
          </mc:Choice>
          <mc:Fallback xmlns="">
            <p:pic>
              <p:nvPicPr>
                <p:cNvPr id="60" name="Ink 59">
                  <a:extLst>
                    <a:ext uri="{FF2B5EF4-FFF2-40B4-BE49-F238E27FC236}">
                      <a16:creationId xmlns:a16="http://schemas.microsoft.com/office/drawing/2014/main" id="{A2F8AB7F-1033-EBB1-F6DD-3A05A709F5AE}"/>
                    </a:ext>
                  </a:extLst>
                </p:cNvPr>
                <p:cNvPicPr/>
                <p:nvPr/>
              </p:nvPicPr>
              <p:blipFill>
                <a:blip r:embed="rId95"/>
                <a:stretch>
                  <a:fillRect/>
                </a:stretch>
              </p:blipFill>
              <p:spPr>
                <a:xfrm>
                  <a:off x="3461651" y="2448775"/>
                  <a:ext cx="5580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1" name="Ink 60">
                  <a:extLst>
                    <a:ext uri="{FF2B5EF4-FFF2-40B4-BE49-F238E27FC236}">
                      <a16:creationId xmlns:a16="http://schemas.microsoft.com/office/drawing/2014/main" id="{4BBF07B3-133A-75E1-4932-40F6945D0BD8}"/>
                    </a:ext>
                  </a:extLst>
                </p14:cNvPr>
                <p14:cNvContentPartPr/>
                <p14:nvPr/>
              </p14:nvContentPartPr>
              <p14:xfrm>
                <a:off x="3377411" y="2562175"/>
                <a:ext cx="202320" cy="56880"/>
              </p14:xfrm>
            </p:contentPart>
          </mc:Choice>
          <mc:Fallback xmlns="">
            <p:pic>
              <p:nvPicPr>
                <p:cNvPr id="61" name="Ink 60">
                  <a:extLst>
                    <a:ext uri="{FF2B5EF4-FFF2-40B4-BE49-F238E27FC236}">
                      <a16:creationId xmlns:a16="http://schemas.microsoft.com/office/drawing/2014/main" id="{4BBF07B3-133A-75E1-4932-40F6945D0BD8}"/>
                    </a:ext>
                  </a:extLst>
                </p:cNvPr>
                <p:cNvPicPr/>
                <p:nvPr/>
              </p:nvPicPr>
              <p:blipFill>
                <a:blip r:embed="rId97"/>
                <a:stretch>
                  <a:fillRect/>
                </a:stretch>
              </p:blipFill>
              <p:spPr>
                <a:xfrm>
                  <a:off x="3368771" y="2553175"/>
                  <a:ext cx="21996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2" name="Ink 61">
                  <a:extLst>
                    <a:ext uri="{FF2B5EF4-FFF2-40B4-BE49-F238E27FC236}">
                      <a16:creationId xmlns:a16="http://schemas.microsoft.com/office/drawing/2014/main" id="{7AFD2F6A-45EF-E7E7-9A80-8F778CC77205}"/>
                    </a:ext>
                  </a:extLst>
                </p14:cNvPr>
                <p14:cNvContentPartPr/>
                <p14:nvPr/>
              </p14:nvContentPartPr>
              <p14:xfrm>
                <a:off x="3689171" y="2449135"/>
                <a:ext cx="35280" cy="239040"/>
              </p14:xfrm>
            </p:contentPart>
          </mc:Choice>
          <mc:Fallback xmlns="">
            <p:pic>
              <p:nvPicPr>
                <p:cNvPr id="62" name="Ink 61">
                  <a:extLst>
                    <a:ext uri="{FF2B5EF4-FFF2-40B4-BE49-F238E27FC236}">
                      <a16:creationId xmlns:a16="http://schemas.microsoft.com/office/drawing/2014/main" id="{7AFD2F6A-45EF-E7E7-9A80-8F778CC77205}"/>
                    </a:ext>
                  </a:extLst>
                </p:cNvPr>
                <p:cNvPicPr/>
                <p:nvPr/>
              </p:nvPicPr>
              <p:blipFill>
                <a:blip r:embed="rId99"/>
                <a:stretch>
                  <a:fillRect/>
                </a:stretch>
              </p:blipFill>
              <p:spPr>
                <a:xfrm>
                  <a:off x="3680531" y="2440135"/>
                  <a:ext cx="52920" cy="256680"/>
                </a:xfrm>
                <a:prstGeom prst="rect">
                  <a:avLst/>
                </a:prstGeom>
              </p:spPr>
            </p:pic>
          </mc:Fallback>
        </mc:AlternateContent>
      </p:grpSp>
      <p:grpSp>
        <p:nvGrpSpPr>
          <p:cNvPr id="68" name="Group 67">
            <a:extLst>
              <a:ext uri="{FF2B5EF4-FFF2-40B4-BE49-F238E27FC236}">
                <a16:creationId xmlns:a16="http://schemas.microsoft.com/office/drawing/2014/main" id="{44CA98D1-75E8-A9FE-3937-FA086CB67CE4}"/>
              </a:ext>
            </a:extLst>
          </p:cNvPr>
          <p:cNvGrpSpPr/>
          <p:nvPr/>
        </p:nvGrpSpPr>
        <p:grpSpPr>
          <a:xfrm>
            <a:off x="3067451" y="2803375"/>
            <a:ext cx="742680" cy="367200"/>
            <a:chOff x="3067451" y="2803375"/>
            <a:chExt cx="742680" cy="367200"/>
          </a:xfrm>
        </p:grpSpPr>
        <mc:AlternateContent xmlns:mc="http://schemas.openxmlformats.org/markup-compatibility/2006" xmlns:p14="http://schemas.microsoft.com/office/powerpoint/2010/main">
          <mc:Choice Requires="p14">
            <p:contentPart p14:bwMode="auto" r:id="rId100">
              <p14:nvContentPartPr>
                <p14:cNvPr id="64" name="Ink 63">
                  <a:extLst>
                    <a:ext uri="{FF2B5EF4-FFF2-40B4-BE49-F238E27FC236}">
                      <a16:creationId xmlns:a16="http://schemas.microsoft.com/office/drawing/2014/main" id="{A915D9EF-DC13-308E-4F32-C4DF1E59A8DA}"/>
                    </a:ext>
                  </a:extLst>
                </p14:cNvPr>
                <p14:cNvContentPartPr/>
                <p14:nvPr/>
              </p14:nvContentPartPr>
              <p14:xfrm>
                <a:off x="3067451" y="2803375"/>
                <a:ext cx="742680" cy="92160"/>
              </p14:xfrm>
            </p:contentPart>
          </mc:Choice>
          <mc:Fallback xmlns="">
            <p:pic>
              <p:nvPicPr>
                <p:cNvPr id="64" name="Ink 63">
                  <a:extLst>
                    <a:ext uri="{FF2B5EF4-FFF2-40B4-BE49-F238E27FC236}">
                      <a16:creationId xmlns:a16="http://schemas.microsoft.com/office/drawing/2014/main" id="{A915D9EF-DC13-308E-4F32-C4DF1E59A8DA}"/>
                    </a:ext>
                  </a:extLst>
                </p:cNvPr>
                <p:cNvPicPr/>
                <p:nvPr/>
              </p:nvPicPr>
              <p:blipFill>
                <a:blip r:embed="rId101"/>
                <a:stretch>
                  <a:fillRect/>
                </a:stretch>
              </p:blipFill>
              <p:spPr>
                <a:xfrm>
                  <a:off x="3058811" y="2794735"/>
                  <a:ext cx="76032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5" name="Ink 64">
                  <a:extLst>
                    <a:ext uri="{FF2B5EF4-FFF2-40B4-BE49-F238E27FC236}">
                      <a16:creationId xmlns:a16="http://schemas.microsoft.com/office/drawing/2014/main" id="{9B5EC18D-97D8-ADB9-DFBC-523610CDFA30}"/>
                    </a:ext>
                  </a:extLst>
                </p14:cNvPr>
                <p14:cNvContentPartPr/>
                <p14:nvPr/>
              </p14:nvContentPartPr>
              <p14:xfrm>
                <a:off x="3332771" y="2939455"/>
                <a:ext cx="212040" cy="231120"/>
              </p14:xfrm>
            </p:contentPart>
          </mc:Choice>
          <mc:Fallback xmlns="">
            <p:pic>
              <p:nvPicPr>
                <p:cNvPr id="65" name="Ink 64">
                  <a:extLst>
                    <a:ext uri="{FF2B5EF4-FFF2-40B4-BE49-F238E27FC236}">
                      <a16:creationId xmlns:a16="http://schemas.microsoft.com/office/drawing/2014/main" id="{9B5EC18D-97D8-ADB9-DFBC-523610CDFA30}"/>
                    </a:ext>
                  </a:extLst>
                </p:cNvPr>
                <p:cNvPicPr/>
                <p:nvPr/>
              </p:nvPicPr>
              <p:blipFill>
                <a:blip r:embed="rId103"/>
                <a:stretch>
                  <a:fillRect/>
                </a:stretch>
              </p:blipFill>
              <p:spPr>
                <a:xfrm>
                  <a:off x="3324131" y="2930815"/>
                  <a:ext cx="22968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6" name="Ink 65">
                  <a:extLst>
                    <a:ext uri="{FF2B5EF4-FFF2-40B4-BE49-F238E27FC236}">
                      <a16:creationId xmlns:a16="http://schemas.microsoft.com/office/drawing/2014/main" id="{E6FA39F9-ABC5-CBBE-4FAB-4AB9931C70F3}"/>
                    </a:ext>
                  </a:extLst>
                </p14:cNvPr>
                <p14:cNvContentPartPr/>
                <p14:nvPr/>
              </p14:nvContentPartPr>
              <p14:xfrm>
                <a:off x="3318371" y="2943415"/>
                <a:ext cx="262080" cy="18000"/>
              </p14:xfrm>
            </p:contentPart>
          </mc:Choice>
          <mc:Fallback xmlns="">
            <p:pic>
              <p:nvPicPr>
                <p:cNvPr id="66" name="Ink 65">
                  <a:extLst>
                    <a:ext uri="{FF2B5EF4-FFF2-40B4-BE49-F238E27FC236}">
                      <a16:creationId xmlns:a16="http://schemas.microsoft.com/office/drawing/2014/main" id="{E6FA39F9-ABC5-CBBE-4FAB-4AB9931C70F3}"/>
                    </a:ext>
                  </a:extLst>
                </p:cNvPr>
                <p:cNvPicPr/>
                <p:nvPr/>
              </p:nvPicPr>
              <p:blipFill>
                <a:blip r:embed="rId105"/>
                <a:stretch>
                  <a:fillRect/>
                </a:stretch>
              </p:blipFill>
              <p:spPr>
                <a:xfrm>
                  <a:off x="3309731" y="2934775"/>
                  <a:ext cx="279720" cy="35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6">
            <p14:nvContentPartPr>
              <p14:cNvPr id="67" name="Ink 66">
                <a:extLst>
                  <a:ext uri="{FF2B5EF4-FFF2-40B4-BE49-F238E27FC236}">
                    <a16:creationId xmlns:a16="http://schemas.microsoft.com/office/drawing/2014/main" id="{46D6F6D7-A7C8-E4AB-595C-8DC33B2C4C12}"/>
                  </a:ext>
                </a:extLst>
              </p14:cNvPr>
              <p14:cNvContentPartPr/>
              <p14:nvPr/>
            </p14:nvContentPartPr>
            <p14:xfrm>
              <a:off x="4148531" y="2808775"/>
              <a:ext cx="37800" cy="33840"/>
            </p14:xfrm>
          </p:contentPart>
        </mc:Choice>
        <mc:Fallback xmlns="">
          <p:pic>
            <p:nvPicPr>
              <p:cNvPr id="67" name="Ink 66">
                <a:extLst>
                  <a:ext uri="{FF2B5EF4-FFF2-40B4-BE49-F238E27FC236}">
                    <a16:creationId xmlns:a16="http://schemas.microsoft.com/office/drawing/2014/main" id="{46D6F6D7-A7C8-E4AB-595C-8DC33B2C4C12}"/>
                  </a:ext>
                </a:extLst>
              </p:cNvPr>
              <p:cNvPicPr/>
              <p:nvPr/>
            </p:nvPicPr>
            <p:blipFill>
              <a:blip r:embed="rId107"/>
              <a:stretch>
                <a:fillRect/>
              </a:stretch>
            </p:blipFill>
            <p:spPr>
              <a:xfrm>
                <a:off x="4139531" y="2800135"/>
                <a:ext cx="55440" cy="51480"/>
              </a:xfrm>
              <a:prstGeom prst="rect">
                <a:avLst/>
              </a:prstGeom>
            </p:spPr>
          </p:pic>
        </mc:Fallback>
      </mc:AlternateContent>
      <p:grpSp>
        <p:nvGrpSpPr>
          <p:cNvPr id="78" name="Group 77">
            <a:extLst>
              <a:ext uri="{FF2B5EF4-FFF2-40B4-BE49-F238E27FC236}">
                <a16:creationId xmlns:a16="http://schemas.microsoft.com/office/drawing/2014/main" id="{747EFF07-4005-6B05-256C-523689C4FC68}"/>
              </a:ext>
            </a:extLst>
          </p:cNvPr>
          <p:cNvGrpSpPr/>
          <p:nvPr/>
        </p:nvGrpSpPr>
        <p:grpSpPr>
          <a:xfrm>
            <a:off x="1950731" y="3724615"/>
            <a:ext cx="1272960" cy="382320"/>
            <a:chOff x="1950731" y="3724615"/>
            <a:chExt cx="1272960" cy="382320"/>
          </a:xfrm>
        </p:grpSpPr>
        <mc:AlternateContent xmlns:mc="http://schemas.openxmlformats.org/markup-compatibility/2006" xmlns:p14="http://schemas.microsoft.com/office/powerpoint/2010/main">
          <mc:Choice Requires="p14">
            <p:contentPart p14:bwMode="auto" r:id="rId108">
              <p14:nvContentPartPr>
                <p14:cNvPr id="70" name="Ink 69">
                  <a:extLst>
                    <a:ext uri="{FF2B5EF4-FFF2-40B4-BE49-F238E27FC236}">
                      <a16:creationId xmlns:a16="http://schemas.microsoft.com/office/drawing/2014/main" id="{2E15DE4B-24FA-3C38-8947-387FCC95F175}"/>
                    </a:ext>
                  </a:extLst>
                </p14:cNvPr>
                <p14:cNvContentPartPr/>
                <p14:nvPr/>
              </p14:nvContentPartPr>
              <p14:xfrm>
                <a:off x="1950731" y="3724615"/>
                <a:ext cx="1272960" cy="382320"/>
              </p14:xfrm>
            </p:contentPart>
          </mc:Choice>
          <mc:Fallback xmlns="">
            <p:pic>
              <p:nvPicPr>
                <p:cNvPr id="70" name="Ink 69">
                  <a:extLst>
                    <a:ext uri="{FF2B5EF4-FFF2-40B4-BE49-F238E27FC236}">
                      <a16:creationId xmlns:a16="http://schemas.microsoft.com/office/drawing/2014/main" id="{2E15DE4B-24FA-3C38-8947-387FCC95F175}"/>
                    </a:ext>
                  </a:extLst>
                </p:cNvPr>
                <p:cNvPicPr/>
                <p:nvPr/>
              </p:nvPicPr>
              <p:blipFill>
                <a:blip r:embed="rId109"/>
                <a:stretch>
                  <a:fillRect/>
                </a:stretch>
              </p:blipFill>
              <p:spPr>
                <a:xfrm>
                  <a:off x="1942091" y="3715975"/>
                  <a:ext cx="1290600" cy="3999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1" name="Ink 70">
                  <a:extLst>
                    <a:ext uri="{FF2B5EF4-FFF2-40B4-BE49-F238E27FC236}">
                      <a16:creationId xmlns:a16="http://schemas.microsoft.com/office/drawing/2014/main" id="{89499825-9786-31AE-3FF8-EE85B5AA7EFA}"/>
                    </a:ext>
                  </a:extLst>
                </p14:cNvPr>
                <p14:cNvContentPartPr/>
                <p14:nvPr/>
              </p14:nvContentPartPr>
              <p14:xfrm>
                <a:off x="2685491" y="3854935"/>
                <a:ext cx="49320" cy="8640"/>
              </p14:xfrm>
            </p:contentPart>
          </mc:Choice>
          <mc:Fallback xmlns="">
            <p:pic>
              <p:nvPicPr>
                <p:cNvPr id="71" name="Ink 70">
                  <a:extLst>
                    <a:ext uri="{FF2B5EF4-FFF2-40B4-BE49-F238E27FC236}">
                      <a16:creationId xmlns:a16="http://schemas.microsoft.com/office/drawing/2014/main" id="{89499825-9786-31AE-3FF8-EE85B5AA7EFA}"/>
                    </a:ext>
                  </a:extLst>
                </p:cNvPr>
                <p:cNvPicPr/>
                <p:nvPr/>
              </p:nvPicPr>
              <p:blipFill>
                <a:blip r:embed="rId111"/>
                <a:stretch>
                  <a:fillRect/>
                </a:stretch>
              </p:blipFill>
              <p:spPr>
                <a:xfrm>
                  <a:off x="2676851" y="3846295"/>
                  <a:ext cx="6696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2" name="Ink 71">
                  <a:extLst>
                    <a:ext uri="{FF2B5EF4-FFF2-40B4-BE49-F238E27FC236}">
                      <a16:creationId xmlns:a16="http://schemas.microsoft.com/office/drawing/2014/main" id="{1AF16C70-DD89-F3EF-2FD8-2DB1E00CC7A6}"/>
                    </a:ext>
                  </a:extLst>
                </p14:cNvPr>
                <p14:cNvContentPartPr/>
                <p14:nvPr/>
              </p14:nvContentPartPr>
              <p14:xfrm>
                <a:off x="2191211" y="3877615"/>
                <a:ext cx="550080" cy="68760"/>
              </p14:xfrm>
            </p:contentPart>
          </mc:Choice>
          <mc:Fallback xmlns="">
            <p:pic>
              <p:nvPicPr>
                <p:cNvPr id="72" name="Ink 71">
                  <a:extLst>
                    <a:ext uri="{FF2B5EF4-FFF2-40B4-BE49-F238E27FC236}">
                      <a16:creationId xmlns:a16="http://schemas.microsoft.com/office/drawing/2014/main" id="{1AF16C70-DD89-F3EF-2FD8-2DB1E00CC7A6}"/>
                    </a:ext>
                  </a:extLst>
                </p:cNvPr>
                <p:cNvPicPr/>
                <p:nvPr/>
              </p:nvPicPr>
              <p:blipFill>
                <a:blip r:embed="rId113"/>
                <a:stretch>
                  <a:fillRect/>
                </a:stretch>
              </p:blipFill>
              <p:spPr>
                <a:xfrm>
                  <a:off x="2182211" y="3868975"/>
                  <a:ext cx="567720" cy="86400"/>
                </a:xfrm>
                <a:prstGeom prst="rect">
                  <a:avLst/>
                </a:prstGeom>
              </p:spPr>
            </p:pic>
          </mc:Fallback>
        </mc:AlternateContent>
      </p:grpSp>
      <p:grpSp>
        <p:nvGrpSpPr>
          <p:cNvPr id="81" name="Group 80">
            <a:extLst>
              <a:ext uri="{FF2B5EF4-FFF2-40B4-BE49-F238E27FC236}">
                <a16:creationId xmlns:a16="http://schemas.microsoft.com/office/drawing/2014/main" id="{ECB33878-7484-2370-6FB8-15FEBCC39F1A}"/>
              </a:ext>
            </a:extLst>
          </p:cNvPr>
          <p:cNvGrpSpPr/>
          <p:nvPr/>
        </p:nvGrpSpPr>
        <p:grpSpPr>
          <a:xfrm>
            <a:off x="3413411" y="3619855"/>
            <a:ext cx="4881960" cy="682200"/>
            <a:chOff x="3413411" y="3619855"/>
            <a:chExt cx="4881960" cy="682200"/>
          </a:xfrm>
        </p:grpSpPr>
        <mc:AlternateContent xmlns:mc="http://schemas.openxmlformats.org/markup-compatibility/2006" xmlns:p14="http://schemas.microsoft.com/office/powerpoint/2010/main">
          <mc:Choice Requires="p14">
            <p:contentPart p14:bwMode="auto" r:id="rId114">
              <p14:nvContentPartPr>
                <p14:cNvPr id="73" name="Ink 72">
                  <a:extLst>
                    <a:ext uri="{FF2B5EF4-FFF2-40B4-BE49-F238E27FC236}">
                      <a16:creationId xmlns:a16="http://schemas.microsoft.com/office/drawing/2014/main" id="{4FCEC767-FD91-36AF-E8B2-C8D34CB47451}"/>
                    </a:ext>
                  </a:extLst>
                </p14:cNvPr>
                <p14:cNvContentPartPr/>
                <p14:nvPr/>
              </p14:nvContentPartPr>
              <p14:xfrm>
                <a:off x="3413411" y="3905335"/>
                <a:ext cx="1046160" cy="396720"/>
              </p14:xfrm>
            </p:contentPart>
          </mc:Choice>
          <mc:Fallback xmlns="">
            <p:pic>
              <p:nvPicPr>
                <p:cNvPr id="73" name="Ink 72">
                  <a:extLst>
                    <a:ext uri="{FF2B5EF4-FFF2-40B4-BE49-F238E27FC236}">
                      <a16:creationId xmlns:a16="http://schemas.microsoft.com/office/drawing/2014/main" id="{4FCEC767-FD91-36AF-E8B2-C8D34CB47451}"/>
                    </a:ext>
                  </a:extLst>
                </p:cNvPr>
                <p:cNvPicPr/>
                <p:nvPr/>
              </p:nvPicPr>
              <p:blipFill>
                <a:blip r:embed="rId115"/>
                <a:stretch>
                  <a:fillRect/>
                </a:stretch>
              </p:blipFill>
              <p:spPr>
                <a:xfrm>
                  <a:off x="3404411" y="3896695"/>
                  <a:ext cx="1063800" cy="4143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4" name="Ink 73">
                  <a:extLst>
                    <a:ext uri="{FF2B5EF4-FFF2-40B4-BE49-F238E27FC236}">
                      <a16:creationId xmlns:a16="http://schemas.microsoft.com/office/drawing/2014/main" id="{6C508D26-6191-AC5D-A9FC-0D78E57998AC}"/>
                    </a:ext>
                  </a:extLst>
                </p14:cNvPr>
                <p14:cNvContentPartPr/>
                <p14:nvPr/>
              </p14:nvContentPartPr>
              <p14:xfrm>
                <a:off x="4650371" y="3651895"/>
                <a:ext cx="977400" cy="391320"/>
              </p14:xfrm>
            </p:contentPart>
          </mc:Choice>
          <mc:Fallback xmlns="">
            <p:pic>
              <p:nvPicPr>
                <p:cNvPr id="74" name="Ink 73">
                  <a:extLst>
                    <a:ext uri="{FF2B5EF4-FFF2-40B4-BE49-F238E27FC236}">
                      <a16:creationId xmlns:a16="http://schemas.microsoft.com/office/drawing/2014/main" id="{6C508D26-6191-AC5D-A9FC-0D78E57998AC}"/>
                    </a:ext>
                  </a:extLst>
                </p:cNvPr>
                <p:cNvPicPr/>
                <p:nvPr/>
              </p:nvPicPr>
              <p:blipFill>
                <a:blip r:embed="rId117"/>
                <a:stretch>
                  <a:fillRect/>
                </a:stretch>
              </p:blipFill>
              <p:spPr>
                <a:xfrm>
                  <a:off x="4641371" y="3642895"/>
                  <a:ext cx="995040" cy="4089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5" name="Ink 74">
                  <a:extLst>
                    <a:ext uri="{FF2B5EF4-FFF2-40B4-BE49-F238E27FC236}">
                      <a16:creationId xmlns:a16="http://schemas.microsoft.com/office/drawing/2014/main" id="{A68087C2-9B08-57FA-67E2-12C48B87FAA2}"/>
                    </a:ext>
                  </a:extLst>
                </p14:cNvPr>
                <p14:cNvContentPartPr/>
                <p14:nvPr/>
              </p14:nvContentPartPr>
              <p14:xfrm>
                <a:off x="5774651" y="3619855"/>
                <a:ext cx="1163880" cy="495360"/>
              </p14:xfrm>
            </p:contentPart>
          </mc:Choice>
          <mc:Fallback xmlns="">
            <p:pic>
              <p:nvPicPr>
                <p:cNvPr id="75" name="Ink 74">
                  <a:extLst>
                    <a:ext uri="{FF2B5EF4-FFF2-40B4-BE49-F238E27FC236}">
                      <a16:creationId xmlns:a16="http://schemas.microsoft.com/office/drawing/2014/main" id="{A68087C2-9B08-57FA-67E2-12C48B87FAA2}"/>
                    </a:ext>
                  </a:extLst>
                </p:cNvPr>
                <p:cNvPicPr/>
                <p:nvPr/>
              </p:nvPicPr>
              <p:blipFill>
                <a:blip r:embed="rId119"/>
                <a:stretch>
                  <a:fillRect/>
                </a:stretch>
              </p:blipFill>
              <p:spPr>
                <a:xfrm>
                  <a:off x="5765651" y="3610855"/>
                  <a:ext cx="1181520" cy="5130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6" name="Ink 75">
                  <a:extLst>
                    <a:ext uri="{FF2B5EF4-FFF2-40B4-BE49-F238E27FC236}">
                      <a16:creationId xmlns:a16="http://schemas.microsoft.com/office/drawing/2014/main" id="{F6AF0AF9-41C8-1E0E-E014-8A21B0925BEA}"/>
                    </a:ext>
                  </a:extLst>
                </p14:cNvPr>
                <p14:cNvContentPartPr/>
                <p14:nvPr/>
              </p14:nvContentPartPr>
              <p14:xfrm>
                <a:off x="7157771" y="3812815"/>
                <a:ext cx="403200" cy="86760"/>
              </p14:xfrm>
            </p:contentPart>
          </mc:Choice>
          <mc:Fallback xmlns="">
            <p:pic>
              <p:nvPicPr>
                <p:cNvPr id="76" name="Ink 75">
                  <a:extLst>
                    <a:ext uri="{FF2B5EF4-FFF2-40B4-BE49-F238E27FC236}">
                      <a16:creationId xmlns:a16="http://schemas.microsoft.com/office/drawing/2014/main" id="{F6AF0AF9-41C8-1E0E-E014-8A21B0925BEA}"/>
                    </a:ext>
                  </a:extLst>
                </p:cNvPr>
                <p:cNvPicPr/>
                <p:nvPr/>
              </p:nvPicPr>
              <p:blipFill>
                <a:blip r:embed="rId121"/>
                <a:stretch>
                  <a:fillRect/>
                </a:stretch>
              </p:blipFill>
              <p:spPr>
                <a:xfrm>
                  <a:off x="7149131" y="3803815"/>
                  <a:ext cx="42084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9" name="Ink 78">
                  <a:extLst>
                    <a:ext uri="{FF2B5EF4-FFF2-40B4-BE49-F238E27FC236}">
                      <a16:creationId xmlns:a16="http://schemas.microsoft.com/office/drawing/2014/main" id="{F2D8FB07-5FE9-BE38-5D21-A0C8309B3E81}"/>
                    </a:ext>
                  </a:extLst>
                </p14:cNvPr>
                <p14:cNvContentPartPr/>
                <p14:nvPr/>
              </p14:nvContentPartPr>
              <p14:xfrm>
                <a:off x="7915931" y="3645415"/>
                <a:ext cx="195840" cy="251280"/>
              </p14:xfrm>
            </p:contentPart>
          </mc:Choice>
          <mc:Fallback xmlns="">
            <p:pic>
              <p:nvPicPr>
                <p:cNvPr id="79" name="Ink 78">
                  <a:extLst>
                    <a:ext uri="{FF2B5EF4-FFF2-40B4-BE49-F238E27FC236}">
                      <a16:creationId xmlns:a16="http://schemas.microsoft.com/office/drawing/2014/main" id="{F2D8FB07-5FE9-BE38-5D21-A0C8309B3E81}"/>
                    </a:ext>
                  </a:extLst>
                </p:cNvPr>
                <p:cNvPicPr/>
                <p:nvPr/>
              </p:nvPicPr>
              <p:blipFill>
                <a:blip r:embed="rId123"/>
                <a:stretch>
                  <a:fillRect/>
                </a:stretch>
              </p:blipFill>
              <p:spPr>
                <a:xfrm>
                  <a:off x="7906931" y="3636775"/>
                  <a:ext cx="21348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0" name="Ink 79">
                  <a:extLst>
                    <a:ext uri="{FF2B5EF4-FFF2-40B4-BE49-F238E27FC236}">
                      <a16:creationId xmlns:a16="http://schemas.microsoft.com/office/drawing/2014/main" id="{0CD1BBB8-1DC3-8A5B-8245-414AE2F62678}"/>
                    </a:ext>
                  </a:extLst>
                </p14:cNvPr>
                <p14:cNvContentPartPr/>
                <p14:nvPr/>
              </p14:nvContentPartPr>
              <p14:xfrm>
                <a:off x="7879931" y="3634255"/>
                <a:ext cx="415440" cy="34560"/>
              </p14:xfrm>
            </p:contentPart>
          </mc:Choice>
          <mc:Fallback xmlns="">
            <p:pic>
              <p:nvPicPr>
                <p:cNvPr id="80" name="Ink 79">
                  <a:extLst>
                    <a:ext uri="{FF2B5EF4-FFF2-40B4-BE49-F238E27FC236}">
                      <a16:creationId xmlns:a16="http://schemas.microsoft.com/office/drawing/2014/main" id="{0CD1BBB8-1DC3-8A5B-8245-414AE2F62678}"/>
                    </a:ext>
                  </a:extLst>
                </p:cNvPr>
                <p:cNvPicPr/>
                <p:nvPr/>
              </p:nvPicPr>
              <p:blipFill>
                <a:blip r:embed="rId125"/>
                <a:stretch>
                  <a:fillRect/>
                </a:stretch>
              </p:blipFill>
              <p:spPr>
                <a:xfrm>
                  <a:off x="7871291" y="3625255"/>
                  <a:ext cx="433080" cy="52200"/>
                </a:xfrm>
                <a:prstGeom prst="rect">
                  <a:avLst/>
                </a:prstGeom>
              </p:spPr>
            </p:pic>
          </mc:Fallback>
        </mc:AlternateContent>
      </p:grpSp>
      <p:grpSp>
        <p:nvGrpSpPr>
          <p:cNvPr id="91" name="Group 90">
            <a:extLst>
              <a:ext uri="{FF2B5EF4-FFF2-40B4-BE49-F238E27FC236}">
                <a16:creationId xmlns:a16="http://schemas.microsoft.com/office/drawing/2014/main" id="{DD5A5C89-6EB9-EA84-0C83-845D87A1F785}"/>
              </a:ext>
            </a:extLst>
          </p:cNvPr>
          <p:cNvGrpSpPr/>
          <p:nvPr/>
        </p:nvGrpSpPr>
        <p:grpSpPr>
          <a:xfrm>
            <a:off x="1946411" y="4323655"/>
            <a:ext cx="3484080" cy="403920"/>
            <a:chOff x="1946411" y="4323655"/>
            <a:chExt cx="3484080" cy="403920"/>
          </a:xfrm>
        </p:grpSpPr>
        <mc:AlternateContent xmlns:mc="http://schemas.openxmlformats.org/markup-compatibility/2006" xmlns:p14="http://schemas.microsoft.com/office/powerpoint/2010/main">
          <mc:Choice Requires="p14">
            <p:contentPart p14:bwMode="auto" r:id="rId126">
              <p14:nvContentPartPr>
                <p14:cNvPr id="82" name="Ink 81">
                  <a:extLst>
                    <a:ext uri="{FF2B5EF4-FFF2-40B4-BE49-F238E27FC236}">
                      <a16:creationId xmlns:a16="http://schemas.microsoft.com/office/drawing/2014/main" id="{9AC357C7-94F2-2882-DFA4-C7D7012C1FBA}"/>
                    </a:ext>
                  </a:extLst>
                </p14:cNvPr>
                <p14:cNvContentPartPr/>
                <p14:nvPr/>
              </p14:nvContentPartPr>
              <p14:xfrm>
                <a:off x="1946411" y="4323655"/>
                <a:ext cx="923760" cy="389520"/>
              </p14:xfrm>
            </p:contentPart>
          </mc:Choice>
          <mc:Fallback xmlns="">
            <p:pic>
              <p:nvPicPr>
                <p:cNvPr id="82" name="Ink 81">
                  <a:extLst>
                    <a:ext uri="{FF2B5EF4-FFF2-40B4-BE49-F238E27FC236}">
                      <a16:creationId xmlns:a16="http://schemas.microsoft.com/office/drawing/2014/main" id="{9AC357C7-94F2-2882-DFA4-C7D7012C1FBA}"/>
                    </a:ext>
                  </a:extLst>
                </p:cNvPr>
                <p:cNvPicPr/>
                <p:nvPr/>
              </p:nvPicPr>
              <p:blipFill>
                <a:blip r:embed="rId127"/>
                <a:stretch>
                  <a:fillRect/>
                </a:stretch>
              </p:blipFill>
              <p:spPr>
                <a:xfrm>
                  <a:off x="1937411" y="4315015"/>
                  <a:ext cx="941400" cy="4071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3" name="Ink 82">
                  <a:extLst>
                    <a:ext uri="{FF2B5EF4-FFF2-40B4-BE49-F238E27FC236}">
                      <a16:creationId xmlns:a16="http://schemas.microsoft.com/office/drawing/2014/main" id="{418D551B-054A-CA35-D957-906EEE33CB1B}"/>
                    </a:ext>
                  </a:extLst>
                </p14:cNvPr>
                <p14:cNvContentPartPr/>
                <p14:nvPr/>
              </p14:nvContentPartPr>
              <p14:xfrm>
                <a:off x="3126851" y="4345255"/>
                <a:ext cx="716040" cy="376200"/>
              </p14:xfrm>
            </p:contentPart>
          </mc:Choice>
          <mc:Fallback xmlns="">
            <p:pic>
              <p:nvPicPr>
                <p:cNvPr id="83" name="Ink 82">
                  <a:extLst>
                    <a:ext uri="{FF2B5EF4-FFF2-40B4-BE49-F238E27FC236}">
                      <a16:creationId xmlns:a16="http://schemas.microsoft.com/office/drawing/2014/main" id="{418D551B-054A-CA35-D957-906EEE33CB1B}"/>
                    </a:ext>
                  </a:extLst>
                </p:cNvPr>
                <p:cNvPicPr/>
                <p:nvPr/>
              </p:nvPicPr>
              <p:blipFill>
                <a:blip r:embed="rId129"/>
                <a:stretch>
                  <a:fillRect/>
                </a:stretch>
              </p:blipFill>
              <p:spPr>
                <a:xfrm>
                  <a:off x="3118211" y="4336615"/>
                  <a:ext cx="733680" cy="3938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4" name="Ink 83">
                  <a:extLst>
                    <a:ext uri="{FF2B5EF4-FFF2-40B4-BE49-F238E27FC236}">
                      <a16:creationId xmlns:a16="http://schemas.microsoft.com/office/drawing/2014/main" id="{EF70DB23-310F-FC82-9091-BCFDFFD4C305}"/>
                    </a:ext>
                  </a:extLst>
                </p14:cNvPr>
                <p14:cNvContentPartPr/>
                <p14:nvPr/>
              </p14:nvContentPartPr>
              <p14:xfrm>
                <a:off x="3585491" y="4498255"/>
                <a:ext cx="188280" cy="33480"/>
              </p14:xfrm>
            </p:contentPart>
          </mc:Choice>
          <mc:Fallback xmlns="">
            <p:pic>
              <p:nvPicPr>
                <p:cNvPr id="84" name="Ink 83">
                  <a:extLst>
                    <a:ext uri="{FF2B5EF4-FFF2-40B4-BE49-F238E27FC236}">
                      <a16:creationId xmlns:a16="http://schemas.microsoft.com/office/drawing/2014/main" id="{EF70DB23-310F-FC82-9091-BCFDFFD4C305}"/>
                    </a:ext>
                  </a:extLst>
                </p:cNvPr>
                <p:cNvPicPr/>
                <p:nvPr/>
              </p:nvPicPr>
              <p:blipFill>
                <a:blip r:embed="rId131"/>
                <a:stretch>
                  <a:fillRect/>
                </a:stretch>
              </p:blipFill>
              <p:spPr>
                <a:xfrm>
                  <a:off x="3576491" y="4489255"/>
                  <a:ext cx="20592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5" name="Ink 84">
                  <a:extLst>
                    <a:ext uri="{FF2B5EF4-FFF2-40B4-BE49-F238E27FC236}">
                      <a16:creationId xmlns:a16="http://schemas.microsoft.com/office/drawing/2014/main" id="{5C10F8A3-74A7-0C69-98B6-79343D60A651}"/>
                    </a:ext>
                  </a:extLst>
                </p14:cNvPr>
                <p14:cNvContentPartPr/>
                <p14:nvPr/>
              </p14:nvContentPartPr>
              <p14:xfrm>
                <a:off x="3492611" y="4395295"/>
                <a:ext cx="28440" cy="10440"/>
              </p14:xfrm>
            </p:contentPart>
          </mc:Choice>
          <mc:Fallback xmlns="">
            <p:pic>
              <p:nvPicPr>
                <p:cNvPr id="85" name="Ink 84">
                  <a:extLst>
                    <a:ext uri="{FF2B5EF4-FFF2-40B4-BE49-F238E27FC236}">
                      <a16:creationId xmlns:a16="http://schemas.microsoft.com/office/drawing/2014/main" id="{5C10F8A3-74A7-0C69-98B6-79343D60A651}"/>
                    </a:ext>
                  </a:extLst>
                </p:cNvPr>
                <p:cNvPicPr/>
                <p:nvPr/>
              </p:nvPicPr>
              <p:blipFill>
                <a:blip r:embed="rId133"/>
                <a:stretch>
                  <a:fillRect/>
                </a:stretch>
              </p:blipFill>
              <p:spPr>
                <a:xfrm>
                  <a:off x="3483971" y="4386655"/>
                  <a:ext cx="4608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7" name="Ink 86">
                  <a:extLst>
                    <a:ext uri="{FF2B5EF4-FFF2-40B4-BE49-F238E27FC236}">
                      <a16:creationId xmlns:a16="http://schemas.microsoft.com/office/drawing/2014/main" id="{BF7DBEF5-BEA1-AB4C-0C1D-FF1F73FCDDEC}"/>
                    </a:ext>
                  </a:extLst>
                </p14:cNvPr>
                <p14:cNvContentPartPr/>
                <p14:nvPr/>
              </p14:nvContentPartPr>
              <p14:xfrm>
                <a:off x="4242491" y="4575295"/>
                <a:ext cx="663840" cy="152280"/>
              </p14:xfrm>
            </p:contentPart>
          </mc:Choice>
          <mc:Fallback xmlns="">
            <p:pic>
              <p:nvPicPr>
                <p:cNvPr id="87" name="Ink 86">
                  <a:extLst>
                    <a:ext uri="{FF2B5EF4-FFF2-40B4-BE49-F238E27FC236}">
                      <a16:creationId xmlns:a16="http://schemas.microsoft.com/office/drawing/2014/main" id="{BF7DBEF5-BEA1-AB4C-0C1D-FF1F73FCDDEC}"/>
                    </a:ext>
                  </a:extLst>
                </p:cNvPr>
                <p:cNvPicPr/>
                <p:nvPr/>
              </p:nvPicPr>
              <p:blipFill>
                <a:blip r:embed="rId135"/>
                <a:stretch>
                  <a:fillRect/>
                </a:stretch>
              </p:blipFill>
              <p:spPr>
                <a:xfrm>
                  <a:off x="4233851" y="4566655"/>
                  <a:ext cx="68148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9" name="Ink 88">
                  <a:extLst>
                    <a:ext uri="{FF2B5EF4-FFF2-40B4-BE49-F238E27FC236}">
                      <a16:creationId xmlns:a16="http://schemas.microsoft.com/office/drawing/2014/main" id="{7281D48A-EB18-81EB-5F37-A273D94D87FE}"/>
                    </a:ext>
                  </a:extLst>
                </p14:cNvPr>
                <p14:cNvContentPartPr/>
                <p14:nvPr/>
              </p14:nvContentPartPr>
              <p14:xfrm>
                <a:off x="5176331" y="4463695"/>
                <a:ext cx="106560" cy="204120"/>
              </p14:xfrm>
            </p:contentPart>
          </mc:Choice>
          <mc:Fallback xmlns="">
            <p:pic>
              <p:nvPicPr>
                <p:cNvPr id="89" name="Ink 88">
                  <a:extLst>
                    <a:ext uri="{FF2B5EF4-FFF2-40B4-BE49-F238E27FC236}">
                      <a16:creationId xmlns:a16="http://schemas.microsoft.com/office/drawing/2014/main" id="{7281D48A-EB18-81EB-5F37-A273D94D87FE}"/>
                    </a:ext>
                  </a:extLst>
                </p:cNvPr>
                <p:cNvPicPr/>
                <p:nvPr/>
              </p:nvPicPr>
              <p:blipFill>
                <a:blip r:embed="rId137"/>
                <a:stretch>
                  <a:fillRect/>
                </a:stretch>
              </p:blipFill>
              <p:spPr>
                <a:xfrm>
                  <a:off x="5167331" y="4455055"/>
                  <a:ext cx="12420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90" name="Ink 89">
                  <a:extLst>
                    <a:ext uri="{FF2B5EF4-FFF2-40B4-BE49-F238E27FC236}">
                      <a16:creationId xmlns:a16="http://schemas.microsoft.com/office/drawing/2014/main" id="{6C63AFC2-F369-6426-0ABE-A0021A85E19F}"/>
                    </a:ext>
                  </a:extLst>
                </p14:cNvPr>
                <p14:cNvContentPartPr/>
                <p14:nvPr/>
              </p14:nvContentPartPr>
              <p14:xfrm>
                <a:off x="5173811" y="4455775"/>
                <a:ext cx="256680" cy="49680"/>
              </p14:xfrm>
            </p:contentPart>
          </mc:Choice>
          <mc:Fallback xmlns="">
            <p:pic>
              <p:nvPicPr>
                <p:cNvPr id="90" name="Ink 89">
                  <a:extLst>
                    <a:ext uri="{FF2B5EF4-FFF2-40B4-BE49-F238E27FC236}">
                      <a16:creationId xmlns:a16="http://schemas.microsoft.com/office/drawing/2014/main" id="{6C63AFC2-F369-6426-0ABE-A0021A85E19F}"/>
                    </a:ext>
                  </a:extLst>
                </p:cNvPr>
                <p:cNvPicPr/>
                <p:nvPr/>
              </p:nvPicPr>
              <p:blipFill>
                <a:blip r:embed="rId139"/>
                <a:stretch>
                  <a:fillRect/>
                </a:stretch>
              </p:blipFill>
              <p:spPr>
                <a:xfrm>
                  <a:off x="5164811" y="4447135"/>
                  <a:ext cx="274320" cy="67320"/>
                </a:xfrm>
                <a:prstGeom prst="rect">
                  <a:avLst/>
                </a:prstGeom>
              </p:spPr>
            </p:pic>
          </mc:Fallback>
        </mc:AlternateContent>
      </p:grpSp>
      <p:grpSp>
        <p:nvGrpSpPr>
          <p:cNvPr id="95" name="Group 94">
            <a:extLst>
              <a:ext uri="{FF2B5EF4-FFF2-40B4-BE49-F238E27FC236}">
                <a16:creationId xmlns:a16="http://schemas.microsoft.com/office/drawing/2014/main" id="{C7B36361-7D48-6929-44AC-B441A8543A96}"/>
              </a:ext>
            </a:extLst>
          </p:cNvPr>
          <p:cNvGrpSpPr/>
          <p:nvPr/>
        </p:nvGrpSpPr>
        <p:grpSpPr>
          <a:xfrm>
            <a:off x="5966891" y="4299535"/>
            <a:ext cx="1497240" cy="377640"/>
            <a:chOff x="5966891" y="4299535"/>
            <a:chExt cx="1497240" cy="377640"/>
          </a:xfrm>
        </p:grpSpPr>
        <mc:AlternateContent xmlns:mc="http://schemas.openxmlformats.org/markup-compatibility/2006" xmlns:p14="http://schemas.microsoft.com/office/powerpoint/2010/main">
          <mc:Choice Requires="p14">
            <p:contentPart p14:bwMode="auto" r:id="rId140">
              <p14:nvContentPartPr>
                <p14:cNvPr id="92" name="Ink 91">
                  <a:extLst>
                    <a:ext uri="{FF2B5EF4-FFF2-40B4-BE49-F238E27FC236}">
                      <a16:creationId xmlns:a16="http://schemas.microsoft.com/office/drawing/2014/main" id="{99AD451B-5FAB-33FD-2F38-6F1767BF635D}"/>
                    </a:ext>
                  </a:extLst>
                </p14:cNvPr>
                <p14:cNvContentPartPr/>
                <p14:nvPr/>
              </p14:nvContentPartPr>
              <p14:xfrm>
                <a:off x="5966891" y="4310695"/>
                <a:ext cx="511920" cy="323640"/>
              </p14:xfrm>
            </p:contentPart>
          </mc:Choice>
          <mc:Fallback xmlns="">
            <p:pic>
              <p:nvPicPr>
                <p:cNvPr id="92" name="Ink 91">
                  <a:extLst>
                    <a:ext uri="{FF2B5EF4-FFF2-40B4-BE49-F238E27FC236}">
                      <a16:creationId xmlns:a16="http://schemas.microsoft.com/office/drawing/2014/main" id="{99AD451B-5FAB-33FD-2F38-6F1767BF635D}"/>
                    </a:ext>
                  </a:extLst>
                </p:cNvPr>
                <p:cNvPicPr/>
                <p:nvPr/>
              </p:nvPicPr>
              <p:blipFill>
                <a:blip r:embed="rId141"/>
                <a:stretch>
                  <a:fillRect/>
                </a:stretch>
              </p:blipFill>
              <p:spPr>
                <a:xfrm>
                  <a:off x="5958251" y="4302055"/>
                  <a:ext cx="529560" cy="34128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93" name="Ink 92">
                  <a:extLst>
                    <a:ext uri="{FF2B5EF4-FFF2-40B4-BE49-F238E27FC236}">
                      <a16:creationId xmlns:a16="http://schemas.microsoft.com/office/drawing/2014/main" id="{DD242513-538A-E674-1B46-28E4283F9739}"/>
                    </a:ext>
                  </a:extLst>
                </p14:cNvPr>
                <p14:cNvContentPartPr/>
                <p14:nvPr/>
              </p14:nvContentPartPr>
              <p14:xfrm>
                <a:off x="6205931" y="4360375"/>
                <a:ext cx="34920" cy="13320"/>
              </p14:xfrm>
            </p:contentPart>
          </mc:Choice>
          <mc:Fallback xmlns="">
            <p:pic>
              <p:nvPicPr>
                <p:cNvPr id="93" name="Ink 92">
                  <a:extLst>
                    <a:ext uri="{FF2B5EF4-FFF2-40B4-BE49-F238E27FC236}">
                      <a16:creationId xmlns:a16="http://schemas.microsoft.com/office/drawing/2014/main" id="{DD242513-538A-E674-1B46-28E4283F9739}"/>
                    </a:ext>
                  </a:extLst>
                </p:cNvPr>
                <p:cNvPicPr/>
                <p:nvPr/>
              </p:nvPicPr>
              <p:blipFill>
                <a:blip r:embed="rId143"/>
                <a:stretch>
                  <a:fillRect/>
                </a:stretch>
              </p:blipFill>
              <p:spPr>
                <a:xfrm>
                  <a:off x="6196931" y="4351735"/>
                  <a:ext cx="525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94" name="Ink 93">
                  <a:extLst>
                    <a:ext uri="{FF2B5EF4-FFF2-40B4-BE49-F238E27FC236}">
                      <a16:creationId xmlns:a16="http://schemas.microsoft.com/office/drawing/2014/main" id="{BF9DCE70-098E-AC59-E944-A00630E0198F}"/>
                    </a:ext>
                  </a:extLst>
                </p14:cNvPr>
                <p14:cNvContentPartPr/>
                <p14:nvPr/>
              </p14:nvContentPartPr>
              <p14:xfrm>
                <a:off x="6770771" y="4299535"/>
                <a:ext cx="693360" cy="377640"/>
              </p14:xfrm>
            </p:contentPart>
          </mc:Choice>
          <mc:Fallback xmlns="">
            <p:pic>
              <p:nvPicPr>
                <p:cNvPr id="94" name="Ink 93">
                  <a:extLst>
                    <a:ext uri="{FF2B5EF4-FFF2-40B4-BE49-F238E27FC236}">
                      <a16:creationId xmlns:a16="http://schemas.microsoft.com/office/drawing/2014/main" id="{BF9DCE70-098E-AC59-E944-A00630E0198F}"/>
                    </a:ext>
                  </a:extLst>
                </p:cNvPr>
                <p:cNvPicPr/>
                <p:nvPr/>
              </p:nvPicPr>
              <p:blipFill>
                <a:blip r:embed="rId145"/>
                <a:stretch>
                  <a:fillRect/>
                </a:stretch>
              </p:blipFill>
              <p:spPr>
                <a:xfrm>
                  <a:off x="6762131" y="4290535"/>
                  <a:ext cx="711000" cy="395280"/>
                </a:xfrm>
                <a:prstGeom prst="rect">
                  <a:avLst/>
                </a:prstGeom>
              </p:spPr>
            </p:pic>
          </mc:Fallback>
        </mc:AlternateContent>
      </p:grpSp>
      <p:grpSp>
        <p:nvGrpSpPr>
          <p:cNvPr id="102" name="Group 101">
            <a:extLst>
              <a:ext uri="{FF2B5EF4-FFF2-40B4-BE49-F238E27FC236}">
                <a16:creationId xmlns:a16="http://schemas.microsoft.com/office/drawing/2014/main" id="{B7B1F10A-DC57-B069-952C-3D7DDBC6EF17}"/>
              </a:ext>
            </a:extLst>
          </p:cNvPr>
          <p:cNvGrpSpPr/>
          <p:nvPr/>
        </p:nvGrpSpPr>
        <p:grpSpPr>
          <a:xfrm>
            <a:off x="7794971" y="4125655"/>
            <a:ext cx="3739320" cy="547920"/>
            <a:chOff x="7794971" y="4125655"/>
            <a:chExt cx="3739320" cy="547920"/>
          </a:xfrm>
        </p:grpSpPr>
        <mc:AlternateContent xmlns:mc="http://schemas.openxmlformats.org/markup-compatibility/2006" xmlns:p14="http://schemas.microsoft.com/office/powerpoint/2010/main">
          <mc:Choice Requires="p14">
            <p:contentPart p14:bwMode="auto" r:id="rId146">
              <p14:nvContentPartPr>
                <p14:cNvPr id="96" name="Ink 95">
                  <a:extLst>
                    <a:ext uri="{FF2B5EF4-FFF2-40B4-BE49-F238E27FC236}">
                      <a16:creationId xmlns:a16="http://schemas.microsoft.com/office/drawing/2014/main" id="{CADB49BD-FCF0-E9CA-E7AC-9E92E0B0E971}"/>
                    </a:ext>
                  </a:extLst>
                </p14:cNvPr>
                <p14:cNvContentPartPr/>
                <p14:nvPr/>
              </p14:nvContentPartPr>
              <p14:xfrm>
                <a:off x="7794971" y="4465135"/>
                <a:ext cx="560520" cy="147960"/>
              </p14:xfrm>
            </p:contentPart>
          </mc:Choice>
          <mc:Fallback xmlns="">
            <p:pic>
              <p:nvPicPr>
                <p:cNvPr id="96" name="Ink 95">
                  <a:extLst>
                    <a:ext uri="{FF2B5EF4-FFF2-40B4-BE49-F238E27FC236}">
                      <a16:creationId xmlns:a16="http://schemas.microsoft.com/office/drawing/2014/main" id="{CADB49BD-FCF0-E9CA-E7AC-9E92E0B0E971}"/>
                    </a:ext>
                  </a:extLst>
                </p:cNvPr>
                <p:cNvPicPr/>
                <p:nvPr/>
              </p:nvPicPr>
              <p:blipFill>
                <a:blip r:embed="rId147"/>
                <a:stretch>
                  <a:fillRect/>
                </a:stretch>
              </p:blipFill>
              <p:spPr>
                <a:xfrm>
                  <a:off x="7786331" y="4456135"/>
                  <a:ext cx="57816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7" name="Ink 96">
                  <a:extLst>
                    <a:ext uri="{FF2B5EF4-FFF2-40B4-BE49-F238E27FC236}">
                      <a16:creationId xmlns:a16="http://schemas.microsoft.com/office/drawing/2014/main" id="{5D49CD70-0F75-B378-0B98-1E08F5CCFF62}"/>
                    </a:ext>
                  </a:extLst>
                </p14:cNvPr>
                <p14:cNvContentPartPr/>
                <p14:nvPr/>
              </p14:nvContentPartPr>
              <p14:xfrm>
                <a:off x="8554211" y="4138975"/>
                <a:ext cx="707760" cy="432360"/>
              </p14:xfrm>
            </p:contentPart>
          </mc:Choice>
          <mc:Fallback xmlns="">
            <p:pic>
              <p:nvPicPr>
                <p:cNvPr id="97" name="Ink 96">
                  <a:extLst>
                    <a:ext uri="{FF2B5EF4-FFF2-40B4-BE49-F238E27FC236}">
                      <a16:creationId xmlns:a16="http://schemas.microsoft.com/office/drawing/2014/main" id="{5D49CD70-0F75-B378-0B98-1E08F5CCFF62}"/>
                    </a:ext>
                  </a:extLst>
                </p:cNvPr>
                <p:cNvPicPr/>
                <p:nvPr/>
              </p:nvPicPr>
              <p:blipFill>
                <a:blip r:embed="rId149"/>
                <a:stretch>
                  <a:fillRect/>
                </a:stretch>
              </p:blipFill>
              <p:spPr>
                <a:xfrm>
                  <a:off x="8545211" y="4129975"/>
                  <a:ext cx="725400" cy="45000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98" name="Ink 97">
                  <a:extLst>
                    <a:ext uri="{FF2B5EF4-FFF2-40B4-BE49-F238E27FC236}">
                      <a16:creationId xmlns:a16="http://schemas.microsoft.com/office/drawing/2014/main" id="{DFB0FCD0-EF92-7EEF-6BB0-BF74A02AEB8B}"/>
                    </a:ext>
                  </a:extLst>
                </p14:cNvPr>
                <p14:cNvContentPartPr/>
                <p14:nvPr/>
              </p14:nvContentPartPr>
              <p14:xfrm>
                <a:off x="9308771" y="4375495"/>
                <a:ext cx="73440" cy="176760"/>
              </p14:xfrm>
            </p:contentPart>
          </mc:Choice>
          <mc:Fallback xmlns="">
            <p:pic>
              <p:nvPicPr>
                <p:cNvPr id="98" name="Ink 97">
                  <a:extLst>
                    <a:ext uri="{FF2B5EF4-FFF2-40B4-BE49-F238E27FC236}">
                      <a16:creationId xmlns:a16="http://schemas.microsoft.com/office/drawing/2014/main" id="{DFB0FCD0-EF92-7EEF-6BB0-BF74A02AEB8B}"/>
                    </a:ext>
                  </a:extLst>
                </p:cNvPr>
                <p:cNvPicPr/>
                <p:nvPr/>
              </p:nvPicPr>
              <p:blipFill>
                <a:blip r:embed="rId151"/>
                <a:stretch>
                  <a:fillRect/>
                </a:stretch>
              </p:blipFill>
              <p:spPr>
                <a:xfrm>
                  <a:off x="9299771" y="4366855"/>
                  <a:ext cx="9108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9" name="Ink 98">
                  <a:extLst>
                    <a:ext uri="{FF2B5EF4-FFF2-40B4-BE49-F238E27FC236}">
                      <a16:creationId xmlns:a16="http://schemas.microsoft.com/office/drawing/2014/main" id="{EA6EA401-41CF-C38A-B2E0-C85F71078B26}"/>
                    </a:ext>
                  </a:extLst>
                </p14:cNvPr>
                <p14:cNvContentPartPr/>
                <p14:nvPr/>
              </p14:nvContentPartPr>
              <p14:xfrm>
                <a:off x="9403451" y="4125655"/>
                <a:ext cx="742680" cy="426960"/>
              </p14:xfrm>
            </p:contentPart>
          </mc:Choice>
          <mc:Fallback xmlns="">
            <p:pic>
              <p:nvPicPr>
                <p:cNvPr id="99" name="Ink 98">
                  <a:extLst>
                    <a:ext uri="{FF2B5EF4-FFF2-40B4-BE49-F238E27FC236}">
                      <a16:creationId xmlns:a16="http://schemas.microsoft.com/office/drawing/2014/main" id="{EA6EA401-41CF-C38A-B2E0-C85F71078B26}"/>
                    </a:ext>
                  </a:extLst>
                </p:cNvPr>
                <p:cNvPicPr/>
                <p:nvPr/>
              </p:nvPicPr>
              <p:blipFill>
                <a:blip r:embed="rId153"/>
                <a:stretch>
                  <a:fillRect/>
                </a:stretch>
              </p:blipFill>
              <p:spPr>
                <a:xfrm>
                  <a:off x="9394451" y="4117015"/>
                  <a:ext cx="760320" cy="4446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00" name="Ink 99">
                  <a:extLst>
                    <a:ext uri="{FF2B5EF4-FFF2-40B4-BE49-F238E27FC236}">
                      <a16:creationId xmlns:a16="http://schemas.microsoft.com/office/drawing/2014/main" id="{E6BBDD28-0D40-0E4E-831A-21F7989DF875}"/>
                    </a:ext>
                  </a:extLst>
                </p14:cNvPr>
                <p14:cNvContentPartPr/>
                <p14:nvPr/>
              </p14:nvContentPartPr>
              <p14:xfrm>
                <a:off x="10412891" y="4211335"/>
                <a:ext cx="1041120" cy="462240"/>
              </p14:xfrm>
            </p:contentPart>
          </mc:Choice>
          <mc:Fallback xmlns="">
            <p:pic>
              <p:nvPicPr>
                <p:cNvPr id="100" name="Ink 99">
                  <a:extLst>
                    <a:ext uri="{FF2B5EF4-FFF2-40B4-BE49-F238E27FC236}">
                      <a16:creationId xmlns:a16="http://schemas.microsoft.com/office/drawing/2014/main" id="{E6BBDD28-0D40-0E4E-831A-21F7989DF875}"/>
                    </a:ext>
                  </a:extLst>
                </p:cNvPr>
                <p:cNvPicPr/>
                <p:nvPr/>
              </p:nvPicPr>
              <p:blipFill>
                <a:blip r:embed="rId155"/>
                <a:stretch>
                  <a:fillRect/>
                </a:stretch>
              </p:blipFill>
              <p:spPr>
                <a:xfrm>
                  <a:off x="10403891" y="4202335"/>
                  <a:ext cx="1058760" cy="47988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01" name="Ink 100">
                  <a:extLst>
                    <a:ext uri="{FF2B5EF4-FFF2-40B4-BE49-F238E27FC236}">
                      <a16:creationId xmlns:a16="http://schemas.microsoft.com/office/drawing/2014/main" id="{8061F093-974C-0FBC-65E4-70FF8C3CE2ED}"/>
                    </a:ext>
                  </a:extLst>
                </p14:cNvPr>
                <p14:cNvContentPartPr/>
                <p14:nvPr/>
              </p14:nvContentPartPr>
              <p14:xfrm>
                <a:off x="11260691" y="4302775"/>
                <a:ext cx="273600" cy="24120"/>
              </p14:xfrm>
            </p:contentPart>
          </mc:Choice>
          <mc:Fallback xmlns="">
            <p:pic>
              <p:nvPicPr>
                <p:cNvPr id="101" name="Ink 100">
                  <a:extLst>
                    <a:ext uri="{FF2B5EF4-FFF2-40B4-BE49-F238E27FC236}">
                      <a16:creationId xmlns:a16="http://schemas.microsoft.com/office/drawing/2014/main" id="{8061F093-974C-0FBC-65E4-70FF8C3CE2ED}"/>
                    </a:ext>
                  </a:extLst>
                </p:cNvPr>
                <p:cNvPicPr/>
                <p:nvPr/>
              </p:nvPicPr>
              <p:blipFill>
                <a:blip r:embed="rId157"/>
                <a:stretch>
                  <a:fillRect/>
                </a:stretch>
              </p:blipFill>
              <p:spPr>
                <a:xfrm>
                  <a:off x="11252051" y="4293775"/>
                  <a:ext cx="291240" cy="41760"/>
                </a:xfrm>
                <a:prstGeom prst="rect">
                  <a:avLst/>
                </a:prstGeom>
              </p:spPr>
            </p:pic>
          </mc:Fallback>
        </mc:AlternateContent>
      </p:grpSp>
      <p:grpSp>
        <p:nvGrpSpPr>
          <p:cNvPr id="106" name="Group 105">
            <a:extLst>
              <a:ext uri="{FF2B5EF4-FFF2-40B4-BE49-F238E27FC236}">
                <a16:creationId xmlns:a16="http://schemas.microsoft.com/office/drawing/2014/main" id="{6EFA41A4-DE5F-B243-AA0A-06A1B05446DD}"/>
              </a:ext>
            </a:extLst>
          </p:cNvPr>
          <p:cNvGrpSpPr/>
          <p:nvPr/>
        </p:nvGrpSpPr>
        <p:grpSpPr>
          <a:xfrm>
            <a:off x="4271651" y="5079655"/>
            <a:ext cx="1049760" cy="396720"/>
            <a:chOff x="4271651" y="5079655"/>
            <a:chExt cx="1049760" cy="396720"/>
          </a:xfrm>
        </p:grpSpPr>
        <mc:AlternateContent xmlns:mc="http://schemas.openxmlformats.org/markup-compatibility/2006" xmlns:p14="http://schemas.microsoft.com/office/powerpoint/2010/main">
          <mc:Choice Requires="p14">
            <p:contentPart p14:bwMode="auto" r:id="rId158">
              <p14:nvContentPartPr>
                <p14:cNvPr id="103" name="Ink 102">
                  <a:extLst>
                    <a:ext uri="{FF2B5EF4-FFF2-40B4-BE49-F238E27FC236}">
                      <a16:creationId xmlns:a16="http://schemas.microsoft.com/office/drawing/2014/main" id="{B2AC6269-4708-421D-AF47-CFEEB846E911}"/>
                    </a:ext>
                  </a:extLst>
                </p14:cNvPr>
                <p14:cNvContentPartPr/>
                <p14:nvPr/>
              </p14:nvContentPartPr>
              <p14:xfrm>
                <a:off x="4271651" y="5079655"/>
                <a:ext cx="568440" cy="355320"/>
              </p14:xfrm>
            </p:contentPart>
          </mc:Choice>
          <mc:Fallback xmlns="">
            <p:pic>
              <p:nvPicPr>
                <p:cNvPr id="103" name="Ink 102">
                  <a:extLst>
                    <a:ext uri="{FF2B5EF4-FFF2-40B4-BE49-F238E27FC236}">
                      <a16:creationId xmlns:a16="http://schemas.microsoft.com/office/drawing/2014/main" id="{B2AC6269-4708-421D-AF47-CFEEB846E911}"/>
                    </a:ext>
                  </a:extLst>
                </p:cNvPr>
                <p:cNvPicPr/>
                <p:nvPr/>
              </p:nvPicPr>
              <p:blipFill>
                <a:blip r:embed="rId159"/>
                <a:stretch>
                  <a:fillRect/>
                </a:stretch>
              </p:blipFill>
              <p:spPr>
                <a:xfrm>
                  <a:off x="4262651" y="5071015"/>
                  <a:ext cx="586080" cy="37296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04" name="Ink 103">
                  <a:extLst>
                    <a:ext uri="{FF2B5EF4-FFF2-40B4-BE49-F238E27FC236}">
                      <a16:creationId xmlns:a16="http://schemas.microsoft.com/office/drawing/2014/main" id="{1B261063-935F-296D-268A-717408EEAD88}"/>
                    </a:ext>
                  </a:extLst>
                </p14:cNvPr>
                <p14:cNvContentPartPr/>
                <p14:nvPr/>
              </p14:nvContentPartPr>
              <p14:xfrm>
                <a:off x="5040971" y="5191975"/>
                <a:ext cx="185760" cy="284400"/>
              </p14:xfrm>
            </p:contentPart>
          </mc:Choice>
          <mc:Fallback xmlns="">
            <p:pic>
              <p:nvPicPr>
                <p:cNvPr id="104" name="Ink 103">
                  <a:extLst>
                    <a:ext uri="{FF2B5EF4-FFF2-40B4-BE49-F238E27FC236}">
                      <a16:creationId xmlns:a16="http://schemas.microsoft.com/office/drawing/2014/main" id="{1B261063-935F-296D-268A-717408EEAD88}"/>
                    </a:ext>
                  </a:extLst>
                </p:cNvPr>
                <p:cNvPicPr/>
                <p:nvPr/>
              </p:nvPicPr>
              <p:blipFill>
                <a:blip r:embed="rId161"/>
                <a:stretch>
                  <a:fillRect/>
                </a:stretch>
              </p:blipFill>
              <p:spPr>
                <a:xfrm>
                  <a:off x="5031971" y="5182975"/>
                  <a:ext cx="203400" cy="30204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05" name="Ink 104">
                  <a:extLst>
                    <a:ext uri="{FF2B5EF4-FFF2-40B4-BE49-F238E27FC236}">
                      <a16:creationId xmlns:a16="http://schemas.microsoft.com/office/drawing/2014/main" id="{07444DBB-A47A-02E0-A172-20D46C1F3ACE}"/>
                    </a:ext>
                  </a:extLst>
                </p14:cNvPr>
                <p14:cNvContentPartPr/>
                <p14:nvPr/>
              </p14:nvContentPartPr>
              <p14:xfrm>
                <a:off x="5033771" y="5143735"/>
                <a:ext cx="287640" cy="56520"/>
              </p14:xfrm>
            </p:contentPart>
          </mc:Choice>
          <mc:Fallback xmlns="">
            <p:pic>
              <p:nvPicPr>
                <p:cNvPr id="105" name="Ink 104">
                  <a:extLst>
                    <a:ext uri="{FF2B5EF4-FFF2-40B4-BE49-F238E27FC236}">
                      <a16:creationId xmlns:a16="http://schemas.microsoft.com/office/drawing/2014/main" id="{07444DBB-A47A-02E0-A172-20D46C1F3ACE}"/>
                    </a:ext>
                  </a:extLst>
                </p:cNvPr>
                <p:cNvPicPr/>
                <p:nvPr/>
              </p:nvPicPr>
              <p:blipFill>
                <a:blip r:embed="rId163"/>
                <a:stretch>
                  <a:fillRect/>
                </a:stretch>
              </p:blipFill>
              <p:spPr>
                <a:xfrm>
                  <a:off x="5025131" y="5134735"/>
                  <a:ext cx="305280" cy="74160"/>
                </a:xfrm>
                <a:prstGeom prst="rect">
                  <a:avLst/>
                </a:prstGeom>
              </p:spPr>
            </p:pic>
          </mc:Fallback>
        </mc:AlternateContent>
      </p:grpSp>
      <p:grpSp>
        <p:nvGrpSpPr>
          <p:cNvPr id="111" name="Group 110">
            <a:extLst>
              <a:ext uri="{FF2B5EF4-FFF2-40B4-BE49-F238E27FC236}">
                <a16:creationId xmlns:a16="http://schemas.microsoft.com/office/drawing/2014/main" id="{756B5B34-7D59-554C-07A8-E42BE907ECDB}"/>
              </a:ext>
            </a:extLst>
          </p:cNvPr>
          <p:cNvGrpSpPr/>
          <p:nvPr/>
        </p:nvGrpSpPr>
        <p:grpSpPr>
          <a:xfrm>
            <a:off x="7445411" y="5022055"/>
            <a:ext cx="1712160" cy="418680"/>
            <a:chOff x="7445411" y="5022055"/>
            <a:chExt cx="1712160" cy="418680"/>
          </a:xfrm>
        </p:grpSpPr>
        <mc:AlternateContent xmlns:mc="http://schemas.openxmlformats.org/markup-compatibility/2006" xmlns:p14="http://schemas.microsoft.com/office/powerpoint/2010/main">
          <mc:Choice Requires="p14">
            <p:contentPart p14:bwMode="auto" r:id="rId164">
              <p14:nvContentPartPr>
                <p14:cNvPr id="107" name="Ink 106">
                  <a:extLst>
                    <a:ext uri="{FF2B5EF4-FFF2-40B4-BE49-F238E27FC236}">
                      <a16:creationId xmlns:a16="http://schemas.microsoft.com/office/drawing/2014/main" id="{3DB7102A-5E36-C032-7498-B36D87C4600C}"/>
                    </a:ext>
                  </a:extLst>
                </p14:cNvPr>
                <p14:cNvContentPartPr/>
                <p14:nvPr/>
              </p14:nvContentPartPr>
              <p14:xfrm>
                <a:off x="7459451" y="5103055"/>
                <a:ext cx="203760" cy="337680"/>
              </p14:xfrm>
            </p:contentPart>
          </mc:Choice>
          <mc:Fallback xmlns="">
            <p:pic>
              <p:nvPicPr>
                <p:cNvPr id="107" name="Ink 106">
                  <a:extLst>
                    <a:ext uri="{FF2B5EF4-FFF2-40B4-BE49-F238E27FC236}">
                      <a16:creationId xmlns:a16="http://schemas.microsoft.com/office/drawing/2014/main" id="{3DB7102A-5E36-C032-7498-B36D87C4600C}"/>
                    </a:ext>
                  </a:extLst>
                </p:cNvPr>
                <p:cNvPicPr/>
                <p:nvPr/>
              </p:nvPicPr>
              <p:blipFill>
                <a:blip r:embed="rId165"/>
                <a:stretch>
                  <a:fillRect/>
                </a:stretch>
              </p:blipFill>
              <p:spPr>
                <a:xfrm>
                  <a:off x="7450811" y="5094055"/>
                  <a:ext cx="221400" cy="35532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08" name="Ink 107">
                  <a:extLst>
                    <a:ext uri="{FF2B5EF4-FFF2-40B4-BE49-F238E27FC236}">
                      <a16:creationId xmlns:a16="http://schemas.microsoft.com/office/drawing/2014/main" id="{C2D1363B-8906-ADF2-8681-B22E8A45CC43}"/>
                    </a:ext>
                  </a:extLst>
                </p14:cNvPr>
                <p14:cNvContentPartPr/>
                <p14:nvPr/>
              </p14:nvContentPartPr>
              <p14:xfrm>
                <a:off x="7445411" y="5135815"/>
                <a:ext cx="610200" cy="274680"/>
              </p14:xfrm>
            </p:contentPart>
          </mc:Choice>
          <mc:Fallback xmlns="">
            <p:pic>
              <p:nvPicPr>
                <p:cNvPr id="108" name="Ink 107">
                  <a:extLst>
                    <a:ext uri="{FF2B5EF4-FFF2-40B4-BE49-F238E27FC236}">
                      <a16:creationId xmlns:a16="http://schemas.microsoft.com/office/drawing/2014/main" id="{C2D1363B-8906-ADF2-8681-B22E8A45CC43}"/>
                    </a:ext>
                  </a:extLst>
                </p:cNvPr>
                <p:cNvPicPr/>
                <p:nvPr/>
              </p:nvPicPr>
              <p:blipFill>
                <a:blip r:embed="rId167"/>
                <a:stretch>
                  <a:fillRect/>
                </a:stretch>
              </p:blipFill>
              <p:spPr>
                <a:xfrm>
                  <a:off x="7436411" y="5126815"/>
                  <a:ext cx="627840" cy="29232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09" name="Ink 108">
                  <a:extLst>
                    <a:ext uri="{FF2B5EF4-FFF2-40B4-BE49-F238E27FC236}">
                      <a16:creationId xmlns:a16="http://schemas.microsoft.com/office/drawing/2014/main" id="{270FFE84-9157-DC18-F74A-E68B4AA6CF13}"/>
                    </a:ext>
                  </a:extLst>
                </p14:cNvPr>
                <p14:cNvContentPartPr/>
                <p14:nvPr/>
              </p14:nvContentPartPr>
              <p14:xfrm>
                <a:off x="8163251" y="5058415"/>
                <a:ext cx="300600" cy="343800"/>
              </p14:xfrm>
            </p:contentPart>
          </mc:Choice>
          <mc:Fallback xmlns="">
            <p:pic>
              <p:nvPicPr>
                <p:cNvPr id="109" name="Ink 108">
                  <a:extLst>
                    <a:ext uri="{FF2B5EF4-FFF2-40B4-BE49-F238E27FC236}">
                      <a16:creationId xmlns:a16="http://schemas.microsoft.com/office/drawing/2014/main" id="{270FFE84-9157-DC18-F74A-E68B4AA6CF13}"/>
                    </a:ext>
                  </a:extLst>
                </p:cNvPr>
                <p:cNvPicPr/>
                <p:nvPr/>
              </p:nvPicPr>
              <p:blipFill>
                <a:blip r:embed="rId169"/>
                <a:stretch>
                  <a:fillRect/>
                </a:stretch>
              </p:blipFill>
              <p:spPr>
                <a:xfrm>
                  <a:off x="8154611" y="5049775"/>
                  <a:ext cx="318240" cy="36144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10" name="Ink 109">
                  <a:extLst>
                    <a:ext uri="{FF2B5EF4-FFF2-40B4-BE49-F238E27FC236}">
                      <a16:creationId xmlns:a16="http://schemas.microsoft.com/office/drawing/2014/main" id="{2AF34C3B-3F38-925F-63A2-ABE62EC79E95}"/>
                    </a:ext>
                  </a:extLst>
                </p14:cNvPr>
                <p14:cNvContentPartPr/>
                <p14:nvPr/>
              </p14:nvContentPartPr>
              <p14:xfrm>
                <a:off x="8315891" y="5022055"/>
                <a:ext cx="841680" cy="346320"/>
              </p14:xfrm>
            </p:contentPart>
          </mc:Choice>
          <mc:Fallback xmlns="">
            <p:pic>
              <p:nvPicPr>
                <p:cNvPr id="110" name="Ink 109">
                  <a:extLst>
                    <a:ext uri="{FF2B5EF4-FFF2-40B4-BE49-F238E27FC236}">
                      <a16:creationId xmlns:a16="http://schemas.microsoft.com/office/drawing/2014/main" id="{2AF34C3B-3F38-925F-63A2-ABE62EC79E95}"/>
                    </a:ext>
                  </a:extLst>
                </p:cNvPr>
                <p:cNvPicPr/>
                <p:nvPr/>
              </p:nvPicPr>
              <p:blipFill>
                <a:blip r:embed="rId171"/>
                <a:stretch>
                  <a:fillRect/>
                </a:stretch>
              </p:blipFill>
              <p:spPr>
                <a:xfrm>
                  <a:off x="8306891" y="5013415"/>
                  <a:ext cx="859320" cy="363960"/>
                </a:xfrm>
                <a:prstGeom prst="rect">
                  <a:avLst/>
                </a:prstGeom>
              </p:spPr>
            </p:pic>
          </mc:Fallback>
        </mc:AlternateContent>
      </p:grpSp>
      <p:grpSp>
        <p:nvGrpSpPr>
          <p:cNvPr id="123" name="Group 122">
            <a:extLst>
              <a:ext uri="{FF2B5EF4-FFF2-40B4-BE49-F238E27FC236}">
                <a16:creationId xmlns:a16="http://schemas.microsoft.com/office/drawing/2014/main" id="{0FC86219-765E-C754-8C97-1E1F42F0779D}"/>
              </a:ext>
            </a:extLst>
          </p:cNvPr>
          <p:cNvGrpSpPr/>
          <p:nvPr/>
        </p:nvGrpSpPr>
        <p:grpSpPr>
          <a:xfrm>
            <a:off x="2163131" y="5253535"/>
            <a:ext cx="154440" cy="105120"/>
            <a:chOff x="2163131" y="5253535"/>
            <a:chExt cx="154440" cy="105120"/>
          </a:xfrm>
        </p:grpSpPr>
        <mc:AlternateContent xmlns:mc="http://schemas.openxmlformats.org/markup-compatibility/2006" xmlns:p14="http://schemas.microsoft.com/office/powerpoint/2010/main">
          <mc:Choice Requires="p14">
            <p:contentPart p14:bwMode="auto" r:id="rId172">
              <p14:nvContentPartPr>
                <p14:cNvPr id="112" name="Ink 111">
                  <a:extLst>
                    <a:ext uri="{FF2B5EF4-FFF2-40B4-BE49-F238E27FC236}">
                      <a16:creationId xmlns:a16="http://schemas.microsoft.com/office/drawing/2014/main" id="{B68E3B5F-E907-6B1D-4DD1-270E08FA767E}"/>
                    </a:ext>
                  </a:extLst>
                </p14:cNvPr>
                <p14:cNvContentPartPr/>
                <p14:nvPr/>
              </p14:nvContentPartPr>
              <p14:xfrm>
                <a:off x="2163131" y="5253535"/>
                <a:ext cx="65880" cy="100080"/>
              </p14:xfrm>
            </p:contentPart>
          </mc:Choice>
          <mc:Fallback xmlns="">
            <p:pic>
              <p:nvPicPr>
                <p:cNvPr id="112" name="Ink 111">
                  <a:extLst>
                    <a:ext uri="{FF2B5EF4-FFF2-40B4-BE49-F238E27FC236}">
                      <a16:creationId xmlns:a16="http://schemas.microsoft.com/office/drawing/2014/main" id="{B68E3B5F-E907-6B1D-4DD1-270E08FA767E}"/>
                    </a:ext>
                  </a:extLst>
                </p:cNvPr>
                <p:cNvPicPr/>
                <p:nvPr/>
              </p:nvPicPr>
              <p:blipFill>
                <a:blip r:embed="rId173"/>
                <a:stretch>
                  <a:fillRect/>
                </a:stretch>
              </p:blipFill>
              <p:spPr>
                <a:xfrm>
                  <a:off x="2154491" y="5244535"/>
                  <a:ext cx="8352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13" name="Ink 112">
                  <a:extLst>
                    <a:ext uri="{FF2B5EF4-FFF2-40B4-BE49-F238E27FC236}">
                      <a16:creationId xmlns:a16="http://schemas.microsoft.com/office/drawing/2014/main" id="{98E2062C-6D4E-6B3A-2250-603A7DDD2E96}"/>
                    </a:ext>
                  </a:extLst>
                </p14:cNvPr>
                <p14:cNvContentPartPr/>
                <p14:nvPr/>
              </p14:nvContentPartPr>
              <p14:xfrm>
                <a:off x="2262491" y="5261455"/>
                <a:ext cx="55080" cy="97200"/>
              </p14:xfrm>
            </p:contentPart>
          </mc:Choice>
          <mc:Fallback xmlns="">
            <p:pic>
              <p:nvPicPr>
                <p:cNvPr id="113" name="Ink 112">
                  <a:extLst>
                    <a:ext uri="{FF2B5EF4-FFF2-40B4-BE49-F238E27FC236}">
                      <a16:creationId xmlns:a16="http://schemas.microsoft.com/office/drawing/2014/main" id="{98E2062C-6D4E-6B3A-2250-603A7DDD2E96}"/>
                    </a:ext>
                  </a:extLst>
                </p:cNvPr>
                <p:cNvPicPr/>
                <p:nvPr/>
              </p:nvPicPr>
              <p:blipFill>
                <a:blip r:embed="rId175"/>
                <a:stretch>
                  <a:fillRect/>
                </a:stretch>
              </p:blipFill>
              <p:spPr>
                <a:xfrm>
                  <a:off x="2253491" y="5252815"/>
                  <a:ext cx="72720" cy="114840"/>
                </a:xfrm>
                <a:prstGeom prst="rect">
                  <a:avLst/>
                </a:prstGeom>
              </p:spPr>
            </p:pic>
          </mc:Fallback>
        </mc:AlternateContent>
      </p:grpSp>
      <p:grpSp>
        <p:nvGrpSpPr>
          <p:cNvPr id="122" name="Group 121">
            <a:extLst>
              <a:ext uri="{FF2B5EF4-FFF2-40B4-BE49-F238E27FC236}">
                <a16:creationId xmlns:a16="http://schemas.microsoft.com/office/drawing/2014/main" id="{63344737-D94B-2D5C-78D1-DDF9F8B0CA47}"/>
              </a:ext>
            </a:extLst>
          </p:cNvPr>
          <p:cNvGrpSpPr/>
          <p:nvPr/>
        </p:nvGrpSpPr>
        <p:grpSpPr>
          <a:xfrm>
            <a:off x="3339251" y="5212495"/>
            <a:ext cx="133200" cy="111240"/>
            <a:chOff x="3339251" y="5212495"/>
            <a:chExt cx="133200" cy="111240"/>
          </a:xfrm>
        </p:grpSpPr>
        <mc:AlternateContent xmlns:mc="http://schemas.openxmlformats.org/markup-compatibility/2006" xmlns:p14="http://schemas.microsoft.com/office/powerpoint/2010/main">
          <mc:Choice Requires="p14">
            <p:contentPart p14:bwMode="auto" r:id="rId176">
              <p14:nvContentPartPr>
                <p14:cNvPr id="114" name="Ink 113">
                  <a:extLst>
                    <a:ext uri="{FF2B5EF4-FFF2-40B4-BE49-F238E27FC236}">
                      <a16:creationId xmlns:a16="http://schemas.microsoft.com/office/drawing/2014/main" id="{FB828A7F-8A5C-97C0-B599-AD02E84AC60F}"/>
                    </a:ext>
                  </a:extLst>
                </p14:cNvPr>
                <p14:cNvContentPartPr/>
                <p14:nvPr/>
              </p14:nvContentPartPr>
              <p14:xfrm>
                <a:off x="3339251" y="5212495"/>
                <a:ext cx="55800" cy="83160"/>
              </p14:xfrm>
            </p:contentPart>
          </mc:Choice>
          <mc:Fallback xmlns="">
            <p:pic>
              <p:nvPicPr>
                <p:cNvPr id="114" name="Ink 113">
                  <a:extLst>
                    <a:ext uri="{FF2B5EF4-FFF2-40B4-BE49-F238E27FC236}">
                      <a16:creationId xmlns:a16="http://schemas.microsoft.com/office/drawing/2014/main" id="{FB828A7F-8A5C-97C0-B599-AD02E84AC60F}"/>
                    </a:ext>
                  </a:extLst>
                </p:cNvPr>
                <p:cNvPicPr/>
                <p:nvPr/>
              </p:nvPicPr>
              <p:blipFill>
                <a:blip r:embed="rId177"/>
                <a:stretch>
                  <a:fillRect/>
                </a:stretch>
              </p:blipFill>
              <p:spPr>
                <a:xfrm>
                  <a:off x="3330251" y="5203495"/>
                  <a:ext cx="7344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15" name="Ink 114">
                  <a:extLst>
                    <a:ext uri="{FF2B5EF4-FFF2-40B4-BE49-F238E27FC236}">
                      <a16:creationId xmlns:a16="http://schemas.microsoft.com/office/drawing/2014/main" id="{C07D842C-90AB-0B63-3A03-B34A5C42E5A8}"/>
                    </a:ext>
                  </a:extLst>
                </p14:cNvPr>
                <p14:cNvContentPartPr/>
                <p14:nvPr/>
              </p14:nvContentPartPr>
              <p14:xfrm>
                <a:off x="3388211" y="5226535"/>
                <a:ext cx="84240" cy="97200"/>
              </p14:xfrm>
            </p:contentPart>
          </mc:Choice>
          <mc:Fallback xmlns="">
            <p:pic>
              <p:nvPicPr>
                <p:cNvPr id="115" name="Ink 114">
                  <a:extLst>
                    <a:ext uri="{FF2B5EF4-FFF2-40B4-BE49-F238E27FC236}">
                      <a16:creationId xmlns:a16="http://schemas.microsoft.com/office/drawing/2014/main" id="{C07D842C-90AB-0B63-3A03-B34A5C42E5A8}"/>
                    </a:ext>
                  </a:extLst>
                </p:cNvPr>
                <p:cNvPicPr/>
                <p:nvPr/>
              </p:nvPicPr>
              <p:blipFill>
                <a:blip r:embed="rId179"/>
                <a:stretch>
                  <a:fillRect/>
                </a:stretch>
              </p:blipFill>
              <p:spPr>
                <a:xfrm>
                  <a:off x="3379211" y="5217535"/>
                  <a:ext cx="101880" cy="114840"/>
                </a:xfrm>
                <a:prstGeom prst="rect">
                  <a:avLst/>
                </a:prstGeom>
              </p:spPr>
            </p:pic>
          </mc:Fallback>
        </mc:AlternateContent>
      </p:grpSp>
      <p:grpSp>
        <p:nvGrpSpPr>
          <p:cNvPr id="121" name="Group 120">
            <a:extLst>
              <a:ext uri="{FF2B5EF4-FFF2-40B4-BE49-F238E27FC236}">
                <a16:creationId xmlns:a16="http://schemas.microsoft.com/office/drawing/2014/main" id="{AF4FB0C3-3716-41E1-DD3C-24B82E7808B8}"/>
              </a:ext>
            </a:extLst>
          </p:cNvPr>
          <p:cNvGrpSpPr/>
          <p:nvPr/>
        </p:nvGrpSpPr>
        <p:grpSpPr>
          <a:xfrm>
            <a:off x="6013331" y="5222215"/>
            <a:ext cx="137160" cy="111240"/>
            <a:chOff x="6013331" y="5222215"/>
            <a:chExt cx="137160" cy="111240"/>
          </a:xfrm>
        </p:grpSpPr>
        <mc:AlternateContent xmlns:mc="http://schemas.openxmlformats.org/markup-compatibility/2006" xmlns:p14="http://schemas.microsoft.com/office/powerpoint/2010/main">
          <mc:Choice Requires="p14">
            <p:contentPart p14:bwMode="auto" r:id="rId180">
              <p14:nvContentPartPr>
                <p14:cNvPr id="116" name="Ink 115">
                  <a:extLst>
                    <a:ext uri="{FF2B5EF4-FFF2-40B4-BE49-F238E27FC236}">
                      <a16:creationId xmlns:a16="http://schemas.microsoft.com/office/drawing/2014/main" id="{9221FF9F-E3E4-D595-DA52-5B258562A84C}"/>
                    </a:ext>
                  </a:extLst>
                </p14:cNvPr>
                <p14:cNvContentPartPr/>
                <p14:nvPr/>
              </p14:nvContentPartPr>
              <p14:xfrm>
                <a:off x="6013331" y="5222215"/>
                <a:ext cx="85680" cy="107280"/>
              </p14:xfrm>
            </p:contentPart>
          </mc:Choice>
          <mc:Fallback xmlns="">
            <p:pic>
              <p:nvPicPr>
                <p:cNvPr id="116" name="Ink 115">
                  <a:extLst>
                    <a:ext uri="{FF2B5EF4-FFF2-40B4-BE49-F238E27FC236}">
                      <a16:creationId xmlns:a16="http://schemas.microsoft.com/office/drawing/2014/main" id="{9221FF9F-E3E4-D595-DA52-5B258562A84C}"/>
                    </a:ext>
                  </a:extLst>
                </p:cNvPr>
                <p:cNvPicPr/>
                <p:nvPr/>
              </p:nvPicPr>
              <p:blipFill>
                <a:blip r:embed="rId181"/>
                <a:stretch>
                  <a:fillRect/>
                </a:stretch>
              </p:blipFill>
              <p:spPr>
                <a:xfrm>
                  <a:off x="6004331" y="5213575"/>
                  <a:ext cx="10332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17" name="Ink 116">
                  <a:extLst>
                    <a:ext uri="{FF2B5EF4-FFF2-40B4-BE49-F238E27FC236}">
                      <a16:creationId xmlns:a16="http://schemas.microsoft.com/office/drawing/2014/main" id="{96150BF2-29D1-84A4-CF15-909294F5040E}"/>
                    </a:ext>
                  </a:extLst>
                </p14:cNvPr>
                <p14:cNvContentPartPr/>
                <p14:nvPr/>
              </p14:nvContentPartPr>
              <p14:xfrm>
                <a:off x="6082451" y="5236255"/>
                <a:ext cx="68040" cy="97200"/>
              </p14:xfrm>
            </p:contentPart>
          </mc:Choice>
          <mc:Fallback xmlns="">
            <p:pic>
              <p:nvPicPr>
                <p:cNvPr id="117" name="Ink 116">
                  <a:extLst>
                    <a:ext uri="{FF2B5EF4-FFF2-40B4-BE49-F238E27FC236}">
                      <a16:creationId xmlns:a16="http://schemas.microsoft.com/office/drawing/2014/main" id="{96150BF2-29D1-84A4-CF15-909294F5040E}"/>
                    </a:ext>
                  </a:extLst>
                </p:cNvPr>
                <p:cNvPicPr/>
                <p:nvPr/>
              </p:nvPicPr>
              <p:blipFill>
                <a:blip r:embed="rId183"/>
                <a:stretch>
                  <a:fillRect/>
                </a:stretch>
              </p:blipFill>
              <p:spPr>
                <a:xfrm>
                  <a:off x="6073811" y="5227615"/>
                  <a:ext cx="85680" cy="114840"/>
                </a:xfrm>
                <a:prstGeom prst="rect">
                  <a:avLst/>
                </a:prstGeom>
              </p:spPr>
            </p:pic>
          </mc:Fallback>
        </mc:AlternateContent>
      </p:grpSp>
      <p:grpSp>
        <p:nvGrpSpPr>
          <p:cNvPr id="120" name="Group 119">
            <a:extLst>
              <a:ext uri="{FF2B5EF4-FFF2-40B4-BE49-F238E27FC236}">
                <a16:creationId xmlns:a16="http://schemas.microsoft.com/office/drawing/2014/main" id="{388330EA-83DF-518F-355C-2D823DE500E5}"/>
              </a:ext>
            </a:extLst>
          </p:cNvPr>
          <p:cNvGrpSpPr/>
          <p:nvPr/>
        </p:nvGrpSpPr>
        <p:grpSpPr>
          <a:xfrm>
            <a:off x="6901811" y="5278375"/>
            <a:ext cx="106200" cy="133920"/>
            <a:chOff x="6901811" y="5278375"/>
            <a:chExt cx="106200" cy="133920"/>
          </a:xfrm>
        </p:grpSpPr>
        <mc:AlternateContent xmlns:mc="http://schemas.openxmlformats.org/markup-compatibility/2006" xmlns:p14="http://schemas.microsoft.com/office/powerpoint/2010/main">
          <mc:Choice Requires="p14">
            <p:contentPart p14:bwMode="auto" r:id="rId184">
              <p14:nvContentPartPr>
                <p14:cNvPr id="118" name="Ink 117">
                  <a:extLst>
                    <a:ext uri="{FF2B5EF4-FFF2-40B4-BE49-F238E27FC236}">
                      <a16:creationId xmlns:a16="http://schemas.microsoft.com/office/drawing/2014/main" id="{DA3B1670-AA10-FF87-6D04-DA89747B5DE8}"/>
                    </a:ext>
                  </a:extLst>
                </p14:cNvPr>
                <p14:cNvContentPartPr/>
                <p14:nvPr/>
              </p14:nvContentPartPr>
              <p14:xfrm>
                <a:off x="6901811" y="5278375"/>
                <a:ext cx="65160" cy="133920"/>
              </p14:xfrm>
            </p:contentPart>
          </mc:Choice>
          <mc:Fallback xmlns="">
            <p:pic>
              <p:nvPicPr>
                <p:cNvPr id="118" name="Ink 117">
                  <a:extLst>
                    <a:ext uri="{FF2B5EF4-FFF2-40B4-BE49-F238E27FC236}">
                      <a16:creationId xmlns:a16="http://schemas.microsoft.com/office/drawing/2014/main" id="{DA3B1670-AA10-FF87-6D04-DA89747B5DE8}"/>
                    </a:ext>
                  </a:extLst>
                </p:cNvPr>
                <p:cNvPicPr/>
                <p:nvPr/>
              </p:nvPicPr>
              <p:blipFill>
                <a:blip r:embed="rId185"/>
                <a:stretch>
                  <a:fillRect/>
                </a:stretch>
              </p:blipFill>
              <p:spPr>
                <a:xfrm>
                  <a:off x="6893171" y="5269735"/>
                  <a:ext cx="8280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19" name="Ink 118">
                  <a:extLst>
                    <a:ext uri="{FF2B5EF4-FFF2-40B4-BE49-F238E27FC236}">
                      <a16:creationId xmlns:a16="http://schemas.microsoft.com/office/drawing/2014/main" id="{78FFA4B2-E0D5-E587-8AE5-4ADBC07E1BE8}"/>
                    </a:ext>
                  </a:extLst>
                </p14:cNvPr>
                <p14:cNvContentPartPr/>
                <p14:nvPr/>
              </p14:nvContentPartPr>
              <p14:xfrm>
                <a:off x="6955811" y="5320495"/>
                <a:ext cx="52200" cy="90360"/>
              </p14:xfrm>
            </p:contentPart>
          </mc:Choice>
          <mc:Fallback xmlns="">
            <p:pic>
              <p:nvPicPr>
                <p:cNvPr id="119" name="Ink 118">
                  <a:extLst>
                    <a:ext uri="{FF2B5EF4-FFF2-40B4-BE49-F238E27FC236}">
                      <a16:creationId xmlns:a16="http://schemas.microsoft.com/office/drawing/2014/main" id="{78FFA4B2-E0D5-E587-8AE5-4ADBC07E1BE8}"/>
                    </a:ext>
                  </a:extLst>
                </p:cNvPr>
                <p:cNvPicPr/>
                <p:nvPr/>
              </p:nvPicPr>
              <p:blipFill>
                <a:blip r:embed="rId187"/>
                <a:stretch>
                  <a:fillRect/>
                </a:stretch>
              </p:blipFill>
              <p:spPr>
                <a:xfrm>
                  <a:off x="6946811" y="5311495"/>
                  <a:ext cx="69840" cy="108000"/>
                </a:xfrm>
                <a:prstGeom prst="rect">
                  <a:avLst/>
                </a:prstGeom>
              </p:spPr>
            </p:pic>
          </mc:Fallback>
        </mc:AlternateContent>
      </p:grpSp>
      <p:grpSp>
        <p:nvGrpSpPr>
          <p:cNvPr id="129" name="Group 128">
            <a:extLst>
              <a:ext uri="{FF2B5EF4-FFF2-40B4-BE49-F238E27FC236}">
                <a16:creationId xmlns:a16="http://schemas.microsoft.com/office/drawing/2014/main" id="{48E8AD4F-53F0-8AEE-04B1-0A68E15612F5}"/>
              </a:ext>
            </a:extLst>
          </p:cNvPr>
          <p:cNvGrpSpPr/>
          <p:nvPr/>
        </p:nvGrpSpPr>
        <p:grpSpPr>
          <a:xfrm>
            <a:off x="9476171" y="5184415"/>
            <a:ext cx="161640" cy="124200"/>
            <a:chOff x="9476171" y="5184415"/>
            <a:chExt cx="161640" cy="124200"/>
          </a:xfrm>
        </p:grpSpPr>
        <mc:AlternateContent xmlns:mc="http://schemas.openxmlformats.org/markup-compatibility/2006" xmlns:p14="http://schemas.microsoft.com/office/powerpoint/2010/main">
          <mc:Choice Requires="p14">
            <p:contentPart p14:bwMode="auto" r:id="rId188">
              <p14:nvContentPartPr>
                <p14:cNvPr id="124" name="Ink 123">
                  <a:extLst>
                    <a:ext uri="{FF2B5EF4-FFF2-40B4-BE49-F238E27FC236}">
                      <a16:creationId xmlns:a16="http://schemas.microsoft.com/office/drawing/2014/main" id="{79A233C5-0F4C-08E2-60AC-BFF42FD68BFB}"/>
                    </a:ext>
                  </a:extLst>
                </p14:cNvPr>
                <p14:cNvContentPartPr/>
                <p14:nvPr/>
              </p14:nvContentPartPr>
              <p14:xfrm>
                <a:off x="9476171" y="5184415"/>
                <a:ext cx="95040" cy="118080"/>
              </p14:xfrm>
            </p:contentPart>
          </mc:Choice>
          <mc:Fallback xmlns="">
            <p:pic>
              <p:nvPicPr>
                <p:cNvPr id="124" name="Ink 123">
                  <a:extLst>
                    <a:ext uri="{FF2B5EF4-FFF2-40B4-BE49-F238E27FC236}">
                      <a16:creationId xmlns:a16="http://schemas.microsoft.com/office/drawing/2014/main" id="{79A233C5-0F4C-08E2-60AC-BFF42FD68BFB}"/>
                    </a:ext>
                  </a:extLst>
                </p:cNvPr>
                <p:cNvPicPr/>
                <p:nvPr/>
              </p:nvPicPr>
              <p:blipFill>
                <a:blip r:embed="rId189"/>
                <a:stretch>
                  <a:fillRect/>
                </a:stretch>
              </p:blipFill>
              <p:spPr>
                <a:xfrm>
                  <a:off x="9467531" y="5175775"/>
                  <a:ext cx="11268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25" name="Ink 124">
                  <a:extLst>
                    <a:ext uri="{FF2B5EF4-FFF2-40B4-BE49-F238E27FC236}">
                      <a16:creationId xmlns:a16="http://schemas.microsoft.com/office/drawing/2014/main" id="{60BE4511-E4E6-9A72-93FD-B6B8D2C486BF}"/>
                    </a:ext>
                  </a:extLst>
                </p14:cNvPr>
                <p14:cNvContentPartPr/>
                <p14:nvPr/>
              </p14:nvContentPartPr>
              <p14:xfrm>
                <a:off x="9565091" y="5230495"/>
                <a:ext cx="72720" cy="78120"/>
              </p14:xfrm>
            </p:contentPart>
          </mc:Choice>
          <mc:Fallback xmlns="">
            <p:pic>
              <p:nvPicPr>
                <p:cNvPr id="125" name="Ink 124">
                  <a:extLst>
                    <a:ext uri="{FF2B5EF4-FFF2-40B4-BE49-F238E27FC236}">
                      <a16:creationId xmlns:a16="http://schemas.microsoft.com/office/drawing/2014/main" id="{60BE4511-E4E6-9A72-93FD-B6B8D2C486BF}"/>
                    </a:ext>
                  </a:extLst>
                </p:cNvPr>
                <p:cNvPicPr/>
                <p:nvPr/>
              </p:nvPicPr>
              <p:blipFill>
                <a:blip r:embed="rId191"/>
                <a:stretch>
                  <a:fillRect/>
                </a:stretch>
              </p:blipFill>
              <p:spPr>
                <a:xfrm>
                  <a:off x="9556091" y="5221855"/>
                  <a:ext cx="90360" cy="95760"/>
                </a:xfrm>
                <a:prstGeom prst="rect">
                  <a:avLst/>
                </a:prstGeom>
              </p:spPr>
            </p:pic>
          </mc:Fallback>
        </mc:AlternateContent>
      </p:grpSp>
      <p:grpSp>
        <p:nvGrpSpPr>
          <p:cNvPr id="128" name="Group 127">
            <a:extLst>
              <a:ext uri="{FF2B5EF4-FFF2-40B4-BE49-F238E27FC236}">
                <a16:creationId xmlns:a16="http://schemas.microsoft.com/office/drawing/2014/main" id="{7CDE437A-255D-14A7-97F9-309DED99D68D}"/>
              </a:ext>
            </a:extLst>
          </p:cNvPr>
          <p:cNvGrpSpPr/>
          <p:nvPr/>
        </p:nvGrpSpPr>
        <p:grpSpPr>
          <a:xfrm>
            <a:off x="10480571" y="5174335"/>
            <a:ext cx="142920" cy="153360"/>
            <a:chOff x="10480571" y="5174335"/>
            <a:chExt cx="142920" cy="153360"/>
          </a:xfrm>
        </p:grpSpPr>
        <mc:AlternateContent xmlns:mc="http://schemas.openxmlformats.org/markup-compatibility/2006" xmlns:p14="http://schemas.microsoft.com/office/powerpoint/2010/main">
          <mc:Choice Requires="p14">
            <p:contentPart p14:bwMode="auto" r:id="rId192">
              <p14:nvContentPartPr>
                <p14:cNvPr id="126" name="Ink 125">
                  <a:extLst>
                    <a:ext uri="{FF2B5EF4-FFF2-40B4-BE49-F238E27FC236}">
                      <a16:creationId xmlns:a16="http://schemas.microsoft.com/office/drawing/2014/main" id="{572950C9-681C-F2A3-CCC5-469808E6A421}"/>
                    </a:ext>
                  </a:extLst>
                </p14:cNvPr>
                <p14:cNvContentPartPr/>
                <p14:nvPr/>
              </p14:nvContentPartPr>
              <p14:xfrm>
                <a:off x="10480571" y="5174335"/>
                <a:ext cx="107640" cy="131040"/>
              </p14:xfrm>
            </p:contentPart>
          </mc:Choice>
          <mc:Fallback xmlns="">
            <p:pic>
              <p:nvPicPr>
                <p:cNvPr id="126" name="Ink 125">
                  <a:extLst>
                    <a:ext uri="{FF2B5EF4-FFF2-40B4-BE49-F238E27FC236}">
                      <a16:creationId xmlns:a16="http://schemas.microsoft.com/office/drawing/2014/main" id="{572950C9-681C-F2A3-CCC5-469808E6A421}"/>
                    </a:ext>
                  </a:extLst>
                </p:cNvPr>
                <p:cNvPicPr/>
                <p:nvPr/>
              </p:nvPicPr>
              <p:blipFill>
                <a:blip r:embed="rId193"/>
                <a:stretch>
                  <a:fillRect/>
                </a:stretch>
              </p:blipFill>
              <p:spPr>
                <a:xfrm>
                  <a:off x="10471931" y="5165695"/>
                  <a:ext cx="12528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27" name="Ink 126">
                  <a:extLst>
                    <a:ext uri="{FF2B5EF4-FFF2-40B4-BE49-F238E27FC236}">
                      <a16:creationId xmlns:a16="http://schemas.microsoft.com/office/drawing/2014/main" id="{A277DA33-5D3A-4F76-D56C-AFD34E8B4941}"/>
                    </a:ext>
                  </a:extLst>
                </p14:cNvPr>
                <p14:cNvContentPartPr/>
                <p14:nvPr/>
              </p14:nvContentPartPr>
              <p14:xfrm>
                <a:off x="10575251" y="5232295"/>
                <a:ext cx="48240" cy="95400"/>
              </p14:xfrm>
            </p:contentPart>
          </mc:Choice>
          <mc:Fallback xmlns="">
            <p:pic>
              <p:nvPicPr>
                <p:cNvPr id="127" name="Ink 126">
                  <a:extLst>
                    <a:ext uri="{FF2B5EF4-FFF2-40B4-BE49-F238E27FC236}">
                      <a16:creationId xmlns:a16="http://schemas.microsoft.com/office/drawing/2014/main" id="{A277DA33-5D3A-4F76-D56C-AFD34E8B4941}"/>
                    </a:ext>
                  </a:extLst>
                </p:cNvPr>
                <p:cNvPicPr/>
                <p:nvPr/>
              </p:nvPicPr>
              <p:blipFill>
                <a:blip r:embed="rId195"/>
                <a:stretch>
                  <a:fillRect/>
                </a:stretch>
              </p:blipFill>
              <p:spPr>
                <a:xfrm>
                  <a:off x="10566251" y="5223295"/>
                  <a:ext cx="65880" cy="113040"/>
                </a:xfrm>
                <a:prstGeom prst="rect">
                  <a:avLst/>
                </a:prstGeom>
              </p:spPr>
            </p:pic>
          </mc:Fallback>
        </mc:AlternateContent>
      </p:grpSp>
    </p:spTree>
    <p:extLst>
      <p:ext uri="{BB962C8B-B14F-4D97-AF65-F5344CB8AC3E}">
        <p14:creationId xmlns:p14="http://schemas.microsoft.com/office/powerpoint/2010/main" val="16375670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DCC33A71-56EA-0CEA-397C-A1BFCA107292}"/>
              </a:ext>
            </a:extLst>
          </p:cNvPr>
          <p:cNvGrpSpPr/>
          <p:nvPr/>
        </p:nvGrpSpPr>
        <p:grpSpPr>
          <a:xfrm>
            <a:off x="3277691" y="216415"/>
            <a:ext cx="318240" cy="514440"/>
            <a:chOff x="3277691" y="216415"/>
            <a:chExt cx="318240" cy="514440"/>
          </a:xfrm>
        </p:grpSpPr>
        <mc:AlternateContent xmlns:mc="http://schemas.openxmlformats.org/markup-compatibility/2006" xmlns:p14="http://schemas.microsoft.com/office/powerpoint/2010/main">
          <mc:Choice Requires="p14">
            <p:contentPart p14:bwMode="auto" r:id="rId2">
              <p14:nvContentPartPr>
                <p14:cNvPr id="8" name="Ink 7">
                  <a:extLst>
                    <a:ext uri="{FF2B5EF4-FFF2-40B4-BE49-F238E27FC236}">
                      <a16:creationId xmlns:a16="http://schemas.microsoft.com/office/drawing/2014/main" id="{55023B4E-D3B9-324F-1F03-666CDF000A91}"/>
                    </a:ext>
                  </a:extLst>
                </p14:cNvPr>
                <p14:cNvContentPartPr/>
                <p14:nvPr/>
              </p14:nvContentPartPr>
              <p14:xfrm>
                <a:off x="3277691" y="220375"/>
                <a:ext cx="19080" cy="324720"/>
              </p14:xfrm>
            </p:contentPart>
          </mc:Choice>
          <mc:Fallback xmlns="">
            <p:pic>
              <p:nvPicPr>
                <p:cNvPr id="8" name="Ink 7">
                  <a:extLst>
                    <a:ext uri="{FF2B5EF4-FFF2-40B4-BE49-F238E27FC236}">
                      <a16:creationId xmlns:a16="http://schemas.microsoft.com/office/drawing/2014/main" id="{55023B4E-D3B9-324F-1F03-666CDF000A91}"/>
                    </a:ext>
                  </a:extLst>
                </p:cNvPr>
                <p:cNvPicPr/>
                <p:nvPr/>
              </p:nvPicPr>
              <p:blipFill>
                <a:blip r:embed="rId3"/>
                <a:stretch>
                  <a:fillRect/>
                </a:stretch>
              </p:blipFill>
              <p:spPr>
                <a:xfrm>
                  <a:off x="3269051" y="211735"/>
                  <a:ext cx="36720" cy="3423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9" name="Ink 8">
                  <a:extLst>
                    <a:ext uri="{FF2B5EF4-FFF2-40B4-BE49-F238E27FC236}">
                      <a16:creationId xmlns:a16="http://schemas.microsoft.com/office/drawing/2014/main" id="{83067B48-2415-4A99-8756-AFA53557839A}"/>
                    </a:ext>
                  </a:extLst>
                </p14:cNvPr>
                <p14:cNvContentPartPr/>
                <p14:nvPr/>
              </p14:nvContentPartPr>
              <p14:xfrm>
                <a:off x="3401171" y="216415"/>
                <a:ext cx="49320" cy="327600"/>
              </p14:xfrm>
            </p:contentPart>
          </mc:Choice>
          <mc:Fallback xmlns="">
            <p:pic>
              <p:nvPicPr>
                <p:cNvPr id="9" name="Ink 8">
                  <a:extLst>
                    <a:ext uri="{FF2B5EF4-FFF2-40B4-BE49-F238E27FC236}">
                      <a16:creationId xmlns:a16="http://schemas.microsoft.com/office/drawing/2014/main" id="{83067B48-2415-4A99-8756-AFA53557839A}"/>
                    </a:ext>
                  </a:extLst>
                </p:cNvPr>
                <p:cNvPicPr/>
                <p:nvPr/>
              </p:nvPicPr>
              <p:blipFill>
                <a:blip r:embed="rId5"/>
                <a:stretch>
                  <a:fillRect/>
                </a:stretch>
              </p:blipFill>
              <p:spPr>
                <a:xfrm>
                  <a:off x="3392531" y="207415"/>
                  <a:ext cx="66960" cy="3452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 name="Ink 9">
                  <a:extLst>
                    <a:ext uri="{FF2B5EF4-FFF2-40B4-BE49-F238E27FC236}">
                      <a16:creationId xmlns:a16="http://schemas.microsoft.com/office/drawing/2014/main" id="{F1141E89-2AEA-40DE-31CD-C30FE9736978}"/>
                    </a:ext>
                  </a:extLst>
                </p14:cNvPr>
                <p14:cNvContentPartPr/>
                <p14:nvPr/>
              </p14:nvContentPartPr>
              <p14:xfrm>
                <a:off x="3281291" y="374455"/>
                <a:ext cx="173880" cy="34920"/>
              </p14:xfrm>
            </p:contentPart>
          </mc:Choice>
          <mc:Fallback xmlns="">
            <p:pic>
              <p:nvPicPr>
                <p:cNvPr id="10" name="Ink 9">
                  <a:extLst>
                    <a:ext uri="{FF2B5EF4-FFF2-40B4-BE49-F238E27FC236}">
                      <a16:creationId xmlns:a16="http://schemas.microsoft.com/office/drawing/2014/main" id="{F1141E89-2AEA-40DE-31CD-C30FE9736978}"/>
                    </a:ext>
                  </a:extLst>
                </p:cNvPr>
                <p:cNvPicPr/>
                <p:nvPr/>
              </p:nvPicPr>
              <p:blipFill>
                <a:blip r:embed="rId7"/>
                <a:stretch>
                  <a:fillRect/>
                </a:stretch>
              </p:blipFill>
              <p:spPr>
                <a:xfrm>
                  <a:off x="3272651" y="365815"/>
                  <a:ext cx="19152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 name="Ink 10">
                  <a:extLst>
                    <a:ext uri="{FF2B5EF4-FFF2-40B4-BE49-F238E27FC236}">
                      <a16:creationId xmlns:a16="http://schemas.microsoft.com/office/drawing/2014/main" id="{BD396F9D-2784-F56A-2715-74B30F3C7EEF}"/>
                    </a:ext>
                  </a:extLst>
                </p14:cNvPr>
                <p14:cNvContentPartPr/>
                <p14:nvPr/>
              </p14:nvContentPartPr>
              <p14:xfrm>
                <a:off x="3504851" y="533575"/>
                <a:ext cx="91080" cy="197280"/>
              </p14:xfrm>
            </p:contentPart>
          </mc:Choice>
          <mc:Fallback xmlns="">
            <p:pic>
              <p:nvPicPr>
                <p:cNvPr id="11" name="Ink 10">
                  <a:extLst>
                    <a:ext uri="{FF2B5EF4-FFF2-40B4-BE49-F238E27FC236}">
                      <a16:creationId xmlns:a16="http://schemas.microsoft.com/office/drawing/2014/main" id="{BD396F9D-2784-F56A-2715-74B30F3C7EEF}"/>
                    </a:ext>
                  </a:extLst>
                </p:cNvPr>
                <p:cNvPicPr/>
                <p:nvPr/>
              </p:nvPicPr>
              <p:blipFill>
                <a:blip r:embed="rId9"/>
                <a:stretch>
                  <a:fillRect/>
                </a:stretch>
              </p:blipFill>
              <p:spPr>
                <a:xfrm>
                  <a:off x="3496211" y="524575"/>
                  <a:ext cx="108720" cy="214920"/>
                </a:xfrm>
                <a:prstGeom prst="rect">
                  <a:avLst/>
                </a:prstGeom>
              </p:spPr>
            </p:pic>
          </mc:Fallback>
        </mc:AlternateContent>
      </p:grpSp>
      <p:grpSp>
        <p:nvGrpSpPr>
          <p:cNvPr id="16" name="Group 15">
            <a:extLst>
              <a:ext uri="{FF2B5EF4-FFF2-40B4-BE49-F238E27FC236}">
                <a16:creationId xmlns:a16="http://schemas.microsoft.com/office/drawing/2014/main" id="{F56EE100-BF3B-AF3B-E7AD-9C61748B8C2B}"/>
              </a:ext>
            </a:extLst>
          </p:cNvPr>
          <p:cNvGrpSpPr/>
          <p:nvPr/>
        </p:nvGrpSpPr>
        <p:grpSpPr>
          <a:xfrm>
            <a:off x="1173851" y="136855"/>
            <a:ext cx="1474560" cy="595080"/>
            <a:chOff x="1173851" y="136855"/>
            <a:chExt cx="1474560" cy="595080"/>
          </a:xfrm>
        </p:grpSpPr>
        <mc:AlternateContent xmlns:mc="http://schemas.openxmlformats.org/markup-compatibility/2006" xmlns:p14="http://schemas.microsoft.com/office/powerpoint/2010/main">
          <mc:Choice Requires="p14">
            <p:contentPart p14:bwMode="auto" r:id="rId10">
              <p14:nvContentPartPr>
                <p14:cNvPr id="2" name="Ink 1">
                  <a:extLst>
                    <a:ext uri="{FF2B5EF4-FFF2-40B4-BE49-F238E27FC236}">
                      <a16:creationId xmlns:a16="http://schemas.microsoft.com/office/drawing/2014/main" id="{B4623710-7034-48FC-B2F2-53E1C0521B4F}"/>
                    </a:ext>
                  </a:extLst>
                </p14:cNvPr>
                <p14:cNvContentPartPr/>
                <p14:nvPr/>
              </p14:nvContentPartPr>
              <p14:xfrm>
                <a:off x="1173851" y="239455"/>
                <a:ext cx="387360" cy="311400"/>
              </p14:xfrm>
            </p:contentPart>
          </mc:Choice>
          <mc:Fallback xmlns="">
            <p:pic>
              <p:nvPicPr>
                <p:cNvPr id="2" name="Ink 1">
                  <a:extLst>
                    <a:ext uri="{FF2B5EF4-FFF2-40B4-BE49-F238E27FC236}">
                      <a16:creationId xmlns:a16="http://schemas.microsoft.com/office/drawing/2014/main" id="{B4623710-7034-48FC-B2F2-53E1C0521B4F}"/>
                    </a:ext>
                  </a:extLst>
                </p:cNvPr>
                <p:cNvPicPr/>
                <p:nvPr/>
              </p:nvPicPr>
              <p:blipFill>
                <a:blip r:embed="rId11"/>
                <a:stretch>
                  <a:fillRect/>
                </a:stretch>
              </p:blipFill>
              <p:spPr>
                <a:xfrm>
                  <a:off x="1165211" y="230455"/>
                  <a:ext cx="405000" cy="3290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 name="Ink 2">
                  <a:extLst>
                    <a:ext uri="{FF2B5EF4-FFF2-40B4-BE49-F238E27FC236}">
                      <a16:creationId xmlns:a16="http://schemas.microsoft.com/office/drawing/2014/main" id="{CF531C75-C381-EB2A-E72F-42F0891FACCE}"/>
                    </a:ext>
                  </a:extLst>
                </p14:cNvPr>
                <p14:cNvContentPartPr/>
                <p14:nvPr/>
              </p14:nvContentPartPr>
              <p14:xfrm>
                <a:off x="1389851" y="357895"/>
                <a:ext cx="207720" cy="243360"/>
              </p14:xfrm>
            </p:contentPart>
          </mc:Choice>
          <mc:Fallback xmlns="">
            <p:pic>
              <p:nvPicPr>
                <p:cNvPr id="3" name="Ink 2">
                  <a:extLst>
                    <a:ext uri="{FF2B5EF4-FFF2-40B4-BE49-F238E27FC236}">
                      <a16:creationId xmlns:a16="http://schemas.microsoft.com/office/drawing/2014/main" id="{CF531C75-C381-EB2A-E72F-42F0891FACCE}"/>
                    </a:ext>
                  </a:extLst>
                </p:cNvPr>
                <p:cNvPicPr/>
                <p:nvPr/>
              </p:nvPicPr>
              <p:blipFill>
                <a:blip r:embed="rId13"/>
                <a:stretch>
                  <a:fillRect/>
                </a:stretch>
              </p:blipFill>
              <p:spPr>
                <a:xfrm>
                  <a:off x="1380851" y="349255"/>
                  <a:ext cx="22536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4" name="Ink 3">
                  <a:extLst>
                    <a:ext uri="{FF2B5EF4-FFF2-40B4-BE49-F238E27FC236}">
                      <a16:creationId xmlns:a16="http://schemas.microsoft.com/office/drawing/2014/main" id="{C6088C65-A9DB-50E5-4B79-C02311AE8BEC}"/>
                    </a:ext>
                  </a:extLst>
                </p14:cNvPr>
                <p14:cNvContentPartPr/>
                <p14:nvPr/>
              </p14:nvContentPartPr>
              <p14:xfrm>
                <a:off x="1635011" y="136855"/>
                <a:ext cx="858240" cy="595080"/>
              </p14:xfrm>
            </p:contentPart>
          </mc:Choice>
          <mc:Fallback xmlns="">
            <p:pic>
              <p:nvPicPr>
                <p:cNvPr id="4" name="Ink 3">
                  <a:extLst>
                    <a:ext uri="{FF2B5EF4-FFF2-40B4-BE49-F238E27FC236}">
                      <a16:creationId xmlns:a16="http://schemas.microsoft.com/office/drawing/2014/main" id="{C6088C65-A9DB-50E5-4B79-C02311AE8BEC}"/>
                    </a:ext>
                  </a:extLst>
                </p:cNvPr>
                <p:cNvPicPr/>
                <p:nvPr/>
              </p:nvPicPr>
              <p:blipFill>
                <a:blip r:embed="rId15"/>
                <a:stretch>
                  <a:fillRect/>
                </a:stretch>
              </p:blipFill>
              <p:spPr>
                <a:xfrm>
                  <a:off x="1626011" y="127855"/>
                  <a:ext cx="875880" cy="6127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6" name="Ink 5">
                  <a:extLst>
                    <a:ext uri="{FF2B5EF4-FFF2-40B4-BE49-F238E27FC236}">
                      <a16:creationId xmlns:a16="http://schemas.microsoft.com/office/drawing/2014/main" id="{1EAAC3F2-D9EA-E2E5-279F-04126A3E7D10}"/>
                    </a:ext>
                  </a:extLst>
                </p14:cNvPr>
                <p14:cNvContentPartPr/>
                <p14:nvPr/>
              </p14:nvContentPartPr>
              <p14:xfrm>
                <a:off x="2628251" y="330175"/>
                <a:ext cx="15120" cy="11520"/>
              </p14:xfrm>
            </p:contentPart>
          </mc:Choice>
          <mc:Fallback xmlns="">
            <p:pic>
              <p:nvPicPr>
                <p:cNvPr id="6" name="Ink 5">
                  <a:extLst>
                    <a:ext uri="{FF2B5EF4-FFF2-40B4-BE49-F238E27FC236}">
                      <a16:creationId xmlns:a16="http://schemas.microsoft.com/office/drawing/2014/main" id="{1EAAC3F2-D9EA-E2E5-279F-04126A3E7D10}"/>
                    </a:ext>
                  </a:extLst>
                </p:cNvPr>
                <p:cNvPicPr/>
                <p:nvPr/>
              </p:nvPicPr>
              <p:blipFill>
                <a:blip r:embed="rId17"/>
                <a:stretch>
                  <a:fillRect/>
                </a:stretch>
              </p:blipFill>
              <p:spPr>
                <a:xfrm>
                  <a:off x="2619611" y="321175"/>
                  <a:ext cx="3276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7" name="Ink 6">
                  <a:extLst>
                    <a:ext uri="{FF2B5EF4-FFF2-40B4-BE49-F238E27FC236}">
                      <a16:creationId xmlns:a16="http://schemas.microsoft.com/office/drawing/2014/main" id="{470F7E3D-C507-D2FD-C861-900EB4B7F59E}"/>
                    </a:ext>
                  </a:extLst>
                </p14:cNvPr>
                <p14:cNvContentPartPr/>
                <p14:nvPr/>
              </p14:nvContentPartPr>
              <p14:xfrm>
                <a:off x="2625371" y="487855"/>
                <a:ext cx="9720" cy="9720"/>
              </p14:xfrm>
            </p:contentPart>
          </mc:Choice>
          <mc:Fallback xmlns="">
            <p:pic>
              <p:nvPicPr>
                <p:cNvPr id="7" name="Ink 6">
                  <a:extLst>
                    <a:ext uri="{FF2B5EF4-FFF2-40B4-BE49-F238E27FC236}">
                      <a16:creationId xmlns:a16="http://schemas.microsoft.com/office/drawing/2014/main" id="{470F7E3D-C507-D2FD-C861-900EB4B7F59E}"/>
                    </a:ext>
                  </a:extLst>
                </p:cNvPr>
                <p:cNvPicPr/>
                <p:nvPr/>
              </p:nvPicPr>
              <p:blipFill>
                <a:blip r:embed="rId19"/>
                <a:stretch>
                  <a:fillRect/>
                </a:stretch>
              </p:blipFill>
              <p:spPr>
                <a:xfrm>
                  <a:off x="2616731" y="478855"/>
                  <a:ext cx="2736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Ink 13">
                  <a:extLst>
                    <a:ext uri="{FF2B5EF4-FFF2-40B4-BE49-F238E27FC236}">
                      <a16:creationId xmlns:a16="http://schemas.microsoft.com/office/drawing/2014/main" id="{4D7BF5F6-2980-6E59-2AC2-286A31AFC132}"/>
                    </a:ext>
                  </a:extLst>
                </p14:cNvPr>
                <p14:cNvContentPartPr/>
                <p14:nvPr/>
              </p14:nvContentPartPr>
              <p14:xfrm>
                <a:off x="2617811" y="341695"/>
                <a:ext cx="30600" cy="33480"/>
              </p14:xfrm>
            </p:contentPart>
          </mc:Choice>
          <mc:Fallback xmlns="">
            <p:pic>
              <p:nvPicPr>
                <p:cNvPr id="14" name="Ink 13">
                  <a:extLst>
                    <a:ext uri="{FF2B5EF4-FFF2-40B4-BE49-F238E27FC236}">
                      <a16:creationId xmlns:a16="http://schemas.microsoft.com/office/drawing/2014/main" id="{4D7BF5F6-2980-6E59-2AC2-286A31AFC132}"/>
                    </a:ext>
                  </a:extLst>
                </p:cNvPr>
                <p:cNvPicPr/>
                <p:nvPr/>
              </p:nvPicPr>
              <p:blipFill>
                <a:blip r:embed="rId21"/>
                <a:stretch>
                  <a:fillRect/>
                </a:stretch>
              </p:blipFill>
              <p:spPr>
                <a:xfrm>
                  <a:off x="2608811" y="333055"/>
                  <a:ext cx="4824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Ink 14">
                  <a:extLst>
                    <a:ext uri="{FF2B5EF4-FFF2-40B4-BE49-F238E27FC236}">
                      <a16:creationId xmlns:a16="http://schemas.microsoft.com/office/drawing/2014/main" id="{9643CDC8-E761-A227-2059-387438D49133}"/>
                    </a:ext>
                  </a:extLst>
                </p14:cNvPr>
                <p14:cNvContentPartPr/>
                <p14:nvPr/>
              </p14:nvContentPartPr>
              <p14:xfrm>
                <a:off x="2613851" y="505855"/>
                <a:ext cx="27360" cy="28440"/>
              </p14:xfrm>
            </p:contentPart>
          </mc:Choice>
          <mc:Fallback xmlns="">
            <p:pic>
              <p:nvPicPr>
                <p:cNvPr id="15" name="Ink 14">
                  <a:extLst>
                    <a:ext uri="{FF2B5EF4-FFF2-40B4-BE49-F238E27FC236}">
                      <a16:creationId xmlns:a16="http://schemas.microsoft.com/office/drawing/2014/main" id="{9643CDC8-E761-A227-2059-387438D49133}"/>
                    </a:ext>
                  </a:extLst>
                </p:cNvPr>
                <p:cNvPicPr/>
                <p:nvPr/>
              </p:nvPicPr>
              <p:blipFill>
                <a:blip r:embed="rId23"/>
                <a:stretch>
                  <a:fillRect/>
                </a:stretch>
              </p:blipFill>
              <p:spPr>
                <a:xfrm>
                  <a:off x="2605211" y="496855"/>
                  <a:ext cx="45000" cy="46080"/>
                </a:xfrm>
                <a:prstGeom prst="rect">
                  <a:avLst/>
                </a:prstGeom>
              </p:spPr>
            </p:pic>
          </mc:Fallback>
        </mc:AlternateContent>
      </p:grpSp>
      <p:grpSp>
        <p:nvGrpSpPr>
          <p:cNvPr id="33" name="Group 32">
            <a:extLst>
              <a:ext uri="{FF2B5EF4-FFF2-40B4-BE49-F238E27FC236}">
                <a16:creationId xmlns:a16="http://schemas.microsoft.com/office/drawing/2014/main" id="{F9A415E7-5144-344E-C896-8F420813F4CE}"/>
              </a:ext>
            </a:extLst>
          </p:cNvPr>
          <p:cNvGrpSpPr/>
          <p:nvPr/>
        </p:nvGrpSpPr>
        <p:grpSpPr>
          <a:xfrm>
            <a:off x="5289371" y="464815"/>
            <a:ext cx="725400" cy="648720"/>
            <a:chOff x="5289371" y="464815"/>
            <a:chExt cx="725400" cy="648720"/>
          </a:xfrm>
        </p:grpSpPr>
        <mc:AlternateContent xmlns:mc="http://schemas.openxmlformats.org/markup-compatibility/2006" xmlns:p14="http://schemas.microsoft.com/office/powerpoint/2010/main">
          <mc:Choice Requires="p14">
            <p:contentPart p14:bwMode="auto" r:id="rId24">
              <p14:nvContentPartPr>
                <p14:cNvPr id="17" name="Ink 16">
                  <a:extLst>
                    <a:ext uri="{FF2B5EF4-FFF2-40B4-BE49-F238E27FC236}">
                      <a16:creationId xmlns:a16="http://schemas.microsoft.com/office/drawing/2014/main" id="{17AE46C1-F3AB-694E-0DBA-9BB01D02C34C}"/>
                    </a:ext>
                  </a:extLst>
                </p14:cNvPr>
                <p14:cNvContentPartPr/>
                <p14:nvPr/>
              </p14:nvContentPartPr>
              <p14:xfrm>
                <a:off x="5651171" y="575695"/>
                <a:ext cx="28800" cy="248400"/>
              </p14:xfrm>
            </p:contentPart>
          </mc:Choice>
          <mc:Fallback xmlns="">
            <p:pic>
              <p:nvPicPr>
                <p:cNvPr id="17" name="Ink 16">
                  <a:extLst>
                    <a:ext uri="{FF2B5EF4-FFF2-40B4-BE49-F238E27FC236}">
                      <a16:creationId xmlns:a16="http://schemas.microsoft.com/office/drawing/2014/main" id="{17AE46C1-F3AB-694E-0DBA-9BB01D02C34C}"/>
                    </a:ext>
                  </a:extLst>
                </p:cNvPr>
                <p:cNvPicPr/>
                <p:nvPr/>
              </p:nvPicPr>
              <p:blipFill>
                <a:blip r:embed="rId25"/>
                <a:stretch>
                  <a:fillRect/>
                </a:stretch>
              </p:blipFill>
              <p:spPr>
                <a:xfrm>
                  <a:off x="5642531" y="566695"/>
                  <a:ext cx="46440" cy="2660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 name="Ink 17">
                  <a:extLst>
                    <a:ext uri="{FF2B5EF4-FFF2-40B4-BE49-F238E27FC236}">
                      <a16:creationId xmlns:a16="http://schemas.microsoft.com/office/drawing/2014/main" id="{A95AE279-2C61-A582-8CF9-04D0FB28D64E}"/>
                    </a:ext>
                  </a:extLst>
                </p14:cNvPr>
                <p14:cNvContentPartPr/>
                <p14:nvPr/>
              </p14:nvContentPartPr>
              <p14:xfrm>
                <a:off x="5624531" y="578935"/>
                <a:ext cx="146880" cy="128520"/>
              </p14:xfrm>
            </p:contentPart>
          </mc:Choice>
          <mc:Fallback xmlns="">
            <p:pic>
              <p:nvPicPr>
                <p:cNvPr id="18" name="Ink 17">
                  <a:extLst>
                    <a:ext uri="{FF2B5EF4-FFF2-40B4-BE49-F238E27FC236}">
                      <a16:creationId xmlns:a16="http://schemas.microsoft.com/office/drawing/2014/main" id="{A95AE279-2C61-A582-8CF9-04D0FB28D64E}"/>
                    </a:ext>
                  </a:extLst>
                </p:cNvPr>
                <p:cNvPicPr/>
                <p:nvPr/>
              </p:nvPicPr>
              <p:blipFill>
                <a:blip r:embed="rId27"/>
                <a:stretch>
                  <a:fillRect/>
                </a:stretch>
              </p:blipFill>
              <p:spPr>
                <a:xfrm>
                  <a:off x="5615531" y="569935"/>
                  <a:ext cx="16452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0" name="Ink 19">
                  <a:extLst>
                    <a:ext uri="{FF2B5EF4-FFF2-40B4-BE49-F238E27FC236}">
                      <a16:creationId xmlns:a16="http://schemas.microsoft.com/office/drawing/2014/main" id="{CBD3F962-6068-08DD-74B6-F0A9EE10183E}"/>
                    </a:ext>
                  </a:extLst>
                </p14:cNvPr>
                <p14:cNvContentPartPr/>
                <p14:nvPr/>
              </p14:nvContentPartPr>
              <p14:xfrm>
                <a:off x="5466131" y="520255"/>
                <a:ext cx="459360" cy="465120"/>
              </p14:xfrm>
            </p:contentPart>
          </mc:Choice>
          <mc:Fallback xmlns="">
            <p:pic>
              <p:nvPicPr>
                <p:cNvPr id="20" name="Ink 19">
                  <a:extLst>
                    <a:ext uri="{FF2B5EF4-FFF2-40B4-BE49-F238E27FC236}">
                      <a16:creationId xmlns:a16="http://schemas.microsoft.com/office/drawing/2014/main" id="{CBD3F962-6068-08DD-74B6-F0A9EE10183E}"/>
                    </a:ext>
                  </a:extLst>
                </p:cNvPr>
                <p:cNvPicPr/>
                <p:nvPr/>
              </p:nvPicPr>
              <p:blipFill>
                <a:blip r:embed="rId29"/>
                <a:stretch>
                  <a:fillRect/>
                </a:stretch>
              </p:blipFill>
              <p:spPr>
                <a:xfrm>
                  <a:off x="5457131" y="511615"/>
                  <a:ext cx="477000" cy="4827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6" name="Ink 25">
                  <a:extLst>
                    <a:ext uri="{FF2B5EF4-FFF2-40B4-BE49-F238E27FC236}">
                      <a16:creationId xmlns:a16="http://schemas.microsoft.com/office/drawing/2014/main" id="{B7CE90ED-7B5A-3F43-8064-4A6EBBF84C0A}"/>
                    </a:ext>
                  </a:extLst>
                </p14:cNvPr>
                <p14:cNvContentPartPr/>
                <p14:nvPr/>
              </p14:nvContentPartPr>
              <p14:xfrm>
                <a:off x="5846291" y="484615"/>
                <a:ext cx="139320" cy="114480"/>
              </p14:xfrm>
            </p:contentPart>
          </mc:Choice>
          <mc:Fallback xmlns="">
            <p:pic>
              <p:nvPicPr>
                <p:cNvPr id="26" name="Ink 25">
                  <a:extLst>
                    <a:ext uri="{FF2B5EF4-FFF2-40B4-BE49-F238E27FC236}">
                      <a16:creationId xmlns:a16="http://schemas.microsoft.com/office/drawing/2014/main" id="{B7CE90ED-7B5A-3F43-8064-4A6EBBF84C0A}"/>
                    </a:ext>
                  </a:extLst>
                </p:cNvPr>
                <p:cNvPicPr/>
                <p:nvPr/>
              </p:nvPicPr>
              <p:blipFill>
                <a:blip r:embed="rId31"/>
                <a:stretch>
                  <a:fillRect/>
                </a:stretch>
              </p:blipFill>
              <p:spPr>
                <a:xfrm>
                  <a:off x="5837291" y="475975"/>
                  <a:ext cx="15696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7" name="Ink 26">
                  <a:extLst>
                    <a:ext uri="{FF2B5EF4-FFF2-40B4-BE49-F238E27FC236}">
                      <a16:creationId xmlns:a16="http://schemas.microsoft.com/office/drawing/2014/main" id="{574529FF-D71E-8764-39D4-3536365FAF4F}"/>
                    </a:ext>
                  </a:extLst>
                </p14:cNvPr>
                <p14:cNvContentPartPr/>
                <p14:nvPr/>
              </p14:nvContentPartPr>
              <p14:xfrm>
                <a:off x="5913251" y="464815"/>
                <a:ext cx="101520" cy="119880"/>
              </p14:xfrm>
            </p:contentPart>
          </mc:Choice>
          <mc:Fallback xmlns="">
            <p:pic>
              <p:nvPicPr>
                <p:cNvPr id="27" name="Ink 26">
                  <a:extLst>
                    <a:ext uri="{FF2B5EF4-FFF2-40B4-BE49-F238E27FC236}">
                      <a16:creationId xmlns:a16="http://schemas.microsoft.com/office/drawing/2014/main" id="{574529FF-D71E-8764-39D4-3536365FAF4F}"/>
                    </a:ext>
                  </a:extLst>
                </p:cNvPr>
                <p:cNvPicPr/>
                <p:nvPr/>
              </p:nvPicPr>
              <p:blipFill>
                <a:blip r:embed="rId33"/>
                <a:stretch>
                  <a:fillRect/>
                </a:stretch>
              </p:blipFill>
              <p:spPr>
                <a:xfrm>
                  <a:off x="5904251" y="456175"/>
                  <a:ext cx="11916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9" name="Ink 28">
                  <a:extLst>
                    <a:ext uri="{FF2B5EF4-FFF2-40B4-BE49-F238E27FC236}">
                      <a16:creationId xmlns:a16="http://schemas.microsoft.com/office/drawing/2014/main" id="{39981B51-0277-2C32-4D22-519F2918A85B}"/>
                    </a:ext>
                  </a:extLst>
                </p14:cNvPr>
                <p14:cNvContentPartPr/>
                <p14:nvPr/>
              </p14:nvContentPartPr>
              <p14:xfrm>
                <a:off x="5289371" y="979975"/>
                <a:ext cx="199800" cy="133560"/>
              </p14:xfrm>
            </p:contentPart>
          </mc:Choice>
          <mc:Fallback xmlns="">
            <p:pic>
              <p:nvPicPr>
                <p:cNvPr id="29" name="Ink 28">
                  <a:extLst>
                    <a:ext uri="{FF2B5EF4-FFF2-40B4-BE49-F238E27FC236}">
                      <a16:creationId xmlns:a16="http://schemas.microsoft.com/office/drawing/2014/main" id="{39981B51-0277-2C32-4D22-519F2918A85B}"/>
                    </a:ext>
                  </a:extLst>
                </p:cNvPr>
                <p:cNvPicPr/>
                <p:nvPr/>
              </p:nvPicPr>
              <p:blipFill>
                <a:blip r:embed="rId35"/>
                <a:stretch>
                  <a:fillRect/>
                </a:stretch>
              </p:blipFill>
              <p:spPr>
                <a:xfrm>
                  <a:off x="5280371" y="971335"/>
                  <a:ext cx="217440" cy="151200"/>
                </a:xfrm>
                <a:prstGeom prst="rect">
                  <a:avLst/>
                </a:prstGeom>
              </p:spPr>
            </p:pic>
          </mc:Fallback>
        </mc:AlternateContent>
      </p:grpSp>
      <p:grpSp>
        <p:nvGrpSpPr>
          <p:cNvPr id="36" name="Group 35">
            <a:extLst>
              <a:ext uri="{FF2B5EF4-FFF2-40B4-BE49-F238E27FC236}">
                <a16:creationId xmlns:a16="http://schemas.microsoft.com/office/drawing/2014/main" id="{DC917640-4EBD-2CCF-7AD7-38545728ED07}"/>
              </a:ext>
            </a:extLst>
          </p:cNvPr>
          <p:cNvGrpSpPr/>
          <p:nvPr/>
        </p:nvGrpSpPr>
        <p:grpSpPr>
          <a:xfrm>
            <a:off x="6912611" y="499015"/>
            <a:ext cx="708480" cy="620640"/>
            <a:chOff x="6912611" y="499015"/>
            <a:chExt cx="708480" cy="620640"/>
          </a:xfrm>
        </p:grpSpPr>
        <mc:AlternateContent xmlns:mc="http://schemas.openxmlformats.org/markup-compatibility/2006" xmlns:p14="http://schemas.microsoft.com/office/powerpoint/2010/main">
          <mc:Choice Requires="p14">
            <p:contentPart p14:bwMode="auto" r:id="rId36">
              <p14:nvContentPartPr>
                <p14:cNvPr id="22" name="Ink 21">
                  <a:extLst>
                    <a:ext uri="{FF2B5EF4-FFF2-40B4-BE49-F238E27FC236}">
                      <a16:creationId xmlns:a16="http://schemas.microsoft.com/office/drawing/2014/main" id="{EFDD1769-ED70-EC5C-18B6-99FA02F2C33C}"/>
                    </a:ext>
                  </a:extLst>
                </p14:cNvPr>
                <p14:cNvContentPartPr/>
                <p14:nvPr/>
              </p14:nvContentPartPr>
              <p14:xfrm>
                <a:off x="7229771" y="613495"/>
                <a:ext cx="35640" cy="237960"/>
              </p14:xfrm>
            </p:contentPart>
          </mc:Choice>
          <mc:Fallback xmlns="">
            <p:pic>
              <p:nvPicPr>
                <p:cNvPr id="22" name="Ink 21">
                  <a:extLst>
                    <a:ext uri="{FF2B5EF4-FFF2-40B4-BE49-F238E27FC236}">
                      <a16:creationId xmlns:a16="http://schemas.microsoft.com/office/drawing/2014/main" id="{EFDD1769-ED70-EC5C-18B6-99FA02F2C33C}"/>
                    </a:ext>
                  </a:extLst>
                </p:cNvPr>
                <p:cNvPicPr/>
                <p:nvPr/>
              </p:nvPicPr>
              <p:blipFill>
                <a:blip r:embed="rId37"/>
                <a:stretch>
                  <a:fillRect/>
                </a:stretch>
              </p:blipFill>
              <p:spPr>
                <a:xfrm>
                  <a:off x="7220771" y="604855"/>
                  <a:ext cx="5328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3" name="Ink 22">
                  <a:extLst>
                    <a:ext uri="{FF2B5EF4-FFF2-40B4-BE49-F238E27FC236}">
                      <a16:creationId xmlns:a16="http://schemas.microsoft.com/office/drawing/2014/main" id="{3860BC2B-7E4B-B884-388F-5D3C5076065B}"/>
                    </a:ext>
                  </a:extLst>
                </p14:cNvPr>
                <p14:cNvContentPartPr/>
                <p14:nvPr/>
              </p14:nvContentPartPr>
              <p14:xfrm>
                <a:off x="7217531" y="610615"/>
                <a:ext cx="155520" cy="124200"/>
              </p14:xfrm>
            </p:contentPart>
          </mc:Choice>
          <mc:Fallback xmlns="">
            <p:pic>
              <p:nvPicPr>
                <p:cNvPr id="23" name="Ink 22">
                  <a:extLst>
                    <a:ext uri="{FF2B5EF4-FFF2-40B4-BE49-F238E27FC236}">
                      <a16:creationId xmlns:a16="http://schemas.microsoft.com/office/drawing/2014/main" id="{3860BC2B-7E4B-B884-388F-5D3C5076065B}"/>
                    </a:ext>
                  </a:extLst>
                </p:cNvPr>
                <p:cNvPicPr/>
                <p:nvPr/>
              </p:nvPicPr>
              <p:blipFill>
                <a:blip r:embed="rId39"/>
                <a:stretch>
                  <a:fillRect/>
                </a:stretch>
              </p:blipFill>
              <p:spPr>
                <a:xfrm>
                  <a:off x="7208891" y="601975"/>
                  <a:ext cx="17316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4" name="Ink 23">
                  <a:extLst>
                    <a:ext uri="{FF2B5EF4-FFF2-40B4-BE49-F238E27FC236}">
                      <a16:creationId xmlns:a16="http://schemas.microsoft.com/office/drawing/2014/main" id="{C04A5A43-ECCD-0477-1E96-3609259B1B07}"/>
                    </a:ext>
                  </a:extLst>
                </p14:cNvPr>
                <p14:cNvContentPartPr/>
                <p14:nvPr/>
              </p14:nvContentPartPr>
              <p14:xfrm>
                <a:off x="7077131" y="558055"/>
                <a:ext cx="390240" cy="432000"/>
              </p14:xfrm>
            </p:contentPart>
          </mc:Choice>
          <mc:Fallback xmlns="">
            <p:pic>
              <p:nvPicPr>
                <p:cNvPr id="24" name="Ink 23">
                  <a:extLst>
                    <a:ext uri="{FF2B5EF4-FFF2-40B4-BE49-F238E27FC236}">
                      <a16:creationId xmlns:a16="http://schemas.microsoft.com/office/drawing/2014/main" id="{C04A5A43-ECCD-0477-1E96-3609259B1B07}"/>
                    </a:ext>
                  </a:extLst>
                </p:cNvPr>
                <p:cNvPicPr/>
                <p:nvPr/>
              </p:nvPicPr>
              <p:blipFill>
                <a:blip r:embed="rId41"/>
                <a:stretch>
                  <a:fillRect/>
                </a:stretch>
              </p:blipFill>
              <p:spPr>
                <a:xfrm>
                  <a:off x="7068131" y="549415"/>
                  <a:ext cx="407880" cy="4496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4" name="Ink 33">
                  <a:extLst>
                    <a:ext uri="{FF2B5EF4-FFF2-40B4-BE49-F238E27FC236}">
                      <a16:creationId xmlns:a16="http://schemas.microsoft.com/office/drawing/2014/main" id="{D5D1DE05-7B7C-4EAD-B4A5-5A00D34E7575}"/>
                    </a:ext>
                  </a:extLst>
                </p14:cNvPr>
                <p14:cNvContentPartPr/>
                <p14:nvPr/>
              </p14:nvContentPartPr>
              <p14:xfrm>
                <a:off x="6912611" y="977455"/>
                <a:ext cx="179280" cy="142200"/>
              </p14:xfrm>
            </p:contentPart>
          </mc:Choice>
          <mc:Fallback xmlns="">
            <p:pic>
              <p:nvPicPr>
                <p:cNvPr id="34" name="Ink 33">
                  <a:extLst>
                    <a:ext uri="{FF2B5EF4-FFF2-40B4-BE49-F238E27FC236}">
                      <a16:creationId xmlns:a16="http://schemas.microsoft.com/office/drawing/2014/main" id="{D5D1DE05-7B7C-4EAD-B4A5-5A00D34E7575}"/>
                    </a:ext>
                  </a:extLst>
                </p:cNvPr>
                <p:cNvPicPr/>
                <p:nvPr/>
              </p:nvPicPr>
              <p:blipFill>
                <a:blip r:embed="rId43"/>
                <a:stretch>
                  <a:fillRect/>
                </a:stretch>
              </p:blipFill>
              <p:spPr>
                <a:xfrm>
                  <a:off x="6903971" y="968455"/>
                  <a:ext cx="19692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5" name="Ink 34">
                  <a:extLst>
                    <a:ext uri="{FF2B5EF4-FFF2-40B4-BE49-F238E27FC236}">
                      <a16:creationId xmlns:a16="http://schemas.microsoft.com/office/drawing/2014/main" id="{FAE1A910-E0E4-2CB7-8269-8889868C48A8}"/>
                    </a:ext>
                  </a:extLst>
                </p14:cNvPr>
                <p14:cNvContentPartPr/>
                <p14:nvPr/>
              </p14:nvContentPartPr>
              <p14:xfrm>
                <a:off x="7418411" y="499015"/>
                <a:ext cx="202680" cy="171360"/>
              </p14:xfrm>
            </p:contentPart>
          </mc:Choice>
          <mc:Fallback xmlns="">
            <p:pic>
              <p:nvPicPr>
                <p:cNvPr id="35" name="Ink 34">
                  <a:extLst>
                    <a:ext uri="{FF2B5EF4-FFF2-40B4-BE49-F238E27FC236}">
                      <a16:creationId xmlns:a16="http://schemas.microsoft.com/office/drawing/2014/main" id="{FAE1A910-E0E4-2CB7-8269-8889868C48A8}"/>
                    </a:ext>
                  </a:extLst>
                </p:cNvPr>
                <p:cNvPicPr/>
                <p:nvPr/>
              </p:nvPicPr>
              <p:blipFill>
                <a:blip r:embed="rId45"/>
                <a:stretch>
                  <a:fillRect/>
                </a:stretch>
              </p:blipFill>
              <p:spPr>
                <a:xfrm>
                  <a:off x="7409771" y="490015"/>
                  <a:ext cx="220320" cy="189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6">
            <p14:nvContentPartPr>
              <p14:cNvPr id="37" name="Ink 36">
                <a:extLst>
                  <a:ext uri="{FF2B5EF4-FFF2-40B4-BE49-F238E27FC236}">
                    <a16:creationId xmlns:a16="http://schemas.microsoft.com/office/drawing/2014/main" id="{52495830-2223-B2A4-DFF2-BF53EFB883AD}"/>
                  </a:ext>
                </a:extLst>
              </p14:cNvPr>
              <p14:cNvContentPartPr/>
              <p14:nvPr/>
            </p14:nvContentPartPr>
            <p14:xfrm>
              <a:off x="5315651" y="376255"/>
              <a:ext cx="2289600" cy="906120"/>
            </p14:xfrm>
          </p:contentPart>
        </mc:Choice>
        <mc:Fallback xmlns="">
          <p:pic>
            <p:nvPicPr>
              <p:cNvPr id="37" name="Ink 36">
                <a:extLst>
                  <a:ext uri="{FF2B5EF4-FFF2-40B4-BE49-F238E27FC236}">
                    <a16:creationId xmlns:a16="http://schemas.microsoft.com/office/drawing/2014/main" id="{52495830-2223-B2A4-DFF2-BF53EFB883AD}"/>
                  </a:ext>
                </a:extLst>
              </p:cNvPr>
              <p:cNvPicPr/>
              <p:nvPr/>
            </p:nvPicPr>
            <p:blipFill>
              <a:blip r:embed="rId47"/>
              <a:stretch>
                <a:fillRect/>
              </a:stretch>
            </p:blipFill>
            <p:spPr>
              <a:xfrm>
                <a:off x="5262011" y="268615"/>
                <a:ext cx="2397240" cy="11217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8" name="Ink 37">
                <a:extLst>
                  <a:ext uri="{FF2B5EF4-FFF2-40B4-BE49-F238E27FC236}">
                    <a16:creationId xmlns:a16="http://schemas.microsoft.com/office/drawing/2014/main" id="{759D93D5-EB2F-11AF-D31B-CA4B3C024C2B}"/>
                  </a:ext>
                </a:extLst>
              </p14:cNvPr>
              <p14:cNvContentPartPr/>
              <p14:nvPr/>
            </p14:nvContentPartPr>
            <p14:xfrm>
              <a:off x="5620931" y="482095"/>
              <a:ext cx="378000" cy="539280"/>
            </p14:xfrm>
          </p:contentPart>
        </mc:Choice>
        <mc:Fallback xmlns="">
          <p:pic>
            <p:nvPicPr>
              <p:cNvPr id="38" name="Ink 37">
                <a:extLst>
                  <a:ext uri="{FF2B5EF4-FFF2-40B4-BE49-F238E27FC236}">
                    <a16:creationId xmlns:a16="http://schemas.microsoft.com/office/drawing/2014/main" id="{759D93D5-EB2F-11AF-D31B-CA4B3C024C2B}"/>
                  </a:ext>
                </a:extLst>
              </p:cNvPr>
              <p:cNvPicPr/>
              <p:nvPr/>
            </p:nvPicPr>
            <p:blipFill>
              <a:blip r:embed="rId49"/>
              <a:stretch>
                <a:fillRect/>
              </a:stretch>
            </p:blipFill>
            <p:spPr>
              <a:xfrm>
                <a:off x="5567291" y="374455"/>
                <a:ext cx="485640" cy="7549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9" name="Ink 38">
                <a:extLst>
                  <a:ext uri="{FF2B5EF4-FFF2-40B4-BE49-F238E27FC236}">
                    <a16:creationId xmlns:a16="http://schemas.microsoft.com/office/drawing/2014/main" id="{D3387DD8-0AD3-9418-CA2E-706FC3611243}"/>
                  </a:ext>
                </a:extLst>
              </p14:cNvPr>
              <p14:cNvContentPartPr/>
              <p14:nvPr/>
            </p14:nvContentPartPr>
            <p14:xfrm>
              <a:off x="6014051" y="537895"/>
              <a:ext cx="883440" cy="635760"/>
            </p14:xfrm>
          </p:contentPart>
        </mc:Choice>
        <mc:Fallback xmlns="">
          <p:pic>
            <p:nvPicPr>
              <p:cNvPr id="39" name="Ink 38">
                <a:extLst>
                  <a:ext uri="{FF2B5EF4-FFF2-40B4-BE49-F238E27FC236}">
                    <a16:creationId xmlns:a16="http://schemas.microsoft.com/office/drawing/2014/main" id="{D3387DD8-0AD3-9418-CA2E-706FC3611243}"/>
                  </a:ext>
                </a:extLst>
              </p:cNvPr>
              <p:cNvPicPr/>
              <p:nvPr/>
            </p:nvPicPr>
            <p:blipFill>
              <a:blip r:embed="rId51"/>
              <a:stretch>
                <a:fillRect/>
              </a:stretch>
            </p:blipFill>
            <p:spPr>
              <a:xfrm>
                <a:off x="5960411" y="429895"/>
                <a:ext cx="991080" cy="8514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0" name="Ink 39">
                <a:extLst>
                  <a:ext uri="{FF2B5EF4-FFF2-40B4-BE49-F238E27FC236}">
                    <a16:creationId xmlns:a16="http://schemas.microsoft.com/office/drawing/2014/main" id="{22590969-087F-C36D-9B95-455A3DDFCE01}"/>
                  </a:ext>
                </a:extLst>
              </p14:cNvPr>
              <p14:cNvContentPartPr/>
              <p14:nvPr/>
            </p14:nvContentPartPr>
            <p14:xfrm>
              <a:off x="6700211" y="993295"/>
              <a:ext cx="238320" cy="93240"/>
            </p14:xfrm>
          </p:contentPart>
        </mc:Choice>
        <mc:Fallback xmlns="">
          <p:pic>
            <p:nvPicPr>
              <p:cNvPr id="40" name="Ink 39">
                <a:extLst>
                  <a:ext uri="{FF2B5EF4-FFF2-40B4-BE49-F238E27FC236}">
                    <a16:creationId xmlns:a16="http://schemas.microsoft.com/office/drawing/2014/main" id="{22590969-087F-C36D-9B95-455A3DDFCE01}"/>
                  </a:ext>
                </a:extLst>
              </p:cNvPr>
              <p:cNvPicPr/>
              <p:nvPr/>
            </p:nvPicPr>
            <p:blipFill>
              <a:blip r:embed="rId53"/>
              <a:stretch>
                <a:fillRect/>
              </a:stretch>
            </p:blipFill>
            <p:spPr>
              <a:xfrm>
                <a:off x="6646211" y="885655"/>
                <a:ext cx="345960" cy="3088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1" name="Ink 40">
                <a:extLst>
                  <a:ext uri="{FF2B5EF4-FFF2-40B4-BE49-F238E27FC236}">
                    <a16:creationId xmlns:a16="http://schemas.microsoft.com/office/drawing/2014/main" id="{204A1078-228D-DEB0-8F33-349943C0241A}"/>
                  </a:ext>
                </a:extLst>
              </p14:cNvPr>
              <p14:cNvContentPartPr/>
              <p14:nvPr/>
            </p14:nvContentPartPr>
            <p14:xfrm>
              <a:off x="5799491" y="1059895"/>
              <a:ext cx="235800" cy="62640"/>
            </p14:xfrm>
          </p:contentPart>
        </mc:Choice>
        <mc:Fallback xmlns="">
          <p:pic>
            <p:nvPicPr>
              <p:cNvPr id="41" name="Ink 40">
                <a:extLst>
                  <a:ext uri="{FF2B5EF4-FFF2-40B4-BE49-F238E27FC236}">
                    <a16:creationId xmlns:a16="http://schemas.microsoft.com/office/drawing/2014/main" id="{204A1078-228D-DEB0-8F33-349943C0241A}"/>
                  </a:ext>
                </a:extLst>
              </p:cNvPr>
              <p:cNvPicPr/>
              <p:nvPr/>
            </p:nvPicPr>
            <p:blipFill>
              <a:blip r:embed="rId55"/>
              <a:stretch>
                <a:fillRect/>
              </a:stretch>
            </p:blipFill>
            <p:spPr>
              <a:xfrm>
                <a:off x="5745491" y="951895"/>
                <a:ext cx="343440" cy="2782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2" name="Ink 41">
                <a:extLst>
                  <a:ext uri="{FF2B5EF4-FFF2-40B4-BE49-F238E27FC236}">
                    <a16:creationId xmlns:a16="http://schemas.microsoft.com/office/drawing/2014/main" id="{DAF7E5F3-F6CF-A582-A245-DF79297324E5}"/>
                  </a:ext>
                </a:extLst>
              </p14:cNvPr>
              <p14:cNvContentPartPr/>
              <p14:nvPr/>
            </p14:nvContentPartPr>
            <p14:xfrm>
              <a:off x="6726131" y="575695"/>
              <a:ext cx="249120" cy="10440"/>
            </p14:xfrm>
          </p:contentPart>
        </mc:Choice>
        <mc:Fallback xmlns="">
          <p:pic>
            <p:nvPicPr>
              <p:cNvPr id="42" name="Ink 41">
                <a:extLst>
                  <a:ext uri="{FF2B5EF4-FFF2-40B4-BE49-F238E27FC236}">
                    <a16:creationId xmlns:a16="http://schemas.microsoft.com/office/drawing/2014/main" id="{DAF7E5F3-F6CF-A582-A245-DF79297324E5}"/>
                  </a:ext>
                </a:extLst>
              </p:cNvPr>
              <p:cNvPicPr/>
              <p:nvPr/>
            </p:nvPicPr>
            <p:blipFill>
              <a:blip r:embed="rId57"/>
              <a:stretch>
                <a:fillRect/>
              </a:stretch>
            </p:blipFill>
            <p:spPr>
              <a:xfrm>
                <a:off x="6672491" y="468055"/>
                <a:ext cx="35676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3" name="Ink 42">
                <a:extLst>
                  <a:ext uri="{FF2B5EF4-FFF2-40B4-BE49-F238E27FC236}">
                    <a16:creationId xmlns:a16="http://schemas.microsoft.com/office/drawing/2014/main" id="{8E831909-6E26-3C56-4371-84AE13FC7BB3}"/>
                  </a:ext>
                </a:extLst>
              </p14:cNvPr>
              <p14:cNvContentPartPr/>
              <p14:nvPr/>
            </p14:nvContentPartPr>
            <p14:xfrm>
              <a:off x="6071651" y="337015"/>
              <a:ext cx="693360" cy="245160"/>
            </p14:xfrm>
          </p:contentPart>
        </mc:Choice>
        <mc:Fallback xmlns="">
          <p:pic>
            <p:nvPicPr>
              <p:cNvPr id="43" name="Ink 42">
                <a:extLst>
                  <a:ext uri="{FF2B5EF4-FFF2-40B4-BE49-F238E27FC236}">
                    <a16:creationId xmlns:a16="http://schemas.microsoft.com/office/drawing/2014/main" id="{8E831909-6E26-3C56-4371-84AE13FC7BB3}"/>
                  </a:ext>
                </a:extLst>
              </p:cNvPr>
              <p:cNvPicPr/>
              <p:nvPr/>
            </p:nvPicPr>
            <p:blipFill>
              <a:blip r:embed="rId59"/>
              <a:stretch>
                <a:fillRect/>
              </a:stretch>
            </p:blipFill>
            <p:spPr>
              <a:xfrm>
                <a:off x="6017651" y="229015"/>
                <a:ext cx="801000" cy="4608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4" name="Ink 43">
                <a:extLst>
                  <a:ext uri="{FF2B5EF4-FFF2-40B4-BE49-F238E27FC236}">
                    <a16:creationId xmlns:a16="http://schemas.microsoft.com/office/drawing/2014/main" id="{10D41345-AFE1-457A-1D0C-37D174043D86}"/>
                  </a:ext>
                </a:extLst>
              </p14:cNvPr>
              <p14:cNvContentPartPr/>
              <p14:nvPr/>
            </p14:nvContentPartPr>
            <p14:xfrm>
              <a:off x="6570611" y="348895"/>
              <a:ext cx="322560" cy="188280"/>
            </p14:xfrm>
          </p:contentPart>
        </mc:Choice>
        <mc:Fallback xmlns="">
          <p:pic>
            <p:nvPicPr>
              <p:cNvPr id="44" name="Ink 43">
                <a:extLst>
                  <a:ext uri="{FF2B5EF4-FFF2-40B4-BE49-F238E27FC236}">
                    <a16:creationId xmlns:a16="http://schemas.microsoft.com/office/drawing/2014/main" id="{10D41345-AFE1-457A-1D0C-37D174043D86}"/>
                  </a:ext>
                </a:extLst>
              </p:cNvPr>
              <p:cNvPicPr/>
              <p:nvPr/>
            </p:nvPicPr>
            <p:blipFill>
              <a:blip r:embed="rId61"/>
              <a:stretch>
                <a:fillRect/>
              </a:stretch>
            </p:blipFill>
            <p:spPr>
              <a:xfrm>
                <a:off x="6516611" y="240895"/>
                <a:ext cx="430200" cy="4039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5" name="Ink 44">
                <a:extLst>
                  <a:ext uri="{FF2B5EF4-FFF2-40B4-BE49-F238E27FC236}">
                    <a16:creationId xmlns:a16="http://schemas.microsoft.com/office/drawing/2014/main" id="{DD81033B-1AB0-3E71-EA01-44F05D057CC4}"/>
                  </a:ext>
                </a:extLst>
              </p14:cNvPr>
              <p14:cNvContentPartPr/>
              <p14:nvPr/>
            </p14:nvContentPartPr>
            <p14:xfrm>
              <a:off x="5420771" y="666775"/>
              <a:ext cx="28800" cy="257760"/>
            </p14:xfrm>
          </p:contentPart>
        </mc:Choice>
        <mc:Fallback xmlns="">
          <p:pic>
            <p:nvPicPr>
              <p:cNvPr id="45" name="Ink 44">
                <a:extLst>
                  <a:ext uri="{FF2B5EF4-FFF2-40B4-BE49-F238E27FC236}">
                    <a16:creationId xmlns:a16="http://schemas.microsoft.com/office/drawing/2014/main" id="{DD81033B-1AB0-3E71-EA01-44F05D057CC4}"/>
                  </a:ext>
                </a:extLst>
              </p:cNvPr>
              <p:cNvPicPr/>
              <p:nvPr/>
            </p:nvPicPr>
            <p:blipFill>
              <a:blip r:embed="rId63"/>
              <a:stretch>
                <a:fillRect/>
              </a:stretch>
            </p:blipFill>
            <p:spPr>
              <a:xfrm>
                <a:off x="5367131" y="559135"/>
                <a:ext cx="136440" cy="4734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6" name="Ink 45">
                <a:extLst>
                  <a:ext uri="{FF2B5EF4-FFF2-40B4-BE49-F238E27FC236}">
                    <a16:creationId xmlns:a16="http://schemas.microsoft.com/office/drawing/2014/main" id="{44B9014D-86BD-F710-9516-AC9D4C80AA19}"/>
                  </a:ext>
                </a:extLst>
              </p14:cNvPr>
              <p14:cNvContentPartPr/>
              <p14:nvPr/>
            </p14:nvContentPartPr>
            <p14:xfrm>
              <a:off x="5741891" y="738775"/>
              <a:ext cx="230400" cy="266040"/>
            </p14:xfrm>
          </p:contentPart>
        </mc:Choice>
        <mc:Fallback xmlns="">
          <p:pic>
            <p:nvPicPr>
              <p:cNvPr id="46" name="Ink 45">
                <a:extLst>
                  <a:ext uri="{FF2B5EF4-FFF2-40B4-BE49-F238E27FC236}">
                    <a16:creationId xmlns:a16="http://schemas.microsoft.com/office/drawing/2014/main" id="{44B9014D-86BD-F710-9516-AC9D4C80AA19}"/>
                  </a:ext>
                </a:extLst>
              </p:cNvPr>
              <p:cNvPicPr/>
              <p:nvPr/>
            </p:nvPicPr>
            <p:blipFill>
              <a:blip r:embed="rId65"/>
              <a:stretch>
                <a:fillRect/>
              </a:stretch>
            </p:blipFill>
            <p:spPr>
              <a:xfrm>
                <a:off x="5687891" y="630775"/>
                <a:ext cx="338040" cy="4816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7" name="Ink 46">
                <a:extLst>
                  <a:ext uri="{FF2B5EF4-FFF2-40B4-BE49-F238E27FC236}">
                    <a16:creationId xmlns:a16="http://schemas.microsoft.com/office/drawing/2014/main" id="{76655843-690A-0F74-011C-331618DE4C35}"/>
                  </a:ext>
                </a:extLst>
              </p14:cNvPr>
              <p14:cNvContentPartPr/>
              <p14:nvPr/>
            </p14:nvContentPartPr>
            <p14:xfrm>
              <a:off x="5556131" y="626455"/>
              <a:ext cx="207720" cy="232920"/>
            </p14:xfrm>
          </p:contentPart>
        </mc:Choice>
        <mc:Fallback xmlns="">
          <p:pic>
            <p:nvPicPr>
              <p:cNvPr id="47" name="Ink 46">
                <a:extLst>
                  <a:ext uri="{FF2B5EF4-FFF2-40B4-BE49-F238E27FC236}">
                    <a16:creationId xmlns:a16="http://schemas.microsoft.com/office/drawing/2014/main" id="{76655843-690A-0F74-011C-331618DE4C35}"/>
                  </a:ext>
                </a:extLst>
              </p:cNvPr>
              <p:cNvPicPr/>
              <p:nvPr/>
            </p:nvPicPr>
            <p:blipFill>
              <a:blip r:embed="rId67"/>
              <a:stretch>
                <a:fillRect/>
              </a:stretch>
            </p:blipFill>
            <p:spPr>
              <a:xfrm>
                <a:off x="5502491" y="518815"/>
                <a:ext cx="315360" cy="4485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8" name="Ink 47">
                <a:extLst>
                  <a:ext uri="{FF2B5EF4-FFF2-40B4-BE49-F238E27FC236}">
                    <a16:creationId xmlns:a16="http://schemas.microsoft.com/office/drawing/2014/main" id="{887726BD-EA2F-CF48-5A80-C13DE785ACC7}"/>
                  </a:ext>
                </a:extLst>
              </p14:cNvPr>
              <p14:cNvContentPartPr/>
              <p14:nvPr/>
            </p14:nvContentPartPr>
            <p14:xfrm>
              <a:off x="7173251" y="693775"/>
              <a:ext cx="195120" cy="224640"/>
            </p14:xfrm>
          </p:contentPart>
        </mc:Choice>
        <mc:Fallback xmlns="">
          <p:pic>
            <p:nvPicPr>
              <p:cNvPr id="48" name="Ink 47">
                <a:extLst>
                  <a:ext uri="{FF2B5EF4-FFF2-40B4-BE49-F238E27FC236}">
                    <a16:creationId xmlns:a16="http://schemas.microsoft.com/office/drawing/2014/main" id="{887726BD-EA2F-CF48-5A80-C13DE785ACC7}"/>
                  </a:ext>
                </a:extLst>
              </p:cNvPr>
              <p:cNvPicPr/>
              <p:nvPr/>
            </p:nvPicPr>
            <p:blipFill>
              <a:blip r:embed="rId69"/>
              <a:stretch>
                <a:fillRect/>
              </a:stretch>
            </p:blipFill>
            <p:spPr>
              <a:xfrm>
                <a:off x="7119611" y="586135"/>
                <a:ext cx="302760" cy="4402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9" name="Ink 48">
                <a:extLst>
                  <a:ext uri="{FF2B5EF4-FFF2-40B4-BE49-F238E27FC236}">
                    <a16:creationId xmlns:a16="http://schemas.microsoft.com/office/drawing/2014/main" id="{BD809C70-AA9D-1B53-5371-A99BC4149EC8}"/>
                  </a:ext>
                </a:extLst>
              </p14:cNvPr>
              <p14:cNvContentPartPr/>
              <p14:nvPr/>
            </p14:nvContentPartPr>
            <p14:xfrm>
              <a:off x="5750171" y="646975"/>
              <a:ext cx="108360" cy="133920"/>
            </p14:xfrm>
          </p:contentPart>
        </mc:Choice>
        <mc:Fallback xmlns="">
          <p:pic>
            <p:nvPicPr>
              <p:cNvPr id="49" name="Ink 48">
                <a:extLst>
                  <a:ext uri="{FF2B5EF4-FFF2-40B4-BE49-F238E27FC236}">
                    <a16:creationId xmlns:a16="http://schemas.microsoft.com/office/drawing/2014/main" id="{BD809C70-AA9D-1B53-5371-A99BC4149EC8}"/>
                  </a:ext>
                </a:extLst>
              </p:cNvPr>
              <p:cNvPicPr/>
              <p:nvPr/>
            </p:nvPicPr>
            <p:blipFill>
              <a:blip r:embed="rId71"/>
              <a:stretch>
                <a:fillRect/>
              </a:stretch>
            </p:blipFill>
            <p:spPr>
              <a:xfrm>
                <a:off x="5696531" y="539335"/>
                <a:ext cx="216000" cy="3495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0" name="Ink 49">
                <a:extLst>
                  <a:ext uri="{FF2B5EF4-FFF2-40B4-BE49-F238E27FC236}">
                    <a16:creationId xmlns:a16="http://schemas.microsoft.com/office/drawing/2014/main" id="{2DC362EB-22A0-3A5C-B945-A44C6C4D430D}"/>
                  </a:ext>
                </a:extLst>
              </p14:cNvPr>
              <p14:cNvContentPartPr/>
              <p14:nvPr/>
            </p14:nvContentPartPr>
            <p14:xfrm>
              <a:off x="6185411" y="740575"/>
              <a:ext cx="68040" cy="35280"/>
            </p14:xfrm>
          </p:contentPart>
        </mc:Choice>
        <mc:Fallback xmlns="">
          <p:pic>
            <p:nvPicPr>
              <p:cNvPr id="50" name="Ink 49">
                <a:extLst>
                  <a:ext uri="{FF2B5EF4-FFF2-40B4-BE49-F238E27FC236}">
                    <a16:creationId xmlns:a16="http://schemas.microsoft.com/office/drawing/2014/main" id="{2DC362EB-22A0-3A5C-B945-A44C6C4D430D}"/>
                  </a:ext>
                </a:extLst>
              </p:cNvPr>
              <p:cNvPicPr/>
              <p:nvPr/>
            </p:nvPicPr>
            <p:blipFill>
              <a:blip r:embed="rId73"/>
              <a:stretch>
                <a:fillRect/>
              </a:stretch>
            </p:blipFill>
            <p:spPr>
              <a:xfrm>
                <a:off x="6176411" y="731575"/>
                <a:ext cx="8568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1" name="Ink 50">
                <a:extLst>
                  <a:ext uri="{FF2B5EF4-FFF2-40B4-BE49-F238E27FC236}">
                    <a16:creationId xmlns:a16="http://schemas.microsoft.com/office/drawing/2014/main" id="{DB624184-E8A0-DFBC-B725-87A6FE9AB99C}"/>
                  </a:ext>
                </a:extLst>
              </p14:cNvPr>
              <p14:cNvContentPartPr/>
              <p14:nvPr/>
            </p14:nvContentPartPr>
            <p14:xfrm>
              <a:off x="6507611" y="940735"/>
              <a:ext cx="86760" cy="38160"/>
            </p14:xfrm>
          </p:contentPart>
        </mc:Choice>
        <mc:Fallback xmlns="">
          <p:pic>
            <p:nvPicPr>
              <p:cNvPr id="51" name="Ink 50">
                <a:extLst>
                  <a:ext uri="{FF2B5EF4-FFF2-40B4-BE49-F238E27FC236}">
                    <a16:creationId xmlns:a16="http://schemas.microsoft.com/office/drawing/2014/main" id="{DB624184-E8A0-DFBC-B725-87A6FE9AB99C}"/>
                  </a:ext>
                </a:extLst>
              </p:cNvPr>
              <p:cNvPicPr/>
              <p:nvPr/>
            </p:nvPicPr>
            <p:blipFill>
              <a:blip r:embed="rId75"/>
              <a:stretch>
                <a:fillRect/>
              </a:stretch>
            </p:blipFill>
            <p:spPr>
              <a:xfrm>
                <a:off x="6498611" y="931735"/>
                <a:ext cx="104400" cy="55800"/>
              </a:xfrm>
              <a:prstGeom prst="rect">
                <a:avLst/>
              </a:prstGeom>
            </p:spPr>
          </p:pic>
        </mc:Fallback>
      </mc:AlternateContent>
      <p:grpSp>
        <p:nvGrpSpPr>
          <p:cNvPr id="59" name="Group 58">
            <a:extLst>
              <a:ext uri="{FF2B5EF4-FFF2-40B4-BE49-F238E27FC236}">
                <a16:creationId xmlns:a16="http://schemas.microsoft.com/office/drawing/2014/main" id="{6CC2E0A3-F404-3CCA-71F0-97D355701C8E}"/>
              </a:ext>
            </a:extLst>
          </p:cNvPr>
          <p:cNvGrpSpPr/>
          <p:nvPr/>
        </p:nvGrpSpPr>
        <p:grpSpPr>
          <a:xfrm>
            <a:off x="5357411" y="1530775"/>
            <a:ext cx="629280" cy="401040"/>
            <a:chOff x="5357411" y="1530775"/>
            <a:chExt cx="629280" cy="401040"/>
          </a:xfrm>
        </p:grpSpPr>
        <mc:AlternateContent xmlns:mc="http://schemas.openxmlformats.org/markup-compatibility/2006" xmlns:p14="http://schemas.microsoft.com/office/powerpoint/2010/main">
          <mc:Choice Requires="p14">
            <p:contentPart p14:bwMode="auto" r:id="rId76">
              <p14:nvContentPartPr>
                <p14:cNvPr id="52" name="Ink 51">
                  <a:extLst>
                    <a:ext uri="{FF2B5EF4-FFF2-40B4-BE49-F238E27FC236}">
                      <a16:creationId xmlns:a16="http://schemas.microsoft.com/office/drawing/2014/main" id="{56B15444-D6C7-E1CE-BA43-58A0D8405A23}"/>
                    </a:ext>
                  </a:extLst>
                </p14:cNvPr>
                <p14:cNvContentPartPr/>
                <p14:nvPr/>
              </p14:nvContentPartPr>
              <p14:xfrm>
                <a:off x="5357411" y="1563535"/>
                <a:ext cx="135000" cy="249120"/>
              </p14:xfrm>
            </p:contentPart>
          </mc:Choice>
          <mc:Fallback xmlns="">
            <p:pic>
              <p:nvPicPr>
                <p:cNvPr id="52" name="Ink 51">
                  <a:extLst>
                    <a:ext uri="{FF2B5EF4-FFF2-40B4-BE49-F238E27FC236}">
                      <a16:creationId xmlns:a16="http://schemas.microsoft.com/office/drawing/2014/main" id="{56B15444-D6C7-E1CE-BA43-58A0D8405A23}"/>
                    </a:ext>
                  </a:extLst>
                </p:cNvPr>
                <p:cNvPicPr/>
                <p:nvPr/>
              </p:nvPicPr>
              <p:blipFill>
                <a:blip r:embed="rId77"/>
                <a:stretch>
                  <a:fillRect/>
                </a:stretch>
              </p:blipFill>
              <p:spPr>
                <a:xfrm>
                  <a:off x="5348771" y="1554895"/>
                  <a:ext cx="152640" cy="2667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3" name="Ink 52">
                  <a:extLst>
                    <a:ext uri="{FF2B5EF4-FFF2-40B4-BE49-F238E27FC236}">
                      <a16:creationId xmlns:a16="http://schemas.microsoft.com/office/drawing/2014/main" id="{945B400E-5160-732D-3774-FB99AA715F20}"/>
                    </a:ext>
                  </a:extLst>
                </p14:cNvPr>
                <p14:cNvContentPartPr/>
                <p14:nvPr/>
              </p14:nvContentPartPr>
              <p14:xfrm>
                <a:off x="5385491" y="1589095"/>
                <a:ext cx="169920" cy="33840"/>
              </p14:xfrm>
            </p:contentPart>
          </mc:Choice>
          <mc:Fallback xmlns="">
            <p:pic>
              <p:nvPicPr>
                <p:cNvPr id="53" name="Ink 52">
                  <a:extLst>
                    <a:ext uri="{FF2B5EF4-FFF2-40B4-BE49-F238E27FC236}">
                      <a16:creationId xmlns:a16="http://schemas.microsoft.com/office/drawing/2014/main" id="{945B400E-5160-732D-3774-FB99AA715F20}"/>
                    </a:ext>
                  </a:extLst>
                </p:cNvPr>
                <p:cNvPicPr/>
                <p:nvPr/>
              </p:nvPicPr>
              <p:blipFill>
                <a:blip r:embed="rId79"/>
                <a:stretch>
                  <a:fillRect/>
                </a:stretch>
              </p:blipFill>
              <p:spPr>
                <a:xfrm>
                  <a:off x="5376851" y="1580455"/>
                  <a:ext cx="18756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4" name="Ink 53">
                  <a:extLst>
                    <a:ext uri="{FF2B5EF4-FFF2-40B4-BE49-F238E27FC236}">
                      <a16:creationId xmlns:a16="http://schemas.microsoft.com/office/drawing/2014/main" id="{EC0BB4A0-7A2A-87B0-96F0-22F932B8C2A2}"/>
                    </a:ext>
                  </a:extLst>
                </p14:cNvPr>
                <p14:cNvContentPartPr/>
                <p14:nvPr/>
              </p14:nvContentPartPr>
              <p14:xfrm>
                <a:off x="5608691" y="1684135"/>
                <a:ext cx="104400" cy="18000"/>
              </p14:xfrm>
            </p:contentPart>
          </mc:Choice>
          <mc:Fallback xmlns="">
            <p:pic>
              <p:nvPicPr>
                <p:cNvPr id="54" name="Ink 53">
                  <a:extLst>
                    <a:ext uri="{FF2B5EF4-FFF2-40B4-BE49-F238E27FC236}">
                      <a16:creationId xmlns:a16="http://schemas.microsoft.com/office/drawing/2014/main" id="{EC0BB4A0-7A2A-87B0-96F0-22F932B8C2A2}"/>
                    </a:ext>
                  </a:extLst>
                </p:cNvPr>
                <p:cNvPicPr/>
                <p:nvPr/>
              </p:nvPicPr>
              <p:blipFill>
                <a:blip r:embed="rId81"/>
                <a:stretch>
                  <a:fillRect/>
                </a:stretch>
              </p:blipFill>
              <p:spPr>
                <a:xfrm>
                  <a:off x="5600051" y="1675135"/>
                  <a:ext cx="12204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5" name="Ink 54">
                  <a:extLst>
                    <a:ext uri="{FF2B5EF4-FFF2-40B4-BE49-F238E27FC236}">
                      <a16:creationId xmlns:a16="http://schemas.microsoft.com/office/drawing/2014/main" id="{81FF42D6-B590-37D2-5DEE-DB5864FBB4EB}"/>
                    </a:ext>
                  </a:extLst>
                </p14:cNvPr>
                <p14:cNvContentPartPr/>
                <p14:nvPr/>
              </p14:nvContentPartPr>
              <p14:xfrm>
                <a:off x="5580971" y="1739575"/>
                <a:ext cx="131040" cy="7560"/>
              </p14:xfrm>
            </p:contentPart>
          </mc:Choice>
          <mc:Fallback xmlns="">
            <p:pic>
              <p:nvPicPr>
                <p:cNvPr id="55" name="Ink 54">
                  <a:extLst>
                    <a:ext uri="{FF2B5EF4-FFF2-40B4-BE49-F238E27FC236}">
                      <a16:creationId xmlns:a16="http://schemas.microsoft.com/office/drawing/2014/main" id="{81FF42D6-B590-37D2-5DEE-DB5864FBB4EB}"/>
                    </a:ext>
                  </a:extLst>
                </p:cNvPr>
                <p:cNvPicPr/>
                <p:nvPr/>
              </p:nvPicPr>
              <p:blipFill>
                <a:blip r:embed="rId83"/>
                <a:stretch>
                  <a:fillRect/>
                </a:stretch>
              </p:blipFill>
              <p:spPr>
                <a:xfrm>
                  <a:off x="5571971" y="1730575"/>
                  <a:ext cx="14868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6" name="Ink 55">
                  <a:extLst>
                    <a:ext uri="{FF2B5EF4-FFF2-40B4-BE49-F238E27FC236}">
                      <a16:creationId xmlns:a16="http://schemas.microsoft.com/office/drawing/2014/main" id="{1D3A4F5D-5631-1185-697A-F7DC9F4B065E}"/>
                    </a:ext>
                  </a:extLst>
                </p14:cNvPr>
                <p14:cNvContentPartPr/>
                <p14:nvPr/>
              </p14:nvContentPartPr>
              <p14:xfrm>
                <a:off x="5872931" y="1530775"/>
                <a:ext cx="17640" cy="161280"/>
              </p14:xfrm>
            </p:contentPart>
          </mc:Choice>
          <mc:Fallback xmlns="">
            <p:pic>
              <p:nvPicPr>
                <p:cNvPr id="56" name="Ink 55">
                  <a:extLst>
                    <a:ext uri="{FF2B5EF4-FFF2-40B4-BE49-F238E27FC236}">
                      <a16:creationId xmlns:a16="http://schemas.microsoft.com/office/drawing/2014/main" id="{1D3A4F5D-5631-1185-697A-F7DC9F4B065E}"/>
                    </a:ext>
                  </a:extLst>
                </p:cNvPr>
                <p:cNvPicPr/>
                <p:nvPr/>
              </p:nvPicPr>
              <p:blipFill>
                <a:blip r:embed="rId85"/>
                <a:stretch>
                  <a:fillRect/>
                </a:stretch>
              </p:blipFill>
              <p:spPr>
                <a:xfrm>
                  <a:off x="5863931" y="1521775"/>
                  <a:ext cx="3528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7" name="Ink 56">
                  <a:extLst>
                    <a:ext uri="{FF2B5EF4-FFF2-40B4-BE49-F238E27FC236}">
                      <a16:creationId xmlns:a16="http://schemas.microsoft.com/office/drawing/2014/main" id="{3240C714-ABD7-2842-F7C1-0F46DB79FB44}"/>
                    </a:ext>
                  </a:extLst>
                </p14:cNvPr>
                <p14:cNvContentPartPr/>
                <p14:nvPr/>
              </p14:nvContentPartPr>
              <p14:xfrm>
                <a:off x="5786531" y="1735255"/>
                <a:ext cx="167040" cy="15840"/>
              </p14:xfrm>
            </p:contentPart>
          </mc:Choice>
          <mc:Fallback xmlns="">
            <p:pic>
              <p:nvPicPr>
                <p:cNvPr id="57" name="Ink 56">
                  <a:extLst>
                    <a:ext uri="{FF2B5EF4-FFF2-40B4-BE49-F238E27FC236}">
                      <a16:creationId xmlns:a16="http://schemas.microsoft.com/office/drawing/2014/main" id="{3240C714-ABD7-2842-F7C1-0F46DB79FB44}"/>
                    </a:ext>
                  </a:extLst>
                </p:cNvPr>
                <p:cNvPicPr/>
                <p:nvPr/>
              </p:nvPicPr>
              <p:blipFill>
                <a:blip r:embed="rId87"/>
                <a:stretch>
                  <a:fillRect/>
                </a:stretch>
              </p:blipFill>
              <p:spPr>
                <a:xfrm>
                  <a:off x="5777531" y="1726255"/>
                  <a:ext cx="18468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8" name="Ink 57">
                  <a:extLst>
                    <a:ext uri="{FF2B5EF4-FFF2-40B4-BE49-F238E27FC236}">
                      <a16:creationId xmlns:a16="http://schemas.microsoft.com/office/drawing/2014/main" id="{BC44C6D3-59F8-B37D-1C78-F651CF06F659}"/>
                    </a:ext>
                  </a:extLst>
                </p14:cNvPr>
                <p14:cNvContentPartPr/>
                <p14:nvPr/>
              </p14:nvContentPartPr>
              <p14:xfrm>
                <a:off x="5854211" y="1793575"/>
                <a:ext cx="132480" cy="138240"/>
              </p14:xfrm>
            </p:contentPart>
          </mc:Choice>
          <mc:Fallback xmlns="">
            <p:pic>
              <p:nvPicPr>
                <p:cNvPr id="58" name="Ink 57">
                  <a:extLst>
                    <a:ext uri="{FF2B5EF4-FFF2-40B4-BE49-F238E27FC236}">
                      <a16:creationId xmlns:a16="http://schemas.microsoft.com/office/drawing/2014/main" id="{BC44C6D3-59F8-B37D-1C78-F651CF06F659}"/>
                    </a:ext>
                  </a:extLst>
                </p:cNvPr>
                <p:cNvPicPr/>
                <p:nvPr/>
              </p:nvPicPr>
              <p:blipFill>
                <a:blip r:embed="rId89"/>
                <a:stretch>
                  <a:fillRect/>
                </a:stretch>
              </p:blipFill>
              <p:spPr>
                <a:xfrm>
                  <a:off x="5845571" y="1784575"/>
                  <a:ext cx="150120" cy="155880"/>
                </a:xfrm>
                <a:prstGeom prst="rect">
                  <a:avLst/>
                </a:prstGeom>
              </p:spPr>
            </p:pic>
          </mc:Fallback>
        </mc:AlternateContent>
      </p:grpSp>
      <p:grpSp>
        <p:nvGrpSpPr>
          <p:cNvPr id="66" name="Group 65">
            <a:extLst>
              <a:ext uri="{FF2B5EF4-FFF2-40B4-BE49-F238E27FC236}">
                <a16:creationId xmlns:a16="http://schemas.microsoft.com/office/drawing/2014/main" id="{76717F32-EC2B-261F-F06D-5B60BA396463}"/>
              </a:ext>
            </a:extLst>
          </p:cNvPr>
          <p:cNvGrpSpPr/>
          <p:nvPr/>
        </p:nvGrpSpPr>
        <p:grpSpPr>
          <a:xfrm>
            <a:off x="7083611" y="1430335"/>
            <a:ext cx="635040" cy="366480"/>
            <a:chOff x="7083611" y="1430335"/>
            <a:chExt cx="635040" cy="366480"/>
          </a:xfrm>
        </p:grpSpPr>
        <mc:AlternateContent xmlns:mc="http://schemas.openxmlformats.org/markup-compatibility/2006" xmlns:p14="http://schemas.microsoft.com/office/powerpoint/2010/main">
          <mc:Choice Requires="p14">
            <p:contentPart p14:bwMode="auto" r:id="rId90">
              <p14:nvContentPartPr>
                <p14:cNvPr id="60" name="Ink 59">
                  <a:extLst>
                    <a:ext uri="{FF2B5EF4-FFF2-40B4-BE49-F238E27FC236}">
                      <a16:creationId xmlns:a16="http://schemas.microsoft.com/office/drawing/2014/main" id="{4C920957-066E-79FD-8197-24D06975B4D4}"/>
                    </a:ext>
                  </a:extLst>
                </p14:cNvPr>
                <p14:cNvContentPartPr/>
                <p14:nvPr/>
              </p14:nvContentPartPr>
              <p14:xfrm>
                <a:off x="7083611" y="1495495"/>
                <a:ext cx="150840" cy="225360"/>
              </p14:xfrm>
            </p:contentPart>
          </mc:Choice>
          <mc:Fallback xmlns="">
            <p:pic>
              <p:nvPicPr>
                <p:cNvPr id="60" name="Ink 59">
                  <a:extLst>
                    <a:ext uri="{FF2B5EF4-FFF2-40B4-BE49-F238E27FC236}">
                      <a16:creationId xmlns:a16="http://schemas.microsoft.com/office/drawing/2014/main" id="{4C920957-066E-79FD-8197-24D06975B4D4}"/>
                    </a:ext>
                  </a:extLst>
                </p:cNvPr>
                <p:cNvPicPr/>
                <p:nvPr/>
              </p:nvPicPr>
              <p:blipFill>
                <a:blip r:embed="rId91"/>
                <a:stretch>
                  <a:fillRect/>
                </a:stretch>
              </p:blipFill>
              <p:spPr>
                <a:xfrm>
                  <a:off x="7074971" y="1486855"/>
                  <a:ext cx="16848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1" name="Ink 60">
                  <a:extLst>
                    <a:ext uri="{FF2B5EF4-FFF2-40B4-BE49-F238E27FC236}">
                      <a16:creationId xmlns:a16="http://schemas.microsoft.com/office/drawing/2014/main" id="{38DF7684-A283-ECC8-F842-3F053AFE84E6}"/>
                    </a:ext>
                  </a:extLst>
                </p14:cNvPr>
                <p14:cNvContentPartPr/>
                <p14:nvPr/>
              </p14:nvContentPartPr>
              <p14:xfrm>
                <a:off x="7106291" y="1483975"/>
                <a:ext cx="209520" cy="35280"/>
              </p14:xfrm>
            </p:contentPart>
          </mc:Choice>
          <mc:Fallback xmlns="">
            <p:pic>
              <p:nvPicPr>
                <p:cNvPr id="61" name="Ink 60">
                  <a:extLst>
                    <a:ext uri="{FF2B5EF4-FFF2-40B4-BE49-F238E27FC236}">
                      <a16:creationId xmlns:a16="http://schemas.microsoft.com/office/drawing/2014/main" id="{38DF7684-A283-ECC8-F842-3F053AFE84E6}"/>
                    </a:ext>
                  </a:extLst>
                </p:cNvPr>
                <p:cNvPicPr/>
                <p:nvPr/>
              </p:nvPicPr>
              <p:blipFill>
                <a:blip r:embed="rId93"/>
                <a:stretch>
                  <a:fillRect/>
                </a:stretch>
              </p:blipFill>
              <p:spPr>
                <a:xfrm>
                  <a:off x="7097651" y="1474975"/>
                  <a:ext cx="22716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2" name="Ink 61">
                  <a:extLst>
                    <a:ext uri="{FF2B5EF4-FFF2-40B4-BE49-F238E27FC236}">
                      <a16:creationId xmlns:a16="http://schemas.microsoft.com/office/drawing/2014/main" id="{F335C1BC-857C-EC9C-1CA7-FD4B51DA99F6}"/>
                    </a:ext>
                  </a:extLst>
                </p14:cNvPr>
                <p14:cNvContentPartPr/>
                <p14:nvPr/>
              </p14:nvContentPartPr>
              <p14:xfrm>
                <a:off x="7361531" y="1548055"/>
                <a:ext cx="68760" cy="11880"/>
              </p14:xfrm>
            </p:contentPart>
          </mc:Choice>
          <mc:Fallback xmlns="">
            <p:pic>
              <p:nvPicPr>
                <p:cNvPr id="62" name="Ink 61">
                  <a:extLst>
                    <a:ext uri="{FF2B5EF4-FFF2-40B4-BE49-F238E27FC236}">
                      <a16:creationId xmlns:a16="http://schemas.microsoft.com/office/drawing/2014/main" id="{F335C1BC-857C-EC9C-1CA7-FD4B51DA99F6}"/>
                    </a:ext>
                  </a:extLst>
                </p:cNvPr>
                <p:cNvPicPr/>
                <p:nvPr/>
              </p:nvPicPr>
              <p:blipFill>
                <a:blip r:embed="rId95"/>
                <a:stretch>
                  <a:fillRect/>
                </a:stretch>
              </p:blipFill>
              <p:spPr>
                <a:xfrm>
                  <a:off x="7352891" y="1539415"/>
                  <a:ext cx="8640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3" name="Ink 62">
                  <a:extLst>
                    <a:ext uri="{FF2B5EF4-FFF2-40B4-BE49-F238E27FC236}">
                      <a16:creationId xmlns:a16="http://schemas.microsoft.com/office/drawing/2014/main" id="{B75967BA-79C0-2980-8518-18414DB96615}"/>
                    </a:ext>
                  </a:extLst>
                </p14:cNvPr>
                <p14:cNvContentPartPr/>
                <p14:nvPr/>
              </p14:nvContentPartPr>
              <p14:xfrm>
                <a:off x="7354691" y="1430335"/>
                <a:ext cx="282240" cy="221400"/>
              </p14:xfrm>
            </p:contentPart>
          </mc:Choice>
          <mc:Fallback xmlns="">
            <p:pic>
              <p:nvPicPr>
                <p:cNvPr id="63" name="Ink 62">
                  <a:extLst>
                    <a:ext uri="{FF2B5EF4-FFF2-40B4-BE49-F238E27FC236}">
                      <a16:creationId xmlns:a16="http://schemas.microsoft.com/office/drawing/2014/main" id="{B75967BA-79C0-2980-8518-18414DB96615}"/>
                    </a:ext>
                  </a:extLst>
                </p:cNvPr>
                <p:cNvPicPr/>
                <p:nvPr/>
              </p:nvPicPr>
              <p:blipFill>
                <a:blip r:embed="rId97"/>
                <a:stretch>
                  <a:fillRect/>
                </a:stretch>
              </p:blipFill>
              <p:spPr>
                <a:xfrm>
                  <a:off x="7345691" y="1421695"/>
                  <a:ext cx="29988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4" name="Ink 63">
                  <a:extLst>
                    <a:ext uri="{FF2B5EF4-FFF2-40B4-BE49-F238E27FC236}">
                      <a16:creationId xmlns:a16="http://schemas.microsoft.com/office/drawing/2014/main" id="{EBD891DE-305C-C6A1-F85D-74578136C0D0}"/>
                    </a:ext>
                  </a:extLst>
                </p14:cNvPr>
                <p14:cNvContentPartPr/>
                <p14:nvPr/>
              </p14:nvContentPartPr>
              <p14:xfrm>
                <a:off x="7536131" y="1575775"/>
                <a:ext cx="149400" cy="60120"/>
              </p14:xfrm>
            </p:contentPart>
          </mc:Choice>
          <mc:Fallback xmlns="">
            <p:pic>
              <p:nvPicPr>
                <p:cNvPr id="64" name="Ink 63">
                  <a:extLst>
                    <a:ext uri="{FF2B5EF4-FFF2-40B4-BE49-F238E27FC236}">
                      <a16:creationId xmlns:a16="http://schemas.microsoft.com/office/drawing/2014/main" id="{EBD891DE-305C-C6A1-F85D-74578136C0D0}"/>
                    </a:ext>
                  </a:extLst>
                </p:cNvPr>
                <p:cNvPicPr/>
                <p:nvPr/>
              </p:nvPicPr>
              <p:blipFill>
                <a:blip r:embed="rId99"/>
                <a:stretch>
                  <a:fillRect/>
                </a:stretch>
              </p:blipFill>
              <p:spPr>
                <a:xfrm>
                  <a:off x="7527131" y="1567135"/>
                  <a:ext cx="16704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5" name="Ink 64">
                  <a:extLst>
                    <a:ext uri="{FF2B5EF4-FFF2-40B4-BE49-F238E27FC236}">
                      <a16:creationId xmlns:a16="http://schemas.microsoft.com/office/drawing/2014/main" id="{1A6FCC94-3F7F-AAF4-E120-530BC9052DF4}"/>
                    </a:ext>
                  </a:extLst>
                </p14:cNvPr>
                <p14:cNvContentPartPr/>
                <p14:nvPr/>
              </p14:nvContentPartPr>
              <p14:xfrm>
                <a:off x="7588331" y="1703575"/>
                <a:ext cx="130320" cy="93240"/>
              </p14:xfrm>
            </p:contentPart>
          </mc:Choice>
          <mc:Fallback xmlns="">
            <p:pic>
              <p:nvPicPr>
                <p:cNvPr id="65" name="Ink 64">
                  <a:extLst>
                    <a:ext uri="{FF2B5EF4-FFF2-40B4-BE49-F238E27FC236}">
                      <a16:creationId xmlns:a16="http://schemas.microsoft.com/office/drawing/2014/main" id="{1A6FCC94-3F7F-AAF4-E120-530BC9052DF4}"/>
                    </a:ext>
                  </a:extLst>
                </p:cNvPr>
                <p:cNvPicPr/>
                <p:nvPr/>
              </p:nvPicPr>
              <p:blipFill>
                <a:blip r:embed="rId101"/>
                <a:stretch>
                  <a:fillRect/>
                </a:stretch>
              </p:blipFill>
              <p:spPr>
                <a:xfrm>
                  <a:off x="7579691" y="1694575"/>
                  <a:ext cx="147960" cy="110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2">
            <p14:nvContentPartPr>
              <p14:cNvPr id="67" name="Ink 66">
                <a:extLst>
                  <a:ext uri="{FF2B5EF4-FFF2-40B4-BE49-F238E27FC236}">
                    <a16:creationId xmlns:a16="http://schemas.microsoft.com/office/drawing/2014/main" id="{DC1DD680-CF90-3235-ED8B-9B8140257CDD}"/>
                  </a:ext>
                </a:extLst>
              </p14:cNvPr>
              <p14:cNvContentPartPr/>
              <p14:nvPr/>
            </p14:nvContentPartPr>
            <p14:xfrm>
              <a:off x="5479091" y="2085175"/>
              <a:ext cx="1860840" cy="184680"/>
            </p14:xfrm>
          </p:contentPart>
        </mc:Choice>
        <mc:Fallback xmlns="">
          <p:pic>
            <p:nvPicPr>
              <p:cNvPr id="67" name="Ink 66">
                <a:extLst>
                  <a:ext uri="{FF2B5EF4-FFF2-40B4-BE49-F238E27FC236}">
                    <a16:creationId xmlns:a16="http://schemas.microsoft.com/office/drawing/2014/main" id="{DC1DD680-CF90-3235-ED8B-9B8140257CDD}"/>
                  </a:ext>
                </a:extLst>
              </p:cNvPr>
              <p:cNvPicPr/>
              <p:nvPr/>
            </p:nvPicPr>
            <p:blipFill>
              <a:blip r:embed="rId103"/>
              <a:stretch>
                <a:fillRect/>
              </a:stretch>
            </p:blipFill>
            <p:spPr>
              <a:xfrm>
                <a:off x="5470451" y="2076175"/>
                <a:ext cx="1878480" cy="202320"/>
              </a:xfrm>
              <a:prstGeom prst="rect">
                <a:avLst/>
              </a:prstGeom>
            </p:spPr>
          </p:pic>
        </mc:Fallback>
      </mc:AlternateContent>
      <p:grpSp>
        <p:nvGrpSpPr>
          <p:cNvPr id="106" name="Group 105">
            <a:extLst>
              <a:ext uri="{FF2B5EF4-FFF2-40B4-BE49-F238E27FC236}">
                <a16:creationId xmlns:a16="http://schemas.microsoft.com/office/drawing/2014/main" id="{DE978AE9-98CE-1054-8155-12CFFB719497}"/>
              </a:ext>
            </a:extLst>
          </p:cNvPr>
          <p:cNvGrpSpPr/>
          <p:nvPr/>
        </p:nvGrpSpPr>
        <p:grpSpPr>
          <a:xfrm>
            <a:off x="5260931" y="2143495"/>
            <a:ext cx="4896360" cy="1717200"/>
            <a:chOff x="5260931" y="2143495"/>
            <a:chExt cx="4896360" cy="1717200"/>
          </a:xfrm>
        </p:grpSpPr>
        <mc:AlternateContent xmlns:mc="http://schemas.openxmlformats.org/markup-compatibility/2006" xmlns:p14="http://schemas.microsoft.com/office/powerpoint/2010/main">
          <mc:Choice Requires="p14">
            <p:contentPart p14:bwMode="auto" r:id="rId104">
              <p14:nvContentPartPr>
                <p14:cNvPr id="68" name="Ink 67">
                  <a:extLst>
                    <a:ext uri="{FF2B5EF4-FFF2-40B4-BE49-F238E27FC236}">
                      <a16:creationId xmlns:a16="http://schemas.microsoft.com/office/drawing/2014/main" id="{67D853CC-836D-4F13-8E94-569F4F79DDEF}"/>
                    </a:ext>
                  </a:extLst>
                </p14:cNvPr>
                <p14:cNvContentPartPr/>
                <p14:nvPr/>
              </p14:nvContentPartPr>
              <p14:xfrm>
                <a:off x="5394851" y="2386855"/>
                <a:ext cx="896040" cy="397800"/>
              </p14:xfrm>
            </p:contentPart>
          </mc:Choice>
          <mc:Fallback xmlns="">
            <p:pic>
              <p:nvPicPr>
                <p:cNvPr id="68" name="Ink 67">
                  <a:extLst>
                    <a:ext uri="{FF2B5EF4-FFF2-40B4-BE49-F238E27FC236}">
                      <a16:creationId xmlns:a16="http://schemas.microsoft.com/office/drawing/2014/main" id="{67D853CC-836D-4F13-8E94-569F4F79DDEF}"/>
                    </a:ext>
                  </a:extLst>
                </p:cNvPr>
                <p:cNvPicPr/>
                <p:nvPr/>
              </p:nvPicPr>
              <p:blipFill>
                <a:blip r:embed="rId105"/>
                <a:stretch>
                  <a:fillRect/>
                </a:stretch>
              </p:blipFill>
              <p:spPr>
                <a:xfrm>
                  <a:off x="5385851" y="2377855"/>
                  <a:ext cx="913680" cy="4154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9" name="Ink 68">
                  <a:extLst>
                    <a:ext uri="{FF2B5EF4-FFF2-40B4-BE49-F238E27FC236}">
                      <a16:creationId xmlns:a16="http://schemas.microsoft.com/office/drawing/2014/main" id="{03ADC8FE-E91D-2347-1217-0257B76A0D6E}"/>
                    </a:ext>
                  </a:extLst>
                </p14:cNvPr>
                <p14:cNvContentPartPr/>
                <p14:nvPr/>
              </p14:nvContentPartPr>
              <p14:xfrm>
                <a:off x="6656651" y="2300095"/>
                <a:ext cx="320760" cy="154080"/>
              </p14:xfrm>
            </p:contentPart>
          </mc:Choice>
          <mc:Fallback xmlns="">
            <p:pic>
              <p:nvPicPr>
                <p:cNvPr id="69" name="Ink 68">
                  <a:extLst>
                    <a:ext uri="{FF2B5EF4-FFF2-40B4-BE49-F238E27FC236}">
                      <a16:creationId xmlns:a16="http://schemas.microsoft.com/office/drawing/2014/main" id="{03ADC8FE-E91D-2347-1217-0257B76A0D6E}"/>
                    </a:ext>
                  </a:extLst>
                </p:cNvPr>
                <p:cNvPicPr/>
                <p:nvPr/>
              </p:nvPicPr>
              <p:blipFill>
                <a:blip r:embed="rId107"/>
                <a:stretch>
                  <a:fillRect/>
                </a:stretch>
              </p:blipFill>
              <p:spPr>
                <a:xfrm>
                  <a:off x="6648011" y="2291095"/>
                  <a:ext cx="33840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0" name="Ink 69">
                  <a:extLst>
                    <a:ext uri="{FF2B5EF4-FFF2-40B4-BE49-F238E27FC236}">
                      <a16:creationId xmlns:a16="http://schemas.microsoft.com/office/drawing/2014/main" id="{36B593F2-DE4B-B0FC-2E14-E604BA9C42D9}"/>
                    </a:ext>
                  </a:extLst>
                </p14:cNvPr>
                <p14:cNvContentPartPr/>
                <p14:nvPr/>
              </p14:nvContentPartPr>
              <p14:xfrm>
                <a:off x="6733331" y="2401975"/>
                <a:ext cx="144000" cy="265320"/>
              </p14:xfrm>
            </p:contentPart>
          </mc:Choice>
          <mc:Fallback xmlns="">
            <p:pic>
              <p:nvPicPr>
                <p:cNvPr id="70" name="Ink 69">
                  <a:extLst>
                    <a:ext uri="{FF2B5EF4-FFF2-40B4-BE49-F238E27FC236}">
                      <a16:creationId xmlns:a16="http://schemas.microsoft.com/office/drawing/2014/main" id="{36B593F2-DE4B-B0FC-2E14-E604BA9C42D9}"/>
                    </a:ext>
                  </a:extLst>
                </p:cNvPr>
                <p:cNvPicPr/>
                <p:nvPr/>
              </p:nvPicPr>
              <p:blipFill>
                <a:blip r:embed="rId109"/>
                <a:stretch>
                  <a:fillRect/>
                </a:stretch>
              </p:blipFill>
              <p:spPr>
                <a:xfrm>
                  <a:off x="6724691" y="2393335"/>
                  <a:ext cx="161640" cy="2829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1" name="Ink 70">
                  <a:extLst>
                    <a:ext uri="{FF2B5EF4-FFF2-40B4-BE49-F238E27FC236}">
                      <a16:creationId xmlns:a16="http://schemas.microsoft.com/office/drawing/2014/main" id="{36172267-D861-8E6B-4047-B40BD713268C}"/>
                    </a:ext>
                  </a:extLst>
                </p14:cNvPr>
                <p14:cNvContentPartPr/>
                <p14:nvPr/>
              </p14:nvContentPartPr>
              <p14:xfrm>
                <a:off x="6728291" y="2489455"/>
                <a:ext cx="192600" cy="19800"/>
              </p14:xfrm>
            </p:contentPart>
          </mc:Choice>
          <mc:Fallback xmlns="">
            <p:pic>
              <p:nvPicPr>
                <p:cNvPr id="71" name="Ink 70">
                  <a:extLst>
                    <a:ext uri="{FF2B5EF4-FFF2-40B4-BE49-F238E27FC236}">
                      <a16:creationId xmlns:a16="http://schemas.microsoft.com/office/drawing/2014/main" id="{36172267-D861-8E6B-4047-B40BD713268C}"/>
                    </a:ext>
                  </a:extLst>
                </p:cNvPr>
                <p:cNvPicPr/>
                <p:nvPr/>
              </p:nvPicPr>
              <p:blipFill>
                <a:blip r:embed="rId111"/>
                <a:stretch>
                  <a:fillRect/>
                </a:stretch>
              </p:blipFill>
              <p:spPr>
                <a:xfrm>
                  <a:off x="6719291" y="2480455"/>
                  <a:ext cx="21024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2" name="Ink 71">
                  <a:extLst>
                    <a:ext uri="{FF2B5EF4-FFF2-40B4-BE49-F238E27FC236}">
                      <a16:creationId xmlns:a16="http://schemas.microsoft.com/office/drawing/2014/main" id="{4773649F-9B40-B12D-3A9B-C80945EB5233}"/>
                    </a:ext>
                  </a:extLst>
                </p14:cNvPr>
                <p14:cNvContentPartPr/>
                <p14:nvPr/>
              </p14:nvContentPartPr>
              <p14:xfrm>
                <a:off x="6930611" y="2506735"/>
                <a:ext cx="745560" cy="163800"/>
              </p14:xfrm>
            </p:contentPart>
          </mc:Choice>
          <mc:Fallback xmlns="">
            <p:pic>
              <p:nvPicPr>
                <p:cNvPr id="72" name="Ink 71">
                  <a:extLst>
                    <a:ext uri="{FF2B5EF4-FFF2-40B4-BE49-F238E27FC236}">
                      <a16:creationId xmlns:a16="http://schemas.microsoft.com/office/drawing/2014/main" id="{4773649F-9B40-B12D-3A9B-C80945EB5233}"/>
                    </a:ext>
                  </a:extLst>
                </p:cNvPr>
                <p:cNvPicPr/>
                <p:nvPr/>
              </p:nvPicPr>
              <p:blipFill>
                <a:blip r:embed="rId113"/>
                <a:stretch>
                  <a:fillRect/>
                </a:stretch>
              </p:blipFill>
              <p:spPr>
                <a:xfrm>
                  <a:off x="6921611" y="2497735"/>
                  <a:ext cx="76320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3" name="Ink 72">
                  <a:extLst>
                    <a:ext uri="{FF2B5EF4-FFF2-40B4-BE49-F238E27FC236}">
                      <a16:creationId xmlns:a16="http://schemas.microsoft.com/office/drawing/2014/main" id="{96F7A1EE-96B7-0AD0-2CAF-1F671B544DA9}"/>
                    </a:ext>
                  </a:extLst>
                </p14:cNvPr>
                <p14:cNvContentPartPr/>
                <p14:nvPr/>
              </p14:nvContentPartPr>
              <p14:xfrm>
                <a:off x="7626851" y="2379655"/>
                <a:ext cx="8640" cy="20160"/>
              </p14:xfrm>
            </p:contentPart>
          </mc:Choice>
          <mc:Fallback xmlns="">
            <p:pic>
              <p:nvPicPr>
                <p:cNvPr id="73" name="Ink 72">
                  <a:extLst>
                    <a:ext uri="{FF2B5EF4-FFF2-40B4-BE49-F238E27FC236}">
                      <a16:creationId xmlns:a16="http://schemas.microsoft.com/office/drawing/2014/main" id="{96F7A1EE-96B7-0AD0-2CAF-1F671B544DA9}"/>
                    </a:ext>
                  </a:extLst>
                </p:cNvPr>
                <p:cNvPicPr/>
                <p:nvPr/>
              </p:nvPicPr>
              <p:blipFill>
                <a:blip r:embed="rId115"/>
                <a:stretch>
                  <a:fillRect/>
                </a:stretch>
              </p:blipFill>
              <p:spPr>
                <a:xfrm>
                  <a:off x="7617851" y="2371015"/>
                  <a:ext cx="2628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4" name="Ink 73">
                  <a:extLst>
                    <a:ext uri="{FF2B5EF4-FFF2-40B4-BE49-F238E27FC236}">
                      <a16:creationId xmlns:a16="http://schemas.microsoft.com/office/drawing/2014/main" id="{08B5F8C3-DB74-49E4-83C9-314CF66BF602}"/>
                    </a:ext>
                  </a:extLst>
                </p14:cNvPr>
                <p14:cNvContentPartPr/>
                <p14:nvPr/>
              </p14:nvContentPartPr>
              <p14:xfrm>
                <a:off x="7901531" y="2143495"/>
                <a:ext cx="1506960" cy="507600"/>
              </p14:xfrm>
            </p:contentPart>
          </mc:Choice>
          <mc:Fallback xmlns="">
            <p:pic>
              <p:nvPicPr>
                <p:cNvPr id="74" name="Ink 73">
                  <a:extLst>
                    <a:ext uri="{FF2B5EF4-FFF2-40B4-BE49-F238E27FC236}">
                      <a16:creationId xmlns:a16="http://schemas.microsoft.com/office/drawing/2014/main" id="{08B5F8C3-DB74-49E4-83C9-314CF66BF602}"/>
                    </a:ext>
                  </a:extLst>
                </p:cNvPr>
                <p:cNvPicPr/>
                <p:nvPr/>
              </p:nvPicPr>
              <p:blipFill>
                <a:blip r:embed="rId117"/>
                <a:stretch>
                  <a:fillRect/>
                </a:stretch>
              </p:blipFill>
              <p:spPr>
                <a:xfrm>
                  <a:off x="7892531" y="2134495"/>
                  <a:ext cx="1524600" cy="5252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5" name="Ink 74">
                  <a:extLst>
                    <a:ext uri="{FF2B5EF4-FFF2-40B4-BE49-F238E27FC236}">
                      <a16:creationId xmlns:a16="http://schemas.microsoft.com/office/drawing/2014/main" id="{232B7C66-AEC9-7383-6BB4-9F4A8CAF4928}"/>
                    </a:ext>
                  </a:extLst>
                </p14:cNvPr>
                <p14:cNvContentPartPr/>
                <p14:nvPr/>
              </p14:nvContentPartPr>
              <p14:xfrm>
                <a:off x="9151091" y="2308015"/>
                <a:ext cx="12600" cy="7200"/>
              </p14:xfrm>
            </p:contentPart>
          </mc:Choice>
          <mc:Fallback xmlns="">
            <p:pic>
              <p:nvPicPr>
                <p:cNvPr id="75" name="Ink 74">
                  <a:extLst>
                    <a:ext uri="{FF2B5EF4-FFF2-40B4-BE49-F238E27FC236}">
                      <a16:creationId xmlns:a16="http://schemas.microsoft.com/office/drawing/2014/main" id="{232B7C66-AEC9-7383-6BB4-9F4A8CAF4928}"/>
                    </a:ext>
                  </a:extLst>
                </p:cNvPr>
                <p:cNvPicPr/>
                <p:nvPr/>
              </p:nvPicPr>
              <p:blipFill>
                <a:blip r:embed="rId119"/>
                <a:stretch>
                  <a:fillRect/>
                </a:stretch>
              </p:blipFill>
              <p:spPr>
                <a:xfrm>
                  <a:off x="9142451" y="2299015"/>
                  <a:ext cx="302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6" name="Ink 75">
                  <a:extLst>
                    <a:ext uri="{FF2B5EF4-FFF2-40B4-BE49-F238E27FC236}">
                      <a16:creationId xmlns:a16="http://schemas.microsoft.com/office/drawing/2014/main" id="{E6D1A1BA-EAD4-F211-F9D0-5D37119E0AC8}"/>
                    </a:ext>
                  </a:extLst>
                </p14:cNvPr>
                <p14:cNvContentPartPr/>
                <p14:nvPr/>
              </p14:nvContentPartPr>
              <p14:xfrm>
                <a:off x="8866331" y="2282815"/>
                <a:ext cx="223200" cy="44280"/>
              </p14:xfrm>
            </p:contentPart>
          </mc:Choice>
          <mc:Fallback xmlns="">
            <p:pic>
              <p:nvPicPr>
                <p:cNvPr id="76" name="Ink 75">
                  <a:extLst>
                    <a:ext uri="{FF2B5EF4-FFF2-40B4-BE49-F238E27FC236}">
                      <a16:creationId xmlns:a16="http://schemas.microsoft.com/office/drawing/2014/main" id="{E6D1A1BA-EAD4-F211-F9D0-5D37119E0AC8}"/>
                    </a:ext>
                  </a:extLst>
                </p:cNvPr>
                <p:cNvPicPr/>
                <p:nvPr/>
              </p:nvPicPr>
              <p:blipFill>
                <a:blip r:embed="rId121"/>
                <a:stretch>
                  <a:fillRect/>
                </a:stretch>
              </p:blipFill>
              <p:spPr>
                <a:xfrm>
                  <a:off x="8857691" y="2274175"/>
                  <a:ext cx="24084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7" name="Ink 76">
                  <a:extLst>
                    <a:ext uri="{FF2B5EF4-FFF2-40B4-BE49-F238E27FC236}">
                      <a16:creationId xmlns:a16="http://schemas.microsoft.com/office/drawing/2014/main" id="{CFBB7D9F-086D-8BAE-4D98-23A430F121DE}"/>
                    </a:ext>
                  </a:extLst>
                </p14:cNvPr>
                <p14:cNvContentPartPr/>
                <p14:nvPr/>
              </p14:nvContentPartPr>
              <p14:xfrm>
                <a:off x="8506331" y="2312695"/>
                <a:ext cx="136440" cy="46440"/>
              </p14:xfrm>
            </p:contentPart>
          </mc:Choice>
          <mc:Fallback xmlns="">
            <p:pic>
              <p:nvPicPr>
                <p:cNvPr id="77" name="Ink 76">
                  <a:extLst>
                    <a:ext uri="{FF2B5EF4-FFF2-40B4-BE49-F238E27FC236}">
                      <a16:creationId xmlns:a16="http://schemas.microsoft.com/office/drawing/2014/main" id="{CFBB7D9F-086D-8BAE-4D98-23A430F121DE}"/>
                    </a:ext>
                  </a:extLst>
                </p:cNvPr>
                <p:cNvPicPr/>
                <p:nvPr/>
              </p:nvPicPr>
              <p:blipFill>
                <a:blip r:embed="rId123"/>
                <a:stretch>
                  <a:fillRect/>
                </a:stretch>
              </p:blipFill>
              <p:spPr>
                <a:xfrm>
                  <a:off x="8497331" y="2303695"/>
                  <a:ext cx="15408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8" name="Ink 77">
                  <a:extLst>
                    <a:ext uri="{FF2B5EF4-FFF2-40B4-BE49-F238E27FC236}">
                      <a16:creationId xmlns:a16="http://schemas.microsoft.com/office/drawing/2014/main" id="{FA4A8CD5-A3F0-4692-BA83-4E72C1E344DA}"/>
                    </a:ext>
                  </a:extLst>
                </p14:cNvPr>
                <p14:cNvContentPartPr/>
                <p14:nvPr/>
              </p14:nvContentPartPr>
              <p14:xfrm>
                <a:off x="8771651" y="2239255"/>
                <a:ext cx="42840" cy="34200"/>
              </p14:xfrm>
            </p:contentPart>
          </mc:Choice>
          <mc:Fallback xmlns="">
            <p:pic>
              <p:nvPicPr>
                <p:cNvPr id="78" name="Ink 77">
                  <a:extLst>
                    <a:ext uri="{FF2B5EF4-FFF2-40B4-BE49-F238E27FC236}">
                      <a16:creationId xmlns:a16="http://schemas.microsoft.com/office/drawing/2014/main" id="{FA4A8CD5-A3F0-4692-BA83-4E72C1E344DA}"/>
                    </a:ext>
                  </a:extLst>
                </p:cNvPr>
                <p:cNvPicPr/>
                <p:nvPr/>
              </p:nvPicPr>
              <p:blipFill>
                <a:blip r:embed="rId125"/>
                <a:stretch>
                  <a:fillRect/>
                </a:stretch>
              </p:blipFill>
              <p:spPr>
                <a:xfrm>
                  <a:off x="8763011" y="2230255"/>
                  <a:ext cx="6048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9" name="Ink 78">
                  <a:extLst>
                    <a:ext uri="{FF2B5EF4-FFF2-40B4-BE49-F238E27FC236}">
                      <a16:creationId xmlns:a16="http://schemas.microsoft.com/office/drawing/2014/main" id="{EC457F4A-1BF8-51F9-A7F2-E13ECA14AEE8}"/>
                    </a:ext>
                  </a:extLst>
                </p14:cNvPr>
                <p14:cNvContentPartPr/>
                <p14:nvPr/>
              </p14:nvContentPartPr>
              <p14:xfrm>
                <a:off x="8152811" y="2328895"/>
                <a:ext cx="245520" cy="59400"/>
              </p14:xfrm>
            </p:contentPart>
          </mc:Choice>
          <mc:Fallback xmlns="">
            <p:pic>
              <p:nvPicPr>
                <p:cNvPr id="79" name="Ink 78">
                  <a:extLst>
                    <a:ext uri="{FF2B5EF4-FFF2-40B4-BE49-F238E27FC236}">
                      <a16:creationId xmlns:a16="http://schemas.microsoft.com/office/drawing/2014/main" id="{EC457F4A-1BF8-51F9-A7F2-E13ECA14AEE8}"/>
                    </a:ext>
                  </a:extLst>
                </p:cNvPr>
                <p:cNvPicPr/>
                <p:nvPr/>
              </p:nvPicPr>
              <p:blipFill>
                <a:blip r:embed="rId127"/>
                <a:stretch>
                  <a:fillRect/>
                </a:stretch>
              </p:blipFill>
              <p:spPr>
                <a:xfrm>
                  <a:off x="8143811" y="2320255"/>
                  <a:ext cx="26316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1" name="Ink 80">
                  <a:extLst>
                    <a:ext uri="{FF2B5EF4-FFF2-40B4-BE49-F238E27FC236}">
                      <a16:creationId xmlns:a16="http://schemas.microsoft.com/office/drawing/2014/main" id="{B2F5710A-132D-73F9-1A05-D25A3B1FC754}"/>
                    </a:ext>
                  </a:extLst>
                </p14:cNvPr>
                <p14:cNvContentPartPr/>
                <p14:nvPr/>
              </p14:nvContentPartPr>
              <p14:xfrm>
                <a:off x="5350211" y="2959255"/>
                <a:ext cx="349200" cy="231480"/>
              </p14:xfrm>
            </p:contentPart>
          </mc:Choice>
          <mc:Fallback xmlns="">
            <p:pic>
              <p:nvPicPr>
                <p:cNvPr id="81" name="Ink 80">
                  <a:extLst>
                    <a:ext uri="{FF2B5EF4-FFF2-40B4-BE49-F238E27FC236}">
                      <a16:creationId xmlns:a16="http://schemas.microsoft.com/office/drawing/2014/main" id="{B2F5710A-132D-73F9-1A05-D25A3B1FC754}"/>
                    </a:ext>
                  </a:extLst>
                </p:cNvPr>
                <p:cNvPicPr/>
                <p:nvPr/>
              </p:nvPicPr>
              <p:blipFill>
                <a:blip r:embed="rId129"/>
                <a:stretch>
                  <a:fillRect/>
                </a:stretch>
              </p:blipFill>
              <p:spPr>
                <a:xfrm>
                  <a:off x="5341211" y="2950255"/>
                  <a:ext cx="36684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2" name="Ink 81">
                  <a:extLst>
                    <a:ext uri="{FF2B5EF4-FFF2-40B4-BE49-F238E27FC236}">
                      <a16:creationId xmlns:a16="http://schemas.microsoft.com/office/drawing/2014/main" id="{5E2D33C8-3E6B-719E-762F-0040121AD745}"/>
                    </a:ext>
                  </a:extLst>
                </p14:cNvPr>
                <p14:cNvContentPartPr/>
                <p14:nvPr/>
              </p14:nvContentPartPr>
              <p14:xfrm>
                <a:off x="5761691" y="3033055"/>
                <a:ext cx="543600" cy="156240"/>
              </p14:xfrm>
            </p:contentPart>
          </mc:Choice>
          <mc:Fallback xmlns="">
            <p:pic>
              <p:nvPicPr>
                <p:cNvPr id="82" name="Ink 81">
                  <a:extLst>
                    <a:ext uri="{FF2B5EF4-FFF2-40B4-BE49-F238E27FC236}">
                      <a16:creationId xmlns:a16="http://schemas.microsoft.com/office/drawing/2014/main" id="{5E2D33C8-3E6B-719E-762F-0040121AD745}"/>
                    </a:ext>
                  </a:extLst>
                </p:cNvPr>
                <p:cNvPicPr/>
                <p:nvPr/>
              </p:nvPicPr>
              <p:blipFill>
                <a:blip r:embed="rId131"/>
                <a:stretch>
                  <a:fillRect/>
                </a:stretch>
              </p:blipFill>
              <p:spPr>
                <a:xfrm>
                  <a:off x="5753051" y="3024055"/>
                  <a:ext cx="56124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3" name="Ink 82">
                  <a:extLst>
                    <a:ext uri="{FF2B5EF4-FFF2-40B4-BE49-F238E27FC236}">
                      <a16:creationId xmlns:a16="http://schemas.microsoft.com/office/drawing/2014/main" id="{E3AB3C54-ACEA-CF83-66BB-6567DD92FC49}"/>
                    </a:ext>
                  </a:extLst>
                </p14:cNvPr>
                <p14:cNvContentPartPr/>
                <p14:nvPr/>
              </p14:nvContentPartPr>
              <p14:xfrm>
                <a:off x="6276131" y="2787535"/>
                <a:ext cx="1399320" cy="561600"/>
              </p14:xfrm>
            </p:contentPart>
          </mc:Choice>
          <mc:Fallback xmlns="">
            <p:pic>
              <p:nvPicPr>
                <p:cNvPr id="83" name="Ink 82">
                  <a:extLst>
                    <a:ext uri="{FF2B5EF4-FFF2-40B4-BE49-F238E27FC236}">
                      <a16:creationId xmlns:a16="http://schemas.microsoft.com/office/drawing/2014/main" id="{E3AB3C54-ACEA-CF83-66BB-6567DD92FC49}"/>
                    </a:ext>
                  </a:extLst>
                </p:cNvPr>
                <p:cNvPicPr/>
                <p:nvPr/>
              </p:nvPicPr>
              <p:blipFill>
                <a:blip r:embed="rId133"/>
                <a:stretch>
                  <a:fillRect/>
                </a:stretch>
              </p:blipFill>
              <p:spPr>
                <a:xfrm>
                  <a:off x="6267491" y="2778895"/>
                  <a:ext cx="1416960" cy="5792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4" name="Ink 83">
                  <a:extLst>
                    <a:ext uri="{FF2B5EF4-FFF2-40B4-BE49-F238E27FC236}">
                      <a16:creationId xmlns:a16="http://schemas.microsoft.com/office/drawing/2014/main" id="{8A5623F5-403B-FE5C-D48C-441A7D233118}"/>
                    </a:ext>
                  </a:extLst>
                </p14:cNvPr>
                <p14:cNvContentPartPr/>
                <p14:nvPr/>
              </p14:nvContentPartPr>
              <p14:xfrm>
                <a:off x="7411931" y="2916055"/>
                <a:ext cx="28800" cy="3240"/>
              </p14:xfrm>
            </p:contentPart>
          </mc:Choice>
          <mc:Fallback xmlns="">
            <p:pic>
              <p:nvPicPr>
                <p:cNvPr id="84" name="Ink 83">
                  <a:extLst>
                    <a:ext uri="{FF2B5EF4-FFF2-40B4-BE49-F238E27FC236}">
                      <a16:creationId xmlns:a16="http://schemas.microsoft.com/office/drawing/2014/main" id="{8A5623F5-403B-FE5C-D48C-441A7D233118}"/>
                    </a:ext>
                  </a:extLst>
                </p:cNvPr>
                <p:cNvPicPr/>
                <p:nvPr/>
              </p:nvPicPr>
              <p:blipFill>
                <a:blip r:embed="rId135"/>
                <a:stretch>
                  <a:fillRect/>
                </a:stretch>
              </p:blipFill>
              <p:spPr>
                <a:xfrm>
                  <a:off x="7403291" y="2907055"/>
                  <a:ext cx="4644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5" name="Ink 84">
                  <a:extLst>
                    <a:ext uri="{FF2B5EF4-FFF2-40B4-BE49-F238E27FC236}">
                      <a16:creationId xmlns:a16="http://schemas.microsoft.com/office/drawing/2014/main" id="{CD7A43FE-A093-A88D-0860-1F2111213CBE}"/>
                    </a:ext>
                  </a:extLst>
                </p14:cNvPr>
                <p14:cNvContentPartPr/>
                <p14:nvPr/>
              </p14:nvContentPartPr>
              <p14:xfrm>
                <a:off x="7067771" y="2867095"/>
                <a:ext cx="343080" cy="54720"/>
              </p14:xfrm>
            </p:contentPart>
          </mc:Choice>
          <mc:Fallback xmlns="">
            <p:pic>
              <p:nvPicPr>
                <p:cNvPr id="85" name="Ink 84">
                  <a:extLst>
                    <a:ext uri="{FF2B5EF4-FFF2-40B4-BE49-F238E27FC236}">
                      <a16:creationId xmlns:a16="http://schemas.microsoft.com/office/drawing/2014/main" id="{CD7A43FE-A093-A88D-0860-1F2111213CBE}"/>
                    </a:ext>
                  </a:extLst>
                </p:cNvPr>
                <p:cNvPicPr/>
                <p:nvPr/>
              </p:nvPicPr>
              <p:blipFill>
                <a:blip r:embed="rId137"/>
                <a:stretch>
                  <a:fillRect/>
                </a:stretch>
              </p:blipFill>
              <p:spPr>
                <a:xfrm>
                  <a:off x="7058771" y="2858095"/>
                  <a:ext cx="36072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6" name="Ink 85">
                  <a:extLst>
                    <a:ext uri="{FF2B5EF4-FFF2-40B4-BE49-F238E27FC236}">
                      <a16:creationId xmlns:a16="http://schemas.microsoft.com/office/drawing/2014/main" id="{87A519D7-BB36-4B54-BCA9-E21AD1DDBF9D}"/>
                    </a:ext>
                  </a:extLst>
                </p14:cNvPr>
                <p14:cNvContentPartPr/>
                <p14:nvPr/>
              </p14:nvContentPartPr>
              <p14:xfrm>
                <a:off x="7907291" y="2883295"/>
                <a:ext cx="437040" cy="164520"/>
              </p14:xfrm>
            </p:contentPart>
          </mc:Choice>
          <mc:Fallback xmlns="">
            <p:pic>
              <p:nvPicPr>
                <p:cNvPr id="86" name="Ink 85">
                  <a:extLst>
                    <a:ext uri="{FF2B5EF4-FFF2-40B4-BE49-F238E27FC236}">
                      <a16:creationId xmlns:a16="http://schemas.microsoft.com/office/drawing/2014/main" id="{87A519D7-BB36-4B54-BCA9-E21AD1DDBF9D}"/>
                    </a:ext>
                  </a:extLst>
                </p:cNvPr>
                <p:cNvPicPr/>
                <p:nvPr/>
              </p:nvPicPr>
              <p:blipFill>
                <a:blip r:embed="rId139"/>
                <a:stretch>
                  <a:fillRect/>
                </a:stretch>
              </p:blipFill>
              <p:spPr>
                <a:xfrm>
                  <a:off x="7898651" y="2874295"/>
                  <a:ext cx="45468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7" name="Ink 86">
                  <a:extLst>
                    <a:ext uri="{FF2B5EF4-FFF2-40B4-BE49-F238E27FC236}">
                      <a16:creationId xmlns:a16="http://schemas.microsoft.com/office/drawing/2014/main" id="{22E8FC40-3AAF-30FA-0EB0-FACBD192495C}"/>
                    </a:ext>
                  </a:extLst>
                </p14:cNvPr>
                <p14:cNvContentPartPr/>
                <p14:nvPr/>
              </p14:nvContentPartPr>
              <p14:xfrm>
                <a:off x="8058131" y="2760175"/>
                <a:ext cx="69840" cy="53640"/>
              </p14:xfrm>
            </p:contentPart>
          </mc:Choice>
          <mc:Fallback xmlns="">
            <p:pic>
              <p:nvPicPr>
                <p:cNvPr id="87" name="Ink 86">
                  <a:extLst>
                    <a:ext uri="{FF2B5EF4-FFF2-40B4-BE49-F238E27FC236}">
                      <a16:creationId xmlns:a16="http://schemas.microsoft.com/office/drawing/2014/main" id="{22E8FC40-3AAF-30FA-0EB0-FACBD192495C}"/>
                    </a:ext>
                  </a:extLst>
                </p:cNvPr>
                <p:cNvPicPr/>
                <p:nvPr/>
              </p:nvPicPr>
              <p:blipFill>
                <a:blip r:embed="rId141"/>
                <a:stretch>
                  <a:fillRect/>
                </a:stretch>
              </p:blipFill>
              <p:spPr>
                <a:xfrm>
                  <a:off x="8049131" y="2751535"/>
                  <a:ext cx="8748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90" name="Ink 89">
                  <a:extLst>
                    <a:ext uri="{FF2B5EF4-FFF2-40B4-BE49-F238E27FC236}">
                      <a16:creationId xmlns:a16="http://schemas.microsoft.com/office/drawing/2014/main" id="{44B04A7B-0F0B-7EEF-5A7E-A39B176C2B5E}"/>
                    </a:ext>
                  </a:extLst>
                </p14:cNvPr>
                <p14:cNvContentPartPr/>
                <p14:nvPr/>
              </p14:nvContentPartPr>
              <p14:xfrm>
                <a:off x="8511731" y="2717335"/>
                <a:ext cx="595800" cy="352440"/>
              </p14:xfrm>
            </p:contentPart>
          </mc:Choice>
          <mc:Fallback xmlns="">
            <p:pic>
              <p:nvPicPr>
                <p:cNvPr id="90" name="Ink 89">
                  <a:extLst>
                    <a:ext uri="{FF2B5EF4-FFF2-40B4-BE49-F238E27FC236}">
                      <a16:creationId xmlns:a16="http://schemas.microsoft.com/office/drawing/2014/main" id="{44B04A7B-0F0B-7EEF-5A7E-A39B176C2B5E}"/>
                    </a:ext>
                  </a:extLst>
                </p:cNvPr>
                <p:cNvPicPr/>
                <p:nvPr/>
              </p:nvPicPr>
              <p:blipFill>
                <a:blip r:embed="rId143"/>
                <a:stretch>
                  <a:fillRect/>
                </a:stretch>
              </p:blipFill>
              <p:spPr>
                <a:xfrm>
                  <a:off x="8503091" y="2708335"/>
                  <a:ext cx="613440" cy="37008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91" name="Ink 90">
                  <a:extLst>
                    <a:ext uri="{FF2B5EF4-FFF2-40B4-BE49-F238E27FC236}">
                      <a16:creationId xmlns:a16="http://schemas.microsoft.com/office/drawing/2014/main" id="{84BB5DC1-6DFA-55B4-3295-6DBE0E539C97}"/>
                    </a:ext>
                  </a:extLst>
                </p14:cNvPr>
                <p14:cNvContentPartPr/>
                <p14:nvPr/>
              </p14:nvContentPartPr>
              <p14:xfrm>
                <a:off x="9337931" y="2862415"/>
                <a:ext cx="182880" cy="95040"/>
              </p14:xfrm>
            </p:contentPart>
          </mc:Choice>
          <mc:Fallback xmlns="">
            <p:pic>
              <p:nvPicPr>
                <p:cNvPr id="91" name="Ink 90">
                  <a:extLst>
                    <a:ext uri="{FF2B5EF4-FFF2-40B4-BE49-F238E27FC236}">
                      <a16:creationId xmlns:a16="http://schemas.microsoft.com/office/drawing/2014/main" id="{84BB5DC1-6DFA-55B4-3295-6DBE0E539C97}"/>
                    </a:ext>
                  </a:extLst>
                </p:cNvPr>
                <p:cNvPicPr/>
                <p:nvPr/>
              </p:nvPicPr>
              <p:blipFill>
                <a:blip r:embed="rId145"/>
                <a:stretch>
                  <a:fillRect/>
                </a:stretch>
              </p:blipFill>
              <p:spPr>
                <a:xfrm>
                  <a:off x="9328931" y="2853415"/>
                  <a:ext cx="20052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92" name="Ink 91">
                  <a:extLst>
                    <a:ext uri="{FF2B5EF4-FFF2-40B4-BE49-F238E27FC236}">
                      <a16:creationId xmlns:a16="http://schemas.microsoft.com/office/drawing/2014/main" id="{684689E7-A353-1B64-FA07-3470DD0D0303}"/>
                    </a:ext>
                  </a:extLst>
                </p14:cNvPr>
                <p14:cNvContentPartPr/>
                <p14:nvPr/>
              </p14:nvContentPartPr>
              <p14:xfrm>
                <a:off x="9599291" y="2953855"/>
                <a:ext cx="2160" cy="25560"/>
              </p14:xfrm>
            </p:contentPart>
          </mc:Choice>
          <mc:Fallback xmlns="">
            <p:pic>
              <p:nvPicPr>
                <p:cNvPr id="92" name="Ink 91">
                  <a:extLst>
                    <a:ext uri="{FF2B5EF4-FFF2-40B4-BE49-F238E27FC236}">
                      <a16:creationId xmlns:a16="http://schemas.microsoft.com/office/drawing/2014/main" id="{684689E7-A353-1B64-FA07-3470DD0D0303}"/>
                    </a:ext>
                  </a:extLst>
                </p:cNvPr>
                <p:cNvPicPr/>
                <p:nvPr/>
              </p:nvPicPr>
              <p:blipFill>
                <a:blip r:embed="rId147"/>
                <a:stretch>
                  <a:fillRect/>
                </a:stretch>
              </p:blipFill>
              <p:spPr>
                <a:xfrm>
                  <a:off x="9590651" y="2945215"/>
                  <a:ext cx="1980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3" name="Ink 92">
                  <a:extLst>
                    <a:ext uri="{FF2B5EF4-FFF2-40B4-BE49-F238E27FC236}">
                      <a16:creationId xmlns:a16="http://schemas.microsoft.com/office/drawing/2014/main" id="{C12E5E49-208F-491F-002F-0B0959F41641}"/>
                    </a:ext>
                  </a:extLst>
                </p14:cNvPr>
                <p14:cNvContentPartPr/>
                <p14:nvPr/>
              </p14:nvContentPartPr>
              <p14:xfrm>
                <a:off x="9551771" y="2971135"/>
                <a:ext cx="24120" cy="66240"/>
              </p14:xfrm>
            </p:contentPart>
          </mc:Choice>
          <mc:Fallback xmlns="">
            <p:pic>
              <p:nvPicPr>
                <p:cNvPr id="93" name="Ink 92">
                  <a:extLst>
                    <a:ext uri="{FF2B5EF4-FFF2-40B4-BE49-F238E27FC236}">
                      <a16:creationId xmlns:a16="http://schemas.microsoft.com/office/drawing/2014/main" id="{C12E5E49-208F-491F-002F-0B0959F41641}"/>
                    </a:ext>
                  </a:extLst>
                </p:cNvPr>
                <p:cNvPicPr/>
                <p:nvPr/>
              </p:nvPicPr>
              <p:blipFill>
                <a:blip r:embed="rId149"/>
                <a:stretch>
                  <a:fillRect/>
                </a:stretch>
              </p:blipFill>
              <p:spPr>
                <a:xfrm>
                  <a:off x="9543131" y="2962135"/>
                  <a:ext cx="4176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94" name="Ink 93">
                  <a:extLst>
                    <a:ext uri="{FF2B5EF4-FFF2-40B4-BE49-F238E27FC236}">
                      <a16:creationId xmlns:a16="http://schemas.microsoft.com/office/drawing/2014/main" id="{DA54E97A-79AE-62BB-CFD5-A6215AD4225D}"/>
                    </a:ext>
                  </a:extLst>
                </p14:cNvPr>
                <p14:cNvContentPartPr/>
                <p14:nvPr/>
              </p14:nvContentPartPr>
              <p14:xfrm>
                <a:off x="9675251" y="2847655"/>
                <a:ext cx="126360" cy="105840"/>
              </p14:xfrm>
            </p:contentPart>
          </mc:Choice>
          <mc:Fallback xmlns="">
            <p:pic>
              <p:nvPicPr>
                <p:cNvPr id="94" name="Ink 93">
                  <a:extLst>
                    <a:ext uri="{FF2B5EF4-FFF2-40B4-BE49-F238E27FC236}">
                      <a16:creationId xmlns:a16="http://schemas.microsoft.com/office/drawing/2014/main" id="{DA54E97A-79AE-62BB-CFD5-A6215AD4225D}"/>
                    </a:ext>
                  </a:extLst>
                </p:cNvPr>
                <p:cNvPicPr/>
                <p:nvPr/>
              </p:nvPicPr>
              <p:blipFill>
                <a:blip r:embed="rId151"/>
                <a:stretch>
                  <a:fillRect/>
                </a:stretch>
              </p:blipFill>
              <p:spPr>
                <a:xfrm>
                  <a:off x="9666251" y="2839015"/>
                  <a:ext cx="14400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5" name="Ink 94">
                  <a:extLst>
                    <a:ext uri="{FF2B5EF4-FFF2-40B4-BE49-F238E27FC236}">
                      <a16:creationId xmlns:a16="http://schemas.microsoft.com/office/drawing/2014/main" id="{7E57C075-3CAB-6170-C097-212DFE2AAEFC}"/>
                    </a:ext>
                  </a:extLst>
                </p14:cNvPr>
                <p14:cNvContentPartPr/>
                <p14:nvPr/>
              </p14:nvContentPartPr>
              <p14:xfrm>
                <a:off x="9817811" y="2976175"/>
                <a:ext cx="28080" cy="31680"/>
              </p14:xfrm>
            </p:contentPart>
          </mc:Choice>
          <mc:Fallback xmlns="">
            <p:pic>
              <p:nvPicPr>
                <p:cNvPr id="95" name="Ink 94">
                  <a:extLst>
                    <a:ext uri="{FF2B5EF4-FFF2-40B4-BE49-F238E27FC236}">
                      <a16:creationId xmlns:a16="http://schemas.microsoft.com/office/drawing/2014/main" id="{7E57C075-3CAB-6170-C097-212DFE2AAEFC}"/>
                    </a:ext>
                  </a:extLst>
                </p:cNvPr>
                <p:cNvPicPr/>
                <p:nvPr/>
              </p:nvPicPr>
              <p:blipFill>
                <a:blip r:embed="rId153"/>
                <a:stretch>
                  <a:fillRect/>
                </a:stretch>
              </p:blipFill>
              <p:spPr>
                <a:xfrm>
                  <a:off x="9809171" y="2967175"/>
                  <a:ext cx="4572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96" name="Ink 95">
                  <a:extLst>
                    <a:ext uri="{FF2B5EF4-FFF2-40B4-BE49-F238E27FC236}">
                      <a16:creationId xmlns:a16="http://schemas.microsoft.com/office/drawing/2014/main" id="{D7BBD12F-E94E-85F0-ECDA-DA786DDA7254}"/>
                    </a:ext>
                  </a:extLst>
                </p14:cNvPr>
                <p14:cNvContentPartPr/>
                <p14:nvPr/>
              </p14:nvContentPartPr>
              <p14:xfrm>
                <a:off x="9956771" y="2700415"/>
                <a:ext cx="129960" cy="265320"/>
              </p14:xfrm>
            </p:contentPart>
          </mc:Choice>
          <mc:Fallback xmlns="">
            <p:pic>
              <p:nvPicPr>
                <p:cNvPr id="96" name="Ink 95">
                  <a:extLst>
                    <a:ext uri="{FF2B5EF4-FFF2-40B4-BE49-F238E27FC236}">
                      <a16:creationId xmlns:a16="http://schemas.microsoft.com/office/drawing/2014/main" id="{D7BBD12F-E94E-85F0-ECDA-DA786DDA7254}"/>
                    </a:ext>
                  </a:extLst>
                </p:cNvPr>
                <p:cNvPicPr/>
                <p:nvPr/>
              </p:nvPicPr>
              <p:blipFill>
                <a:blip r:embed="rId155"/>
                <a:stretch>
                  <a:fillRect/>
                </a:stretch>
              </p:blipFill>
              <p:spPr>
                <a:xfrm>
                  <a:off x="9947771" y="2691415"/>
                  <a:ext cx="147600" cy="28296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97" name="Ink 96">
                  <a:extLst>
                    <a:ext uri="{FF2B5EF4-FFF2-40B4-BE49-F238E27FC236}">
                      <a16:creationId xmlns:a16="http://schemas.microsoft.com/office/drawing/2014/main" id="{0C52E49F-22A7-5C30-8B78-BF0417D0030E}"/>
                    </a:ext>
                  </a:extLst>
                </p14:cNvPr>
                <p14:cNvContentPartPr/>
                <p14:nvPr/>
              </p14:nvContentPartPr>
              <p14:xfrm>
                <a:off x="9885491" y="2787175"/>
                <a:ext cx="194760" cy="43560"/>
              </p14:xfrm>
            </p:contentPart>
          </mc:Choice>
          <mc:Fallback xmlns="">
            <p:pic>
              <p:nvPicPr>
                <p:cNvPr id="97" name="Ink 96">
                  <a:extLst>
                    <a:ext uri="{FF2B5EF4-FFF2-40B4-BE49-F238E27FC236}">
                      <a16:creationId xmlns:a16="http://schemas.microsoft.com/office/drawing/2014/main" id="{0C52E49F-22A7-5C30-8B78-BF0417D0030E}"/>
                    </a:ext>
                  </a:extLst>
                </p:cNvPr>
                <p:cNvPicPr/>
                <p:nvPr/>
              </p:nvPicPr>
              <p:blipFill>
                <a:blip r:embed="rId157"/>
                <a:stretch>
                  <a:fillRect/>
                </a:stretch>
              </p:blipFill>
              <p:spPr>
                <a:xfrm>
                  <a:off x="9876491" y="2778175"/>
                  <a:ext cx="21240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98" name="Ink 97">
                  <a:extLst>
                    <a:ext uri="{FF2B5EF4-FFF2-40B4-BE49-F238E27FC236}">
                      <a16:creationId xmlns:a16="http://schemas.microsoft.com/office/drawing/2014/main" id="{A78E9011-8526-2192-DAC7-5AE62C0ACBD4}"/>
                    </a:ext>
                  </a:extLst>
                </p14:cNvPr>
                <p14:cNvContentPartPr/>
                <p14:nvPr/>
              </p14:nvContentPartPr>
              <p14:xfrm>
                <a:off x="10120571" y="2987695"/>
                <a:ext cx="36720" cy="22680"/>
              </p14:xfrm>
            </p:contentPart>
          </mc:Choice>
          <mc:Fallback xmlns="">
            <p:pic>
              <p:nvPicPr>
                <p:cNvPr id="98" name="Ink 97">
                  <a:extLst>
                    <a:ext uri="{FF2B5EF4-FFF2-40B4-BE49-F238E27FC236}">
                      <a16:creationId xmlns:a16="http://schemas.microsoft.com/office/drawing/2014/main" id="{A78E9011-8526-2192-DAC7-5AE62C0ACBD4}"/>
                    </a:ext>
                  </a:extLst>
                </p:cNvPr>
                <p:cNvPicPr/>
                <p:nvPr/>
              </p:nvPicPr>
              <p:blipFill>
                <a:blip r:embed="rId159"/>
                <a:stretch>
                  <a:fillRect/>
                </a:stretch>
              </p:blipFill>
              <p:spPr>
                <a:xfrm>
                  <a:off x="10111571" y="2979055"/>
                  <a:ext cx="5436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00" name="Ink 99">
                  <a:extLst>
                    <a:ext uri="{FF2B5EF4-FFF2-40B4-BE49-F238E27FC236}">
                      <a16:creationId xmlns:a16="http://schemas.microsoft.com/office/drawing/2014/main" id="{ED495409-FD8B-463A-1FD7-B3F0187F5F98}"/>
                    </a:ext>
                  </a:extLst>
                </p14:cNvPr>
                <p14:cNvContentPartPr/>
                <p14:nvPr/>
              </p14:nvContentPartPr>
              <p14:xfrm>
                <a:off x="5260931" y="3511135"/>
                <a:ext cx="97920" cy="158040"/>
              </p14:xfrm>
            </p:contentPart>
          </mc:Choice>
          <mc:Fallback xmlns="">
            <p:pic>
              <p:nvPicPr>
                <p:cNvPr id="100" name="Ink 99">
                  <a:extLst>
                    <a:ext uri="{FF2B5EF4-FFF2-40B4-BE49-F238E27FC236}">
                      <a16:creationId xmlns:a16="http://schemas.microsoft.com/office/drawing/2014/main" id="{ED495409-FD8B-463A-1FD7-B3F0187F5F98}"/>
                    </a:ext>
                  </a:extLst>
                </p:cNvPr>
                <p:cNvPicPr/>
                <p:nvPr/>
              </p:nvPicPr>
              <p:blipFill>
                <a:blip r:embed="rId161"/>
                <a:stretch>
                  <a:fillRect/>
                </a:stretch>
              </p:blipFill>
              <p:spPr>
                <a:xfrm>
                  <a:off x="5251931" y="3502495"/>
                  <a:ext cx="11556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01" name="Ink 100">
                  <a:extLst>
                    <a:ext uri="{FF2B5EF4-FFF2-40B4-BE49-F238E27FC236}">
                      <a16:creationId xmlns:a16="http://schemas.microsoft.com/office/drawing/2014/main" id="{668B39F4-888B-5FBC-AC0C-2111EEA36624}"/>
                    </a:ext>
                  </a:extLst>
                </p14:cNvPr>
                <p14:cNvContentPartPr/>
                <p14:nvPr/>
              </p14:nvContentPartPr>
              <p14:xfrm>
                <a:off x="5469011" y="3377215"/>
                <a:ext cx="965880" cy="282960"/>
              </p14:xfrm>
            </p:contentPart>
          </mc:Choice>
          <mc:Fallback xmlns="">
            <p:pic>
              <p:nvPicPr>
                <p:cNvPr id="101" name="Ink 100">
                  <a:extLst>
                    <a:ext uri="{FF2B5EF4-FFF2-40B4-BE49-F238E27FC236}">
                      <a16:creationId xmlns:a16="http://schemas.microsoft.com/office/drawing/2014/main" id="{668B39F4-888B-5FBC-AC0C-2111EEA36624}"/>
                    </a:ext>
                  </a:extLst>
                </p:cNvPr>
                <p:cNvPicPr/>
                <p:nvPr/>
              </p:nvPicPr>
              <p:blipFill>
                <a:blip r:embed="rId163"/>
                <a:stretch>
                  <a:fillRect/>
                </a:stretch>
              </p:blipFill>
              <p:spPr>
                <a:xfrm>
                  <a:off x="5460011" y="3368215"/>
                  <a:ext cx="98352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03" name="Ink 102">
                  <a:extLst>
                    <a:ext uri="{FF2B5EF4-FFF2-40B4-BE49-F238E27FC236}">
                      <a16:creationId xmlns:a16="http://schemas.microsoft.com/office/drawing/2014/main" id="{3D01CCAB-44EA-9454-2745-B4589102A7E7}"/>
                    </a:ext>
                  </a:extLst>
                </p14:cNvPr>
                <p14:cNvContentPartPr/>
                <p14:nvPr/>
              </p14:nvContentPartPr>
              <p14:xfrm>
                <a:off x="6548651" y="3431575"/>
                <a:ext cx="454680" cy="169560"/>
              </p14:xfrm>
            </p:contentPart>
          </mc:Choice>
          <mc:Fallback xmlns="">
            <p:pic>
              <p:nvPicPr>
                <p:cNvPr id="103" name="Ink 102">
                  <a:extLst>
                    <a:ext uri="{FF2B5EF4-FFF2-40B4-BE49-F238E27FC236}">
                      <a16:creationId xmlns:a16="http://schemas.microsoft.com/office/drawing/2014/main" id="{3D01CCAB-44EA-9454-2745-B4589102A7E7}"/>
                    </a:ext>
                  </a:extLst>
                </p:cNvPr>
                <p:cNvPicPr/>
                <p:nvPr/>
              </p:nvPicPr>
              <p:blipFill>
                <a:blip r:embed="rId165"/>
                <a:stretch>
                  <a:fillRect/>
                </a:stretch>
              </p:blipFill>
              <p:spPr>
                <a:xfrm>
                  <a:off x="6539651" y="3422935"/>
                  <a:ext cx="47232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04" name="Ink 103">
                  <a:extLst>
                    <a:ext uri="{FF2B5EF4-FFF2-40B4-BE49-F238E27FC236}">
                      <a16:creationId xmlns:a16="http://schemas.microsoft.com/office/drawing/2014/main" id="{F1728D26-E9E8-75F0-899D-558F9744C50A}"/>
                    </a:ext>
                  </a:extLst>
                </p14:cNvPr>
                <p14:cNvContentPartPr/>
                <p14:nvPr/>
              </p14:nvContentPartPr>
              <p14:xfrm>
                <a:off x="6873371" y="3415015"/>
                <a:ext cx="194760" cy="203400"/>
              </p14:xfrm>
            </p:contentPart>
          </mc:Choice>
          <mc:Fallback xmlns="">
            <p:pic>
              <p:nvPicPr>
                <p:cNvPr id="104" name="Ink 103">
                  <a:extLst>
                    <a:ext uri="{FF2B5EF4-FFF2-40B4-BE49-F238E27FC236}">
                      <a16:creationId xmlns:a16="http://schemas.microsoft.com/office/drawing/2014/main" id="{F1728D26-E9E8-75F0-899D-558F9744C50A}"/>
                    </a:ext>
                  </a:extLst>
                </p:cNvPr>
                <p:cNvPicPr/>
                <p:nvPr/>
              </p:nvPicPr>
              <p:blipFill>
                <a:blip r:embed="rId167"/>
                <a:stretch>
                  <a:fillRect/>
                </a:stretch>
              </p:blipFill>
              <p:spPr>
                <a:xfrm>
                  <a:off x="6864731" y="3406015"/>
                  <a:ext cx="21240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05" name="Ink 104">
                  <a:extLst>
                    <a:ext uri="{FF2B5EF4-FFF2-40B4-BE49-F238E27FC236}">
                      <a16:creationId xmlns:a16="http://schemas.microsoft.com/office/drawing/2014/main" id="{E26EE503-A5A4-0110-3AAC-DFF62D72F21D}"/>
                    </a:ext>
                  </a:extLst>
                </p14:cNvPr>
                <p14:cNvContentPartPr/>
                <p14:nvPr/>
              </p14:nvContentPartPr>
              <p14:xfrm>
                <a:off x="7101611" y="3235735"/>
                <a:ext cx="1261440" cy="624960"/>
              </p14:xfrm>
            </p:contentPart>
          </mc:Choice>
          <mc:Fallback xmlns="">
            <p:pic>
              <p:nvPicPr>
                <p:cNvPr id="105" name="Ink 104">
                  <a:extLst>
                    <a:ext uri="{FF2B5EF4-FFF2-40B4-BE49-F238E27FC236}">
                      <a16:creationId xmlns:a16="http://schemas.microsoft.com/office/drawing/2014/main" id="{E26EE503-A5A4-0110-3AAC-DFF62D72F21D}"/>
                    </a:ext>
                  </a:extLst>
                </p:cNvPr>
                <p:cNvPicPr/>
                <p:nvPr/>
              </p:nvPicPr>
              <p:blipFill>
                <a:blip r:embed="rId169"/>
                <a:stretch>
                  <a:fillRect/>
                </a:stretch>
              </p:blipFill>
              <p:spPr>
                <a:xfrm>
                  <a:off x="7092611" y="3226735"/>
                  <a:ext cx="1279080" cy="642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0">
            <p14:nvContentPartPr>
              <p14:cNvPr id="107" name="Ink 106">
                <a:extLst>
                  <a:ext uri="{FF2B5EF4-FFF2-40B4-BE49-F238E27FC236}">
                    <a16:creationId xmlns:a16="http://schemas.microsoft.com/office/drawing/2014/main" id="{152048E2-CC2D-1AF6-94F9-7576DB37025C}"/>
                  </a:ext>
                </a:extLst>
              </p14:cNvPr>
              <p14:cNvContentPartPr/>
              <p14:nvPr/>
            </p14:nvContentPartPr>
            <p14:xfrm>
              <a:off x="1186811" y="4115215"/>
              <a:ext cx="707400" cy="278640"/>
            </p14:xfrm>
          </p:contentPart>
        </mc:Choice>
        <mc:Fallback xmlns="">
          <p:pic>
            <p:nvPicPr>
              <p:cNvPr id="107" name="Ink 106">
                <a:extLst>
                  <a:ext uri="{FF2B5EF4-FFF2-40B4-BE49-F238E27FC236}">
                    <a16:creationId xmlns:a16="http://schemas.microsoft.com/office/drawing/2014/main" id="{152048E2-CC2D-1AF6-94F9-7576DB37025C}"/>
                  </a:ext>
                </a:extLst>
              </p:cNvPr>
              <p:cNvPicPr/>
              <p:nvPr/>
            </p:nvPicPr>
            <p:blipFill>
              <a:blip r:embed="rId171"/>
              <a:stretch>
                <a:fillRect/>
              </a:stretch>
            </p:blipFill>
            <p:spPr>
              <a:xfrm>
                <a:off x="1177811" y="4106215"/>
                <a:ext cx="725040" cy="296280"/>
              </a:xfrm>
              <a:prstGeom prst="rect">
                <a:avLst/>
              </a:prstGeom>
            </p:spPr>
          </p:pic>
        </mc:Fallback>
      </mc:AlternateContent>
      <p:grpSp>
        <p:nvGrpSpPr>
          <p:cNvPr id="121" name="Group 120">
            <a:extLst>
              <a:ext uri="{FF2B5EF4-FFF2-40B4-BE49-F238E27FC236}">
                <a16:creationId xmlns:a16="http://schemas.microsoft.com/office/drawing/2014/main" id="{B042AC93-79DF-BB11-1E32-DC230AA5BA2F}"/>
              </a:ext>
            </a:extLst>
          </p:cNvPr>
          <p:cNvGrpSpPr/>
          <p:nvPr/>
        </p:nvGrpSpPr>
        <p:grpSpPr>
          <a:xfrm>
            <a:off x="2270051" y="4138615"/>
            <a:ext cx="793440" cy="586080"/>
            <a:chOff x="2270051" y="4138615"/>
            <a:chExt cx="793440" cy="586080"/>
          </a:xfrm>
        </p:grpSpPr>
        <mc:AlternateContent xmlns:mc="http://schemas.openxmlformats.org/markup-compatibility/2006" xmlns:p14="http://schemas.microsoft.com/office/powerpoint/2010/main">
          <mc:Choice Requires="p14">
            <p:contentPart p14:bwMode="auto" r:id="rId172">
              <p14:nvContentPartPr>
                <p14:cNvPr id="113" name="Ink 112">
                  <a:extLst>
                    <a:ext uri="{FF2B5EF4-FFF2-40B4-BE49-F238E27FC236}">
                      <a16:creationId xmlns:a16="http://schemas.microsoft.com/office/drawing/2014/main" id="{46C56EEB-6FF3-856D-E76F-100826E0D4AF}"/>
                    </a:ext>
                  </a:extLst>
                </p14:cNvPr>
                <p14:cNvContentPartPr/>
                <p14:nvPr/>
              </p14:nvContentPartPr>
              <p14:xfrm>
                <a:off x="2270051" y="4138615"/>
                <a:ext cx="294480" cy="376920"/>
              </p14:xfrm>
            </p:contentPart>
          </mc:Choice>
          <mc:Fallback xmlns="">
            <p:pic>
              <p:nvPicPr>
                <p:cNvPr id="113" name="Ink 112">
                  <a:extLst>
                    <a:ext uri="{FF2B5EF4-FFF2-40B4-BE49-F238E27FC236}">
                      <a16:creationId xmlns:a16="http://schemas.microsoft.com/office/drawing/2014/main" id="{46C56EEB-6FF3-856D-E76F-100826E0D4AF}"/>
                    </a:ext>
                  </a:extLst>
                </p:cNvPr>
                <p:cNvPicPr/>
                <p:nvPr/>
              </p:nvPicPr>
              <p:blipFill>
                <a:blip r:embed="rId173"/>
                <a:stretch>
                  <a:fillRect/>
                </a:stretch>
              </p:blipFill>
              <p:spPr>
                <a:xfrm>
                  <a:off x="2261051" y="4129615"/>
                  <a:ext cx="312120" cy="39456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14" name="Ink 113">
                  <a:extLst>
                    <a:ext uri="{FF2B5EF4-FFF2-40B4-BE49-F238E27FC236}">
                      <a16:creationId xmlns:a16="http://schemas.microsoft.com/office/drawing/2014/main" id="{2BDE9113-6000-9780-4B61-8D4ADCA6A2FB}"/>
                    </a:ext>
                  </a:extLst>
                </p14:cNvPr>
                <p14:cNvContentPartPr/>
                <p14:nvPr/>
              </p14:nvContentPartPr>
              <p14:xfrm>
                <a:off x="2356811" y="4554775"/>
                <a:ext cx="79920" cy="128520"/>
              </p14:xfrm>
            </p:contentPart>
          </mc:Choice>
          <mc:Fallback xmlns="">
            <p:pic>
              <p:nvPicPr>
                <p:cNvPr id="114" name="Ink 113">
                  <a:extLst>
                    <a:ext uri="{FF2B5EF4-FFF2-40B4-BE49-F238E27FC236}">
                      <a16:creationId xmlns:a16="http://schemas.microsoft.com/office/drawing/2014/main" id="{2BDE9113-6000-9780-4B61-8D4ADCA6A2FB}"/>
                    </a:ext>
                  </a:extLst>
                </p:cNvPr>
                <p:cNvPicPr/>
                <p:nvPr/>
              </p:nvPicPr>
              <p:blipFill>
                <a:blip r:embed="rId175"/>
                <a:stretch>
                  <a:fillRect/>
                </a:stretch>
              </p:blipFill>
              <p:spPr>
                <a:xfrm>
                  <a:off x="2348171" y="4546135"/>
                  <a:ext cx="9756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15" name="Ink 114">
                  <a:extLst>
                    <a:ext uri="{FF2B5EF4-FFF2-40B4-BE49-F238E27FC236}">
                      <a16:creationId xmlns:a16="http://schemas.microsoft.com/office/drawing/2014/main" id="{60FDFA3B-4492-BAFB-7C4B-85D78B2729FB}"/>
                    </a:ext>
                  </a:extLst>
                </p14:cNvPr>
                <p14:cNvContentPartPr/>
                <p14:nvPr/>
              </p14:nvContentPartPr>
              <p14:xfrm>
                <a:off x="2357891" y="4561615"/>
                <a:ext cx="168480" cy="20880"/>
              </p14:xfrm>
            </p:contentPart>
          </mc:Choice>
          <mc:Fallback xmlns="">
            <p:pic>
              <p:nvPicPr>
                <p:cNvPr id="115" name="Ink 114">
                  <a:extLst>
                    <a:ext uri="{FF2B5EF4-FFF2-40B4-BE49-F238E27FC236}">
                      <a16:creationId xmlns:a16="http://schemas.microsoft.com/office/drawing/2014/main" id="{60FDFA3B-4492-BAFB-7C4B-85D78B2729FB}"/>
                    </a:ext>
                  </a:extLst>
                </p:cNvPr>
                <p:cNvPicPr/>
                <p:nvPr/>
              </p:nvPicPr>
              <p:blipFill>
                <a:blip r:embed="rId177"/>
                <a:stretch>
                  <a:fillRect/>
                </a:stretch>
              </p:blipFill>
              <p:spPr>
                <a:xfrm>
                  <a:off x="2349251" y="4552975"/>
                  <a:ext cx="18612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16" name="Ink 115">
                  <a:extLst>
                    <a:ext uri="{FF2B5EF4-FFF2-40B4-BE49-F238E27FC236}">
                      <a16:creationId xmlns:a16="http://schemas.microsoft.com/office/drawing/2014/main" id="{4CFBFE93-3E18-11E9-F7F9-CB9757C09EB8}"/>
                    </a:ext>
                  </a:extLst>
                </p14:cNvPr>
                <p14:cNvContentPartPr/>
                <p14:nvPr/>
              </p14:nvContentPartPr>
              <p14:xfrm>
                <a:off x="2509091" y="4616695"/>
                <a:ext cx="109080" cy="20880"/>
              </p14:xfrm>
            </p:contentPart>
          </mc:Choice>
          <mc:Fallback xmlns="">
            <p:pic>
              <p:nvPicPr>
                <p:cNvPr id="116" name="Ink 115">
                  <a:extLst>
                    <a:ext uri="{FF2B5EF4-FFF2-40B4-BE49-F238E27FC236}">
                      <a16:creationId xmlns:a16="http://schemas.microsoft.com/office/drawing/2014/main" id="{4CFBFE93-3E18-11E9-F7F9-CB9757C09EB8}"/>
                    </a:ext>
                  </a:extLst>
                </p:cNvPr>
                <p:cNvPicPr/>
                <p:nvPr/>
              </p:nvPicPr>
              <p:blipFill>
                <a:blip r:embed="rId179"/>
                <a:stretch>
                  <a:fillRect/>
                </a:stretch>
              </p:blipFill>
              <p:spPr>
                <a:xfrm>
                  <a:off x="2500451" y="4607695"/>
                  <a:ext cx="12672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17" name="Ink 116">
                  <a:extLst>
                    <a:ext uri="{FF2B5EF4-FFF2-40B4-BE49-F238E27FC236}">
                      <a16:creationId xmlns:a16="http://schemas.microsoft.com/office/drawing/2014/main" id="{8CF99037-77C6-CEE4-9605-1ED87FF88802}"/>
                    </a:ext>
                  </a:extLst>
                </p14:cNvPr>
                <p14:cNvContentPartPr/>
                <p14:nvPr/>
              </p14:nvContentPartPr>
              <p14:xfrm>
                <a:off x="2536091" y="4682215"/>
                <a:ext cx="91440" cy="41400"/>
              </p14:xfrm>
            </p:contentPart>
          </mc:Choice>
          <mc:Fallback xmlns="">
            <p:pic>
              <p:nvPicPr>
                <p:cNvPr id="117" name="Ink 116">
                  <a:extLst>
                    <a:ext uri="{FF2B5EF4-FFF2-40B4-BE49-F238E27FC236}">
                      <a16:creationId xmlns:a16="http://schemas.microsoft.com/office/drawing/2014/main" id="{8CF99037-77C6-CEE4-9605-1ED87FF88802}"/>
                    </a:ext>
                  </a:extLst>
                </p:cNvPr>
                <p:cNvPicPr/>
                <p:nvPr/>
              </p:nvPicPr>
              <p:blipFill>
                <a:blip r:embed="rId181"/>
                <a:stretch>
                  <a:fillRect/>
                </a:stretch>
              </p:blipFill>
              <p:spPr>
                <a:xfrm>
                  <a:off x="2527451" y="4673575"/>
                  <a:ext cx="10908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18" name="Ink 117">
                  <a:extLst>
                    <a:ext uri="{FF2B5EF4-FFF2-40B4-BE49-F238E27FC236}">
                      <a16:creationId xmlns:a16="http://schemas.microsoft.com/office/drawing/2014/main" id="{946D28A3-7AD5-98D4-6236-22E8851512F7}"/>
                    </a:ext>
                  </a:extLst>
                </p14:cNvPr>
                <p14:cNvContentPartPr/>
                <p14:nvPr/>
              </p14:nvContentPartPr>
              <p14:xfrm>
                <a:off x="2734811" y="4585735"/>
                <a:ext cx="76320" cy="105840"/>
              </p14:xfrm>
            </p:contentPart>
          </mc:Choice>
          <mc:Fallback xmlns="">
            <p:pic>
              <p:nvPicPr>
                <p:cNvPr id="118" name="Ink 117">
                  <a:extLst>
                    <a:ext uri="{FF2B5EF4-FFF2-40B4-BE49-F238E27FC236}">
                      <a16:creationId xmlns:a16="http://schemas.microsoft.com/office/drawing/2014/main" id="{946D28A3-7AD5-98D4-6236-22E8851512F7}"/>
                    </a:ext>
                  </a:extLst>
                </p:cNvPr>
                <p:cNvPicPr/>
                <p:nvPr/>
              </p:nvPicPr>
              <p:blipFill>
                <a:blip r:embed="rId183"/>
                <a:stretch>
                  <a:fillRect/>
                </a:stretch>
              </p:blipFill>
              <p:spPr>
                <a:xfrm>
                  <a:off x="2725811" y="4577095"/>
                  <a:ext cx="9396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19" name="Ink 118">
                  <a:extLst>
                    <a:ext uri="{FF2B5EF4-FFF2-40B4-BE49-F238E27FC236}">
                      <a16:creationId xmlns:a16="http://schemas.microsoft.com/office/drawing/2014/main" id="{6648BBF3-1C9F-B727-9EE7-848A0B3E55CA}"/>
                    </a:ext>
                  </a:extLst>
                </p14:cNvPr>
                <p14:cNvContentPartPr/>
                <p14:nvPr/>
              </p14:nvContentPartPr>
              <p14:xfrm>
                <a:off x="2840651" y="4506535"/>
                <a:ext cx="99720" cy="218160"/>
              </p14:xfrm>
            </p:contentPart>
          </mc:Choice>
          <mc:Fallback xmlns="">
            <p:pic>
              <p:nvPicPr>
                <p:cNvPr id="119" name="Ink 118">
                  <a:extLst>
                    <a:ext uri="{FF2B5EF4-FFF2-40B4-BE49-F238E27FC236}">
                      <a16:creationId xmlns:a16="http://schemas.microsoft.com/office/drawing/2014/main" id="{6648BBF3-1C9F-B727-9EE7-848A0B3E55CA}"/>
                    </a:ext>
                  </a:extLst>
                </p:cNvPr>
                <p:cNvPicPr/>
                <p:nvPr/>
              </p:nvPicPr>
              <p:blipFill>
                <a:blip r:embed="rId185"/>
                <a:stretch>
                  <a:fillRect/>
                </a:stretch>
              </p:blipFill>
              <p:spPr>
                <a:xfrm>
                  <a:off x="2832011" y="4497895"/>
                  <a:ext cx="11736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20" name="Ink 119">
                  <a:extLst>
                    <a:ext uri="{FF2B5EF4-FFF2-40B4-BE49-F238E27FC236}">
                      <a16:creationId xmlns:a16="http://schemas.microsoft.com/office/drawing/2014/main" id="{D8B7EC11-9175-8D50-8D62-531A825182BD}"/>
                    </a:ext>
                  </a:extLst>
                </p14:cNvPr>
                <p14:cNvContentPartPr/>
                <p14:nvPr/>
              </p14:nvContentPartPr>
              <p14:xfrm>
                <a:off x="2990051" y="4450015"/>
                <a:ext cx="73440" cy="238680"/>
              </p14:xfrm>
            </p:contentPart>
          </mc:Choice>
          <mc:Fallback xmlns="">
            <p:pic>
              <p:nvPicPr>
                <p:cNvPr id="120" name="Ink 119">
                  <a:extLst>
                    <a:ext uri="{FF2B5EF4-FFF2-40B4-BE49-F238E27FC236}">
                      <a16:creationId xmlns:a16="http://schemas.microsoft.com/office/drawing/2014/main" id="{D8B7EC11-9175-8D50-8D62-531A825182BD}"/>
                    </a:ext>
                  </a:extLst>
                </p:cNvPr>
                <p:cNvPicPr/>
                <p:nvPr/>
              </p:nvPicPr>
              <p:blipFill>
                <a:blip r:embed="rId187"/>
                <a:stretch>
                  <a:fillRect/>
                </a:stretch>
              </p:blipFill>
              <p:spPr>
                <a:xfrm>
                  <a:off x="2981411" y="4441375"/>
                  <a:ext cx="91080" cy="256320"/>
                </a:xfrm>
                <a:prstGeom prst="rect">
                  <a:avLst/>
                </a:prstGeom>
              </p:spPr>
            </p:pic>
          </mc:Fallback>
        </mc:AlternateContent>
      </p:grpSp>
      <p:grpSp>
        <p:nvGrpSpPr>
          <p:cNvPr id="125" name="Group 124">
            <a:extLst>
              <a:ext uri="{FF2B5EF4-FFF2-40B4-BE49-F238E27FC236}">
                <a16:creationId xmlns:a16="http://schemas.microsoft.com/office/drawing/2014/main" id="{05796188-BACE-23B8-C8F1-37DEAE3EC1D7}"/>
              </a:ext>
            </a:extLst>
          </p:cNvPr>
          <p:cNvGrpSpPr/>
          <p:nvPr/>
        </p:nvGrpSpPr>
        <p:grpSpPr>
          <a:xfrm>
            <a:off x="3555971" y="4088935"/>
            <a:ext cx="1356480" cy="399600"/>
            <a:chOff x="3555971" y="4088935"/>
            <a:chExt cx="1356480" cy="399600"/>
          </a:xfrm>
        </p:grpSpPr>
        <mc:AlternateContent xmlns:mc="http://schemas.openxmlformats.org/markup-compatibility/2006" xmlns:p14="http://schemas.microsoft.com/office/powerpoint/2010/main">
          <mc:Choice Requires="p14">
            <p:contentPart p14:bwMode="auto" r:id="rId188">
              <p14:nvContentPartPr>
                <p14:cNvPr id="122" name="Ink 121">
                  <a:extLst>
                    <a:ext uri="{FF2B5EF4-FFF2-40B4-BE49-F238E27FC236}">
                      <a16:creationId xmlns:a16="http://schemas.microsoft.com/office/drawing/2014/main" id="{46B6C218-7E90-5FFE-20AF-B6F177E7B11A}"/>
                    </a:ext>
                  </a:extLst>
                </p14:cNvPr>
                <p14:cNvContentPartPr/>
                <p14:nvPr/>
              </p14:nvContentPartPr>
              <p14:xfrm>
                <a:off x="3555971" y="4131775"/>
                <a:ext cx="723240" cy="356760"/>
              </p14:xfrm>
            </p:contentPart>
          </mc:Choice>
          <mc:Fallback xmlns="">
            <p:pic>
              <p:nvPicPr>
                <p:cNvPr id="122" name="Ink 121">
                  <a:extLst>
                    <a:ext uri="{FF2B5EF4-FFF2-40B4-BE49-F238E27FC236}">
                      <a16:creationId xmlns:a16="http://schemas.microsoft.com/office/drawing/2014/main" id="{46B6C218-7E90-5FFE-20AF-B6F177E7B11A}"/>
                    </a:ext>
                  </a:extLst>
                </p:cNvPr>
                <p:cNvPicPr/>
                <p:nvPr/>
              </p:nvPicPr>
              <p:blipFill>
                <a:blip r:embed="rId189"/>
                <a:stretch>
                  <a:fillRect/>
                </a:stretch>
              </p:blipFill>
              <p:spPr>
                <a:xfrm>
                  <a:off x="3547331" y="4122775"/>
                  <a:ext cx="740880" cy="37440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23" name="Ink 122">
                  <a:extLst>
                    <a:ext uri="{FF2B5EF4-FFF2-40B4-BE49-F238E27FC236}">
                      <a16:creationId xmlns:a16="http://schemas.microsoft.com/office/drawing/2014/main" id="{39A5E870-0FD3-A8A7-4F40-CE652EFAA469}"/>
                    </a:ext>
                  </a:extLst>
                </p14:cNvPr>
                <p14:cNvContentPartPr/>
                <p14:nvPr/>
              </p14:nvContentPartPr>
              <p14:xfrm>
                <a:off x="4160411" y="4215655"/>
                <a:ext cx="155520" cy="69120"/>
              </p14:xfrm>
            </p:contentPart>
          </mc:Choice>
          <mc:Fallback xmlns="">
            <p:pic>
              <p:nvPicPr>
                <p:cNvPr id="123" name="Ink 122">
                  <a:extLst>
                    <a:ext uri="{FF2B5EF4-FFF2-40B4-BE49-F238E27FC236}">
                      <a16:creationId xmlns:a16="http://schemas.microsoft.com/office/drawing/2014/main" id="{39A5E870-0FD3-A8A7-4F40-CE652EFAA469}"/>
                    </a:ext>
                  </a:extLst>
                </p:cNvPr>
                <p:cNvPicPr/>
                <p:nvPr/>
              </p:nvPicPr>
              <p:blipFill>
                <a:blip r:embed="rId191"/>
                <a:stretch>
                  <a:fillRect/>
                </a:stretch>
              </p:blipFill>
              <p:spPr>
                <a:xfrm>
                  <a:off x="4151411" y="4207015"/>
                  <a:ext cx="17316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24" name="Ink 123">
                  <a:extLst>
                    <a:ext uri="{FF2B5EF4-FFF2-40B4-BE49-F238E27FC236}">
                      <a16:creationId xmlns:a16="http://schemas.microsoft.com/office/drawing/2014/main" id="{6A9DE1CC-8401-BCCD-A163-91EC4F54578D}"/>
                    </a:ext>
                  </a:extLst>
                </p14:cNvPr>
                <p14:cNvContentPartPr/>
                <p14:nvPr/>
              </p14:nvContentPartPr>
              <p14:xfrm>
                <a:off x="4568651" y="4088935"/>
                <a:ext cx="343800" cy="261360"/>
              </p14:xfrm>
            </p:contentPart>
          </mc:Choice>
          <mc:Fallback xmlns="">
            <p:pic>
              <p:nvPicPr>
                <p:cNvPr id="124" name="Ink 123">
                  <a:extLst>
                    <a:ext uri="{FF2B5EF4-FFF2-40B4-BE49-F238E27FC236}">
                      <a16:creationId xmlns:a16="http://schemas.microsoft.com/office/drawing/2014/main" id="{6A9DE1CC-8401-BCCD-A163-91EC4F54578D}"/>
                    </a:ext>
                  </a:extLst>
                </p:cNvPr>
                <p:cNvPicPr/>
                <p:nvPr/>
              </p:nvPicPr>
              <p:blipFill>
                <a:blip r:embed="rId193"/>
                <a:stretch>
                  <a:fillRect/>
                </a:stretch>
              </p:blipFill>
              <p:spPr>
                <a:xfrm>
                  <a:off x="4559651" y="4079935"/>
                  <a:ext cx="361440" cy="279000"/>
                </a:xfrm>
                <a:prstGeom prst="rect">
                  <a:avLst/>
                </a:prstGeom>
              </p:spPr>
            </p:pic>
          </mc:Fallback>
        </mc:AlternateContent>
      </p:grpSp>
      <p:grpSp>
        <p:nvGrpSpPr>
          <p:cNvPr id="131" name="Group 130">
            <a:extLst>
              <a:ext uri="{FF2B5EF4-FFF2-40B4-BE49-F238E27FC236}">
                <a16:creationId xmlns:a16="http://schemas.microsoft.com/office/drawing/2014/main" id="{4ABC7D14-E416-B982-64BC-4214DF6501D6}"/>
              </a:ext>
            </a:extLst>
          </p:cNvPr>
          <p:cNvGrpSpPr/>
          <p:nvPr/>
        </p:nvGrpSpPr>
        <p:grpSpPr>
          <a:xfrm>
            <a:off x="5205851" y="3999655"/>
            <a:ext cx="2158920" cy="353160"/>
            <a:chOff x="5205851" y="3999655"/>
            <a:chExt cx="2158920" cy="353160"/>
          </a:xfrm>
        </p:grpSpPr>
        <mc:AlternateContent xmlns:mc="http://schemas.openxmlformats.org/markup-compatibility/2006" xmlns:p14="http://schemas.microsoft.com/office/powerpoint/2010/main">
          <mc:Choice Requires="p14">
            <p:contentPart p14:bwMode="auto" r:id="rId194">
              <p14:nvContentPartPr>
                <p14:cNvPr id="126" name="Ink 125">
                  <a:extLst>
                    <a:ext uri="{FF2B5EF4-FFF2-40B4-BE49-F238E27FC236}">
                      <a16:creationId xmlns:a16="http://schemas.microsoft.com/office/drawing/2014/main" id="{E747DA41-DD9E-E40B-D978-A2DEBF48B0C6}"/>
                    </a:ext>
                  </a:extLst>
                </p14:cNvPr>
                <p14:cNvContentPartPr/>
                <p14:nvPr/>
              </p14:nvContentPartPr>
              <p14:xfrm>
                <a:off x="5205851" y="4024855"/>
                <a:ext cx="1252440" cy="304920"/>
              </p14:xfrm>
            </p:contentPart>
          </mc:Choice>
          <mc:Fallback xmlns="">
            <p:pic>
              <p:nvPicPr>
                <p:cNvPr id="126" name="Ink 125">
                  <a:extLst>
                    <a:ext uri="{FF2B5EF4-FFF2-40B4-BE49-F238E27FC236}">
                      <a16:creationId xmlns:a16="http://schemas.microsoft.com/office/drawing/2014/main" id="{E747DA41-DD9E-E40B-D978-A2DEBF48B0C6}"/>
                    </a:ext>
                  </a:extLst>
                </p:cNvPr>
                <p:cNvPicPr/>
                <p:nvPr/>
              </p:nvPicPr>
              <p:blipFill>
                <a:blip r:embed="rId195"/>
                <a:stretch>
                  <a:fillRect/>
                </a:stretch>
              </p:blipFill>
              <p:spPr>
                <a:xfrm>
                  <a:off x="5196851" y="4015855"/>
                  <a:ext cx="1270080" cy="32256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27" name="Ink 126">
                  <a:extLst>
                    <a:ext uri="{FF2B5EF4-FFF2-40B4-BE49-F238E27FC236}">
                      <a16:creationId xmlns:a16="http://schemas.microsoft.com/office/drawing/2014/main" id="{86D1D1FB-FEC7-DB3A-BF26-95A20E5D7462}"/>
                    </a:ext>
                  </a:extLst>
                </p14:cNvPr>
                <p14:cNvContentPartPr/>
                <p14:nvPr/>
              </p14:nvContentPartPr>
              <p14:xfrm>
                <a:off x="5989211" y="4101895"/>
                <a:ext cx="41040" cy="9000"/>
              </p14:xfrm>
            </p:contentPart>
          </mc:Choice>
          <mc:Fallback xmlns="">
            <p:pic>
              <p:nvPicPr>
                <p:cNvPr id="127" name="Ink 126">
                  <a:extLst>
                    <a:ext uri="{FF2B5EF4-FFF2-40B4-BE49-F238E27FC236}">
                      <a16:creationId xmlns:a16="http://schemas.microsoft.com/office/drawing/2014/main" id="{86D1D1FB-FEC7-DB3A-BF26-95A20E5D7462}"/>
                    </a:ext>
                  </a:extLst>
                </p:cNvPr>
                <p:cNvPicPr/>
                <p:nvPr/>
              </p:nvPicPr>
              <p:blipFill>
                <a:blip r:embed="rId197"/>
                <a:stretch>
                  <a:fillRect/>
                </a:stretch>
              </p:blipFill>
              <p:spPr>
                <a:xfrm>
                  <a:off x="5980571" y="4092895"/>
                  <a:ext cx="5868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29" name="Ink 128">
                  <a:extLst>
                    <a:ext uri="{FF2B5EF4-FFF2-40B4-BE49-F238E27FC236}">
                      <a16:creationId xmlns:a16="http://schemas.microsoft.com/office/drawing/2014/main" id="{6241C1F1-0D93-F9CB-D5F0-7E4DBA7E8D78}"/>
                    </a:ext>
                  </a:extLst>
                </p14:cNvPr>
                <p14:cNvContentPartPr/>
                <p14:nvPr/>
              </p14:nvContentPartPr>
              <p14:xfrm>
                <a:off x="6655571" y="3999655"/>
                <a:ext cx="709200" cy="353160"/>
              </p14:xfrm>
            </p:contentPart>
          </mc:Choice>
          <mc:Fallback xmlns="">
            <p:pic>
              <p:nvPicPr>
                <p:cNvPr id="129" name="Ink 128">
                  <a:extLst>
                    <a:ext uri="{FF2B5EF4-FFF2-40B4-BE49-F238E27FC236}">
                      <a16:creationId xmlns:a16="http://schemas.microsoft.com/office/drawing/2014/main" id="{6241C1F1-0D93-F9CB-D5F0-7E4DBA7E8D78}"/>
                    </a:ext>
                  </a:extLst>
                </p:cNvPr>
                <p:cNvPicPr/>
                <p:nvPr/>
              </p:nvPicPr>
              <p:blipFill>
                <a:blip r:embed="rId199"/>
                <a:stretch>
                  <a:fillRect/>
                </a:stretch>
              </p:blipFill>
              <p:spPr>
                <a:xfrm>
                  <a:off x="6646931" y="3991015"/>
                  <a:ext cx="726840" cy="37080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30" name="Ink 129">
                  <a:extLst>
                    <a:ext uri="{FF2B5EF4-FFF2-40B4-BE49-F238E27FC236}">
                      <a16:creationId xmlns:a16="http://schemas.microsoft.com/office/drawing/2014/main" id="{C3725D59-E397-1CAF-E63E-BB162BA59BC8}"/>
                    </a:ext>
                  </a:extLst>
                </p14:cNvPr>
                <p14:cNvContentPartPr/>
                <p14:nvPr/>
              </p14:nvContentPartPr>
              <p14:xfrm>
                <a:off x="6974891" y="4113415"/>
                <a:ext cx="293760" cy="111240"/>
              </p14:xfrm>
            </p:contentPart>
          </mc:Choice>
          <mc:Fallback xmlns="">
            <p:pic>
              <p:nvPicPr>
                <p:cNvPr id="130" name="Ink 129">
                  <a:extLst>
                    <a:ext uri="{FF2B5EF4-FFF2-40B4-BE49-F238E27FC236}">
                      <a16:creationId xmlns:a16="http://schemas.microsoft.com/office/drawing/2014/main" id="{C3725D59-E397-1CAF-E63E-BB162BA59BC8}"/>
                    </a:ext>
                  </a:extLst>
                </p:cNvPr>
                <p:cNvPicPr/>
                <p:nvPr/>
              </p:nvPicPr>
              <p:blipFill>
                <a:blip r:embed="rId201"/>
                <a:stretch>
                  <a:fillRect/>
                </a:stretch>
              </p:blipFill>
              <p:spPr>
                <a:xfrm>
                  <a:off x="6966251" y="4104775"/>
                  <a:ext cx="311400" cy="128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2">
            <p14:nvContentPartPr>
              <p14:cNvPr id="132" name="Ink 131">
                <a:extLst>
                  <a:ext uri="{FF2B5EF4-FFF2-40B4-BE49-F238E27FC236}">
                    <a16:creationId xmlns:a16="http://schemas.microsoft.com/office/drawing/2014/main" id="{562F1BC2-1659-DDD7-516F-4610B4B17F49}"/>
                  </a:ext>
                </a:extLst>
              </p14:cNvPr>
              <p14:cNvContentPartPr/>
              <p14:nvPr/>
            </p14:nvContentPartPr>
            <p14:xfrm>
              <a:off x="7715051" y="4245895"/>
              <a:ext cx="65520" cy="30600"/>
            </p14:xfrm>
          </p:contentPart>
        </mc:Choice>
        <mc:Fallback xmlns="">
          <p:pic>
            <p:nvPicPr>
              <p:cNvPr id="132" name="Ink 131">
                <a:extLst>
                  <a:ext uri="{FF2B5EF4-FFF2-40B4-BE49-F238E27FC236}">
                    <a16:creationId xmlns:a16="http://schemas.microsoft.com/office/drawing/2014/main" id="{562F1BC2-1659-DDD7-516F-4610B4B17F49}"/>
                  </a:ext>
                </a:extLst>
              </p:cNvPr>
              <p:cNvPicPr/>
              <p:nvPr/>
            </p:nvPicPr>
            <p:blipFill>
              <a:blip r:embed="rId203"/>
              <a:stretch>
                <a:fillRect/>
              </a:stretch>
            </p:blipFill>
            <p:spPr>
              <a:xfrm>
                <a:off x="7706411" y="4236895"/>
                <a:ext cx="83160" cy="48240"/>
              </a:xfrm>
              <a:prstGeom prst="rect">
                <a:avLst/>
              </a:prstGeom>
            </p:spPr>
          </p:pic>
        </mc:Fallback>
      </mc:AlternateContent>
      <p:grpSp>
        <p:nvGrpSpPr>
          <p:cNvPr id="135" name="Group 134">
            <a:extLst>
              <a:ext uri="{FF2B5EF4-FFF2-40B4-BE49-F238E27FC236}">
                <a16:creationId xmlns:a16="http://schemas.microsoft.com/office/drawing/2014/main" id="{92077283-D341-E24E-4157-765A099FD505}"/>
              </a:ext>
            </a:extLst>
          </p:cNvPr>
          <p:cNvGrpSpPr/>
          <p:nvPr/>
        </p:nvGrpSpPr>
        <p:grpSpPr>
          <a:xfrm>
            <a:off x="7627211" y="4053655"/>
            <a:ext cx="1647360" cy="490320"/>
            <a:chOff x="7627211" y="4053655"/>
            <a:chExt cx="1647360" cy="490320"/>
          </a:xfrm>
        </p:grpSpPr>
        <mc:AlternateContent xmlns:mc="http://schemas.openxmlformats.org/markup-compatibility/2006" xmlns:p14="http://schemas.microsoft.com/office/powerpoint/2010/main">
          <mc:Choice Requires="p14">
            <p:contentPart p14:bwMode="auto" r:id="rId204">
              <p14:nvContentPartPr>
                <p14:cNvPr id="133" name="Ink 132">
                  <a:extLst>
                    <a:ext uri="{FF2B5EF4-FFF2-40B4-BE49-F238E27FC236}">
                      <a16:creationId xmlns:a16="http://schemas.microsoft.com/office/drawing/2014/main" id="{8C56F24C-2A4E-ABC9-BFE9-0B6BBCFC9F81}"/>
                    </a:ext>
                  </a:extLst>
                </p14:cNvPr>
                <p14:cNvContentPartPr/>
                <p14:nvPr/>
              </p14:nvContentPartPr>
              <p14:xfrm>
                <a:off x="7627211" y="4053655"/>
                <a:ext cx="1647360" cy="490320"/>
              </p14:xfrm>
            </p:contentPart>
          </mc:Choice>
          <mc:Fallback xmlns="">
            <p:pic>
              <p:nvPicPr>
                <p:cNvPr id="133" name="Ink 132">
                  <a:extLst>
                    <a:ext uri="{FF2B5EF4-FFF2-40B4-BE49-F238E27FC236}">
                      <a16:creationId xmlns:a16="http://schemas.microsoft.com/office/drawing/2014/main" id="{8C56F24C-2A4E-ABC9-BFE9-0B6BBCFC9F81}"/>
                    </a:ext>
                  </a:extLst>
                </p:cNvPr>
                <p:cNvPicPr/>
                <p:nvPr/>
              </p:nvPicPr>
              <p:blipFill>
                <a:blip r:embed="rId205"/>
                <a:stretch>
                  <a:fillRect/>
                </a:stretch>
              </p:blipFill>
              <p:spPr>
                <a:xfrm>
                  <a:off x="7618571" y="4044655"/>
                  <a:ext cx="1665000" cy="50796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34" name="Ink 133">
                  <a:extLst>
                    <a:ext uri="{FF2B5EF4-FFF2-40B4-BE49-F238E27FC236}">
                      <a16:creationId xmlns:a16="http://schemas.microsoft.com/office/drawing/2014/main" id="{E8233E03-6146-1D8C-322F-D8D368BDBEF2}"/>
                    </a:ext>
                  </a:extLst>
                </p14:cNvPr>
                <p14:cNvContentPartPr/>
                <p14:nvPr/>
              </p14:nvContentPartPr>
              <p14:xfrm>
                <a:off x="9067211" y="4118815"/>
                <a:ext cx="13320" cy="35280"/>
              </p14:xfrm>
            </p:contentPart>
          </mc:Choice>
          <mc:Fallback xmlns="">
            <p:pic>
              <p:nvPicPr>
                <p:cNvPr id="134" name="Ink 133">
                  <a:extLst>
                    <a:ext uri="{FF2B5EF4-FFF2-40B4-BE49-F238E27FC236}">
                      <a16:creationId xmlns:a16="http://schemas.microsoft.com/office/drawing/2014/main" id="{E8233E03-6146-1D8C-322F-D8D368BDBEF2}"/>
                    </a:ext>
                  </a:extLst>
                </p:cNvPr>
                <p:cNvPicPr/>
                <p:nvPr/>
              </p:nvPicPr>
              <p:blipFill>
                <a:blip r:embed="rId207"/>
                <a:stretch>
                  <a:fillRect/>
                </a:stretch>
              </p:blipFill>
              <p:spPr>
                <a:xfrm>
                  <a:off x="9058211" y="4109815"/>
                  <a:ext cx="30960" cy="52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8">
            <p14:nvContentPartPr>
              <p14:cNvPr id="136" name="Ink 135">
                <a:extLst>
                  <a:ext uri="{FF2B5EF4-FFF2-40B4-BE49-F238E27FC236}">
                    <a16:creationId xmlns:a16="http://schemas.microsoft.com/office/drawing/2014/main" id="{8B0F7FD7-65DB-8F84-6808-ACAE80418888}"/>
                  </a:ext>
                </a:extLst>
              </p14:cNvPr>
              <p14:cNvContentPartPr/>
              <p14:nvPr/>
            </p14:nvContentPartPr>
            <p14:xfrm>
              <a:off x="9578411" y="4138615"/>
              <a:ext cx="416160" cy="189360"/>
            </p14:xfrm>
          </p:contentPart>
        </mc:Choice>
        <mc:Fallback xmlns="">
          <p:pic>
            <p:nvPicPr>
              <p:cNvPr id="136" name="Ink 135">
                <a:extLst>
                  <a:ext uri="{FF2B5EF4-FFF2-40B4-BE49-F238E27FC236}">
                    <a16:creationId xmlns:a16="http://schemas.microsoft.com/office/drawing/2014/main" id="{8B0F7FD7-65DB-8F84-6808-ACAE80418888}"/>
                  </a:ext>
                </a:extLst>
              </p:cNvPr>
              <p:cNvPicPr/>
              <p:nvPr/>
            </p:nvPicPr>
            <p:blipFill>
              <a:blip r:embed="rId209"/>
              <a:stretch>
                <a:fillRect/>
              </a:stretch>
            </p:blipFill>
            <p:spPr>
              <a:xfrm>
                <a:off x="9569411" y="4129615"/>
                <a:ext cx="433800" cy="207000"/>
              </a:xfrm>
              <a:prstGeom prst="rect">
                <a:avLst/>
              </a:prstGeom>
            </p:spPr>
          </p:pic>
        </mc:Fallback>
      </mc:AlternateContent>
      <p:grpSp>
        <p:nvGrpSpPr>
          <p:cNvPr id="156" name="Group 155">
            <a:extLst>
              <a:ext uri="{FF2B5EF4-FFF2-40B4-BE49-F238E27FC236}">
                <a16:creationId xmlns:a16="http://schemas.microsoft.com/office/drawing/2014/main" id="{68B9387E-EA85-15CE-BA2C-1F846DC8EB54}"/>
              </a:ext>
            </a:extLst>
          </p:cNvPr>
          <p:cNvGrpSpPr/>
          <p:nvPr/>
        </p:nvGrpSpPr>
        <p:grpSpPr>
          <a:xfrm>
            <a:off x="1140011" y="5082175"/>
            <a:ext cx="2232720" cy="509400"/>
            <a:chOff x="1140011" y="5082175"/>
            <a:chExt cx="2232720" cy="509400"/>
          </a:xfrm>
        </p:grpSpPr>
        <mc:AlternateContent xmlns:mc="http://schemas.openxmlformats.org/markup-compatibility/2006" xmlns:p14="http://schemas.microsoft.com/office/powerpoint/2010/main">
          <mc:Choice Requires="p14">
            <p:contentPart p14:bwMode="auto" r:id="rId210">
              <p14:nvContentPartPr>
                <p14:cNvPr id="137" name="Ink 136">
                  <a:extLst>
                    <a:ext uri="{FF2B5EF4-FFF2-40B4-BE49-F238E27FC236}">
                      <a16:creationId xmlns:a16="http://schemas.microsoft.com/office/drawing/2014/main" id="{FE5B5AA7-78BE-B97B-A676-4042FF22FDCB}"/>
                    </a:ext>
                  </a:extLst>
                </p14:cNvPr>
                <p14:cNvContentPartPr/>
                <p14:nvPr/>
              </p14:nvContentPartPr>
              <p14:xfrm>
                <a:off x="1140011" y="5082175"/>
                <a:ext cx="721080" cy="279000"/>
              </p14:xfrm>
            </p:contentPart>
          </mc:Choice>
          <mc:Fallback xmlns="">
            <p:pic>
              <p:nvPicPr>
                <p:cNvPr id="137" name="Ink 136">
                  <a:extLst>
                    <a:ext uri="{FF2B5EF4-FFF2-40B4-BE49-F238E27FC236}">
                      <a16:creationId xmlns:a16="http://schemas.microsoft.com/office/drawing/2014/main" id="{FE5B5AA7-78BE-B97B-A676-4042FF22FDCB}"/>
                    </a:ext>
                  </a:extLst>
                </p:cNvPr>
                <p:cNvPicPr/>
                <p:nvPr/>
              </p:nvPicPr>
              <p:blipFill>
                <a:blip r:embed="rId211"/>
                <a:stretch>
                  <a:fillRect/>
                </a:stretch>
              </p:blipFill>
              <p:spPr>
                <a:xfrm>
                  <a:off x="1131371" y="5073175"/>
                  <a:ext cx="738720" cy="29664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38" name="Ink 137">
                  <a:extLst>
                    <a:ext uri="{FF2B5EF4-FFF2-40B4-BE49-F238E27FC236}">
                      <a16:creationId xmlns:a16="http://schemas.microsoft.com/office/drawing/2014/main" id="{BD2A39DB-69B9-65CE-EE8D-7FC59A96EC2A}"/>
                    </a:ext>
                  </a:extLst>
                </p14:cNvPr>
                <p14:cNvContentPartPr/>
                <p14:nvPr/>
              </p14:nvContentPartPr>
              <p14:xfrm>
                <a:off x="2124611" y="5094055"/>
                <a:ext cx="201600" cy="337680"/>
              </p14:xfrm>
            </p:contentPart>
          </mc:Choice>
          <mc:Fallback xmlns="">
            <p:pic>
              <p:nvPicPr>
                <p:cNvPr id="138" name="Ink 137">
                  <a:extLst>
                    <a:ext uri="{FF2B5EF4-FFF2-40B4-BE49-F238E27FC236}">
                      <a16:creationId xmlns:a16="http://schemas.microsoft.com/office/drawing/2014/main" id="{BD2A39DB-69B9-65CE-EE8D-7FC59A96EC2A}"/>
                    </a:ext>
                  </a:extLst>
                </p:cNvPr>
                <p:cNvPicPr/>
                <p:nvPr/>
              </p:nvPicPr>
              <p:blipFill>
                <a:blip r:embed="rId213"/>
                <a:stretch>
                  <a:fillRect/>
                </a:stretch>
              </p:blipFill>
              <p:spPr>
                <a:xfrm>
                  <a:off x="2115971" y="5085055"/>
                  <a:ext cx="219240" cy="35532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39" name="Ink 138">
                  <a:extLst>
                    <a:ext uri="{FF2B5EF4-FFF2-40B4-BE49-F238E27FC236}">
                      <a16:creationId xmlns:a16="http://schemas.microsoft.com/office/drawing/2014/main" id="{6398A3AB-27D4-6E8E-B5B3-D98EFA05A3F4}"/>
                    </a:ext>
                  </a:extLst>
                </p14:cNvPr>
                <p14:cNvContentPartPr/>
                <p14:nvPr/>
              </p14:nvContentPartPr>
              <p14:xfrm>
                <a:off x="2177531" y="5452255"/>
                <a:ext cx="124920" cy="89640"/>
              </p14:xfrm>
            </p:contentPart>
          </mc:Choice>
          <mc:Fallback xmlns="">
            <p:pic>
              <p:nvPicPr>
                <p:cNvPr id="139" name="Ink 138">
                  <a:extLst>
                    <a:ext uri="{FF2B5EF4-FFF2-40B4-BE49-F238E27FC236}">
                      <a16:creationId xmlns:a16="http://schemas.microsoft.com/office/drawing/2014/main" id="{6398A3AB-27D4-6E8E-B5B3-D98EFA05A3F4}"/>
                    </a:ext>
                  </a:extLst>
                </p:cNvPr>
                <p:cNvPicPr/>
                <p:nvPr/>
              </p:nvPicPr>
              <p:blipFill>
                <a:blip r:embed="rId215"/>
                <a:stretch>
                  <a:fillRect/>
                </a:stretch>
              </p:blipFill>
              <p:spPr>
                <a:xfrm>
                  <a:off x="2168531" y="5443255"/>
                  <a:ext cx="14256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40" name="Ink 139">
                  <a:extLst>
                    <a:ext uri="{FF2B5EF4-FFF2-40B4-BE49-F238E27FC236}">
                      <a16:creationId xmlns:a16="http://schemas.microsoft.com/office/drawing/2014/main" id="{5ABA9673-2518-D719-3D22-E4155AEA182E}"/>
                    </a:ext>
                  </a:extLst>
                </p14:cNvPr>
                <p14:cNvContentPartPr/>
                <p14:nvPr/>
              </p14:nvContentPartPr>
              <p14:xfrm>
                <a:off x="2209931" y="5437135"/>
                <a:ext cx="158400" cy="27360"/>
              </p14:xfrm>
            </p:contentPart>
          </mc:Choice>
          <mc:Fallback xmlns="">
            <p:pic>
              <p:nvPicPr>
                <p:cNvPr id="140" name="Ink 139">
                  <a:extLst>
                    <a:ext uri="{FF2B5EF4-FFF2-40B4-BE49-F238E27FC236}">
                      <a16:creationId xmlns:a16="http://schemas.microsoft.com/office/drawing/2014/main" id="{5ABA9673-2518-D719-3D22-E4155AEA182E}"/>
                    </a:ext>
                  </a:extLst>
                </p:cNvPr>
                <p:cNvPicPr/>
                <p:nvPr/>
              </p:nvPicPr>
              <p:blipFill>
                <a:blip r:embed="rId217"/>
                <a:stretch>
                  <a:fillRect/>
                </a:stretch>
              </p:blipFill>
              <p:spPr>
                <a:xfrm>
                  <a:off x="2201291" y="5428135"/>
                  <a:ext cx="17604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44" name="Ink 143">
                  <a:extLst>
                    <a:ext uri="{FF2B5EF4-FFF2-40B4-BE49-F238E27FC236}">
                      <a16:creationId xmlns:a16="http://schemas.microsoft.com/office/drawing/2014/main" id="{E86B401E-BE44-7163-F094-566DDBBB3BF8}"/>
                    </a:ext>
                  </a:extLst>
                </p14:cNvPr>
                <p14:cNvContentPartPr/>
                <p14:nvPr/>
              </p14:nvContentPartPr>
              <p14:xfrm>
                <a:off x="2487851" y="5483575"/>
                <a:ext cx="95760" cy="11520"/>
              </p14:xfrm>
            </p:contentPart>
          </mc:Choice>
          <mc:Fallback xmlns="">
            <p:pic>
              <p:nvPicPr>
                <p:cNvPr id="144" name="Ink 143">
                  <a:extLst>
                    <a:ext uri="{FF2B5EF4-FFF2-40B4-BE49-F238E27FC236}">
                      <a16:creationId xmlns:a16="http://schemas.microsoft.com/office/drawing/2014/main" id="{E86B401E-BE44-7163-F094-566DDBBB3BF8}"/>
                    </a:ext>
                  </a:extLst>
                </p:cNvPr>
                <p:cNvPicPr/>
                <p:nvPr/>
              </p:nvPicPr>
              <p:blipFill>
                <a:blip r:embed="rId219"/>
                <a:stretch>
                  <a:fillRect/>
                </a:stretch>
              </p:blipFill>
              <p:spPr>
                <a:xfrm>
                  <a:off x="2479211" y="5474575"/>
                  <a:ext cx="11340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45" name="Ink 144">
                  <a:extLst>
                    <a:ext uri="{FF2B5EF4-FFF2-40B4-BE49-F238E27FC236}">
                      <a16:creationId xmlns:a16="http://schemas.microsoft.com/office/drawing/2014/main" id="{7A38B0DE-631E-45BF-8513-4B0911A7E91C}"/>
                    </a:ext>
                  </a:extLst>
                </p14:cNvPr>
                <p14:cNvContentPartPr/>
                <p14:nvPr/>
              </p14:nvContentPartPr>
              <p14:xfrm>
                <a:off x="2434571" y="5549095"/>
                <a:ext cx="139320" cy="8640"/>
              </p14:xfrm>
            </p:contentPart>
          </mc:Choice>
          <mc:Fallback xmlns="">
            <p:pic>
              <p:nvPicPr>
                <p:cNvPr id="145" name="Ink 144">
                  <a:extLst>
                    <a:ext uri="{FF2B5EF4-FFF2-40B4-BE49-F238E27FC236}">
                      <a16:creationId xmlns:a16="http://schemas.microsoft.com/office/drawing/2014/main" id="{7A38B0DE-631E-45BF-8513-4B0911A7E91C}"/>
                    </a:ext>
                  </a:extLst>
                </p:cNvPr>
                <p:cNvPicPr/>
                <p:nvPr/>
              </p:nvPicPr>
              <p:blipFill>
                <a:blip r:embed="rId221"/>
                <a:stretch>
                  <a:fillRect/>
                </a:stretch>
              </p:blipFill>
              <p:spPr>
                <a:xfrm>
                  <a:off x="2425571" y="5540455"/>
                  <a:ext cx="15696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47" name="Ink 146">
                  <a:extLst>
                    <a:ext uri="{FF2B5EF4-FFF2-40B4-BE49-F238E27FC236}">
                      <a16:creationId xmlns:a16="http://schemas.microsoft.com/office/drawing/2014/main" id="{905BEC8E-0919-1502-482B-D8C7B4F79AD6}"/>
                    </a:ext>
                  </a:extLst>
                </p14:cNvPr>
                <p14:cNvContentPartPr/>
                <p14:nvPr/>
              </p14:nvContentPartPr>
              <p14:xfrm>
                <a:off x="2635811" y="5437855"/>
                <a:ext cx="736920" cy="153720"/>
              </p14:xfrm>
            </p:contentPart>
          </mc:Choice>
          <mc:Fallback xmlns="">
            <p:pic>
              <p:nvPicPr>
                <p:cNvPr id="147" name="Ink 146">
                  <a:extLst>
                    <a:ext uri="{FF2B5EF4-FFF2-40B4-BE49-F238E27FC236}">
                      <a16:creationId xmlns:a16="http://schemas.microsoft.com/office/drawing/2014/main" id="{905BEC8E-0919-1502-482B-D8C7B4F79AD6}"/>
                    </a:ext>
                  </a:extLst>
                </p:cNvPr>
                <p:cNvPicPr/>
                <p:nvPr/>
              </p:nvPicPr>
              <p:blipFill>
                <a:blip r:embed="rId223"/>
                <a:stretch>
                  <a:fillRect/>
                </a:stretch>
              </p:blipFill>
              <p:spPr>
                <a:xfrm>
                  <a:off x="2627171" y="5428855"/>
                  <a:ext cx="754560" cy="171360"/>
                </a:xfrm>
                <a:prstGeom prst="rect">
                  <a:avLst/>
                </a:prstGeom>
              </p:spPr>
            </p:pic>
          </mc:Fallback>
        </mc:AlternateContent>
      </p:grpSp>
      <p:grpSp>
        <p:nvGrpSpPr>
          <p:cNvPr id="155" name="Group 154">
            <a:extLst>
              <a:ext uri="{FF2B5EF4-FFF2-40B4-BE49-F238E27FC236}">
                <a16:creationId xmlns:a16="http://schemas.microsoft.com/office/drawing/2014/main" id="{263E5CCA-5F94-46A8-6C4D-AD77AE3BF61F}"/>
              </a:ext>
            </a:extLst>
          </p:cNvPr>
          <p:cNvGrpSpPr/>
          <p:nvPr/>
        </p:nvGrpSpPr>
        <p:grpSpPr>
          <a:xfrm>
            <a:off x="3638411" y="4901815"/>
            <a:ext cx="1545840" cy="386640"/>
            <a:chOff x="3638411" y="4901815"/>
            <a:chExt cx="1545840" cy="386640"/>
          </a:xfrm>
        </p:grpSpPr>
        <mc:AlternateContent xmlns:mc="http://schemas.openxmlformats.org/markup-compatibility/2006" xmlns:p14="http://schemas.microsoft.com/office/powerpoint/2010/main">
          <mc:Choice Requires="p14">
            <p:contentPart p14:bwMode="auto" r:id="rId224">
              <p14:nvContentPartPr>
                <p14:cNvPr id="148" name="Ink 147">
                  <a:extLst>
                    <a:ext uri="{FF2B5EF4-FFF2-40B4-BE49-F238E27FC236}">
                      <a16:creationId xmlns:a16="http://schemas.microsoft.com/office/drawing/2014/main" id="{6B4983C0-8344-8A3B-A005-67BE6ABE9567}"/>
                    </a:ext>
                  </a:extLst>
                </p14:cNvPr>
                <p14:cNvContentPartPr/>
                <p14:nvPr/>
              </p14:nvContentPartPr>
              <p14:xfrm>
                <a:off x="3638411" y="5006215"/>
                <a:ext cx="926640" cy="282240"/>
              </p14:xfrm>
            </p:contentPart>
          </mc:Choice>
          <mc:Fallback xmlns="">
            <p:pic>
              <p:nvPicPr>
                <p:cNvPr id="148" name="Ink 147">
                  <a:extLst>
                    <a:ext uri="{FF2B5EF4-FFF2-40B4-BE49-F238E27FC236}">
                      <a16:creationId xmlns:a16="http://schemas.microsoft.com/office/drawing/2014/main" id="{6B4983C0-8344-8A3B-A005-67BE6ABE9567}"/>
                    </a:ext>
                  </a:extLst>
                </p:cNvPr>
                <p:cNvPicPr/>
                <p:nvPr/>
              </p:nvPicPr>
              <p:blipFill>
                <a:blip r:embed="rId225"/>
                <a:stretch>
                  <a:fillRect/>
                </a:stretch>
              </p:blipFill>
              <p:spPr>
                <a:xfrm>
                  <a:off x="3629411" y="4997215"/>
                  <a:ext cx="944280" cy="29988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49" name="Ink 148">
                  <a:extLst>
                    <a:ext uri="{FF2B5EF4-FFF2-40B4-BE49-F238E27FC236}">
                      <a16:creationId xmlns:a16="http://schemas.microsoft.com/office/drawing/2014/main" id="{ABF9DB47-23A4-8F40-0724-88622C72B65A}"/>
                    </a:ext>
                  </a:extLst>
                </p14:cNvPr>
                <p14:cNvContentPartPr/>
                <p14:nvPr/>
              </p14:nvContentPartPr>
              <p14:xfrm>
                <a:off x="4750811" y="4901815"/>
                <a:ext cx="433440" cy="368280"/>
              </p14:xfrm>
            </p:contentPart>
          </mc:Choice>
          <mc:Fallback xmlns="">
            <p:pic>
              <p:nvPicPr>
                <p:cNvPr id="149" name="Ink 148">
                  <a:extLst>
                    <a:ext uri="{FF2B5EF4-FFF2-40B4-BE49-F238E27FC236}">
                      <a16:creationId xmlns:a16="http://schemas.microsoft.com/office/drawing/2014/main" id="{ABF9DB47-23A4-8F40-0724-88622C72B65A}"/>
                    </a:ext>
                  </a:extLst>
                </p:cNvPr>
                <p:cNvPicPr/>
                <p:nvPr/>
              </p:nvPicPr>
              <p:blipFill>
                <a:blip r:embed="rId227"/>
                <a:stretch>
                  <a:fillRect/>
                </a:stretch>
              </p:blipFill>
              <p:spPr>
                <a:xfrm>
                  <a:off x="4742171" y="4892815"/>
                  <a:ext cx="451080" cy="385920"/>
                </a:xfrm>
                <a:prstGeom prst="rect">
                  <a:avLst/>
                </a:prstGeom>
              </p:spPr>
            </p:pic>
          </mc:Fallback>
        </mc:AlternateContent>
      </p:grpSp>
      <p:grpSp>
        <p:nvGrpSpPr>
          <p:cNvPr id="160" name="Group 159">
            <a:extLst>
              <a:ext uri="{FF2B5EF4-FFF2-40B4-BE49-F238E27FC236}">
                <a16:creationId xmlns:a16="http://schemas.microsoft.com/office/drawing/2014/main" id="{24C18607-F265-622F-E1C9-303E49F9AC18}"/>
              </a:ext>
            </a:extLst>
          </p:cNvPr>
          <p:cNvGrpSpPr/>
          <p:nvPr/>
        </p:nvGrpSpPr>
        <p:grpSpPr>
          <a:xfrm>
            <a:off x="5456051" y="4831255"/>
            <a:ext cx="3906720" cy="521280"/>
            <a:chOff x="5456051" y="4831255"/>
            <a:chExt cx="3906720" cy="521280"/>
          </a:xfrm>
        </p:grpSpPr>
        <mc:AlternateContent xmlns:mc="http://schemas.openxmlformats.org/markup-compatibility/2006" xmlns:p14="http://schemas.microsoft.com/office/powerpoint/2010/main">
          <mc:Choice Requires="p14">
            <p:contentPart p14:bwMode="auto" r:id="rId228">
              <p14:nvContentPartPr>
                <p14:cNvPr id="150" name="Ink 149">
                  <a:extLst>
                    <a:ext uri="{FF2B5EF4-FFF2-40B4-BE49-F238E27FC236}">
                      <a16:creationId xmlns:a16="http://schemas.microsoft.com/office/drawing/2014/main" id="{14B8D927-8FD1-7604-54E8-064A431CB6C5}"/>
                    </a:ext>
                  </a:extLst>
                </p14:cNvPr>
                <p14:cNvContentPartPr/>
                <p14:nvPr/>
              </p14:nvContentPartPr>
              <p14:xfrm>
                <a:off x="5456051" y="4892095"/>
                <a:ext cx="1233360" cy="460440"/>
              </p14:xfrm>
            </p:contentPart>
          </mc:Choice>
          <mc:Fallback xmlns="">
            <p:pic>
              <p:nvPicPr>
                <p:cNvPr id="150" name="Ink 149">
                  <a:extLst>
                    <a:ext uri="{FF2B5EF4-FFF2-40B4-BE49-F238E27FC236}">
                      <a16:creationId xmlns:a16="http://schemas.microsoft.com/office/drawing/2014/main" id="{14B8D927-8FD1-7604-54E8-064A431CB6C5}"/>
                    </a:ext>
                  </a:extLst>
                </p:cNvPr>
                <p:cNvPicPr/>
                <p:nvPr/>
              </p:nvPicPr>
              <p:blipFill>
                <a:blip r:embed="rId229"/>
                <a:stretch>
                  <a:fillRect/>
                </a:stretch>
              </p:blipFill>
              <p:spPr>
                <a:xfrm>
                  <a:off x="5447051" y="4883095"/>
                  <a:ext cx="1251000" cy="47808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51" name="Ink 150">
                  <a:extLst>
                    <a:ext uri="{FF2B5EF4-FFF2-40B4-BE49-F238E27FC236}">
                      <a16:creationId xmlns:a16="http://schemas.microsoft.com/office/drawing/2014/main" id="{02AA2BC8-A1DE-39E5-154A-39C676FDF60C}"/>
                    </a:ext>
                  </a:extLst>
                </p14:cNvPr>
                <p14:cNvContentPartPr/>
                <p14:nvPr/>
              </p14:nvContentPartPr>
              <p14:xfrm>
                <a:off x="6353891" y="4948615"/>
                <a:ext cx="51120" cy="24120"/>
              </p14:xfrm>
            </p:contentPart>
          </mc:Choice>
          <mc:Fallback xmlns="">
            <p:pic>
              <p:nvPicPr>
                <p:cNvPr id="151" name="Ink 150">
                  <a:extLst>
                    <a:ext uri="{FF2B5EF4-FFF2-40B4-BE49-F238E27FC236}">
                      <a16:creationId xmlns:a16="http://schemas.microsoft.com/office/drawing/2014/main" id="{02AA2BC8-A1DE-39E5-154A-39C676FDF60C}"/>
                    </a:ext>
                  </a:extLst>
                </p:cNvPr>
                <p:cNvPicPr/>
                <p:nvPr/>
              </p:nvPicPr>
              <p:blipFill>
                <a:blip r:embed="rId231"/>
                <a:stretch>
                  <a:fillRect/>
                </a:stretch>
              </p:blipFill>
              <p:spPr>
                <a:xfrm>
                  <a:off x="6345251" y="4939975"/>
                  <a:ext cx="6876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52" name="Ink 151">
                  <a:extLst>
                    <a:ext uri="{FF2B5EF4-FFF2-40B4-BE49-F238E27FC236}">
                      <a16:creationId xmlns:a16="http://schemas.microsoft.com/office/drawing/2014/main" id="{0851CC29-1192-8954-AD72-C162529D0443}"/>
                    </a:ext>
                  </a:extLst>
                </p14:cNvPr>
                <p14:cNvContentPartPr/>
                <p14:nvPr/>
              </p14:nvContentPartPr>
              <p14:xfrm>
                <a:off x="6935291" y="4831255"/>
                <a:ext cx="791640" cy="417600"/>
              </p14:xfrm>
            </p:contentPart>
          </mc:Choice>
          <mc:Fallback xmlns="">
            <p:pic>
              <p:nvPicPr>
                <p:cNvPr id="152" name="Ink 151">
                  <a:extLst>
                    <a:ext uri="{FF2B5EF4-FFF2-40B4-BE49-F238E27FC236}">
                      <a16:creationId xmlns:a16="http://schemas.microsoft.com/office/drawing/2014/main" id="{0851CC29-1192-8954-AD72-C162529D0443}"/>
                    </a:ext>
                  </a:extLst>
                </p:cNvPr>
                <p:cNvPicPr/>
                <p:nvPr/>
              </p:nvPicPr>
              <p:blipFill>
                <a:blip r:embed="rId233"/>
                <a:stretch>
                  <a:fillRect/>
                </a:stretch>
              </p:blipFill>
              <p:spPr>
                <a:xfrm>
                  <a:off x="6926651" y="4822615"/>
                  <a:ext cx="809280" cy="43524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53" name="Ink 152">
                  <a:extLst>
                    <a:ext uri="{FF2B5EF4-FFF2-40B4-BE49-F238E27FC236}">
                      <a16:creationId xmlns:a16="http://schemas.microsoft.com/office/drawing/2014/main" id="{C6405631-1A4D-92B5-9BF4-F628136A652E}"/>
                    </a:ext>
                  </a:extLst>
                </p14:cNvPr>
                <p14:cNvContentPartPr/>
                <p14:nvPr/>
              </p14:nvContentPartPr>
              <p14:xfrm>
                <a:off x="7141931" y="4868695"/>
                <a:ext cx="429840" cy="123480"/>
              </p14:xfrm>
            </p:contentPart>
          </mc:Choice>
          <mc:Fallback xmlns="">
            <p:pic>
              <p:nvPicPr>
                <p:cNvPr id="153" name="Ink 152">
                  <a:extLst>
                    <a:ext uri="{FF2B5EF4-FFF2-40B4-BE49-F238E27FC236}">
                      <a16:creationId xmlns:a16="http://schemas.microsoft.com/office/drawing/2014/main" id="{C6405631-1A4D-92B5-9BF4-F628136A652E}"/>
                    </a:ext>
                  </a:extLst>
                </p:cNvPr>
                <p:cNvPicPr/>
                <p:nvPr/>
              </p:nvPicPr>
              <p:blipFill>
                <a:blip r:embed="rId235"/>
                <a:stretch>
                  <a:fillRect/>
                </a:stretch>
              </p:blipFill>
              <p:spPr>
                <a:xfrm>
                  <a:off x="7132931" y="4860055"/>
                  <a:ext cx="44748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57" name="Ink 156">
                  <a:extLst>
                    <a:ext uri="{FF2B5EF4-FFF2-40B4-BE49-F238E27FC236}">
                      <a16:creationId xmlns:a16="http://schemas.microsoft.com/office/drawing/2014/main" id="{AB9D4A4A-950D-9A66-FC73-116850851D8A}"/>
                    </a:ext>
                  </a:extLst>
                </p14:cNvPr>
                <p14:cNvContentPartPr/>
                <p14:nvPr/>
              </p14:nvContentPartPr>
              <p14:xfrm>
                <a:off x="7997651" y="4855375"/>
                <a:ext cx="613440" cy="354960"/>
              </p14:xfrm>
            </p:contentPart>
          </mc:Choice>
          <mc:Fallback xmlns="">
            <p:pic>
              <p:nvPicPr>
                <p:cNvPr id="157" name="Ink 156">
                  <a:extLst>
                    <a:ext uri="{FF2B5EF4-FFF2-40B4-BE49-F238E27FC236}">
                      <a16:creationId xmlns:a16="http://schemas.microsoft.com/office/drawing/2014/main" id="{AB9D4A4A-950D-9A66-FC73-116850851D8A}"/>
                    </a:ext>
                  </a:extLst>
                </p:cNvPr>
                <p:cNvPicPr/>
                <p:nvPr/>
              </p:nvPicPr>
              <p:blipFill>
                <a:blip r:embed="rId237"/>
                <a:stretch>
                  <a:fillRect/>
                </a:stretch>
              </p:blipFill>
              <p:spPr>
                <a:xfrm>
                  <a:off x="7989011" y="4846735"/>
                  <a:ext cx="631080" cy="37260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58" name="Ink 157">
                  <a:extLst>
                    <a:ext uri="{FF2B5EF4-FFF2-40B4-BE49-F238E27FC236}">
                      <a16:creationId xmlns:a16="http://schemas.microsoft.com/office/drawing/2014/main" id="{2CCB11FA-60E4-32B8-1229-30BDC49B91BC}"/>
                    </a:ext>
                  </a:extLst>
                </p14:cNvPr>
                <p14:cNvContentPartPr/>
                <p14:nvPr/>
              </p14:nvContentPartPr>
              <p14:xfrm>
                <a:off x="8350451" y="5012695"/>
                <a:ext cx="224640" cy="44280"/>
              </p14:xfrm>
            </p:contentPart>
          </mc:Choice>
          <mc:Fallback xmlns="">
            <p:pic>
              <p:nvPicPr>
                <p:cNvPr id="158" name="Ink 157">
                  <a:extLst>
                    <a:ext uri="{FF2B5EF4-FFF2-40B4-BE49-F238E27FC236}">
                      <a16:creationId xmlns:a16="http://schemas.microsoft.com/office/drawing/2014/main" id="{2CCB11FA-60E4-32B8-1229-30BDC49B91BC}"/>
                    </a:ext>
                  </a:extLst>
                </p:cNvPr>
                <p:cNvPicPr/>
                <p:nvPr/>
              </p:nvPicPr>
              <p:blipFill>
                <a:blip r:embed="rId239"/>
                <a:stretch>
                  <a:fillRect/>
                </a:stretch>
              </p:blipFill>
              <p:spPr>
                <a:xfrm>
                  <a:off x="8341811" y="5004055"/>
                  <a:ext cx="24228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59" name="Ink 158">
                  <a:extLst>
                    <a:ext uri="{FF2B5EF4-FFF2-40B4-BE49-F238E27FC236}">
                      <a16:creationId xmlns:a16="http://schemas.microsoft.com/office/drawing/2014/main" id="{D0EF9DB1-1C7C-DF12-6C30-84453BFBDE1E}"/>
                    </a:ext>
                  </a:extLst>
                </p14:cNvPr>
                <p14:cNvContentPartPr/>
                <p14:nvPr/>
              </p14:nvContentPartPr>
              <p14:xfrm>
                <a:off x="8673731" y="5008375"/>
                <a:ext cx="689040" cy="276840"/>
              </p14:xfrm>
            </p:contentPart>
          </mc:Choice>
          <mc:Fallback xmlns="">
            <p:pic>
              <p:nvPicPr>
                <p:cNvPr id="159" name="Ink 158">
                  <a:extLst>
                    <a:ext uri="{FF2B5EF4-FFF2-40B4-BE49-F238E27FC236}">
                      <a16:creationId xmlns:a16="http://schemas.microsoft.com/office/drawing/2014/main" id="{D0EF9DB1-1C7C-DF12-6C30-84453BFBDE1E}"/>
                    </a:ext>
                  </a:extLst>
                </p:cNvPr>
                <p:cNvPicPr/>
                <p:nvPr/>
              </p:nvPicPr>
              <p:blipFill>
                <a:blip r:embed="rId241"/>
                <a:stretch>
                  <a:fillRect/>
                </a:stretch>
              </p:blipFill>
              <p:spPr>
                <a:xfrm>
                  <a:off x="8665091" y="4999735"/>
                  <a:ext cx="706680" cy="294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2">
            <p14:nvContentPartPr>
              <p14:cNvPr id="161" name="Ink 160">
                <a:extLst>
                  <a:ext uri="{FF2B5EF4-FFF2-40B4-BE49-F238E27FC236}">
                    <a16:creationId xmlns:a16="http://schemas.microsoft.com/office/drawing/2014/main" id="{A41F83C5-092F-7978-65E9-340998FBFA16}"/>
                  </a:ext>
                </a:extLst>
              </p14:cNvPr>
              <p14:cNvContentPartPr/>
              <p14:nvPr/>
            </p14:nvContentPartPr>
            <p14:xfrm>
              <a:off x="9747251" y="4837735"/>
              <a:ext cx="339840" cy="231120"/>
            </p14:xfrm>
          </p:contentPart>
        </mc:Choice>
        <mc:Fallback xmlns="">
          <p:pic>
            <p:nvPicPr>
              <p:cNvPr id="161" name="Ink 160">
                <a:extLst>
                  <a:ext uri="{FF2B5EF4-FFF2-40B4-BE49-F238E27FC236}">
                    <a16:creationId xmlns:a16="http://schemas.microsoft.com/office/drawing/2014/main" id="{A41F83C5-092F-7978-65E9-340998FBFA16}"/>
                  </a:ext>
                </a:extLst>
              </p:cNvPr>
              <p:cNvPicPr/>
              <p:nvPr/>
            </p:nvPicPr>
            <p:blipFill>
              <a:blip r:embed="rId243"/>
              <a:stretch>
                <a:fillRect/>
              </a:stretch>
            </p:blipFill>
            <p:spPr>
              <a:xfrm>
                <a:off x="9738251" y="4829095"/>
                <a:ext cx="357480" cy="248760"/>
              </a:xfrm>
              <a:prstGeom prst="rect">
                <a:avLst/>
              </a:prstGeom>
            </p:spPr>
          </p:pic>
        </mc:Fallback>
      </mc:AlternateContent>
      <p:grpSp>
        <p:nvGrpSpPr>
          <p:cNvPr id="167" name="Group 166">
            <a:extLst>
              <a:ext uri="{FF2B5EF4-FFF2-40B4-BE49-F238E27FC236}">
                <a16:creationId xmlns:a16="http://schemas.microsoft.com/office/drawing/2014/main" id="{26A2F137-1528-37FF-C5F6-CE4C48E91DB2}"/>
              </a:ext>
            </a:extLst>
          </p:cNvPr>
          <p:cNvGrpSpPr/>
          <p:nvPr/>
        </p:nvGrpSpPr>
        <p:grpSpPr>
          <a:xfrm>
            <a:off x="1089971" y="5916655"/>
            <a:ext cx="1074960" cy="353160"/>
            <a:chOff x="1089971" y="5916655"/>
            <a:chExt cx="1074960" cy="353160"/>
          </a:xfrm>
        </p:grpSpPr>
        <mc:AlternateContent xmlns:mc="http://schemas.openxmlformats.org/markup-compatibility/2006" xmlns:p14="http://schemas.microsoft.com/office/powerpoint/2010/main">
          <mc:Choice Requires="p14">
            <p:contentPart p14:bwMode="auto" r:id="rId244">
              <p14:nvContentPartPr>
                <p14:cNvPr id="162" name="Ink 161">
                  <a:extLst>
                    <a:ext uri="{FF2B5EF4-FFF2-40B4-BE49-F238E27FC236}">
                      <a16:creationId xmlns:a16="http://schemas.microsoft.com/office/drawing/2014/main" id="{CB20A375-124D-19CE-39AF-D94CE15F71D0}"/>
                    </a:ext>
                  </a:extLst>
                </p14:cNvPr>
                <p14:cNvContentPartPr/>
                <p14:nvPr/>
              </p14:nvContentPartPr>
              <p14:xfrm>
                <a:off x="1089971" y="5916655"/>
                <a:ext cx="604800" cy="301320"/>
              </p14:xfrm>
            </p:contentPart>
          </mc:Choice>
          <mc:Fallback xmlns="">
            <p:pic>
              <p:nvPicPr>
                <p:cNvPr id="162" name="Ink 161">
                  <a:extLst>
                    <a:ext uri="{FF2B5EF4-FFF2-40B4-BE49-F238E27FC236}">
                      <a16:creationId xmlns:a16="http://schemas.microsoft.com/office/drawing/2014/main" id="{CB20A375-124D-19CE-39AF-D94CE15F71D0}"/>
                    </a:ext>
                  </a:extLst>
                </p:cNvPr>
                <p:cNvPicPr/>
                <p:nvPr/>
              </p:nvPicPr>
              <p:blipFill>
                <a:blip r:embed="rId245"/>
                <a:stretch>
                  <a:fillRect/>
                </a:stretch>
              </p:blipFill>
              <p:spPr>
                <a:xfrm>
                  <a:off x="1081331" y="5907655"/>
                  <a:ext cx="622440" cy="31896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63" name="Ink 162">
                  <a:extLst>
                    <a:ext uri="{FF2B5EF4-FFF2-40B4-BE49-F238E27FC236}">
                      <a16:creationId xmlns:a16="http://schemas.microsoft.com/office/drawing/2014/main" id="{D4133AA0-0478-AC10-B6EE-97F90A74CFA0}"/>
                    </a:ext>
                  </a:extLst>
                </p14:cNvPr>
                <p14:cNvContentPartPr/>
                <p14:nvPr/>
              </p14:nvContentPartPr>
              <p14:xfrm>
                <a:off x="1546811" y="6081535"/>
                <a:ext cx="55800" cy="17280"/>
              </p14:xfrm>
            </p:contentPart>
          </mc:Choice>
          <mc:Fallback xmlns="">
            <p:pic>
              <p:nvPicPr>
                <p:cNvPr id="163" name="Ink 162">
                  <a:extLst>
                    <a:ext uri="{FF2B5EF4-FFF2-40B4-BE49-F238E27FC236}">
                      <a16:creationId xmlns:a16="http://schemas.microsoft.com/office/drawing/2014/main" id="{D4133AA0-0478-AC10-B6EE-97F90A74CFA0}"/>
                    </a:ext>
                  </a:extLst>
                </p:cNvPr>
                <p:cNvPicPr/>
                <p:nvPr/>
              </p:nvPicPr>
              <p:blipFill>
                <a:blip r:embed="rId247"/>
                <a:stretch>
                  <a:fillRect/>
                </a:stretch>
              </p:blipFill>
              <p:spPr>
                <a:xfrm>
                  <a:off x="1538171" y="6072535"/>
                  <a:ext cx="7344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64" name="Ink 163">
                  <a:extLst>
                    <a:ext uri="{FF2B5EF4-FFF2-40B4-BE49-F238E27FC236}">
                      <a16:creationId xmlns:a16="http://schemas.microsoft.com/office/drawing/2014/main" id="{5AE587FA-B8D4-5091-D98C-594998E226CF}"/>
                    </a:ext>
                  </a:extLst>
                </p14:cNvPr>
                <p14:cNvContentPartPr/>
                <p14:nvPr/>
              </p14:nvContentPartPr>
              <p14:xfrm>
                <a:off x="1377611" y="6002695"/>
                <a:ext cx="226080" cy="44280"/>
              </p14:xfrm>
            </p:contentPart>
          </mc:Choice>
          <mc:Fallback xmlns="">
            <p:pic>
              <p:nvPicPr>
                <p:cNvPr id="164" name="Ink 163">
                  <a:extLst>
                    <a:ext uri="{FF2B5EF4-FFF2-40B4-BE49-F238E27FC236}">
                      <a16:creationId xmlns:a16="http://schemas.microsoft.com/office/drawing/2014/main" id="{5AE587FA-B8D4-5091-D98C-594998E226CF}"/>
                    </a:ext>
                  </a:extLst>
                </p:cNvPr>
                <p:cNvPicPr/>
                <p:nvPr/>
              </p:nvPicPr>
              <p:blipFill>
                <a:blip r:embed="rId249"/>
                <a:stretch>
                  <a:fillRect/>
                </a:stretch>
              </p:blipFill>
              <p:spPr>
                <a:xfrm>
                  <a:off x="1368971" y="5993695"/>
                  <a:ext cx="24372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65" name="Ink 164">
                  <a:extLst>
                    <a:ext uri="{FF2B5EF4-FFF2-40B4-BE49-F238E27FC236}">
                      <a16:creationId xmlns:a16="http://schemas.microsoft.com/office/drawing/2014/main" id="{9B0A3447-EB37-DA47-381E-96369CC59F4A}"/>
                    </a:ext>
                  </a:extLst>
                </p14:cNvPr>
                <p14:cNvContentPartPr/>
                <p14:nvPr/>
              </p14:nvContentPartPr>
              <p14:xfrm>
                <a:off x="1923011" y="6001615"/>
                <a:ext cx="241920" cy="268200"/>
              </p14:xfrm>
            </p:contentPart>
          </mc:Choice>
          <mc:Fallback xmlns="">
            <p:pic>
              <p:nvPicPr>
                <p:cNvPr id="165" name="Ink 164">
                  <a:extLst>
                    <a:ext uri="{FF2B5EF4-FFF2-40B4-BE49-F238E27FC236}">
                      <a16:creationId xmlns:a16="http://schemas.microsoft.com/office/drawing/2014/main" id="{9B0A3447-EB37-DA47-381E-96369CC59F4A}"/>
                    </a:ext>
                  </a:extLst>
                </p:cNvPr>
                <p:cNvPicPr/>
                <p:nvPr/>
              </p:nvPicPr>
              <p:blipFill>
                <a:blip r:embed="rId251"/>
                <a:stretch>
                  <a:fillRect/>
                </a:stretch>
              </p:blipFill>
              <p:spPr>
                <a:xfrm>
                  <a:off x="1914011" y="5992615"/>
                  <a:ext cx="259560" cy="285840"/>
                </a:xfrm>
                <a:prstGeom prst="rect">
                  <a:avLst/>
                </a:prstGeom>
              </p:spPr>
            </p:pic>
          </mc:Fallback>
        </mc:AlternateContent>
      </p:grpSp>
      <p:grpSp>
        <p:nvGrpSpPr>
          <p:cNvPr id="178" name="Group 177">
            <a:extLst>
              <a:ext uri="{FF2B5EF4-FFF2-40B4-BE49-F238E27FC236}">
                <a16:creationId xmlns:a16="http://schemas.microsoft.com/office/drawing/2014/main" id="{5BB92606-B947-2888-F804-7197AC57F77E}"/>
              </a:ext>
            </a:extLst>
          </p:cNvPr>
          <p:cNvGrpSpPr/>
          <p:nvPr/>
        </p:nvGrpSpPr>
        <p:grpSpPr>
          <a:xfrm>
            <a:off x="2319731" y="5945095"/>
            <a:ext cx="1352520" cy="290160"/>
            <a:chOff x="2319731" y="5945095"/>
            <a:chExt cx="1352520" cy="290160"/>
          </a:xfrm>
        </p:grpSpPr>
        <mc:AlternateContent xmlns:mc="http://schemas.openxmlformats.org/markup-compatibility/2006" xmlns:p14="http://schemas.microsoft.com/office/powerpoint/2010/main">
          <mc:Choice Requires="p14">
            <p:contentPart p14:bwMode="auto" r:id="rId252">
              <p14:nvContentPartPr>
                <p14:cNvPr id="168" name="Ink 167">
                  <a:extLst>
                    <a:ext uri="{FF2B5EF4-FFF2-40B4-BE49-F238E27FC236}">
                      <a16:creationId xmlns:a16="http://schemas.microsoft.com/office/drawing/2014/main" id="{3DA86E3D-508B-2C85-FBD6-F03B924A28B3}"/>
                    </a:ext>
                  </a:extLst>
                </p14:cNvPr>
                <p14:cNvContentPartPr/>
                <p14:nvPr/>
              </p14:nvContentPartPr>
              <p14:xfrm>
                <a:off x="2319731" y="5959855"/>
                <a:ext cx="265320" cy="275400"/>
              </p14:xfrm>
            </p:contentPart>
          </mc:Choice>
          <mc:Fallback xmlns="">
            <p:pic>
              <p:nvPicPr>
                <p:cNvPr id="168" name="Ink 167">
                  <a:extLst>
                    <a:ext uri="{FF2B5EF4-FFF2-40B4-BE49-F238E27FC236}">
                      <a16:creationId xmlns:a16="http://schemas.microsoft.com/office/drawing/2014/main" id="{3DA86E3D-508B-2C85-FBD6-F03B924A28B3}"/>
                    </a:ext>
                  </a:extLst>
                </p:cNvPr>
                <p:cNvPicPr/>
                <p:nvPr/>
              </p:nvPicPr>
              <p:blipFill>
                <a:blip r:embed="rId253"/>
                <a:stretch>
                  <a:fillRect/>
                </a:stretch>
              </p:blipFill>
              <p:spPr>
                <a:xfrm>
                  <a:off x="2310731" y="5950855"/>
                  <a:ext cx="282960" cy="29304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69" name="Ink 168">
                  <a:extLst>
                    <a:ext uri="{FF2B5EF4-FFF2-40B4-BE49-F238E27FC236}">
                      <a16:creationId xmlns:a16="http://schemas.microsoft.com/office/drawing/2014/main" id="{1185DF05-6B46-4478-5611-D2352CA89864}"/>
                    </a:ext>
                  </a:extLst>
                </p14:cNvPr>
                <p14:cNvContentPartPr/>
                <p14:nvPr/>
              </p14:nvContentPartPr>
              <p14:xfrm>
                <a:off x="2505851" y="6054535"/>
                <a:ext cx="139320" cy="63360"/>
              </p14:xfrm>
            </p:contentPart>
          </mc:Choice>
          <mc:Fallback xmlns="">
            <p:pic>
              <p:nvPicPr>
                <p:cNvPr id="169" name="Ink 168">
                  <a:extLst>
                    <a:ext uri="{FF2B5EF4-FFF2-40B4-BE49-F238E27FC236}">
                      <a16:creationId xmlns:a16="http://schemas.microsoft.com/office/drawing/2014/main" id="{1185DF05-6B46-4478-5611-D2352CA89864}"/>
                    </a:ext>
                  </a:extLst>
                </p:cNvPr>
                <p:cNvPicPr/>
                <p:nvPr/>
              </p:nvPicPr>
              <p:blipFill>
                <a:blip r:embed="rId255"/>
                <a:stretch>
                  <a:fillRect/>
                </a:stretch>
              </p:blipFill>
              <p:spPr>
                <a:xfrm>
                  <a:off x="2496851" y="6045895"/>
                  <a:ext cx="15696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70" name="Ink 169">
                  <a:extLst>
                    <a:ext uri="{FF2B5EF4-FFF2-40B4-BE49-F238E27FC236}">
                      <a16:creationId xmlns:a16="http://schemas.microsoft.com/office/drawing/2014/main" id="{A9FF432E-7767-EC3F-EB19-DB683F8ED522}"/>
                    </a:ext>
                  </a:extLst>
                </p14:cNvPr>
                <p14:cNvContentPartPr/>
                <p14:nvPr/>
              </p14:nvContentPartPr>
              <p14:xfrm>
                <a:off x="2631851" y="5945095"/>
                <a:ext cx="281880" cy="279000"/>
              </p14:xfrm>
            </p:contentPart>
          </mc:Choice>
          <mc:Fallback xmlns="">
            <p:pic>
              <p:nvPicPr>
                <p:cNvPr id="170" name="Ink 169">
                  <a:extLst>
                    <a:ext uri="{FF2B5EF4-FFF2-40B4-BE49-F238E27FC236}">
                      <a16:creationId xmlns:a16="http://schemas.microsoft.com/office/drawing/2014/main" id="{A9FF432E-7767-EC3F-EB19-DB683F8ED522}"/>
                    </a:ext>
                  </a:extLst>
                </p:cNvPr>
                <p:cNvPicPr/>
                <p:nvPr/>
              </p:nvPicPr>
              <p:blipFill>
                <a:blip r:embed="rId257"/>
                <a:stretch>
                  <a:fillRect/>
                </a:stretch>
              </p:blipFill>
              <p:spPr>
                <a:xfrm>
                  <a:off x="2622851" y="5936095"/>
                  <a:ext cx="299520" cy="29664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71" name="Ink 170">
                  <a:extLst>
                    <a:ext uri="{FF2B5EF4-FFF2-40B4-BE49-F238E27FC236}">
                      <a16:creationId xmlns:a16="http://schemas.microsoft.com/office/drawing/2014/main" id="{2B430CF2-6FA9-2652-1C66-C9C034053FDE}"/>
                    </a:ext>
                  </a:extLst>
                </p14:cNvPr>
                <p14:cNvContentPartPr/>
                <p14:nvPr/>
              </p14:nvContentPartPr>
              <p14:xfrm>
                <a:off x="2956571" y="6081535"/>
                <a:ext cx="112320" cy="152280"/>
              </p14:xfrm>
            </p:contentPart>
          </mc:Choice>
          <mc:Fallback xmlns="">
            <p:pic>
              <p:nvPicPr>
                <p:cNvPr id="171" name="Ink 170">
                  <a:extLst>
                    <a:ext uri="{FF2B5EF4-FFF2-40B4-BE49-F238E27FC236}">
                      <a16:creationId xmlns:a16="http://schemas.microsoft.com/office/drawing/2014/main" id="{2B430CF2-6FA9-2652-1C66-C9C034053FDE}"/>
                    </a:ext>
                  </a:extLst>
                </p:cNvPr>
                <p:cNvPicPr/>
                <p:nvPr/>
              </p:nvPicPr>
              <p:blipFill>
                <a:blip r:embed="rId259"/>
                <a:stretch>
                  <a:fillRect/>
                </a:stretch>
              </p:blipFill>
              <p:spPr>
                <a:xfrm>
                  <a:off x="2947571" y="6072535"/>
                  <a:ext cx="12996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72" name="Ink 171">
                  <a:extLst>
                    <a:ext uri="{FF2B5EF4-FFF2-40B4-BE49-F238E27FC236}">
                      <a16:creationId xmlns:a16="http://schemas.microsoft.com/office/drawing/2014/main" id="{C4E0F3A1-0055-9234-B5EB-FF01E30DA541}"/>
                    </a:ext>
                  </a:extLst>
                </p14:cNvPr>
                <p14:cNvContentPartPr/>
                <p14:nvPr/>
              </p14:nvContentPartPr>
              <p14:xfrm>
                <a:off x="3101291" y="5977495"/>
                <a:ext cx="74160" cy="235080"/>
              </p14:xfrm>
            </p:contentPart>
          </mc:Choice>
          <mc:Fallback xmlns="">
            <p:pic>
              <p:nvPicPr>
                <p:cNvPr id="172" name="Ink 171">
                  <a:extLst>
                    <a:ext uri="{FF2B5EF4-FFF2-40B4-BE49-F238E27FC236}">
                      <a16:creationId xmlns:a16="http://schemas.microsoft.com/office/drawing/2014/main" id="{C4E0F3A1-0055-9234-B5EB-FF01E30DA541}"/>
                    </a:ext>
                  </a:extLst>
                </p:cNvPr>
                <p:cNvPicPr/>
                <p:nvPr/>
              </p:nvPicPr>
              <p:blipFill>
                <a:blip r:embed="rId261"/>
                <a:stretch>
                  <a:fillRect/>
                </a:stretch>
              </p:blipFill>
              <p:spPr>
                <a:xfrm>
                  <a:off x="3092291" y="5968855"/>
                  <a:ext cx="9180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73" name="Ink 172">
                  <a:extLst>
                    <a:ext uri="{FF2B5EF4-FFF2-40B4-BE49-F238E27FC236}">
                      <a16:creationId xmlns:a16="http://schemas.microsoft.com/office/drawing/2014/main" id="{1A4A420E-00AD-AF45-A19E-C454404CB02E}"/>
                    </a:ext>
                  </a:extLst>
                </p14:cNvPr>
                <p14:cNvContentPartPr/>
                <p14:nvPr/>
              </p14:nvContentPartPr>
              <p14:xfrm>
                <a:off x="3036131" y="6088735"/>
                <a:ext cx="180360" cy="106200"/>
              </p14:xfrm>
            </p:contentPart>
          </mc:Choice>
          <mc:Fallback xmlns="">
            <p:pic>
              <p:nvPicPr>
                <p:cNvPr id="173" name="Ink 172">
                  <a:extLst>
                    <a:ext uri="{FF2B5EF4-FFF2-40B4-BE49-F238E27FC236}">
                      <a16:creationId xmlns:a16="http://schemas.microsoft.com/office/drawing/2014/main" id="{1A4A420E-00AD-AF45-A19E-C454404CB02E}"/>
                    </a:ext>
                  </a:extLst>
                </p:cNvPr>
                <p:cNvPicPr/>
                <p:nvPr/>
              </p:nvPicPr>
              <p:blipFill>
                <a:blip r:embed="rId263"/>
                <a:stretch>
                  <a:fillRect/>
                </a:stretch>
              </p:blipFill>
              <p:spPr>
                <a:xfrm>
                  <a:off x="3027131" y="6080095"/>
                  <a:ext cx="19800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74" name="Ink 173">
                  <a:extLst>
                    <a:ext uri="{FF2B5EF4-FFF2-40B4-BE49-F238E27FC236}">
                      <a16:creationId xmlns:a16="http://schemas.microsoft.com/office/drawing/2014/main" id="{83ECAF95-2C66-3C8B-3534-24712BE07CA4}"/>
                    </a:ext>
                  </a:extLst>
                </p14:cNvPr>
                <p14:cNvContentPartPr/>
                <p14:nvPr/>
              </p14:nvContentPartPr>
              <p14:xfrm>
                <a:off x="3236291" y="5956975"/>
                <a:ext cx="435960" cy="263160"/>
              </p14:xfrm>
            </p:contentPart>
          </mc:Choice>
          <mc:Fallback xmlns="">
            <p:pic>
              <p:nvPicPr>
                <p:cNvPr id="174" name="Ink 173">
                  <a:extLst>
                    <a:ext uri="{FF2B5EF4-FFF2-40B4-BE49-F238E27FC236}">
                      <a16:creationId xmlns:a16="http://schemas.microsoft.com/office/drawing/2014/main" id="{83ECAF95-2C66-3C8B-3534-24712BE07CA4}"/>
                    </a:ext>
                  </a:extLst>
                </p:cNvPr>
                <p:cNvPicPr/>
                <p:nvPr/>
              </p:nvPicPr>
              <p:blipFill>
                <a:blip r:embed="rId265"/>
                <a:stretch>
                  <a:fillRect/>
                </a:stretch>
              </p:blipFill>
              <p:spPr>
                <a:xfrm>
                  <a:off x="3227651" y="5947975"/>
                  <a:ext cx="453600" cy="280800"/>
                </a:xfrm>
                <a:prstGeom prst="rect">
                  <a:avLst/>
                </a:prstGeom>
              </p:spPr>
            </p:pic>
          </mc:Fallback>
        </mc:AlternateContent>
      </p:grpSp>
      <p:grpSp>
        <p:nvGrpSpPr>
          <p:cNvPr id="205" name="Group 204">
            <a:extLst>
              <a:ext uri="{FF2B5EF4-FFF2-40B4-BE49-F238E27FC236}">
                <a16:creationId xmlns:a16="http://schemas.microsoft.com/office/drawing/2014/main" id="{4481AF27-5865-5807-8620-230736886EE8}"/>
              </a:ext>
            </a:extLst>
          </p:cNvPr>
          <p:cNvGrpSpPr/>
          <p:nvPr/>
        </p:nvGrpSpPr>
        <p:grpSpPr>
          <a:xfrm>
            <a:off x="6828371" y="5732335"/>
            <a:ext cx="1078200" cy="742320"/>
            <a:chOff x="6828371" y="5732335"/>
            <a:chExt cx="1078200" cy="742320"/>
          </a:xfrm>
        </p:grpSpPr>
        <mc:AlternateContent xmlns:mc="http://schemas.openxmlformats.org/markup-compatibility/2006" xmlns:p14="http://schemas.microsoft.com/office/powerpoint/2010/main">
          <mc:Choice Requires="p14">
            <p:contentPart p14:bwMode="auto" r:id="rId266">
              <p14:nvContentPartPr>
                <p14:cNvPr id="194" name="Ink 193">
                  <a:extLst>
                    <a:ext uri="{FF2B5EF4-FFF2-40B4-BE49-F238E27FC236}">
                      <a16:creationId xmlns:a16="http://schemas.microsoft.com/office/drawing/2014/main" id="{FDABEEA5-9780-A690-7C27-09F9539FDD01}"/>
                    </a:ext>
                  </a:extLst>
                </p14:cNvPr>
                <p14:cNvContentPartPr/>
                <p14:nvPr/>
              </p14:nvContentPartPr>
              <p14:xfrm>
                <a:off x="6835571" y="6112495"/>
                <a:ext cx="164160" cy="39240"/>
              </p14:xfrm>
            </p:contentPart>
          </mc:Choice>
          <mc:Fallback xmlns="">
            <p:pic>
              <p:nvPicPr>
                <p:cNvPr id="194" name="Ink 193">
                  <a:extLst>
                    <a:ext uri="{FF2B5EF4-FFF2-40B4-BE49-F238E27FC236}">
                      <a16:creationId xmlns:a16="http://schemas.microsoft.com/office/drawing/2014/main" id="{FDABEEA5-9780-A690-7C27-09F9539FDD01}"/>
                    </a:ext>
                  </a:extLst>
                </p:cNvPr>
                <p:cNvPicPr/>
                <p:nvPr/>
              </p:nvPicPr>
              <p:blipFill>
                <a:blip r:embed="rId267"/>
                <a:stretch>
                  <a:fillRect/>
                </a:stretch>
              </p:blipFill>
              <p:spPr>
                <a:xfrm>
                  <a:off x="6826931" y="6103855"/>
                  <a:ext cx="18180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95" name="Ink 194">
                  <a:extLst>
                    <a:ext uri="{FF2B5EF4-FFF2-40B4-BE49-F238E27FC236}">
                      <a16:creationId xmlns:a16="http://schemas.microsoft.com/office/drawing/2014/main" id="{3A8D0C88-A84A-4E19-8061-09FF2A6877DD}"/>
                    </a:ext>
                  </a:extLst>
                </p14:cNvPr>
                <p14:cNvContentPartPr/>
                <p14:nvPr/>
              </p14:nvContentPartPr>
              <p14:xfrm>
                <a:off x="6828371" y="6196375"/>
                <a:ext cx="154080" cy="21240"/>
              </p14:xfrm>
            </p:contentPart>
          </mc:Choice>
          <mc:Fallback xmlns="">
            <p:pic>
              <p:nvPicPr>
                <p:cNvPr id="195" name="Ink 194">
                  <a:extLst>
                    <a:ext uri="{FF2B5EF4-FFF2-40B4-BE49-F238E27FC236}">
                      <a16:creationId xmlns:a16="http://schemas.microsoft.com/office/drawing/2014/main" id="{3A8D0C88-A84A-4E19-8061-09FF2A6877DD}"/>
                    </a:ext>
                  </a:extLst>
                </p:cNvPr>
                <p:cNvPicPr/>
                <p:nvPr/>
              </p:nvPicPr>
              <p:blipFill>
                <a:blip r:embed="rId269"/>
                <a:stretch>
                  <a:fillRect/>
                </a:stretch>
              </p:blipFill>
              <p:spPr>
                <a:xfrm>
                  <a:off x="6819371" y="6187375"/>
                  <a:ext cx="17172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97" name="Ink 196">
                  <a:extLst>
                    <a:ext uri="{FF2B5EF4-FFF2-40B4-BE49-F238E27FC236}">
                      <a16:creationId xmlns:a16="http://schemas.microsoft.com/office/drawing/2014/main" id="{842F5972-14BC-AFFC-9BC5-2639FFDF0C4F}"/>
                    </a:ext>
                  </a:extLst>
                </p14:cNvPr>
                <p14:cNvContentPartPr/>
                <p14:nvPr/>
              </p14:nvContentPartPr>
              <p14:xfrm>
                <a:off x="7397531" y="5739895"/>
                <a:ext cx="175680" cy="211680"/>
              </p14:xfrm>
            </p:contentPart>
          </mc:Choice>
          <mc:Fallback xmlns="">
            <p:pic>
              <p:nvPicPr>
                <p:cNvPr id="197" name="Ink 196">
                  <a:extLst>
                    <a:ext uri="{FF2B5EF4-FFF2-40B4-BE49-F238E27FC236}">
                      <a16:creationId xmlns:a16="http://schemas.microsoft.com/office/drawing/2014/main" id="{842F5972-14BC-AFFC-9BC5-2639FFDF0C4F}"/>
                    </a:ext>
                  </a:extLst>
                </p:cNvPr>
                <p:cNvPicPr/>
                <p:nvPr/>
              </p:nvPicPr>
              <p:blipFill>
                <a:blip r:embed="rId271"/>
                <a:stretch>
                  <a:fillRect/>
                </a:stretch>
              </p:blipFill>
              <p:spPr>
                <a:xfrm>
                  <a:off x="7388531" y="5731255"/>
                  <a:ext cx="19332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98" name="Ink 197">
                  <a:extLst>
                    <a:ext uri="{FF2B5EF4-FFF2-40B4-BE49-F238E27FC236}">
                      <a16:creationId xmlns:a16="http://schemas.microsoft.com/office/drawing/2014/main" id="{E4E30F58-10B1-24FE-14ED-530D1C2FCE49}"/>
                    </a:ext>
                  </a:extLst>
                </p14:cNvPr>
                <p14:cNvContentPartPr/>
                <p14:nvPr/>
              </p14:nvContentPartPr>
              <p14:xfrm>
                <a:off x="7393211" y="5732335"/>
                <a:ext cx="260640" cy="48600"/>
              </p14:xfrm>
            </p:contentPart>
          </mc:Choice>
          <mc:Fallback xmlns="">
            <p:pic>
              <p:nvPicPr>
                <p:cNvPr id="198" name="Ink 197">
                  <a:extLst>
                    <a:ext uri="{FF2B5EF4-FFF2-40B4-BE49-F238E27FC236}">
                      <a16:creationId xmlns:a16="http://schemas.microsoft.com/office/drawing/2014/main" id="{E4E30F58-10B1-24FE-14ED-530D1C2FCE49}"/>
                    </a:ext>
                  </a:extLst>
                </p:cNvPr>
                <p:cNvPicPr/>
                <p:nvPr/>
              </p:nvPicPr>
              <p:blipFill>
                <a:blip r:embed="rId273"/>
                <a:stretch>
                  <a:fillRect/>
                </a:stretch>
              </p:blipFill>
              <p:spPr>
                <a:xfrm>
                  <a:off x="7384571" y="5723695"/>
                  <a:ext cx="27828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99" name="Ink 198">
                  <a:extLst>
                    <a:ext uri="{FF2B5EF4-FFF2-40B4-BE49-F238E27FC236}">
                      <a16:creationId xmlns:a16="http://schemas.microsoft.com/office/drawing/2014/main" id="{DBB7155C-2C55-D75D-92C3-0D1513D6DCDE}"/>
                    </a:ext>
                  </a:extLst>
                </p14:cNvPr>
                <p14:cNvContentPartPr/>
                <p14:nvPr/>
              </p14:nvContentPartPr>
              <p14:xfrm>
                <a:off x="7693451" y="5759695"/>
                <a:ext cx="60480" cy="189360"/>
              </p14:xfrm>
            </p:contentPart>
          </mc:Choice>
          <mc:Fallback xmlns="">
            <p:pic>
              <p:nvPicPr>
                <p:cNvPr id="199" name="Ink 198">
                  <a:extLst>
                    <a:ext uri="{FF2B5EF4-FFF2-40B4-BE49-F238E27FC236}">
                      <a16:creationId xmlns:a16="http://schemas.microsoft.com/office/drawing/2014/main" id="{DBB7155C-2C55-D75D-92C3-0D1513D6DCDE}"/>
                    </a:ext>
                  </a:extLst>
                </p:cNvPr>
                <p:cNvPicPr/>
                <p:nvPr/>
              </p:nvPicPr>
              <p:blipFill>
                <a:blip r:embed="rId275"/>
                <a:stretch>
                  <a:fillRect/>
                </a:stretch>
              </p:blipFill>
              <p:spPr>
                <a:xfrm>
                  <a:off x="7684451" y="5751055"/>
                  <a:ext cx="7812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200" name="Ink 199">
                  <a:extLst>
                    <a:ext uri="{FF2B5EF4-FFF2-40B4-BE49-F238E27FC236}">
                      <a16:creationId xmlns:a16="http://schemas.microsoft.com/office/drawing/2014/main" id="{FC344197-843D-6C44-B0C7-E05A092C078A}"/>
                    </a:ext>
                  </a:extLst>
                </p14:cNvPr>
                <p14:cNvContentPartPr/>
                <p14:nvPr/>
              </p14:nvContentPartPr>
              <p14:xfrm>
                <a:off x="7657091" y="5828815"/>
                <a:ext cx="157320" cy="41040"/>
              </p14:xfrm>
            </p:contentPart>
          </mc:Choice>
          <mc:Fallback xmlns="">
            <p:pic>
              <p:nvPicPr>
                <p:cNvPr id="200" name="Ink 199">
                  <a:extLst>
                    <a:ext uri="{FF2B5EF4-FFF2-40B4-BE49-F238E27FC236}">
                      <a16:creationId xmlns:a16="http://schemas.microsoft.com/office/drawing/2014/main" id="{FC344197-843D-6C44-B0C7-E05A092C078A}"/>
                    </a:ext>
                  </a:extLst>
                </p:cNvPr>
                <p:cNvPicPr/>
                <p:nvPr/>
              </p:nvPicPr>
              <p:blipFill>
                <a:blip r:embed="rId277"/>
                <a:stretch>
                  <a:fillRect/>
                </a:stretch>
              </p:blipFill>
              <p:spPr>
                <a:xfrm>
                  <a:off x="7648451" y="5819815"/>
                  <a:ext cx="17496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201" name="Ink 200">
                  <a:extLst>
                    <a:ext uri="{FF2B5EF4-FFF2-40B4-BE49-F238E27FC236}">
                      <a16:creationId xmlns:a16="http://schemas.microsoft.com/office/drawing/2014/main" id="{41B1E1F1-6D87-9D51-A202-625EA4C2B07F}"/>
                    </a:ext>
                  </a:extLst>
                </p14:cNvPr>
                <p14:cNvContentPartPr/>
                <p14:nvPr/>
              </p14:nvContentPartPr>
              <p14:xfrm>
                <a:off x="7901171" y="5750695"/>
                <a:ext cx="5400" cy="171000"/>
              </p14:xfrm>
            </p:contentPart>
          </mc:Choice>
          <mc:Fallback xmlns="">
            <p:pic>
              <p:nvPicPr>
                <p:cNvPr id="201" name="Ink 200">
                  <a:extLst>
                    <a:ext uri="{FF2B5EF4-FFF2-40B4-BE49-F238E27FC236}">
                      <a16:creationId xmlns:a16="http://schemas.microsoft.com/office/drawing/2014/main" id="{41B1E1F1-6D87-9D51-A202-625EA4C2B07F}"/>
                    </a:ext>
                  </a:extLst>
                </p:cNvPr>
                <p:cNvPicPr/>
                <p:nvPr/>
              </p:nvPicPr>
              <p:blipFill>
                <a:blip r:embed="rId279"/>
                <a:stretch>
                  <a:fillRect/>
                </a:stretch>
              </p:blipFill>
              <p:spPr>
                <a:xfrm>
                  <a:off x="7892171" y="5742055"/>
                  <a:ext cx="2304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202" name="Ink 201">
                  <a:extLst>
                    <a:ext uri="{FF2B5EF4-FFF2-40B4-BE49-F238E27FC236}">
                      <a16:creationId xmlns:a16="http://schemas.microsoft.com/office/drawing/2014/main" id="{FAFBB04E-1740-19BF-6297-D44F61551A44}"/>
                    </a:ext>
                  </a:extLst>
                </p14:cNvPr>
                <p14:cNvContentPartPr/>
                <p14:nvPr/>
              </p14:nvContentPartPr>
              <p14:xfrm>
                <a:off x="7195571" y="6065695"/>
                <a:ext cx="677520" cy="153720"/>
              </p14:xfrm>
            </p:contentPart>
          </mc:Choice>
          <mc:Fallback xmlns="">
            <p:pic>
              <p:nvPicPr>
                <p:cNvPr id="202" name="Ink 201">
                  <a:extLst>
                    <a:ext uri="{FF2B5EF4-FFF2-40B4-BE49-F238E27FC236}">
                      <a16:creationId xmlns:a16="http://schemas.microsoft.com/office/drawing/2014/main" id="{FAFBB04E-1740-19BF-6297-D44F61551A44}"/>
                    </a:ext>
                  </a:extLst>
                </p:cNvPr>
                <p:cNvPicPr/>
                <p:nvPr/>
              </p:nvPicPr>
              <p:blipFill>
                <a:blip r:embed="rId281"/>
                <a:stretch>
                  <a:fillRect/>
                </a:stretch>
              </p:blipFill>
              <p:spPr>
                <a:xfrm>
                  <a:off x="7186571" y="6056695"/>
                  <a:ext cx="69516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203" name="Ink 202">
                  <a:extLst>
                    <a:ext uri="{FF2B5EF4-FFF2-40B4-BE49-F238E27FC236}">
                      <a16:creationId xmlns:a16="http://schemas.microsoft.com/office/drawing/2014/main" id="{B4F03DB1-5632-1D5F-C371-82C50DEF8A5F}"/>
                    </a:ext>
                  </a:extLst>
                </p14:cNvPr>
                <p14:cNvContentPartPr/>
                <p14:nvPr/>
              </p14:nvContentPartPr>
              <p14:xfrm>
                <a:off x="7419491" y="6240295"/>
                <a:ext cx="213840" cy="234360"/>
              </p14:xfrm>
            </p:contentPart>
          </mc:Choice>
          <mc:Fallback xmlns="">
            <p:pic>
              <p:nvPicPr>
                <p:cNvPr id="203" name="Ink 202">
                  <a:extLst>
                    <a:ext uri="{FF2B5EF4-FFF2-40B4-BE49-F238E27FC236}">
                      <a16:creationId xmlns:a16="http://schemas.microsoft.com/office/drawing/2014/main" id="{B4F03DB1-5632-1D5F-C371-82C50DEF8A5F}"/>
                    </a:ext>
                  </a:extLst>
                </p:cNvPr>
                <p:cNvPicPr/>
                <p:nvPr/>
              </p:nvPicPr>
              <p:blipFill>
                <a:blip r:embed="rId283"/>
                <a:stretch>
                  <a:fillRect/>
                </a:stretch>
              </p:blipFill>
              <p:spPr>
                <a:xfrm>
                  <a:off x="7410491" y="6231295"/>
                  <a:ext cx="23148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204" name="Ink 203">
                  <a:extLst>
                    <a:ext uri="{FF2B5EF4-FFF2-40B4-BE49-F238E27FC236}">
                      <a16:creationId xmlns:a16="http://schemas.microsoft.com/office/drawing/2014/main" id="{B25C5636-6CF7-2FEB-5861-DD4940A73AB3}"/>
                    </a:ext>
                  </a:extLst>
                </p14:cNvPr>
                <p14:cNvContentPartPr/>
                <p14:nvPr/>
              </p14:nvContentPartPr>
              <p14:xfrm>
                <a:off x="7397891" y="6231295"/>
                <a:ext cx="311400" cy="66240"/>
              </p14:xfrm>
            </p:contentPart>
          </mc:Choice>
          <mc:Fallback xmlns="">
            <p:pic>
              <p:nvPicPr>
                <p:cNvPr id="204" name="Ink 203">
                  <a:extLst>
                    <a:ext uri="{FF2B5EF4-FFF2-40B4-BE49-F238E27FC236}">
                      <a16:creationId xmlns:a16="http://schemas.microsoft.com/office/drawing/2014/main" id="{B25C5636-6CF7-2FEB-5861-DD4940A73AB3}"/>
                    </a:ext>
                  </a:extLst>
                </p:cNvPr>
                <p:cNvPicPr/>
                <p:nvPr/>
              </p:nvPicPr>
              <p:blipFill>
                <a:blip r:embed="rId285"/>
                <a:stretch>
                  <a:fillRect/>
                </a:stretch>
              </p:blipFill>
              <p:spPr>
                <a:xfrm>
                  <a:off x="7389251" y="6222655"/>
                  <a:ext cx="329040" cy="83880"/>
                </a:xfrm>
                <a:prstGeom prst="rect">
                  <a:avLst/>
                </a:prstGeom>
              </p:spPr>
            </p:pic>
          </mc:Fallback>
        </mc:AlternateContent>
      </p:grpSp>
      <p:grpSp>
        <p:nvGrpSpPr>
          <p:cNvPr id="223" name="Group 222">
            <a:extLst>
              <a:ext uri="{FF2B5EF4-FFF2-40B4-BE49-F238E27FC236}">
                <a16:creationId xmlns:a16="http://schemas.microsoft.com/office/drawing/2014/main" id="{C934B3D2-73F6-0F8C-072D-C54EE57E9A3F}"/>
              </a:ext>
            </a:extLst>
          </p:cNvPr>
          <p:cNvGrpSpPr/>
          <p:nvPr/>
        </p:nvGrpSpPr>
        <p:grpSpPr>
          <a:xfrm>
            <a:off x="8269811" y="5667535"/>
            <a:ext cx="2317680" cy="871560"/>
            <a:chOff x="8269811" y="5667535"/>
            <a:chExt cx="2317680" cy="871560"/>
          </a:xfrm>
        </p:grpSpPr>
        <mc:AlternateContent xmlns:mc="http://schemas.openxmlformats.org/markup-compatibility/2006" xmlns:p14="http://schemas.microsoft.com/office/powerpoint/2010/main">
          <mc:Choice Requires="p14">
            <p:contentPart p14:bwMode="auto" r:id="rId286">
              <p14:nvContentPartPr>
                <p14:cNvPr id="206" name="Ink 205">
                  <a:extLst>
                    <a:ext uri="{FF2B5EF4-FFF2-40B4-BE49-F238E27FC236}">
                      <a16:creationId xmlns:a16="http://schemas.microsoft.com/office/drawing/2014/main" id="{E631671E-7A0A-E3C6-6CC1-E488FB3A132C}"/>
                    </a:ext>
                  </a:extLst>
                </p14:cNvPr>
                <p14:cNvContentPartPr/>
                <p14:nvPr/>
              </p14:nvContentPartPr>
              <p14:xfrm>
                <a:off x="8290331" y="6021415"/>
                <a:ext cx="193320" cy="35280"/>
              </p14:xfrm>
            </p:contentPart>
          </mc:Choice>
          <mc:Fallback xmlns="">
            <p:pic>
              <p:nvPicPr>
                <p:cNvPr id="206" name="Ink 205">
                  <a:extLst>
                    <a:ext uri="{FF2B5EF4-FFF2-40B4-BE49-F238E27FC236}">
                      <a16:creationId xmlns:a16="http://schemas.microsoft.com/office/drawing/2014/main" id="{E631671E-7A0A-E3C6-6CC1-E488FB3A132C}"/>
                    </a:ext>
                  </a:extLst>
                </p:cNvPr>
                <p:cNvPicPr/>
                <p:nvPr/>
              </p:nvPicPr>
              <p:blipFill>
                <a:blip r:embed="rId287"/>
                <a:stretch>
                  <a:fillRect/>
                </a:stretch>
              </p:blipFill>
              <p:spPr>
                <a:xfrm>
                  <a:off x="8281691" y="6012415"/>
                  <a:ext cx="21096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207" name="Ink 206">
                  <a:extLst>
                    <a:ext uri="{FF2B5EF4-FFF2-40B4-BE49-F238E27FC236}">
                      <a16:creationId xmlns:a16="http://schemas.microsoft.com/office/drawing/2014/main" id="{E40AA4D2-9B1C-2F89-AE90-086C2A855679}"/>
                    </a:ext>
                  </a:extLst>
                </p14:cNvPr>
                <p14:cNvContentPartPr/>
                <p14:nvPr/>
              </p14:nvContentPartPr>
              <p14:xfrm>
                <a:off x="8269811" y="6150295"/>
                <a:ext cx="197640" cy="32400"/>
              </p14:xfrm>
            </p:contentPart>
          </mc:Choice>
          <mc:Fallback xmlns="">
            <p:pic>
              <p:nvPicPr>
                <p:cNvPr id="207" name="Ink 206">
                  <a:extLst>
                    <a:ext uri="{FF2B5EF4-FFF2-40B4-BE49-F238E27FC236}">
                      <a16:creationId xmlns:a16="http://schemas.microsoft.com/office/drawing/2014/main" id="{E40AA4D2-9B1C-2F89-AE90-086C2A855679}"/>
                    </a:ext>
                  </a:extLst>
                </p:cNvPr>
                <p:cNvPicPr/>
                <p:nvPr/>
              </p:nvPicPr>
              <p:blipFill>
                <a:blip r:embed="rId289"/>
                <a:stretch>
                  <a:fillRect/>
                </a:stretch>
              </p:blipFill>
              <p:spPr>
                <a:xfrm>
                  <a:off x="8261171" y="6141295"/>
                  <a:ext cx="21528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208" name="Ink 207">
                  <a:extLst>
                    <a:ext uri="{FF2B5EF4-FFF2-40B4-BE49-F238E27FC236}">
                      <a16:creationId xmlns:a16="http://schemas.microsoft.com/office/drawing/2014/main" id="{F52C5501-81DA-E986-7C73-93F88284309F}"/>
                    </a:ext>
                  </a:extLst>
                </p14:cNvPr>
                <p14:cNvContentPartPr/>
                <p14:nvPr/>
              </p14:nvContentPartPr>
              <p14:xfrm>
                <a:off x="8973611" y="5667535"/>
                <a:ext cx="26280" cy="96480"/>
              </p14:xfrm>
            </p:contentPart>
          </mc:Choice>
          <mc:Fallback xmlns="">
            <p:pic>
              <p:nvPicPr>
                <p:cNvPr id="208" name="Ink 207">
                  <a:extLst>
                    <a:ext uri="{FF2B5EF4-FFF2-40B4-BE49-F238E27FC236}">
                      <a16:creationId xmlns:a16="http://schemas.microsoft.com/office/drawing/2014/main" id="{F52C5501-81DA-E986-7C73-93F88284309F}"/>
                    </a:ext>
                  </a:extLst>
                </p:cNvPr>
                <p:cNvPicPr/>
                <p:nvPr/>
              </p:nvPicPr>
              <p:blipFill>
                <a:blip r:embed="rId291"/>
                <a:stretch>
                  <a:fillRect/>
                </a:stretch>
              </p:blipFill>
              <p:spPr>
                <a:xfrm>
                  <a:off x="8964611" y="5658895"/>
                  <a:ext cx="4392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209" name="Ink 208">
                  <a:extLst>
                    <a:ext uri="{FF2B5EF4-FFF2-40B4-BE49-F238E27FC236}">
                      <a16:creationId xmlns:a16="http://schemas.microsoft.com/office/drawing/2014/main" id="{29EE9DCD-5DDE-71C9-0AE0-9B178C86C8E0}"/>
                    </a:ext>
                  </a:extLst>
                </p14:cNvPr>
                <p14:cNvContentPartPr/>
                <p14:nvPr/>
              </p14:nvContentPartPr>
              <p14:xfrm>
                <a:off x="8856611" y="5796775"/>
                <a:ext cx="207360" cy="56520"/>
              </p14:xfrm>
            </p:contentPart>
          </mc:Choice>
          <mc:Fallback xmlns="">
            <p:pic>
              <p:nvPicPr>
                <p:cNvPr id="209" name="Ink 208">
                  <a:extLst>
                    <a:ext uri="{FF2B5EF4-FFF2-40B4-BE49-F238E27FC236}">
                      <a16:creationId xmlns:a16="http://schemas.microsoft.com/office/drawing/2014/main" id="{29EE9DCD-5DDE-71C9-0AE0-9B178C86C8E0}"/>
                    </a:ext>
                  </a:extLst>
                </p:cNvPr>
                <p:cNvPicPr/>
                <p:nvPr/>
              </p:nvPicPr>
              <p:blipFill>
                <a:blip r:embed="rId293"/>
                <a:stretch>
                  <a:fillRect/>
                </a:stretch>
              </p:blipFill>
              <p:spPr>
                <a:xfrm>
                  <a:off x="8847611" y="5787775"/>
                  <a:ext cx="22500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210" name="Ink 209">
                  <a:extLst>
                    <a:ext uri="{FF2B5EF4-FFF2-40B4-BE49-F238E27FC236}">
                      <a16:creationId xmlns:a16="http://schemas.microsoft.com/office/drawing/2014/main" id="{D2294BC4-E990-2E64-2C49-09C917374492}"/>
                    </a:ext>
                  </a:extLst>
                </p14:cNvPr>
                <p14:cNvContentPartPr/>
                <p14:nvPr/>
              </p14:nvContentPartPr>
              <p14:xfrm>
                <a:off x="8861651" y="5928535"/>
                <a:ext cx="185400" cy="80280"/>
              </p14:xfrm>
            </p:contentPart>
          </mc:Choice>
          <mc:Fallback xmlns="">
            <p:pic>
              <p:nvPicPr>
                <p:cNvPr id="210" name="Ink 209">
                  <a:extLst>
                    <a:ext uri="{FF2B5EF4-FFF2-40B4-BE49-F238E27FC236}">
                      <a16:creationId xmlns:a16="http://schemas.microsoft.com/office/drawing/2014/main" id="{D2294BC4-E990-2E64-2C49-09C917374492}"/>
                    </a:ext>
                  </a:extLst>
                </p:cNvPr>
                <p:cNvPicPr/>
                <p:nvPr/>
              </p:nvPicPr>
              <p:blipFill>
                <a:blip r:embed="rId295"/>
                <a:stretch>
                  <a:fillRect/>
                </a:stretch>
              </p:blipFill>
              <p:spPr>
                <a:xfrm>
                  <a:off x="8853011" y="5919535"/>
                  <a:ext cx="20304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211" name="Ink 210">
                  <a:extLst>
                    <a:ext uri="{FF2B5EF4-FFF2-40B4-BE49-F238E27FC236}">
                      <a16:creationId xmlns:a16="http://schemas.microsoft.com/office/drawing/2014/main" id="{C88A75FC-B3C4-F684-C94D-E6DD5C786C01}"/>
                    </a:ext>
                  </a:extLst>
                </p14:cNvPr>
                <p14:cNvContentPartPr/>
                <p14:nvPr/>
              </p14:nvContentPartPr>
              <p14:xfrm>
                <a:off x="9278891" y="5733055"/>
                <a:ext cx="39240" cy="178560"/>
              </p14:xfrm>
            </p:contentPart>
          </mc:Choice>
          <mc:Fallback xmlns="">
            <p:pic>
              <p:nvPicPr>
                <p:cNvPr id="211" name="Ink 210">
                  <a:extLst>
                    <a:ext uri="{FF2B5EF4-FFF2-40B4-BE49-F238E27FC236}">
                      <a16:creationId xmlns:a16="http://schemas.microsoft.com/office/drawing/2014/main" id="{C88A75FC-B3C4-F684-C94D-E6DD5C786C01}"/>
                    </a:ext>
                  </a:extLst>
                </p:cNvPr>
                <p:cNvPicPr/>
                <p:nvPr/>
              </p:nvPicPr>
              <p:blipFill>
                <a:blip r:embed="rId297"/>
                <a:stretch>
                  <a:fillRect/>
                </a:stretch>
              </p:blipFill>
              <p:spPr>
                <a:xfrm>
                  <a:off x="9270251" y="5724055"/>
                  <a:ext cx="5688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212" name="Ink 211">
                  <a:extLst>
                    <a:ext uri="{FF2B5EF4-FFF2-40B4-BE49-F238E27FC236}">
                      <a16:creationId xmlns:a16="http://schemas.microsoft.com/office/drawing/2014/main" id="{68BCDED5-95DA-4EF2-A63A-3E444741292A}"/>
                    </a:ext>
                  </a:extLst>
                </p14:cNvPr>
                <p14:cNvContentPartPr/>
                <p14:nvPr/>
              </p14:nvContentPartPr>
              <p14:xfrm>
                <a:off x="9186731" y="5800735"/>
                <a:ext cx="155160" cy="43560"/>
              </p14:xfrm>
            </p:contentPart>
          </mc:Choice>
          <mc:Fallback xmlns="">
            <p:pic>
              <p:nvPicPr>
                <p:cNvPr id="212" name="Ink 211">
                  <a:extLst>
                    <a:ext uri="{FF2B5EF4-FFF2-40B4-BE49-F238E27FC236}">
                      <a16:creationId xmlns:a16="http://schemas.microsoft.com/office/drawing/2014/main" id="{68BCDED5-95DA-4EF2-A63A-3E444741292A}"/>
                    </a:ext>
                  </a:extLst>
                </p:cNvPr>
                <p:cNvPicPr/>
                <p:nvPr/>
              </p:nvPicPr>
              <p:blipFill>
                <a:blip r:embed="rId299"/>
                <a:stretch>
                  <a:fillRect/>
                </a:stretch>
              </p:blipFill>
              <p:spPr>
                <a:xfrm>
                  <a:off x="9177731" y="5791735"/>
                  <a:ext cx="17280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213" name="Ink 212">
                  <a:extLst>
                    <a:ext uri="{FF2B5EF4-FFF2-40B4-BE49-F238E27FC236}">
                      <a16:creationId xmlns:a16="http://schemas.microsoft.com/office/drawing/2014/main" id="{1D307BF7-1CAF-5EB9-D498-B579ED8806E2}"/>
                    </a:ext>
                  </a:extLst>
                </p14:cNvPr>
                <p14:cNvContentPartPr/>
                <p14:nvPr/>
              </p14:nvContentPartPr>
              <p14:xfrm>
                <a:off x="9394091" y="5702815"/>
                <a:ext cx="55440" cy="216720"/>
              </p14:xfrm>
            </p:contentPart>
          </mc:Choice>
          <mc:Fallback xmlns="">
            <p:pic>
              <p:nvPicPr>
                <p:cNvPr id="213" name="Ink 212">
                  <a:extLst>
                    <a:ext uri="{FF2B5EF4-FFF2-40B4-BE49-F238E27FC236}">
                      <a16:creationId xmlns:a16="http://schemas.microsoft.com/office/drawing/2014/main" id="{1D307BF7-1CAF-5EB9-D498-B579ED8806E2}"/>
                    </a:ext>
                  </a:extLst>
                </p:cNvPr>
                <p:cNvPicPr/>
                <p:nvPr/>
              </p:nvPicPr>
              <p:blipFill>
                <a:blip r:embed="rId301"/>
                <a:stretch>
                  <a:fillRect/>
                </a:stretch>
              </p:blipFill>
              <p:spPr>
                <a:xfrm>
                  <a:off x="9385091" y="5694175"/>
                  <a:ext cx="7308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214" name="Ink 213">
                  <a:extLst>
                    <a:ext uri="{FF2B5EF4-FFF2-40B4-BE49-F238E27FC236}">
                      <a16:creationId xmlns:a16="http://schemas.microsoft.com/office/drawing/2014/main" id="{3DDEDD17-66D9-DB73-BC09-59909552428B}"/>
                    </a:ext>
                  </a:extLst>
                </p14:cNvPr>
                <p14:cNvContentPartPr/>
                <p14:nvPr/>
              </p14:nvContentPartPr>
              <p14:xfrm>
                <a:off x="8679851" y="6009895"/>
                <a:ext cx="835200" cy="160200"/>
              </p14:xfrm>
            </p:contentPart>
          </mc:Choice>
          <mc:Fallback xmlns="">
            <p:pic>
              <p:nvPicPr>
                <p:cNvPr id="214" name="Ink 213">
                  <a:extLst>
                    <a:ext uri="{FF2B5EF4-FFF2-40B4-BE49-F238E27FC236}">
                      <a16:creationId xmlns:a16="http://schemas.microsoft.com/office/drawing/2014/main" id="{3DDEDD17-66D9-DB73-BC09-59909552428B}"/>
                    </a:ext>
                  </a:extLst>
                </p:cNvPr>
                <p:cNvPicPr/>
                <p:nvPr/>
              </p:nvPicPr>
              <p:blipFill>
                <a:blip r:embed="rId303"/>
                <a:stretch>
                  <a:fillRect/>
                </a:stretch>
              </p:blipFill>
              <p:spPr>
                <a:xfrm>
                  <a:off x="8671211" y="6000895"/>
                  <a:ext cx="85284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216" name="Ink 215">
                  <a:extLst>
                    <a:ext uri="{FF2B5EF4-FFF2-40B4-BE49-F238E27FC236}">
                      <a16:creationId xmlns:a16="http://schemas.microsoft.com/office/drawing/2014/main" id="{669D33BB-34D7-3029-72C6-513865FC3B45}"/>
                    </a:ext>
                  </a:extLst>
                </p14:cNvPr>
                <p14:cNvContentPartPr/>
                <p14:nvPr/>
              </p14:nvContentPartPr>
              <p14:xfrm>
                <a:off x="8972531" y="6205015"/>
                <a:ext cx="44640" cy="101160"/>
              </p14:xfrm>
            </p:contentPart>
          </mc:Choice>
          <mc:Fallback xmlns="">
            <p:pic>
              <p:nvPicPr>
                <p:cNvPr id="216" name="Ink 215">
                  <a:extLst>
                    <a:ext uri="{FF2B5EF4-FFF2-40B4-BE49-F238E27FC236}">
                      <a16:creationId xmlns:a16="http://schemas.microsoft.com/office/drawing/2014/main" id="{669D33BB-34D7-3029-72C6-513865FC3B45}"/>
                    </a:ext>
                  </a:extLst>
                </p:cNvPr>
                <p:cNvPicPr/>
                <p:nvPr/>
              </p:nvPicPr>
              <p:blipFill>
                <a:blip r:embed="rId305"/>
                <a:stretch>
                  <a:fillRect/>
                </a:stretch>
              </p:blipFill>
              <p:spPr>
                <a:xfrm>
                  <a:off x="8963531" y="6196375"/>
                  <a:ext cx="622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217" name="Ink 216">
                  <a:extLst>
                    <a:ext uri="{FF2B5EF4-FFF2-40B4-BE49-F238E27FC236}">
                      <a16:creationId xmlns:a16="http://schemas.microsoft.com/office/drawing/2014/main" id="{B1BCC273-6737-E911-9E2C-EF28C2289697}"/>
                    </a:ext>
                  </a:extLst>
                </p14:cNvPr>
                <p14:cNvContentPartPr/>
                <p14:nvPr/>
              </p14:nvContentPartPr>
              <p14:xfrm>
                <a:off x="8836811" y="6332095"/>
                <a:ext cx="255600" cy="78120"/>
              </p14:xfrm>
            </p:contentPart>
          </mc:Choice>
          <mc:Fallback xmlns="">
            <p:pic>
              <p:nvPicPr>
                <p:cNvPr id="217" name="Ink 216">
                  <a:extLst>
                    <a:ext uri="{FF2B5EF4-FFF2-40B4-BE49-F238E27FC236}">
                      <a16:creationId xmlns:a16="http://schemas.microsoft.com/office/drawing/2014/main" id="{B1BCC273-6737-E911-9E2C-EF28C2289697}"/>
                    </a:ext>
                  </a:extLst>
                </p:cNvPr>
                <p:cNvPicPr/>
                <p:nvPr/>
              </p:nvPicPr>
              <p:blipFill>
                <a:blip r:embed="rId307"/>
                <a:stretch>
                  <a:fillRect/>
                </a:stretch>
              </p:blipFill>
              <p:spPr>
                <a:xfrm>
                  <a:off x="8827811" y="6323455"/>
                  <a:ext cx="27324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218" name="Ink 217">
                  <a:extLst>
                    <a:ext uri="{FF2B5EF4-FFF2-40B4-BE49-F238E27FC236}">
                      <a16:creationId xmlns:a16="http://schemas.microsoft.com/office/drawing/2014/main" id="{0BACEE0A-670D-E657-6BC8-8087CE3923D7}"/>
                    </a:ext>
                  </a:extLst>
                </p14:cNvPr>
                <p14:cNvContentPartPr/>
                <p14:nvPr/>
              </p14:nvContentPartPr>
              <p14:xfrm>
                <a:off x="8880371" y="6446215"/>
                <a:ext cx="234360" cy="92880"/>
              </p14:xfrm>
            </p:contentPart>
          </mc:Choice>
          <mc:Fallback xmlns="">
            <p:pic>
              <p:nvPicPr>
                <p:cNvPr id="218" name="Ink 217">
                  <a:extLst>
                    <a:ext uri="{FF2B5EF4-FFF2-40B4-BE49-F238E27FC236}">
                      <a16:creationId xmlns:a16="http://schemas.microsoft.com/office/drawing/2014/main" id="{0BACEE0A-670D-E657-6BC8-8087CE3923D7}"/>
                    </a:ext>
                  </a:extLst>
                </p:cNvPr>
                <p:cNvPicPr/>
                <p:nvPr/>
              </p:nvPicPr>
              <p:blipFill>
                <a:blip r:embed="rId309"/>
                <a:stretch>
                  <a:fillRect/>
                </a:stretch>
              </p:blipFill>
              <p:spPr>
                <a:xfrm>
                  <a:off x="8871731" y="6437215"/>
                  <a:ext cx="25200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220" name="Ink 219">
                  <a:extLst>
                    <a:ext uri="{FF2B5EF4-FFF2-40B4-BE49-F238E27FC236}">
                      <a16:creationId xmlns:a16="http://schemas.microsoft.com/office/drawing/2014/main" id="{D1AF862A-C428-39ED-DF3B-8240742B328D}"/>
                    </a:ext>
                  </a:extLst>
                </p14:cNvPr>
                <p14:cNvContentPartPr/>
                <p14:nvPr/>
              </p14:nvContentPartPr>
              <p14:xfrm>
                <a:off x="9700451" y="5986855"/>
                <a:ext cx="289440" cy="50040"/>
              </p14:xfrm>
            </p:contentPart>
          </mc:Choice>
          <mc:Fallback xmlns="">
            <p:pic>
              <p:nvPicPr>
                <p:cNvPr id="220" name="Ink 219">
                  <a:extLst>
                    <a:ext uri="{FF2B5EF4-FFF2-40B4-BE49-F238E27FC236}">
                      <a16:creationId xmlns:a16="http://schemas.microsoft.com/office/drawing/2014/main" id="{D1AF862A-C428-39ED-DF3B-8240742B328D}"/>
                    </a:ext>
                  </a:extLst>
                </p:cNvPr>
                <p:cNvPicPr/>
                <p:nvPr/>
              </p:nvPicPr>
              <p:blipFill>
                <a:blip r:embed="rId311"/>
                <a:stretch>
                  <a:fillRect/>
                </a:stretch>
              </p:blipFill>
              <p:spPr>
                <a:xfrm>
                  <a:off x="9691451" y="5977855"/>
                  <a:ext cx="30708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21" name="Ink 220">
                  <a:extLst>
                    <a:ext uri="{FF2B5EF4-FFF2-40B4-BE49-F238E27FC236}">
                      <a16:creationId xmlns:a16="http://schemas.microsoft.com/office/drawing/2014/main" id="{632FEFF2-6E9A-D5EB-8F99-DFB7A6E6EBCA}"/>
                    </a:ext>
                  </a:extLst>
                </p14:cNvPr>
                <p14:cNvContentPartPr/>
                <p14:nvPr/>
              </p14:nvContentPartPr>
              <p14:xfrm>
                <a:off x="9645371" y="6123655"/>
                <a:ext cx="336600" cy="37800"/>
              </p14:xfrm>
            </p:contentPart>
          </mc:Choice>
          <mc:Fallback xmlns="">
            <p:pic>
              <p:nvPicPr>
                <p:cNvPr id="221" name="Ink 220">
                  <a:extLst>
                    <a:ext uri="{FF2B5EF4-FFF2-40B4-BE49-F238E27FC236}">
                      <a16:creationId xmlns:a16="http://schemas.microsoft.com/office/drawing/2014/main" id="{632FEFF2-6E9A-D5EB-8F99-DFB7A6E6EBCA}"/>
                    </a:ext>
                  </a:extLst>
                </p:cNvPr>
                <p:cNvPicPr/>
                <p:nvPr/>
              </p:nvPicPr>
              <p:blipFill>
                <a:blip r:embed="rId313"/>
                <a:stretch>
                  <a:fillRect/>
                </a:stretch>
              </p:blipFill>
              <p:spPr>
                <a:xfrm>
                  <a:off x="9636731" y="6115015"/>
                  <a:ext cx="35424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22" name="Ink 221">
                  <a:extLst>
                    <a:ext uri="{FF2B5EF4-FFF2-40B4-BE49-F238E27FC236}">
                      <a16:creationId xmlns:a16="http://schemas.microsoft.com/office/drawing/2014/main" id="{88D68763-27FE-63D7-940A-215DF70F5B07}"/>
                    </a:ext>
                  </a:extLst>
                </p14:cNvPr>
                <p14:cNvContentPartPr/>
                <p14:nvPr/>
              </p14:nvContentPartPr>
              <p14:xfrm>
                <a:off x="10295531" y="5762575"/>
                <a:ext cx="291960" cy="414720"/>
              </p14:xfrm>
            </p:contentPart>
          </mc:Choice>
          <mc:Fallback xmlns="">
            <p:pic>
              <p:nvPicPr>
                <p:cNvPr id="222" name="Ink 221">
                  <a:extLst>
                    <a:ext uri="{FF2B5EF4-FFF2-40B4-BE49-F238E27FC236}">
                      <a16:creationId xmlns:a16="http://schemas.microsoft.com/office/drawing/2014/main" id="{88D68763-27FE-63D7-940A-215DF70F5B07}"/>
                    </a:ext>
                  </a:extLst>
                </p:cNvPr>
                <p:cNvPicPr/>
                <p:nvPr/>
              </p:nvPicPr>
              <p:blipFill>
                <a:blip r:embed="rId315"/>
                <a:stretch>
                  <a:fillRect/>
                </a:stretch>
              </p:blipFill>
              <p:spPr>
                <a:xfrm>
                  <a:off x="10286891" y="5753935"/>
                  <a:ext cx="309600" cy="432360"/>
                </a:xfrm>
                <a:prstGeom prst="rect">
                  <a:avLst/>
                </a:prstGeom>
              </p:spPr>
            </p:pic>
          </mc:Fallback>
        </mc:AlternateContent>
      </p:grpSp>
      <p:grpSp>
        <p:nvGrpSpPr>
          <p:cNvPr id="249" name="Group 248">
            <a:extLst>
              <a:ext uri="{FF2B5EF4-FFF2-40B4-BE49-F238E27FC236}">
                <a16:creationId xmlns:a16="http://schemas.microsoft.com/office/drawing/2014/main" id="{A4CB8663-14D8-6CF4-1ADD-37C8C9874D4A}"/>
              </a:ext>
            </a:extLst>
          </p:cNvPr>
          <p:cNvGrpSpPr/>
          <p:nvPr/>
        </p:nvGrpSpPr>
        <p:grpSpPr>
          <a:xfrm>
            <a:off x="7672571" y="6556287"/>
            <a:ext cx="2108880" cy="237240"/>
            <a:chOff x="7672571" y="6556287"/>
            <a:chExt cx="2108880" cy="237240"/>
          </a:xfrm>
        </p:grpSpPr>
        <mc:AlternateContent xmlns:mc="http://schemas.openxmlformats.org/markup-compatibility/2006" xmlns:p14="http://schemas.microsoft.com/office/powerpoint/2010/main">
          <mc:Choice Requires="p14">
            <p:contentPart p14:bwMode="auto" r:id="rId316">
              <p14:nvContentPartPr>
                <p14:cNvPr id="244" name="Ink 243">
                  <a:extLst>
                    <a:ext uri="{FF2B5EF4-FFF2-40B4-BE49-F238E27FC236}">
                      <a16:creationId xmlns:a16="http://schemas.microsoft.com/office/drawing/2014/main" id="{3842450D-01BD-172F-FBA1-F28477EAFE8D}"/>
                    </a:ext>
                  </a:extLst>
                </p14:cNvPr>
                <p14:cNvContentPartPr/>
                <p14:nvPr/>
              </p14:nvContentPartPr>
              <p14:xfrm>
                <a:off x="7672571" y="6623607"/>
                <a:ext cx="714240" cy="129960"/>
              </p14:xfrm>
            </p:contentPart>
          </mc:Choice>
          <mc:Fallback xmlns="">
            <p:pic>
              <p:nvPicPr>
                <p:cNvPr id="244" name="Ink 243">
                  <a:extLst>
                    <a:ext uri="{FF2B5EF4-FFF2-40B4-BE49-F238E27FC236}">
                      <a16:creationId xmlns:a16="http://schemas.microsoft.com/office/drawing/2014/main" id="{3842450D-01BD-172F-FBA1-F28477EAFE8D}"/>
                    </a:ext>
                  </a:extLst>
                </p:cNvPr>
                <p:cNvPicPr/>
                <p:nvPr/>
              </p:nvPicPr>
              <p:blipFill>
                <a:blip r:embed="rId317"/>
                <a:stretch>
                  <a:fillRect/>
                </a:stretch>
              </p:blipFill>
              <p:spPr>
                <a:xfrm>
                  <a:off x="7663931" y="6614967"/>
                  <a:ext cx="73188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245" name="Ink 244">
                  <a:extLst>
                    <a:ext uri="{FF2B5EF4-FFF2-40B4-BE49-F238E27FC236}">
                      <a16:creationId xmlns:a16="http://schemas.microsoft.com/office/drawing/2014/main" id="{253DBF9F-8A8A-B7DA-97F3-CF50A1355E0D}"/>
                    </a:ext>
                  </a:extLst>
                </p14:cNvPr>
                <p14:cNvContentPartPr/>
                <p14:nvPr/>
              </p14:nvContentPartPr>
              <p14:xfrm>
                <a:off x="8572931" y="6601647"/>
                <a:ext cx="82800" cy="170640"/>
              </p14:xfrm>
            </p:contentPart>
          </mc:Choice>
          <mc:Fallback xmlns="">
            <p:pic>
              <p:nvPicPr>
                <p:cNvPr id="245" name="Ink 244">
                  <a:extLst>
                    <a:ext uri="{FF2B5EF4-FFF2-40B4-BE49-F238E27FC236}">
                      <a16:creationId xmlns:a16="http://schemas.microsoft.com/office/drawing/2014/main" id="{253DBF9F-8A8A-B7DA-97F3-CF50A1355E0D}"/>
                    </a:ext>
                  </a:extLst>
                </p:cNvPr>
                <p:cNvPicPr/>
                <p:nvPr/>
              </p:nvPicPr>
              <p:blipFill>
                <a:blip r:embed="rId319"/>
                <a:stretch>
                  <a:fillRect/>
                </a:stretch>
              </p:blipFill>
              <p:spPr>
                <a:xfrm>
                  <a:off x="8563931" y="6593007"/>
                  <a:ext cx="10044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46" name="Ink 245">
                  <a:extLst>
                    <a:ext uri="{FF2B5EF4-FFF2-40B4-BE49-F238E27FC236}">
                      <a16:creationId xmlns:a16="http://schemas.microsoft.com/office/drawing/2014/main" id="{B603D83F-49DC-BA98-1095-B0C9E730FB4C}"/>
                    </a:ext>
                  </a:extLst>
                </p14:cNvPr>
                <p14:cNvContentPartPr/>
                <p14:nvPr/>
              </p14:nvContentPartPr>
              <p14:xfrm>
                <a:off x="8525411" y="6598767"/>
                <a:ext cx="235440" cy="31320"/>
              </p14:xfrm>
            </p:contentPart>
          </mc:Choice>
          <mc:Fallback xmlns="">
            <p:pic>
              <p:nvPicPr>
                <p:cNvPr id="246" name="Ink 245">
                  <a:extLst>
                    <a:ext uri="{FF2B5EF4-FFF2-40B4-BE49-F238E27FC236}">
                      <a16:creationId xmlns:a16="http://schemas.microsoft.com/office/drawing/2014/main" id="{B603D83F-49DC-BA98-1095-B0C9E730FB4C}"/>
                    </a:ext>
                  </a:extLst>
                </p:cNvPr>
                <p:cNvPicPr/>
                <p:nvPr/>
              </p:nvPicPr>
              <p:blipFill>
                <a:blip r:embed="rId321"/>
                <a:stretch>
                  <a:fillRect/>
                </a:stretch>
              </p:blipFill>
              <p:spPr>
                <a:xfrm>
                  <a:off x="8516771" y="6589767"/>
                  <a:ext cx="25308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47" name="Ink 246">
                  <a:extLst>
                    <a:ext uri="{FF2B5EF4-FFF2-40B4-BE49-F238E27FC236}">
                      <a16:creationId xmlns:a16="http://schemas.microsoft.com/office/drawing/2014/main" id="{FA982688-F971-CB71-FCEC-B72A7F9638A1}"/>
                    </a:ext>
                  </a:extLst>
                </p14:cNvPr>
                <p14:cNvContentPartPr/>
                <p14:nvPr/>
              </p14:nvContentPartPr>
              <p14:xfrm>
                <a:off x="8823851" y="6556287"/>
                <a:ext cx="957600" cy="237240"/>
              </p14:xfrm>
            </p:contentPart>
          </mc:Choice>
          <mc:Fallback xmlns="">
            <p:pic>
              <p:nvPicPr>
                <p:cNvPr id="247" name="Ink 246">
                  <a:extLst>
                    <a:ext uri="{FF2B5EF4-FFF2-40B4-BE49-F238E27FC236}">
                      <a16:creationId xmlns:a16="http://schemas.microsoft.com/office/drawing/2014/main" id="{FA982688-F971-CB71-FCEC-B72A7F9638A1}"/>
                    </a:ext>
                  </a:extLst>
                </p:cNvPr>
                <p:cNvPicPr/>
                <p:nvPr/>
              </p:nvPicPr>
              <p:blipFill>
                <a:blip r:embed="rId323"/>
                <a:stretch>
                  <a:fillRect/>
                </a:stretch>
              </p:blipFill>
              <p:spPr>
                <a:xfrm>
                  <a:off x="8814851" y="6547647"/>
                  <a:ext cx="97524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48" name="Ink 247">
                  <a:extLst>
                    <a:ext uri="{FF2B5EF4-FFF2-40B4-BE49-F238E27FC236}">
                      <a16:creationId xmlns:a16="http://schemas.microsoft.com/office/drawing/2014/main" id="{10B0796C-1D8B-78C8-EE87-540A5DD05260}"/>
                    </a:ext>
                  </a:extLst>
                </p14:cNvPr>
                <p14:cNvContentPartPr/>
                <p14:nvPr/>
              </p14:nvContentPartPr>
              <p14:xfrm>
                <a:off x="9278891" y="6577887"/>
                <a:ext cx="27360" cy="32400"/>
              </p14:xfrm>
            </p:contentPart>
          </mc:Choice>
          <mc:Fallback xmlns="">
            <p:pic>
              <p:nvPicPr>
                <p:cNvPr id="248" name="Ink 247">
                  <a:extLst>
                    <a:ext uri="{FF2B5EF4-FFF2-40B4-BE49-F238E27FC236}">
                      <a16:creationId xmlns:a16="http://schemas.microsoft.com/office/drawing/2014/main" id="{10B0796C-1D8B-78C8-EE87-540A5DD05260}"/>
                    </a:ext>
                  </a:extLst>
                </p:cNvPr>
                <p:cNvPicPr/>
                <p:nvPr/>
              </p:nvPicPr>
              <p:blipFill>
                <a:blip r:embed="rId325"/>
                <a:stretch>
                  <a:fillRect/>
                </a:stretch>
              </p:blipFill>
              <p:spPr>
                <a:xfrm>
                  <a:off x="9270251" y="6568887"/>
                  <a:ext cx="45000" cy="50040"/>
                </a:xfrm>
                <a:prstGeom prst="rect">
                  <a:avLst/>
                </a:prstGeom>
              </p:spPr>
            </p:pic>
          </mc:Fallback>
        </mc:AlternateContent>
      </p:grpSp>
      <p:grpSp>
        <p:nvGrpSpPr>
          <p:cNvPr id="265" name="Group 264">
            <a:extLst>
              <a:ext uri="{FF2B5EF4-FFF2-40B4-BE49-F238E27FC236}">
                <a16:creationId xmlns:a16="http://schemas.microsoft.com/office/drawing/2014/main" id="{10600F54-D428-31A4-3FD5-A3AF650D4658}"/>
              </a:ext>
            </a:extLst>
          </p:cNvPr>
          <p:cNvGrpSpPr/>
          <p:nvPr/>
        </p:nvGrpSpPr>
        <p:grpSpPr>
          <a:xfrm>
            <a:off x="3864131" y="5770495"/>
            <a:ext cx="2353320" cy="603000"/>
            <a:chOff x="3864131" y="5770495"/>
            <a:chExt cx="2353320" cy="603000"/>
          </a:xfrm>
        </p:grpSpPr>
        <mc:AlternateContent xmlns:mc="http://schemas.openxmlformats.org/markup-compatibility/2006" xmlns:p14="http://schemas.microsoft.com/office/powerpoint/2010/main">
          <mc:Choice Requires="p14">
            <p:contentPart p14:bwMode="auto" r:id="rId326">
              <p14:nvContentPartPr>
                <p14:cNvPr id="175" name="Ink 174">
                  <a:extLst>
                    <a:ext uri="{FF2B5EF4-FFF2-40B4-BE49-F238E27FC236}">
                      <a16:creationId xmlns:a16="http://schemas.microsoft.com/office/drawing/2014/main" id="{8C6EFFD9-96E6-CFC9-D847-F5ADE4D843B5}"/>
                    </a:ext>
                  </a:extLst>
                </p14:cNvPr>
                <p14:cNvContentPartPr/>
                <p14:nvPr/>
              </p14:nvContentPartPr>
              <p14:xfrm>
                <a:off x="3864131" y="5946175"/>
                <a:ext cx="1078920" cy="427320"/>
              </p14:xfrm>
            </p:contentPart>
          </mc:Choice>
          <mc:Fallback xmlns="">
            <p:pic>
              <p:nvPicPr>
                <p:cNvPr id="175" name="Ink 174">
                  <a:extLst>
                    <a:ext uri="{FF2B5EF4-FFF2-40B4-BE49-F238E27FC236}">
                      <a16:creationId xmlns:a16="http://schemas.microsoft.com/office/drawing/2014/main" id="{8C6EFFD9-96E6-CFC9-D847-F5ADE4D843B5}"/>
                    </a:ext>
                  </a:extLst>
                </p:cNvPr>
                <p:cNvPicPr/>
                <p:nvPr/>
              </p:nvPicPr>
              <p:blipFill>
                <a:blip r:embed="rId327"/>
                <a:stretch>
                  <a:fillRect/>
                </a:stretch>
              </p:blipFill>
              <p:spPr>
                <a:xfrm>
                  <a:off x="3855131" y="5937175"/>
                  <a:ext cx="1096560" cy="44496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176" name="Ink 175">
                  <a:extLst>
                    <a:ext uri="{FF2B5EF4-FFF2-40B4-BE49-F238E27FC236}">
                      <a16:creationId xmlns:a16="http://schemas.microsoft.com/office/drawing/2014/main" id="{ED42FDA1-0233-BA84-98FE-A9203F1D96A8}"/>
                    </a:ext>
                  </a:extLst>
                </p14:cNvPr>
                <p14:cNvContentPartPr/>
                <p14:nvPr/>
              </p14:nvContentPartPr>
              <p14:xfrm>
                <a:off x="4343651" y="5942575"/>
                <a:ext cx="480600" cy="94320"/>
              </p14:xfrm>
            </p:contentPart>
          </mc:Choice>
          <mc:Fallback xmlns="">
            <p:pic>
              <p:nvPicPr>
                <p:cNvPr id="176" name="Ink 175">
                  <a:extLst>
                    <a:ext uri="{FF2B5EF4-FFF2-40B4-BE49-F238E27FC236}">
                      <a16:creationId xmlns:a16="http://schemas.microsoft.com/office/drawing/2014/main" id="{ED42FDA1-0233-BA84-98FE-A9203F1D96A8}"/>
                    </a:ext>
                  </a:extLst>
                </p:cNvPr>
                <p:cNvPicPr/>
                <p:nvPr/>
              </p:nvPicPr>
              <p:blipFill>
                <a:blip r:embed="rId329"/>
                <a:stretch>
                  <a:fillRect/>
                </a:stretch>
              </p:blipFill>
              <p:spPr>
                <a:xfrm>
                  <a:off x="4334651" y="5933575"/>
                  <a:ext cx="49824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50" name="Ink 249">
                  <a:extLst>
                    <a:ext uri="{FF2B5EF4-FFF2-40B4-BE49-F238E27FC236}">
                      <a16:creationId xmlns:a16="http://schemas.microsoft.com/office/drawing/2014/main" id="{307BE822-C0BF-534D-21FB-9F15FB0F1401}"/>
                    </a:ext>
                  </a:extLst>
                </p14:cNvPr>
                <p14:cNvContentPartPr/>
                <p14:nvPr/>
              </p14:nvContentPartPr>
              <p14:xfrm>
                <a:off x="5279651" y="5776615"/>
                <a:ext cx="119520" cy="201240"/>
              </p14:xfrm>
            </p:contentPart>
          </mc:Choice>
          <mc:Fallback xmlns="">
            <p:pic>
              <p:nvPicPr>
                <p:cNvPr id="250" name="Ink 249">
                  <a:extLst>
                    <a:ext uri="{FF2B5EF4-FFF2-40B4-BE49-F238E27FC236}">
                      <a16:creationId xmlns:a16="http://schemas.microsoft.com/office/drawing/2014/main" id="{307BE822-C0BF-534D-21FB-9F15FB0F1401}"/>
                    </a:ext>
                  </a:extLst>
                </p:cNvPr>
                <p:cNvPicPr/>
                <p:nvPr/>
              </p:nvPicPr>
              <p:blipFill>
                <a:blip r:embed="rId331"/>
                <a:stretch>
                  <a:fillRect/>
                </a:stretch>
              </p:blipFill>
              <p:spPr>
                <a:xfrm>
                  <a:off x="5270651" y="5767975"/>
                  <a:ext cx="13716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51" name="Ink 250">
                  <a:extLst>
                    <a:ext uri="{FF2B5EF4-FFF2-40B4-BE49-F238E27FC236}">
                      <a16:creationId xmlns:a16="http://schemas.microsoft.com/office/drawing/2014/main" id="{BBD28D4F-CD43-5AD7-26E6-5EC3A66C5712}"/>
                    </a:ext>
                  </a:extLst>
                </p14:cNvPr>
                <p14:cNvContentPartPr/>
                <p14:nvPr/>
              </p14:nvContentPartPr>
              <p14:xfrm>
                <a:off x="5289371" y="5774095"/>
                <a:ext cx="199440" cy="27000"/>
              </p14:xfrm>
            </p:contentPart>
          </mc:Choice>
          <mc:Fallback xmlns="">
            <p:pic>
              <p:nvPicPr>
                <p:cNvPr id="251" name="Ink 250">
                  <a:extLst>
                    <a:ext uri="{FF2B5EF4-FFF2-40B4-BE49-F238E27FC236}">
                      <a16:creationId xmlns:a16="http://schemas.microsoft.com/office/drawing/2014/main" id="{BBD28D4F-CD43-5AD7-26E6-5EC3A66C5712}"/>
                    </a:ext>
                  </a:extLst>
                </p:cNvPr>
                <p:cNvPicPr/>
                <p:nvPr/>
              </p:nvPicPr>
              <p:blipFill>
                <a:blip r:embed="rId333"/>
                <a:stretch>
                  <a:fillRect/>
                </a:stretch>
              </p:blipFill>
              <p:spPr>
                <a:xfrm>
                  <a:off x="5280731" y="5765095"/>
                  <a:ext cx="21708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53" name="Ink 252">
                  <a:extLst>
                    <a:ext uri="{FF2B5EF4-FFF2-40B4-BE49-F238E27FC236}">
                      <a16:creationId xmlns:a16="http://schemas.microsoft.com/office/drawing/2014/main" id="{3E756831-6C43-E49A-8072-AFB00C7B5D54}"/>
                    </a:ext>
                  </a:extLst>
                </p14:cNvPr>
                <p14:cNvContentPartPr/>
                <p14:nvPr/>
              </p14:nvContentPartPr>
              <p14:xfrm>
                <a:off x="5552531" y="5877055"/>
                <a:ext cx="113040" cy="25200"/>
              </p14:xfrm>
            </p:contentPart>
          </mc:Choice>
          <mc:Fallback xmlns="">
            <p:pic>
              <p:nvPicPr>
                <p:cNvPr id="253" name="Ink 252">
                  <a:extLst>
                    <a:ext uri="{FF2B5EF4-FFF2-40B4-BE49-F238E27FC236}">
                      <a16:creationId xmlns:a16="http://schemas.microsoft.com/office/drawing/2014/main" id="{3E756831-6C43-E49A-8072-AFB00C7B5D54}"/>
                    </a:ext>
                  </a:extLst>
                </p:cNvPr>
                <p:cNvPicPr/>
                <p:nvPr/>
              </p:nvPicPr>
              <p:blipFill>
                <a:blip r:embed="rId335"/>
                <a:stretch>
                  <a:fillRect/>
                </a:stretch>
              </p:blipFill>
              <p:spPr>
                <a:xfrm>
                  <a:off x="5543531" y="5868055"/>
                  <a:ext cx="13068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54" name="Ink 253">
                  <a:extLst>
                    <a:ext uri="{FF2B5EF4-FFF2-40B4-BE49-F238E27FC236}">
                      <a16:creationId xmlns:a16="http://schemas.microsoft.com/office/drawing/2014/main" id="{15026DAF-7901-70A0-74DA-A89ADC9FD078}"/>
                    </a:ext>
                  </a:extLst>
                </p14:cNvPr>
                <p14:cNvContentPartPr/>
                <p14:nvPr/>
              </p14:nvContentPartPr>
              <p14:xfrm>
                <a:off x="5528051" y="5936815"/>
                <a:ext cx="167040" cy="34200"/>
              </p14:xfrm>
            </p:contentPart>
          </mc:Choice>
          <mc:Fallback xmlns="">
            <p:pic>
              <p:nvPicPr>
                <p:cNvPr id="254" name="Ink 253">
                  <a:extLst>
                    <a:ext uri="{FF2B5EF4-FFF2-40B4-BE49-F238E27FC236}">
                      <a16:creationId xmlns:a16="http://schemas.microsoft.com/office/drawing/2014/main" id="{15026DAF-7901-70A0-74DA-A89ADC9FD078}"/>
                    </a:ext>
                  </a:extLst>
                </p:cNvPr>
                <p:cNvPicPr/>
                <p:nvPr/>
              </p:nvPicPr>
              <p:blipFill>
                <a:blip r:embed="rId337"/>
                <a:stretch>
                  <a:fillRect/>
                </a:stretch>
              </p:blipFill>
              <p:spPr>
                <a:xfrm>
                  <a:off x="5519411" y="5927815"/>
                  <a:ext cx="18468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56" name="Ink 255">
                  <a:extLst>
                    <a:ext uri="{FF2B5EF4-FFF2-40B4-BE49-F238E27FC236}">
                      <a16:creationId xmlns:a16="http://schemas.microsoft.com/office/drawing/2014/main" id="{285072FD-1BF7-0387-3C42-943A848FAC4F}"/>
                    </a:ext>
                  </a:extLst>
                </p14:cNvPr>
                <p14:cNvContentPartPr/>
                <p14:nvPr/>
              </p14:nvContentPartPr>
              <p14:xfrm>
                <a:off x="5776091" y="5922415"/>
                <a:ext cx="93240" cy="59040"/>
              </p14:xfrm>
            </p:contentPart>
          </mc:Choice>
          <mc:Fallback xmlns="">
            <p:pic>
              <p:nvPicPr>
                <p:cNvPr id="256" name="Ink 255">
                  <a:extLst>
                    <a:ext uri="{FF2B5EF4-FFF2-40B4-BE49-F238E27FC236}">
                      <a16:creationId xmlns:a16="http://schemas.microsoft.com/office/drawing/2014/main" id="{285072FD-1BF7-0387-3C42-943A848FAC4F}"/>
                    </a:ext>
                  </a:extLst>
                </p:cNvPr>
                <p:cNvPicPr/>
                <p:nvPr/>
              </p:nvPicPr>
              <p:blipFill>
                <a:blip r:embed="rId339"/>
                <a:stretch>
                  <a:fillRect/>
                </a:stretch>
              </p:blipFill>
              <p:spPr>
                <a:xfrm>
                  <a:off x="5767451" y="5913775"/>
                  <a:ext cx="11088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57" name="Ink 256">
                  <a:extLst>
                    <a:ext uri="{FF2B5EF4-FFF2-40B4-BE49-F238E27FC236}">
                      <a16:creationId xmlns:a16="http://schemas.microsoft.com/office/drawing/2014/main" id="{343DC5B8-8D3A-8D9A-D3D6-BAD0F0C563F6}"/>
                    </a:ext>
                  </a:extLst>
                </p14:cNvPr>
                <p14:cNvContentPartPr/>
                <p14:nvPr/>
              </p14:nvContentPartPr>
              <p14:xfrm>
                <a:off x="5881571" y="5773735"/>
                <a:ext cx="90720" cy="206640"/>
              </p14:xfrm>
            </p:contentPart>
          </mc:Choice>
          <mc:Fallback xmlns="">
            <p:pic>
              <p:nvPicPr>
                <p:cNvPr id="257" name="Ink 256">
                  <a:extLst>
                    <a:ext uri="{FF2B5EF4-FFF2-40B4-BE49-F238E27FC236}">
                      <a16:creationId xmlns:a16="http://schemas.microsoft.com/office/drawing/2014/main" id="{343DC5B8-8D3A-8D9A-D3D6-BAD0F0C563F6}"/>
                    </a:ext>
                  </a:extLst>
                </p:cNvPr>
                <p:cNvPicPr/>
                <p:nvPr/>
              </p:nvPicPr>
              <p:blipFill>
                <a:blip r:embed="rId341"/>
                <a:stretch>
                  <a:fillRect/>
                </a:stretch>
              </p:blipFill>
              <p:spPr>
                <a:xfrm>
                  <a:off x="5872931" y="5765095"/>
                  <a:ext cx="10836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58" name="Ink 257">
                  <a:extLst>
                    <a:ext uri="{FF2B5EF4-FFF2-40B4-BE49-F238E27FC236}">
                      <a16:creationId xmlns:a16="http://schemas.microsoft.com/office/drawing/2014/main" id="{764EDFA8-C4D0-583E-A621-C5588A2A7BE4}"/>
                    </a:ext>
                  </a:extLst>
                </p14:cNvPr>
                <p14:cNvContentPartPr/>
                <p14:nvPr/>
              </p14:nvContentPartPr>
              <p14:xfrm>
                <a:off x="5992091" y="5770495"/>
                <a:ext cx="100440" cy="212760"/>
              </p14:xfrm>
            </p:contentPart>
          </mc:Choice>
          <mc:Fallback xmlns="">
            <p:pic>
              <p:nvPicPr>
                <p:cNvPr id="258" name="Ink 257">
                  <a:extLst>
                    <a:ext uri="{FF2B5EF4-FFF2-40B4-BE49-F238E27FC236}">
                      <a16:creationId xmlns:a16="http://schemas.microsoft.com/office/drawing/2014/main" id="{764EDFA8-C4D0-583E-A621-C5588A2A7BE4}"/>
                    </a:ext>
                  </a:extLst>
                </p:cNvPr>
                <p:cNvPicPr/>
                <p:nvPr/>
              </p:nvPicPr>
              <p:blipFill>
                <a:blip r:embed="rId343"/>
                <a:stretch>
                  <a:fillRect/>
                </a:stretch>
              </p:blipFill>
              <p:spPr>
                <a:xfrm>
                  <a:off x="5983451" y="5761855"/>
                  <a:ext cx="11808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59" name="Ink 258">
                  <a:extLst>
                    <a:ext uri="{FF2B5EF4-FFF2-40B4-BE49-F238E27FC236}">
                      <a16:creationId xmlns:a16="http://schemas.microsoft.com/office/drawing/2014/main" id="{1974CB35-AC52-9C19-7C4B-99C817503203}"/>
                    </a:ext>
                  </a:extLst>
                </p14:cNvPr>
                <p14:cNvContentPartPr/>
                <p14:nvPr/>
              </p14:nvContentPartPr>
              <p14:xfrm>
                <a:off x="5174531" y="6043375"/>
                <a:ext cx="1028160" cy="42480"/>
              </p14:xfrm>
            </p:contentPart>
          </mc:Choice>
          <mc:Fallback xmlns="">
            <p:pic>
              <p:nvPicPr>
                <p:cNvPr id="259" name="Ink 258">
                  <a:extLst>
                    <a:ext uri="{FF2B5EF4-FFF2-40B4-BE49-F238E27FC236}">
                      <a16:creationId xmlns:a16="http://schemas.microsoft.com/office/drawing/2014/main" id="{1974CB35-AC52-9C19-7C4B-99C817503203}"/>
                    </a:ext>
                  </a:extLst>
                </p:cNvPr>
                <p:cNvPicPr/>
                <p:nvPr/>
              </p:nvPicPr>
              <p:blipFill>
                <a:blip r:embed="rId345"/>
                <a:stretch>
                  <a:fillRect/>
                </a:stretch>
              </p:blipFill>
              <p:spPr>
                <a:xfrm>
                  <a:off x="5165891" y="6034375"/>
                  <a:ext cx="104580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60" name="Ink 259">
                  <a:extLst>
                    <a:ext uri="{FF2B5EF4-FFF2-40B4-BE49-F238E27FC236}">
                      <a16:creationId xmlns:a16="http://schemas.microsoft.com/office/drawing/2014/main" id="{D6C81E68-D831-18B4-83BB-F43B2D57E202}"/>
                    </a:ext>
                  </a:extLst>
                </p14:cNvPr>
                <p14:cNvContentPartPr/>
                <p14:nvPr/>
              </p14:nvContentPartPr>
              <p14:xfrm>
                <a:off x="5265611" y="6185215"/>
                <a:ext cx="87120" cy="118080"/>
              </p14:xfrm>
            </p:contentPart>
          </mc:Choice>
          <mc:Fallback xmlns="">
            <p:pic>
              <p:nvPicPr>
                <p:cNvPr id="260" name="Ink 259">
                  <a:extLst>
                    <a:ext uri="{FF2B5EF4-FFF2-40B4-BE49-F238E27FC236}">
                      <a16:creationId xmlns:a16="http://schemas.microsoft.com/office/drawing/2014/main" id="{D6C81E68-D831-18B4-83BB-F43B2D57E202}"/>
                    </a:ext>
                  </a:extLst>
                </p:cNvPr>
                <p:cNvPicPr/>
                <p:nvPr/>
              </p:nvPicPr>
              <p:blipFill>
                <a:blip r:embed="rId347"/>
                <a:stretch>
                  <a:fillRect/>
                </a:stretch>
              </p:blipFill>
              <p:spPr>
                <a:xfrm>
                  <a:off x="5256611" y="6176575"/>
                  <a:ext cx="10476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61" name="Ink 260">
                  <a:extLst>
                    <a:ext uri="{FF2B5EF4-FFF2-40B4-BE49-F238E27FC236}">
                      <a16:creationId xmlns:a16="http://schemas.microsoft.com/office/drawing/2014/main" id="{3B5BEEA2-0F35-DE02-5AEE-012A2A9074C6}"/>
                    </a:ext>
                  </a:extLst>
                </p14:cNvPr>
                <p14:cNvContentPartPr/>
                <p14:nvPr/>
              </p14:nvContentPartPr>
              <p14:xfrm>
                <a:off x="5275331" y="6161815"/>
                <a:ext cx="211680" cy="23760"/>
              </p14:xfrm>
            </p:contentPart>
          </mc:Choice>
          <mc:Fallback xmlns="">
            <p:pic>
              <p:nvPicPr>
                <p:cNvPr id="261" name="Ink 260">
                  <a:extLst>
                    <a:ext uri="{FF2B5EF4-FFF2-40B4-BE49-F238E27FC236}">
                      <a16:creationId xmlns:a16="http://schemas.microsoft.com/office/drawing/2014/main" id="{3B5BEEA2-0F35-DE02-5AEE-012A2A9074C6}"/>
                    </a:ext>
                  </a:extLst>
                </p:cNvPr>
                <p:cNvPicPr/>
                <p:nvPr/>
              </p:nvPicPr>
              <p:blipFill>
                <a:blip r:embed="rId349"/>
                <a:stretch>
                  <a:fillRect/>
                </a:stretch>
              </p:blipFill>
              <p:spPr>
                <a:xfrm>
                  <a:off x="5266691" y="6153175"/>
                  <a:ext cx="22932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62" name="Ink 261">
                  <a:extLst>
                    <a:ext uri="{FF2B5EF4-FFF2-40B4-BE49-F238E27FC236}">
                      <a16:creationId xmlns:a16="http://schemas.microsoft.com/office/drawing/2014/main" id="{8405EE47-E5DF-1E34-F751-9009B5D6A3E2}"/>
                    </a:ext>
                  </a:extLst>
                </p14:cNvPr>
                <p14:cNvContentPartPr/>
                <p14:nvPr/>
              </p14:nvContentPartPr>
              <p14:xfrm>
                <a:off x="5490971" y="6194575"/>
                <a:ext cx="98280" cy="13320"/>
              </p14:xfrm>
            </p:contentPart>
          </mc:Choice>
          <mc:Fallback xmlns="">
            <p:pic>
              <p:nvPicPr>
                <p:cNvPr id="262" name="Ink 261">
                  <a:extLst>
                    <a:ext uri="{FF2B5EF4-FFF2-40B4-BE49-F238E27FC236}">
                      <a16:creationId xmlns:a16="http://schemas.microsoft.com/office/drawing/2014/main" id="{8405EE47-E5DF-1E34-F751-9009B5D6A3E2}"/>
                    </a:ext>
                  </a:extLst>
                </p:cNvPr>
                <p:cNvPicPr/>
                <p:nvPr/>
              </p:nvPicPr>
              <p:blipFill>
                <a:blip r:embed="rId351"/>
                <a:stretch>
                  <a:fillRect/>
                </a:stretch>
              </p:blipFill>
              <p:spPr>
                <a:xfrm>
                  <a:off x="5481971" y="6185935"/>
                  <a:ext cx="11592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63" name="Ink 262">
                  <a:extLst>
                    <a:ext uri="{FF2B5EF4-FFF2-40B4-BE49-F238E27FC236}">
                      <a16:creationId xmlns:a16="http://schemas.microsoft.com/office/drawing/2014/main" id="{EB0C7EED-2E58-E7EB-81E6-6ACE9E2A1455}"/>
                    </a:ext>
                  </a:extLst>
                </p14:cNvPr>
                <p14:cNvContentPartPr/>
                <p14:nvPr/>
              </p14:nvContentPartPr>
              <p14:xfrm>
                <a:off x="5476211" y="6230215"/>
                <a:ext cx="99720" cy="22680"/>
              </p14:xfrm>
            </p:contentPart>
          </mc:Choice>
          <mc:Fallback xmlns="">
            <p:pic>
              <p:nvPicPr>
                <p:cNvPr id="263" name="Ink 262">
                  <a:extLst>
                    <a:ext uri="{FF2B5EF4-FFF2-40B4-BE49-F238E27FC236}">
                      <a16:creationId xmlns:a16="http://schemas.microsoft.com/office/drawing/2014/main" id="{EB0C7EED-2E58-E7EB-81E6-6ACE9E2A1455}"/>
                    </a:ext>
                  </a:extLst>
                </p:cNvPr>
                <p:cNvPicPr/>
                <p:nvPr/>
              </p:nvPicPr>
              <p:blipFill>
                <a:blip r:embed="rId353"/>
                <a:stretch>
                  <a:fillRect/>
                </a:stretch>
              </p:blipFill>
              <p:spPr>
                <a:xfrm>
                  <a:off x="5467211" y="6221215"/>
                  <a:ext cx="11736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64" name="Ink 263">
                  <a:extLst>
                    <a:ext uri="{FF2B5EF4-FFF2-40B4-BE49-F238E27FC236}">
                      <a16:creationId xmlns:a16="http://schemas.microsoft.com/office/drawing/2014/main" id="{886F4E28-1864-B396-AD38-26EC260D435D}"/>
                    </a:ext>
                  </a:extLst>
                </p14:cNvPr>
                <p14:cNvContentPartPr/>
                <p14:nvPr/>
              </p14:nvContentPartPr>
              <p14:xfrm>
                <a:off x="5667731" y="6181255"/>
                <a:ext cx="549720" cy="93240"/>
              </p14:xfrm>
            </p:contentPart>
          </mc:Choice>
          <mc:Fallback xmlns="">
            <p:pic>
              <p:nvPicPr>
                <p:cNvPr id="264" name="Ink 263">
                  <a:extLst>
                    <a:ext uri="{FF2B5EF4-FFF2-40B4-BE49-F238E27FC236}">
                      <a16:creationId xmlns:a16="http://schemas.microsoft.com/office/drawing/2014/main" id="{886F4E28-1864-B396-AD38-26EC260D435D}"/>
                    </a:ext>
                  </a:extLst>
                </p:cNvPr>
                <p:cNvPicPr/>
                <p:nvPr/>
              </p:nvPicPr>
              <p:blipFill>
                <a:blip r:embed="rId355"/>
                <a:stretch>
                  <a:fillRect/>
                </a:stretch>
              </p:blipFill>
              <p:spPr>
                <a:xfrm>
                  <a:off x="5658731" y="6172255"/>
                  <a:ext cx="567360" cy="110880"/>
                </a:xfrm>
                <a:prstGeom prst="rect">
                  <a:avLst/>
                </a:prstGeom>
              </p:spPr>
            </p:pic>
          </mc:Fallback>
        </mc:AlternateContent>
      </p:grpSp>
      <p:grpSp>
        <p:nvGrpSpPr>
          <p:cNvPr id="268" name="Group 267">
            <a:extLst>
              <a:ext uri="{FF2B5EF4-FFF2-40B4-BE49-F238E27FC236}">
                <a16:creationId xmlns:a16="http://schemas.microsoft.com/office/drawing/2014/main" id="{71C7C7B6-6D42-C9C1-5314-B6009C9C473A}"/>
              </a:ext>
            </a:extLst>
          </p:cNvPr>
          <p:cNvGrpSpPr/>
          <p:nvPr/>
        </p:nvGrpSpPr>
        <p:grpSpPr>
          <a:xfrm>
            <a:off x="657971" y="6454855"/>
            <a:ext cx="5361480" cy="402480"/>
            <a:chOff x="657971" y="6454855"/>
            <a:chExt cx="5361480" cy="402480"/>
          </a:xfrm>
        </p:grpSpPr>
        <mc:AlternateContent xmlns:mc="http://schemas.openxmlformats.org/markup-compatibility/2006" xmlns:p14="http://schemas.microsoft.com/office/powerpoint/2010/main">
          <mc:Choice Requires="p14">
            <p:contentPart p14:bwMode="auto" r:id="rId356">
              <p14:nvContentPartPr>
                <p14:cNvPr id="224" name="Ink 223">
                  <a:extLst>
                    <a:ext uri="{FF2B5EF4-FFF2-40B4-BE49-F238E27FC236}">
                      <a16:creationId xmlns:a16="http://schemas.microsoft.com/office/drawing/2014/main" id="{3B264B71-75A5-4042-EB6D-FE2D59C3E30B}"/>
                    </a:ext>
                  </a:extLst>
                </p14:cNvPr>
                <p14:cNvContentPartPr/>
                <p14:nvPr/>
              </p14:nvContentPartPr>
              <p14:xfrm>
                <a:off x="657971" y="6485815"/>
                <a:ext cx="552600" cy="263160"/>
              </p14:xfrm>
            </p:contentPart>
          </mc:Choice>
          <mc:Fallback xmlns="">
            <p:pic>
              <p:nvPicPr>
                <p:cNvPr id="224" name="Ink 223">
                  <a:extLst>
                    <a:ext uri="{FF2B5EF4-FFF2-40B4-BE49-F238E27FC236}">
                      <a16:creationId xmlns:a16="http://schemas.microsoft.com/office/drawing/2014/main" id="{3B264B71-75A5-4042-EB6D-FE2D59C3E30B}"/>
                    </a:ext>
                  </a:extLst>
                </p:cNvPr>
                <p:cNvPicPr/>
                <p:nvPr/>
              </p:nvPicPr>
              <p:blipFill>
                <a:blip r:embed="rId357"/>
                <a:stretch>
                  <a:fillRect/>
                </a:stretch>
              </p:blipFill>
              <p:spPr>
                <a:xfrm>
                  <a:off x="649331" y="6477175"/>
                  <a:ext cx="570240" cy="28080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25" name="Ink 224">
                  <a:extLst>
                    <a:ext uri="{FF2B5EF4-FFF2-40B4-BE49-F238E27FC236}">
                      <a16:creationId xmlns:a16="http://schemas.microsoft.com/office/drawing/2014/main" id="{7C0DF20E-09F9-5DC1-6E02-58B504138067}"/>
                    </a:ext>
                  </a:extLst>
                </p14:cNvPr>
                <p14:cNvContentPartPr/>
                <p14:nvPr/>
              </p14:nvContentPartPr>
              <p14:xfrm>
                <a:off x="1387331" y="6565735"/>
                <a:ext cx="147240" cy="184320"/>
              </p14:xfrm>
            </p:contentPart>
          </mc:Choice>
          <mc:Fallback xmlns="">
            <p:pic>
              <p:nvPicPr>
                <p:cNvPr id="225" name="Ink 224">
                  <a:extLst>
                    <a:ext uri="{FF2B5EF4-FFF2-40B4-BE49-F238E27FC236}">
                      <a16:creationId xmlns:a16="http://schemas.microsoft.com/office/drawing/2014/main" id="{7C0DF20E-09F9-5DC1-6E02-58B504138067}"/>
                    </a:ext>
                  </a:extLst>
                </p:cNvPr>
                <p:cNvPicPr/>
                <p:nvPr/>
              </p:nvPicPr>
              <p:blipFill>
                <a:blip r:embed="rId359"/>
                <a:stretch>
                  <a:fillRect/>
                </a:stretch>
              </p:blipFill>
              <p:spPr>
                <a:xfrm>
                  <a:off x="1378331" y="6557095"/>
                  <a:ext cx="16488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26" name="Ink 225">
                  <a:extLst>
                    <a:ext uri="{FF2B5EF4-FFF2-40B4-BE49-F238E27FC236}">
                      <a16:creationId xmlns:a16="http://schemas.microsoft.com/office/drawing/2014/main" id="{29CD71F1-5956-2CFE-F302-63F0F7FD8AB6}"/>
                    </a:ext>
                  </a:extLst>
                </p14:cNvPr>
                <p14:cNvContentPartPr/>
                <p14:nvPr/>
              </p14:nvContentPartPr>
              <p14:xfrm>
                <a:off x="1337291" y="6500935"/>
                <a:ext cx="277560" cy="58320"/>
              </p14:xfrm>
            </p:contentPart>
          </mc:Choice>
          <mc:Fallback xmlns="">
            <p:pic>
              <p:nvPicPr>
                <p:cNvPr id="226" name="Ink 225">
                  <a:extLst>
                    <a:ext uri="{FF2B5EF4-FFF2-40B4-BE49-F238E27FC236}">
                      <a16:creationId xmlns:a16="http://schemas.microsoft.com/office/drawing/2014/main" id="{29CD71F1-5956-2CFE-F302-63F0F7FD8AB6}"/>
                    </a:ext>
                  </a:extLst>
                </p:cNvPr>
                <p:cNvPicPr/>
                <p:nvPr/>
              </p:nvPicPr>
              <p:blipFill>
                <a:blip r:embed="rId361"/>
                <a:stretch>
                  <a:fillRect/>
                </a:stretch>
              </p:blipFill>
              <p:spPr>
                <a:xfrm>
                  <a:off x="1328651" y="6492295"/>
                  <a:ext cx="29520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27" name="Ink 226">
                  <a:extLst>
                    <a:ext uri="{FF2B5EF4-FFF2-40B4-BE49-F238E27FC236}">
                      <a16:creationId xmlns:a16="http://schemas.microsoft.com/office/drawing/2014/main" id="{CF7F331E-8F6B-5511-53A0-B6BECC43568F}"/>
                    </a:ext>
                  </a:extLst>
                </p14:cNvPr>
                <p14:cNvContentPartPr/>
                <p14:nvPr/>
              </p14:nvContentPartPr>
              <p14:xfrm>
                <a:off x="1799171" y="6479695"/>
                <a:ext cx="727560" cy="254520"/>
              </p14:xfrm>
            </p:contentPart>
          </mc:Choice>
          <mc:Fallback xmlns="">
            <p:pic>
              <p:nvPicPr>
                <p:cNvPr id="227" name="Ink 226">
                  <a:extLst>
                    <a:ext uri="{FF2B5EF4-FFF2-40B4-BE49-F238E27FC236}">
                      <a16:creationId xmlns:a16="http://schemas.microsoft.com/office/drawing/2014/main" id="{CF7F331E-8F6B-5511-53A0-B6BECC43568F}"/>
                    </a:ext>
                  </a:extLst>
                </p:cNvPr>
                <p:cNvPicPr/>
                <p:nvPr/>
              </p:nvPicPr>
              <p:blipFill>
                <a:blip r:embed="rId363"/>
                <a:stretch>
                  <a:fillRect/>
                </a:stretch>
              </p:blipFill>
              <p:spPr>
                <a:xfrm>
                  <a:off x="1790531" y="6471055"/>
                  <a:ext cx="745200" cy="27216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28" name="Ink 227">
                  <a:extLst>
                    <a:ext uri="{FF2B5EF4-FFF2-40B4-BE49-F238E27FC236}">
                      <a16:creationId xmlns:a16="http://schemas.microsoft.com/office/drawing/2014/main" id="{5B622E25-7DBC-AAB8-63EB-1CDEFC32D57E}"/>
                    </a:ext>
                  </a:extLst>
                </p14:cNvPr>
                <p14:cNvContentPartPr/>
                <p14:nvPr/>
              </p14:nvContentPartPr>
              <p14:xfrm>
                <a:off x="2145131" y="6534775"/>
                <a:ext cx="27360" cy="21240"/>
              </p14:xfrm>
            </p:contentPart>
          </mc:Choice>
          <mc:Fallback xmlns="">
            <p:pic>
              <p:nvPicPr>
                <p:cNvPr id="228" name="Ink 227">
                  <a:extLst>
                    <a:ext uri="{FF2B5EF4-FFF2-40B4-BE49-F238E27FC236}">
                      <a16:creationId xmlns:a16="http://schemas.microsoft.com/office/drawing/2014/main" id="{5B622E25-7DBC-AAB8-63EB-1CDEFC32D57E}"/>
                    </a:ext>
                  </a:extLst>
                </p:cNvPr>
                <p:cNvPicPr/>
                <p:nvPr/>
              </p:nvPicPr>
              <p:blipFill>
                <a:blip r:embed="rId365"/>
                <a:stretch>
                  <a:fillRect/>
                </a:stretch>
              </p:blipFill>
              <p:spPr>
                <a:xfrm>
                  <a:off x="2136131" y="6526135"/>
                  <a:ext cx="4500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30" name="Ink 229">
                  <a:extLst>
                    <a:ext uri="{FF2B5EF4-FFF2-40B4-BE49-F238E27FC236}">
                      <a16:creationId xmlns:a16="http://schemas.microsoft.com/office/drawing/2014/main" id="{D14E8113-2931-35DB-669C-43AAE35759EC}"/>
                    </a:ext>
                  </a:extLst>
                </p14:cNvPr>
                <p14:cNvContentPartPr/>
                <p14:nvPr/>
              </p14:nvContentPartPr>
              <p14:xfrm>
                <a:off x="2782691" y="6481855"/>
                <a:ext cx="592560" cy="257040"/>
              </p14:xfrm>
            </p:contentPart>
          </mc:Choice>
          <mc:Fallback xmlns="">
            <p:pic>
              <p:nvPicPr>
                <p:cNvPr id="230" name="Ink 229">
                  <a:extLst>
                    <a:ext uri="{FF2B5EF4-FFF2-40B4-BE49-F238E27FC236}">
                      <a16:creationId xmlns:a16="http://schemas.microsoft.com/office/drawing/2014/main" id="{D14E8113-2931-35DB-669C-43AAE35759EC}"/>
                    </a:ext>
                  </a:extLst>
                </p:cNvPr>
                <p:cNvPicPr/>
                <p:nvPr/>
              </p:nvPicPr>
              <p:blipFill>
                <a:blip r:embed="rId367"/>
                <a:stretch>
                  <a:fillRect/>
                </a:stretch>
              </p:blipFill>
              <p:spPr>
                <a:xfrm>
                  <a:off x="2774051" y="6472855"/>
                  <a:ext cx="610200" cy="27468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31" name="Ink 230">
                  <a:extLst>
                    <a:ext uri="{FF2B5EF4-FFF2-40B4-BE49-F238E27FC236}">
                      <a16:creationId xmlns:a16="http://schemas.microsoft.com/office/drawing/2014/main" id="{52FA6CBD-7FB6-B229-34EB-7B76EF3EF059}"/>
                    </a:ext>
                  </a:extLst>
                </p14:cNvPr>
                <p14:cNvContentPartPr/>
                <p14:nvPr/>
              </p14:nvContentPartPr>
              <p14:xfrm>
                <a:off x="3091211" y="6543055"/>
                <a:ext cx="38160" cy="52200"/>
              </p14:xfrm>
            </p:contentPart>
          </mc:Choice>
          <mc:Fallback xmlns="">
            <p:pic>
              <p:nvPicPr>
                <p:cNvPr id="231" name="Ink 230">
                  <a:extLst>
                    <a:ext uri="{FF2B5EF4-FFF2-40B4-BE49-F238E27FC236}">
                      <a16:creationId xmlns:a16="http://schemas.microsoft.com/office/drawing/2014/main" id="{52FA6CBD-7FB6-B229-34EB-7B76EF3EF059}"/>
                    </a:ext>
                  </a:extLst>
                </p:cNvPr>
                <p:cNvPicPr/>
                <p:nvPr/>
              </p:nvPicPr>
              <p:blipFill>
                <a:blip r:embed="rId369"/>
                <a:stretch>
                  <a:fillRect/>
                </a:stretch>
              </p:blipFill>
              <p:spPr>
                <a:xfrm>
                  <a:off x="3082211" y="6534055"/>
                  <a:ext cx="5580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33" name="Ink 232">
                  <a:extLst>
                    <a:ext uri="{FF2B5EF4-FFF2-40B4-BE49-F238E27FC236}">
                      <a16:creationId xmlns:a16="http://schemas.microsoft.com/office/drawing/2014/main" id="{AEC90694-2833-69CE-C33B-060F1C035770}"/>
                    </a:ext>
                  </a:extLst>
                </p14:cNvPr>
                <p14:cNvContentPartPr/>
                <p14:nvPr/>
              </p14:nvContentPartPr>
              <p14:xfrm>
                <a:off x="3590171" y="6481135"/>
                <a:ext cx="333360" cy="260280"/>
              </p14:xfrm>
            </p:contentPart>
          </mc:Choice>
          <mc:Fallback xmlns="">
            <p:pic>
              <p:nvPicPr>
                <p:cNvPr id="233" name="Ink 232">
                  <a:extLst>
                    <a:ext uri="{FF2B5EF4-FFF2-40B4-BE49-F238E27FC236}">
                      <a16:creationId xmlns:a16="http://schemas.microsoft.com/office/drawing/2014/main" id="{AEC90694-2833-69CE-C33B-060F1C035770}"/>
                    </a:ext>
                  </a:extLst>
                </p:cNvPr>
                <p:cNvPicPr/>
                <p:nvPr/>
              </p:nvPicPr>
              <p:blipFill>
                <a:blip r:embed="rId371"/>
                <a:stretch>
                  <a:fillRect/>
                </a:stretch>
              </p:blipFill>
              <p:spPr>
                <a:xfrm>
                  <a:off x="3581531" y="6472495"/>
                  <a:ext cx="35100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34" name="Ink 233">
                  <a:extLst>
                    <a:ext uri="{FF2B5EF4-FFF2-40B4-BE49-F238E27FC236}">
                      <a16:creationId xmlns:a16="http://schemas.microsoft.com/office/drawing/2014/main" id="{0F99C4E9-B136-E6C4-F775-7EAE66D32BE1}"/>
                    </a:ext>
                  </a:extLst>
                </p14:cNvPr>
                <p14:cNvContentPartPr/>
                <p14:nvPr/>
              </p14:nvContentPartPr>
              <p14:xfrm>
                <a:off x="4236731" y="6504535"/>
                <a:ext cx="169920" cy="235800"/>
              </p14:xfrm>
            </p:contentPart>
          </mc:Choice>
          <mc:Fallback xmlns="">
            <p:pic>
              <p:nvPicPr>
                <p:cNvPr id="234" name="Ink 233">
                  <a:extLst>
                    <a:ext uri="{FF2B5EF4-FFF2-40B4-BE49-F238E27FC236}">
                      <a16:creationId xmlns:a16="http://schemas.microsoft.com/office/drawing/2014/main" id="{0F99C4E9-B136-E6C4-F775-7EAE66D32BE1}"/>
                    </a:ext>
                  </a:extLst>
                </p:cNvPr>
                <p:cNvPicPr/>
                <p:nvPr/>
              </p:nvPicPr>
              <p:blipFill>
                <a:blip r:embed="rId373"/>
                <a:stretch>
                  <a:fillRect/>
                </a:stretch>
              </p:blipFill>
              <p:spPr>
                <a:xfrm>
                  <a:off x="4227731" y="6495535"/>
                  <a:ext cx="18756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35" name="Ink 234">
                  <a:extLst>
                    <a:ext uri="{FF2B5EF4-FFF2-40B4-BE49-F238E27FC236}">
                      <a16:creationId xmlns:a16="http://schemas.microsoft.com/office/drawing/2014/main" id="{D013F61C-E667-4428-6C07-C6F9165DB5D8}"/>
                    </a:ext>
                  </a:extLst>
                </p14:cNvPr>
                <p14:cNvContentPartPr/>
                <p14:nvPr/>
              </p14:nvContentPartPr>
              <p14:xfrm>
                <a:off x="4498091" y="6636655"/>
                <a:ext cx="129960" cy="169920"/>
              </p14:xfrm>
            </p:contentPart>
          </mc:Choice>
          <mc:Fallback xmlns="">
            <p:pic>
              <p:nvPicPr>
                <p:cNvPr id="235" name="Ink 234">
                  <a:extLst>
                    <a:ext uri="{FF2B5EF4-FFF2-40B4-BE49-F238E27FC236}">
                      <a16:creationId xmlns:a16="http://schemas.microsoft.com/office/drawing/2014/main" id="{D013F61C-E667-4428-6C07-C6F9165DB5D8}"/>
                    </a:ext>
                  </a:extLst>
                </p:cNvPr>
                <p:cNvPicPr/>
                <p:nvPr/>
              </p:nvPicPr>
              <p:blipFill>
                <a:blip r:embed="rId375"/>
                <a:stretch>
                  <a:fillRect/>
                </a:stretch>
              </p:blipFill>
              <p:spPr>
                <a:xfrm>
                  <a:off x="4489091" y="6628015"/>
                  <a:ext cx="14760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36" name="Ink 235">
                  <a:extLst>
                    <a:ext uri="{FF2B5EF4-FFF2-40B4-BE49-F238E27FC236}">
                      <a16:creationId xmlns:a16="http://schemas.microsoft.com/office/drawing/2014/main" id="{A8208897-7055-B6DF-264E-918F6D2CC6D3}"/>
                    </a:ext>
                  </a:extLst>
                </p14:cNvPr>
                <p14:cNvContentPartPr/>
                <p14:nvPr/>
              </p14:nvContentPartPr>
              <p14:xfrm>
                <a:off x="4428611" y="6686695"/>
                <a:ext cx="243720" cy="139320"/>
              </p14:xfrm>
            </p:contentPart>
          </mc:Choice>
          <mc:Fallback xmlns="">
            <p:pic>
              <p:nvPicPr>
                <p:cNvPr id="236" name="Ink 235">
                  <a:extLst>
                    <a:ext uri="{FF2B5EF4-FFF2-40B4-BE49-F238E27FC236}">
                      <a16:creationId xmlns:a16="http://schemas.microsoft.com/office/drawing/2014/main" id="{A8208897-7055-B6DF-264E-918F6D2CC6D3}"/>
                    </a:ext>
                  </a:extLst>
                </p:cNvPr>
                <p:cNvPicPr/>
                <p:nvPr/>
              </p:nvPicPr>
              <p:blipFill>
                <a:blip r:embed="rId377"/>
                <a:stretch>
                  <a:fillRect/>
                </a:stretch>
              </p:blipFill>
              <p:spPr>
                <a:xfrm>
                  <a:off x="4419971" y="6677695"/>
                  <a:ext cx="26136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66" name="Ink 265">
                  <a:extLst>
                    <a:ext uri="{FF2B5EF4-FFF2-40B4-BE49-F238E27FC236}">
                      <a16:creationId xmlns:a16="http://schemas.microsoft.com/office/drawing/2014/main" id="{D049FDF6-8EB4-1ECD-6921-26E5DB3573CF}"/>
                    </a:ext>
                  </a:extLst>
                </p14:cNvPr>
                <p14:cNvContentPartPr/>
                <p14:nvPr/>
              </p14:nvContentPartPr>
              <p14:xfrm>
                <a:off x="4810931" y="6454855"/>
                <a:ext cx="1208520" cy="402480"/>
              </p14:xfrm>
            </p:contentPart>
          </mc:Choice>
          <mc:Fallback xmlns="">
            <p:pic>
              <p:nvPicPr>
                <p:cNvPr id="266" name="Ink 265">
                  <a:extLst>
                    <a:ext uri="{FF2B5EF4-FFF2-40B4-BE49-F238E27FC236}">
                      <a16:creationId xmlns:a16="http://schemas.microsoft.com/office/drawing/2014/main" id="{D049FDF6-8EB4-1ECD-6921-26E5DB3573CF}"/>
                    </a:ext>
                  </a:extLst>
                </p:cNvPr>
                <p:cNvPicPr/>
                <p:nvPr/>
              </p:nvPicPr>
              <p:blipFill>
                <a:blip r:embed="rId379"/>
                <a:stretch>
                  <a:fillRect/>
                </a:stretch>
              </p:blipFill>
              <p:spPr>
                <a:xfrm>
                  <a:off x="4802291" y="6445855"/>
                  <a:ext cx="1226160" cy="42012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67" name="Ink 266">
                  <a:extLst>
                    <a:ext uri="{FF2B5EF4-FFF2-40B4-BE49-F238E27FC236}">
                      <a16:creationId xmlns:a16="http://schemas.microsoft.com/office/drawing/2014/main" id="{99E5B9E3-1B5D-EE09-A151-19EE57BE04CC}"/>
                    </a:ext>
                  </a:extLst>
                </p14:cNvPr>
                <p14:cNvContentPartPr/>
                <p14:nvPr/>
              </p14:nvContentPartPr>
              <p14:xfrm>
                <a:off x="4991651" y="6502735"/>
                <a:ext cx="438840" cy="84240"/>
              </p14:xfrm>
            </p:contentPart>
          </mc:Choice>
          <mc:Fallback xmlns="">
            <p:pic>
              <p:nvPicPr>
                <p:cNvPr id="267" name="Ink 266">
                  <a:extLst>
                    <a:ext uri="{FF2B5EF4-FFF2-40B4-BE49-F238E27FC236}">
                      <a16:creationId xmlns:a16="http://schemas.microsoft.com/office/drawing/2014/main" id="{99E5B9E3-1B5D-EE09-A151-19EE57BE04CC}"/>
                    </a:ext>
                  </a:extLst>
                </p:cNvPr>
                <p:cNvPicPr/>
                <p:nvPr/>
              </p:nvPicPr>
              <p:blipFill>
                <a:blip r:embed="rId381"/>
                <a:stretch>
                  <a:fillRect/>
                </a:stretch>
              </p:blipFill>
              <p:spPr>
                <a:xfrm>
                  <a:off x="4983011" y="6494095"/>
                  <a:ext cx="456480" cy="101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82">
            <p14:nvContentPartPr>
              <p14:cNvPr id="269" name="Ink 268">
                <a:extLst>
                  <a:ext uri="{FF2B5EF4-FFF2-40B4-BE49-F238E27FC236}">
                    <a16:creationId xmlns:a16="http://schemas.microsoft.com/office/drawing/2014/main" id="{819ACBAE-0A46-B55B-C151-E21F4BC000FC}"/>
                  </a:ext>
                </a:extLst>
              </p14:cNvPr>
              <p14:cNvContentPartPr/>
              <p14:nvPr/>
            </p14:nvContentPartPr>
            <p14:xfrm>
              <a:off x="7655291" y="4148335"/>
              <a:ext cx="2403360" cy="119880"/>
            </p14:xfrm>
          </p:contentPart>
        </mc:Choice>
        <mc:Fallback xmlns="">
          <p:pic>
            <p:nvPicPr>
              <p:cNvPr id="269" name="Ink 268">
                <a:extLst>
                  <a:ext uri="{FF2B5EF4-FFF2-40B4-BE49-F238E27FC236}">
                    <a16:creationId xmlns:a16="http://schemas.microsoft.com/office/drawing/2014/main" id="{819ACBAE-0A46-B55B-C151-E21F4BC000FC}"/>
                  </a:ext>
                </a:extLst>
              </p:cNvPr>
              <p:cNvPicPr/>
              <p:nvPr/>
            </p:nvPicPr>
            <p:blipFill>
              <a:blip r:embed="rId383"/>
              <a:stretch>
                <a:fillRect/>
              </a:stretch>
            </p:blipFill>
            <p:spPr>
              <a:xfrm>
                <a:off x="7601651" y="4040335"/>
                <a:ext cx="2511000" cy="33552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270" name="Ink 269">
                <a:extLst>
                  <a:ext uri="{FF2B5EF4-FFF2-40B4-BE49-F238E27FC236}">
                    <a16:creationId xmlns:a16="http://schemas.microsoft.com/office/drawing/2014/main" id="{230A43BE-0343-E631-7312-73A24A8B8EF3}"/>
                  </a:ext>
                </a:extLst>
              </p14:cNvPr>
              <p14:cNvContentPartPr/>
              <p14:nvPr/>
            </p14:nvContentPartPr>
            <p14:xfrm>
              <a:off x="7723691" y="4314295"/>
              <a:ext cx="2325600" cy="90360"/>
            </p14:xfrm>
          </p:contentPart>
        </mc:Choice>
        <mc:Fallback xmlns="">
          <p:pic>
            <p:nvPicPr>
              <p:cNvPr id="270" name="Ink 269">
                <a:extLst>
                  <a:ext uri="{FF2B5EF4-FFF2-40B4-BE49-F238E27FC236}">
                    <a16:creationId xmlns:a16="http://schemas.microsoft.com/office/drawing/2014/main" id="{230A43BE-0343-E631-7312-73A24A8B8EF3}"/>
                  </a:ext>
                </a:extLst>
              </p:cNvPr>
              <p:cNvPicPr/>
              <p:nvPr/>
            </p:nvPicPr>
            <p:blipFill>
              <a:blip r:embed="rId385"/>
              <a:stretch>
                <a:fillRect/>
              </a:stretch>
            </p:blipFill>
            <p:spPr>
              <a:xfrm>
                <a:off x="7670051" y="4206295"/>
                <a:ext cx="2433240" cy="30600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271" name="Ink 270">
                <a:extLst>
                  <a:ext uri="{FF2B5EF4-FFF2-40B4-BE49-F238E27FC236}">
                    <a16:creationId xmlns:a16="http://schemas.microsoft.com/office/drawing/2014/main" id="{70DBF08F-4677-3158-701F-6B1A107D0A42}"/>
                  </a:ext>
                </a:extLst>
              </p14:cNvPr>
              <p14:cNvContentPartPr/>
              <p14:nvPr/>
            </p14:nvContentPartPr>
            <p14:xfrm>
              <a:off x="7348931" y="5744575"/>
              <a:ext cx="713520" cy="32760"/>
            </p14:xfrm>
          </p:contentPart>
        </mc:Choice>
        <mc:Fallback xmlns="">
          <p:pic>
            <p:nvPicPr>
              <p:cNvPr id="271" name="Ink 270">
                <a:extLst>
                  <a:ext uri="{FF2B5EF4-FFF2-40B4-BE49-F238E27FC236}">
                    <a16:creationId xmlns:a16="http://schemas.microsoft.com/office/drawing/2014/main" id="{70DBF08F-4677-3158-701F-6B1A107D0A42}"/>
                  </a:ext>
                </a:extLst>
              </p:cNvPr>
              <p:cNvPicPr/>
              <p:nvPr/>
            </p:nvPicPr>
            <p:blipFill>
              <a:blip r:embed="rId387"/>
              <a:stretch>
                <a:fillRect/>
              </a:stretch>
            </p:blipFill>
            <p:spPr>
              <a:xfrm>
                <a:off x="7295291" y="5636575"/>
                <a:ext cx="82116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272" name="Ink 271">
                <a:extLst>
                  <a:ext uri="{FF2B5EF4-FFF2-40B4-BE49-F238E27FC236}">
                    <a16:creationId xmlns:a16="http://schemas.microsoft.com/office/drawing/2014/main" id="{6C18EB5A-877A-0984-43AD-B31332731741}"/>
                  </a:ext>
                </a:extLst>
              </p14:cNvPr>
              <p14:cNvContentPartPr/>
              <p14:nvPr/>
            </p14:nvContentPartPr>
            <p14:xfrm>
              <a:off x="7233371" y="5887495"/>
              <a:ext cx="843480" cy="77400"/>
            </p14:xfrm>
          </p:contentPart>
        </mc:Choice>
        <mc:Fallback xmlns="">
          <p:pic>
            <p:nvPicPr>
              <p:cNvPr id="272" name="Ink 271">
                <a:extLst>
                  <a:ext uri="{FF2B5EF4-FFF2-40B4-BE49-F238E27FC236}">
                    <a16:creationId xmlns:a16="http://schemas.microsoft.com/office/drawing/2014/main" id="{6C18EB5A-877A-0984-43AD-B31332731741}"/>
                  </a:ext>
                </a:extLst>
              </p:cNvPr>
              <p:cNvPicPr/>
              <p:nvPr/>
            </p:nvPicPr>
            <p:blipFill>
              <a:blip r:embed="rId389"/>
              <a:stretch>
                <a:fillRect/>
              </a:stretch>
            </p:blipFill>
            <p:spPr>
              <a:xfrm>
                <a:off x="7179731" y="5779855"/>
                <a:ext cx="951120" cy="29304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73" name="Ink 272">
                <a:extLst>
                  <a:ext uri="{FF2B5EF4-FFF2-40B4-BE49-F238E27FC236}">
                    <a16:creationId xmlns:a16="http://schemas.microsoft.com/office/drawing/2014/main" id="{4090064B-8168-6663-9EFB-6C4D12A7D6FA}"/>
                  </a:ext>
                </a:extLst>
              </p14:cNvPr>
              <p14:cNvContentPartPr/>
              <p14:nvPr/>
            </p14:nvContentPartPr>
            <p14:xfrm>
              <a:off x="8000531" y="4880935"/>
              <a:ext cx="2147040" cy="108720"/>
            </p14:xfrm>
          </p:contentPart>
        </mc:Choice>
        <mc:Fallback xmlns="">
          <p:pic>
            <p:nvPicPr>
              <p:cNvPr id="273" name="Ink 272">
                <a:extLst>
                  <a:ext uri="{FF2B5EF4-FFF2-40B4-BE49-F238E27FC236}">
                    <a16:creationId xmlns:a16="http://schemas.microsoft.com/office/drawing/2014/main" id="{4090064B-8168-6663-9EFB-6C4D12A7D6FA}"/>
                  </a:ext>
                </a:extLst>
              </p:cNvPr>
              <p:cNvPicPr/>
              <p:nvPr/>
            </p:nvPicPr>
            <p:blipFill>
              <a:blip r:embed="rId391"/>
              <a:stretch>
                <a:fillRect/>
              </a:stretch>
            </p:blipFill>
            <p:spPr>
              <a:xfrm>
                <a:off x="7946531" y="4773295"/>
                <a:ext cx="2254680" cy="32436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274" name="Ink 273">
                <a:extLst>
                  <a:ext uri="{FF2B5EF4-FFF2-40B4-BE49-F238E27FC236}">
                    <a16:creationId xmlns:a16="http://schemas.microsoft.com/office/drawing/2014/main" id="{071087DA-9BF4-1AD1-6273-185B002EA493}"/>
                  </a:ext>
                </a:extLst>
              </p14:cNvPr>
              <p14:cNvContentPartPr/>
              <p14:nvPr/>
            </p14:nvContentPartPr>
            <p14:xfrm>
              <a:off x="7950851" y="5022775"/>
              <a:ext cx="2194920" cy="122760"/>
            </p14:xfrm>
          </p:contentPart>
        </mc:Choice>
        <mc:Fallback xmlns="">
          <p:pic>
            <p:nvPicPr>
              <p:cNvPr id="274" name="Ink 273">
                <a:extLst>
                  <a:ext uri="{FF2B5EF4-FFF2-40B4-BE49-F238E27FC236}">
                    <a16:creationId xmlns:a16="http://schemas.microsoft.com/office/drawing/2014/main" id="{071087DA-9BF4-1AD1-6273-185B002EA493}"/>
                  </a:ext>
                </a:extLst>
              </p:cNvPr>
              <p:cNvPicPr/>
              <p:nvPr/>
            </p:nvPicPr>
            <p:blipFill>
              <a:blip r:embed="rId393"/>
              <a:stretch>
                <a:fillRect/>
              </a:stretch>
            </p:blipFill>
            <p:spPr>
              <a:xfrm>
                <a:off x="7896851" y="4915135"/>
                <a:ext cx="2302560" cy="33840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275" name="Ink 274">
                <a:extLst>
                  <a:ext uri="{FF2B5EF4-FFF2-40B4-BE49-F238E27FC236}">
                    <a16:creationId xmlns:a16="http://schemas.microsoft.com/office/drawing/2014/main" id="{B72FF7C5-40D2-9DE1-6A45-56B2A6E2E79C}"/>
                  </a:ext>
                </a:extLst>
              </p14:cNvPr>
              <p14:cNvContentPartPr/>
              <p14:nvPr/>
            </p14:nvContentPartPr>
            <p14:xfrm>
              <a:off x="7283771" y="6226615"/>
              <a:ext cx="579960" cy="113760"/>
            </p14:xfrm>
          </p:contentPart>
        </mc:Choice>
        <mc:Fallback xmlns="">
          <p:pic>
            <p:nvPicPr>
              <p:cNvPr id="275" name="Ink 274">
                <a:extLst>
                  <a:ext uri="{FF2B5EF4-FFF2-40B4-BE49-F238E27FC236}">
                    <a16:creationId xmlns:a16="http://schemas.microsoft.com/office/drawing/2014/main" id="{B72FF7C5-40D2-9DE1-6A45-56B2A6E2E79C}"/>
                  </a:ext>
                </a:extLst>
              </p:cNvPr>
              <p:cNvPicPr/>
              <p:nvPr/>
            </p:nvPicPr>
            <p:blipFill>
              <a:blip r:embed="rId395"/>
              <a:stretch>
                <a:fillRect/>
              </a:stretch>
            </p:blipFill>
            <p:spPr>
              <a:xfrm>
                <a:off x="7229771" y="6118615"/>
                <a:ext cx="687600" cy="32940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276" name="Ink 275">
                <a:extLst>
                  <a:ext uri="{FF2B5EF4-FFF2-40B4-BE49-F238E27FC236}">
                    <a16:creationId xmlns:a16="http://schemas.microsoft.com/office/drawing/2014/main" id="{7A803EE8-5DFA-3FA0-752D-17091C50CD05}"/>
                  </a:ext>
                </a:extLst>
              </p14:cNvPr>
              <p14:cNvContentPartPr/>
              <p14:nvPr/>
            </p14:nvContentPartPr>
            <p14:xfrm>
              <a:off x="7320491" y="6347935"/>
              <a:ext cx="485280" cy="92880"/>
            </p14:xfrm>
          </p:contentPart>
        </mc:Choice>
        <mc:Fallback xmlns="">
          <p:pic>
            <p:nvPicPr>
              <p:cNvPr id="276" name="Ink 275">
                <a:extLst>
                  <a:ext uri="{FF2B5EF4-FFF2-40B4-BE49-F238E27FC236}">
                    <a16:creationId xmlns:a16="http://schemas.microsoft.com/office/drawing/2014/main" id="{7A803EE8-5DFA-3FA0-752D-17091C50CD05}"/>
                  </a:ext>
                </a:extLst>
              </p:cNvPr>
              <p:cNvPicPr/>
              <p:nvPr/>
            </p:nvPicPr>
            <p:blipFill>
              <a:blip r:embed="rId397"/>
              <a:stretch>
                <a:fillRect/>
              </a:stretch>
            </p:blipFill>
            <p:spPr>
              <a:xfrm>
                <a:off x="7266491" y="6240295"/>
                <a:ext cx="592920" cy="308520"/>
              </a:xfrm>
              <a:prstGeom prst="rect">
                <a:avLst/>
              </a:prstGeom>
            </p:spPr>
          </p:pic>
        </mc:Fallback>
      </mc:AlternateContent>
      <p:pic>
        <p:nvPicPr>
          <p:cNvPr id="278" name="Picture 277">
            <a:extLst>
              <a:ext uri="{FF2B5EF4-FFF2-40B4-BE49-F238E27FC236}">
                <a16:creationId xmlns:a16="http://schemas.microsoft.com/office/drawing/2014/main" id="{AEA18620-8D08-4E61-534F-C97B64FAF492}"/>
              </a:ext>
            </a:extLst>
          </p:cNvPr>
          <p:cNvPicPr>
            <a:picLocks noChangeAspect="1"/>
          </p:cNvPicPr>
          <p:nvPr/>
        </p:nvPicPr>
        <p:blipFill>
          <a:blip r:embed="rId398"/>
          <a:stretch>
            <a:fillRect/>
          </a:stretch>
        </p:blipFill>
        <p:spPr>
          <a:xfrm>
            <a:off x="458274" y="1184739"/>
            <a:ext cx="3788717" cy="2513127"/>
          </a:xfrm>
          <a:prstGeom prst="rect">
            <a:avLst/>
          </a:prstGeom>
        </p:spPr>
      </p:pic>
      <p:grpSp>
        <p:nvGrpSpPr>
          <p:cNvPr id="281" name="Group 280">
            <a:extLst>
              <a:ext uri="{FF2B5EF4-FFF2-40B4-BE49-F238E27FC236}">
                <a16:creationId xmlns:a16="http://schemas.microsoft.com/office/drawing/2014/main" id="{E52CCA2B-6ACC-B894-C8FF-241AC2C0E98D}"/>
              </a:ext>
            </a:extLst>
          </p:cNvPr>
          <p:cNvGrpSpPr/>
          <p:nvPr/>
        </p:nvGrpSpPr>
        <p:grpSpPr>
          <a:xfrm>
            <a:off x="6235451" y="6467509"/>
            <a:ext cx="835920" cy="278640"/>
            <a:chOff x="6235451" y="6467509"/>
            <a:chExt cx="835920" cy="278640"/>
          </a:xfrm>
        </p:grpSpPr>
        <mc:AlternateContent xmlns:mc="http://schemas.openxmlformats.org/markup-compatibility/2006" xmlns:p14="http://schemas.microsoft.com/office/powerpoint/2010/main">
          <mc:Choice Requires="p14">
            <p:contentPart p14:bwMode="auto" r:id="rId399">
              <p14:nvContentPartPr>
                <p14:cNvPr id="279" name="Ink 278">
                  <a:extLst>
                    <a:ext uri="{FF2B5EF4-FFF2-40B4-BE49-F238E27FC236}">
                      <a16:creationId xmlns:a16="http://schemas.microsoft.com/office/drawing/2014/main" id="{D09BF7C7-2658-8608-C6DF-FF6C481ACD23}"/>
                    </a:ext>
                  </a:extLst>
                </p14:cNvPr>
                <p14:cNvContentPartPr/>
                <p14:nvPr/>
              </p14:nvContentPartPr>
              <p14:xfrm>
                <a:off x="6235451" y="6467509"/>
                <a:ext cx="835920" cy="278640"/>
              </p14:xfrm>
            </p:contentPart>
          </mc:Choice>
          <mc:Fallback xmlns="">
            <p:pic>
              <p:nvPicPr>
                <p:cNvPr id="279" name="Ink 278">
                  <a:extLst>
                    <a:ext uri="{FF2B5EF4-FFF2-40B4-BE49-F238E27FC236}">
                      <a16:creationId xmlns:a16="http://schemas.microsoft.com/office/drawing/2014/main" id="{D09BF7C7-2658-8608-C6DF-FF6C481ACD23}"/>
                    </a:ext>
                  </a:extLst>
                </p:cNvPr>
                <p:cNvPicPr/>
                <p:nvPr/>
              </p:nvPicPr>
              <p:blipFill>
                <a:blip r:embed="rId400"/>
                <a:stretch>
                  <a:fillRect/>
                </a:stretch>
              </p:blipFill>
              <p:spPr>
                <a:xfrm>
                  <a:off x="6226811" y="6458869"/>
                  <a:ext cx="85356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80" name="Ink 279">
                  <a:extLst>
                    <a:ext uri="{FF2B5EF4-FFF2-40B4-BE49-F238E27FC236}">
                      <a16:creationId xmlns:a16="http://schemas.microsoft.com/office/drawing/2014/main" id="{5A3581EB-CE40-F884-C804-D3B9664FEC9F}"/>
                    </a:ext>
                  </a:extLst>
                </p14:cNvPr>
                <p14:cNvContentPartPr/>
                <p14:nvPr/>
              </p14:nvContentPartPr>
              <p14:xfrm>
                <a:off x="6297371" y="6534469"/>
                <a:ext cx="197640" cy="30960"/>
              </p14:xfrm>
            </p:contentPart>
          </mc:Choice>
          <mc:Fallback xmlns="">
            <p:pic>
              <p:nvPicPr>
                <p:cNvPr id="280" name="Ink 279">
                  <a:extLst>
                    <a:ext uri="{FF2B5EF4-FFF2-40B4-BE49-F238E27FC236}">
                      <a16:creationId xmlns:a16="http://schemas.microsoft.com/office/drawing/2014/main" id="{5A3581EB-CE40-F884-C804-D3B9664FEC9F}"/>
                    </a:ext>
                  </a:extLst>
                </p:cNvPr>
                <p:cNvPicPr/>
                <p:nvPr/>
              </p:nvPicPr>
              <p:blipFill>
                <a:blip r:embed="rId402"/>
                <a:stretch>
                  <a:fillRect/>
                </a:stretch>
              </p:blipFill>
              <p:spPr>
                <a:xfrm>
                  <a:off x="6288731" y="6525829"/>
                  <a:ext cx="215280" cy="48600"/>
                </a:xfrm>
                <a:prstGeom prst="rect">
                  <a:avLst/>
                </a:prstGeom>
              </p:spPr>
            </p:pic>
          </mc:Fallback>
        </mc:AlternateContent>
      </p:grpSp>
    </p:spTree>
    <p:extLst>
      <p:ext uri="{BB962C8B-B14F-4D97-AF65-F5344CB8AC3E}">
        <p14:creationId xmlns:p14="http://schemas.microsoft.com/office/powerpoint/2010/main" val="25487877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3655219-253A-FCCB-B7B3-3187938AB03D}"/>
              </a:ext>
            </a:extLst>
          </p:cNvPr>
          <p:cNvPicPr>
            <a:picLocks noChangeAspect="1"/>
          </p:cNvPicPr>
          <p:nvPr/>
        </p:nvPicPr>
        <p:blipFill rotWithShape="1">
          <a:blip r:embed="rId2"/>
          <a:srcRect l="4378" t="17815" r="12930"/>
          <a:stretch/>
        </p:blipFill>
        <p:spPr>
          <a:xfrm>
            <a:off x="66502" y="2725431"/>
            <a:ext cx="6279969" cy="3779606"/>
          </a:xfrm>
          <a:prstGeom prst="rect">
            <a:avLst/>
          </a:prstGeom>
        </p:spPr>
      </p:pic>
      <p:sp>
        <p:nvSpPr>
          <p:cNvPr id="4" name="TextBox 3">
            <a:extLst>
              <a:ext uri="{FF2B5EF4-FFF2-40B4-BE49-F238E27FC236}">
                <a16:creationId xmlns:a16="http://schemas.microsoft.com/office/drawing/2014/main" id="{96A55504-7FF6-F942-B720-721DD2484903}"/>
              </a:ext>
            </a:extLst>
          </p:cNvPr>
          <p:cNvSpPr txBox="1"/>
          <p:nvPr/>
        </p:nvSpPr>
        <p:spPr>
          <a:xfrm>
            <a:off x="2377440" y="236512"/>
            <a:ext cx="6096000" cy="369332"/>
          </a:xfrm>
          <a:prstGeom prst="rect">
            <a:avLst/>
          </a:prstGeom>
          <a:noFill/>
        </p:spPr>
        <p:txBody>
          <a:bodyPr wrap="square">
            <a:spAutoFit/>
          </a:bodyPr>
          <a:lstStyle/>
          <a:p>
            <a:r>
              <a:rPr lang="en-US" b="0" i="0" dirty="0">
                <a:solidFill>
                  <a:srgbClr val="202122"/>
                </a:solidFill>
                <a:effectLst/>
                <a:latin typeface="Arial" panose="020B0604020202020204" pitchFamily="34" charset="0"/>
              </a:rPr>
              <a:t>Spectrum of a perpendicular band from </a:t>
            </a:r>
            <a:r>
              <a:rPr lang="en-US" b="0" i="0" u="none" strike="noStrike" dirty="0">
                <a:solidFill>
                  <a:srgbClr val="0645AD"/>
                </a:solidFill>
                <a:effectLst/>
                <a:latin typeface="Arial" panose="020B0604020202020204" pitchFamily="34" charset="0"/>
                <a:hlinkClick r:id="rId3" tooltip="Acetylene"/>
              </a:rPr>
              <a:t>acetylene</a:t>
            </a:r>
            <a:r>
              <a:rPr lang="en-US" b="0" i="0" dirty="0">
                <a:solidFill>
                  <a:srgbClr val="202122"/>
                </a:solidFill>
                <a:effectLst/>
                <a:latin typeface="Arial" panose="020B0604020202020204" pitchFamily="34" charset="0"/>
              </a:rPr>
              <a:t>, C</a:t>
            </a:r>
            <a:r>
              <a:rPr lang="en-US" b="0" i="0" baseline="-25000" dirty="0">
                <a:solidFill>
                  <a:srgbClr val="202122"/>
                </a:solidFill>
                <a:effectLst/>
                <a:latin typeface="Arial" panose="020B0604020202020204" pitchFamily="34" charset="0"/>
              </a:rPr>
              <a:t>2</a:t>
            </a:r>
            <a:r>
              <a:rPr lang="en-US" b="0" i="0" dirty="0">
                <a:solidFill>
                  <a:srgbClr val="202122"/>
                </a:solidFill>
                <a:effectLst/>
                <a:latin typeface="Arial" panose="020B0604020202020204" pitchFamily="34" charset="0"/>
              </a:rPr>
              <a:t>H</a:t>
            </a:r>
            <a:r>
              <a:rPr lang="en-US" b="0" i="0" baseline="-25000" dirty="0">
                <a:solidFill>
                  <a:srgbClr val="202122"/>
                </a:solidFill>
                <a:effectLst/>
                <a:latin typeface="Arial" panose="020B0604020202020204" pitchFamily="34" charset="0"/>
              </a:rPr>
              <a:t>2</a:t>
            </a:r>
            <a:endParaRPr lang="en-US" dirty="0"/>
          </a:p>
        </p:txBody>
      </p:sp>
      <p:sp>
        <p:nvSpPr>
          <p:cNvPr id="6" name="TextBox 5">
            <a:extLst>
              <a:ext uri="{FF2B5EF4-FFF2-40B4-BE49-F238E27FC236}">
                <a16:creationId xmlns:a16="http://schemas.microsoft.com/office/drawing/2014/main" id="{6A8F2AD4-BF95-8175-8DEF-A4287C539C39}"/>
              </a:ext>
            </a:extLst>
          </p:cNvPr>
          <p:cNvSpPr txBox="1"/>
          <p:nvPr/>
        </p:nvSpPr>
        <p:spPr>
          <a:xfrm>
            <a:off x="0" y="907577"/>
            <a:ext cx="12147665" cy="1477328"/>
          </a:xfrm>
          <a:prstGeom prst="rect">
            <a:avLst/>
          </a:prstGeom>
          <a:noFill/>
        </p:spPr>
        <p:txBody>
          <a:bodyPr wrap="square">
            <a:spAutoFit/>
          </a:bodyPr>
          <a:lstStyle/>
          <a:p>
            <a:r>
              <a:rPr lang="en-US" b="0" i="0" dirty="0">
                <a:solidFill>
                  <a:srgbClr val="202122"/>
                </a:solidFill>
                <a:effectLst/>
                <a:latin typeface="Arial" panose="020B0604020202020204" pitchFamily="34" charset="0"/>
              </a:rPr>
              <a:t>For acetylene the hydrogens of </a:t>
            </a:r>
            <a:r>
              <a:rPr lang="en-US" b="0" i="0" baseline="30000" dirty="0">
                <a:solidFill>
                  <a:srgbClr val="202122"/>
                </a:solidFill>
                <a:effectLst/>
                <a:latin typeface="Arial" panose="020B0604020202020204" pitchFamily="34" charset="0"/>
              </a:rPr>
              <a:t>1</a:t>
            </a:r>
            <a:r>
              <a:rPr lang="en-US" b="0" i="0" dirty="0">
                <a:solidFill>
                  <a:srgbClr val="202122"/>
                </a:solidFill>
                <a:effectLst/>
                <a:latin typeface="Arial" panose="020B0604020202020204" pitchFamily="34" charset="0"/>
              </a:rPr>
              <a:t>H</a:t>
            </a:r>
            <a:r>
              <a:rPr lang="en-US" b="0" i="0" baseline="30000" dirty="0">
                <a:solidFill>
                  <a:srgbClr val="202122"/>
                </a:solidFill>
                <a:effectLst/>
                <a:latin typeface="Arial" panose="020B0604020202020204" pitchFamily="34" charset="0"/>
              </a:rPr>
              <a:t>12</a:t>
            </a:r>
            <a:r>
              <a:rPr lang="en-US" b="0" i="0" dirty="0">
                <a:solidFill>
                  <a:srgbClr val="202122"/>
                </a:solidFill>
                <a:effectLst/>
                <a:latin typeface="Arial" panose="020B0604020202020204" pitchFamily="34" charset="0"/>
              </a:rPr>
              <a:t>C</a:t>
            </a:r>
            <a:r>
              <a:rPr lang="en-US" b="0" i="0" baseline="30000" dirty="0">
                <a:solidFill>
                  <a:srgbClr val="202122"/>
                </a:solidFill>
                <a:effectLst/>
                <a:latin typeface="Arial" panose="020B0604020202020204" pitchFamily="34" charset="0"/>
              </a:rPr>
              <a:t>12</a:t>
            </a:r>
            <a:r>
              <a:rPr lang="en-US" b="0" i="0" dirty="0">
                <a:solidFill>
                  <a:srgbClr val="202122"/>
                </a:solidFill>
                <a:effectLst/>
                <a:latin typeface="Arial" panose="020B0604020202020204" pitchFamily="34" charset="0"/>
              </a:rPr>
              <a:t>C</a:t>
            </a:r>
            <a:r>
              <a:rPr lang="en-US" b="0" i="0" baseline="30000" dirty="0">
                <a:solidFill>
                  <a:srgbClr val="202122"/>
                </a:solidFill>
                <a:effectLst/>
                <a:latin typeface="Arial" panose="020B0604020202020204" pitchFamily="34" charset="0"/>
              </a:rPr>
              <a:t>1</a:t>
            </a:r>
            <a:r>
              <a:rPr lang="en-US" b="0" i="0" dirty="0">
                <a:solidFill>
                  <a:srgbClr val="202122"/>
                </a:solidFill>
                <a:effectLst/>
                <a:latin typeface="Arial" panose="020B0604020202020204" pitchFamily="34" charset="0"/>
              </a:rPr>
              <a:t>H have spin ½ and are </a:t>
            </a:r>
            <a:r>
              <a:rPr lang="en-US" b="0" i="0" u="none" strike="noStrike" dirty="0">
                <a:solidFill>
                  <a:srgbClr val="0645AD"/>
                </a:solidFill>
                <a:effectLst/>
                <a:latin typeface="Arial" panose="020B0604020202020204" pitchFamily="34" charset="0"/>
                <a:hlinkClick r:id="rId4" tooltip="Fermion"/>
              </a:rPr>
              <a:t>fermions</a:t>
            </a:r>
            <a:r>
              <a:rPr lang="en-US" b="0" i="0" dirty="0">
                <a:solidFill>
                  <a:srgbClr val="202122"/>
                </a:solidFill>
                <a:effectLst/>
                <a:latin typeface="Arial" panose="020B0604020202020204" pitchFamily="34" charset="0"/>
              </a:rPr>
              <a:t>, so the total wavefunction is antisymmetric when two </a:t>
            </a:r>
            <a:r>
              <a:rPr lang="en-US" b="0" i="0" baseline="30000" dirty="0">
                <a:solidFill>
                  <a:srgbClr val="202122"/>
                </a:solidFill>
                <a:effectLst/>
                <a:latin typeface="Arial" panose="020B0604020202020204" pitchFamily="34" charset="0"/>
              </a:rPr>
              <a:t>1</a:t>
            </a:r>
            <a:r>
              <a:rPr lang="en-US" b="0" i="0" dirty="0">
                <a:solidFill>
                  <a:srgbClr val="202122"/>
                </a:solidFill>
                <a:effectLst/>
                <a:latin typeface="Arial" panose="020B0604020202020204" pitchFamily="34" charset="0"/>
              </a:rPr>
              <a:t>H nuclei are exchanged. The nuclear spin function of the two hydrogens has three symmetric ortho states and one antisymmetric para states. For the three ortho states, the rotational wave function must be antisymmetric corresponding to odd J, and for the one para state it is symmetric corresponding to even J. The population of the odd J levels are therefore three times higher than the even J levels, and alternate line intensities are in the ratio 3:1.</a:t>
            </a:r>
            <a:endParaRPr lang="en-US" dirty="0"/>
          </a:p>
        </p:txBody>
      </p:sp>
      <p:pic>
        <p:nvPicPr>
          <p:cNvPr id="7" name="Picture 6">
            <a:extLst>
              <a:ext uri="{FF2B5EF4-FFF2-40B4-BE49-F238E27FC236}">
                <a16:creationId xmlns:a16="http://schemas.microsoft.com/office/drawing/2014/main" id="{6A8CAB8A-B8D6-90A8-1A6E-2F15931D32D1}"/>
              </a:ext>
            </a:extLst>
          </p:cNvPr>
          <p:cNvPicPr>
            <a:picLocks noChangeAspect="1"/>
          </p:cNvPicPr>
          <p:nvPr/>
        </p:nvPicPr>
        <p:blipFill>
          <a:blip r:embed="rId5"/>
          <a:stretch>
            <a:fillRect/>
          </a:stretch>
        </p:blipFill>
        <p:spPr>
          <a:xfrm>
            <a:off x="6489470" y="2908069"/>
            <a:ext cx="5486400" cy="3257550"/>
          </a:xfrm>
          <a:prstGeom prst="rect">
            <a:avLst/>
          </a:prstGeom>
        </p:spPr>
      </p:pic>
    </p:spTree>
    <p:extLst>
      <p:ext uri="{BB962C8B-B14F-4D97-AF65-F5344CB8AC3E}">
        <p14:creationId xmlns:p14="http://schemas.microsoft.com/office/powerpoint/2010/main" val="99168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44848F2-2437-C170-D318-E2946DA2A3BB}"/>
              </a:ext>
            </a:extLst>
          </p:cNvPr>
          <p:cNvPicPr>
            <a:picLocks noChangeAspect="1"/>
          </p:cNvPicPr>
          <p:nvPr/>
        </p:nvPicPr>
        <p:blipFill>
          <a:blip r:embed="rId2"/>
          <a:stretch>
            <a:fillRect/>
          </a:stretch>
        </p:blipFill>
        <p:spPr>
          <a:xfrm>
            <a:off x="559724" y="1660525"/>
            <a:ext cx="4824066" cy="4082978"/>
          </a:xfrm>
          <a:prstGeom prst="rect">
            <a:avLst/>
          </a:prstGeom>
        </p:spPr>
      </p:pic>
      <p:sp>
        <p:nvSpPr>
          <p:cNvPr id="3" name="TextBox 2">
            <a:extLst>
              <a:ext uri="{FF2B5EF4-FFF2-40B4-BE49-F238E27FC236}">
                <a16:creationId xmlns:a16="http://schemas.microsoft.com/office/drawing/2014/main" id="{72F5C37C-1BC8-94B7-D39E-28DBEE9CC737}"/>
              </a:ext>
            </a:extLst>
          </p:cNvPr>
          <p:cNvSpPr txBox="1"/>
          <p:nvPr/>
        </p:nvSpPr>
        <p:spPr>
          <a:xfrm>
            <a:off x="1424247" y="243840"/>
            <a:ext cx="6019212" cy="369332"/>
          </a:xfrm>
          <a:prstGeom prst="rect">
            <a:avLst/>
          </a:prstGeom>
          <a:noFill/>
        </p:spPr>
        <p:txBody>
          <a:bodyPr wrap="none" rtlCol="0">
            <a:spAutoFit/>
          </a:bodyPr>
          <a:lstStyle/>
          <a:p>
            <a:r>
              <a:rPr lang="en-US" dirty="0"/>
              <a:t>Raman scattering with emitted or absorbed rotational quanta.</a:t>
            </a:r>
          </a:p>
        </p:txBody>
      </p:sp>
      <p:pic>
        <p:nvPicPr>
          <p:cNvPr id="2052" name="Picture 4" descr="nitrogen rotational raman spectrum">
            <a:extLst>
              <a:ext uri="{FF2B5EF4-FFF2-40B4-BE49-F238E27FC236}">
                <a16:creationId xmlns:a16="http://schemas.microsoft.com/office/drawing/2014/main" id="{EB74143F-F3DC-E91F-211C-B0CC4B67CB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2515" y="1962150"/>
            <a:ext cx="3810001" cy="29337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1AC6D68-D440-3CCB-3039-FBB07A2C4826}"/>
              </a:ext>
            </a:extLst>
          </p:cNvPr>
          <p:cNvSpPr txBox="1"/>
          <p:nvPr/>
        </p:nvSpPr>
        <p:spPr>
          <a:xfrm>
            <a:off x="8185265" y="3429000"/>
            <a:ext cx="450764" cy="369332"/>
          </a:xfrm>
          <a:prstGeom prst="rect">
            <a:avLst/>
          </a:prstGeom>
          <a:noFill/>
        </p:spPr>
        <p:txBody>
          <a:bodyPr wrap="none" rtlCol="0">
            <a:spAutoFit/>
          </a:bodyPr>
          <a:lstStyle/>
          <a:p>
            <a:r>
              <a:rPr lang="en-US" dirty="0"/>
              <a:t>N2</a:t>
            </a:r>
          </a:p>
        </p:txBody>
      </p:sp>
      <p:sp>
        <p:nvSpPr>
          <p:cNvPr id="7" name="TextBox 6">
            <a:extLst>
              <a:ext uri="{FF2B5EF4-FFF2-40B4-BE49-F238E27FC236}">
                <a16:creationId xmlns:a16="http://schemas.microsoft.com/office/drawing/2014/main" id="{41FE126C-D3FD-C6A8-141C-3C3F7D2F7EBA}"/>
              </a:ext>
            </a:extLst>
          </p:cNvPr>
          <p:cNvSpPr txBox="1"/>
          <p:nvPr/>
        </p:nvSpPr>
        <p:spPr>
          <a:xfrm>
            <a:off x="7443459" y="4995358"/>
            <a:ext cx="4574683" cy="646331"/>
          </a:xfrm>
          <a:prstGeom prst="rect">
            <a:avLst/>
          </a:prstGeom>
          <a:noFill/>
        </p:spPr>
        <p:txBody>
          <a:bodyPr wrap="square" rtlCol="0">
            <a:spAutoFit/>
          </a:bodyPr>
          <a:lstStyle/>
          <a:p>
            <a:r>
              <a:rPr lang="en-US" dirty="0"/>
              <a:t>I must be 1, since then (I+1)/I = 2.  And, in fact, the nuclear spin of 14N (99.3% abundant) is 1.</a:t>
            </a:r>
          </a:p>
        </p:txBody>
      </p:sp>
    </p:spTree>
    <p:extLst>
      <p:ext uri="{BB962C8B-B14F-4D97-AF65-F5344CB8AC3E}">
        <p14:creationId xmlns:p14="http://schemas.microsoft.com/office/powerpoint/2010/main" val="11281248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1B5134D-55A5-91E0-6517-B5FCF42CE5BF}"/>
              </a:ext>
            </a:extLst>
          </p:cNvPr>
          <p:cNvPicPr>
            <a:picLocks noChangeAspect="1"/>
          </p:cNvPicPr>
          <p:nvPr/>
        </p:nvPicPr>
        <p:blipFill>
          <a:blip r:embed="rId2"/>
          <a:stretch>
            <a:fillRect/>
          </a:stretch>
        </p:blipFill>
        <p:spPr>
          <a:xfrm>
            <a:off x="2047875" y="638175"/>
            <a:ext cx="8096250" cy="5581650"/>
          </a:xfrm>
          <a:prstGeom prst="rect">
            <a:avLst/>
          </a:prstGeom>
        </p:spPr>
      </p:pic>
      <p:sp>
        <p:nvSpPr>
          <p:cNvPr id="4" name="TextBox 3">
            <a:extLst>
              <a:ext uri="{FF2B5EF4-FFF2-40B4-BE49-F238E27FC236}">
                <a16:creationId xmlns:a16="http://schemas.microsoft.com/office/drawing/2014/main" id="{463560BF-001C-C6D3-49BB-5677BA85D572}"/>
              </a:ext>
            </a:extLst>
          </p:cNvPr>
          <p:cNvSpPr txBox="1"/>
          <p:nvPr/>
        </p:nvSpPr>
        <p:spPr>
          <a:xfrm>
            <a:off x="3330633" y="193964"/>
            <a:ext cx="3629891" cy="369332"/>
          </a:xfrm>
          <a:prstGeom prst="rect">
            <a:avLst/>
          </a:prstGeom>
          <a:noFill/>
        </p:spPr>
        <p:txBody>
          <a:bodyPr wrap="square" rtlCol="0">
            <a:spAutoFit/>
          </a:bodyPr>
          <a:lstStyle/>
          <a:p>
            <a:r>
              <a:rPr lang="en-US" dirty="0"/>
              <a:t>Pure O2.  No alternation.  Why not?</a:t>
            </a:r>
          </a:p>
        </p:txBody>
      </p:sp>
      <p:sp>
        <p:nvSpPr>
          <p:cNvPr id="5" name="TextBox 4">
            <a:extLst>
              <a:ext uri="{FF2B5EF4-FFF2-40B4-BE49-F238E27FC236}">
                <a16:creationId xmlns:a16="http://schemas.microsoft.com/office/drawing/2014/main" id="{AECDD4DD-4097-C694-CF34-1A1E0968FF53}"/>
              </a:ext>
            </a:extLst>
          </p:cNvPr>
          <p:cNvSpPr txBox="1"/>
          <p:nvPr/>
        </p:nvSpPr>
        <p:spPr>
          <a:xfrm flipH="1">
            <a:off x="1226124" y="6450676"/>
            <a:ext cx="9098282" cy="369332"/>
          </a:xfrm>
          <a:prstGeom prst="rect">
            <a:avLst/>
          </a:prstGeom>
          <a:noFill/>
        </p:spPr>
        <p:txBody>
          <a:bodyPr wrap="square" rtlCol="0">
            <a:spAutoFit/>
          </a:bodyPr>
          <a:lstStyle/>
          <a:p>
            <a:r>
              <a:rPr lang="en-US" dirty="0"/>
              <a:t>16O (99.5% abundant) has I = 0.  </a:t>
            </a:r>
            <a:r>
              <a:rPr lang="en-US" dirty="0">
                <a:latin typeface="Symbol" panose="05050102010706020507" pitchFamily="18" charset="2"/>
              </a:rPr>
              <a:t>s</a:t>
            </a:r>
            <a:r>
              <a:rPr lang="en-US" dirty="0"/>
              <a:t> can only be symmetric.  No alternation.</a:t>
            </a:r>
          </a:p>
        </p:txBody>
      </p:sp>
    </p:spTree>
    <p:extLst>
      <p:ext uri="{BB962C8B-B14F-4D97-AF65-F5344CB8AC3E}">
        <p14:creationId xmlns:p14="http://schemas.microsoft.com/office/powerpoint/2010/main" val="3134657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21109F2-3C5E-8676-2023-1B4079CADA09}"/>
              </a:ext>
            </a:extLst>
          </p:cNvPr>
          <p:cNvGrpSpPr/>
          <p:nvPr/>
        </p:nvGrpSpPr>
        <p:grpSpPr>
          <a:xfrm>
            <a:off x="2061611" y="259615"/>
            <a:ext cx="1015560" cy="330840"/>
            <a:chOff x="2061611" y="259615"/>
            <a:chExt cx="1015560" cy="33084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160A1734-309D-FB99-13AA-CB11E8F52822}"/>
                    </a:ext>
                  </a:extLst>
                </p14:cNvPr>
                <p14:cNvContentPartPr/>
                <p14:nvPr/>
              </p14:nvContentPartPr>
              <p14:xfrm>
                <a:off x="2064491" y="317935"/>
                <a:ext cx="101880" cy="255240"/>
              </p14:xfrm>
            </p:contentPart>
          </mc:Choice>
          <mc:Fallback xmlns="">
            <p:pic>
              <p:nvPicPr>
                <p:cNvPr id="2" name="Ink 1">
                  <a:extLst>
                    <a:ext uri="{FF2B5EF4-FFF2-40B4-BE49-F238E27FC236}">
                      <a16:creationId xmlns:a16="http://schemas.microsoft.com/office/drawing/2014/main" id="{160A1734-309D-FB99-13AA-CB11E8F52822}"/>
                    </a:ext>
                  </a:extLst>
                </p:cNvPr>
                <p:cNvPicPr/>
                <p:nvPr/>
              </p:nvPicPr>
              <p:blipFill>
                <a:blip r:embed="rId3"/>
                <a:stretch>
                  <a:fillRect/>
                </a:stretch>
              </p:blipFill>
              <p:spPr>
                <a:xfrm>
                  <a:off x="2055851" y="308935"/>
                  <a:ext cx="119520" cy="2728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73FFF563-2BB7-3449-4310-848ED5618B53}"/>
                    </a:ext>
                  </a:extLst>
                </p14:cNvPr>
                <p14:cNvContentPartPr/>
                <p14:nvPr/>
              </p14:nvContentPartPr>
              <p14:xfrm>
                <a:off x="2061611" y="292015"/>
                <a:ext cx="340560" cy="62640"/>
              </p14:xfrm>
            </p:contentPart>
          </mc:Choice>
          <mc:Fallback xmlns="">
            <p:pic>
              <p:nvPicPr>
                <p:cNvPr id="3" name="Ink 2">
                  <a:extLst>
                    <a:ext uri="{FF2B5EF4-FFF2-40B4-BE49-F238E27FC236}">
                      <a16:creationId xmlns:a16="http://schemas.microsoft.com/office/drawing/2014/main" id="{73FFF563-2BB7-3449-4310-848ED5618B53}"/>
                    </a:ext>
                  </a:extLst>
                </p:cNvPr>
                <p:cNvPicPr/>
                <p:nvPr/>
              </p:nvPicPr>
              <p:blipFill>
                <a:blip r:embed="rId5"/>
                <a:stretch>
                  <a:fillRect/>
                </a:stretch>
              </p:blipFill>
              <p:spPr>
                <a:xfrm>
                  <a:off x="2052611" y="283015"/>
                  <a:ext cx="35820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93B96ED1-3F12-7AB2-B55F-A5ABAB27FD08}"/>
                    </a:ext>
                  </a:extLst>
                </p14:cNvPr>
                <p14:cNvContentPartPr/>
                <p14:nvPr/>
              </p14:nvContentPartPr>
              <p14:xfrm>
                <a:off x="2364731" y="259615"/>
                <a:ext cx="712440" cy="330840"/>
              </p14:xfrm>
            </p:contentPart>
          </mc:Choice>
          <mc:Fallback xmlns="">
            <p:pic>
              <p:nvPicPr>
                <p:cNvPr id="4" name="Ink 3">
                  <a:extLst>
                    <a:ext uri="{FF2B5EF4-FFF2-40B4-BE49-F238E27FC236}">
                      <a16:creationId xmlns:a16="http://schemas.microsoft.com/office/drawing/2014/main" id="{93B96ED1-3F12-7AB2-B55F-A5ABAB27FD08}"/>
                    </a:ext>
                  </a:extLst>
                </p:cNvPr>
                <p:cNvPicPr/>
                <p:nvPr/>
              </p:nvPicPr>
              <p:blipFill>
                <a:blip r:embed="rId7"/>
                <a:stretch>
                  <a:fillRect/>
                </a:stretch>
              </p:blipFill>
              <p:spPr>
                <a:xfrm>
                  <a:off x="2355731" y="250615"/>
                  <a:ext cx="730080" cy="3484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8802670D-1466-51B1-7743-517B52C9B24A}"/>
                    </a:ext>
                  </a:extLst>
                </p14:cNvPr>
                <p14:cNvContentPartPr/>
                <p14:nvPr/>
              </p14:nvContentPartPr>
              <p14:xfrm>
                <a:off x="2573891" y="370495"/>
                <a:ext cx="190800" cy="23040"/>
              </p14:xfrm>
            </p:contentPart>
          </mc:Choice>
          <mc:Fallback xmlns="">
            <p:pic>
              <p:nvPicPr>
                <p:cNvPr id="5" name="Ink 4">
                  <a:extLst>
                    <a:ext uri="{FF2B5EF4-FFF2-40B4-BE49-F238E27FC236}">
                      <a16:creationId xmlns:a16="http://schemas.microsoft.com/office/drawing/2014/main" id="{8802670D-1466-51B1-7743-517B52C9B24A}"/>
                    </a:ext>
                  </a:extLst>
                </p:cNvPr>
                <p:cNvPicPr/>
                <p:nvPr/>
              </p:nvPicPr>
              <p:blipFill>
                <a:blip r:embed="rId9"/>
                <a:stretch>
                  <a:fillRect/>
                </a:stretch>
              </p:blipFill>
              <p:spPr>
                <a:xfrm>
                  <a:off x="2565251" y="361855"/>
                  <a:ext cx="208440" cy="40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817CCDAC-0BEC-2E83-0832-431D9A934ACE}"/>
                  </a:ext>
                </a:extLst>
              </p14:cNvPr>
              <p14:cNvContentPartPr/>
              <p14:nvPr/>
            </p14:nvContentPartPr>
            <p14:xfrm>
              <a:off x="3464531" y="211375"/>
              <a:ext cx="1487520" cy="569880"/>
            </p14:xfrm>
          </p:contentPart>
        </mc:Choice>
        <mc:Fallback xmlns="">
          <p:pic>
            <p:nvPicPr>
              <p:cNvPr id="7" name="Ink 6">
                <a:extLst>
                  <a:ext uri="{FF2B5EF4-FFF2-40B4-BE49-F238E27FC236}">
                    <a16:creationId xmlns:a16="http://schemas.microsoft.com/office/drawing/2014/main" id="{817CCDAC-0BEC-2E83-0832-431D9A934ACE}"/>
                  </a:ext>
                </a:extLst>
              </p:cNvPr>
              <p:cNvPicPr/>
              <p:nvPr/>
            </p:nvPicPr>
            <p:blipFill>
              <a:blip r:embed="rId11"/>
              <a:stretch>
                <a:fillRect/>
              </a:stretch>
            </p:blipFill>
            <p:spPr>
              <a:xfrm>
                <a:off x="3455531" y="202735"/>
                <a:ext cx="1505160" cy="587520"/>
              </a:xfrm>
              <a:prstGeom prst="rect">
                <a:avLst/>
              </a:prstGeom>
            </p:spPr>
          </p:pic>
        </mc:Fallback>
      </mc:AlternateContent>
      <p:grpSp>
        <p:nvGrpSpPr>
          <p:cNvPr id="11" name="Group 10">
            <a:extLst>
              <a:ext uri="{FF2B5EF4-FFF2-40B4-BE49-F238E27FC236}">
                <a16:creationId xmlns:a16="http://schemas.microsoft.com/office/drawing/2014/main" id="{E33727D7-18DF-381B-C174-016902EBBF5B}"/>
              </a:ext>
            </a:extLst>
          </p:cNvPr>
          <p:cNvGrpSpPr/>
          <p:nvPr/>
        </p:nvGrpSpPr>
        <p:grpSpPr>
          <a:xfrm>
            <a:off x="5195051" y="181855"/>
            <a:ext cx="2210760" cy="386280"/>
            <a:chOff x="5195051" y="181855"/>
            <a:chExt cx="2210760" cy="386280"/>
          </a:xfrm>
        </p:grpSpPr>
        <mc:AlternateContent xmlns:mc="http://schemas.openxmlformats.org/markup-compatibility/2006" xmlns:p14="http://schemas.microsoft.com/office/powerpoint/2010/main">
          <mc:Choice Requires="p14">
            <p:contentPart p14:bwMode="auto" r:id="rId12">
              <p14:nvContentPartPr>
                <p14:cNvPr id="8" name="Ink 7">
                  <a:extLst>
                    <a:ext uri="{FF2B5EF4-FFF2-40B4-BE49-F238E27FC236}">
                      <a16:creationId xmlns:a16="http://schemas.microsoft.com/office/drawing/2014/main" id="{154247A5-A776-3522-122A-B3DA4089D0AE}"/>
                    </a:ext>
                  </a:extLst>
                </p14:cNvPr>
                <p14:cNvContentPartPr/>
                <p14:nvPr/>
              </p14:nvContentPartPr>
              <p14:xfrm>
                <a:off x="5195051" y="181855"/>
                <a:ext cx="1504800" cy="384480"/>
              </p14:xfrm>
            </p:contentPart>
          </mc:Choice>
          <mc:Fallback xmlns="">
            <p:pic>
              <p:nvPicPr>
                <p:cNvPr id="8" name="Ink 7">
                  <a:extLst>
                    <a:ext uri="{FF2B5EF4-FFF2-40B4-BE49-F238E27FC236}">
                      <a16:creationId xmlns:a16="http://schemas.microsoft.com/office/drawing/2014/main" id="{154247A5-A776-3522-122A-B3DA4089D0AE}"/>
                    </a:ext>
                  </a:extLst>
                </p:cNvPr>
                <p:cNvPicPr/>
                <p:nvPr/>
              </p:nvPicPr>
              <p:blipFill>
                <a:blip r:embed="rId13"/>
                <a:stretch>
                  <a:fillRect/>
                </a:stretch>
              </p:blipFill>
              <p:spPr>
                <a:xfrm>
                  <a:off x="5186051" y="173215"/>
                  <a:ext cx="1522440" cy="4021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Ink 8">
                  <a:extLst>
                    <a:ext uri="{FF2B5EF4-FFF2-40B4-BE49-F238E27FC236}">
                      <a16:creationId xmlns:a16="http://schemas.microsoft.com/office/drawing/2014/main" id="{B899E71D-8967-3DEC-E831-EFCF69FE4D9C}"/>
                    </a:ext>
                  </a:extLst>
                </p14:cNvPr>
                <p14:cNvContentPartPr/>
                <p14:nvPr/>
              </p14:nvContentPartPr>
              <p14:xfrm>
                <a:off x="6588611" y="336655"/>
                <a:ext cx="132480" cy="6840"/>
              </p14:xfrm>
            </p:contentPart>
          </mc:Choice>
          <mc:Fallback xmlns="">
            <p:pic>
              <p:nvPicPr>
                <p:cNvPr id="9" name="Ink 8">
                  <a:extLst>
                    <a:ext uri="{FF2B5EF4-FFF2-40B4-BE49-F238E27FC236}">
                      <a16:creationId xmlns:a16="http://schemas.microsoft.com/office/drawing/2014/main" id="{B899E71D-8967-3DEC-E831-EFCF69FE4D9C}"/>
                    </a:ext>
                  </a:extLst>
                </p:cNvPr>
                <p:cNvPicPr/>
                <p:nvPr/>
              </p:nvPicPr>
              <p:blipFill>
                <a:blip r:embed="rId15"/>
                <a:stretch>
                  <a:fillRect/>
                </a:stretch>
              </p:blipFill>
              <p:spPr>
                <a:xfrm>
                  <a:off x="6579611" y="327655"/>
                  <a:ext cx="15012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0" name="Ink 9">
                  <a:extLst>
                    <a:ext uri="{FF2B5EF4-FFF2-40B4-BE49-F238E27FC236}">
                      <a16:creationId xmlns:a16="http://schemas.microsoft.com/office/drawing/2014/main" id="{55482EDB-6DDE-AC0A-F1C4-42E022570A22}"/>
                    </a:ext>
                  </a:extLst>
                </p14:cNvPr>
                <p14:cNvContentPartPr/>
                <p14:nvPr/>
              </p14:nvContentPartPr>
              <p14:xfrm>
                <a:off x="6655931" y="391375"/>
                <a:ext cx="749880" cy="176760"/>
              </p14:xfrm>
            </p:contentPart>
          </mc:Choice>
          <mc:Fallback xmlns="">
            <p:pic>
              <p:nvPicPr>
                <p:cNvPr id="10" name="Ink 9">
                  <a:extLst>
                    <a:ext uri="{FF2B5EF4-FFF2-40B4-BE49-F238E27FC236}">
                      <a16:creationId xmlns:a16="http://schemas.microsoft.com/office/drawing/2014/main" id="{55482EDB-6DDE-AC0A-F1C4-42E022570A22}"/>
                    </a:ext>
                  </a:extLst>
                </p:cNvPr>
                <p:cNvPicPr/>
                <p:nvPr/>
              </p:nvPicPr>
              <p:blipFill>
                <a:blip r:embed="rId17"/>
                <a:stretch>
                  <a:fillRect/>
                </a:stretch>
              </p:blipFill>
              <p:spPr>
                <a:xfrm>
                  <a:off x="6647291" y="382375"/>
                  <a:ext cx="767520" cy="194400"/>
                </a:xfrm>
                <a:prstGeom prst="rect">
                  <a:avLst/>
                </a:prstGeom>
              </p:spPr>
            </p:pic>
          </mc:Fallback>
        </mc:AlternateContent>
      </p:grpSp>
      <p:grpSp>
        <p:nvGrpSpPr>
          <p:cNvPr id="14" name="Group 13">
            <a:extLst>
              <a:ext uri="{FF2B5EF4-FFF2-40B4-BE49-F238E27FC236}">
                <a16:creationId xmlns:a16="http://schemas.microsoft.com/office/drawing/2014/main" id="{E1CF4600-94C8-0CC2-8892-7714AAF1CA2B}"/>
              </a:ext>
            </a:extLst>
          </p:cNvPr>
          <p:cNvGrpSpPr/>
          <p:nvPr/>
        </p:nvGrpSpPr>
        <p:grpSpPr>
          <a:xfrm>
            <a:off x="1593251" y="1139095"/>
            <a:ext cx="988200" cy="354240"/>
            <a:chOff x="1593251" y="1139095"/>
            <a:chExt cx="988200" cy="354240"/>
          </a:xfrm>
        </p:grpSpPr>
        <mc:AlternateContent xmlns:mc="http://schemas.openxmlformats.org/markup-compatibility/2006" xmlns:p14="http://schemas.microsoft.com/office/powerpoint/2010/main">
          <mc:Choice Requires="p14">
            <p:contentPart p14:bwMode="auto" r:id="rId18">
              <p14:nvContentPartPr>
                <p14:cNvPr id="12" name="Ink 11">
                  <a:extLst>
                    <a:ext uri="{FF2B5EF4-FFF2-40B4-BE49-F238E27FC236}">
                      <a16:creationId xmlns:a16="http://schemas.microsoft.com/office/drawing/2014/main" id="{3761E378-4FF9-CECB-7080-B4C9F2393A62}"/>
                    </a:ext>
                  </a:extLst>
                </p14:cNvPr>
                <p14:cNvContentPartPr/>
                <p14:nvPr/>
              </p14:nvContentPartPr>
              <p14:xfrm>
                <a:off x="1593251" y="1139095"/>
                <a:ext cx="988200" cy="354240"/>
              </p14:xfrm>
            </p:contentPart>
          </mc:Choice>
          <mc:Fallback xmlns="">
            <p:pic>
              <p:nvPicPr>
                <p:cNvPr id="12" name="Ink 11">
                  <a:extLst>
                    <a:ext uri="{FF2B5EF4-FFF2-40B4-BE49-F238E27FC236}">
                      <a16:creationId xmlns:a16="http://schemas.microsoft.com/office/drawing/2014/main" id="{3761E378-4FF9-CECB-7080-B4C9F2393A62}"/>
                    </a:ext>
                  </a:extLst>
                </p:cNvPr>
                <p:cNvPicPr/>
                <p:nvPr/>
              </p:nvPicPr>
              <p:blipFill>
                <a:blip r:embed="rId19"/>
                <a:stretch>
                  <a:fillRect/>
                </a:stretch>
              </p:blipFill>
              <p:spPr>
                <a:xfrm>
                  <a:off x="1584251" y="1130455"/>
                  <a:ext cx="1005840" cy="3718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Ink 12">
                  <a:extLst>
                    <a:ext uri="{FF2B5EF4-FFF2-40B4-BE49-F238E27FC236}">
                      <a16:creationId xmlns:a16="http://schemas.microsoft.com/office/drawing/2014/main" id="{8964F7D2-166B-2451-E141-3551E6A59DD4}"/>
                    </a:ext>
                  </a:extLst>
                </p14:cNvPr>
                <p14:cNvContentPartPr/>
                <p14:nvPr/>
              </p14:nvContentPartPr>
              <p14:xfrm>
                <a:off x="1861091" y="1265095"/>
                <a:ext cx="353880" cy="21240"/>
              </p14:xfrm>
            </p:contentPart>
          </mc:Choice>
          <mc:Fallback xmlns="">
            <p:pic>
              <p:nvPicPr>
                <p:cNvPr id="13" name="Ink 12">
                  <a:extLst>
                    <a:ext uri="{FF2B5EF4-FFF2-40B4-BE49-F238E27FC236}">
                      <a16:creationId xmlns:a16="http://schemas.microsoft.com/office/drawing/2014/main" id="{8964F7D2-166B-2451-E141-3551E6A59DD4}"/>
                    </a:ext>
                  </a:extLst>
                </p:cNvPr>
                <p:cNvPicPr/>
                <p:nvPr/>
              </p:nvPicPr>
              <p:blipFill>
                <a:blip r:embed="rId21"/>
                <a:stretch>
                  <a:fillRect/>
                </a:stretch>
              </p:blipFill>
              <p:spPr>
                <a:xfrm>
                  <a:off x="1852091" y="1256095"/>
                  <a:ext cx="371520" cy="38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
            <p14:nvContentPartPr>
              <p14:cNvPr id="15" name="Ink 14">
                <a:extLst>
                  <a:ext uri="{FF2B5EF4-FFF2-40B4-BE49-F238E27FC236}">
                    <a16:creationId xmlns:a16="http://schemas.microsoft.com/office/drawing/2014/main" id="{6E712655-7044-1EF7-EE88-2972D71E1FC0}"/>
                  </a:ext>
                </a:extLst>
              </p14:cNvPr>
              <p14:cNvContentPartPr/>
              <p14:nvPr/>
            </p14:nvContentPartPr>
            <p14:xfrm>
              <a:off x="1597931" y="1595935"/>
              <a:ext cx="979200" cy="99360"/>
            </p14:xfrm>
          </p:contentPart>
        </mc:Choice>
        <mc:Fallback xmlns="">
          <p:pic>
            <p:nvPicPr>
              <p:cNvPr id="15" name="Ink 14">
                <a:extLst>
                  <a:ext uri="{FF2B5EF4-FFF2-40B4-BE49-F238E27FC236}">
                    <a16:creationId xmlns:a16="http://schemas.microsoft.com/office/drawing/2014/main" id="{6E712655-7044-1EF7-EE88-2972D71E1FC0}"/>
                  </a:ext>
                </a:extLst>
              </p:cNvPr>
              <p:cNvPicPr/>
              <p:nvPr/>
            </p:nvPicPr>
            <p:blipFill>
              <a:blip r:embed="rId23"/>
              <a:stretch>
                <a:fillRect/>
              </a:stretch>
            </p:blipFill>
            <p:spPr>
              <a:xfrm>
                <a:off x="1589291" y="1587295"/>
                <a:ext cx="996840" cy="117000"/>
              </a:xfrm>
              <a:prstGeom prst="rect">
                <a:avLst/>
              </a:prstGeom>
            </p:spPr>
          </p:pic>
        </mc:Fallback>
      </mc:AlternateContent>
      <p:grpSp>
        <p:nvGrpSpPr>
          <p:cNvPr id="22" name="Group 21">
            <a:extLst>
              <a:ext uri="{FF2B5EF4-FFF2-40B4-BE49-F238E27FC236}">
                <a16:creationId xmlns:a16="http://schemas.microsoft.com/office/drawing/2014/main" id="{13CC5E7E-9B64-DB7D-2B71-6BAB649F4963}"/>
              </a:ext>
            </a:extLst>
          </p:cNvPr>
          <p:cNvGrpSpPr/>
          <p:nvPr/>
        </p:nvGrpSpPr>
        <p:grpSpPr>
          <a:xfrm>
            <a:off x="6511931" y="1080415"/>
            <a:ext cx="1401480" cy="451440"/>
            <a:chOff x="6511931" y="1080415"/>
            <a:chExt cx="1401480" cy="451440"/>
          </a:xfrm>
        </p:grpSpPr>
        <mc:AlternateContent xmlns:mc="http://schemas.openxmlformats.org/markup-compatibility/2006" xmlns:p14="http://schemas.microsoft.com/office/powerpoint/2010/main">
          <mc:Choice Requires="p14">
            <p:contentPart p14:bwMode="auto" r:id="rId24">
              <p14:nvContentPartPr>
                <p14:cNvPr id="20" name="Ink 19">
                  <a:extLst>
                    <a:ext uri="{FF2B5EF4-FFF2-40B4-BE49-F238E27FC236}">
                      <a16:creationId xmlns:a16="http://schemas.microsoft.com/office/drawing/2014/main" id="{46E45D0B-3EFD-F164-239F-18063FAB21F3}"/>
                    </a:ext>
                  </a:extLst>
                </p14:cNvPr>
                <p14:cNvContentPartPr/>
                <p14:nvPr/>
              </p14:nvContentPartPr>
              <p14:xfrm>
                <a:off x="6511931" y="1080415"/>
                <a:ext cx="1401480" cy="451440"/>
              </p14:xfrm>
            </p:contentPart>
          </mc:Choice>
          <mc:Fallback xmlns="">
            <p:pic>
              <p:nvPicPr>
                <p:cNvPr id="20" name="Ink 19">
                  <a:extLst>
                    <a:ext uri="{FF2B5EF4-FFF2-40B4-BE49-F238E27FC236}">
                      <a16:creationId xmlns:a16="http://schemas.microsoft.com/office/drawing/2014/main" id="{46E45D0B-3EFD-F164-239F-18063FAB21F3}"/>
                    </a:ext>
                  </a:extLst>
                </p:cNvPr>
                <p:cNvPicPr/>
                <p:nvPr/>
              </p:nvPicPr>
              <p:blipFill>
                <a:blip r:embed="rId25"/>
                <a:stretch>
                  <a:fillRect/>
                </a:stretch>
              </p:blipFill>
              <p:spPr>
                <a:xfrm>
                  <a:off x="6502931" y="1071775"/>
                  <a:ext cx="1419120" cy="4690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1" name="Ink 20">
                  <a:extLst>
                    <a:ext uri="{FF2B5EF4-FFF2-40B4-BE49-F238E27FC236}">
                      <a16:creationId xmlns:a16="http://schemas.microsoft.com/office/drawing/2014/main" id="{EA99E788-C2A3-6E8A-50B6-C02B3FD01263}"/>
                    </a:ext>
                  </a:extLst>
                </p14:cNvPr>
                <p14:cNvContentPartPr/>
                <p14:nvPr/>
              </p14:nvContentPartPr>
              <p14:xfrm>
                <a:off x="7856171" y="1275175"/>
                <a:ext cx="21960" cy="11520"/>
              </p14:xfrm>
            </p:contentPart>
          </mc:Choice>
          <mc:Fallback xmlns="">
            <p:pic>
              <p:nvPicPr>
                <p:cNvPr id="21" name="Ink 20">
                  <a:extLst>
                    <a:ext uri="{FF2B5EF4-FFF2-40B4-BE49-F238E27FC236}">
                      <a16:creationId xmlns:a16="http://schemas.microsoft.com/office/drawing/2014/main" id="{EA99E788-C2A3-6E8A-50B6-C02B3FD01263}"/>
                    </a:ext>
                  </a:extLst>
                </p:cNvPr>
                <p:cNvPicPr/>
                <p:nvPr/>
              </p:nvPicPr>
              <p:blipFill>
                <a:blip r:embed="rId27"/>
                <a:stretch>
                  <a:fillRect/>
                </a:stretch>
              </p:blipFill>
              <p:spPr>
                <a:xfrm>
                  <a:off x="7847171" y="1266175"/>
                  <a:ext cx="39600" cy="29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8">
            <p14:nvContentPartPr>
              <p14:cNvPr id="23" name="Ink 22">
                <a:extLst>
                  <a:ext uri="{FF2B5EF4-FFF2-40B4-BE49-F238E27FC236}">
                    <a16:creationId xmlns:a16="http://schemas.microsoft.com/office/drawing/2014/main" id="{DE26E663-A5B2-B678-AA18-851B292FBC10}"/>
                  </a:ext>
                </a:extLst>
              </p14:cNvPr>
              <p14:cNvContentPartPr/>
              <p14:nvPr/>
            </p14:nvContentPartPr>
            <p14:xfrm>
              <a:off x="6399971" y="1699975"/>
              <a:ext cx="1324080" cy="48240"/>
            </p14:xfrm>
          </p:contentPart>
        </mc:Choice>
        <mc:Fallback xmlns="">
          <p:pic>
            <p:nvPicPr>
              <p:cNvPr id="23" name="Ink 22">
                <a:extLst>
                  <a:ext uri="{FF2B5EF4-FFF2-40B4-BE49-F238E27FC236}">
                    <a16:creationId xmlns:a16="http://schemas.microsoft.com/office/drawing/2014/main" id="{DE26E663-A5B2-B678-AA18-851B292FBC10}"/>
                  </a:ext>
                </a:extLst>
              </p:cNvPr>
              <p:cNvPicPr/>
              <p:nvPr/>
            </p:nvPicPr>
            <p:blipFill>
              <a:blip r:embed="rId29"/>
              <a:stretch>
                <a:fillRect/>
              </a:stretch>
            </p:blipFill>
            <p:spPr>
              <a:xfrm>
                <a:off x="6390971" y="1691335"/>
                <a:ext cx="1341720" cy="65880"/>
              </a:xfrm>
              <a:prstGeom prst="rect">
                <a:avLst/>
              </a:prstGeom>
            </p:spPr>
          </p:pic>
        </mc:Fallback>
      </mc:AlternateContent>
      <p:grpSp>
        <p:nvGrpSpPr>
          <p:cNvPr id="46" name="Group 45">
            <a:extLst>
              <a:ext uri="{FF2B5EF4-FFF2-40B4-BE49-F238E27FC236}">
                <a16:creationId xmlns:a16="http://schemas.microsoft.com/office/drawing/2014/main" id="{B94F6B7E-AF57-3684-7FD0-BF5F88C35C22}"/>
              </a:ext>
            </a:extLst>
          </p:cNvPr>
          <p:cNvGrpSpPr/>
          <p:nvPr/>
        </p:nvGrpSpPr>
        <p:grpSpPr>
          <a:xfrm>
            <a:off x="1914371" y="1914895"/>
            <a:ext cx="1970280" cy="454320"/>
            <a:chOff x="1914371" y="1914895"/>
            <a:chExt cx="1970280" cy="454320"/>
          </a:xfrm>
        </p:grpSpPr>
        <mc:AlternateContent xmlns:mc="http://schemas.openxmlformats.org/markup-compatibility/2006" xmlns:p14="http://schemas.microsoft.com/office/powerpoint/2010/main">
          <mc:Choice Requires="p14">
            <p:contentPart p14:bwMode="auto" r:id="rId30">
              <p14:nvContentPartPr>
                <p14:cNvPr id="16" name="Ink 15">
                  <a:extLst>
                    <a:ext uri="{FF2B5EF4-FFF2-40B4-BE49-F238E27FC236}">
                      <a16:creationId xmlns:a16="http://schemas.microsoft.com/office/drawing/2014/main" id="{F8569DF6-6815-46F8-49A5-4B92231F6B41}"/>
                    </a:ext>
                  </a:extLst>
                </p14:cNvPr>
                <p14:cNvContentPartPr/>
                <p14:nvPr/>
              </p14:nvContentPartPr>
              <p14:xfrm>
                <a:off x="1944971" y="1998415"/>
                <a:ext cx="220680" cy="350280"/>
              </p14:xfrm>
            </p:contentPart>
          </mc:Choice>
          <mc:Fallback xmlns="">
            <p:pic>
              <p:nvPicPr>
                <p:cNvPr id="16" name="Ink 15">
                  <a:extLst>
                    <a:ext uri="{FF2B5EF4-FFF2-40B4-BE49-F238E27FC236}">
                      <a16:creationId xmlns:a16="http://schemas.microsoft.com/office/drawing/2014/main" id="{F8569DF6-6815-46F8-49A5-4B92231F6B41}"/>
                    </a:ext>
                  </a:extLst>
                </p:cNvPr>
                <p:cNvPicPr/>
                <p:nvPr/>
              </p:nvPicPr>
              <p:blipFill>
                <a:blip r:embed="rId31"/>
                <a:stretch>
                  <a:fillRect/>
                </a:stretch>
              </p:blipFill>
              <p:spPr>
                <a:xfrm>
                  <a:off x="1935971" y="1989775"/>
                  <a:ext cx="238320" cy="3679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7" name="Ink 16">
                  <a:extLst>
                    <a:ext uri="{FF2B5EF4-FFF2-40B4-BE49-F238E27FC236}">
                      <a16:creationId xmlns:a16="http://schemas.microsoft.com/office/drawing/2014/main" id="{9E6144E2-803F-5B57-C784-607FC0821DE1}"/>
                    </a:ext>
                  </a:extLst>
                </p14:cNvPr>
                <p14:cNvContentPartPr/>
                <p14:nvPr/>
              </p14:nvContentPartPr>
              <p14:xfrm>
                <a:off x="1965851" y="2005975"/>
                <a:ext cx="338760" cy="20880"/>
              </p14:xfrm>
            </p:contentPart>
          </mc:Choice>
          <mc:Fallback xmlns="">
            <p:pic>
              <p:nvPicPr>
                <p:cNvPr id="17" name="Ink 16">
                  <a:extLst>
                    <a:ext uri="{FF2B5EF4-FFF2-40B4-BE49-F238E27FC236}">
                      <a16:creationId xmlns:a16="http://schemas.microsoft.com/office/drawing/2014/main" id="{9E6144E2-803F-5B57-C784-607FC0821DE1}"/>
                    </a:ext>
                  </a:extLst>
                </p:cNvPr>
                <p:cNvPicPr/>
                <p:nvPr/>
              </p:nvPicPr>
              <p:blipFill>
                <a:blip r:embed="rId33"/>
                <a:stretch>
                  <a:fillRect/>
                </a:stretch>
              </p:blipFill>
              <p:spPr>
                <a:xfrm>
                  <a:off x="1956851" y="1997335"/>
                  <a:ext cx="35640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8" name="Ink 17">
                  <a:extLst>
                    <a:ext uri="{FF2B5EF4-FFF2-40B4-BE49-F238E27FC236}">
                      <a16:creationId xmlns:a16="http://schemas.microsoft.com/office/drawing/2014/main" id="{395573F3-870F-A366-AAE2-F61616B27A78}"/>
                    </a:ext>
                  </a:extLst>
                </p14:cNvPr>
                <p14:cNvContentPartPr/>
                <p14:nvPr/>
              </p14:nvContentPartPr>
              <p14:xfrm>
                <a:off x="1914371" y="1914895"/>
                <a:ext cx="421560" cy="29520"/>
              </p14:xfrm>
            </p:contentPart>
          </mc:Choice>
          <mc:Fallback xmlns="">
            <p:pic>
              <p:nvPicPr>
                <p:cNvPr id="18" name="Ink 17">
                  <a:extLst>
                    <a:ext uri="{FF2B5EF4-FFF2-40B4-BE49-F238E27FC236}">
                      <a16:creationId xmlns:a16="http://schemas.microsoft.com/office/drawing/2014/main" id="{395573F3-870F-A366-AAE2-F61616B27A78}"/>
                    </a:ext>
                  </a:extLst>
                </p:cNvPr>
                <p:cNvPicPr/>
                <p:nvPr/>
              </p:nvPicPr>
              <p:blipFill>
                <a:blip r:embed="rId35"/>
                <a:stretch>
                  <a:fillRect/>
                </a:stretch>
              </p:blipFill>
              <p:spPr>
                <a:xfrm>
                  <a:off x="1905371" y="1906255"/>
                  <a:ext cx="43920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6" name="Ink 35">
                  <a:extLst>
                    <a:ext uri="{FF2B5EF4-FFF2-40B4-BE49-F238E27FC236}">
                      <a16:creationId xmlns:a16="http://schemas.microsoft.com/office/drawing/2014/main" id="{4DAE7170-91C6-8D2E-DC65-32D425EE4B9B}"/>
                    </a:ext>
                  </a:extLst>
                </p14:cNvPr>
                <p14:cNvContentPartPr/>
                <p14:nvPr/>
              </p14:nvContentPartPr>
              <p14:xfrm>
                <a:off x="2435651" y="2119375"/>
                <a:ext cx="236160" cy="42120"/>
              </p14:xfrm>
            </p:contentPart>
          </mc:Choice>
          <mc:Fallback xmlns="">
            <p:pic>
              <p:nvPicPr>
                <p:cNvPr id="36" name="Ink 35">
                  <a:extLst>
                    <a:ext uri="{FF2B5EF4-FFF2-40B4-BE49-F238E27FC236}">
                      <a16:creationId xmlns:a16="http://schemas.microsoft.com/office/drawing/2014/main" id="{4DAE7170-91C6-8D2E-DC65-32D425EE4B9B}"/>
                    </a:ext>
                  </a:extLst>
                </p:cNvPr>
                <p:cNvPicPr/>
                <p:nvPr/>
              </p:nvPicPr>
              <p:blipFill>
                <a:blip r:embed="rId37"/>
                <a:stretch>
                  <a:fillRect/>
                </a:stretch>
              </p:blipFill>
              <p:spPr>
                <a:xfrm>
                  <a:off x="2426651" y="2110375"/>
                  <a:ext cx="25380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7" name="Ink 36">
                  <a:extLst>
                    <a:ext uri="{FF2B5EF4-FFF2-40B4-BE49-F238E27FC236}">
                      <a16:creationId xmlns:a16="http://schemas.microsoft.com/office/drawing/2014/main" id="{A84F25A6-B034-0A6F-72F4-12E2597D3961}"/>
                    </a:ext>
                  </a:extLst>
                </p14:cNvPr>
                <p14:cNvContentPartPr/>
                <p14:nvPr/>
              </p14:nvContentPartPr>
              <p14:xfrm>
                <a:off x="2432771" y="2209735"/>
                <a:ext cx="218160" cy="21240"/>
              </p14:xfrm>
            </p:contentPart>
          </mc:Choice>
          <mc:Fallback xmlns="">
            <p:pic>
              <p:nvPicPr>
                <p:cNvPr id="37" name="Ink 36">
                  <a:extLst>
                    <a:ext uri="{FF2B5EF4-FFF2-40B4-BE49-F238E27FC236}">
                      <a16:creationId xmlns:a16="http://schemas.microsoft.com/office/drawing/2014/main" id="{A84F25A6-B034-0A6F-72F4-12E2597D3961}"/>
                    </a:ext>
                  </a:extLst>
                </p:cNvPr>
                <p:cNvPicPr/>
                <p:nvPr/>
              </p:nvPicPr>
              <p:blipFill>
                <a:blip r:embed="rId39"/>
                <a:stretch>
                  <a:fillRect/>
                </a:stretch>
              </p:blipFill>
              <p:spPr>
                <a:xfrm>
                  <a:off x="2424131" y="2201095"/>
                  <a:ext cx="23580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9" name="Ink 38">
                  <a:extLst>
                    <a:ext uri="{FF2B5EF4-FFF2-40B4-BE49-F238E27FC236}">
                      <a16:creationId xmlns:a16="http://schemas.microsoft.com/office/drawing/2014/main" id="{BF9F3393-FB7E-A7B9-CA8D-4D92ED9A4980}"/>
                    </a:ext>
                  </a:extLst>
                </p14:cNvPr>
                <p14:cNvContentPartPr/>
                <p14:nvPr/>
              </p14:nvContentPartPr>
              <p14:xfrm>
                <a:off x="2826611" y="1985095"/>
                <a:ext cx="235080" cy="384120"/>
              </p14:xfrm>
            </p:contentPart>
          </mc:Choice>
          <mc:Fallback xmlns="">
            <p:pic>
              <p:nvPicPr>
                <p:cNvPr id="39" name="Ink 38">
                  <a:extLst>
                    <a:ext uri="{FF2B5EF4-FFF2-40B4-BE49-F238E27FC236}">
                      <a16:creationId xmlns:a16="http://schemas.microsoft.com/office/drawing/2014/main" id="{BF9F3393-FB7E-A7B9-CA8D-4D92ED9A4980}"/>
                    </a:ext>
                  </a:extLst>
                </p:cNvPr>
                <p:cNvPicPr/>
                <p:nvPr/>
              </p:nvPicPr>
              <p:blipFill>
                <a:blip r:embed="rId41"/>
                <a:stretch>
                  <a:fillRect/>
                </a:stretch>
              </p:blipFill>
              <p:spPr>
                <a:xfrm>
                  <a:off x="2817611" y="1976095"/>
                  <a:ext cx="252720" cy="4017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0" name="Ink 39">
                  <a:extLst>
                    <a:ext uri="{FF2B5EF4-FFF2-40B4-BE49-F238E27FC236}">
                      <a16:creationId xmlns:a16="http://schemas.microsoft.com/office/drawing/2014/main" id="{215E23C1-BA34-7387-9F27-7730955E141E}"/>
                    </a:ext>
                  </a:extLst>
                </p14:cNvPr>
                <p14:cNvContentPartPr/>
                <p14:nvPr/>
              </p14:nvContentPartPr>
              <p14:xfrm>
                <a:off x="2823731" y="1927495"/>
                <a:ext cx="255240" cy="19080"/>
              </p14:xfrm>
            </p:contentPart>
          </mc:Choice>
          <mc:Fallback xmlns="">
            <p:pic>
              <p:nvPicPr>
                <p:cNvPr id="40" name="Ink 39">
                  <a:extLst>
                    <a:ext uri="{FF2B5EF4-FFF2-40B4-BE49-F238E27FC236}">
                      <a16:creationId xmlns:a16="http://schemas.microsoft.com/office/drawing/2014/main" id="{215E23C1-BA34-7387-9F27-7730955E141E}"/>
                    </a:ext>
                  </a:extLst>
                </p:cNvPr>
                <p:cNvPicPr/>
                <p:nvPr/>
              </p:nvPicPr>
              <p:blipFill>
                <a:blip r:embed="rId43"/>
                <a:stretch>
                  <a:fillRect/>
                </a:stretch>
              </p:blipFill>
              <p:spPr>
                <a:xfrm>
                  <a:off x="2814731" y="1918495"/>
                  <a:ext cx="27288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2" name="Ink 41">
                  <a:extLst>
                    <a:ext uri="{FF2B5EF4-FFF2-40B4-BE49-F238E27FC236}">
                      <a16:creationId xmlns:a16="http://schemas.microsoft.com/office/drawing/2014/main" id="{188EA9EE-1B89-CE5A-6388-C5DF83045093}"/>
                    </a:ext>
                  </a:extLst>
                </p14:cNvPr>
                <p14:cNvContentPartPr/>
                <p14:nvPr/>
              </p14:nvContentPartPr>
              <p14:xfrm>
                <a:off x="3361931" y="2095975"/>
                <a:ext cx="4680" cy="184680"/>
              </p14:xfrm>
            </p:contentPart>
          </mc:Choice>
          <mc:Fallback xmlns="">
            <p:pic>
              <p:nvPicPr>
                <p:cNvPr id="42" name="Ink 41">
                  <a:extLst>
                    <a:ext uri="{FF2B5EF4-FFF2-40B4-BE49-F238E27FC236}">
                      <a16:creationId xmlns:a16="http://schemas.microsoft.com/office/drawing/2014/main" id="{188EA9EE-1B89-CE5A-6388-C5DF83045093}"/>
                    </a:ext>
                  </a:extLst>
                </p:cNvPr>
                <p:cNvPicPr/>
                <p:nvPr/>
              </p:nvPicPr>
              <p:blipFill>
                <a:blip r:embed="rId45"/>
                <a:stretch>
                  <a:fillRect/>
                </a:stretch>
              </p:blipFill>
              <p:spPr>
                <a:xfrm>
                  <a:off x="3352931" y="2086975"/>
                  <a:ext cx="2232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43" name="Ink 42">
                  <a:extLst>
                    <a:ext uri="{FF2B5EF4-FFF2-40B4-BE49-F238E27FC236}">
                      <a16:creationId xmlns:a16="http://schemas.microsoft.com/office/drawing/2014/main" id="{6029753E-170F-427F-26AD-B30A0537E86F}"/>
                    </a:ext>
                  </a:extLst>
                </p14:cNvPr>
                <p14:cNvContentPartPr/>
                <p14:nvPr/>
              </p14:nvContentPartPr>
              <p14:xfrm>
                <a:off x="3276611" y="2205775"/>
                <a:ext cx="183960" cy="17280"/>
              </p14:xfrm>
            </p:contentPart>
          </mc:Choice>
          <mc:Fallback xmlns="">
            <p:pic>
              <p:nvPicPr>
                <p:cNvPr id="43" name="Ink 42">
                  <a:extLst>
                    <a:ext uri="{FF2B5EF4-FFF2-40B4-BE49-F238E27FC236}">
                      <a16:creationId xmlns:a16="http://schemas.microsoft.com/office/drawing/2014/main" id="{6029753E-170F-427F-26AD-B30A0537E86F}"/>
                    </a:ext>
                  </a:extLst>
                </p:cNvPr>
                <p:cNvPicPr/>
                <p:nvPr/>
              </p:nvPicPr>
              <p:blipFill>
                <a:blip r:embed="rId47"/>
                <a:stretch>
                  <a:fillRect/>
                </a:stretch>
              </p:blipFill>
              <p:spPr>
                <a:xfrm>
                  <a:off x="3267611" y="2196775"/>
                  <a:ext cx="20160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4" name="Ink 43">
                  <a:extLst>
                    <a:ext uri="{FF2B5EF4-FFF2-40B4-BE49-F238E27FC236}">
                      <a16:creationId xmlns:a16="http://schemas.microsoft.com/office/drawing/2014/main" id="{D0E0A7FA-35C5-50DD-4BD6-0B2D4F44708D}"/>
                    </a:ext>
                  </a:extLst>
                </p14:cNvPr>
                <p14:cNvContentPartPr/>
                <p14:nvPr/>
              </p14:nvContentPartPr>
              <p14:xfrm>
                <a:off x="3613931" y="2025775"/>
                <a:ext cx="233280" cy="294120"/>
              </p14:xfrm>
            </p:contentPart>
          </mc:Choice>
          <mc:Fallback xmlns="">
            <p:pic>
              <p:nvPicPr>
                <p:cNvPr id="44" name="Ink 43">
                  <a:extLst>
                    <a:ext uri="{FF2B5EF4-FFF2-40B4-BE49-F238E27FC236}">
                      <a16:creationId xmlns:a16="http://schemas.microsoft.com/office/drawing/2014/main" id="{D0E0A7FA-35C5-50DD-4BD6-0B2D4F44708D}"/>
                    </a:ext>
                  </a:extLst>
                </p:cNvPr>
                <p:cNvPicPr/>
                <p:nvPr/>
              </p:nvPicPr>
              <p:blipFill>
                <a:blip r:embed="rId49"/>
                <a:stretch>
                  <a:fillRect/>
                </a:stretch>
              </p:blipFill>
              <p:spPr>
                <a:xfrm>
                  <a:off x="3605291" y="2017135"/>
                  <a:ext cx="250920" cy="3117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5" name="Ink 44">
                  <a:extLst>
                    <a:ext uri="{FF2B5EF4-FFF2-40B4-BE49-F238E27FC236}">
                      <a16:creationId xmlns:a16="http://schemas.microsoft.com/office/drawing/2014/main" id="{30C69B07-3B39-1B24-C07A-B0FD32A7AB3B}"/>
                    </a:ext>
                  </a:extLst>
                </p14:cNvPr>
                <p14:cNvContentPartPr/>
                <p14:nvPr/>
              </p14:nvContentPartPr>
              <p14:xfrm>
                <a:off x="3617891" y="1952695"/>
                <a:ext cx="266760" cy="19080"/>
              </p14:xfrm>
            </p:contentPart>
          </mc:Choice>
          <mc:Fallback xmlns="">
            <p:pic>
              <p:nvPicPr>
                <p:cNvPr id="45" name="Ink 44">
                  <a:extLst>
                    <a:ext uri="{FF2B5EF4-FFF2-40B4-BE49-F238E27FC236}">
                      <a16:creationId xmlns:a16="http://schemas.microsoft.com/office/drawing/2014/main" id="{30C69B07-3B39-1B24-C07A-B0FD32A7AB3B}"/>
                    </a:ext>
                  </a:extLst>
                </p:cNvPr>
                <p:cNvPicPr/>
                <p:nvPr/>
              </p:nvPicPr>
              <p:blipFill>
                <a:blip r:embed="rId51"/>
                <a:stretch>
                  <a:fillRect/>
                </a:stretch>
              </p:blipFill>
              <p:spPr>
                <a:xfrm>
                  <a:off x="3608891" y="1943695"/>
                  <a:ext cx="284400" cy="36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2">
            <p14:nvContentPartPr>
              <p14:cNvPr id="47" name="Ink 46">
                <a:extLst>
                  <a:ext uri="{FF2B5EF4-FFF2-40B4-BE49-F238E27FC236}">
                    <a16:creationId xmlns:a16="http://schemas.microsoft.com/office/drawing/2014/main" id="{4C40E3B5-E1F7-E00F-055D-8775ECB6C0B3}"/>
                  </a:ext>
                </a:extLst>
              </p14:cNvPr>
              <p14:cNvContentPartPr/>
              <p14:nvPr/>
            </p14:nvContentPartPr>
            <p14:xfrm>
              <a:off x="7344971" y="2193535"/>
              <a:ext cx="225000" cy="21600"/>
            </p14:xfrm>
          </p:contentPart>
        </mc:Choice>
        <mc:Fallback xmlns="">
          <p:pic>
            <p:nvPicPr>
              <p:cNvPr id="47" name="Ink 46">
                <a:extLst>
                  <a:ext uri="{FF2B5EF4-FFF2-40B4-BE49-F238E27FC236}">
                    <a16:creationId xmlns:a16="http://schemas.microsoft.com/office/drawing/2014/main" id="{4C40E3B5-E1F7-E00F-055D-8775ECB6C0B3}"/>
                  </a:ext>
                </a:extLst>
              </p:cNvPr>
              <p:cNvPicPr/>
              <p:nvPr/>
            </p:nvPicPr>
            <p:blipFill>
              <a:blip r:embed="rId53"/>
              <a:stretch>
                <a:fillRect/>
              </a:stretch>
            </p:blipFill>
            <p:spPr>
              <a:xfrm>
                <a:off x="7335971" y="2184535"/>
                <a:ext cx="24264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8" name="Ink 47">
                <a:extLst>
                  <a:ext uri="{FF2B5EF4-FFF2-40B4-BE49-F238E27FC236}">
                    <a16:creationId xmlns:a16="http://schemas.microsoft.com/office/drawing/2014/main" id="{E1BBC17B-CA18-333A-B5ED-A8BC4752986E}"/>
                  </a:ext>
                </a:extLst>
              </p14:cNvPr>
              <p14:cNvContentPartPr/>
              <p14:nvPr/>
            </p14:nvContentPartPr>
            <p14:xfrm>
              <a:off x="7301051" y="2255815"/>
              <a:ext cx="237960" cy="19080"/>
            </p14:xfrm>
          </p:contentPart>
        </mc:Choice>
        <mc:Fallback xmlns="">
          <p:pic>
            <p:nvPicPr>
              <p:cNvPr id="48" name="Ink 47">
                <a:extLst>
                  <a:ext uri="{FF2B5EF4-FFF2-40B4-BE49-F238E27FC236}">
                    <a16:creationId xmlns:a16="http://schemas.microsoft.com/office/drawing/2014/main" id="{E1BBC17B-CA18-333A-B5ED-A8BC4752986E}"/>
                  </a:ext>
                </a:extLst>
              </p:cNvPr>
              <p:cNvPicPr/>
              <p:nvPr/>
            </p:nvPicPr>
            <p:blipFill>
              <a:blip r:embed="rId55"/>
              <a:stretch>
                <a:fillRect/>
              </a:stretch>
            </p:blipFill>
            <p:spPr>
              <a:xfrm>
                <a:off x="7292051" y="2246815"/>
                <a:ext cx="25560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9" name="Ink 48">
                <a:extLst>
                  <a:ext uri="{FF2B5EF4-FFF2-40B4-BE49-F238E27FC236}">
                    <a16:creationId xmlns:a16="http://schemas.microsoft.com/office/drawing/2014/main" id="{9E6C6722-B834-B630-79C0-542FA469A2F6}"/>
                  </a:ext>
                </a:extLst>
              </p14:cNvPr>
              <p14:cNvContentPartPr/>
              <p14:nvPr/>
            </p14:nvContentPartPr>
            <p14:xfrm>
              <a:off x="7751411" y="2045935"/>
              <a:ext cx="255960" cy="348120"/>
            </p14:xfrm>
          </p:contentPart>
        </mc:Choice>
        <mc:Fallback xmlns="">
          <p:pic>
            <p:nvPicPr>
              <p:cNvPr id="49" name="Ink 48">
                <a:extLst>
                  <a:ext uri="{FF2B5EF4-FFF2-40B4-BE49-F238E27FC236}">
                    <a16:creationId xmlns:a16="http://schemas.microsoft.com/office/drawing/2014/main" id="{9E6C6722-B834-B630-79C0-542FA469A2F6}"/>
                  </a:ext>
                </a:extLst>
              </p:cNvPr>
              <p:cNvPicPr/>
              <p:nvPr/>
            </p:nvPicPr>
            <p:blipFill>
              <a:blip r:embed="rId57"/>
              <a:stretch>
                <a:fillRect/>
              </a:stretch>
            </p:blipFill>
            <p:spPr>
              <a:xfrm>
                <a:off x="7742771" y="2036935"/>
                <a:ext cx="273600" cy="3657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50" name="Ink 49">
                <a:extLst>
                  <a:ext uri="{FF2B5EF4-FFF2-40B4-BE49-F238E27FC236}">
                    <a16:creationId xmlns:a16="http://schemas.microsoft.com/office/drawing/2014/main" id="{355FD359-F7D4-CDE7-DE93-8433964DEA77}"/>
                  </a:ext>
                </a:extLst>
              </p14:cNvPr>
              <p14:cNvContentPartPr/>
              <p14:nvPr/>
            </p14:nvContentPartPr>
            <p14:xfrm>
              <a:off x="8304731" y="2128375"/>
              <a:ext cx="63000" cy="193320"/>
            </p14:xfrm>
          </p:contentPart>
        </mc:Choice>
        <mc:Fallback xmlns="">
          <p:pic>
            <p:nvPicPr>
              <p:cNvPr id="50" name="Ink 49">
                <a:extLst>
                  <a:ext uri="{FF2B5EF4-FFF2-40B4-BE49-F238E27FC236}">
                    <a16:creationId xmlns:a16="http://schemas.microsoft.com/office/drawing/2014/main" id="{355FD359-F7D4-CDE7-DE93-8433964DEA77}"/>
                  </a:ext>
                </a:extLst>
              </p:cNvPr>
              <p:cNvPicPr/>
              <p:nvPr/>
            </p:nvPicPr>
            <p:blipFill>
              <a:blip r:embed="rId59"/>
              <a:stretch>
                <a:fillRect/>
              </a:stretch>
            </p:blipFill>
            <p:spPr>
              <a:xfrm>
                <a:off x="8295731" y="2119375"/>
                <a:ext cx="8064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51" name="Ink 50">
                <a:extLst>
                  <a:ext uri="{FF2B5EF4-FFF2-40B4-BE49-F238E27FC236}">
                    <a16:creationId xmlns:a16="http://schemas.microsoft.com/office/drawing/2014/main" id="{23B3B53A-2354-C4DC-7AC3-C542748E2680}"/>
                  </a:ext>
                </a:extLst>
              </p14:cNvPr>
              <p14:cNvContentPartPr/>
              <p14:nvPr/>
            </p14:nvContentPartPr>
            <p14:xfrm>
              <a:off x="8190971" y="2221255"/>
              <a:ext cx="213480" cy="5760"/>
            </p14:xfrm>
          </p:contentPart>
        </mc:Choice>
        <mc:Fallback xmlns="">
          <p:pic>
            <p:nvPicPr>
              <p:cNvPr id="51" name="Ink 50">
                <a:extLst>
                  <a:ext uri="{FF2B5EF4-FFF2-40B4-BE49-F238E27FC236}">
                    <a16:creationId xmlns:a16="http://schemas.microsoft.com/office/drawing/2014/main" id="{23B3B53A-2354-C4DC-7AC3-C542748E2680}"/>
                  </a:ext>
                </a:extLst>
              </p:cNvPr>
              <p:cNvPicPr/>
              <p:nvPr/>
            </p:nvPicPr>
            <p:blipFill>
              <a:blip r:embed="rId61"/>
              <a:stretch>
                <a:fillRect/>
              </a:stretch>
            </p:blipFill>
            <p:spPr>
              <a:xfrm>
                <a:off x="8181971" y="2212615"/>
                <a:ext cx="23112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52" name="Ink 51">
                <a:extLst>
                  <a:ext uri="{FF2B5EF4-FFF2-40B4-BE49-F238E27FC236}">
                    <a16:creationId xmlns:a16="http://schemas.microsoft.com/office/drawing/2014/main" id="{3C928BE0-DBC3-C17B-3121-0FA060779A9C}"/>
                  </a:ext>
                </a:extLst>
              </p14:cNvPr>
              <p14:cNvContentPartPr/>
              <p14:nvPr/>
            </p14:nvContentPartPr>
            <p14:xfrm>
              <a:off x="8697851" y="2065375"/>
              <a:ext cx="241200" cy="279000"/>
            </p14:xfrm>
          </p:contentPart>
        </mc:Choice>
        <mc:Fallback xmlns="">
          <p:pic>
            <p:nvPicPr>
              <p:cNvPr id="52" name="Ink 51">
                <a:extLst>
                  <a:ext uri="{FF2B5EF4-FFF2-40B4-BE49-F238E27FC236}">
                    <a16:creationId xmlns:a16="http://schemas.microsoft.com/office/drawing/2014/main" id="{3C928BE0-DBC3-C17B-3121-0FA060779A9C}"/>
                  </a:ext>
                </a:extLst>
              </p:cNvPr>
              <p:cNvPicPr/>
              <p:nvPr/>
            </p:nvPicPr>
            <p:blipFill>
              <a:blip r:embed="rId63"/>
              <a:stretch>
                <a:fillRect/>
              </a:stretch>
            </p:blipFill>
            <p:spPr>
              <a:xfrm>
                <a:off x="8688851" y="2056735"/>
                <a:ext cx="258840" cy="2966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53" name="Ink 52">
                <a:extLst>
                  <a:ext uri="{FF2B5EF4-FFF2-40B4-BE49-F238E27FC236}">
                    <a16:creationId xmlns:a16="http://schemas.microsoft.com/office/drawing/2014/main" id="{C263E68F-C794-A5AB-C556-50F218780FB5}"/>
                  </a:ext>
                </a:extLst>
              </p14:cNvPr>
              <p14:cNvContentPartPr/>
              <p14:nvPr/>
            </p14:nvContentPartPr>
            <p14:xfrm>
              <a:off x="8689571" y="1963135"/>
              <a:ext cx="290880" cy="18360"/>
            </p14:xfrm>
          </p:contentPart>
        </mc:Choice>
        <mc:Fallback xmlns="">
          <p:pic>
            <p:nvPicPr>
              <p:cNvPr id="53" name="Ink 52">
                <a:extLst>
                  <a:ext uri="{FF2B5EF4-FFF2-40B4-BE49-F238E27FC236}">
                    <a16:creationId xmlns:a16="http://schemas.microsoft.com/office/drawing/2014/main" id="{C263E68F-C794-A5AB-C556-50F218780FB5}"/>
                  </a:ext>
                </a:extLst>
              </p:cNvPr>
              <p:cNvPicPr/>
              <p:nvPr/>
            </p:nvPicPr>
            <p:blipFill>
              <a:blip r:embed="rId65"/>
              <a:stretch>
                <a:fillRect/>
              </a:stretch>
            </p:blipFill>
            <p:spPr>
              <a:xfrm>
                <a:off x="8680931" y="1954135"/>
                <a:ext cx="3085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54" name="Ink 53">
                <a:extLst>
                  <a:ext uri="{FF2B5EF4-FFF2-40B4-BE49-F238E27FC236}">
                    <a16:creationId xmlns:a16="http://schemas.microsoft.com/office/drawing/2014/main" id="{D8CB6033-AEE8-373C-EDAD-66542EE8B337}"/>
                  </a:ext>
                </a:extLst>
              </p14:cNvPr>
              <p14:cNvContentPartPr/>
              <p14:nvPr/>
            </p14:nvContentPartPr>
            <p14:xfrm>
              <a:off x="7814411" y="1993735"/>
              <a:ext cx="322920" cy="5760"/>
            </p14:xfrm>
          </p:contentPart>
        </mc:Choice>
        <mc:Fallback xmlns="">
          <p:pic>
            <p:nvPicPr>
              <p:cNvPr id="54" name="Ink 53">
                <a:extLst>
                  <a:ext uri="{FF2B5EF4-FFF2-40B4-BE49-F238E27FC236}">
                    <a16:creationId xmlns:a16="http://schemas.microsoft.com/office/drawing/2014/main" id="{D8CB6033-AEE8-373C-EDAD-66542EE8B337}"/>
                  </a:ext>
                </a:extLst>
              </p:cNvPr>
              <p:cNvPicPr/>
              <p:nvPr/>
            </p:nvPicPr>
            <p:blipFill>
              <a:blip r:embed="rId67"/>
              <a:stretch>
                <a:fillRect/>
              </a:stretch>
            </p:blipFill>
            <p:spPr>
              <a:xfrm>
                <a:off x="7805771" y="1985095"/>
                <a:ext cx="340560" cy="23400"/>
              </a:xfrm>
              <a:prstGeom prst="rect">
                <a:avLst/>
              </a:prstGeom>
            </p:spPr>
          </p:pic>
        </mc:Fallback>
      </mc:AlternateContent>
      <p:grpSp>
        <p:nvGrpSpPr>
          <p:cNvPr id="57" name="Group 56">
            <a:extLst>
              <a:ext uri="{FF2B5EF4-FFF2-40B4-BE49-F238E27FC236}">
                <a16:creationId xmlns:a16="http://schemas.microsoft.com/office/drawing/2014/main" id="{9AE6E6BD-E3FB-ECD4-03B9-8EA5C4136BB6}"/>
              </a:ext>
            </a:extLst>
          </p:cNvPr>
          <p:cNvGrpSpPr/>
          <p:nvPr/>
        </p:nvGrpSpPr>
        <p:grpSpPr>
          <a:xfrm>
            <a:off x="6406091" y="1937215"/>
            <a:ext cx="467640" cy="513000"/>
            <a:chOff x="6406091" y="1937215"/>
            <a:chExt cx="467640" cy="513000"/>
          </a:xfrm>
        </p:grpSpPr>
        <mc:AlternateContent xmlns:mc="http://schemas.openxmlformats.org/markup-compatibility/2006" xmlns:p14="http://schemas.microsoft.com/office/powerpoint/2010/main">
          <mc:Choice Requires="p14">
            <p:contentPart p14:bwMode="auto" r:id="rId68">
              <p14:nvContentPartPr>
                <p14:cNvPr id="25" name="Ink 24">
                  <a:extLst>
                    <a:ext uri="{FF2B5EF4-FFF2-40B4-BE49-F238E27FC236}">
                      <a16:creationId xmlns:a16="http://schemas.microsoft.com/office/drawing/2014/main" id="{FD7BD6C7-1165-D044-DCA0-B6F1146A1D36}"/>
                    </a:ext>
                  </a:extLst>
                </p14:cNvPr>
                <p14:cNvContentPartPr/>
                <p14:nvPr/>
              </p14:nvContentPartPr>
              <p14:xfrm>
                <a:off x="6506531" y="2029015"/>
                <a:ext cx="319680" cy="26280"/>
              </p14:xfrm>
            </p:contentPart>
          </mc:Choice>
          <mc:Fallback xmlns="">
            <p:pic>
              <p:nvPicPr>
                <p:cNvPr id="25" name="Ink 24">
                  <a:extLst>
                    <a:ext uri="{FF2B5EF4-FFF2-40B4-BE49-F238E27FC236}">
                      <a16:creationId xmlns:a16="http://schemas.microsoft.com/office/drawing/2014/main" id="{FD7BD6C7-1165-D044-DCA0-B6F1146A1D36}"/>
                    </a:ext>
                  </a:extLst>
                </p:cNvPr>
                <p:cNvPicPr/>
                <p:nvPr/>
              </p:nvPicPr>
              <p:blipFill>
                <a:blip r:embed="rId69"/>
                <a:stretch>
                  <a:fillRect/>
                </a:stretch>
              </p:blipFill>
              <p:spPr>
                <a:xfrm>
                  <a:off x="6497531" y="2020375"/>
                  <a:ext cx="33732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26" name="Ink 25">
                  <a:extLst>
                    <a:ext uri="{FF2B5EF4-FFF2-40B4-BE49-F238E27FC236}">
                      <a16:creationId xmlns:a16="http://schemas.microsoft.com/office/drawing/2014/main" id="{0C542B7F-37C9-2F3E-5F45-9EF08EEDD8C8}"/>
                    </a:ext>
                  </a:extLst>
                </p14:cNvPr>
                <p14:cNvContentPartPr/>
                <p14:nvPr/>
              </p14:nvContentPartPr>
              <p14:xfrm>
                <a:off x="6453611" y="1937215"/>
                <a:ext cx="420120" cy="34200"/>
              </p14:xfrm>
            </p:contentPart>
          </mc:Choice>
          <mc:Fallback xmlns="">
            <p:pic>
              <p:nvPicPr>
                <p:cNvPr id="26" name="Ink 25">
                  <a:extLst>
                    <a:ext uri="{FF2B5EF4-FFF2-40B4-BE49-F238E27FC236}">
                      <a16:creationId xmlns:a16="http://schemas.microsoft.com/office/drawing/2014/main" id="{0C542B7F-37C9-2F3E-5F45-9EF08EEDD8C8}"/>
                    </a:ext>
                  </a:extLst>
                </p:cNvPr>
                <p:cNvPicPr/>
                <p:nvPr/>
              </p:nvPicPr>
              <p:blipFill>
                <a:blip r:embed="rId71"/>
                <a:stretch>
                  <a:fillRect/>
                </a:stretch>
              </p:blipFill>
              <p:spPr>
                <a:xfrm>
                  <a:off x="6444971" y="1928575"/>
                  <a:ext cx="43776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33" name="Ink 32">
                  <a:extLst>
                    <a:ext uri="{FF2B5EF4-FFF2-40B4-BE49-F238E27FC236}">
                      <a16:creationId xmlns:a16="http://schemas.microsoft.com/office/drawing/2014/main" id="{2E013C5F-753E-A170-EDE1-87C2AE380202}"/>
                    </a:ext>
                  </a:extLst>
                </p14:cNvPr>
                <p14:cNvContentPartPr/>
                <p14:nvPr/>
              </p14:nvContentPartPr>
              <p14:xfrm>
                <a:off x="6623171" y="2072215"/>
                <a:ext cx="30240" cy="311760"/>
              </p14:xfrm>
            </p:contentPart>
          </mc:Choice>
          <mc:Fallback xmlns="">
            <p:pic>
              <p:nvPicPr>
                <p:cNvPr id="33" name="Ink 32">
                  <a:extLst>
                    <a:ext uri="{FF2B5EF4-FFF2-40B4-BE49-F238E27FC236}">
                      <a16:creationId xmlns:a16="http://schemas.microsoft.com/office/drawing/2014/main" id="{2E013C5F-753E-A170-EDE1-87C2AE380202}"/>
                    </a:ext>
                  </a:extLst>
                </p:cNvPr>
                <p:cNvPicPr/>
                <p:nvPr/>
              </p:nvPicPr>
              <p:blipFill>
                <a:blip r:embed="rId73"/>
                <a:stretch>
                  <a:fillRect/>
                </a:stretch>
              </p:blipFill>
              <p:spPr>
                <a:xfrm>
                  <a:off x="6614531" y="2063575"/>
                  <a:ext cx="47880" cy="3294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34" name="Ink 33">
                  <a:extLst>
                    <a:ext uri="{FF2B5EF4-FFF2-40B4-BE49-F238E27FC236}">
                      <a16:creationId xmlns:a16="http://schemas.microsoft.com/office/drawing/2014/main" id="{8DF3097E-7195-A564-1B68-F3F0253B05B6}"/>
                    </a:ext>
                  </a:extLst>
                </p14:cNvPr>
                <p14:cNvContentPartPr/>
                <p14:nvPr/>
              </p14:nvContentPartPr>
              <p14:xfrm>
                <a:off x="6406091" y="2430415"/>
                <a:ext cx="439560" cy="16560"/>
              </p14:xfrm>
            </p:contentPart>
          </mc:Choice>
          <mc:Fallback xmlns="">
            <p:pic>
              <p:nvPicPr>
                <p:cNvPr id="34" name="Ink 33">
                  <a:extLst>
                    <a:ext uri="{FF2B5EF4-FFF2-40B4-BE49-F238E27FC236}">
                      <a16:creationId xmlns:a16="http://schemas.microsoft.com/office/drawing/2014/main" id="{8DF3097E-7195-A564-1B68-F3F0253B05B6}"/>
                    </a:ext>
                  </a:extLst>
                </p:cNvPr>
                <p:cNvPicPr/>
                <p:nvPr/>
              </p:nvPicPr>
              <p:blipFill>
                <a:blip r:embed="rId75"/>
                <a:stretch>
                  <a:fillRect/>
                </a:stretch>
              </p:blipFill>
              <p:spPr>
                <a:xfrm>
                  <a:off x="6397451" y="2421775"/>
                  <a:ext cx="45720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6" name="Ink 55">
                  <a:extLst>
                    <a:ext uri="{FF2B5EF4-FFF2-40B4-BE49-F238E27FC236}">
                      <a16:creationId xmlns:a16="http://schemas.microsoft.com/office/drawing/2014/main" id="{89BFB80A-8126-9B0C-988F-060079DD43C0}"/>
                    </a:ext>
                  </a:extLst>
                </p14:cNvPr>
                <p14:cNvContentPartPr/>
                <p14:nvPr/>
              </p14:nvContentPartPr>
              <p14:xfrm>
                <a:off x="6584651" y="2032975"/>
                <a:ext cx="90360" cy="417240"/>
              </p14:xfrm>
            </p:contentPart>
          </mc:Choice>
          <mc:Fallback xmlns="">
            <p:pic>
              <p:nvPicPr>
                <p:cNvPr id="56" name="Ink 55">
                  <a:extLst>
                    <a:ext uri="{FF2B5EF4-FFF2-40B4-BE49-F238E27FC236}">
                      <a16:creationId xmlns:a16="http://schemas.microsoft.com/office/drawing/2014/main" id="{89BFB80A-8126-9B0C-988F-060079DD43C0}"/>
                    </a:ext>
                  </a:extLst>
                </p:cNvPr>
                <p:cNvPicPr/>
                <p:nvPr/>
              </p:nvPicPr>
              <p:blipFill>
                <a:blip r:embed="rId77"/>
                <a:stretch>
                  <a:fillRect/>
                </a:stretch>
              </p:blipFill>
              <p:spPr>
                <a:xfrm>
                  <a:off x="6575651" y="2024335"/>
                  <a:ext cx="108000" cy="434880"/>
                </a:xfrm>
                <a:prstGeom prst="rect">
                  <a:avLst/>
                </a:prstGeom>
              </p:spPr>
            </p:pic>
          </mc:Fallback>
        </mc:AlternateContent>
      </p:grpSp>
      <p:grpSp>
        <p:nvGrpSpPr>
          <p:cNvPr id="60" name="Group 59">
            <a:extLst>
              <a:ext uri="{FF2B5EF4-FFF2-40B4-BE49-F238E27FC236}">
                <a16:creationId xmlns:a16="http://schemas.microsoft.com/office/drawing/2014/main" id="{61AD015D-F806-A5DC-04B0-71A4E103B7E5}"/>
              </a:ext>
            </a:extLst>
          </p:cNvPr>
          <p:cNvGrpSpPr/>
          <p:nvPr/>
        </p:nvGrpSpPr>
        <p:grpSpPr>
          <a:xfrm>
            <a:off x="2333411" y="2566855"/>
            <a:ext cx="515880" cy="577080"/>
            <a:chOff x="2333411" y="2566855"/>
            <a:chExt cx="515880" cy="577080"/>
          </a:xfrm>
        </p:grpSpPr>
        <mc:AlternateContent xmlns:mc="http://schemas.openxmlformats.org/markup-compatibility/2006" xmlns:p14="http://schemas.microsoft.com/office/powerpoint/2010/main">
          <mc:Choice Requires="p14">
            <p:contentPart p14:bwMode="auto" r:id="rId78">
              <p14:nvContentPartPr>
                <p14:cNvPr id="58" name="Ink 57">
                  <a:extLst>
                    <a:ext uri="{FF2B5EF4-FFF2-40B4-BE49-F238E27FC236}">
                      <a16:creationId xmlns:a16="http://schemas.microsoft.com/office/drawing/2014/main" id="{8ECE9234-83F0-FB97-844D-A418AEE26E59}"/>
                    </a:ext>
                  </a:extLst>
                </p14:cNvPr>
                <p14:cNvContentPartPr/>
                <p14:nvPr/>
              </p14:nvContentPartPr>
              <p14:xfrm>
                <a:off x="2333411" y="2586655"/>
                <a:ext cx="478800" cy="557280"/>
              </p14:xfrm>
            </p:contentPart>
          </mc:Choice>
          <mc:Fallback xmlns="">
            <p:pic>
              <p:nvPicPr>
                <p:cNvPr id="58" name="Ink 57">
                  <a:extLst>
                    <a:ext uri="{FF2B5EF4-FFF2-40B4-BE49-F238E27FC236}">
                      <a16:creationId xmlns:a16="http://schemas.microsoft.com/office/drawing/2014/main" id="{8ECE9234-83F0-FB97-844D-A418AEE26E59}"/>
                    </a:ext>
                  </a:extLst>
                </p:cNvPr>
                <p:cNvPicPr/>
                <p:nvPr/>
              </p:nvPicPr>
              <p:blipFill>
                <a:blip r:embed="rId79"/>
                <a:stretch>
                  <a:fillRect/>
                </a:stretch>
              </p:blipFill>
              <p:spPr>
                <a:xfrm>
                  <a:off x="2324411" y="2578015"/>
                  <a:ext cx="496440" cy="5749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9" name="Ink 58">
                  <a:extLst>
                    <a:ext uri="{FF2B5EF4-FFF2-40B4-BE49-F238E27FC236}">
                      <a16:creationId xmlns:a16="http://schemas.microsoft.com/office/drawing/2014/main" id="{37EFC316-B1D4-0D1E-AEC5-26210A08351A}"/>
                    </a:ext>
                  </a:extLst>
                </p14:cNvPr>
                <p14:cNvContentPartPr/>
                <p14:nvPr/>
              </p14:nvContentPartPr>
              <p14:xfrm>
                <a:off x="2658491" y="2566855"/>
                <a:ext cx="190800" cy="164160"/>
              </p14:xfrm>
            </p:contentPart>
          </mc:Choice>
          <mc:Fallback xmlns="">
            <p:pic>
              <p:nvPicPr>
                <p:cNvPr id="59" name="Ink 58">
                  <a:extLst>
                    <a:ext uri="{FF2B5EF4-FFF2-40B4-BE49-F238E27FC236}">
                      <a16:creationId xmlns:a16="http://schemas.microsoft.com/office/drawing/2014/main" id="{37EFC316-B1D4-0D1E-AEC5-26210A08351A}"/>
                    </a:ext>
                  </a:extLst>
                </p:cNvPr>
                <p:cNvPicPr/>
                <p:nvPr/>
              </p:nvPicPr>
              <p:blipFill>
                <a:blip r:embed="rId81"/>
                <a:stretch>
                  <a:fillRect/>
                </a:stretch>
              </p:blipFill>
              <p:spPr>
                <a:xfrm>
                  <a:off x="2649851" y="2557855"/>
                  <a:ext cx="208440" cy="181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2">
            <p14:nvContentPartPr>
              <p14:cNvPr id="64" name="Ink 63">
                <a:extLst>
                  <a:ext uri="{FF2B5EF4-FFF2-40B4-BE49-F238E27FC236}">
                    <a16:creationId xmlns:a16="http://schemas.microsoft.com/office/drawing/2014/main" id="{43D46C9A-DE6F-E18E-13C8-5B849F0123C6}"/>
                  </a:ext>
                </a:extLst>
              </p14:cNvPr>
              <p14:cNvContentPartPr/>
              <p14:nvPr/>
            </p14:nvContentPartPr>
            <p14:xfrm>
              <a:off x="2182571" y="3096775"/>
              <a:ext cx="1371600" cy="541440"/>
            </p14:xfrm>
          </p:contentPart>
        </mc:Choice>
        <mc:Fallback xmlns="">
          <p:pic>
            <p:nvPicPr>
              <p:cNvPr id="64" name="Ink 63">
                <a:extLst>
                  <a:ext uri="{FF2B5EF4-FFF2-40B4-BE49-F238E27FC236}">
                    <a16:creationId xmlns:a16="http://schemas.microsoft.com/office/drawing/2014/main" id="{43D46C9A-DE6F-E18E-13C8-5B849F0123C6}"/>
                  </a:ext>
                </a:extLst>
              </p:cNvPr>
              <p:cNvPicPr/>
              <p:nvPr/>
            </p:nvPicPr>
            <p:blipFill>
              <a:blip r:embed="rId83"/>
              <a:stretch>
                <a:fillRect/>
              </a:stretch>
            </p:blipFill>
            <p:spPr>
              <a:xfrm>
                <a:off x="2173931" y="3088135"/>
                <a:ext cx="1389240" cy="559080"/>
              </a:xfrm>
              <a:prstGeom prst="rect">
                <a:avLst/>
              </a:prstGeom>
            </p:spPr>
          </p:pic>
        </mc:Fallback>
      </mc:AlternateContent>
      <p:grpSp>
        <p:nvGrpSpPr>
          <p:cNvPr id="73" name="Group 72">
            <a:extLst>
              <a:ext uri="{FF2B5EF4-FFF2-40B4-BE49-F238E27FC236}">
                <a16:creationId xmlns:a16="http://schemas.microsoft.com/office/drawing/2014/main" id="{0F36050F-E208-62BC-850C-F244A8CC582F}"/>
              </a:ext>
            </a:extLst>
          </p:cNvPr>
          <p:cNvGrpSpPr/>
          <p:nvPr/>
        </p:nvGrpSpPr>
        <p:grpSpPr>
          <a:xfrm>
            <a:off x="732131" y="2799415"/>
            <a:ext cx="1258560" cy="687240"/>
            <a:chOff x="732131" y="2799415"/>
            <a:chExt cx="1258560" cy="687240"/>
          </a:xfrm>
        </p:grpSpPr>
        <mc:AlternateContent xmlns:mc="http://schemas.openxmlformats.org/markup-compatibility/2006" xmlns:p14="http://schemas.microsoft.com/office/powerpoint/2010/main">
          <mc:Choice Requires="p14">
            <p:contentPart p14:bwMode="auto" r:id="rId84">
              <p14:nvContentPartPr>
                <p14:cNvPr id="61" name="Ink 60">
                  <a:extLst>
                    <a:ext uri="{FF2B5EF4-FFF2-40B4-BE49-F238E27FC236}">
                      <a16:creationId xmlns:a16="http://schemas.microsoft.com/office/drawing/2014/main" id="{66BF1198-C2E0-EC5C-9BA4-6F82238D76D9}"/>
                    </a:ext>
                  </a:extLst>
                </p14:cNvPr>
                <p14:cNvContentPartPr/>
                <p14:nvPr/>
              </p14:nvContentPartPr>
              <p14:xfrm>
                <a:off x="845531" y="3128455"/>
                <a:ext cx="1145160" cy="358200"/>
              </p14:xfrm>
            </p:contentPart>
          </mc:Choice>
          <mc:Fallback xmlns="">
            <p:pic>
              <p:nvPicPr>
                <p:cNvPr id="61" name="Ink 60">
                  <a:extLst>
                    <a:ext uri="{FF2B5EF4-FFF2-40B4-BE49-F238E27FC236}">
                      <a16:creationId xmlns:a16="http://schemas.microsoft.com/office/drawing/2014/main" id="{66BF1198-C2E0-EC5C-9BA4-6F82238D76D9}"/>
                    </a:ext>
                  </a:extLst>
                </p:cNvPr>
                <p:cNvPicPr/>
                <p:nvPr/>
              </p:nvPicPr>
              <p:blipFill>
                <a:blip r:embed="rId85"/>
                <a:stretch>
                  <a:fillRect/>
                </a:stretch>
              </p:blipFill>
              <p:spPr>
                <a:xfrm>
                  <a:off x="836531" y="3119455"/>
                  <a:ext cx="1162800" cy="3758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62" name="Ink 61">
                  <a:extLst>
                    <a:ext uri="{FF2B5EF4-FFF2-40B4-BE49-F238E27FC236}">
                      <a16:creationId xmlns:a16="http://schemas.microsoft.com/office/drawing/2014/main" id="{297CD6FB-7C03-1AE8-FE84-47DC9ACAFBEC}"/>
                    </a:ext>
                  </a:extLst>
                </p14:cNvPr>
                <p14:cNvContentPartPr/>
                <p14:nvPr/>
              </p14:nvContentPartPr>
              <p14:xfrm>
                <a:off x="1550771" y="3231055"/>
                <a:ext cx="211320" cy="18000"/>
              </p14:xfrm>
            </p:contentPart>
          </mc:Choice>
          <mc:Fallback xmlns="">
            <p:pic>
              <p:nvPicPr>
                <p:cNvPr id="62" name="Ink 61">
                  <a:extLst>
                    <a:ext uri="{FF2B5EF4-FFF2-40B4-BE49-F238E27FC236}">
                      <a16:creationId xmlns:a16="http://schemas.microsoft.com/office/drawing/2014/main" id="{297CD6FB-7C03-1AE8-FE84-47DC9ACAFBEC}"/>
                    </a:ext>
                  </a:extLst>
                </p:cNvPr>
                <p:cNvPicPr/>
                <p:nvPr/>
              </p:nvPicPr>
              <p:blipFill>
                <a:blip r:embed="rId87"/>
                <a:stretch>
                  <a:fillRect/>
                </a:stretch>
              </p:blipFill>
              <p:spPr>
                <a:xfrm>
                  <a:off x="1541771" y="3222415"/>
                  <a:ext cx="22896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3" name="Ink 62">
                  <a:extLst>
                    <a:ext uri="{FF2B5EF4-FFF2-40B4-BE49-F238E27FC236}">
                      <a16:creationId xmlns:a16="http://schemas.microsoft.com/office/drawing/2014/main" id="{F6B0A4A9-B6F2-59B6-9FB2-E95FF9E9220F}"/>
                    </a:ext>
                  </a:extLst>
                </p14:cNvPr>
                <p14:cNvContentPartPr/>
                <p14:nvPr/>
              </p14:nvContentPartPr>
              <p14:xfrm>
                <a:off x="1483811" y="3190735"/>
                <a:ext cx="23760" cy="6120"/>
              </p14:xfrm>
            </p:contentPart>
          </mc:Choice>
          <mc:Fallback xmlns="">
            <p:pic>
              <p:nvPicPr>
                <p:cNvPr id="63" name="Ink 62">
                  <a:extLst>
                    <a:ext uri="{FF2B5EF4-FFF2-40B4-BE49-F238E27FC236}">
                      <a16:creationId xmlns:a16="http://schemas.microsoft.com/office/drawing/2014/main" id="{F6B0A4A9-B6F2-59B6-9FB2-E95FF9E9220F}"/>
                    </a:ext>
                  </a:extLst>
                </p:cNvPr>
                <p:cNvPicPr/>
                <p:nvPr/>
              </p:nvPicPr>
              <p:blipFill>
                <a:blip r:embed="rId89"/>
                <a:stretch>
                  <a:fillRect/>
                </a:stretch>
              </p:blipFill>
              <p:spPr>
                <a:xfrm>
                  <a:off x="1475171" y="3182095"/>
                  <a:ext cx="4140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9" name="Ink 68">
                  <a:extLst>
                    <a:ext uri="{FF2B5EF4-FFF2-40B4-BE49-F238E27FC236}">
                      <a16:creationId xmlns:a16="http://schemas.microsoft.com/office/drawing/2014/main" id="{D326012D-A3F2-9BC8-7985-EBFE518719AB}"/>
                    </a:ext>
                  </a:extLst>
                </p14:cNvPr>
                <p14:cNvContentPartPr/>
                <p14:nvPr/>
              </p14:nvContentPartPr>
              <p14:xfrm>
                <a:off x="747611" y="2868535"/>
                <a:ext cx="210600" cy="281880"/>
              </p14:xfrm>
            </p:contentPart>
          </mc:Choice>
          <mc:Fallback xmlns="">
            <p:pic>
              <p:nvPicPr>
                <p:cNvPr id="69" name="Ink 68">
                  <a:extLst>
                    <a:ext uri="{FF2B5EF4-FFF2-40B4-BE49-F238E27FC236}">
                      <a16:creationId xmlns:a16="http://schemas.microsoft.com/office/drawing/2014/main" id="{D326012D-A3F2-9BC8-7985-EBFE518719AB}"/>
                    </a:ext>
                  </a:extLst>
                </p:cNvPr>
                <p:cNvPicPr/>
                <p:nvPr/>
              </p:nvPicPr>
              <p:blipFill>
                <a:blip r:embed="rId91"/>
                <a:stretch>
                  <a:fillRect/>
                </a:stretch>
              </p:blipFill>
              <p:spPr>
                <a:xfrm>
                  <a:off x="738611" y="2859895"/>
                  <a:ext cx="228240" cy="2995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70" name="Ink 69">
                  <a:extLst>
                    <a:ext uri="{FF2B5EF4-FFF2-40B4-BE49-F238E27FC236}">
                      <a16:creationId xmlns:a16="http://schemas.microsoft.com/office/drawing/2014/main" id="{19BB312F-DAF5-775D-679A-2D1E9BFFFB7C}"/>
                    </a:ext>
                  </a:extLst>
                </p14:cNvPr>
                <p14:cNvContentPartPr/>
                <p14:nvPr/>
              </p14:nvContentPartPr>
              <p14:xfrm>
                <a:off x="732131" y="2939815"/>
                <a:ext cx="374400" cy="59760"/>
              </p14:xfrm>
            </p:contentPart>
          </mc:Choice>
          <mc:Fallback xmlns="">
            <p:pic>
              <p:nvPicPr>
                <p:cNvPr id="70" name="Ink 69">
                  <a:extLst>
                    <a:ext uri="{FF2B5EF4-FFF2-40B4-BE49-F238E27FC236}">
                      <a16:creationId xmlns:a16="http://schemas.microsoft.com/office/drawing/2014/main" id="{19BB312F-DAF5-775D-679A-2D1E9BFFFB7C}"/>
                    </a:ext>
                  </a:extLst>
                </p:cNvPr>
                <p:cNvPicPr/>
                <p:nvPr/>
              </p:nvPicPr>
              <p:blipFill>
                <a:blip r:embed="rId93"/>
                <a:stretch>
                  <a:fillRect/>
                </a:stretch>
              </p:blipFill>
              <p:spPr>
                <a:xfrm>
                  <a:off x="723491" y="2930815"/>
                  <a:ext cx="39204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71" name="Ink 70">
                  <a:extLst>
                    <a:ext uri="{FF2B5EF4-FFF2-40B4-BE49-F238E27FC236}">
                      <a16:creationId xmlns:a16="http://schemas.microsoft.com/office/drawing/2014/main" id="{123ECD0F-E16B-B987-2D59-FE36098A3354}"/>
                    </a:ext>
                  </a:extLst>
                </p14:cNvPr>
                <p14:cNvContentPartPr/>
                <p14:nvPr/>
              </p14:nvContentPartPr>
              <p14:xfrm>
                <a:off x="1095371" y="2799415"/>
                <a:ext cx="627120" cy="340200"/>
              </p14:xfrm>
            </p:contentPart>
          </mc:Choice>
          <mc:Fallback xmlns="">
            <p:pic>
              <p:nvPicPr>
                <p:cNvPr id="71" name="Ink 70">
                  <a:extLst>
                    <a:ext uri="{FF2B5EF4-FFF2-40B4-BE49-F238E27FC236}">
                      <a16:creationId xmlns:a16="http://schemas.microsoft.com/office/drawing/2014/main" id="{123ECD0F-E16B-B987-2D59-FE36098A3354}"/>
                    </a:ext>
                  </a:extLst>
                </p:cNvPr>
                <p:cNvPicPr/>
                <p:nvPr/>
              </p:nvPicPr>
              <p:blipFill>
                <a:blip r:embed="rId95"/>
                <a:stretch>
                  <a:fillRect/>
                </a:stretch>
              </p:blipFill>
              <p:spPr>
                <a:xfrm>
                  <a:off x="1086731" y="2790415"/>
                  <a:ext cx="644760" cy="3578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72" name="Ink 71">
                  <a:extLst>
                    <a:ext uri="{FF2B5EF4-FFF2-40B4-BE49-F238E27FC236}">
                      <a16:creationId xmlns:a16="http://schemas.microsoft.com/office/drawing/2014/main" id="{AC22B5FB-E433-9878-B497-2A03ED5790BD}"/>
                    </a:ext>
                  </a:extLst>
                </p14:cNvPr>
                <p14:cNvContentPartPr/>
                <p14:nvPr/>
              </p14:nvContentPartPr>
              <p14:xfrm>
                <a:off x="1210211" y="2893375"/>
                <a:ext cx="335520" cy="52200"/>
              </p14:xfrm>
            </p:contentPart>
          </mc:Choice>
          <mc:Fallback xmlns="">
            <p:pic>
              <p:nvPicPr>
                <p:cNvPr id="72" name="Ink 71">
                  <a:extLst>
                    <a:ext uri="{FF2B5EF4-FFF2-40B4-BE49-F238E27FC236}">
                      <a16:creationId xmlns:a16="http://schemas.microsoft.com/office/drawing/2014/main" id="{AC22B5FB-E433-9878-B497-2A03ED5790BD}"/>
                    </a:ext>
                  </a:extLst>
                </p:cNvPr>
                <p:cNvPicPr/>
                <p:nvPr/>
              </p:nvPicPr>
              <p:blipFill>
                <a:blip r:embed="rId97"/>
                <a:stretch>
                  <a:fillRect/>
                </a:stretch>
              </p:blipFill>
              <p:spPr>
                <a:xfrm>
                  <a:off x="1201211" y="2884375"/>
                  <a:ext cx="353160" cy="69840"/>
                </a:xfrm>
                <a:prstGeom prst="rect">
                  <a:avLst/>
                </a:prstGeom>
              </p:spPr>
            </p:pic>
          </mc:Fallback>
        </mc:AlternateContent>
      </p:grpSp>
      <p:grpSp>
        <p:nvGrpSpPr>
          <p:cNvPr id="91" name="Group 90">
            <a:extLst>
              <a:ext uri="{FF2B5EF4-FFF2-40B4-BE49-F238E27FC236}">
                <a16:creationId xmlns:a16="http://schemas.microsoft.com/office/drawing/2014/main" id="{4CACFC24-40DD-3462-BFCB-4959A5F9AEF0}"/>
              </a:ext>
            </a:extLst>
          </p:cNvPr>
          <p:cNvGrpSpPr/>
          <p:nvPr/>
        </p:nvGrpSpPr>
        <p:grpSpPr>
          <a:xfrm>
            <a:off x="659411" y="3586375"/>
            <a:ext cx="3414960" cy="1573560"/>
            <a:chOff x="659411" y="3586375"/>
            <a:chExt cx="3414960" cy="1573560"/>
          </a:xfrm>
        </p:grpSpPr>
        <mc:AlternateContent xmlns:mc="http://schemas.openxmlformats.org/markup-compatibility/2006" xmlns:p14="http://schemas.microsoft.com/office/powerpoint/2010/main">
          <mc:Choice Requires="p14">
            <p:contentPart p14:bwMode="auto" r:id="rId98">
              <p14:nvContentPartPr>
                <p14:cNvPr id="66" name="Ink 65">
                  <a:extLst>
                    <a:ext uri="{FF2B5EF4-FFF2-40B4-BE49-F238E27FC236}">
                      <a16:creationId xmlns:a16="http://schemas.microsoft.com/office/drawing/2014/main" id="{DD0D4B08-7F95-8C11-E4D2-BE5FC6ADCC19}"/>
                    </a:ext>
                  </a:extLst>
                </p14:cNvPr>
                <p14:cNvContentPartPr/>
                <p14:nvPr/>
              </p14:nvContentPartPr>
              <p14:xfrm>
                <a:off x="790091" y="3610135"/>
                <a:ext cx="1752120" cy="342000"/>
              </p14:xfrm>
            </p:contentPart>
          </mc:Choice>
          <mc:Fallback xmlns="">
            <p:pic>
              <p:nvPicPr>
                <p:cNvPr id="66" name="Ink 65">
                  <a:extLst>
                    <a:ext uri="{FF2B5EF4-FFF2-40B4-BE49-F238E27FC236}">
                      <a16:creationId xmlns:a16="http://schemas.microsoft.com/office/drawing/2014/main" id="{DD0D4B08-7F95-8C11-E4D2-BE5FC6ADCC19}"/>
                    </a:ext>
                  </a:extLst>
                </p:cNvPr>
                <p:cNvPicPr/>
                <p:nvPr/>
              </p:nvPicPr>
              <p:blipFill>
                <a:blip r:embed="rId99"/>
                <a:stretch>
                  <a:fillRect/>
                </a:stretch>
              </p:blipFill>
              <p:spPr>
                <a:xfrm>
                  <a:off x="781091" y="3601135"/>
                  <a:ext cx="1769760" cy="3596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7" name="Ink 66">
                  <a:extLst>
                    <a:ext uri="{FF2B5EF4-FFF2-40B4-BE49-F238E27FC236}">
                      <a16:creationId xmlns:a16="http://schemas.microsoft.com/office/drawing/2014/main" id="{16EF90C3-D358-6DAA-3DE1-6AA6EF016A55}"/>
                    </a:ext>
                  </a:extLst>
                </p14:cNvPr>
                <p14:cNvContentPartPr/>
                <p14:nvPr/>
              </p14:nvContentPartPr>
              <p14:xfrm>
                <a:off x="1934891" y="3681415"/>
                <a:ext cx="307080" cy="42840"/>
              </p14:xfrm>
            </p:contentPart>
          </mc:Choice>
          <mc:Fallback xmlns="">
            <p:pic>
              <p:nvPicPr>
                <p:cNvPr id="67" name="Ink 66">
                  <a:extLst>
                    <a:ext uri="{FF2B5EF4-FFF2-40B4-BE49-F238E27FC236}">
                      <a16:creationId xmlns:a16="http://schemas.microsoft.com/office/drawing/2014/main" id="{16EF90C3-D358-6DAA-3DE1-6AA6EF016A55}"/>
                    </a:ext>
                  </a:extLst>
                </p:cNvPr>
                <p:cNvPicPr/>
                <p:nvPr/>
              </p:nvPicPr>
              <p:blipFill>
                <a:blip r:embed="rId101"/>
                <a:stretch>
                  <a:fillRect/>
                </a:stretch>
              </p:blipFill>
              <p:spPr>
                <a:xfrm>
                  <a:off x="1925891" y="3672775"/>
                  <a:ext cx="32472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74" name="Ink 73">
                  <a:extLst>
                    <a:ext uri="{FF2B5EF4-FFF2-40B4-BE49-F238E27FC236}">
                      <a16:creationId xmlns:a16="http://schemas.microsoft.com/office/drawing/2014/main" id="{6D541AB4-E335-7260-6623-CEC1944835D8}"/>
                    </a:ext>
                  </a:extLst>
                </p14:cNvPr>
                <p14:cNvContentPartPr/>
                <p14:nvPr/>
              </p14:nvContentPartPr>
              <p14:xfrm>
                <a:off x="2706731" y="3586375"/>
                <a:ext cx="583560" cy="483840"/>
              </p14:xfrm>
            </p:contentPart>
          </mc:Choice>
          <mc:Fallback xmlns="">
            <p:pic>
              <p:nvPicPr>
                <p:cNvPr id="74" name="Ink 73">
                  <a:extLst>
                    <a:ext uri="{FF2B5EF4-FFF2-40B4-BE49-F238E27FC236}">
                      <a16:creationId xmlns:a16="http://schemas.microsoft.com/office/drawing/2014/main" id="{6D541AB4-E335-7260-6623-CEC1944835D8}"/>
                    </a:ext>
                  </a:extLst>
                </p:cNvPr>
                <p:cNvPicPr/>
                <p:nvPr/>
              </p:nvPicPr>
              <p:blipFill>
                <a:blip r:embed="rId103"/>
                <a:stretch>
                  <a:fillRect/>
                </a:stretch>
              </p:blipFill>
              <p:spPr>
                <a:xfrm>
                  <a:off x="2698091" y="3577735"/>
                  <a:ext cx="601200" cy="5014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75" name="Ink 74">
                  <a:extLst>
                    <a:ext uri="{FF2B5EF4-FFF2-40B4-BE49-F238E27FC236}">
                      <a16:creationId xmlns:a16="http://schemas.microsoft.com/office/drawing/2014/main" id="{F792F1E9-1CB2-996B-F576-EC5626BD7ED0}"/>
                    </a:ext>
                  </a:extLst>
                </p14:cNvPr>
                <p14:cNvContentPartPr/>
                <p14:nvPr/>
              </p14:nvContentPartPr>
              <p14:xfrm>
                <a:off x="724571" y="4006495"/>
                <a:ext cx="859680" cy="410040"/>
              </p14:xfrm>
            </p:contentPart>
          </mc:Choice>
          <mc:Fallback xmlns="">
            <p:pic>
              <p:nvPicPr>
                <p:cNvPr id="75" name="Ink 74">
                  <a:extLst>
                    <a:ext uri="{FF2B5EF4-FFF2-40B4-BE49-F238E27FC236}">
                      <a16:creationId xmlns:a16="http://schemas.microsoft.com/office/drawing/2014/main" id="{F792F1E9-1CB2-996B-F576-EC5626BD7ED0}"/>
                    </a:ext>
                  </a:extLst>
                </p:cNvPr>
                <p:cNvPicPr/>
                <p:nvPr/>
              </p:nvPicPr>
              <p:blipFill>
                <a:blip r:embed="rId105"/>
                <a:stretch>
                  <a:fillRect/>
                </a:stretch>
              </p:blipFill>
              <p:spPr>
                <a:xfrm>
                  <a:off x="715931" y="3997855"/>
                  <a:ext cx="877320" cy="4276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76" name="Ink 75">
                  <a:extLst>
                    <a:ext uri="{FF2B5EF4-FFF2-40B4-BE49-F238E27FC236}">
                      <a16:creationId xmlns:a16="http://schemas.microsoft.com/office/drawing/2014/main" id="{04177938-C6A5-A626-F80D-4CB72DB8582D}"/>
                    </a:ext>
                  </a:extLst>
                </p14:cNvPr>
                <p14:cNvContentPartPr/>
                <p14:nvPr/>
              </p14:nvContentPartPr>
              <p14:xfrm>
                <a:off x="1429091" y="4173895"/>
                <a:ext cx="173520" cy="70200"/>
              </p14:xfrm>
            </p:contentPart>
          </mc:Choice>
          <mc:Fallback xmlns="">
            <p:pic>
              <p:nvPicPr>
                <p:cNvPr id="76" name="Ink 75">
                  <a:extLst>
                    <a:ext uri="{FF2B5EF4-FFF2-40B4-BE49-F238E27FC236}">
                      <a16:creationId xmlns:a16="http://schemas.microsoft.com/office/drawing/2014/main" id="{04177938-C6A5-A626-F80D-4CB72DB8582D}"/>
                    </a:ext>
                  </a:extLst>
                </p:cNvPr>
                <p:cNvPicPr/>
                <p:nvPr/>
              </p:nvPicPr>
              <p:blipFill>
                <a:blip r:embed="rId107"/>
                <a:stretch>
                  <a:fillRect/>
                </a:stretch>
              </p:blipFill>
              <p:spPr>
                <a:xfrm>
                  <a:off x="1420091" y="4165255"/>
                  <a:ext cx="19116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9" name="Ink 78">
                  <a:extLst>
                    <a:ext uri="{FF2B5EF4-FFF2-40B4-BE49-F238E27FC236}">
                      <a16:creationId xmlns:a16="http://schemas.microsoft.com/office/drawing/2014/main" id="{3160365C-D76D-971C-C22B-6A62CB46CAB5}"/>
                    </a:ext>
                  </a:extLst>
                </p14:cNvPr>
                <p14:cNvContentPartPr/>
                <p14:nvPr/>
              </p14:nvContentPartPr>
              <p14:xfrm>
                <a:off x="1534571" y="4271095"/>
                <a:ext cx="827280" cy="162360"/>
              </p14:xfrm>
            </p:contentPart>
          </mc:Choice>
          <mc:Fallback xmlns="">
            <p:pic>
              <p:nvPicPr>
                <p:cNvPr id="79" name="Ink 78">
                  <a:extLst>
                    <a:ext uri="{FF2B5EF4-FFF2-40B4-BE49-F238E27FC236}">
                      <a16:creationId xmlns:a16="http://schemas.microsoft.com/office/drawing/2014/main" id="{3160365C-D76D-971C-C22B-6A62CB46CAB5}"/>
                    </a:ext>
                  </a:extLst>
                </p:cNvPr>
                <p:cNvPicPr/>
                <p:nvPr/>
              </p:nvPicPr>
              <p:blipFill>
                <a:blip r:embed="rId109"/>
                <a:stretch>
                  <a:fillRect/>
                </a:stretch>
              </p:blipFill>
              <p:spPr>
                <a:xfrm>
                  <a:off x="1525931" y="4262095"/>
                  <a:ext cx="84492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81" name="Ink 80">
                  <a:extLst>
                    <a:ext uri="{FF2B5EF4-FFF2-40B4-BE49-F238E27FC236}">
                      <a16:creationId xmlns:a16="http://schemas.microsoft.com/office/drawing/2014/main" id="{1557CD34-545B-E4A9-2832-39720E187057}"/>
                    </a:ext>
                  </a:extLst>
                </p14:cNvPr>
                <p14:cNvContentPartPr/>
                <p14:nvPr/>
              </p14:nvContentPartPr>
              <p14:xfrm>
                <a:off x="2612771" y="4037455"/>
                <a:ext cx="1461600" cy="543600"/>
              </p14:xfrm>
            </p:contentPart>
          </mc:Choice>
          <mc:Fallback xmlns="">
            <p:pic>
              <p:nvPicPr>
                <p:cNvPr id="81" name="Ink 80">
                  <a:extLst>
                    <a:ext uri="{FF2B5EF4-FFF2-40B4-BE49-F238E27FC236}">
                      <a16:creationId xmlns:a16="http://schemas.microsoft.com/office/drawing/2014/main" id="{1557CD34-545B-E4A9-2832-39720E187057}"/>
                    </a:ext>
                  </a:extLst>
                </p:cNvPr>
                <p:cNvPicPr/>
                <p:nvPr/>
              </p:nvPicPr>
              <p:blipFill>
                <a:blip r:embed="rId111"/>
                <a:stretch>
                  <a:fillRect/>
                </a:stretch>
              </p:blipFill>
              <p:spPr>
                <a:xfrm>
                  <a:off x="2604131" y="4028455"/>
                  <a:ext cx="1479240" cy="5612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82" name="Ink 81">
                  <a:extLst>
                    <a:ext uri="{FF2B5EF4-FFF2-40B4-BE49-F238E27FC236}">
                      <a16:creationId xmlns:a16="http://schemas.microsoft.com/office/drawing/2014/main" id="{6D09C6A3-868E-AFE7-038B-69502CE5E5C6}"/>
                    </a:ext>
                  </a:extLst>
                </p14:cNvPr>
                <p14:cNvContentPartPr/>
                <p14:nvPr/>
              </p14:nvContentPartPr>
              <p14:xfrm>
                <a:off x="3779891" y="4100815"/>
                <a:ext cx="41760" cy="27360"/>
              </p14:xfrm>
            </p:contentPart>
          </mc:Choice>
          <mc:Fallback xmlns="">
            <p:pic>
              <p:nvPicPr>
                <p:cNvPr id="82" name="Ink 81">
                  <a:extLst>
                    <a:ext uri="{FF2B5EF4-FFF2-40B4-BE49-F238E27FC236}">
                      <a16:creationId xmlns:a16="http://schemas.microsoft.com/office/drawing/2014/main" id="{6D09C6A3-868E-AFE7-038B-69502CE5E5C6}"/>
                    </a:ext>
                  </a:extLst>
                </p:cNvPr>
                <p:cNvPicPr/>
                <p:nvPr/>
              </p:nvPicPr>
              <p:blipFill>
                <a:blip r:embed="rId113"/>
                <a:stretch>
                  <a:fillRect/>
                </a:stretch>
              </p:blipFill>
              <p:spPr>
                <a:xfrm>
                  <a:off x="3770891" y="4091815"/>
                  <a:ext cx="5940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83" name="Ink 82">
                  <a:extLst>
                    <a:ext uri="{FF2B5EF4-FFF2-40B4-BE49-F238E27FC236}">
                      <a16:creationId xmlns:a16="http://schemas.microsoft.com/office/drawing/2014/main" id="{E309494D-DA05-32CA-B892-F4195FDFBA19}"/>
                    </a:ext>
                  </a:extLst>
                </p14:cNvPr>
                <p14:cNvContentPartPr/>
                <p14:nvPr/>
              </p14:nvContentPartPr>
              <p14:xfrm>
                <a:off x="659411" y="4610935"/>
                <a:ext cx="465480" cy="362880"/>
              </p14:xfrm>
            </p:contentPart>
          </mc:Choice>
          <mc:Fallback xmlns="">
            <p:pic>
              <p:nvPicPr>
                <p:cNvPr id="83" name="Ink 82">
                  <a:extLst>
                    <a:ext uri="{FF2B5EF4-FFF2-40B4-BE49-F238E27FC236}">
                      <a16:creationId xmlns:a16="http://schemas.microsoft.com/office/drawing/2014/main" id="{E309494D-DA05-32CA-B892-F4195FDFBA19}"/>
                    </a:ext>
                  </a:extLst>
                </p:cNvPr>
                <p:cNvPicPr/>
                <p:nvPr/>
              </p:nvPicPr>
              <p:blipFill>
                <a:blip r:embed="rId115"/>
                <a:stretch>
                  <a:fillRect/>
                </a:stretch>
              </p:blipFill>
              <p:spPr>
                <a:xfrm>
                  <a:off x="650411" y="4601935"/>
                  <a:ext cx="483120" cy="3805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84" name="Ink 83">
                  <a:extLst>
                    <a:ext uri="{FF2B5EF4-FFF2-40B4-BE49-F238E27FC236}">
                      <a16:creationId xmlns:a16="http://schemas.microsoft.com/office/drawing/2014/main" id="{7357566B-224A-E7CE-A81B-C2415D0B49DD}"/>
                    </a:ext>
                  </a:extLst>
                </p14:cNvPr>
                <p14:cNvContentPartPr/>
                <p14:nvPr/>
              </p14:nvContentPartPr>
              <p14:xfrm>
                <a:off x="725651" y="4667815"/>
                <a:ext cx="268920" cy="98280"/>
              </p14:xfrm>
            </p:contentPart>
          </mc:Choice>
          <mc:Fallback xmlns="">
            <p:pic>
              <p:nvPicPr>
                <p:cNvPr id="84" name="Ink 83">
                  <a:extLst>
                    <a:ext uri="{FF2B5EF4-FFF2-40B4-BE49-F238E27FC236}">
                      <a16:creationId xmlns:a16="http://schemas.microsoft.com/office/drawing/2014/main" id="{7357566B-224A-E7CE-A81B-C2415D0B49DD}"/>
                    </a:ext>
                  </a:extLst>
                </p:cNvPr>
                <p:cNvPicPr/>
                <p:nvPr/>
              </p:nvPicPr>
              <p:blipFill>
                <a:blip r:embed="rId117"/>
                <a:stretch>
                  <a:fillRect/>
                </a:stretch>
              </p:blipFill>
              <p:spPr>
                <a:xfrm>
                  <a:off x="717011" y="4659175"/>
                  <a:ext cx="28656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85" name="Ink 84">
                  <a:extLst>
                    <a:ext uri="{FF2B5EF4-FFF2-40B4-BE49-F238E27FC236}">
                      <a16:creationId xmlns:a16="http://schemas.microsoft.com/office/drawing/2014/main" id="{9895AF2F-E82D-9AEE-C469-C440985CAFEC}"/>
                    </a:ext>
                  </a:extLst>
                </p14:cNvPr>
                <p14:cNvContentPartPr/>
                <p14:nvPr/>
              </p14:nvContentPartPr>
              <p14:xfrm>
                <a:off x="1359251" y="4829095"/>
                <a:ext cx="275040" cy="149760"/>
              </p14:xfrm>
            </p:contentPart>
          </mc:Choice>
          <mc:Fallback xmlns="">
            <p:pic>
              <p:nvPicPr>
                <p:cNvPr id="85" name="Ink 84">
                  <a:extLst>
                    <a:ext uri="{FF2B5EF4-FFF2-40B4-BE49-F238E27FC236}">
                      <a16:creationId xmlns:a16="http://schemas.microsoft.com/office/drawing/2014/main" id="{9895AF2F-E82D-9AEE-C469-C440985CAFEC}"/>
                    </a:ext>
                  </a:extLst>
                </p:cNvPr>
                <p:cNvPicPr/>
                <p:nvPr/>
              </p:nvPicPr>
              <p:blipFill>
                <a:blip r:embed="rId119"/>
                <a:stretch>
                  <a:fillRect/>
                </a:stretch>
              </p:blipFill>
              <p:spPr>
                <a:xfrm>
                  <a:off x="1350251" y="4820095"/>
                  <a:ext cx="29268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86" name="Ink 85">
                  <a:extLst>
                    <a:ext uri="{FF2B5EF4-FFF2-40B4-BE49-F238E27FC236}">
                      <a16:creationId xmlns:a16="http://schemas.microsoft.com/office/drawing/2014/main" id="{47DD5122-26F7-C32C-1C8A-B9C2915AA8E5}"/>
                    </a:ext>
                  </a:extLst>
                </p14:cNvPr>
                <p14:cNvContentPartPr/>
                <p14:nvPr/>
              </p14:nvContentPartPr>
              <p14:xfrm>
                <a:off x="1809251" y="4587175"/>
                <a:ext cx="1874520" cy="572760"/>
              </p14:xfrm>
            </p:contentPart>
          </mc:Choice>
          <mc:Fallback xmlns="">
            <p:pic>
              <p:nvPicPr>
                <p:cNvPr id="86" name="Ink 85">
                  <a:extLst>
                    <a:ext uri="{FF2B5EF4-FFF2-40B4-BE49-F238E27FC236}">
                      <a16:creationId xmlns:a16="http://schemas.microsoft.com/office/drawing/2014/main" id="{47DD5122-26F7-C32C-1C8A-B9C2915AA8E5}"/>
                    </a:ext>
                  </a:extLst>
                </p:cNvPr>
                <p:cNvPicPr/>
                <p:nvPr/>
              </p:nvPicPr>
              <p:blipFill>
                <a:blip r:embed="rId121"/>
                <a:stretch>
                  <a:fillRect/>
                </a:stretch>
              </p:blipFill>
              <p:spPr>
                <a:xfrm>
                  <a:off x="1800251" y="4578175"/>
                  <a:ext cx="1892160" cy="5904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87" name="Ink 86">
                  <a:extLst>
                    <a:ext uri="{FF2B5EF4-FFF2-40B4-BE49-F238E27FC236}">
                      <a16:creationId xmlns:a16="http://schemas.microsoft.com/office/drawing/2014/main" id="{1D825BF2-F7DF-1EA2-2A42-E80C9E62B54C}"/>
                    </a:ext>
                  </a:extLst>
                </p14:cNvPr>
                <p14:cNvContentPartPr/>
                <p14:nvPr/>
              </p14:nvContentPartPr>
              <p14:xfrm>
                <a:off x="2789531" y="4640095"/>
                <a:ext cx="46440" cy="39600"/>
              </p14:xfrm>
            </p:contentPart>
          </mc:Choice>
          <mc:Fallback xmlns="">
            <p:pic>
              <p:nvPicPr>
                <p:cNvPr id="87" name="Ink 86">
                  <a:extLst>
                    <a:ext uri="{FF2B5EF4-FFF2-40B4-BE49-F238E27FC236}">
                      <a16:creationId xmlns:a16="http://schemas.microsoft.com/office/drawing/2014/main" id="{1D825BF2-F7DF-1EA2-2A42-E80C9E62B54C}"/>
                    </a:ext>
                  </a:extLst>
                </p:cNvPr>
                <p:cNvPicPr/>
                <p:nvPr/>
              </p:nvPicPr>
              <p:blipFill>
                <a:blip r:embed="rId123"/>
                <a:stretch>
                  <a:fillRect/>
                </a:stretch>
              </p:blipFill>
              <p:spPr>
                <a:xfrm>
                  <a:off x="2780531" y="4631095"/>
                  <a:ext cx="6408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8" name="Ink 87">
                  <a:extLst>
                    <a:ext uri="{FF2B5EF4-FFF2-40B4-BE49-F238E27FC236}">
                      <a16:creationId xmlns:a16="http://schemas.microsoft.com/office/drawing/2014/main" id="{C6E6143B-1926-5FE2-88A7-7FDACC3B6BE8}"/>
                    </a:ext>
                  </a:extLst>
                </p14:cNvPr>
                <p14:cNvContentPartPr/>
                <p14:nvPr/>
              </p14:nvContentPartPr>
              <p14:xfrm>
                <a:off x="2386691" y="4744855"/>
                <a:ext cx="237240" cy="35280"/>
              </p14:xfrm>
            </p:contentPart>
          </mc:Choice>
          <mc:Fallback xmlns="">
            <p:pic>
              <p:nvPicPr>
                <p:cNvPr id="88" name="Ink 87">
                  <a:extLst>
                    <a:ext uri="{FF2B5EF4-FFF2-40B4-BE49-F238E27FC236}">
                      <a16:creationId xmlns:a16="http://schemas.microsoft.com/office/drawing/2014/main" id="{C6E6143B-1926-5FE2-88A7-7FDACC3B6BE8}"/>
                    </a:ext>
                  </a:extLst>
                </p:cNvPr>
                <p:cNvPicPr/>
                <p:nvPr/>
              </p:nvPicPr>
              <p:blipFill>
                <a:blip r:embed="rId125"/>
                <a:stretch>
                  <a:fillRect/>
                </a:stretch>
              </p:blipFill>
              <p:spPr>
                <a:xfrm>
                  <a:off x="2378051" y="4736215"/>
                  <a:ext cx="25488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9" name="Ink 88">
                  <a:extLst>
                    <a:ext uri="{FF2B5EF4-FFF2-40B4-BE49-F238E27FC236}">
                      <a16:creationId xmlns:a16="http://schemas.microsoft.com/office/drawing/2014/main" id="{F266581C-99DE-021F-A16D-F60AADACBA76}"/>
                    </a:ext>
                  </a:extLst>
                </p14:cNvPr>
                <p14:cNvContentPartPr/>
                <p14:nvPr/>
              </p14:nvContentPartPr>
              <p14:xfrm>
                <a:off x="3318731" y="4851775"/>
                <a:ext cx="67680" cy="24120"/>
              </p14:xfrm>
            </p:contentPart>
          </mc:Choice>
          <mc:Fallback xmlns="">
            <p:pic>
              <p:nvPicPr>
                <p:cNvPr id="89" name="Ink 88">
                  <a:extLst>
                    <a:ext uri="{FF2B5EF4-FFF2-40B4-BE49-F238E27FC236}">
                      <a16:creationId xmlns:a16="http://schemas.microsoft.com/office/drawing/2014/main" id="{F266581C-99DE-021F-A16D-F60AADACBA76}"/>
                    </a:ext>
                  </a:extLst>
                </p:cNvPr>
                <p:cNvPicPr/>
                <p:nvPr/>
              </p:nvPicPr>
              <p:blipFill>
                <a:blip r:embed="rId127"/>
                <a:stretch>
                  <a:fillRect/>
                </a:stretch>
              </p:blipFill>
              <p:spPr>
                <a:xfrm>
                  <a:off x="3309731" y="4843135"/>
                  <a:ext cx="85320" cy="41760"/>
                </a:xfrm>
                <a:prstGeom prst="rect">
                  <a:avLst/>
                </a:prstGeom>
              </p:spPr>
            </p:pic>
          </mc:Fallback>
        </mc:AlternateContent>
      </p:grpSp>
      <p:grpSp>
        <p:nvGrpSpPr>
          <p:cNvPr id="102" name="Group 101">
            <a:extLst>
              <a:ext uri="{FF2B5EF4-FFF2-40B4-BE49-F238E27FC236}">
                <a16:creationId xmlns:a16="http://schemas.microsoft.com/office/drawing/2014/main" id="{16CCCEFA-EB6C-76D9-DD7E-46DD5B924E33}"/>
              </a:ext>
            </a:extLst>
          </p:cNvPr>
          <p:cNvGrpSpPr/>
          <p:nvPr/>
        </p:nvGrpSpPr>
        <p:grpSpPr>
          <a:xfrm>
            <a:off x="710171" y="5118535"/>
            <a:ext cx="2972160" cy="472680"/>
            <a:chOff x="710171" y="5118535"/>
            <a:chExt cx="2972160" cy="472680"/>
          </a:xfrm>
        </p:grpSpPr>
        <mc:AlternateContent xmlns:mc="http://schemas.openxmlformats.org/markup-compatibility/2006" xmlns:p14="http://schemas.microsoft.com/office/powerpoint/2010/main">
          <mc:Choice Requires="p14">
            <p:contentPart p14:bwMode="auto" r:id="rId128">
              <p14:nvContentPartPr>
                <p14:cNvPr id="92" name="Ink 91">
                  <a:extLst>
                    <a:ext uri="{FF2B5EF4-FFF2-40B4-BE49-F238E27FC236}">
                      <a16:creationId xmlns:a16="http://schemas.microsoft.com/office/drawing/2014/main" id="{DAA3782E-A8E0-0E43-41D9-3D28FB0D61B5}"/>
                    </a:ext>
                  </a:extLst>
                </p14:cNvPr>
                <p14:cNvContentPartPr/>
                <p14:nvPr/>
              </p14:nvContentPartPr>
              <p14:xfrm>
                <a:off x="710171" y="5118895"/>
                <a:ext cx="1103760" cy="440640"/>
              </p14:xfrm>
            </p:contentPart>
          </mc:Choice>
          <mc:Fallback xmlns="">
            <p:pic>
              <p:nvPicPr>
                <p:cNvPr id="92" name="Ink 91">
                  <a:extLst>
                    <a:ext uri="{FF2B5EF4-FFF2-40B4-BE49-F238E27FC236}">
                      <a16:creationId xmlns:a16="http://schemas.microsoft.com/office/drawing/2014/main" id="{DAA3782E-A8E0-0E43-41D9-3D28FB0D61B5}"/>
                    </a:ext>
                  </a:extLst>
                </p:cNvPr>
                <p:cNvPicPr/>
                <p:nvPr/>
              </p:nvPicPr>
              <p:blipFill>
                <a:blip r:embed="rId129"/>
                <a:stretch>
                  <a:fillRect/>
                </a:stretch>
              </p:blipFill>
              <p:spPr>
                <a:xfrm>
                  <a:off x="701531" y="5110255"/>
                  <a:ext cx="1121400" cy="45828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93" name="Ink 92">
                  <a:extLst>
                    <a:ext uri="{FF2B5EF4-FFF2-40B4-BE49-F238E27FC236}">
                      <a16:creationId xmlns:a16="http://schemas.microsoft.com/office/drawing/2014/main" id="{A97A2E0E-A6DC-59DD-7B98-0701032C5A6B}"/>
                    </a:ext>
                  </a:extLst>
                </p14:cNvPr>
                <p14:cNvContentPartPr/>
                <p14:nvPr/>
              </p14:nvContentPartPr>
              <p14:xfrm>
                <a:off x="1635011" y="5312215"/>
                <a:ext cx="16200" cy="19440"/>
              </p14:xfrm>
            </p:contentPart>
          </mc:Choice>
          <mc:Fallback xmlns="">
            <p:pic>
              <p:nvPicPr>
                <p:cNvPr id="93" name="Ink 92">
                  <a:extLst>
                    <a:ext uri="{FF2B5EF4-FFF2-40B4-BE49-F238E27FC236}">
                      <a16:creationId xmlns:a16="http://schemas.microsoft.com/office/drawing/2014/main" id="{A97A2E0E-A6DC-59DD-7B98-0701032C5A6B}"/>
                    </a:ext>
                  </a:extLst>
                </p:cNvPr>
                <p:cNvPicPr/>
                <p:nvPr/>
              </p:nvPicPr>
              <p:blipFill>
                <a:blip r:embed="rId131"/>
                <a:stretch>
                  <a:fillRect/>
                </a:stretch>
              </p:blipFill>
              <p:spPr>
                <a:xfrm>
                  <a:off x="1626371" y="5303575"/>
                  <a:ext cx="3384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94" name="Ink 93">
                  <a:extLst>
                    <a:ext uri="{FF2B5EF4-FFF2-40B4-BE49-F238E27FC236}">
                      <a16:creationId xmlns:a16="http://schemas.microsoft.com/office/drawing/2014/main" id="{3E4C442C-CC73-8223-286D-3D59ECAF5D74}"/>
                    </a:ext>
                  </a:extLst>
                </p14:cNvPr>
                <p14:cNvContentPartPr/>
                <p14:nvPr/>
              </p14:nvContentPartPr>
              <p14:xfrm>
                <a:off x="954611" y="5226535"/>
                <a:ext cx="273600" cy="38160"/>
              </p14:xfrm>
            </p:contentPart>
          </mc:Choice>
          <mc:Fallback xmlns="">
            <p:pic>
              <p:nvPicPr>
                <p:cNvPr id="94" name="Ink 93">
                  <a:extLst>
                    <a:ext uri="{FF2B5EF4-FFF2-40B4-BE49-F238E27FC236}">
                      <a16:creationId xmlns:a16="http://schemas.microsoft.com/office/drawing/2014/main" id="{3E4C442C-CC73-8223-286D-3D59ECAF5D74}"/>
                    </a:ext>
                  </a:extLst>
                </p:cNvPr>
                <p:cNvPicPr/>
                <p:nvPr/>
              </p:nvPicPr>
              <p:blipFill>
                <a:blip r:embed="rId133"/>
                <a:stretch>
                  <a:fillRect/>
                </a:stretch>
              </p:blipFill>
              <p:spPr>
                <a:xfrm>
                  <a:off x="945611" y="5217535"/>
                  <a:ext cx="29124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95" name="Ink 94">
                  <a:extLst>
                    <a:ext uri="{FF2B5EF4-FFF2-40B4-BE49-F238E27FC236}">
                      <a16:creationId xmlns:a16="http://schemas.microsoft.com/office/drawing/2014/main" id="{EF53638E-C8FA-4F27-40A4-8D33D159FCE7}"/>
                    </a:ext>
                  </a:extLst>
                </p14:cNvPr>
                <p14:cNvContentPartPr/>
                <p14:nvPr/>
              </p14:nvContentPartPr>
              <p14:xfrm>
                <a:off x="2204531" y="5158495"/>
                <a:ext cx="128520" cy="133200"/>
              </p14:xfrm>
            </p:contentPart>
          </mc:Choice>
          <mc:Fallback xmlns="">
            <p:pic>
              <p:nvPicPr>
                <p:cNvPr id="95" name="Ink 94">
                  <a:extLst>
                    <a:ext uri="{FF2B5EF4-FFF2-40B4-BE49-F238E27FC236}">
                      <a16:creationId xmlns:a16="http://schemas.microsoft.com/office/drawing/2014/main" id="{EF53638E-C8FA-4F27-40A4-8D33D159FCE7}"/>
                    </a:ext>
                  </a:extLst>
                </p:cNvPr>
                <p:cNvPicPr/>
                <p:nvPr/>
              </p:nvPicPr>
              <p:blipFill>
                <a:blip r:embed="rId135"/>
                <a:stretch>
                  <a:fillRect/>
                </a:stretch>
              </p:blipFill>
              <p:spPr>
                <a:xfrm>
                  <a:off x="2195531" y="5149495"/>
                  <a:ext cx="14616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96" name="Ink 95">
                  <a:extLst>
                    <a:ext uri="{FF2B5EF4-FFF2-40B4-BE49-F238E27FC236}">
                      <a16:creationId xmlns:a16="http://schemas.microsoft.com/office/drawing/2014/main" id="{8D8E5259-9844-8CF9-B5F6-793A3EEABF02}"/>
                    </a:ext>
                  </a:extLst>
                </p14:cNvPr>
                <p14:cNvContentPartPr/>
                <p14:nvPr/>
              </p14:nvContentPartPr>
              <p14:xfrm>
                <a:off x="2341331" y="5118535"/>
                <a:ext cx="117000" cy="173160"/>
              </p14:xfrm>
            </p:contentPart>
          </mc:Choice>
          <mc:Fallback xmlns="">
            <p:pic>
              <p:nvPicPr>
                <p:cNvPr id="96" name="Ink 95">
                  <a:extLst>
                    <a:ext uri="{FF2B5EF4-FFF2-40B4-BE49-F238E27FC236}">
                      <a16:creationId xmlns:a16="http://schemas.microsoft.com/office/drawing/2014/main" id="{8D8E5259-9844-8CF9-B5F6-793A3EEABF02}"/>
                    </a:ext>
                  </a:extLst>
                </p:cNvPr>
                <p:cNvPicPr/>
                <p:nvPr/>
              </p:nvPicPr>
              <p:blipFill>
                <a:blip r:embed="rId137"/>
                <a:stretch>
                  <a:fillRect/>
                </a:stretch>
              </p:blipFill>
              <p:spPr>
                <a:xfrm>
                  <a:off x="2332331" y="5109535"/>
                  <a:ext cx="13464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97" name="Ink 96">
                  <a:extLst>
                    <a:ext uri="{FF2B5EF4-FFF2-40B4-BE49-F238E27FC236}">
                      <a16:creationId xmlns:a16="http://schemas.microsoft.com/office/drawing/2014/main" id="{40571F11-7564-B7CC-C7AA-BE51D3736A85}"/>
                    </a:ext>
                  </a:extLst>
                </p14:cNvPr>
                <p14:cNvContentPartPr/>
                <p14:nvPr/>
              </p14:nvContentPartPr>
              <p14:xfrm>
                <a:off x="2469131" y="5265775"/>
                <a:ext cx="313920" cy="296280"/>
              </p14:xfrm>
            </p:contentPart>
          </mc:Choice>
          <mc:Fallback xmlns="">
            <p:pic>
              <p:nvPicPr>
                <p:cNvPr id="97" name="Ink 96">
                  <a:extLst>
                    <a:ext uri="{FF2B5EF4-FFF2-40B4-BE49-F238E27FC236}">
                      <a16:creationId xmlns:a16="http://schemas.microsoft.com/office/drawing/2014/main" id="{40571F11-7564-B7CC-C7AA-BE51D3736A85}"/>
                    </a:ext>
                  </a:extLst>
                </p:cNvPr>
                <p:cNvPicPr/>
                <p:nvPr/>
              </p:nvPicPr>
              <p:blipFill>
                <a:blip r:embed="rId139"/>
                <a:stretch>
                  <a:fillRect/>
                </a:stretch>
              </p:blipFill>
              <p:spPr>
                <a:xfrm>
                  <a:off x="2460131" y="5257135"/>
                  <a:ext cx="331560" cy="31392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98" name="Ink 97">
                  <a:extLst>
                    <a:ext uri="{FF2B5EF4-FFF2-40B4-BE49-F238E27FC236}">
                      <a16:creationId xmlns:a16="http://schemas.microsoft.com/office/drawing/2014/main" id="{E7B9B1AA-96BB-6E75-3731-70C1BF9C3AF0}"/>
                    </a:ext>
                  </a:extLst>
                </p14:cNvPr>
                <p14:cNvContentPartPr/>
                <p14:nvPr/>
              </p14:nvContentPartPr>
              <p14:xfrm>
                <a:off x="2445371" y="5316895"/>
                <a:ext cx="404640" cy="95400"/>
              </p14:xfrm>
            </p:contentPart>
          </mc:Choice>
          <mc:Fallback xmlns="">
            <p:pic>
              <p:nvPicPr>
                <p:cNvPr id="98" name="Ink 97">
                  <a:extLst>
                    <a:ext uri="{FF2B5EF4-FFF2-40B4-BE49-F238E27FC236}">
                      <a16:creationId xmlns:a16="http://schemas.microsoft.com/office/drawing/2014/main" id="{E7B9B1AA-96BB-6E75-3731-70C1BF9C3AF0}"/>
                    </a:ext>
                  </a:extLst>
                </p:cNvPr>
                <p:cNvPicPr/>
                <p:nvPr/>
              </p:nvPicPr>
              <p:blipFill>
                <a:blip r:embed="rId141"/>
                <a:stretch>
                  <a:fillRect/>
                </a:stretch>
              </p:blipFill>
              <p:spPr>
                <a:xfrm>
                  <a:off x="2436731" y="5308255"/>
                  <a:ext cx="42228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99" name="Ink 98">
                  <a:extLst>
                    <a:ext uri="{FF2B5EF4-FFF2-40B4-BE49-F238E27FC236}">
                      <a16:creationId xmlns:a16="http://schemas.microsoft.com/office/drawing/2014/main" id="{A8E34709-EF5D-25AE-E5FB-6F069B375AD0}"/>
                    </a:ext>
                  </a:extLst>
                </p14:cNvPr>
                <p14:cNvContentPartPr/>
                <p14:nvPr/>
              </p14:nvContentPartPr>
              <p14:xfrm>
                <a:off x="2806091" y="5418055"/>
                <a:ext cx="667800" cy="173160"/>
              </p14:xfrm>
            </p:contentPart>
          </mc:Choice>
          <mc:Fallback xmlns="">
            <p:pic>
              <p:nvPicPr>
                <p:cNvPr id="99" name="Ink 98">
                  <a:extLst>
                    <a:ext uri="{FF2B5EF4-FFF2-40B4-BE49-F238E27FC236}">
                      <a16:creationId xmlns:a16="http://schemas.microsoft.com/office/drawing/2014/main" id="{A8E34709-EF5D-25AE-E5FB-6F069B375AD0}"/>
                    </a:ext>
                  </a:extLst>
                </p:cNvPr>
                <p:cNvPicPr/>
                <p:nvPr/>
              </p:nvPicPr>
              <p:blipFill>
                <a:blip r:embed="rId143"/>
                <a:stretch>
                  <a:fillRect/>
                </a:stretch>
              </p:blipFill>
              <p:spPr>
                <a:xfrm>
                  <a:off x="2797091" y="5409415"/>
                  <a:ext cx="68544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00" name="Ink 99">
                  <a:extLst>
                    <a:ext uri="{FF2B5EF4-FFF2-40B4-BE49-F238E27FC236}">
                      <a16:creationId xmlns:a16="http://schemas.microsoft.com/office/drawing/2014/main" id="{5D0E8E84-56AE-0E6B-69E8-79190CECE539}"/>
                    </a:ext>
                  </a:extLst>
                </p14:cNvPr>
                <p14:cNvContentPartPr/>
                <p14:nvPr/>
              </p14:nvContentPartPr>
              <p14:xfrm>
                <a:off x="3536171" y="5226895"/>
                <a:ext cx="20160" cy="89640"/>
              </p14:xfrm>
            </p:contentPart>
          </mc:Choice>
          <mc:Fallback xmlns="">
            <p:pic>
              <p:nvPicPr>
                <p:cNvPr id="100" name="Ink 99">
                  <a:extLst>
                    <a:ext uri="{FF2B5EF4-FFF2-40B4-BE49-F238E27FC236}">
                      <a16:creationId xmlns:a16="http://schemas.microsoft.com/office/drawing/2014/main" id="{5D0E8E84-56AE-0E6B-69E8-79190CECE539}"/>
                    </a:ext>
                  </a:extLst>
                </p:cNvPr>
                <p:cNvPicPr/>
                <p:nvPr/>
              </p:nvPicPr>
              <p:blipFill>
                <a:blip r:embed="rId145"/>
                <a:stretch>
                  <a:fillRect/>
                </a:stretch>
              </p:blipFill>
              <p:spPr>
                <a:xfrm>
                  <a:off x="3527531" y="5218255"/>
                  <a:ext cx="3780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01" name="Ink 100">
                  <a:extLst>
                    <a:ext uri="{FF2B5EF4-FFF2-40B4-BE49-F238E27FC236}">
                      <a16:creationId xmlns:a16="http://schemas.microsoft.com/office/drawing/2014/main" id="{0658CB68-A226-7790-A672-AF0A32405FCA}"/>
                    </a:ext>
                  </a:extLst>
                </p14:cNvPr>
                <p14:cNvContentPartPr/>
                <p14:nvPr/>
              </p14:nvContentPartPr>
              <p14:xfrm>
                <a:off x="3650291" y="5202415"/>
                <a:ext cx="32040" cy="92160"/>
              </p14:xfrm>
            </p:contentPart>
          </mc:Choice>
          <mc:Fallback xmlns="">
            <p:pic>
              <p:nvPicPr>
                <p:cNvPr id="101" name="Ink 100">
                  <a:extLst>
                    <a:ext uri="{FF2B5EF4-FFF2-40B4-BE49-F238E27FC236}">
                      <a16:creationId xmlns:a16="http://schemas.microsoft.com/office/drawing/2014/main" id="{0658CB68-A226-7790-A672-AF0A32405FCA}"/>
                    </a:ext>
                  </a:extLst>
                </p:cNvPr>
                <p:cNvPicPr/>
                <p:nvPr/>
              </p:nvPicPr>
              <p:blipFill>
                <a:blip r:embed="rId147"/>
                <a:stretch>
                  <a:fillRect/>
                </a:stretch>
              </p:blipFill>
              <p:spPr>
                <a:xfrm>
                  <a:off x="3641291" y="5193775"/>
                  <a:ext cx="49680" cy="109800"/>
                </a:xfrm>
                <a:prstGeom prst="rect">
                  <a:avLst/>
                </a:prstGeom>
              </p:spPr>
            </p:pic>
          </mc:Fallback>
        </mc:AlternateContent>
      </p:grpSp>
      <p:grpSp>
        <p:nvGrpSpPr>
          <p:cNvPr id="105" name="Group 104">
            <a:extLst>
              <a:ext uri="{FF2B5EF4-FFF2-40B4-BE49-F238E27FC236}">
                <a16:creationId xmlns:a16="http://schemas.microsoft.com/office/drawing/2014/main" id="{3D85B9F6-F6F4-9FCA-DC9E-D9422083D2B4}"/>
              </a:ext>
            </a:extLst>
          </p:cNvPr>
          <p:cNvGrpSpPr/>
          <p:nvPr/>
        </p:nvGrpSpPr>
        <p:grpSpPr>
          <a:xfrm>
            <a:off x="3729491" y="2516095"/>
            <a:ext cx="617400" cy="645840"/>
            <a:chOff x="3729491" y="2516095"/>
            <a:chExt cx="617400" cy="645840"/>
          </a:xfrm>
        </p:grpSpPr>
        <mc:AlternateContent xmlns:mc="http://schemas.openxmlformats.org/markup-compatibility/2006" xmlns:p14="http://schemas.microsoft.com/office/powerpoint/2010/main">
          <mc:Choice Requires="p14">
            <p:contentPart p14:bwMode="auto" r:id="rId148">
              <p14:nvContentPartPr>
                <p14:cNvPr id="103" name="Ink 102">
                  <a:extLst>
                    <a:ext uri="{FF2B5EF4-FFF2-40B4-BE49-F238E27FC236}">
                      <a16:creationId xmlns:a16="http://schemas.microsoft.com/office/drawing/2014/main" id="{0BE6BBCF-B0C7-0AB3-06A0-997FCA125F50}"/>
                    </a:ext>
                  </a:extLst>
                </p14:cNvPr>
                <p14:cNvContentPartPr/>
                <p14:nvPr/>
              </p14:nvContentPartPr>
              <p14:xfrm>
                <a:off x="3783131" y="2559295"/>
                <a:ext cx="563760" cy="602640"/>
              </p14:xfrm>
            </p:contentPart>
          </mc:Choice>
          <mc:Fallback xmlns="">
            <p:pic>
              <p:nvPicPr>
                <p:cNvPr id="103" name="Ink 102">
                  <a:extLst>
                    <a:ext uri="{FF2B5EF4-FFF2-40B4-BE49-F238E27FC236}">
                      <a16:creationId xmlns:a16="http://schemas.microsoft.com/office/drawing/2014/main" id="{0BE6BBCF-B0C7-0AB3-06A0-997FCA125F50}"/>
                    </a:ext>
                  </a:extLst>
                </p:cNvPr>
                <p:cNvPicPr/>
                <p:nvPr/>
              </p:nvPicPr>
              <p:blipFill>
                <a:blip r:embed="rId149"/>
                <a:stretch>
                  <a:fillRect/>
                </a:stretch>
              </p:blipFill>
              <p:spPr>
                <a:xfrm>
                  <a:off x="3774491" y="2550655"/>
                  <a:ext cx="581400" cy="6202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04" name="Ink 103">
                  <a:extLst>
                    <a:ext uri="{FF2B5EF4-FFF2-40B4-BE49-F238E27FC236}">
                      <a16:creationId xmlns:a16="http://schemas.microsoft.com/office/drawing/2014/main" id="{7B3980B0-81F8-4ED3-B141-523D0601DD61}"/>
                    </a:ext>
                  </a:extLst>
                </p14:cNvPr>
                <p14:cNvContentPartPr/>
                <p14:nvPr/>
              </p14:nvContentPartPr>
              <p14:xfrm>
                <a:off x="3729491" y="2516095"/>
                <a:ext cx="118440" cy="192960"/>
              </p14:xfrm>
            </p:contentPart>
          </mc:Choice>
          <mc:Fallback xmlns="">
            <p:pic>
              <p:nvPicPr>
                <p:cNvPr id="104" name="Ink 103">
                  <a:extLst>
                    <a:ext uri="{FF2B5EF4-FFF2-40B4-BE49-F238E27FC236}">
                      <a16:creationId xmlns:a16="http://schemas.microsoft.com/office/drawing/2014/main" id="{7B3980B0-81F8-4ED3-B141-523D0601DD61}"/>
                    </a:ext>
                  </a:extLst>
                </p:cNvPr>
                <p:cNvPicPr/>
                <p:nvPr/>
              </p:nvPicPr>
              <p:blipFill>
                <a:blip r:embed="rId151"/>
                <a:stretch>
                  <a:fillRect/>
                </a:stretch>
              </p:blipFill>
              <p:spPr>
                <a:xfrm>
                  <a:off x="3720851" y="2507095"/>
                  <a:ext cx="136080" cy="210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2">
            <p14:nvContentPartPr>
              <p14:cNvPr id="106" name="Ink 105">
                <a:extLst>
                  <a:ext uri="{FF2B5EF4-FFF2-40B4-BE49-F238E27FC236}">
                    <a16:creationId xmlns:a16="http://schemas.microsoft.com/office/drawing/2014/main" id="{03C8D438-EECA-4B12-E124-3EE1D5ABCD97}"/>
                  </a:ext>
                </a:extLst>
              </p14:cNvPr>
              <p14:cNvContentPartPr/>
              <p14:nvPr/>
            </p14:nvContentPartPr>
            <p14:xfrm>
              <a:off x="4566491" y="3003175"/>
              <a:ext cx="191520" cy="287280"/>
            </p14:xfrm>
          </p:contentPart>
        </mc:Choice>
        <mc:Fallback xmlns="">
          <p:pic>
            <p:nvPicPr>
              <p:cNvPr id="106" name="Ink 105">
                <a:extLst>
                  <a:ext uri="{FF2B5EF4-FFF2-40B4-BE49-F238E27FC236}">
                    <a16:creationId xmlns:a16="http://schemas.microsoft.com/office/drawing/2014/main" id="{03C8D438-EECA-4B12-E124-3EE1D5ABCD97}"/>
                  </a:ext>
                </a:extLst>
              </p:cNvPr>
              <p:cNvPicPr/>
              <p:nvPr/>
            </p:nvPicPr>
            <p:blipFill>
              <a:blip r:embed="rId153"/>
              <a:stretch>
                <a:fillRect/>
              </a:stretch>
            </p:blipFill>
            <p:spPr>
              <a:xfrm>
                <a:off x="4557491" y="2994535"/>
                <a:ext cx="209160" cy="30492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07" name="Ink 106">
                <a:extLst>
                  <a:ext uri="{FF2B5EF4-FFF2-40B4-BE49-F238E27FC236}">
                    <a16:creationId xmlns:a16="http://schemas.microsoft.com/office/drawing/2014/main" id="{CB46D846-E0A6-F3FD-5263-48217F87F7DB}"/>
                  </a:ext>
                </a:extLst>
              </p14:cNvPr>
              <p14:cNvContentPartPr/>
              <p14:nvPr/>
            </p14:nvContentPartPr>
            <p14:xfrm>
              <a:off x="4531571" y="3106855"/>
              <a:ext cx="312840" cy="46800"/>
            </p14:xfrm>
          </p:contentPart>
        </mc:Choice>
        <mc:Fallback xmlns="">
          <p:pic>
            <p:nvPicPr>
              <p:cNvPr id="107" name="Ink 106">
                <a:extLst>
                  <a:ext uri="{FF2B5EF4-FFF2-40B4-BE49-F238E27FC236}">
                    <a16:creationId xmlns:a16="http://schemas.microsoft.com/office/drawing/2014/main" id="{CB46D846-E0A6-F3FD-5263-48217F87F7DB}"/>
                  </a:ext>
                </a:extLst>
              </p:cNvPr>
              <p:cNvPicPr/>
              <p:nvPr/>
            </p:nvPicPr>
            <p:blipFill>
              <a:blip r:embed="rId155"/>
              <a:stretch>
                <a:fillRect/>
              </a:stretch>
            </p:blipFill>
            <p:spPr>
              <a:xfrm>
                <a:off x="4522931" y="3097855"/>
                <a:ext cx="33048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08" name="Ink 107">
                <a:extLst>
                  <a:ext uri="{FF2B5EF4-FFF2-40B4-BE49-F238E27FC236}">
                    <a16:creationId xmlns:a16="http://schemas.microsoft.com/office/drawing/2014/main" id="{FA704C6D-D9F6-99DD-DA29-08B9F853EF49}"/>
                  </a:ext>
                </a:extLst>
              </p14:cNvPr>
              <p14:cNvContentPartPr/>
              <p14:nvPr/>
            </p14:nvContentPartPr>
            <p14:xfrm>
              <a:off x="4841891" y="2945575"/>
              <a:ext cx="311040" cy="335160"/>
            </p14:xfrm>
          </p:contentPart>
        </mc:Choice>
        <mc:Fallback xmlns="">
          <p:pic>
            <p:nvPicPr>
              <p:cNvPr id="108" name="Ink 107">
                <a:extLst>
                  <a:ext uri="{FF2B5EF4-FFF2-40B4-BE49-F238E27FC236}">
                    <a16:creationId xmlns:a16="http://schemas.microsoft.com/office/drawing/2014/main" id="{FA704C6D-D9F6-99DD-DA29-08B9F853EF49}"/>
                  </a:ext>
                </a:extLst>
              </p:cNvPr>
              <p:cNvPicPr/>
              <p:nvPr/>
            </p:nvPicPr>
            <p:blipFill>
              <a:blip r:embed="rId157"/>
              <a:stretch>
                <a:fillRect/>
              </a:stretch>
            </p:blipFill>
            <p:spPr>
              <a:xfrm>
                <a:off x="4832891" y="2936935"/>
                <a:ext cx="328680" cy="35280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09" name="Ink 108">
                <a:extLst>
                  <a:ext uri="{FF2B5EF4-FFF2-40B4-BE49-F238E27FC236}">
                    <a16:creationId xmlns:a16="http://schemas.microsoft.com/office/drawing/2014/main" id="{81445EF0-4A22-7C0C-74EF-BD3F201B502B}"/>
                  </a:ext>
                </a:extLst>
              </p14:cNvPr>
              <p14:cNvContentPartPr/>
              <p14:nvPr/>
            </p14:nvContentPartPr>
            <p14:xfrm>
              <a:off x="5138171" y="2951695"/>
              <a:ext cx="299160" cy="325440"/>
            </p14:xfrm>
          </p:contentPart>
        </mc:Choice>
        <mc:Fallback xmlns="">
          <p:pic>
            <p:nvPicPr>
              <p:cNvPr id="109" name="Ink 108">
                <a:extLst>
                  <a:ext uri="{FF2B5EF4-FFF2-40B4-BE49-F238E27FC236}">
                    <a16:creationId xmlns:a16="http://schemas.microsoft.com/office/drawing/2014/main" id="{81445EF0-4A22-7C0C-74EF-BD3F201B502B}"/>
                  </a:ext>
                </a:extLst>
              </p:cNvPr>
              <p:cNvPicPr/>
              <p:nvPr/>
            </p:nvPicPr>
            <p:blipFill>
              <a:blip r:embed="rId159"/>
              <a:stretch>
                <a:fillRect/>
              </a:stretch>
            </p:blipFill>
            <p:spPr>
              <a:xfrm>
                <a:off x="5129171" y="2943055"/>
                <a:ext cx="316800" cy="34308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11" name="Ink 110">
                <a:extLst>
                  <a:ext uri="{FF2B5EF4-FFF2-40B4-BE49-F238E27FC236}">
                    <a16:creationId xmlns:a16="http://schemas.microsoft.com/office/drawing/2014/main" id="{0CE2C5EE-C829-C038-42FC-7B36E36E70ED}"/>
                  </a:ext>
                </a:extLst>
              </p14:cNvPr>
              <p14:cNvContentPartPr/>
              <p14:nvPr/>
            </p14:nvContentPartPr>
            <p14:xfrm>
              <a:off x="5573411" y="2975455"/>
              <a:ext cx="1289160" cy="563760"/>
            </p14:xfrm>
          </p:contentPart>
        </mc:Choice>
        <mc:Fallback xmlns="">
          <p:pic>
            <p:nvPicPr>
              <p:cNvPr id="111" name="Ink 110">
                <a:extLst>
                  <a:ext uri="{FF2B5EF4-FFF2-40B4-BE49-F238E27FC236}">
                    <a16:creationId xmlns:a16="http://schemas.microsoft.com/office/drawing/2014/main" id="{0CE2C5EE-C829-C038-42FC-7B36E36E70ED}"/>
                  </a:ext>
                </a:extLst>
              </p:cNvPr>
              <p:cNvPicPr/>
              <p:nvPr/>
            </p:nvPicPr>
            <p:blipFill>
              <a:blip r:embed="rId161"/>
              <a:stretch>
                <a:fillRect/>
              </a:stretch>
            </p:blipFill>
            <p:spPr>
              <a:xfrm>
                <a:off x="5564771" y="2966455"/>
                <a:ext cx="1306800" cy="581400"/>
              </a:xfrm>
              <a:prstGeom prst="rect">
                <a:avLst/>
              </a:prstGeom>
            </p:spPr>
          </p:pic>
        </mc:Fallback>
      </mc:AlternateContent>
      <p:grpSp>
        <p:nvGrpSpPr>
          <p:cNvPr id="119" name="Group 118">
            <a:extLst>
              <a:ext uri="{FF2B5EF4-FFF2-40B4-BE49-F238E27FC236}">
                <a16:creationId xmlns:a16="http://schemas.microsoft.com/office/drawing/2014/main" id="{35EC9E8A-9191-7559-9083-EB51358546C9}"/>
              </a:ext>
            </a:extLst>
          </p:cNvPr>
          <p:cNvGrpSpPr/>
          <p:nvPr/>
        </p:nvGrpSpPr>
        <p:grpSpPr>
          <a:xfrm>
            <a:off x="4464251" y="3429775"/>
            <a:ext cx="2742840" cy="467280"/>
            <a:chOff x="4464251" y="3429775"/>
            <a:chExt cx="2742840" cy="467280"/>
          </a:xfrm>
        </p:grpSpPr>
        <mc:AlternateContent xmlns:mc="http://schemas.openxmlformats.org/markup-compatibility/2006" xmlns:p14="http://schemas.microsoft.com/office/powerpoint/2010/main">
          <mc:Choice Requires="p14">
            <p:contentPart p14:bwMode="auto" r:id="rId162">
              <p14:nvContentPartPr>
                <p14:cNvPr id="112" name="Ink 111">
                  <a:extLst>
                    <a:ext uri="{FF2B5EF4-FFF2-40B4-BE49-F238E27FC236}">
                      <a16:creationId xmlns:a16="http://schemas.microsoft.com/office/drawing/2014/main" id="{B5F9C6F5-9AEB-6289-BBF5-6F3D2E9E6661}"/>
                    </a:ext>
                  </a:extLst>
                </p14:cNvPr>
                <p14:cNvContentPartPr/>
                <p14:nvPr/>
              </p14:nvContentPartPr>
              <p14:xfrm>
                <a:off x="4464251" y="3537775"/>
                <a:ext cx="1271880" cy="311400"/>
              </p14:xfrm>
            </p:contentPart>
          </mc:Choice>
          <mc:Fallback xmlns="">
            <p:pic>
              <p:nvPicPr>
                <p:cNvPr id="112" name="Ink 111">
                  <a:extLst>
                    <a:ext uri="{FF2B5EF4-FFF2-40B4-BE49-F238E27FC236}">
                      <a16:creationId xmlns:a16="http://schemas.microsoft.com/office/drawing/2014/main" id="{B5F9C6F5-9AEB-6289-BBF5-6F3D2E9E6661}"/>
                    </a:ext>
                  </a:extLst>
                </p:cNvPr>
                <p:cNvPicPr/>
                <p:nvPr/>
              </p:nvPicPr>
              <p:blipFill>
                <a:blip r:embed="rId163"/>
                <a:stretch>
                  <a:fillRect/>
                </a:stretch>
              </p:blipFill>
              <p:spPr>
                <a:xfrm>
                  <a:off x="4455251" y="3528775"/>
                  <a:ext cx="1289520" cy="32904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13" name="Ink 112">
                  <a:extLst>
                    <a:ext uri="{FF2B5EF4-FFF2-40B4-BE49-F238E27FC236}">
                      <a16:creationId xmlns:a16="http://schemas.microsoft.com/office/drawing/2014/main" id="{258E85F5-5117-9DC4-4F68-2CF029E78267}"/>
                    </a:ext>
                  </a:extLst>
                </p14:cNvPr>
                <p14:cNvContentPartPr/>
                <p14:nvPr/>
              </p14:nvContentPartPr>
              <p14:xfrm>
                <a:off x="5619851" y="3634255"/>
                <a:ext cx="158040" cy="14400"/>
              </p14:xfrm>
            </p:contentPart>
          </mc:Choice>
          <mc:Fallback xmlns="">
            <p:pic>
              <p:nvPicPr>
                <p:cNvPr id="113" name="Ink 112">
                  <a:extLst>
                    <a:ext uri="{FF2B5EF4-FFF2-40B4-BE49-F238E27FC236}">
                      <a16:creationId xmlns:a16="http://schemas.microsoft.com/office/drawing/2014/main" id="{258E85F5-5117-9DC4-4F68-2CF029E78267}"/>
                    </a:ext>
                  </a:extLst>
                </p:cNvPr>
                <p:cNvPicPr/>
                <p:nvPr/>
              </p:nvPicPr>
              <p:blipFill>
                <a:blip r:embed="rId165"/>
                <a:stretch>
                  <a:fillRect/>
                </a:stretch>
              </p:blipFill>
              <p:spPr>
                <a:xfrm>
                  <a:off x="5610851" y="3625615"/>
                  <a:ext cx="17568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14" name="Ink 113">
                  <a:extLst>
                    <a:ext uri="{FF2B5EF4-FFF2-40B4-BE49-F238E27FC236}">
                      <a16:creationId xmlns:a16="http://schemas.microsoft.com/office/drawing/2014/main" id="{4ACADD82-9500-BA3E-CBB8-E4D04F5619FD}"/>
                    </a:ext>
                  </a:extLst>
                </p14:cNvPr>
                <p14:cNvContentPartPr/>
                <p14:nvPr/>
              </p14:nvContentPartPr>
              <p14:xfrm>
                <a:off x="5629931" y="3710215"/>
                <a:ext cx="695880" cy="155160"/>
              </p14:xfrm>
            </p:contentPart>
          </mc:Choice>
          <mc:Fallback xmlns="">
            <p:pic>
              <p:nvPicPr>
                <p:cNvPr id="114" name="Ink 113">
                  <a:extLst>
                    <a:ext uri="{FF2B5EF4-FFF2-40B4-BE49-F238E27FC236}">
                      <a16:creationId xmlns:a16="http://schemas.microsoft.com/office/drawing/2014/main" id="{4ACADD82-9500-BA3E-CBB8-E4D04F5619FD}"/>
                    </a:ext>
                  </a:extLst>
                </p:cNvPr>
                <p:cNvPicPr/>
                <p:nvPr/>
              </p:nvPicPr>
              <p:blipFill>
                <a:blip r:embed="rId167"/>
                <a:stretch>
                  <a:fillRect/>
                </a:stretch>
              </p:blipFill>
              <p:spPr>
                <a:xfrm>
                  <a:off x="5621291" y="3701575"/>
                  <a:ext cx="71352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15" name="Ink 114">
                  <a:extLst>
                    <a:ext uri="{FF2B5EF4-FFF2-40B4-BE49-F238E27FC236}">
                      <a16:creationId xmlns:a16="http://schemas.microsoft.com/office/drawing/2014/main" id="{9A4F832E-783E-F8ED-9ADA-B1C6D180F97B}"/>
                    </a:ext>
                  </a:extLst>
                </p14:cNvPr>
                <p14:cNvContentPartPr/>
                <p14:nvPr/>
              </p14:nvContentPartPr>
              <p14:xfrm>
                <a:off x="6164171" y="3803815"/>
                <a:ext cx="50400" cy="93240"/>
              </p14:xfrm>
            </p:contentPart>
          </mc:Choice>
          <mc:Fallback xmlns="">
            <p:pic>
              <p:nvPicPr>
                <p:cNvPr id="115" name="Ink 114">
                  <a:extLst>
                    <a:ext uri="{FF2B5EF4-FFF2-40B4-BE49-F238E27FC236}">
                      <a16:creationId xmlns:a16="http://schemas.microsoft.com/office/drawing/2014/main" id="{9A4F832E-783E-F8ED-9ADA-B1C6D180F97B}"/>
                    </a:ext>
                  </a:extLst>
                </p:cNvPr>
                <p:cNvPicPr/>
                <p:nvPr/>
              </p:nvPicPr>
              <p:blipFill>
                <a:blip r:embed="rId169"/>
                <a:stretch>
                  <a:fillRect/>
                </a:stretch>
              </p:blipFill>
              <p:spPr>
                <a:xfrm>
                  <a:off x="6155531" y="3794815"/>
                  <a:ext cx="6804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18" name="Ink 117">
                  <a:extLst>
                    <a:ext uri="{FF2B5EF4-FFF2-40B4-BE49-F238E27FC236}">
                      <a16:creationId xmlns:a16="http://schemas.microsoft.com/office/drawing/2014/main" id="{B76CBDE7-C3BE-7567-2C8B-2E143DA30D1C}"/>
                    </a:ext>
                  </a:extLst>
                </p14:cNvPr>
                <p14:cNvContentPartPr/>
                <p14:nvPr/>
              </p14:nvContentPartPr>
              <p14:xfrm>
                <a:off x="6564851" y="3429775"/>
                <a:ext cx="642240" cy="412200"/>
              </p14:xfrm>
            </p:contentPart>
          </mc:Choice>
          <mc:Fallback xmlns="">
            <p:pic>
              <p:nvPicPr>
                <p:cNvPr id="118" name="Ink 117">
                  <a:extLst>
                    <a:ext uri="{FF2B5EF4-FFF2-40B4-BE49-F238E27FC236}">
                      <a16:creationId xmlns:a16="http://schemas.microsoft.com/office/drawing/2014/main" id="{B76CBDE7-C3BE-7567-2C8B-2E143DA30D1C}"/>
                    </a:ext>
                  </a:extLst>
                </p:cNvPr>
                <p:cNvPicPr/>
                <p:nvPr/>
              </p:nvPicPr>
              <p:blipFill>
                <a:blip r:embed="rId171"/>
                <a:stretch>
                  <a:fillRect/>
                </a:stretch>
              </p:blipFill>
              <p:spPr>
                <a:xfrm>
                  <a:off x="6556211" y="3421135"/>
                  <a:ext cx="659880" cy="429840"/>
                </a:xfrm>
                <a:prstGeom prst="rect">
                  <a:avLst/>
                </a:prstGeom>
              </p:spPr>
            </p:pic>
          </mc:Fallback>
        </mc:AlternateContent>
      </p:grpSp>
      <p:grpSp>
        <p:nvGrpSpPr>
          <p:cNvPr id="137" name="Group 136">
            <a:extLst>
              <a:ext uri="{FF2B5EF4-FFF2-40B4-BE49-F238E27FC236}">
                <a16:creationId xmlns:a16="http://schemas.microsoft.com/office/drawing/2014/main" id="{044353C5-46D5-D669-9209-A409ADF3816F}"/>
              </a:ext>
            </a:extLst>
          </p:cNvPr>
          <p:cNvGrpSpPr/>
          <p:nvPr/>
        </p:nvGrpSpPr>
        <p:grpSpPr>
          <a:xfrm>
            <a:off x="4503851" y="4014055"/>
            <a:ext cx="3371400" cy="1032120"/>
            <a:chOff x="4503851" y="4014055"/>
            <a:chExt cx="3371400" cy="1032120"/>
          </a:xfrm>
        </p:grpSpPr>
        <mc:AlternateContent xmlns:mc="http://schemas.openxmlformats.org/markup-compatibility/2006" xmlns:p14="http://schemas.microsoft.com/office/powerpoint/2010/main">
          <mc:Choice Requires="p14">
            <p:contentPart p14:bwMode="auto" r:id="rId172">
              <p14:nvContentPartPr>
                <p14:cNvPr id="120" name="Ink 119">
                  <a:extLst>
                    <a:ext uri="{FF2B5EF4-FFF2-40B4-BE49-F238E27FC236}">
                      <a16:creationId xmlns:a16="http://schemas.microsoft.com/office/drawing/2014/main" id="{AC2D3314-564D-3DE1-1ECA-F1787524FFD2}"/>
                    </a:ext>
                  </a:extLst>
                </p14:cNvPr>
                <p14:cNvContentPartPr/>
                <p14:nvPr/>
              </p14:nvContentPartPr>
              <p14:xfrm>
                <a:off x="4503851" y="4049335"/>
                <a:ext cx="500040" cy="343800"/>
              </p14:xfrm>
            </p:contentPart>
          </mc:Choice>
          <mc:Fallback xmlns="">
            <p:pic>
              <p:nvPicPr>
                <p:cNvPr id="120" name="Ink 119">
                  <a:extLst>
                    <a:ext uri="{FF2B5EF4-FFF2-40B4-BE49-F238E27FC236}">
                      <a16:creationId xmlns:a16="http://schemas.microsoft.com/office/drawing/2014/main" id="{AC2D3314-564D-3DE1-1ECA-F1787524FFD2}"/>
                    </a:ext>
                  </a:extLst>
                </p:cNvPr>
                <p:cNvPicPr/>
                <p:nvPr/>
              </p:nvPicPr>
              <p:blipFill>
                <a:blip r:embed="rId173"/>
                <a:stretch>
                  <a:fillRect/>
                </a:stretch>
              </p:blipFill>
              <p:spPr>
                <a:xfrm>
                  <a:off x="4495211" y="4040335"/>
                  <a:ext cx="517680" cy="36144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21" name="Ink 120">
                  <a:extLst>
                    <a:ext uri="{FF2B5EF4-FFF2-40B4-BE49-F238E27FC236}">
                      <a16:creationId xmlns:a16="http://schemas.microsoft.com/office/drawing/2014/main" id="{8747CBC6-F339-BD79-7FE2-FC70A3180100}"/>
                    </a:ext>
                  </a:extLst>
                </p14:cNvPr>
                <p14:cNvContentPartPr/>
                <p14:nvPr/>
              </p14:nvContentPartPr>
              <p14:xfrm>
                <a:off x="4629491" y="4101895"/>
                <a:ext cx="316080" cy="44280"/>
              </p14:xfrm>
            </p:contentPart>
          </mc:Choice>
          <mc:Fallback xmlns="">
            <p:pic>
              <p:nvPicPr>
                <p:cNvPr id="121" name="Ink 120">
                  <a:extLst>
                    <a:ext uri="{FF2B5EF4-FFF2-40B4-BE49-F238E27FC236}">
                      <a16:creationId xmlns:a16="http://schemas.microsoft.com/office/drawing/2014/main" id="{8747CBC6-F339-BD79-7FE2-FC70A3180100}"/>
                    </a:ext>
                  </a:extLst>
                </p:cNvPr>
                <p:cNvPicPr/>
                <p:nvPr/>
              </p:nvPicPr>
              <p:blipFill>
                <a:blip r:embed="rId175"/>
                <a:stretch>
                  <a:fillRect/>
                </a:stretch>
              </p:blipFill>
              <p:spPr>
                <a:xfrm>
                  <a:off x="4620491" y="4092895"/>
                  <a:ext cx="33372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22" name="Ink 121">
                  <a:extLst>
                    <a:ext uri="{FF2B5EF4-FFF2-40B4-BE49-F238E27FC236}">
                      <a16:creationId xmlns:a16="http://schemas.microsoft.com/office/drawing/2014/main" id="{EEA6A6CD-0326-34F1-1465-052DDF8FA6FB}"/>
                    </a:ext>
                  </a:extLst>
                </p14:cNvPr>
                <p14:cNvContentPartPr/>
                <p14:nvPr/>
              </p14:nvContentPartPr>
              <p14:xfrm>
                <a:off x="5135651" y="4188295"/>
                <a:ext cx="473400" cy="169560"/>
              </p14:xfrm>
            </p:contentPart>
          </mc:Choice>
          <mc:Fallback xmlns="">
            <p:pic>
              <p:nvPicPr>
                <p:cNvPr id="122" name="Ink 121">
                  <a:extLst>
                    <a:ext uri="{FF2B5EF4-FFF2-40B4-BE49-F238E27FC236}">
                      <a16:creationId xmlns:a16="http://schemas.microsoft.com/office/drawing/2014/main" id="{EEA6A6CD-0326-34F1-1465-052DDF8FA6FB}"/>
                    </a:ext>
                  </a:extLst>
                </p:cNvPr>
                <p:cNvPicPr/>
                <p:nvPr/>
              </p:nvPicPr>
              <p:blipFill>
                <a:blip r:embed="rId177"/>
                <a:stretch>
                  <a:fillRect/>
                </a:stretch>
              </p:blipFill>
              <p:spPr>
                <a:xfrm>
                  <a:off x="5127011" y="4179295"/>
                  <a:ext cx="49104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23" name="Ink 122">
                  <a:extLst>
                    <a:ext uri="{FF2B5EF4-FFF2-40B4-BE49-F238E27FC236}">
                      <a16:creationId xmlns:a16="http://schemas.microsoft.com/office/drawing/2014/main" id="{76CB22E2-E5BE-CE14-76E8-4A404E7FF13B}"/>
                    </a:ext>
                  </a:extLst>
                </p14:cNvPr>
                <p14:cNvContentPartPr/>
                <p14:nvPr/>
              </p14:nvContentPartPr>
              <p14:xfrm>
                <a:off x="5343371" y="4100815"/>
                <a:ext cx="44640" cy="10440"/>
              </p14:xfrm>
            </p:contentPart>
          </mc:Choice>
          <mc:Fallback xmlns="">
            <p:pic>
              <p:nvPicPr>
                <p:cNvPr id="123" name="Ink 122">
                  <a:extLst>
                    <a:ext uri="{FF2B5EF4-FFF2-40B4-BE49-F238E27FC236}">
                      <a16:creationId xmlns:a16="http://schemas.microsoft.com/office/drawing/2014/main" id="{76CB22E2-E5BE-CE14-76E8-4A404E7FF13B}"/>
                    </a:ext>
                  </a:extLst>
                </p:cNvPr>
                <p:cNvPicPr/>
                <p:nvPr/>
              </p:nvPicPr>
              <p:blipFill>
                <a:blip r:embed="rId179"/>
                <a:stretch>
                  <a:fillRect/>
                </a:stretch>
              </p:blipFill>
              <p:spPr>
                <a:xfrm>
                  <a:off x="5334371" y="4091815"/>
                  <a:ext cx="6228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24" name="Ink 123">
                  <a:extLst>
                    <a:ext uri="{FF2B5EF4-FFF2-40B4-BE49-F238E27FC236}">
                      <a16:creationId xmlns:a16="http://schemas.microsoft.com/office/drawing/2014/main" id="{53357229-1DD2-B43E-708A-7FCCD529D901}"/>
                    </a:ext>
                  </a:extLst>
                </p14:cNvPr>
                <p14:cNvContentPartPr/>
                <p14:nvPr/>
              </p14:nvContentPartPr>
              <p14:xfrm>
                <a:off x="5564051" y="4014055"/>
                <a:ext cx="672840" cy="338400"/>
              </p14:xfrm>
            </p:contentPart>
          </mc:Choice>
          <mc:Fallback xmlns="">
            <p:pic>
              <p:nvPicPr>
                <p:cNvPr id="124" name="Ink 123">
                  <a:extLst>
                    <a:ext uri="{FF2B5EF4-FFF2-40B4-BE49-F238E27FC236}">
                      <a16:creationId xmlns:a16="http://schemas.microsoft.com/office/drawing/2014/main" id="{53357229-1DD2-B43E-708A-7FCCD529D901}"/>
                    </a:ext>
                  </a:extLst>
                </p:cNvPr>
                <p:cNvPicPr/>
                <p:nvPr/>
              </p:nvPicPr>
              <p:blipFill>
                <a:blip r:embed="rId181"/>
                <a:stretch>
                  <a:fillRect/>
                </a:stretch>
              </p:blipFill>
              <p:spPr>
                <a:xfrm>
                  <a:off x="5555051" y="4005055"/>
                  <a:ext cx="690480" cy="35604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25" name="Ink 124">
                  <a:extLst>
                    <a:ext uri="{FF2B5EF4-FFF2-40B4-BE49-F238E27FC236}">
                      <a16:creationId xmlns:a16="http://schemas.microsoft.com/office/drawing/2014/main" id="{B34DC794-CE51-FCAF-9913-3FCCA2114CDE}"/>
                    </a:ext>
                  </a:extLst>
                </p14:cNvPr>
                <p14:cNvContentPartPr/>
                <p14:nvPr/>
              </p14:nvContentPartPr>
              <p14:xfrm>
                <a:off x="6042851" y="4093615"/>
                <a:ext cx="49320" cy="11520"/>
              </p14:xfrm>
            </p:contentPart>
          </mc:Choice>
          <mc:Fallback xmlns="">
            <p:pic>
              <p:nvPicPr>
                <p:cNvPr id="125" name="Ink 124">
                  <a:extLst>
                    <a:ext uri="{FF2B5EF4-FFF2-40B4-BE49-F238E27FC236}">
                      <a16:creationId xmlns:a16="http://schemas.microsoft.com/office/drawing/2014/main" id="{B34DC794-CE51-FCAF-9913-3FCCA2114CDE}"/>
                    </a:ext>
                  </a:extLst>
                </p:cNvPr>
                <p:cNvPicPr/>
                <p:nvPr/>
              </p:nvPicPr>
              <p:blipFill>
                <a:blip r:embed="rId183"/>
                <a:stretch>
                  <a:fillRect/>
                </a:stretch>
              </p:blipFill>
              <p:spPr>
                <a:xfrm>
                  <a:off x="6034211" y="4084975"/>
                  <a:ext cx="6696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26" name="Ink 125">
                  <a:extLst>
                    <a:ext uri="{FF2B5EF4-FFF2-40B4-BE49-F238E27FC236}">
                      <a16:creationId xmlns:a16="http://schemas.microsoft.com/office/drawing/2014/main" id="{A8EAC330-3228-DC7A-82B6-CE22E424F92C}"/>
                    </a:ext>
                  </a:extLst>
                </p14:cNvPr>
                <p14:cNvContentPartPr/>
                <p14:nvPr/>
              </p14:nvContentPartPr>
              <p14:xfrm>
                <a:off x="5652971" y="4107655"/>
                <a:ext cx="227520" cy="22680"/>
              </p14:xfrm>
            </p:contentPart>
          </mc:Choice>
          <mc:Fallback xmlns="">
            <p:pic>
              <p:nvPicPr>
                <p:cNvPr id="126" name="Ink 125">
                  <a:extLst>
                    <a:ext uri="{FF2B5EF4-FFF2-40B4-BE49-F238E27FC236}">
                      <a16:creationId xmlns:a16="http://schemas.microsoft.com/office/drawing/2014/main" id="{A8EAC330-3228-DC7A-82B6-CE22E424F92C}"/>
                    </a:ext>
                  </a:extLst>
                </p:cNvPr>
                <p:cNvPicPr/>
                <p:nvPr/>
              </p:nvPicPr>
              <p:blipFill>
                <a:blip r:embed="rId185"/>
                <a:stretch>
                  <a:fillRect/>
                </a:stretch>
              </p:blipFill>
              <p:spPr>
                <a:xfrm>
                  <a:off x="5644331" y="4099015"/>
                  <a:ext cx="24516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28" name="Ink 127">
                  <a:extLst>
                    <a:ext uri="{FF2B5EF4-FFF2-40B4-BE49-F238E27FC236}">
                      <a16:creationId xmlns:a16="http://schemas.microsoft.com/office/drawing/2014/main" id="{23EB603A-0CBE-41FE-B592-8869D7825B04}"/>
                    </a:ext>
                  </a:extLst>
                </p14:cNvPr>
                <p14:cNvContentPartPr/>
                <p14:nvPr/>
              </p14:nvContentPartPr>
              <p14:xfrm>
                <a:off x="6244811" y="4150135"/>
                <a:ext cx="322560" cy="192960"/>
              </p14:xfrm>
            </p:contentPart>
          </mc:Choice>
          <mc:Fallback xmlns="">
            <p:pic>
              <p:nvPicPr>
                <p:cNvPr id="128" name="Ink 127">
                  <a:extLst>
                    <a:ext uri="{FF2B5EF4-FFF2-40B4-BE49-F238E27FC236}">
                      <a16:creationId xmlns:a16="http://schemas.microsoft.com/office/drawing/2014/main" id="{23EB603A-0CBE-41FE-B592-8869D7825B04}"/>
                    </a:ext>
                  </a:extLst>
                </p:cNvPr>
                <p:cNvPicPr/>
                <p:nvPr/>
              </p:nvPicPr>
              <p:blipFill>
                <a:blip r:embed="rId187"/>
                <a:stretch>
                  <a:fillRect/>
                </a:stretch>
              </p:blipFill>
              <p:spPr>
                <a:xfrm>
                  <a:off x="6236171" y="4141495"/>
                  <a:ext cx="34020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29" name="Ink 128">
                  <a:extLst>
                    <a:ext uri="{FF2B5EF4-FFF2-40B4-BE49-F238E27FC236}">
                      <a16:creationId xmlns:a16="http://schemas.microsoft.com/office/drawing/2014/main" id="{F02763E2-C7ED-DC4A-336C-BFC204B5461E}"/>
                    </a:ext>
                  </a:extLst>
                </p14:cNvPr>
                <p14:cNvContentPartPr/>
                <p14:nvPr/>
              </p14:nvContentPartPr>
              <p14:xfrm>
                <a:off x="6554771" y="4110535"/>
                <a:ext cx="56880" cy="36720"/>
              </p14:xfrm>
            </p:contentPart>
          </mc:Choice>
          <mc:Fallback xmlns="">
            <p:pic>
              <p:nvPicPr>
                <p:cNvPr id="129" name="Ink 128">
                  <a:extLst>
                    <a:ext uri="{FF2B5EF4-FFF2-40B4-BE49-F238E27FC236}">
                      <a16:creationId xmlns:a16="http://schemas.microsoft.com/office/drawing/2014/main" id="{F02763E2-C7ED-DC4A-336C-BFC204B5461E}"/>
                    </a:ext>
                  </a:extLst>
                </p:cNvPr>
                <p:cNvPicPr/>
                <p:nvPr/>
              </p:nvPicPr>
              <p:blipFill>
                <a:blip r:embed="rId189"/>
                <a:stretch>
                  <a:fillRect/>
                </a:stretch>
              </p:blipFill>
              <p:spPr>
                <a:xfrm>
                  <a:off x="6545771" y="4101895"/>
                  <a:ext cx="7452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30" name="Ink 129">
                  <a:extLst>
                    <a:ext uri="{FF2B5EF4-FFF2-40B4-BE49-F238E27FC236}">
                      <a16:creationId xmlns:a16="http://schemas.microsoft.com/office/drawing/2014/main" id="{17C63DEC-3B19-54A4-D083-25107AD40E72}"/>
                    </a:ext>
                  </a:extLst>
                </p14:cNvPr>
                <p14:cNvContentPartPr/>
                <p14:nvPr/>
              </p14:nvContentPartPr>
              <p14:xfrm>
                <a:off x="6681491" y="4235815"/>
                <a:ext cx="118080" cy="114840"/>
              </p14:xfrm>
            </p:contentPart>
          </mc:Choice>
          <mc:Fallback xmlns="">
            <p:pic>
              <p:nvPicPr>
                <p:cNvPr id="130" name="Ink 129">
                  <a:extLst>
                    <a:ext uri="{FF2B5EF4-FFF2-40B4-BE49-F238E27FC236}">
                      <a16:creationId xmlns:a16="http://schemas.microsoft.com/office/drawing/2014/main" id="{17C63DEC-3B19-54A4-D083-25107AD40E72}"/>
                    </a:ext>
                  </a:extLst>
                </p:cNvPr>
                <p:cNvPicPr/>
                <p:nvPr/>
              </p:nvPicPr>
              <p:blipFill>
                <a:blip r:embed="rId191"/>
                <a:stretch>
                  <a:fillRect/>
                </a:stretch>
              </p:blipFill>
              <p:spPr>
                <a:xfrm>
                  <a:off x="6672851" y="4226815"/>
                  <a:ext cx="13572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31" name="Ink 130">
                  <a:extLst>
                    <a:ext uri="{FF2B5EF4-FFF2-40B4-BE49-F238E27FC236}">
                      <a16:creationId xmlns:a16="http://schemas.microsoft.com/office/drawing/2014/main" id="{ADB80FC4-A8C5-8B7D-56C9-F7C8CE0C1CD9}"/>
                    </a:ext>
                  </a:extLst>
                </p14:cNvPr>
                <p14:cNvContentPartPr/>
                <p14:nvPr/>
              </p14:nvContentPartPr>
              <p14:xfrm>
                <a:off x="6999731" y="4169215"/>
                <a:ext cx="875520" cy="453240"/>
              </p14:xfrm>
            </p:contentPart>
          </mc:Choice>
          <mc:Fallback xmlns="">
            <p:pic>
              <p:nvPicPr>
                <p:cNvPr id="131" name="Ink 130">
                  <a:extLst>
                    <a:ext uri="{FF2B5EF4-FFF2-40B4-BE49-F238E27FC236}">
                      <a16:creationId xmlns:a16="http://schemas.microsoft.com/office/drawing/2014/main" id="{ADB80FC4-A8C5-8B7D-56C9-F7C8CE0C1CD9}"/>
                    </a:ext>
                  </a:extLst>
                </p:cNvPr>
                <p:cNvPicPr/>
                <p:nvPr/>
              </p:nvPicPr>
              <p:blipFill>
                <a:blip r:embed="rId193"/>
                <a:stretch>
                  <a:fillRect/>
                </a:stretch>
              </p:blipFill>
              <p:spPr>
                <a:xfrm>
                  <a:off x="6991091" y="4160575"/>
                  <a:ext cx="893160" cy="47088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32" name="Ink 131">
                  <a:extLst>
                    <a:ext uri="{FF2B5EF4-FFF2-40B4-BE49-F238E27FC236}">
                      <a16:creationId xmlns:a16="http://schemas.microsoft.com/office/drawing/2014/main" id="{3C427511-C88D-EB1B-BF22-829FBF4463D1}"/>
                    </a:ext>
                  </a:extLst>
                </p14:cNvPr>
                <p14:cNvContentPartPr/>
                <p14:nvPr/>
              </p14:nvContentPartPr>
              <p14:xfrm>
                <a:off x="7525691" y="4095055"/>
                <a:ext cx="44640" cy="6120"/>
              </p14:xfrm>
            </p:contentPart>
          </mc:Choice>
          <mc:Fallback xmlns="">
            <p:pic>
              <p:nvPicPr>
                <p:cNvPr id="132" name="Ink 131">
                  <a:extLst>
                    <a:ext uri="{FF2B5EF4-FFF2-40B4-BE49-F238E27FC236}">
                      <a16:creationId xmlns:a16="http://schemas.microsoft.com/office/drawing/2014/main" id="{3C427511-C88D-EB1B-BF22-829FBF4463D1}"/>
                    </a:ext>
                  </a:extLst>
                </p:cNvPr>
                <p:cNvPicPr/>
                <p:nvPr/>
              </p:nvPicPr>
              <p:blipFill>
                <a:blip r:embed="rId195"/>
                <a:stretch>
                  <a:fillRect/>
                </a:stretch>
              </p:blipFill>
              <p:spPr>
                <a:xfrm>
                  <a:off x="7517051" y="4086055"/>
                  <a:ext cx="6228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33" name="Ink 132">
                  <a:extLst>
                    <a:ext uri="{FF2B5EF4-FFF2-40B4-BE49-F238E27FC236}">
                      <a16:creationId xmlns:a16="http://schemas.microsoft.com/office/drawing/2014/main" id="{7EE3F605-3950-941F-DB3E-07C9F42979C5}"/>
                    </a:ext>
                  </a:extLst>
                </p14:cNvPr>
                <p14:cNvContentPartPr/>
                <p14:nvPr/>
              </p14:nvContentPartPr>
              <p14:xfrm>
                <a:off x="4557131" y="4600495"/>
                <a:ext cx="260640" cy="445680"/>
              </p14:xfrm>
            </p:contentPart>
          </mc:Choice>
          <mc:Fallback xmlns="">
            <p:pic>
              <p:nvPicPr>
                <p:cNvPr id="133" name="Ink 132">
                  <a:extLst>
                    <a:ext uri="{FF2B5EF4-FFF2-40B4-BE49-F238E27FC236}">
                      <a16:creationId xmlns:a16="http://schemas.microsoft.com/office/drawing/2014/main" id="{7EE3F605-3950-941F-DB3E-07C9F42979C5}"/>
                    </a:ext>
                  </a:extLst>
                </p:cNvPr>
                <p:cNvPicPr/>
                <p:nvPr/>
              </p:nvPicPr>
              <p:blipFill>
                <a:blip r:embed="rId197"/>
                <a:stretch>
                  <a:fillRect/>
                </a:stretch>
              </p:blipFill>
              <p:spPr>
                <a:xfrm>
                  <a:off x="4548131" y="4591855"/>
                  <a:ext cx="278280" cy="46332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34" name="Ink 133">
                  <a:extLst>
                    <a:ext uri="{FF2B5EF4-FFF2-40B4-BE49-F238E27FC236}">
                      <a16:creationId xmlns:a16="http://schemas.microsoft.com/office/drawing/2014/main" id="{4ABA3AF3-4B49-4D8F-EA75-9003BAEA5781}"/>
                    </a:ext>
                  </a:extLst>
                </p14:cNvPr>
                <p14:cNvContentPartPr/>
                <p14:nvPr/>
              </p14:nvContentPartPr>
              <p14:xfrm>
                <a:off x="4999931" y="4526335"/>
                <a:ext cx="831600" cy="425880"/>
              </p14:xfrm>
            </p:contentPart>
          </mc:Choice>
          <mc:Fallback xmlns="">
            <p:pic>
              <p:nvPicPr>
                <p:cNvPr id="134" name="Ink 133">
                  <a:extLst>
                    <a:ext uri="{FF2B5EF4-FFF2-40B4-BE49-F238E27FC236}">
                      <a16:creationId xmlns:a16="http://schemas.microsoft.com/office/drawing/2014/main" id="{4ABA3AF3-4B49-4D8F-EA75-9003BAEA5781}"/>
                    </a:ext>
                  </a:extLst>
                </p:cNvPr>
                <p:cNvPicPr/>
                <p:nvPr/>
              </p:nvPicPr>
              <p:blipFill>
                <a:blip r:embed="rId199"/>
                <a:stretch>
                  <a:fillRect/>
                </a:stretch>
              </p:blipFill>
              <p:spPr>
                <a:xfrm>
                  <a:off x="4991291" y="4517695"/>
                  <a:ext cx="849240" cy="443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0">
            <p14:nvContentPartPr>
              <p14:cNvPr id="138" name="Ink 137">
                <a:extLst>
                  <a:ext uri="{FF2B5EF4-FFF2-40B4-BE49-F238E27FC236}">
                    <a16:creationId xmlns:a16="http://schemas.microsoft.com/office/drawing/2014/main" id="{1DB5FAC4-2AEE-9A73-0691-E0CBEFD752C7}"/>
                  </a:ext>
                </a:extLst>
              </p14:cNvPr>
              <p14:cNvContentPartPr/>
              <p14:nvPr/>
            </p14:nvContentPartPr>
            <p14:xfrm>
              <a:off x="5717771" y="4797055"/>
              <a:ext cx="669600" cy="186840"/>
            </p14:xfrm>
          </p:contentPart>
        </mc:Choice>
        <mc:Fallback xmlns="">
          <p:pic>
            <p:nvPicPr>
              <p:cNvPr id="138" name="Ink 137">
                <a:extLst>
                  <a:ext uri="{FF2B5EF4-FFF2-40B4-BE49-F238E27FC236}">
                    <a16:creationId xmlns:a16="http://schemas.microsoft.com/office/drawing/2014/main" id="{1DB5FAC4-2AEE-9A73-0691-E0CBEFD752C7}"/>
                  </a:ext>
                </a:extLst>
              </p:cNvPr>
              <p:cNvPicPr/>
              <p:nvPr/>
            </p:nvPicPr>
            <p:blipFill>
              <a:blip r:embed="rId201"/>
              <a:stretch>
                <a:fillRect/>
              </a:stretch>
            </p:blipFill>
            <p:spPr>
              <a:xfrm>
                <a:off x="5709131" y="4788055"/>
                <a:ext cx="687240" cy="204480"/>
              </a:xfrm>
              <a:prstGeom prst="rect">
                <a:avLst/>
              </a:prstGeom>
            </p:spPr>
          </p:pic>
        </mc:Fallback>
      </mc:AlternateContent>
      <p:grpSp>
        <p:nvGrpSpPr>
          <p:cNvPr id="141" name="Group 140">
            <a:extLst>
              <a:ext uri="{FF2B5EF4-FFF2-40B4-BE49-F238E27FC236}">
                <a16:creationId xmlns:a16="http://schemas.microsoft.com/office/drawing/2014/main" id="{24FA9E79-9869-70C6-5403-58EEA73EDFE7}"/>
              </a:ext>
            </a:extLst>
          </p:cNvPr>
          <p:cNvGrpSpPr/>
          <p:nvPr/>
        </p:nvGrpSpPr>
        <p:grpSpPr>
          <a:xfrm>
            <a:off x="6581771" y="4684015"/>
            <a:ext cx="627120" cy="466920"/>
            <a:chOff x="6581771" y="4684015"/>
            <a:chExt cx="627120" cy="466920"/>
          </a:xfrm>
        </p:grpSpPr>
        <mc:AlternateContent xmlns:mc="http://schemas.openxmlformats.org/markup-compatibility/2006" xmlns:p14="http://schemas.microsoft.com/office/powerpoint/2010/main">
          <mc:Choice Requires="p14">
            <p:contentPart p14:bwMode="auto" r:id="rId202">
              <p14:nvContentPartPr>
                <p14:cNvPr id="139" name="Ink 138">
                  <a:extLst>
                    <a:ext uri="{FF2B5EF4-FFF2-40B4-BE49-F238E27FC236}">
                      <a16:creationId xmlns:a16="http://schemas.microsoft.com/office/drawing/2014/main" id="{6D47C71D-9B6A-9CE1-B723-F2D176DCB958}"/>
                    </a:ext>
                  </a:extLst>
                </p14:cNvPr>
                <p14:cNvContentPartPr/>
                <p14:nvPr/>
              </p14:nvContentPartPr>
              <p14:xfrm>
                <a:off x="6581771" y="4684015"/>
                <a:ext cx="277200" cy="466920"/>
              </p14:xfrm>
            </p:contentPart>
          </mc:Choice>
          <mc:Fallback xmlns="">
            <p:pic>
              <p:nvPicPr>
                <p:cNvPr id="139" name="Ink 138">
                  <a:extLst>
                    <a:ext uri="{FF2B5EF4-FFF2-40B4-BE49-F238E27FC236}">
                      <a16:creationId xmlns:a16="http://schemas.microsoft.com/office/drawing/2014/main" id="{6D47C71D-9B6A-9CE1-B723-F2D176DCB958}"/>
                    </a:ext>
                  </a:extLst>
                </p:cNvPr>
                <p:cNvPicPr/>
                <p:nvPr/>
              </p:nvPicPr>
              <p:blipFill>
                <a:blip r:embed="rId203"/>
                <a:stretch>
                  <a:fillRect/>
                </a:stretch>
              </p:blipFill>
              <p:spPr>
                <a:xfrm>
                  <a:off x="6573131" y="4675375"/>
                  <a:ext cx="294840" cy="48456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40" name="Ink 139">
                  <a:extLst>
                    <a:ext uri="{FF2B5EF4-FFF2-40B4-BE49-F238E27FC236}">
                      <a16:creationId xmlns:a16="http://schemas.microsoft.com/office/drawing/2014/main" id="{BA115B76-AED2-8F94-5D21-CE1044CCFEC2}"/>
                    </a:ext>
                  </a:extLst>
                </p14:cNvPr>
                <p14:cNvContentPartPr/>
                <p14:nvPr/>
              </p14:nvContentPartPr>
              <p14:xfrm>
                <a:off x="6964091" y="4839535"/>
                <a:ext cx="244800" cy="151920"/>
              </p14:xfrm>
            </p:contentPart>
          </mc:Choice>
          <mc:Fallback xmlns="">
            <p:pic>
              <p:nvPicPr>
                <p:cNvPr id="140" name="Ink 139">
                  <a:extLst>
                    <a:ext uri="{FF2B5EF4-FFF2-40B4-BE49-F238E27FC236}">
                      <a16:creationId xmlns:a16="http://schemas.microsoft.com/office/drawing/2014/main" id="{BA115B76-AED2-8F94-5D21-CE1044CCFEC2}"/>
                    </a:ext>
                  </a:extLst>
                </p:cNvPr>
                <p:cNvPicPr/>
                <p:nvPr/>
              </p:nvPicPr>
              <p:blipFill>
                <a:blip r:embed="rId205"/>
                <a:stretch>
                  <a:fillRect/>
                </a:stretch>
              </p:blipFill>
              <p:spPr>
                <a:xfrm>
                  <a:off x="6955091" y="4830895"/>
                  <a:ext cx="262440" cy="169560"/>
                </a:xfrm>
                <a:prstGeom prst="rect">
                  <a:avLst/>
                </a:prstGeom>
              </p:spPr>
            </p:pic>
          </mc:Fallback>
        </mc:AlternateContent>
      </p:grpSp>
      <p:grpSp>
        <p:nvGrpSpPr>
          <p:cNvPr id="147" name="Group 146">
            <a:extLst>
              <a:ext uri="{FF2B5EF4-FFF2-40B4-BE49-F238E27FC236}">
                <a16:creationId xmlns:a16="http://schemas.microsoft.com/office/drawing/2014/main" id="{D89E4E81-5591-E0BB-318D-736315AB1451}"/>
              </a:ext>
            </a:extLst>
          </p:cNvPr>
          <p:cNvGrpSpPr/>
          <p:nvPr/>
        </p:nvGrpSpPr>
        <p:grpSpPr>
          <a:xfrm>
            <a:off x="4714451" y="5220775"/>
            <a:ext cx="941760" cy="323640"/>
            <a:chOff x="4714451" y="5220775"/>
            <a:chExt cx="941760" cy="323640"/>
          </a:xfrm>
        </p:grpSpPr>
        <mc:AlternateContent xmlns:mc="http://schemas.openxmlformats.org/markup-compatibility/2006" xmlns:p14="http://schemas.microsoft.com/office/powerpoint/2010/main">
          <mc:Choice Requires="p14">
            <p:contentPart p14:bwMode="auto" r:id="rId206">
              <p14:nvContentPartPr>
                <p14:cNvPr id="142" name="Ink 141">
                  <a:extLst>
                    <a:ext uri="{FF2B5EF4-FFF2-40B4-BE49-F238E27FC236}">
                      <a16:creationId xmlns:a16="http://schemas.microsoft.com/office/drawing/2014/main" id="{59F44B72-9007-299B-4E97-DBCE30969FB2}"/>
                    </a:ext>
                  </a:extLst>
                </p14:cNvPr>
                <p14:cNvContentPartPr/>
                <p14:nvPr/>
              </p14:nvContentPartPr>
              <p14:xfrm>
                <a:off x="4734611" y="5220775"/>
                <a:ext cx="196920" cy="311040"/>
              </p14:xfrm>
            </p:contentPart>
          </mc:Choice>
          <mc:Fallback xmlns="">
            <p:pic>
              <p:nvPicPr>
                <p:cNvPr id="142" name="Ink 141">
                  <a:extLst>
                    <a:ext uri="{FF2B5EF4-FFF2-40B4-BE49-F238E27FC236}">
                      <a16:creationId xmlns:a16="http://schemas.microsoft.com/office/drawing/2014/main" id="{59F44B72-9007-299B-4E97-DBCE30969FB2}"/>
                    </a:ext>
                  </a:extLst>
                </p:cNvPr>
                <p:cNvPicPr/>
                <p:nvPr/>
              </p:nvPicPr>
              <p:blipFill>
                <a:blip r:embed="rId207"/>
                <a:stretch>
                  <a:fillRect/>
                </a:stretch>
              </p:blipFill>
              <p:spPr>
                <a:xfrm>
                  <a:off x="4725611" y="5212135"/>
                  <a:ext cx="214560" cy="32868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43" name="Ink 142">
                  <a:extLst>
                    <a:ext uri="{FF2B5EF4-FFF2-40B4-BE49-F238E27FC236}">
                      <a16:creationId xmlns:a16="http://schemas.microsoft.com/office/drawing/2014/main" id="{640CF9CE-64B1-7234-3590-CC009C161727}"/>
                    </a:ext>
                  </a:extLst>
                </p14:cNvPr>
                <p14:cNvContentPartPr/>
                <p14:nvPr/>
              </p14:nvContentPartPr>
              <p14:xfrm>
                <a:off x="4714451" y="5314375"/>
                <a:ext cx="291240" cy="44280"/>
              </p14:xfrm>
            </p:contentPart>
          </mc:Choice>
          <mc:Fallback xmlns="">
            <p:pic>
              <p:nvPicPr>
                <p:cNvPr id="143" name="Ink 142">
                  <a:extLst>
                    <a:ext uri="{FF2B5EF4-FFF2-40B4-BE49-F238E27FC236}">
                      <a16:creationId xmlns:a16="http://schemas.microsoft.com/office/drawing/2014/main" id="{640CF9CE-64B1-7234-3590-CC009C161727}"/>
                    </a:ext>
                  </a:extLst>
                </p:cNvPr>
                <p:cNvPicPr/>
                <p:nvPr/>
              </p:nvPicPr>
              <p:blipFill>
                <a:blip r:embed="rId209"/>
                <a:stretch>
                  <a:fillRect/>
                </a:stretch>
              </p:blipFill>
              <p:spPr>
                <a:xfrm>
                  <a:off x="4705451" y="5305375"/>
                  <a:ext cx="30888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44" name="Ink 143">
                  <a:extLst>
                    <a:ext uri="{FF2B5EF4-FFF2-40B4-BE49-F238E27FC236}">
                      <a16:creationId xmlns:a16="http://schemas.microsoft.com/office/drawing/2014/main" id="{3EA5C65A-6274-EF81-9F04-4F6C50C9EDFF}"/>
                    </a:ext>
                  </a:extLst>
                </p14:cNvPr>
                <p14:cNvContentPartPr/>
                <p14:nvPr/>
              </p14:nvContentPartPr>
              <p14:xfrm>
                <a:off x="5005331" y="5398255"/>
                <a:ext cx="650880" cy="146160"/>
              </p14:xfrm>
            </p:contentPart>
          </mc:Choice>
          <mc:Fallback xmlns="">
            <p:pic>
              <p:nvPicPr>
                <p:cNvPr id="144" name="Ink 143">
                  <a:extLst>
                    <a:ext uri="{FF2B5EF4-FFF2-40B4-BE49-F238E27FC236}">
                      <a16:creationId xmlns:a16="http://schemas.microsoft.com/office/drawing/2014/main" id="{3EA5C65A-6274-EF81-9F04-4F6C50C9EDFF}"/>
                    </a:ext>
                  </a:extLst>
                </p:cNvPr>
                <p:cNvPicPr/>
                <p:nvPr/>
              </p:nvPicPr>
              <p:blipFill>
                <a:blip r:embed="rId211"/>
                <a:stretch>
                  <a:fillRect/>
                </a:stretch>
              </p:blipFill>
              <p:spPr>
                <a:xfrm>
                  <a:off x="4996331" y="5389255"/>
                  <a:ext cx="668520" cy="163800"/>
                </a:xfrm>
                <a:prstGeom prst="rect">
                  <a:avLst/>
                </a:prstGeom>
              </p:spPr>
            </p:pic>
          </mc:Fallback>
        </mc:AlternateContent>
      </p:grpSp>
      <p:grpSp>
        <p:nvGrpSpPr>
          <p:cNvPr id="161" name="Group 160">
            <a:extLst>
              <a:ext uri="{FF2B5EF4-FFF2-40B4-BE49-F238E27FC236}">
                <a16:creationId xmlns:a16="http://schemas.microsoft.com/office/drawing/2014/main" id="{93CDC62F-DF2C-6D31-B16E-33DA69ACA432}"/>
              </a:ext>
            </a:extLst>
          </p:cNvPr>
          <p:cNvGrpSpPr/>
          <p:nvPr/>
        </p:nvGrpSpPr>
        <p:grpSpPr>
          <a:xfrm>
            <a:off x="8125811" y="2682415"/>
            <a:ext cx="3643920" cy="1346760"/>
            <a:chOff x="8125811" y="2682415"/>
            <a:chExt cx="3643920" cy="1346760"/>
          </a:xfrm>
        </p:grpSpPr>
        <mc:AlternateContent xmlns:mc="http://schemas.openxmlformats.org/markup-compatibility/2006" xmlns:p14="http://schemas.microsoft.com/office/powerpoint/2010/main">
          <mc:Choice Requires="p14">
            <p:contentPart p14:bwMode="auto" r:id="rId212">
              <p14:nvContentPartPr>
                <p14:cNvPr id="148" name="Ink 147">
                  <a:extLst>
                    <a:ext uri="{FF2B5EF4-FFF2-40B4-BE49-F238E27FC236}">
                      <a16:creationId xmlns:a16="http://schemas.microsoft.com/office/drawing/2014/main" id="{FA21EA5E-A7DE-925D-A06A-F0F500BC14BC}"/>
                    </a:ext>
                  </a:extLst>
                </p14:cNvPr>
                <p14:cNvContentPartPr/>
                <p14:nvPr/>
              </p14:nvContentPartPr>
              <p14:xfrm>
                <a:off x="8228411" y="2772415"/>
                <a:ext cx="334800" cy="382680"/>
              </p14:xfrm>
            </p:contentPart>
          </mc:Choice>
          <mc:Fallback xmlns="">
            <p:pic>
              <p:nvPicPr>
                <p:cNvPr id="148" name="Ink 147">
                  <a:extLst>
                    <a:ext uri="{FF2B5EF4-FFF2-40B4-BE49-F238E27FC236}">
                      <a16:creationId xmlns:a16="http://schemas.microsoft.com/office/drawing/2014/main" id="{FA21EA5E-A7DE-925D-A06A-F0F500BC14BC}"/>
                    </a:ext>
                  </a:extLst>
                </p:cNvPr>
                <p:cNvPicPr/>
                <p:nvPr/>
              </p:nvPicPr>
              <p:blipFill>
                <a:blip r:embed="rId213"/>
                <a:stretch>
                  <a:fillRect/>
                </a:stretch>
              </p:blipFill>
              <p:spPr>
                <a:xfrm>
                  <a:off x="8219771" y="2763775"/>
                  <a:ext cx="352440" cy="40032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49" name="Ink 148">
                  <a:extLst>
                    <a:ext uri="{FF2B5EF4-FFF2-40B4-BE49-F238E27FC236}">
                      <a16:creationId xmlns:a16="http://schemas.microsoft.com/office/drawing/2014/main" id="{8F670C27-73C7-FCF6-6F3E-FACE6CF3E7A2}"/>
                    </a:ext>
                  </a:extLst>
                </p14:cNvPr>
                <p14:cNvContentPartPr/>
                <p14:nvPr/>
              </p14:nvContentPartPr>
              <p14:xfrm>
                <a:off x="8125811" y="2682415"/>
                <a:ext cx="198360" cy="229680"/>
              </p14:xfrm>
            </p:contentPart>
          </mc:Choice>
          <mc:Fallback xmlns="">
            <p:pic>
              <p:nvPicPr>
                <p:cNvPr id="149" name="Ink 148">
                  <a:extLst>
                    <a:ext uri="{FF2B5EF4-FFF2-40B4-BE49-F238E27FC236}">
                      <a16:creationId xmlns:a16="http://schemas.microsoft.com/office/drawing/2014/main" id="{8F670C27-73C7-FCF6-6F3E-FACE6CF3E7A2}"/>
                    </a:ext>
                  </a:extLst>
                </p:cNvPr>
                <p:cNvPicPr/>
                <p:nvPr/>
              </p:nvPicPr>
              <p:blipFill>
                <a:blip r:embed="rId215"/>
                <a:stretch>
                  <a:fillRect/>
                </a:stretch>
              </p:blipFill>
              <p:spPr>
                <a:xfrm>
                  <a:off x="8117171" y="2673415"/>
                  <a:ext cx="21600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51" name="Ink 150">
                  <a:extLst>
                    <a:ext uri="{FF2B5EF4-FFF2-40B4-BE49-F238E27FC236}">
                      <a16:creationId xmlns:a16="http://schemas.microsoft.com/office/drawing/2014/main" id="{12B63D1E-2F43-6904-8322-030B0A2DD1F6}"/>
                    </a:ext>
                  </a:extLst>
                </p14:cNvPr>
                <p14:cNvContentPartPr/>
                <p14:nvPr/>
              </p14:nvContentPartPr>
              <p14:xfrm>
                <a:off x="8605691" y="2870695"/>
                <a:ext cx="1259640" cy="448560"/>
              </p14:xfrm>
            </p:contentPart>
          </mc:Choice>
          <mc:Fallback xmlns="">
            <p:pic>
              <p:nvPicPr>
                <p:cNvPr id="151" name="Ink 150">
                  <a:extLst>
                    <a:ext uri="{FF2B5EF4-FFF2-40B4-BE49-F238E27FC236}">
                      <a16:creationId xmlns:a16="http://schemas.microsoft.com/office/drawing/2014/main" id="{12B63D1E-2F43-6904-8322-030B0A2DD1F6}"/>
                    </a:ext>
                  </a:extLst>
                </p:cNvPr>
                <p:cNvPicPr/>
                <p:nvPr/>
              </p:nvPicPr>
              <p:blipFill>
                <a:blip r:embed="rId217"/>
                <a:stretch>
                  <a:fillRect/>
                </a:stretch>
              </p:blipFill>
              <p:spPr>
                <a:xfrm>
                  <a:off x="8596691" y="2861695"/>
                  <a:ext cx="1277280" cy="46620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52" name="Ink 151">
                  <a:extLst>
                    <a:ext uri="{FF2B5EF4-FFF2-40B4-BE49-F238E27FC236}">
                      <a16:creationId xmlns:a16="http://schemas.microsoft.com/office/drawing/2014/main" id="{DF8B86C7-D149-21A8-0A4E-DED07A6A75E7}"/>
                    </a:ext>
                  </a:extLst>
                </p14:cNvPr>
                <p14:cNvContentPartPr/>
                <p14:nvPr/>
              </p14:nvContentPartPr>
              <p14:xfrm>
                <a:off x="9343691" y="2924335"/>
                <a:ext cx="14400" cy="21240"/>
              </p14:xfrm>
            </p:contentPart>
          </mc:Choice>
          <mc:Fallback xmlns="">
            <p:pic>
              <p:nvPicPr>
                <p:cNvPr id="152" name="Ink 151">
                  <a:extLst>
                    <a:ext uri="{FF2B5EF4-FFF2-40B4-BE49-F238E27FC236}">
                      <a16:creationId xmlns:a16="http://schemas.microsoft.com/office/drawing/2014/main" id="{DF8B86C7-D149-21A8-0A4E-DED07A6A75E7}"/>
                    </a:ext>
                  </a:extLst>
                </p:cNvPr>
                <p:cNvPicPr/>
                <p:nvPr/>
              </p:nvPicPr>
              <p:blipFill>
                <a:blip r:embed="rId219"/>
                <a:stretch>
                  <a:fillRect/>
                </a:stretch>
              </p:blipFill>
              <p:spPr>
                <a:xfrm>
                  <a:off x="9335051" y="2915335"/>
                  <a:ext cx="3204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53" name="Ink 152">
                  <a:extLst>
                    <a:ext uri="{FF2B5EF4-FFF2-40B4-BE49-F238E27FC236}">
                      <a16:creationId xmlns:a16="http://schemas.microsoft.com/office/drawing/2014/main" id="{CCD6A753-2770-17AA-3507-F445C0E285C4}"/>
                    </a:ext>
                  </a:extLst>
                </p14:cNvPr>
                <p14:cNvContentPartPr/>
                <p14:nvPr/>
              </p14:nvContentPartPr>
              <p14:xfrm>
                <a:off x="8910611" y="2926135"/>
                <a:ext cx="62280" cy="25560"/>
              </p14:xfrm>
            </p:contentPart>
          </mc:Choice>
          <mc:Fallback xmlns="">
            <p:pic>
              <p:nvPicPr>
                <p:cNvPr id="153" name="Ink 152">
                  <a:extLst>
                    <a:ext uri="{FF2B5EF4-FFF2-40B4-BE49-F238E27FC236}">
                      <a16:creationId xmlns:a16="http://schemas.microsoft.com/office/drawing/2014/main" id="{CCD6A753-2770-17AA-3507-F445C0E285C4}"/>
                    </a:ext>
                  </a:extLst>
                </p:cNvPr>
                <p:cNvPicPr/>
                <p:nvPr/>
              </p:nvPicPr>
              <p:blipFill>
                <a:blip r:embed="rId221"/>
                <a:stretch>
                  <a:fillRect/>
                </a:stretch>
              </p:blipFill>
              <p:spPr>
                <a:xfrm>
                  <a:off x="8901971" y="2917135"/>
                  <a:ext cx="7992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54" name="Ink 153">
                  <a:extLst>
                    <a:ext uri="{FF2B5EF4-FFF2-40B4-BE49-F238E27FC236}">
                      <a16:creationId xmlns:a16="http://schemas.microsoft.com/office/drawing/2014/main" id="{E142E7C9-271E-99A2-B6CE-15AAD9BD7287}"/>
                    </a:ext>
                  </a:extLst>
                </p14:cNvPr>
                <p14:cNvContentPartPr/>
                <p14:nvPr/>
              </p14:nvContentPartPr>
              <p14:xfrm>
                <a:off x="10106891" y="2862775"/>
                <a:ext cx="1662840" cy="543240"/>
              </p14:xfrm>
            </p:contentPart>
          </mc:Choice>
          <mc:Fallback xmlns="">
            <p:pic>
              <p:nvPicPr>
                <p:cNvPr id="154" name="Ink 153">
                  <a:extLst>
                    <a:ext uri="{FF2B5EF4-FFF2-40B4-BE49-F238E27FC236}">
                      <a16:creationId xmlns:a16="http://schemas.microsoft.com/office/drawing/2014/main" id="{E142E7C9-271E-99A2-B6CE-15AAD9BD7287}"/>
                    </a:ext>
                  </a:extLst>
                </p:cNvPr>
                <p:cNvPicPr/>
                <p:nvPr/>
              </p:nvPicPr>
              <p:blipFill>
                <a:blip r:embed="rId223"/>
                <a:stretch>
                  <a:fillRect/>
                </a:stretch>
              </p:blipFill>
              <p:spPr>
                <a:xfrm>
                  <a:off x="10097891" y="2853775"/>
                  <a:ext cx="1680480" cy="56088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55" name="Ink 154">
                  <a:extLst>
                    <a:ext uri="{FF2B5EF4-FFF2-40B4-BE49-F238E27FC236}">
                      <a16:creationId xmlns:a16="http://schemas.microsoft.com/office/drawing/2014/main" id="{50BCB963-CB22-E546-11A3-8E01D7946ECA}"/>
                    </a:ext>
                  </a:extLst>
                </p14:cNvPr>
                <p14:cNvContentPartPr/>
                <p14:nvPr/>
              </p14:nvContentPartPr>
              <p14:xfrm>
                <a:off x="10956131" y="2950975"/>
                <a:ext cx="381960" cy="102960"/>
              </p14:xfrm>
            </p:contentPart>
          </mc:Choice>
          <mc:Fallback xmlns="">
            <p:pic>
              <p:nvPicPr>
                <p:cNvPr id="155" name="Ink 154">
                  <a:extLst>
                    <a:ext uri="{FF2B5EF4-FFF2-40B4-BE49-F238E27FC236}">
                      <a16:creationId xmlns:a16="http://schemas.microsoft.com/office/drawing/2014/main" id="{50BCB963-CB22-E546-11A3-8E01D7946ECA}"/>
                    </a:ext>
                  </a:extLst>
                </p:cNvPr>
                <p:cNvPicPr/>
                <p:nvPr/>
              </p:nvPicPr>
              <p:blipFill>
                <a:blip r:embed="rId225"/>
                <a:stretch>
                  <a:fillRect/>
                </a:stretch>
              </p:blipFill>
              <p:spPr>
                <a:xfrm>
                  <a:off x="10947491" y="2942335"/>
                  <a:ext cx="39960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56" name="Ink 155">
                  <a:extLst>
                    <a:ext uri="{FF2B5EF4-FFF2-40B4-BE49-F238E27FC236}">
                      <a16:creationId xmlns:a16="http://schemas.microsoft.com/office/drawing/2014/main" id="{9286A6F2-D744-4104-CE1A-3F181A7E22EA}"/>
                    </a:ext>
                  </a:extLst>
                </p14:cNvPr>
                <p14:cNvContentPartPr/>
                <p14:nvPr/>
              </p14:nvContentPartPr>
              <p14:xfrm>
                <a:off x="10600811" y="2979055"/>
                <a:ext cx="32040" cy="14400"/>
              </p14:xfrm>
            </p:contentPart>
          </mc:Choice>
          <mc:Fallback xmlns="">
            <p:pic>
              <p:nvPicPr>
                <p:cNvPr id="156" name="Ink 155">
                  <a:extLst>
                    <a:ext uri="{FF2B5EF4-FFF2-40B4-BE49-F238E27FC236}">
                      <a16:creationId xmlns:a16="http://schemas.microsoft.com/office/drawing/2014/main" id="{9286A6F2-D744-4104-CE1A-3F181A7E22EA}"/>
                    </a:ext>
                  </a:extLst>
                </p:cNvPr>
                <p:cNvPicPr/>
                <p:nvPr/>
              </p:nvPicPr>
              <p:blipFill>
                <a:blip r:embed="rId227"/>
                <a:stretch>
                  <a:fillRect/>
                </a:stretch>
              </p:blipFill>
              <p:spPr>
                <a:xfrm>
                  <a:off x="10592171" y="2970415"/>
                  <a:ext cx="4968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57" name="Ink 156">
                  <a:extLst>
                    <a:ext uri="{FF2B5EF4-FFF2-40B4-BE49-F238E27FC236}">
                      <a16:creationId xmlns:a16="http://schemas.microsoft.com/office/drawing/2014/main" id="{217B7131-EC80-D11A-03D2-3BE1547E1B5F}"/>
                    </a:ext>
                  </a:extLst>
                </p14:cNvPr>
                <p14:cNvContentPartPr/>
                <p14:nvPr/>
              </p14:nvContentPartPr>
              <p14:xfrm>
                <a:off x="8418491" y="3408175"/>
                <a:ext cx="737640" cy="621000"/>
              </p14:xfrm>
            </p:contentPart>
          </mc:Choice>
          <mc:Fallback xmlns="">
            <p:pic>
              <p:nvPicPr>
                <p:cNvPr id="157" name="Ink 156">
                  <a:extLst>
                    <a:ext uri="{FF2B5EF4-FFF2-40B4-BE49-F238E27FC236}">
                      <a16:creationId xmlns:a16="http://schemas.microsoft.com/office/drawing/2014/main" id="{217B7131-EC80-D11A-03D2-3BE1547E1B5F}"/>
                    </a:ext>
                  </a:extLst>
                </p:cNvPr>
                <p:cNvPicPr/>
                <p:nvPr/>
              </p:nvPicPr>
              <p:blipFill>
                <a:blip r:embed="rId229"/>
                <a:stretch>
                  <a:fillRect/>
                </a:stretch>
              </p:blipFill>
              <p:spPr>
                <a:xfrm>
                  <a:off x="8409851" y="3399175"/>
                  <a:ext cx="755280" cy="63864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60" name="Ink 159">
                  <a:extLst>
                    <a:ext uri="{FF2B5EF4-FFF2-40B4-BE49-F238E27FC236}">
                      <a16:creationId xmlns:a16="http://schemas.microsoft.com/office/drawing/2014/main" id="{E9A6B607-1CED-0196-A6B5-92BF1BE3995C}"/>
                    </a:ext>
                  </a:extLst>
                </p14:cNvPr>
                <p14:cNvContentPartPr/>
                <p14:nvPr/>
              </p14:nvContentPartPr>
              <p14:xfrm>
                <a:off x="9337211" y="3461455"/>
                <a:ext cx="2083320" cy="420480"/>
              </p14:xfrm>
            </p:contentPart>
          </mc:Choice>
          <mc:Fallback xmlns="">
            <p:pic>
              <p:nvPicPr>
                <p:cNvPr id="160" name="Ink 159">
                  <a:extLst>
                    <a:ext uri="{FF2B5EF4-FFF2-40B4-BE49-F238E27FC236}">
                      <a16:creationId xmlns:a16="http://schemas.microsoft.com/office/drawing/2014/main" id="{E9A6B607-1CED-0196-A6B5-92BF1BE3995C}"/>
                    </a:ext>
                  </a:extLst>
                </p:cNvPr>
                <p:cNvPicPr/>
                <p:nvPr/>
              </p:nvPicPr>
              <p:blipFill>
                <a:blip r:embed="rId231"/>
                <a:stretch>
                  <a:fillRect/>
                </a:stretch>
              </p:blipFill>
              <p:spPr>
                <a:xfrm>
                  <a:off x="9328211" y="3452815"/>
                  <a:ext cx="2100960" cy="438120"/>
                </a:xfrm>
                <a:prstGeom prst="rect">
                  <a:avLst/>
                </a:prstGeom>
              </p:spPr>
            </p:pic>
          </mc:Fallback>
        </mc:AlternateContent>
      </p:grpSp>
    </p:spTree>
    <p:extLst>
      <p:ext uri="{BB962C8B-B14F-4D97-AF65-F5344CB8AC3E}">
        <p14:creationId xmlns:p14="http://schemas.microsoft.com/office/powerpoint/2010/main" val="19219860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3B4584-338E-6ACD-3D22-D2074E731BBC}"/>
              </a:ext>
            </a:extLst>
          </p:cNvPr>
          <p:cNvSpPr txBox="1"/>
          <p:nvPr/>
        </p:nvSpPr>
        <p:spPr>
          <a:xfrm>
            <a:off x="759229" y="515389"/>
            <a:ext cx="9942022" cy="923330"/>
          </a:xfrm>
          <a:prstGeom prst="rect">
            <a:avLst/>
          </a:prstGeom>
          <a:noFill/>
        </p:spPr>
        <p:txBody>
          <a:bodyPr wrap="square" rtlCol="0">
            <a:spAutoFit/>
          </a:bodyPr>
          <a:lstStyle/>
          <a:p>
            <a:r>
              <a:rPr lang="en-US" dirty="0"/>
              <a:t>This method of finding I works only for small molecules that exist in gas phase.</a:t>
            </a:r>
          </a:p>
          <a:p>
            <a:endParaRPr lang="en-US" dirty="0"/>
          </a:p>
          <a:p>
            <a:r>
              <a:rPr lang="en-US" dirty="0"/>
              <a:t>Works best if there is only one dominant isotope for </a:t>
            </a:r>
            <a:r>
              <a:rPr lang="en-US"/>
              <a:t>the identical atoms.</a:t>
            </a:r>
          </a:p>
        </p:txBody>
      </p:sp>
    </p:spTree>
    <p:extLst>
      <p:ext uri="{BB962C8B-B14F-4D97-AF65-F5344CB8AC3E}">
        <p14:creationId xmlns:p14="http://schemas.microsoft.com/office/powerpoint/2010/main" val="33330704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D2982F95-2C63-2171-0F11-1DFC7CDC05D8}"/>
              </a:ext>
            </a:extLst>
          </p:cNvPr>
          <p:cNvGrpSpPr/>
          <p:nvPr/>
        </p:nvGrpSpPr>
        <p:grpSpPr>
          <a:xfrm>
            <a:off x="835451" y="290935"/>
            <a:ext cx="326520" cy="291960"/>
            <a:chOff x="835451" y="290935"/>
            <a:chExt cx="326520" cy="29196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8AD4F4A7-DE4A-D32C-831A-3B35BA50E1C5}"/>
                    </a:ext>
                  </a:extLst>
                </p14:cNvPr>
                <p14:cNvContentPartPr/>
                <p14:nvPr/>
              </p14:nvContentPartPr>
              <p14:xfrm>
                <a:off x="835451" y="290935"/>
                <a:ext cx="136800" cy="256320"/>
              </p14:xfrm>
            </p:contentPart>
          </mc:Choice>
          <mc:Fallback xmlns="">
            <p:pic>
              <p:nvPicPr>
                <p:cNvPr id="2" name="Ink 1">
                  <a:extLst>
                    <a:ext uri="{FF2B5EF4-FFF2-40B4-BE49-F238E27FC236}">
                      <a16:creationId xmlns:a16="http://schemas.microsoft.com/office/drawing/2014/main" id="{8AD4F4A7-DE4A-D32C-831A-3B35BA50E1C5}"/>
                    </a:ext>
                  </a:extLst>
                </p:cNvPr>
                <p:cNvPicPr/>
                <p:nvPr/>
              </p:nvPicPr>
              <p:blipFill>
                <a:blip r:embed="rId3"/>
                <a:stretch>
                  <a:fillRect/>
                </a:stretch>
              </p:blipFill>
              <p:spPr>
                <a:xfrm>
                  <a:off x="826811" y="281935"/>
                  <a:ext cx="154440" cy="2739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53E54280-2D59-4C95-E5D8-48C2B39858D3}"/>
                    </a:ext>
                  </a:extLst>
                </p14:cNvPr>
                <p14:cNvContentPartPr/>
                <p14:nvPr/>
              </p14:nvContentPartPr>
              <p14:xfrm>
                <a:off x="849491" y="303895"/>
                <a:ext cx="212760" cy="26640"/>
              </p14:xfrm>
            </p:contentPart>
          </mc:Choice>
          <mc:Fallback xmlns="">
            <p:pic>
              <p:nvPicPr>
                <p:cNvPr id="3" name="Ink 2">
                  <a:extLst>
                    <a:ext uri="{FF2B5EF4-FFF2-40B4-BE49-F238E27FC236}">
                      <a16:creationId xmlns:a16="http://schemas.microsoft.com/office/drawing/2014/main" id="{53E54280-2D59-4C95-E5D8-48C2B39858D3}"/>
                    </a:ext>
                  </a:extLst>
                </p:cNvPr>
                <p:cNvPicPr/>
                <p:nvPr/>
              </p:nvPicPr>
              <p:blipFill>
                <a:blip r:embed="rId5"/>
                <a:stretch>
                  <a:fillRect/>
                </a:stretch>
              </p:blipFill>
              <p:spPr>
                <a:xfrm>
                  <a:off x="840491" y="294895"/>
                  <a:ext cx="23040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FFE0317D-B1B4-9C74-0F80-0F9CEBE6CB53}"/>
                    </a:ext>
                  </a:extLst>
                </p14:cNvPr>
                <p14:cNvContentPartPr/>
                <p14:nvPr/>
              </p14:nvContentPartPr>
              <p14:xfrm>
                <a:off x="1131011" y="562015"/>
                <a:ext cx="30960" cy="20880"/>
              </p14:xfrm>
            </p:contentPart>
          </mc:Choice>
          <mc:Fallback xmlns="">
            <p:pic>
              <p:nvPicPr>
                <p:cNvPr id="4" name="Ink 3">
                  <a:extLst>
                    <a:ext uri="{FF2B5EF4-FFF2-40B4-BE49-F238E27FC236}">
                      <a16:creationId xmlns:a16="http://schemas.microsoft.com/office/drawing/2014/main" id="{FFE0317D-B1B4-9C74-0F80-0F9CEBE6CB53}"/>
                    </a:ext>
                  </a:extLst>
                </p:cNvPr>
                <p:cNvPicPr/>
                <p:nvPr/>
              </p:nvPicPr>
              <p:blipFill>
                <a:blip r:embed="rId7"/>
                <a:stretch>
                  <a:fillRect/>
                </a:stretch>
              </p:blipFill>
              <p:spPr>
                <a:xfrm>
                  <a:off x="1122011" y="553375"/>
                  <a:ext cx="48600" cy="38520"/>
                </a:xfrm>
                <a:prstGeom prst="rect">
                  <a:avLst/>
                </a:prstGeom>
              </p:spPr>
            </p:pic>
          </mc:Fallback>
        </mc:AlternateContent>
      </p:grpSp>
      <p:grpSp>
        <p:nvGrpSpPr>
          <p:cNvPr id="10" name="Group 9">
            <a:extLst>
              <a:ext uri="{FF2B5EF4-FFF2-40B4-BE49-F238E27FC236}">
                <a16:creationId xmlns:a16="http://schemas.microsoft.com/office/drawing/2014/main" id="{365AD674-D61D-FDA7-E27E-539D62FB028A}"/>
              </a:ext>
            </a:extLst>
          </p:cNvPr>
          <p:cNvGrpSpPr/>
          <p:nvPr/>
        </p:nvGrpSpPr>
        <p:grpSpPr>
          <a:xfrm>
            <a:off x="1322891" y="328375"/>
            <a:ext cx="510480" cy="261720"/>
            <a:chOff x="1322891" y="328375"/>
            <a:chExt cx="510480" cy="261720"/>
          </a:xfrm>
        </p:grpSpPr>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D9BF5987-E7EF-FD7A-617F-024231A8D50F}"/>
                    </a:ext>
                  </a:extLst>
                </p14:cNvPr>
                <p14:cNvContentPartPr/>
                <p14:nvPr/>
              </p14:nvContentPartPr>
              <p14:xfrm>
                <a:off x="1322891" y="333775"/>
                <a:ext cx="151560" cy="236880"/>
              </p14:xfrm>
            </p:contentPart>
          </mc:Choice>
          <mc:Fallback xmlns="">
            <p:pic>
              <p:nvPicPr>
                <p:cNvPr id="5" name="Ink 4">
                  <a:extLst>
                    <a:ext uri="{FF2B5EF4-FFF2-40B4-BE49-F238E27FC236}">
                      <a16:creationId xmlns:a16="http://schemas.microsoft.com/office/drawing/2014/main" id="{D9BF5987-E7EF-FD7A-617F-024231A8D50F}"/>
                    </a:ext>
                  </a:extLst>
                </p:cNvPr>
                <p:cNvPicPr/>
                <p:nvPr/>
              </p:nvPicPr>
              <p:blipFill>
                <a:blip r:embed="rId9"/>
                <a:stretch>
                  <a:fillRect/>
                </a:stretch>
              </p:blipFill>
              <p:spPr>
                <a:xfrm>
                  <a:off x="1314251" y="324775"/>
                  <a:ext cx="16920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Ink 5">
                  <a:extLst>
                    <a:ext uri="{FF2B5EF4-FFF2-40B4-BE49-F238E27FC236}">
                      <a16:creationId xmlns:a16="http://schemas.microsoft.com/office/drawing/2014/main" id="{ED8160D1-8869-E389-CD22-162599AC170B}"/>
                    </a:ext>
                  </a:extLst>
                </p14:cNvPr>
                <p14:cNvContentPartPr/>
                <p14:nvPr/>
              </p14:nvContentPartPr>
              <p14:xfrm>
                <a:off x="1551491" y="540415"/>
                <a:ext cx="27720" cy="43200"/>
              </p14:xfrm>
            </p:contentPart>
          </mc:Choice>
          <mc:Fallback xmlns="">
            <p:pic>
              <p:nvPicPr>
                <p:cNvPr id="6" name="Ink 5">
                  <a:extLst>
                    <a:ext uri="{FF2B5EF4-FFF2-40B4-BE49-F238E27FC236}">
                      <a16:creationId xmlns:a16="http://schemas.microsoft.com/office/drawing/2014/main" id="{ED8160D1-8869-E389-CD22-162599AC170B}"/>
                    </a:ext>
                  </a:extLst>
                </p:cNvPr>
                <p:cNvPicPr/>
                <p:nvPr/>
              </p:nvPicPr>
              <p:blipFill>
                <a:blip r:embed="rId11"/>
                <a:stretch>
                  <a:fillRect/>
                </a:stretch>
              </p:blipFill>
              <p:spPr>
                <a:xfrm>
                  <a:off x="1542851" y="531775"/>
                  <a:ext cx="4536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744E0017-523F-8DA5-8612-707DFE575CC9}"/>
                    </a:ext>
                  </a:extLst>
                </p14:cNvPr>
                <p14:cNvContentPartPr/>
                <p14:nvPr/>
              </p14:nvContentPartPr>
              <p14:xfrm>
                <a:off x="1671731" y="328375"/>
                <a:ext cx="161640" cy="261720"/>
              </p14:xfrm>
            </p:contentPart>
          </mc:Choice>
          <mc:Fallback xmlns="">
            <p:pic>
              <p:nvPicPr>
                <p:cNvPr id="9" name="Ink 8">
                  <a:extLst>
                    <a:ext uri="{FF2B5EF4-FFF2-40B4-BE49-F238E27FC236}">
                      <a16:creationId xmlns:a16="http://schemas.microsoft.com/office/drawing/2014/main" id="{744E0017-523F-8DA5-8612-707DFE575CC9}"/>
                    </a:ext>
                  </a:extLst>
                </p:cNvPr>
                <p:cNvPicPr/>
                <p:nvPr/>
              </p:nvPicPr>
              <p:blipFill>
                <a:blip r:embed="rId13"/>
                <a:stretch>
                  <a:fillRect/>
                </a:stretch>
              </p:blipFill>
              <p:spPr>
                <a:xfrm>
                  <a:off x="1663091" y="319735"/>
                  <a:ext cx="179280" cy="279360"/>
                </a:xfrm>
                <a:prstGeom prst="rect">
                  <a:avLst/>
                </a:prstGeom>
              </p:spPr>
            </p:pic>
          </mc:Fallback>
        </mc:AlternateContent>
      </p:grpSp>
      <p:grpSp>
        <p:nvGrpSpPr>
          <p:cNvPr id="17" name="Group 16">
            <a:extLst>
              <a:ext uri="{FF2B5EF4-FFF2-40B4-BE49-F238E27FC236}">
                <a16:creationId xmlns:a16="http://schemas.microsoft.com/office/drawing/2014/main" id="{0B1E4217-4325-F1EF-2B8C-5C2E2B590394}"/>
              </a:ext>
            </a:extLst>
          </p:cNvPr>
          <p:cNvGrpSpPr/>
          <p:nvPr/>
        </p:nvGrpSpPr>
        <p:grpSpPr>
          <a:xfrm>
            <a:off x="2452931" y="268615"/>
            <a:ext cx="2037960" cy="294840"/>
            <a:chOff x="2452931" y="268615"/>
            <a:chExt cx="2037960" cy="294840"/>
          </a:xfrm>
        </p:grpSpPr>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52F0B145-F3FE-9AF1-D626-4E75106239F8}"/>
                    </a:ext>
                  </a:extLst>
                </p14:cNvPr>
                <p14:cNvContentPartPr/>
                <p14:nvPr/>
              </p14:nvContentPartPr>
              <p14:xfrm>
                <a:off x="2452931" y="268615"/>
                <a:ext cx="1034280" cy="294840"/>
              </p14:xfrm>
            </p:contentPart>
          </mc:Choice>
          <mc:Fallback xmlns="">
            <p:pic>
              <p:nvPicPr>
                <p:cNvPr id="11" name="Ink 10">
                  <a:extLst>
                    <a:ext uri="{FF2B5EF4-FFF2-40B4-BE49-F238E27FC236}">
                      <a16:creationId xmlns:a16="http://schemas.microsoft.com/office/drawing/2014/main" id="{52F0B145-F3FE-9AF1-D626-4E75106239F8}"/>
                    </a:ext>
                  </a:extLst>
                </p:cNvPr>
                <p:cNvPicPr/>
                <p:nvPr/>
              </p:nvPicPr>
              <p:blipFill>
                <a:blip r:embed="rId15"/>
                <a:stretch>
                  <a:fillRect/>
                </a:stretch>
              </p:blipFill>
              <p:spPr>
                <a:xfrm>
                  <a:off x="2444291" y="259975"/>
                  <a:ext cx="1051920" cy="3124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F71D1C99-5283-6A8F-20C8-5A1D44125930}"/>
                    </a:ext>
                  </a:extLst>
                </p14:cNvPr>
                <p14:cNvContentPartPr/>
                <p14:nvPr/>
              </p14:nvContentPartPr>
              <p14:xfrm>
                <a:off x="3336371" y="319015"/>
                <a:ext cx="14400" cy="14400"/>
              </p14:xfrm>
            </p:contentPart>
          </mc:Choice>
          <mc:Fallback xmlns="">
            <p:pic>
              <p:nvPicPr>
                <p:cNvPr id="12" name="Ink 11">
                  <a:extLst>
                    <a:ext uri="{FF2B5EF4-FFF2-40B4-BE49-F238E27FC236}">
                      <a16:creationId xmlns:a16="http://schemas.microsoft.com/office/drawing/2014/main" id="{F71D1C99-5283-6A8F-20C8-5A1D44125930}"/>
                    </a:ext>
                  </a:extLst>
                </p:cNvPr>
                <p:cNvPicPr/>
                <p:nvPr/>
              </p:nvPicPr>
              <p:blipFill>
                <a:blip r:embed="rId17"/>
                <a:stretch>
                  <a:fillRect/>
                </a:stretch>
              </p:blipFill>
              <p:spPr>
                <a:xfrm>
                  <a:off x="3327371" y="310375"/>
                  <a:ext cx="3204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a:extLst>
                    <a:ext uri="{FF2B5EF4-FFF2-40B4-BE49-F238E27FC236}">
                      <a16:creationId xmlns:a16="http://schemas.microsoft.com/office/drawing/2014/main" id="{C92E31BC-04EF-51CC-A02E-0EF10FA659A2}"/>
                    </a:ext>
                  </a:extLst>
                </p14:cNvPr>
                <p14:cNvContentPartPr/>
                <p14:nvPr/>
              </p14:nvContentPartPr>
              <p14:xfrm>
                <a:off x="2735531" y="344215"/>
                <a:ext cx="190080" cy="30240"/>
              </p14:xfrm>
            </p:contentPart>
          </mc:Choice>
          <mc:Fallback xmlns="">
            <p:pic>
              <p:nvPicPr>
                <p:cNvPr id="13" name="Ink 12">
                  <a:extLst>
                    <a:ext uri="{FF2B5EF4-FFF2-40B4-BE49-F238E27FC236}">
                      <a16:creationId xmlns:a16="http://schemas.microsoft.com/office/drawing/2014/main" id="{C92E31BC-04EF-51CC-A02E-0EF10FA659A2}"/>
                    </a:ext>
                  </a:extLst>
                </p:cNvPr>
                <p:cNvPicPr/>
                <p:nvPr/>
              </p:nvPicPr>
              <p:blipFill>
                <a:blip r:embed="rId19"/>
                <a:stretch>
                  <a:fillRect/>
                </a:stretch>
              </p:blipFill>
              <p:spPr>
                <a:xfrm>
                  <a:off x="2726891" y="335215"/>
                  <a:ext cx="20772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Ink 13">
                  <a:extLst>
                    <a:ext uri="{FF2B5EF4-FFF2-40B4-BE49-F238E27FC236}">
                      <a16:creationId xmlns:a16="http://schemas.microsoft.com/office/drawing/2014/main" id="{46E7C430-4C07-950E-E5C7-C43DA1530F03}"/>
                    </a:ext>
                  </a:extLst>
                </p14:cNvPr>
                <p14:cNvContentPartPr/>
                <p14:nvPr/>
              </p14:nvContentPartPr>
              <p14:xfrm>
                <a:off x="3815171" y="306415"/>
                <a:ext cx="675720" cy="250920"/>
              </p14:xfrm>
            </p:contentPart>
          </mc:Choice>
          <mc:Fallback xmlns="">
            <p:pic>
              <p:nvPicPr>
                <p:cNvPr id="14" name="Ink 13">
                  <a:extLst>
                    <a:ext uri="{FF2B5EF4-FFF2-40B4-BE49-F238E27FC236}">
                      <a16:creationId xmlns:a16="http://schemas.microsoft.com/office/drawing/2014/main" id="{46E7C430-4C07-950E-E5C7-C43DA1530F03}"/>
                    </a:ext>
                  </a:extLst>
                </p:cNvPr>
                <p:cNvPicPr/>
                <p:nvPr/>
              </p:nvPicPr>
              <p:blipFill>
                <a:blip r:embed="rId21"/>
                <a:stretch>
                  <a:fillRect/>
                </a:stretch>
              </p:blipFill>
              <p:spPr>
                <a:xfrm>
                  <a:off x="3806171" y="297415"/>
                  <a:ext cx="693360" cy="268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
            <p14:nvContentPartPr>
              <p14:cNvPr id="15" name="Ink 14">
                <a:extLst>
                  <a:ext uri="{FF2B5EF4-FFF2-40B4-BE49-F238E27FC236}">
                    <a16:creationId xmlns:a16="http://schemas.microsoft.com/office/drawing/2014/main" id="{98789AFA-32D7-441D-DF9D-CE0695704904}"/>
                  </a:ext>
                </a:extLst>
              </p14:cNvPr>
              <p14:cNvContentPartPr/>
              <p14:nvPr/>
            </p14:nvContentPartPr>
            <p14:xfrm>
              <a:off x="4582331" y="124255"/>
              <a:ext cx="2100600" cy="461880"/>
            </p14:xfrm>
          </p:contentPart>
        </mc:Choice>
        <mc:Fallback xmlns="">
          <p:pic>
            <p:nvPicPr>
              <p:cNvPr id="15" name="Ink 14">
                <a:extLst>
                  <a:ext uri="{FF2B5EF4-FFF2-40B4-BE49-F238E27FC236}">
                    <a16:creationId xmlns:a16="http://schemas.microsoft.com/office/drawing/2014/main" id="{98789AFA-32D7-441D-DF9D-CE0695704904}"/>
                  </a:ext>
                </a:extLst>
              </p:cNvPr>
              <p:cNvPicPr/>
              <p:nvPr/>
            </p:nvPicPr>
            <p:blipFill>
              <a:blip r:embed="rId23"/>
              <a:stretch>
                <a:fillRect/>
              </a:stretch>
            </p:blipFill>
            <p:spPr>
              <a:xfrm>
                <a:off x="4573331" y="115615"/>
                <a:ext cx="2118240" cy="4795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Ink 15">
                <a:extLst>
                  <a:ext uri="{FF2B5EF4-FFF2-40B4-BE49-F238E27FC236}">
                    <a16:creationId xmlns:a16="http://schemas.microsoft.com/office/drawing/2014/main" id="{0253DAF4-C22E-E26C-22D7-FBE359D8C34E}"/>
                  </a:ext>
                </a:extLst>
              </p14:cNvPr>
              <p14:cNvContentPartPr/>
              <p14:nvPr/>
            </p14:nvContentPartPr>
            <p14:xfrm>
              <a:off x="6843491" y="119935"/>
              <a:ext cx="1483200" cy="362880"/>
            </p14:xfrm>
          </p:contentPart>
        </mc:Choice>
        <mc:Fallback xmlns="">
          <p:pic>
            <p:nvPicPr>
              <p:cNvPr id="16" name="Ink 15">
                <a:extLst>
                  <a:ext uri="{FF2B5EF4-FFF2-40B4-BE49-F238E27FC236}">
                    <a16:creationId xmlns:a16="http://schemas.microsoft.com/office/drawing/2014/main" id="{0253DAF4-C22E-E26C-22D7-FBE359D8C34E}"/>
                  </a:ext>
                </a:extLst>
              </p:cNvPr>
              <p:cNvPicPr/>
              <p:nvPr/>
            </p:nvPicPr>
            <p:blipFill>
              <a:blip r:embed="rId25"/>
              <a:stretch>
                <a:fillRect/>
              </a:stretch>
            </p:blipFill>
            <p:spPr>
              <a:xfrm>
                <a:off x="6834851" y="110935"/>
                <a:ext cx="1500840" cy="3805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 name="Ink 17">
                <a:extLst>
                  <a:ext uri="{FF2B5EF4-FFF2-40B4-BE49-F238E27FC236}">
                    <a16:creationId xmlns:a16="http://schemas.microsoft.com/office/drawing/2014/main" id="{790B70FE-F3C3-F06A-5200-3E630CDC33A6}"/>
                  </a:ext>
                </a:extLst>
              </p14:cNvPr>
              <p14:cNvContentPartPr/>
              <p14:nvPr/>
            </p14:nvContentPartPr>
            <p14:xfrm>
              <a:off x="4598531" y="1075735"/>
              <a:ext cx="894960" cy="633240"/>
            </p14:xfrm>
          </p:contentPart>
        </mc:Choice>
        <mc:Fallback xmlns="">
          <p:pic>
            <p:nvPicPr>
              <p:cNvPr id="18" name="Ink 17">
                <a:extLst>
                  <a:ext uri="{FF2B5EF4-FFF2-40B4-BE49-F238E27FC236}">
                    <a16:creationId xmlns:a16="http://schemas.microsoft.com/office/drawing/2014/main" id="{790B70FE-F3C3-F06A-5200-3E630CDC33A6}"/>
                  </a:ext>
                </a:extLst>
              </p:cNvPr>
              <p:cNvPicPr/>
              <p:nvPr/>
            </p:nvPicPr>
            <p:blipFill>
              <a:blip r:embed="rId27"/>
              <a:stretch>
                <a:fillRect/>
              </a:stretch>
            </p:blipFill>
            <p:spPr>
              <a:xfrm>
                <a:off x="4589531" y="1067095"/>
                <a:ext cx="912600" cy="650880"/>
              </a:xfrm>
              <a:prstGeom prst="rect">
                <a:avLst/>
              </a:prstGeom>
            </p:spPr>
          </p:pic>
        </mc:Fallback>
      </mc:AlternateContent>
      <p:grpSp>
        <p:nvGrpSpPr>
          <p:cNvPr id="31" name="Group 30">
            <a:extLst>
              <a:ext uri="{FF2B5EF4-FFF2-40B4-BE49-F238E27FC236}">
                <a16:creationId xmlns:a16="http://schemas.microsoft.com/office/drawing/2014/main" id="{FF9AB258-0ABE-FEF8-FFB7-2BD85144D3C3}"/>
              </a:ext>
            </a:extLst>
          </p:cNvPr>
          <p:cNvGrpSpPr/>
          <p:nvPr/>
        </p:nvGrpSpPr>
        <p:grpSpPr>
          <a:xfrm>
            <a:off x="4651811" y="1549135"/>
            <a:ext cx="796320" cy="449280"/>
            <a:chOff x="4651811" y="1549135"/>
            <a:chExt cx="796320" cy="449280"/>
          </a:xfrm>
        </p:grpSpPr>
        <mc:AlternateContent xmlns:mc="http://schemas.openxmlformats.org/markup-compatibility/2006" xmlns:p14="http://schemas.microsoft.com/office/powerpoint/2010/main">
          <mc:Choice Requires="p14">
            <p:contentPart p14:bwMode="auto" r:id="rId28">
              <p14:nvContentPartPr>
                <p14:cNvPr id="26" name="Ink 25">
                  <a:extLst>
                    <a:ext uri="{FF2B5EF4-FFF2-40B4-BE49-F238E27FC236}">
                      <a16:creationId xmlns:a16="http://schemas.microsoft.com/office/drawing/2014/main" id="{72EB2BEA-9F6E-562E-CA5B-4E9C9065B3D4}"/>
                    </a:ext>
                  </a:extLst>
                </p14:cNvPr>
                <p14:cNvContentPartPr/>
                <p14:nvPr/>
              </p14:nvContentPartPr>
              <p14:xfrm>
                <a:off x="4651811" y="1635175"/>
                <a:ext cx="304920" cy="169560"/>
              </p14:xfrm>
            </p:contentPart>
          </mc:Choice>
          <mc:Fallback xmlns="">
            <p:pic>
              <p:nvPicPr>
                <p:cNvPr id="26" name="Ink 25">
                  <a:extLst>
                    <a:ext uri="{FF2B5EF4-FFF2-40B4-BE49-F238E27FC236}">
                      <a16:creationId xmlns:a16="http://schemas.microsoft.com/office/drawing/2014/main" id="{72EB2BEA-9F6E-562E-CA5B-4E9C9065B3D4}"/>
                    </a:ext>
                  </a:extLst>
                </p:cNvPr>
                <p:cNvPicPr/>
                <p:nvPr/>
              </p:nvPicPr>
              <p:blipFill>
                <a:blip r:embed="rId29"/>
                <a:stretch>
                  <a:fillRect/>
                </a:stretch>
              </p:blipFill>
              <p:spPr>
                <a:xfrm>
                  <a:off x="4642811" y="1626535"/>
                  <a:ext cx="32256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7" name="Ink 26">
                  <a:extLst>
                    <a:ext uri="{FF2B5EF4-FFF2-40B4-BE49-F238E27FC236}">
                      <a16:creationId xmlns:a16="http://schemas.microsoft.com/office/drawing/2014/main" id="{0B897382-AB2E-1411-DFF4-B1130FDFCA35}"/>
                    </a:ext>
                  </a:extLst>
                </p14:cNvPr>
                <p14:cNvContentPartPr/>
                <p14:nvPr/>
              </p14:nvContentPartPr>
              <p14:xfrm>
                <a:off x="4859531" y="1743895"/>
                <a:ext cx="195120" cy="237960"/>
              </p14:xfrm>
            </p:contentPart>
          </mc:Choice>
          <mc:Fallback xmlns="">
            <p:pic>
              <p:nvPicPr>
                <p:cNvPr id="27" name="Ink 26">
                  <a:extLst>
                    <a:ext uri="{FF2B5EF4-FFF2-40B4-BE49-F238E27FC236}">
                      <a16:creationId xmlns:a16="http://schemas.microsoft.com/office/drawing/2014/main" id="{0B897382-AB2E-1411-DFF4-B1130FDFCA35}"/>
                    </a:ext>
                  </a:extLst>
                </p:cNvPr>
                <p:cNvPicPr/>
                <p:nvPr/>
              </p:nvPicPr>
              <p:blipFill>
                <a:blip r:embed="rId31"/>
                <a:stretch>
                  <a:fillRect/>
                </a:stretch>
              </p:blipFill>
              <p:spPr>
                <a:xfrm>
                  <a:off x="4850531" y="1734895"/>
                  <a:ext cx="21276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8" name="Ink 27">
                  <a:extLst>
                    <a:ext uri="{FF2B5EF4-FFF2-40B4-BE49-F238E27FC236}">
                      <a16:creationId xmlns:a16="http://schemas.microsoft.com/office/drawing/2014/main" id="{6EE02448-EF8D-4181-6A80-682AEBF3D19D}"/>
                    </a:ext>
                  </a:extLst>
                </p14:cNvPr>
                <p14:cNvContentPartPr/>
                <p14:nvPr/>
              </p14:nvContentPartPr>
              <p14:xfrm>
                <a:off x="5056091" y="1738855"/>
                <a:ext cx="134280" cy="259560"/>
              </p14:xfrm>
            </p:contentPart>
          </mc:Choice>
          <mc:Fallback xmlns="">
            <p:pic>
              <p:nvPicPr>
                <p:cNvPr id="28" name="Ink 27">
                  <a:extLst>
                    <a:ext uri="{FF2B5EF4-FFF2-40B4-BE49-F238E27FC236}">
                      <a16:creationId xmlns:a16="http://schemas.microsoft.com/office/drawing/2014/main" id="{6EE02448-EF8D-4181-6A80-682AEBF3D19D}"/>
                    </a:ext>
                  </a:extLst>
                </p:cNvPr>
                <p:cNvPicPr/>
                <p:nvPr/>
              </p:nvPicPr>
              <p:blipFill>
                <a:blip r:embed="rId33"/>
                <a:stretch>
                  <a:fillRect/>
                </a:stretch>
              </p:blipFill>
              <p:spPr>
                <a:xfrm>
                  <a:off x="5047451" y="1730215"/>
                  <a:ext cx="151920" cy="2772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9" name="Ink 28">
                  <a:extLst>
                    <a:ext uri="{FF2B5EF4-FFF2-40B4-BE49-F238E27FC236}">
                      <a16:creationId xmlns:a16="http://schemas.microsoft.com/office/drawing/2014/main" id="{5E28AAC5-AB72-B7EA-2CF6-89D57CF20385}"/>
                    </a:ext>
                  </a:extLst>
                </p14:cNvPr>
                <p14:cNvContentPartPr/>
                <p14:nvPr/>
              </p14:nvContentPartPr>
              <p14:xfrm>
                <a:off x="5246171" y="1649935"/>
                <a:ext cx="113040" cy="123840"/>
              </p14:xfrm>
            </p:contentPart>
          </mc:Choice>
          <mc:Fallback xmlns="">
            <p:pic>
              <p:nvPicPr>
                <p:cNvPr id="29" name="Ink 28">
                  <a:extLst>
                    <a:ext uri="{FF2B5EF4-FFF2-40B4-BE49-F238E27FC236}">
                      <a16:creationId xmlns:a16="http://schemas.microsoft.com/office/drawing/2014/main" id="{5E28AAC5-AB72-B7EA-2CF6-89D57CF20385}"/>
                    </a:ext>
                  </a:extLst>
                </p:cNvPr>
                <p:cNvPicPr/>
                <p:nvPr/>
              </p:nvPicPr>
              <p:blipFill>
                <a:blip r:embed="rId35"/>
                <a:stretch>
                  <a:fillRect/>
                </a:stretch>
              </p:blipFill>
              <p:spPr>
                <a:xfrm>
                  <a:off x="5237531" y="1641295"/>
                  <a:ext cx="13068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0" name="Ink 29">
                  <a:extLst>
                    <a:ext uri="{FF2B5EF4-FFF2-40B4-BE49-F238E27FC236}">
                      <a16:creationId xmlns:a16="http://schemas.microsoft.com/office/drawing/2014/main" id="{462A8549-50F0-AC64-5184-D680DA21F5AF}"/>
                    </a:ext>
                  </a:extLst>
                </p14:cNvPr>
                <p14:cNvContentPartPr/>
                <p14:nvPr/>
              </p14:nvContentPartPr>
              <p14:xfrm>
                <a:off x="5255171" y="1549135"/>
                <a:ext cx="192960" cy="149760"/>
              </p14:xfrm>
            </p:contentPart>
          </mc:Choice>
          <mc:Fallback xmlns="">
            <p:pic>
              <p:nvPicPr>
                <p:cNvPr id="30" name="Ink 29">
                  <a:extLst>
                    <a:ext uri="{FF2B5EF4-FFF2-40B4-BE49-F238E27FC236}">
                      <a16:creationId xmlns:a16="http://schemas.microsoft.com/office/drawing/2014/main" id="{462A8549-50F0-AC64-5184-D680DA21F5AF}"/>
                    </a:ext>
                  </a:extLst>
                </p:cNvPr>
                <p:cNvPicPr/>
                <p:nvPr/>
              </p:nvPicPr>
              <p:blipFill>
                <a:blip r:embed="rId37"/>
                <a:stretch>
                  <a:fillRect/>
                </a:stretch>
              </p:blipFill>
              <p:spPr>
                <a:xfrm>
                  <a:off x="5246171" y="1540495"/>
                  <a:ext cx="210600" cy="167400"/>
                </a:xfrm>
                <a:prstGeom prst="rect">
                  <a:avLst/>
                </a:prstGeom>
              </p:spPr>
            </p:pic>
          </mc:Fallback>
        </mc:AlternateContent>
      </p:grpSp>
      <p:grpSp>
        <p:nvGrpSpPr>
          <p:cNvPr id="55" name="Group 54">
            <a:extLst>
              <a:ext uri="{FF2B5EF4-FFF2-40B4-BE49-F238E27FC236}">
                <a16:creationId xmlns:a16="http://schemas.microsoft.com/office/drawing/2014/main" id="{34FCAAD9-7E6F-6A1C-8B1A-AADC74694615}"/>
              </a:ext>
            </a:extLst>
          </p:cNvPr>
          <p:cNvGrpSpPr/>
          <p:nvPr/>
        </p:nvGrpSpPr>
        <p:grpSpPr>
          <a:xfrm>
            <a:off x="2987171" y="849655"/>
            <a:ext cx="4244040" cy="1901160"/>
            <a:chOff x="2987171" y="849655"/>
            <a:chExt cx="4244040" cy="1901160"/>
          </a:xfrm>
        </p:grpSpPr>
        <mc:AlternateContent xmlns:mc="http://schemas.openxmlformats.org/markup-compatibility/2006" xmlns:p14="http://schemas.microsoft.com/office/powerpoint/2010/main">
          <mc:Choice Requires="p14">
            <p:contentPart p14:bwMode="auto" r:id="rId38">
              <p14:nvContentPartPr>
                <p14:cNvPr id="22" name="Ink 21">
                  <a:extLst>
                    <a:ext uri="{FF2B5EF4-FFF2-40B4-BE49-F238E27FC236}">
                      <a16:creationId xmlns:a16="http://schemas.microsoft.com/office/drawing/2014/main" id="{33B95400-7ED3-7A1A-E872-2420C0F4B319}"/>
                    </a:ext>
                  </a:extLst>
                </p14:cNvPr>
                <p14:cNvContentPartPr/>
                <p14:nvPr/>
              </p14:nvContentPartPr>
              <p14:xfrm>
                <a:off x="4995971" y="1188055"/>
                <a:ext cx="133920" cy="154800"/>
              </p14:xfrm>
            </p:contentPart>
          </mc:Choice>
          <mc:Fallback xmlns="">
            <p:pic>
              <p:nvPicPr>
                <p:cNvPr id="22" name="Ink 21">
                  <a:extLst>
                    <a:ext uri="{FF2B5EF4-FFF2-40B4-BE49-F238E27FC236}">
                      <a16:creationId xmlns:a16="http://schemas.microsoft.com/office/drawing/2014/main" id="{33B95400-7ED3-7A1A-E872-2420C0F4B319}"/>
                    </a:ext>
                  </a:extLst>
                </p:cNvPr>
                <p:cNvPicPr/>
                <p:nvPr/>
              </p:nvPicPr>
              <p:blipFill>
                <a:blip r:embed="rId39"/>
                <a:stretch>
                  <a:fillRect/>
                </a:stretch>
              </p:blipFill>
              <p:spPr>
                <a:xfrm>
                  <a:off x="4986971" y="1179055"/>
                  <a:ext cx="15156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3" name="Ink 22">
                  <a:extLst>
                    <a:ext uri="{FF2B5EF4-FFF2-40B4-BE49-F238E27FC236}">
                      <a16:creationId xmlns:a16="http://schemas.microsoft.com/office/drawing/2014/main" id="{D4940CFA-7BBD-E199-0880-8D2FB7CCA060}"/>
                    </a:ext>
                  </a:extLst>
                </p14:cNvPr>
                <p14:cNvContentPartPr/>
                <p14:nvPr/>
              </p14:nvContentPartPr>
              <p14:xfrm>
                <a:off x="4643531" y="1061695"/>
                <a:ext cx="833040" cy="39960"/>
              </p14:xfrm>
            </p:contentPart>
          </mc:Choice>
          <mc:Fallback xmlns="">
            <p:pic>
              <p:nvPicPr>
                <p:cNvPr id="23" name="Ink 22">
                  <a:extLst>
                    <a:ext uri="{FF2B5EF4-FFF2-40B4-BE49-F238E27FC236}">
                      <a16:creationId xmlns:a16="http://schemas.microsoft.com/office/drawing/2014/main" id="{D4940CFA-7BBD-E199-0880-8D2FB7CCA060}"/>
                    </a:ext>
                  </a:extLst>
                </p:cNvPr>
                <p:cNvPicPr/>
                <p:nvPr/>
              </p:nvPicPr>
              <p:blipFill>
                <a:blip r:embed="rId41"/>
                <a:stretch>
                  <a:fillRect/>
                </a:stretch>
              </p:blipFill>
              <p:spPr>
                <a:xfrm>
                  <a:off x="4634531" y="1053055"/>
                  <a:ext cx="85068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9" name="Ink 18">
                  <a:extLst>
                    <a:ext uri="{FF2B5EF4-FFF2-40B4-BE49-F238E27FC236}">
                      <a16:creationId xmlns:a16="http://schemas.microsoft.com/office/drawing/2014/main" id="{FDDACF2A-BE3E-0E55-0886-18E62FA55C85}"/>
                    </a:ext>
                  </a:extLst>
                </p14:cNvPr>
                <p14:cNvContentPartPr/>
                <p14:nvPr/>
              </p14:nvContentPartPr>
              <p14:xfrm>
                <a:off x="4616531" y="1646335"/>
                <a:ext cx="867600" cy="353520"/>
              </p14:xfrm>
            </p:contentPart>
          </mc:Choice>
          <mc:Fallback xmlns="">
            <p:pic>
              <p:nvPicPr>
                <p:cNvPr id="19" name="Ink 18">
                  <a:extLst>
                    <a:ext uri="{FF2B5EF4-FFF2-40B4-BE49-F238E27FC236}">
                      <a16:creationId xmlns:a16="http://schemas.microsoft.com/office/drawing/2014/main" id="{FDDACF2A-BE3E-0E55-0886-18E62FA55C85}"/>
                    </a:ext>
                  </a:extLst>
                </p:cNvPr>
                <p:cNvPicPr/>
                <p:nvPr/>
              </p:nvPicPr>
              <p:blipFill>
                <a:blip r:embed="rId43"/>
                <a:stretch>
                  <a:fillRect/>
                </a:stretch>
              </p:blipFill>
              <p:spPr>
                <a:xfrm>
                  <a:off x="4607891" y="1637335"/>
                  <a:ext cx="885240" cy="3711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0" name="Ink 19">
                  <a:extLst>
                    <a:ext uri="{FF2B5EF4-FFF2-40B4-BE49-F238E27FC236}">
                      <a16:creationId xmlns:a16="http://schemas.microsoft.com/office/drawing/2014/main" id="{E827664B-B3AA-73FD-E643-FDBF63C9E594}"/>
                    </a:ext>
                  </a:extLst>
                </p14:cNvPr>
                <p14:cNvContentPartPr/>
                <p14:nvPr/>
              </p14:nvContentPartPr>
              <p14:xfrm>
                <a:off x="4552811" y="1714375"/>
                <a:ext cx="941040" cy="760320"/>
              </p14:xfrm>
            </p:contentPart>
          </mc:Choice>
          <mc:Fallback xmlns="">
            <p:pic>
              <p:nvPicPr>
                <p:cNvPr id="20" name="Ink 19">
                  <a:extLst>
                    <a:ext uri="{FF2B5EF4-FFF2-40B4-BE49-F238E27FC236}">
                      <a16:creationId xmlns:a16="http://schemas.microsoft.com/office/drawing/2014/main" id="{E827664B-B3AA-73FD-E643-FDBF63C9E594}"/>
                    </a:ext>
                  </a:extLst>
                </p:cNvPr>
                <p:cNvPicPr/>
                <p:nvPr/>
              </p:nvPicPr>
              <p:blipFill>
                <a:blip r:embed="rId45"/>
                <a:stretch>
                  <a:fillRect/>
                </a:stretch>
              </p:blipFill>
              <p:spPr>
                <a:xfrm>
                  <a:off x="4543811" y="1705735"/>
                  <a:ext cx="958680" cy="7779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1" name="Ink 20">
                  <a:extLst>
                    <a:ext uri="{FF2B5EF4-FFF2-40B4-BE49-F238E27FC236}">
                      <a16:creationId xmlns:a16="http://schemas.microsoft.com/office/drawing/2014/main" id="{637A03F7-EDAE-8869-672A-2699EE3D4933}"/>
                    </a:ext>
                  </a:extLst>
                </p14:cNvPr>
                <p14:cNvContentPartPr/>
                <p14:nvPr/>
              </p14:nvContentPartPr>
              <p14:xfrm>
                <a:off x="4986611" y="2125855"/>
                <a:ext cx="88560" cy="194040"/>
              </p14:xfrm>
            </p:contentPart>
          </mc:Choice>
          <mc:Fallback xmlns="">
            <p:pic>
              <p:nvPicPr>
                <p:cNvPr id="21" name="Ink 20">
                  <a:extLst>
                    <a:ext uri="{FF2B5EF4-FFF2-40B4-BE49-F238E27FC236}">
                      <a16:creationId xmlns:a16="http://schemas.microsoft.com/office/drawing/2014/main" id="{637A03F7-EDAE-8869-672A-2699EE3D4933}"/>
                    </a:ext>
                  </a:extLst>
                </p:cNvPr>
                <p:cNvPicPr/>
                <p:nvPr/>
              </p:nvPicPr>
              <p:blipFill>
                <a:blip r:embed="rId47"/>
                <a:stretch>
                  <a:fillRect/>
                </a:stretch>
              </p:blipFill>
              <p:spPr>
                <a:xfrm>
                  <a:off x="4977971" y="2117215"/>
                  <a:ext cx="10620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2" name="Ink 31">
                  <a:extLst>
                    <a:ext uri="{FF2B5EF4-FFF2-40B4-BE49-F238E27FC236}">
                      <a16:creationId xmlns:a16="http://schemas.microsoft.com/office/drawing/2014/main" id="{252FB4A0-5529-EFD7-EC48-1E76B4AC96A3}"/>
                    </a:ext>
                  </a:extLst>
                </p14:cNvPr>
                <p14:cNvContentPartPr/>
                <p14:nvPr/>
              </p14:nvContentPartPr>
              <p14:xfrm>
                <a:off x="2987171" y="1882495"/>
                <a:ext cx="271800" cy="7200"/>
              </p14:xfrm>
            </p:contentPart>
          </mc:Choice>
          <mc:Fallback xmlns="">
            <p:pic>
              <p:nvPicPr>
                <p:cNvPr id="32" name="Ink 31">
                  <a:extLst>
                    <a:ext uri="{FF2B5EF4-FFF2-40B4-BE49-F238E27FC236}">
                      <a16:creationId xmlns:a16="http://schemas.microsoft.com/office/drawing/2014/main" id="{252FB4A0-5529-EFD7-EC48-1E76B4AC96A3}"/>
                    </a:ext>
                  </a:extLst>
                </p:cNvPr>
                <p:cNvPicPr/>
                <p:nvPr/>
              </p:nvPicPr>
              <p:blipFill>
                <a:blip r:embed="rId49"/>
                <a:stretch>
                  <a:fillRect/>
                </a:stretch>
              </p:blipFill>
              <p:spPr>
                <a:xfrm>
                  <a:off x="2978531" y="1873855"/>
                  <a:ext cx="2894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3" name="Ink 32">
                  <a:extLst>
                    <a:ext uri="{FF2B5EF4-FFF2-40B4-BE49-F238E27FC236}">
                      <a16:creationId xmlns:a16="http://schemas.microsoft.com/office/drawing/2014/main" id="{8832564C-97D2-9460-1421-50B5C6520C45}"/>
                    </a:ext>
                  </a:extLst>
                </p14:cNvPr>
                <p14:cNvContentPartPr/>
                <p14:nvPr/>
              </p14:nvContentPartPr>
              <p14:xfrm>
                <a:off x="3492611" y="1859455"/>
                <a:ext cx="165960" cy="25200"/>
              </p14:xfrm>
            </p:contentPart>
          </mc:Choice>
          <mc:Fallback xmlns="">
            <p:pic>
              <p:nvPicPr>
                <p:cNvPr id="33" name="Ink 32">
                  <a:extLst>
                    <a:ext uri="{FF2B5EF4-FFF2-40B4-BE49-F238E27FC236}">
                      <a16:creationId xmlns:a16="http://schemas.microsoft.com/office/drawing/2014/main" id="{8832564C-97D2-9460-1421-50B5C6520C45}"/>
                    </a:ext>
                  </a:extLst>
                </p:cNvPr>
                <p:cNvPicPr/>
                <p:nvPr/>
              </p:nvPicPr>
              <p:blipFill>
                <a:blip r:embed="rId51"/>
                <a:stretch>
                  <a:fillRect/>
                </a:stretch>
              </p:blipFill>
              <p:spPr>
                <a:xfrm>
                  <a:off x="3483971" y="1850455"/>
                  <a:ext cx="18360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4" name="Ink 33">
                  <a:extLst>
                    <a:ext uri="{FF2B5EF4-FFF2-40B4-BE49-F238E27FC236}">
                      <a16:creationId xmlns:a16="http://schemas.microsoft.com/office/drawing/2014/main" id="{5B4E772F-24C0-7E4F-E3A2-2811A14D61AE}"/>
                    </a:ext>
                  </a:extLst>
                </p14:cNvPr>
                <p14:cNvContentPartPr/>
                <p14:nvPr/>
              </p14:nvContentPartPr>
              <p14:xfrm>
                <a:off x="4040531" y="1846495"/>
                <a:ext cx="218160" cy="42480"/>
              </p14:xfrm>
            </p:contentPart>
          </mc:Choice>
          <mc:Fallback xmlns="">
            <p:pic>
              <p:nvPicPr>
                <p:cNvPr id="34" name="Ink 33">
                  <a:extLst>
                    <a:ext uri="{FF2B5EF4-FFF2-40B4-BE49-F238E27FC236}">
                      <a16:creationId xmlns:a16="http://schemas.microsoft.com/office/drawing/2014/main" id="{5B4E772F-24C0-7E4F-E3A2-2811A14D61AE}"/>
                    </a:ext>
                  </a:extLst>
                </p:cNvPr>
                <p:cNvPicPr/>
                <p:nvPr/>
              </p:nvPicPr>
              <p:blipFill>
                <a:blip r:embed="rId53"/>
                <a:stretch>
                  <a:fillRect/>
                </a:stretch>
              </p:blipFill>
              <p:spPr>
                <a:xfrm>
                  <a:off x="4031891" y="1837495"/>
                  <a:ext cx="23580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6" name="Ink 35">
                  <a:extLst>
                    <a:ext uri="{FF2B5EF4-FFF2-40B4-BE49-F238E27FC236}">
                      <a16:creationId xmlns:a16="http://schemas.microsoft.com/office/drawing/2014/main" id="{17454928-40B2-1951-49ED-29A2BD89CAB6}"/>
                    </a:ext>
                  </a:extLst>
                </p14:cNvPr>
                <p14:cNvContentPartPr/>
                <p14:nvPr/>
              </p14:nvContentPartPr>
              <p14:xfrm>
                <a:off x="4491611" y="1881055"/>
                <a:ext cx="357480" cy="13320"/>
              </p14:xfrm>
            </p:contentPart>
          </mc:Choice>
          <mc:Fallback xmlns="">
            <p:pic>
              <p:nvPicPr>
                <p:cNvPr id="36" name="Ink 35">
                  <a:extLst>
                    <a:ext uri="{FF2B5EF4-FFF2-40B4-BE49-F238E27FC236}">
                      <a16:creationId xmlns:a16="http://schemas.microsoft.com/office/drawing/2014/main" id="{17454928-40B2-1951-49ED-29A2BD89CAB6}"/>
                    </a:ext>
                  </a:extLst>
                </p:cNvPr>
                <p:cNvPicPr/>
                <p:nvPr/>
              </p:nvPicPr>
              <p:blipFill>
                <a:blip r:embed="rId55"/>
                <a:stretch>
                  <a:fillRect/>
                </a:stretch>
              </p:blipFill>
              <p:spPr>
                <a:xfrm>
                  <a:off x="4482971" y="1872415"/>
                  <a:ext cx="37512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9" name="Ink 38">
                  <a:extLst>
                    <a:ext uri="{FF2B5EF4-FFF2-40B4-BE49-F238E27FC236}">
                      <a16:creationId xmlns:a16="http://schemas.microsoft.com/office/drawing/2014/main" id="{14DB01EF-36CB-51A7-1388-20B929E5B410}"/>
                    </a:ext>
                  </a:extLst>
                </p14:cNvPr>
                <p14:cNvContentPartPr/>
                <p14:nvPr/>
              </p14:nvContentPartPr>
              <p14:xfrm>
                <a:off x="5024411" y="1884295"/>
                <a:ext cx="155160" cy="9000"/>
              </p14:xfrm>
            </p:contentPart>
          </mc:Choice>
          <mc:Fallback xmlns="">
            <p:pic>
              <p:nvPicPr>
                <p:cNvPr id="39" name="Ink 38">
                  <a:extLst>
                    <a:ext uri="{FF2B5EF4-FFF2-40B4-BE49-F238E27FC236}">
                      <a16:creationId xmlns:a16="http://schemas.microsoft.com/office/drawing/2014/main" id="{14DB01EF-36CB-51A7-1388-20B929E5B410}"/>
                    </a:ext>
                  </a:extLst>
                </p:cNvPr>
                <p:cNvPicPr/>
                <p:nvPr/>
              </p:nvPicPr>
              <p:blipFill>
                <a:blip r:embed="rId57"/>
                <a:stretch>
                  <a:fillRect/>
                </a:stretch>
              </p:blipFill>
              <p:spPr>
                <a:xfrm>
                  <a:off x="5015771" y="1875295"/>
                  <a:ext cx="17280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4" name="Ink 43">
                  <a:extLst>
                    <a:ext uri="{FF2B5EF4-FFF2-40B4-BE49-F238E27FC236}">
                      <a16:creationId xmlns:a16="http://schemas.microsoft.com/office/drawing/2014/main" id="{AE48A38F-8C82-B20C-4748-9C0E8A2B7654}"/>
                    </a:ext>
                  </a:extLst>
                </p14:cNvPr>
                <p14:cNvContentPartPr/>
                <p14:nvPr/>
              </p14:nvContentPartPr>
              <p14:xfrm>
                <a:off x="5616251" y="1769455"/>
                <a:ext cx="71640" cy="21240"/>
              </p14:xfrm>
            </p:contentPart>
          </mc:Choice>
          <mc:Fallback xmlns="">
            <p:pic>
              <p:nvPicPr>
                <p:cNvPr id="44" name="Ink 43">
                  <a:extLst>
                    <a:ext uri="{FF2B5EF4-FFF2-40B4-BE49-F238E27FC236}">
                      <a16:creationId xmlns:a16="http://schemas.microsoft.com/office/drawing/2014/main" id="{AE48A38F-8C82-B20C-4748-9C0E8A2B7654}"/>
                    </a:ext>
                  </a:extLst>
                </p:cNvPr>
                <p:cNvPicPr/>
                <p:nvPr/>
              </p:nvPicPr>
              <p:blipFill>
                <a:blip r:embed="rId59"/>
                <a:stretch>
                  <a:fillRect/>
                </a:stretch>
              </p:blipFill>
              <p:spPr>
                <a:xfrm>
                  <a:off x="5607251" y="1760455"/>
                  <a:ext cx="8928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5" name="Ink 44">
                  <a:extLst>
                    <a:ext uri="{FF2B5EF4-FFF2-40B4-BE49-F238E27FC236}">
                      <a16:creationId xmlns:a16="http://schemas.microsoft.com/office/drawing/2014/main" id="{C9C8B575-7456-228A-9C96-C27110CB4C1C}"/>
                    </a:ext>
                  </a:extLst>
                </p14:cNvPr>
                <p14:cNvContentPartPr/>
                <p14:nvPr/>
              </p14:nvContentPartPr>
              <p14:xfrm>
                <a:off x="5953211" y="1551655"/>
                <a:ext cx="159840" cy="86040"/>
              </p14:xfrm>
            </p:contentPart>
          </mc:Choice>
          <mc:Fallback xmlns="">
            <p:pic>
              <p:nvPicPr>
                <p:cNvPr id="45" name="Ink 44">
                  <a:extLst>
                    <a:ext uri="{FF2B5EF4-FFF2-40B4-BE49-F238E27FC236}">
                      <a16:creationId xmlns:a16="http://schemas.microsoft.com/office/drawing/2014/main" id="{C9C8B575-7456-228A-9C96-C27110CB4C1C}"/>
                    </a:ext>
                  </a:extLst>
                </p:cNvPr>
                <p:cNvPicPr/>
                <p:nvPr/>
              </p:nvPicPr>
              <p:blipFill>
                <a:blip r:embed="rId61"/>
                <a:stretch>
                  <a:fillRect/>
                </a:stretch>
              </p:blipFill>
              <p:spPr>
                <a:xfrm>
                  <a:off x="5944211" y="1542655"/>
                  <a:ext cx="17748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6" name="Ink 45">
                  <a:extLst>
                    <a:ext uri="{FF2B5EF4-FFF2-40B4-BE49-F238E27FC236}">
                      <a16:creationId xmlns:a16="http://schemas.microsoft.com/office/drawing/2014/main" id="{5ECB2E55-3029-42DC-CBE5-194B0A98E491}"/>
                    </a:ext>
                  </a:extLst>
                </p14:cNvPr>
                <p14:cNvContentPartPr/>
                <p14:nvPr/>
              </p14:nvContentPartPr>
              <p14:xfrm>
                <a:off x="6399971" y="1315855"/>
                <a:ext cx="257760" cy="126360"/>
              </p14:xfrm>
            </p:contentPart>
          </mc:Choice>
          <mc:Fallback xmlns="">
            <p:pic>
              <p:nvPicPr>
                <p:cNvPr id="46" name="Ink 45">
                  <a:extLst>
                    <a:ext uri="{FF2B5EF4-FFF2-40B4-BE49-F238E27FC236}">
                      <a16:creationId xmlns:a16="http://schemas.microsoft.com/office/drawing/2014/main" id="{5ECB2E55-3029-42DC-CBE5-194B0A98E491}"/>
                    </a:ext>
                  </a:extLst>
                </p:cNvPr>
                <p:cNvPicPr/>
                <p:nvPr/>
              </p:nvPicPr>
              <p:blipFill>
                <a:blip r:embed="rId63"/>
                <a:stretch>
                  <a:fillRect/>
                </a:stretch>
              </p:blipFill>
              <p:spPr>
                <a:xfrm>
                  <a:off x="6391331" y="1306855"/>
                  <a:ext cx="2754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7" name="Ink 46">
                  <a:extLst>
                    <a:ext uri="{FF2B5EF4-FFF2-40B4-BE49-F238E27FC236}">
                      <a16:creationId xmlns:a16="http://schemas.microsoft.com/office/drawing/2014/main" id="{584EABE3-B63E-5F2A-CBB4-9879AD72A41D}"/>
                    </a:ext>
                  </a:extLst>
                </p14:cNvPr>
                <p14:cNvContentPartPr/>
                <p14:nvPr/>
              </p14:nvContentPartPr>
              <p14:xfrm>
                <a:off x="6799211" y="1135135"/>
                <a:ext cx="239760" cy="124920"/>
              </p14:xfrm>
            </p:contentPart>
          </mc:Choice>
          <mc:Fallback xmlns="">
            <p:pic>
              <p:nvPicPr>
                <p:cNvPr id="47" name="Ink 46">
                  <a:extLst>
                    <a:ext uri="{FF2B5EF4-FFF2-40B4-BE49-F238E27FC236}">
                      <a16:creationId xmlns:a16="http://schemas.microsoft.com/office/drawing/2014/main" id="{584EABE3-B63E-5F2A-CBB4-9879AD72A41D}"/>
                    </a:ext>
                  </a:extLst>
                </p:cNvPr>
                <p:cNvPicPr/>
                <p:nvPr/>
              </p:nvPicPr>
              <p:blipFill>
                <a:blip r:embed="rId65"/>
                <a:stretch>
                  <a:fillRect/>
                </a:stretch>
              </p:blipFill>
              <p:spPr>
                <a:xfrm>
                  <a:off x="6790571" y="1126135"/>
                  <a:ext cx="25740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9" name="Ink 48">
                  <a:extLst>
                    <a:ext uri="{FF2B5EF4-FFF2-40B4-BE49-F238E27FC236}">
                      <a16:creationId xmlns:a16="http://schemas.microsoft.com/office/drawing/2014/main" id="{CEFBE258-B7E7-FBF9-AAFD-6E82F1140DE4}"/>
                    </a:ext>
                  </a:extLst>
                </p14:cNvPr>
                <p14:cNvContentPartPr/>
                <p14:nvPr/>
              </p14:nvContentPartPr>
              <p14:xfrm>
                <a:off x="5635331" y="1879975"/>
                <a:ext cx="158400" cy="56880"/>
              </p14:xfrm>
            </p:contentPart>
          </mc:Choice>
          <mc:Fallback xmlns="">
            <p:pic>
              <p:nvPicPr>
                <p:cNvPr id="49" name="Ink 48">
                  <a:extLst>
                    <a:ext uri="{FF2B5EF4-FFF2-40B4-BE49-F238E27FC236}">
                      <a16:creationId xmlns:a16="http://schemas.microsoft.com/office/drawing/2014/main" id="{CEFBE258-B7E7-FBF9-AAFD-6E82F1140DE4}"/>
                    </a:ext>
                  </a:extLst>
                </p:cNvPr>
                <p:cNvPicPr/>
                <p:nvPr/>
              </p:nvPicPr>
              <p:blipFill>
                <a:blip r:embed="rId67"/>
                <a:stretch>
                  <a:fillRect/>
                </a:stretch>
              </p:blipFill>
              <p:spPr>
                <a:xfrm>
                  <a:off x="5626331" y="1870975"/>
                  <a:ext cx="17604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50" name="Ink 49">
                  <a:extLst>
                    <a:ext uri="{FF2B5EF4-FFF2-40B4-BE49-F238E27FC236}">
                      <a16:creationId xmlns:a16="http://schemas.microsoft.com/office/drawing/2014/main" id="{ADF37FDD-F492-DE5F-3900-3750D7BEC9FB}"/>
                    </a:ext>
                  </a:extLst>
                </p14:cNvPr>
                <p14:cNvContentPartPr/>
                <p14:nvPr/>
              </p14:nvContentPartPr>
              <p14:xfrm>
                <a:off x="6000371" y="1978255"/>
                <a:ext cx="156600" cy="28440"/>
              </p14:xfrm>
            </p:contentPart>
          </mc:Choice>
          <mc:Fallback xmlns="">
            <p:pic>
              <p:nvPicPr>
                <p:cNvPr id="50" name="Ink 49">
                  <a:extLst>
                    <a:ext uri="{FF2B5EF4-FFF2-40B4-BE49-F238E27FC236}">
                      <a16:creationId xmlns:a16="http://schemas.microsoft.com/office/drawing/2014/main" id="{ADF37FDD-F492-DE5F-3900-3750D7BEC9FB}"/>
                    </a:ext>
                  </a:extLst>
                </p:cNvPr>
                <p:cNvPicPr/>
                <p:nvPr/>
              </p:nvPicPr>
              <p:blipFill>
                <a:blip r:embed="rId69"/>
                <a:stretch>
                  <a:fillRect/>
                </a:stretch>
              </p:blipFill>
              <p:spPr>
                <a:xfrm>
                  <a:off x="5991371" y="1969255"/>
                  <a:ext cx="17424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1" name="Ink 50">
                  <a:extLst>
                    <a:ext uri="{FF2B5EF4-FFF2-40B4-BE49-F238E27FC236}">
                      <a16:creationId xmlns:a16="http://schemas.microsoft.com/office/drawing/2014/main" id="{4D7F8E9F-4DBA-2678-B535-25769EFF3DD6}"/>
                    </a:ext>
                  </a:extLst>
                </p14:cNvPr>
                <p14:cNvContentPartPr/>
                <p14:nvPr/>
              </p14:nvContentPartPr>
              <p14:xfrm>
                <a:off x="6322571" y="2077975"/>
                <a:ext cx="355680" cy="129240"/>
              </p14:xfrm>
            </p:contentPart>
          </mc:Choice>
          <mc:Fallback xmlns="">
            <p:pic>
              <p:nvPicPr>
                <p:cNvPr id="51" name="Ink 50">
                  <a:extLst>
                    <a:ext uri="{FF2B5EF4-FFF2-40B4-BE49-F238E27FC236}">
                      <a16:creationId xmlns:a16="http://schemas.microsoft.com/office/drawing/2014/main" id="{4D7F8E9F-4DBA-2678-B535-25769EFF3DD6}"/>
                    </a:ext>
                  </a:extLst>
                </p:cNvPr>
                <p:cNvPicPr/>
                <p:nvPr/>
              </p:nvPicPr>
              <p:blipFill>
                <a:blip r:embed="rId71"/>
                <a:stretch>
                  <a:fillRect/>
                </a:stretch>
              </p:blipFill>
              <p:spPr>
                <a:xfrm>
                  <a:off x="6313571" y="2069335"/>
                  <a:ext cx="37332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2" name="Ink 51">
                  <a:extLst>
                    <a:ext uri="{FF2B5EF4-FFF2-40B4-BE49-F238E27FC236}">
                      <a16:creationId xmlns:a16="http://schemas.microsoft.com/office/drawing/2014/main" id="{D5BDA178-4A53-2853-59D4-882EE810222F}"/>
                    </a:ext>
                  </a:extLst>
                </p14:cNvPr>
                <p14:cNvContentPartPr/>
                <p14:nvPr/>
              </p14:nvContentPartPr>
              <p14:xfrm>
                <a:off x="6727931" y="2144575"/>
                <a:ext cx="181440" cy="179280"/>
              </p14:xfrm>
            </p:contentPart>
          </mc:Choice>
          <mc:Fallback xmlns="">
            <p:pic>
              <p:nvPicPr>
                <p:cNvPr id="52" name="Ink 51">
                  <a:extLst>
                    <a:ext uri="{FF2B5EF4-FFF2-40B4-BE49-F238E27FC236}">
                      <a16:creationId xmlns:a16="http://schemas.microsoft.com/office/drawing/2014/main" id="{D5BDA178-4A53-2853-59D4-882EE810222F}"/>
                    </a:ext>
                  </a:extLst>
                </p:cNvPr>
                <p:cNvPicPr/>
                <p:nvPr/>
              </p:nvPicPr>
              <p:blipFill>
                <a:blip r:embed="rId73"/>
                <a:stretch>
                  <a:fillRect/>
                </a:stretch>
              </p:blipFill>
              <p:spPr>
                <a:xfrm>
                  <a:off x="6718931" y="2135935"/>
                  <a:ext cx="19908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4" name="Ink 53">
                  <a:extLst>
                    <a:ext uri="{FF2B5EF4-FFF2-40B4-BE49-F238E27FC236}">
                      <a16:creationId xmlns:a16="http://schemas.microsoft.com/office/drawing/2014/main" id="{9C513628-3970-5B21-8154-545D56328924}"/>
                    </a:ext>
                  </a:extLst>
                </p14:cNvPr>
                <p14:cNvContentPartPr/>
                <p14:nvPr/>
              </p14:nvContentPartPr>
              <p14:xfrm>
                <a:off x="7076051" y="849655"/>
                <a:ext cx="155160" cy="1901160"/>
              </p14:xfrm>
            </p:contentPart>
          </mc:Choice>
          <mc:Fallback xmlns="">
            <p:pic>
              <p:nvPicPr>
                <p:cNvPr id="54" name="Ink 53">
                  <a:extLst>
                    <a:ext uri="{FF2B5EF4-FFF2-40B4-BE49-F238E27FC236}">
                      <a16:creationId xmlns:a16="http://schemas.microsoft.com/office/drawing/2014/main" id="{9C513628-3970-5B21-8154-545D56328924}"/>
                    </a:ext>
                  </a:extLst>
                </p:cNvPr>
                <p:cNvPicPr/>
                <p:nvPr/>
              </p:nvPicPr>
              <p:blipFill>
                <a:blip r:embed="rId75"/>
                <a:stretch>
                  <a:fillRect/>
                </a:stretch>
              </p:blipFill>
              <p:spPr>
                <a:xfrm>
                  <a:off x="7067051" y="840655"/>
                  <a:ext cx="172800" cy="1918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6">
            <p14:nvContentPartPr>
              <p14:cNvPr id="56" name="Ink 55">
                <a:extLst>
                  <a:ext uri="{FF2B5EF4-FFF2-40B4-BE49-F238E27FC236}">
                    <a16:creationId xmlns:a16="http://schemas.microsoft.com/office/drawing/2014/main" id="{5A9D2E0F-37EB-4C69-ACDA-817793CA96DF}"/>
                  </a:ext>
                </a:extLst>
              </p14:cNvPr>
              <p14:cNvContentPartPr/>
              <p14:nvPr/>
            </p14:nvContentPartPr>
            <p14:xfrm>
              <a:off x="7062371" y="1075735"/>
              <a:ext cx="61560" cy="135360"/>
            </p14:xfrm>
          </p:contentPart>
        </mc:Choice>
        <mc:Fallback xmlns="">
          <p:pic>
            <p:nvPicPr>
              <p:cNvPr id="56" name="Ink 55">
                <a:extLst>
                  <a:ext uri="{FF2B5EF4-FFF2-40B4-BE49-F238E27FC236}">
                    <a16:creationId xmlns:a16="http://schemas.microsoft.com/office/drawing/2014/main" id="{5A9D2E0F-37EB-4C69-ACDA-817793CA96DF}"/>
                  </a:ext>
                </a:extLst>
              </p:cNvPr>
              <p:cNvPicPr/>
              <p:nvPr/>
            </p:nvPicPr>
            <p:blipFill>
              <a:blip r:embed="rId77"/>
              <a:stretch>
                <a:fillRect/>
              </a:stretch>
            </p:blipFill>
            <p:spPr>
              <a:xfrm>
                <a:off x="7008731" y="968095"/>
                <a:ext cx="169200" cy="3510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7" name="Ink 56">
                <a:extLst>
                  <a:ext uri="{FF2B5EF4-FFF2-40B4-BE49-F238E27FC236}">
                    <a16:creationId xmlns:a16="http://schemas.microsoft.com/office/drawing/2014/main" id="{5705E3FB-979E-19D9-455B-B7A31BDE39CE}"/>
                  </a:ext>
                </a:extLst>
              </p14:cNvPr>
              <p14:cNvContentPartPr/>
              <p14:nvPr/>
            </p14:nvContentPartPr>
            <p14:xfrm>
              <a:off x="7009451" y="2197135"/>
              <a:ext cx="75600" cy="93600"/>
            </p14:xfrm>
          </p:contentPart>
        </mc:Choice>
        <mc:Fallback xmlns="">
          <p:pic>
            <p:nvPicPr>
              <p:cNvPr id="57" name="Ink 56">
                <a:extLst>
                  <a:ext uri="{FF2B5EF4-FFF2-40B4-BE49-F238E27FC236}">
                    <a16:creationId xmlns:a16="http://schemas.microsoft.com/office/drawing/2014/main" id="{5705E3FB-979E-19D9-455B-B7A31BDE39CE}"/>
                  </a:ext>
                </a:extLst>
              </p:cNvPr>
              <p:cNvPicPr/>
              <p:nvPr/>
            </p:nvPicPr>
            <p:blipFill>
              <a:blip r:embed="rId79"/>
              <a:stretch>
                <a:fillRect/>
              </a:stretch>
            </p:blipFill>
            <p:spPr>
              <a:xfrm>
                <a:off x="6955811" y="2089135"/>
                <a:ext cx="183240" cy="309240"/>
              </a:xfrm>
              <a:prstGeom prst="rect">
                <a:avLst/>
              </a:prstGeom>
            </p:spPr>
          </p:pic>
        </mc:Fallback>
      </mc:AlternateContent>
      <p:grpSp>
        <p:nvGrpSpPr>
          <p:cNvPr id="62" name="Group 61">
            <a:extLst>
              <a:ext uri="{FF2B5EF4-FFF2-40B4-BE49-F238E27FC236}">
                <a16:creationId xmlns:a16="http://schemas.microsoft.com/office/drawing/2014/main" id="{8F87FA74-F332-DDAB-E9D3-1DEC8F86890B}"/>
              </a:ext>
            </a:extLst>
          </p:cNvPr>
          <p:cNvGrpSpPr/>
          <p:nvPr/>
        </p:nvGrpSpPr>
        <p:grpSpPr>
          <a:xfrm>
            <a:off x="8601011" y="1090495"/>
            <a:ext cx="2495520" cy="417960"/>
            <a:chOff x="8601011" y="1090495"/>
            <a:chExt cx="2495520" cy="417960"/>
          </a:xfrm>
        </p:grpSpPr>
        <mc:AlternateContent xmlns:mc="http://schemas.openxmlformats.org/markup-compatibility/2006" xmlns:p14="http://schemas.microsoft.com/office/powerpoint/2010/main">
          <mc:Choice Requires="p14">
            <p:contentPart p14:bwMode="auto" r:id="rId80">
              <p14:nvContentPartPr>
                <p14:cNvPr id="58" name="Ink 57">
                  <a:extLst>
                    <a:ext uri="{FF2B5EF4-FFF2-40B4-BE49-F238E27FC236}">
                      <a16:creationId xmlns:a16="http://schemas.microsoft.com/office/drawing/2014/main" id="{180A7588-EE72-B9B5-8D42-E3745D245631}"/>
                    </a:ext>
                  </a:extLst>
                </p14:cNvPr>
                <p14:cNvContentPartPr/>
                <p14:nvPr/>
              </p14:nvContentPartPr>
              <p14:xfrm>
                <a:off x="8601011" y="1090495"/>
                <a:ext cx="996120" cy="405360"/>
              </p14:xfrm>
            </p:contentPart>
          </mc:Choice>
          <mc:Fallback xmlns="">
            <p:pic>
              <p:nvPicPr>
                <p:cNvPr id="58" name="Ink 57">
                  <a:extLst>
                    <a:ext uri="{FF2B5EF4-FFF2-40B4-BE49-F238E27FC236}">
                      <a16:creationId xmlns:a16="http://schemas.microsoft.com/office/drawing/2014/main" id="{180A7588-EE72-B9B5-8D42-E3745D245631}"/>
                    </a:ext>
                  </a:extLst>
                </p:cNvPr>
                <p:cNvPicPr/>
                <p:nvPr/>
              </p:nvPicPr>
              <p:blipFill>
                <a:blip r:embed="rId81"/>
                <a:stretch>
                  <a:fillRect/>
                </a:stretch>
              </p:blipFill>
              <p:spPr>
                <a:xfrm>
                  <a:off x="8592011" y="1081855"/>
                  <a:ext cx="1013760" cy="4230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9" name="Ink 58">
                  <a:extLst>
                    <a:ext uri="{FF2B5EF4-FFF2-40B4-BE49-F238E27FC236}">
                      <a16:creationId xmlns:a16="http://schemas.microsoft.com/office/drawing/2014/main" id="{ECC3A419-52A6-2DD0-311B-AFDDA0C3C1DF}"/>
                    </a:ext>
                  </a:extLst>
                </p14:cNvPr>
                <p14:cNvContentPartPr/>
                <p14:nvPr/>
              </p14:nvContentPartPr>
              <p14:xfrm>
                <a:off x="8919971" y="1196335"/>
                <a:ext cx="341640" cy="21240"/>
              </p14:xfrm>
            </p:contentPart>
          </mc:Choice>
          <mc:Fallback xmlns="">
            <p:pic>
              <p:nvPicPr>
                <p:cNvPr id="59" name="Ink 58">
                  <a:extLst>
                    <a:ext uri="{FF2B5EF4-FFF2-40B4-BE49-F238E27FC236}">
                      <a16:creationId xmlns:a16="http://schemas.microsoft.com/office/drawing/2014/main" id="{ECC3A419-52A6-2DD0-311B-AFDDA0C3C1DF}"/>
                    </a:ext>
                  </a:extLst>
                </p:cNvPr>
                <p:cNvPicPr/>
                <p:nvPr/>
              </p:nvPicPr>
              <p:blipFill>
                <a:blip r:embed="rId83"/>
                <a:stretch>
                  <a:fillRect/>
                </a:stretch>
              </p:blipFill>
              <p:spPr>
                <a:xfrm>
                  <a:off x="8911331" y="1187335"/>
                  <a:ext cx="35928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60" name="Ink 59">
                  <a:extLst>
                    <a:ext uri="{FF2B5EF4-FFF2-40B4-BE49-F238E27FC236}">
                      <a16:creationId xmlns:a16="http://schemas.microsoft.com/office/drawing/2014/main" id="{E6F9C812-73FA-C1C3-961A-311DA92C4417}"/>
                    </a:ext>
                  </a:extLst>
                </p14:cNvPr>
                <p14:cNvContentPartPr/>
                <p14:nvPr/>
              </p14:nvContentPartPr>
              <p14:xfrm>
                <a:off x="9840131" y="1117135"/>
                <a:ext cx="1256400" cy="391320"/>
              </p14:xfrm>
            </p:contentPart>
          </mc:Choice>
          <mc:Fallback xmlns="">
            <p:pic>
              <p:nvPicPr>
                <p:cNvPr id="60" name="Ink 59">
                  <a:extLst>
                    <a:ext uri="{FF2B5EF4-FFF2-40B4-BE49-F238E27FC236}">
                      <a16:creationId xmlns:a16="http://schemas.microsoft.com/office/drawing/2014/main" id="{E6F9C812-73FA-C1C3-961A-311DA92C4417}"/>
                    </a:ext>
                  </a:extLst>
                </p:cNvPr>
                <p:cNvPicPr/>
                <p:nvPr/>
              </p:nvPicPr>
              <p:blipFill>
                <a:blip r:embed="rId85"/>
                <a:stretch>
                  <a:fillRect/>
                </a:stretch>
              </p:blipFill>
              <p:spPr>
                <a:xfrm>
                  <a:off x="9831491" y="1108135"/>
                  <a:ext cx="1274040" cy="4089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61" name="Ink 60">
                  <a:extLst>
                    <a:ext uri="{FF2B5EF4-FFF2-40B4-BE49-F238E27FC236}">
                      <a16:creationId xmlns:a16="http://schemas.microsoft.com/office/drawing/2014/main" id="{D5878100-C7CC-BEBD-E055-C2F3E26411D9}"/>
                    </a:ext>
                  </a:extLst>
                </p14:cNvPr>
                <p14:cNvContentPartPr/>
                <p14:nvPr/>
              </p14:nvContentPartPr>
              <p14:xfrm>
                <a:off x="9621611" y="1333855"/>
                <a:ext cx="117000" cy="32400"/>
              </p14:xfrm>
            </p:contentPart>
          </mc:Choice>
          <mc:Fallback xmlns="">
            <p:pic>
              <p:nvPicPr>
                <p:cNvPr id="61" name="Ink 60">
                  <a:extLst>
                    <a:ext uri="{FF2B5EF4-FFF2-40B4-BE49-F238E27FC236}">
                      <a16:creationId xmlns:a16="http://schemas.microsoft.com/office/drawing/2014/main" id="{D5878100-C7CC-BEBD-E055-C2F3E26411D9}"/>
                    </a:ext>
                  </a:extLst>
                </p:cNvPr>
                <p:cNvPicPr/>
                <p:nvPr/>
              </p:nvPicPr>
              <p:blipFill>
                <a:blip r:embed="rId87"/>
                <a:stretch>
                  <a:fillRect/>
                </a:stretch>
              </p:blipFill>
              <p:spPr>
                <a:xfrm>
                  <a:off x="9612611" y="1325215"/>
                  <a:ext cx="134640" cy="50040"/>
                </a:xfrm>
                <a:prstGeom prst="rect">
                  <a:avLst/>
                </a:prstGeom>
              </p:spPr>
            </p:pic>
          </mc:Fallback>
        </mc:AlternateContent>
      </p:grpSp>
      <p:grpSp>
        <p:nvGrpSpPr>
          <p:cNvPr id="83" name="Group 82">
            <a:extLst>
              <a:ext uri="{FF2B5EF4-FFF2-40B4-BE49-F238E27FC236}">
                <a16:creationId xmlns:a16="http://schemas.microsoft.com/office/drawing/2014/main" id="{B5286C88-46AC-6248-2D58-4031CA74F9E5}"/>
              </a:ext>
            </a:extLst>
          </p:cNvPr>
          <p:cNvGrpSpPr/>
          <p:nvPr/>
        </p:nvGrpSpPr>
        <p:grpSpPr>
          <a:xfrm>
            <a:off x="8460611" y="2759815"/>
            <a:ext cx="1922040" cy="406800"/>
            <a:chOff x="8460611" y="2759815"/>
            <a:chExt cx="1922040" cy="406800"/>
          </a:xfrm>
        </p:grpSpPr>
        <mc:AlternateContent xmlns:mc="http://schemas.openxmlformats.org/markup-compatibility/2006" xmlns:p14="http://schemas.microsoft.com/office/powerpoint/2010/main">
          <mc:Choice Requires="p14">
            <p:contentPart p14:bwMode="auto" r:id="rId88">
              <p14:nvContentPartPr>
                <p14:cNvPr id="77" name="Ink 76">
                  <a:extLst>
                    <a:ext uri="{FF2B5EF4-FFF2-40B4-BE49-F238E27FC236}">
                      <a16:creationId xmlns:a16="http://schemas.microsoft.com/office/drawing/2014/main" id="{D8E1B0CB-DD8B-54DB-6C9B-11FF01008254}"/>
                    </a:ext>
                  </a:extLst>
                </p14:cNvPr>
                <p14:cNvContentPartPr/>
                <p14:nvPr/>
              </p14:nvContentPartPr>
              <p14:xfrm>
                <a:off x="8460611" y="2873575"/>
                <a:ext cx="281520" cy="158760"/>
              </p14:xfrm>
            </p:contentPart>
          </mc:Choice>
          <mc:Fallback xmlns="">
            <p:pic>
              <p:nvPicPr>
                <p:cNvPr id="77" name="Ink 76">
                  <a:extLst>
                    <a:ext uri="{FF2B5EF4-FFF2-40B4-BE49-F238E27FC236}">
                      <a16:creationId xmlns:a16="http://schemas.microsoft.com/office/drawing/2014/main" id="{D8E1B0CB-DD8B-54DB-6C9B-11FF01008254}"/>
                    </a:ext>
                  </a:extLst>
                </p:cNvPr>
                <p:cNvPicPr/>
                <p:nvPr/>
              </p:nvPicPr>
              <p:blipFill>
                <a:blip r:embed="rId89"/>
                <a:stretch>
                  <a:fillRect/>
                </a:stretch>
              </p:blipFill>
              <p:spPr>
                <a:xfrm>
                  <a:off x="8451971" y="2864935"/>
                  <a:ext cx="29916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78" name="Ink 77">
                  <a:extLst>
                    <a:ext uri="{FF2B5EF4-FFF2-40B4-BE49-F238E27FC236}">
                      <a16:creationId xmlns:a16="http://schemas.microsoft.com/office/drawing/2014/main" id="{33EB49BD-E188-CE72-93D8-9936C1966202}"/>
                    </a:ext>
                  </a:extLst>
                </p14:cNvPr>
                <p14:cNvContentPartPr/>
                <p14:nvPr/>
              </p14:nvContentPartPr>
              <p14:xfrm>
                <a:off x="8623691" y="2799415"/>
                <a:ext cx="11520" cy="17280"/>
              </p14:xfrm>
            </p:contentPart>
          </mc:Choice>
          <mc:Fallback xmlns="">
            <p:pic>
              <p:nvPicPr>
                <p:cNvPr id="78" name="Ink 77">
                  <a:extLst>
                    <a:ext uri="{FF2B5EF4-FFF2-40B4-BE49-F238E27FC236}">
                      <a16:creationId xmlns:a16="http://schemas.microsoft.com/office/drawing/2014/main" id="{33EB49BD-E188-CE72-93D8-9936C1966202}"/>
                    </a:ext>
                  </a:extLst>
                </p:cNvPr>
                <p:cNvPicPr/>
                <p:nvPr/>
              </p:nvPicPr>
              <p:blipFill>
                <a:blip r:embed="rId91"/>
                <a:stretch>
                  <a:fillRect/>
                </a:stretch>
              </p:blipFill>
              <p:spPr>
                <a:xfrm>
                  <a:off x="8614691" y="2790415"/>
                  <a:ext cx="2916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80" name="Ink 79">
                  <a:extLst>
                    <a:ext uri="{FF2B5EF4-FFF2-40B4-BE49-F238E27FC236}">
                      <a16:creationId xmlns:a16="http://schemas.microsoft.com/office/drawing/2014/main" id="{A6587475-B98B-9ACE-22E4-5497ADAFB852}"/>
                    </a:ext>
                  </a:extLst>
                </p14:cNvPr>
                <p14:cNvContentPartPr/>
                <p14:nvPr/>
              </p14:nvContentPartPr>
              <p14:xfrm>
                <a:off x="8941931" y="2759815"/>
                <a:ext cx="1440720" cy="406800"/>
              </p14:xfrm>
            </p:contentPart>
          </mc:Choice>
          <mc:Fallback xmlns="">
            <p:pic>
              <p:nvPicPr>
                <p:cNvPr id="80" name="Ink 79">
                  <a:extLst>
                    <a:ext uri="{FF2B5EF4-FFF2-40B4-BE49-F238E27FC236}">
                      <a16:creationId xmlns:a16="http://schemas.microsoft.com/office/drawing/2014/main" id="{A6587475-B98B-9ACE-22E4-5497ADAFB852}"/>
                    </a:ext>
                  </a:extLst>
                </p:cNvPr>
                <p:cNvPicPr/>
                <p:nvPr/>
              </p:nvPicPr>
              <p:blipFill>
                <a:blip r:embed="rId93"/>
                <a:stretch>
                  <a:fillRect/>
                </a:stretch>
              </p:blipFill>
              <p:spPr>
                <a:xfrm>
                  <a:off x="8933291" y="2750815"/>
                  <a:ext cx="1458360" cy="4244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81" name="Ink 80">
                  <a:extLst>
                    <a:ext uri="{FF2B5EF4-FFF2-40B4-BE49-F238E27FC236}">
                      <a16:creationId xmlns:a16="http://schemas.microsoft.com/office/drawing/2014/main" id="{CF95A966-CF11-C53F-E100-7C24A3378BCA}"/>
                    </a:ext>
                  </a:extLst>
                </p14:cNvPr>
                <p14:cNvContentPartPr/>
                <p14:nvPr/>
              </p14:nvContentPartPr>
              <p14:xfrm>
                <a:off x="9894491" y="2802295"/>
                <a:ext cx="47520" cy="13320"/>
              </p14:xfrm>
            </p:contentPart>
          </mc:Choice>
          <mc:Fallback xmlns="">
            <p:pic>
              <p:nvPicPr>
                <p:cNvPr id="81" name="Ink 80">
                  <a:extLst>
                    <a:ext uri="{FF2B5EF4-FFF2-40B4-BE49-F238E27FC236}">
                      <a16:creationId xmlns:a16="http://schemas.microsoft.com/office/drawing/2014/main" id="{CF95A966-CF11-C53F-E100-7C24A3378BCA}"/>
                    </a:ext>
                  </a:extLst>
                </p:cNvPr>
                <p:cNvPicPr/>
                <p:nvPr/>
              </p:nvPicPr>
              <p:blipFill>
                <a:blip r:embed="rId95"/>
                <a:stretch>
                  <a:fillRect/>
                </a:stretch>
              </p:blipFill>
              <p:spPr>
                <a:xfrm>
                  <a:off x="9885851" y="2793295"/>
                  <a:ext cx="651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82" name="Ink 81">
                  <a:extLst>
                    <a:ext uri="{FF2B5EF4-FFF2-40B4-BE49-F238E27FC236}">
                      <a16:creationId xmlns:a16="http://schemas.microsoft.com/office/drawing/2014/main" id="{FB92037E-24F0-4B8C-C38E-D75260F047C6}"/>
                    </a:ext>
                  </a:extLst>
                </p14:cNvPr>
                <p14:cNvContentPartPr/>
                <p14:nvPr/>
              </p14:nvContentPartPr>
              <p14:xfrm>
                <a:off x="9603971" y="2816335"/>
                <a:ext cx="330840" cy="52200"/>
              </p14:xfrm>
            </p:contentPart>
          </mc:Choice>
          <mc:Fallback xmlns="">
            <p:pic>
              <p:nvPicPr>
                <p:cNvPr id="82" name="Ink 81">
                  <a:extLst>
                    <a:ext uri="{FF2B5EF4-FFF2-40B4-BE49-F238E27FC236}">
                      <a16:creationId xmlns:a16="http://schemas.microsoft.com/office/drawing/2014/main" id="{FB92037E-24F0-4B8C-C38E-D75260F047C6}"/>
                    </a:ext>
                  </a:extLst>
                </p:cNvPr>
                <p:cNvPicPr/>
                <p:nvPr/>
              </p:nvPicPr>
              <p:blipFill>
                <a:blip r:embed="rId97"/>
                <a:stretch>
                  <a:fillRect/>
                </a:stretch>
              </p:blipFill>
              <p:spPr>
                <a:xfrm>
                  <a:off x="9595331" y="2807335"/>
                  <a:ext cx="348480" cy="69840"/>
                </a:xfrm>
                <a:prstGeom prst="rect">
                  <a:avLst/>
                </a:prstGeom>
              </p:spPr>
            </p:pic>
          </mc:Fallback>
        </mc:AlternateContent>
      </p:grpSp>
      <p:grpSp>
        <p:nvGrpSpPr>
          <p:cNvPr id="91" name="Group 90">
            <a:extLst>
              <a:ext uri="{FF2B5EF4-FFF2-40B4-BE49-F238E27FC236}">
                <a16:creationId xmlns:a16="http://schemas.microsoft.com/office/drawing/2014/main" id="{0ECC87C3-8688-870D-B2FD-55B8FED2496F}"/>
              </a:ext>
            </a:extLst>
          </p:cNvPr>
          <p:cNvGrpSpPr/>
          <p:nvPr/>
        </p:nvGrpSpPr>
        <p:grpSpPr>
          <a:xfrm>
            <a:off x="8516771" y="1941895"/>
            <a:ext cx="823680" cy="258120"/>
            <a:chOff x="8516771" y="1941895"/>
            <a:chExt cx="823680" cy="258120"/>
          </a:xfrm>
        </p:grpSpPr>
        <mc:AlternateContent xmlns:mc="http://schemas.openxmlformats.org/markup-compatibility/2006" xmlns:p14="http://schemas.microsoft.com/office/powerpoint/2010/main">
          <mc:Choice Requires="p14">
            <p:contentPart p14:bwMode="auto" r:id="rId98">
              <p14:nvContentPartPr>
                <p14:cNvPr id="84" name="Ink 83">
                  <a:extLst>
                    <a:ext uri="{FF2B5EF4-FFF2-40B4-BE49-F238E27FC236}">
                      <a16:creationId xmlns:a16="http://schemas.microsoft.com/office/drawing/2014/main" id="{6B801C79-9769-150D-7E2B-B858714C05E7}"/>
                    </a:ext>
                  </a:extLst>
                </p14:cNvPr>
                <p14:cNvContentPartPr/>
                <p14:nvPr/>
              </p14:nvContentPartPr>
              <p14:xfrm>
                <a:off x="8516771" y="1941895"/>
                <a:ext cx="96480" cy="232560"/>
              </p14:xfrm>
            </p:contentPart>
          </mc:Choice>
          <mc:Fallback xmlns="">
            <p:pic>
              <p:nvPicPr>
                <p:cNvPr id="84" name="Ink 83">
                  <a:extLst>
                    <a:ext uri="{FF2B5EF4-FFF2-40B4-BE49-F238E27FC236}">
                      <a16:creationId xmlns:a16="http://schemas.microsoft.com/office/drawing/2014/main" id="{6B801C79-9769-150D-7E2B-B858714C05E7}"/>
                    </a:ext>
                  </a:extLst>
                </p:cNvPr>
                <p:cNvPicPr/>
                <p:nvPr/>
              </p:nvPicPr>
              <p:blipFill>
                <a:blip r:embed="rId99"/>
                <a:stretch>
                  <a:fillRect/>
                </a:stretch>
              </p:blipFill>
              <p:spPr>
                <a:xfrm>
                  <a:off x="8507771" y="1933255"/>
                  <a:ext cx="11412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85" name="Ink 84">
                  <a:extLst>
                    <a:ext uri="{FF2B5EF4-FFF2-40B4-BE49-F238E27FC236}">
                      <a16:creationId xmlns:a16="http://schemas.microsoft.com/office/drawing/2014/main" id="{95DCB33D-75E4-FB48-86B6-2A61AAC542E5}"/>
                    </a:ext>
                  </a:extLst>
                </p14:cNvPr>
                <p14:cNvContentPartPr/>
                <p14:nvPr/>
              </p14:nvContentPartPr>
              <p14:xfrm>
                <a:off x="8561411" y="1950175"/>
                <a:ext cx="186840" cy="38160"/>
              </p14:xfrm>
            </p:contentPart>
          </mc:Choice>
          <mc:Fallback xmlns="">
            <p:pic>
              <p:nvPicPr>
                <p:cNvPr id="85" name="Ink 84">
                  <a:extLst>
                    <a:ext uri="{FF2B5EF4-FFF2-40B4-BE49-F238E27FC236}">
                      <a16:creationId xmlns:a16="http://schemas.microsoft.com/office/drawing/2014/main" id="{95DCB33D-75E4-FB48-86B6-2A61AAC542E5}"/>
                    </a:ext>
                  </a:extLst>
                </p:cNvPr>
                <p:cNvPicPr/>
                <p:nvPr/>
              </p:nvPicPr>
              <p:blipFill>
                <a:blip r:embed="rId101"/>
                <a:stretch>
                  <a:fillRect/>
                </a:stretch>
              </p:blipFill>
              <p:spPr>
                <a:xfrm>
                  <a:off x="8552771" y="1941535"/>
                  <a:ext cx="20448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86" name="Ink 85">
                  <a:extLst>
                    <a:ext uri="{FF2B5EF4-FFF2-40B4-BE49-F238E27FC236}">
                      <a16:creationId xmlns:a16="http://schemas.microsoft.com/office/drawing/2014/main" id="{0E3E3535-9686-8341-8634-4EBE41E41241}"/>
                    </a:ext>
                  </a:extLst>
                </p14:cNvPr>
                <p14:cNvContentPartPr/>
                <p14:nvPr/>
              </p14:nvContentPartPr>
              <p14:xfrm>
                <a:off x="8574731" y="2009575"/>
                <a:ext cx="128520" cy="26640"/>
              </p14:xfrm>
            </p:contentPart>
          </mc:Choice>
          <mc:Fallback xmlns="">
            <p:pic>
              <p:nvPicPr>
                <p:cNvPr id="86" name="Ink 85">
                  <a:extLst>
                    <a:ext uri="{FF2B5EF4-FFF2-40B4-BE49-F238E27FC236}">
                      <a16:creationId xmlns:a16="http://schemas.microsoft.com/office/drawing/2014/main" id="{0E3E3535-9686-8341-8634-4EBE41E41241}"/>
                    </a:ext>
                  </a:extLst>
                </p:cNvPr>
                <p:cNvPicPr/>
                <p:nvPr/>
              </p:nvPicPr>
              <p:blipFill>
                <a:blip r:embed="rId103"/>
                <a:stretch>
                  <a:fillRect/>
                </a:stretch>
              </p:blipFill>
              <p:spPr>
                <a:xfrm>
                  <a:off x="8565731" y="2000575"/>
                  <a:ext cx="14616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87" name="Ink 86">
                  <a:extLst>
                    <a:ext uri="{FF2B5EF4-FFF2-40B4-BE49-F238E27FC236}">
                      <a16:creationId xmlns:a16="http://schemas.microsoft.com/office/drawing/2014/main" id="{A90CD056-8087-3A71-2E40-62436F9B69F7}"/>
                    </a:ext>
                  </a:extLst>
                </p14:cNvPr>
                <p14:cNvContentPartPr/>
                <p14:nvPr/>
              </p14:nvContentPartPr>
              <p14:xfrm>
                <a:off x="8713331" y="2068615"/>
                <a:ext cx="627120" cy="131400"/>
              </p14:xfrm>
            </p:contentPart>
          </mc:Choice>
          <mc:Fallback xmlns="">
            <p:pic>
              <p:nvPicPr>
                <p:cNvPr id="87" name="Ink 86">
                  <a:extLst>
                    <a:ext uri="{FF2B5EF4-FFF2-40B4-BE49-F238E27FC236}">
                      <a16:creationId xmlns:a16="http://schemas.microsoft.com/office/drawing/2014/main" id="{A90CD056-8087-3A71-2E40-62436F9B69F7}"/>
                    </a:ext>
                  </a:extLst>
                </p:cNvPr>
                <p:cNvPicPr/>
                <p:nvPr/>
              </p:nvPicPr>
              <p:blipFill>
                <a:blip r:embed="rId105"/>
                <a:stretch>
                  <a:fillRect/>
                </a:stretch>
              </p:blipFill>
              <p:spPr>
                <a:xfrm>
                  <a:off x="8704691" y="2059615"/>
                  <a:ext cx="64476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88" name="Ink 87">
                  <a:extLst>
                    <a:ext uri="{FF2B5EF4-FFF2-40B4-BE49-F238E27FC236}">
                      <a16:creationId xmlns:a16="http://schemas.microsoft.com/office/drawing/2014/main" id="{A902B165-382B-144F-6DA4-78CEF5B7DE3D}"/>
                    </a:ext>
                  </a:extLst>
                </p14:cNvPr>
                <p14:cNvContentPartPr/>
                <p14:nvPr/>
              </p14:nvContentPartPr>
              <p14:xfrm>
                <a:off x="9105011" y="2046295"/>
                <a:ext cx="72360" cy="34920"/>
              </p14:xfrm>
            </p:contentPart>
          </mc:Choice>
          <mc:Fallback xmlns="">
            <p:pic>
              <p:nvPicPr>
                <p:cNvPr id="88" name="Ink 87">
                  <a:extLst>
                    <a:ext uri="{FF2B5EF4-FFF2-40B4-BE49-F238E27FC236}">
                      <a16:creationId xmlns:a16="http://schemas.microsoft.com/office/drawing/2014/main" id="{A902B165-382B-144F-6DA4-78CEF5B7DE3D}"/>
                    </a:ext>
                  </a:extLst>
                </p:cNvPr>
                <p:cNvPicPr/>
                <p:nvPr/>
              </p:nvPicPr>
              <p:blipFill>
                <a:blip r:embed="rId107"/>
                <a:stretch>
                  <a:fillRect/>
                </a:stretch>
              </p:blipFill>
              <p:spPr>
                <a:xfrm>
                  <a:off x="9096371" y="2037295"/>
                  <a:ext cx="9000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90" name="Ink 89">
                  <a:extLst>
                    <a:ext uri="{FF2B5EF4-FFF2-40B4-BE49-F238E27FC236}">
                      <a16:creationId xmlns:a16="http://schemas.microsoft.com/office/drawing/2014/main" id="{393398DE-2F1E-9D66-AAC9-EC203F230D57}"/>
                    </a:ext>
                  </a:extLst>
                </p14:cNvPr>
                <p14:cNvContentPartPr/>
                <p14:nvPr/>
              </p14:nvContentPartPr>
              <p14:xfrm>
                <a:off x="9081251" y="2053135"/>
                <a:ext cx="41400" cy="98280"/>
              </p14:xfrm>
            </p:contentPart>
          </mc:Choice>
          <mc:Fallback xmlns="">
            <p:pic>
              <p:nvPicPr>
                <p:cNvPr id="90" name="Ink 89">
                  <a:extLst>
                    <a:ext uri="{FF2B5EF4-FFF2-40B4-BE49-F238E27FC236}">
                      <a16:creationId xmlns:a16="http://schemas.microsoft.com/office/drawing/2014/main" id="{393398DE-2F1E-9D66-AAC9-EC203F230D57}"/>
                    </a:ext>
                  </a:extLst>
                </p:cNvPr>
                <p:cNvPicPr/>
                <p:nvPr/>
              </p:nvPicPr>
              <p:blipFill>
                <a:blip r:embed="rId109"/>
                <a:stretch>
                  <a:fillRect/>
                </a:stretch>
              </p:blipFill>
              <p:spPr>
                <a:xfrm>
                  <a:off x="9072611" y="2044135"/>
                  <a:ext cx="59040" cy="115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0">
            <p14:nvContentPartPr>
              <p14:cNvPr id="110" name="Ink 109">
                <a:extLst>
                  <a:ext uri="{FF2B5EF4-FFF2-40B4-BE49-F238E27FC236}">
                    <a16:creationId xmlns:a16="http://schemas.microsoft.com/office/drawing/2014/main" id="{D5130F25-0127-AD74-3743-57EC9B2EF88C}"/>
                  </a:ext>
                </a:extLst>
              </p14:cNvPr>
              <p14:cNvContentPartPr/>
              <p14:nvPr/>
            </p14:nvContentPartPr>
            <p14:xfrm>
              <a:off x="8352971" y="3450655"/>
              <a:ext cx="621360" cy="519480"/>
            </p14:xfrm>
          </p:contentPart>
        </mc:Choice>
        <mc:Fallback xmlns="">
          <p:pic>
            <p:nvPicPr>
              <p:cNvPr id="110" name="Ink 109">
                <a:extLst>
                  <a:ext uri="{FF2B5EF4-FFF2-40B4-BE49-F238E27FC236}">
                    <a16:creationId xmlns:a16="http://schemas.microsoft.com/office/drawing/2014/main" id="{D5130F25-0127-AD74-3743-57EC9B2EF88C}"/>
                  </a:ext>
                </a:extLst>
              </p:cNvPr>
              <p:cNvPicPr/>
              <p:nvPr/>
            </p:nvPicPr>
            <p:blipFill>
              <a:blip r:embed="rId111"/>
              <a:stretch>
                <a:fillRect/>
              </a:stretch>
            </p:blipFill>
            <p:spPr>
              <a:xfrm>
                <a:off x="8343971" y="3441655"/>
                <a:ext cx="639000" cy="537120"/>
              </a:xfrm>
              <a:prstGeom prst="rect">
                <a:avLst/>
              </a:prstGeom>
            </p:spPr>
          </p:pic>
        </mc:Fallback>
      </mc:AlternateContent>
      <p:grpSp>
        <p:nvGrpSpPr>
          <p:cNvPr id="118" name="Group 117">
            <a:extLst>
              <a:ext uri="{FF2B5EF4-FFF2-40B4-BE49-F238E27FC236}">
                <a16:creationId xmlns:a16="http://schemas.microsoft.com/office/drawing/2014/main" id="{801E8769-6ECB-8668-3660-04AE988487CE}"/>
              </a:ext>
            </a:extLst>
          </p:cNvPr>
          <p:cNvGrpSpPr/>
          <p:nvPr/>
        </p:nvGrpSpPr>
        <p:grpSpPr>
          <a:xfrm>
            <a:off x="9275291" y="3479815"/>
            <a:ext cx="1060200" cy="326520"/>
            <a:chOff x="9275291" y="3479815"/>
            <a:chExt cx="1060200" cy="326520"/>
          </a:xfrm>
        </p:grpSpPr>
        <mc:AlternateContent xmlns:mc="http://schemas.openxmlformats.org/markup-compatibility/2006" xmlns:p14="http://schemas.microsoft.com/office/powerpoint/2010/main">
          <mc:Choice Requires="p14">
            <p:contentPart p14:bwMode="auto" r:id="rId112">
              <p14:nvContentPartPr>
                <p14:cNvPr id="111" name="Ink 110">
                  <a:extLst>
                    <a:ext uri="{FF2B5EF4-FFF2-40B4-BE49-F238E27FC236}">
                      <a16:creationId xmlns:a16="http://schemas.microsoft.com/office/drawing/2014/main" id="{5D078068-C8DF-C0E2-D5A9-870DD8FD7639}"/>
                    </a:ext>
                  </a:extLst>
                </p14:cNvPr>
                <p14:cNvContentPartPr/>
                <p14:nvPr/>
              </p14:nvContentPartPr>
              <p14:xfrm>
                <a:off x="9275291" y="3479815"/>
                <a:ext cx="1060200" cy="326520"/>
              </p14:xfrm>
            </p:contentPart>
          </mc:Choice>
          <mc:Fallback xmlns="">
            <p:pic>
              <p:nvPicPr>
                <p:cNvPr id="111" name="Ink 110">
                  <a:extLst>
                    <a:ext uri="{FF2B5EF4-FFF2-40B4-BE49-F238E27FC236}">
                      <a16:creationId xmlns:a16="http://schemas.microsoft.com/office/drawing/2014/main" id="{5D078068-C8DF-C0E2-D5A9-870DD8FD7639}"/>
                    </a:ext>
                  </a:extLst>
                </p:cNvPr>
                <p:cNvPicPr/>
                <p:nvPr/>
              </p:nvPicPr>
              <p:blipFill>
                <a:blip r:embed="rId113"/>
                <a:stretch>
                  <a:fillRect/>
                </a:stretch>
              </p:blipFill>
              <p:spPr>
                <a:xfrm>
                  <a:off x="9266291" y="3470815"/>
                  <a:ext cx="1077840" cy="3441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12" name="Ink 111">
                  <a:extLst>
                    <a:ext uri="{FF2B5EF4-FFF2-40B4-BE49-F238E27FC236}">
                      <a16:creationId xmlns:a16="http://schemas.microsoft.com/office/drawing/2014/main" id="{9573CCCD-228F-ED79-0DD3-0EF6212D49D3}"/>
                    </a:ext>
                  </a:extLst>
                </p14:cNvPr>
                <p14:cNvContentPartPr/>
                <p14:nvPr/>
              </p14:nvContentPartPr>
              <p14:xfrm>
                <a:off x="10055771" y="3619135"/>
                <a:ext cx="221400" cy="17280"/>
              </p14:xfrm>
            </p:contentPart>
          </mc:Choice>
          <mc:Fallback xmlns="">
            <p:pic>
              <p:nvPicPr>
                <p:cNvPr id="112" name="Ink 111">
                  <a:extLst>
                    <a:ext uri="{FF2B5EF4-FFF2-40B4-BE49-F238E27FC236}">
                      <a16:creationId xmlns:a16="http://schemas.microsoft.com/office/drawing/2014/main" id="{9573CCCD-228F-ED79-0DD3-0EF6212D49D3}"/>
                    </a:ext>
                  </a:extLst>
                </p:cNvPr>
                <p:cNvPicPr/>
                <p:nvPr/>
              </p:nvPicPr>
              <p:blipFill>
                <a:blip r:embed="rId115"/>
                <a:stretch>
                  <a:fillRect/>
                </a:stretch>
              </p:blipFill>
              <p:spPr>
                <a:xfrm>
                  <a:off x="10046771" y="3610495"/>
                  <a:ext cx="239040" cy="34920"/>
                </a:xfrm>
                <a:prstGeom prst="rect">
                  <a:avLst/>
                </a:prstGeom>
              </p:spPr>
            </p:pic>
          </mc:Fallback>
        </mc:AlternateContent>
      </p:grpSp>
      <p:grpSp>
        <p:nvGrpSpPr>
          <p:cNvPr id="123" name="Group 122">
            <a:extLst>
              <a:ext uri="{FF2B5EF4-FFF2-40B4-BE49-F238E27FC236}">
                <a16:creationId xmlns:a16="http://schemas.microsoft.com/office/drawing/2014/main" id="{FF5E1B5C-80B0-8F02-18A8-84485F9831FF}"/>
              </a:ext>
            </a:extLst>
          </p:cNvPr>
          <p:cNvGrpSpPr/>
          <p:nvPr/>
        </p:nvGrpSpPr>
        <p:grpSpPr>
          <a:xfrm>
            <a:off x="9666611" y="1840015"/>
            <a:ext cx="1542600" cy="527400"/>
            <a:chOff x="9666611" y="1840015"/>
            <a:chExt cx="1542600" cy="527400"/>
          </a:xfrm>
        </p:grpSpPr>
        <mc:AlternateContent xmlns:mc="http://schemas.openxmlformats.org/markup-compatibility/2006" xmlns:p14="http://schemas.microsoft.com/office/powerpoint/2010/main">
          <mc:Choice Requires="p14">
            <p:contentPart p14:bwMode="auto" r:id="rId116">
              <p14:nvContentPartPr>
                <p14:cNvPr id="92" name="Ink 91">
                  <a:extLst>
                    <a:ext uri="{FF2B5EF4-FFF2-40B4-BE49-F238E27FC236}">
                      <a16:creationId xmlns:a16="http://schemas.microsoft.com/office/drawing/2014/main" id="{5A760DF9-6B0E-5AA8-43C3-6A9ECAB525B5}"/>
                    </a:ext>
                  </a:extLst>
                </p14:cNvPr>
                <p14:cNvContentPartPr/>
                <p14:nvPr/>
              </p14:nvContentPartPr>
              <p14:xfrm>
                <a:off x="9714851" y="2057455"/>
                <a:ext cx="349200" cy="171000"/>
              </p14:xfrm>
            </p:contentPart>
          </mc:Choice>
          <mc:Fallback xmlns="">
            <p:pic>
              <p:nvPicPr>
                <p:cNvPr id="92" name="Ink 91">
                  <a:extLst>
                    <a:ext uri="{FF2B5EF4-FFF2-40B4-BE49-F238E27FC236}">
                      <a16:creationId xmlns:a16="http://schemas.microsoft.com/office/drawing/2014/main" id="{5A760DF9-6B0E-5AA8-43C3-6A9ECAB525B5}"/>
                    </a:ext>
                  </a:extLst>
                </p:cNvPr>
                <p:cNvPicPr/>
                <p:nvPr/>
              </p:nvPicPr>
              <p:blipFill>
                <a:blip r:embed="rId117"/>
                <a:stretch>
                  <a:fillRect/>
                </a:stretch>
              </p:blipFill>
              <p:spPr>
                <a:xfrm>
                  <a:off x="9706211" y="2048455"/>
                  <a:ext cx="36684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93" name="Ink 92">
                  <a:extLst>
                    <a:ext uri="{FF2B5EF4-FFF2-40B4-BE49-F238E27FC236}">
                      <a16:creationId xmlns:a16="http://schemas.microsoft.com/office/drawing/2014/main" id="{B5F66687-831E-776B-EB85-F36DA3378D56}"/>
                    </a:ext>
                  </a:extLst>
                </p14:cNvPr>
                <p14:cNvContentPartPr/>
                <p14:nvPr/>
              </p14:nvContentPartPr>
              <p14:xfrm>
                <a:off x="9880811" y="1967095"/>
                <a:ext cx="230760" cy="10440"/>
              </p14:xfrm>
            </p:contentPart>
          </mc:Choice>
          <mc:Fallback xmlns="">
            <p:pic>
              <p:nvPicPr>
                <p:cNvPr id="93" name="Ink 92">
                  <a:extLst>
                    <a:ext uri="{FF2B5EF4-FFF2-40B4-BE49-F238E27FC236}">
                      <a16:creationId xmlns:a16="http://schemas.microsoft.com/office/drawing/2014/main" id="{B5F66687-831E-776B-EB85-F36DA3378D56}"/>
                    </a:ext>
                  </a:extLst>
                </p:cNvPr>
                <p:cNvPicPr/>
                <p:nvPr/>
              </p:nvPicPr>
              <p:blipFill>
                <a:blip r:embed="rId119"/>
                <a:stretch>
                  <a:fillRect/>
                </a:stretch>
              </p:blipFill>
              <p:spPr>
                <a:xfrm>
                  <a:off x="9871811" y="1958455"/>
                  <a:ext cx="24840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94" name="Ink 93">
                  <a:extLst>
                    <a:ext uri="{FF2B5EF4-FFF2-40B4-BE49-F238E27FC236}">
                      <a16:creationId xmlns:a16="http://schemas.microsoft.com/office/drawing/2014/main" id="{1474E9F7-425B-DFED-A023-B9686F709B36}"/>
                    </a:ext>
                  </a:extLst>
                </p14:cNvPr>
                <p14:cNvContentPartPr/>
                <p14:nvPr/>
              </p14:nvContentPartPr>
              <p14:xfrm>
                <a:off x="10177451" y="2122975"/>
                <a:ext cx="49680" cy="36720"/>
              </p14:xfrm>
            </p:contentPart>
          </mc:Choice>
          <mc:Fallback xmlns="">
            <p:pic>
              <p:nvPicPr>
                <p:cNvPr id="94" name="Ink 93">
                  <a:extLst>
                    <a:ext uri="{FF2B5EF4-FFF2-40B4-BE49-F238E27FC236}">
                      <a16:creationId xmlns:a16="http://schemas.microsoft.com/office/drawing/2014/main" id="{1474E9F7-425B-DFED-A023-B9686F709B36}"/>
                    </a:ext>
                  </a:extLst>
                </p:cNvPr>
                <p:cNvPicPr/>
                <p:nvPr/>
              </p:nvPicPr>
              <p:blipFill>
                <a:blip r:embed="rId121"/>
                <a:stretch>
                  <a:fillRect/>
                </a:stretch>
              </p:blipFill>
              <p:spPr>
                <a:xfrm>
                  <a:off x="10168811" y="2114335"/>
                  <a:ext cx="6732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97" name="Ink 96">
                  <a:extLst>
                    <a:ext uri="{FF2B5EF4-FFF2-40B4-BE49-F238E27FC236}">
                      <a16:creationId xmlns:a16="http://schemas.microsoft.com/office/drawing/2014/main" id="{FC89F34D-52C6-6EA2-4712-9A7566AB8B31}"/>
                    </a:ext>
                  </a:extLst>
                </p14:cNvPr>
                <p14:cNvContentPartPr/>
                <p14:nvPr/>
              </p14:nvContentPartPr>
              <p14:xfrm>
                <a:off x="10327931" y="1905895"/>
                <a:ext cx="273600" cy="10800"/>
              </p14:xfrm>
            </p:contentPart>
          </mc:Choice>
          <mc:Fallback xmlns="">
            <p:pic>
              <p:nvPicPr>
                <p:cNvPr id="97" name="Ink 96">
                  <a:extLst>
                    <a:ext uri="{FF2B5EF4-FFF2-40B4-BE49-F238E27FC236}">
                      <a16:creationId xmlns:a16="http://schemas.microsoft.com/office/drawing/2014/main" id="{FC89F34D-52C6-6EA2-4712-9A7566AB8B31}"/>
                    </a:ext>
                  </a:extLst>
                </p:cNvPr>
                <p:cNvPicPr/>
                <p:nvPr/>
              </p:nvPicPr>
              <p:blipFill>
                <a:blip r:embed="rId123"/>
                <a:stretch>
                  <a:fillRect/>
                </a:stretch>
              </p:blipFill>
              <p:spPr>
                <a:xfrm>
                  <a:off x="10319291" y="1896895"/>
                  <a:ext cx="29124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01" name="Ink 100">
                  <a:extLst>
                    <a:ext uri="{FF2B5EF4-FFF2-40B4-BE49-F238E27FC236}">
                      <a16:creationId xmlns:a16="http://schemas.microsoft.com/office/drawing/2014/main" id="{838F2C98-D498-8144-796E-24C1FD3A2209}"/>
                    </a:ext>
                  </a:extLst>
                </p14:cNvPr>
                <p14:cNvContentPartPr/>
                <p14:nvPr/>
              </p14:nvContentPartPr>
              <p14:xfrm>
                <a:off x="10342691" y="2043775"/>
                <a:ext cx="231120" cy="218160"/>
              </p14:xfrm>
            </p:contentPart>
          </mc:Choice>
          <mc:Fallback xmlns="">
            <p:pic>
              <p:nvPicPr>
                <p:cNvPr id="101" name="Ink 100">
                  <a:extLst>
                    <a:ext uri="{FF2B5EF4-FFF2-40B4-BE49-F238E27FC236}">
                      <a16:creationId xmlns:a16="http://schemas.microsoft.com/office/drawing/2014/main" id="{838F2C98-D498-8144-796E-24C1FD3A2209}"/>
                    </a:ext>
                  </a:extLst>
                </p:cNvPr>
                <p:cNvPicPr/>
                <p:nvPr/>
              </p:nvPicPr>
              <p:blipFill>
                <a:blip r:embed="rId125"/>
                <a:stretch>
                  <a:fillRect/>
                </a:stretch>
              </p:blipFill>
              <p:spPr>
                <a:xfrm>
                  <a:off x="10333691" y="2034775"/>
                  <a:ext cx="24876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03" name="Ink 102">
                  <a:extLst>
                    <a:ext uri="{FF2B5EF4-FFF2-40B4-BE49-F238E27FC236}">
                      <a16:creationId xmlns:a16="http://schemas.microsoft.com/office/drawing/2014/main" id="{3B704299-A1B9-13AE-0ABB-C5BADFDD6168}"/>
                    </a:ext>
                  </a:extLst>
                </p14:cNvPr>
                <p14:cNvContentPartPr/>
                <p14:nvPr/>
              </p14:nvContentPartPr>
              <p14:xfrm>
                <a:off x="9666611" y="1840015"/>
                <a:ext cx="205200" cy="525960"/>
              </p14:xfrm>
            </p:contentPart>
          </mc:Choice>
          <mc:Fallback xmlns="">
            <p:pic>
              <p:nvPicPr>
                <p:cNvPr id="103" name="Ink 102">
                  <a:extLst>
                    <a:ext uri="{FF2B5EF4-FFF2-40B4-BE49-F238E27FC236}">
                      <a16:creationId xmlns:a16="http://schemas.microsoft.com/office/drawing/2014/main" id="{3B704299-A1B9-13AE-0ABB-C5BADFDD6168}"/>
                    </a:ext>
                  </a:extLst>
                </p:cNvPr>
                <p:cNvPicPr/>
                <p:nvPr/>
              </p:nvPicPr>
              <p:blipFill>
                <a:blip r:embed="rId127"/>
                <a:stretch>
                  <a:fillRect/>
                </a:stretch>
              </p:blipFill>
              <p:spPr>
                <a:xfrm>
                  <a:off x="9657611" y="1831375"/>
                  <a:ext cx="222840" cy="5436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04" name="Ink 103">
                  <a:extLst>
                    <a:ext uri="{FF2B5EF4-FFF2-40B4-BE49-F238E27FC236}">
                      <a16:creationId xmlns:a16="http://schemas.microsoft.com/office/drawing/2014/main" id="{CADE9DB5-E5B7-615C-15B4-7F9733E5EE78}"/>
                    </a:ext>
                  </a:extLst>
                </p14:cNvPr>
                <p14:cNvContentPartPr/>
                <p14:nvPr/>
              </p14:nvContentPartPr>
              <p14:xfrm>
                <a:off x="10558691" y="1880335"/>
                <a:ext cx="131040" cy="487080"/>
              </p14:xfrm>
            </p:contentPart>
          </mc:Choice>
          <mc:Fallback xmlns="">
            <p:pic>
              <p:nvPicPr>
                <p:cNvPr id="104" name="Ink 103">
                  <a:extLst>
                    <a:ext uri="{FF2B5EF4-FFF2-40B4-BE49-F238E27FC236}">
                      <a16:creationId xmlns:a16="http://schemas.microsoft.com/office/drawing/2014/main" id="{CADE9DB5-E5B7-615C-15B4-7F9733E5EE78}"/>
                    </a:ext>
                  </a:extLst>
                </p:cNvPr>
                <p:cNvPicPr/>
                <p:nvPr/>
              </p:nvPicPr>
              <p:blipFill>
                <a:blip r:embed="rId129"/>
                <a:stretch>
                  <a:fillRect/>
                </a:stretch>
              </p:blipFill>
              <p:spPr>
                <a:xfrm>
                  <a:off x="10549691" y="1871335"/>
                  <a:ext cx="148680" cy="50472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05" name="Ink 104">
                  <a:extLst>
                    <a:ext uri="{FF2B5EF4-FFF2-40B4-BE49-F238E27FC236}">
                      <a16:creationId xmlns:a16="http://schemas.microsoft.com/office/drawing/2014/main" id="{EED6B0F9-32A8-913D-98C2-2920B6FCD800}"/>
                    </a:ext>
                  </a:extLst>
                </p14:cNvPr>
                <p14:cNvContentPartPr/>
                <p14:nvPr/>
              </p14:nvContentPartPr>
              <p14:xfrm>
                <a:off x="10826891" y="1975375"/>
                <a:ext cx="111240" cy="286560"/>
              </p14:xfrm>
            </p:contentPart>
          </mc:Choice>
          <mc:Fallback xmlns="">
            <p:pic>
              <p:nvPicPr>
                <p:cNvPr id="105" name="Ink 104">
                  <a:extLst>
                    <a:ext uri="{FF2B5EF4-FFF2-40B4-BE49-F238E27FC236}">
                      <a16:creationId xmlns:a16="http://schemas.microsoft.com/office/drawing/2014/main" id="{EED6B0F9-32A8-913D-98C2-2920B6FCD800}"/>
                    </a:ext>
                  </a:extLst>
                </p:cNvPr>
                <p:cNvPicPr/>
                <p:nvPr/>
              </p:nvPicPr>
              <p:blipFill>
                <a:blip r:embed="rId131"/>
                <a:stretch>
                  <a:fillRect/>
                </a:stretch>
              </p:blipFill>
              <p:spPr>
                <a:xfrm>
                  <a:off x="10817891" y="1966735"/>
                  <a:ext cx="128880" cy="3042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06" name="Ink 105">
                  <a:extLst>
                    <a:ext uri="{FF2B5EF4-FFF2-40B4-BE49-F238E27FC236}">
                      <a16:creationId xmlns:a16="http://schemas.microsoft.com/office/drawing/2014/main" id="{D064F79F-B6B1-1229-26A1-080610DCDC29}"/>
                    </a:ext>
                  </a:extLst>
                </p14:cNvPr>
                <p14:cNvContentPartPr/>
                <p14:nvPr/>
              </p14:nvContentPartPr>
              <p14:xfrm>
                <a:off x="10957571" y="1978975"/>
                <a:ext cx="89640" cy="307800"/>
              </p14:xfrm>
            </p:contentPart>
          </mc:Choice>
          <mc:Fallback xmlns="">
            <p:pic>
              <p:nvPicPr>
                <p:cNvPr id="106" name="Ink 105">
                  <a:extLst>
                    <a:ext uri="{FF2B5EF4-FFF2-40B4-BE49-F238E27FC236}">
                      <a16:creationId xmlns:a16="http://schemas.microsoft.com/office/drawing/2014/main" id="{D064F79F-B6B1-1229-26A1-080610DCDC29}"/>
                    </a:ext>
                  </a:extLst>
                </p:cNvPr>
                <p:cNvPicPr/>
                <p:nvPr/>
              </p:nvPicPr>
              <p:blipFill>
                <a:blip r:embed="rId133"/>
                <a:stretch>
                  <a:fillRect/>
                </a:stretch>
              </p:blipFill>
              <p:spPr>
                <a:xfrm>
                  <a:off x="10948931" y="1969975"/>
                  <a:ext cx="107280" cy="3254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07" name="Ink 106">
                  <a:extLst>
                    <a:ext uri="{FF2B5EF4-FFF2-40B4-BE49-F238E27FC236}">
                      <a16:creationId xmlns:a16="http://schemas.microsoft.com/office/drawing/2014/main" id="{1EF07FA9-DF02-12E0-728A-4BF838A9B788}"/>
                    </a:ext>
                  </a:extLst>
                </p14:cNvPr>
                <p14:cNvContentPartPr/>
                <p14:nvPr/>
              </p14:nvContentPartPr>
              <p14:xfrm>
                <a:off x="10837691" y="2191735"/>
                <a:ext cx="164520" cy="17280"/>
              </p14:xfrm>
            </p:contentPart>
          </mc:Choice>
          <mc:Fallback xmlns="">
            <p:pic>
              <p:nvPicPr>
                <p:cNvPr id="107" name="Ink 106">
                  <a:extLst>
                    <a:ext uri="{FF2B5EF4-FFF2-40B4-BE49-F238E27FC236}">
                      <a16:creationId xmlns:a16="http://schemas.microsoft.com/office/drawing/2014/main" id="{1EF07FA9-DF02-12E0-728A-4BF838A9B788}"/>
                    </a:ext>
                  </a:extLst>
                </p:cNvPr>
                <p:cNvPicPr/>
                <p:nvPr/>
              </p:nvPicPr>
              <p:blipFill>
                <a:blip r:embed="rId135"/>
                <a:stretch>
                  <a:fillRect/>
                </a:stretch>
              </p:blipFill>
              <p:spPr>
                <a:xfrm>
                  <a:off x="10829051" y="2183095"/>
                  <a:ext cx="18216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08" name="Ink 107">
                  <a:extLst>
                    <a:ext uri="{FF2B5EF4-FFF2-40B4-BE49-F238E27FC236}">
                      <a16:creationId xmlns:a16="http://schemas.microsoft.com/office/drawing/2014/main" id="{B5039FD5-2A19-CD44-4D81-03834B5215DA}"/>
                    </a:ext>
                  </a:extLst>
                </p14:cNvPr>
                <p14:cNvContentPartPr/>
                <p14:nvPr/>
              </p14:nvContentPartPr>
              <p14:xfrm>
                <a:off x="10951811" y="1866655"/>
                <a:ext cx="257400" cy="15840"/>
              </p14:xfrm>
            </p:contentPart>
          </mc:Choice>
          <mc:Fallback xmlns="">
            <p:pic>
              <p:nvPicPr>
                <p:cNvPr id="108" name="Ink 107">
                  <a:extLst>
                    <a:ext uri="{FF2B5EF4-FFF2-40B4-BE49-F238E27FC236}">
                      <a16:creationId xmlns:a16="http://schemas.microsoft.com/office/drawing/2014/main" id="{B5039FD5-2A19-CD44-4D81-03834B5215DA}"/>
                    </a:ext>
                  </a:extLst>
                </p:cNvPr>
                <p:cNvPicPr/>
                <p:nvPr/>
              </p:nvPicPr>
              <p:blipFill>
                <a:blip r:embed="rId137"/>
                <a:stretch>
                  <a:fillRect/>
                </a:stretch>
              </p:blipFill>
              <p:spPr>
                <a:xfrm>
                  <a:off x="10942811" y="1858015"/>
                  <a:ext cx="27504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22" name="Ink 121">
                  <a:extLst>
                    <a:ext uri="{FF2B5EF4-FFF2-40B4-BE49-F238E27FC236}">
                      <a16:creationId xmlns:a16="http://schemas.microsoft.com/office/drawing/2014/main" id="{8FF82DB9-4CC5-9A40-631E-84C7D0B60B2E}"/>
                    </a:ext>
                  </a:extLst>
                </p14:cNvPr>
                <p14:cNvContentPartPr/>
                <p14:nvPr/>
              </p14:nvContentPartPr>
              <p14:xfrm>
                <a:off x="10080971" y="2214055"/>
                <a:ext cx="129960" cy="130320"/>
              </p14:xfrm>
            </p:contentPart>
          </mc:Choice>
          <mc:Fallback xmlns="">
            <p:pic>
              <p:nvPicPr>
                <p:cNvPr id="122" name="Ink 121">
                  <a:extLst>
                    <a:ext uri="{FF2B5EF4-FFF2-40B4-BE49-F238E27FC236}">
                      <a16:creationId xmlns:a16="http://schemas.microsoft.com/office/drawing/2014/main" id="{8FF82DB9-4CC5-9A40-631E-84C7D0B60B2E}"/>
                    </a:ext>
                  </a:extLst>
                </p:cNvPr>
                <p:cNvPicPr/>
                <p:nvPr/>
              </p:nvPicPr>
              <p:blipFill>
                <a:blip r:embed="rId139"/>
                <a:stretch>
                  <a:fillRect/>
                </a:stretch>
              </p:blipFill>
              <p:spPr>
                <a:xfrm>
                  <a:off x="10071971" y="2205055"/>
                  <a:ext cx="147600" cy="147960"/>
                </a:xfrm>
                <a:prstGeom prst="rect">
                  <a:avLst/>
                </a:prstGeom>
              </p:spPr>
            </p:pic>
          </mc:Fallback>
        </mc:AlternateContent>
      </p:grpSp>
      <p:grpSp>
        <p:nvGrpSpPr>
          <p:cNvPr id="125" name="Group 124">
            <a:extLst>
              <a:ext uri="{FF2B5EF4-FFF2-40B4-BE49-F238E27FC236}">
                <a16:creationId xmlns:a16="http://schemas.microsoft.com/office/drawing/2014/main" id="{CD3742F0-D526-DEDA-8946-AC34FBAA8624}"/>
              </a:ext>
            </a:extLst>
          </p:cNvPr>
          <p:cNvGrpSpPr/>
          <p:nvPr/>
        </p:nvGrpSpPr>
        <p:grpSpPr>
          <a:xfrm>
            <a:off x="8190971" y="4128175"/>
            <a:ext cx="2912400" cy="474120"/>
            <a:chOff x="8190971" y="4128175"/>
            <a:chExt cx="2912400" cy="474120"/>
          </a:xfrm>
        </p:grpSpPr>
        <mc:AlternateContent xmlns:mc="http://schemas.openxmlformats.org/markup-compatibility/2006" xmlns:p14="http://schemas.microsoft.com/office/powerpoint/2010/main">
          <mc:Choice Requires="p14">
            <p:contentPart p14:bwMode="auto" r:id="rId140">
              <p14:nvContentPartPr>
                <p14:cNvPr id="113" name="Ink 112">
                  <a:extLst>
                    <a:ext uri="{FF2B5EF4-FFF2-40B4-BE49-F238E27FC236}">
                      <a16:creationId xmlns:a16="http://schemas.microsoft.com/office/drawing/2014/main" id="{083C8BB5-7493-18F5-261C-68CE7C329D3C}"/>
                    </a:ext>
                  </a:extLst>
                </p14:cNvPr>
                <p14:cNvContentPartPr/>
                <p14:nvPr/>
              </p14:nvContentPartPr>
              <p14:xfrm>
                <a:off x="8190971" y="4128175"/>
                <a:ext cx="1627200" cy="398880"/>
              </p14:xfrm>
            </p:contentPart>
          </mc:Choice>
          <mc:Fallback xmlns="">
            <p:pic>
              <p:nvPicPr>
                <p:cNvPr id="113" name="Ink 112">
                  <a:extLst>
                    <a:ext uri="{FF2B5EF4-FFF2-40B4-BE49-F238E27FC236}">
                      <a16:creationId xmlns:a16="http://schemas.microsoft.com/office/drawing/2014/main" id="{083C8BB5-7493-18F5-261C-68CE7C329D3C}"/>
                    </a:ext>
                  </a:extLst>
                </p:cNvPr>
                <p:cNvPicPr/>
                <p:nvPr/>
              </p:nvPicPr>
              <p:blipFill>
                <a:blip r:embed="rId141"/>
                <a:stretch>
                  <a:fillRect/>
                </a:stretch>
              </p:blipFill>
              <p:spPr>
                <a:xfrm>
                  <a:off x="8181971" y="4119175"/>
                  <a:ext cx="1644840" cy="4165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14" name="Ink 113">
                  <a:extLst>
                    <a:ext uri="{FF2B5EF4-FFF2-40B4-BE49-F238E27FC236}">
                      <a16:creationId xmlns:a16="http://schemas.microsoft.com/office/drawing/2014/main" id="{36616481-4799-1AD9-000D-AC6C6D41B6B5}"/>
                    </a:ext>
                  </a:extLst>
                </p14:cNvPr>
                <p14:cNvContentPartPr/>
                <p14:nvPr/>
              </p14:nvContentPartPr>
              <p14:xfrm>
                <a:off x="9147491" y="4200535"/>
                <a:ext cx="395280" cy="43560"/>
              </p14:xfrm>
            </p:contentPart>
          </mc:Choice>
          <mc:Fallback xmlns="">
            <p:pic>
              <p:nvPicPr>
                <p:cNvPr id="114" name="Ink 113">
                  <a:extLst>
                    <a:ext uri="{FF2B5EF4-FFF2-40B4-BE49-F238E27FC236}">
                      <a16:creationId xmlns:a16="http://schemas.microsoft.com/office/drawing/2014/main" id="{36616481-4799-1AD9-000D-AC6C6D41B6B5}"/>
                    </a:ext>
                  </a:extLst>
                </p:cNvPr>
                <p:cNvPicPr/>
                <p:nvPr/>
              </p:nvPicPr>
              <p:blipFill>
                <a:blip r:embed="rId143"/>
                <a:stretch>
                  <a:fillRect/>
                </a:stretch>
              </p:blipFill>
              <p:spPr>
                <a:xfrm>
                  <a:off x="9138851" y="4191535"/>
                  <a:ext cx="41292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15" name="Ink 114">
                  <a:extLst>
                    <a:ext uri="{FF2B5EF4-FFF2-40B4-BE49-F238E27FC236}">
                      <a16:creationId xmlns:a16="http://schemas.microsoft.com/office/drawing/2014/main" id="{554652EC-0B86-5076-3341-9DDC502A715F}"/>
                    </a:ext>
                  </a:extLst>
                </p14:cNvPr>
                <p14:cNvContentPartPr/>
                <p14:nvPr/>
              </p14:nvContentPartPr>
              <p14:xfrm>
                <a:off x="8999531" y="4135735"/>
                <a:ext cx="39600" cy="14400"/>
              </p14:xfrm>
            </p:contentPart>
          </mc:Choice>
          <mc:Fallback xmlns="">
            <p:pic>
              <p:nvPicPr>
                <p:cNvPr id="115" name="Ink 114">
                  <a:extLst>
                    <a:ext uri="{FF2B5EF4-FFF2-40B4-BE49-F238E27FC236}">
                      <a16:creationId xmlns:a16="http://schemas.microsoft.com/office/drawing/2014/main" id="{554652EC-0B86-5076-3341-9DDC502A715F}"/>
                    </a:ext>
                  </a:extLst>
                </p:cNvPr>
                <p:cNvPicPr/>
                <p:nvPr/>
              </p:nvPicPr>
              <p:blipFill>
                <a:blip r:embed="rId145"/>
                <a:stretch>
                  <a:fillRect/>
                </a:stretch>
              </p:blipFill>
              <p:spPr>
                <a:xfrm>
                  <a:off x="8990531" y="4126735"/>
                  <a:ext cx="5724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16" name="Ink 115">
                  <a:extLst>
                    <a:ext uri="{FF2B5EF4-FFF2-40B4-BE49-F238E27FC236}">
                      <a16:creationId xmlns:a16="http://schemas.microsoft.com/office/drawing/2014/main" id="{4E474392-51B6-185E-201D-DCEECFCF8DFB}"/>
                    </a:ext>
                  </a:extLst>
                </p14:cNvPr>
                <p14:cNvContentPartPr/>
                <p14:nvPr/>
              </p14:nvContentPartPr>
              <p14:xfrm>
                <a:off x="10066931" y="4143655"/>
                <a:ext cx="278280" cy="458640"/>
              </p14:xfrm>
            </p:contentPart>
          </mc:Choice>
          <mc:Fallback xmlns="">
            <p:pic>
              <p:nvPicPr>
                <p:cNvPr id="116" name="Ink 115">
                  <a:extLst>
                    <a:ext uri="{FF2B5EF4-FFF2-40B4-BE49-F238E27FC236}">
                      <a16:creationId xmlns:a16="http://schemas.microsoft.com/office/drawing/2014/main" id="{4E474392-51B6-185E-201D-DCEECFCF8DFB}"/>
                    </a:ext>
                  </a:extLst>
                </p:cNvPr>
                <p:cNvPicPr/>
                <p:nvPr/>
              </p:nvPicPr>
              <p:blipFill>
                <a:blip r:embed="rId147"/>
                <a:stretch>
                  <a:fillRect/>
                </a:stretch>
              </p:blipFill>
              <p:spPr>
                <a:xfrm>
                  <a:off x="10057931" y="4134655"/>
                  <a:ext cx="295920" cy="47628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19" name="Ink 118">
                  <a:extLst>
                    <a:ext uri="{FF2B5EF4-FFF2-40B4-BE49-F238E27FC236}">
                      <a16:creationId xmlns:a16="http://schemas.microsoft.com/office/drawing/2014/main" id="{CA9A7707-59AF-6351-0C16-86FF5609AE9B}"/>
                    </a:ext>
                  </a:extLst>
                </p14:cNvPr>
                <p14:cNvContentPartPr/>
                <p14:nvPr/>
              </p14:nvContentPartPr>
              <p14:xfrm>
                <a:off x="10565891" y="4258495"/>
                <a:ext cx="439560" cy="216000"/>
              </p14:xfrm>
            </p:contentPart>
          </mc:Choice>
          <mc:Fallback xmlns="">
            <p:pic>
              <p:nvPicPr>
                <p:cNvPr id="119" name="Ink 118">
                  <a:extLst>
                    <a:ext uri="{FF2B5EF4-FFF2-40B4-BE49-F238E27FC236}">
                      <a16:creationId xmlns:a16="http://schemas.microsoft.com/office/drawing/2014/main" id="{CA9A7707-59AF-6351-0C16-86FF5609AE9B}"/>
                    </a:ext>
                  </a:extLst>
                </p:cNvPr>
                <p:cNvPicPr/>
                <p:nvPr/>
              </p:nvPicPr>
              <p:blipFill>
                <a:blip r:embed="rId149"/>
                <a:stretch>
                  <a:fillRect/>
                </a:stretch>
              </p:blipFill>
              <p:spPr>
                <a:xfrm>
                  <a:off x="10557251" y="4249855"/>
                  <a:ext cx="45720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20" name="Ink 119">
                  <a:extLst>
                    <a:ext uri="{FF2B5EF4-FFF2-40B4-BE49-F238E27FC236}">
                      <a16:creationId xmlns:a16="http://schemas.microsoft.com/office/drawing/2014/main" id="{CD01593D-580C-8739-BA28-56CEA5766B22}"/>
                    </a:ext>
                  </a:extLst>
                </p14:cNvPr>
                <p14:cNvContentPartPr/>
                <p14:nvPr/>
              </p14:nvContentPartPr>
              <p14:xfrm>
                <a:off x="10774331" y="4160935"/>
                <a:ext cx="295560" cy="27000"/>
              </p14:xfrm>
            </p:contentPart>
          </mc:Choice>
          <mc:Fallback xmlns="">
            <p:pic>
              <p:nvPicPr>
                <p:cNvPr id="120" name="Ink 119">
                  <a:extLst>
                    <a:ext uri="{FF2B5EF4-FFF2-40B4-BE49-F238E27FC236}">
                      <a16:creationId xmlns:a16="http://schemas.microsoft.com/office/drawing/2014/main" id="{CD01593D-580C-8739-BA28-56CEA5766B22}"/>
                    </a:ext>
                  </a:extLst>
                </p:cNvPr>
                <p:cNvPicPr/>
                <p:nvPr/>
              </p:nvPicPr>
              <p:blipFill>
                <a:blip r:embed="rId151"/>
                <a:stretch>
                  <a:fillRect/>
                </a:stretch>
              </p:blipFill>
              <p:spPr>
                <a:xfrm>
                  <a:off x="10765691" y="4151935"/>
                  <a:ext cx="31320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24" name="Ink 123">
                  <a:extLst>
                    <a:ext uri="{FF2B5EF4-FFF2-40B4-BE49-F238E27FC236}">
                      <a16:creationId xmlns:a16="http://schemas.microsoft.com/office/drawing/2014/main" id="{0C808B6B-7AAF-98AF-83B0-0A1A17B24E2A}"/>
                    </a:ext>
                  </a:extLst>
                </p14:cNvPr>
                <p14:cNvContentPartPr/>
                <p14:nvPr/>
              </p14:nvContentPartPr>
              <p14:xfrm>
                <a:off x="11006891" y="4419055"/>
                <a:ext cx="96480" cy="155520"/>
              </p14:xfrm>
            </p:contentPart>
          </mc:Choice>
          <mc:Fallback xmlns="">
            <p:pic>
              <p:nvPicPr>
                <p:cNvPr id="124" name="Ink 123">
                  <a:extLst>
                    <a:ext uri="{FF2B5EF4-FFF2-40B4-BE49-F238E27FC236}">
                      <a16:creationId xmlns:a16="http://schemas.microsoft.com/office/drawing/2014/main" id="{0C808B6B-7AAF-98AF-83B0-0A1A17B24E2A}"/>
                    </a:ext>
                  </a:extLst>
                </p:cNvPr>
                <p:cNvPicPr/>
                <p:nvPr/>
              </p:nvPicPr>
              <p:blipFill>
                <a:blip r:embed="rId153"/>
                <a:stretch>
                  <a:fillRect/>
                </a:stretch>
              </p:blipFill>
              <p:spPr>
                <a:xfrm>
                  <a:off x="10997891" y="4410055"/>
                  <a:ext cx="114120" cy="173160"/>
                </a:xfrm>
                <a:prstGeom prst="rect">
                  <a:avLst/>
                </a:prstGeom>
              </p:spPr>
            </p:pic>
          </mc:Fallback>
        </mc:AlternateContent>
      </p:grpSp>
      <p:pic>
        <p:nvPicPr>
          <p:cNvPr id="126" name="Picture 125">
            <a:extLst>
              <a:ext uri="{FF2B5EF4-FFF2-40B4-BE49-F238E27FC236}">
                <a16:creationId xmlns:a16="http://schemas.microsoft.com/office/drawing/2014/main" id="{BC1A4B37-F4E6-081B-0AD4-EE6635375901}"/>
              </a:ext>
            </a:extLst>
          </p:cNvPr>
          <p:cNvPicPr>
            <a:picLocks noChangeAspect="1"/>
          </p:cNvPicPr>
          <p:nvPr/>
        </p:nvPicPr>
        <p:blipFill>
          <a:blip r:embed="rId154"/>
          <a:stretch>
            <a:fillRect/>
          </a:stretch>
        </p:blipFill>
        <p:spPr>
          <a:xfrm>
            <a:off x="604587" y="4200535"/>
            <a:ext cx="4829175" cy="2476500"/>
          </a:xfrm>
          <a:prstGeom prst="rect">
            <a:avLst/>
          </a:prstGeom>
        </p:spPr>
      </p:pic>
      <p:sp>
        <p:nvSpPr>
          <p:cNvPr id="7" name="TextBox 6">
            <a:extLst>
              <a:ext uri="{FF2B5EF4-FFF2-40B4-BE49-F238E27FC236}">
                <a16:creationId xmlns:a16="http://schemas.microsoft.com/office/drawing/2014/main" id="{6CEC2DF9-4030-6B65-E00C-F490FA8F551C}"/>
              </a:ext>
            </a:extLst>
          </p:cNvPr>
          <p:cNvSpPr txBox="1"/>
          <p:nvPr/>
        </p:nvSpPr>
        <p:spPr>
          <a:xfrm>
            <a:off x="5913120" y="5126182"/>
            <a:ext cx="4089862" cy="646331"/>
          </a:xfrm>
          <a:prstGeom prst="rect">
            <a:avLst/>
          </a:prstGeom>
          <a:noFill/>
        </p:spPr>
        <p:txBody>
          <a:bodyPr wrap="square" rtlCol="0">
            <a:spAutoFit/>
          </a:bodyPr>
          <a:lstStyle/>
          <a:p>
            <a:r>
              <a:rPr lang="en-US" dirty="0"/>
              <a:t>If one sees three dots on the screen, I = 1.</a:t>
            </a:r>
          </a:p>
          <a:p>
            <a:r>
              <a:rPr lang="en-US" dirty="0"/>
              <a:t>If one </a:t>
            </a:r>
            <a:r>
              <a:rPr lang="en-US"/>
              <a:t>sees four dots, I = ?</a:t>
            </a:r>
          </a:p>
        </p:txBody>
      </p:sp>
    </p:spTree>
    <p:extLst>
      <p:ext uri="{BB962C8B-B14F-4D97-AF65-F5344CB8AC3E}">
        <p14:creationId xmlns:p14="http://schemas.microsoft.com/office/powerpoint/2010/main" val="22708057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34DE8B0-B8A1-BA87-427D-1FFCD329D100}"/>
              </a:ext>
            </a:extLst>
          </p:cNvPr>
          <p:cNvGrpSpPr/>
          <p:nvPr/>
        </p:nvGrpSpPr>
        <p:grpSpPr>
          <a:xfrm>
            <a:off x="1080971" y="271855"/>
            <a:ext cx="485280" cy="303120"/>
            <a:chOff x="1080971" y="271855"/>
            <a:chExt cx="485280" cy="30312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8D4A3D35-D421-0F73-5A61-9E3245CB4EAE}"/>
                    </a:ext>
                  </a:extLst>
                </p14:cNvPr>
                <p14:cNvContentPartPr/>
                <p14:nvPr/>
              </p14:nvContentPartPr>
              <p14:xfrm>
                <a:off x="1183211" y="271855"/>
                <a:ext cx="23040" cy="252360"/>
              </p14:xfrm>
            </p:contentPart>
          </mc:Choice>
          <mc:Fallback xmlns="">
            <p:pic>
              <p:nvPicPr>
                <p:cNvPr id="2" name="Ink 1">
                  <a:extLst>
                    <a:ext uri="{FF2B5EF4-FFF2-40B4-BE49-F238E27FC236}">
                      <a16:creationId xmlns:a16="http://schemas.microsoft.com/office/drawing/2014/main" id="{8D4A3D35-D421-0F73-5A61-9E3245CB4EAE}"/>
                    </a:ext>
                  </a:extLst>
                </p:cNvPr>
                <p:cNvPicPr/>
                <p:nvPr/>
              </p:nvPicPr>
              <p:blipFill>
                <a:blip r:embed="rId3"/>
                <a:stretch>
                  <a:fillRect/>
                </a:stretch>
              </p:blipFill>
              <p:spPr>
                <a:xfrm>
                  <a:off x="1174211" y="263215"/>
                  <a:ext cx="40680" cy="270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AA164F3B-EBAC-46BE-DEE5-BCA4D3CE7AE7}"/>
                    </a:ext>
                  </a:extLst>
                </p14:cNvPr>
                <p14:cNvContentPartPr/>
                <p14:nvPr/>
              </p14:nvContentPartPr>
              <p14:xfrm>
                <a:off x="1124171" y="306775"/>
                <a:ext cx="239040" cy="14040"/>
              </p14:xfrm>
            </p:contentPart>
          </mc:Choice>
          <mc:Fallback xmlns="">
            <p:pic>
              <p:nvPicPr>
                <p:cNvPr id="3" name="Ink 2">
                  <a:extLst>
                    <a:ext uri="{FF2B5EF4-FFF2-40B4-BE49-F238E27FC236}">
                      <a16:creationId xmlns:a16="http://schemas.microsoft.com/office/drawing/2014/main" id="{AA164F3B-EBAC-46BE-DEE5-BCA4D3CE7AE7}"/>
                    </a:ext>
                  </a:extLst>
                </p:cNvPr>
                <p:cNvPicPr/>
                <p:nvPr/>
              </p:nvPicPr>
              <p:blipFill>
                <a:blip r:embed="rId5"/>
                <a:stretch>
                  <a:fillRect/>
                </a:stretch>
              </p:blipFill>
              <p:spPr>
                <a:xfrm>
                  <a:off x="1115171" y="297775"/>
                  <a:ext cx="25668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F0D80BD2-40F4-E3A8-CE7D-98443C2058DA}"/>
                    </a:ext>
                  </a:extLst>
                </p14:cNvPr>
                <p14:cNvContentPartPr/>
                <p14:nvPr/>
              </p14:nvContentPartPr>
              <p14:xfrm>
                <a:off x="1080971" y="524575"/>
                <a:ext cx="257400" cy="41400"/>
              </p14:xfrm>
            </p:contentPart>
          </mc:Choice>
          <mc:Fallback xmlns="">
            <p:pic>
              <p:nvPicPr>
                <p:cNvPr id="4" name="Ink 3">
                  <a:extLst>
                    <a:ext uri="{FF2B5EF4-FFF2-40B4-BE49-F238E27FC236}">
                      <a16:creationId xmlns:a16="http://schemas.microsoft.com/office/drawing/2014/main" id="{F0D80BD2-40F4-E3A8-CE7D-98443C2058DA}"/>
                    </a:ext>
                  </a:extLst>
                </p:cNvPr>
                <p:cNvPicPr/>
                <p:nvPr/>
              </p:nvPicPr>
              <p:blipFill>
                <a:blip r:embed="rId7"/>
                <a:stretch>
                  <a:fillRect/>
                </a:stretch>
              </p:blipFill>
              <p:spPr>
                <a:xfrm>
                  <a:off x="1071971" y="515575"/>
                  <a:ext cx="27504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A305D9A1-835F-354D-8538-56DBC4F25478}"/>
                    </a:ext>
                  </a:extLst>
                </p14:cNvPr>
                <p14:cNvContentPartPr/>
                <p14:nvPr/>
              </p14:nvContentPartPr>
              <p14:xfrm>
                <a:off x="1523411" y="553735"/>
                <a:ext cx="42840" cy="21240"/>
              </p14:xfrm>
            </p:contentPart>
          </mc:Choice>
          <mc:Fallback xmlns="">
            <p:pic>
              <p:nvPicPr>
                <p:cNvPr id="5" name="Ink 4">
                  <a:extLst>
                    <a:ext uri="{FF2B5EF4-FFF2-40B4-BE49-F238E27FC236}">
                      <a16:creationId xmlns:a16="http://schemas.microsoft.com/office/drawing/2014/main" id="{A305D9A1-835F-354D-8538-56DBC4F25478}"/>
                    </a:ext>
                  </a:extLst>
                </p:cNvPr>
                <p:cNvPicPr/>
                <p:nvPr/>
              </p:nvPicPr>
              <p:blipFill>
                <a:blip r:embed="rId9"/>
                <a:stretch>
                  <a:fillRect/>
                </a:stretch>
              </p:blipFill>
              <p:spPr>
                <a:xfrm>
                  <a:off x="1514411" y="544735"/>
                  <a:ext cx="60480" cy="38880"/>
                </a:xfrm>
                <a:prstGeom prst="rect">
                  <a:avLst/>
                </a:prstGeom>
              </p:spPr>
            </p:pic>
          </mc:Fallback>
        </mc:AlternateContent>
      </p:grpSp>
      <p:grpSp>
        <p:nvGrpSpPr>
          <p:cNvPr id="10" name="Group 9">
            <a:extLst>
              <a:ext uri="{FF2B5EF4-FFF2-40B4-BE49-F238E27FC236}">
                <a16:creationId xmlns:a16="http://schemas.microsoft.com/office/drawing/2014/main" id="{513B3F94-BDC5-8D52-CE51-3BFCEA40EBEA}"/>
              </a:ext>
            </a:extLst>
          </p:cNvPr>
          <p:cNvGrpSpPr/>
          <p:nvPr/>
        </p:nvGrpSpPr>
        <p:grpSpPr>
          <a:xfrm>
            <a:off x="1714571" y="309295"/>
            <a:ext cx="359640" cy="306720"/>
            <a:chOff x="1714571" y="309295"/>
            <a:chExt cx="359640" cy="306720"/>
          </a:xfrm>
        </p:grpSpPr>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E7DD49F6-62D3-2356-042A-8376285AC8E5}"/>
                    </a:ext>
                  </a:extLst>
                </p14:cNvPr>
                <p14:cNvContentPartPr/>
                <p14:nvPr/>
              </p14:nvContentPartPr>
              <p14:xfrm>
                <a:off x="1741211" y="309295"/>
                <a:ext cx="17280" cy="280440"/>
              </p14:xfrm>
            </p:contentPart>
          </mc:Choice>
          <mc:Fallback xmlns="">
            <p:pic>
              <p:nvPicPr>
                <p:cNvPr id="7" name="Ink 6">
                  <a:extLst>
                    <a:ext uri="{FF2B5EF4-FFF2-40B4-BE49-F238E27FC236}">
                      <a16:creationId xmlns:a16="http://schemas.microsoft.com/office/drawing/2014/main" id="{E7DD49F6-62D3-2356-042A-8376285AC8E5}"/>
                    </a:ext>
                  </a:extLst>
                </p:cNvPr>
                <p:cNvPicPr/>
                <p:nvPr/>
              </p:nvPicPr>
              <p:blipFill>
                <a:blip r:embed="rId11"/>
                <a:stretch>
                  <a:fillRect/>
                </a:stretch>
              </p:blipFill>
              <p:spPr>
                <a:xfrm>
                  <a:off x="1732571" y="300295"/>
                  <a:ext cx="34920" cy="2980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Ink 7">
                  <a:extLst>
                    <a:ext uri="{FF2B5EF4-FFF2-40B4-BE49-F238E27FC236}">
                      <a16:creationId xmlns:a16="http://schemas.microsoft.com/office/drawing/2014/main" id="{67A603CF-A0E7-062B-2ACE-9C2A151B1721}"/>
                    </a:ext>
                  </a:extLst>
                </p14:cNvPr>
                <p14:cNvContentPartPr/>
                <p14:nvPr/>
              </p14:nvContentPartPr>
              <p14:xfrm>
                <a:off x="1714571" y="332695"/>
                <a:ext cx="190080" cy="283320"/>
              </p14:xfrm>
            </p:contentPart>
          </mc:Choice>
          <mc:Fallback xmlns="">
            <p:pic>
              <p:nvPicPr>
                <p:cNvPr id="8" name="Ink 7">
                  <a:extLst>
                    <a:ext uri="{FF2B5EF4-FFF2-40B4-BE49-F238E27FC236}">
                      <a16:creationId xmlns:a16="http://schemas.microsoft.com/office/drawing/2014/main" id="{67A603CF-A0E7-062B-2ACE-9C2A151B1721}"/>
                    </a:ext>
                  </a:extLst>
                </p:cNvPr>
                <p:cNvPicPr/>
                <p:nvPr/>
              </p:nvPicPr>
              <p:blipFill>
                <a:blip r:embed="rId13"/>
                <a:stretch>
                  <a:fillRect/>
                </a:stretch>
              </p:blipFill>
              <p:spPr>
                <a:xfrm>
                  <a:off x="1705571" y="323695"/>
                  <a:ext cx="207720" cy="3009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Ink 8">
                  <a:extLst>
                    <a:ext uri="{FF2B5EF4-FFF2-40B4-BE49-F238E27FC236}">
                      <a16:creationId xmlns:a16="http://schemas.microsoft.com/office/drawing/2014/main" id="{C9D71868-9E3F-AE9E-81B8-F56F5B708F7E}"/>
                    </a:ext>
                  </a:extLst>
                </p14:cNvPr>
                <p14:cNvContentPartPr/>
                <p14:nvPr/>
              </p14:nvContentPartPr>
              <p14:xfrm>
                <a:off x="2062331" y="561655"/>
                <a:ext cx="11880" cy="15120"/>
              </p14:xfrm>
            </p:contentPart>
          </mc:Choice>
          <mc:Fallback xmlns="">
            <p:pic>
              <p:nvPicPr>
                <p:cNvPr id="9" name="Ink 8">
                  <a:extLst>
                    <a:ext uri="{FF2B5EF4-FFF2-40B4-BE49-F238E27FC236}">
                      <a16:creationId xmlns:a16="http://schemas.microsoft.com/office/drawing/2014/main" id="{C9D71868-9E3F-AE9E-81B8-F56F5B708F7E}"/>
                    </a:ext>
                  </a:extLst>
                </p:cNvPr>
                <p:cNvPicPr/>
                <p:nvPr/>
              </p:nvPicPr>
              <p:blipFill>
                <a:blip r:embed="rId15"/>
                <a:stretch>
                  <a:fillRect/>
                </a:stretch>
              </p:blipFill>
              <p:spPr>
                <a:xfrm>
                  <a:off x="2053691" y="553015"/>
                  <a:ext cx="29520" cy="32760"/>
                </a:xfrm>
                <a:prstGeom prst="rect">
                  <a:avLst/>
                </a:prstGeom>
              </p:spPr>
            </p:pic>
          </mc:Fallback>
        </mc:AlternateContent>
      </p:grpSp>
      <p:grpSp>
        <p:nvGrpSpPr>
          <p:cNvPr id="13" name="Group 12">
            <a:extLst>
              <a:ext uri="{FF2B5EF4-FFF2-40B4-BE49-F238E27FC236}">
                <a16:creationId xmlns:a16="http://schemas.microsoft.com/office/drawing/2014/main" id="{FAE032DD-1ED7-2691-B2DB-F54CC19704FC}"/>
              </a:ext>
            </a:extLst>
          </p:cNvPr>
          <p:cNvGrpSpPr/>
          <p:nvPr/>
        </p:nvGrpSpPr>
        <p:grpSpPr>
          <a:xfrm>
            <a:off x="2290571" y="319375"/>
            <a:ext cx="209160" cy="303480"/>
            <a:chOff x="2290571" y="319375"/>
            <a:chExt cx="209160" cy="303480"/>
          </a:xfrm>
        </p:grpSpPr>
        <mc:AlternateContent xmlns:mc="http://schemas.openxmlformats.org/markup-compatibility/2006" xmlns:p14="http://schemas.microsoft.com/office/powerpoint/2010/main">
          <mc:Choice Requires="p14">
            <p:contentPart p14:bwMode="auto" r:id="rId16">
              <p14:nvContentPartPr>
                <p14:cNvPr id="11" name="Ink 10">
                  <a:extLst>
                    <a:ext uri="{FF2B5EF4-FFF2-40B4-BE49-F238E27FC236}">
                      <a16:creationId xmlns:a16="http://schemas.microsoft.com/office/drawing/2014/main" id="{BE7313FE-4C68-2A30-12CC-0E1FDC9E917B}"/>
                    </a:ext>
                  </a:extLst>
                </p14:cNvPr>
                <p14:cNvContentPartPr/>
                <p14:nvPr/>
              </p14:nvContentPartPr>
              <p14:xfrm>
                <a:off x="2402531" y="319375"/>
                <a:ext cx="23040" cy="303480"/>
              </p14:xfrm>
            </p:contentPart>
          </mc:Choice>
          <mc:Fallback xmlns="">
            <p:pic>
              <p:nvPicPr>
                <p:cNvPr id="11" name="Ink 10">
                  <a:extLst>
                    <a:ext uri="{FF2B5EF4-FFF2-40B4-BE49-F238E27FC236}">
                      <a16:creationId xmlns:a16="http://schemas.microsoft.com/office/drawing/2014/main" id="{BE7313FE-4C68-2A30-12CC-0E1FDC9E917B}"/>
                    </a:ext>
                  </a:extLst>
                </p:cNvPr>
                <p:cNvPicPr/>
                <p:nvPr/>
              </p:nvPicPr>
              <p:blipFill>
                <a:blip r:embed="rId17"/>
                <a:stretch>
                  <a:fillRect/>
                </a:stretch>
              </p:blipFill>
              <p:spPr>
                <a:xfrm>
                  <a:off x="2393531" y="310735"/>
                  <a:ext cx="40680" cy="3211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Ink 11">
                  <a:extLst>
                    <a:ext uri="{FF2B5EF4-FFF2-40B4-BE49-F238E27FC236}">
                      <a16:creationId xmlns:a16="http://schemas.microsoft.com/office/drawing/2014/main" id="{5D71C66C-EA36-65B5-DAC4-BF57FE8CBB43}"/>
                    </a:ext>
                  </a:extLst>
                </p14:cNvPr>
                <p14:cNvContentPartPr/>
                <p14:nvPr/>
              </p14:nvContentPartPr>
              <p14:xfrm>
                <a:off x="2290571" y="325855"/>
                <a:ext cx="209160" cy="216000"/>
              </p14:xfrm>
            </p:contentPart>
          </mc:Choice>
          <mc:Fallback xmlns="">
            <p:pic>
              <p:nvPicPr>
                <p:cNvPr id="12" name="Ink 11">
                  <a:extLst>
                    <a:ext uri="{FF2B5EF4-FFF2-40B4-BE49-F238E27FC236}">
                      <a16:creationId xmlns:a16="http://schemas.microsoft.com/office/drawing/2014/main" id="{5D71C66C-EA36-65B5-DAC4-BF57FE8CBB43}"/>
                    </a:ext>
                  </a:extLst>
                </p:cNvPr>
                <p:cNvPicPr/>
                <p:nvPr/>
              </p:nvPicPr>
              <p:blipFill>
                <a:blip r:embed="rId19"/>
                <a:stretch>
                  <a:fillRect/>
                </a:stretch>
              </p:blipFill>
              <p:spPr>
                <a:xfrm>
                  <a:off x="2281571" y="317215"/>
                  <a:ext cx="226800" cy="233640"/>
                </a:xfrm>
                <a:prstGeom prst="rect">
                  <a:avLst/>
                </a:prstGeom>
              </p:spPr>
            </p:pic>
          </mc:Fallback>
        </mc:AlternateContent>
      </p:grpSp>
      <p:grpSp>
        <p:nvGrpSpPr>
          <p:cNvPr id="16" name="Group 15">
            <a:extLst>
              <a:ext uri="{FF2B5EF4-FFF2-40B4-BE49-F238E27FC236}">
                <a16:creationId xmlns:a16="http://schemas.microsoft.com/office/drawing/2014/main" id="{D100ED3E-6DDA-DFF0-4964-5EE3F7E228A3}"/>
              </a:ext>
            </a:extLst>
          </p:cNvPr>
          <p:cNvGrpSpPr/>
          <p:nvPr/>
        </p:nvGrpSpPr>
        <p:grpSpPr>
          <a:xfrm>
            <a:off x="3026411" y="163135"/>
            <a:ext cx="1448640" cy="581760"/>
            <a:chOff x="3026411" y="163135"/>
            <a:chExt cx="1448640" cy="581760"/>
          </a:xfrm>
        </p:grpSpPr>
        <mc:AlternateContent xmlns:mc="http://schemas.openxmlformats.org/markup-compatibility/2006" xmlns:p14="http://schemas.microsoft.com/office/powerpoint/2010/main">
          <mc:Choice Requires="p14">
            <p:contentPart p14:bwMode="auto" r:id="rId20">
              <p14:nvContentPartPr>
                <p14:cNvPr id="14" name="Ink 13">
                  <a:extLst>
                    <a:ext uri="{FF2B5EF4-FFF2-40B4-BE49-F238E27FC236}">
                      <a16:creationId xmlns:a16="http://schemas.microsoft.com/office/drawing/2014/main" id="{1321A50D-9BE4-84C9-D7E8-7F4FC795FFA7}"/>
                    </a:ext>
                  </a:extLst>
                </p14:cNvPr>
                <p14:cNvContentPartPr/>
                <p14:nvPr/>
              </p14:nvContentPartPr>
              <p14:xfrm>
                <a:off x="3026411" y="288415"/>
                <a:ext cx="216720" cy="261360"/>
              </p14:xfrm>
            </p:contentPart>
          </mc:Choice>
          <mc:Fallback xmlns="">
            <p:pic>
              <p:nvPicPr>
                <p:cNvPr id="14" name="Ink 13">
                  <a:extLst>
                    <a:ext uri="{FF2B5EF4-FFF2-40B4-BE49-F238E27FC236}">
                      <a16:creationId xmlns:a16="http://schemas.microsoft.com/office/drawing/2014/main" id="{1321A50D-9BE4-84C9-D7E8-7F4FC795FFA7}"/>
                    </a:ext>
                  </a:extLst>
                </p:cNvPr>
                <p:cNvPicPr/>
                <p:nvPr/>
              </p:nvPicPr>
              <p:blipFill>
                <a:blip r:embed="rId21"/>
                <a:stretch>
                  <a:fillRect/>
                </a:stretch>
              </p:blipFill>
              <p:spPr>
                <a:xfrm>
                  <a:off x="3017771" y="279415"/>
                  <a:ext cx="234360" cy="279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Ink 14">
                  <a:extLst>
                    <a:ext uri="{FF2B5EF4-FFF2-40B4-BE49-F238E27FC236}">
                      <a16:creationId xmlns:a16="http://schemas.microsoft.com/office/drawing/2014/main" id="{56639DF3-9F7C-8F97-D3F4-0537A2548F42}"/>
                    </a:ext>
                  </a:extLst>
                </p14:cNvPr>
                <p14:cNvContentPartPr/>
                <p14:nvPr/>
              </p14:nvContentPartPr>
              <p14:xfrm>
                <a:off x="3337091" y="163135"/>
                <a:ext cx="1137960" cy="581760"/>
              </p14:xfrm>
            </p:contentPart>
          </mc:Choice>
          <mc:Fallback xmlns="">
            <p:pic>
              <p:nvPicPr>
                <p:cNvPr id="15" name="Ink 14">
                  <a:extLst>
                    <a:ext uri="{FF2B5EF4-FFF2-40B4-BE49-F238E27FC236}">
                      <a16:creationId xmlns:a16="http://schemas.microsoft.com/office/drawing/2014/main" id="{56639DF3-9F7C-8F97-D3F4-0537A2548F42}"/>
                    </a:ext>
                  </a:extLst>
                </p:cNvPr>
                <p:cNvPicPr/>
                <p:nvPr/>
              </p:nvPicPr>
              <p:blipFill>
                <a:blip r:embed="rId23"/>
                <a:stretch>
                  <a:fillRect/>
                </a:stretch>
              </p:blipFill>
              <p:spPr>
                <a:xfrm>
                  <a:off x="3328091" y="154495"/>
                  <a:ext cx="1155600" cy="599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
            <p14:nvContentPartPr>
              <p14:cNvPr id="17" name="Ink 16">
                <a:extLst>
                  <a:ext uri="{FF2B5EF4-FFF2-40B4-BE49-F238E27FC236}">
                    <a16:creationId xmlns:a16="http://schemas.microsoft.com/office/drawing/2014/main" id="{BE4F81D2-BFB5-8415-A46C-5E15FDC06569}"/>
                  </a:ext>
                </a:extLst>
              </p14:cNvPr>
              <p14:cNvContentPartPr/>
              <p14:nvPr/>
            </p14:nvContentPartPr>
            <p14:xfrm>
              <a:off x="4597811" y="279055"/>
              <a:ext cx="2085120" cy="236880"/>
            </p14:xfrm>
          </p:contentPart>
        </mc:Choice>
        <mc:Fallback xmlns="">
          <p:pic>
            <p:nvPicPr>
              <p:cNvPr id="17" name="Ink 16">
                <a:extLst>
                  <a:ext uri="{FF2B5EF4-FFF2-40B4-BE49-F238E27FC236}">
                    <a16:creationId xmlns:a16="http://schemas.microsoft.com/office/drawing/2014/main" id="{BE4F81D2-BFB5-8415-A46C-5E15FDC06569}"/>
                  </a:ext>
                </a:extLst>
              </p:cNvPr>
              <p:cNvPicPr/>
              <p:nvPr/>
            </p:nvPicPr>
            <p:blipFill>
              <a:blip r:embed="rId25"/>
              <a:stretch>
                <a:fillRect/>
              </a:stretch>
            </p:blipFill>
            <p:spPr>
              <a:xfrm>
                <a:off x="4589171" y="270415"/>
                <a:ext cx="2102760" cy="254520"/>
              </a:xfrm>
              <a:prstGeom prst="rect">
                <a:avLst/>
              </a:prstGeom>
            </p:spPr>
          </p:pic>
        </mc:Fallback>
      </mc:AlternateContent>
      <p:grpSp>
        <p:nvGrpSpPr>
          <p:cNvPr id="27" name="Group 26">
            <a:extLst>
              <a:ext uri="{FF2B5EF4-FFF2-40B4-BE49-F238E27FC236}">
                <a16:creationId xmlns:a16="http://schemas.microsoft.com/office/drawing/2014/main" id="{2E744A1B-9C70-1409-BFFC-75392244AFB9}"/>
              </a:ext>
            </a:extLst>
          </p:cNvPr>
          <p:cNvGrpSpPr/>
          <p:nvPr/>
        </p:nvGrpSpPr>
        <p:grpSpPr>
          <a:xfrm>
            <a:off x="7208891" y="146575"/>
            <a:ext cx="3920040" cy="466560"/>
            <a:chOff x="7208891" y="146575"/>
            <a:chExt cx="3920040" cy="466560"/>
          </a:xfrm>
        </p:grpSpPr>
        <mc:AlternateContent xmlns:mc="http://schemas.openxmlformats.org/markup-compatibility/2006" xmlns:p14="http://schemas.microsoft.com/office/powerpoint/2010/main">
          <mc:Choice Requires="p14">
            <p:contentPart p14:bwMode="auto" r:id="rId26">
              <p14:nvContentPartPr>
                <p14:cNvPr id="18" name="Ink 17">
                  <a:extLst>
                    <a:ext uri="{FF2B5EF4-FFF2-40B4-BE49-F238E27FC236}">
                      <a16:creationId xmlns:a16="http://schemas.microsoft.com/office/drawing/2014/main" id="{BCC8D793-AF38-31BF-5B1B-A379B935EE65}"/>
                    </a:ext>
                  </a:extLst>
                </p14:cNvPr>
                <p14:cNvContentPartPr/>
                <p14:nvPr/>
              </p14:nvContentPartPr>
              <p14:xfrm>
                <a:off x="7208891" y="167095"/>
                <a:ext cx="162720" cy="366840"/>
              </p14:xfrm>
            </p:contentPart>
          </mc:Choice>
          <mc:Fallback xmlns="">
            <p:pic>
              <p:nvPicPr>
                <p:cNvPr id="18" name="Ink 17">
                  <a:extLst>
                    <a:ext uri="{FF2B5EF4-FFF2-40B4-BE49-F238E27FC236}">
                      <a16:creationId xmlns:a16="http://schemas.microsoft.com/office/drawing/2014/main" id="{BCC8D793-AF38-31BF-5B1B-A379B935EE65}"/>
                    </a:ext>
                  </a:extLst>
                </p:cNvPr>
                <p:cNvPicPr/>
                <p:nvPr/>
              </p:nvPicPr>
              <p:blipFill>
                <a:blip r:embed="rId27"/>
                <a:stretch>
                  <a:fillRect/>
                </a:stretch>
              </p:blipFill>
              <p:spPr>
                <a:xfrm>
                  <a:off x="7200251" y="158455"/>
                  <a:ext cx="180360" cy="3844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9" name="Ink 18">
                  <a:extLst>
                    <a:ext uri="{FF2B5EF4-FFF2-40B4-BE49-F238E27FC236}">
                      <a16:creationId xmlns:a16="http://schemas.microsoft.com/office/drawing/2014/main" id="{8B990F4C-12BE-E5C5-4C0A-ECDDD415DA3D}"/>
                    </a:ext>
                  </a:extLst>
                </p14:cNvPr>
                <p14:cNvContentPartPr/>
                <p14:nvPr/>
              </p14:nvContentPartPr>
              <p14:xfrm>
                <a:off x="7402571" y="254935"/>
                <a:ext cx="205920" cy="243000"/>
              </p14:xfrm>
            </p:contentPart>
          </mc:Choice>
          <mc:Fallback xmlns="">
            <p:pic>
              <p:nvPicPr>
                <p:cNvPr id="19" name="Ink 18">
                  <a:extLst>
                    <a:ext uri="{FF2B5EF4-FFF2-40B4-BE49-F238E27FC236}">
                      <a16:creationId xmlns:a16="http://schemas.microsoft.com/office/drawing/2014/main" id="{8B990F4C-12BE-E5C5-4C0A-ECDDD415DA3D}"/>
                    </a:ext>
                  </a:extLst>
                </p:cNvPr>
                <p:cNvPicPr/>
                <p:nvPr/>
              </p:nvPicPr>
              <p:blipFill>
                <a:blip r:embed="rId29"/>
                <a:stretch>
                  <a:fillRect/>
                </a:stretch>
              </p:blipFill>
              <p:spPr>
                <a:xfrm>
                  <a:off x="7393931" y="246295"/>
                  <a:ext cx="22356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0" name="Ink 19">
                  <a:extLst>
                    <a:ext uri="{FF2B5EF4-FFF2-40B4-BE49-F238E27FC236}">
                      <a16:creationId xmlns:a16="http://schemas.microsoft.com/office/drawing/2014/main" id="{B19DEC35-877B-0615-DBD7-148B9F69CE6C}"/>
                    </a:ext>
                  </a:extLst>
                </p14:cNvPr>
                <p14:cNvContentPartPr/>
                <p14:nvPr/>
              </p14:nvContentPartPr>
              <p14:xfrm>
                <a:off x="7654211" y="153775"/>
                <a:ext cx="1203120" cy="386280"/>
              </p14:xfrm>
            </p:contentPart>
          </mc:Choice>
          <mc:Fallback xmlns="">
            <p:pic>
              <p:nvPicPr>
                <p:cNvPr id="20" name="Ink 19">
                  <a:extLst>
                    <a:ext uri="{FF2B5EF4-FFF2-40B4-BE49-F238E27FC236}">
                      <a16:creationId xmlns:a16="http://schemas.microsoft.com/office/drawing/2014/main" id="{B19DEC35-877B-0615-DBD7-148B9F69CE6C}"/>
                    </a:ext>
                  </a:extLst>
                </p:cNvPr>
                <p:cNvPicPr/>
                <p:nvPr/>
              </p:nvPicPr>
              <p:blipFill>
                <a:blip r:embed="rId31"/>
                <a:stretch>
                  <a:fillRect/>
                </a:stretch>
              </p:blipFill>
              <p:spPr>
                <a:xfrm>
                  <a:off x="7645571" y="145135"/>
                  <a:ext cx="1220760" cy="4039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1" name="Ink 20">
                  <a:extLst>
                    <a:ext uri="{FF2B5EF4-FFF2-40B4-BE49-F238E27FC236}">
                      <a16:creationId xmlns:a16="http://schemas.microsoft.com/office/drawing/2014/main" id="{562F4804-FDE1-BC31-74A8-D2062F234404}"/>
                    </a:ext>
                  </a:extLst>
                </p14:cNvPr>
                <p14:cNvContentPartPr/>
                <p14:nvPr/>
              </p14:nvContentPartPr>
              <p14:xfrm>
                <a:off x="9080891" y="218935"/>
                <a:ext cx="196920" cy="263520"/>
              </p14:xfrm>
            </p:contentPart>
          </mc:Choice>
          <mc:Fallback xmlns="">
            <p:pic>
              <p:nvPicPr>
                <p:cNvPr id="21" name="Ink 20">
                  <a:extLst>
                    <a:ext uri="{FF2B5EF4-FFF2-40B4-BE49-F238E27FC236}">
                      <a16:creationId xmlns:a16="http://schemas.microsoft.com/office/drawing/2014/main" id="{562F4804-FDE1-BC31-74A8-D2062F234404}"/>
                    </a:ext>
                  </a:extLst>
                </p:cNvPr>
                <p:cNvPicPr/>
                <p:nvPr/>
              </p:nvPicPr>
              <p:blipFill>
                <a:blip r:embed="rId33"/>
                <a:stretch>
                  <a:fillRect/>
                </a:stretch>
              </p:blipFill>
              <p:spPr>
                <a:xfrm>
                  <a:off x="9071891" y="209935"/>
                  <a:ext cx="214560" cy="2811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2" name="Ink 21">
                  <a:extLst>
                    <a:ext uri="{FF2B5EF4-FFF2-40B4-BE49-F238E27FC236}">
                      <a16:creationId xmlns:a16="http://schemas.microsoft.com/office/drawing/2014/main" id="{A0EA9673-F53F-BFDD-B8FA-648D528E2B4A}"/>
                    </a:ext>
                  </a:extLst>
                </p14:cNvPr>
                <p14:cNvContentPartPr/>
                <p14:nvPr/>
              </p14:nvContentPartPr>
              <p14:xfrm>
                <a:off x="9085211" y="194095"/>
                <a:ext cx="279360" cy="57600"/>
              </p14:xfrm>
            </p:contentPart>
          </mc:Choice>
          <mc:Fallback xmlns="">
            <p:pic>
              <p:nvPicPr>
                <p:cNvPr id="22" name="Ink 21">
                  <a:extLst>
                    <a:ext uri="{FF2B5EF4-FFF2-40B4-BE49-F238E27FC236}">
                      <a16:creationId xmlns:a16="http://schemas.microsoft.com/office/drawing/2014/main" id="{A0EA9673-F53F-BFDD-B8FA-648D528E2B4A}"/>
                    </a:ext>
                  </a:extLst>
                </p:cNvPr>
                <p:cNvPicPr/>
                <p:nvPr/>
              </p:nvPicPr>
              <p:blipFill>
                <a:blip r:embed="rId35"/>
                <a:stretch>
                  <a:fillRect/>
                </a:stretch>
              </p:blipFill>
              <p:spPr>
                <a:xfrm>
                  <a:off x="9076211" y="185455"/>
                  <a:ext cx="29700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3" name="Ink 22">
                  <a:extLst>
                    <a:ext uri="{FF2B5EF4-FFF2-40B4-BE49-F238E27FC236}">
                      <a16:creationId xmlns:a16="http://schemas.microsoft.com/office/drawing/2014/main" id="{099F42AB-4EDE-9AD3-9A69-19157FAD8396}"/>
                    </a:ext>
                  </a:extLst>
                </p14:cNvPr>
                <p14:cNvContentPartPr/>
                <p14:nvPr/>
              </p14:nvContentPartPr>
              <p14:xfrm>
                <a:off x="9288611" y="146575"/>
                <a:ext cx="1705680" cy="411480"/>
              </p14:xfrm>
            </p:contentPart>
          </mc:Choice>
          <mc:Fallback xmlns="">
            <p:pic>
              <p:nvPicPr>
                <p:cNvPr id="23" name="Ink 22">
                  <a:extLst>
                    <a:ext uri="{FF2B5EF4-FFF2-40B4-BE49-F238E27FC236}">
                      <a16:creationId xmlns:a16="http://schemas.microsoft.com/office/drawing/2014/main" id="{099F42AB-4EDE-9AD3-9A69-19157FAD8396}"/>
                    </a:ext>
                  </a:extLst>
                </p:cNvPr>
                <p:cNvPicPr/>
                <p:nvPr/>
              </p:nvPicPr>
              <p:blipFill>
                <a:blip r:embed="rId37"/>
                <a:stretch>
                  <a:fillRect/>
                </a:stretch>
              </p:blipFill>
              <p:spPr>
                <a:xfrm>
                  <a:off x="9279971" y="137935"/>
                  <a:ext cx="1723320" cy="4291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4" name="Ink 23">
                  <a:extLst>
                    <a:ext uri="{FF2B5EF4-FFF2-40B4-BE49-F238E27FC236}">
                      <a16:creationId xmlns:a16="http://schemas.microsoft.com/office/drawing/2014/main" id="{34F09B50-D824-E332-523F-032AA8613530}"/>
                    </a:ext>
                  </a:extLst>
                </p14:cNvPr>
                <p14:cNvContentPartPr/>
                <p14:nvPr/>
              </p14:nvContentPartPr>
              <p14:xfrm>
                <a:off x="10581731" y="340255"/>
                <a:ext cx="16200" cy="10440"/>
              </p14:xfrm>
            </p:contentPart>
          </mc:Choice>
          <mc:Fallback xmlns="">
            <p:pic>
              <p:nvPicPr>
                <p:cNvPr id="24" name="Ink 23">
                  <a:extLst>
                    <a:ext uri="{FF2B5EF4-FFF2-40B4-BE49-F238E27FC236}">
                      <a16:creationId xmlns:a16="http://schemas.microsoft.com/office/drawing/2014/main" id="{34F09B50-D824-E332-523F-032AA8613530}"/>
                    </a:ext>
                  </a:extLst>
                </p:cNvPr>
                <p:cNvPicPr/>
                <p:nvPr/>
              </p:nvPicPr>
              <p:blipFill>
                <a:blip r:embed="rId39"/>
                <a:stretch>
                  <a:fillRect/>
                </a:stretch>
              </p:blipFill>
              <p:spPr>
                <a:xfrm>
                  <a:off x="10572731" y="331255"/>
                  <a:ext cx="3384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5" name="Ink 24">
                  <a:extLst>
                    <a:ext uri="{FF2B5EF4-FFF2-40B4-BE49-F238E27FC236}">
                      <a16:creationId xmlns:a16="http://schemas.microsoft.com/office/drawing/2014/main" id="{7C5AA81F-A064-F920-5FA8-F75A2BEFEDFF}"/>
                    </a:ext>
                  </a:extLst>
                </p14:cNvPr>
                <p14:cNvContentPartPr/>
                <p14:nvPr/>
              </p14:nvContentPartPr>
              <p14:xfrm>
                <a:off x="10276811" y="306415"/>
                <a:ext cx="416880" cy="14400"/>
              </p14:xfrm>
            </p:contentPart>
          </mc:Choice>
          <mc:Fallback xmlns="">
            <p:pic>
              <p:nvPicPr>
                <p:cNvPr id="25" name="Ink 24">
                  <a:extLst>
                    <a:ext uri="{FF2B5EF4-FFF2-40B4-BE49-F238E27FC236}">
                      <a16:creationId xmlns:a16="http://schemas.microsoft.com/office/drawing/2014/main" id="{7C5AA81F-A064-F920-5FA8-F75A2BEFEDFF}"/>
                    </a:ext>
                  </a:extLst>
                </p:cNvPr>
                <p:cNvPicPr/>
                <p:nvPr/>
              </p:nvPicPr>
              <p:blipFill>
                <a:blip r:embed="rId41"/>
                <a:stretch>
                  <a:fillRect/>
                </a:stretch>
              </p:blipFill>
              <p:spPr>
                <a:xfrm>
                  <a:off x="10268171" y="297415"/>
                  <a:ext cx="43452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6" name="Ink 25">
                  <a:extLst>
                    <a:ext uri="{FF2B5EF4-FFF2-40B4-BE49-F238E27FC236}">
                      <a16:creationId xmlns:a16="http://schemas.microsoft.com/office/drawing/2014/main" id="{E0919BF9-593E-E70B-A0FA-A72FC4ABF48A}"/>
                    </a:ext>
                  </a:extLst>
                </p14:cNvPr>
                <p14:cNvContentPartPr/>
                <p14:nvPr/>
              </p14:nvContentPartPr>
              <p14:xfrm>
                <a:off x="11014451" y="170335"/>
                <a:ext cx="114480" cy="442800"/>
              </p14:xfrm>
            </p:contentPart>
          </mc:Choice>
          <mc:Fallback xmlns="">
            <p:pic>
              <p:nvPicPr>
                <p:cNvPr id="26" name="Ink 25">
                  <a:extLst>
                    <a:ext uri="{FF2B5EF4-FFF2-40B4-BE49-F238E27FC236}">
                      <a16:creationId xmlns:a16="http://schemas.microsoft.com/office/drawing/2014/main" id="{E0919BF9-593E-E70B-A0FA-A72FC4ABF48A}"/>
                    </a:ext>
                  </a:extLst>
                </p:cNvPr>
                <p:cNvPicPr/>
                <p:nvPr/>
              </p:nvPicPr>
              <p:blipFill>
                <a:blip r:embed="rId43"/>
                <a:stretch>
                  <a:fillRect/>
                </a:stretch>
              </p:blipFill>
              <p:spPr>
                <a:xfrm>
                  <a:off x="11005811" y="161695"/>
                  <a:ext cx="132120" cy="460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4">
            <p14:nvContentPartPr>
              <p14:cNvPr id="28" name="Ink 27">
                <a:extLst>
                  <a:ext uri="{FF2B5EF4-FFF2-40B4-BE49-F238E27FC236}">
                    <a16:creationId xmlns:a16="http://schemas.microsoft.com/office/drawing/2014/main" id="{7AC32998-E090-9260-EDB1-BB9EFB804F12}"/>
                  </a:ext>
                </a:extLst>
              </p14:cNvPr>
              <p14:cNvContentPartPr/>
              <p14:nvPr/>
            </p14:nvContentPartPr>
            <p14:xfrm>
              <a:off x="4567931" y="1238815"/>
              <a:ext cx="1605600" cy="366480"/>
            </p14:xfrm>
          </p:contentPart>
        </mc:Choice>
        <mc:Fallback xmlns="">
          <p:pic>
            <p:nvPicPr>
              <p:cNvPr id="28" name="Ink 27">
                <a:extLst>
                  <a:ext uri="{FF2B5EF4-FFF2-40B4-BE49-F238E27FC236}">
                    <a16:creationId xmlns:a16="http://schemas.microsoft.com/office/drawing/2014/main" id="{7AC32998-E090-9260-EDB1-BB9EFB804F12}"/>
                  </a:ext>
                </a:extLst>
              </p:cNvPr>
              <p:cNvPicPr/>
              <p:nvPr/>
            </p:nvPicPr>
            <p:blipFill>
              <a:blip r:embed="rId45"/>
              <a:stretch>
                <a:fillRect/>
              </a:stretch>
            </p:blipFill>
            <p:spPr>
              <a:xfrm>
                <a:off x="4559291" y="1229815"/>
                <a:ext cx="1623240" cy="3841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9" name="Ink 28">
                <a:extLst>
                  <a:ext uri="{FF2B5EF4-FFF2-40B4-BE49-F238E27FC236}">
                    <a16:creationId xmlns:a16="http://schemas.microsoft.com/office/drawing/2014/main" id="{FF40A791-AEF3-406F-C9B1-433ECB21640C}"/>
                  </a:ext>
                </a:extLst>
              </p14:cNvPr>
              <p14:cNvContentPartPr/>
              <p14:nvPr/>
            </p14:nvContentPartPr>
            <p14:xfrm>
              <a:off x="5148611" y="1266175"/>
              <a:ext cx="174600" cy="212400"/>
            </p14:xfrm>
          </p:contentPart>
        </mc:Choice>
        <mc:Fallback xmlns="">
          <p:pic>
            <p:nvPicPr>
              <p:cNvPr id="29" name="Ink 28">
                <a:extLst>
                  <a:ext uri="{FF2B5EF4-FFF2-40B4-BE49-F238E27FC236}">
                    <a16:creationId xmlns:a16="http://schemas.microsoft.com/office/drawing/2014/main" id="{FF40A791-AEF3-406F-C9B1-433ECB21640C}"/>
                  </a:ext>
                </a:extLst>
              </p:cNvPr>
              <p:cNvPicPr/>
              <p:nvPr/>
            </p:nvPicPr>
            <p:blipFill>
              <a:blip r:embed="rId47"/>
              <a:stretch>
                <a:fillRect/>
              </a:stretch>
            </p:blipFill>
            <p:spPr>
              <a:xfrm>
                <a:off x="5139611" y="1257535"/>
                <a:ext cx="192240" cy="230040"/>
              </a:xfrm>
              <a:prstGeom prst="rect">
                <a:avLst/>
              </a:prstGeom>
            </p:spPr>
          </p:pic>
        </mc:Fallback>
      </mc:AlternateContent>
      <p:grpSp>
        <p:nvGrpSpPr>
          <p:cNvPr id="35" name="Group 34">
            <a:extLst>
              <a:ext uri="{FF2B5EF4-FFF2-40B4-BE49-F238E27FC236}">
                <a16:creationId xmlns:a16="http://schemas.microsoft.com/office/drawing/2014/main" id="{7C03C004-4B93-9D60-D723-A154342B5C45}"/>
              </a:ext>
            </a:extLst>
          </p:cNvPr>
          <p:cNvGrpSpPr/>
          <p:nvPr/>
        </p:nvGrpSpPr>
        <p:grpSpPr>
          <a:xfrm>
            <a:off x="4474691" y="2132695"/>
            <a:ext cx="1434600" cy="462600"/>
            <a:chOff x="4474691" y="2132695"/>
            <a:chExt cx="1434600" cy="462600"/>
          </a:xfrm>
        </p:grpSpPr>
        <mc:AlternateContent xmlns:mc="http://schemas.openxmlformats.org/markup-compatibility/2006" xmlns:p14="http://schemas.microsoft.com/office/powerpoint/2010/main">
          <mc:Choice Requires="p14">
            <p:contentPart p14:bwMode="auto" r:id="rId48">
              <p14:nvContentPartPr>
                <p14:cNvPr id="30" name="Ink 29">
                  <a:extLst>
                    <a:ext uri="{FF2B5EF4-FFF2-40B4-BE49-F238E27FC236}">
                      <a16:creationId xmlns:a16="http://schemas.microsoft.com/office/drawing/2014/main" id="{A21E752A-F5E5-17B8-FC56-73EAA0A5049C}"/>
                    </a:ext>
                  </a:extLst>
                </p14:cNvPr>
                <p14:cNvContentPartPr/>
                <p14:nvPr/>
              </p14:nvContentPartPr>
              <p14:xfrm>
                <a:off x="4677011" y="2132695"/>
                <a:ext cx="1091520" cy="68760"/>
              </p14:xfrm>
            </p:contentPart>
          </mc:Choice>
          <mc:Fallback xmlns="">
            <p:pic>
              <p:nvPicPr>
                <p:cNvPr id="30" name="Ink 29">
                  <a:extLst>
                    <a:ext uri="{FF2B5EF4-FFF2-40B4-BE49-F238E27FC236}">
                      <a16:creationId xmlns:a16="http://schemas.microsoft.com/office/drawing/2014/main" id="{A21E752A-F5E5-17B8-FC56-73EAA0A5049C}"/>
                    </a:ext>
                  </a:extLst>
                </p:cNvPr>
                <p:cNvPicPr/>
                <p:nvPr/>
              </p:nvPicPr>
              <p:blipFill>
                <a:blip r:embed="rId49"/>
                <a:stretch>
                  <a:fillRect/>
                </a:stretch>
              </p:blipFill>
              <p:spPr>
                <a:xfrm>
                  <a:off x="4668011" y="2124055"/>
                  <a:ext cx="110916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1" name="Ink 30">
                  <a:extLst>
                    <a:ext uri="{FF2B5EF4-FFF2-40B4-BE49-F238E27FC236}">
                      <a16:creationId xmlns:a16="http://schemas.microsoft.com/office/drawing/2014/main" id="{62E16E66-557A-FBDA-65BA-8767D4688488}"/>
                    </a:ext>
                  </a:extLst>
                </p14:cNvPr>
                <p14:cNvContentPartPr/>
                <p14:nvPr/>
              </p14:nvContentPartPr>
              <p14:xfrm>
                <a:off x="4474691" y="2237455"/>
                <a:ext cx="197280" cy="239400"/>
              </p14:xfrm>
            </p:contentPart>
          </mc:Choice>
          <mc:Fallback xmlns="">
            <p:pic>
              <p:nvPicPr>
                <p:cNvPr id="31" name="Ink 30">
                  <a:extLst>
                    <a:ext uri="{FF2B5EF4-FFF2-40B4-BE49-F238E27FC236}">
                      <a16:creationId xmlns:a16="http://schemas.microsoft.com/office/drawing/2014/main" id="{62E16E66-557A-FBDA-65BA-8767D4688488}"/>
                    </a:ext>
                  </a:extLst>
                </p:cNvPr>
                <p:cNvPicPr/>
                <p:nvPr/>
              </p:nvPicPr>
              <p:blipFill>
                <a:blip r:embed="rId51"/>
                <a:stretch>
                  <a:fillRect/>
                </a:stretch>
              </p:blipFill>
              <p:spPr>
                <a:xfrm>
                  <a:off x="4466051" y="2228455"/>
                  <a:ext cx="21492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2" name="Ink 31">
                  <a:extLst>
                    <a:ext uri="{FF2B5EF4-FFF2-40B4-BE49-F238E27FC236}">
                      <a16:creationId xmlns:a16="http://schemas.microsoft.com/office/drawing/2014/main" id="{E1910450-6645-823B-86B4-7F329D31A139}"/>
                    </a:ext>
                  </a:extLst>
                </p14:cNvPr>
                <p14:cNvContentPartPr/>
                <p14:nvPr/>
              </p14:nvContentPartPr>
              <p14:xfrm>
                <a:off x="5726771" y="2184535"/>
                <a:ext cx="182520" cy="396360"/>
              </p14:xfrm>
            </p:contentPart>
          </mc:Choice>
          <mc:Fallback xmlns="">
            <p:pic>
              <p:nvPicPr>
                <p:cNvPr id="32" name="Ink 31">
                  <a:extLst>
                    <a:ext uri="{FF2B5EF4-FFF2-40B4-BE49-F238E27FC236}">
                      <a16:creationId xmlns:a16="http://schemas.microsoft.com/office/drawing/2014/main" id="{E1910450-6645-823B-86B4-7F329D31A139}"/>
                    </a:ext>
                  </a:extLst>
                </p:cNvPr>
                <p:cNvPicPr/>
                <p:nvPr/>
              </p:nvPicPr>
              <p:blipFill>
                <a:blip r:embed="rId53"/>
                <a:stretch>
                  <a:fillRect/>
                </a:stretch>
              </p:blipFill>
              <p:spPr>
                <a:xfrm>
                  <a:off x="5718131" y="2175535"/>
                  <a:ext cx="200160" cy="4140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4" name="Ink 33">
                  <a:extLst>
                    <a:ext uri="{FF2B5EF4-FFF2-40B4-BE49-F238E27FC236}">
                      <a16:creationId xmlns:a16="http://schemas.microsoft.com/office/drawing/2014/main" id="{6036C710-7F55-DACC-7E94-47E5AE0CB424}"/>
                    </a:ext>
                  </a:extLst>
                </p14:cNvPr>
                <p14:cNvContentPartPr/>
                <p14:nvPr/>
              </p14:nvContentPartPr>
              <p14:xfrm>
                <a:off x="5051051" y="2314855"/>
                <a:ext cx="189720" cy="280440"/>
              </p14:xfrm>
            </p:contentPart>
          </mc:Choice>
          <mc:Fallback xmlns="">
            <p:pic>
              <p:nvPicPr>
                <p:cNvPr id="34" name="Ink 33">
                  <a:extLst>
                    <a:ext uri="{FF2B5EF4-FFF2-40B4-BE49-F238E27FC236}">
                      <a16:creationId xmlns:a16="http://schemas.microsoft.com/office/drawing/2014/main" id="{6036C710-7F55-DACC-7E94-47E5AE0CB424}"/>
                    </a:ext>
                  </a:extLst>
                </p:cNvPr>
                <p:cNvPicPr/>
                <p:nvPr/>
              </p:nvPicPr>
              <p:blipFill>
                <a:blip r:embed="rId55"/>
                <a:stretch>
                  <a:fillRect/>
                </a:stretch>
              </p:blipFill>
              <p:spPr>
                <a:xfrm>
                  <a:off x="5042411" y="2306215"/>
                  <a:ext cx="207360" cy="298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6">
            <p14:nvContentPartPr>
              <p14:cNvPr id="36" name="Ink 35">
                <a:extLst>
                  <a:ext uri="{FF2B5EF4-FFF2-40B4-BE49-F238E27FC236}">
                    <a16:creationId xmlns:a16="http://schemas.microsoft.com/office/drawing/2014/main" id="{4C8511D7-5A20-D7B1-1E2F-0E111EB9180C}"/>
                  </a:ext>
                </a:extLst>
              </p14:cNvPr>
              <p14:cNvContentPartPr/>
              <p14:nvPr/>
            </p14:nvContentPartPr>
            <p14:xfrm>
              <a:off x="3080051" y="1699975"/>
              <a:ext cx="398520" cy="275760"/>
            </p14:xfrm>
          </p:contentPart>
        </mc:Choice>
        <mc:Fallback xmlns="">
          <p:pic>
            <p:nvPicPr>
              <p:cNvPr id="36" name="Ink 35">
                <a:extLst>
                  <a:ext uri="{FF2B5EF4-FFF2-40B4-BE49-F238E27FC236}">
                    <a16:creationId xmlns:a16="http://schemas.microsoft.com/office/drawing/2014/main" id="{4C8511D7-5A20-D7B1-1E2F-0E111EB9180C}"/>
                  </a:ext>
                </a:extLst>
              </p:cNvPr>
              <p:cNvPicPr/>
              <p:nvPr/>
            </p:nvPicPr>
            <p:blipFill>
              <a:blip r:embed="rId57"/>
              <a:stretch>
                <a:fillRect/>
              </a:stretch>
            </p:blipFill>
            <p:spPr>
              <a:xfrm>
                <a:off x="3071051" y="1690975"/>
                <a:ext cx="416160" cy="2934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7" name="Ink 36">
                <a:extLst>
                  <a:ext uri="{FF2B5EF4-FFF2-40B4-BE49-F238E27FC236}">
                    <a16:creationId xmlns:a16="http://schemas.microsoft.com/office/drawing/2014/main" id="{00F925F0-2B9B-00B1-EE3A-899E9323B49C}"/>
                  </a:ext>
                </a:extLst>
              </p14:cNvPr>
              <p14:cNvContentPartPr/>
              <p14:nvPr/>
            </p14:nvContentPartPr>
            <p14:xfrm>
              <a:off x="1767851" y="1754695"/>
              <a:ext cx="402840" cy="243360"/>
            </p14:xfrm>
          </p:contentPart>
        </mc:Choice>
        <mc:Fallback xmlns="">
          <p:pic>
            <p:nvPicPr>
              <p:cNvPr id="37" name="Ink 36">
                <a:extLst>
                  <a:ext uri="{FF2B5EF4-FFF2-40B4-BE49-F238E27FC236}">
                    <a16:creationId xmlns:a16="http://schemas.microsoft.com/office/drawing/2014/main" id="{00F925F0-2B9B-00B1-EE3A-899E9323B49C}"/>
                  </a:ext>
                </a:extLst>
              </p:cNvPr>
              <p:cNvPicPr/>
              <p:nvPr/>
            </p:nvPicPr>
            <p:blipFill>
              <a:blip r:embed="rId59"/>
              <a:stretch>
                <a:fillRect/>
              </a:stretch>
            </p:blipFill>
            <p:spPr>
              <a:xfrm>
                <a:off x="1758851" y="1746055"/>
                <a:ext cx="42048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8" name="Ink 37">
                <a:extLst>
                  <a:ext uri="{FF2B5EF4-FFF2-40B4-BE49-F238E27FC236}">
                    <a16:creationId xmlns:a16="http://schemas.microsoft.com/office/drawing/2014/main" id="{9A5F2DF9-3A08-A5EC-2904-460120688410}"/>
                  </a:ext>
                </a:extLst>
              </p14:cNvPr>
              <p14:cNvContentPartPr/>
              <p14:nvPr/>
            </p14:nvContentPartPr>
            <p14:xfrm>
              <a:off x="4083371" y="1761895"/>
              <a:ext cx="3026520" cy="149400"/>
            </p14:xfrm>
          </p:contentPart>
        </mc:Choice>
        <mc:Fallback xmlns="">
          <p:pic>
            <p:nvPicPr>
              <p:cNvPr id="38" name="Ink 37">
                <a:extLst>
                  <a:ext uri="{FF2B5EF4-FFF2-40B4-BE49-F238E27FC236}">
                    <a16:creationId xmlns:a16="http://schemas.microsoft.com/office/drawing/2014/main" id="{9A5F2DF9-3A08-A5EC-2904-460120688410}"/>
                  </a:ext>
                </a:extLst>
              </p:cNvPr>
              <p:cNvPicPr/>
              <p:nvPr/>
            </p:nvPicPr>
            <p:blipFill>
              <a:blip r:embed="rId61"/>
              <a:stretch>
                <a:fillRect/>
              </a:stretch>
            </p:blipFill>
            <p:spPr>
              <a:xfrm>
                <a:off x="4074371" y="1753255"/>
                <a:ext cx="3044160" cy="167040"/>
              </a:xfrm>
              <a:prstGeom prst="rect">
                <a:avLst/>
              </a:prstGeom>
            </p:spPr>
          </p:pic>
        </mc:Fallback>
      </mc:AlternateContent>
      <p:grpSp>
        <p:nvGrpSpPr>
          <p:cNvPr id="44" name="Group 43">
            <a:extLst>
              <a:ext uri="{FF2B5EF4-FFF2-40B4-BE49-F238E27FC236}">
                <a16:creationId xmlns:a16="http://schemas.microsoft.com/office/drawing/2014/main" id="{E57F8DD6-C487-5814-3FE0-0B9597BD0E72}"/>
              </a:ext>
            </a:extLst>
          </p:cNvPr>
          <p:cNvGrpSpPr/>
          <p:nvPr/>
        </p:nvGrpSpPr>
        <p:grpSpPr>
          <a:xfrm>
            <a:off x="4665491" y="1582975"/>
            <a:ext cx="1113840" cy="613440"/>
            <a:chOff x="4665491" y="1582975"/>
            <a:chExt cx="1113840" cy="613440"/>
          </a:xfrm>
        </p:grpSpPr>
        <mc:AlternateContent xmlns:mc="http://schemas.openxmlformats.org/markup-compatibility/2006" xmlns:p14="http://schemas.microsoft.com/office/powerpoint/2010/main">
          <mc:Choice Requires="p14">
            <p:contentPart p14:bwMode="auto" r:id="rId62">
              <p14:nvContentPartPr>
                <p14:cNvPr id="39" name="Ink 38">
                  <a:extLst>
                    <a:ext uri="{FF2B5EF4-FFF2-40B4-BE49-F238E27FC236}">
                      <a16:creationId xmlns:a16="http://schemas.microsoft.com/office/drawing/2014/main" id="{8535CF5E-709A-0ED0-CE3C-D601C96ECD07}"/>
                    </a:ext>
                  </a:extLst>
                </p14:cNvPr>
                <p14:cNvContentPartPr/>
                <p14:nvPr/>
              </p14:nvContentPartPr>
              <p14:xfrm>
                <a:off x="5213411" y="1646695"/>
                <a:ext cx="69840" cy="497520"/>
              </p14:xfrm>
            </p:contentPart>
          </mc:Choice>
          <mc:Fallback xmlns="">
            <p:pic>
              <p:nvPicPr>
                <p:cNvPr id="39" name="Ink 38">
                  <a:extLst>
                    <a:ext uri="{FF2B5EF4-FFF2-40B4-BE49-F238E27FC236}">
                      <a16:creationId xmlns:a16="http://schemas.microsoft.com/office/drawing/2014/main" id="{8535CF5E-709A-0ED0-CE3C-D601C96ECD07}"/>
                    </a:ext>
                  </a:extLst>
                </p:cNvPr>
                <p:cNvPicPr/>
                <p:nvPr/>
              </p:nvPicPr>
              <p:blipFill>
                <a:blip r:embed="rId63"/>
                <a:stretch>
                  <a:fillRect/>
                </a:stretch>
              </p:blipFill>
              <p:spPr>
                <a:xfrm>
                  <a:off x="5204771" y="1637695"/>
                  <a:ext cx="87480" cy="5151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0" name="Ink 39">
                  <a:extLst>
                    <a:ext uri="{FF2B5EF4-FFF2-40B4-BE49-F238E27FC236}">
                      <a16:creationId xmlns:a16="http://schemas.microsoft.com/office/drawing/2014/main" id="{C2A87C9D-38D3-E9D4-5E4F-9466AFF8F8C4}"/>
                    </a:ext>
                  </a:extLst>
                </p14:cNvPr>
                <p14:cNvContentPartPr/>
                <p14:nvPr/>
              </p14:nvContentPartPr>
              <p14:xfrm>
                <a:off x="4887971" y="1615735"/>
                <a:ext cx="133200" cy="580680"/>
              </p14:xfrm>
            </p:contentPart>
          </mc:Choice>
          <mc:Fallback xmlns="">
            <p:pic>
              <p:nvPicPr>
                <p:cNvPr id="40" name="Ink 39">
                  <a:extLst>
                    <a:ext uri="{FF2B5EF4-FFF2-40B4-BE49-F238E27FC236}">
                      <a16:creationId xmlns:a16="http://schemas.microsoft.com/office/drawing/2014/main" id="{C2A87C9D-38D3-E9D4-5E4F-9466AFF8F8C4}"/>
                    </a:ext>
                  </a:extLst>
                </p:cNvPr>
                <p:cNvPicPr/>
                <p:nvPr/>
              </p:nvPicPr>
              <p:blipFill>
                <a:blip r:embed="rId65"/>
                <a:stretch>
                  <a:fillRect/>
                </a:stretch>
              </p:blipFill>
              <p:spPr>
                <a:xfrm>
                  <a:off x="4879331" y="1606735"/>
                  <a:ext cx="150840" cy="5983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1" name="Ink 40">
                  <a:extLst>
                    <a:ext uri="{FF2B5EF4-FFF2-40B4-BE49-F238E27FC236}">
                      <a16:creationId xmlns:a16="http://schemas.microsoft.com/office/drawing/2014/main" id="{2D4671C9-7436-FEB8-60F7-D721FA3C01CF}"/>
                    </a:ext>
                  </a:extLst>
                </p14:cNvPr>
                <p14:cNvContentPartPr/>
                <p14:nvPr/>
              </p14:nvContentPartPr>
              <p14:xfrm>
                <a:off x="5460371" y="1582975"/>
                <a:ext cx="96840" cy="538560"/>
              </p14:xfrm>
            </p:contentPart>
          </mc:Choice>
          <mc:Fallback xmlns="">
            <p:pic>
              <p:nvPicPr>
                <p:cNvPr id="41" name="Ink 40">
                  <a:extLst>
                    <a:ext uri="{FF2B5EF4-FFF2-40B4-BE49-F238E27FC236}">
                      <a16:creationId xmlns:a16="http://schemas.microsoft.com/office/drawing/2014/main" id="{2D4671C9-7436-FEB8-60F7-D721FA3C01CF}"/>
                    </a:ext>
                  </a:extLst>
                </p:cNvPr>
                <p:cNvPicPr/>
                <p:nvPr/>
              </p:nvPicPr>
              <p:blipFill>
                <a:blip r:embed="rId67"/>
                <a:stretch>
                  <a:fillRect/>
                </a:stretch>
              </p:blipFill>
              <p:spPr>
                <a:xfrm>
                  <a:off x="5451371" y="1574335"/>
                  <a:ext cx="114480" cy="5562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2" name="Ink 41">
                  <a:extLst>
                    <a:ext uri="{FF2B5EF4-FFF2-40B4-BE49-F238E27FC236}">
                      <a16:creationId xmlns:a16="http://schemas.microsoft.com/office/drawing/2014/main" id="{2C42752C-1A46-0728-0FED-84E867BCB751}"/>
                    </a:ext>
                  </a:extLst>
                </p14:cNvPr>
                <p14:cNvContentPartPr/>
                <p14:nvPr/>
              </p14:nvContentPartPr>
              <p14:xfrm>
                <a:off x="4665491" y="1673695"/>
                <a:ext cx="132120" cy="518040"/>
              </p14:xfrm>
            </p:contentPart>
          </mc:Choice>
          <mc:Fallback xmlns="">
            <p:pic>
              <p:nvPicPr>
                <p:cNvPr id="42" name="Ink 41">
                  <a:extLst>
                    <a:ext uri="{FF2B5EF4-FFF2-40B4-BE49-F238E27FC236}">
                      <a16:creationId xmlns:a16="http://schemas.microsoft.com/office/drawing/2014/main" id="{2C42752C-1A46-0728-0FED-84E867BCB751}"/>
                    </a:ext>
                  </a:extLst>
                </p:cNvPr>
                <p:cNvPicPr/>
                <p:nvPr/>
              </p:nvPicPr>
              <p:blipFill>
                <a:blip r:embed="rId69"/>
                <a:stretch>
                  <a:fillRect/>
                </a:stretch>
              </p:blipFill>
              <p:spPr>
                <a:xfrm>
                  <a:off x="4656491" y="1665055"/>
                  <a:ext cx="149760" cy="5356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3" name="Ink 42">
                  <a:extLst>
                    <a:ext uri="{FF2B5EF4-FFF2-40B4-BE49-F238E27FC236}">
                      <a16:creationId xmlns:a16="http://schemas.microsoft.com/office/drawing/2014/main" id="{86295587-DF1B-EF90-0DD5-DC90DE3FDE6E}"/>
                    </a:ext>
                  </a:extLst>
                </p14:cNvPr>
                <p14:cNvContentPartPr/>
                <p14:nvPr/>
              </p14:nvContentPartPr>
              <p14:xfrm>
                <a:off x="5643611" y="1604215"/>
                <a:ext cx="135720" cy="543240"/>
              </p14:xfrm>
            </p:contentPart>
          </mc:Choice>
          <mc:Fallback xmlns="">
            <p:pic>
              <p:nvPicPr>
                <p:cNvPr id="43" name="Ink 42">
                  <a:extLst>
                    <a:ext uri="{FF2B5EF4-FFF2-40B4-BE49-F238E27FC236}">
                      <a16:creationId xmlns:a16="http://schemas.microsoft.com/office/drawing/2014/main" id="{86295587-DF1B-EF90-0DD5-DC90DE3FDE6E}"/>
                    </a:ext>
                  </a:extLst>
                </p:cNvPr>
                <p:cNvPicPr/>
                <p:nvPr/>
              </p:nvPicPr>
              <p:blipFill>
                <a:blip r:embed="rId71"/>
                <a:stretch>
                  <a:fillRect/>
                </a:stretch>
              </p:blipFill>
              <p:spPr>
                <a:xfrm>
                  <a:off x="5634971" y="1595215"/>
                  <a:ext cx="153360" cy="560880"/>
                </a:xfrm>
                <a:prstGeom prst="rect">
                  <a:avLst/>
                </a:prstGeom>
              </p:spPr>
            </p:pic>
          </mc:Fallback>
        </mc:AlternateContent>
      </p:grpSp>
      <p:grpSp>
        <p:nvGrpSpPr>
          <p:cNvPr id="49" name="Group 48">
            <a:extLst>
              <a:ext uri="{FF2B5EF4-FFF2-40B4-BE49-F238E27FC236}">
                <a16:creationId xmlns:a16="http://schemas.microsoft.com/office/drawing/2014/main" id="{8046B2F4-1BB3-B95A-ED60-6C4F70881FF0}"/>
              </a:ext>
            </a:extLst>
          </p:cNvPr>
          <p:cNvGrpSpPr/>
          <p:nvPr/>
        </p:nvGrpSpPr>
        <p:grpSpPr>
          <a:xfrm>
            <a:off x="6030251" y="1970335"/>
            <a:ext cx="245520" cy="322560"/>
            <a:chOff x="6030251" y="1970335"/>
            <a:chExt cx="245520" cy="322560"/>
          </a:xfrm>
        </p:grpSpPr>
        <mc:AlternateContent xmlns:mc="http://schemas.openxmlformats.org/markup-compatibility/2006" xmlns:p14="http://schemas.microsoft.com/office/powerpoint/2010/main">
          <mc:Choice Requires="p14">
            <p:contentPart p14:bwMode="auto" r:id="rId72">
              <p14:nvContentPartPr>
                <p14:cNvPr id="45" name="Ink 44">
                  <a:extLst>
                    <a:ext uri="{FF2B5EF4-FFF2-40B4-BE49-F238E27FC236}">
                      <a16:creationId xmlns:a16="http://schemas.microsoft.com/office/drawing/2014/main" id="{00CAD2AD-084A-D5E4-7599-8480D389BD82}"/>
                    </a:ext>
                  </a:extLst>
                </p14:cNvPr>
                <p14:cNvContentPartPr/>
                <p14:nvPr/>
              </p14:nvContentPartPr>
              <p14:xfrm>
                <a:off x="6051131" y="2027215"/>
                <a:ext cx="39240" cy="265680"/>
              </p14:xfrm>
            </p:contentPart>
          </mc:Choice>
          <mc:Fallback xmlns="">
            <p:pic>
              <p:nvPicPr>
                <p:cNvPr id="45" name="Ink 44">
                  <a:extLst>
                    <a:ext uri="{FF2B5EF4-FFF2-40B4-BE49-F238E27FC236}">
                      <a16:creationId xmlns:a16="http://schemas.microsoft.com/office/drawing/2014/main" id="{00CAD2AD-084A-D5E4-7599-8480D389BD82}"/>
                    </a:ext>
                  </a:extLst>
                </p:cNvPr>
                <p:cNvPicPr/>
                <p:nvPr/>
              </p:nvPicPr>
              <p:blipFill>
                <a:blip r:embed="rId73"/>
                <a:stretch>
                  <a:fillRect/>
                </a:stretch>
              </p:blipFill>
              <p:spPr>
                <a:xfrm>
                  <a:off x="6042491" y="2018575"/>
                  <a:ext cx="56880" cy="2833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6" name="Ink 45">
                  <a:extLst>
                    <a:ext uri="{FF2B5EF4-FFF2-40B4-BE49-F238E27FC236}">
                      <a16:creationId xmlns:a16="http://schemas.microsoft.com/office/drawing/2014/main" id="{D34B35F1-6B0D-94A9-8DC2-FCA75BC65513}"/>
                    </a:ext>
                  </a:extLst>
                </p14:cNvPr>
                <p14:cNvContentPartPr/>
                <p14:nvPr/>
              </p14:nvContentPartPr>
              <p14:xfrm>
                <a:off x="6168851" y="2052775"/>
                <a:ext cx="52560" cy="238680"/>
              </p14:xfrm>
            </p:contentPart>
          </mc:Choice>
          <mc:Fallback xmlns="">
            <p:pic>
              <p:nvPicPr>
                <p:cNvPr id="46" name="Ink 45">
                  <a:extLst>
                    <a:ext uri="{FF2B5EF4-FFF2-40B4-BE49-F238E27FC236}">
                      <a16:creationId xmlns:a16="http://schemas.microsoft.com/office/drawing/2014/main" id="{D34B35F1-6B0D-94A9-8DC2-FCA75BC65513}"/>
                    </a:ext>
                  </a:extLst>
                </p:cNvPr>
                <p:cNvPicPr/>
                <p:nvPr/>
              </p:nvPicPr>
              <p:blipFill>
                <a:blip r:embed="rId75"/>
                <a:stretch>
                  <a:fillRect/>
                </a:stretch>
              </p:blipFill>
              <p:spPr>
                <a:xfrm>
                  <a:off x="6160211" y="2044135"/>
                  <a:ext cx="7020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7" name="Ink 46">
                  <a:extLst>
                    <a:ext uri="{FF2B5EF4-FFF2-40B4-BE49-F238E27FC236}">
                      <a16:creationId xmlns:a16="http://schemas.microsoft.com/office/drawing/2014/main" id="{50D3393F-7742-523B-3C38-96A97AE08734}"/>
                    </a:ext>
                  </a:extLst>
                </p14:cNvPr>
                <p14:cNvContentPartPr/>
                <p14:nvPr/>
              </p14:nvContentPartPr>
              <p14:xfrm>
                <a:off x="6030251" y="2206135"/>
                <a:ext cx="153720" cy="10440"/>
              </p14:xfrm>
            </p:contentPart>
          </mc:Choice>
          <mc:Fallback xmlns="">
            <p:pic>
              <p:nvPicPr>
                <p:cNvPr id="47" name="Ink 46">
                  <a:extLst>
                    <a:ext uri="{FF2B5EF4-FFF2-40B4-BE49-F238E27FC236}">
                      <a16:creationId xmlns:a16="http://schemas.microsoft.com/office/drawing/2014/main" id="{50D3393F-7742-523B-3C38-96A97AE08734}"/>
                    </a:ext>
                  </a:extLst>
                </p:cNvPr>
                <p:cNvPicPr/>
                <p:nvPr/>
              </p:nvPicPr>
              <p:blipFill>
                <a:blip r:embed="rId77"/>
                <a:stretch>
                  <a:fillRect/>
                </a:stretch>
              </p:blipFill>
              <p:spPr>
                <a:xfrm>
                  <a:off x="6021251" y="2197135"/>
                  <a:ext cx="17136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8" name="Ink 47">
                  <a:extLst>
                    <a:ext uri="{FF2B5EF4-FFF2-40B4-BE49-F238E27FC236}">
                      <a16:creationId xmlns:a16="http://schemas.microsoft.com/office/drawing/2014/main" id="{6CA7A4E6-A8BE-2CAB-F72D-9F2F471B274E}"/>
                    </a:ext>
                  </a:extLst>
                </p14:cNvPr>
                <p14:cNvContentPartPr/>
                <p14:nvPr/>
              </p14:nvContentPartPr>
              <p14:xfrm>
                <a:off x="6052931" y="1970335"/>
                <a:ext cx="222840" cy="15480"/>
              </p14:xfrm>
            </p:contentPart>
          </mc:Choice>
          <mc:Fallback xmlns="">
            <p:pic>
              <p:nvPicPr>
                <p:cNvPr id="48" name="Ink 47">
                  <a:extLst>
                    <a:ext uri="{FF2B5EF4-FFF2-40B4-BE49-F238E27FC236}">
                      <a16:creationId xmlns:a16="http://schemas.microsoft.com/office/drawing/2014/main" id="{6CA7A4E6-A8BE-2CAB-F72D-9F2F471B274E}"/>
                    </a:ext>
                  </a:extLst>
                </p:cNvPr>
                <p:cNvPicPr/>
                <p:nvPr/>
              </p:nvPicPr>
              <p:blipFill>
                <a:blip r:embed="rId79"/>
                <a:stretch>
                  <a:fillRect/>
                </a:stretch>
              </p:blipFill>
              <p:spPr>
                <a:xfrm>
                  <a:off x="6044291" y="1961335"/>
                  <a:ext cx="240480" cy="33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0">
            <p14:nvContentPartPr>
              <p14:cNvPr id="50" name="Ink 49">
                <a:extLst>
                  <a:ext uri="{FF2B5EF4-FFF2-40B4-BE49-F238E27FC236}">
                    <a16:creationId xmlns:a16="http://schemas.microsoft.com/office/drawing/2014/main" id="{3589C194-FA4C-039E-C676-40DA5D80EBFD}"/>
                  </a:ext>
                </a:extLst>
              </p14:cNvPr>
              <p14:cNvContentPartPr/>
              <p14:nvPr/>
            </p14:nvContentPartPr>
            <p14:xfrm>
              <a:off x="3144131" y="1787095"/>
              <a:ext cx="200520" cy="90360"/>
            </p14:xfrm>
          </p:contentPart>
        </mc:Choice>
        <mc:Fallback xmlns="">
          <p:pic>
            <p:nvPicPr>
              <p:cNvPr id="50" name="Ink 49">
                <a:extLst>
                  <a:ext uri="{FF2B5EF4-FFF2-40B4-BE49-F238E27FC236}">
                    <a16:creationId xmlns:a16="http://schemas.microsoft.com/office/drawing/2014/main" id="{3589C194-FA4C-039E-C676-40DA5D80EBFD}"/>
                  </a:ext>
                </a:extLst>
              </p:cNvPr>
              <p:cNvPicPr/>
              <p:nvPr/>
            </p:nvPicPr>
            <p:blipFill>
              <a:blip r:embed="rId81"/>
              <a:stretch>
                <a:fillRect/>
              </a:stretch>
            </p:blipFill>
            <p:spPr>
              <a:xfrm>
                <a:off x="3090131" y="1679095"/>
                <a:ext cx="308160" cy="3060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1" name="Ink 50">
                <a:extLst>
                  <a:ext uri="{FF2B5EF4-FFF2-40B4-BE49-F238E27FC236}">
                    <a16:creationId xmlns:a16="http://schemas.microsoft.com/office/drawing/2014/main" id="{466FEAB2-C925-1778-47E0-73B5FDEEB492}"/>
                  </a:ext>
                </a:extLst>
              </p14:cNvPr>
              <p14:cNvContentPartPr/>
              <p14:nvPr/>
            </p14:nvContentPartPr>
            <p14:xfrm>
              <a:off x="3382451" y="1809415"/>
              <a:ext cx="25200" cy="10440"/>
            </p14:xfrm>
          </p:contentPart>
        </mc:Choice>
        <mc:Fallback xmlns="">
          <p:pic>
            <p:nvPicPr>
              <p:cNvPr id="51" name="Ink 50">
                <a:extLst>
                  <a:ext uri="{FF2B5EF4-FFF2-40B4-BE49-F238E27FC236}">
                    <a16:creationId xmlns:a16="http://schemas.microsoft.com/office/drawing/2014/main" id="{466FEAB2-C925-1778-47E0-73B5FDEEB492}"/>
                  </a:ext>
                </a:extLst>
              </p:cNvPr>
              <p:cNvPicPr/>
              <p:nvPr/>
            </p:nvPicPr>
            <p:blipFill>
              <a:blip r:embed="rId83"/>
              <a:stretch>
                <a:fillRect/>
              </a:stretch>
            </p:blipFill>
            <p:spPr>
              <a:xfrm>
                <a:off x="3328451" y="1701775"/>
                <a:ext cx="13284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2" name="Ink 51">
                <a:extLst>
                  <a:ext uri="{FF2B5EF4-FFF2-40B4-BE49-F238E27FC236}">
                    <a16:creationId xmlns:a16="http://schemas.microsoft.com/office/drawing/2014/main" id="{81EA7E1F-487E-8D1E-FD3A-706093533070}"/>
                  </a:ext>
                </a:extLst>
              </p14:cNvPr>
              <p14:cNvContentPartPr/>
              <p14:nvPr/>
            </p14:nvContentPartPr>
            <p14:xfrm>
              <a:off x="3107771" y="1833535"/>
              <a:ext cx="240840" cy="98640"/>
            </p14:xfrm>
          </p:contentPart>
        </mc:Choice>
        <mc:Fallback xmlns="">
          <p:pic>
            <p:nvPicPr>
              <p:cNvPr id="52" name="Ink 51">
                <a:extLst>
                  <a:ext uri="{FF2B5EF4-FFF2-40B4-BE49-F238E27FC236}">
                    <a16:creationId xmlns:a16="http://schemas.microsoft.com/office/drawing/2014/main" id="{81EA7E1F-487E-8D1E-FD3A-706093533070}"/>
                  </a:ext>
                </a:extLst>
              </p:cNvPr>
              <p:cNvPicPr/>
              <p:nvPr/>
            </p:nvPicPr>
            <p:blipFill>
              <a:blip r:embed="rId85"/>
              <a:stretch>
                <a:fillRect/>
              </a:stretch>
            </p:blipFill>
            <p:spPr>
              <a:xfrm>
                <a:off x="3054131" y="1725535"/>
                <a:ext cx="348480" cy="3142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3" name="Ink 52">
                <a:extLst>
                  <a:ext uri="{FF2B5EF4-FFF2-40B4-BE49-F238E27FC236}">
                    <a16:creationId xmlns:a16="http://schemas.microsoft.com/office/drawing/2014/main" id="{4952CA23-2896-431E-6FEC-B71947F0C193}"/>
                  </a:ext>
                </a:extLst>
              </p14:cNvPr>
              <p14:cNvContentPartPr/>
              <p14:nvPr/>
            </p14:nvContentPartPr>
            <p14:xfrm>
              <a:off x="1838411" y="1833535"/>
              <a:ext cx="263880" cy="88560"/>
            </p14:xfrm>
          </p:contentPart>
        </mc:Choice>
        <mc:Fallback xmlns="">
          <p:pic>
            <p:nvPicPr>
              <p:cNvPr id="53" name="Ink 52">
                <a:extLst>
                  <a:ext uri="{FF2B5EF4-FFF2-40B4-BE49-F238E27FC236}">
                    <a16:creationId xmlns:a16="http://schemas.microsoft.com/office/drawing/2014/main" id="{4952CA23-2896-431E-6FEC-B71947F0C193}"/>
                  </a:ext>
                </a:extLst>
              </p:cNvPr>
              <p:cNvPicPr/>
              <p:nvPr/>
            </p:nvPicPr>
            <p:blipFill>
              <a:blip r:embed="rId87"/>
              <a:stretch>
                <a:fillRect/>
              </a:stretch>
            </p:blipFill>
            <p:spPr>
              <a:xfrm>
                <a:off x="1784411" y="1725535"/>
                <a:ext cx="371520" cy="3042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4" name="Ink 53">
                <a:extLst>
                  <a:ext uri="{FF2B5EF4-FFF2-40B4-BE49-F238E27FC236}">
                    <a16:creationId xmlns:a16="http://schemas.microsoft.com/office/drawing/2014/main" id="{E7A077B6-E445-4CC8-67E0-B8FE40CD1E86}"/>
                  </a:ext>
                </a:extLst>
              </p14:cNvPr>
              <p14:cNvContentPartPr/>
              <p14:nvPr/>
            </p14:nvContentPartPr>
            <p14:xfrm>
              <a:off x="1922651" y="1844695"/>
              <a:ext cx="95400" cy="77040"/>
            </p14:xfrm>
          </p:contentPart>
        </mc:Choice>
        <mc:Fallback xmlns="">
          <p:pic>
            <p:nvPicPr>
              <p:cNvPr id="54" name="Ink 53">
                <a:extLst>
                  <a:ext uri="{FF2B5EF4-FFF2-40B4-BE49-F238E27FC236}">
                    <a16:creationId xmlns:a16="http://schemas.microsoft.com/office/drawing/2014/main" id="{E7A077B6-E445-4CC8-67E0-B8FE40CD1E86}"/>
                  </a:ext>
                </a:extLst>
              </p:cNvPr>
              <p:cNvPicPr/>
              <p:nvPr/>
            </p:nvPicPr>
            <p:blipFill>
              <a:blip r:embed="rId89"/>
              <a:stretch>
                <a:fillRect/>
              </a:stretch>
            </p:blipFill>
            <p:spPr>
              <a:xfrm>
                <a:off x="1913651" y="1836055"/>
                <a:ext cx="11304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5" name="Ink 54">
                <a:extLst>
                  <a:ext uri="{FF2B5EF4-FFF2-40B4-BE49-F238E27FC236}">
                    <a16:creationId xmlns:a16="http://schemas.microsoft.com/office/drawing/2014/main" id="{13621B2D-EFEF-E95A-6BDA-AD377D85F8F9}"/>
                  </a:ext>
                </a:extLst>
              </p14:cNvPr>
              <p14:cNvContentPartPr/>
              <p14:nvPr/>
            </p14:nvContentPartPr>
            <p14:xfrm>
              <a:off x="1642211" y="1535815"/>
              <a:ext cx="689760" cy="637200"/>
            </p14:xfrm>
          </p:contentPart>
        </mc:Choice>
        <mc:Fallback xmlns="">
          <p:pic>
            <p:nvPicPr>
              <p:cNvPr id="55" name="Ink 54">
                <a:extLst>
                  <a:ext uri="{FF2B5EF4-FFF2-40B4-BE49-F238E27FC236}">
                    <a16:creationId xmlns:a16="http://schemas.microsoft.com/office/drawing/2014/main" id="{13621B2D-EFEF-E95A-6BDA-AD377D85F8F9}"/>
                  </a:ext>
                </a:extLst>
              </p:cNvPr>
              <p:cNvPicPr/>
              <p:nvPr/>
            </p:nvPicPr>
            <p:blipFill>
              <a:blip r:embed="rId91"/>
              <a:stretch>
                <a:fillRect/>
              </a:stretch>
            </p:blipFill>
            <p:spPr>
              <a:xfrm>
                <a:off x="1633571" y="1526815"/>
                <a:ext cx="707400" cy="6548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6" name="Ink 55">
                <a:extLst>
                  <a:ext uri="{FF2B5EF4-FFF2-40B4-BE49-F238E27FC236}">
                    <a16:creationId xmlns:a16="http://schemas.microsoft.com/office/drawing/2014/main" id="{73664FBC-4B35-3E26-C672-D80F8746AB4D}"/>
                  </a:ext>
                </a:extLst>
              </p14:cNvPr>
              <p14:cNvContentPartPr/>
              <p14:nvPr/>
            </p14:nvContentPartPr>
            <p14:xfrm>
              <a:off x="1846691" y="1289935"/>
              <a:ext cx="250560" cy="897840"/>
            </p14:xfrm>
          </p:contentPart>
        </mc:Choice>
        <mc:Fallback xmlns="">
          <p:pic>
            <p:nvPicPr>
              <p:cNvPr id="56" name="Ink 55">
                <a:extLst>
                  <a:ext uri="{FF2B5EF4-FFF2-40B4-BE49-F238E27FC236}">
                    <a16:creationId xmlns:a16="http://schemas.microsoft.com/office/drawing/2014/main" id="{73664FBC-4B35-3E26-C672-D80F8746AB4D}"/>
                  </a:ext>
                </a:extLst>
              </p:cNvPr>
              <p:cNvPicPr/>
              <p:nvPr/>
            </p:nvPicPr>
            <p:blipFill>
              <a:blip r:embed="rId93"/>
              <a:stretch>
                <a:fillRect/>
              </a:stretch>
            </p:blipFill>
            <p:spPr>
              <a:xfrm>
                <a:off x="1837691" y="1280935"/>
                <a:ext cx="268200" cy="915480"/>
              </a:xfrm>
              <a:prstGeom prst="rect">
                <a:avLst/>
              </a:prstGeom>
            </p:spPr>
          </p:pic>
        </mc:Fallback>
      </mc:AlternateContent>
      <p:grpSp>
        <p:nvGrpSpPr>
          <p:cNvPr id="64" name="Group 63">
            <a:extLst>
              <a:ext uri="{FF2B5EF4-FFF2-40B4-BE49-F238E27FC236}">
                <a16:creationId xmlns:a16="http://schemas.microsoft.com/office/drawing/2014/main" id="{B74CE945-ADD9-C00F-5733-9E6FB0CCDD8A}"/>
              </a:ext>
            </a:extLst>
          </p:cNvPr>
          <p:cNvGrpSpPr/>
          <p:nvPr/>
        </p:nvGrpSpPr>
        <p:grpSpPr>
          <a:xfrm>
            <a:off x="1893491" y="877375"/>
            <a:ext cx="396720" cy="377280"/>
            <a:chOff x="1893491" y="877375"/>
            <a:chExt cx="396720" cy="377280"/>
          </a:xfrm>
        </p:grpSpPr>
        <mc:AlternateContent xmlns:mc="http://schemas.openxmlformats.org/markup-compatibility/2006" xmlns:p14="http://schemas.microsoft.com/office/powerpoint/2010/main">
          <mc:Choice Requires="p14">
            <p:contentPart p14:bwMode="auto" r:id="rId94">
              <p14:nvContentPartPr>
                <p14:cNvPr id="59" name="Ink 58">
                  <a:extLst>
                    <a:ext uri="{FF2B5EF4-FFF2-40B4-BE49-F238E27FC236}">
                      <a16:creationId xmlns:a16="http://schemas.microsoft.com/office/drawing/2014/main" id="{09F0C1B8-4001-F29F-6DC2-CE26217E5784}"/>
                    </a:ext>
                  </a:extLst>
                </p14:cNvPr>
                <p14:cNvContentPartPr/>
                <p14:nvPr/>
              </p14:nvContentPartPr>
              <p14:xfrm>
                <a:off x="1964411" y="1025335"/>
                <a:ext cx="169920" cy="13680"/>
              </p14:xfrm>
            </p:contentPart>
          </mc:Choice>
          <mc:Fallback xmlns="">
            <p:pic>
              <p:nvPicPr>
                <p:cNvPr id="59" name="Ink 58">
                  <a:extLst>
                    <a:ext uri="{FF2B5EF4-FFF2-40B4-BE49-F238E27FC236}">
                      <a16:creationId xmlns:a16="http://schemas.microsoft.com/office/drawing/2014/main" id="{09F0C1B8-4001-F29F-6DC2-CE26217E5784}"/>
                    </a:ext>
                  </a:extLst>
                </p:cNvPr>
                <p:cNvPicPr/>
                <p:nvPr/>
              </p:nvPicPr>
              <p:blipFill>
                <a:blip r:embed="rId95"/>
                <a:stretch>
                  <a:fillRect/>
                </a:stretch>
              </p:blipFill>
              <p:spPr>
                <a:xfrm>
                  <a:off x="1955411" y="1016335"/>
                  <a:ext cx="18756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1" name="Ink 60">
                  <a:extLst>
                    <a:ext uri="{FF2B5EF4-FFF2-40B4-BE49-F238E27FC236}">
                      <a16:creationId xmlns:a16="http://schemas.microsoft.com/office/drawing/2014/main" id="{DBC96557-9123-E54B-D921-6DDC87094B30}"/>
                    </a:ext>
                  </a:extLst>
                </p14:cNvPr>
                <p14:cNvContentPartPr/>
                <p14:nvPr/>
              </p14:nvContentPartPr>
              <p14:xfrm>
                <a:off x="1911491" y="877375"/>
                <a:ext cx="378720" cy="142200"/>
              </p14:xfrm>
            </p:contentPart>
          </mc:Choice>
          <mc:Fallback xmlns="">
            <p:pic>
              <p:nvPicPr>
                <p:cNvPr id="61" name="Ink 60">
                  <a:extLst>
                    <a:ext uri="{FF2B5EF4-FFF2-40B4-BE49-F238E27FC236}">
                      <a16:creationId xmlns:a16="http://schemas.microsoft.com/office/drawing/2014/main" id="{DBC96557-9123-E54B-D921-6DDC87094B30}"/>
                    </a:ext>
                  </a:extLst>
                </p:cNvPr>
                <p:cNvPicPr/>
                <p:nvPr/>
              </p:nvPicPr>
              <p:blipFill>
                <a:blip r:embed="rId97"/>
                <a:stretch>
                  <a:fillRect/>
                </a:stretch>
              </p:blipFill>
              <p:spPr>
                <a:xfrm>
                  <a:off x="1902851" y="868735"/>
                  <a:ext cx="39636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3" name="Ink 62">
                  <a:extLst>
                    <a:ext uri="{FF2B5EF4-FFF2-40B4-BE49-F238E27FC236}">
                      <a16:creationId xmlns:a16="http://schemas.microsoft.com/office/drawing/2014/main" id="{B8E8A94C-E57F-309B-CD5D-9C06971FED4F}"/>
                    </a:ext>
                  </a:extLst>
                </p14:cNvPr>
                <p14:cNvContentPartPr/>
                <p14:nvPr/>
              </p14:nvContentPartPr>
              <p14:xfrm>
                <a:off x="1893491" y="1055935"/>
                <a:ext cx="236160" cy="198720"/>
              </p14:xfrm>
            </p:contentPart>
          </mc:Choice>
          <mc:Fallback xmlns="">
            <p:pic>
              <p:nvPicPr>
                <p:cNvPr id="63" name="Ink 62">
                  <a:extLst>
                    <a:ext uri="{FF2B5EF4-FFF2-40B4-BE49-F238E27FC236}">
                      <a16:creationId xmlns:a16="http://schemas.microsoft.com/office/drawing/2014/main" id="{B8E8A94C-E57F-309B-CD5D-9C06971FED4F}"/>
                    </a:ext>
                  </a:extLst>
                </p:cNvPr>
                <p:cNvPicPr/>
                <p:nvPr/>
              </p:nvPicPr>
              <p:blipFill>
                <a:blip r:embed="rId99"/>
                <a:stretch>
                  <a:fillRect/>
                </a:stretch>
              </p:blipFill>
              <p:spPr>
                <a:xfrm>
                  <a:off x="1884491" y="1046935"/>
                  <a:ext cx="253800" cy="216360"/>
                </a:xfrm>
                <a:prstGeom prst="rect">
                  <a:avLst/>
                </a:prstGeom>
              </p:spPr>
            </p:pic>
          </mc:Fallback>
        </mc:AlternateContent>
      </p:grpSp>
      <p:grpSp>
        <p:nvGrpSpPr>
          <p:cNvPr id="79" name="Group 78">
            <a:extLst>
              <a:ext uri="{FF2B5EF4-FFF2-40B4-BE49-F238E27FC236}">
                <a16:creationId xmlns:a16="http://schemas.microsoft.com/office/drawing/2014/main" id="{2FE07A5A-718C-7FE6-A1EA-5526CD9B80E3}"/>
              </a:ext>
            </a:extLst>
          </p:cNvPr>
          <p:cNvGrpSpPr/>
          <p:nvPr/>
        </p:nvGrpSpPr>
        <p:grpSpPr>
          <a:xfrm>
            <a:off x="1631411" y="1329175"/>
            <a:ext cx="1055520" cy="817920"/>
            <a:chOff x="1631411" y="1329175"/>
            <a:chExt cx="1055520" cy="817920"/>
          </a:xfrm>
        </p:grpSpPr>
        <mc:AlternateContent xmlns:mc="http://schemas.openxmlformats.org/markup-compatibility/2006" xmlns:p14="http://schemas.microsoft.com/office/powerpoint/2010/main">
          <mc:Choice Requires="p14">
            <p:contentPart p14:bwMode="auto" r:id="rId100">
              <p14:nvContentPartPr>
                <p14:cNvPr id="65" name="Ink 64">
                  <a:extLst>
                    <a:ext uri="{FF2B5EF4-FFF2-40B4-BE49-F238E27FC236}">
                      <a16:creationId xmlns:a16="http://schemas.microsoft.com/office/drawing/2014/main" id="{24A74F5D-C62F-A301-31DE-EC1E695C58E1}"/>
                    </a:ext>
                  </a:extLst>
                </p14:cNvPr>
                <p14:cNvContentPartPr/>
                <p14:nvPr/>
              </p14:nvContentPartPr>
              <p14:xfrm>
                <a:off x="2390291" y="1450135"/>
                <a:ext cx="146520" cy="217080"/>
              </p14:xfrm>
            </p:contentPart>
          </mc:Choice>
          <mc:Fallback xmlns="">
            <p:pic>
              <p:nvPicPr>
                <p:cNvPr id="65" name="Ink 64">
                  <a:extLst>
                    <a:ext uri="{FF2B5EF4-FFF2-40B4-BE49-F238E27FC236}">
                      <a16:creationId xmlns:a16="http://schemas.microsoft.com/office/drawing/2014/main" id="{24A74F5D-C62F-A301-31DE-EC1E695C58E1}"/>
                    </a:ext>
                  </a:extLst>
                </p:cNvPr>
                <p:cNvPicPr/>
                <p:nvPr/>
              </p:nvPicPr>
              <p:blipFill>
                <a:blip r:embed="rId101"/>
                <a:stretch>
                  <a:fillRect/>
                </a:stretch>
              </p:blipFill>
              <p:spPr>
                <a:xfrm>
                  <a:off x="2381291" y="1441135"/>
                  <a:ext cx="16416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6" name="Ink 65">
                  <a:extLst>
                    <a:ext uri="{FF2B5EF4-FFF2-40B4-BE49-F238E27FC236}">
                      <a16:creationId xmlns:a16="http://schemas.microsoft.com/office/drawing/2014/main" id="{023BC5D7-DE15-F5B0-A893-0BEFD1FA8828}"/>
                    </a:ext>
                  </a:extLst>
                </p14:cNvPr>
                <p14:cNvContentPartPr/>
                <p14:nvPr/>
              </p14:nvContentPartPr>
              <p14:xfrm>
                <a:off x="2370131" y="1477855"/>
                <a:ext cx="185040" cy="20160"/>
              </p14:xfrm>
            </p:contentPart>
          </mc:Choice>
          <mc:Fallback xmlns="">
            <p:pic>
              <p:nvPicPr>
                <p:cNvPr id="66" name="Ink 65">
                  <a:extLst>
                    <a:ext uri="{FF2B5EF4-FFF2-40B4-BE49-F238E27FC236}">
                      <a16:creationId xmlns:a16="http://schemas.microsoft.com/office/drawing/2014/main" id="{023BC5D7-DE15-F5B0-A893-0BEFD1FA8828}"/>
                    </a:ext>
                  </a:extLst>
                </p:cNvPr>
                <p:cNvPicPr/>
                <p:nvPr/>
              </p:nvPicPr>
              <p:blipFill>
                <a:blip r:embed="rId103"/>
                <a:stretch>
                  <a:fillRect/>
                </a:stretch>
              </p:blipFill>
              <p:spPr>
                <a:xfrm>
                  <a:off x="2361131" y="1469215"/>
                  <a:ext cx="20268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8" name="Ink 67">
                  <a:extLst>
                    <a:ext uri="{FF2B5EF4-FFF2-40B4-BE49-F238E27FC236}">
                      <a16:creationId xmlns:a16="http://schemas.microsoft.com/office/drawing/2014/main" id="{BE23F8E6-A6FE-A38B-6EC6-EC32AB4116C0}"/>
                    </a:ext>
                  </a:extLst>
                </p14:cNvPr>
                <p14:cNvContentPartPr/>
                <p14:nvPr/>
              </p14:nvContentPartPr>
              <p14:xfrm>
                <a:off x="2369771" y="1329175"/>
                <a:ext cx="317160" cy="125280"/>
              </p14:xfrm>
            </p:contentPart>
          </mc:Choice>
          <mc:Fallback xmlns="">
            <p:pic>
              <p:nvPicPr>
                <p:cNvPr id="68" name="Ink 67">
                  <a:extLst>
                    <a:ext uri="{FF2B5EF4-FFF2-40B4-BE49-F238E27FC236}">
                      <a16:creationId xmlns:a16="http://schemas.microsoft.com/office/drawing/2014/main" id="{BE23F8E6-A6FE-A38B-6EC6-EC32AB4116C0}"/>
                    </a:ext>
                  </a:extLst>
                </p:cNvPr>
                <p:cNvPicPr/>
                <p:nvPr/>
              </p:nvPicPr>
              <p:blipFill>
                <a:blip r:embed="rId105"/>
                <a:stretch>
                  <a:fillRect/>
                </a:stretch>
              </p:blipFill>
              <p:spPr>
                <a:xfrm>
                  <a:off x="2361131" y="1320175"/>
                  <a:ext cx="33480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70" name="Ink 69">
                  <a:extLst>
                    <a:ext uri="{FF2B5EF4-FFF2-40B4-BE49-F238E27FC236}">
                      <a16:creationId xmlns:a16="http://schemas.microsoft.com/office/drawing/2014/main" id="{969E6900-8134-2FCB-F5F4-26EF3C3A8144}"/>
                    </a:ext>
                  </a:extLst>
                </p14:cNvPr>
                <p14:cNvContentPartPr/>
                <p14:nvPr/>
              </p14:nvContentPartPr>
              <p14:xfrm>
                <a:off x="2126771" y="1547335"/>
                <a:ext cx="191160" cy="167400"/>
              </p14:xfrm>
            </p:contentPart>
          </mc:Choice>
          <mc:Fallback xmlns="">
            <p:pic>
              <p:nvPicPr>
                <p:cNvPr id="70" name="Ink 69">
                  <a:extLst>
                    <a:ext uri="{FF2B5EF4-FFF2-40B4-BE49-F238E27FC236}">
                      <a16:creationId xmlns:a16="http://schemas.microsoft.com/office/drawing/2014/main" id="{969E6900-8134-2FCB-F5F4-26EF3C3A8144}"/>
                    </a:ext>
                  </a:extLst>
                </p:cNvPr>
                <p:cNvPicPr/>
                <p:nvPr/>
              </p:nvPicPr>
              <p:blipFill>
                <a:blip r:embed="rId107"/>
                <a:stretch>
                  <a:fillRect/>
                </a:stretch>
              </p:blipFill>
              <p:spPr>
                <a:xfrm>
                  <a:off x="2117771" y="1538335"/>
                  <a:ext cx="20880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1" name="Ink 70">
                  <a:extLst>
                    <a:ext uri="{FF2B5EF4-FFF2-40B4-BE49-F238E27FC236}">
                      <a16:creationId xmlns:a16="http://schemas.microsoft.com/office/drawing/2014/main" id="{950D99A0-22F7-37FE-C7EF-813ECF4F3D6F}"/>
                    </a:ext>
                  </a:extLst>
                </p14:cNvPr>
                <p14:cNvContentPartPr/>
                <p14:nvPr/>
              </p14:nvContentPartPr>
              <p14:xfrm>
                <a:off x="2214611" y="1611775"/>
                <a:ext cx="37800" cy="58320"/>
              </p14:xfrm>
            </p:contentPart>
          </mc:Choice>
          <mc:Fallback xmlns="">
            <p:pic>
              <p:nvPicPr>
                <p:cNvPr id="71" name="Ink 70">
                  <a:extLst>
                    <a:ext uri="{FF2B5EF4-FFF2-40B4-BE49-F238E27FC236}">
                      <a16:creationId xmlns:a16="http://schemas.microsoft.com/office/drawing/2014/main" id="{950D99A0-22F7-37FE-C7EF-813ECF4F3D6F}"/>
                    </a:ext>
                  </a:extLst>
                </p:cNvPr>
                <p:cNvPicPr/>
                <p:nvPr/>
              </p:nvPicPr>
              <p:blipFill>
                <a:blip r:embed="rId109"/>
                <a:stretch>
                  <a:fillRect/>
                </a:stretch>
              </p:blipFill>
              <p:spPr>
                <a:xfrm>
                  <a:off x="2205611" y="1602775"/>
                  <a:ext cx="5544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2" name="Ink 71">
                  <a:extLst>
                    <a:ext uri="{FF2B5EF4-FFF2-40B4-BE49-F238E27FC236}">
                      <a16:creationId xmlns:a16="http://schemas.microsoft.com/office/drawing/2014/main" id="{340C147F-5F65-03AE-9F95-06179E4A240E}"/>
                    </a:ext>
                  </a:extLst>
                </p14:cNvPr>
                <p14:cNvContentPartPr/>
                <p14:nvPr/>
              </p14:nvContentPartPr>
              <p14:xfrm>
                <a:off x="2236571" y="1634455"/>
                <a:ext cx="63000" cy="57240"/>
              </p14:xfrm>
            </p:contentPart>
          </mc:Choice>
          <mc:Fallback xmlns="">
            <p:pic>
              <p:nvPicPr>
                <p:cNvPr id="72" name="Ink 71">
                  <a:extLst>
                    <a:ext uri="{FF2B5EF4-FFF2-40B4-BE49-F238E27FC236}">
                      <a16:creationId xmlns:a16="http://schemas.microsoft.com/office/drawing/2014/main" id="{340C147F-5F65-03AE-9F95-06179E4A240E}"/>
                    </a:ext>
                  </a:extLst>
                </p:cNvPr>
                <p:cNvPicPr/>
                <p:nvPr/>
              </p:nvPicPr>
              <p:blipFill>
                <a:blip r:embed="rId111"/>
                <a:stretch>
                  <a:fillRect/>
                </a:stretch>
              </p:blipFill>
              <p:spPr>
                <a:xfrm>
                  <a:off x="2227931" y="1625815"/>
                  <a:ext cx="8064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4" name="Ink 73">
                  <a:extLst>
                    <a:ext uri="{FF2B5EF4-FFF2-40B4-BE49-F238E27FC236}">
                      <a16:creationId xmlns:a16="http://schemas.microsoft.com/office/drawing/2014/main" id="{25992653-6413-102E-AC2E-B3F818297D88}"/>
                    </a:ext>
                  </a:extLst>
                </p14:cNvPr>
                <p14:cNvContentPartPr/>
                <p14:nvPr/>
              </p14:nvContentPartPr>
              <p14:xfrm>
                <a:off x="1631411" y="1689175"/>
                <a:ext cx="557640" cy="457920"/>
              </p14:xfrm>
            </p:contentPart>
          </mc:Choice>
          <mc:Fallback xmlns="">
            <p:pic>
              <p:nvPicPr>
                <p:cNvPr id="74" name="Ink 73">
                  <a:extLst>
                    <a:ext uri="{FF2B5EF4-FFF2-40B4-BE49-F238E27FC236}">
                      <a16:creationId xmlns:a16="http://schemas.microsoft.com/office/drawing/2014/main" id="{25992653-6413-102E-AC2E-B3F818297D88}"/>
                    </a:ext>
                  </a:extLst>
                </p:cNvPr>
                <p:cNvPicPr/>
                <p:nvPr/>
              </p:nvPicPr>
              <p:blipFill>
                <a:blip r:embed="rId113"/>
                <a:stretch>
                  <a:fillRect/>
                </a:stretch>
              </p:blipFill>
              <p:spPr>
                <a:xfrm>
                  <a:off x="1622771" y="1680535"/>
                  <a:ext cx="575280" cy="4755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6" name="Ink 75">
                  <a:extLst>
                    <a:ext uri="{FF2B5EF4-FFF2-40B4-BE49-F238E27FC236}">
                      <a16:creationId xmlns:a16="http://schemas.microsoft.com/office/drawing/2014/main" id="{740EF459-A607-B1D4-53F2-E6A200711A05}"/>
                    </a:ext>
                  </a:extLst>
                </p14:cNvPr>
                <p14:cNvContentPartPr/>
                <p14:nvPr/>
              </p14:nvContentPartPr>
              <p14:xfrm>
                <a:off x="2220731" y="1627975"/>
                <a:ext cx="81000" cy="47520"/>
              </p14:xfrm>
            </p:contentPart>
          </mc:Choice>
          <mc:Fallback xmlns="">
            <p:pic>
              <p:nvPicPr>
                <p:cNvPr id="76" name="Ink 75">
                  <a:extLst>
                    <a:ext uri="{FF2B5EF4-FFF2-40B4-BE49-F238E27FC236}">
                      <a16:creationId xmlns:a16="http://schemas.microsoft.com/office/drawing/2014/main" id="{740EF459-A607-B1D4-53F2-E6A200711A05}"/>
                    </a:ext>
                  </a:extLst>
                </p:cNvPr>
                <p:cNvPicPr/>
                <p:nvPr/>
              </p:nvPicPr>
              <p:blipFill>
                <a:blip r:embed="rId115"/>
                <a:stretch>
                  <a:fillRect/>
                </a:stretch>
              </p:blipFill>
              <p:spPr>
                <a:xfrm>
                  <a:off x="2212091" y="1618975"/>
                  <a:ext cx="9864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7" name="Ink 76">
                  <a:extLst>
                    <a:ext uri="{FF2B5EF4-FFF2-40B4-BE49-F238E27FC236}">
                      <a16:creationId xmlns:a16="http://schemas.microsoft.com/office/drawing/2014/main" id="{BC7A7726-F084-60C5-3088-2C9C2AE0CCB5}"/>
                    </a:ext>
                  </a:extLst>
                </p14:cNvPr>
                <p14:cNvContentPartPr/>
                <p14:nvPr/>
              </p14:nvContentPartPr>
              <p14:xfrm>
                <a:off x="2233691" y="1584415"/>
                <a:ext cx="52920" cy="99720"/>
              </p14:xfrm>
            </p:contentPart>
          </mc:Choice>
          <mc:Fallback xmlns="">
            <p:pic>
              <p:nvPicPr>
                <p:cNvPr id="77" name="Ink 76">
                  <a:extLst>
                    <a:ext uri="{FF2B5EF4-FFF2-40B4-BE49-F238E27FC236}">
                      <a16:creationId xmlns:a16="http://schemas.microsoft.com/office/drawing/2014/main" id="{BC7A7726-F084-60C5-3088-2C9C2AE0CCB5}"/>
                    </a:ext>
                  </a:extLst>
                </p:cNvPr>
                <p:cNvPicPr/>
                <p:nvPr/>
              </p:nvPicPr>
              <p:blipFill>
                <a:blip r:embed="rId117"/>
                <a:stretch>
                  <a:fillRect/>
                </a:stretch>
              </p:blipFill>
              <p:spPr>
                <a:xfrm>
                  <a:off x="2225051" y="1575415"/>
                  <a:ext cx="7056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8" name="Ink 77">
                  <a:extLst>
                    <a:ext uri="{FF2B5EF4-FFF2-40B4-BE49-F238E27FC236}">
                      <a16:creationId xmlns:a16="http://schemas.microsoft.com/office/drawing/2014/main" id="{A035458F-C4D2-DC7C-E0C4-AE9947F4B9EC}"/>
                    </a:ext>
                  </a:extLst>
                </p14:cNvPr>
                <p14:cNvContentPartPr/>
                <p14:nvPr/>
              </p14:nvContentPartPr>
              <p14:xfrm>
                <a:off x="2177531" y="1582615"/>
                <a:ext cx="105840" cy="67320"/>
              </p14:xfrm>
            </p:contentPart>
          </mc:Choice>
          <mc:Fallback xmlns="">
            <p:pic>
              <p:nvPicPr>
                <p:cNvPr id="78" name="Ink 77">
                  <a:extLst>
                    <a:ext uri="{FF2B5EF4-FFF2-40B4-BE49-F238E27FC236}">
                      <a16:creationId xmlns:a16="http://schemas.microsoft.com/office/drawing/2014/main" id="{A035458F-C4D2-DC7C-E0C4-AE9947F4B9EC}"/>
                    </a:ext>
                  </a:extLst>
                </p:cNvPr>
                <p:cNvPicPr/>
                <p:nvPr/>
              </p:nvPicPr>
              <p:blipFill>
                <a:blip r:embed="rId119"/>
                <a:stretch>
                  <a:fillRect/>
                </a:stretch>
              </p:blipFill>
              <p:spPr>
                <a:xfrm>
                  <a:off x="2168531" y="1573615"/>
                  <a:ext cx="123480" cy="84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0">
            <p14:nvContentPartPr>
              <p14:cNvPr id="80" name="Ink 79">
                <a:extLst>
                  <a:ext uri="{FF2B5EF4-FFF2-40B4-BE49-F238E27FC236}">
                    <a16:creationId xmlns:a16="http://schemas.microsoft.com/office/drawing/2014/main" id="{E377690F-A05E-2ECC-7AB6-3238754AFE5A}"/>
                  </a:ext>
                </a:extLst>
              </p14:cNvPr>
              <p14:cNvContentPartPr/>
              <p14:nvPr/>
            </p14:nvContentPartPr>
            <p14:xfrm>
              <a:off x="3222251" y="1823455"/>
              <a:ext cx="53280" cy="66240"/>
            </p14:xfrm>
          </p:contentPart>
        </mc:Choice>
        <mc:Fallback xmlns="">
          <p:pic>
            <p:nvPicPr>
              <p:cNvPr id="80" name="Ink 79">
                <a:extLst>
                  <a:ext uri="{FF2B5EF4-FFF2-40B4-BE49-F238E27FC236}">
                    <a16:creationId xmlns:a16="http://schemas.microsoft.com/office/drawing/2014/main" id="{E377690F-A05E-2ECC-7AB6-3238754AFE5A}"/>
                  </a:ext>
                </a:extLst>
              </p:cNvPr>
              <p:cNvPicPr/>
              <p:nvPr/>
            </p:nvPicPr>
            <p:blipFill>
              <a:blip r:embed="rId121"/>
              <a:stretch>
                <a:fillRect/>
              </a:stretch>
            </p:blipFill>
            <p:spPr>
              <a:xfrm>
                <a:off x="3213251" y="1814815"/>
                <a:ext cx="70920" cy="83880"/>
              </a:xfrm>
              <a:prstGeom prst="rect">
                <a:avLst/>
              </a:prstGeom>
            </p:spPr>
          </p:pic>
        </mc:Fallback>
      </mc:AlternateContent>
      <p:grpSp>
        <p:nvGrpSpPr>
          <p:cNvPr id="86" name="Group 85">
            <a:extLst>
              <a:ext uri="{FF2B5EF4-FFF2-40B4-BE49-F238E27FC236}">
                <a16:creationId xmlns:a16="http://schemas.microsoft.com/office/drawing/2014/main" id="{D6F93959-4391-9AF7-2758-0409FD1095D4}"/>
              </a:ext>
            </a:extLst>
          </p:cNvPr>
          <p:cNvGrpSpPr/>
          <p:nvPr/>
        </p:nvGrpSpPr>
        <p:grpSpPr>
          <a:xfrm>
            <a:off x="904931" y="2375695"/>
            <a:ext cx="1450440" cy="758520"/>
            <a:chOff x="904931" y="2375695"/>
            <a:chExt cx="1450440" cy="758520"/>
          </a:xfrm>
        </p:grpSpPr>
        <mc:AlternateContent xmlns:mc="http://schemas.openxmlformats.org/markup-compatibility/2006" xmlns:p14="http://schemas.microsoft.com/office/powerpoint/2010/main">
          <mc:Choice Requires="p14">
            <p:contentPart p14:bwMode="auto" r:id="rId122">
              <p14:nvContentPartPr>
                <p14:cNvPr id="81" name="Ink 80">
                  <a:extLst>
                    <a:ext uri="{FF2B5EF4-FFF2-40B4-BE49-F238E27FC236}">
                      <a16:creationId xmlns:a16="http://schemas.microsoft.com/office/drawing/2014/main" id="{35DDF42B-0059-991D-64F3-1875935B9BA3}"/>
                    </a:ext>
                  </a:extLst>
                </p14:cNvPr>
                <p14:cNvContentPartPr/>
                <p14:nvPr/>
              </p14:nvContentPartPr>
              <p14:xfrm>
                <a:off x="1006451" y="2375695"/>
                <a:ext cx="855720" cy="301320"/>
              </p14:xfrm>
            </p:contentPart>
          </mc:Choice>
          <mc:Fallback xmlns="">
            <p:pic>
              <p:nvPicPr>
                <p:cNvPr id="81" name="Ink 80">
                  <a:extLst>
                    <a:ext uri="{FF2B5EF4-FFF2-40B4-BE49-F238E27FC236}">
                      <a16:creationId xmlns:a16="http://schemas.microsoft.com/office/drawing/2014/main" id="{35DDF42B-0059-991D-64F3-1875935B9BA3}"/>
                    </a:ext>
                  </a:extLst>
                </p:cNvPr>
                <p:cNvPicPr/>
                <p:nvPr/>
              </p:nvPicPr>
              <p:blipFill>
                <a:blip r:embed="rId123"/>
                <a:stretch>
                  <a:fillRect/>
                </a:stretch>
              </p:blipFill>
              <p:spPr>
                <a:xfrm>
                  <a:off x="997811" y="2367055"/>
                  <a:ext cx="873360" cy="3189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2" name="Ink 81">
                  <a:extLst>
                    <a:ext uri="{FF2B5EF4-FFF2-40B4-BE49-F238E27FC236}">
                      <a16:creationId xmlns:a16="http://schemas.microsoft.com/office/drawing/2014/main" id="{64348D15-26CC-8DE8-36F3-CB9665AC3AD0}"/>
                    </a:ext>
                  </a:extLst>
                </p14:cNvPr>
                <p14:cNvContentPartPr/>
                <p14:nvPr/>
              </p14:nvContentPartPr>
              <p14:xfrm>
                <a:off x="2108771" y="2398015"/>
                <a:ext cx="246600" cy="435240"/>
              </p14:xfrm>
            </p:contentPart>
          </mc:Choice>
          <mc:Fallback xmlns="">
            <p:pic>
              <p:nvPicPr>
                <p:cNvPr id="82" name="Ink 81">
                  <a:extLst>
                    <a:ext uri="{FF2B5EF4-FFF2-40B4-BE49-F238E27FC236}">
                      <a16:creationId xmlns:a16="http://schemas.microsoft.com/office/drawing/2014/main" id="{64348D15-26CC-8DE8-36F3-CB9665AC3AD0}"/>
                    </a:ext>
                  </a:extLst>
                </p:cNvPr>
                <p:cNvPicPr/>
                <p:nvPr/>
              </p:nvPicPr>
              <p:blipFill>
                <a:blip r:embed="rId125"/>
                <a:stretch>
                  <a:fillRect/>
                </a:stretch>
              </p:blipFill>
              <p:spPr>
                <a:xfrm>
                  <a:off x="2100131" y="2389375"/>
                  <a:ext cx="264240" cy="4528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4" name="Ink 83">
                  <a:extLst>
                    <a:ext uri="{FF2B5EF4-FFF2-40B4-BE49-F238E27FC236}">
                      <a16:creationId xmlns:a16="http://schemas.microsoft.com/office/drawing/2014/main" id="{3A98E6AB-7F00-F54D-456E-17A363C76176}"/>
                    </a:ext>
                  </a:extLst>
                </p14:cNvPr>
                <p14:cNvContentPartPr/>
                <p14:nvPr/>
              </p14:nvContentPartPr>
              <p14:xfrm>
                <a:off x="904931" y="2785375"/>
                <a:ext cx="1128240" cy="348840"/>
              </p14:xfrm>
            </p:contentPart>
          </mc:Choice>
          <mc:Fallback xmlns="">
            <p:pic>
              <p:nvPicPr>
                <p:cNvPr id="84" name="Ink 83">
                  <a:extLst>
                    <a:ext uri="{FF2B5EF4-FFF2-40B4-BE49-F238E27FC236}">
                      <a16:creationId xmlns:a16="http://schemas.microsoft.com/office/drawing/2014/main" id="{3A98E6AB-7F00-F54D-456E-17A363C76176}"/>
                    </a:ext>
                  </a:extLst>
                </p:cNvPr>
                <p:cNvPicPr/>
                <p:nvPr/>
              </p:nvPicPr>
              <p:blipFill>
                <a:blip r:embed="rId127"/>
                <a:stretch>
                  <a:fillRect/>
                </a:stretch>
              </p:blipFill>
              <p:spPr>
                <a:xfrm>
                  <a:off x="896291" y="2776735"/>
                  <a:ext cx="1145880" cy="36648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5" name="Ink 84">
                  <a:extLst>
                    <a:ext uri="{FF2B5EF4-FFF2-40B4-BE49-F238E27FC236}">
                      <a16:creationId xmlns:a16="http://schemas.microsoft.com/office/drawing/2014/main" id="{CF3E8475-0961-F80E-FACA-C6C85052A347}"/>
                    </a:ext>
                  </a:extLst>
                </p14:cNvPr>
                <p14:cNvContentPartPr/>
                <p14:nvPr/>
              </p14:nvContentPartPr>
              <p14:xfrm>
                <a:off x="1417211" y="2888335"/>
                <a:ext cx="308520" cy="47880"/>
              </p14:xfrm>
            </p:contentPart>
          </mc:Choice>
          <mc:Fallback xmlns="">
            <p:pic>
              <p:nvPicPr>
                <p:cNvPr id="85" name="Ink 84">
                  <a:extLst>
                    <a:ext uri="{FF2B5EF4-FFF2-40B4-BE49-F238E27FC236}">
                      <a16:creationId xmlns:a16="http://schemas.microsoft.com/office/drawing/2014/main" id="{CF3E8475-0961-F80E-FACA-C6C85052A347}"/>
                    </a:ext>
                  </a:extLst>
                </p:cNvPr>
                <p:cNvPicPr/>
                <p:nvPr/>
              </p:nvPicPr>
              <p:blipFill>
                <a:blip r:embed="rId129"/>
                <a:stretch>
                  <a:fillRect/>
                </a:stretch>
              </p:blipFill>
              <p:spPr>
                <a:xfrm>
                  <a:off x="1408211" y="2879335"/>
                  <a:ext cx="326160" cy="65520"/>
                </a:xfrm>
                <a:prstGeom prst="rect">
                  <a:avLst/>
                </a:prstGeom>
              </p:spPr>
            </p:pic>
          </mc:Fallback>
        </mc:AlternateContent>
      </p:grpSp>
      <p:grpSp>
        <p:nvGrpSpPr>
          <p:cNvPr id="89" name="Group 88">
            <a:extLst>
              <a:ext uri="{FF2B5EF4-FFF2-40B4-BE49-F238E27FC236}">
                <a16:creationId xmlns:a16="http://schemas.microsoft.com/office/drawing/2014/main" id="{4E85A805-546E-340E-CB84-FAEA95BE1E9A}"/>
              </a:ext>
            </a:extLst>
          </p:cNvPr>
          <p:cNvGrpSpPr/>
          <p:nvPr/>
        </p:nvGrpSpPr>
        <p:grpSpPr>
          <a:xfrm>
            <a:off x="2321891" y="2735335"/>
            <a:ext cx="946080" cy="402120"/>
            <a:chOff x="2321891" y="2735335"/>
            <a:chExt cx="946080" cy="402120"/>
          </a:xfrm>
        </p:grpSpPr>
        <mc:AlternateContent xmlns:mc="http://schemas.openxmlformats.org/markup-compatibility/2006" xmlns:p14="http://schemas.microsoft.com/office/powerpoint/2010/main">
          <mc:Choice Requires="p14">
            <p:contentPart p14:bwMode="auto" r:id="rId130">
              <p14:nvContentPartPr>
                <p14:cNvPr id="87" name="Ink 86">
                  <a:extLst>
                    <a:ext uri="{FF2B5EF4-FFF2-40B4-BE49-F238E27FC236}">
                      <a16:creationId xmlns:a16="http://schemas.microsoft.com/office/drawing/2014/main" id="{F3F16F58-942E-3E1F-F5C1-7E5ADEDC169A}"/>
                    </a:ext>
                  </a:extLst>
                </p14:cNvPr>
                <p14:cNvContentPartPr/>
                <p14:nvPr/>
              </p14:nvContentPartPr>
              <p14:xfrm>
                <a:off x="2321891" y="2735335"/>
                <a:ext cx="946080" cy="402120"/>
              </p14:xfrm>
            </p:contentPart>
          </mc:Choice>
          <mc:Fallback xmlns="">
            <p:pic>
              <p:nvPicPr>
                <p:cNvPr id="87" name="Ink 86">
                  <a:extLst>
                    <a:ext uri="{FF2B5EF4-FFF2-40B4-BE49-F238E27FC236}">
                      <a16:creationId xmlns:a16="http://schemas.microsoft.com/office/drawing/2014/main" id="{F3F16F58-942E-3E1F-F5C1-7E5ADEDC169A}"/>
                    </a:ext>
                  </a:extLst>
                </p:cNvPr>
                <p:cNvPicPr/>
                <p:nvPr/>
              </p:nvPicPr>
              <p:blipFill>
                <a:blip r:embed="rId131"/>
                <a:stretch>
                  <a:fillRect/>
                </a:stretch>
              </p:blipFill>
              <p:spPr>
                <a:xfrm>
                  <a:off x="2313251" y="2726695"/>
                  <a:ext cx="963720" cy="4197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8" name="Ink 87">
                  <a:extLst>
                    <a:ext uri="{FF2B5EF4-FFF2-40B4-BE49-F238E27FC236}">
                      <a16:creationId xmlns:a16="http://schemas.microsoft.com/office/drawing/2014/main" id="{CF148678-95C6-04C4-85BB-681A8AF32BDC}"/>
                    </a:ext>
                  </a:extLst>
                </p14:cNvPr>
                <p14:cNvContentPartPr/>
                <p14:nvPr/>
              </p14:nvContentPartPr>
              <p14:xfrm>
                <a:off x="2490011" y="2852335"/>
                <a:ext cx="433800" cy="58320"/>
              </p14:xfrm>
            </p:contentPart>
          </mc:Choice>
          <mc:Fallback xmlns="">
            <p:pic>
              <p:nvPicPr>
                <p:cNvPr id="88" name="Ink 87">
                  <a:extLst>
                    <a:ext uri="{FF2B5EF4-FFF2-40B4-BE49-F238E27FC236}">
                      <a16:creationId xmlns:a16="http://schemas.microsoft.com/office/drawing/2014/main" id="{CF148678-95C6-04C4-85BB-681A8AF32BDC}"/>
                    </a:ext>
                  </a:extLst>
                </p:cNvPr>
                <p:cNvPicPr/>
                <p:nvPr/>
              </p:nvPicPr>
              <p:blipFill>
                <a:blip r:embed="rId133"/>
                <a:stretch>
                  <a:fillRect/>
                </a:stretch>
              </p:blipFill>
              <p:spPr>
                <a:xfrm>
                  <a:off x="2481011" y="2843695"/>
                  <a:ext cx="451440" cy="75960"/>
                </a:xfrm>
                <a:prstGeom prst="rect">
                  <a:avLst/>
                </a:prstGeom>
              </p:spPr>
            </p:pic>
          </mc:Fallback>
        </mc:AlternateContent>
      </p:grpSp>
      <p:grpSp>
        <p:nvGrpSpPr>
          <p:cNvPr id="96" name="Group 95">
            <a:extLst>
              <a:ext uri="{FF2B5EF4-FFF2-40B4-BE49-F238E27FC236}">
                <a16:creationId xmlns:a16="http://schemas.microsoft.com/office/drawing/2014/main" id="{A07E58E1-FF11-A008-15C0-EBC1122A924D}"/>
              </a:ext>
            </a:extLst>
          </p:cNvPr>
          <p:cNvGrpSpPr/>
          <p:nvPr/>
        </p:nvGrpSpPr>
        <p:grpSpPr>
          <a:xfrm>
            <a:off x="6129971" y="2453455"/>
            <a:ext cx="981720" cy="522000"/>
            <a:chOff x="6129971" y="2453455"/>
            <a:chExt cx="981720" cy="522000"/>
          </a:xfrm>
        </p:grpSpPr>
        <mc:AlternateContent xmlns:mc="http://schemas.openxmlformats.org/markup-compatibility/2006" xmlns:p14="http://schemas.microsoft.com/office/powerpoint/2010/main">
          <mc:Choice Requires="p14">
            <p:contentPart p14:bwMode="auto" r:id="rId134">
              <p14:nvContentPartPr>
                <p14:cNvPr id="90" name="Ink 89">
                  <a:extLst>
                    <a:ext uri="{FF2B5EF4-FFF2-40B4-BE49-F238E27FC236}">
                      <a16:creationId xmlns:a16="http://schemas.microsoft.com/office/drawing/2014/main" id="{FCCAAA64-A3B7-6D0B-A43B-2B8FB7DD759D}"/>
                    </a:ext>
                  </a:extLst>
                </p14:cNvPr>
                <p14:cNvContentPartPr/>
                <p14:nvPr/>
              </p14:nvContentPartPr>
              <p14:xfrm>
                <a:off x="6129971" y="2453455"/>
                <a:ext cx="981720" cy="522000"/>
              </p14:xfrm>
            </p:contentPart>
          </mc:Choice>
          <mc:Fallback xmlns="">
            <p:pic>
              <p:nvPicPr>
                <p:cNvPr id="90" name="Ink 89">
                  <a:extLst>
                    <a:ext uri="{FF2B5EF4-FFF2-40B4-BE49-F238E27FC236}">
                      <a16:creationId xmlns:a16="http://schemas.microsoft.com/office/drawing/2014/main" id="{FCCAAA64-A3B7-6D0B-A43B-2B8FB7DD759D}"/>
                    </a:ext>
                  </a:extLst>
                </p:cNvPr>
                <p:cNvPicPr/>
                <p:nvPr/>
              </p:nvPicPr>
              <p:blipFill>
                <a:blip r:embed="rId135"/>
                <a:stretch>
                  <a:fillRect/>
                </a:stretch>
              </p:blipFill>
              <p:spPr>
                <a:xfrm>
                  <a:off x="6120971" y="2444815"/>
                  <a:ext cx="999360" cy="53964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91" name="Ink 90">
                  <a:extLst>
                    <a:ext uri="{FF2B5EF4-FFF2-40B4-BE49-F238E27FC236}">
                      <a16:creationId xmlns:a16="http://schemas.microsoft.com/office/drawing/2014/main" id="{8EC21ADA-E92E-0366-C19C-75869103B559}"/>
                    </a:ext>
                  </a:extLst>
                </p14:cNvPr>
                <p14:cNvContentPartPr/>
                <p14:nvPr/>
              </p14:nvContentPartPr>
              <p14:xfrm>
                <a:off x="6446771" y="2508535"/>
                <a:ext cx="193680" cy="64080"/>
              </p14:xfrm>
            </p:contentPart>
          </mc:Choice>
          <mc:Fallback xmlns="">
            <p:pic>
              <p:nvPicPr>
                <p:cNvPr id="91" name="Ink 90">
                  <a:extLst>
                    <a:ext uri="{FF2B5EF4-FFF2-40B4-BE49-F238E27FC236}">
                      <a16:creationId xmlns:a16="http://schemas.microsoft.com/office/drawing/2014/main" id="{8EC21ADA-E92E-0366-C19C-75869103B559}"/>
                    </a:ext>
                  </a:extLst>
                </p:cNvPr>
                <p:cNvPicPr/>
                <p:nvPr/>
              </p:nvPicPr>
              <p:blipFill>
                <a:blip r:embed="rId137"/>
                <a:stretch>
                  <a:fillRect/>
                </a:stretch>
              </p:blipFill>
              <p:spPr>
                <a:xfrm>
                  <a:off x="6437771" y="2499895"/>
                  <a:ext cx="211320" cy="81720"/>
                </a:xfrm>
                <a:prstGeom prst="rect">
                  <a:avLst/>
                </a:prstGeom>
              </p:spPr>
            </p:pic>
          </mc:Fallback>
        </mc:AlternateContent>
      </p:grpSp>
      <p:grpSp>
        <p:nvGrpSpPr>
          <p:cNvPr id="95" name="Group 94">
            <a:extLst>
              <a:ext uri="{FF2B5EF4-FFF2-40B4-BE49-F238E27FC236}">
                <a16:creationId xmlns:a16="http://schemas.microsoft.com/office/drawing/2014/main" id="{65E061B9-0D59-F149-2C0F-CAA5D3F934DF}"/>
              </a:ext>
            </a:extLst>
          </p:cNvPr>
          <p:cNvGrpSpPr/>
          <p:nvPr/>
        </p:nvGrpSpPr>
        <p:grpSpPr>
          <a:xfrm>
            <a:off x="7301411" y="2425015"/>
            <a:ext cx="2634840" cy="511200"/>
            <a:chOff x="7301411" y="2425015"/>
            <a:chExt cx="2634840" cy="511200"/>
          </a:xfrm>
        </p:grpSpPr>
        <mc:AlternateContent xmlns:mc="http://schemas.openxmlformats.org/markup-compatibility/2006" xmlns:p14="http://schemas.microsoft.com/office/powerpoint/2010/main">
          <mc:Choice Requires="p14">
            <p:contentPart p14:bwMode="auto" r:id="rId138">
              <p14:nvContentPartPr>
                <p14:cNvPr id="92" name="Ink 91">
                  <a:extLst>
                    <a:ext uri="{FF2B5EF4-FFF2-40B4-BE49-F238E27FC236}">
                      <a16:creationId xmlns:a16="http://schemas.microsoft.com/office/drawing/2014/main" id="{B8D79CFA-5FD5-9ED1-7315-2EB0DB2F749A}"/>
                    </a:ext>
                  </a:extLst>
                </p14:cNvPr>
                <p14:cNvContentPartPr/>
                <p14:nvPr/>
              </p14:nvContentPartPr>
              <p14:xfrm>
                <a:off x="7301411" y="2490895"/>
                <a:ext cx="1526040" cy="445320"/>
              </p14:xfrm>
            </p:contentPart>
          </mc:Choice>
          <mc:Fallback xmlns="">
            <p:pic>
              <p:nvPicPr>
                <p:cNvPr id="92" name="Ink 91">
                  <a:extLst>
                    <a:ext uri="{FF2B5EF4-FFF2-40B4-BE49-F238E27FC236}">
                      <a16:creationId xmlns:a16="http://schemas.microsoft.com/office/drawing/2014/main" id="{B8D79CFA-5FD5-9ED1-7315-2EB0DB2F749A}"/>
                    </a:ext>
                  </a:extLst>
                </p:cNvPr>
                <p:cNvPicPr/>
                <p:nvPr/>
              </p:nvPicPr>
              <p:blipFill>
                <a:blip r:embed="rId139"/>
                <a:stretch>
                  <a:fillRect/>
                </a:stretch>
              </p:blipFill>
              <p:spPr>
                <a:xfrm>
                  <a:off x="7292771" y="2482255"/>
                  <a:ext cx="1543680" cy="46296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93" name="Ink 92">
                  <a:extLst>
                    <a:ext uri="{FF2B5EF4-FFF2-40B4-BE49-F238E27FC236}">
                      <a16:creationId xmlns:a16="http://schemas.microsoft.com/office/drawing/2014/main" id="{B747B872-7E74-7293-B78D-A9BF6F7BB9DA}"/>
                    </a:ext>
                  </a:extLst>
                </p14:cNvPr>
                <p14:cNvContentPartPr/>
                <p14:nvPr/>
              </p14:nvContentPartPr>
              <p14:xfrm>
                <a:off x="8955611" y="2425015"/>
                <a:ext cx="980640" cy="483480"/>
              </p14:xfrm>
            </p:contentPart>
          </mc:Choice>
          <mc:Fallback xmlns="">
            <p:pic>
              <p:nvPicPr>
                <p:cNvPr id="93" name="Ink 92">
                  <a:extLst>
                    <a:ext uri="{FF2B5EF4-FFF2-40B4-BE49-F238E27FC236}">
                      <a16:creationId xmlns:a16="http://schemas.microsoft.com/office/drawing/2014/main" id="{B747B872-7E74-7293-B78D-A9BF6F7BB9DA}"/>
                    </a:ext>
                  </a:extLst>
                </p:cNvPr>
                <p:cNvPicPr/>
                <p:nvPr/>
              </p:nvPicPr>
              <p:blipFill>
                <a:blip r:embed="rId141"/>
                <a:stretch>
                  <a:fillRect/>
                </a:stretch>
              </p:blipFill>
              <p:spPr>
                <a:xfrm>
                  <a:off x="8946971" y="2416015"/>
                  <a:ext cx="998280" cy="5011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94" name="Ink 93">
                  <a:extLst>
                    <a:ext uri="{FF2B5EF4-FFF2-40B4-BE49-F238E27FC236}">
                      <a16:creationId xmlns:a16="http://schemas.microsoft.com/office/drawing/2014/main" id="{E97622B6-B199-2F1F-CD1E-755DDFA84807}"/>
                    </a:ext>
                  </a:extLst>
                </p14:cNvPr>
                <p14:cNvContentPartPr/>
                <p14:nvPr/>
              </p14:nvContentPartPr>
              <p14:xfrm>
                <a:off x="9400211" y="2507455"/>
                <a:ext cx="11520" cy="18360"/>
              </p14:xfrm>
            </p:contentPart>
          </mc:Choice>
          <mc:Fallback xmlns="">
            <p:pic>
              <p:nvPicPr>
                <p:cNvPr id="94" name="Ink 93">
                  <a:extLst>
                    <a:ext uri="{FF2B5EF4-FFF2-40B4-BE49-F238E27FC236}">
                      <a16:creationId xmlns:a16="http://schemas.microsoft.com/office/drawing/2014/main" id="{E97622B6-B199-2F1F-CD1E-755DDFA84807}"/>
                    </a:ext>
                  </a:extLst>
                </p:cNvPr>
                <p:cNvPicPr/>
                <p:nvPr/>
              </p:nvPicPr>
              <p:blipFill>
                <a:blip r:embed="rId143"/>
                <a:stretch>
                  <a:fillRect/>
                </a:stretch>
              </p:blipFill>
              <p:spPr>
                <a:xfrm>
                  <a:off x="9391571" y="2498815"/>
                  <a:ext cx="29160" cy="36000"/>
                </a:xfrm>
                <a:prstGeom prst="rect">
                  <a:avLst/>
                </a:prstGeom>
              </p:spPr>
            </p:pic>
          </mc:Fallback>
        </mc:AlternateContent>
      </p:grpSp>
      <p:grpSp>
        <p:nvGrpSpPr>
          <p:cNvPr id="107" name="Group 106">
            <a:extLst>
              <a:ext uri="{FF2B5EF4-FFF2-40B4-BE49-F238E27FC236}">
                <a16:creationId xmlns:a16="http://schemas.microsoft.com/office/drawing/2014/main" id="{4BE88094-A352-1119-DB7F-BF8089F65D70}"/>
              </a:ext>
            </a:extLst>
          </p:cNvPr>
          <p:cNvGrpSpPr/>
          <p:nvPr/>
        </p:nvGrpSpPr>
        <p:grpSpPr>
          <a:xfrm>
            <a:off x="930131" y="3417895"/>
            <a:ext cx="4716720" cy="577080"/>
            <a:chOff x="930131" y="3417895"/>
            <a:chExt cx="4716720" cy="577080"/>
          </a:xfrm>
        </p:grpSpPr>
        <mc:AlternateContent xmlns:mc="http://schemas.openxmlformats.org/markup-compatibility/2006" xmlns:p14="http://schemas.microsoft.com/office/powerpoint/2010/main">
          <mc:Choice Requires="p14">
            <p:contentPart p14:bwMode="auto" r:id="rId144">
              <p14:nvContentPartPr>
                <p14:cNvPr id="97" name="Ink 96">
                  <a:extLst>
                    <a:ext uri="{FF2B5EF4-FFF2-40B4-BE49-F238E27FC236}">
                      <a16:creationId xmlns:a16="http://schemas.microsoft.com/office/drawing/2014/main" id="{E34B3768-3EB8-03A6-96CF-84EB9F80E808}"/>
                    </a:ext>
                  </a:extLst>
                </p14:cNvPr>
                <p14:cNvContentPartPr/>
                <p14:nvPr/>
              </p14:nvContentPartPr>
              <p14:xfrm>
                <a:off x="944891" y="3642535"/>
                <a:ext cx="212400" cy="219960"/>
              </p14:xfrm>
            </p:contentPart>
          </mc:Choice>
          <mc:Fallback xmlns="">
            <p:pic>
              <p:nvPicPr>
                <p:cNvPr id="97" name="Ink 96">
                  <a:extLst>
                    <a:ext uri="{FF2B5EF4-FFF2-40B4-BE49-F238E27FC236}">
                      <a16:creationId xmlns:a16="http://schemas.microsoft.com/office/drawing/2014/main" id="{E34B3768-3EB8-03A6-96CF-84EB9F80E808}"/>
                    </a:ext>
                  </a:extLst>
                </p:cNvPr>
                <p:cNvPicPr/>
                <p:nvPr/>
              </p:nvPicPr>
              <p:blipFill>
                <a:blip r:embed="rId145"/>
                <a:stretch>
                  <a:fillRect/>
                </a:stretch>
              </p:blipFill>
              <p:spPr>
                <a:xfrm>
                  <a:off x="936251" y="3633895"/>
                  <a:ext cx="23004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98" name="Ink 97">
                  <a:extLst>
                    <a:ext uri="{FF2B5EF4-FFF2-40B4-BE49-F238E27FC236}">
                      <a16:creationId xmlns:a16="http://schemas.microsoft.com/office/drawing/2014/main" id="{E49219A3-94B1-00BE-8DBD-AE6F3E54D547}"/>
                    </a:ext>
                  </a:extLst>
                </p14:cNvPr>
                <p14:cNvContentPartPr/>
                <p14:nvPr/>
              </p14:nvContentPartPr>
              <p14:xfrm>
                <a:off x="955331" y="3643255"/>
                <a:ext cx="226440" cy="10080"/>
              </p14:xfrm>
            </p:contentPart>
          </mc:Choice>
          <mc:Fallback xmlns="">
            <p:pic>
              <p:nvPicPr>
                <p:cNvPr id="98" name="Ink 97">
                  <a:extLst>
                    <a:ext uri="{FF2B5EF4-FFF2-40B4-BE49-F238E27FC236}">
                      <a16:creationId xmlns:a16="http://schemas.microsoft.com/office/drawing/2014/main" id="{E49219A3-94B1-00BE-8DBD-AE6F3E54D547}"/>
                    </a:ext>
                  </a:extLst>
                </p:cNvPr>
                <p:cNvPicPr/>
                <p:nvPr/>
              </p:nvPicPr>
              <p:blipFill>
                <a:blip r:embed="rId147"/>
                <a:stretch>
                  <a:fillRect/>
                </a:stretch>
              </p:blipFill>
              <p:spPr>
                <a:xfrm>
                  <a:off x="946691" y="3634615"/>
                  <a:ext cx="24408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9" name="Ink 98">
                  <a:extLst>
                    <a:ext uri="{FF2B5EF4-FFF2-40B4-BE49-F238E27FC236}">
                      <a16:creationId xmlns:a16="http://schemas.microsoft.com/office/drawing/2014/main" id="{D586B8D9-C6E5-DC57-E5D1-8D4792AFDD1D}"/>
                    </a:ext>
                  </a:extLst>
                </p14:cNvPr>
                <p14:cNvContentPartPr/>
                <p14:nvPr/>
              </p14:nvContentPartPr>
              <p14:xfrm>
                <a:off x="930131" y="3551455"/>
                <a:ext cx="257040" cy="30240"/>
              </p14:xfrm>
            </p:contentPart>
          </mc:Choice>
          <mc:Fallback xmlns="">
            <p:pic>
              <p:nvPicPr>
                <p:cNvPr id="99" name="Ink 98">
                  <a:extLst>
                    <a:ext uri="{FF2B5EF4-FFF2-40B4-BE49-F238E27FC236}">
                      <a16:creationId xmlns:a16="http://schemas.microsoft.com/office/drawing/2014/main" id="{D586B8D9-C6E5-DC57-E5D1-8D4792AFDD1D}"/>
                    </a:ext>
                  </a:extLst>
                </p:cNvPr>
                <p:cNvPicPr/>
                <p:nvPr/>
              </p:nvPicPr>
              <p:blipFill>
                <a:blip r:embed="rId149"/>
                <a:stretch>
                  <a:fillRect/>
                </a:stretch>
              </p:blipFill>
              <p:spPr>
                <a:xfrm>
                  <a:off x="921491" y="3542455"/>
                  <a:ext cx="27468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00" name="Ink 99">
                  <a:extLst>
                    <a:ext uri="{FF2B5EF4-FFF2-40B4-BE49-F238E27FC236}">
                      <a16:creationId xmlns:a16="http://schemas.microsoft.com/office/drawing/2014/main" id="{D6CE70F0-6E5A-E82A-C219-73BD5C0250F9}"/>
                    </a:ext>
                  </a:extLst>
                </p14:cNvPr>
                <p14:cNvContentPartPr/>
                <p14:nvPr/>
              </p14:nvContentPartPr>
              <p14:xfrm>
                <a:off x="1505411" y="3596455"/>
                <a:ext cx="616680" cy="280080"/>
              </p14:xfrm>
            </p:contentPart>
          </mc:Choice>
          <mc:Fallback xmlns="">
            <p:pic>
              <p:nvPicPr>
                <p:cNvPr id="100" name="Ink 99">
                  <a:extLst>
                    <a:ext uri="{FF2B5EF4-FFF2-40B4-BE49-F238E27FC236}">
                      <a16:creationId xmlns:a16="http://schemas.microsoft.com/office/drawing/2014/main" id="{D6CE70F0-6E5A-E82A-C219-73BD5C0250F9}"/>
                    </a:ext>
                  </a:extLst>
                </p:cNvPr>
                <p:cNvPicPr/>
                <p:nvPr/>
              </p:nvPicPr>
              <p:blipFill>
                <a:blip r:embed="rId151"/>
                <a:stretch>
                  <a:fillRect/>
                </a:stretch>
              </p:blipFill>
              <p:spPr>
                <a:xfrm>
                  <a:off x="1496771" y="3587455"/>
                  <a:ext cx="634320" cy="29772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02" name="Ink 101">
                  <a:extLst>
                    <a:ext uri="{FF2B5EF4-FFF2-40B4-BE49-F238E27FC236}">
                      <a16:creationId xmlns:a16="http://schemas.microsoft.com/office/drawing/2014/main" id="{CB83A68B-9D63-0033-2791-E131B007563E}"/>
                    </a:ext>
                  </a:extLst>
                </p14:cNvPr>
                <p14:cNvContentPartPr/>
                <p14:nvPr/>
              </p14:nvContentPartPr>
              <p14:xfrm>
                <a:off x="2433131" y="3619135"/>
                <a:ext cx="141480" cy="253800"/>
              </p14:xfrm>
            </p:contentPart>
          </mc:Choice>
          <mc:Fallback xmlns="">
            <p:pic>
              <p:nvPicPr>
                <p:cNvPr id="102" name="Ink 101">
                  <a:extLst>
                    <a:ext uri="{FF2B5EF4-FFF2-40B4-BE49-F238E27FC236}">
                      <a16:creationId xmlns:a16="http://schemas.microsoft.com/office/drawing/2014/main" id="{CB83A68B-9D63-0033-2791-E131B007563E}"/>
                    </a:ext>
                  </a:extLst>
                </p:cNvPr>
                <p:cNvPicPr/>
                <p:nvPr/>
              </p:nvPicPr>
              <p:blipFill>
                <a:blip r:embed="rId153"/>
                <a:stretch>
                  <a:fillRect/>
                </a:stretch>
              </p:blipFill>
              <p:spPr>
                <a:xfrm>
                  <a:off x="2424491" y="3610495"/>
                  <a:ext cx="159120" cy="27144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03" name="Ink 102">
                  <a:extLst>
                    <a:ext uri="{FF2B5EF4-FFF2-40B4-BE49-F238E27FC236}">
                      <a16:creationId xmlns:a16="http://schemas.microsoft.com/office/drawing/2014/main" id="{FA55AEAC-C14D-12A0-CD9C-39FE52A23393}"/>
                    </a:ext>
                  </a:extLst>
                </p14:cNvPr>
                <p14:cNvContentPartPr/>
                <p14:nvPr/>
              </p14:nvContentPartPr>
              <p14:xfrm>
                <a:off x="2443931" y="3637495"/>
                <a:ext cx="208080" cy="4320"/>
              </p14:xfrm>
            </p:contentPart>
          </mc:Choice>
          <mc:Fallback xmlns="">
            <p:pic>
              <p:nvPicPr>
                <p:cNvPr id="103" name="Ink 102">
                  <a:extLst>
                    <a:ext uri="{FF2B5EF4-FFF2-40B4-BE49-F238E27FC236}">
                      <a16:creationId xmlns:a16="http://schemas.microsoft.com/office/drawing/2014/main" id="{FA55AEAC-C14D-12A0-CD9C-39FE52A23393}"/>
                    </a:ext>
                  </a:extLst>
                </p:cNvPr>
                <p:cNvPicPr/>
                <p:nvPr/>
              </p:nvPicPr>
              <p:blipFill>
                <a:blip r:embed="rId155"/>
                <a:stretch>
                  <a:fillRect/>
                </a:stretch>
              </p:blipFill>
              <p:spPr>
                <a:xfrm>
                  <a:off x="2434931" y="3628495"/>
                  <a:ext cx="22572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04" name="Ink 103">
                  <a:extLst>
                    <a:ext uri="{FF2B5EF4-FFF2-40B4-BE49-F238E27FC236}">
                      <a16:creationId xmlns:a16="http://schemas.microsoft.com/office/drawing/2014/main" id="{CAD45CEC-C6E5-7369-FB82-F83E50EEE4CD}"/>
                    </a:ext>
                  </a:extLst>
                </p14:cNvPr>
                <p14:cNvContentPartPr/>
                <p14:nvPr/>
              </p14:nvContentPartPr>
              <p14:xfrm>
                <a:off x="2363651" y="3504655"/>
                <a:ext cx="356760" cy="69840"/>
              </p14:xfrm>
            </p:contentPart>
          </mc:Choice>
          <mc:Fallback xmlns="">
            <p:pic>
              <p:nvPicPr>
                <p:cNvPr id="104" name="Ink 103">
                  <a:extLst>
                    <a:ext uri="{FF2B5EF4-FFF2-40B4-BE49-F238E27FC236}">
                      <a16:creationId xmlns:a16="http://schemas.microsoft.com/office/drawing/2014/main" id="{CAD45CEC-C6E5-7369-FB82-F83E50EEE4CD}"/>
                    </a:ext>
                  </a:extLst>
                </p:cNvPr>
                <p:cNvPicPr/>
                <p:nvPr/>
              </p:nvPicPr>
              <p:blipFill>
                <a:blip r:embed="rId157"/>
                <a:stretch>
                  <a:fillRect/>
                </a:stretch>
              </p:blipFill>
              <p:spPr>
                <a:xfrm>
                  <a:off x="2354651" y="3496015"/>
                  <a:ext cx="37440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05" name="Ink 104">
                  <a:extLst>
                    <a:ext uri="{FF2B5EF4-FFF2-40B4-BE49-F238E27FC236}">
                      <a16:creationId xmlns:a16="http://schemas.microsoft.com/office/drawing/2014/main" id="{41DFA8D2-9384-8447-4A05-CB1B4596F8A2}"/>
                    </a:ext>
                  </a:extLst>
                </p14:cNvPr>
                <p14:cNvContentPartPr/>
                <p14:nvPr/>
              </p14:nvContentPartPr>
              <p14:xfrm>
                <a:off x="3083651" y="3697615"/>
                <a:ext cx="560520" cy="155520"/>
              </p14:xfrm>
            </p:contentPart>
          </mc:Choice>
          <mc:Fallback xmlns="">
            <p:pic>
              <p:nvPicPr>
                <p:cNvPr id="105" name="Ink 104">
                  <a:extLst>
                    <a:ext uri="{FF2B5EF4-FFF2-40B4-BE49-F238E27FC236}">
                      <a16:creationId xmlns:a16="http://schemas.microsoft.com/office/drawing/2014/main" id="{41DFA8D2-9384-8447-4A05-CB1B4596F8A2}"/>
                    </a:ext>
                  </a:extLst>
                </p:cNvPr>
                <p:cNvPicPr/>
                <p:nvPr/>
              </p:nvPicPr>
              <p:blipFill>
                <a:blip r:embed="rId159"/>
                <a:stretch>
                  <a:fillRect/>
                </a:stretch>
              </p:blipFill>
              <p:spPr>
                <a:xfrm>
                  <a:off x="3075011" y="3688615"/>
                  <a:ext cx="57816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06" name="Ink 105">
                  <a:extLst>
                    <a:ext uri="{FF2B5EF4-FFF2-40B4-BE49-F238E27FC236}">
                      <a16:creationId xmlns:a16="http://schemas.microsoft.com/office/drawing/2014/main" id="{882EE233-C6B6-D932-8435-E914C8C5BDE2}"/>
                    </a:ext>
                  </a:extLst>
                </p14:cNvPr>
                <p14:cNvContentPartPr/>
                <p14:nvPr/>
              </p14:nvContentPartPr>
              <p14:xfrm>
                <a:off x="3928931" y="3417895"/>
                <a:ext cx="1717920" cy="577080"/>
              </p14:xfrm>
            </p:contentPart>
          </mc:Choice>
          <mc:Fallback xmlns="">
            <p:pic>
              <p:nvPicPr>
                <p:cNvPr id="106" name="Ink 105">
                  <a:extLst>
                    <a:ext uri="{FF2B5EF4-FFF2-40B4-BE49-F238E27FC236}">
                      <a16:creationId xmlns:a16="http://schemas.microsoft.com/office/drawing/2014/main" id="{882EE233-C6B6-D932-8435-E914C8C5BDE2}"/>
                    </a:ext>
                  </a:extLst>
                </p:cNvPr>
                <p:cNvPicPr/>
                <p:nvPr/>
              </p:nvPicPr>
              <p:blipFill>
                <a:blip r:embed="rId161"/>
                <a:stretch>
                  <a:fillRect/>
                </a:stretch>
              </p:blipFill>
              <p:spPr>
                <a:xfrm>
                  <a:off x="3920291" y="3408895"/>
                  <a:ext cx="1735560" cy="594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2">
            <p14:nvContentPartPr>
              <p14:cNvPr id="108" name="Ink 107">
                <a:extLst>
                  <a:ext uri="{FF2B5EF4-FFF2-40B4-BE49-F238E27FC236}">
                    <a16:creationId xmlns:a16="http://schemas.microsoft.com/office/drawing/2014/main" id="{A11D6229-0EBE-70A1-D61A-1CD467D6B48E}"/>
                  </a:ext>
                </a:extLst>
              </p14:cNvPr>
              <p14:cNvContentPartPr/>
              <p14:nvPr/>
            </p14:nvContentPartPr>
            <p14:xfrm>
              <a:off x="915371" y="4140415"/>
              <a:ext cx="611640" cy="234000"/>
            </p14:xfrm>
          </p:contentPart>
        </mc:Choice>
        <mc:Fallback xmlns="">
          <p:pic>
            <p:nvPicPr>
              <p:cNvPr id="108" name="Ink 107">
                <a:extLst>
                  <a:ext uri="{FF2B5EF4-FFF2-40B4-BE49-F238E27FC236}">
                    <a16:creationId xmlns:a16="http://schemas.microsoft.com/office/drawing/2014/main" id="{A11D6229-0EBE-70A1-D61A-1CD467D6B48E}"/>
                  </a:ext>
                </a:extLst>
              </p:cNvPr>
              <p:cNvPicPr/>
              <p:nvPr/>
            </p:nvPicPr>
            <p:blipFill>
              <a:blip r:embed="rId163"/>
              <a:stretch>
                <a:fillRect/>
              </a:stretch>
            </p:blipFill>
            <p:spPr>
              <a:xfrm>
                <a:off x="906371" y="4131415"/>
                <a:ext cx="629280" cy="251640"/>
              </a:xfrm>
              <a:prstGeom prst="rect">
                <a:avLst/>
              </a:prstGeom>
            </p:spPr>
          </p:pic>
        </mc:Fallback>
      </mc:AlternateContent>
      <p:grpSp>
        <p:nvGrpSpPr>
          <p:cNvPr id="120" name="Group 119">
            <a:extLst>
              <a:ext uri="{FF2B5EF4-FFF2-40B4-BE49-F238E27FC236}">
                <a16:creationId xmlns:a16="http://schemas.microsoft.com/office/drawing/2014/main" id="{F300EF3E-0ECA-BA8A-A536-9F6F7723A914}"/>
              </a:ext>
            </a:extLst>
          </p:cNvPr>
          <p:cNvGrpSpPr/>
          <p:nvPr/>
        </p:nvGrpSpPr>
        <p:grpSpPr>
          <a:xfrm>
            <a:off x="3148091" y="4019815"/>
            <a:ext cx="2326680" cy="570240"/>
            <a:chOff x="3148091" y="4019815"/>
            <a:chExt cx="2326680" cy="570240"/>
          </a:xfrm>
        </p:grpSpPr>
        <mc:AlternateContent xmlns:mc="http://schemas.openxmlformats.org/markup-compatibility/2006" xmlns:p14="http://schemas.microsoft.com/office/powerpoint/2010/main">
          <mc:Choice Requires="p14">
            <p:contentPart p14:bwMode="auto" r:id="rId164">
              <p14:nvContentPartPr>
                <p14:cNvPr id="110" name="Ink 109">
                  <a:extLst>
                    <a:ext uri="{FF2B5EF4-FFF2-40B4-BE49-F238E27FC236}">
                      <a16:creationId xmlns:a16="http://schemas.microsoft.com/office/drawing/2014/main" id="{E7A42563-8007-550B-B8FF-7687F7FF384D}"/>
                    </a:ext>
                  </a:extLst>
                </p14:cNvPr>
                <p14:cNvContentPartPr/>
                <p14:nvPr/>
              </p14:nvContentPartPr>
              <p14:xfrm>
                <a:off x="3148091" y="4019815"/>
                <a:ext cx="2326680" cy="570240"/>
              </p14:xfrm>
            </p:contentPart>
          </mc:Choice>
          <mc:Fallback xmlns="">
            <p:pic>
              <p:nvPicPr>
                <p:cNvPr id="110" name="Ink 109">
                  <a:extLst>
                    <a:ext uri="{FF2B5EF4-FFF2-40B4-BE49-F238E27FC236}">
                      <a16:creationId xmlns:a16="http://schemas.microsoft.com/office/drawing/2014/main" id="{E7A42563-8007-550B-B8FF-7687F7FF384D}"/>
                    </a:ext>
                  </a:extLst>
                </p:cNvPr>
                <p:cNvPicPr/>
                <p:nvPr/>
              </p:nvPicPr>
              <p:blipFill>
                <a:blip r:embed="rId165"/>
                <a:stretch>
                  <a:fillRect/>
                </a:stretch>
              </p:blipFill>
              <p:spPr>
                <a:xfrm>
                  <a:off x="3139451" y="4010815"/>
                  <a:ext cx="2344320" cy="5878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11" name="Ink 110">
                  <a:extLst>
                    <a:ext uri="{FF2B5EF4-FFF2-40B4-BE49-F238E27FC236}">
                      <a16:creationId xmlns:a16="http://schemas.microsoft.com/office/drawing/2014/main" id="{C33B08D7-A7E5-F50E-84A7-F8427F04084A}"/>
                    </a:ext>
                  </a:extLst>
                </p14:cNvPr>
                <p14:cNvContentPartPr/>
                <p14:nvPr/>
              </p14:nvContentPartPr>
              <p14:xfrm>
                <a:off x="4866371" y="4125655"/>
                <a:ext cx="303840" cy="23040"/>
              </p14:xfrm>
            </p:contentPart>
          </mc:Choice>
          <mc:Fallback xmlns="">
            <p:pic>
              <p:nvPicPr>
                <p:cNvPr id="111" name="Ink 110">
                  <a:extLst>
                    <a:ext uri="{FF2B5EF4-FFF2-40B4-BE49-F238E27FC236}">
                      <a16:creationId xmlns:a16="http://schemas.microsoft.com/office/drawing/2014/main" id="{C33B08D7-A7E5-F50E-84A7-F8427F04084A}"/>
                    </a:ext>
                  </a:extLst>
                </p:cNvPr>
                <p:cNvPicPr/>
                <p:nvPr/>
              </p:nvPicPr>
              <p:blipFill>
                <a:blip r:embed="rId167"/>
                <a:stretch>
                  <a:fillRect/>
                </a:stretch>
              </p:blipFill>
              <p:spPr>
                <a:xfrm>
                  <a:off x="4857731" y="4117015"/>
                  <a:ext cx="32148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12" name="Ink 111">
                  <a:extLst>
                    <a:ext uri="{FF2B5EF4-FFF2-40B4-BE49-F238E27FC236}">
                      <a16:creationId xmlns:a16="http://schemas.microsoft.com/office/drawing/2014/main" id="{614D2D4E-0C22-C3AB-31D5-F0A28CD81AE6}"/>
                    </a:ext>
                  </a:extLst>
                </p14:cNvPr>
                <p14:cNvContentPartPr/>
                <p14:nvPr/>
              </p14:nvContentPartPr>
              <p14:xfrm>
                <a:off x="3504851" y="4070935"/>
                <a:ext cx="21240" cy="24120"/>
              </p14:xfrm>
            </p:contentPart>
          </mc:Choice>
          <mc:Fallback xmlns="">
            <p:pic>
              <p:nvPicPr>
                <p:cNvPr id="112" name="Ink 111">
                  <a:extLst>
                    <a:ext uri="{FF2B5EF4-FFF2-40B4-BE49-F238E27FC236}">
                      <a16:creationId xmlns:a16="http://schemas.microsoft.com/office/drawing/2014/main" id="{614D2D4E-0C22-C3AB-31D5-F0A28CD81AE6}"/>
                    </a:ext>
                  </a:extLst>
                </p:cNvPr>
                <p:cNvPicPr/>
                <p:nvPr/>
              </p:nvPicPr>
              <p:blipFill>
                <a:blip r:embed="rId169"/>
                <a:stretch>
                  <a:fillRect/>
                </a:stretch>
              </p:blipFill>
              <p:spPr>
                <a:xfrm>
                  <a:off x="3496211" y="4062295"/>
                  <a:ext cx="38880" cy="41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0">
            <p14:nvContentPartPr>
              <p14:cNvPr id="109" name="Ink 108">
                <a:extLst>
                  <a:ext uri="{FF2B5EF4-FFF2-40B4-BE49-F238E27FC236}">
                    <a16:creationId xmlns:a16="http://schemas.microsoft.com/office/drawing/2014/main" id="{6F0BF495-F099-7C2E-F544-4B7637F9FFEF}"/>
                  </a:ext>
                </a:extLst>
              </p14:cNvPr>
              <p14:cNvContentPartPr/>
              <p14:nvPr/>
            </p14:nvContentPartPr>
            <p14:xfrm>
              <a:off x="1707731" y="4201975"/>
              <a:ext cx="1246680" cy="326520"/>
            </p14:xfrm>
          </p:contentPart>
        </mc:Choice>
        <mc:Fallback xmlns="">
          <p:pic>
            <p:nvPicPr>
              <p:cNvPr id="109" name="Ink 108">
                <a:extLst>
                  <a:ext uri="{FF2B5EF4-FFF2-40B4-BE49-F238E27FC236}">
                    <a16:creationId xmlns:a16="http://schemas.microsoft.com/office/drawing/2014/main" id="{6F0BF495-F099-7C2E-F544-4B7637F9FFEF}"/>
                  </a:ext>
                </a:extLst>
              </p:cNvPr>
              <p:cNvPicPr/>
              <p:nvPr/>
            </p:nvPicPr>
            <p:blipFill>
              <a:blip r:embed="rId171"/>
              <a:stretch>
                <a:fillRect/>
              </a:stretch>
            </p:blipFill>
            <p:spPr>
              <a:xfrm>
                <a:off x="1699091" y="4193335"/>
                <a:ext cx="1264320" cy="344160"/>
              </a:xfrm>
              <a:prstGeom prst="rect">
                <a:avLst/>
              </a:prstGeom>
            </p:spPr>
          </p:pic>
        </mc:Fallback>
      </mc:AlternateContent>
      <p:grpSp>
        <p:nvGrpSpPr>
          <p:cNvPr id="125" name="Group 124">
            <a:extLst>
              <a:ext uri="{FF2B5EF4-FFF2-40B4-BE49-F238E27FC236}">
                <a16:creationId xmlns:a16="http://schemas.microsoft.com/office/drawing/2014/main" id="{F5C1A9A2-359C-0CAB-EA3B-469AED70C4BA}"/>
              </a:ext>
            </a:extLst>
          </p:cNvPr>
          <p:cNvGrpSpPr/>
          <p:nvPr/>
        </p:nvGrpSpPr>
        <p:grpSpPr>
          <a:xfrm>
            <a:off x="912131" y="4532815"/>
            <a:ext cx="4098240" cy="532080"/>
            <a:chOff x="912131" y="4532815"/>
            <a:chExt cx="4098240" cy="532080"/>
          </a:xfrm>
        </p:grpSpPr>
        <mc:AlternateContent xmlns:mc="http://schemas.openxmlformats.org/markup-compatibility/2006" xmlns:p14="http://schemas.microsoft.com/office/powerpoint/2010/main">
          <mc:Choice Requires="p14">
            <p:contentPart p14:bwMode="auto" r:id="rId172">
              <p14:nvContentPartPr>
                <p14:cNvPr id="113" name="Ink 112">
                  <a:extLst>
                    <a:ext uri="{FF2B5EF4-FFF2-40B4-BE49-F238E27FC236}">
                      <a16:creationId xmlns:a16="http://schemas.microsoft.com/office/drawing/2014/main" id="{44F21EFE-C4C2-9B68-853F-97374E37B829}"/>
                    </a:ext>
                  </a:extLst>
                </p14:cNvPr>
                <p14:cNvContentPartPr/>
                <p14:nvPr/>
              </p14:nvContentPartPr>
              <p14:xfrm>
                <a:off x="912131" y="4560535"/>
                <a:ext cx="973800" cy="321840"/>
              </p14:xfrm>
            </p:contentPart>
          </mc:Choice>
          <mc:Fallback xmlns="">
            <p:pic>
              <p:nvPicPr>
                <p:cNvPr id="113" name="Ink 112">
                  <a:extLst>
                    <a:ext uri="{FF2B5EF4-FFF2-40B4-BE49-F238E27FC236}">
                      <a16:creationId xmlns:a16="http://schemas.microsoft.com/office/drawing/2014/main" id="{44F21EFE-C4C2-9B68-853F-97374E37B829}"/>
                    </a:ext>
                  </a:extLst>
                </p:cNvPr>
                <p:cNvPicPr/>
                <p:nvPr/>
              </p:nvPicPr>
              <p:blipFill>
                <a:blip r:embed="rId173"/>
                <a:stretch>
                  <a:fillRect/>
                </a:stretch>
              </p:blipFill>
              <p:spPr>
                <a:xfrm>
                  <a:off x="903131" y="4551535"/>
                  <a:ext cx="991440" cy="33948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14" name="Ink 113">
                  <a:extLst>
                    <a:ext uri="{FF2B5EF4-FFF2-40B4-BE49-F238E27FC236}">
                      <a16:creationId xmlns:a16="http://schemas.microsoft.com/office/drawing/2014/main" id="{05691751-C57F-D3DF-7A41-EF3881464C4F}"/>
                    </a:ext>
                  </a:extLst>
                </p14:cNvPr>
                <p14:cNvContentPartPr/>
                <p14:nvPr/>
              </p14:nvContentPartPr>
              <p14:xfrm>
                <a:off x="1649771" y="4686175"/>
                <a:ext cx="218160" cy="51120"/>
              </p14:xfrm>
            </p:contentPart>
          </mc:Choice>
          <mc:Fallback xmlns="">
            <p:pic>
              <p:nvPicPr>
                <p:cNvPr id="114" name="Ink 113">
                  <a:extLst>
                    <a:ext uri="{FF2B5EF4-FFF2-40B4-BE49-F238E27FC236}">
                      <a16:creationId xmlns:a16="http://schemas.microsoft.com/office/drawing/2014/main" id="{05691751-C57F-D3DF-7A41-EF3881464C4F}"/>
                    </a:ext>
                  </a:extLst>
                </p:cNvPr>
                <p:cNvPicPr/>
                <p:nvPr/>
              </p:nvPicPr>
              <p:blipFill>
                <a:blip r:embed="rId175"/>
                <a:stretch>
                  <a:fillRect/>
                </a:stretch>
              </p:blipFill>
              <p:spPr>
                <a:xfrm>
                  <a:off x="1640771" y="4677175"/>
                  <a:ext cx="23580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15" name="Ink 114">
                  <a:extLst>
                    <a:ext uri="{FF2B5EF4-FFF2-40B4-BE49-F238E27FC236}">
                      <a16:creationId xmlns:a16="http://schemas.microsoft.com/office/drawing/2014/main" id="{701CF2C4-93AE-9424-B0EB-A8F6A7417F8E}"/>
                    </a:ext>
                  </a:extLst>
                </p14:cNvPr>
                <p14:cNvContentPartPr/>
                <p14:nvPr/>
              </p14:nvContentPartPr>
              <p14:xfrm>
                <a:off x="2144051" y="4588615"/>
                <a:ext cx="98640" cy="270360"/>
              </p14:xfrm>
            </p:contentPart>
          </mc:Choice>
          <mc:Fallback xmlns="">
            <p:pic>
              <p:nvPicPr>
                <p:cNvPr id="115" name="Ink 114">
                  <a:extLst>
                    <a:ext uri="{FF2B5EF4-FFF2-40B4-BE49-F238E27FC236}">
                      <a16:creationId xmlns:a16="http://schemas.microsoft.com/office/drawing/2014/main" id="{701CF2C4-93AE-9424-B0EB-A8F6A7417F8E}"/>
                    </a:ext>
                  </a:extLst>
                </p:cNvPr>
                <p:cNvPicPr/>
                <p:nvPr/>
              </p:nvPicPr>
              <p:blipFill>
                <a:blip r:embed="rId177"/>
                <a:stretch>
                  <a:fillRect/>
                </a:stretch>
              </p:blipFill>
              <p:spPr>
                <a:xfrm>
                  <a:off x="2135411" y="4579975"/>
                  <a:ext cx="11628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16" name="Ink 115">
                  <a:extLst>
                    <a:ext uri="{FF2B5EF4-FFF2-40B4-BE49-F238E27FC236}">
                      <a16:creationId xmlns:a16="http://schemas.microsoft.com/office/drawing/2014/main" id="{409BCB65-A5E3-CA7E-A811-DD6F13BE627A}"/>
                    </a:ext>
                  </a:extLst>
                </p14:cNvPr>
                <p14:cNvContentPartPr/>
                <p14:nvPr/>
              </p14:nvContentPartPr>
              <p14:xfrm>
                <a:off x="2306411" y="4604815"/>
                <a:ext cx="50400" cy="263520"/>
              </p14:xfrm>
            </p:contentPart>
          </mc:Choice>
          <mc:Fallback xmlns="">
            <p:pic>
              <p:nvPicPr>
                <p:cNvPr id="116" name="Ink 115">
                  <a:extLst>
                    <a:ext uri="{FF2B5EF4-FFF2-40B4-BE49-F238E27FC236}">
                      <a16:creationId xmlns:a16="http://schemas.microsoft.com/office/drawing/2014/main" id="{409BCB65-A5E3-CA7E-A811-DD6F13BE627A}"/>
                    </a:ext>
                  </a:extLst>
                </p:cNvPr>
                <p:cNvPicPr/>
                <p:nvPr/>
              </p:nvPicPr>
              <p:blipFill>
                <a:blip r:embed="rId179"/>
                <a:stretch>
                  <a:fillRect/>
                </a:stretch>
              </p:blipFill>
              <p:spPr>
                <a:xfrm>
                  <a:off x="2297411" y="4595815"/>
                  <a:ext cx="68040" cy="28116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17" name="Ink 116">
                  <a:extLst>
                    <a:ext uri="{FF2B5EF4-FFF2-40B4-BE49-F238E27FC236}">
                      <a16:creationId xmlns:a16="http://schemas.microsoft.com/office/drawing/2014/main" id="{9E64B6E2-D28A-CEF3-CD30-A54D8356D8CC}"/>
                    </a:ext>
                  </a:extLst>
                </p14:cNvPr>
                <p14:cNvContentPartPr/>
                <p14:nvPr/>
              </p14:nvContentPartPr>
              <p14:xfrm>
                <a:off x="2151611" y="4767895"/>
                <a:ext cx="181800" cy="26280"/>
              </p14:xfrm>
            </p:contentPart>
          </mc:Choice>
          <mc:Fallback xmlns="">
            <p:pic>
              <p:nvPicPr>
                <p:cNvPr id="117" name="Ink 116">
                  <a:extLst>
                    <a:ext uri="{FF2B5EF4-FFF2-40B4-BE49-F238E27FC236}">
                      <a16:creationId xmlns:a16="http://schemas.microsoft.com/office/drawing/2014/main" id="{9E64B6E2-D28A-CEF3-CD30-A54D8356D8CC}"/>
                    </a:ext>
                  </a:extLst>
                </p:cNvPr>
                <p:cNvPicPr/>
                <p:nvPr/>
              </p:nvPicPr>
              <p:blipFill>
                <a:blip r:embed="rId181"/>
                <a:stretch>
                  <a:fillRect/>
                </a:stretch>
              </p:blipFill>
              <p:spPr>
                <a:xfrm>
                  <a:off x="2142611" y="4759255"/>
                  <a:ext cx="19944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18" name="Ink 117">
                  <a:extLst>
                    <a:ext uri="{FF2B5EF4-FFF2-40B4-BE49-F238E27FC236}">
                      <a16:creationId xmlns:a16="http://schemas.microsoft.com/office/drawing/2014/main" id="{A2780030-F1BF-2325-4415-A52FC93E03FF}"/>
                    </a:ext>
                  </a:extLst>
                </p14:cNvPr>
                <p14:cNvContentPartPr/>
                <p14:nvPr/>
              </p14:nvContentPartPr>
              <p14:xfrm>
                <a:off x="2143691" y="4532815"/>
                <a:ext cx="298080" cy="17640"/>
              </p14:xfrm>
            </p:contentPart>
          </mc:Choice>
          <mc:Fallback xmlns="">
            <p:pic>
              <p:nvPicPr>
                <p:cNvPr id="118" name="Ink 117">
                  <a:extLst>
                    <a:ext uri="{FF2B5EF4-FFF2-40B4-BE49-F238E27FC236}">
                      <a16:creationId xmlns:a16="http://schemas.microsoft.com/office/drawing/2014/main" id="{A2780030-F1BF-2325-4415-A52FC93E03FF}"/>
                    </a:ext>
                  </a:extLst>
                </p:cNvPr>
                <p:cNvPicPr/>
                <p:nvPr/>
              </p:nvPicPr>
              <p:blipFill>
                <a:blip r:embed="rId183"/>
                <a:stretch>
                  <a:fillRect/>
                </a:stretch>
              </p:blipFill>
              <p:spPr>
                <a:xfrm>
                  <a:off x="2135051" y="4524175"/>
                  <a:ext cx="31572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22" name="Ink 121">
                  <a:extLst>
                    <a:ext uri="{FF2B5EF4-FFF2-40B4-BE49-F238E27FC236}">
                      <a16:creationId xmlns:a16="http://schemas.microsoft.com/office/drawing/2014/main" id="{5498F420-98B3-70AE-5B93-F0BFA32957F1}"/>
                    </a:ext>
                  </a:extLst>
                </p14:cNvPr>
                <p14:cNvContentPartPr/>
                <p14:nvPr/>
              </p14:nvContentPartPr>
              <p14:xfrm>
                <a:off x="2715371" y="4614175"/>
                <a:ext cx="346680" cy="255600"/>
              </p14:xfrm>
            </p:contentPart>
          </mc:Choice>
          <mc:Fallback xmlns="">
            <p:pic>
              <p:nvPicPr>
                <p:cNvPr id="122" name="Ink 121">
                  <a:extLst>
                    <a:ext uri="{FF2B5EF4-FFF2-40B4-BE49-F238E27FC236}">
                      <a16:creationId xmlns:a16="http://schemas.microsoft.com/office/drawing/2014/main" id="{5498F420-98B3-70AE-5B93-F0BFA32957F1}"/>
                    </a:ext>
                  </a:extLst>
                </p:cNvPr>
                <p:cNvPicPr/>
                <p:nvPr/>
              </p:nvPicPr>
              <p:blipFill>
                <a:blip r:embed="rId185"/>
                <a:stretch>
                  <a:fillRect/>
                </a:stretch>
              </p:blipFill>
              <p:spPr>
                <a:xfrm>
                  <a:off x="2706371" y="4605175"/>
                  <a:ext cx="364320" cy="27324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23" name="Ink 122">
                  <a:extLst>
                    <a:ext uri="{FF2B5EF4-FFF2-40B4-BE49-F238E27FC236}">
                      <a16:creationId xmlns:a16="http://schemas.microsoft.com/office/drawing/2014/main" id="{D0E977CD-0474-977A-EC5A-F633464A4D9F}"/>
                    </a:ext>
                  </a:extLst>
                </p14:cNvPr>
                <p14:cNvContentPartPr/>
                <p14:nvPr/>
              </p14:nvContentPartPr>
              <p14:xfrm>
                <a:off x="2879891" y="4678975"/>
                <a:ext cx="221400" cy="65160"/>
              </p14:xfrm>
            </p:contentPart>
          </mc:Choice>
          <mc:Fallback xmlns="">
            <p:pic>
              <p:nvPicPr>
                <p:cNvPr id="123" name="Ink 122">
                  <a:extLst>
                    <a:ext uri="{FF2B5EF4-FFF2-40B4-BE49-F238E27FC236}">
                      <a16:creationId xmlns:a16="http://schemas.microsoft.com/office/drawing/2014/main" id="{D0E977CD-0474-977A-EC5A-F633464A4D9F}"/>
                    </a:ext>
                  </a:extLst>
                </p:cNvPr>
                <p:cNvPicPr/>
                <p:nvPr/>
              </p:nvPicPr>
              <p:blipFill>
                <a:blip r:embed="rId187"/>
                <a:stretch>
                  <a:fillRect/>
                </a:stretch>
              </p:blipFill>
              <p:spPr>
                <a:xfrm>
                  <a:off x="2870891" y="4670335"/>
                  <a:ext cx="23904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24" name="Ink 123">
                  <a:extLst>
                    <a:ext uri="{FF2B5EF4-FFF2-40B4-BE49-F238E27FC236}">
                      <a16:creationId xmlns:a16="http://schemas.microsoft.com/office/drawing/2014/main" id="{C1309524-081A-9421-5F6C-904EC25C4A3A}"/>
                    </a:ext>
                  </a:extLst>
                </p14:cNvPr>
                <p14:cNvContentPartPr/>
                <p14:nvPr/>
              </p14:nvContentPartPr>
              <p14:xfrm>
                <a:off x="3360131" y="4586815"/>
                <a:ext cx="1650240" cy="478080"/>
              </p14:xfrm>
            </p:contentPart>
          </mc:Choice>
          <mc:Fallback xmlns="">
            <p:pic>
              <p:nvPicPr>
                <p:cNvPr id="124" name="Ink 123">
                  <a:extLst>
                    <a:ext uri="{FF2B5EF4-FFF2-40B4-BE49-F238E27FC236}">
                      <a16:creationId xmlns:a16="http://schemas.microsoft.com/office/drawing/2014/main" id="{C1309524-081A-9421-5F6C-904EC25C4A3A}"/>
                    </a:ext>
                  </a:extLst>
                </p:cNvPr>
                <p:cNvPicPr/>
                <p:nvPr/>
              </p:nvPicPr>
              <p:blipFill>
                <a:blip r:embed="rId189"/>
                <a:stretch>
                  <a:fillRect/>
                </a:stretch>
              </p:blipFill>
              <p:spPr>
                <a:xfrm>
                  <a:off x="3351491" y="4577815"/>
                  <a:ext cx="1667880" cy="495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0">
            <p14:nvContentPartPr>
              <p14:cNvPr id="126" name="Ink 125">
                <a:extLst>
                  <a:ext uri="{FF2B5EF4-FFF2-40B4-BE49-F238E27FC236}">
                    <a16:creationId xmlns:a16="http://schemas.microsoft.com/office/drawing/2014/main" id="{D007150C-6C63-3690-DB50-C4446C0819ED}"/>
                  </a:ext>
                </a:extLst>
              </p14:cNvPr>
              <p14:cNvContentPartPr/>
              <p14:nvPr/>
            </p14:nvContentPartPr>
            <p14:xfrm>
              <a:off x="2128571" y="5491495"/>
              <a:ext cx="153360" cy="289800"/>
            </p14:xfrm>
          </p:contentPart>
        </mc:Choice>
        <mc:Fallback xmlns="">
          <p:pic>
            <p:nvPicPr>
              <p:cNvPr id="126" name="Ink 125">
                <a:extLst>
                  <a:ext uri="{FF2B5EF4-FFF2-40B4-BE49-F238E27FC236}">
                    <a16:creationId xmlns:a16="http://schemas.microsoft.com/office/drawing/2014/main" id="{D007150C-6C63-3690-DB50-C4446C0819ED}"/>
                  </a:ext>
                </a:extLst>
              </p:cNvPr>
              <p:cNvPicPr/>
              <p:nvPr/>
            </p:nvPicPr>
            <p:blipFill>
              <a:blip r:embed="rId191"/>
              <a:stretch>
                <a:fillRect/>
              </a:stretch>
            </p:blipFill>
            <p:spPr>
              <a:xfrm>
                <a:off x="2119931" y="5482855"/>
                <a:ext cx="171000" cy="307440"/>
              </a:xfrm>
              <a:prstGeom prst="rect">
                <a:avLst/>
              </a:prstGeom>
            </p:spPr>
          </p:pic>
        </mc:Fallback>
      </mc:AlternateContent>
      <p:grpSp>
        <p:nvGrpSpPr>
          <p:cNvPr id="134" name="Group 133">
            <a:extLst>
              <a:ext uri="{FF2B5EF4-FFF2-40B4-BE49-F238E27FC236}">
                <a16:creationId xmlns:a16="http://schemas.microsoft.com/office/drawing/2014/main" id="{46F45135-6352-CD0E-E8AB-F9D3108F5573}"/>
              </a:ext>
            </a:extLst>
          </p:cNvPr>
          <p:cNvGrpSpPr/>
          <p:nvPr/>
        </p:nvGrpSpPr>
        <p:grpSpPr>
          <a:xfrm>
            <a:off x="2390291" y="5157055"/>
            <a:ext cx="778680" cy="489960"/>
            <a:chOff x="2390291" y="5157055"/>
            <a:chExt cx="778680" cy="489960"/>
          </a:xfrm>
        </p:grpSpPr>
        <mc:AlternateContent xmlns:mc="http://schemas.openxmlformats.org/markup-compatibility/2006" xmlns:p14="http://schemas.microsoft.com/office/powerpoint/2010/main">
          <mc:Choice Requires="p14">
            <p:contentPart p14:bwMode="auto" r:id="rId192">
              <p14:nvContentPartPr>
                <p14:cNvPr id="127" name="Ink 126">
                  <a:extLst>
                    <a:ext uri="{FF2B5EF4-FFF2-40B4-BE49-F238E27FC236}">
                      <a16:creationId xmlns:a16="http://schemas.microsoft.com/office/drawing/2014/main" id="{CDB0E849-885A-CAE9-6028-DB61E047602A}"/>
                    </a:ext>
                  </a:extLst>
                </p14:cNvPr>
                <p14:cNvContentPartPr/>
                <p14:nvPr/>
              </p14:nvContentPartPr>
              <p14:xfrm>
                <a:off x="2590451" y="5346415"/>
                <a:ext cx="191880" cy="161640"/>
              </p14:xfrm>
            </p:contentPart>
          </mc:Choice>
          <mc:Fallback xmlns="">
            <p:pic>
              <p:nvPicPr>
                <p:cNvPr id="127" name="Ink 126">
                  <a:extLst>
                    <a:ext uri="{FF2B5EF4-FFF2-40B4-BE49-F238E27FC236}">
                      <a16:creationId xmlns:a16="http://schemas.microsoft.com/office/drawing/2014/main" id="{CDB0E849-885A-CAE9-6028-DB61E047602A}"/>
                    </a:ext>
                  </a:extLst>
                </p:cNvPr>
                <p:cNvPicPr/>
                <p:nvPr/>
              </p:nvPicPr>
              <p:blipFill>
                <a:blip r:embed="rId193"/>
                <a:stretch>
                  <a:fillRect/>
                </a:stretch>
              </p:blipFill>
              <p:spPr>
                <a:xfrm>
                  <a:off x="2581451" y="5337415"/>
                  <a:ext cx="20952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28" name="Ink 127">
                  <a:extLst>
                    <a:ext uri="{FF2B5EF4-FFF2-40B4-BE49-F238E27FC236}">
                      <a16:creationId xmlns:a16="http://schemas.microsoft.com/office/drawing/2014/main" id="{B15713C8-F598-5FBC-F822-27CD078E0132}"/>
                    </a:ext>
                  </a:extLst>
                </p14:cNvPr>
                <p14:cNvContentPartPr/>
                <p14:nvPr/>
              </p14:nvContentPartPr>
              <p14:xfrm>
                <a:off x="2875571" y="5157055"/>
                <a:ext cx="51480" cy="321480"/>
              </p14:xfrm>
            </p:contentPart>
          </mc:Choice>
          <mc:Fallback xmlns="">
            <p:pic>
              <p:nvPicPr>
                <p:cNvPr id="128" name="Ink 127">
                  <a:extLst>
                    <a:ext uri="{FF2B5EF4-FFF2-40B4-BE49-F238E27FC236}">
                      <a16:creationId xmlns:a16="http://schemas.microsoft.com/office/drawing/2014/main" id="{B15713C8-F598-5FBC-F822-27CD078E0132}"/>
                    </a:ext>
                  </a:extLst>
                </p:cNvPr>
                <p:cNvPicPr/>
                <p:nvPr/>
              </p:nvPicPr>
              <p:blipFill>
                <a:blip r:embed="rId195"/>
                <a:stretch>
                  <a:fillRect/>
                </a:stretch>
              </p:blipFill>
              <p:spPr>
                <a:xfrm>
                  <a:off x="2866931" y="5148055"/>
                  <a:ext cx="69120" cy="33912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30" name="Ink 129">
                  <a:extLst>
                    <a:ext uri="{FF2B5EF4-FFF2-40B4-BE49-F238E27FC236}">
                      <a16:creationId xmlns:a16="http://schemas.microsoft.com/office/drawing/2014/main" id="{F9AFBF61-895B-4398-3E8B-18B43F9C001D}"/>
                    </a:ext>
                  </a:extLst>
                </p14:cNvPr>
                <p14:cNvContentPartPr/>
                <p14:nvPr/>
              </p14:nvContentPartPr>
              <p14:xfrm>
                <a:off x="3044051" y="5192335"/>
                <a:ext cx="38880" cy="286920"/>
              </p14:xfrm>
            </p:contentPart>
          </mc:Choice>
          <mc:Fallback xmlns="">
            <p:pic>
              <p:nvPicPr>
                <p:cNvPr id="130" name="Ink 129">
                  <a:extLst>
                    <a:ext uri="{FF2B5EF4-FFF2-40B4-BE49-F238E27FC236}">
                      <a16:creationId xmlns:a16="http://schemas.microsoft.com/office/drawing/2014/main" id="{F9AFBF61-895B-4398-3E8B-18B43F9C001D}"/>
                    </a:ext>
                  </a:extLst>
                </p:cNvPr>
                <p:cNvPicPr/>
                <p:nvPr/>
              </p:nvPicPr>
              <p:blipFill>
                <a:blip r:embed="rId197"/>
                <a:stretch>
                  <a:fillRect/>
                </a:stretch>
              </p:blipFill>
              <p:spPr>
                <a:xfrm>
                  <a:off x="3035411" y="5183695"/>
                  <a:ext cx="56520" cy="30456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31" name="Ink 130">
                  <a:extLst>
                    <a:ext uri="{FF2B5EF4-FFF2-40B4-BE49-F238E27FC236}">
                      <a16:creationId xmlns:a16="http://schemas.microsoft.com/office/drawing/2014/main" id="{E8D7AE3B-A00D-0A63-A6F8-61B30452BFC6}"/>
                    </a:ext>
                  </a:extLst>
                </p14:cNvPr>
                <p14:cNvContentPartPr/>
                <p14:nvPr/>
              </p14:nvContentPartPr>
              <p14:xfrm>
                <a:off x="2837051" y="5333095"/>
                <a:ext cx="210600" cy="7560"/>
              </p14:xfrm>
            </p:contentPart>
          </mc:Choice>
          <mc:Fallback xmlns="">
            <p:pic>
              <p:nvPicPr>
                <p:cNvPr id="131" name="Ink 130">
                  <a:extLst>
                    <a:ext uri="{FF2B5EF4-FFF2-40B4-BE49-F238E27FC236}">
                      <a16:creationId xmlns:a16="http://schemas.microsoft.com/office/drawing/2014/main" id="{E8D7AE3B-A00D-0A63-A6F8-61B30452BFC6}"/>
                    </a:ext>
                  </a:extLst>
                </p:cNvPr>
                <p:cNvPicPr/>
                <p:nvPr/>
              </p:nvPicPr>
              <p:blipFill>
                <a:blip r:embed="rId199"/>
                <a:stretch>
                  <a:fillRect/>
                </a:stretch>
              </p:blipFill>
              <p:spPr>
                <a:xfrm>
                  <a:off x="2828051" y="5324095"/>
                  <a:ext cx="22824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33" name="Ink 132">
                  <a:extLst>
                    <a:ext uri="{FF2B5EF4-FFF2-40B4-BE49-F238E27FC236}">
                      <a16:creationId xmlns:a16="http://schemas.microsoft.com/office/drawing/2014/main" id="{D9A3BD70-ABCF-C0E0-27D3-3A32F615FBCF}"/>
                    </a:ext>
                  </a:extLst>
                </p14:cNvPr>
                <p14:cNvContentPartPr/>
                <p14:nvPr/>
              </p14:nvContentPartPr>
              <p14:xfrm>
                <a:off x="2390291" y="5604535"/>
                <a:ext cx="778680" cy="42480"/>
              </p14:xfrm>
            </p:contentPart>
          </mc:Choice>
          <mc:Fallback xmlns="">
            <p:pic>
              <p:nvPicPr>
                <p:cNvPr id="133" name="Ink 132">
                  <a:extLst>
                    <a:ext uri="{FF2B5EF4-FFF2-40B4-BE49-F238E27FC236}">
                      <a16:creationId xmlns:a16="http://schemas.microsoft.com/office/drawing/2014/main" id="{D9A3BD70-ABCF-C0E0-27D3-3A32F615FBCF}"/>
                    </a:ext>
                  </a:extLst>
                </p:cNvPr>
                <p:cNvPicPr/>
                <p:nvPr/>
              </p:nvPicPr>
              <p:blipFill>
                <a:blip r:embed="rId201"/>
                <a:stretch>
                  <a:fillRect/>
                </a:stretch>
              </p:blipFill>
              <p:spPr>
                <a:xfrm>
                  <a:off x="2381291" y="5595895"/>
                  <a:ext cx="796320" cy="60120"/>
                </a:xfrm>
                <a:prstGeom prst="rect">
                  <a:avLst/>
                </a:prstGeom>
              </p:spPr>
            </p:pic>
          </mc:Fallback>
        </mc:AlternateContent>
      </p:grpSp>
      <p:grpSp>
        <p:nvGrpSpPr>
          <p:cNvPr id="138" name="Group 137">
            <a:extLst>
              <a:ext uri="{FF2B5EF4-FFF2-40B4-BE49-F238E27FC236}">
                <a16:creationId xmlns:a16="http://schemas.microsoft.com/office/drawing/2014/main" id="{4FC149A6-308F-42D2-C3F5-E8C5B162C5A3}"/>
              </a:ext>
            </a:extLst>
          </p:cNvPr>
          <p:cNvGrpSpPr/>
          <p:nvPr/>
        </p:nvGrpSpPr>
        <p:grpSpPr>
          <a:xfrm>
            <a:off x="2469131" y="5758975"/>
            <a:ext cx="659160" cy="237600"/>
            <a:chOff x="2469131" y="5758975"/>
            <a:chExt cx="659160" cy="237600"/>
          </a:xfrm>
        </p:grpSpPr>
        <mc:AlternateContent xmlns:mc="http://schemas.openxmlformats.org/markup-compatibility/2006" xmlns:p14="http://schemas.microsoft.com/office/powerpoint/2010/main">
          <mc:Choice Requires="p14">
            <p:contentPart p14:bwMode="auto" r:id="rId202">
              <p14:nvContentPartPr>
                <p14:cNvPr id="135" name="Ink 134">
                  <a:extLst>
                    <a:ext uri="{FF2B5EF4-FFF2-40B4-BE49-F238E27FC236}">
                      <a16:creationId xmlns:a16="http://schemas.microsoft.com/office/drawing/2014/main" id="{D6D985EC-6454-C9C2-BF52-A6EE390C7E9B}"/>
                    </a:ext>
                  </a:extLst>
                </p14:cNvPr>
                <p14:cNvContentPartPr/>
                <p14:nvPr/>
              </p14:nvContentPartPr>
              <p14:xfrm>
                <a:off x="2469131" y="5758975"/>
                <a:ext cx="178560" cy="237600"/>
              </p14:xfrm>
            </p:contentPart>
          </mc:Choice>
          <mc:Fallback xmlns="">
            <p:pic>
              <p:nvPicPr>
                <p:cNvPr id="135" name="Ink 134">
                  <a:extLst>
                    <a:ext uri="{FF2B5EF4-FFF2-40B4-BE49-F238E27FC236}">
                      <a16:creationId xmlns:a16="http://schemas.microsoft.com/office/drawing/2014/main" id="{D6D985EC-6454-C9C2-BF52-A6EE390C7E9B}"/>
                    </a:ext>
                  </a:extLst>
                </p:cNvPr>
                <p:cNvPicPr/>
                <p:nvPr/>
              </p:nvPicPr>
              <p:blipFill>
                <a:blip r:embed="rId203"/>
                <a:stretch>
                  <a:fillRect/>
                </a:stretch>
              </p:blipFill>
              <p:spPr>
                <a:xfrm>
                  <a:off x="2460491" y="5750335"/>
                  <a:ext cx="19620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36" name="Ink 135">
                  <a:extLst>
                    <a:ext uri="{FF2B5EF4-FFF2-40B4-BE49-F238E27FC236}">
                      <a16:creationId xmlns:a16="http://schemas.microsoft.com/office/drawing/2014/main" id="{0FF0359A-D592-DB03-3D31-6D51E70091A0}"/>
                    </a:ext>
                  </a:extLst>
                </p14:cNvPr>
                <p14:cNvContentPartPr/>
                <p14:nvPr/>
              </p14:nvContentPartPr>
              <p14:xfrm>
                <a:off x="2703491" y="5820535"/>
                <a:ext cx="168840" cy="153000"/>
              </p14:xfrm>
            </p:contentPart>
          </mc:Choice>
          <mc:Fallback xmlns="">
            <p:pic>
              <p:nvPicPr>
                <p:cNvPr id="136" name="Ink 135">
                  <a:extLst>
                    <a:ext uri="{FF2B5EF4-FFF2-40B4-BE49-F238E27FC236}">
                      <a16:creationId xmlns:a16="http://schemas.microsoft.com/office/drawing/2014/main" id="{0FF0359A-D592-DB03-3D31-6D51E70091A0}"/>
                    </a:ext>
                  </a:extLst>
                </p:cNvPr>
                <p:cNvPicPr/>
                <p:nvPr/>
              </p:nvPicPr>
              <p:blipFill>
                <a:blip r:embed="rId205"/>
                <a:stretch>
                  <a:fillRect/>
                </a:stretch>
              </p:blipFill>
              <p:spPr>
                <a:xfrm>
                  <a:off x="2694491" y="5811895"/>
                  <a:ext cx="18648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37" name="Ink 136">
                  <a:extLst>
                    <a:ext uri="{FF2B5EF4-FFF2-40B4-BE49-F238E27FC236}">
                      <a16:creationId xmlns:a16="http://schemas.microsoft.com/office/drawing/2014/main" id="{DD8223DF-B8E4-BBE5-45B7-016F01F42FD4}"/>
                    </a:ext>
                  </a:extLst>
                </p14:cNvPr>
                <p14:cNvContentPartPr/>
                <p14:nvPr/>
              </p14:nvContentPartPr>
              <p14:xfrm>
                <a:off x="2947211" y="5841415"/>
                <a:ext cx="181080" cy="137160"/>
              </p14:xfrm>
            </p:contentPart>
          </mc:Choice>
          <mc:Fallback xmlns="">
            <p:pic>
              <p:nvPicPr>
                <p:cNvPr id="137" name="Ink 136">
                  <a:extLst>
                    <a:ext uri="{FF2B5EF4-FFF2-40B4-BE49-F238E27FC236}">
                      <a16:creationId xmlns:a16="http://schemas.microsoft.com/office/drawing/2014/main" id="{DD8223DF-B8E4-BBE5-45B7-016F01F42FD4}"/>
                    </a:ext>
                  </a:extLst>
                </p:cNvPr>
                <p:cNvPicPr/>
                <p:nvPr/>
              </p:nvPicPr>
              <p:blipFill>
                <a:blip r:embed="rId207"/>
                <a:stretch>
                  <a:fillRect/>
                </a:stretch>
              </p:blipFill>
              <p:spPr>
                <a:xfrm>
                  <a:off x="2938571" y="5832415"/>
                  <a:ext cx="198720" cy="154800"/>
                </a:xfrm>
                <a:prstGeom prst="rect">
                  <a:avLst/>
                </a:prstGeom>
              </p:spPr>
            </p:pic>
          </mc:Fallback>
        </mc:AlternateContent>
      </p:grpSp>
      <p:grpSp>
        <p:nvGrpSpPr>
          <p:cNvPr id="141" name="Group 140">
            <a:extLst>
              <a:ext uri="{FF2B5EF4-FFF2-40B4-BE49-F238E27FC236}">
                <a16:creationId xmlns:a16="http://schemas.microsoft.com/office/drawing/2014/main" id="{3FFDC9EB-C2F1-5562-E2AE-EDEC05F5D17F}"/>
              </a:ext>
            </a:extLst>
          </p:cNvPr>
          <p:cNvGrpSpPr/>
          <p:nvPr/>
        </p:nvGrpSpPr>
        <p:grpSpPr>
          <a:xfrm>
            <a:off x="1716371" y="5922055"/>
            <a:ext cx="443520" cy="399240"/>
            <a:chOff x="1716371" y="5922055"/>
            <a:chExt cx="443520" cy="399240"/>
          </a:xfrm>
        </p:grpSpPr>
        <mc:AlternateContent xmlns:mc="http://schemas.openxmlformats.org/markup-compatibility/2006" xmlns:p14="http://schemas.microsoft.com/office/powerpoint/2010/main">
          <mc:Choice Requires="p14">
            <p:contentPart p14:bwMode="auto" r:id="rId208">
              <p14:nvContentPartPr>
                <p14:cNvPr id="139" name="Ink 138">
                  <a:extLst>
                    <a:ext uri="{FF2B5EF4-FFF2-40B4-BE49-F238E27FC236}">
                      <a16:creationId xmlns:a16="http://schemas.microsoft.com/office/drawing/2014/main" id="{80033CA7-51A7-C388-C8B9-81AB4AE70E61}"/>
                    </a:ext>
                  </a:extLst>
                </p14:cNvPr>
                <p14:cNvContentPartPr/>
                <p14:nvPr/>
              </p14:nvContentPartPr>
              <p14:xfrm>
                <a:off x="1716371" y="5978575"/>
                <a:ext cx="391320" cy="342720"/>
              </p14:xfrm>
            </p:contentPart>
          </mc:Choice>
          <mc:Fallback xmlns="">
            <p:pic>
              <p:nvPicPr>
                <p:cNvPr id="139" name="Ink 138">
                  <a:extLst>
                    <a:ext uri="{FF2B5EF4-FFF2-40B4-BE49-F238E27FC236}">
                      <a16:creationId xmlns:a16="http://schemas.microsoft.com/office/drawing/2014/main" id="{80033CA7-51A7-C388-C8B9-81AB4AE70E61}"/>
                    </a:ext>
                  </a:extLst>
                </p:cNvPr>
                <p:cNvPicPr/>
                <p:nvPr/>
              </p:nvPicPr>
              <p:blipFill>
                <a:blip r:embed="rId209"/>
                <a:stretch>
                  <a:fillRect/>
                </a:stretch>
              </p:blipFill>
              <p:spPr>
                <a:xfrm>
                  <a:off x="1707371" y="5969935"/>
                  <a:ext cx="408960" cy="36036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40" name="Ink 139">
                  <a:extLst>
                    <a:ext uri="{FF2B5EF4-FFF2-40B4-BE49-F238E27FC236}">
                      <a16:creationId xmlns:a16="http://schemas.microsoft.com/office/drawing/2014/main" id="{CE024C69-F9EE-AADA-4564-0E4516E47962}"/>
                    </a:ext>
                  </a:extLst>
                </p14:cNvPr>
                <p14:cNvContentPartPr/>
                <p14:nvPr/>
              </p14:nvContentPartPr>
              <p14:xfrm>
                <a:off x="1936691" y="5922055"/>
                <a:ext cx="223200" cy="148680"/>
              </p14:xfrm>
            </p:contentPart>
          </mc:Choice>
          <mc:Fallback xmlns="">
            <p:pic>
              <p:nvPicPr>
                <p:cNvPr id="140" name="Ink 139">
                  <a:extLst>
                    <a:ext uri="{FF2B5EF4-FFF2-40B4-BE49-F238E27FC236}">
                      <a16:creationId xmlns:a16="http://schemas.microsoft.com/office/drawing/2014/main" id="{CE024C69-F9EE-AADA-4564-0E4516E47962}"/>
                    </a:ext>
                  </a:extLst>
                </p:cNvPr>
                <p:cNvPicPr/>
                <p:nvPr/>
              </p:nvPicPr>
              <p:blipFill>
                <a:blip r:embed="rId211"/>
                <a:stretch>
                  <a:fillRect/>
                </a:stretch>
              </p:blipFill>
              <p:spPr>
                <a:xfrm>
                  <a:off x="1928051" y="5913055"/>
                  <a:ext cx="240840" cy="166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2">
            <p14:nvContentPartPr>
              <p14:cNvPr id="142" name="Ink 141">
                <a:extLst>
                  <a:ext uri="{FF2B5EF4-FFF2-40B4-BE49-F238E27FC236}">
                    <a16:creationId xmlns:a16="http://schemas.microsoft.com/office/drawing/2014/main" id="{F941C58E-3779-7C5A-ED62-E8D4156797F9}"/>
                  </a:ext>
                </a:extLst>
              </p14:cNvPr>
              <p14:cNvContentPartPr/>
              <p14:nvPr/>
            </p14:nvContentPartPr>
            <p14:xfrm>
              <a:off x="513251" y="6439375"/>
              <a:ext cx="665640" cy="255240"/>
            </p14:xfrm>
          </p:contentPart>
        </mc:Choice>
        <mc:Fallback xmlns="">
          <p:pic>
            <p:nvPicPr>
              <p:cNvPr id="142" name="Ink 141">
                <a:extLst>
                  <a:ext uri="{FF2B5EF4-FFF2-40B4-BE49-F238E27FC236}">
                    <a16:creationId xmlns:a16="http://schemas.microsoft.com/office/drawing/2014/main" id="{F941C58E-3779-7C5A-ED62-E8D4156797F9}"/>
                  </a:ext>
                </a:extLst>
              </p:cNvPr>
              <p:cNvPicPr/>
              <p:nvPr/>
            </p:nvPicPr>
            <p:blipFill>
              <a:blip r:embed="rId213"/>
              <a:stretch>
                <a:fillRect/>
              </a:stretch>
            </p:blipFill>
            <p:spPr>
              <a:xfrm>
                <a:off x="504611" y="6430735"/>
                <a:ext cx="683280" cy="272880"/>
              </a:xfrm>
              <a:prstGeom prst="rect">
                <a:avLst/>
              </a:prstGeom>
            </p:spPr>
          </p:pic>
        </mc:Fallback>
      </mc:AlternateContent>
      <p:grpSp>
        <p:nvGrpSpPr>
          <p:cNvPr id="149" name="Group 148">
            <a:extLst>
              <a:ext uri="{FF2B5EF4-FFF2-40B4-BE49-F238E27FC236}">
                <a16:creationId xmlns:a16="http://schemas.microsoft.com/office/drawing/2014/main" id="{5C93C333-6DF4-12FA-DCB4-A29AF5A6DF4D}"/>
              </a:ext>
            </a:extLst>
          </p:cNvPr>
          <p:cNvGrpSpPr/>
          <p:nvPr/>
        </p:nvGrpSpPr>
        <p:grpSpPr>
          <a:xfrm>
            <a:off x="1154411" y="6262975"/>
            <a:ext cx="2673000" cy="473040"/>
            <a:chOff x="1154411" y="6262975"/>
            <a:chExt cx="2673000" cy="473040"/>
          </a:xfrm>
        </p:grpSpPr>
        <mc:AlternateContent xmlns:mc="http://schemas.openxmlformats.org/markup-compatibility/2006" xmlns:p14="http://schemas.microsoft.com/office/powerpoint/2010/main">
          <mc:Choice Requires="p14">
            <p:contentPart p14:bwMode="auto" r:id="rId214">
              <p14:nvContentPartPr>
                <p14:cNvPr id="143" name="Ink 142">
                  <a:extLst>
                    <a:ext uri="{FF2B5EF4-FFF2-40B4-BE49-F238E27FC236}">
                      <a16:creationId xmlns:a16="http://schemas.microsoft.com/office/drawing/2014/main" id="{A74F64EB-D413-AD00-F128-D337C7C509D4}"/>
                    </a:ext>
                  </a:extLst>
                </p14:cNvPr>
                <p14:cNvContentPartPr/>
                <p14:nvPr/>
              </p14:nvContentPartPr>
              <p14:xfrm>
                <a:off x="1154411" y="6316255"/>
                <a:ext cx="1587240" cy="419760"/>
              </p14:xfrm>
            </p:contentPart>
          </mc:Choice>
          <mc:Fallback xmlns="">
            <p:pic>
              <p:nvPicPr>
                <p:cNvPr id="143" name="Ink 142">
                  <a:extLst>
                    <a:ext uri="{FF2B5EF4-FFF2-40B4-BE49-F238E27FC236}">
                      <a16:creationId xmlns:a16="http://schemas.microsoft.com/office/drawing/2014/main" id="{A74F64EB-D413-AD00-F128-D337C7C509D4}"/>
                    </a:ext>
                  </a:extLst>
                </p:cNvPr>
                <p:cNvPicPr/>
                <p:nvPr/>
              </p:nvPicPr>
              <p:blipFill>
                <a:blip r:embed="rId215"/>
                <a:stretch>
                  <a:fillRect/>
                </a:stretch>
              </p:blipFill>
              <p:spPr>
                <a:xfrm>
                  <a:off x="1145771" y="6307255"/>
                  <a:ext cx="1604880" cy="43740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44" name="Ink 143">
                  <a:extLst>
                    <a:ext uri="{FF2B5EF4-FFF2-40B4-BE49-F238E27FC236}">
                      <a16:creationId xmlns:a16="http://schemas.microsoft.com/office/drawing/2014/main" id="{1ABF9B9F-2548-F022-0148-AD4FE0CA723D}"/>
                    </a:ext>
                  </a:extLst>
                </p14:cNvPr>
                <p14:cNvContentPartPr/>
                <p14:nvPr/>
              </p14:nvContentPartPr>
              <p14:xfrm>
                <a:off x="2394971" y="6443695"/>
                <a:ext cx="139320" cy="18360"/>
              </p14:xfrm>
            </p:contentPart>
          </mc:Choice>
          <mc:Fallback xmlns="">
            <p:pic>
              <p:nvPicPr>
                <p:cNvPr id="144" name="Ink 143">
                  <a:extLst>
                    <a:ext uri="{FF2B5EF4-FFF2-40B4-BE49-F238E27FC236}">
                      <a16:creationId xmlns:a16="http://schemas.microsoft.com/office/drawing/2014/main" id="{1ABF9B9F-2548-F022-0148-AD4FE0CA723D}"/>
                    </a:ext>
                  </a:extLst>
                </p:cNvPr>
                <p:cNvPicPr/>
                <p:nvPr/>
              </p:nvPicPr>
              <p:blipFill>
                <a:blip r:embed="rId217"/>
                <a:stretch>
                  <a:fillRect/>
                </a:stretch>
              </p:blipFill>
              <p:spPr>
                <a:xfrm>
                  <a:off x="2385971" y="6435055"/>
                  <a:ext cx="1569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45" name="Ink 144">
                  <a:extLst>
                    <a:ext uri="{FF2B5EF4-FFF2-40B4-BE49-F238E27FC236}">
                      <a16:creationId xmlns:a16="http://schemas.microsoft.com/office/drawing/2014/main" id="{F8982B2F-D0DE-1095-7BD2-B71E1E957CB5}"/>
                    </a:ext>
                  </a:extLst>
                </p14:cNvPr>
                <p14:cNvContentPartPr/>
                <p14:nvPr/>
              </p14:nvContentPartPr>
              <p14:xfrm>
                <a:off x="2177171" y="6343975"/>
                <a:ext cx="363240" cy="87480"/>
              </p14:xfrm>
            </p:contentPart>
          </mc:Choice>
          <mc:Fallback xmlns="">
            <p:pic>
              <p:nvPicPr>
                <p:cNvPr id="145" name="Ink 144">
                  <a:extLst>
                    <a:ext uri="{FF2B5EF4-FFF2-40B4-BE49-F238E27FC236}">
                      <a16:creationId xmlns:a16="http://schemas.microsoft.com/office/drawing/2014/main" id="{F8982B2F-D0DE-1095-7BD2-B71E1E957CB5}"/>
                    </a:ext>
                  </a:extLst>
                </p:cNvPr>
                <p:cNvPicPr/>
                <p:nvPr/>
              </p:nvPicPr>
              <p:blipFill>
                <a:blip r:embed="rId219"/>
                <a:stretch>
                  <a:fillRect/>
                </a:stretch>
              </p:blipFill>
              <p:spPr>
                <a:xfrm>
                  <a:off x="2168531" y="6335335"/>
                  <a:ext cx="38088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46" name="Ink 145">
                  <a:extLst>
                    <a:ext uri="{FF2B5EF4-FFF2-40B4-BE49-F238E27FC236}">
                      <a16:creationId xmlns:a16="http://schemas.microsoft.com/office/drawing/2014/main" id="{F67FD5B7-E45A-6156-F502-E6A2D8F2B87E}"/>
                    </a:ext>
                  </a:extLst>
                </p14:cNvPr>
                <p14:cNvContentPartPr/>
                <p14:nvPr/>
              </p14:nvContentPartPr>
              <p14:xfrm>
                <a:off x="2833811" y="6262975"/>
                <a:ext cx="993600" cy="429840"/>
              </p14:xfrm>
            </p:contentPart>
          </mc:Choice>
          <mc:Fallback xmlns="">
            <p:pic>
              <p:nvPicPr>
                <p:cNvPr id="146" name="Ink 145">
                  <a:extLst>
                    <a:ext uri="{FF2B5EF4-FFF2-40B4-BE49-F238E27FC236}">
                      <a16:creationId xmlns:a16="http://schemas.microsoft.com/office/drawing/2014/main" id="{F67FD5B7-E45A-6156-F502-E6A2D8F2B87E}"/>
                    </a:ext>
                  </a:extLst>
                </p:cNvPr>
                <p:cNvPicPr/>
                <p:nvPr/>
              </p:nvPicPr>
              <p:blipFill>
                <a:blip r:embed="rId221"/>
                <a:stretch>
                  <a:fillRect/>
                </a:stretch>
              </p:blipFill>
              <p:spPr>
                <a:xfrm>
                  <a:off x="2824811" y="6253975"/>
                  <a:ext cx="1011240" cy="44748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47" name="Ink 146">
                  <a:extLst>
                    <a:ext uri="{FF2B5EF4-FFF2-40B4-BE49-F238E27FC236}">
                      <a16:creationId xmlns:a16="http://schemas.microsoft.com/office/drawing/2014/main" id="{8EA81ACC-4585-D2E0-1A55-E5D3730213EF}"/>
                    </a:ext>
                  </a:extLst>
                </p14:cNvPr>
                <p14:cNvContentPartPr/>
                <p14:nvPr/>
              </p14:nvContentPartPr>
              <p14:xfrm>
                <a:off x="3555611" y="6403015"/>
                <a:ext cx="19080" cy="15480"/>
              </p14:xfrm>
            </p:contentPart>
          </mc:Choice>
          <mc:Fallback xmlns="">
            <p:pic>
              <p:nvPicPr>
                <p:cNvPr id="147" name="Ink 146">
                  <a:extLst>
                    <a:ext uri="{FF2B5EF4-FFF2-40B4-BE49-F238E27FC236}">
                      <a16:creationId xmlns:a16="http://schemas.microsoft.com/office/drawing/2014/main" id="{8EA81ACC-4585-D2E0-1A55-E5D3730213EF}"/>
                    </a:ext>
                  </a:extLst>
                </p:cNvPr>
                <p:cNvPicPr/>
                <p:nvPr/>
              </p:nvPicPr>
              <p:blipFill>
                <a:blip r:embed="rId223"/>
                <a:stretch>
                  <a:fillRect/>
                </a:stretch>
              </p:blipFill>
              <p:spPr>
                <a:xfrm>
                  <a:off x="3546971" y="6394015"/>
                  <a:ext cx="3672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48" name="Ink 147">
                  <a:extLst>
                    <a:ext uri="{FF2B5EF4-FFF2-40B4-BE49-F238E27FC236}">
                      <a16:creationId xmlns:a16="http://schemas.microsoft.com/office/drawing/2014/main" id="{05828BD6-8F15-6072-DC22-B9CAB6BE4553}"/>
                    </a:ext>
                  </a:extLst>
                </p14:cNvPr>
                <p14:cNvContentPartPr/>
                <p14:nvPr/>
              </p14:nvContentPartPr>
              <p14:xfrm>
                <a:off x="3315851" y="6403015"/>
                <a:ext cx="290880" cy="46440"/>
              </p14:xfrm>
            </p:contentPart>
          </mc:Choice>
          <mc:Fallback xmlns="">
            <p:pic>
              <p:nvPicPr>
                <p:cNvPr id="148" name="Ink 147">
                  <a:extLst>
                    <a:ext uri="{FF2B5EF4-FFF2-40B4-BE49-F238E27FC236}">
                      <a16:creationId xmlns:a16="http://schemas.microsoft.com/office/drawing/2014/main" id="{05828BD6-8F15-6072-DC22-B9CAB6BE4553}"/>
                    </a:ext>
                  </a:extLst>
                </p:cNvPr>
                <p:cNvPicPr/>
                <p:nvPr/>
              </p:nvPicPr>
              <p:blipFill>
                <a:blip r:embed="rId225"/>
                <a:stretch>
                  <a:fillRect/>
                </a:stretch>
              </p:blipFill>
              <p:spPr>
                <a:xfrm>
                  <a:off x="3306851" y="6394015"/>
                  <a:ext cx="308520" cy="64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6">
            <p14:nvContentPartPr>
              <p14:cNvPr id="150" name="Ink 149">
                <a:extLst>
                  <a:ext uri="{FF2B5EF4-FFF2-40B4-BE49-F238E27FC236}">
                    <a16:creationId xmlns:a16="http://schemas.microsoft.com/office/drawing/2014/main" id="{8136EAA2-B327-266A-B463-093C365CE84B}"/>
                  </a:ext>
                </a:extLst>
              </p14:cNvPr>
              <p14:cNvContentPartPr/>
              <p14:nvPr/>
            </p14:nvContentPartPr>
            <p14:xfrm>
              <a:off x="6905411" y="3760615"/>
              <a:ext cx="131400" cy="1083960"/>
            </p14:xfrm>
          </p:contentPart>
        </mc:Choice>
        <mc:Fallback xmlns="">
          <p:pic>
            <p:nvPicPr>
              <p:cNvPr id="150" name="Ink 149">
                <a:extLst>
                  <a:ext uri="{FF2B5EF4-FFF2-40B4-BE49-F238E27FC236}">
                    <a16:creationId xmlns:a16="http://schemas.microsoft.com/office/drawing/2014/main" id="{8136EAA2-B327-266A-B463-093C365CE84B}"/>
                  </a:ext>
                </a:extLst>
              </p:cNvPr>
              <p:cNvPicPr/>
              <p:nvPr/>
            </p:nvPicPr>
            <p:blipFill>
              <a:blip r:embed="rId227"/>
              <a:stretch>
                <a:fillRect/>
              </a:stretch>
            </p:blipFill>
            <p:spPr>
              <a:xfrm>
                <a:off x="6896411" y="3751975"/>
                <a:ext cx="149040" cy="110160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65" name="Ink 164">
                <a:extLst>
                  <a:ext uri="{FF2B5EF4-FFF2-40B4-BE49-F238E27FC236}">
                    <a16:creationId xmlns:a16="http://schemas.microsoft.com/office/drawing/2014/main" id="{0CB5B696-0984-99B8-306A-6AF34863FA30}"/>
                  </a:ext>
                </a:extLst>
              </p14:cNvPr>
              <p14:cNvContentPartPr/>
              <p14:nvPr/>
            </p14:nvContentPartPr>
            <p14:xfrm>
              <a:off x="6735491" y="4261375"/>
              <a:ext cx="221400" cy="96480"/>
            </p14:xfrm>
          </p:contentPart>
        </mc:Choice>
        <mc:Fallback xmlns="">
          <p:pic>
            <p:nvPicPr>
              <p:cNvPr id="165" name="Ink 164">
                <a:extLst>
                  <a:ext uri="{FF2B5EF4-FFF2-40B4-BE49-F238E27FC236}">
                    <a16:creationId xmlns:a16="http://schemas.microsoft.com/office/drawing/2014/main" id="{0CB5B696-0984-99B8-306A-6AF34863FA30}"/>
                  </a:ext>
                </a:extLst>
              </p:cNvPr>
              <p:cNvPicPr/>
              <p:nvPr/>
            </p:nvPicPr>
            <p:blipFill>
              <a:blip r:embed="rId229"/>
              <a:stretch>
                <a:fillRect/>
              </a:stretch>
            </p:blipFill>
            <p:spPr>
              <a:xfrm>
                <a:off x="6726491" y="4252375"/>
                <a:ext cx="23904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66" name="Ink 165">
                <a:extLst>
                  <a:ext uri="{FF2B5EF4-FFF2-40B4-BE49-F238E27FC236}">
                    <a16:creationId xmlns:a16="http://schemas.microsoft.com/office/drawing/2014/main" id="{E9E6F3CB-FD37-E5C8-D748-AB68C5AA7615}"/>
                  </a:ext>
                </a:extLst>
              </p14:cNvPr>
              <p14:cNvContentPartPr/>
              <p14:nvPr/>
            </p14:nvContentPartPr>
            <p14:xfrm>
              <a:off x="6960131" y="4372615"/>
              <a:ext cx="262800" cy="420840"/>
            </p14:xfrm>
          </p:contentPart>
        </mc:Choice>
        <mc:Fallback xmlns="">
          <p:pic>
            <p:nvPicPr>
              <p:cNvPr id="166" name="Ink 165">
                <a:extLst>
                  <a:ext uri="{FF2B5EF4-FFF2-40B4-BE49-F238E27FC236}">
                    <a16:creationId xmlns:a16="http://schemas.microsoft.com/office/drawing/2014/main" id="{E9E6F3CB-FD37-E5C8-D748-AB68C5AA7615}"/>
                  </a:ext>
                </a:extLst>
              </p:cNvPr>
              <p:cNvPicPr/>
              <p:nvPr/>
            </p:nvPicPr>
            <p:blipFill>
              <a:blip r:embed="rId231"/>
              <a:stretch>
                <a:fillRect/>
              </a:stretch>
            </p:blipFill>
            <p:spPr>
              <a:xfrm>
                <a:off x="6951491" y="4363975"/>
                <a:ext cx="280440" cy="438480"/>
              </a:xfrm>
              <a:prstGeom prst="rect">
                <a:avLst/>
              </a:prstGeom>
            </p:spPr>
          </p:pic>
        </mc:Fallback>
      </mc:AlternateContent>
      <p:grpSp>
        <p:nvGrpSpPr>
          <p:cNvPr id="175" name="Group 174">
            <a:extLst>
              <a:ext uri="{FF2B5EF4-FFF2-40B4-BE49-F238E27FC236}">
                <a16:creationId xmlns:a16="http://schemas.microsoft.com/office/drawing/2014/main" id="{C2F6C3F2-2334-48F4-F146-C0D1EC86BAC6}"/>
              </a:ext>
            </a:extLst>
          </p:cNvPr>
          <p:cNvGrpSpPr/>
          <p:nvPr/>
        </p:nvGrpSpPr>
        <p:grpSpPr>
          <a:xfrm>
            <a:off x="6417971" y="3699775"/>
            <a:ext cx="1422720" cy="1105920"/>
            <a:chOff x="6417971" y="3699775"/>
            <a:chExt cx="1422720" cy="1105920"/>
          </a:xfrm>
        </p:grpSpPr>
        <mc:AlternateContent xmlns:mc="http://schemas.openxmlformats.org/markup-compatibility/2006" xmlns:p14="http://schemas.microsoft.com/office/powerpoint/2010/main">
          <mc:Choice Requires="p14">
            <p:contentPart p14:bwMode="auto" r:id="rId232">
              <p14:nvContentPartPr>
                <p14:cNvPr id="156" name="Ink 155">
                  <a:extLst>
                    <a:ext uri="{FF2B5EF4-FFF2-40B4-BE49-F238E27FC236}">
                      <a16:creationId xmlns:a16="http://schemas.microsoft.com/office/drawing/2014/main" id="{DBBC4BBE-8F85-60F6-46BF-C6B3902642CD}"/>
                    </a:ext>
                  </a:extLst>
                </p14:cNvPr>
                <p14:cNvContentPartPr/>
                <p14:nvPr/>
              </p14:nvContentPartPr>
              <p14:xfrm>
                <a:off x="7673651" y="3819655"/>
                <a:ext cx="124920" cy="174600"/>
              </p14:xfrm>
            </p:contentPart>
          </mc:Choice>
          <mc:Fallback xmlns="">
            <p:pic>
              <p:nvPicPr>
                <p:cNvPr id="156" name="Ink 155">
                  <a:extLst>
                    <a:ext uri="{FF2B5EF4-FFF2-40B4-BE49-F238E27FC236}">
                      <a16:creationId xmlns:a16="http://schemas.microsoft.com/office/drawing/2014/main" id="{DBBC4BBE-8F85-60F6-46BF-C6B3902642CD}"/>
                    </a:ext>
                  </a:extLst>
                </p:cNvPr>
                <p:cNvPicPr/>
                <p:nvPr/>
              </p:nvPicPr>
              <p:blipFill>
                <a:blip r:embed="rId233"/>
                <a:stretch>
                  <a:fillRect/>
                </a:stretch>
              </p:blipFill>
              <p:spPr>
                <a:xfrm>
                  <a:off x="7665011" y="3811015"/>
                  <a:ext cx="14256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57" name="Ink 156">
                  <a:extLst>
                    <a:ext uri="{FF2B5EF4-FFF2-40B4-BE49-F238E27FC236}">
                      <a16:creationId xmlns:a16="http://schemas.microsoft.com/office/drawing/2014/main" id="{A0C20BCD-F99C-B46B-8BEA-45C7D29289A3}"/>
                    </a:ext>
                  </a:extLst>
                </p14:cNvPr>
                <p14:cNvContentPartPr/>
                <p14:nvPr/>
              </p14:nvContentPartPr>
              <p14:xfrm>
                <a:off x="7646291" y="3834055"/>
                <a:ext cx="169200" cy="7560"/>
              </p14:xfrm>
            </p:contentPart>
          </mc:Choice>
          <mc:Fallback xmlns="">
            <p:pic>
              <p:nvPicPr>
                <p:cNvPr id="157" name="Ink 156">
                  <a:extLst>
                    <a:ext uri="{FF2B5EF4-FFF2-40B4-BE49-F238E27FC236}">
                      <a16:creationId xmlns:a16="http://schemas.microsoft.com/office/drawing/2014/main" id="{A0C20BCD-F99C-B46B-8BEA-45C7D29289A3}"/>
                    </a:ext>
                  </a:extLst>
                </p:cNvPr>
                <p:cNvPicPr/>
                <p:nvPr/>
              </p:nvPicPr>
              <p:blipFill>
                <a:blip r:embed="rId235"/>
                <a:stretch>
                  <a:fillRect/>
                </a:stretch>
              </p:blipFill>
              <p:spPr>
                <a:xfrm>
                  <a:off x="7637291" y="3825055"/>
                  <a:ext cx="18684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58" name="Ink 157">
                  <a:extLst>
                    <a:ext uri="{FF2B5EF4-FFF2-40B4-BE49-F238E27FC236}">
                      <a16:creationId xmlns:a16="http://schemas.microsoft.com/office/drawing/2014/main" id="{4706F221-A641-0FE3-3205-AAAF4FE70996}"/>
                    </a:ext>
                  </a:extLst>
                </p14:cNvPr>
                <p14:cNvContentPartPr/>
                <p14:nvPr/>
              </p14:nvContentPartPr>
              <p14:xfrm>
                <a:off x="7666091" y="3699775"/>
                <a:ext cx="174600" cy="29520"/>
              </p14:xfrm>
            </p:contentPart>
          </mc:Choice>
          <mc:Fallback xmlns="">
            <p:pic>
              <p:nvPicPr>
                <p:cNvPr id="158" name="Ink 157">
                  <a:extLst>
                    <a:ext uri="{FF2B5EF4-FFF2-40B4-BE49-F238E27FC236}">
                      <a16:creationId xmlns:a16="http://schemas.microsoft.com/office/drawing/2014/main" id="{4706F221-A641-0FE3-3205-AAAF4FE70996}"/>
                    </a:ext>
                  </a:extLst>
                </p:cNvPr>
                <p:cNvPicPr/>
                <p:nvPr/>
              </p:nvPicPr>
              <p:blipFill>
                <a:blip r:embed="rId237"/>
                <a:stretch>
                  <a:fillRect/>
                </a:stretch>
              </p:blipFill>
              <p:spPr>
                <a:xfrm>
                  <a:off x="7657451" y="3690775"/>
                  <a:ext cx="19224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60" name="Ink 159">
                  <a:extLst>
                    <a:ext uri="{FF2B5EF4-FFF2-40B4-BE49-F238E27FC236}">
                      <a16:creationId xmlns:a16="http://schemas.microsoft.com/office/drawing/2014/main" id="{FC178BFE-9826-206D-B6F4-9E177BA04F90}"/>
                    </a:ext>
                  </a:extLst>
                </p14:cNvPr>
                <p14:cNvContentPartPr/>
                <p14:nvPr/>
              </p14:nvContentPartPr>
              <p14:xfrm>
                <a:off x="7063091" y="3978415"/>
                <a:ext cx="355680" cy="90360"/>
              </p14:xfrm>
            </p:contentPart>
          </mc:Choice>
          <mc:Fallback xmlns="">
            <p:pic>
              <p:nvPicPr>
                <p:cNvPr id="160" name="Ink 159">
                  <a:extLst>
                    <a:ext uri="{FF2B5EF4-FFF2-40B4-BE49-F238E27FC236}">
                      <a16:creationId xmlns:a16="http://schemas.microsoft.com/office/drawing/2014/main" id="{FC178BFE-9826-206D-B6F4-9E177BA04F90}"/>
                    </a:ext>
                  </a:extLst>
                </p:cNvPr>
                <p:cNvPicPr/>
                <p:nvPr/>
              </p:nvPicPr>
              <p:blipFill>
                <a:blip r:embed="rId239"/>
                <a:stretch>
                  <a:fillRect/>
                </a:stretch>
              </p:blipFill>
              <p:spPr>
                <a:xfrm>
                  <a:off x="7054091" y="3969415"/>
                  <a:ext cx="37332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61" name="Ink 160">
                  <a:extLst>
                    <a:ext uri="{FF2B5EF4-FFF2-40B4-BE49-F238E27FC236}">
                      <a16:creationId xmlns:a16="http://schemas.microsoft.com/office/drawing/2014/main" id="{D9F5A063-0C78-4273-5308-AFAF68C44D55}"/>
                    </a:ext>
                  </a:extLst>
                </p14:cNvPr>
                <p14:cNvContentPartPr/>
                <p14:nvPr/>
              </p14:nvContentPartPr>
              <p14:xfrm>
                <a:off x="6417971" y="4024855"/>
                <a:ext cx="1029960" cy="302760"/>
              </p14:xfrm>
            </p:contentPart>
          </mc:Choice>
          <mc:Fallback xmlns="">
            <p:pic>
              <p:nvPicPr>
                <p:cNvPr id="161" name="Ink 160">
                  <a:extLst>
                    <a:ext uri="{FF2B5EF4-FFF2-40B4-BE49-F238E27FC236}">
                      <a16:creationId xmlns:a16="http://schemas.microsoft.com/office/drawing/2014/main" id="{D9F5A063-0C78-4273-5308-AFAF68C44D55}"/>
                    </a:ext>
                  </a:extLst>
                </p:cNvPr>
                <p:cNvPicPr/>
                <p:nvPr/>
              </p:nvPicPr>
              <p:blipFill>
                <a:blip r:embed="rId241"/>
                <a:stretch>
                  <a:fillRect/>
                </a:stretch>
              </p:blipFill>
              <p:spPr>
                <a:xfrm>
                  <a:off x="6409331" y="4015855"/>
                  <a:ext cx="1047600" cy="32040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63" name="Ink 162">
                  <a:extLst>
                    <a:ext uri="{FF2B5EF4-FFF2-40B4-BE49-F238E27FC236}">
                      <a16:creationId xmlns:a16="http://schemas.microsoft.com/office/drawing/2014/main" id="{83B323F5-A373-0BC3-72EF-F1DC1C4A3FB6}"/>
                    </a:ext>
                  </a:extLst>
                </p14:cNvPr>
                <p14:cNvContentPartPr/>
                <p14:nvPr/>
              </p14:nvContentPartPr>
              <p14:xfrm>
                <a:off x="7024931" y="3950335"/>
                <a:ext cx="151200" cy="118080"/>
              </p14:xfrm>
            </p:contentPart>
          </mc:Choice>
          <mc:Fallback xmlns="">
            <p:pic>
              <p:nvPicPr>
                <p:cNvPr id="163" name="Ink 162">
                  <a:extLst>
                    <a:ext uri="{FF2B5EF4-FFF2-40B4-BE49-F238E27FC236}">
                      <a16:creationId xmlns:a16="http://schemas.microsoft.com/office/drawing/2014/main" id="{83B323F5-A373-0BC3-72EF-F1DC1C4A3FB6}"/>
                    </a:ext>
                  </a:extLst>
                </p:cNvPr>
                <p:cNvPicPr/>
                <p:nvPr/>
              </p:nvPicPr>
              <p:blipFill>
                <a:blip r:embed="rId243"/>
                <a:stretch>
                  <a:fillRect/>
                </a:stretch>
              </p:blipFill>
              <p:spPr>
                <a:xfrm>
                  <a:off x="7015931" y="3941695"/>
                  <a:ext cx="16884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67" name="Ink 166">
                  <a:extLst>
                    <a:ext uri="{FF2B5EF4-FFF2-40B4-BE49-F238E27FC236}">
                      <a16:creationId xmlns:a16="http://schemas.microsoft.com/office/drawing/2014/main" id="{91527A81-CB76-9F98-6804-C2C990D67D3F}"/>
                    </a:ext>
                  </a:extLst>
                </p14:cNvPr>
                <p14:cNvContentPartPr/>
                <p14:nvPr/>
              </p14:nvContentPartPr>
              <p14:xfrm>
                <a:off x="7252091" y="3856735"/>
                <a:ext cx="332280" cy="443880"/>
              </p14:xfrm>
            </p:contentPart>
          </mc:Choice>
          <mc:Fallback xmlns="">
            <p:pic>
              <p:nvPicPr>
                <p:cNvPr id="167" name="Ink 166">
                  <a:extLst>
                    <a:ext uri="{FF2B5EF4-FFF2-40B4-BE49-F238E27FC236}">
                      <a16:creationId xmlns:a16="http://schemas.microsoft.com/office/drawing/2014/main" id="{91527A81-CB76-9F98-6804-C2C990D67D3F}"/>
                    </a:ext>
                  </a:extLst>
                </p:cNvPr>
                <p:cNvPicPr/>
                <p:nvPr/>
              </p:nvPicPr>
              <p:blipFill>
                <a:blip r:embed="rId245"/>
                <a:stretch>
                  <a:fillRect/>
                </a:stretch>
              </p:blipFill>
              <p:spPr>
                <a:xfrm>
                  <a:off x="7243451" y="3848095"/>
                  <a:ext cx="349920" cy="46152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69" name="Ink 168">
                  <a:extLst>
                    <a:ext uri="{FF2B5EF4-FFF2-40B4-BE49-F238E27FC236}">
                      <a16:creationId xmlns:a16="http://schemas.microsoft.com/office/drawing/2014/main" id="{0A91FDDE-411C-EE59-EF4E-387C59887B78}"/>
                    </a:ext>
                  </a:extLst>
                </p14:cNvPr>
                <p14:cNvContentPartPr/>
                <p14:nvPr/>
              </p14:nvContentPartPr>
              <p14:xfrm>
                <a:off x="6953651" y="4757815"/>
                <a:ext cx="30600" cy="47880"/>
              </p14:xfrm>
            </p:contentPart>
          </mc:Choice>
          <mc:Fallback xmlns="">
            <p:pic>
              <p:nvPicPr>
                <p:cNvPr id="169" name="Ink 168">
                  <a:extLst>
                    <a:ext uri="{FF2B5EF4-FFF2-40B4-BE49-F238E27FC236}">
                      <a16:creationId xmlns:a16="http://schemas.microsoft.com/office/drawing/2014/main" id="{0A91FDDE-411C-EE59-EF4E-387C59887B78}"/>
                    </a:ext>
                  </a:extLst>
                </p:cNvPr>
                <p:cNvPicPr/>
                <p:nvPr/>
              </p:nvPicPr>
              <p:blipFill>
                <a:blip r:embed="rId247"/>
                <a:stretch>
                  <a:fillRect/>
                </a:stretch>
              </p:blipFill>
              <p:spPr>
                <a:xfrm>
                  <a:off x="6945011" y="4749175"/>
                  <a:ext cx="4824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70" name="Ink 169">
                  <a:extLst>
                    <a:ext uri="{FF2B5EF4-FFF2-40B4-BE49-F238E27FC236}">
                      <a16:creationId xmlns:a16="http://schemas.microsoft.com/office/drawing/2014/main" id="{BD4C9CF4-C457-D204-0371-39EE9F97AE7C}"/>
                    </a:ext>
                  </a:extLst>
                </p14:cNvPr>
                <p14:cNvContentPartPr/>
                <p14:nvPr/>
              </p14:nvContentPartPr>
              <p14:xfrm>
                <a:off x="6951851" y="4389535"/>
                <a:ext cx="266040" cy="410400"/>
              </p14:xfrm>
            </p:contentPart>
          </mc:Choice>
          <mc:Fallback xmlns="">
            <p:pic>
              <p:nvPicPr>
                <p:cNvPr id="170" name="Ink 169">
                  <a:extLst>
                    <a:ext uri="{FF2B5EF4-FFF2-40B4-BE49-F238E27FC236}">
                      <a16:creationId xmlns:a16="http://schemas.microsoft.com/office/drawing/2014/main" id="{BD4C9CF4-C457-D204-0371-39EE9F97AE7C}"/>
                    </a:ext>
                  </a:extLst>
                </p:cNvPr>
                <p:cNvPicPr/>
                <p:nvPr/>
              </p:nvPicPr>
              <p:blipFill>
                <a:blip r:embed="rId249"/>
                <a:stretch>
                  <a:fillRect/>
                </a:stretch>
              </p:blipFill>
              <p:spPr>
                <a:xfrm>
                  <a:off x="6943211" y="4380895"/>
                  <a:ext cx="283680" cy="42804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72" name="Ink 171">
                  <a:extLst>
                    <a:ext uri="{FF2B5EF4-FFF2-40B4-BE49-F238E27FC236}">
                      <a16:creationId xmlns:a16="http://schemas.microsoft.com/office/drawing/2014/main" id="{4FF3EB9D-ADE3-53DF-AFCD-2FDBEA66BB03}"/>
                    </a:ext>
                  </a:extLst>
                </p14:cNvPr>
                <p14:cNvContentPartPr/>
                <p14:nvPr/>
              </p14:nvContentPartPr>
              <p14:xfrm>
                <a:off x="7220411" y="3991735"/>
                <a:ext cx="235080" cy="332280"/>
              </p14:xfrm>
            </p:contentPart>
          </mc:Choice>
          <mc:Fallback xmlns="">
            <p:pic>
              <p:nvPicPr>
                <p:cNvPr id="172" name="Ink 171">
                  <a:extLst>
                    <a:ext uri="{FF2B5EF4-FFF2-40B4-BE49-F238E27FC236}">
                      <a16:creationId xmlns:a16="http://schemas.microsoft.com/office/drawing/2014/main" id="{4FF3EB9D-ADE3-53DF-AFCD-2FDBEA66BB03}"/>
                    </a:ext>
                  </a:extLst>
                </p:cNvPr>
                <p:cNvPicPr/>
                <p:nvPr/>
              </p:nvPicPr>
              <p:blipFill>
                <a:blip r:embed="rId251"/>
                <a:stretch>
                  <a:fillRect/>
                </a:stretch>
              </p:blipFill>
              <p:spPr>
                <a:xfrm>
                  <a:off x="7211411" y="3982735"/>
                  <a:ext cx="252720" cy="34992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74" name="Ink 173">
                  <a:extLst>
                    <a:ext uri="{FF2B5EF4-FFF2-40B4-BE49-F238E27FC236}">
                      <a16:creationId xmlns:a16="http://schemas.microsoft.com/office/drawing/2014/main" id="{12B83EBA-71A2-825A-47BE-9C545DD47311}"/>
                    </a:ext>
                  </a:extLst>
                </p14:cNvPr>
                <p14:cNvContentPartPr/>
                <p14:nvPr/>
              </p14:nvContentPartPr>
              <p14:xfrm>
                <a:off x="7111331" y="4313935"/>
                <a:ext cx="135720" cy="232200"/>
              </p14:xfrm>
            </p:contentPart>
          </mc:Choice>
          <mc:Fallback xmlns="">
            <p:pic>
              <p:nvPicPr>
                <p:cNvPr id="174" name="Ink 173">
                  <a:extLst>
                    <a:ext uri="{FF2B5EF4-FFF2-40B4-BE49-F238E27FC236}">
                      <a16:creationId xmlns:a16="http://schemas.microsoft.com/office/drawing/2014/main" id="{12B83EBA-71A2-825A-47BE-9C545DD47311}"/>
                    </a:ext>
                  </a:extLst>
                </p:cNvPr>
                <p:cNvPicPr/>
                <p:nvPr/>
              </p:nvPicPr>
              <p:blipFill>
                <a:blip r:embed="rId253"/>
                <a:stretch>
                  <a:fillRect/>
                </a:stretch>
              </p:blipFill>
              <p:spPr>
                <a:xfrm>
                  <a:off x="7102331" y="4305295"/>
                  <a:ext cx="153360" cy="249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54">
            <p14:nvContentPartPr>
              <p14:cNvPr id="176" name="Ink 175">
                <a:extLst>
                  <a:ext uri="{FF2B5EF4-FFF2-40B4-BE49-F238E27FC236}">
                    <a16:creationId xmlns:a16="http://schemas.microsoft.com/office/drawing/2014/main" id="{34ABDFDF-0088-C8F4-B9A8-7A87ED55817F}"/>
                  </a:ext>
                </a:extLst>
              </p14:cNvPr>
              <p14:cNvContentPartPr/>
              <p14:nvPr/>
            </p14:nvContentPartPr>
            <p14:xfrm>
              <a:off x="6984251" y="4780855"/>
              <a:ext cx="268560" cy="58680"/>
            </p14:xfrm>
          </p:contentPart>
        </mc:Choice>
        <mc:Fallback xmlns="">
          <p:pic>
            <p:nvPicPr>
              <p:cNvPr id="176" name="Ink 175">
                <a:extLst>
                  <a:ext uri="{FF2B5EF4-FFF2-40B4-BE49-F238E27FC236}">
                    <a16:creationId xmlns:a16="http://schemas.microsoft.com/office/drawing/2014/main" id="{34ABDFDF-0088-C8F4-B9A8-7A87ED55817F}"/>
                  </a:ext>
                </a:extLst>
              </p:cNvPr>
              <p:cNvPicPr/>
              <p:nvPr/>
            </p:nvPicPr>
            <p:blipFill>
              <a:blip r:embed="rId255"/>
              <a:stretch>
                <a:fillRect/>
              </a:stretch>
            </p:blipFill>
            <p:spPr>
              <a:xfrm>
                <a:off x="6975611" y="4772215"/>
                <a:ext cx="28620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213" name="Ink 212">
                <a:extLst>
                  <a:ext uri="{FF2B5EF4-FFF2-40B4-BE49-F238E27FC236}">
                    <a16:creationId xmlns:a16="http://schemas.microsoft.com/office/drawing/2014/main" id="{B4D0FE77-BB8E-FDF6-B5A5-522CA5B771E5}"/>
                  </a:ext>
                </a:extLst>
              </p14:cNvPr>
              <p14:cNvContentPartPr/>
              <p14:nvPr/>
            </p14:nvContentPartPr>
            <p14:xfrm>
              <a:off x="8073971" y="4635415"/>
              <a:ext cx="959040" cy="288000"/>
            </p14:xfrm>
          </p:contentPart>
        </mc:Choice>
        <mc:Fallback xmlns="">
          <p:pic>
            <p:nvPicPr>
              <p:cNvPr id="213" name="Ink 212">
                <a:extLst>
                  <a:ext uri="{FF2B5EF4-FFF2-40B4-BE49-F238E27FC236}">
                    <a16:creationId xmlns:a16="http://schemas.microsoft.com/office/drawing/2014/main" id="{B4D0FE77-BB8E-FDF6-B5A5-522CA5B771E5}"/>
                  </a:ext>
                </a:extLst>
              </p:cNvPr>
              <p:cNvPicPr/>
              <p:nvPr/>
            </p:nvPicPr>
            <p:blipFill>
              <a:blip r:embed="rId257"/>
              <a:stretch>
                <a:fillRect/>
              </a:stretch>
            </p:blipFill>
            <p:spPr>
              <a:xfrm>
                <a:off x="8064971" y="4626415"/>
                <a:ext cx="976680" cy="305640"/>
              </a:xfrm>
              <a:prstGeom prst="rect">
                <a:avLst/>
              </a:prstGeom>
            </p:spPr>
          </p:pic>
        </mc:Fallback>
      </mc:AlternateContent>
      <p:grpSp>
        <p:nvGrpSpPr>
          <p:cNvPr id="221" name="Group 220">
            <a:extLst>
              <a:ext uri="{FF2B5EF4-FFF2-40B4-BE49-F238E27FC236}">
                <a16:creationId xmlns:a16="http://schemas.microsoft.com/office/drawing/2014/main" id="{EB0F6A40-823B-9294-6AAE-A6C4F8A5502B}"/>
              </a:ext>
            </a:extLst>
          </p:cNvPr>
          <p:cNvGrpSpPr/>
          <p:nvPr/>
        </p:nvGrpSpPr>
        <p:grpSpPr>
          <a:xfrm>
            <a:off x="9120851" y="4591135"/>
            <a:ext cx="2631240" cy="451800"/>
            <a:chOff x="9120851" y="4591135"/>
            <a:chExt cx="2631240" cy="451800"/>
          </a:xfrm>
        </p:grpSpPr>
        <mc:AlternateContent xmlns:mc="http://schemas.openxmlformats.org/markup-compatibility/2006" xmlns:p14="http://schemas.microsoft.com/office/powerpoint/2010/main">
          <mc:Choice Requires="p14">
            <p:contentPart p14:bwMode="auto" r:id="rId258">
              <p14:nvContentPartPr>
                <p14:cNvPr id="215" name="Ink 214">
                  <a:extLst>
                    <a:ext uri="{FF2B5EF4-FFF2-40B4-BE49-F238E27FC236}">
                      <a16:creationId xmlns:a16="http://schemas.microsoft.com/office/drawing/2014/main" id="{725893B9-5B0A-0E79-46B1-F92CA087C961}"/>
                    </a:ext>
                  </a:extLst>
                </p14:cNvPr>
                <p14:cNvContentPartPr/>
                <p14:nvPr/>
              </p14:nvContentPartPr>
              <p14:xfrm>
                <a:off x="9120851" y="4667455"/>
                <a:ext cx="1345320" cy="375480"/>
              </p14:xfrm>
            </p:contentPart>
          </mc:Choice>
          <mc:Fallback xmlns="">
            <p:pic>
              <p:nvPicPr>
                <p:cNvPr id="215" name="Ink 214">
                  <a:extLst>
                    <a:ext uri="{FF2B5EF4-FFF2-40B4-BE49-F238E27FC236}">
                      <a16:creationId xmlns:a16="http://schemas.microsoft.com/office/drawing/2014/main" id="{725893B9-5B0A-0E79-46B1-F92CA087C961}"/>
                    </a:ext>
                  </a:extLst>
                </p:cNvPr>
                <p:cNvPicPr/>
                <p:nvPr/>
              </p:nvPicPr>
              <p:blipFill>
                <a:blip r:embed="rId259"/>
                <a:stretch>
                  <a:fillRect/>
                </a:stretch>
              </p:blipFill>
              <p:spPr>
                <a:xfrm>
                  <a:off x="9111851" y="4658815"/>
                  <a:ext cx="1362960" cy="39312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216" name="Ink 215">
                  <a:extLst>
                    <a:ext uri="{FF2B5EF4-FFF2-40B4-BE49-F238E27FC236}">
                      <a16:creationId xmlns:a16="http://schemas.microsoft.com/office/drawing/2014/main" id="{C62947C5-A6CB-41C1-B7BC-07945AFA2DF7}"/>
                    </a:ext>
                  </a:extLst>
                </p14:cNvPr>
                <p14:cNvContentPartPr/>
                <p14:nvPr/>
              </p14:nvContentPartPr>
              <p14:xfrm>
                <a:off x="10647971" y="4784095"/>
                <a:ext cx="93240" cy="66960"/>
              </p14:xfrm>
            </p:contentPart>
          </mc:Choice>
          <mc:Fallback xmlns="">
            <p:pic>
              <p:nvPicPr>
                <p:cNvPr id="216" name="Ink 215">
                  <a:extLst>
                    <a:ext uri="{FF2B5EF4-FFF2-40B4-BE49-F238E27FC236}">
                      <a16:creationId xmlns:a16="http://schemas.microsoft.com/office/drawing/2014/main" id="{C62947C5-A6CB-41C1-B7BC-07945AFA2DF7}"/>
                    </a:ext>
                  </a:extLst>
                </p:cNvPr>
                <p:cNvPicPr/>
                <p:nvPr/>
              </p:nvPicPr>
              <p:blipFill>
                <a:blip r:embed="rId261"/>
                <a:stretch>
                  <a:fillRect/>
                </a:stretch>
              </p:blipFill>
              <p:spPr>
                <a:xfrm>
                  <a:off x="10639331" y="4775455"/>
                  <a:ext cx="11088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217" name="Ink 216">
                  <a:extLst>
                    <a:ext uri="{FF2B5EF4-FFF2-40B4-BE49-F238E27FC236}">
                      <a16:creationId xmlns:a16="http://schemas.microsoft.com/office/drawing/2014/main" id="{B721E4B2-4264-F293-EDA3-1F67FBEA90BB}"/>
                    </a:ext>
                  </a:extLst>
                </p14:cNvPr>
                <p14:cNvContentPartPr/>
                <p14:nvPr/>
              </p14:nvContentPartPr>
              <p14:xfrm>
                <a:off x="10831211" y="4675375"/>
                <a:ext cx="110160" cy="198360"/>
              </p14:xfrm>
            </p:contentPart>
          </mc:Choice>
          <mc:Fallback xmlns="">
            <p:pic>
              <p:nvPicPr>
                <p:cNvPr id="217" name="Ink 216">
                  <a:extLst>
                    <a:ext uri="{FF2B5EF4-FFF2-40B4-BE49-F238E27FC236}">
                      <a16:creationId xmlns:a16="http://schemas.microsoft.com/office/drawing/2014/main" id="{B721E4B2-4264-F293-EDA3-1F67FBEA90BB}"/>
                    </a:ext>
                  </a:extLst>
                </p:cNvPr>
                <p:cNvPicPr/>
                <p:nvPr/>
              </p:nvPicPr>
              <p:blipFill>
                <a:blip r:embed="rId263"/>
                <a:stretch>
                  <a:fillRect/>
                </a:stretch>
              </p:blipFill>
              <p:spPr>
                <a:xfrm>
                  <a:off x="10822571" y="4666375"/>
                  <a:ext cx="1278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218" name="Ink 217">
                  <a:extLst>
                    <a:ext uri="{FF2B5EF4-FFF2-40B4-BE49-F238E27FC236}">
                      <a16:creationId xmlns:a16="http://schemas.microsoft.com/office/drawing/2014/main" id="{751FB655-EAC8-8548-9B4E-2B6262B47EE8}"/>
                    </a:ext>
                  </a:extLst>
                </p14:cNvPr>
                <p14:cNvContentPartPr/>
                <p14:nvPr/>
              </p14:nvContentPartPr>
              <p14:xfrm>
                <a:off x="10768211" y="4790575"/>
                <a:ext cx="129240" cy="6840"/>
              </p14:xfrm>
            </p:contentPart>
          </mc:Choice>
          <mc:Fallback xmlns="">
            <p:pic>
              <p:nvPicPr>
                <p:cNvPr id="218" name="Ink 217">
                  <a:extLst>
                    <a:ext uri="{FF2B5EF4-FFF2-40B4-BE49-F238E27FC236}">
                      <a16:creationId xmlns:a16="http://schemas.microsoft.com/office/drawing/2014/main" id="{751FB655-EAC8-8548-9B4E-2B6262B47EE8}"/>
                    </a:ext>
                  </a:extLst>
                </p:cNvPr>
                <p:cNvPicPr/>
                <p:nvPr/>
              </p:nvPicPr>
              <p:blipFill>
                <a:blip r:embed="rId265"/>
                <a:stretch>
                  <a:fillRect/>
                </a:stretch>
              </p:blipFill>
              <p:spPr>
                <a:xfrm>
                  <a:off x="10759571" y="4781575"/>
                  <a:ext cx="14688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219" name="Ink 218">
                  <a:extLst>
                    <a:ext uri="{FF2B5EF4-FFF2-40B4-BE49-F238E27FC236}">
                      <a16:creationId xmlns:a16="http://schemas.microsoft.com/office/drawing/2014/main" id="{F1B8F086-00F5-94C4-6AB0-684073230B95}"/>
                    </a:ext>
                  </a:extLst>
                </p14:cNvPr>
                <p14:cNvContentPartPr/>
                <p14:nvPr/>
              </p14:nvContentPartPr>
              <p14:xfrm>
                <a:off x="11066651" y="4591135"/>
                <a:ext cx="685440" cy="365040"/>
              </p14:xfrm>
            </p:contentPart>
          </mc:Choice>
          <mc:Fallback xmlns="">
            <p:pic>
              <p:nvPicPr>
                <p:cNvPr id="219" name="Ink 218">
                  <a:extLst>
                    <a:ext uri="{FF2B5EF4-FFF2-40B4-BE49-F238E27FC236}">
                      <a16:creationId xmlns:a16="http://schemas.microsoft.com/office/drawing/2014/main" id="{F1B8F086-00F5-94C4-6AB0-684073230B95}"/>
                    </a:ext>
                  </a:extLst>
                </p:cNvPr>
                <p:cNvPicPr/>
                <p:nvPr/>
              </p:nvPicPr>
              <p:blipFill>
                <a:blip r:embed="rId267"/>
                <a:stretch>
                  <a:fillRect/>
                </a:stretch>
              </p:blipFill>
              <p:spPr>
                <a:xfrm>
                  <a:off x="11057651" y="4582495"/>
                  <a:ext cx="703080" cy="38268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220" name="Ink 219">
                  <a:extLst>
                    <a:ext uri="{FF2B5EF4-FFF2-40B4-BE49-F238E27FC236}">
                      <a16:creationId xmlns:a16="http://schemas.microsoft.com/office/drawing/2014/main" id="{75532962-D573-45B8-5263-6A4E6B550F7D}"/>
                    </a:ext>
                  </a:extLst>
                </p14:cNvPr>
                <p14:cNvContentPartPr/>
                <p14:nvPr/>
              </p14:nvContentPartPr>
              <p14:xfrm>
                <a:off x="11320811" y="4635415"/>
                <a:ext cx="28440" cy="21240"/>
              </p14:xfrm>
            </p:contentPart>
          </mc:Choice>
          <mc:Fallback xmlns="">
            <p:pic>
              <p:nvPicPr>
                <p:cNvPr id="220" name="Ink 219">
                  <a:extLst>
                    <a:ext uri="{FF2B5EF4-FFF2-40B4-BE49-F238E27FC236}">
                      <a16:creationId xmlns:a16="http://schemas.microsoft.com/office/drawing/2014/main" id="{75532962-D573-45B8-5263-6A4E6B550F7D}"/>
                    </a:ext>
                  </a:extLst>
                </p:cNvPr>
                <p:cNvPicPr/>
                <p:nvPr/>
              </p:nvPicPr>
              <p:blipFill>
                <a:blip r:embed="rId269"/>
                <a:stretch>
                  <a:fillRect/>
                </a:stretch>
              </p:blipFill>
              <p:spPr>
                <a:xfrm>
                  <a:off x="11312171" y="4626415"/>
                  <a:ext cx="46080" cy="38880"/>
                </a:xfrm>
                <a:prstGeom prst="rect">
                  <a:avLst/>
                </a:prstGeom>
              </p:spPr>
            </p:pic>
          </mc:Fallback>
        </mc:AlternateContent>
      </p:grpSp>
      <p:grpSp>
        <p:nvGrpSpPr>
          <p:cNvPr id="230" name="Group 229">
            <a:extLst>
              <a:ext uri="{FF2B5EF4-FFF2-40B4-BE49-F238E27FC236}">
                <a16:creationId xmlns:a16="http://schemas.microsoft.com/office/drawing/2014/main" id="{2F0A3397-596B-924C-2ADD-94E2805AFA67}"/>
              </a:ext>
            </a:extLst>
          </p:cNvPr>
          <p:cNvGrpSpPr/>
          <p:nvPr/>
        </p:nvGrpSpPr>
        <p:grpSpPr>
          <a:xfrm>
            <a:off x="8127251" y="5029615"/>
            <a:ext cx="1861200" cy="510480"/>
            <a:chOff x="8127251" y="5029615"/>
            <a:chExt cx="1861200" cy="510480"/>
          </a:xfrm>
        </p:grpSpPr>
        <mc:AlternateContent xmlns:mc="http://schemas.openxmlformats.org/markup-compatibility/2006" xmlns:p14="http://schemas.microsoft.com/office/powerpoint/2010/main">
          <mc:Choice Requires="p14">
            <p:contentPart p14:bwMode="auto" r:id="rId270">
              <p14:nvContentPartPr>
                <p14:cNvPr id="222" name="Ink 221">
                  <a:extLst>
                    <a:ext uri="{FF2B5EF4-FFF2-40B4-BE49-F238E27FC236}">
                      <a16:creationId xmlns:a16="http://schemas.microsoft.com/office/drawing/2014/main" id="{37891BE7-6CF9-C81C-7F92-272DAAD4A2FB}"/>
                    </a:ext>
                  </a:extLst>
                </p14:cNvPr>
                <p14:cNvContentPartPr/>
                <p14:nvPr/>
              </p14:nvContentPartPr>
              <p14:xfrm>
                <a:off x="8127251" y="5029615"/>
                <a:ext cx="991080" cy="277200"/>
              </p14:xfrm>
            </p:contentPart>
          </mc:Choice>
          <mc:Fallback xmlns="">
            <p:pic>
              <p:nvPicPr>
                <p:cNvPr id="222" name="Ink 221">
                  <a:extLst>
                    <a:ext uri="{FF2B5EF4-FFF2-40B4-BE49-F238E27FC236}">
                      <a16:creationId xmlns:a16="http://schemas.microsoft.com/office/drawing/2014/main" id="{37891BE7-6CF9-C81C-7F92-272DAAD4A2FB}"/>
                    </a:ext>
                  </a:extLst>
                </p:cNvPr>
                <p:cNvPicPr/>
                <p:nvPr/>
              </p:nvPicPr>
              <p:blipFill>
                <a:blip r:embed="rId271"/>
                <a:stretch>
                  <a:fillRect/>
                </a:stretch>
              </p:blipFill>
              <p:spPr>
                <a:xfrm>
                  <a:off x="8118611" y="5020615"/>
                  <a:ext cx="1008720" cy="29484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223" name="Ink 222">
                  <a:extLst>
                    <a:ext uri="{FF2B5EF4-FFF2-40B4-BE49-F238E27FC236}">
                      <a16:creationId xmlns:a16="http://schemas.microsoft.com/office/drawing/2014/main" id="{81ECBED2-93D7-E249-A7E6-5BCBBDFD9798}"/>
                    </a:ext>
                  </a:extLst>
                </p14:cNvPr>
                <p14:cNvContentPartPr/>
                <p14:nvPr/>
              </p14:nvContentPartPr>
              <p14:xfrm>
                <a:off x="9156851" y="5233015"/>
                <a:ext cx="116640" cy="59760"/>
              </p14:xfrm>
            </p:contentPart>
          </mc:Choice>
          <mc:Fallback xmlns="">
            <p:pic>
              <p:nvPicPr>
                <p:cNvPr id="223" name="Ink 222">
                  <a:extLst>
                    <a:ext uri="{FF2B5EF4-FFF2-40B4-BE49-F238E27FC236}">
                      <a16:creationId xmlns:a16="http://schemas.microsoft.com/office/drawing/2014/main" id="{81ECBED2-93D7-E249-A7E6-5BCBBDFD9798}"/>
                    </a:ext>
                  </a:extLst>
                </p:cNvPr>
                <p:cNvPicPr/>
                <p:nvPr/>
              </p:nvPicPr>
              <p:blipFill>
                <a:blip r:embed="rId273"/>
                <a:stretch>
                  <a:fillRect/>
                </a:stretch>
              </p:blipFill>
              <p:spPr>
                <a:xfrm>
                  <a:off x="9148211" y="5224015"/>
                  <a:ext cx="13428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224" name="Ink 223">
                  <a:extLst>
                    <a:ext uri="{FF2B5EF4-FFF2-40B4-BE49-F238E27FC236}">
                      <a16:creationId xmlns:a16="http://schemas.microsoft.com/office/drawing/2014/main" id="{62A590FC-6C73-E285-406E-7DC08B5CD579}"/>
                    </a:ext>
                  </a:extLst>
                </p14:cNvPr>
                <p14:cNvContentPartPr/>
                <p14:nvPr/>
              </p14:nvContentPartPr>
              <p14:xfrm>
                <a:off x="9168371" y="5260375"/>
                <a:ext cx="216000" cy="279720"/>
              </p14:xfrm>
            </p:contentPart>
          </mc:Choice>
          <mc:Fallback xmlns="">
            <p:pic>
              <p:nvPicPr>
                <p:cNvPr id="224" name="Ink 223">
                  <a:extLst>
                    <a:ext uri="{FF2B5EF4-FFF2-40B4-BE49-F238E27FC236}">
                      <a16:creationId xmlns:a16="http://schemas.microsoft.com/office/drawing/2014/main" id="{62A590FC-6C73-E285-406E-7DC08B5CD579}"/>
                    </a:ext>
                  </a:extLst>
                </p:cNvPr>
                <p:cNvPicPr/>
                <p:nvPr/>
              </p:nvPicPr>
              <p:blipFill>
                <a:blip r:embed="rId275"/>
                <a:stretch>
                  <a:fillRect/>
                </a:stretch>
              </p:blipFill>
              <p:spPr>
                <a:xfrm>
                  <a:off x="9159371" y="5251375"/>
                  <a:ext cx="233640" cy="29736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225" name="Ink 224">
                  <a:extLst>
                    <a:ext uri="{FF2B5EF4-FFF2-40B4-BE49-F238E27FC236}">
                      <a16:creationId xmlns:a16="http://schemas.microsoft.com/office/drawing/2014/main" id="{AD546D13-C318-E47C-CD5C-EF86FB77D9C8}"/>
                    </a:ext>
                  </a:extLst>
                </p14:cNvPr>
                <p14:cNvContentPartPr/>
                <p14:nvPr/>
              </p14:nvContentPartPr>
              <p14:xfrm>
                <a:off x="9141371" y="5164615"/>
                <a:ext cx="5040" cy="9000"/>
              </p14:xfrm>
            </p:contentPart>
          </mc:Choice>
          <mc:Fallback xmlns="">
            <p:pic>
              <p:nvPicPr>
                <p:cNvPr id="225" name="Ink 224">
                  <a:extLst>
                    <a:ext uri="{FF2B5EF4-FFF2-40B4-BE49-F238E27FC236}">
                      <a16:creationId xmlns:a16="http://schemas.microsoft.com/office/drawing/2014/main" id="{AD546D13-C318-E47C-CD5C-EF86FB77D9C8}"/>
                    </a:ext>
                  </a:extLst>
                </p:cNvPr>
                <p:cNvPicPr/>
                <p:nvPr/>
              </p:nvPicPr>
              <p:blipFill>
                <a:blip r:embed="rId277"/>
                <a:stretch>
                  <a:fillRect/>
                </a:stretch>
              </p:blipFill>
              <p:spPr>
                <a:xfrm>
                  <a:off x="9132371" y="5155615"/>
                  <a:ext cx="2268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226" name="Ink 225">
                  <a:extLst>
                    <a:ext uri="{FF2B5EF4-FFF2-40B4-BE49-F238E27FC236}">
                      <a16:creationId xmlns:a16="http://schemas.microsoft.com/office/drawing/2014/main" id="{4611F19A-9837-03A5-D2A5-3C5FECDE9B26}"/>
                    </a:ext>
                  </a:extLst>
                </p14:cNvPr>
                <p14:cNvContentPartPr/>
                <p14:nvPr/>
              </p14:nvContentPartPr>
              <p14:xfrm>
                <a:off x="8467091" y="5081815"/>
                <a:ext cx="12600" cy="13320"/>
              </p14:xfrm>
            </p:contentPart>
          </mc:Choice>
          <mc:Fallback xmlns="">
            <p:pic>
              <p:nvPicPr>
                <p:cNvPr id="226" name="Ink 225">
                  <a:extLst>
                    <a:ext uri="{FF2B5EF4-FFF2-40B4-BE49-F238E27FC236}">
                      <a16:creationId xmlns:a16="http://schemas.microsoft.com/office/drawing/2014/main" id="{4611F19A-9837-03A5-D2A5-3C5FECDE9B26}"/>
                    </a:ext>
                  </a:extLst>
                </p:cNvPr>
                <p:cNvPicPr/>
                <p:nvPr/>
              </p:nvPicPr>
              <p:blipFill>
                <a:blip r:embed="rId279"/>
                <a:stretch>
                  <a:fillRect/>
                </a:stretch>
              </p:blipFill>
              <p:spPr>
                <a:xfrm>
                  <a:off x="8458451" y="5072815"/>
                  <a:ext cx="3024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228" name="Ink 227">
                  <a:extLst>
                    <a:ext uri="{FF2B5EF4-FFF2-40B4-BE49-F238E27FC236}">
                      <a16:creationId xmlns:a16="http://schemas.microsoft.com/office/drawing/2014/main" id="{84386A2F-9DD2-0EDC-F605-D79D2ADEB1A8}"/>
                    </a:ext>
                  </a:extLst>
                </p14:cNvPr>
                <p14:cNvContentPartPr/>
                <p14:nvPr/>
              </p14:nvContentPartPr>
              <p14:xfrm>
                <a:off x="9600011" y="5058055"/>
                <a:ext cx="316440" cy="258120"/>
              </p14:xfrm>
            </p:contentPart>
          </mc:Choice>
          <mc:Fallback xmlns="">
            <p:pic>
              <p:nvPicPr>
                <p:cNvPr id="228" name="Ink 227">
                  <a:extLst>
                    <a:ext uri="{FF2B5EF4-FFF2-40B4-BE49-F238E27FC236}">
                      <a16:creationId xmlns:a16="http://schemas.microsoft.com/office/drawing/2014/main" id="{84386A2F-9DD2-0EDC-F605-D79D2ADEB1A8}"/>
                    </a:ext>
                  </a:extLst>
                </p:cNvPr>
                <p:cNvPicPr/>
                <p:nvPr/>
              </p:nvPicPr>
              <p:blipFill>
                <a:blip r:embed="rId281"/>
                <a:stretch>
                  <a:fillRect/>
                </a:stretch>
              </p:blipFill>
              <p:spPr>
                <a:xfrm>
                  <a:off x="9591011" y="5049055"/>
                  <a:ext cx="334080" cy="27576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229" name="Ink 228">
                  <a:extLst>
                    <a:ext uri="{FF2B5EF4-FFF2-40B4-BE49-F238E27FC236}">
                      <a16:creationId xmlns:a16="http://schemas.microsoft.com/office/drawing/2014/main" id="{E5C47F02-A012-BC35-5349-B8BBE6317BB7}"/>
                    </a:ext>
                  </a:extLst>
                </p14:cNvPr>
                <p14:cNvContentPartPr/>
                <p14:nvPr/>
              </p14:nvContentPartPr>
              <p14:xfrm>
                <a:off x="9697571" y="5190175"/>
                <a:ext cx="290880" cy="57600"/>
              </p14:xfrm>
            </p:contentPart>
          </mc:Choice>
          <mc:Fallback xmlns="">
            <p:pic>
              <p:nvPicPr>
                <p:cNvPr id="229" name="Ink 228">
                  <a:extLst>
                    <a:ext uri="{FF2B5EF4-FFF2-40B4-BE49-F238E27FC236}">
                      <a16:creationId xmlns:a16="http://schemas.microsoft.com/office/drawing/2014/main" id="{E5C47F02-A012-BC35-5349-B8BBE6317BB7}"/>
                    </a:ext>
                  </a:extLst>
                </p:cNvPr>
                <p:cNvPicPr/>
                <p:nvPr/>
              </p:nvPicPr>
              <p:blipFill>
                <a:blip r:embed="rId283"/>
                <a:stretch>
                  <a:fillRect/>
                </a:stretch>
              </p:blipFill>
              <p:spPr>
                <a:xfrm>
                  <a:off x="9688571" y="5181535"/>
                  <a:ext cx="308520" cy="75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84">
            <p14:nvContentPartPr>
              <p14:cNvPr id="231" name="Ink 230">
                <a:extLst>
                  <a:ext uri="{FF2B5EF4-FFF2-40B4-BE49-F238E27FC236}">
                    <a16:creationId xmlns:a16="http://schemas.microsoft.com/office/drawing/2014/main" id="{BAA67B69-AA30-37EB-8346-9F3CB1329230}"/>
                  </a:ext>
                </a:extLst>
              </p14:cNvPr>
              <p14:cNvContentPartPr/>
              <p14:nvPr/>
            </p14:nvContentPartPr>
            <p14:xfrm>
              <a:off x="10308131" y="5219695"/>
              <a:ext cx="90720" cy="108360"/>
            </p14:xfrm>
          </p:contentPart>
        </mc:Choice>
        <mc:Fallback xmlns="">
          <p:pic>
            <p:nvPicPr>
              <p:cNvPr id="231" name="Ink 230">
                <a:extLst>
                  <a:ext uri="{FF2B5EF4-FFF2-40B4-BE49-F238E27FC236}">
                    <a16:creationId xmlns:a16="http://schemas.microsoft.com/office/drawing/2014/main" id="{BAA67B69-AA30-37EB-8346-9F3CB1329230}"/>
                  </a:ext>
                </a:extLst>
              </p:cNvPr>
              <p:cNvPicPr/>
              <p:nvPr/>
            </p:nvPicPr>
            <p:blipFill>
              <a:blip r:embed="rId285"/>
              <a:stretch>
                <a:fillRect/>
              </a:stretch>
            </p:blipFill>
            <p:spPr>
              <a:xfrm>
                <a:off x="10299131" y="5210695"/>
                <a:ext cx="108360" cy="126000"/>
              </a:xfrm>
              <a:prstGeom prst="rect">
                <a:avLst/>
              </a:prstGeom>
            </p:spPr>
          </p:pic>
        </mc:Fallback>
      </mc:AlternateContent>
      <p:grpSp>
        <p:nvGrpSpPr>
          <p:cNvPr id="235" name="Group 234">
            <a:extLst>
              <a:ext uri="{FF2B5EF4-FFF2-40B4-BE49-F238E27FC236}">
                <a16:creationId xmlns:a16="http://schemas.microsoft.com/office/drawing/2014/main" id="{E2E16474-C68B-A44E-BD49-765430B8FB8C}"/>
              </a:ext>
            </a:extLst>
          </p:cNvPr>
          <p:cNvGrpSpPr/>
          <p:nvPr/>
        </p:nvGrpSpPr>
        <p:grpSpPr>
          <a:xfrm>
            <a:off x="10546451" y="5245975"/>
            <a:ext cx="353160" cy="261000"/>
            <a:chOff x="10546451" y="5245975"/>
            <a:chExt cx="353160" cy="261000"/>
          </a:xfrm>
        </p:grpSpPr>
        <mc:AlternateContent xmlns:mc="http://schemas.openxmlformats.org/markup-compatibility/2006" xmlns:p14="http://schemas.microsoft.com/office/powerpoint/2010/main">
          <mc:Choice Requires="p14">
            <p:contentPart p14:bwMode="auto" r:id="rId286">
              <p14:nvContentPartPr>
                <p14:cNvPr id="232" name="Ink 231">
                  <a:extLst>
                    <a:ext uri="{FF2B5EF4-FFF2-40B4-BE49-F238E27FC236}">
                      <a16:creationId xmlns:a16="http://schemas.microsoft.com/office/drawing/2014/main" id="{208591F4-4870-5413-4C13-5283C23BB56A}"/>
                    </a:ext>
                  </a:extLst>
                </p14:cNvPr>
                <p14:cNvContentPartPr/>
                <p14:nvPr/>
              </p14:nvContentPartPr>
              <p14:xfrm>
                <a:off x="10546451" y="5245975"/>
                <a:ext cx="218880" cy="127080"/>
              </p14:xfrm>
            </p:contentPart>
          </mc:Choice>
          <mc:Fallback xmlns="">
            <p:pic>
              <p:nvPicPr>
                <p:cNvPr id="232" name="Ink 231">
                  <a:extLst>
                    <a:ext uri="{FF2B5EF4-FFF2-40B4-BE49-F238E27FC236}">
                      <a16:creationId xmlns:a16="http://schemas.microsoft.com/office/drawing/2014/main" id="{208591F4-4870-5413-4C13-5283C23BB56A}"/>
                    </a:ext>
                  </a:extLst>
                </p:cNvPr>
                <p:cNvPicPr/>
                <p:nvPr/>
              </p:nvPicPr>
              <p:blipFill>
                <a:blip r:embed="rId287"/>
                <a:stretch>
                  <a:fillRect/>
                </a:stretch>
              </p:blipFill>
              <p:spPr>
                <a:xfrm>
                  <a:off x="10537811" y="5237335"/>
                  <a:ext cx="23652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233" name="Ink 232">
                  <a:extLst>
                    <a:ext uri="{FF2B5EF4-FFF2-40B4-BE49-F238E27FC236}">
                      <a16:creationId xmlns:a16="http://schemas.microsoft.com/office/drawing/2014/main" id="{60E74D72-3990-1D77-1014-D02DF1654363}"/>
                    </a:ext>
                  </a:extLst>
                </p14:cNvPr>
                <p14:cNvContentPartPr/>
                <p14:nvPr/>
              </p14:nvContentPartPr>
              <p14:xfrm>
                <a:off x="10739771" y="5369095"/>
                <a:ext cx="90720" cy="137880"/>
              </p14:xfrm>
            </p:contentPart>
          </mc:Choice>
          <mc:Fallback xmlns="">
            <p:pic>
              <p:nvPicPr>
                <p:cNvPr id="233" name="Ink 232">
                  <a:extLst>
                    <a:ext uri="{FF2B5EF4-FFF2-40B4-BE49-F238E27FC236}">
                      <a16:creationId xmlns:a16="http://schemas.microsoft.com/office/drawing/2014/main" id="{60E74D72-3990-1D77-1014-D02DF1654363}"/>
                    </a:ext>
                  </a:extLst>
                </p:cNvPr>
                <p:cNvPicPr/>
                <p:nvPr/>
              </p:nvPicPr>
              <p:blipFill>
                <a:blip r:embed="rId289"/>
                <a:stretch>
                  <a:fillRect/>
                </a:stretch>
              </p:blipFill>
              <p:spPr>
                <a:xfrm>
                  <a:off x="10730771" y="5360095"/>
                  <a:ext cx="10836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234" name="Ink 233">
                  <a:extLst>
                    <a:ext uri="{FF2B5EF4-FFF2-40B4-BE49-F238E27FC236}">
                      <a16:creationId xmlns:a16="http://schemas.microsoft.com/office/drawing/2014/main" id="{BE5537E5-E880-35A4-FD52-A1F171BE15EC}"/>
                    </a:ext>
                  </a:extLst>
                </p14:cNvPr>
                <p14:cNvContentPartPr/>
                <p14:nvPr/>
              </p14:nvContentPartPr>
              <p14:xfrm>
                <a:off x="10744811" y="5350735"/>
                <a:ext cx="154800" cy="36000"/>
              </p14:xfrm>
            </p:contentPart>
          </mc:Choice>
          <mc:Fallback xmlns="">
            <p:pic>
              <p:nvPicPr>
                <p:cNvPr id="234" name="Ink 233">
                  <a:extLst>
                    <a:ext uri="{FF2B5EF4-FFF2-40B4-BE49-F238E27FC236}">
                      <a16:creationId xmlns:a16="http://schemas.microsoft.com/office/drawing/2014/main" id="{BE5537E5-E880-35A4-FD52-A1F171BE15EC}"/>
                    </a:ext>
                  </a:extLst>
                </p:cNvPr>
                <p:cNvPicPr/>
                <p:nvPr/>
              </p:nvPicPr>
              <p:blipFill>
                <a:blip r:embed="rId291"/>
                <a:stretch>
                  <a:fillRect/>
                </a:stretch>
              </p:blipFill>
              <p:spPr>
                <a:xfrm>
                  <a:off x="10735811" y="5342095"/>
                  <a:ext cx="172440" cy="53640"/>
                </a:xfrm>
                <a:prstGeom prst="rect">
                  <a:avLst/>
                </a:prstGeom>
              </p:spPr>
            </p:pic>
          </mc:Fallback>
        </mc:AlternateContent>
      </p:grpSp>
      <p:grpSp>
        <p:nvGrpSpPr>
          <p:cNvPr id="238" name="Group 237">
            <a:extLst>
              <a:ext uri="{FF2B5EF4-FFF2-40B4-BE49-F238E27FC236}">
                <a16:creationId xmlns:a16="http://schemas.microsoft.com/office/drawing/2014/main" id="{45268053-0FE4-2FC3-46D9-6814772CB633}"/>
              </a:ext>
            </a:extLst>
          </p:cNvPr>
          <p:cNvGrpSpPr/>
          <p:nvPr/>
        </p:nvGrpSpPr>
        <p:grpSpPr>
          <a:xfrm>
            <a:off x="10219211" y="5499415"/>
            <a:ext cx="91440" cy="305280"/>
            <a:chOff x="10219211" y="5499415"/>
            <a:chExt cx="91440" cy="305280"/>
          </a:xfrm>
        </p:grpSpPr>
        <mc:AlternateContent xmlns:mc="http://schemas.openxmlformats.org/markup-compatibility/2006" xmlns:p14="http://schemas.microsoft.com/office/powerpoint/2010/main">
          <mc:Choice Requires="p14">
            <p:contentPart p14:bwMode="auto" r:id="rId292">
              <p14:nvContentPartPr>
                <p14:cNvPr id="236" name="Ink 235">
                  <a:extLst>
                    <a:ext uri="{FF2B5EF4-FFF2-40B4-BE49-F238E27FC236}">
                      <a16:creationId xmlns:a16="http://schemas.microsoft.com/office/drawing/2014/main" id="{EF937526-9468-6FC3-6F61-10D3D8BDF42B}"/>
                    </a:ext>
                  </a:extLst>
                </p14:cNvPr>
                <p14:cNvContentPartPr/>
                <p14:nvPr/>
              </p14:nvContentPartPr>
              <p14:xfrm>
                <a:off x="10272131" y="5536495"/>
                <a:ext cx="36720" cy="268200"/>
              </p14:xfrm>
            </p:contentPart>
          </mc:Choice>
          <mc:Fallback xmlns="">
            <p:pic>
              <p:nvPicPr>
                <p:cNvPr id="236" name="Ink 235">
                  <a:extLst>
                    <a:ext uri="{FF2B5EF4-FFF2-40B4-BE49-F238E27FC236}">
                      <a16:creationId xmlns:a16="http://schemas.microsoft.com/office/drawing/2014/main" id="{EF937526-9468-6FC3-6F61-10D3D8BDF42B}"/>
                    </a:ext>
                  </a:extLst>
                </p:cNvPr>
                <p:cNvPicPr/>
                <p:nvPr/>
              </p:nvPicPr>
              <p:blipFill>
                <a:blip r:embed="rId293"/>
                <a:stretch>
                  <a:fillRect/>
                </a:stretch>
              </p:blipFill>
              <p:spPr>
                <a:xfrm>
                  <a:off x="10263131" y="5527495"/>
                  <a:ext cx="54360" cy="28584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237" name="Ink 236">
                  <a:extLst>
                    <a:ext uri="{FF2B5EF4-FFF2-40B4-BE49-F238E27FC236}">
                      <a16:creationId xmlns:a16="http://schemas.microsoft.com/office/drawing/2014/main" id="{CCC1BF5C-D73D-4F6D-C604-4F9BAC5F3FB6}"/>
                    </a:ext>
                  </a:extLst>
                </p14:cNvPr>
                <p14:cNvContentPartPr/>
                <p14:nvPr/>
              </p14:nvContentPartPr>
              <p14:xfrm>
                <a:off x="10219211" y="5499415"/>
                <a:ext cx="91440" cy="77040"/>
              </p14:xfrm>
            </p:contentPart>
          </mc:Choice>
          <mc:Fallback xmlns="">
            <p:pic>
              <p:nvPicPr>
                <p:cNvPr id="237" name="Ink 236">
                  <a:extLst>
                    <a:ext uri="{FF2B5EF4-FFF2-40B4-BE49-F238E27FC236}">
                      <a16:creationId xmlns:a16="http://schemas.microsoft.com/office/drawing/2014/main" id="{CCC1BF5C-D73D-4F6D-C604-4F9BAC5F3FB6}"/>
                    </a:ext>
                  </a:extLst>
                </p:cNvPr>
                <p:cNvPicPr/>
                <p:nvPr/>
              </p:nvPicPr>
              <p:blipFill>
                <a:blip r:embed="rId295"/>
                <a:stretch>
                  <a:fillRect/>
                </a:stretch>
              </p:blipFill>
              <p:spPr>
                <a:xfrm>
                  <a:off x="10210571" y="5490415"/>
                  <a:ext cx="109080" cy="94680"/>
                </a:xfrm>
                <a:prstGeom prst="rect">
                  <a:avLst/>
                </a:prstGeom>
              </p:spPr>
            </p:pic>
          </mc:Fallback>
        </mc:AlternateContent>
      </p:grpSp>
      <p:grpSp>
        <p:nvGrpSpPr>
          <p:cNvPr id="256" name="Group 255">
            <a:extLst>
              <a:ext uri="{FF2B5EF4-FFF2-40B4-BE49-F238E27FC236}">
                <a16:creationId xmlns:a16="http://schemas.microsoft.com/office/drawing/2014/main" id="{E99E173F-0739-E022-67B3-048187BAFB97}"/>
              </a:ext>
            </a:extLst>
          </p:cNvPr>
          <p:cNvGrpSpPr/>
          <p:nvPr/>
        </p:nvGrpSpPr>
        <p:grpSpPr>
          <a:xfrm>
            <a:off x="10041731" y="5797495"/>
            <a:ext cx="1751400" cy="362880"/>
            <a:chOff x="10041731" y="5797495"/>
            <a:chExt cx="1751400" cy="362880"/>
          </a:xfrm>
        </p:grpSpPr>
        <mc:AlternateContent xmlns:mc="http://schemas.openxmlformats.org/markup-compatibility/2006" xmlns:p14="http://schemas.microsoft.com/office/powerpoint/2010/main">
          <mc:Choice Requires="p14">
            <p:contentPart p14:bwMode="auto" r:id="rId296">
              <p14:nvContentPartPr>
                <p14:cNvPr id="239" name="Ink 238">
                  <a:extLst>
                    <a:ext uri="{FF2B5EF4-FFF2-40B4-BE49-F238E27FC236}">
                      <a16:creationId xmlns:a16="http://schemas.microsoft.com/office/drawing/2014/main" id="{EB78C19E-AB19-675E-3AD8-A8A6FBF9DEDB}"/>
                    </a:ext>
                  </a:extLst>
                </p14:cNvPr>
                <p14:cNvContentPartPr/>
                <p14:nvPr/>
              </p14:nvContentPartPr>
              <p14:xfrm>
                <a:off x="10201211" y="5868775"/>
                <a:ext cx="41760" cy="153000"/>
              </p14:xfrm>
            </p:contentPart>
          </mc:Choice>
          <mc:Fallback xmlns="">
            <p:pic>
              <p:nvPicPr>
                <p:cNvPr id="239" name="Ink 238">
                  <a:extLst>
                    <a:ext uri="{FF2B5EF4-FFF2-40B4-BE49-F238E27FC236}">
                      <a16:creationId xmlns:a16="http://schemas.microsoft.com/office/drawing/2014/main" id="{EB78C19E-AB19-675E-3AD8-A8A6FBF9DEDB}"/>
                    </a:ext>
                  </a:extLst>
                </p:cNvPr>
                <p:cNvPicPr/>
                <p:nvPr/>
              </p:nvPicPr>
              <p:blipFill>
                <a:blip r:embed="rId297"/>
                <a:stretch>
                  <a:fillRect/>
                </a:stretch>
              </p:blipFill>
              <p:spPr>
                <a:xfrm>
                  <a:off x="10192211" y="5859775"/>
                  <a:ext cx="5940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240" name="Ink 239">
                  <a:extLst>
                    <a:ext uri="{FF2B5EF4-FFF2-40B4-BE49-F238E27FC236}">
                      <a16:creationId xmlns:a16="http://schemas.microsoft.com/office/drawing/2014/main" id="{CFBF2401-37A2-3008-E60C-6190D0AA998D}"/>
                    </a:ext>
                  </a:extLst>
                </p14:cNvPr>
                <p14:cNvContentPartPr/>
                <p14:nvPr/>
              </p14:nvContentPartPr>
              <p14:xfrm>
                <a:off x="10305611" y="6031135"/>
                <a:ext cx="36720" cy="84600"/>
              </p14:xfrm>
            </p:contentPart>
          </mc:Choice>
          <mc:Fallback xmlns="">
            <p:pic>
              <p:nvPicPr>
                <p:cNvPr id="240" name="Ink 239">
                  <a:extLst>
                    <a:ext uri="{FF2B5EF4-FFF2-40B4-BE49-F238E27FC236}">
                      <a16:creationId xmlns:a16="http://schemas.microsoft.com/office/drawing/2014/main" id="{CFBF2401-37A2-3008-E60C-6190D0AA998D}"/>
                    </a:ext>
                  </a:extLst>
                </p:cNvPr>
                <p:cNvPicPr/>
                <p:nvPr/>
              </p:nvPicPr>
              <p:blipFill>
                <a:blip r:embed="rId299"/>
                <a:stretch>
                  <a:fillRect/>
                </a:stretch>
              </p:blipFill>
              <p:spPr>
                <a:xfrm>
                  <a:off x="10296611" y="6022495"/>
                  <a:ext cx="5436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241" name="Ink 240">
                  <a:extLst>
                    <a:ext uri="{FF2B5EF4-FFF2-40B4-BE49-F238E27FC236}">
                      <a16:creationId xmlns:a16="http://schemas.microsoft.com/office/drawing/2014/main" id="{FA31045E-A460-B346-1ED1-B09B551D7051}"/>
                    </a:ext>
                  </a:extLst>
                </p14:cNvPr>
                <p14:cNvContentPartPr/>
                <p14:nvPr/>
              </p14:nvContentPartPr>
              <p14:xfrm>
                <a:off x="10471211" y="5990455"/>
                <a:ext cx="7920" cy="19440"/>
              </p14:xfrm>
            </p:contentPart>
          </mc:Choice>
          <mc:Fallback xmlns="">
            <p:pic>
              <p:nvPicPr>
                <p:cNvPr id="241" name="Ink 240">
                  <a:extLst>
                    <a:ext uri="{FF2B5EF4-FFF2-40B4-BE49-F238E27FC236}">
                      <a16:creationId xmlns:a16="http://schemas.microsoft.com/office/drawing/2014/main" id="{FA31045E-A460-B346-1ED1-B09B551D7051}"/>
                    </a:ext>
                  </a:extLst>
                </p:cNvPr>
                <p:cNvPicPr/>
                <p:nvPr/>
              </p:nvPicPr>
              <p:blipFill>
                <a:blip r:embed="rId301"/>
                <a:stretch>
                  <a:fillRect/>
                </a:stretch>
              </p:blipFill>
              <p:spPr>
                <a:xfrm>
                  <a:off x="10462571" y="5981455"/>
                  <a:ext cx="2556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242" name="Ink 241">
                  <a:extLst>
                    <a:ext uri="{FF2B5EF4-FFF2-40B4-BE49-F238E27FC236}">
                      <a16:creationId xmlns:a16="http://schemas.microsoft.com/office/drawing/2014/main" id="{E8A9476A-68D9-DBC7-E77B-7D900DAD0EA4}"/>
                    </a:ext>
                  </a:extLst>
                </p14:cNvPr>
                <p14:cNvContentPartPr/>
                <p14:nvPr/>
              </p14:nvContentPartPr>
              <p14:xfrm>
                <a:off x="10536011" y="5984695"/>
                <a:ext cx="76320" cy="21240"/>
              </p14:xfrm>
            </p:contentPart>
          </mc:Choice>
          <mc:Fallback xmlns="">
            <p:pic>
              <p:nvPicPr>
                <p:cNvPr id="242" name="Ink 241">
                  <a:extLst>
                    <a:ext uri="{FF2B5EF4-FFF2-40B4-BE49-F238E27FC236}">
                      <a16:creationId xmlns:a16="http://schemas.microsoft.com/office/drawing/2014/main" id="{E8A9476A-68D9-DBC7-E77B-7D900DAD0EA4}"/>
                    </a:ext>
                  </a:extLst>
                </p:cNvPr>
                <p:cNvPicPr/>
                <p:nvPr/>
              </p:nvPicPr>
              <p:blipFill>
                <a:blip r:embed="rId303"/>
                <a:stretch>
                  <a:fillRect/>
                </a:stretch>
              </p:blipFill>
              <p:spPr>
                <a:xfrm>
                  <a:off x="10527371" y="5975695"/>
                  <a:ext cx="9396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243" name="Ink 242">
                  <a:extLst>
                    <a:ext uri="{FF2B5EF4-FFF2-40B4-BE49-F238E27FC236}">
                      <a16:creationId xmlns:a16="http://schemas.microsoft.com/office/drawing/2014/main" id="{E46324AF-7D4D-A315-2C7C-1B64F0C8B39E}"/>
                    </a:ext>
                  </a:extLst>
                </p14:cNvPr>
                <p14:cNvContentPartPr/>
                <p14:nvPr/>
              </p14:nvContentPartPr>
              <p14:xfrm>
                <a:off x="10638611" y="5999815"/>
                <a:ext cx="14400" cy="3240"/>
              </p14:xfrm>
            </p:contentPart>
          </mc:Choice>
          <mc:Fallback xmlns="">
            <p:pic>
              <p:nvPicPr>
                <p:cNvPr id="243" name="Ink 242">
                  <a:extLst>
                    <a:ext uri="{FF2B5EF4-FFF2-40B4-BE49-F238E27FC236}">
                      <a16:creationId xmlns:a16="http://schemas.microsoft.com/office/drawing/2014/main" id="{E46324AF-7D4D-A315-2C7C-1B64F0C8B39E}"/>
                    </a:ext>
                  </a:extLst>
                </p:cNvPr>
                <p:cNvPicPr/>
                <p:nvPr/>
              </p:nvPicPr>
              <p:blipFill>
                <a:blip r:embed="rId305"/>
                <a:stretch>
                  <a:fillRect/>
                </a:stretch>
              </p:blipFill>
              <p:spPr>
                <a:xfrm>
                  <a:off x="10629971" y="5990815"/>
                  <a:ext cx="3204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245" name="Ink 244">
                  <a:extLst>
                    <a:ext uri="{FF2B5EF4-FFF2-40B4-BE49-F238E27FC236}">
                      <a16:creationId xmlns:a16="http://schemas.microsoft.com/office/drawing/2014/main" id="{07F87563-E797-9923-5D45-5AB06AC6E7EB}"/>
                    </a:ext>
                  </a:extLst>
                </p14:cNvPr>
                <p14:cNvContentPartPr/>
                <p14:nvPr/>
              </p14:nvContentPartPr>
              <p14:xfrm>
                <a:off x="10714571" y="6034375"/>
                <a:ext cx="66240" cy="126000"/>
              </p14:xfrm>
            </p:contentPart>
          </mc:Choice>
          <mc:Fallback xmlns="">
            <p:pic>
              <p:nvPicPr>
                <p:cNvPr id="245" name="Ink 244">
                  <a:extLst>
                    <a:ext uri="{FF2B5EF4-FFF2-40B4-BE49-F238E27FC236}">
                      <a16:creationId xmlns:a16="http://schemas.microsoft.com/office/drawing/2014/main" id="{07F87563-E797-9923-5D45-5AB06AC6E7EB}"/>
                    </a:ext>
                  </a:extLst>
                </p:cNvPr>
                <p:cNvPicPr/>
                <p:nvPr/>
              </p:nvPicPr>
              <p:blipFill>
                <a:blip r:embed="rId307"/>
                <a:stretch>
                  <a:fillRect/>
                </a:stretch>
              </p:blipFill>
              <p:spPr>
                <a:xfrm>
                  <a:off x="10705931" y="6025735"/>
                  <a:ext cx="8388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246" name="Ink 245">
                  <a:extLst>
                    <a:ext uri="{FF2B5EF4-FFF2-40B4-BE49-F238E27FC236}">
                      <a16:creationId xmlns:a16="http://schemas.microsoft.com/office/drawing/2014/main" id="{0CB3640E-594C-C8D2-0EAB-B080C58B7582}"/>
                    </a:ext>
                  </a:extLst>
                </p14:cNvPr>
                <p14:cNvContentPartPr/>
                <p14:nvPr/>
              </p14:nvContentPartPr>
              <p14:xfrm>
                <a:off x="10891691" y="5894695"/>
                <a:ext cx="154080" cy="122400"/>
              </p14:xfrm>
            </p:contentPart>
          </mc:Choice>
          <mc:Fallback xmlns="">
            <p:pic>
              <p:nvPicPr>
                <p:cNvPr id="246" name="Ink 245">
                  <a:extLst>
                    <a:ext uri="{FF2B5EF4-FFF2-40B4-BE49-F238E27FC236}">
                      <a16:creationId xmlns:a16="http://schemas.microsoft.com/office/drawing/2014/main" id="{0CB3640E-594C-C8D2-0EAB-B080C58B7582}"/>
                    </a:ext>
                  </a:extLst>
                </p:cNvPr>
                <p:cNvPicPr/>
                <p:nvPr/>
              </p:nvPicPr>
              <p:blipFill>
                <a:blip r:embed="rId309"/>
                <a:stretch>
                  <a:fillRect/>
                </a:stretch>
              </p:blipFill>
              <p:spPr>
                <a:xfrm>
                  <a:off x="10882691" y="5885695"/>
                  <a:ext cx="17172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248" name="Ink 247">
                  <a:extLst>
                    <a:ext uri="{FF2B5EF4-FFF2-40B4-BE49-F238E27FC236}">
                      <a16:creationId xmlns:a16="http://schemas.microsoft.com/office/drawing/2014/main" id="{D2D10BF7-16DB-06E9-FF59-288892C352ED}"/>
                    </a:ext>
                  </a:extLst>
                </p14:cNvPr>
                <p14:cNvContentPartPr/>
                <p14:nvPr/>
              </p14:nvContentPartPr>
              <p14:xfrm>
                <a:off x="11091131" y="5913775"/>
                <a:ext cx="193320" cy="127080"/>
              </p14:xfrm>
            </p:contentPart>
          </mc:Choice>
          <mc:Fallback xmlns="">
            <p:pic>
              <p:nvPicPr>
                <p:cNvPr id="248" name="Ink 247">
                  <a:extLst>
                    <a:ext uri="{FF2B5EF4-FFF2-40B4-BE49-F238E27FC236}">
                      <a16:creationId xmlns:a16="http://schemas.microsoft.com/office/drawing/2014/main" id="{D2D10BF7-16DB-06E9-FF59-288892C352ED}"/>
                    </a:ext>
                  </a:extLst>
                </p:cNvPr>
                <p:cNvPicPr/>
                <p:nvPr/>
              </p:nvPicPr>
              <p:blipFill>
                <a:blip r:embed="rId311"/>
                <a:stretch>
                  <a:fillRect/>
                </a:stretch>
              </p:blipFill>
              <p:spPr>
                <a:xfrm>
                  <a:off x="11082491" y="5904775"/>
                  <a:ext cx="21096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49" name="Ink 248">
                  <a:extLst>
                    <a:ext uri="{FF2B5EF4-FFF2-40B4-BE49-F238E27FC236}">
                      <a16:creationId xmlns:a16="http://schemas.microsoft.com/office/drawing/2014/main" id="{06995AED-6D5D-3562-2B14-A98A1EF7CB64}"/>
                    </a:ext>
                  </a:extLst>
                </p14:cNvPr>
                <p14:cNvContentPartPr/>
                <p14:nvPr/>
              </p14:nvContentPartPr>
              <p14:xfrm>
                <a:off x="11085371" y="5916655"/>
                <a:ext cx="227880" cy="20160"/>
              </p14:xfrm>
            </p:contentPart>
          </mc:Choice>
          <mc:Fallback xmlns="">
            <p:pic>
              <p:nvPicPr>
                <p:cNvPr id="249" name="Ink 248">
                  <a:extLst>
                    <a:ext uri="{FF2B5EF4-FFF2-40B4-BE49-F238E27FC236}">
                      <a16:creationId xmlns:a16="http://schemas.microsoft.com/office/drawing/2014/main" id="{06995AED-6D5D-3562-2B14-A98A1EF7CB64}"/>
                    </a:ext>
                  </a:extLst>
                </p:cNvPr>
                <p:cNvPicPr/>
                <p:nvPr/>
              </p:nvPicPr>
              <p:blipFill>
                <a:blip r:embed="rId313"/>
                <a:stretch>
                  <a:fillRect/>
                </a:stretch>
              </p:blipFill>
              <p:spPr>
                <a:xfrm>
                  <a:off x="11076371" y="5908015"/>
                  <a:ext cx="24552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50" name="Ink 249">
                  <a:extLst>
                    <a:ext uri="{FF2B5EF4-FFF2-40B4-BE49-F238E27FC236}">
                      <a16:creationId xmlns:a16="http://schemas.microsoft.com/office/drawing/2014/main" id="{B284E691-1977-B698-748A-5239FAB659D8}"/>
                    </a:ext>
                  </a:extLst>
                </p14:cNvPr>
                <p14:cNvContentPartPr/>
                <p14:nvPr/>
              </p14:nvContentPartPr>
              <p14:xfrm>
                <a:off x="11447171" y="5933575"/>
                <a:ext cx="34920" cy="95040"/>
              </p14:xfrm>
            </p:contentPart>
          </mc:Choice>
          <mc:Fallback xmlns="">
            <p:pic>
              <p:nvPicPr>
                <p:cNvPr id="250" name="Ink 249">
                  <a:extLst>
                    <a:ext uri="{FF2B5EF4-FFF2-40B4-BE49-F238E27FC236}">
                      <a16:creationId xmlns:a16="http://schemas.microsoft.com/office/drawing/2014/main" id="{B284E691-1977-B698-748A-5239FAB659D8}"/>
                    </a:ext>
                  </a:extLst>
                </p:cNvPr>
                <p:cNvPicPr/>
                <p:nvPr/>
              </p:nvPicPr>
              <p:blipFill>
                <a:blip r:embed="rId315"/>
                <a:stretch>
                  <a:fillRect/>
                </a:stretch>
              </p:blipFill>
              <p:spPr>
                <a:xfrm>
                  <a:off x="11438171" y="5924935"/>
                  <a:ext cx="5256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251" name="Ink 250">
                  <a:extLst>
                    <a:ext uri="{FF2B5EF4-FFF2-40B4-BE49-F238E27FC236}">
                      <a16:creationId xmlns:a16="http://schemas.microsoft.com/office/drawing/2014/main" id="{A826DFE6-BBE4-DA4B-A26A-CC876B1A7147}"/>
                    </a:ext>
                  </a:extLst>
                </p14:cNvPr>
                <p14:cNvContentPartPr/>
                <p14:nvPr/>
              </p14:nvContentPartPr>
              <p14:xfrm>
                <a:off x="11337731" y="5988655"/>
                <a:ext cx="198000" cy="10440"/>
              </p14:xfrm>
            </p:contentPart>
          </mc:Choice>
          <mc:Fallback xmlns="">
            <p:pic>
              <p:nvPicPr>
                <p:cNvPr id="251" name="Ink 250">
                  <a:extLst>
                    <a:ext uri="{FF2B5EF4-FFF2-40B4-BE49-F238E27FC236}">
                      <a16:creationId xmlns:a16="http://schemas.microsoft.com/office/drawing/2014/main" id="{A826DFE6-BBE4-DA4B-A26A-CC876B1A7147}"/>
                    </a:ext>
                  </a:extLst>
                </p:cNvPr>
                <p:cNvPicPr/>
                <p:nvPr/>
              </p:nvPicPr>
              <p:blipFill>
                <a:blip r:embed="rId317"/>
                <a:stretch>
                  <a:fillRect/>
                </a:stretch>
              </p:blipFill>
              <p:spPr>
                <a:xfrm>
                  <a:off x="11328731" y="5979655"/>
                  <a:ext cx="21564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252" name="Ink 251">
                  <a:extLst>
                    <a:ext uri="{FF2B5EF4-FFF2-40B4-BE49-F238E27FC236}">
                      <a16:creationId xmlns:a16="http://schemas.microsoft.com/office/drawing/2014/main" id="{09EBCEC4-FC9B-2499-388B-41F189009151}"/>
                    </a:ext>
                  </a:extLst>
                </p14:cNvPr>
                <p14:cNvContentPartPr/>
                <p14:nvPr/>
              </p14:nvContentPartPr>
              <p14:xfrm>
                <a:off x="11620691" y="5904415"/>
                <a:ext cx="28080" cy="176400"/>
              </p14:xfrm>
            </p:contentPart>
          </mc:Choice>
          <mc:Fallback xmlns="">
            <p:pic>
              <p:nvPicPr>
                <p:cNvPr id="252" name="Ink 251">
                  <a:extLst>
                    <a:ext uri="{FF2B5EF4-FFF2-40B4-BE49-F238E27FC236}">
                      <a16:creationId xmlns:a16="http://schemas.microsoft.com/office/drawing/2014/main" id="{09EBCEC4-FC9B-2499-388B-41F189009151}"/>
                    </a:ext>
                  </a:extLst>
                </p:cNvPr>
                <p:cNvPicPr/>
                <p:nvPr/>
              </p:nvPicPr>
              <p:blipFill>
                <a:blip r:embed="rId319"/>
                <a:stretch>
                  <a:fillRect/>
                </a:stretch>
              </p:blipFill>
              <p:spPr>
                <a:xfrm>
                  <a:off x="11611691" y="5895775"/>
                  <a:ext cx="4572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54" name="Ink 253">
                  <a:extLst>
                    <a:ext uri="{FF2B5EF4-FFF2-40B4-BE49-F238E27FC236}">
                      <a16:creationId xmlns:a16="http://schemas.microsoft.com/office/drawing/2014/main" id="{F91692CC-62D9-C289-2C7D-4CCC6378F564}"/>
                    </a:ext>
                  </a:extLst>
                </p14:cNvPr>
                <p14:cNvContentPartPr/>
                <p14:nvPr/>
              </p14:nvContentPartPr>
              <p14:xfrm>
                <a:off x="10041731" y="5801815"/>
                <a:ext cx="68400" cy="333000"/>
              </p14:xfrm>
            </p:contentPart>
          </mc:Choice>
          <mc:Fallback xmlns="">
            <p:pic>
              <p:nvPicPr>
                <p:cNvPr id="254" name="Ink 253">
                  <a:extLst>
                    <a:ext uri="{FF2B5EF4-FFF2-40B4-BE49-F238E27FC236}">
                      <a16:creationId xmlns:a16="http://schemas.microsoft.com/office/drawing/2014/main" id="{F91692CC-62D9-C289-2C7D-4CCC6378F564}"/>
                    </a:ext>
                  </a:extLst>
                </p:cNvPr>
                <p:cNvPicPr/>
                <p:nvPr/>
              </p:nvPicPr>
              <p:blipFill>
                <a:blip r:embed="rId321"/>
                <a:stretch>
                  <a:fillRect/>
                </a:stretch>
              </p:blipFill>
              <p:spPr>
                <a:xfrm>
                  <a:off x="10033091" y="5793175"/>
                  <a:ext cx="86040" cy="35064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55" name="Ink 254">
                  <a:extLst>
                    <a:ext uri="{FF2B5EF4-FFF2-40B4-BE49-F238E27FC236}">
                      <a16:creationId xmlns:a16="http://schemas.microsoft.com/office/drawing/2014/main" id="{35AE18E2-EC92-E8E3-424F-9FCC3136A2D3}"/>
                    </a:ext>
                  </a:extLst>
                </p14:cNvPr>
                <p14:cNvContentPartPr/>
                <p14:nvPr/>
              </p14:nvContentPartPr>
              <p14:xfrm>
                <a:off x="11734811" y="5797495"/>
                <a:ext cx="58320" cy="361440"/>
              </p14:xfrm>
            </p:contentPart>
          </mc:Choice>
          <mc:Fallback xmlns="">
            <p:pic>
              <p:nvPicPr>
                <p:cNvPr id="255" name="Ink 254">
                  <a:extLst>
                    <a:ext uri="{FF2B5EF4-FFF2-40B4-BE49-F238E27FC236}">
                      <a16:creationId xmlns:a16="http://schemas.microsoft.com/office/drawing/2014/main" id="{35AE18E2-EC92-E8E3-424F-9FCC3136A2D3}"/>
                    </a:ext>
                  </a:extLst>
                </p:cNvPr>
                <p:cNvPicPr/>
                <p:nvPr/>
              </p:nvPicPr>
              <p:blipFill>
                <a:blip r:embed="rId323"/>
                <a:stretch>
                  <a:fillRect/>
                </a:stretch>
              </p:blipFill>
              <p:spPr>
                <a:xfrm>
                  <a:off x="11725811" y="5788495"/>
                  <a:ext cx="75960" cy="379080"/>
                </a:xfrm>
                <a:prstGeom prst="rect">
                  <a:avLst/>
                </a:prstGeom>
              </p:spPr>
            </p:pic>
          </mc:Fallback>
        </mc:AlternateContent>
      </p:grpSp>
      <p:grpSp>
        <p:nvGrpSpPr>
          <p:cNvPr id="260" name="Group 259">
            <a:extLst>
              <a:ext uri="{FF2B5EF4-FFF2-40B4-BE49-F238E27FC236}">
                <a16:creationId xmlns:a16="http://schemas.microsoft.com/office/drawing/2014/main" id="{15CF5AD4-2DE7-E074-2509-A77A8DFEDC42}"/>
              </a:ext>
            </a:extLst>
          </p:cNvPr>
          <p:cNvGrpSpPr/>
          <p:nvPr/>
        </p:nvGrpSpPr>
        <p:grpSpPr>
          <a:xfrm>
            <a:off x="8118971" y="6022495"/>
            <a:ext cx="479160" cy="228960"/>
            <a:chOff x="8118971" y="6022495"/>
            <a:chExt cx="479160" cy="228960"/>
          </a:xfrm>
        </p:grpSpPr>
        <mc:AlternateContent xmlns:mc="http://schemas.openxmlformats.org/markup-compatibility/2006" xmlns:p14="http://schemas.microsoft.com/office/powerpoint/2010/main">
          <mc:Choice Requires="p14">
            <p:contentPart p14:bwMode="auto" r:id="rId324">
              <p14:nvContentPartPr>
                <p14:cNvPr id="257" name="Ink 256">
                  <a:extLst>
                    <a:ext uri="{FF2B5EF4-FFF2-40B4-BE49-F238E27FC236}">
                      <a16:creationId xmlns:a16="http://schemas.microsoft.com/office/drawing/2014/main" id="{BFA92098-AFCC-2CDF-4185-7EA3768932F0}"/>
                    </a:ext>
                  </a:extLst>
                </p14:cNvPr>
                <p14:cNvContentPartPr/>
                <p14:nvPr/>
              </p14:nvContentPartPr>
              <p14:xfrm>
                <a:off x="8118971" y="6092695"/>
                <a:ext cx="135360" cy="124560"/>
              </p14:xfrm>
            </p:contentPart>
          </mc:Choice>
          <mc:Fallback xmlns="">
            <p:pic>
              <p:nvPicPr>
                <p:cNvPr id="257" name="Ink 256">
                  <a:extLst>
                    <a:ext uri="{FF2B5EF4-FFF2-40B4-BE49-F238E27FC236}">
                      <a16:creationId xmlns:a16="http://schemas.microsoft.com/office/drawing/2014/main" id="{BFA92098-AFCC-2CDF-4185-7EA3768932F0}"/>
                    </a:ext>
                  </a:extLst>
                </p:cNvPr>
                <p:cNvPicPr/>
                <p:nvPr/>
              </p:nvPicPr>
              <p:blipFill>
                <a:blip r:embed="rId325"/>
                <a:stretch>
                  <a:fillRect/>
                </a:stretch>
              </p:blipFill>
              <p:spPr>
                <a:xfrm>
                  <a:off x="8109971" y="6083695"/>
                  <a:ext cx="15300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58" name="Ink 257">
                  <a:extLst>
                    <a:ext uri="{FF2B5EF4-FFF2-40B4-BE49-F238E27FC236}">
                      <a16:creationId xmlns:a16="http://schemas.microsoft.com/office/drawing/2014/main" id="{0001026C-1E35-FCCC-9E1B-C13B15BADD24}"/>
                    </a:ext>
                  </a:extLst>
                </p14:cNvPr>
                <p14:cNvContentPartPr/>
                <p14:nvPr/>
              </p14:nvContentPartPr>
              <p14:xfrm>
                <a:off x="8237771" y="6022495"/>
                <a:ext cx="360360" cy="228960"/>
              </p14:xfrm>
            </p:contentPart>
          </mc:Choice>
          <mc:Fallback xmlns="">
            <p:pic>
              <p:nvPicPr>
                <p:cNvPr id="258" name="Ink 257">
                  <a:extLst>
                    <a:ext uri="{FF2B5EF4-FFF2-40B4-BE49-F238E27FC236}">
                      <a16:creationId xmlns:a16="http://schemas.microsoft.com/office/drawing/2014/main" id="{0001026C-1E35-FCCC-9E1B-C13B15BADD24}"/>
                    </a:ext>
                  </a:extLst>
                </p:cNvPr>
                <p:cNvPicPr/>
                <p:nvPr/>
              </p:nvPicPr>
              <p:blipFill>
                <a:blip r:embed="rId327"/>
                <a:stretch>
                  <a:fillRect/>
                </a:stretch>
              </p:blipFill>
              <p:spPr>
                <a:xfrm>
                  <a:off x="8229131" y="6013855"/>
                  <a:ext cx="37800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59" name="Ink 258">
                  <a:extLst>
                    <a:ext uri="{FF2B5EF4-FFF2-40B4-BE49-F238E27FC236}">
                      <a16:creationId xmlns:a16="http://schemas.microsoft.com/office/drawing/2014/main" id="{566D0948-14AB-FC5C-4CA3-C1FD8A8FCC15}"/>
                    </a:ext>
                  </a:extLst>
                </p14:cNvPr>
                <p14:cNvContentPartPr/>
                <p14:nvPr/>
              </p14:nvContentPartPr>
              <p14:xfrm>
                <a:off x="8261891" y="6042295"/>
                <a:ext cx="62280" cy="15480"/>
              </p14:xfrm>
            </p:contentPart>
          </mc:Choice>
          <mc:Fallback xmlns="">
            <p:pic>
              <p:nvPicPr>
                <p:cNvPr id="259" name="Ink 258">
                  <a:extLst>
                    <a:ext uri="{FF2B5EF4-FFF2-40B4-BE49-F238E27FC236}">
                      <a16:creationId xmlns:a16="http://schemas.microsoft.com/office/drawing/2014/main" id="{566D0948-14AB-FC5C-4CA3-C1FD8A8FCC15}"/>
                    </a:ext>
                  </a:extLst>
                </p:cNvPr>
                <p:cNvPicPr/>
                <p:nvPr/>
              </p:nvPicPr>
              <p:blipFill>
                <a:blip r:embed="rId329"/>
                <a:stretch>
                  <a:fillRect/>
                </a:stretch>
              </p:blipFill>
              <p:spPr>
                <a:xfrm>
                  <a:off x="8252891" y="6033655"/>
                  <a:ext cx="79920" cy="33120"/>
                </a:xfrm>
                <a:prstGeom prst="rect">
                  <a:avLst/>
                </a:prstGeom>
              </p:spPr>
            </p:pic>
          </mc:Fallback>
        </mc:AlternateContent>
      </p:grpSp>
      <p:grpSp>
        <p:nvGrpSpPr>
          <p:cNvPr id="273" name="Group 272">
            <a:extLst>
              <a:ext uri="{FF2B5EF4-FFF2-40B4-BE49-F238E27FC236}">
                <a16:creationId xmlns:a16="http://schemas.microsoft.com/office/drawing/2014/main" id="{F0B89296-D4EF-0C37-9E03-0AE1CEAB8447}"/>
              </a:ext>
            </a:extLst>
          </p:cNvPr>
          <p:cNvGrpSpPr/>
          <p:nvPr/>
        </p:nvGrpSpPr>
        <p:grpSpPr>
          <a:xfrm>
            <a:off x="8825291" y="6033295"/>
            <a:ext cx="1124280" cy="372960"/>
            <a:chOff x="8825291" y="6033295"/>
            <a:chExt cx="1124280" cy="372960"/>
          </a:xfrm>
        </p:grpSpPr>
        <mc:AlternateContent xmlns:mc="http://schemas.openxmlformats.org/markup-compatibility/2006" xmlns:p14="http://schemas.microsoft.com/office/powerpoint/2010/main">
          <mc:Choice Requires="p14">
            <p:contentPart p14:bwMode="auto" r:id="rId330">
              <p14:nvContentPartPr>
                <p14:cNvPr id="261" name="Ink 260">
                  <a:extLst>
                    <a:ext uri="{FF2B5EF4-FFF2-40B4-BE49-F238E27FC236}">
                      <a16:creationId xmlns:a16="http://schemas.microsoft.com/office/drawing/2014/main" id="{B238639D-A117-CC12-D242-BECEEEBAFEA7}"/>
                    </a:ext>
                  </a:extLst>
                </p14:cNvPr>
                <p14:cNvContentPartPr/>
                <p14:nvPr/>
              </p14:nvContentPartPr>
              <p14:xfrm>
                <a:off x="8825291" y="6033295"/>
                <a:ext cx="75240" cy="82440"/>
              </p14:xfrm>
            </p:contentPart>
          </mc:Choice>
          <mc:Fallback xmlns="">
            <p:pic>
              <p:nvPicPr>
                <p:cNvPr id="261" name="Ink 260">
                  <a:extLst>
                    <a:ext uri="{FF2B5EF4-FFF2-40B4-BE49-F238E27FC236}">
                      <a16:creationId xmlns:a16="http://schemas.microsoft.com/office/drawing/2014/main" id="{B238639D-A117-CC12-D242-BECEEEBAFEA7}"/>
                    </a:ext>
                  </a:extLst>
                </p:cNvPr>
                <p:cNvPicPr/>
                <p:nvPr/>
              </p:nvPicPr>
              <p:blipFill>
                <a:blip r:embed="rId331"/>
                <a:stretch>
                  <a:fillRect/>
                </a:stretch>
              </p:blipFill>
              <p:spPr>
                <a:xfrm>
                  <a:off x="8816651" y="6024655"/>
                  <a:ext cx="9288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62" name="Ink 261">
                  <a:extLst>
                    <a:ext uri="{FF2B5EF4-FFF2-40B4-BE49-F238E27FC236}">
                      <a16:creationId xmlns:a16="http://schemas.microsoft.com/office/drawing/2014/main" id="{CC199276-7252-DD6F-BBE3-7F83B09D37A7}"/>
                    </a:ext>
                  </a:extLst>
                </p14:cNvPr>
                <p14:cNvContentPartPr/>
                <p14:nvPr/>
              </p14:nvContentPartPr>
              <p14:xfrm>
                <a:off x="8887931" y="6037615"/>
                <a:ext cx="50040" cy="95040"/>
              </p14:xfrm>
            </p:contentPart>
          </mc:Choice>
          <mc:Fallback xmlns="">
            <p:pic>
              <p:nvPicPr>
                <p:cNvPr id="262" name="Ink 261">
                  <a:extLst>
                    <a:ext uri="{FF2B5EF4-FFF2-40B4-BE49-F238E27FC236}">
                      <a16:creationId xmlns:a16="http://schemas.microsoft.com/office/drawing/2014/main" id="{CC199276-7252-DD6F-BBE3-7F83B09D37A7}"/>
                    </a:ext>
                  </a:extLst>
                </p:cNvPr>
                <p:cNvPicPr/>
                <p:nvPr/>
              </p:nvPicPr>
              <p:blipFill>
                <a:blip r:embed="rId333"/>
                <a:stretch>
                  <a:fillRect/>
                </a:stretch>
              </p:blipFill>
              <p:spPr>
                <a:xfrm>
                  <a:off x="8878931" y="6028975"/>
                  <a:ext cx="6768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63" name="Ink 262">
                  <a:extLst>
                    <a:ext uri="{FF2B5EF4-FFF2-40B4-BE49-F238E27FC236}">
                      <a16:creationId xmlns:a16="http://schemas.microsoft.com/office/drawing/2014/main" id="{67169F59-DBF4-D98A-79F4-486AB75493AF}"/>
                    </a:ext>
                  </a:extLst>
                </p14:cNvPr>
                <p14:cNvContentPartPr/>
                <p14:nvPr/>
              </p14:nvContentPartPr>
              <p14:xfrm>
                <a:off x="8972531" y="6064255"/>
                <a:ext cx="131760" cy="207000"/>
              </p14:xfrm>
            </p:contentPart>
          </mc:Choice>
          <mc:Fallback xmlns="">
            <p:pic>
              <p:nvPicPr>
                <p:cNvPr id="263" name="Ink 262">
                  <a:extLst>
                    <a:ext uri="{FF2B5EF4-FFF2-40B4-BE49-F238E27FC236}">
                      <a16:creationId xmlns:a16="http://schemas.microsoft.com/office/drawing/2014/main" id="{67169F59-DBF4-D98A-79F4-486AB75493AF}"/>
                    </a:ext>
                  </a:extLst>
                </p:cNvPr>
                <p:cNvPicPr/>
                <p:nvPr/>
              </p:nvPicPr>
              <p:blipFill>
                <a:blip r:embed="rId335"/>
                <a:stretch>
                  <a:fillRect/>
                </a:stretch>
              </p:blipFill>
              <p:spPr>
                <a:xfrm>
                  <a:off x="8963891" y="6055615"/>
                  <a:ext cx="14940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64" name="Ink 263">
                  <a:extLst>
                    <a:ext uri="{FF2B5EF4-FFF2-40B4-BE49-F238E27FC236}">
                      <a16:creationId xmlns:a16="http://schemas.microsoft.com/office/drawing/2014/main" id="{9EE787EE-14BC-EF69-BBE4-75FD71876FF8}"/>
                    </a:ext>
                  </a:extLst>
                </p14:cNvPr>
                <p14:cNvContentPartPr/>
                <p14:nvPr/>
              </p14:nvContentPartPr>
              <p14:xfrm>
                <a:off x="8895851" y="6219415"/>
                <a:ext cx="208080" cy="16920"/>
              </p14:xfrm>
            </p:contentPart>
          </mc:Choice>
          <mc:Fallback xmlns="">
            <p:pic>
              <p:nvPicPr>
                <p:cNvPr id="264" name="Ink 263">
                  <a:extLst>
                    <a:ext uri="{FF2B5EF4-FFF2-40B4-BE49-F238E27FC236}">
                      <a16:creationId xmlns:a16="http://schemas.microsoft.com/office/drawing/2014/main" id="{9EE787EE-14BC-EF69-BBE4-75FD71876FF8}"/>
                    </a:ext>
                  </a:extLst>
                </p:cNvPr>
                <p:cNvPicPr/>
                <p:nvPr/>
              </p:nvPicPr>
              <p:blipFill>
                <a:blip r:embed="rId337"/>
                <a:stretch>
                  <a:fillRect/>
                </a:stretch>
              </p:blipFill>
              <p:spPr>
                <a:xfrm>
                  <a:off x="8886851" y="6210415"/>
                  <a:ext cx="22572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65" name="Ink 264">
                  <a:extLst>
                    <a:ext uri="{FF2B5EF4-FFF2-40B4-BE49-F238E27FC236}">
                      <a16:creationId xmlns:a16="http://schemas.microsoft.com/office/drawing/2014/main" id="{2CAB3E57-43B7-371B-AE87-56B6DDC50C8C}"/>
                    </a:ext>
                  </a:extLst>
                </p14:cNvPr>
                <p14:cNvContentPartPr/>
                <p14:nvPr/>
              </p14:nvContentPartPr>
              <p14:xfrm>
                <a:off x="9120851" y="6052735"/>
                <a:ext cx="84960" cy="226440"/>
              </p14:xfrm>
            </p:contentPart>
          </mc:Choice>
          <mc:Fallback xmlns="">
            <p:pic>
              <p:nvPicPr>
                <p:cNvPr id="265" name="Ink 264">
                  <a:extLst>
                    <a:ext uri="{FF2B5EF4-FFF2-40B4-BE49-F238E27FC236}">
                      <a16:creationId xmlns:a16="http://schemas.microsoft.com/office/drawing/2014/main" id="{2CAB3E57-43B7-371B-AE87-56B6DDC50C8C}"/>
                    </a:ext>
                  </a:extLst>
                </p:cNvPr>
                <p:cNvPicPr/>
                <p:nvPr/>
              </p:nvPicPr>
              <p:blipFill>
                <a:blip r:embed="rId339"/>
                <a:stretch>
                  <a:fillRect/>
                </a:stretch>
              </p:blipFill>
              <p:spPr>
                <a:xfrm>
                  <a:off x="9111851" y="6043735"/>
                  <a:ext cx="10260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66" name="Ink 265">
                  <a:extLst>
                    <a:ext uri="{FF2B5EF4-FFF2-40B4-BE49-F238E27FC236}">
                      <a16:creationId xmlns:a16="http://schemas.microsoft.com/office/drawing/2014/main" id="{26DA5CAF-E886-D9F4-CFCC-9A05E68A9D46}"/>
                    </a:ext>
                  </a:extLst>
                </p14:cNvPr>
                <p14:cNvContentPartPr/>
                <p14:nvPr/>
              </p14:nvContentPartPr>
              <p14:xfrm>
                <a:off x="9214091" y="6174055"/>
                <a:ext cx="36720" cy="72000"/>
              </p14:xfrm>
            </p:contentPart>
          </mc:Choice>
          <mc:Fallback xmlns="">
            <p:pic>
              <p:nvPicPr>
                <p:cNvPr id="266" name="Ink 265">
                  <a:extLst>
                    <a:ext uri="{FF2B5EF4-FFF2-40B4-BE49-F238E27FC236}">
                      <a16:creationId xmlns:a16="http://schemas.microsoft.com/office/drawing/2014/main" id="{26DA5CAF-E886-D9F4-CFCC-9A05E68A9D46}"/>
                    </a:ext>
                  </a:extLst>
                </p:cNvPr>
                <p:cNvPicPr/>
                <p:nvPr/>
              </p:nvPicPr>
              <p:blipFill>
                <a:blip r:embed="rId341"/>
                <a:stretch>
                  <a:fillRect/>
                </a:stretch>
              </p:blipFill>
              <p:spPr>
                <a:xfrm>
                  <a:off x="9205091" y="6165415"/>
                  <a:ext cx="5436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67" name="Ink 266">
                  <a:extLst>
                    <a:ext uri="{FF2B5EF4-FFF2-40B4-BE49-F238E27FC236}">
                      <a16:creationId xmlns:a16="http://schemas.microsoft.com/office/drawing/2014/main" id="{89B5D2D7-B7F0-DD01-0272-015CACD12BCD}"/>
                    </a:ext>
                  </a:extLst>
                </p14:cNvPr>
                <p14:cNvContentPartPr/>
                <p14:nvPr/>
              </p14:nvContentPartPr>
              <p14:xfrm>
                <a:off x="9258731" y="6226255"/>
                <a:ext cx="120600" cy="180000"/>
              </p14:xfrm>
            </p:contentPart>
          </mc:Choice>
          <mc:Fallback xmlns="">
            <p:pic>
              <p:nvPicPr>
                <p:cNvPr id="267" name="Ink 266">
                  <a:extLst>
                    <a:ext uri="{FF2B5EF4-FFF2-40B4-BE49-F238E27FC236}">
                      <a16:creationId xmlns:a16="http://schemas.microsoft.com/office/drawing/2014/main" id="{89B5D2D7-B7F0-DD01-0272-015CACD12BCD}"/>
                    </a:ext>
                  </a:extLst>
                </p:cNvPr>
                <p:cNvPicPr/>
                <p:nvPr/>
              </p:nvPicPr>
              <p:blipFill>
                <a:blip r:embed="rId343"/>
                <a:stretch>
                  <a:fillRect/>
                </a:stretch>
              </p:blipFill>
              <p:spPr>
                <a:xfrm>
                  <a:off x="9249731" y="6217255"/>
                  <a:ext cx="13824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68" name="Ink 267">
                  <a:extLst>
                    <a:ext uri="{FF2B5EF4-FFF2-40B4-BE49-F238E27FC236}">
                      <a16:creationId xmlns:a16="http://schemas.microsoft.com/office/drawing/2014/main" id="{9FA37394-D714-BFF8-DEA1-55A614B7FD61}"/>
                    </a:ext>
                  </a:extLst>
                </p14:cNvPr>
                <p14:cNvContentPartPr/>
                <p14:nvPr/>
              </p14:nvContentPartPr>
              <p14:xfrm>
                <a:off x="9495611" y="6060295"/>
                <a:ext cx="99360" cy="157320"/>
              </p14:xfrm>
            </p:contentPart>
          </mc:Choice>
          <mc:Fallback xmlns="">
            <p:pic>
              <p:nvPicPr>
                <p:cNvPr id="268" name="Ink 267">
                  <a:extLst>
                    <a:ext uri="{FF2B5EF4-FFF2-40B4-BE49-F238E27FC236}">
                      <a16:creationId xmlns:a16="http://schemas.microsoft.com/office/drawing/2014/main" id="{9FA37394-D714-BFF8-DEA1-55A614B7FD61}"/>
                    </a:ext>
                  </a:extLst>
                </p:cNvPr>
                <p:cNvPicPr/>
                <p:nvPr/>
              </p:nvPicPr>
              <p:blipFill>
                <a:blip r:embed="rId345"/>
                <a:stretch>
                  <a:fillRect/>
                </a:stretch>
              </p:blipFill>
              <p:spPr>
                <a:xfrm>
                  <a:off x="9486971" y="6051655"/>
                  <a:ext cx="11700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70" name="Ink 269">
                  <a:extLst>
                    <a:ext uri="{FF2B5EF4-FFF2-40B4-BE49-F238E27FC236}">
                      <a16:creationId xmlns:a16="http://schemas.microsoft.com/office/drawing/2014/main" id="{74711FF6-1CAA-0D6D-A8AC-F81432947021}"/>
                    </a:ext>
                  </a:extLst>
                </p14:cNvPr>
                <p14:cNvContentPartPr/>
                <p14:nvPr/>
              </p14:nvContentPartPr>
              <p14:xfrm>
                <a:off x="9749411" y="6237055"/>
                <a:ext cx="168840" cy="140040"/>
              </p14:xfrm>
            </p:contentPart>
          </mc:Choice>
          <mc:Fallback xmlns="">
            <p:pic>
              <p:nvPicPr>
                <p:cNvPr id="270" name="Ink 269">
                  <a:extLst>
                    <a:ext uri="{FF2B5EF4-FFF2-40B4-BE49-F238E27FC236}">
                      <a16:creationId xmlns:a16="http://schemas.microsoft.com/office/drawing/2014/main" id="{74711FF6-1CAA-0D6D-A8AC-F81432947021}"/>
                    </a:ext>
                  </a:extLst>
                </p:cNvPr>
                <p:cNvPicPr/>
                <p:nvPr/>
              </p:nvPicPr>
              <p:blipFill>
                <a:blip r:embed="rId347"/>
                <a:stretch>
                  <a:fillRect/>
                </a:stretch>
              </p:blipFill>
              <p:spPr>
                <a:xfrm>
                  <a:off x="9740411" y="6228415"/>
                  <a:ext cx="18648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71" name="Ink 270">
                  <a:extLst>
                    <a:ext uri="{FF2B5EF4-FFF2-40B4-BE49-F238E27FC236}">
                      <a16:creationId xmlns:a16="http://schemas.microsoft.com/office/drawing/2014/main" id="{FC0CFFB6-940D-BD34-F947-7B43465BF0D7}"/>
                    </a:ext>
                  </a:extLst>
                </p14:cNvPr>
                <p14:cNvContentPartPr/>
                <p14:nvPr/>
              </p14:nvContentPartPr>
              <p14:xfrm>
                <a:off x="9765611" y="6245695"/>
                <a:ext cx="183960" cy="4680"/>
              </p14:xfrm>
            </p:contentPart>
          </mc:Choice>
          <mc:Fallback xmlns="">
            <p:pic>
              <p:nvPicPr>
                <p:cNvPr id="271" name="Ink 270">
                  <a:extLst>
                    <a:ext uri="{FF2B5EF4-FFF2-40B4-BE49-F238E27FC236}">
                      <a16:creationId xmlns:a16="http://schemas.microsoft.com/office/drawing/2014/main" id="{FC0CFFB6-940D-BD34-F947-7B43465BF0D7}"/>
                    </a:ext>
                  </a:extLst>
                </p:cNvPr>
                <p:cNvPicPr/>
                <p:nvPr/>
              </p:nvPicPr>
              <p:blipFill>
                <a:blip r:embed="rId349"/>
                <a:stretch>
                  <a:fillRect/>
                </a:stretch>
              </p:blipFill>
              <p:spPr>
                <a:xfrm>
                  <a:off x="9756611" y="6236695"/>
                  <a:ext cx="20160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72" name="Ink 271">
                  <a:extLst>
                    <a:ext uri="{FF2B5EF4-FFF2-40B4-BE49-F238E27FC236}">
                      <a16:creationId xmlns:a16="http://schemas.microsoft.com/office/drawing/2014/main" id="{EFBFE1A2-4D94-7E0E-44A3-FC8263A5873F}"/>
                    </a:ext>
                  </a:extLst>
                </p14:cNvPr>
                <p14:cNvContentPartPr/>
                <p14:nvPr/>
              </p14:nvContentPartPr>
              <p14:xfrm>
                <a:off x="9730691" y="6150295"/>
                <a:ext cx="211680" cy="14400"/>
              </p14:xfrm>
            </p:contentPart>
          </mc:Choice>
          <mc:Fallback xmlns="">
            <p:pic>
              <p:nvPicPr>
                <p:cNvPr id="272" name="Ink 271">
                  <a:extLst>
                    <a:ext uri="{FF2B5EF4-FFF2-40B4-BE49-F238E27FC236}">
                      <a16:creationId xmlns:a16="http://schemas.microsoft.com/office/drawing/2014/main" id="{EFBFE1A2-4D94-7E0E-44A3-FC8263A5873F}"/>
                    </a:ext>
                  </a:extLst>
                </p:cNvPr>
                <p:cNvPicPr/>
                <p:nvPr/>
              </p:nvPicPr>
              <p:blipFill>
                <a:blip r:embed="rId351"/>
                <a:stretch>
                  <a:fillRect/>
                </a:stretch>
              </p:blipFill>
              <p:spPr>
                <a:xfrm>
                  <a:off x="9721691" y="6141295"/>
                  <a:ext cx="229320" cy="32040"/>
                </a:xfrm>
                <a:prstGeom prst="rect">
                  <a:avLst/>
                </a:prstGeom>
              </p:spPr>
            </p:pic>
          </mc:Fallback>
        </mc:AlternateContent>
      </p:grpSp>
      <p:grpSp>
        <p:nvGrpSpPr>
          <p:cNvPr id="287" name="Group 286">
            <a:extLst>
              <a:ext uri="{FF2B5EF4-FFF2-40B4-BE49-F238E27FC236}">
                <a16:creationId xmlns:a16="http://schemas.microsoft.com/office/drawing/2014/main" id="{133D4038-7C78-F19D-A21F-A3FF772A20E5}"/>
              </a:ext>
            </a:extLst>
          </p:cNvPr>
          <p:cNvGrpSpPr/>
          <p:nvPr/>
        </p:nvGrpSpPr>
        <p:grpSpPr>
          <a:xfrm>
            <a:off x="8013851" y="6487615"/>
            <a:ext cx="1663560" cy="394920"/>
            <a:chOff x="8013851" y="6487615"/>
            <a:chExt cx="1663560" cy="394920"/>
          </a:xfrm>
        </p:grpSpPr>
        <mc:AlternateContent xmlns:mc="http://schemas.openxmlformats.org/markup-compatibility/2006" xmlns:p14="http://schemas.microsoft.com/office/powerpoint/2010/main">
          <mc:Choice Requires="p14">
            <p:contentPart p14:bwMode="auto" r:id="rId352">
              <p14:nvContentPartPr>
                <p14:cNvPr id="274" name="Ink 273">
                  <a:extLst>
                    <a:ext uri="{FF2B5EF4-FFF2-40B4-BE49-F238E27FC236}">
                      <a16:creationId xmlns:a16="http://schemas.microsoft.com/office/drawing/2014/main" id="{9FE2C411-3CEF-21D1-908A-8386DC85EA29}"/>
                    </a:ext>
                  </a:extLst>
                </p14:cNvPr>
                <p14:cNvContentPartPr/>
                <p14:nvPr/>
              </p14:nvContentPartPr>
              <p14:xfrm>
                <a:off x="8013851" y="6494095"/>
                <a:ext cx="565560" cy="204840"/>
              </p14:xfrm>
            </p:contentPart>
          </mc:Choice>
          <mc:Fallback xmlns="">
            <p:pic>
              <p:nvPicPr>
                <p:cNvPr id="274" name="Ink 273">
                  <a:extLst>
                    <a:ext uri="{FF2B5EF4-FFF2-40B4-BE49-F238E27FC236}">
                      <a16:creationId xmlns:a16="http://schemas.microsoft.com/office/drawing/2014/main" id="{9FE2C411-3CEF-21D1-908A-8386DC85EA29}"/>
                    </a:ext>
                  </a:extLst>
                </p:cNvPr>
                <p:cNvPicPr/>
                <p:nvPr/>
              </p:nvPicPr>
              <p:blipFill>
                <a:blip r:embed="rId353"/>
                <a:stretch>
                  <a:fillRect/>
                </a:stretch>
              </p:blipFill>
              <p:spPr>
                <a:xfrm>
                  <a:off x="8005211" y="6485455"/>
                  <a:ext cx="58320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75" name="Ink 274">
                  <a:extLst>
                    <a:ext uri="{FF2B5EF4-FFF2-40B4-BE49-F238E27FC236}">
                      <a16:creationId xmlns:a16="http://schemas.microsoft.com/office/drawing/2014/main" id="{11752D18-4F2F-CD05-CACC-4371C684D920}"/>
                    </a:ext>
                  </a:extLst>
                </p14:cNvPr>
                <p14:cNvContentPartPr/>
                <p14:nvPr/>
              </p14:nvContentPartPr>
              <p14:xfrm>
                <a:off x="8704331" y="6487615"/>
                <a:ext cx="973080" cy="394920"/>
              </p14:xfrm>
            </p:contentPart>
          </mc:Choice>
          <mc:Fallback xmlns="">
            <p:pic>
              <p:nvPicPr>
                <p:cNvPr id="275" name="Ink 274">
                  <a:extLst>
                    <a:ext uri="{FF2B5EF4-FFF2-40B4-BE49-F238E27FC236}">
                      <a16:creationId xmlns:a16="http://schemas.microsoft.com/office/drawing/2014/main" id="{11752D18-4F2F-CD05-CACC-4371C684D920}"/>
                    </a:ext>
                  </a:extLst>
                </p:cNvPr>
                <p:cNvPicPr/>
                <p:nvPr/>
              </p:nvPicPr>
              <p:blipFill>
                <a:blip r:embed="rId355"/>
                <a:stretch>
                  <a:fillRect/>
                </a:stretch>
              </p:blipFill>
              <p:spPr>
                <a:xfrm>
                  <a:off x="8695691" y="6478615"/>
                  <a:ext cx="990720" cy="412560"/>
                </a:xfrm>
                <a:prstGeom prst="rect">
                  <a:avLst/>
                </a:prstGeom>
              </p:spPr>
            </p:pic>
          </mc:Fallback>
        </mc:AlternateContent>
      </p:grpSp>
      <p:grpSp>
        <p:nvGrpSpPr>
          <p:cNvPr id="286" name="Group 285">
            <a:extLst>
              <a:ext uri="{FF2B5EF4-FFF2-40B4-BE49-F238E27FC236}">
                <a16:creationId xmlns:a16="http://schemas.microsoft.com/office/drawing/2014/main" id="{96090156-5FE6-EF0F-27B6-2FD74247DFD2}"/>
              </a:ext>
            </a:extLst>
          </p:cNvPr>
          <p:cNvGrpSpPr/>
          <p:nvPr/>
        </p:nvGrpSpPr>
        <p:grpSpPr>
          <a:xfrm>
            <a:off x="9804491" y="6475735"/>
            <a:ext cx="2287080" cy="392400"/>
            <a:chOff x="9804491" y="6475735"/>
            <a:chExt cx="2287080" cy="392400"/>
          </a:xfrm>
        </p:grpSpPr>
        <mc:AlternateContent xmlns:mc="http://schemas.openxmlformats.org/markup-compatibility/2006" xmlns:p14="http://schemas.microsoft.com/office/powerpoint/2010/main">
          <mc:Choice Requires="p14">
            <p:contentPart p14:bwMode="auto" r:id="rId356">
              <p14:nvContentPartPr>
                <p14:cNvPr id="276" name="Ink 275">
                  <a:extLst>
                    <a:ext uri="{FF2B5EF4-FFF2-40B4-BE49-F238E27FC236}">
                      <a16:creationId xmlns:a16="http://schemas.microsoft.com/office/drawing/2014/main" id="{368ADBAD-A378-A5E3-AC5C-34D44CB4D50A}"/>
                    </a:ext>
                  </a:extLst>
                </p14:cNvPr>
                <p14:cNvContentPartPr/>
                <p14:nvPr/>
              </p14:nvContentPartPr>
              <p14:xfrm>
                <a:off x="9804491" y="6525415"/>
                <a:ext cx="792000" cy="290160"/>
              </p14:xfrm>
            </p:contentPart>
          </mc:Choice>
          <mc:Fallback xmlns="">
            <p:pic>
              <p:nvPicPr>
                <p:cNvPr id="276" name="Ink 275">
                  <a:extLst>
                    <a:ext uri="{FF2B5EF4-FFF2-40B4-BE49-F238E27FC236}">
                      <a16:creationId xmlns:a16="http://schemas.microsoft.com/office/drawing/2014/main" id="{368ADBAD-A378-A5E3-AC5C-34D44CB4D50A}"/>
                    </a:ext>
                  </a:extLst>
                </p:cNvPr>
                <p:cNvPicPr/>
                <p:nvPr/>
              </p:nvPicPr>
              <p:blipFill>
                <a:blip r:embed="rId357"/>
                <a:stretch>
                  <a:fillRect/>
                </a:stretch>
              </p:blipFill>
              <p:spPr>
                <a:xfrm>
                  <a:off x="9795851" y="6516775"/>
                  <a:ext cx="809640" cy="30780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77" name="Ink 276">
                  <a:extLst>
                    <a:ext uri="{FF2B5EF4-FFF2-40B4-BE49-F238E27FC236}">
                      <a16:creationId xmlns:a16="http://schemas.microsoft.com/office/drawing/2014/main" id="{8C121EA8-17CC-8A0F-2C16-E8119DC1A810}"/>
                    </a:ext>
                  </a:extLst>
                </p14:cNvPr>
                <p14:cNvContentPartPr/>
                <p14:nvPr/>
              </p14:nvContentPartPr>
              <p14:xfrm>
                <a:off x="10568411" y="6702895"/>
                <a:ext cx="133560" cy="129600"/>
              </p14:xfrm>
            </p:contentPart>
          </mc:Choice>
          <mc:Fallback xmlns="">
            <p:pic>
              <p:nvPicPr>
                <p:cNvPr id="277" name="Ink 276">
                  <a:extLst>
                    <a:ext uri="{FF2B5EF4-FFF2-40B4-BE49-F238E27FC236}">
                      <a16:creationId xmlns:a16="http://schemas.microsoft.com/office/drawing/2014/main" id="{8C121EA8-17CC-8A0F-2C16-E8119DC1A810}"/>
                    </a:ext>
                  </a:extLst>
                </p:cNvPr>
                <p:cNvPicPr/>
                <p:nvPr/>
              </p:nvPicPr>
              <p:blipFill>
                <a:blip r:embed="rId359"/>
                <a:stretch>
                  <a:fillRect/>
                </a:stretch>
              </p:blipFill>
              <p:spPr>
                <a:xfrm>
                  <a:off x="10559771" y="6694255"/>
                  <a:ext cx="15120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78" name="Ink 277">
                  <a:extLst>
                    <a:ext uri="{FF2B5EF4-FFF2-40B4-BE49-F238E27FC236}">
                      <a16:creationId xmlns:a16="http://schemas.microsoft.com/office/drawing/2014/main" id="{80764671-4086-483E-EED6-8BAFBEE9D649}"/>
                    </a:ext>
                  </a:extLst>
                </p14:cNvPr>
                <p14:cNvContentPartPr/>
                <p14:nvPr/>
              </p14:nvContentPartPr>
              <p14:xfrm>
                <a:off x="10812491" y="6475735"/>
                <a:ext cx="157320" cy="285120"/>
              </p14:xfrm>
            </p:contentPart>
          </mc:Choice>
          <mc:Fallback xmlns="">
            <p:pic>
              <p:nvPicPr>
                <p:cNvPr id="278" name="Ink 277">
                  <a:extLst>
                    <a:ext uri="{FF2B5EF4-FFF2-40B4-BE49-F238E27FC236}">
                      <a16:creationId xmlns:a16="http://schemas.microsoft.com/office/drawing/2014/main" id="{80764671-4086-483E-EED6-8BAFBEE9D649}"/>
                    </a:ext>
                  </a:extLst>
                </p:cNvPr>
                <p:cNvPicPr/>
                <p:nvPr/>
              </p:nvPicPr>
              <p:blipFill>
                <a:blip r:embed="rId361"/>
                <a:stretch>
                  <a:fillRect/>
                </a:stretch>
              </p:blipFill>
              <p:spPr>
                <a:xfrm>
                  <a:off x="10803851" y="6467095"/>
                  <a:ext cx="174960" cy="30276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79" name="Ink 278">
                  <a:extLst>
                    <a:ext uri="{FF2B5EF4-FFF2-40B4-BE49-F238E27FC236}">
                      <a16:creationId xmlns:a16="http://schemas.microsoft.com/office/drawing/2014/main" id="{24739EBE-97D3-DE25-765E-C6CA3022D4B9}"/>
                    </a:ext>
                  </a:extLst>
                </p14:cNvPr>
                <p14:cNvContentPartPr/>
                <p14:nvPr/>
              </p14:nvContentPartPr>
              <p14:xfrm>
                <a:off x="10755611" y="6611815"/>
                <a:ext cx="246600" cy="41040"/>
              </p14:xfrm>
            </p:contentPart>
          </mc:Choice>
          <mc:Fallback xmlns="">
            <p:pic>
              <p:nvPicPr>
                <p:cNvPr id="279" name="Ink 278">
                  <a:extLst>
                    <a:ext uri="{FF2B5EF4-FFF2-40B4-BE49-F238E27FC236}">
                      <a16:creationId xmlns:a16="http://schemas.microsoft.com/office/drawing/2014/main" id="{24739EBE-97D3-DE25-765E-C6CA3022D4B9}"/>
                    </a:ext>
                  </a:extLst>
                </p:cNvPr>
                <p:cNvPicPr/>
                <p:nvPr/>
              </p:nvPicPr>
              <p:blipFill>
                <a:blip r:embed="rId363"/>
                <a:stretch>
                  <a:fillRect/>
                </a:stretch>
              </p:blipFill>
              <p:spPr>
                <a:xfrm>
                  <a:off x="10746611" y="6603175"/>
                  <a:ext cx="26424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80" name="Ink 279">
                  <a:extLst>
                    <a:ext uri="{FF2B5EF4-FFF2-40B4-BE49-F238E27FC236}">
                      <a16:creationId xmlns:a16="http://schemas.microsoft.com/office/drawing/2014/main" id="{AD454FA4-49F5-8286-25E4-1F816F0E2469}"/>
                    </a:ext>
                  </a:extLst>
                </p14:cNvPr>
                <p14:cNvContentPartPr/>
                <p14:nvPr/>
              </p14:nvContentPartPr>
              <p14:xfrm>
                <a:off x="10996091" y="6647095"/>
                <a:ext cx="180720" cy="101880"/>
              </p14:xfrm>
            </p:contentPart>
          </mc:Choice>
          <mc:Fallback xmlns="">
            <p:pic>
              <p:nvPicPr>
                <p:cNvPr id="280" name="Ink 279">
                  <a:extLst>
                    <a:ext uri="{FF2B5EF4-FFF2-40B4-BE49-F238E27FC236}">
                      <a16:creationId xmlns:a16="http://schemas.microsoft.com/office/drawing/2014/main" id="{AD454FA4-49F5-8286-25E4-1F816F0E2469}"/>
                    </a:ext>
                  </a:extLst>
                </p:cNvPr>
                <p:cNvPicPr/>
                <p:nvPr/>
              </p:nvPicPr>
              <p:blipFill>
                <a:blip r:embed="rId365"/>
                <a:stretch>
                  <a:fillRect/>
                </a:stretch>
              </p:blipFill>
              <p:spPr>
                <a:xfrm>
                  <a:off x="10987091" y="6638455"/>
                  <a:ext cx="19836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81" name="Ink 280">
                  <a:extLst>
                    <a:ext uri="{FF2B5EF4-FFF2-40B4-BE49-F238E27FC236}">
                      <a16:creationId xmlns:a16="http://schemas.microsoft.com/office/drawing/2014/main" id="{EC3CE930-C472-E867-61BE-7729EA9C72E1}"/>
                    </a:ext>
                  </a:extLst>
                </p14:cNvPr>
                <p14:cNvContentPartPr/>
                <p14:nvPr/>
              </p14:nvContentPartPr>
              <p14:xfrm>
                <a:off x="11166731" y="6686335"/>
                <a:ext cx="87480" cy="85680"/>
              </p14:xfrm>
            </p:contentPart>
          </mc:Choice>
          <mc:Fallback xmlns="">
            <p:pic>
              <p:nvPicPr>
                <p:cNvPr id="281" name="Ink 280">
                  <a:extLst>
                    <a:ext uri="{FF2B5EF4-FFF2-40B4-BE49-F238E27FC236}">
                      <a16:creationId xmlns:a16="http://schemas.microsoft.com/office/drawing/2014/main" id="{EC3CE930-C472-E867-61BE-7729EA9C72E1}"/>
                    </a:ext>
                  </a:extLst>
                </p:cNvPr>
                <p:cNvPicPr/>
                <p:nvPr/>
              </p:nvPicPr>
              <p:blipFill>
                <a:blip r:embed="rId367"/>
                <a:stretch>
                  <a:fillRect/>
                </a:stretch>
              </p:blipFill>
              <p:spPr>
                <a:xfrm>
                  <a:off x="11158091" y="6677695"/>
                  <a:ext cx="10512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82" name="Ink 281">
                  <a:extLst>
                    <a:ext uri="{FF2B5EF4-FFF2-40B4-BE49-F238E27FC236}">
                      <a16:creationId xmlns:a16="http://schemas.microsoft.com/office/drawing/2014/main" id="{4EBB439F-112C-55F7-E199-7BE00520BF73}"/>
                    </a:ext>
                  </a:extLst>
                </p14:cNvPr>
                <p14:cNvContentPartPr/>
                <p14:nvPr/>
              </p14:nvContentPartPr>
              <p14:xfrm>
                <a:off x="11252771" y="6686695"/>
                <a:ext cx="123480" cy="157320"/>
              </p14:xfrm>
            </p:contentPart>
          </mc:Choice>
          <mc:Fallback xmlns="">
            <p:pic>
              <p:nvPicPr>
                <p:cNvPr id="282" name="Ink 281">
                  <a:extLst>
                    <a:ext uri="{FF2B5EF4-FFF2-40B4-BE49-F238E27FC236}">
                      <a16:creationId xmlns:a16="http://schemas.microsoft.com/office/drawing/2014/main" id="{4EBB439F-112C-55F7-E199-7BE00520BF73}"/>
                    </a:ext>
                  </a:extLst>
                </p:cNvPr>
                <p:cNvPicPr/>
                <p:nvPr/>
              </p:nvPicPr>
              <p:blipFill>
                <a:blip r:embed="rId369"/>
                <a:stretch>
                  <a:fillRect/>
                </a:stretch>
              </p:blipFill>
              <p:spPr>
                <a:xfrm>
                  <a:off x="11243771" y="6677695"/>
                  <a:ext cx="14112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83" name="Ink 282">
                  <a:extLst>
                    <a:ext uri="{FF2B5EF4-FFF2-40B4-BE49-F238E27FC236}">
                      <a16:creationId xmlns:a16="http://schemas.microsoft.com/office/drawing/2014/main" id="{6E63C0B1-4152-7F78-1B3C-1FB7C5CFF80C}"/>
                    </a:ext>
                  </a:extLst>
                </p14:cNvPr>
                <p14:cNvContentPartPr/>
                <p14:nvPr/>
              </p14:nvContentPartPr>
              <p14:xfrm>
                <a:off x="11343131" y="6549895"/>
                <a:ext cx="25560" cy="41040"/>
              </p14:xfrm>
            </p:contentPart>
          </mc:Choice>
          <mc:Fallback xmlns="">
            <p:pic>
              <p:nvPicPr>
                <p:cNvPr id="283" name="Ink 282">
                  <a:extLst>
                    <a:ext uri="{FF2B5EF4-FFF2-40B4-BE49-F238E27FC236}">
                      <a16:creationId xmlns:a16="http://schemas.microsoft.com/office/drawing/2014/main" id="{6E63C0B1-4152-7F78-1B3C-1FB7C5CFF80C}"/>
                    </a:ext>
                  </a:extLst>
                </p:cNvPr>
                <p:cNvPicPr/>
                <p:nvPr/>
              </p:nvPicPr>
              <p:blipFill>
                <a:blip r:embed="rId371"/>
                <a:stretch>
                  <a:fillRect/>
                </a:stretch>
              </p:blipFill>
              <p:spPr>
                <a:xfrm>
                  <a:off x="11334491" y="6541255"/>
                  <a:ext cx="4320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84" name="Ink 283">
                  <a:extLst>
                    <a:ext uri="{FF2B5EF4-FFF2-40B4-BE49-F238E27FC236}">
                      <a16:creationId xmlns:a16="http://schemas.microsoft.com/office/drawing/2014/main" id="{CCDF3400-6D05-45B6-D442-F483587B6673}"/>
                    </a:ext>
                  </a:extLst>
                </p14:cNvPr>
                <p14:cNvContentPartPr/>
                <p14:nvPr/>
              </p14:nvContentPartPr>
              <p14:xfrm>
                <a:off x="11415491" y="6688855"/>
                <a:ext cx="154800" cy="67680"/>
              </p14:xfrm>
            </p:contentPart>
          </mc:Choice>
          <mc:Fallback xmlns="">
            <p:pic>
              <p:nvPicPr>
                <p:cNvPr id="284" name="Ink 283">
                  <a:extLst>
                    <a:ext uri="{FF2B5EF4-FFF2-40B4-BE49-F238E27FC236}">
                      <a16:creationId xmlns:a16="http://schemas.microsoft.com/office/drawing/2014/main" id="{CCDF3400-6D05-45B6-D442-F483587B6673}"/>
                    </a:ext>
                  </a:extLst>
                </p:cNvPr>
                <p:cNvPicPr/>
                <p:nvPr/>
              </p:nvPicPr>
              <p:blipFill>
                <a:blip r:embed="rId373"/>
                <a:stretch>
                  <a:fillRect/>
                </a:stretch>
              </p:blipFill>
              <p:spPr>
                <a:xfrm>
                  <a:off x="11406851" y="6680215"/>
                  <a:ext cx="17244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85" name="Ink 284">
                  <a:extLst>
                    <a:ext uri="{FF2B5EF4-FFF2-40B4-BE49-F238E27FC236}">
                      <a16:creationId xmlns:a16="http://schemas.microsoft.com/office/drawing/2014/main" id="{98F2C4D4-9E24-5EEB-1BF2-A72B03623918}"/>
                    </a:ext>
                  </a:extLst>
                </p14:cNvPr>
                <p14:cNvContentPartPr/>
                <p14:nvPr/>
              </p14:nvContentPartPr>
              <p14:xfrm>
                <a:off x="11567051" y="6517855"/>
                <a:ext cx="524520" cy="350280"/>
              </p14:xfrm>
            </p:contentPart>
          </mc:Choice>
          <mc:Fallback xmlns="">
            <p:pic>
              <p:nvPicPr>
                <p:cNvPr id="285" name="Ink 284">
                  <a:extLst>
                    <a:ext uri="{FF2B5EF4-FFF2-40B4-BE49-F238E27FC236}">
                      <a16:creationId xmlns:a16="http://schemas.microsoft.com/office/drawing/2014/main" id="{98F2C4D4-9E24-5EEB-1BF2-A72B03623918}"/>
                    </a:ext>
                  </a:extLst>
                </p:cNvPr>
                <p:cNvPicPr/>
                <p:nvPr/>
              </p:nvPicPr>
              <p:blipFill>
                <a:blip r:embed="rId375"/>
                <a:stretch>
                  <a:fillRect/>
                </a:stretch>
              </p:blipFill>
              <p:spPr>
                <a:xfrm>
                  <a:off x="11558051" y="6509215"/>
                  <a:ext cx="542160" cy="367920"/>
                </a:xfrm>
                <a:prstGeom prst="rect">
                  <a:avLst/>
                </a:prstGeom>
              </p:spPr>
            </p:pic>
          </mc:Fallback>
        </mc:AlternateContent>
      </p:grpSp>
      <p:grpSp>
        <p:nvGrpSpPr>
          <p:cNvPr id="301" name="Group 300">
            <a:extLst>
              <a:ext uri="{FF2B5EF4-FFF2-40B4-BE49-F238E27FC236}">
                <a16:creationId xmlns:a16="http://schemas.microsoft.com/office/drawing/2014/main" id="{9CB7D907-F376-BAF1-4E45-7E7A23794EF7}"/>
              </a:ext>
            </a:extLst>
          </p:cNvPr>
          <p:cNvGrpSpPr/>
          <p:nvPr/>
        </p:nvGrpSpPr>
        <p:grpSpPr>
          <a:xfrm>
            <a:off x="3569291" y="5264695"/>
            <a:ext cx="3055320" cy="804960"/>
            <a:chOff x="3569291" y="5264695"/>
            <a:chExt cx="3055320" cy="804960"/>
          </a:xfrm>
        </p:grpSpPr>
        <mc:AlternateContent xmlns:mc="http://schemas.openxmlformats.org/markup-compatibility/2006" xmlns:p14="http://schemas.microsoft.com/office/powerpoint/2010/main">
          <mc:Choice Requires="p14">
            <p:contentPart p14:bwMode="auto" r:id="rId376">
              <p14:nvContentPartPr>
                <p14:cNvPr id="177" name="Ink 176">
                  <a:extLst>
                    <a:ext uri="{FF2B5EF4-FFF2-40B4-BE49-F238E27FC236}">
                      <a16:creationId xmlns:a16="http://schemas.microsoft.com/office/drawing/2014/main" id="{F5A6106A-5A1E-2170-9195-56616D7BC40F}"/>
                    </a:ext>
                  </a:extLst>
                </p14:cNvPr>
                <p14:cNvContentPartPr/>
                <p14:nvPr/>
              </p14:nvContentPartPr>
              <p14:xfrm>
                <a:off x="3575411" y="5572855"/>
                <a:ext cx="248760" cy="16200"/>
              </p14:xfrm>
            </p:contentPart>
          </mc:Choice>
          <mc:Fallback xmlns="">
            <p:pic>
              <p:nvPicPr>
                <p:cNvPr id="177" name="Ink 176">
                  <a:extLst>
                    <a:ext uri="{FF2B5EF4-FFF2-40B4-BE49-F238E27FC236}">
                      <a16:creationId xmlns:a16="http://schemas.microsoft.com/office/drawing/2014/main" id="{F5A6106A-5A1E-2170-9195-56616D7BC40F}"/>
                    </a:ext>
                  </a:extLst>
                </p:cNvPr>
                <p:cNvPicPr/>
                <p:nvPr/>
              </p:nvPicPr>
              <p:blipFill>
                <a:blip r:embed="rId377"/>
                <a:stretch>
                  <a:fillRect/>
                </a:stretch>
              </p:blipFill>
              <p:spPr>
                <a:xfrm>
                  <a:off x="3566411" y="5564215"/>
                  <a:ext cx="26640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178" name="Ink 177">
                  <a:extLst>
                    <a:ext uri="{FF2B5EF4-FFF2-40B4-BE49-F238E27FC236}">
                      <a16:creationId xmlns:a16="http://schemas.microsoft.com/office/drawing/2014/main" id="{90665AFC-4D39-07DF-334A-F8DB099B1030}"/>
                    </a:ext>
                  </a:extLst>
                </p14:cNvPr>
                <p14:cNvContentPartPr/>
                <p14:nvPr/>
              </p14:nvContentPartPr>
              <p14:xfrm>
                <a:off x="3569291" y="5676175"/>
                <a:ext cx="221760" cy="13680"/>
              </p14:xfrm>
            </p:contentPart>
          </mc:Choice>
          <mc:Fallback xmlns="">
            <p:pic>
              <p:nvPicPr>
                <p:cNvPr id="178" name="Ink 177">
                  <a:extLst>
                    <a:ext uri="{FF2B5EF4-FFF2-40B4-BE49-F238E27FC236}">
                      <a16:creationId xmlns:a16="http://schemas.microsoft.com/office/drawing/2014/main" id="{90665AFC-4D39-07DF-334A-F8DB099B1030}"/>
                    </a:ext>
                  </a:extLst>
                </p:cNvPr>
                <p:cNvPicPr/>
                <p:nvPr/>
              </p:nvPicPr>
              <p:blipFill>
                <a:blip r:embed="rId379"/>
                <a:stretch>
                  <a:fillRect/>
                </a:stretch>
              </p:blipFill>
              <p:spPr>
                <a:xfrm>
                  <a:off x="3560651" y="5667535"/>
                  <a:ext cx="23940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180" name="Ink 179">
                  <a:extLst>
                    <a:ext uri="{FF2B5EF4-FFF2-40B4-BE49-F238E27FC236}">
                      <a16:creationId xmlns:a16="http://schemas.microsoft.com/office/drawing/2014/main" id="{BAACC7EC-F5AE-46CD-5C9C-02C131C7E419}"/>
                    </a:ext>
                  </a:extLst>
                </p14:cNvPr>
                <p14:cNvContentPartPr/>
                <p14:nvPr/>
              </p14:nvContentPartPr>
              <p14:xfrm>
                <a:off x="4118291" y="5312215"/>
                <a:ext cx="307800" cy="233280"/>
              </p14:xfrm>
            </p:contentPart>
          </mc:Choice>
          <mc:Fallback xmlns="">
            <p:pic>
              <p:nvPicPr>
                <p:cNvPr id="180" name="Ink 179">
                  <a:extLst>
                    <a:ext uri="{FF2B5EF4-FFF2-40B4-BE49-F238E27FC236}">
                      <a16:creationId xmlns:a16="http://schemas.microsoft.com/office/drawing/2014/main" id="{BAACC7EC-F5AE-46CD-5C9C-02C131C7E419}"/>
                    </a:ext>
                  </a:extLst>
                </p:cNvPr>
                <p:cNvPicPr/>
                <p:nvPr/>
              </p:nvPicPr>
              <p:blipFill>
                <a:blip r:embed="rId381"/>
                <a:stretch>
                  <a:fillRect/>
                </a:stretch>
              </p:blipFill>
              <p:spPr>
                <a:xfrm>
                  <a:off x="4109651" y="5303215"/>
                  <a:ext cx="32544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181" name="Ink 180">
                  <a:extLst>
                    <a:ext uri="{FF2B5EF4-FFF2-40B4-BE49-F238E27FC236}">
                      <a16:creationId xmlns:a16="http://schemas.microsoft.com/office/drawing/2014/main" id="{A6F78C45-A1DC-FD33-3562-54C77FC5EAB7}"/>
                    </a:ext>
                  </a:extLst>
                </p14:cNvPr>
                <p14:cNvContentPartPr/>
                <p14:nvPr/>
              </p14:nvContentPartPr>
              <p14:xfrm>
                <a:off x="4477571" y="5486815"/>
                <a:ext cx="66960" cy="66960"/>
              </p14:xfrm>
            </p:contentPart>
          </mc:Choice>
          <mc:Fallback xmlns="">
            <p:pic>
              <p:nvPicPr>
                <p:cNvPr id="181" name="Ink 180">
                  <a:extLst>
                    <a:ext uri="{FF2B5EF4-FFF2-40B4-BE49-F238E27FC236}">
                      <a16:creationId xmlns:a16="http://schemas.microsoft.com/office/drawing/2014/main" id="{A6F78C45-A1DC-FD33-3562-54C77FC5EAB7}"/>
                    </a:ext>
                  </a:extLst>
                </p:cNvPr>
                <p:cNvPicPr/>
                <p:nvPr/>
              </p:nvPicPr>
              <p:blipFill>
                <a:blip r:embed="rId383"/>
                <a:stretch>
                  <a:fillRect/>
                </a:stretch>
              </p:blipFill>
              <p:spPr>
                <a:xfrm>
                  <a:off x="4468931" y="5478175"/>
                  <a:ext cx="8460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183" name="Ink 182">
                  <a:extLst>
                    <a:ext uri="{FF2B5EF4-FFF2-40B4-BE49-F238E27FC236}">
                      <a16:creationId xmlns:a16="http://schemas.microsoft.com/office/drawing/2014/main" id="{934BF67E-AD6F-9CD1-8FA5-0F283EA75624}"/>
                    </a:ext>
                  </a:extLst>
                </p14:cNvPr>
                <p14:cNvContentPartPr/>
                <p14:nvPr/>
              </p14:nvContentPartPr>
              <p14:xfrm>
                <a:off x="4716971" y="5264695"/>
                <a:ext cx="31680" cy="256680"/>
              </p14:xfrm>
            </p:contentPart>
          </mc:Choice>
          <mc:Fallback xmlns="">
            <p:pic>
              <p:nvPicPr>
                <p:cNvPr id="183" name="Ink 182">
                  <a:extLst>
                    <a:ext uri="{FF2B5EF4-FFF2-40B4-BE49-F238E27FC236}">
                      <a16:creationId xmlns:a16="http://schemas.microsoft.com/office/drawing/2014/main" id="{934BF67E-AD6F-9CD1-8FA5-0F283EA75624}"/>
                    </a:ext>
                  </a:extLst>
                </p:cNvPr>
                <p:cNvPicPr/>
                <p:nvPr/>
              </p:nvPicPr>
              <p:blipFill>
                <a:blip r:embed="rId385"/>
                <a:stretch>
                  <a:fillRect/>
                </a:stretch>
              </p:blipFill>
              <p:spPr>
                <a:xfrm>
                  <a:off x="4708331" y="5256055"/>
                  <a:ext cx="49320" cy="27432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184" name="Ink 183">
                  <a:extLst>
                    <a:ext uri="{FF2B5EF4-FFF2-40B4-BE49-F238E27FC236}">
                      <a16:creationId xmlns:a16="http://schemas.microsoft.com/office/drawing/2014/main" id="{ACC6C1C9-1626-127D-40A3-31280ED38119}"/>
                    </a:ext>
                  </a:extLst>
                </p14:cNvPr>
                <p14:cNvContentPartPr/>
                <p14:nvPr/>
              </p14:nvContentPartPr>
              <p14:xfrm>
                <a:off x="4855211" y="5271535"/>
                <a:ext cx="39960" cy="246960"/>
              </p14:xfrm>
            </p:contentPart>
          </mc:Choice>
          <mc:Fallback xmlns="">
            <p:pic>
              <p:nvPicPr>
                <p:cNvPr id="184" name="Ink 183">
                  <a:extLst>
                    <a:ext uri="{FF2B5EF4-FFF2-40B4-BE49-F238E27FC236}">
                      <a16:creationId xmlns:a16="http://schemas.microsoft.com/office/drawing/2014/main" id="{ACC6C1C9-1626-127D-40A3-31280ED38119}"/>
                    </a:ext>
                  </a:extLst>
                </p:cNvPr>
                <p:cNvPicPr/>
                <p:nvPr/>
              </p:nvPicPr>
              <p:blipFill>
                <a:blip r:embed="rId387"/>
                <a:stretch>
                  <a:fillRect/>
                </a:stretch>
              </p:blipFill>
              <p:spPr>
                <a:xfrm>
                  <a:off x="4846571" y="5262895"/>
                  <a:ext cx="5760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185" name="Ink 184">
                  <a:extLst>
                    <a:ext uri="{FF2B5EF4-FFF2-40B4-BE49-F238E27FC236}">
                      <a16:creationId xmlns:a16="http://schemas.microsoft.com/office/drawing/2014/main" id="{629F4BCC-8E29-2CCC-F86F-FEFF6FF4B006}"/>
                    </a:ext>
                  </a:extLst>
                </p14:cNvPr>
                <p14:cNvContentPartPr/>
                <p14:nvPr/>
              </p14:nvContentPartPr>
              <p14:xfrm>
                <a:off x="4745051" y="5414095"/>
                <a:ext cx="135720" cy="28440"/>
              </p14:xfrm>
            </p:contentPart>
          </mc:Choice>
          <mc:Fallback xmlns="">
            <p:pic>
              <p:nvPicPr>
                <p:cNvPr id="185" name="Ink 184">
                  <a:extLst>
                    <a:ext uri="{FF2B5EF4-FFF2-40B4-BE49-F238E27FC236}">
                      <a16:creationId xmlns:a16="http://schemas.microsoft.com/office/drawing/2014/main" id="{629F4BCC-8E29-2CCC-F86F-FEFF6FF4B006}"/>
                    </a:ext>
                  </a:extLst>
                </p:cNvPr>
                <p:cNvPicPr/>
                <p:nvPr/>
              </p:nvPicPr>
              <p:blipFill>
                <a:blip r:embed="rId389"/>
                <a:stretch>
                  <a:fillRect/>
                </a:stretch>
              </p:blipFill>
              <p:spPr>
                <a:xfrm>
                  <a:off x="4736051" y="5405455"/>
                  <a:ext cx="15336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187" name="Ink 186">
                  <a:extLst>
                    <a:ext uri="{FF2B5EF4-FFF2-40B4-BE49-F238E27FC236}">
                      <a16:creationId xmlns:a16="http://schemas.microsoft.com/office/drawing/2014/main" id="{EF869633-1BDE-21C1-043B-0B91E899DAE2}"/>
                    </a:ext>
                  </a:extLst>
                </p14:cNvPr>
                <p14:cNvContentPartPr/>
                <p14:nvPr/>
              </p14:nvContentPartPr>
              <p14:xfrm>
                <a:off x="4088051" y="5711815"/>
                <a:ext cx="848160" cy="30960"/>
              </p14:xfrm>
            </p:contentPart>
          </mc:Choice>
          <mc:Fallback xmlns="">
            <p:pic>
              <p:nvPicPr>
                <p:cNvPr id="187" name="Ink 186">
                  <a:extLst>
                    <a:ext uri="{FF2B5EF4-FFF2-40B4-BE49-F238E27FC236}">
                      <a16:creationId xmlns:a16="http://schemas.microsoft.com/office/drawing/2014/main" id="{EF869633-1BDE-21C1-043B-0B91E899DAE2}"/>
                    </a:ext>
                  </a:extLst>
                </p:cNvPr>
                <p:cNvPicPr/>
                <p:nvPr/>
              </p:nvPicPr>
              <p:blipFill>
                <a:blip r:embed="rId391"/>
                <a:stretch>
                  <a:fillRect/>
                </a:stretch>
              </p:blipFill>
              <p:spPr>
                <a:xfrm>
                  <a:off x="4079051" y="5702815"/>
                  <a:ext cx="86580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188" name="Ink 187">
                  <a:extLst>
                    <a:ext uri="{FF2B5EF4-FFF2-40B4-BE49-F238E27FC236}">
                      <a16:creationId xmlns:a16="http://schemas.microsoft.com/office/drawing/2014/main" id="{0ECCBA13-F8DF-5A01-B3CD-8E507A641134}"/>
                    </a:ext>
                  </a:extLst>
                </p14:cNvPr>
                <p14:cNvContentPartPr/>
                <p14:nvPr/>
              </p14:nvContentPartPr>
              <p14:xfrm>
                <a:off x="4265891" y="5839615"/>
                <a:ext cx="83880" cy="230040"/>
              </p14:xfrm>
            </p:contentPart>
          </mc:Choice>
          <mc:Fallback xmlns="">
            <p:pic>
              <p:nvPicPr>
                <p:cNvPr id="188" name="Ink 187">
                  <a:extLst>
                    <a:ext uri="{FF2B5EF4-FFF2-40B4-BE49-F238E27FC236}">
                      <a16:creationId xmlns:a16="http://schemas.microsoft.com/office/drawing/2014/main" id="{0ECCBA13-F8DF-5A01-B3CD-8E507A641134}"/>
                    </a:ext>
                  </a:extLst>
                </p:cNvPr>
                <p:cNvPicPr/>
                <p:nvPr/>
              </p:nvPicPr>
              <p:blipFill>
                <a:blip r:embed="rId393"/>
                <a:stretch>
                  <a:fillRect/>
                </a:stretch>
              </p:blipFill>
              <p:spPr>
                <a:xfrm>
                  <a:off x="4256891" y="5830615"/>
                  <a:ext cx="10152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189" name="Ink 188">
                  <a:extLst>
                    <a:ext uri="{FF2B5EF4-FFF2-40B4-BE49-F238E27FC236}">
                      <a16:creationId xmlns:a16="http://schemas.microsoft.com/office/drawing/2014/main" id="{9B561C35-0CA9-630F-FB95-EEB62F798110}"/>
                    </a:ext>
                  </a:extLst>
                </p14:cNvPr>
                <p14:cNvContentPartPr/>
                <p14:nvPr/>
              </p14:nvContentPartPr>
              <p14:xfrm>
                <a:off x="4180211" y="5896495"/>
                <a:ext cx="155880" cy="87120"/>
              </p14:xfrm>
            </p:contentPart>
          </mc:Choice>
          <mc:Fallback xmlns="">
            <p:pic>
              <p:nvPicPr>
                <p:cNvPr id="189" name="Ink 188">
                  <a:extLst>
                    <a:ext uri="{FF2B5EF4-FFF2-40B4-BE49-F238E27FC236}">
                      <a16:creationId xmlns:a16="http://schemas.microsoft.com/office/drawing/2014/main" id="{9B561C35-0CA9-630F-FB95-EEB62F798110}"/>
                    </a:ext>
                  </a:extLst>
                </p:cNvPr>
                <p:cNvPicPr/>
                <p:nvPr/>
              </p:nvPicPr>
              <p:blipFill>
                <a:blip r:embed="rId395"/>
                <a:stretch>
                  <a:fillRect/>
                </a:stretch>
              </p:blipFill>
              <p:spPr>
                <a:xfrm>
                  <a:off x="4171571" y="5887855"/>
                  <a:ext cx="17352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191" name="Ink 190">
                  <a:extLst>
                    <a:ext uri="{FF2B5EF4-FFF2-40B4-BE49-F238E27FC236}">
                      <a16:creationId xmlns:a16="http://schemas.microsoft.com/office/drawing/2014/main" id="{7E1760A4-E6D9-C6EC-57ED-73B8F7EAF81F}"/>
                    </a:ext>
                  </a:extLst>
                </p14:cNvPr>
                <p14:cNvContentPartPr/>
                <p14:nvPr/>
              </p14:nvContentPartPr>
              <p14:xfrm>
                <a:off x="4528331" y="5832415"/>
                <a:ext cx="186120" cy="235440"/>
              </p14:xfrm>
            </p:contentPart>
          </mc:Choice>
          <mc:Fallback xmlns="">
            <p:pic>
              <p:nvPicPr>
                <p:cNvPr id="191" name="Ink 190">
                  <a:extLst>
                    <a:ext uri="{FF2B5EF4-FFF2-40B4-BE49-F238E27FC236}">
                      <a16:creationId xmlns:a16="http://schemas.microsoft.com/office/drawing/2014/main" id="{7E1760A4-E6D9-C6EC-57ED-73B8F7EAF81F}"/>
                    </a:ext>
                  </a:extLst>
                </p:cNvPr>
                <p:cNvPicPr/>
                <p:nvPr/>
              </p:nvPicPr>
              <p:blipFill>
                <a:blip r:embed="rId397"/>
                <a:stretch>
                  <a:fillRect/>
                </a:stretch>
              </p:blipFill>
              <p:spPr>
                <a:xfrm>
                  <a:off x="4519691" y="5823775"/>
                  <a:ext cx="20376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192" name="Ink 191">
                  <a:extLst>
                    <a:ext uri="{FF2B5EF4-FFF2-40B4-BE49-F238E27FC236}">
                      <a16:creationId xmlns:a16="http://schemas.microsoft.com/office/drawing/2014/main" id="{469405CC-F7C8-4E92-65E0-7520E6F9028C}"/>
                    </a:ext>
                  </a:extLst>
                </p14:cNvPr>
                <p14:cNvContentPartPr/>
                <p14:nvPr/>
              </p14:nvContentPartPr>
              <p14:xfrm>
                <a:off x="4526531" y="5850055"/>
                <a:ext cx="237600" cy="33840"/>
              </p14:xfrm>
            </p:contentPart>
          </mc:Choice>
          <mc:Fallback xmlns="">
            <p:pic>
              <p:nvPicPr>
                <p:cNvPr id="192" name="Ink 191">
                  <a:extLst>
                    <a:ext uri="{FF2B5EF4-FFF2-40B4-BE49-F238E27FC236}">
                      <a16:creationId xmlns:a16="http://schemas.microsoft.com/office/drawing/2014/main" id="{469405CC-F7C8-4E92-65E0-7520E6F9028C}"/>
                    </a:ext>
                  </a:extLst>
                </p:cNvPr>
                <p:cNvPicPr/>
                <p:nvPr/>
              </p:nvPicPr>
              <p:blipFill>
                <a:blip r:embed="rId399"/>
                <a:stretch>
                  <a:fillRect/>
                </a:stretch>
              </p:blipFill>
              <p:spPr>
                <a:xfrm>
                  <a:off x="4517531" y="5841415"/>
                  <a:ext cx="25524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288" name="Ink 287">
                  <a:extLst>
                    <a:ext uri="{FF2B5EF4-FFF2-40B4-BE49-F238E27FC236}">
                      <a16:creationId xmlns:a16="http://schemas.microsoft.com/office/drawing/2014/main" id="{70CAE093-90B3-6A59-9B80-3E405DD8A2BA}"/>
                    </a:ext>
                  </a:extLst>
                </p14:cNvPr>
                <p14:cNvContentPartPr/>
                <p14:nvPr/>
              </p14:nvContentPartPr>
              <p14:xfrm>
                <a:off x="5219891" y="5329495"/>
                <a:ext cx="316080" cy="259560"/>
              </p14:xfrm>
            </p:contentPart>
          </mc:Choice>
          <mc:Fallback xmlns="">
            <p:pic>
              <p:nvPicPr>
                <p:cNvPr id="288" name="Ink 287">
                  <a:extLst>
                    <a:ext uri="{FF2B5EF4-FFF2-40B4-BE49-F238E27FC236}">
                      <a16:creationId xmlns:a16="http://schemas.microsoft.com/office/drawing/2014/main" id="{70CAE093-90B3-6A59-9B80-3E405DD8A2BA}"/>
                    </a:ext>
                  </a:extLst>
                </p:cNvPr>
                <p:cNvPicPr/>
                <p:nvPr/>
              </p:nvPicPr>
              <p:blipFill>
                <a:blip r:embed="rId401"/>
                <a:stretch>
                  <a:fillRect/>
                </a:stretch>
              </p:blipFill>
              <p:spPr>
                <a:xfrm>
                  <a:off x="5211251" y="5320495"/>
                  <a:ext cx="333720" cy="27720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289" name="Ink 288">
                  <a:extLst>
                    <a:ext uri="{FF2B5EF4-FFF2-40B4-BE49-F238E27FC236}">
                      <a16:creationId xmlns:a16="http://schemas.microsoft.com/office/drawing/2014/main" id="{4F82578F-33A8-D3D9-4A80-56D93163727D}"/>
                    </a:ext>
                  </a:extLst>
                </p14:cNvPr>
                <p14:cNvContentPartPr/>
                <p14:nvPr/>
              </p14:nvContentPartPr>
              <p14:xfrm>
                <a:off x="5180291" y="5734855"/>
                <a:ext cx="78840" cy="120600"/>
              </p14:xfrm>
            </p:contentPart>
          </mc:Choice>
          <mc:Fallback xmlns="">
            <p:pic>
              <p:nvPicPr>
                <p:cNvPr id="289" name="Ink 288">
                  <a:extLst>
                    <a:ext uri="{FF2B5EF4-FFF2-40B4-BE49-F238E27FC236}">
                      <a16:creationId xmlns:a16="http://schemas.microsoft.com/office/drawing/2014/main" id="{4F82578F-33A8-D3D9-4A80-56D93163727D}"/>
                    </a:ext>
                  </a:extLst>
                </p:cNvPr>
                <p:cNvPicPr/>
                <p:nvPr/>
              </p:nvPicPr>
              <p:blipFill>
                <a:blip r:embed="rId403"/>
                <a:stretch>
                  <a:fillRect/>
                </a:stretch>
              </p:blipFill>
              <p:spPr>
                <a:xfrm>
                  <a:off x="5171651" y="5725855"/>
                  <a:ext cx="9648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290" name="Ink 289">
                  <a:extLst>
                    <a:ext uri="{FF2B5EF4-FFF2-40B4-BE49-F238E27FC236}">
                      <a16:creationId xmlns:a16="http://schemas.microsoft.com/office/drawing/2014/main" id="{1CB0590A-85AA-252B-4A18-EBCA86612E2E}"/>
                    </a:ext>
                  </a:extLst>
                </p14:cNvPr>
                <p14:cNvContentPartPr/>
                <p14:nvPr/>
              </p14:nvContentPartPr>
              <p14:xfrm>
                <a:off x="5295491" y="5767255"/>
                <a:ext cx="89280" cy="99360"/>
              </p14:xfrm>
            </p:contentPart>
          </mc:Choice>
          <mc:Fallback xmlns="">
            <p:pic>
              <p:nvPicPr>
                <p:cNvPr id="290" name="Ink 289">
                  <a:extLst>
                    <a:ext uri="{FF2B5EF4-FFF2-40B4-BE49-F238E27FC236}">
                      <a16:creationId xmlns:a16="http://schemas.microsoft.com/office/drawing/2014/main" id="{1CB0590A-85AA-252B-4A18-EBCA86612E2E}"/>
                    </a:ext>
                  </a:extLst>
                </p:cNvPr>
                <p:cNvPicPr/>
                <p:nvPr/>
              </p:nvPicPr>
              <p:blipFill>
                <a:blip r:embed="rId405"/>
                <a:stretch>
                  <a:fillRect/>
                </a:stretch>
              </p:blipFill>
              <p:spPr>
                <a:xfrm>
                  <a:off x="5286851" y="5758255"/>
                  <a:ext cx="10692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291" name="Ink 290">
                  <a:extLst>
                    <a:ext uri="{FF2B5EF4-FFF2-40B4-BE49-F238E27FC236}">
                      <a16:creationId xmlns:a16="http://schemas.microsoft.com/office/drawing/2014/main" id="{7624D89B-232B-1269-798A-2C06EE43F762}"/>
                    </a:ext>
                  </a:extLst>
                </p14:cNvPr>
                <p14:cNvContentPartPr/>
                <p14:nvPr/>
              </p14:nvContentPartPr>
              <p14:xfrm>
                <a:off x="5449211" y="5781655"/>
                <a:ext cx="84240" cy="107640"/>
              </p14:xfrm>
            </p:contentPart>
          </mc:Choice>
          <mc:Fallback xmlns="">
            <p:pic>
              <p:nvPicPr>
                <p:cNvPr id="291" name="Ink 290">
                  <a:extLst>
                    <a:ext uri="{FF2B5EF4-FFF2-40B4-BE49-F238E27FC236}">
                      <a16:creationId xmlns:a16="http://schemas.microsoft.com/office/drawing/2014/main" id="{7624D89B-232B-1269-798A-2C06EE43F762}"/>
                    </a:ext>
                  </a:extLst>
                </p:cNvPr>
                <p:cNvPicPr/>
                <p:nvPr/>
              </p:nvPicPr>
              <p:blipFill>
                <a:blip r:embed="rId407"/>
                <a:stretch>
                  <a:fillRect/>
                </a:stretch>
              </p:blipFill>
              <p:spPr>
                <a:xfrm>
                  <a:off x="5440211" y="5772655"/>
                  <a:ext cx="10188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292" name="Ink 291">
                  <a:extLst>
                    <a:ext uri="{FF2B5EF4-FFF2-40B4-BE49-F238E27FC236}">
                      <a16:creationId xmlns:a16="http://schemas.microsoft.com/office/drawing/2014/main" id="{38BD4E7D-AFFF-DE26-8184-7995A3209150}"/>
                    </a:ext>
                  </a:extLst>
                </p14:cNvPr>
                <p14:cNvContentPartPr/>
                <p14:nvPr/>
              </p14:nvContentPartPr>
              <p14:xfrm>
                <a:off x="5553251" y="5638735"/>
                <a:ext cx="28800" cy="276120"/>
              </p14:xfrm>
            </p:contentPart>
          </mc:Choice>
          <mc:Fallback xmlns="">
            <p:pic>
              <p:nvPicPr>
                <p:cNvPr id="292" name="Ink 291">
                  <a:extLst>
                    <a:ext uri="{FF2B5EF4-FFF2-40B4-BE49-F238E27FC236}">
                      <a16:creationId xmlns:a16="http://schemas.microsoft.com/office/drawing/2014/main" id="{38BD4E7D-AFFF-DE26-8184-7995A3209150}"/>
                    </a:ext>
                  </a:extLst>
                </p:cNvPr>
                <p:cNvPicPr/>
                <p:nvPr/>
              </p:nvPicPr>
              <p:blipFill>
                <a:blip r:embed="rId409"/>
                <a:stretch>
                  <a:fillRect/>
                </a:stretch>
              </p:blipFill>
              <p:spPr>
                <a:xfrm>
                  <a:off x="5544611" y="5630095"/>
                  <a:ext cx="46440" cy="29376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293" name="Ink 292">
                  <a:extLst>
                    <a:ext uri="{FF2B5EF4-FFF2-40B4-BE49-F238E27FC236}">
                      <a16:creationId xmlns:a16="http://schemas.microsoft.com/office/drawing/2014/main" id="{2E360635-5130-542D-E72C-B839D7490906}"/>
                    </a:ext>
                  </a:extLst>
                </p14:cNvPr>
                <p14:cNvContentPartPr/>
                <p14:nvPr/>
              </p14:nvContentPartPr>
              <p14:xfrm>
                <a:off x="5614811" y="5805775"/>
                <a:ext cx="73080" cy="113760"/>
              </p14:xfrm>
            </p:contentPart>
          </mc:Choice>
          <mc:Fallback xmlns="">
            <p:pic>
              <p:nvPicPr>
                <p:cNvPr id="293" name="Ink 292">
                  <a:extLst>
                    <a:ext uri="{FF2B5EF4-FFF2-40B4-BE49-F238E27FC236}">
                      <a16:creationId xmlns:a16="http://schemas.microsoft.com/office/drawing/2014/main" id="{2E360635-5130-542D-E72C-B839D7490906}"/>
                    </a:ext>
                  </a:extLst>
                </p:cNvPr>
                <p:cNvPicPr/>
                <p:nvPr/>
              </p:nvPicPr>
              <p:blipFill>
                <a:blip r:embed="rId411"/>
                <a:stretch>
                  <a:fillRect/>
                </a:stretch>
              </p:blipFill>
              <p:spPr>
                <a:xfrm>
                  <a:off x="5605811" y="5797135"/>
                  <a:ext cx="9072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294" name="Ink 293">
                  <a:extLst>
                    <a:ext uri="{FF2B5EF4-FFF2-40B4-BE49-F238E27FC236}">
                      <a16:creationId xmlns:a16="http://schemas.microsoft.com/office/drawing/2014/main" id="{8E6D0A13-480B-34E8-B2BD-92B991E20538}"/>
                    </a:ext>
                  </a:extLst>
                </p14:cNvPr>
                <p14:cNvContentPartPr/>
                <p14:nvPr/>
              </p14:nvContentPartPr>
              <p14:xfrm>
                <a:off x="5726771" y="5793895"/>
                <a:ext cx="174240" cy="126360"/>
              </p14:xfrm>
            </p:contentPart>
          </mc:Choice>
          <mc:Fallback xmlns="">
            <p:pic>
              <p:nvPicPr>
                <p:cNvPr id="294" name="Ink 293">
                  <a:extLst>
                    <a:ext uri="{FF2B5EF4-FFF2-40B4-BE49-F238E27FC236}">
                      <a16:creationId xmlns:a16="http://schemas.microsoft.com/office/drawing/2014/main" id="{8E6D0A13-480B-34E8-B2BD-92B991E20538}"/>
                    </a:ext>
                  </a:extLst>
                </p:cNvPr>
                <p:cNvPicPr/>
                <p:nvPr/>
              </p:nvPicPr>
              <p:blipFill>
                <a:blip r:embed="rId413"/>
                <a:stretch>
                  <a:fillRect/>
                </a:stretch>
              </p:blipFill>
              <p:spPr>
                <a:xfrm>
                  <a:off x="5717771" y="5784895"/>
                  <a:ext cx="19188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295" name="Ink 294">
                  <a:extLst>
                    <a:ext uri="{FF2B5EF4-FFF2-40B4-BE49-F238E27FC236}">
                      <a16:creationId xmlns:a16="http://schemas.microsoft.com/office/drawing/2014/main" id="{5BC3D0EC-C00C-3CDC-4BB9-AC075988FC09}"/>
                    </a:ext>
                  </a:extLst>
                </p14:cNvPr>
                <p14:cNvContentPartPr/>
                <p14:nvPr/>
              </p14:nvContentPartPr>
              <p14:xfrm>
                <a:off x="6005051" y="5549095"/>
                <a:ext cx="143640" cy="30240"/>
              </p14:xfrm>
            </p:contentPart>
          </mc:Choice>
          <mc:Fallback xmlns="">
            <p:pic>
              <p:nvPicPr>
                <p:cNvPr id="295" name="Ink 294">
                  <a:extLst>
                    <a:ext uri="{FF2B5EF4-FFF2-40B4-BE49-F238E27FC236}">
                      <a16:creationId xmlns:a16="http://schemas.microsoft.com/office/drawing/2014/main" id="{5BC3D0EC-C00C-3CDC-4BB9-AC075988FC09}"/>
                    </a:ext>
                  </a:extLst>
                </p:cNvPr>
                <p:cNvPicPr/>
                <p:nvPr/>
              </p:nvPicPr>
              <p:blipFill>
                <a:blip r:embed="rId415"/>
                <a:stretch>
                  <a:fillRect/>
                </a:stretch>
              </p:blipFill>
              <p:spPr>
                <a:xfrm>
                  <a:off x="5996051" y="5540455"/>
                  <a:ext cx="16128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296" name="Ink 295">
                  <a:extLst>
                    <a:ext uri="{FF2B5EF4-FFF2-40B4-BE49-F238E27FC236}">
                      <a16:creationId xmlns:a16="http://schemas.microsoft.com/office/drawing/2014/main" id="{B3C35FAA-D265-4281-A121-B389CA92C42A}"/>
                    </a:ext>
                  </a:extLst>
                </p14:cNvPr>
                <p14:cNvContentPartPr/>
                <p14:nvPr/>
              </p14:nvContentPartPr>
              <p14:xfrm>
                <a:off x="6001091" y="5609935"/>
                <a:ext cx="118080" cy="40680"/>
              </p14:xfrm>
            </p:contentPart>
          </mc:Choice>
          <mc:Fallback xmlns="">
            <p:pic>
              <p:nvPicPr>
                <p:cNvPr id="296" name="Ink 295">
                  <a:extLst>
                    <a:ext uri="{FF2B5EF4-FFF2-40B4-BE49-F238E27FC236}">
                      <a16:creationId xmlns:a16="http://schemas.microsoft.com/office/drawing/2014/main" id="{B3C35FAA-D265-4281-A121-B389CA92C42A}"/>
                    </a:ext>
                  </a:extLst>
                </p:cNvPr>
                <p:cNvPicPr/>
                <p:nvPr/>
              </p:nvPicPr>
              <p:blipFill>
                <a:blip r:embed="rId417"/>
                <a:stretch>
                  <a:fillRect/>
                </a:stretch>
              </p:blipFill>
              <p:spPr>
                <a:xfrm>
                  <a:off x="5992451" y="5600935"/>
                  <a:ext cx="13572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297" name="Ink 296">
                  <a:extLst>
                    <a:ext uri="{FF2B5EF4-FFF2-40B4-BE49-F238E27FC236}">
                      <a16:creationId xmlns:a16="http://schemas.microsoft.com/office/drawing/2014/main" id="{508B2251-B7DE-4DEF-F63E-5FDADC0C54A6}"/>
                    </a:ext>
                  </a:extLst>
                </p14:cNvPr>
                <p14:cNvContentPartPr/>
                <p14:nvPr/>
              </p14:nvContentPartPr>
              <p14:xfrm>
                <a:off x="5989211" y="5696695"/>
                <a:ext cx="144000" cy="7200"/>
              </p14:xfrm>
            </p:contentPart>
          </mc:Choice>
          <mc:Fallback xmlns="">
            <p:pic>
              <p:nvPicPr>
                <p:cNvPr id="297" name="Ink 296">
                  <a:extLst>
                    <a:ext uri="{FF2B5EF4-FFF2-40B4-BE49-F238E27FC236}">
                      <a16:creationId xmlns:a16="http://schemas.microsoft.com/office/drawing/2014/main" id="{508B2251-B7DE-4DEF-F63E-5FDADC0C54A6}"/>
                    </a:ext>
                  </a:extLst>
                </p:cNvPr>
                <p:cNvPicPr/>
                <p:nvPr/>
              </p:nvPicPr>
              <p:blipFill>
                <a:blip r:embed="rId419"/>
                <a:stretch>
                  <a:fillRect/>
                </a:stretch>
              </p:blipFill>
              <p:spPr>
                <a:xfrm>
                  <a:off x="5980571" y="5688055"/>
                  <a:ext cx="1616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298" name="Ink 297">
                  <a:extLst>
                    <a:ext uri="{FF2B5EF4-FFF2-40B4-BE49-F238E27FC236}">
                      <a16:creationId xmlns:a16="http://schemas.microsoft.com/office/drawing/2014/main" id="{C0989277-E3F5-017B-CC08-CCA9B49A17F8}"/>
                    </a:ext>
                  </a:extLst>
                </p14:cNvPr>
                <p14:cNvContentPartPr/>
                <p14:nvPr/>
              </p14:nvContentPartPr>
              <p14:xfrm>
                <a:off x="6281891" y="5519575"/>
                <a:ext cx="243720" cy="173880"/>
              </p14:xfrm>
            </p:contentPart>
          </mc:Choice>
          <mc:Fallback xmlns="">
            <p:pic>
              <p:nvPicPr>
                <p:cNvPr id="298" name="Ink 297">
                  <a:extLst>
                    <a:ext uri="{FF2B5EF4-FFF2-40B4-BE49-F238E27FC236}">
                      <a16:creationId xmlns:a16="http://schemas.microsoft.com/office/drawing/2014/main" id="{C0989277-E3F5-017B-CC08-CCA9B49A17F8}"/>
                    </a:ext>
                  </a:extLst>
                </p:cNvPr>
                <p:cNvPicPr/>
                <p:nvPr/>
              </p:nvPicPr>
              <p:blipFill>
                <a:blip r:embed="rId421"/>
                <a:stretch>
                  <a:fillRect/>
                </a:stretch>
              </p:blipFill>
              <p:spPr>
                <a:xfrm>
                  <a:off x="6273251" y="5510935"/>
                  <a:ext cx="26136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299" name="Ink 298">
                  <a:extLst>
                    <a:ext uri="{FF2B5EF4-FFF2-40B4-BE49-F238E27FC236}">
                      <a16:creationId xmlns:a16="http://schemas.microsoft.com/office/drawing/2014/main" id="{FBAEE7EB-D8BD-13BF-81CF-580C2D6548F8}"/>
                    </a:ext>
                  </a:extLst>
                </p14:cNvPr>
                <p14:cNvContentPartPr/>
                <p14:nvPr/>
              </p14:nvContentPartPr>
              <p14:xfrm>
                <a:off x="6490331" y="5719015"/>
                <a:ext cx="134280" cy="91800"/>
              </p14:xfrm>
            </p:contentPart>
          </mc:Choice>
          <mc:Fallback xmlns="">
            <p:pic>
              <p:nvPicPr>
                <p:cNvPr id="299" name="Ink 298">
                  <a:extLst>
                    <a:ext uri="{FF2B5EF4-FFF2-40B4-BE49-F238E27FC236}">
                      <a16:creationId xmlns:a16="http://schemas.microsoft.com/office/drawing/2014/main" id="{FBAEE7EB-D8BD-13BF-81CF-580C2D6548F8}"/>
                    </a:ext>
                  </a:extLst>
                </p:cNvPr>
                <p:cNvPicPr/>
                <p:nvPr/>
              </p:nvPicPr>
              <p:blipFill>
                <a:blip r:embed="rId423"/>
                <a:stretch>
                  <a:fillRect/>
                </a:stretch>
              </p:blipFill>
              <p:spPr>
                <a:xfrm>
                  <a:off x="6481331" y="5710015"/>
                  <a:ext cx="15192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300" name="Ink 299">
                  <a:extLst>
                    <a:ext uri="{FF2B5EF4-FFF2-40B4-BE49-F238E27FC236}">
                      <a16:creationId xmlns:a16="http://schemas.microsoft.com/office/drawing/2014/main" id="{03CC7D39-94BA-8B5F-C7C4-79C0554AC8C3}"/>
                    </a:ext>
                  </a:extLst>
                </p14:cNvPr>
                <p14:cNvContentPartPr/>
                <p14:nvPr/>
              </p14:nvContentPartPr>
              <p14:xfrm>
                <a:off x="6493931" y="5712175"/>
                <a:ext cx="128160" cy="9000"/>
              </p14:xfrm>
            </p:contentPart>
          </mc:Choice>
          <mc:Fallback xmlns="">
            <p:pic>
              <p:nvPicPr>
                <p:cNvPr id="300" name="Ink 299">
                  <a:extLst>
                    <a:ext uri="{FF2B5EF4-FFF2-40B4-BE49-F238E27FC236}">
                      <a16:creationId xmlns:a16="http://schemas.microsoft.com/office/drawing/2014/main" id="{03CC7D39-94BA-8B5F-C7C4-79C0554AC8C3}"/>
                    </a:ext>
                  </a:extLst>
                </p:cNvPr>
                <p:cNvPicPr/>
                <p:nvPr/>
              </p:nvPicPr>
              <p:blipFill>
                <a:blip r:embed="rId425"/>
                <a:stretch>
                  <a:fillRect/>
                </a:stretch>
              </p:blipFill>
              <p:spPr>
                <a:xfrm>
                  <a:off x="6485291" y="5703175"/>
                  <a:ext cx="145800" cy="26640"/>
                </a:xfrm>
                <a:prstGeom prst="rect">
                  <a:avLst/>
                </a:prstGeom>
              </p:spPr>
            </p:pic>
          </mc:Fallback>
        </mc:AlternateContent>
      </p:grpSp>
      <p:grpSp>
        <p:nvGrpSpPr>
          <p:cNvPr id="309" name="Group 308">
            <a:extLst>
              <a:ext uri="{FF2B5EF4-FFF2-40B4-BE49-F238E27FC236}">
                <a16:creationId xmlns:a16="http://schemas.microsoft.com/office/drawing/2014/main" id="{AD246BE0-7C61-1527-D2C4-AD0F91DA4E27}"/>
              </a:ext>
            </a:extLst>
          </p:cNvPr>
          <p:cNvGrpSpPr/>
          <p:nvPr/>
        </p:nvGrpSpPr>
        <p:grpSpPr>
          <a:xfrm>
            <a:off x="188531" y="2271655"/>
            <a:ext cx="709560" cy="345240"/>
            <a:chOff x="188531" y="2271655"/>
            <a:chExt cx="709560" cy="345240"/>
          </a:xfrm>
        </p:grpSpPr>
        <mc:AlternateContent xmlns:mc="http://schemas.openxmlformats.org/markup-compatibility/2006" xmlns:p14="http://schemas.microsoft.com/office/powerpoint/2010/main">
          <mc:Choice Requires="p14">
            <p:contentPart p14:bwMode="auto" r:id="rId426">
              <p14:nvContentPartPr>
                <p14:cNvPr id="302" name="Ink 301">
                  <a:extLst>
                    <a:ext uri="{FF2B5EF4-FFF2-40B4-BE49-F238E27FC236}">
                      <a16:creationId xmlns:a16="http://schemas.microsoft.com/office/drawing/2014/main" id="{34EF70F4-7B47-C8C0-D49F-1F30A29A875A}"/>
                    </a:ext>
                  </a:extLst>
                </p14:cNvPr>
                <p14:cNvContentPartPr/>
                <p14:nvPr/>
              </p14:nvContentPartPr>
              <p14:xfrm>
                <a:off x="188531" y="2286775"/>
                <a:ext cx="123840" cy="322200"/>
              </p14:xfrm>
            </p:contentPart>
          </mc:Choice>
          <mc:Fallback xmlns="">
            <p:pic>
              <p:nvPicPr>
                <p:cNvPr id="302" name="Ink 301">
                  <a:extLst>
                    <a:ext uri="{FF2B5EF4-FFF2-40B4-BE49-F238E27FC236}">
                      <a16:creationId xmlns:a16="http://schemas.microsoft.com/office/drawing/2014/main" id="{34EF70F4-7B47-C8C0-D49F-1F30A29A875A}"/>
                    </a:ext>
                  </a:extLst>
                </p:cNvPr>
                <p:cNvPicPr/>
                <p:nvPr/>
              </p:nvPicPr>
              <p:blipFill>
                <a:blip r:embed="rId427"/>
                <a:stretch>
                  <a:fillRect/>
                </a:stretch>
              </p:blipFill>
              <p:spPr>
                <a:xfrm>
                  <a:off x="179891" y="2278135"/>
                  <a:ext cx="141480" cy="33984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303" name="Ink 302">
                  <a:extLst>
                    <a:ext uri="{FF2B5EF4-FFF2-40B4-BE49-F238E27FC236}">
                      <a16:creationId xmlns:a16="http://schemas.microsoft.com/office/drawing/2014/main" id="{F9786211-8C8F-B10C-5963-B3915C142E33}"/>
                    </a:ext>
                  </a:extLst>
                </p14:cNvPr>
                <p14:cNvContentPartPr/>
                <p14:nvPr/>
              </p14:nvContentPartPr>
              <p14:xfrm>
                <a:off x="364571" y="2445535"/>
                <a:ext cx="78480" cy="154800"/>
              </p14:xfrm>
            </p:contentPart>
          </mc:Choice>
          <mc:Fallback xmlns="">
            <p:pic>
              <p:nvPicPr>
                <p:cNvPr id="303" name="Ink 302">
                  <a:extLst>
                    <a:ext uri="{FF2B5EF4-FFF2-40B4-BE49-F238E27FC236}">
                      <a16:creationId xmlns:a16="http://schemas.microsoft.com/office/drawing/2014/main" id="{F9786211-8C8F-B10C-5963-B3915C142E33}"/>
                    </a:ext>
                  </a:extLst>
                </p:cNvPr>
                <p:cNvPicPr/>
                <p:nvPr/>
              </p:nvPicPr>
              <p:blipFill>
                <a:blip r:embed="rId429"/>
                <a:stretch>
                  <a:fillRect/>
                </a:stretch>
              </p:blipFill>
              <p:spPr>
                <a:xfrm>
                  <a:off x="355571" y="2436895"/>
                  <a:ext cx="9612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304" name="Ink 303">
                  <a:extLst>
                    <a:ext uri="{FF2B5EF4-FFF2-40B4-BE49-F238E27FC236}">
                      <a16:creationId xmlns:a16="http://schemas.microsoft.com/office/drawing/2014/main" id="{9015E282-33D2-6FC5-BCDD-CFFA732703C9}"/>
                    </a:ext>
                  </a:extLst>
                </p14:cNvPr>
                <p14:cNvContentPartPr/>
                <p14:nvPr/>
              </p14:nvContentPartPr>
              <p14:xfrm>
                <a:off x="477251" y="2271655"/>
                <a:ext cx="121680" cy="320400"/>
              </p14:xfrm>
            </p:contentPart>
          </mc:Choice>
          <mc:Fallback xmlns="">
            <p:pic>
              <p:nvPicPr>
                <p:cNvPr id="304" name="Ink 303">
                  <a:extLst>
                    <a:ext uri="{FF2B5EF4-FFF2-40B4-BE49-F238E27FC236}">
                      <a16:creationId xmlns:a16="http://schemas.microsoft.com/office/drawing/2014/main" id="{9015E282-33D2-6FC5-BCDD-CFFA732703C9}"/>
                    </a:ext>
                  </a:extLst>
                </p:cNvPr>
                <p:cNvPicPr/>
                <p:nvPr/>
              </p:nvPicPr>
              <p:blipFill>
                <a:blip r:embed="rId431"/>
                <a:stretch>
                  <a:fillRect/>
                </a:stretch>
              </p:blipFill>
              <p:spPr>
                <a:xfrm>
                  <a:off x="468611" y="2263015"/>
                  <a:ext cx="139320" cy="33804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305" name="Ink 304">
                  <a:extLst>
                    <a:ext uri="{FF2B5EF4-FFF2-40B4-BE49-F238E27FC236}">
                      <a16:creationId xmlns:a16="http://schemas.microsoft.com/office/drawing/2014/main" id="{BE5117AC-EFE6-9263-0D28-4D840185D8D3}"/>
                    </a:ext>
                  </a:extLst>
                </p14:cNvPr>
                <p14:cNvContentPartPr/>
                <p14:nvPr/>
              </p14:nvContentPartPr>
              <p14:xfrm>
                <a:off x="682451" y="2449495"/>
                <a:ext cx="24480" cy="131400"/>
              </p14:xfrm>
            </p:contentPart>
          </mc:Choice>
          <mc:Fallback xmlns="">
            <p:pic>
              <p:nvPicPr>
                <p:cNvPr id="305" name="Ink 304">
                  <a:extLst>
                    <a:ext uri="{FF2B5EF4-FFF2-40B4-BE49-F238E27FC236}">
                      <a16:creationId xmlns:a16="http://schemas.microsoft.com/office/drawing/2014/main" id="{BE5117AC-EFE6-9263-0D28-4D840185D8D3}"/>
                    </a:ext>
                  </a:extLst>
                </p:cNvPr>
                <p:cNvPicPr/>
                <p:nvPr/>
              </p:nvPicPr>
              <p:blipFill>
                <a:blip r:embed="rId433"/>
                <a:stretch>
                  <a:fillRect/>
                </a:stretch>
              </p:blipFill>
              <p:spPr>
                <a:xfrm>
                  <a:off x="673811" y="2440495"/>
                  <a:ext cx="4212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306" name="Ink 305">
                  <a:extLst>
                    <a:ext uri="{FF2B5EF4-FFF2-40B4-BE49-F238E27FC236}">
                      <a16:creationId xmlns:a16="http://schemas.microsoft.com/office/drawing/2014/main" id="{0856D48D-7BD2-1C34-591F-9B5003A376C1}"/>
                    </a:ext>
                  </a:extLst>
                </p14:cNvPr>
                <p14:cNvContentPartPr/>
                <p14:nvPr/>
              </p14:nvContentPartPr>
              <p14:xfrm>
                <a:off x="700091" y="2375695"/>
                <a:ext cx="11520" cy="21240"/>
              </p14:xfrm>
            </p:contentPart>
          </mc:Choice>
          <mc:Fallback xmlns="">
            <p:pic>
              <p:nvPicPr>
                <p:cNvPr id="306" name="Ink 305">
                  <a:extLst>
                    <a:ext uri="{FF2B5EF4-FFF2-40B4-BE49-F238E27FC236}">
                      <a16:creationId xmlns:a16="http://schemas.microsoft.com/office/drawing/2014/main" id="{0856D48D-7BD2-1C34-591F-9B5003A376C1}"/>
                    </a:ext>
                  </a:extLst>
                </p:cNvPr>
                <p:cNvPicPr/>
                <p:nvPr/>
              </p:nvPicPr>
              <p:blipFill>
                <a:blip r:embed="rId435"/>
                <a:stretch>
                  <a:fillRect/>
                </a:stretch>
              </p:blipFill>
              <p:spPr>
                <a:xfrm>
                  <a:off x="691451" y="2366695"/>
                  <a:ext cx="2916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307" name="Ink 306">
                  <a:extLst>
                    <a:ext uri="{FF2B5EF4-FFF2-40B4-BE49-F238E27FC236}">
                      <a16:creationId xmlns:a16="http://schemas.microsoft.com/office/drawing/2014/main" id="{745F7B1A-6806-852E-231D-569065B2B929}"/>
                    </a:ext>
                  </a:extLst>
                </p14:cNvPr>
                <p14:cNvContentPartPr/>
                <p14:nvPr/>
              </p14:nvContentPartPr>
              <p14:xfrm>
                <a:off x="868931" y="2452015"/>
                <a:ext cx="29160" cy="39240"/>
              </p14:xfrm>
            </p:contentPart>
          </mc:Choice>
          <mc:Fallback xmlns="">
            <p:pic>
              <p:nvPicPr>
                <p:cNvPr id="307" name="Ink 306">
                  <a:extLst>
                    <a:ext uri="{FF2B5EF4-FFF2-40B4-BE49-F238E27FC236}">
                      <a16:creationId xmlns:a16="http://schemas.microsoft.com/office/drawing/2014/main" id="{745F7B1A-6806-852E-231D-569065B2B929}"/>
                    </a:ext>
                  </a:extLst>
                </p:cNvPr>
                <p:cNvPicPr/>
                <p:nvPr/>
              </p:nvPicPr>
              <p:blipFill>
                <a:blip r:embed="rId437"/>
                <a:stretch>
                  <a:fillRect/>
                </a:stretch>
              </p:blipFill>
              <p:spPr>
                <a:xfrm>
                  <a:off x="860291" y="2443015"/>
                  <a:ext cx="4680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308" name="Ink 307">
                  <a:extLst>
                    <a:ext uri="{FF2B5EF4-FFF2-40B4-BE49-F238E27FC236}">
                      <a16:creationId xmlns:a16="http://schemas.microsoft.com/office/drawing/2014/main" id="{5911D2DE-FE64-49BF-B1B1-CE6F0F54E6BB}"/>
                    </a:ext>
                  </a:extLst>
                </p14:cNvPr>
                <p14:cNvContentPartPr/>
                <p14:nvPr/>
              </p14:nvContentPartPr>
              <p14:xfrm>
                <a:off x="850571" y="2581255"/>
                <a:ext cx="39600" cy="35640"/>
              </p14:xfrm>
            </p:contentPart>
          </mc:Choice>
          <mc:Fallback xmlns="">
            <p:pic>
              <p:nvPicPr>
                <p:cNvPr id="308" name="Ink 307">
                  <a:extLst>
                    <a:ext uri="{FF2B5EF4-FFF2-40B4-BE49-F238E27FC236}">
                      <a16:creationId xmlns:a16="http://schemas.microsoft.com/office/drawing/2014/main" id="{5911D2DE-FE64-49BF-B1B1-CE6F0F54E6BB}"/>
                    </a:ext>
                  </a:extLst>
                </p:cNvPr>
                <p:cNvPicPr/>
                <p:nvPr/>
              </p:nvPicPr>
              <p:blipFill>
                <a:blip r:embed="rId439"/>
                <a:stretch>
                  <a:fillRect/>
                </a:stretch>
              </p:blipFill>
              <p:spPr>
                <a:xfrm>
                  <a:off x="841571" y="2572615"/>
                  <a:ext cx="57240" cy="53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40">
            <p14:nvContentPartPr>
              <p14:cNvPr id="310" name="Ink 309">
                <a:extLst>
                  <a:ext uri="{FF2B5EF4-FFF2-40B4-BE49-F238E27FC236}">
                    <a16:creationId xmlns:a16="http://schemas.microsoft.com/office/drawing/2014/main" id="{2790CFE5-59C1-02FC-9CB0-2561230A04FF}"/>
                  </a:ext>
                </a:extLst>
              </p14:cNvPr>
              <p14:cNvContentPartPr/>
              <p14:nvPr/>
            </p14:nvContentPartPr>
            <p14:xfrm>
              <a:off x="4729211" y="1258255"/>
              <a:ext cx="1087560" cy="223920"/>
            </p14:xfrm>
          </p:contentPart>
        </mc:Choice>
        <mc:Fallback xmlns="">
          <p:pic>
            <p:nvPicPr>
              <p:cNvPr id="310" name="Ink 309">
                <a:extLst>
                  <a:ext uri="{FF2B5EF4-FFF2-40B4-BE49-F238E27FC236}">
                    <a16:creationId xmlns:a16="http://schemas.microsoft.com/office/drawing/2014/main" id="{2790CFE5-59C1-02FC-9CB0-2561230A04FF}"/>
                  </a:ext>
                </a:extLst>
              </p:cNvPr>
              <p:cNvPicPr/>
              <p:nvPr/>
            </p:nvPicPr>
            <p:blipFill>
              <a:blip r:embed="rId441"/>
              <a:stretch>
                <a:fillRect/>
              </a:stretch>
            </p:blipFill>
            <p:spPr>
              <a:xfrm>
                <a:off x="4675571" y="1150255"/>
                <a:ext cx="1195200" cy="43956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311" name="Ink 310">
                <a:extLst>
                  <a:ext uri="{FF2B5EF4-FFF2-40B4-BE49-F238E27FC236}">
                    <a16:creationId xmlns:a16="http://schemas.microsoft.com/office/drawing/2014/main" id="{FF1EC24D-3FBC-54E0-24F9-3E3297583063}"/>
                  </a:ext>
                </a:extLst>
              </p14:cNvPr>
              <p14:cNvContentPartPr/>
              <p14:nvPr/>
            </p14:nvContentPartPr>
            <p14:xfrm>
              <a:off x="5826491" y="1222975"/>
              <a:ext cx="201240" cy="215280"/>
            </p14:xfrm>
          </p:contentPart>
        </mc:Choice>
        <mc:Fallback xmlns="">
          <p:pic>
            <p:nvPicPr>
              <p:cNvPr id="311" name="Ink 310">
                <a:extLst>
                  <a:ext uri="{FF2B5EF4-FFF2-40B4-BE49-F238E27FC236}">
                    <a16:creationId xmlns:a16="http://schemas.microsoft.com/office/drawing/2014/main" id="{FF1EC24D-3FBC-54E0-24F9-3E3297583063}"/>
                  </a:ext>
                </a:extLst>
              </p:cNvPr>
              <p:cNvPicPr/>
              <p:nvPr/>
            </p:nvPicPr>
            <p:blipFill>
              <a:blip r:embed="rId443"/>
              <a:stretch>
                <a:fillRect/>
              </a:stretch>
            </p:blipFill>
            <p:spPr>
              <a:xfrm>
                <a:off x="5772491" y="1115335"/>
                <a:ext cx="308880" cy="43092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312" name="Ink 311">
                <a:extLst>
                  <a:ext uri="{FF2B5EF4-FFF2-40B4-BE49-F238E27FC236}">
                    <a16:creationId xmlns:a16="http://schemas.microsoft.com/office/drawing/2014/main" id="{33FF0DDE-EF0E-EA8C-2818-D5D92A219979}"/>
                  </a:ext>
                </a:extLst>
              </p14:cNvPr>
              <p14:cNvContentPartPr/>
              <p14:nvPr/>
            </p14:nvContentPartPr>
            <p14:xfrm>
              <a:off x="4787531" y="1233055"/>
              <a:ext cx="1141200" cy="47520"/>
            </p14:xfrm>
          </p:contentPart>
        </mc:Choice>
        <mc:Fallback xmlns="">
          <p:pic>
            <p:nvPicPr>
              <p:cNvPr id="312" name="Ink 311">
                <a:extLst>
                  <a:ext uri="{FF2B5EF4-FFF2-40B4-BE49-F238E27FC236}">
                    <a16:creationId xmlns:a16="http://schemas.microsoft.com/office/drawing/2014/main" id="{33FF0DDE-EF0E-EA8C-2818-D5D92A219979}"/>
                  </a:ext>
                </a:extLst>
              </p:cNvPr>
              <p:cNvPicPr/>
              <p:nvPr/>
            </p:nvPicPr>
            <p:blipFill>
              <a:blip r:embed="rId445"/>
              <a:stretch>
                <a:fillRect/>
              </a:stretch>
            </p:blipFill>
            <p:spPr>
              <a:xfrm>
                <a:off x="4733891" y="1125055"/>
                <a:ext cx="124884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313" name="Ink 312">
                <a:extLst>
                  <a:ext uri="{FF2B5EF4-FFF2-40B4-BE49-F238E27FC236}">
                    <a16:creationId xmlns:a16="http://schemas.microsoft.com/office/drawing/2014/main" id="{85F44AA5-DB19-9CFE-C053-B8502295E42B}"/>
                  </a:ext>
                </a:extLst>
              </p14:cNvPr>
              <p14:cNvContentPartPr/>
              <p14:nvPr/>
            </p14:nvContentPartPr>
            <p14:xfrm>
              <a:off x="4806251" y="1458775"/>
              <a:ext cx="1033200" cy="46440"/>
            </p14:xfrm>
          </p:contentPart>
        </mc:Choice>
        <mc:Fallback xmlns="">
          <p:pic>
            <p:nvPicPr>
              <p:cNvPr id="313" name="Ink 312">
                <a:extLst>
                  <a:ext uri="{FF2B5EF4-FFF2-40B4-BE49-F238E27FC236}">
                    <a16:creationId xmlns:a16="http://schemas.microsoft.com/office/drawing/2014/main" id="{85F44AA5-DB19-9CFE-C053-B8502295E42B}"/>
                  </a:ext>
                </a:extLst>
              </p:cNvPr>
              <p:cNvPicPr/>
              <p:nvPr/>
            </p:nvPicPr>
            <p:blipFill>
              <a:blip r:embed="rId447"/>
              <a:stretch>
                <a:fillRect/>
              </a:stretch>
            </p:blipFill>
            <p:spPr>
              <a:xfrm>
                <a:off x="4752611" y="1351135"/>
                <a:ext cx="114084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314" name="Ink 313">
                <a:extLst>
                  <a:ext uri="{FF2B5EF4-FFF2-40B4-BE49-F238E27FC236}">
                    <a16:creationId xmlns:a16="http://schemas.microsoft.com/office/drawing/2014/main" id="{4150AFAB-CDC8-3971-5CA4-6ADA19320168}"/>
                  </a:ext>
                </a:extLst>
              </p14:cNvPr>
              <p14:cNvContentPartPr/>
              <p14:nvPr/>
            </p14:nvContentPartPr>
            <p14:xfrm>
              <a:off x="4492691" y="2248975"/>
              <a:ext cx="240840" cy="318240"/>
            </p14:xfrm>
          </p:contentPart>
        </mc:Choice>
        <mc:Fallback xmlns="">
          <p:pic>
            <p:nvPicPr>
              <p:cNvPr id="314" name="Ink 313">
                <a:extLst>
                  <a:ext uri="{FF2B5EF4-FFF2-40B4-BE49-F238E27FC236}">
                    <a16:creationId xmlns:a16="http://schemas.microsoft.com/office/drawing/2014/main" id="{4150AFAB-CDC8-3971-5CA4-6ADA19320168}"/>
                  </a:ext>
                </a:extLst>
              </p:cNvPr>
              <p:cNvPicPr/>
              <p:nvPr/>
            </p:nvPicPr>
            <p:blipFill>
              <a:blip r:embed="rId449"/>
              <a:stretch>
                <a:fillRect/>
              </a:stretch>
            </p:blipFill>
            <p:spPr>
              <a:xfrm>
                <a:off x="4438691" y="2141335"/>
                <a:ext cx="348480" cy="53388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315" name="Ink 314">
                <a:extLst>
                  <a:ext uri="{FF2B5EF4-FFF2-40B4-BE49-F238E27FC236}">
                    <a16:creationId xmlns:a16="http://schemas.microsoft.com/office/drawing/2014/main" id="{EC9A147E-9C47-87B9-1812-37A4802843F1}"/>
                  </a:ext>
                </a:extLst>
              </p14:cNvPr>
              <p14:cNvContentPartPr/>
              <p14:nvPr/>
            </p14:nvContentPartPr>
            <p14:xfrm>
              <a:off x="4743251" y="2219095"/>
              <a:ext cx="1009080" cy="312480"/>
            </p14:xfrm>
          </p:contentPart>
        </mc:Choice>
        <mc:Fallback xmlns="">
          <p:pic>
            <p:nvPicPr>
              <p:cNvPr id="315" name="Ink 314">
                <a:extLst>
                  <a:ext uri="{FF2B5EF4-FFF2-40B4-BE49-F238E27FC236}">
                    <a16:creationId xmlns:a16="http://schemas.microsoft.com/office/drawing/2014/main" id="{EC9A147E-9C47-87B9-1812-37A4802843F1}"/>
                  </a:ext>
                </a:extLst>
              </p:cNvPr>
              <p:cNvPicPr/>
              <p:nvPr/>
            </p:nvPicPr>
            <p:blipFill>
              <a:blip r:embed="rId451"/>
              <a:stretch>
                <a:fillRect/>
              </a:stretch>
            </p:blipFill>
            <p:spPr>
              <a:xfrm>
                <a:off x="4689611" y="2111095"/>
                <a:ext cx="1116720" cy="52812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316" name="Ink 315">
                <a:extLst>
                  <a:ext uri="{FF2B5EF4-FFF2-40B4-BE49-F238E27FC236}">
                    <a16:creationId xmlns:a16="http://schemas.microsoft.com/office/drawing/2014/main" id="{5770F418-1773-DAF4-0558-A5A5CE2CD5EE}"/>
                  </a:ext>
                </a:extLst>
              </p14:cNvPr>
              <p14:cNvContentPartPr/>
              <p14:nvPr/>
            </p14:nvContentPartPr>
            <p14:xfrm>
              <a:off x="5614091" y="2224855"/>
              <a:ext cx="160560" cy="338760"/>
            </p14:xfrm>
          </p:contentPart>
        </mc:Choice>
        <mc:Fallback xmlns="">
          <p:pic>
            <p:nvPicPr>
              <p:cNvPr id="316" name="Ink 315">
                <a:extLst>
                  <a:ext uri="{FF2B5EF4-FFF2-40B4-BE49-F238E27FC236}">
                    <a16:creationId xmlns:a16="http://schemas.microsoft.com/office/drawing/2014/main" id="{5770F418-1773-DAF4-0558-A5A5CE2CD5EE}"/>
                  </a:ext>
                </a:extLst>
              </p:cNvPr>
              <p:cNvPicPr/>
              <p:nvPr/>
            </p:nvPicPr>
            <p:blipFill>
              <a:blip r:embed="rId453"/>
              <a:stretch>
                <a:fillRect/>
              </a:stretch>
            </p:blipFill>
            <p:spPr>
              <a:xfrm>
                <a:off x="5560451" y="2116855"/>
                <a:ext cx="268200" cy="55440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317" name="Ink 316">
                <a:extLst>
                  <a:ext uri="{FF2B5EF4-FFF2-40B4-BE49-F238E27FC236}">
                    <a16:creationId xmlns:a16="http://schemas.microsoft.com/office/drawing/2014/main" id="{F2493A8B-459E-6BD1-FBDA-BD5C755535A7}"/>
                  </a:ext>
                </a:extLst>
              </p14:cNvPr>
              <p14:cNvContentPartPr/>
              <p14:nvPr/>
            </p14:nvContentPartPr>
            <p14:xfrm>
              <a:off x="4699691" y="2393695"/>
              <a:ext cx="987480" cy="42840"/>
            </p14:xfrm>
          </p:contentPart>
        </mc:Choice>
        <mc:Fallback xmlns="">
          <p:pic>
            <p:nvPicPr>
              <p:cNvPr id="317" name="Ink 316">
                <a:extLst>
                  <a:ext uri="{FF2B5EF4-FFF2-40B4-BE49-F238E27FC236}">
                    <a16:creationId xmlns:a16="http://schemas.microsoft.com/office/drawing/2014/main" id="{F2493A8B-459E-6BD1-FBDA-BD5C755535A7}"/>
                  </a:ext>
                </a:extLst>
              </p:cNvPr>
              <p:cNvPicPr/>
              <p:nvPr/>
            </p:nvPicPr>
            <p:blipFill>
              <a:blip r:embed="rId455"/>
              <a:stretch>
                <a:fillRect/>
              </a:stretch>
            </p:blipFill>
            <p:spPr>
              <a:xfrm>
                <a:off x="4646051" y="2285695"/>
                <a:ext cx="109512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318" name="Ink 317">
                <a:extLst>
                  <a:ext uri="{FF2B5EF4-FFF2-40B4-BE49-F238E27FC236}">
                    <a16:creationId xmlns:a16="http://schemas.microsoft.com/office/drawing/2014/main" id="{3D70C825-ABCE-586B-D5BB-A96E6C84FF4C}"/>
                  </a:ext>
                </a:extLst>
              </p14:cNvPr>
              <p14:cNvContentPartPr/>
              <p14:nvPr/>
            </p14:nvContentPartPr>
            <p14:xfrm>
              <a:off x="4614011" y="2520415"/>
              <a:ext cx="1024920" cy="64440"/>
            </p14:xfrm>
          </p:contentPart>
        </mc:Choice>
        <mc:Fallback xmlns="">
          <p:pic>
            <p:nvPicPr>
              <p:cNvPr id="318" name="Ink 317">
                <a:extLst>
                  <a:ext uri="{FF2B5EF4-FFF2-40B4-BE49-F238E27FC236}">
                    <a16:creationId xmlns:a16="http://schemas.microsoft.com/office/drawing/2014/main" id="{3D70C825-ABCE-586B-D5BB-A96E6C84FF4C}"/>
                  </a:ext>
                </a:extLst>
              </p:cNvPr>
              <p:cNvPicPr/>
              <p:nvPr/>
            </p:nvPicPr>
            <p:blipFill>
              <a:blip r:embed="rId457"/>
              <a:stretch>
                <a:fillRect/>
              </a:stretch>
            </p:blipFill>
            <p:spPr>
              <a:xfrm>
                <a:off x="4560011" y="2412415"/>
                <a:ext cx="1132560" cy="28008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319" name="Ink 318">
                <a:extLst>
                  <a:ext uri="{FF2B5EF4-FFF2-40B4-BE49-F238E27FC236}">
                    <a16:creationId xmlns:a16="http://schemas.microsoft.com/office/drawing/2014/main" id="{F2603938-7296-B43C-962A-D2CE66BC512F}"/>
                  </a:ext>
                </a:extLst>
              </p14:cNvPr>
              <p14:cNvContentPartPr/>
              <p14:nvPr/>
            </p14:nvContentPartPr>
            <p14:xfrm>
              <a:off x="5992091" y="1174015"/>
              <a:ext cx="107640" cy="122400"/>
            </p14:xfrm>
          </p:contentPart>
        </mc:Choice>
        <mc:Fallback xmlns="">
          <p:pic>
            <p:nvPicPr>
              <p:cNvPr id="319" name="Ink 318">
                <a:extLst>
                  <a:ext uri="{FF2B5EF4-FFF2-40B4-BE49-F238E27FC236}">
                    <a16:creationId xmlns:a16="http://schemas.microsoft.com/office/drawing/2014/main" id="{F2603938-7296-B43C-962A-D2CE66BC512F}"/>
                  </a:ext>
                </a:extLst>
              </p:cNvPr>
              <p:cNvPicPr/>
              <p:nvPr/>
            </p:nvPicPr>
            <p:blipFill>
              <a:blip r:embed="rId459"/>
              <a:stretch>
                <a:fillRect/>
              </a:stretch>
            </p:blipFill>
            <p:spPr>
              <a:xfrm>
                <a:off x="5938451" y="1066375"/>
                <a:ext cx="215280" cy="33804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320" name="Ink 319">
                <a:extLst>
                  <a:ext uri="{FF2B5EF4-FFF2-40B4-BE49-F238E27FC236}">
                    <a16:creationId xmlns:a16="http://schemas.microsoft.com/office/drawing/2014/main" id="{E603D83E-79E4-74AE-F25A-347B8BE9AC1D}"/>
                  </a:ext>
                </a:extLst>
              </p14:cNvPr>
              <p14:cNvContentPartPr/>
              <p14:nvPr/>
            </p14:nvContentPartPr>
            <p14:xfrm>
              <a:off x="4648571" y="1257895"/>
              <a:ext cx="139320" cy="198360"/>
            </p14:xfrm>
          </p:contentPart>
        </mc:Choice>
        <mc:Fallback xmlns="">
          <p:pic>
            <p:nvPicPr>
              <p:cNvPr id="320" name="Ink 319">
                <a:extLst>
                  <a:ext uri="{FF2B5EF4-FFF2-40B4-BE49-F238E27FC236}">
                    <a16:creationId xmlns:a16="http://schemas.microsoft.com/office/drawing/2014/main" id="{E603D83E-79E4-74AE-F25A-347B8BE9AC1D}"/>
                  </a:ext>
                </a:extLst>
              </p:cNvPr>
              <p:cNvPicPr/>
              <p:nvPr/>
            </p:nvPicPr>
            <p:blipFill>
              <a:blip r:embed="rId461"/>
              <a:stretch>
                <a:fillRect/>
              </a:stretch>
            </p:blipFill>
            <p:spPr>
              <a:xfrm>
                <a:off x="4594931" y="1149895"/>
                <a:ext cx="246960" cy="41400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321" name="Ink 320">
                <a:extLst>
                  <a:ext uri="{FF2B5EF4-FFF2-40B4-BE49-F238E27FC236}">
                    <a16:creationId xmlns:a16="http://schemas.microsoft.com/office/drawing/2014/main" id="{78F11D46-BBA2-6A79-753A-9895830151BB}"/>
                  </a:ext>
                </a:extLst>
              </p14:cNvPr>
              <p14:cNvContentPartPr/>
              <p14:nvPr/>
            </p14:nvContentPartPr>
            <p14:xfrm>
              <a:off x="5980931" y="1196335"/>
              <a:ext cx="174240" cy="182880"/>
            </p14:xfrm>
          </p:contentPart>
        </mc:Choice>
        <mc:Fallback xmlns="">
          <p:pic>
            <p:nvPicPr>
              <p:cNvPr id="321" name="Ink 320">
                <a:extLst>
                  <a:ext uri="{FF2B5EF4-FFF2-40B4-BE49-F238E27FC236}">
                    <a16:creationId xmlns:a16="http://schemas.microsoft.com/office/drawing/2014/main" id="{78F11D46-BBA2-6A79-753A-9895830151BB}"/>
                  </a:ext>
                </a:extLst>
              </p:cNvPr>
              <p:cNvPicPr/>
              <p:nvPr/>
            </p:nvPicPr>
            <p:blipFill>
              <a:blip r:embed="rId463"/>
              <a:stretch>
                <a:fillRect/>
              </a:stretch>
            </p:blipFill>
            <p:spPr>
              <a:xfrm>
                <a:off x="5927291" y="1088335"/>
                <a:ext cx="281880" cy="398520"/>
              </a:xfrm>
              <a:prstGeom prst="rect">
                <a:avLst/>
              </a:prstGeom>
            </p:spPr>
          </p:pic>
        </mc:Fallback>
      </mc:AlternateContent>
      <p:grpSp>
        <p:nvGrpSpPr>
          <p:cNvPr id="323" name="Group 322">
            <a:extLst>
              <a:ext uri="{FF2B5EF4-FFF2-40B4-BE49-F238E27FC236}">
                <a16:creationId xmlns:a16="http://schemas.microsoft.com/office/drawing/2014/main" id="{2E53A0C9-698A-5EF3-AD95-551E55A6C62A}"/>
              </a:ext>
            </a:extLst>
          </p:cNvPr>
          <p:cNvGrpSpPr/>
          <p:nvPr/>
        </p:nvGrpSpPr>
        <p:grpSpPr>
          <a:xfrm>
            <a:off x="7000091" y="3317815"/>
            <a:ext cx="280080" cy="323640"/>
            <a:chOff x="7000091" y="3317815"/>
            <a:chExt cx="280080" cy="323640"/>
          </a:xfrm>
        </p:grpSpPr>
        <mc:AlternateContent xmlns:mc="http://schemas.openxmlformats.org/markup-compatibility/2006" xmlns:p14="http://schemas.microsoft.com/office/powerpoint/2010/main">
          <mc:Choice Requires="p14">
            <p:contentPart p14:bwMode="auto" r:id="rId464">
              <p14:nvContentPartPr>
                <p14:cNvPr id="151" name="Ink 150">
                  <a:extLst>
                    <a:ext uri="{FF2B5EF4-FFF2-40B4-BE49-F238E27FC236}">
                      <a16:creationId xmlns:a16="http://schemas.microsoft.com/office/drawing/2014/main" id="{1411C5AB-7F40-E816-5C0D-9E13C0D33DD6}"/>
                    </a:ext>
                  </a:extLst>
                </p14:cNvPr>
                <p14:cNvContentPartPr/>
                <p14:nvPr/>
              </p14:nvContentPartPr>
              <p14:xfrm>
                <a:off x="7071371" y="3389455"/>
                <a:ext cx="23760" cy="252000"/>
              </p14:xfrm>
            </p:contentPart>
          </mc:Choice>
          <mc:Fallback xmlns="">
            <p:pic>
              <p:nvPicPr>
                <p:cNvPr id="151" name="Ink 150">
                  <a:extLst>
                    <a:ext uri="{FF2B5EF4-FFF2-40B4-BE49-F238E27FC236}">
                      <a16:creationId xmlns:a16="http://schemas.microsoft.com/office/drawing/2014/main" id="{1411C5AB-7F40-E816-5C0D-9E13C0D33DD6}"/>
                    </a:ext>
                  </a:extLst>
                </p:cNvPr>
                <p:cNvPicPr/>
                <p:nvPr/>
              </p:nvPicPr>
              <p:blipFill>
                <a:blip r:embed="rId465"/>
                <a:stretch>
                  <a:fillRect/>
                </a:stretch>
              </p:blipFill>
              <p:spPr>
                <a:xfrm>
                  <a:off x="7062371" y="3380455"/>
                  <a:ext cx="4140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152" name="Ink 151">
                  <a:extLst>
                    <a:ext uri="{FF2B5EF4-FFF2-40B4-BE49-F238E27FC236}">
                      <a16:creationId xmlns:a16="http://schemas.microsoft.com/office/drawing/2014/main" id="{1AD3FEE6-DE65-8D01-A763-1A5C957B9D3E}"/>
                    </a:ext>
                  </a:extLst>
                </p14:cNvPr>
                <p14:cNvContentPartPr/>
                <p14:nvPr/>
              </p14:nvContentPartPr>
              <p14:xfrm>
                <a:off x="7190891" y="3400255"/>
                <a:ext cx="11160" cy="238680"/>
              </p14:xfrm>
            </p:contentPart>
          </mc:Choice>
          <mc:Fallback xmlns="">
            <p:pic>
              <p:nvPicPr>
                <p:cNvPr id="152" name="Ink 151">
                  <a:extLst>
                    <a:ext uri="{FF2B5EF4-FFF2-40B4-BE49-F238E27FC236}">
                      <a16:creationId xmlns:a16="http://schemas.microsoft.com/office/drawing/2014/main" id="{1AD3FEE6-DE65-8D01-A763-1A5C957B9D3E}"/>
                    </a:ext>
                  </a:extLst>
                </p:cNvPr>
                <p:cNvPicPr/>
                <p:nvPr/>
              </p:nvPicPr>
              <p:blipFill>
                <a:blip r:embed="rId467"/>
                <a:stretch>
                  <a:fillRect/>
                </a:stretch>
              </p:blipFill>
              <p:spPr>
                <a:xfrm>
                  <a:off x="7181891" y="3391255"/>
                  <a:ext cx="2880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153" name="Ink 152">
                  <a:extLst>
                    <a:ext uri="{FF2B5EF4-FFF2-40B4-BE49-F238E27FC236}">
                      <a16:creationId xmlns:a16="http://schemas.microsoft.com/office/drawing/2014/main" id="{AF4E665B-AC48-A8C9-E8E2-1CEF794692C7}"/>
                    </a:ext>
                  </a:extLst>
                </p14:cNvPr>
                <p14:cNvContentPartPr/>
                <p14:nvPr/>
              </p14:nvContentPartPr>
              <p14:xfrm>
                <a:off x="7048691" y="3540295"/>
                <a:ext cx="152280" cy="33480"/>
              </p14:xfrm>
            </p:contentPart>
          </mc:Choice>
          <mc:Fallback xmlns="">
            <p:pic>
              <p:nvPicPr>
                <p:cNvPr id="153" name="Ink 152">
                  <a:extLst>
                    <a:ext uri="{FF2B5EF4-FFF2-40B4-BE49-F238E27FC236}">
                      <a16:creationId xmlns:a16="http://schemas.microsoft.com/office/drawing/2014/main" id="{AF4E665B-AC48-A8C9-E8E2-1CEF794692C7}"/>
                    </a:ext>
                  </a:extLst>
                </p:cNvPr>
                <p:cNvPicPr/>
                <p:nvPr/>
              </p:nvPicPr>
              <p:blipFill>
                <a:blip r:embed="rId469"/>
                <a:stretch>
                  <a:fillRect/>
                </a:stretch>
              </p:blipFill>
              <p:spPr>
                <a:xfrm>
                  <a:off x="7040051" y="3531295"/>
                  <a:ext cx="16992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322" name="Ink 321">
                  <a:extLst>
                    <a:ext uri="{FF2B5EF4-FFF2-40B4-BE49-F238E27FC236}">
                      <a16:creationId xmlns:a16="http://schemas.microsoft.com/office/drawing/2014/main" id="{E5B3F9C5-1E2C-E95B-8D23-F83E9CA3A87C}"/>
                    </a:ext>
                  </a:extLst>
                </p14:cNvPr>
                <p14:cNvContentPartPr/>
                <p14:nvPr/>
              </p14:nvContentPartPr>
              <p14:xfrm>
                <a:off x="7000091" y="3317815"/>
                <a:ext cx="280080" cy="16920"/>
              </p14:xfrm>
            </p:contentPart>
          </mc:Choice>
          <mc:Fallback xmlns="">
            <p:pic>
              <p:nvPicPr>
                <p:cNvPr id="322" name="Ink 321">
                  <a:extLst>
                    <a:ext uri="{FF2B5EF4-FFF2-40B4-BE49-F238E27FC236}">
                      <a16:creationId xmlns:a16="http://schemas.microsoft.com/office/drawing/2014/main" id="{E5B3F9C5-1E2C-E95B-8D23-F83E9CA3A87C}"/>
                    </a:ext>
                  </a:extLst>
                </p:cNvPr>
                <p:cNvPicPr/>
                <p:nvPr/>
              </p:nvPicPr>
              <p:blipFill>
                <a:blip r:embed="rId471"/>
                <a:stretch>
                  <a:fillRect/>
                </a:stretch>
              </p:blipFill>
              <p:spPr>
                <a:xfrm>
                  <a:off x="6991091" y="3309175"/>
                  <a:ext cx="297720" cy="34560"/>
                </a:xfrm>
                <a:prstGeom prst="rect">
                  <a:avLst/>
                </a:prstGeom>
              </p:spPr>
            </p:pic>
          </mc:Fallback>
        </mc:AlternateContent>
      </p:grpSp>
      <p:grpSp>
        <p:nvGrpSpPr>
          <p:cNvPr id="328" name="Group 327">
            <a:extLst>
              <a:ext uri="{FF2B5EF4-FFF2-40B4-BE49-F238E27FC236}">
                <a16:creationId xmlns:a16="http://schemas.microsoft.com/office/drawing/2014/main" id="{99A78FAF-98DA-29E6-3AF5-5603C97EE8CF}"/>
              </a:ext>
            </a:extLst>
          </p:cNvPr>
          <p:cNvGrpSpPr/>
          <p:nvPr/>
        </p:nvGrpSpPr>
        <p:grpSpPr>
          <a:xfrm>
            <a:off x="6727211" y="4617775"/>
            <a:ext cx="1203480" cy="321480"/>
            <a:chOff x="6727211" y="4617775"/>
            <a:chExt cx="1203480" cy="321480"/>
          </a:xfrm>
        </p:grpSpPr>
        <mc:AlternateContent xmlns:mc="http://schemas.openxmlformats.org/markup-compatibility/2006" xmlns:p14="http://schemas.microsoft.com/office/powerpoint/2010/main">
          <mc:Choice Requires="p14">
            <p:contentPart p14:bwMode="auto" r:id="rId472">
              <p14:nvContentPartPr>
                <p14:cNvPr id="204" name="Ink 203">
                  <a:extLst>
                    <a:ext uri="{FF2B5EF4-FFF2-40B4-BE49-F238E27FC236}">
                      <a16:creationId xmlns:a16="http://schemas.microsoft.com/office/drawing/2014/main" id="{E721E3D4-7070-6F57-BD1B-DC5546950A9B}"/>
                    </a:ext>
                  </a:extLst>
                </p14:cNvPr>
                <p14:cNvContentPartPr/>
                <p14:nvPr/>
              </p14:nvContentPartPr>
              <p14:xfrm>
                <a:off x="7380611" y="4714975"/>
                <a:ext cx="9720" cy="213120"/>
              </p14:xfrm>
            </p:contentPart>
          </mc:Choice>
          <mc:Fallback xmlns="">
            <p:pic>
              <p:nvPicPr>
                <p:cNvPr id="204" name="Ink 203">
                  <a:extLst>
                    <a:ext uri="{FF2B5EF4-FFF2-40B4-BE49-F238E27FC236}">
                      <a16:creationId xmlns:a16="http://schemas.microsoft.com/office/drawing/2014/main" id="{E721E3D4-7070-6F57-BD1B-DC5546950A9B}"/>
                    </a:ext>
                  </a:extLst>
                </p:cNvPr>
                <p:cNvPicPr/>
                <p:nvPr/>
              </p:nvPicPr>
              <p:blipFill>
                <a:blip r:embed="rId473"/>
                <a:stretch>
                  <a:fillRect/>
                </a:stretch>
              </p:blipFill>
              <p:spPr>
                <a:xfrm>
                  <a:off x="7371611" y="4705975"/>
                  <a:ext cx="2736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205" name="Ink 204">
                  <a:extLst>
                    <a:ext uri="{FF2B5EF4-FFF2-40B4-BE49-F238E27FC236}">
                      <a16:creationId xmlns:a16="http://schemas.microsoft.com/office/drawing/2014/main" id="{D4FA9B42-4E22-ED14-927E-A86F439C97DD}"/>
                    </a:ext>
                  </a:extLst>
                </p14:cNvPr>
                <p14:cNvContentPartPr/>
                <p14:nvPr/>
              </p14:nvContentPartPr>
              <p14:xfrm>
                <a:off x="7473851" y="4730815"/>
                <a:ext cx="14400" cy="208440"/>
              </p14:xfrm>
            </p:contentPart>
          </mc:Choice>
          <mc:Fallback xmlns="">
            <p:pic>
              <p:nvPicPr>
                <p:cNvPr id="205" name="Ink 204">
                  <a:extLst>
                    <a:ext uri="{FF2B5EF4-FFF2-40B4-BE49-F238E27FC236}">
                      <a16:creationId xmlns:a16="http://schemas.microsoft.com/office/drawing/2014/main" id="{D4FA9B42-4E22-ED14-927E-A86F439C97DD}"/>
                    </a:ext>
                  </a:extLst>
                </p:cNvPr>
                <p:cNvPicPr/>
                <p:nvPr/>
              </p:nvPicPr>
              <p:blipFill>
                <a:blip r:embed="rId475"/>
                <a:stretch>
                  <a:fillRect/>
                </a:stretch>
              </p:blipFill>
              <p:spPr>
                <a:xfrm>
                  <a:off x="7465211" y="4721815"/>
                  <a:ext cx="3204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206" name="Ink 205">
                  <a:extLst>
                    <a:ext uri="{FF2B5EF4-FFF2-40B4-BE49-F238E27FC236}">
                      <a16:creationId xmlns:a16="http://schemas.microsoft.com/office/drawing/2014/main" id="{5A49C21F-EC20-3BAF-444E-69CBBC2A5A9A}"/>
                    </a:ext>
                  </a:extLst>
                </p14:cNvPr>
                <p14:cNvContentPartPr/>
                <p14:nvPr/>
              </p14:nvContentPartPr>
              <p14:xfrm>
                <a:off x="7383491" y="4837735"/>
                <a:ext cx="76320" cy="4320"/>
              </p14:xfrm>
            </p:contentPart>
          </mc:Choice>
          <mc:Fallback xmlns="">
            <p:pic>
              <p:nvPicPr>
                <p:cNvPr id="206" name="Ink 205">
                  <a:extLst>
                    <a:ext uri="{FF2B5EF4-FFF2-40B4-BE49-F238E27FC236}">
                      <a16:creationId xmlns:a16="http://schemas.microsoft.com/office/drawing/2014/main" id="{5A49C21F-EC20-3BAF-444E-69CBBC2A5A9A}"/>
                    </a:ext>
                  </a:extLst>
                </p:cNvPr>
                <p:cNvPicPr/>
                <p:nvPr/>
              </p:nvPicPr>
              <p:blipFill>
                <a:blip r:embed="rId477"/>
                <a:stretch>
                  <a:fillRect/>
                </a:stretch>
              </p:blipFill>
              <p:spPr>
                <a:xfrm>
                  <a:off x="7374491" y="4829095"/>
                  <a:ext cx="9396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208" name="Ink 207">
                  <a:extLst>
                    <a:ext uri="{FF2B5EF4-FFF2-40B4-BE49-F238E27FC236}">
                      <a16:creationId xmlns:a16="http://schemas.microsoft.com/office/drawing/2014/main" id="{10FA21B9-7AAF-FDDB-A45D-53077B97D3C5}"/>
                    </a:ext>
                  </a:extLst>
                </p14:cNvPr>
                <p14:cNvContentPartPr/>
                <p14:nvPr/>
              </p14:nvContentPartPr>
              <p14:xfrm>
                <a:off x="7584371" y="4617775"/>
                <a:ext cx="69480" cy="78840"/>
              </p14:xfrm>
            </p:contentPart>
          </mc:Choice>
          <mc:Fallback xmlns="">
            <p:pic>
              <p:nvPicPr>
                <p:cNvPr id="208" name="Ink 207">
                  <a:extLst>
                    <a:ext uri="{FF2B5EF4-FFF2-40B4-BE49-F238E27FC236}">
                      <a16:creationId xmlns:a16="http://schemas.microsoft.com/office/drawing/2014/main" id="{10FA21B9-7AAF-FDDB-A45D-53077B97D3C5}"/>
                    </a:ext>
                  </a:extLst>
                </p:cNvPr>
                <p:cNvPicPr/>
                <p:nvPr/>
              </p:nvPicPr>
              <p:blipFill>
                <a:blip r:embed="rId479"/>
                <a:stretch>
                  <a:fillRect/>
                </a:stretch>
              </p:blipFill>
              <p:spPr>
                <a:xfrm>
                  <a:off x="7575731" y="4608775"/>
                  <a:ext cx="8712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210" name="Ink 209">
                  <a:extLst>
                    <a:ext uri="{FF2B5EF4-FFF2-40B4-BE49-F238E27FC236}">
                      <a16:creationId xmlns:a16="http://schemas.microsoft.com/office/drawing/2014/main" id="{0269962F-FEFE-F279-2151-EF5C69AFF28A}"/>
                    </a:ext>
                  </a:extLst>
                </p14:cNvPr>
                <p14:cNvContentPartPr/>
                <p14:nvPr/>
              </p14:nvContentPartPr>
              <p14:xfrm>
                <a:off x="7794251" y="4820815"/>
                <a:ext cx="136440" cy="8640"/>
              </p14:xfrm>
            </p:contentPart>
          </mc:Choice>
          <mc:Fallback xmlns="">
            <p:pic>
              <p:nvPicPr>
                <p:cNvPr id="210" name="Ink 209">
                  <a:extLst>
                    <a:ext uri="{FF2B5EF4-FFF2-40B4-BE49-F238E27FC236}">
                      <a16:creationId xmlns:a16="http://schemas.microsoft.com/office/drawing/2014/main" id="{0269962F-FEFE-F279-2151-EF5C69AFF28A}"/>
                    </a:ext>
                  </a:extLst>
                </p:cNvPr>
                <p:cNvPicPr/>
                <p:nvPr/>
              </p:nvPicPr>
              <p:blipFill>
                <a:blip r:embed="rId481"/>
                <a:stretch>
                  <a:fillRect/>
                </a:stretch>
              </p:blipFill>
              <p:spPr>
                <a:xfrm>
                  <a:off x="7785611" y="4812175"/>
                  <a:ext cx="15408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211" name="Ink 210">
                  <a:extLst>
                    <a:ext uri="{FF2B5EF4-FFF2-40B4-BE49-F238E27FC236}">
                      <a16:creationId xmlns:a16="http://schemas.microsoft.com/office/drawing/2014/main" id="{E9ADC480-DEB4-5F3D-2329-939943577143}"/>
                    </a:ext>
                  </a:extLst>
                </p14:cNvPr>
                <p14:cNvContentPartPr/>
                <p14:nvPr/>
              </p14:nvContentPartPr>
              <p14:xfrm>
                <a:off x="7750331" y="4866535"/>
                <a:ext cx="145440" cy="14760"/>
              </p14:xfrm>
            </p:contentPart>
          </mc:Choice>
          <mc:Fallback xmlns="">
            <p:pic>
              <p:nvPicPr>
                <p:cNvPr id="211" name="Ink 210">
                  <a:extLst>
                    <a:ext uri="{FF2B5EF4-FFF2-40B4-BE49-F238E27FC236}">
                      <a16:creationId xmlns:a16="http://schemas.microsoft.com/office/drawing/2014/main" id="{E9ADC480-DEB4-5F3D-2329-939943577143}"/>
                    </a:ext>
                  </a:extLst>
                </p:cNvPr>
                <p:cNvPicPr/>
                <p:nvPr/>
              </p:nvPicPr>
              <p:blipFill>
                <a:blip r:embed="rId483"/>
                <a:stretch>
                  <a:fillRect/>
                </a:stretch>
              </p:blipFill>
              <p:spPr>
                <a:xfrm>
                  <a:off x="7741331" y="4857535"/>
                  <a:ext cx="16308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324" name="Ink 323">
                  <a:extLst>
                    <a:ext uri="{FF2B5EF4-FFF2-40B4-BE49-F238E27FC236}">
                      <a16:creationId xmlns:a16="http://schemas.microsoft.com/office/drawing/2014/main" id="{427BDC38-5A6C-DB21-1D18-2BA17E809CA5}"/>
                    </a:ext>
                  </a:extLst>
                </p14:cNvPr>
                <p14:cNvContentPartPr/>
                <p14:nvPr/>
              </p14:nvContentPartPr>
              <p14:xfrm>
                <a:off x="6775091" y="4817935"/>
                <a:ext cx="209520" cy="5760"/>
              </p14:xfrm>
            </p:contentPart>
          </mc:Choice>
          <mc:Fallback xmlns="">
            <p:pic>
              <p:nvPicPr>
                <p:cNvPr id="324" name="Ink 323">
                  <a:extLst>
                    <a:ext uri="{FF2B5EF4-FFF2-40B4-BE49-F238E27FC236}">
                      <a16:creationId xmlns:a16="http://schemas.microsoft.com/office/drawing/2014/main" id="{427BDC38-5A6C-DB21-1D18-2BA17E809CA5}"/>
                    </a:ext>
                  </a:extLst>
                </p:cNvPr>
                <p:cNvPicPr/>
                <p:nvPr/>
              </p:nvPicPr>
              <p:blipFill>
                <a:blip r:embed="rId485"/>
                <a:stretch>
                  <a:fillRect/>
                </a:stretch>
              </p:blipFill>
              <p:spPr>
                <a:xfrm>
                  <a:off x="6766091" y="4809295"/>
                  <a:ext cx="22716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325" name="Ink 324">
                  <a:extLst>
                    <a:ext uri="{FF2B5EF4-FFF2-40B4-BE49-F238E27FC236}">
                      <a16:creationId xmlns:a16="http://schemas.microsoft.com/office/drawing/2014/main" id="{61B1A1A5-2CC3-8EA9-33CA-FFA26C3AF368}"/>
                    </a:ext>
                  </a:extLst>
                </p14:cNvPr>
                <p14:cNvContentPartPr/>
                <p14:nvPr/>
              </p14:nvContentPartPr>
              <p14:xfrm>
                <a:off x="6727211" y="4776535"/>
                <a:ext cx="150840" cy="69840"/>
              </p14:xfrm>
            </p:contentPart>
          </mc:Choice>
          <mc:Fallback xmlns="">
            <p:pic>
              <p:nvPicPr>
                <p:cNvPr id="325" name="Ink 324">
                  <a:extLst>
                    <a:ext uri="{FF2B5EF4-FFF2-40B4-BE49-F238E27FC236}">
                      <a16:creationId xmlns:a16="http://schemas.microsoft.com/office/drawing/2014/main" id="{61B1A1A5-2CC3-8EA9-33CA-FFA26C3AF368}"/>
                    </a:ext>
                  </a:extLst>
                </p:cNvPr>
                <p:cNvPicPr/>
                <p:nvPr/>
              </p:nvPicPr>
              <p:blipFill>
                <a:blip r:embed="rId487"/>
                <a:stretch>
                  <a:fillRect/>
                </a:stretch>
              </p:blipFill>
              <p:spPr>
                <a:xfrm>
                  <a:off x="6718571" y="4767535"/>
                  <a:ext cx="16848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327" name="Ink 326">
                  <a:extLst>
                    <a:ext uri="{FF2B5EF4-FFF2-40B4-BE49-F238E27FC236}">
                      <a16:creationId xmlns:a16="http://schemas.microsoft.com/office/drawing/2014/main" id="{53AF75F7-49B7-A060-6E14-CBDF460DABAE}"/>
                    </a:ext>
                  </a:extLst>
                </p14:cNvPr>
                <p14:cNvContentPartPr/>
                <p14:nvPr/>
              </p14:nvContentPartPr>
              <p14:xfrm>
                <a:off x="7146971" y="4809295"/>
                <a:ext cx="64440" cy="38880"/>
              </p14:xfrm>
            </p:contentPart>
          </mc:Choice>
          <mc:Fallback xmlns="">
            <p:pic>
              <p:nvPicPr>
                <p:cNvPr id="327" name="Ink 326">
                  <a:extLst>
                    <a:ext uri="{FF2B5EF4-FFF2-40B4-BE49-F238E27FC236}">
                      <a16:creationId xmlns:a16="http://schemas.microsoft.com/office/drawing/2014/main" id="{53AF75F7-49B7-A060-6E14-CBDF460DABAE}"/>
                    </a:ext>
                  </a:extLst>
                </p:cNvPr>
                <p:cNvPicPr/>
                <p:nvPr/>
              </p:nvPicPr>
              <p:blipFill>
                <a:blip r:embed="rId489"/>
                <a:stretch>
                  <a:fillRect/>
                </a:stretch>
              </p:blipFill>
              <p:spPr>
                <a:xfrm>
                  <a:off x="7138331" y="4800655"/>
                  <a:ext cx="82080" cy="56520"/>
                </a:xfrm>
                <a:prstGeom prst="rect">
                  <a:avLst/>
                </a:prstGeom>
              </p:spPr>
            </p:pic>
          </mc:Fallback>
        </mc:AlternateContent>
      </p:grpSp>
      <p:grpSp>
        <p:nvGrpSpPr>
          <p:cNvPr id="332" name="Group 331">
            <a:extLst>
              <a:ext uri="{FF2B5EF4-FFF2-40B4-BE49-F238E27FC236}">
                <a16:creationId xmlns:a16="http://schemas.microsoft.com/office/drawing/2014/main" id="{79E775F5-56EB-871F-60DA-320DC13EE58B}"/>
              </a:ext>
            </a:extLst>
          </p:cNvPr>
          <p:cNvGrpSpPr/>
          <p:nvPr/>
        </p:nvGrpSpPr>
        <p:grpSpPr>
          <a:xfrm>
            <a:off x="10478051" y="811135"/>
            <a:ext cx="972720" cy="395640"/>
            <a:chOff x="10478051" y="811135"/>
            <a:chExt cx="972720" cy="395640"/>
          </a:xfrm>
        </p:grpSpPr>
        <mc:AlternateContent xmlns:mc="http://schemas.openxmlformats.org/markup-compatibility/2006" xmlns:p14="http://schemas.microsoft.com/office/powerpoint/2010/main">
          <mc:Choice Requires="p14">
            <p:contentPart p14:bwMode="auto" r:id="rId490">
              <p14:nvContentPartPr>
                <p14:cNvPr id="329" name="Ink 328">
                  <a:extLst>
                    <a:ext uri="{FF2B5EF4-FFF2-40B4-BE49-F238E27FC236}">
                      <a16:creationId xmlns:a16="http://schemas.microsoft.com/office/drawing/2014/main" id="{C55592F6-EE36-B549-A43D-6D7F3D66F293}"/>
                    </a:ext>
                  </a:extLst>
                </p14:cNvPr>
                <p14:cNvContentPartPr/>
                <p14:nvPr/>
              </p14:nvContentPartPr>
              <p14:xfrm>
                <a:off x="10478051" y="833095"/>
                <a:ext cx="249480" cy="364680"/>
              </p14:xfrm>
            </p:contentPart>
          </mc:Choice>
          <mc:Fallback xmlns="">
            <p:pic>
              <p:nvPicPr>
                <p:cNvPr id="329" name="Ink 328">
                  <a:extLst>
                    <a:ext uri="{FF2B5EF4-FFF2-40B4-BE49-F238E27FC236}">
                      <a16:creationId xmlns:a16="http://schemas.microsoft.com/office/drawing/2014/main" id="{C55592F6-EE36-B549-A43D-6D7F3D66F293}"/>
                    </a:ext>
                  </a:extLst>
                </p:cNvPr>
                <p:cNvPicPr/>
                <p:nvPr/>
              </p:nvPicPr>
              <p:blipFill>
                <a:blip r:embed="rId491"/>
                <a:stretch>
                  <a:fillRect/>
                </a:stretch>
              </p:blipFill>
              <p:spPr>
                <a:xfrm>
                  <a:off x="10469051" y="824095"/>
                  <a:ext cx="267120" cy="38232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330" name="Ink 329">
                  <a:extLst>
                    <a:ext uri="{FF2B5EF4-FFF2-40B4-BE49-F238E27FC236}">
                      <a16:creationId xmlns:a16="http://schemas.microsoft.com/office/drawing/2014/main" id="{EEE60FF3-9044-4B6B-7256-9DA28B3F294F}"/>
                    </a:ext>
                  </a:extLst>
                </p14:cNvPr>
                <p14:cNvContentPartPr/>
                <p14:nvPr/>
              </p14:nvContentPartPr>
              <p14:xfrm>
                <a:off x="10829771" y="856135"/>
                <a:ext cx="273240" cy="309600"/>
              </p14:xfrm>
            </p:contentPart>
          </mc:Choice>
          <mc:Fallback xmlns="">
            <p:pic>
              <p:nvPicPr>
                <p:cNvPr id="330" name="Ink 329">
                  <a:extLst>
                    <a:ext uri="{FF2B5EF4-FFF2-40B4-BE49-F238E27FC236}">
                      <a16:creationId xmlns:a16="http://schemas.microsoft.com/office/drawing/2014/main" id="{EEE60FF3-9044-4B6B-7256-9DA28B3F294F}"/>
                    </a:ext>
                  </a:extLst>
                </p:cNvPr>
                <p:cNvPicPr/>
                <p:nvPr/>
              </p:nvPicPr>
              <p:blipFill>
                <a:blip r:embed="rId493"/>
                <a:stretch>
                  <a:fillRect/>
                </a:stretch>
              </p:blipFill>
              <p:spPr>
                <a:xfrm>
                  <a:off x="10820771" y="847495"/>
                  <a:ext cx="290880" cy="32724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331" name="Ink 330">
                  <a:extLst>
                    <a:ext uri="{FF2B5EF4-FFF2-40B4-BE49-F238E27FC236}">
                      <a16:creationId xmlns:a16="http://schemas.microsoft.com/office/drawing/2014/main" id="{C10E921A-69D9-38E2-4D36-61E484E84D55}"/>
                    </a:ext>
                  </a:extLst>
                </p14:cNvPr>
                <p14:cNvContentPartPr/>
                <p14:nvPr/>
              </p14:nvContentPartPr>
              <p14:xfrm>
                <a:off x="11247011" y="811135"/>
                <a:ext cx="203760" cy="395640"/>
              </p14:xfrm>
            </p:contentPart>
          </mc:Choice>
          <mc:Fallback xmlns="">
            <p:pic>
              <p:nvPicPr>
                <p:cNvPr id="331" name="Ink 330">
                  <a:extLst>
                    <a:ext uri="{FF2B5EF4-FFF2-40B4-BE49-F238E27FC236}">
                      <a16:creationId xmlns:a16="http://schemas.microsoft.com/office/drawing/2014/main" id="{C10E921A-69D9-38E2-4D36-61E484E84D55}"/>
                    </a:ext>
                  </a:extLst>
                </p:cNvPr>
                <p:cNvPicPr/>
                <p:nvPr/>
              </p:nvPicPr>
              <p:blipFill>
                <a:blip r:embed="rId495"/>
                <a:stretch>
                  <a:fillRect/>
                </a:stretch>
              </p:blipFill>
              <p:spPr>
                <a:xfrm>
                  <a:off x="11238371" y="802135"/>
                  <a:ext cx="221400" cy="413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96">
            <p14:nvContentPartPr>
              <p14:cNvPr id="333" name="Ink 332">
                <a:extLst>
                  <a:ext uri="{FF2B5EF4-FFF2-40B4-BE49-F238E27FC236}">
                    <a16:creationId xmlns:a16="http://schemas.microsoft.com/office/drawing/2014/main" id="{00D96A6E-C236-F285-3D76-8749C93874F2}"/>
                  </a:ext>
                </a:extLst>
              </p14:cNvPr>
              <p14:cNvContentPartPr/>
              <p14:nvPr/>
            </p14:nvContentPartPr>
            <p14:xfrm>
              <a:off x="9817811" y="955135"/>
              <a:ext cx="531000" cy="104400"/>
            </p14:xfrm>
          </p:contentPart>
        </mc:Choice>
        <mc:Fallback xmlns="">
          <p:pic>
            <p:nvPicPr>
              <p:cNvPr id="333" name="Ink 332">
                <a:extLst>
                  <a:ext uri="{FF2B5EF4-FFF2-40B4-BE49-F238E27FC236}">
                    <a16:creationId xmlns:a16="http://schemas.microsoft.com/office/drawing/2014/main" id="{00D96A6E-C236-F285-3D76-8749C93874F2}"/>
                  </a:ext>
                </a:extLst>
              </p:cNvPr>
              <p:cNvPicPr/>
              <p:nvPr/>
            </p:nvPicPr>
            <p:blipFill>
              <a:blip r:embed="rId497"/>
              <a:stretch>
                <a:fillRect/>
              </a:stretch>
            </p:blipFill>
            <p:spPr>
              <a:xfrm>
                <a:off x="9808811" y="946495"/>
                <a:ext cx="548640" cy="122040"/>
              </a:xfrm>
              <a:prstGeom prst="rect">
                <a:avLst/>
              </a:prstGeom>
            </p:spPr>
          </p:pic>
        </mc:Fallback>
      </mc:AlternateContent>
    </p:spTree>
    <p:extLst>
      <p:ext uri="{BB962C8B-B14F-4D97-AF65-F5344CB8AC3E}">
        <p14:creationId xmlns:p14="http://schemas.microsoft.com/office/powerpoint/2010/main" val="18309627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hapter 7 Atoms in a magnetic field - ppt download">
            <a:extLst>
              <a:ext uri="{FF2B5EF4-FFF2-40B4-BE49-F238E27FC236}">
                <a16:creationId xmlns:a16="http://schemas.microsoft.com/office/drawing/2014/main" id="{9472D131-298D-B8DA-71AF-29013858C9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3320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6" name="Ink 5">
                <a:extLst>
                  <a:ext uri="{FF2B5EF4-FFF2-40B4-BE49-F238E27FC236}">
                    <a16:creationId xmlns:a16="http://schemas.microsoft.com/office/drawing/2014/main" id="{B4202C83-77A4-2C7D-2AE3-2AD3BB2E770F}"/>
                  </a:ext>
                </a:extLst>
              </p14:cNvPr>
              <p14:cNvContentPartPr/>
              <p14:nvPr/>
            </p14:nvContentPartPr>
            <p14:xfrm>
              <a:off x="2365451" y="351775"/>
              <a:ext cx="1659960" cy="551520"/>
            </p14:xfrm>
          </p:contentPart>
        </mc:Choice>
        <mc:Fallback xmlns="">
          <p:pic>
            <p:nvPicPr>
              <p:cNvPr id="6" name="Ink 5">
                <a:extLst>
                  <a:ext uri="{FF2B5EF4-FFF2-40B4-BE49-F238E27FC236}">
                    <a16:creationId xmlns:a16="http://schemas.microsoft.com/office/drawing/2014/main" id="{B4202C83-77A4-2C7D-2AE3-2AD3BB2E770F}"/>
                  </a:ext>
                </a:extLst>
              </p:cNvPr>
              <p:cNvPicPr/>
              <p:nvPr/>
            </p:nvPicPr>
            <p:blipFill>
              <a:blip r:embed="rId3"/>
              <a:stretch>
                <a:fillRect/>
              </a:stretch>
            </p:blipFill>
            <p:spPr>
              <a:xfrm>
                <a:off x="2356451" y="343135"/>
                <a:ext cx="1677600" cy="5691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832F686A-B318-ACF5-D670-15A8C6D80538}"/>
                  </a:ext>
                </a:extLst>
              </p14:cNvPr>
              <p14:cNvContentPartPr/>
              <p14:nvPr/>
            </p14:nvContentPartPr>
            <p14:xfrm>
              <a:off x="3474971" y="376975"/>
              <a:ext cx="27360" cy="21240"/>
            </p14:xfrm>
          </p:contentPart>
        </mc:Choice>
        <mc:Fallback xmlns="">
          <p:pic>
            <p:nvPicPr>
              <p:cNvPr id="7" name="Ink 6">
                <a:extLst>
                  <a:ext uri="{FF2B5EF4-FFF2-40B4-BE49-F238E27FC236}">
                    <a16:creationId xmlns:a16="http://schemas.microsoft.com/office/drawing/2014/main" id="{832F686A-B318-ACF5-D670-15A8C6D80538}"/>
                  </a:ext>
                </a:extLst>
              </p:cNvPr>
              <p:cNvPicPr/>
              <p:nvPr/>
            </p:nvPicPr>
            <p:blipFill>
              <a:blip r:embed="rId5"/>
              <a:stretch>
                <a:fillRect/>
              </a:stretch>
            </p:blipFill>
            <p:spPr>
              <a:xfrm>
                <a:off x="3466331" y="367975"/>
                <a:ext cx="4500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7EB23A73-48EF-431B-8009-32BAB758F058}"/>
                  </a:ext>
                </a:extLst>
              </p14:cNvPr>
              <p14:cNvContentPartPr/>
              <p14:nvPr/>
            </p14:nvContentPartPr>
            <p14:xfrm>
              <a:off x="3113171" y="410095"/>
              <a:ext cx="447480" cy="100080"/>
            </p14:xfrm>
          </p:contentPart>
        </mc:Choice>
        <mc:Fallback xmlns="">
          <p:pic>
            <p:nvPicPr>
              <p:cNvPr id="8" name="Ink 7">
                <a:extLst>
                  <a:ext uri="{FF2B5EF4-FFF2-40B4-BE49-F238E27FC236}">
                    <a16:creationId xmlns:a16="http://schemas.microsoft.com/office/drawing/2014/main" id="{7EB23A73-48EF-431B-8009-32BAB758F058}"/>
                  </a:ext>
                </a:extLst>
              </p:cNvPr>
              <p:cNvPicPr/>
              <p:nvPr/>
            </p:nvPicPr>
            <p:blipFill>
              <a:blip r:embed="rId7"/>
              <a:stretch>
                <a:fillRect/>
              </a:stretch>
            </p:blipFill>
            <p:spPr>
              <a:xfrm>
                <a:off x="3104531" y="401455"/>
                <a:ext cx="46512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A2B24C40-A624-370C-563F-368C9ED52D47}"/>
                  </a:ext>
                </a:extLst>
              </p14:cNvPr>
              <p14:cNvContentPartPr/>
              <p14:nvPr/>
            </p14:nvContentPartPr>
            <p14:xfrm>
              <a:off x="3794651" y="564535"/>
              <a:ext cx="201960" cy="67680"/>
            </p14:xfrm>
          </p:contentPart>
        </mc:Choice>
        <mc:Fallback xmlns="">
          <p:pic>
            <p:nvPicPr>
              <p:cNvPr id="9" name="Ink 8">
                <a:extLst>
                  <a:ext uri="{FF2B5EF4-FFF2-40B4-BE49-F238E27FC236}">
                    <a16:creationId xmlns:a16="http://schemas.microsoft.com/office/drawing/2014/main" id="{A2B24C40-A624-370C-563F-368C9ED52D47}"/>
                  </a:ext>
                </a:extLst>
              </p:cNvPr>
              <p:cNvPicPr/>
              <p:nvPr/>
            </p:nvPicPr>
            <p:blipFill>
              <a:blip r:embed="rId9"/>
              <a:stretch>
                <a:fillRect/>
              </a:stretch>
            </p:blipFill>
            <p:spPr>
              <a:xfrm>
                <a:off x="3786011" y="555895"/>
                <a:ext cx="21960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Ink 10">
                <a:extLst>
                  <a:ext uri="{FF2B5EF4-FFF2-40B4-BE49-F238E27FC236}">
                    <a16:creationId xmlns:a16="http://schemas.microsoft.com/office/drawing/2014/main" id="{24326F7A-A3BC-52B3-BB5E-3221EBB599C2}"/>
                  </a:ext>
                </a:extLst>
              </p14:cNvPr>
              <p14:cNvContentPartPr/>
              <p14:nvPr/>
            </p14:nvContentPartPr>
            <p14:xfrm>
              <a:off x="4309811" y="551575"/>
              <a:ext cx="447840" cy="220680"/>
            </p14:xfrm>
          </p:contentPart>
        </mc:Choice>
        <mc:Fallback xmlns="">
          <p:pic>
            <p:nvPicPr>
              <p:cNvPr id="11" name="Ink 10">
                <a:extLst>
                  <a:ext uri="{FF2B5EF4-FFF2-40B4-BE49-F238E27FC236}">
                    <a16:creationId xmlns:a16="http://schemas.microsoft.com/office/drawing/2014/main" id="{24326F7A-A3BC-52B3-BB5E-3221EBB599C2}"/>
                  </a:ext>
                </a:extLst>
              </p:cNvPr>
              <p:cNvPicPr/>
              <p:nvPr/>
            </p:nvPicPr>
            <p:blipFill>
              <a:blip r:embed="rId11"/>
              <a:stretch>
                <a:fillRect/>
              </a:stretch>
            </p:blipFill>
            <p:spPr>
              <a:xfrm>
                <a:off x="4300811" y="542935"/>
                <a:ext cx="46548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Ink 11">
                <a:extLst>
                  <a:ext uri="{FF2B5EF4-FFF2-40B4-BE49-F238E27FC236}">
                    <a16:creationId xmlns:a16="http://schemas.microsoft.com/office/drawing/2014/main" id="{8045791C-D852-D579-BCA8-3418E7A4DB3E}"/>
                  </a:ext>
                </a:extLst>
              </p14:cNvPr>
              <p14:cNvContentPartPr/>
              <p14:nvPr/>
            </p14:nvContentPartPr>
            <p14:xfrm>
              <a:off x="4531571" y="470935"/>
              <a:ext cx="64080" cy="24120"/>
            </p14:xfrm>
          </p:contentPart>
        </mc:Choice>
        <mc:Fallback xmlns="">
          <p:pic>
            <p:nvPicPr>
              <p:cNvPr id="12" name="Ink 11">
                <a:extLst>
                  <a:ext uri="{FF2B5EF4-FFF2-40B4-BE49-F238E27FC236}">
                    <a16:creationId xmlns:a16="http://schemas.microsoft.com/office/drawing/2014/main" id="{8045791C-D852-D579-BCA8-3418E7A4DB3E}"/>
                  </a:ext>
                </a:extLst>
              </p:cNvPr>
              <p:cNvPicPr/>
              <p:nvPr/>
            </p:nvPicPr>
            <p:blipFill>
              <a:blip r:embed="rId13"/>
              <a:stretch>
                <a:fillRect/>
              </a:stretch>
            </p:blipFill>
            <p:spPr>
              <a:xfrm>
                <a:off x="4522571" y="461935"/>
                <a:ext cx="8172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 name="Ink 13">
                <a:extLst>
                  <a:ext uri="{FF2B5EF4-FFF2-40B4-BE49-F238E27FC236}">
                    <a16:creationId xmlns:a16="http://schemas.microsoft.com/office/drawing/2014/main" id="{286C077D-5004-7F93-F3E5-9A05DE501BDA}"/>
                  </a:ext>
                </a:extLst>
              </p14:cNvPr>
              <p14:cNvContentPartPr/>
              <p14:nvPr/>
            </p14:nvContentPartPr>
            <p14:xfrm>
              <a:off x="4990931" y="759655"/>
              <a:ext cx="18000" cy="12960"/>
            </p14:xfrm>
          </p:contentPart>
        </mc:Choice>
        <mc:Fallback xmlns="">
          <p:pic>
            <p:nvPicPr>
              <p:cNvPr id="14" name="Ink 13">
                <a:extLst>
                  <a:ext uri="{FF2B5EF4-FFF2-40B4-BE49-F238E27FC236}">
                    <a16:creationId xmlns:a16="http://schemas.microsoft.com/office/drawing/2014/main" id="{286C077D-5004-7F93-F3E5-9A05DE501BDA}"/>
                  </a:ext>
                </a:extLst>
              </p:cNvPr>
              <p:cNvPicPr/>
              <p:nvPr/>
            </p:nvPicPr>
            <p:blipFill>
              <a:blip r:embed="rId15"/>
              <a:stretch>
                <a:fillRect/>
              </a:stretch>
            </p:blipFill>
            <p:spPr>
              <a:xfrm>
                <a:off x="4981931" y="751015"/>
                <a:ext cx="3564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5" name="Ink 14">
                <a:extLst>
                  <a:ext uri="{FF2B5EF4-FFF2-40B4-BE49-F238E27FC236}">
                    <a16:creationId xmlns:a16="http://schemas.microsoft.com/office/drawing/2014/main" id="{1CBD0342-796C-E534-3B71-1A08BFB1D3FC}"/>
                  </a:ext>
                </a:extLst>
              </p14:cNvPr>
              <p14:cNvContentPartPr/>
              <p14:nvPr/>
            </p14:nvContentPartPr>
            <p14:xfrm>
              <a:off x="4758371" y="376975"/>
              <a:ext cx="482760" cy="384840"/>
            </p14:xfrm>
          </p:contentPart>
        </mc:Choice>
        <mc:Fallback xmlns="">
          <p:pic>
            <p:nvPicPr>
              <p:cNvPr id="15" name="Ink 14">
                <a:extLst>
                  <a:ext uri="{FF2B5EF4-FFF2-40B4-BE49-F238E27FC236}">
                    <a16:creationId xmlns:a16="http://schemas.microsoft.com/office/drawing/2014/main" id="{1CBD0342-796C-E534-3B71-1A08BFB1D3FC}"/>
                  </a:ext>
                </a:extLst>
              </p:cNvPr>
              <p:cNvPicPr/>
              <p:nvPr/>
            </p:nvPicPr>
            <p:blipFill>
              <a:blip r:embed="rId17"/>
              <a:stretch>
                <a:fillRect/>
              </a:stretch>
            </p:blipFill>
            <p:spPr>
              <a:xfrm>
                <a:off x="4749371" y="367975"/>
                <a:ext cx="500400" cy="4024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6" name="Ink 15">
                <a:extLst>
                  <a:ext uri="{FF2B5EF4-FFF2-40B4-BE49-F238E27FC236}">
                    <a16:creationId xmlns:a16="http://schemas.microsoft.com/office/drawing/2014/main" id="{057B7873-BC60-44E3-E49D-50B08442641F}"/>
                  </a:ext>
                </a:extLst>
              </p14:cNvPr>
              <p14:cNvContentPartPr/>
              <p14:nvPr/>
            </p14:nvContentPartPr>
            <p14:xfrm>
              <a:off x="4830371" y="474895"/>
              <a:ext cx="309600" cy="87480"/>
            </p14:xfrm>
          </p:contentPart>
        </mc:Choice>
        <mc:Fallback xmlns="">
          <p:pic>
            <p:nvPicPr>
              <p:cNvPr id="16" name="Ink 15">
                <a:extLst>
                  <a:ext uri="{FF2B5EF4-FFF2-40B4-BE49-F238E27FC236}">
                    <a16:creationId xmlns:a16="http://schemas.microsoft.com/office/drawing/2014/main" id="{057B7873-BC60-44E3-E49D-50B08442641F}"/>
                  </a:ext>
                </a:extLst>
              </p:cNvPr>
              <p:cNvPicPr/>
              <p:nvPr/>
            </p:nvPicPr>
            <p:blipFill>
              <a:blip r:embed="rId19"/>
              <a:stretch>
                <a:fillRect/>
              </a:stretch>
            </p:blipFill>
            <p:spPr>
              <a:xfrm>
                <a:off x="4821371" y="466255"/>
                <a:ext cx="32724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8" name="Ink 17">
                <a:extLst>
                  <a:ext uri="{FF2B5EF4-FFF2-40B4-BE49-F238E27FC236}">
                    <a16:creationId xmlns:a16="http://schemas.microsoft.com/office/drawing/2014/main" id="{F3A01E79-014A-2689-BF1E-F26ECD70E253}"/>
                  </a:ext>
                </a:extLst>
              </p14:cNvPr>
              <p14:cNvContentPartPr/>
              <p14:nvPr/>
            </p14:nvContentPartPr>
            <p14:xfrm>
              <a:off x="5491331" y="350335"/>
              <a:ext cx="1308600" cy="496080"/>
            </p14:xfrm>
          </p:contentPart>
        </mc:Choice>
        <mc:Fallback xmlns="">
          <p:pic>
            <p:nvPicPr>
              <p:cNvPr id="18" name="Ink 17">
                <a:extLst>
                  <a:ext uri="{FF2B5EF4-FFF2-40B4-BE49-F238E27FC236}">
                    <a16:creationId xmlns:a16="http://schemas.microsoft.com/office/drawing/2014/main" id="{F3A01E79-014A-2689-BF1E-F26ECD70E253}"/>
                  </a:ext>
                </a:extLst>
              </p:cNvPr>
              <p:cNvPicPr/>
              <p:nvPr/>
            </p:nvPicPr>
            <p:blipFill>
              <a:blip r:embed="rId21"/>
              <a:stretch>
                <a:fillRect/>
              </a:stretch>
            </p:blipFill>
            <p:spPr>
              <a:xfrm>
                <a:off x="5482331" y="341335"/>
                <a:ext cx="1326240" cy="5137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9" name="Ink 18">
                <a:extLst>
                  <a:ext uri="{FF2B5EF4-FFF2-40B4-BE49-F238E27FC236}">
                    <a16:creationId xmlns:a16="http://schemas.microsoft.com/office/drawing/2014/main" id="{FFE0A348-FD70-BECA-AFB8-4337A582528C}"/>
                  </a:ext>
                </a:extLst>
              </p14:cNvPr>
              <p14:cNvContentPartPr/>
              <p14:nvPr/>
            </p14:nvContentPartPr>
            <p14:xfrm>
              <a:off x="5902451" y="519895"/>
              <a:ext cx="257760" cy="20160"/>
            </p14:xfrm>
          </p:contentPart>
        </mc:Choice>
        <mc:Fallback xmlns="">
          <p:pic>
            <p:nvPicPr>
              <p:cNvPr id="19" name="Ink 18">
                <a:extLst>
                  <a:ext uri="{FF2B5EF4-FFF2-40B4-BE49-F238E27FC236}">
                    <a16:creationId xmlns:a16="http://schemas.microsoft.com/office/drawing/2014/main" id="{FFE0A348-FD70-BECA-AFB8-4337A582528C}"/>
                  </a:ext>
                </a:extLst>
              </p:cNvPr>
              <p:cNvPicPr/>
              <p:nvPr/>
            </p:nvPicPr>
            <p:blipFill>
              <a:blip r:embed="rId23"/>
              <a:stretch>
                <a:fillRect/>
              </a:stretch>
            </p:blipFill>
            <p:spPr>
              <a:xfrm>
                <a:off x="5893451" y="510895"/>
                <a:ext cx="27540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0" name="Ink 19">
                <a:extLst>
                  <a:ext uri="{FF2B5EF4-FFF2-40B4-BE49-F238E27FC236}">
                    <a16:creationId xmlns:a16="http://schemas.microsoft.com/office/drawing/2014/main" id="{14B35C75-ADD2-6BEB-1FF1-45F8768E924F}"/>
                  </a:ext>
                </a:extLst>
              </p14:cNvPr>
              <p14:cNvContentPartPr/>
              <p14:nvPr/>
            </p14:nvContentPartPr>
            <p14:xfrm>
              <a:off x="5742971" y="398935"/>
              <a:ext cx="42840" cy="17280"/>
            </p14:xfrm>
          </p:contentPart>
        </mc:Choice>
        <mc:Fallback xmlns="">
          <p:pic>
            <p:nvPicPr>
              <p:cNvPr id="20" name="Ink 19">
                <a:extLst>
                  <a:ext uri="{FF2B5EF4-FFF2-40B4-BE49-F238E27FC236}">
                    <a16:creationId xmlns:a16="http://schemas.microsoft.com/office/drawing/2014/main" id="{14B35C75-ADD2-6BEB-1FF1-45F8768E924F}"/>
                  </a:ext>
                </a:extLst>
              </p:cNvPr>
              <p:cNvPicPr/>
              <p:nvPr/>
            </p:nvPicPr>
            <p:blipFill>
              <a:blip r:embed="rId25"/>
              <a:stretch>
                <a:fillRect/>
              </a:stretch>
            </p:blipFill>
            <p:spPr>
              <a:xfrm>
                <a:off x="5733971" y="390295"/>
                <a:ext cx="6048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1" name="Ink 20">
                <a:extLst>
                  <a:ext uri="{FF2B5EF4-FFF2-40B4-BE49-F238E27FC236}">
                    <a16:creationId xmlns:a16="http://schemas.microsoft.com/office/drawing/2014/main" id="{EAEE9FE9-38A4-C204-C7D0-890F9D5915B0}"/>
                  </a:ext>
                </a:extLst>
              </p14:cNvPr>
              <p14:cNvContentPartPr/>
              <p14:nvPr/>
            </p14:nvContentPartPr>
            <p14:xfrm>
              <a:off x="7054091" y="413335"/>
              <a:ext cx="669240" cy="295560"/>
            </p14:xfrm>
          </p:contentPart>
        </mc:Choice>
        <mc:Fallback xmlns="">
          <p:pic>
            <p:nvPicPr>
              <p:cNvPr id="21" name="Ink 20">
                <a:extLst>
                  <a:ext uri="{FF2B5EF4-FFF2-40B4-BE49-F238E27FC236}">
                    <a16:creationId xmlns:a16="http://schemas.microsoft.com/office/drawing/2014/main" id="{EAEE9FE9-38A4-C204-C7D0-890F9D5915B0}"/>
                  </a:ext>
                </a:extLst>
              </p:cNvPr>
              <p:cNvPicPr/>
              <p:nvPr/>
            </p:nvPicPr>
            <p:blipFill>
              <a:blip r:embed="rId27"/>
              <a:stretch>
                <a:fillRect/>
              </a:stretch>
            </p:blipFill>
            <p:spPr>
              <a:xfrm>
                <a:off x="7045451" y="404695"/>
                <a:ext cx="686880" cy="3132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2" name="Ink 21">
                <a:extLst>
                  <a:ext uri="{FF2B5EF4-FFF2-40B4-BE49-F238E27FC236}">
                    <a16:creationId xmlns:a16="http://schemas.microsoft.com/office/drawing/2014/main" id="{420190A0-73DA-F2D2-D328-6A44429C56D8}"/>
                  </a:ext>
                </a:extLst>
              </p14:cNvPr>
              <p14:cNvContentPartPr/>
              <p14:nvPr/>
            </p14:nvContentPartPr>
            <p14:xfrm>
              <a:off x="7942211" y="351775"/>
              <a:ext cx="707040" cy="493920"/>
            </p14:xfrm>
          </p:contentPart>
        </mc:Choice>
        <mc:Fallback xmlns="">
          <p:pic>
            <p:nvPicPr>
              <p:cNvPr id="22" name="Ink 21">
                <a:extLst>
                  <a:ext uri="{FF2B5EF4-FFF2-40B4-BE49-F238E27FC236}">
                    <a16:creationId xmlns:a16="http://schemas.microsoft.com/office/drawing/2014/main" id="{420190A0-73DA-F2D2-D328-6A44429C56D8}"/>
                  </a:ext>
                </a:extLst>
              </p:cNvPr>
              <p:cNvPicPr/>
              <p:nvPr/>
            </p:nvPicPr>
            <p:blipFill>
              <a:blip r:embed="rId29"/>
              <a:stretch>
                <a:fillRect/>
              </a:stretch>
            </p:blipFill>
            <p:spPr>
              <a:xfrm>
                <a:off x="7933571" y="342775"/>
                <a:ext cx="724680" cy="5115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3" name="Ink 22">
                <a:extLst>
                  <a:ext uri="{FF2B5EF4-FFF2-40B4-BE49-F238E27FC236}">
                    <a16:creationId xmlns:a16="http://schemas.microsoft.com/office/drawing/2014/main" id="{B5253278-1318-AA7A-8168-D776AB5C67CC}"/>
                  </a:ext>
                </a:extLst>
              </p14:cNvPr>
              <p14:cNvContentPartPr/>
              <p14:nvPr/>
            </p14:nvContentPartPr>
            <p14:xfrm>
              <a:off x="8839331" y="315415"/>
              <a:ext cx="1464840" cy="500760"/>
            </p14:xfrm>
          </p:contentPart>
        </mc:Choice>
        <mc:Fallback xmlns="">
          <p:pic>
            <p:nvPicPr>
              <p:cNvPr id="23" name="Ink 22">
                <a:extLst>
                  <a:ext uri="{FF2B5EF4-FFF2-40B4-BE49-F238E27FC236}">
                    <a16:creationId xmlns:a16="http://schemas.microsoft.com/office/drawing/2014/main" id="{B5253278-1318-AA7A-8168-D776AB5C67CC}"/>
                  </a:ext>
                </a:extLst>
              </p:cNvPr>
              <p:cNvPicPr/>
              <p:nvPr/>
            </p:nvPicPr>
            <p:blipFill>
              <a:blip r:embed="rId31"/>
              <a:stretch>
                <a:fillRect/>
              </a:stretch>
            </p:blipFill>
            <p:spPr>
              <a:xfrm>
                <a:off x="8830691" y="306415"/>
                <a:ext cx="1482480" cy="5184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4" name="Ink 23">
                <a:extLst>
                  <a:ext uri="{FF2B5EF4-FFF2-40B4-BE49-F238E27FC236}">
                    <a16:creationId xmlns:a16="http://schemas.microsoft.com/office/drawing/2014/main" id="{BBBF2A5C-96BA-9549-C940-2CAD7CE245A6}"/>
                  </a:ext>
                </a:extLst>
              </p14:cNvPr>
              <p14:cNvContentPartPr/>
              <p14:nvPr/>
            </p14:nvContentPartPr>
            <p14:xfrm>
              <a:off x="9151091" y="425935"/>
              <a:ext cx="369720" cy="19440"/>
            </p14:xfrm>
          </p:contentPart>
        </mc:Choice>
        <mc:Fallback xmlns="">
          <p:pic>
            <p:nvPicPr>
              <p:cNvPr id="24" name="Ink 23">
                <a:extLst>
                  <a:ext uri="{FF2B5EF4-FFF2-40B4-BE49-F238E27FC236}">
                    <a16:creationId xmlns:a16="http://schemas.microsoft.com/office/drawing/2014/main" id="{BBBF2A5C-96BA-9549-C940-2CAD7CE245A6}"/>
                  </a:ext>
                </a:extLst>
              </p:cNvPr>
              <p:cNvPicPr/>
              <p:nvPr/>
            </p:nvPicPr>
            <p:blipFill>
              <a:blip r:embed="rId33"/>
              <a:stretch>
                <a:fillRect/>
              </a:stretch>
            </p:blipFill>
            <p:spPr>
              <a:xfrm>
                <a:off x="9142451" y="416935"/>
                <a:ext cx="38736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5" name="Ink 24">
                <a:extLst>
                  <a:ext uri="{FF2B5EF4-FFF2-40B4-BE49-F238E27FC236}">
                    <a16:creationId xmlns:a16="http://schemas.microsoft.com/office/drawing/2014/main" id="{E40F7511-C275-8917-5A7C-839E0F3FD615}"/>
                  </a:ext>
                </a:extLst>
              </p14:cNvPr>
              <p14:cNvContentPartPr/>
              <p14:nvPr/>
            </p14:nvContentPartPr>
            <p14:xfrm>
              <a:off x="8958131" y="355375"/>
              <a:ext cx="24120" cy="2160"/>
            </p14:xfrm>
          </p:contentPart>
        </mc:Choice>
        <mc:Fallback xmlns="">
          <p:pic>
            <p:nvPicPr>
              <p:cNvPr id="25" name="Ink 24">
                <a:extLst>
                  <a:ext uri="{FF2B5EF4-FFF2-40B4-BE49-F238E27FC236}">
                    <a16:creationId xmlns:a16="http://schemas.microsoft.com/office/drawing/2014/main" id="{E40F7511-C275-8917-5A7C-839E0F3FD615}"/>
                  </a:ext>
                </a:extLst>
              </p:cNvPr>
              <p:cNvPicPr/>
              <p:nvPr/>
            </p:nvPicPr>
            <p:blipFill>
              <a:blip r:embed="rId35"/>
              <a:stretch>
                <a:fillRect/>
              </a:stretch>
            </p:blipFill>
            <p:spPr>
              <a:xfrm>
                <a:off x="8949131" y="346375"/>
                <a:ext cx="41760" cy="19800"/>
              </a:xfrm>
              <a:prstGeom prst="rect">
                <a:avLst/>
              </a:prstGeom>
            </p:spPr>
          </p:pic>
        </mc:Fallback>
      </mc:AlternateContent>
      <p:grpSp>
        <p:nvGrpSpPr>
          <p:cNvPr id="29" name="Group 28">
            <a:extLst>
              <a:ext uri="{FF2B5EF4-FFF2-40B4-BE49-F238E27FC236}">
                <a16:creationId xmlns:a16="http://schemas.microsoft.com/office/drawing/2014/main" id="{A3F42C0B-1222-1600-A62D-9C5D67AEF217}"/>
              </a:ext>
            </a:extLst>
          </p:cNvPr>
          <p:cNvGrpSpPr/>
          <p:nvPr/>
        </p:nvGrpSpPr>
        <p:grpSpPr>
          <a:xfrm>
            <a:off x="1154051" y="274375"/>
            <a:ext cx="923760" cy="441000"/>
            <a:chOff x="1154051" y="274375"/>
            <a:chExt cx="923760" cy="441000"/>
          </a:xfrm>
        </p:grpSpPr>
        <mc:AlternateContent xmlns:mc="http://schemas.openxmlformats.org/markup-compatibility/2006" xmlns:p14="http://schemas.microsoft.com/office/powerpoint/2010/main">
          <mc:Choice Requires="p14">
            <p:contentPart p14:bwMode="auto" r:id="rId36">
              <p14:nvContentPartPr>
                <p14:cNvPr id="2" name="Ink 1">
                  <a:extLst>
                    <a:ext uri="{FF2B5EF4-FFF2-40B4-BE49-F238E27FC236}">
                      <a16:creationId xmlns:a16="http://schemas.microsoft.com/office/drawing/2014/main" id="{430D3F65-930C-292D-3F98-9BF8A858C9DF}"/>
                    </a:ext>
                  </a:extLst>
                </p14:cNvPr>
                <p14:cNvContentPartPr/>
                <p14:nvPr/>
              </p14:nvContentPartPr>
              <p14:xfrm>
                <a:off x="1154051" y="360775"/>
                <a:ext cx="280800" cy="338400"/>
              </p14:xfrm>
            </p:contentPart>
          </mc:Choice>
          <mc:Fallback xmlns="">
            <p:pic>
              <p:nvPicPr>
                <p:cNvPr id="2" name="Ink 1">
                  <a:extLst>
                    <a:ext uri="{FF2B5EF4-FFF2-40B4-BE49-F238E27FC236}">
                      <a16:creationId xmlns:a16="http://schemas.microsoft.com/office/drawing/2014/main" id="{430D3F65-930C-292D-3F98-9BF8A858C9DF}"/>
                    </a:ext>
                  </a:extLst>
                </p:cNvPr>
                <p:cNvPicPr/>
                <p:nvPr/>
              </p:nvPicPr>
              <p:blipFill>
                <a:blip r:embed="rId37"/>
                <a:stretch>
                  <a:fillRect/>
                </a:stretch>
              </p:blipFill>
              <p:spPr>
                <a:xfrm>
                  <a:off x="1145051" y="351775"/>
                  <a:ext cx="298440" cy="3560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 name="Ink 2">
                  <a:extLst>
                    <a:ext uri="{FF2B5EF4-FFF2-40B4-BE49-F238E27FC236}">
                      <a16:creationId xmlns:a16="http://schemas.microsoft.com/office/drawing/2014/main" id="{2F1EB35D-8C9A-FE84-F021-D3ACC9A5C79C}"/>
                    </a:ext>
                  </a:extLst>
                </p14:cNvPr>
                <p14:cNvContentPartPr/>
                <p14:nvPr/>
              </p14:nvContentPartPr>
              <p14:xfrm>
                <a:off x="1216331" y="371935"/>
                <a:ext cx="240840" cy="14400"/>
              </p14:xfrm>
            </p:contentPart>
          </mc:Choice>
          <mc:Fallback xmlns="">
            <p:pic>
              <p:nvPicPr>
                <p:cNvPr id="3" name="Ink 2">
                  <a:extLst>
                    <a:ext uri="{FF2B5EF4-FFF2-40B4-BE49-F238E27FC236}">
                      <a16:creationId xmlns:a16="http://schemas.microsoft.com/office/drawing/2014/main" id="{2F1EB35D-8C9A-FE84-F021-D3ACC9A5C79C}"/>
                    </a:ext>
                  </a:extLst>
                </p:cNvPr>
                <p:cNvPicPr/>
                <p:nvPr/>
              </p:nvPicPr>
              <p:blipFill>
                <a:blip r:embed="rId39"/>
                <a:stretch>
                  <a:fillRect/>
                </a:stretch>
              </p:blipFill>
              <p:spPr>
                <a:xfrm>
                  <a:off x="1207691" y="363295"/>
                  <a:ext cx="25848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4" name="Ink 3">
                  <a:extLst>
                    <a:ext uri="{FF2B5EF4-FFF2-40B4-BE49-F238E27FC236}">
                      <a16:creationId xmlns:a16="http://schemas.microsoft.com/office/drawing/2014/main" id="{20F84F4C-4293-1CD4-D7D7-9A14B0F011B1}"/>
                    </a:ext>
                  </a:extLst>
                </p14:cNvPr>
                <p14:cNvContentPartPr/>
                <p14:nvPr/>
              </p14:nvContentPartPr>
              <p14:xfrm>
                <a:off x="1744091" y="565975"/>
                <a:ext cx="333720" cy="149400"/>
              </p14:xfrm>
            </p:contentPart>
          </mc:Choice>
          <mc:Fallback xmlns="">
            <p:pic>
              <p:nvPicPr>
                <p:cNvPr id="4" name="Ink 3">
                  <a:extLst>
                    <a:ext uri="{FF2B5EF4-FFF2-40B4-BE49-F238E27FC236}">
                      <a16:creationId xmlns:a16="http://schemas.microsoft.com/office/drawing/2014/main" id="{20F84F4C-4293-1CD4-D7D7-9A14B0F011B1}"/>
                    </a:ext>
                  </a:extLst>
                </p:cNvPr>
                <p:cNvPicPr/>
                <p:nvPr/>
              </p:nvPicPr>
              <p:blipFill>
                <a:blip r:embed="rId41"/>
                <a:stretch>
                  <a:fillRect/>
                </a:stretch>
              </p:blipFill>
              <p:spPr>
                <a:xfrm>
                  <a:off x="1735451" y="556975"/>
                  <a:ext cx="35136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5" name="Ink 4">
                  <a:extLst>
                    <a:ext uri="{FF2B5EF4-FFF2-40B4-BE49-F238E27FC236}">
                      <a16:creationId xmlns:a16="http://schemas.microsoft.com/office/drawing/2014/main" id="{4205F15B-E253-7A95-767E-52B7D72A38C0}"/>
                    </a:ext>
                  </a:extLst>
                </p14:cNvPr>
                <p14:cNvContentPartPr/>
                <p14:nvPr/>
              </p14:nvContentPartPr>
              <p14:xfrm>
                <a:off x="1906811" y="486055"/>
                <a:ext cx="55800" cy="34200"/>
              </p14:xfrm>
            </p:contentPart>
          </mc:Choice>
          <mc:Fallback xmlns="">
            <p:pic>
              <p:nvPicPr>
                <p:cNvPr id="5" name="Ink 4">
                  <a:extLst>
                    <a:ext uri="{FF2B5EF4-FFF2-40B4-BE49-F238E27FC236}">
                      <a16:creationId xmlns:a16="http://schemas.microsoft.com/office/drawing/2014/main" id="{4205F15B-E253-7A95-767E-52B7D72A38C0}"/>
                    </a:ext>
                  </a:extLst>
                </p:cNvPr>
                <p:cNvPicPr/>
                <p:nvPr/>
              </p:nvPicPr>
              <p:blipFill>
                <a:blip r:embed="rId43"/>
                <a:stretch>
                  <a:fillRect/>
                </a:stretch>
              </p:blipFill>
              <p:spPr>
                <a:xfrm>
                  <a:off x="1898171" y="477055"/>
                  <a:ext cx="7344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8" name="Ink 27">
                  <a:extLst>
                    <a:ext uri="{FF2B5EF4-FFF2-40B4-BE49-F238E27FC236}">
                      <a16:creationId xmlns:a16="http://schemas.microsoft.com/office/drawing/2014/main" id="{8A1567E6-FF21-93EE-A534-9253F620835E}"/>
                    </a:ext>
                  </a:extLst>
                </p14:cNvPr>
                <p14:cNvContentPartPr/>
                <p14:nvPr/>
              </p14:nvContentPartPr>
              <p14:xfrm>
                <a:off x="1174931" y="274375"/>
                <a:ext cx="323280" cy="51840"/>
              </p14:xfrm>
            </p:contentPart>
          </mc:Choice>
          <mc:Fallback xmlns="">
            <p:pic>
              <p:nvPicPr>
                <p:cNvPr id="28" name="Ink 27">
                  <a:extLst>
                    <a:ext uri="{FF2B5EF4-FFF2-40B4-BE49-F238E27FC236}">
                      <a16:creationId xmlns:a16="http://schemas.microsoft.com/office/drawing/2014/main" id="{8A1567E6-FF21-93EE-A534-9253F620835E}"/>
                    </a:ext>
                  </a:extLst>
                </p:cNvPr>
                <p:cNvPicPr/>
                <p:nvPr/>
              </p:nvPicPr>
              <p:blipFill>
                <a:blip r:embed="rId45"/>
                <a:stretch>
                  <a:fillRect/>
                </a:stretch>
              </p:blipFill>
              <p:spPr>
                <a:xfrm>
                  <a:off x="1165931" y="265735"/>
                  <a:ext cx="340920" cy="69480"/>
                </a:xfrm>
                <a:prstGeom prst="rect">
                  <a:avLst/>
                </a:prstGeom>
              </p:spPr>
            </p:pic>
          </mc:Fallback>
        </mc:AlternateContent>
      </p:grpSp>
      <p:grpSp>
        <p:nvGrpSpPr>
          <p:cNvPr id="37" name="Group 36">
            <a:extLst>
              <a:ext uri="{FF2B5EF4-FFF2-40B4-BE49-F238E27FC236}">
                <a16:creationId xmlns:a16="http://schemas.microsoft.com/office/drawing/2014/main" id="{CA1417D1-00E7-34CE-0EDD-BD81D8A4DC73}"/>
              </a:ext>
            </a:extLst>
          </p:cNvPr>
          <p:cNvGrpSpPr/>
          <p:nvPr/>
        </p:nvGrpSpPr>
        <p:grpSpPr>
          <a:xfrm>
            <a:off x="968291" y="1162135"/>
            <a:ext cx="3118320" cy="631440"/>
            <a:chOff x="968291" y="1162135"/>
            <a:chExt cx="3118320" cy="631440"/>
          </a:xfrm>
        </p:grpSpPr>
        <mc:AlternateContent xmlns:mc="http://schemas.openxmlformats.org/markup-compatibility/2006" xmlns:p14="http://schemas.microsoft.com/office/powerpoint/2010/main">
          <mc:Choice Requires="p14">
            <p:contentPart p14:bwMode="auto" r:id="rId46">
              <p14:nvContentPartPr>
                <p14:cNvPr id="30" name="Ink 29">
                  <a:extLst>
                    <a:ext uri="{FF2B5EF4-FFF2-40B4-BE49-F238E27FC236}">
                      <a16:creationId xmlns:a16="http://schemas.microsoft.com/office/drawing/2014/main" id="{86FF16E4-C1E3-9493-E002-A0FA82CE05B2}"/>
                    </a:ext>
                  </a:extLst>
                </p14:cNvPr>
                <p14:cNvContentPartPr/>
                <p14:nvPr/>
              </p14:nvContentPartPr>
              <p14:xfrm>
                <a:off x="968291" y="1162135"/>
                <a:ext cx="1166040" cy="469080"/>
              </p14:xfrm>
            </p:contentPart>
          </mc:Choice>
          <mc:Fallback xmlns="">
            <p:pic>
              <p:nvPicPr>
                <p:cNvPr id="30" name="Ink 29">
                  <a:extLst>
                    <a:ext uri="{FF2B5EF4-FFF2-40B4-BE49-F238E27FC236}">
                      <a16:creationId xmlns:a16="http://schemas.microsoft.com/office/drawing/2014/main" id="{86FF16E4-C1E3-9493-E002-A0FA82CE05B2}"/>
                    </a:ext>
                  </a:extLst>
                </p:cNvPr>
                <p:cNvPicPr/>
                <p:nvPr/>
              </p:nvPicPr>
              <p:blipFill>
                <a:blip r:embed="rId47"/>
                <a:stretch>
                  <a:fillRect/>
                </a:stretch>
              </p:blipFill>
              <p:spPr>
                <a:xfrm>
                  <a:off x="959651" y="1153135"/>
                  <a:ext cx="1183680" cy="4867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1" name="Ink 30">
                  <a:extLst>
                    <a:ext uri="{FF2B5EF4-FFF2-40B4-BE49-F238E27FC236}">
                      <a16:creationId xmlns:a16="http://schemas.microsoft.com/office/drawing/2014/main" id="{36002E5D-73DA-3BD5-EC08-A0CA98C7E652}"/>
                    </a:ext>
                  </a:extLst>
                </p14:cNvPr>
                <p14:cNvContentPartPr/>
                <p14:nvPr/>
              </p14:nvContentPartPr>
              <p14:xfrm>
                <a:off x="2066291" y="1205695"/>
                <a:ext cx="728640" cy="504720"/>
              </p14:xfrm>
            </p:contentPart>
          </mc:Choice>
          <mc:Fallback xmlns="">
            <p:pic>
              <p:nvPicPr>
                <p:cNvPr id="31" name="Ink 30">
                  <a:extLst>
                    <a:ext uri="{FF2B5EF4-FFF2-40B4-BE49-F238E27FC236}">
                      <a16:creationId xmlns:a16="http://schemas.microsoft.com/office/drawing/2014/main" id="{36002E5D-73DA-3BD5-EC08-A0CA98C7E652}"/>
                    </a:ext>
                  </a:extLst>
                </p:cNvPr>
                <p:cNvPicPr/>
                <p:nvPr/>
              </p:nvPicPr>
              <p:blipFill>
                <a:blip r:embed="rId49"/>
                <a:stretch>
                  <a:fillRect/>
                </a:stretch>
              </p:blipFill>
              <p:spPr>
                <a:xfrm>
                  <a:off x="2057291" y="1197055"/>
                  <a:ext cx="746280" cy="5223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2" name="Ink 31">
                  <a:extLst>
                    <a:ext uri="{FF2B5EF4-FFF2-40B4-BE49-F238E27FC236}">
                      <a16:creationId xmlns:a16="http://schemas.microsoft.com/office/drawing/2014/main" id="{472BA269-40B9-067C-71F3-0DA01B720894}"/>
                    </a:ext>
                  </a:extLst>
                </p14:cNvPr>
                <p14:cNvContentPartPr/>
                <p14:nvPr/>
              </p14:nvContentPartPr>
              <p14:xfrm>
                <a:off x="2311451" y="1336735"/>
                <a:ext cx="21960" cy="12600"/>
              </p14:xfrm>
            </p:contentPart>
          </mc:Choice>
          <mc:Fallback xmlns="">
            <p:pic>
              <p:nvPicPr>
                <p:cNvPr id="32" name="Ink 31">
                  <a:extLst>
                    <a:ext uri="{FF2B5EF4-FFF2-40B4-BE49-F238E27FC236}">
                      <a16:creationId xmlns:a16="http://schemas.microsoft.com/office/drawing/2014/main" id="{472BA269-40B9-067C-71F3-0DA01B720894}"/>
                    </a:ext>
                  </a:extLst>
                </p:cNvPr>
                <p:cNvPicPr/>
                <p:nvPr/>
              </p:nvPicPr>
              <p:blipFill>
                <a:blip r:embed="rId51"/>
                <a:stretch>
                  <a:fillRect/>
                </a:stretch>
              </p:blipFill>
              <p:spPr>
                <a:xfrm>
                  <a:off x="2302451" y="1328095"/>
                  <a:ext cx="3960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4" name="Ink 33">
                  <a:extLst>
                    <a:ext uri="{FF2B5EF4-FFF2-40B4-BE49-F238E27FC236}">
                      <a16:creationId xmlns:a16="http://schemas.microsoft.com/office/drawing/2014/main" id="{027504C8-D673-E8E3-C905-CCE9846E92D9}"/>
                    </a:ext>
                  </a:extLst>
                </p14:cNvPr>
                <p14:cNvContentPartPr/>
                <p14:nvPr/>
              </p14:nvContentPartPr>
              <p14:xfrm>
                <a:off x="3126851" y="1288135"/>
                <a:ext cx="310680" cy="505440"/>
              </p14:xfrm>
            </p:contentPart>
          </mc:Choice>
          <mc:Fallback xmlns="">
            <p:pic>
              <p:nvPicPr>
                <p:cNvPr id="34" name="Ink 33">
                  <a:extLst>
                    <a:ext uri="{FF2B5EF4-FFF2-40B4-BE49-F238E27FC236}">
                      <a16:creationId xmlns:a16="http://schemas.microsoft.com/office/drawing/2014/main" id="{027504C8-D673-E8E3-C905-CCE9846E92D9}"/>
                    </a:ext>
                  </a:extLst>
                </p:cNvPr>
                <p:cNvPicPr/>
                <p:nvPr/>
              </p:nvPicPr>
              <p:blipFill>
                <a:blip r:embed="rId53"/>
                <a:stretch>
                  <a:fillRect/>
                </a:stretch>
              </p:blipFill>
              <p:spPr>
                <a:xfrm>
                  <a:off x="3117851" y="1279495"/>
                  <a:ext cx="328320" cy="5230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5" name="Ink 34">
                  <a:extLst>
                    <a:ext uri="{FF2B5EF4-FFF2-40B4-BE49-F238E27FC236}">
                      <a16:creationId xmlns:a16="http://schemas.microsoft.com/office/drawing/2014/main" id="{C2467071-6D4F-7772-315F-A9177AF16B44}"/>
                    </a:ext>
                  </a:extLst>
                </p14:cNvPr>
                <p14:cNvContentPartPr/>
                <p14:nvPr/>
              </p14:nvContentPartPr>
              <p14:xfrm>
                <a:off x="3903011" y="1192015"/>
                <a:ext cx="153000" cy="362160"/>
              </p14:xfrm>
            </p:contentPart>
          </mc:Choice>
          <mc:Fallback xmlns="">
            <p:pic>
              <p:nvPicPr>
                <p:cNvPr id="35" name="Ink 34">
                  <a:extLst>
                    <a:ext uri="{FF2B5EF4-FFF2-40B4-BE49-F238E27FC236}">
                      <a16:creationId xmlns:a16="http://schemas.microsoft.com/office/drawing/2014/main" id="{C2467071-6D4F-7772-315F-A9177AF16B44}"/>
                    </a:ext>
                  </a:extLst>
                </p:cNvPr>
                <p:cNvPicPr/>
                <p:nvPr/>
              </p:nvPicPr>
              <p:blipFill>
                <a:blip r:embed="rId55"/>
                <a:stretch>
                  <a:fillRect/>
                </a:stretch>
              </p:blipFill>
              <p:spPr>
                <a:xfrm>
                  <a:off x="3894371" y="1183375"/>
                  <a:ext cx="170640" cy="3798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6" name="Ink 35">
                  <a:extLst>
                    <a:ext uri="{FF2B5EF4-FFF2-40B4-BE49-F238E27FC236}">
                      <a16:creationId xmlns:a16="http://schemas.microsoft.com/office/drawing/2014/main" id="{BBC02843-0EAB-EE3D-BAD0-C8A1A3A40C2F}"/>
                    </a:ext>
                  </a:extLst>
                </p14:cNvPr>
                <p14:cNvContentPartPr/>
                <p14:nvPr/>
              </p14:nvContentPartPr>
              <p14:xfrm>
                <a:off x="3759371" y="1275895"/>
                <a:ext cx="327240" cy="168120"/>
              </p14:xfrm>
            </p:contentPart>
          </mc:Choice>
          <mc:Fallback xmlns="">
            <p:pic>
              <p:nvPicPr>
                <p:cNvPr id="36" name="Ink 35">
                  <a:extLst>
                    <a:ext uri="{FF2B5EF4-FFF2-40B4-BE49-F238E27FC236}">
                      <a16:creationId xmlns:a16="http://schemas.microsoft.com/office/drawing/2014/main" id="{BBC02843-0EAB-EE3D-BAD0-C8A1A3A40C2F}"/>
                    </a:ext>
                  </a:extLst>
                </p:cNvPr>
                <p:cNvPicPr/>
                <p:nvPr/>
              </p:nvPicPr>
              <p:blipFill>
                <a:blip r:embed="rId57"/>
                <a:stretch>
                  <a:fillRect/>
                </a:stretch>
              </p:blipFill>
              <p:spPr>
                <a:xfrm>
                  <a:off x="3750371" y="1266895"/>
                  <a:ext cx="344880" cy="185760"/>
                </a:xfrm>
                <a:prstGeom prst="rect">
                  <a:avLst/>
                </a:prstGeom>
              </p:spPr>
            </p:pic>
          </mc:Fallback>
        </mc:AlternateContent>
      </p:grpSp>
      <p:grpSp>
        <p:nvGrpSpPr>
          <p:cNvPr id="50" name="Group 49">
            <a:extLst>
              <a:ext uri="{FF2B5EF4-FFF2-40B4-BE49-F238E27FC236}">
                <a16:creationId xmlns:a16="http://schemas.microsoft.com/office/drawing/2014/main" id="{1765AEDD-026A-5309-C63A-5643B527EE22}"/>
              </a:ext>
            </a:extLst>
          </p:cNvPr>
          <p:cNvGrpSpPr/>
          <p:nvPr/>
        </p:nvGrpSpPr>
        <p:grpSpPr>
          <a:xfrm>
            <a:off x="6846731" y="987895"/>
            <a:ext cx="3934080" cy="1492920"/>
            <a:chOff x="6846731" y="987895"/>
            <a:chExt cx="3934080" cy="1492920"/>
          </a:xfrm>
        </p:grpSpPr>
        <mc:AlternateContent xmlns:mc="http://schemas.openxmlformats.org/markup-compatibility/2006" xmlns:p14="http://schemas.microsoft.com/office/powerpoint/2010/main">
          <mc:Choice Requires="p14">
            <p:contentPart p14:bwMode="auto" r:id="rId58">
              <p14:nvContentPartPr>
                <p14:cNvPr id="38" name="Ink 37">
                  <a:extLst>
                    <a:ext uri="{FF2B5EF4-FFF2-40B4-BE49-F238E27FC236}">
                      <a16:creationId xmlns:a16="http://schemas.microsoft.com/office/drawing/2014/main" id="{535C34CA-C176-3970-FEBB-EFC7B4682EEE}"/>
                    </a:ext>
                  </a:extLst>
                </p14:cNvPr>
                <p14:cNvContentPartPr/>
                <p14:nvPr/>
              </p14:nvContentPartPr>
              <p14:xfrm>
                <a:off x="7947611" y="987895"/>
                <a:ext cx="2127600" cy="47520"/>
              </p14:xfrm>
            </p:contentPart>
          </mc:Choice>
          <mc:Fallback xmlns="">
            <p:pic>
              <p:nvPicPr>
                <p:cNvPr id="38" name="Ink 37">
                  <a:extLst>
                    <a:ext uri="{FF2B5EF4-FFF2-40B4-BE49-F238E27FC236}">
                      <a16:creationId xmlns:a16="http://schemas.microsoft.com/office/drawing/2014/main" id="{535C34CA-C176-3970-FEBB-EFC7B4682EEE}"/>
                    </a:ext>
                  </a:extLst>
                </p:cNvPr>
                <p:cNvPicPr/>
                <p:nvPr/>
              </p:nvPicPr>
              <p:blipFill>
                <a:blip r:embed="rId59"/>
                <a:stretch>
                  <a:fillRect/>
                </a:stretch>
              </p:blipFill>
              <p:spPr>
                <a:xfrm>
                  <a:off x="7938971" y="979255"/>
                  <a:ext cx="214524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9" name="Ink 38">
                  <a:extLst>
                    <a:ext uri="{FF2B5EF4-FFF2-40B4-BE49-F238E27FC236}">
                      <a16:creationId xmlns:a16="http://schemas.microsoft.com/office/drawing/2014/main" id="{CDE10C70-D296-A481-5227-1F9AFEFA19CE}"/>
                    </a:ext>
                  </a:extLst>
                </p14:cNvPr>
                <p14:cNvContentPartPr/>
                <p14:nvPr/>
              </p14:nvContentPartPr>
              <p14:xfrm>
                <a:off x="8417411" y="1113175"/>
                <a:ext cx="473400" cy="754200"/>
              </p14:xfrm>
            </p:contentPart>
          </mc:Choice>
          <mc:Fallback xmlns="">
            <p:pic>
              <p:nvPicPr>
                <p:cNvPr id="39" name="Ink 38">
                  <a:extLst>
                    <a:ext uri="{FF2B5EF4-FFF2-40B4-BE49-F238E27FC236}">
                      <a16:creationId xmlns:a16="http://schemas.microsoft.com/office/drawing/2014/main" id="{CDE10C70-D296-A481-5227-1F9AFEFA19CE}"/>
                    </a:ext>
                  </a:extLst>
                </p:cNvPr>
                <p:cNvPicPr/>
                <p:nvPr/>
              </p:nvPicPr>
              <p:blipFill>
                <a:blip r:embed="rId61"/>
                <a:stretch>
                  <a:fillRect/>
                </a:stretch>
              </p:blipFill>
              <p:spPr>
                <a:xfrm>
                  <a:off x="8408411" y="1104175"/>
                  <a:ext cx="491040" cy="7718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1" name="Ink 40">
                  <a:extLst>
                    <a:ext uri="{FF2B5EF4-FFF2-40B4-BE49-F238E27FC236}">
                      <a16:creationId xmlns:a16="http://schemas.microsoft.com/office/drawing/2014/main" id="{D68C0D02-502C-DF37-B634-4C6F95A63EA6}"/>
                    </a:ext>
                  </a:extLst>
                </p14:cNvPr>
                <p14:cNvContentPartPr/>
                <p14:nvPr/>
              </p14:nvContentPartPr>
              <p14:xfrm>
                <a:off x="6846731" y="2061415"/>
                <a:ext cx="251640" cy="371160"/>
              </p14:xfrm>
            </p:contentPart>
          </mc:Choice>
          <mc:Fallback xmlns="">
            <p:pic>
              <p:nvPicPr>
                <p:cNvPr id="41" name="Ink 40">
                  <a:extLst>
                    <a:ext uri="{FF2B5EF4-FFF2-40B4-BE49-F238E27FC236}">
                      <a16:creationId xmlns:a16="http://schemas.microsoft.com/office/drawing/2014/main" id="{D68C0D02-502C-DF37-B634-4C6F95A63EA6}"/>
                    </a:ext>
                  </a:extLst>
                </p:cNvPr>
                <p:cNvPicPr/>
                <p:nvPr/>
              </p:nvPicPr>
              <p:blipFill>
                <a:blip r:embed="rId63"/>
                <a:stretch>
                  <a:fillRect/>
                </a:stretch>
              </p:blipFill>
              <p:spPr>
                <a:xfrm>
                  <a:off x="6837731" y="2052415"/>
                  <a:ext cx="269280" cy="3888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2" name="Ink 41">
                  <a:extLst>
                    <a:ext uri="{FF2B5EF4-FFF2-40B4-BE49-F238E27FC236}">
                      <a16:creationId xmlns:a16="http://schemas.microsoft.com/office/drawing/2014/main" id="{30EADFBA-39CD-5475-BB9D-8A90F5471EB0}"/>
                    </a:ext>
                  </a:extLst>
                </p14:cNvPr>
                <p14:cNvContentPartPr/>
                <p14:nvPr/>
              </p14:nvContentPartPr>
              <p14:xfrm>
                <a:off x="6907211" y="2035135"/>
                <a:ext cx="837000" cy="417240"/>
              </p14:xfrm>
            </p:contentPart>
          </mc:Choice>
          <mc:Fallback xmlns="">
            <p:pic>
              <p:nvPicPr>
                <p:cNvPr id="42" name="Ink 41">
                  <a:extLst>
                    <a:ext uri="{FF2B5EF4-FFF2-40B4-BE49-F238E27FC236}">
                      <a16:creationId xmlns:a16="http://schemas.microsoft.com/office/drawing/2014/main" id="{30EADFBA-39CD-5475-BB9D-8A90F5471EB0}"/>
                    </a:ext>
                  </a:extLst>
                </p:cNvPr>
                <p:cNvPicPr/>
                <p:nvPr/>
              </p:nvPicPr>
              <p:blipFill>
                <a:blip r:embed="rId65"/>
                <a:stretch>
                  <a:fillRect/>
                </a:stretch>
              </p:blipFill>
              <p:spPr>
                <a:xfrm>
                  <a:off x="6898211" y="2026495"/>
                  <a:ext cx="854640" cy="4348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4" name="Ink 43">
                  <a:extLst>
                    <a:ext uri="{FF2B5EF4-FFF2-40B4-BE49-F238E27FC236}">
                      <a16:creationId xmlns:a16="http://schemas.microsoft.com/office/drawing/2014/main" id="{EF8E19AA-EB22-B98A-8A70-D3D4E4A84323}"/>
                    </a:ext>
                  </a:extLst>
                </p14:cNvPr>
                <p14:cNvContentPartPr/>
                <p14:nvPr/>
              </p14:nvContentPartPr>
              <p14:xfrm>
                <a:off x="8108171" y="2243575"/>
                <a:ext cx="815760" cy="190440"/>
              </p14:xfrm>
            </p:contentPart>
          </mc:Choice>
          <mc:Fallback xmlns="">
            <p:pic>
              <p:nvPicPr>
                <p:cNvPr id="44" name="Ink 43">
                  <a:extLst>
                    <a:ext uri="{FF2B5EF4-FFF2-40B4-BE49-F238E27FC236}">
                      <a16:creationId xmlns:a16="http://schemas.microsoft.com/office/drawing/2014/main" id="{EF8E19AA-EB22-B98A-8A70-D3D4E4A84323}"/>
                    </a:ext>
                  </a:extLst>
                </p:cNvPr>
                <p:cNvPicPr/>
                <p:nvPr/>
              </p:nvPicPr>
              <p:blipFill>
                <a:blip r:embed="rId67"/>
                <a:stretch>
                  <a:fillRect/>
                </a:stretch>
              </p:blipFill>
              <p:spPr>
                <a:xfrm>
                  <a:off x="8099171" y="2234935"/>
                  <a:ext cx="83340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5" name="Ink 44">
                  <a:extLst>
                    <a:ext uri="{FF2B5EF4-FFF2-40B4-BE49-F238E27FC236}">
                      <a16:creationId xmlns:a16="http://schemas.microsoft.com/office/drawing/2014/main" id="{FF4D37C0-253D-F872-E538-524F960E710A}"/>
                    </a:ext>
                  </a:extLst>
                </p14:cNvPr>
                <p14:cNvContentPartPr/>
                <p14:nvPr/>
              </p14:nvContentPartPr>
              <p14:xfrm>
                <a:off x="8661491" y="2185975"/>
                <a:ext cx="41040" cy="11520"/>
              </p14:xfrm>
            </p:contentPart>
          </mc:Choice>
          <mc:Fallback xmlns="">
            <p:pic>
              <p:nvPicPr>
                <p:cNvPr id="45" name="Ink 44">
                  <a:extLst>
                    <a:ext uri="{FF2B5EF4-FFF2-40B4-BE49-F238E27FC236}">
                      <a16:creationId xmlns:a16="http://schemas.microsoft.com/office/drawing/2014/main" id="{FF4D37C0-253D-F872-E538-524F960E710A}"/>
                    </a:ext>
                  </a:extLst>
                </p:cNvPr>
                <p:cNvPicPr/>
                <p:nvPr/>
              </p:nvPicPr>
              <p:blipFill>
                <a:blip r:embed="rId69"/>
                <a:stretch>
                  <a:fillRect/>
                </a:stretch>
              </p:blipFill>
              <p:spPr>
                <a:xfrm>
                  <a:off x="8652851" y="2176975"/>
                  <a:ext cx="5868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6" name="Ink 45">
                  <a:extLst>
                    <a:ext uri="{FF2B5EF4-FFF2-40B4-BE49-F238E27FC236}">
                      <a16:creationId xmlns:a16="http://schemas.microsoft.com/office/drawing/2014/main" id="{3474D495-EBF8-C3AC-E983-4626CDA0C458}"/>
                    </a:ext>
                  </a:extLst>
                </p14:cNvPr>
                <p14:cNvContentPartPr/>
                <p14:nvPr/>
              </p14:nvContentPartPr>
              <p14:xfrm>
                <a:off x="9129131" y="2064655"/>
                <a:ext cx="925200" cy="416160"/>
              </p14:xfrm>
            </p:contentPart>
          </mc:Choice>
          <mc:Fallback xmlns="">
            <p:pic>
              <p:nvPicPr>
                <p:cNvPr id="46" name="Ink 45">
                  <a:extLst>
                    <a:ext uri="{FF2B5EF4-FFF2-40B4-BE49-F238E27FC236}">
                      <a16:creationId xmlns:a16="http://schemas.microsoft.com/office/drawing/2014/main" id="{3474D495-EBF8-C3AC-E983-4626CDA0C458}"/>
                    </a:ext>
                  </a:extLst>
                </p:cNvPr>
                <p:cNvPicPr/>
                <p:nvPr/>
              </p:nvPicPr>
              <p:blipFill>
                <a:blip r:embed="rId71"/>
                <a:stretch>
                  <a:fillRect/>
                </a:stretch>
              </p:blipFill>
              <p:spPr>
                <a:xfrm>
                  <a:off x="9120491" y="2055655"/>
                  <a:ext cx="942840" cy="4338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8" name="Ink 47">
                  <a:extLst>
                    <a:ext uri="{FF2B5EF4-FFF2-40B4-BE49-F238E27FC236}">
                      <a16:creationId xmlns:a16="http://schemas.microsoft.com/office/drawing/2014/main" id="{47412DC9-B57F-9260-3A30-29CC9024FDBB}"/>
                    </a:ext>
                  </a:extLst>
                </p14:cNvPr>
                <p14:cNvContentPartPr/>
                <p14:nvPr/>
              </p14:nvContentPartPr>
              <p14:xfrm>
                <a:off x="10221371" y="2004535"/>
                <a:ext cx="559440" cy="410040"/>
              </p14:xfrm>
            </p:contentPart>
          </mc:Choice>
          <mc:Fallback xmlns="">
            <p:pic>
              <p:nvPicPr>
                <p:cNvPr id="48" name="Ink 47">
                  <a:extLst>
                    <a:ext uri="{FF2B5EF4-FFF2-40B4-BE49-F238E27FC236}">
                      <a16:creationId xmlns:a16="http://schemas.microsoft.com/office/drawing/2014/main" id="{47412DC9-B57F-9260-3A30-29CC9024FDBB}"/>
                    </a:ext>
                  </a:extLst>
                </p:cNvPr>
                <p:cNvPicPr/>
                <p:nvPr/>
              </p:nvPicPr>
              <p:blipFill>
                <a:blip r:embed="rId73"/>
                <a:stretch>
                  <a:fillRect/>
                </a:stretch>
              </p:blipFill>
              <p:spPr>
                <a:xfrm>
                  <a:off x="10212731" y="1995895"/>
                  <a:ext cx="577080" cy="4276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9" name="Ink 48">
                  <a:extLst>
                    <a:ext uri="{FF2B5EF4-FFF2-40B4-BE49-F238E27FC236}">
                      <a16:creationId xmlns:a16="http://schemas.microsoft.com/office/drawing/2014/main" id="{9D24F7D8-FC74-A647-464F-79909D3410F7}"/>
                    </a:ext>
                  </a:extLst>
                </p14:cNvPr>
                <p14:cNvContentPartPr/>
                <p14:nvPr/>
              </p14:nvContentPartPr>
              <p14:xfrm>
                <a:off x="10270331" y="2202895"/>
                <a:ext cx="338400" cy="29520"/>
              </p14:xfrm>
            </p:contentPart>
          </mc:Choice>
          <mc:Fallback xmlns="">
            <p:pic>
              <p:nvPicPr>
                <p:cNvPr id="49" name="Ink 48">
                  <a:extLst>
                    <a:ext uri="{FF2B5EF4-FFF2-40B4-BE49-F238E27FC236}">
                      <a16:creationId xmlns:a16="http://schemas.microsoft.com/office/drawing/2014/main" id="{9D24F7D8-FC74-A647-464F-79909D3410F7}"/>
                    </a:ext>
                  </a:extLst>
                </p:cNvPr>
                <p:cNvPicPr/>
                <p:nvPr/>
              </p:nvPicPr>
              <p:blipFill>
                <a:blip r:embed="rId75"/>
                <a:stretch>
                  <a:fillRect/>
                </a:stretch>
              </p:blipFill>
              <p:spPr>
                <a:xfrm>
                  <a:off x="10261691" y="2194255"/>
                  <a:ext cx="356040" cy="47160"/>
                </a:xfrm>
                <a:prstGeom prst="rect">
                  <a:avLst/>
                </a:prstGeom>
              </p:spPr>
            </p:pic>
          </mc:Fallback>
        </mc:AlternateContent>
      </p:grpSp>
      <p:grpSp>
        <p:nvGrpSpPr>
          <p:cNvPr id="60" name="Group 59">
            <a:extLst>
              <a:ext uri="{FF2B5EF4-FFF2-40B4-BE49-F238E27FC236}">
                <a16:creationId xmlns:a16="http://schemas.microsoft.com/office/drawing/2014/main" id="{E4941120-8C69-AEF4-8914-80C15F2CA675}"/>
              </a:ext>
            </a:extLst>
          </p:cNvPr>
          <p:cNvGrpSpPr/>
          <p:nvPr/>
        </p:nvGrpSpPr>
        <p:grpSpPr>
          <a:xfrm>
            <a:off x="6635051" y="2603575"/>
            <a:ext cx="4283640" cy="585000"/>
            <a:chOff x="6635051" y="2603575"/>
            <a:chExt cx="4283640" cy="585000"/>
          </a:xfrm>
        </p:grpSpPr>
        <mc:AlternateContent xmlns:mc="http://schemas.openxmlformats.org/markup-compatibility/2006" xmlns:p14="http://schemas.microsoft.com/office/powerpoint/2010/main">
          <mc:Choice Requires="p14">
            <p:contentPart p14:bwMode="auto" r:id="rId76">
              <p14:nvContentPartPr>
                <p14:cNvPr id="51" name="Ink 50">
                  <a:extLst>
                    <a:ext uri="{FF2B5EF4-FFF2-40B4-BE49-F238E27FC236}">
                      <a16:creationId xmlns:a16="http://schemas.microsoft.com/office/drawing/2014/main" id="{D2FFEF36-D5E1-395B-317E-21159854FE2E}"/>
                    </a:ext>
                  </a:extLst>
                </p14:cNvPr>
                <p14:cNvContentPartPr/>
                <p14:nvPr/>
              </p14:nvContentPartPr>
              <p14:xfrm>
                <a:off x="6635051" y="2612215"/>
                <a:ext cx="1549440" cy="354960"/>
              </p14:xfrm>
            </p:contentPart>
          </mc:Choice>
          <mc:Fallback xmlns="">
            <p:pic>
              <p:nvPicPr>
                <p:cNvPr id="51" name="Ink 50">
                  <a:extLst>
                    <a:ext uri="{FF2B5EF4-FFF2-40B4-BE49-F238E27FC236}">
                      <a16:creationId xmlns:a16="http://schemas.microsoft.com/office/drawing/2014/main" id="{D2FFEF36-D5E1-395B-317E-21159854FE2E}"/>
                    </a:ext>
                  </a:extLst>
                </p:cNvPr>
                <p:cNvPicPr/>
                <p:nvPr/>
              </p:nvPicPr>
              <p:blipFill>
                <a:blip r:embed="rId77"/>
                <a:stretch>
                  <a:fillRect/>
                </a:stretch>
              </p:blipFill>
              <p:spPr>
                <a:xfrm>
                  <a:off x="6626411" y="2603575"/>
                  <a:ext cx="1567080" cy="3726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2" name="Ink 51">
                  <a:extLst>
                    <a:ext uri="{FF2B5EF4-FFF2-40B4-BE49-F238E27FC236}">
                      <a16:creationId xmlns:a16="http://schemas.microsoft.com/office/drawing/2014/main" id="{70EBC54B-88FF-443E-193E-968C58AE9A0E}"/>
                    </a:ext>
                  </a:extLst>
                </p14:cNvPr>
                <p14:cNvContentPartPr/>
                <p14:nvPr/>
              </p14:nvContentPartPr>
              <p14:xfrm>
                <a:off x="8013851" y="2761255"/>
                <a:ext cx="241920" cy="9000"/>
              </p14:xfrm>
            </p:contentPart>
          </mc:Choice>
          <mc:Fallback xmlns="">
            <p:pic>
              <p:nvPicPr>
                <p:cNvPr id="52" name="Ink 51">
                  <a:extLst>
                    <a:ext uri="{FF2B5EF4-FFF2-40B4-BE49-F238E27FC236}">
                      <a16:creationId xmlns:a16="http://schemas.microsoft.com/office/drawing/2014/main" id="{70EBC54B-88FF-443E-193E-968C58AE9A0E}"/>
                    </a:ext>
                  </a:extLst>
                </p:cNvPr>
                <p:cNvPicPr/>
                <p:nvPr/>
              </p:nvPicPr>
              <p:blipFill>
                <a:blip r:embed="rId79"/>
                <a:stretch>
                  <a:fillRect/>
                </a:stretch>
              </p:blipFill>
              <p:spPr>
                <a:xfrm>
                  <a:off x="8004851" y="2752615"/>
                  <a:ext cx="25956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3" name="Ink 52">
                  <a:extLst>
                    <a:ext uri="{FF2B5EF4-FFF2-40B4-BE49-F238E27FC236}">
                      <a16:creationId xmlns:a16="http://schemas.microsoft.com/office/drawing/2014/main" id="{7B70A9A7-0D7D-7A68-B555-441907CC5310}"/>
                    </a:ext>
                  </a:extLst>
                </p14:cNvPr>
                <p14:cNvContentPartPr/>
                <p14:nvPr/>
              </p14:nvContentPartPr>
              <p14:xfrm>
                <a:off x="6865811" y="2691415"/>
                <a:ext cx="25560" cy="18360"/>
              </p14:xfrm>
            </p:contentPart>
          </mc:Choice>
          <mc:Fallback xmlns="">
            <p:pic>
              <p:nvPicPr>
                <p:cNvPr id="53" name="Ink 52">
                  <a:extLst>
                    <a:ext uri="{FF2B5EF4-FFF2-40B4-BE49-F238E27FC236}">
                      <a16:creationId xmlns:a16="http://schemas.microsoft.com/office/drawing/2014/main" id="{7B70A9A7-0D7D-7A68-B555-441907CC5310}"/>
                    </a:ext>
                  </a:extLst>
                </p:cNvPr>
                <p:cNvPicPr/>
                <p:nvPr/>
              </p:nvPicPr>
              <p:blipFill>
                <a:blip r:embed="rId81"/>
                <a:stretch>
                  <a:fillRect/>
                </a:stretch>
              </p:blipFill>
              <p:spPr>
                <a:xfrm>
                  <a:off x="6856811" y="2682415"/>
                  <a:ext cx="432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4" name="Ink 53">
                  <a:extLst>
                    <a:ext uri="{FF2B5EF4-FFF2-40B4-BE49-F238E27FC236}">
                      <a16:creationId xmlns:a16="http://schemas.microsoft.com/office/drawing/2014/main" id="{FC1FAE18-4772-A74C-470E-E8DFDD35CCB5}"/>
                    </a:ext>
                  </a:extLst>
                </p14:cNvPr>
                <p14:cNvContentPartPr/>
                <p14:nvPr/>
              </p14:nvContentPartPr>
              <p14:xfrm>
                <a:off x="8357651" y="2780335"/>
                <a:ext cx="980640" cy="405720"/>
              </p14:xfrm>
            </p:contentPart>
          </mc:Choice>
          <mc:Fallback xmlns="">
            <p:pic>
              <p:nvPicPr>
                <p:cNvPr id="54" name="Ink 53">
                  <a:extLst>
                    <a:ext uri="{FF2B5EF4-FFF2-40B4-BE49-F238E27FC236}">
                      <a16:creationId xmlns:a16="http://schemas.microsoft.com/office/drawing/2014/main" id="{FC1FAE18-4772-A74C-470E-E8DFDD35CCB5}"/>
                    </a:ext>
                  </a:extLst>
                </p:cNvPr>
                <p:cNvPicPr/>
                <p:nvPr/>
              </p:nvPicPr>
              <p:blipFill>
                <a:blip r:embed="rId83"/>
                <a:stretch>
                  <a:fillRect/>
                </a:stretch>
              </p:blipFill>
              <p:spPr>
                <a:xfrm>
                  <a:off x="8349011" y="2771695"/>
                  <a:ext cx="998280" cy="4233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5" name="Ink 54">
                  <a:extLst>
                    <a:ext uri="{FF2B5EF4-FFF2-40B4-BE49-F238E27FC236}">
                      <a16:creationId xmlns:a16="http://schemas.microsoft.com/office/drawing/2014/main" id="{62DDDCFC-B859-DB27-0BD8-144A8B322CF7}"/>
                    </a:ext>
                  </a:extLst>
                </p14:cNvPr>
                <p14:cNvContentPartPr/>
                <p14:nvPr/>
              </p14:nvContentPartPr>
              <p14:xfrm>
                <a:off x="9133811" y="2708335"/>
                <a:ext cx="18000" cy="15480"/>
              </p14:xfrm>
            </p:contentPart>
          </mc:Choice>
          <mc:Fallback xmlns="">
            <p:pic>
              <p:nvPicPr>
                <p:cNvPr id="55" name="Ink 54">
                  <a:extLst>
                    <a:ext uri="{FF2B5EF4-FFF2-40B4-BE49-F238E27FC236}">
                      <a16:creationId xmlns:a16="http://schemas.microsoft.com/office/drawing/2014/main" id="{62DDDCFC-B859-DB27-0BD8-144A8B322CF7}"/>
                    </a:ext>
                  </a:extLst>
                </p:cNvPr>
                <p:cNvPicPr/>
                <p:nvPr/>
              </p:nvPicPr>
              <p:blipFill>
                <a:blip r:embed="rId85"/>
                <a:stretch>
                  <a:fillRect/>
                </a:stretch>
              </p:blipFill>
              <p:spPr>
                <a:xfrm>
                  <a:off x="9124811" y="2699335"/>
                  <a:ext cx="3564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6" name="Ink 55">
                  <a:extLst>
                    <a:ext uri="{FF2B5EF4-FFF2-40B4-BE49-F238E27FC236}">
                      <a16:creationId xmlns:a16="http://schemas.microsoft.com/office/drawing/2014/main" id="{259F025E-9773-AA29-E0E4-343D6C87CEDD}"/>
                    </a:ext>
                  </a:extLst>
                </p14:cNvPr>
                <p14:cNvContentPartPr/>
                <p14:nvPr/>
              </p14:nvContentPartPr>
              <p14:xfrm>
                <a:off x="9661571" y="2709775"/>
                <a:ext cx="361440" cy="478800"/>
              </p14:xfrm>
            </p:contentPart>
          </mc:Choice>
          <mc:Fallback xmlns="">
            <p:pic>
              <p:nvPicPr>
                <p:cNvPr id="56" name="Ink 55">
                  <a:extLst>
                    <a:ext uri="{FF2B5EF4-FFF2-40B4-BE49-F238E27FC236}">
                      <a16:creationId xmlns:a16="http://schemas.microsoft.com/office/drawing/2014/main" id="{259F025E-9773-AA29-E0E4-343D6C87CEDD}"/>
                    </a:ext>
                  </a:extLst>
                </p:cNvPr>
                <p:cNvPicPr/>
                <p:nvPr/>
              </p:nvPicPr>
              <p:blipFill>
                <a:blip r:embed="rId87"/>
                <a:stretch>
                  <a:fillRect/>
                </a:stretch>
              </p:blipFill>
              <p:spPr>
                <a:xfrm>
                  <a:off x="9652571" y="2700775"/>
                  <a:ext cx="379080" cy="4964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8" name="Ink 57">
                  <a:extLst>
                    <a:ext uri="{FF2B5EF4-FFF2-40B4-BE49-F238E27FC236}">
                      <a16:creationId xmlns:a16="http://schemas.microsoft.com/office/drawing/2014/main" id="{98347B3E-CD9E-4503-E4FB-17EC43635DDE}"/>
                    </a:ext>
                  </a:extLst>
                </p14:cNvPr>
                <p14:cNvContentPartPr/>
                <p14:nvPr/>
              </p14:nvContentPartPr>
              <p14:xfrm>
                <a:off x="10187171" y="2603575"/>
                <a:ext cx="731520" cy="418320"/>
              </p14:xfrm>
            </p:contentPart>
          </mc:Choice>
          <mc:Fallback xmlns="">
            <p:pic>
              <p:nvPicPr>
                <p:cNvPr id="58" name="Ink 57">
                  <a:extLst>
                    <a:ext uri="{FF2B5EF4-FFF2-40B4-BE49-F238E27FC236}">
                      <a16:creationId xmlns:a16="http://schemas.microsoft.com/office/drawing/2014/main" id="{98347B3E-CD9E-4503-E4FB-17EC43635DDE}"/>
                    </a:ext>
                  </a:extLst>
                </p:cNvPr>
                <p:cNvPicPr/>
                <p:nvPr/>
              </p:nvPicPr>
              <p:blipFill>
                <a:blip r:embed="rId89"/>
                <a:stretch>
                  <a:fillRect/>
                </a:stretch>
              </p:blipFill>
              <p:spPr>
                <a:xfrm>
                  <a:off x="10178171" y="2594575"/>
                  <a:ext cx="749160" cy="4359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9" name="Ink 58">
                  <a:extLst>
                    <a:ext uri="{FF2B5EF4-FFF2-40B4-BE49-F238E27FC236}">
                      <a16:creationId xmlns:a16="http://schemas.microsoft.com/office/drawing/2014/main" id="{2B4F2C6F-71E3-0DED-AC16-0A568E3677EC}"/>
                    </a:ext>
                  </a:extLst>
                </p14:cNvPr>
                <p14:cNvContentPartPr/>
                <p14:nvPr/>
              </p14:nvContentPartPr>
              <p14:xfrm>
                <a:off x="10327571" y="2808055"/>
                <a:ext cx="407880" cy="36720"/>
              </p14:xfrm>
            </p:contentPart>
          </mc:Choice>
          <mc:Fallback xmlns="">
            <p:pic>
              <p:nvPicPr>
                <p:cNvPr id="59" name="Ink 58">
                  <a:extLst>
                    <a:ext uri="{FF2B5EF4-FFF2-40B4-BE49-F238E27FC236}">
                      <a16:creationId xmlns:a16="http://schemas.microsoft.com/office/drawing/2014/main" id="{2B4F2C6F-71E3-0DED-AC16-0A568E3677EC}"/>
                    </a:ext>
                  </a:extLst>
                </p:cNvPr>
                <p:cNvPicPr/>
                <p:nvPr/>
              </p:nvPicPr>
              <p:blipFill>
                <a:blip r:embed="rId91"/>
                <a:stretch>
                  <a:fillRect/>
                </a:stretch>
              </p:blipFill>
              <p:spPr>
                <a:xfrm>
                  <a:off x="10318931" y="2799415"/>
                  <a:ext cx="425520" cy="54360"/>
                </a:xfrm>
                <a:prstGeom prst="rect">
                  <a:avLst/>
                </a:prstGeom>
              </p:spPr>
            </p:pic>
          </mc:Fallback>
        </mc:AlternateContent>
      </p:grpSp>
      <p:grpSp>
        <p:nvGrpSpPr>
          <p:cNvPr id="63" name="Group 62">
            <a:extLst>
              <a:ext uri="{FF2B5EF4-FFF2-40B4-BE49-F238E27FC236}">
                <a16:creationId xmlns:a16="http://schemas.microsoft.com/office/drawing/2014/main" id="{883631A2-E853-0E0A-477B-7FFA1A92C2D3}"/>
              </a:ext>
            </a:extLst>
          </p:cNvPr>
          <p:cNvGrpSpPr/>
          <p:nvPr/>
        </p:nvGrpSpPr>
        <p:grpSpPr>
          <a:xfrm>
            <a:off x="6540011" y="3155095"/>
            <a:ext cx="2113560" cy="513360"/>
            <a:chOff x="6540011" y="3155095"/>
            <a:chExt cx="2113560" cy="513360"/>
          </a:xfrm>
        </p:grpSpPr>
        <mc:AlternateContent xmlns:mc="http://schemas.openxmlformats.org/markup-compatibility/2006" xmlns:p14="http://schemas.microsoft.com/office/powerpoint/2010/main">
          <mc:Choice Requires="p14">
            <p:contentPart p14:bwMode="auto" r:id="rId92">
              <p14:nvContentPartPr>
                <p14:cNvPr id="61" name="Ink 60">
                  <a:extLst>
                    <a:ext uri="{FF2B5EF4-FFF2-40B4-BE49-F238E27FC236}">
                      <a16:creationId xmlns:a16="http://schemas.microsoft.com/office/drawing/2014/main" id="{AA16218C-6158-C195-AA3E-CE389B5C88F4}"/>
                    </a:ext>
                  </a:extLst>
                </p14:cNvPr>
                <p14:cNvContentPartPr/>
                <p14:nvPr/>
              </p14:nvContentPartPr>
              <p14:xfrm>
                <a:off x="6540011" y="3155095"/>
                <a:ext cx="1946160" cy="475560"/>
              </p14:xfrm>
            </p:contentPart>
          </mc:Choice>
          <mc:Fallback xmlns="">
            <p:pic>
              <p:nvPicPr>
                <p:cNvPr id="61" name="Ink 60">
                  <a:extLst>
                    <a:ext uri="{FF2B5EF4-FFF2-40B4-BE49-F238E27FC236}">
                      <a16:creationId xmlns:a16="http://schemas.microsoft.com/office/drawing/2014/main" id="{AA16218C-6158-C195-AA3E-CE389B5C88F4}"/>
                    </a:ext>
                  </a:extLst>
                </p:cNvPr>
                <p:cNvPicPr/>
                <p:nvPr/>
              </p:nvPicPr>
              <p:blipFill>
                <a:blip r:embed="rId93"/>
                <a:stretch>
                  <a:fillRect/>
                </a:stretch>
              </p:blipFill>
              <p:spPr>
                <a:xfrm>
                  <a:off x="6531371" y="3146095"/>
                  <a:ext cx="1963800" cy="4932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2" name="Ink 61">
                  <a:extLst>
                    <a:ext uri="{FF2B5EF4-FFF2-40B4-BE49-F238E27FC236}">
                      <a16:creationId xmlns:a16="http://schemas.microsoft.com/office/drawing/2014/main" id="{B2A55543-E034-2FC1-5340-4BDB628F02E7}"/>
                    </a:ext>
                  </a:extLst>
                </p14:cNvPr>
                <p14:cNvContentPartPr/>
                <p14:nvPr/>
              </p14:nvContentPartPr>
              <p14:xfrm>
                <a:off x="8620091" y="3644695"/>
                <a:ext cx="33480" cy="23760"/>
              </p14:xfrm>
            </p:contentPart>
          </mc:Choice>
          <mc:Fallback xmlns="">
            <p:pic>
              <p:nvPicPr>
                <p:cNvPr id="62" name="Ink 61">
                  <a:extLst>
                    <a:ext uri="{FF2B5EF4-FFF2-40B4-BE49-F238E27FC236}">
                      <a16:creationId xmlns:a16="http://schemas.microsoft.com/office/drawing/2014/main" id="{B2A55543-E034-2FC1-5340-4BDB628F02E7}"/>
                    </a:ext>
                  </a:extLst>
                </p:cNvPr>
                <p:cNvPicPr/>
                <p:nvPr/>
              </p:nvPicPr>
              <p:blipFill>
                <a:blip r:embed="rId95"/>
                <a:stretch>
                  <a:fillRect/>
                </a:stretch>
              </p:blipFill>
              <p:spPr>
                <a:xfrm>
                  <a:off x="8611451" y="3635695"/>
                  <a:ext cx="51120" cy="41400"/>
                </a:xfrm>
                <a:prstGeom prst="rect">
                  <a:avLst/>
                </a:prstGeom>
              </p:spPr>
            </p:pic>
          </mc:Fallback>
        </mc:AlternateContent>
      </p:grpSp>
      <p:grpSp>
        <p:nvGrpSpPr>
          <p:cNvPr id="68" name="Group 67">
            <a:extLst>
              <a:ext uri="{FF2B5EF4-FFF2-40B4-BE49-F238E27FC236}">
                <a16:creationId xmlns:a16="http://schemas.microsoft.com/office/drawing/2014/main" id="{8B271365-00D0-5881-CED0-3A51A731A534}"/>
              </a:ext>
            </a:extLst>
          </p:cNvPr>
          <p:cNvGrpSpPr/>
          <p:nvPr/>
        </p:nvGrpSpPr>
        <p:grpSpPr>
          <a:xfrm>
            <a:off x="927251" y="3916495"/>
            <a:ext cx="1049400" cy="375480"/>
            <a:chOff x="927251" y="3916495"/>
            <a:chExt cx="1049400" cy="375480"/>
          </a:xfrm>
        </p:grpSpPr>
        <mc:AlternateContent xmlns:mc="http://schemas.openxmlformats.org/markup-compatibility/2006" xmlns:p14="http://schemas.microsoft.com/office/powerpoint/2010/main">
          <mc:Choice Requires="p14">
            <p:contentPart p14:bwMode="auto" r:id="rId96">
              <p14:nvContentPartPr>
                <p14:cNvPr id="64" name="Ink 63">
                  <a:extLst>
                    <a:ext uri="{FF2B5EF4-FFF2-40B4-BE49-F238E27FC236}">
                      <a16:creationId xmlns:a16="http://schemas.microsoft.com/office/drawing/2014/main" id="{F5C3B667-2D86-F94D-41C0-F205D1E8B84F}"/>
                    </a:ext>
                  </a:extLst>
                </p14:cNvPr>
                <p14:cNvContentPartPr/>
                <p14:nvPr/>
              </p14:nvContentPartPr>
              <p14:xfrm>
                <a:off x="927251" y="3916495"/>
                <a:ext cx="218520" cy="350280"/>
              </p14:xfrm>
            </p:contentPart>
          </mc:Choice>
          <mc:Fallback xmlns="">
            <p:pic>
              <p:nvPicPr>
                <p:cNvPr id="64" name="Ink 63">
                  <a:extLst>
                    <a:ext uri="{FF2B5EF4-FFF2-40B4-BE49-F238E27FC236}">
                      <a16:creationId xmlns:a16="http://schemas.microsoft.com/office/drawing/2014/main" id="{F5C3B667-2D86-F94D-41C0-F205D1E8B84F}"/>
                    </a:ext>
                  </a:extLst>
                </p:cNvPr>
                <p:cNvPicPr/>
                <p:nvPr/>
              </p:nvPicPr>
              <p:blipFill>
                <a:blip r:embed="rId97"/>
                <a:stretch>
                  <a:fillRect/>
                </a:stretch>
              </p:blipFill>
              <p:spPr>
                <a:xfrm>
                  <a:off x="918251" y="3907495"/>
                  <a:ext cx="236160" cy="3679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5" name="Ink 64">
                  <a:extLst>
                    <a:ext uri="{FF2B5EF4-FFF2-40B4-BE49-F238E27FC236}">
                      <a16:creationId xmlns:a16="http://schemas.microsoft.com/office/drawing/2014/main" id="{391C9AF5-000D-E0C8-9668-C0ABD5A19814}"/>
                    </a:ext>
                  </a:extLst>
                </p14:cNvPr>
                <p14:cNvContentPartPr/>
                <p14:nvPr/>
              </p14:nvContentPartPr>
              <p14:xfrm>
                <a:off x="996731" y="4097935"/>
                <a:ext cx="188640" cy="31320"/>
              </p14:xfrm>
            </p:contentPart>
          </mc:Choice>
          <mc:Fallback xmlns="">
            <p:pic>
              <p:nvPicPr>
                <p:cNvPr id="65" name="Ink 64">
                  <a:extLst>
                    <a:ext uri="{FF2B5EF4-FFF2-40B4-BE49-F238E27FC236}">
                      <a16:creationId xmlns:a16="http://schemas.microsoft.com/office/drawing/2014/main" id="{391C9AF5-000D-E0C8-9668-C0ABD5A19814}"/>
                    </a:ext>
                  </a:extLst>
                </p:cNvPr>
                <p:cNvPicPr/>
                <p:nvPr/>
              </p:nvPicPr>
              <p:blipFill>
                <a:blip r:embed="rId99"/>
                <a:stretch>
                  <a:fillRect/>
                </a:stretch>
              </p:blipFill>
              <p:spPr>
                <a:xfrm>
                  <a:off x="987731" y="4088935"/>
                  <a:ext cx="20628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6" name="Ink 65">
                  <a:extLst>
                    <a:ext uri="{FF2B5EF4-FFF2-40B4-BE49-F238E27FC236}">
                      <a16:creationId xmlns:a16="http://schemas.microsoft.com/office/drawing/2014/main" id="{46E907F2-EAE5-4C3C-0B7F-10D0145C2300}"/>
                    </a:ext>
                  </a:extLst>
                </p14:cNvPr>
                <p14:cNvContentPartPr/>
                <p14:nvPr/>
              </p14:nvContentPartPr>
              <p14:xfrm>
                <a:off x="1025891" y="3930895"/>
                <a:ext cx="243720" cy="51120"/>
              </p14:xfrm>
            </p:contentPart>
          </mc:Choice>
          <mc:Fallback xmlns="">
            <p:pic>
              <p:nvPicPr>
                <p:cNvPr id="66" name="Ink 65">
                  <a:extLst>
                    <a:ext uri="{FF2B5EF4-FFF2-40B4-BE49-F238E27FC236}">
                      <a16:creationId xmlns:a16="http://schemas.microsoft.com/office/drawing/2014/main" id="{46E907F2-EAE5-4C3C-0B7F-10D0145C2300}"/>
                    </a:ext>
                  </a:extLst>
                </p:cNvPr>
                <p:cNvPicPr/>
                <p:nvPr/>
              </p:nvPicPr>
              <p:blipFill>
                <a:blip r:embed="rId101"/>
                <a:stretch>
                  <a:fillRect/>
                </a:stretch>
              </p:blipFill>
              <p:spPr>
                <a:xfrm>
                  <a:off x="1016891" y="3921895"/>
                  <a:ext cx="26136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7" name="Ink 66">
                  <a:extLst>
                    <a:ext uri="{FF2B5EF4-FFF2-40B4-BE49-F238E27FC236}">
                      <a16:creationId xmlns:a16="http://schemas.microsoft.com/office/drawing/2014/main" id="{AB7EA541-1CD1-BC1C-8CAA-784FB668C585}"/>
                    </a:ext>
                  </a:extLst>
                </p14:cNvPr>
                <p14:cNvContentPartPr/>
                <p14:nvPr/>
              </p14:nvContentPartPr>
              <p14:xfrm>
                <a:off x="1361051" y="4079215"/>
                <a:ext cx="615600" cy="212760"/>
              </p14:xfrm>
            </p:contentPart>
          </mc:Choice>
          <mc:Fallback xmlns="">
            <p:pic>
              <p:nvPicPr>
                <p:cNvPr id="67" name="Ink 66">
                  <a:extLst>
                    <a:ext uri="{FF2B5EF4-FFF2-40B4-BE49-F238E27FC236}">
                      <a16:creationId xmlns:a16="http://schemas.microsoft.com/office/drawing/2014/main" id="{AB7EA541-1CD1-BC1C-8CAA-784FB668C585}"/>
                    </a:ext>
                  </a:extLst>
                </p:cNvPr>
                <p:cNvPicPr/>
                <p:nvPr/>
              </p:nvPicPr>
              <p:blipFill>
                <a:blip r:embed="rId103"/>
                <a:stretch>
                  <a:fillRect/>
                </a:stretch>
              </p:blipFill>
              <p:spPr>
                <a:xfrm>
                  <a:off x="1352411" y="4070215"/>
                  <a:ext cx="633240" cy="230400"/>
                </a:xfrm>
                <a:prstGeom prst="rect">
                  <a:avLst/>
                </a:prstGeom>
              </p:spPr>
            </p:pic>
          </mc:Fallback>
        </mc:AlternateContent>
      </p:grpSp>
      <p:grpSp>
        <p:nvGrpSpPr>
          <p:cNvPr id="71" name="Group 70">
            <a:extLst>
              <a:ext uri="{FF2B5EF4-FFF2-40B4-BE49-F238E27FC236}">
                <a16:creationId xmlns:a16="http://schemas.microsoft.com/office/drawing/2014/main" id="{D1F02F04-1329-43D4-9F72-3ACBE617EAFB}"/>
              </a:ext>
            </a:extLst>
          </p:cNvPr>
          <p:cNvGrpSpPr/>
          <p:nvPr/>
        </p:nvGrpSpPr>
        <p:grpSpPr>
          <a:xfrm>
            <a:off x="2140451" y="3874375"/>
            <a:ext cx="1982160" cy="650160"/>
            <a:chOff x="2140451" y="3874375"/>
            <a:chExt cx="1982160" cy="650160"/>
          </a:xfrm>
        </p:grpSpPr>
        <mc:AlternateContent xmlns:mc="http://schemas.openxmlformats.org/markup-compatibility/2006" xmlns:p14="http://schemas.microsoft.com/office/powerpoint/2010/main">
          <mc:Choice Requires="p14">
            <p:contentPart p14:bwMode="auto" r:id="rId104">
              <p14:nvContentPartPr>
                <p14:cNvPr id="69" name="Ink 68">
                  <a:extLst>
                    <a:ext uri="{FF2B5EF4-FFF2-40B4-BE49-F238E27FC236}">
                      <a16:creationId xmlns:a16="http://schemas.microsoft.com/office/drawing/2014/main" id="{8FC5FD98-4ED6-68A0-D646-DAD36C6D5F68}"/>
                    </a:ext>
                  </a:extLst>
                </p14:cNvPr>
                <p14:cNvContentPartPr/>
                <p14:nvPr/>
              </p14:nvContentPartPr>
              <p14:xfrm>
                <a:off x="2140451" y="3874375"/>
                <a:ext cx="1445400" cy="461160"/>
              </p14:xfrm>
            </p:contentPart>
          </mc:Choice>
          <mc:Fallback xmlns="">
            <p:pic>
              <p:nvPicPr>
                <p:cNvPr id="69" name="Ink 68">
                  <a:extLst>
                    <a:ext uri="{FF2B5EF4-FFF2-40B4-BE49-F238E27FC236}">
                      <a16:creationId xmlns:a16="http://schemas.microsoft.com/office/drawing/2014/main" id="{8FC5FD98-4ED6-68A0-D646-DAD36C6D5F68}"/>
                    </a:ext>
                  </a:extLst>
                </p:cNvPr>
                <p:cNvPicPr/>
                <p:nvPr/>
              </p:nvPicPr>
              <p:blipFill>
                <a:blip r:embed="rId105"/>
                <a:stretch>
                  <a:fillRect/>
                </a:stretch>
              </p:blipFill>
              <p:spPr>
                <a:xfrm>
                  <a:off x="2131451" y="3865375"/>
                  <a:ext cx="1463040" cy="4788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70" name="Ink 69">
                  <a:extLst>
                    <a:ext uri="{FF2B5EF4-FFF2-40B4-BE49-F238E27FC236}">
                      <a16:creationId xmlns:a16="http://schemas.microsoft.com/office/drawing/2014/main" id="{61CEF4DD-9E3E-17F1-AD47-0472C295E729}"/>
                    </a:ext>
                  </a:extLst>
                </p14:cNvPr>
                <p14:cNvContentPartPr/>
                <p14:nvPr/>
              </p14:nvContentPartPr>
              <p14:xfrm>
                <a:off x="3829211" y="3937735"/>
                <a:ext cx="293400" cy="586800"/>
              </p14:xfrm>
            </p:contentPart>
          </mc:Choice>
          <mc:Fallback xmlns="">
            <p:pic>
              <p:nvPicPr>
                <p:cNvPr id="70" name="Ink 69">
                  <a:extLst>
                    <a:ext uri="{FF2B5EF4-FFF2-40B4-BE49-F238E27FC236}">
                      <a16:creationId xmlns:a16="http://schemas.microsoft.com/office/drawing/2014/main" id="{61CEF4DD-9E3E-17F1-AD47-0472C295E729}"/>
                    </a:ext>
                  </a:extLst>
                </p:cNvPr>
                <p:cNvPicPr/>
                <p:nvPr/>
              </p:nvPicPr>
              <p:blipFill>
                <a:blip r:embed="rId107"/>
                <a:stretch>
                  <a:fillRect/>
                </a:stretch>
              </p:blipFill>
              <p:spPr>
                <a:xfrm>
                  <a:off x="3820571" y="3928735"/>
                  <a:ext cx="311040" cy="604440"/>
                </a:xfrm>
                <a:prstGeom prst="rect">
                  <a:avLst/>
                </a:prstGeom>
              </p:spPr>
            </p:pic>
          </mc:Fallback>
        </mc:AlternateContent>
      </p:grpSp>
      <p:grpSp>
        <p:nvGrpSpPr>
          <p:cNvPr id="84" name="Group 83">
            <a:extLst>
              <a:ext uri="{FF2B5EF4-FFF2-40B4-BE49-F238E27FC236}">
                <a16:creationId xmlns:a16="http://schemas.microsoft.com/office/drawing/2014/main" id="{BDC8C7E6-B437-CB8B-872F-93712BA1A004}"/>
              </a:ext>
            </a:extLst>
          </p:cNvPr>
          <p:cNvGrpSpPr/>
          <p:nvPr/>
        </p:nvGrpSpPr>
        <p:grpSpPr>
          <a:xfrm>
            <a:off x="4281731" y="3834055"/>
            <a:ext cx="3584160" cy="644400"/>
            <a:chOff x="4281731" y="3834055"/>
            <a:chExt cx="3584160" cy="644400"/>
          </a:xfrm>
        </p:grpSpPr>
        <mc:AlternateContent xmlns:mc="http://schemas.openxmlformats.org/markup-compatibility/2006" xmlns:p14="http://schemas.microsoft.com/office/powerpoint/2010/main">
          <mc:Choice Requires="p14">
            <p:contentPart p14:bwMode="auto" r:id="rId108">
              <p14:nvContentPartPr>
                <p14:cNvPr id="72" name="Ink 71">
                  <a:extLst>
                    <a:ext uri="{FF2B5EF4-FFF2-40B4-BE49-F238E27FC236}">
                      <a16:creationId xmlns:a16="http://schemas.microsoft.com/office/drawing/2014/main" id="{3A0E65BD-1DE4-585A-506A-1F5F88451A79}"/>
                    </a:ext>
                  </a:extLst>
                </p14:cNvPr>
                <p14:cNvContentPartPr/>
                <p14:nvPr/>
              </p14:nvContentPartPr>
              <p14:xfrm>
                <a:off x="4281731" y="3834055"/>
                <a:ext cx="1527480" cy="461880"/>
              </p14:xfrm>
            </p:contentPart>
          </mc:Choice>
          <mc:Fallback xmlns="">
            <p:pic>
              <p:nvPicPr>
                <p:cNvPr id="72" name="Ink 71">
                  <a:extLst>
                    <a:ext uri="{FF2B5EF4-FFF2-40B4-BE49-F238E27FC236}">
                      <a16:creationId xmlns:a16="http://schemas.microsoft.com/office/drawing/2014/main" id="{3A0E65BD-1DE4-585A-506A-1F5F88451A79}"/>
                    </a:ext>
                  </a:extLst>
                </p:cNvPr>
                <p:cNvPicPr/>
                <p:nvPr/>
              </p:nvPicPr>
              <p:blipFill>
                <a:blip r:embed="rId109"/>
                <a:stretch>
                  <a:fillRect/>
                </a:stretch>
              </p:blipFill>
              <p:spPr>
                <a:xfrm>
                  <a:off x="4272731" y="3825055"/>
                  <a:ext cx="1545120" cy="4795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3" name="Ink 72">
                  <a:extLst>
                    <a:ext uri="{FF2B5EF4-FFF2-40B4-BE49-F238E27FC236}">
                      <a16:creationId xmlns:a16="http://schemas.microsoft.com/office/drawing/2014/main" id="{73E0650A-EBCE-3AD2-83B5-2CBE7CE27A71}"/>
                    </a:ext>
                  </a:extLst>
                </p14:cNvPr>
                <p14:cNvContentPartPr/>
                <p14:nvPr/>
              </p14:nvContentPartPr>
              <p14:xfrm>
                <a:off x="6218171" y="3851695"/>
                <a:ext cx="178920" cy="453600"/>
              </p14:xfrm>
            </p:contentPart>
          </mc:Choice>
          <mc:Fallback xmlns="">
            <p:pic>
              <p:nvPicPr>
                <p:cNvPr id="73" name="Ink 72">
                  <a:extLst>
                    <a:ext uri="{FF2B5EF4-FFF2-40B4-BE49-F238E27FC236}">
                      <a16:creationId xmlns:a16="http://schemas.microsoft.com/office/drawing/2014/main" id="{73E0650A-EBCE-3AD2-83B5-2CBE7CE27A71}"/>
                    </a:ext>
                  </a:extLst>
                </p:cNvPr>
                <p:cNvPicPr/>
                <p:nvPr/>
              </p:nvPicPr>
              <p:blipFill>
                <a:blip r:embed="rId111"/>
                <a:stretch>
                  <a:fillRect/>
                </a:stretch>
              </p:blipFill>
              <p:spPr>
                <a:xfrm>
                  <a:off x="6209531" y="3843055"/>
                  <a:ext cx="196560" cy="4712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4" name="Ink 73">
                  <a:extLst>
                    <a:ext uri="{FF2B5EF4-FFF2-40B4-BE49-F238E27FC236}">
                      <a16:creationId xmlns:a16="http://schemas.microsoft.com/office/drawing/2014/main" id="{3D909467-479C-9880-89AB-2F7A2B02834E}"/>
                    </a:ext>
                  </a:extLst>
                </p14:cNvPr>
                <p14:cNvContentPartPr/>
                <p14:nvPr/>
              </p14:nvContentPartPr>
              <p14:xfrm>
                <a:off x="6362891" y="3990655"/>
                <a:ext cx="139680" cy="254880"/>
              </p14:xfrm>
            </p:contentPart>
          </mc:Choice>
          <mc:Fallback xmlns="">
            <p:pic>
              <p:nvPicPr>
                <p:cNvPr id="74" name="Ink 73">
                  <a:extLst>
                    <a:ext uri="{FF2B5EF4-FFF2-40B4-BE49-F238E27FC236}">
                      <a16:creationId xmlns:a16="http://schemas.microsoft.com/office/drawing/2014/main" id="{3D909467-479C-9880-89AB-2F7A2B02834E}"/>
                    </a:ext>
                  </a:extLst>
                </p:cNvPr>
                <p:cNvPicPr/>
                <p:nvPr/>
              </p:nvPicPr>
              <p:blipFill>
                <a:blip r:embed="rId113"/>
                <a:stretch>
                  <a:fillRect/>
                </a:stretch>
              </p:blipFill>
              <p:spPr>
                <a:xfrm>
                  <a:off x="6353891" y="3982015"/>
                  <a:ext cx="157320" cy="2725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5" name="Ink 74">
                  <a:extLst>
                    <a:ext uri="{FF2B5EF4-FFF2-40B4-BE49-F238E27FC236}">
                      <a16:creationId xmlns:a16="http://schemas.microsoft.com/office/drawing/2014/main" id="{5CE9BF56-23BB-4A0D-7C24-F0BD0C142A59}"/>
                    </a:ext>
                  </a:extLst>
                </p14:cNvPr>
                <p14:cNvContentPartPr/>
                <p14:nvPr/>
              </p14:nvContentPartPr>
              <p14:xfrm>
                <a:off x="6396731" y="4148695"/>
                <a:ext cx="78120" cy="19440"/>
              </p14:xfrm>
            </p:contentPart>
          </mc:Choice>
          <mc:Fallback xmlns="">
            <p:pic>
              <p:nvPicPr>
                <p:cNvPr id="75" name="Ink 74">
                  <a:extLst>
                    <a:ext uri="{FF2B5EF4-FFF2-40B4-BE49-F238E27FC236}">
                      <a16:creationId xmlns:a16="http://schemas.microsoft.com/office/drawing/2014/main" id="{5CE9BF56-23BB-4A0D-7C24-F0BD0C142A59}"/>
                    </a:ext>
                  </a:extLst>
                </p:cNvPr>
                <p:cNvPicPr/>
                <p:nvPr/>
              </p:nvPicPr>
              <p:blipFill>
                <a:blip r:embed="rId115"/>
                <a:stretch>
                  <a:fillRect/>
                </a:stretch>
              </p:blipFill>
              <p:spPr>
                <a:xfrm>
                  <a:off x="6387731" y="4139695"/>
                  <a:ext cx="9576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6" name="Ink 75">
                  <a:extLst>
                    <a:ext uri="{FF2B5EF4-FFF2-40B4-BE49-F238E27FC236}">
                      <a16:creationId xmlns:a16="http://schemas.microsoft.com/office/drawing/2014/main" id="{DCF2907A-C34A-3E74-686C-9E8E7129ECF8}"/>
                    </a:ext>
                  </a:extLst>
                </p14:cNvPr>
                <p14:cNvContentPartPr/>
                <p14:nvPr/>
              </p14:nvContentPartPr>
              <p14:xfrm>
                <a:off x="6634331" y="4120255"/>
                <a:ext cx="102240" cy="9000"/>
              </p14:xfrm>
            </p:contentPart>
          </mc:Choice>
          <mc:Fallback xmlns="">
            <p:pic>
              <p:nvPicPr>
                <p:cNvPr id="76" name="Ink 75">
                  <a:extLst>
                    <a:ext uri="{FF2B5EF4-FFF2-40B4-BE49-F238E27FC236}">
                      <a16:creationId xmlns:a16="http://schemas.microsoft.com/office/drawing/2014/main" id="{DCF2907A-C34A-3E74-686C-9E8E7129ECF8}"/>
                    </a:ext>
                  </a:extLst>
                </p:cNvPr>
                <p:cNvPicPr/>
                <p:nvPr/>
              </p:nvPicPr>
              <p:blipFill>
                <a:blip r:embed="rId117"/>
                <a:stretch>
                  <a:fillRect/>
                </a:stretch>
              </p:blipFill>
              <p:spPr>
                <a:xfrm>
                  <a:off x="6625691" y="4111615"/>
                  <a:ext cx="11988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7" name="Ink 76">
                  <a:extLst>
                    <a:ext uri="{FF2B5EF4-FFF2-40B4-BE49-F238E27FC236}">
                      <a16:creationId xmlns:a16="http://schemas.microsoft.com/office/drawing/2014/main" id="{B865394F-E1B5-A74B-FBD4-E59268F7BD44}"/>
                    </a:ext>
                  </a:extLst>
                </p14:cNvPr>
                <p14:cNvContentPartPr/>
                <p14:nvPr/>
              </p14:nvContentPartPr>
              <p14:xfrm>
                <a:off x="6599051" y="4165615"/>
                <a:ext cx="128160" cy="9720"/>
              </p14:xfrm>
            </p:contentPart>
          </mc:Choice>
          <mc:Fallback xmlns="">
            <p:pic>
              <p:nvPicPr>
                <p:cNvPr id="77" name="Ink 76">
                  <a:extLst>
                    <a:ext uri="{FF2B5EF4-FFF2-40B4-BE49-F238E27FC236}">
                      <a16:creationId xmlns:a16="http://schemas.microsoft.com/office/drawing/2014/main" id="{B865394F-E1B5-A74B-FBD4-E59268F7BD44}"/>
                    </a:ext>
                  </a:extLst>
                </p:cNvPr>
                <p:cNvPicPr/>
                <p:nvPr/>
              </p:nvPicPr>
              <p:blipFill>
                <a:blip r:embed="rId119"/>
                <a:stretch>
                  <a:fillRect/>
                </a:stretch>
              </p:blipFill>
              <p:spPr>
                <a:xfrm>
                  <a:off x="6590411" y="4156615"/>
                  <a:ext cx="1458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9" name="Ink 78">
                  <a:extLst>
                    <a:ext uri="{FF2B5EF4-FFF2-40B4-BE49-F238E27FC236}">
                      <a16:creationId xmlns:a16="http://schemas.microsoft.com/office/drawing/2014/main" id="{B24AB1BA-2612-17B3-D644-7F2B1ED5878A}"/>
                    </a:ext>
                  </a:extLst>
                </p14:cNvPr>
                <p14:cNvContentPartPr/>
                <p14:nvPr/>
              </p14:nvContentPartPr>
              <p14:xfrm>
                <a:off x="6868691" y="4107295"/>
                <a:ext cx="633600" cy="172080"/>
              </p14:xfrm>
            </p:contentPart>
          </mc:Choice>
          <mc:Fallback xmlns="">
            <p:pic>
              <p:nvPicPr>
                <p:cNvPr id="79" name="Ink 78">
                  <a:extLst>
                    <a:ext uri="{FF2B5EF4-FFF2-40B4-BE49-F238E27FC236}">
                      <a16:creationId xmlns:a16="http://schemas.microsoft.com/office/drawing/2014/main" id="{B24AB1BA-2612-17B3-D644-7F2B1ED5878A}"/>
                    </a:ext>
                  </a:extLst>
                </p:cNvPr>
                <p:cNvPicPr/>
                <p:nvPr/>
              </p:nvPicPr>
              <p:blipFill>
                <a:blip r:embed="rId121"/>
                <a:stretch>
                  <a:fillRect/>
                </a:stretch>
              </p:blipFill>
              <p:spPr>
                <a:xfrm>
                  <a:off x="6860051" y="4098655"/>
                  <a:ext cx="65124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80" name="Ink 79">
                  <a:extLst>
                    <a:ext uri="{FF2B5EF4-FFF2-40B4-BE49-F238E27FC236}">
                      <a16:creationId xmlns:a16="http://schemas.microsoft.com/office/drawing/2014/main" id="{94186C66-F187-68DC-CFA6-55E320EA6507}"/>
                    </a:ext>
                  </a:extLst>
                </p14:cNvPr>
                <p14:cNvContentPartPr/>
                <p14:nvPr/>
              </p14:nvContentPartPr>
              <p14:xfrm>
                <a:off x="7527491" y="3868975"/>
                <a:ext cx="137880" cy="609480"/>
              </p14:xfrm>
            </p:contentPart>
          </mc:Choice>
          <mc:Fallback xmlns="">
            <p:pic>
              <p:nvPicPr>
                <p:cNvPr id="80" name="Ink 79">
                  <a:extLst>
                    <a:ext uri="{FF2B5EF4-FFF2-40B4-BE49-F238E27FC236}">
                      <a16:creationId xmlns:a16="http://schemas.microsoft.com/office/drawing/2014/main" id="{94186C66-F187-68DC-CFA6-55E320EA6507}"/>
                    </a:ext>
                  </a:extLst>
                </p:cNvPr>
                <p:cNvPicPr/>
                <p:nvPr/>
              </p:nvPicPr>
              <p:blipFill>
                <a:blip r:embed="rId123"/>
                <a:stretch>
                  <a:fillRect/>
                </a:stretch>
              </p:blipFill>
              <p:spPr>
                <a:xfrm>
                  <a:off x="7518851" y="3860335"/>
                  <a:ext cx="155520" cy="6271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2" name="Ink 81">
                  <a:extLst>
                    <a:ext uri="{FF2B5EF4-FFF2-40B4-BE49-F238E27FC236}">
                      <a16:creationId xmlns:a16="http://schemas.microsoft.com/office/drawing/2014/main" id="{C52889BE-4790-D6EA-3FF9-5571F8FE37B2}"/>
                    </a:ext>
                  </a:extLst>
                </p14:cNvPr>
                <p14:cNvContentPartPr/>
                <p14:nvPr/>
              </p14:nvContentPartPr>
              <p14:xfrm>
                <a:off x="7841411" y="4083895"/>
                <a:ext cx="13320" cy="16200"/>
              </p14:xfrm>
            </p:contentPart>
          </mc:Choice>
          <mc:Fallback xmlns="">
            <p:pic>
              <p:nvPicPr>
                <p:cNvPr id="82" name="Ink 81">
                  <a:extLst>
                    <a:ext uri="{FF2B5EF4-FFF2-40B4-BE49-F238E27FC236}">
                      <a16:creationId xmlns:a16="http://schemas.microsoft.com/office/drawing/2014/main" id="{C52889BE-4790-D6EA-3FF9-5571F8FE37B2}"/>
                    </a:ext>
                  </a:extLst>
                </p:cNvPr>
                <p:cNvPicPr/>
                <p:nvPr/>
              </p:nvPicPr>
              <p:blipFill>
                <a:blip r:embed="rId125"/>
                <a:stretch>
                  <a:fillRect/>
                </a:stretch>
              </p:blipFill>
              <p:spPr>
                <a:xfrm>
                  <a:off x="7832771" y="4074895"/>
                  <a:ext cx="3096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3" name="Ink 82">
                  <a:extLst>
                    <a:ext uri="{FF2B5EF4-FFF2-40B4-BE49-F238E27FC236}">
                      <a16:creationId xmlns:a16="http://schemas.microsoft.com/office/drawing/2014/main" id="{29DB8EA6-F3B0-CBC4-B1C0-B6561FC1F1A6}"/>
                    </a:ext>
                  </a:extLst>
                </p14:cNvPr>
                <p14:cNvContentPartPr/>
                <p14:nvPr/>
              </p14:nvContentPartPr>
              <p14:xfrm>
                <a:off x="7854371" y="4194775"/>
                <a:ext cx="11520" cy="9000"/>
              </p14:xfrm>
            </p:contentPart>
          </mc:Choice>
          <mc:Fallback xmlns="">
            <p:pic>
              <p:nvPicPr>
                <p:cNvPr id="83" name="Ink 82">
                  <a:extLst>
                    <a:ext uri="{FF2B5EF4-FFF2-40B4-BE49-F238E27FC236}">
                      <a16:creationId xmlns:a16="http://schemas.microsoft.com/office/drawing/2014/main" id="{29DB8EA6-F3B0-CBC4-B1C0-B6561FC1F1A6}"/>
                    </a:ext>
                  </a:extLst>
                </p:cNvPr>
                <p:cNvPicPr/>
                <p:nvPr/>
              </p:nvPicPr>
              <p:blipFill>
                <a:blip r:embed="rId127"/>
                <a:stretch>
                  <a:fillRect/>
                </a:stretch>
              </p:blipFill>
              <p:spPr>
                <a:xfrm>
                  <a:off x="7845731" y="4185775"/>
                  <a:ext cx="29160" cy="26640"/>
                </a:xfrm>
                <a:prstGeom prst="rect">
                  <a:avLst/>
                </a:prstGeom>
              </p:spPr>
            </p:pic>
          </mc:Fallback>
        </mc:AlternateContent>
      </p:grpSp>
      <p:grpSp>
        <p:nvGrpSpPr>
          <p:cNvPr id="102" name="Group 101">
            <a:extLst>
              <a:ext uri="{FF2B5EF4-FFF2-40B4-BE49-F238E27FC236}">
                <a16:creationId xmlns:a16="http://schemas.microsoft.com/office/drawing/2014/main" id="{64DBEF2C-428E-4482-3EC6-4FF6BB03ED09}"/>
              </a:ext>
            </a:extLst>
          </p:cNvPr>
          <p:cNvGrpSpPr/>
          <p:nvPr/>
        </p:nvGrpSpPr>
        <p:grpSpPr>
          <a:xfrm>
            <a:off x="8397611" y="3996415"/>
            <a:ext cx="3466800" cy="522360"/>
            <a:chOff x="8397611" y="3996415"/>
            <a:chExt cx="3466800" cy="522360"/>
          </a:xfrm>
        </p:grpSpPr>
        <mc:AlternateContent xmlns:mc="http://schemas.openxmlformats.org/markup-compatibility/2006" xmlns:p14="http://schemas.microsoft.com/office/powerpoint/2010/main">
          <mc:Choice Requires="p14">
            <p:contentPart p14:bwMode="auto" r:id="rId128">
              <p14:nvContentPartPr>
                <p14:cNvPr id="85" name="Ink 84">
                  <a:extLst>
                    <a:ext uri="{FF2B5EF4-FFF2-40B4-BE49-F238E27FC236}">
                      <a16:creationId xmlns:a16="http://schemas.microsoft.com/office/drawing/2014/main" id="{4BEDD9F2-FC57-3AB3-13BD-C4715722761B}"/>
                    </a:ext>
                  </a:extLst>
                </p14:cNvPr>
                <p14:cNvContentPartPr/>
                <p14:nvPr/>
              </p14:nvContentPartPr>
              <p14:xfrm>
                <a:off x="8431091" y="4048615"/>
                <a:ext cx="219960" cy="287280"/>
              </p14:xfrm>
            </p:contentPart>
          </mc:Choice>
          <mc:Fallback xmlns="">
            <p:pic>
              <p:nvPicPr>
                <p:cNvPr id="85" name="Ink 84">
                  <a:extLst>
                    <a:ext uri="{FF2B5EF4-FFF2-40B4-BE49-F238E27FC236}">
                      <a16:creationId xmlns:a16="http://schemas.microsoft.com/office/drawing/2014/main" id="{4BEDD9F2-FC57-3AB3-13BD-C4715722761B}"/>
                    </a:ext>
                  </a:extLst>
                </p:cNvPr>
                <p:cNvPicPr/>
                <p:nvPr/>
              </p:nvPicPr>
              <p:blipFill>
                <a:blip r:embed="rId129"/>
                <a:stretch>
                  <a:fillRect/>
                </a:stretch>
              </p:blipFill>
              <p:spPr>
                <a:xfrm>
                  <a:off x="8422451" y="4039975"/>
                  <a:ext cx="237600" cy="30492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6" name="Ink 85">
                  <a:extLst>
                    <a:ext uri="{FF2B5EF4-FFF2-40B4-BE49-F238E27FC236}">
                      <a16:creationId xmlns:a16="http://schemas.microsoft.com/office/drawing/2014/main" id="{CB58E65D-95E9-FC90-4C85-739FB4664711}"/>
                    </a:ext>
                  </a:extLst>
                </p14:cNvPr>
                <p14:cNvContentPartPr/>
                <p14:nvPr/>
              </p14:nvContentPartPr>
              <p14:xfrm>
                <a:off x="8397611" y="4039975"/>
                <a:ext cx="289440" cy="54000"/>
              </p14:xfrm>
            </p:contentPart>
          </mc:Choice>
          <mc:Fallback xmlns="">
            <p:pic>
              <p:nvPicPr>
                <p:cNvPr id="86" name="Ink 85">
                  <a:extLst>
                    <a:ext uri="{FF2B5EF4-FFF2-40B4-BE49-F238E27FC236}">
                      <a16:creationId xmlns:a16="http://schemas.microsoft.com/office/drawing/2014/main" id="{CB58E65D-95E9-FC90-4C85-739FB4664711}"/>
                    </a:ext>
                  </a:extLst>
                </p:cNvPr>
                <p:cNvPicPr/>
                <p:nvPr/>
              </p:nvPicPr>
              <p:blipFill>
                <a:blip r:embed="rId131"/>
                <a:stretch>
                  <a:fillRect/>
                </a:stretch>
              </p:blipFill>
              <p:spPr>
                <a:xfrm>
                  <a:off x="8388611" y="4031335"/>
                  <a:ext cx="30708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8" name="Ink 87">
                  <a:extLst>
                    <a:ext uri="{FF2B5EF4-FFF2-40B4-BE49-F238E27FC236}">
                      <a16:creationId xmlns:a16="http://schemas.microsoft.com/office/drawing/2014/main" id="{349C776C-5214-7D32-86EF-DD081731480D}"/>
                    </a:ext>
                  </a:extLst>
                </p14:cNvPr>
                <p14:cNvContentPartPr/>
                <p14:nvPr/>
              </p14:nvContentPartPr>
              <p14:xfrm>
                <a:off x="8904131" y="4170295"/>
                <a:ext cx="201600" cy="45720"/>
              </p14:xfrm>
            </p:contentPart>
          </mc:Choice>
          <mc:Fallback xmlns="">
            <p:pic>
              <p:nvPicPr>
                <p:cNvPr id="88" name="Ink 87">
                  <a:extLst>
                    <a:ext uri="{FF2B5EF4-FFF2-40B4-BE49-F238E27FC236}">
                      <a16:creationId xmlns:a16="http://schemas.microsoft.com/office/drawing/2014/main" id="{349C776C-5214-7D32-86EF-DD081731480D}"/>
                    </a:ext>
                  </a:extLst>
                </p:cNvPr>
                <p:cNvPicPr/>
                <p:nvPr/>
              </p:nvPicPr>
              <p:blipFill>
                <a:blip r:embed="rId133"/>
                <a:stretch>
                  <a:fillRect/>
                </a:stretch>
              </p:blipFill>
              <p:spPr>
                <a:xfrm>
                  <a:off x="8895491" y="4161655"/>
                  <a:ext cx="21924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9" name="Ink 88">
                  <a:extLst>
                    <a:ext uri="{FF2B5EF4-FFF2-40B4-BE49-F238E27FC236}">
                      <a16:creationId xmlns:a16="http://schemas.microsoft.com/office/drawing/2014/main" id="{049A84B2-C32A-29AC-F14E-0AF94DF0920C}"/>
                    </a:ext>
                  </a:extLst>
                </p14:cNvPr>
                <p14:cNvContentPartPr/>
                <p14:nvPr/>
              </p14:nvContentPartPr>
              <p14:xfrm>
                <a:off x="8855531" y="4302775"/>
                <a:ext cx="222480" cy="21240"/>
              </p14:xfrm>
            </p:contentPart>
          </mc:Choice>
          <mc:Fallback xmlns="">
            <p:pic>
              <p:nvPicPr>
                <p:cNvPr id="89" name="Ink 88">
                  <a:extLst>
                    <a:ext uri="{FF2B5EF4-FFF2-40B4-BE49-F238E27FC236}">
                      <a16:creationId xmlns:a16="http://schemas.microsoft.com/office/drawing/2014/main" id="{049A84B2-C32A-29AC-F14E-0AF94DF0920C}"/>
                    </a:ext>
                  </a:extLst>
                </p:cNvPr>
                <p:cNvPicPr/>
                <p:nvPr/>
              </p:nvPicPr>
              <p:blipFill>
                <a:blip r:embed="rId135"/>
                <a:stretch>
                  <a:fillRect/>
                </a:stretch>
              </p:blipFill>
              <p:spPr>
                <a:xfrm>
                  <a:off x="8846891" y="4293775"/>
                  <a:ext cx="24012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91" name="Ink 90">
                  <a:extLst>
                    <a:ext uri="{FF2B5EF4-FFF2-40B4-BE49-F238E27FC236}">
                      <a16:creationId xmlns:a16="http://schemas.microsoft.com/office/drawing/2014/main" id="{7506929F-DBFF-DA5A-9F55-6ABB5EBD2705}"/>
                    </a:ext>
                  </a:extLst>
                </p14:cNvPr>
                <p14:cNvContentPartPr/>
                <p14:nvPr/>
              </p14:nvContentPartPr>
              <p14:xfrm>
                <a:off x="9342251" y="4072735"/>
                <a:ext cx="277200" cy="255960"/>
              </p14:xfrm>
            </p:contentPart>
          </mc:Choice>
          <mc:Fallback xmlns="">
            <p:pic>
              <p:nvPicPr>
                <p:cNvPr id="91" name="Ink 90">
                  <a:extLst>
                    <a:ext uri="{FF2B5EF4-FFF2-40B4-BE49-F238E27FC236}">
                      <a16:creationId xmlns:a16="http://schemas.microsoft.com/office/drawing/2014/main" id="{7506929F-DBFF-DA5A-9F55-6ABB5EBD2705}"/>
                    </a:ext>
                  </a:extLst>
                </p:cNvPr>
                <p:cNvPicPr/>
                <p:nvPr/>
              </p:nvPicPr>
              <p:blipFill>
                <a:blip r:embed="rId137"/>
                <a:stretch>
                  <a:fillRect/>
                </a:stretch>
              </p:blipFill>
              <p:spPr>
                <a:xfrm>
                  <a:off x="9333611" y="4063735"/>
                  <a:ext cx="294840" cy="2736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92" name="Ink 91">
                  <a:extLst>
                    <a:ext uri="{FF2B5EF4-FFF2-40B4-BE49-F238E27FC236}">
                      <a16:creationId xmlns:a16="http://schemas.microsoft.com/office/drawing/2014/main" id="{F12441EE-0E04-37CD-4F92-0F5E218ECB44}"/>
                    </a:ext>
                  </a:extLst>
                </p14:cNvPr>
                <p14:cNvContentPartPr/>
                <p14:nvPr/>
              </p14:nvContentPartPr>
              <p14:xfrm>
                <a:off x="9580571" y="4336615"/>
                <a:ext cx="87120" cy="146160"/>
              </p14:xfrm>
            </p:contentPart>
          </mc:Choice>
          <mc:Fallback xmlns="">
            <p:pic>
              <p:nvPicPr>
                <p:cNvPr id="92" name="Ink 91">
                  <a:extLst>
                    <a:ext uri="{FF2B5EF4-FFF2-40B4-BE49-F238E27FC236}">
                      <a16:creationId xmlns:a16="http://schemas.microsoft.com/office/drawing/2014/main" id="{F12441EE-0E04-37CD-4F92-0F5E218ECB44}"/>
                    </a:ext>
                  </a:extLst>
                </p:cNvPr>
                <p:cNvPicPr/>
                <p:nvPr/>
              </p:nvPicPr>
              <p:blipFill>
                <a:blip r:embed="rId139"/>
                <a:stretch>
                  <a:fillRect/>
                </a:stretch>
              </p:blipFill>
              <p:spPr>
                <a:xfrm>
                  <a:off x="9571931" y="4327615"/>
                  <a:ext cx="10476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94" name="Ink 93">
                  <a:extLst>
                    <a:ext uri="{FF2B5EF4-FFF2-40B4-BE49-F238E27FC236}">
                      <a16:creationId xmlns:a16="http://schemas.microsoft.com/office/drawing/2014/main" id="{F867430E-A7D2-ED59-D3FF-3C87F3DDBDC4}"/>
                    </a:ext>
                  </a:extLst>
                </p14:cNvPr>
                <p14:cNvContentPartPr/>
                <p14:nvPr/>
              </p14:nvContentPartPr>
              <p14:xfrm>
                <a:off x="9880811" y="4160215"/>
                <a:ext cx="303120" cy="141480"/>
              </p14:xfrm>
            </p:contentPart>
          </mc:Choice>
          <mc:Fallback xmlns="">
            <p:pic>
              <p:nvPicPr>
                <p:cNvPr id="94" name="Ink 93">
                  <a:extLst>
                    <a:ext uri="{FF2B5EF4-FFF2-40B4-BE49-F238E27FC236}">
                      <a16:creationId xmlns:a16="http://schemas.microsoft.com/office/drawing/2014/main" id="{F867430E-A7D2-ED59-D3FF-3C87F3DDBDC4}"/>
                    </a:ext>
                  </a:extLst>
                </p:cNvPr>
                <p:cNvPicPr/>
                <p:nvPr/>
              </p:nvPicPr>
              <p:blipFill>
                <a:blip r:embed="rId141"/>
                <a:stretch>
                  <a:fillRect/>
                </a:stretch>
              </p:blipFill>
              <p:spPr>
                <a:xfrm>
                  <a:off x="9871811" y="4151575"/>
                  <a:ext cx="32076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95" name="Ink 94">
                  <a:extLst>
                    <a:ext uri="{FF2B5EF4-FFF2-40B4-BE49-F238E27FC236}">
                      <a16:creationId xmlns:a16="http://schemas.microsoft.com/office/drawing/2014/main" id="{F31C5668-2866-A70F-FFE3-F3CE8C4C2357}"/>
                    </a:ext>
                  </a:extLst>
                </p14:cNvPr>
                <p14:cNvContentPartPr/>
                <p14:nvPr/>
              </p14:nvContentPartPr>
              <p14:xfrm>
                <a:off x="10270691" y="3996415"/>
                <a:ext cx="174240" cy="326520"/>
              </p14:xfrm>
            </p:contentPart>
          </mc:Choice>
          <mc:Fallback xmlns="">
            <p:pic>
              <p:nvPicPr>
                <p:cNvPr id="95" name="Ink 94">
                  <a:extLst>
                    <a:ext uri="{FF2B5EF4-FFF2-40B4-BE49-F238E27FC236}">
                      <a16:creationId xmlns:a16="http://schemas.microsoft.com/office/drawing/2014/main" id="{F31C5668-2866-A70F-FFE3-F3CE8C4C2357}"/>
                    </a:ext>
                  </a:extLst>
                </p:cNvPr>
                <p:cNvPicPr/>
                <p:nvPr/>
              </p:nvPicPr>
              <p:blipFill>
                <a:blip r:embed="rId143"/>
                <a:stretch>
                  <a:fillRect/>
                </a:stretch>
              </p:blipFill>
              <p:spPr>
                <a:xfrm>
                  <a:off x="10262051" y="3987415"/>
                  <a:ext cx="191880" cy="3441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96" name="Ink 95">
                  <a:extLst>
                    <a:ext uri="{FF2B5EF4-FFF2-40B4-BE49-F238E27FC236}">
                      <a16:creationId xmlns:a16="http://schemas.microsoft.com/office/drawing/2014/main" id="{FCC0511F-880F-EAFE-D39F-6BCD08B361BC}"/>
                    </a:ext>
                  </a:extLst>
                </p14:cNvPr>
                <p14:cNvContentPartPr/>
                <p14:nvPr/>
              </p14:nvContentPartPr>
              <p14:xfrm>
                <a:off x="10377611" y="4349215"/>
                <a:ext cx="155160" cy="107640"/>
              </p14:xfrm>
            </p:contentPart>
          </mc:Choice>
          <mc:Fallback xmlns="">
            <p:pic>
              <p:nvPicPr>
                <p:cNvPr id="96" name="Ink 95">
                  <a:extLst>
                    <a:ext uri="{FF2B5EF4-FFF2-40B4-BE49-F238E27FC236}">
                      <a16:creationId xmlns:a16="http://schemas.microsoft.com/office/drawing/2014/main" id="{FCC0511F-880F-EAFE-D39F-6BCD08B361BC}"/>
                    </a:ext>
                  </a:extLst>
                </p:cNvPr>
                <p:cNvPicPr/>
                <p:nvPr/>
              </p:nvPicPr>
              <p:blipFill>
                <a:blip r:embed="rId145"/>
                <a:stretch>
                  <a:fillRect/>
                </a:stretch>
              </p:blipFill>
              <p:spPr>
                <a:xfrm>
                  <a:off x="10368971" y="4340575"/>
                  <a:ext cx="17280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97" name="Ink 96">
                  <a:extLst>
                    <a:ext uri="{FF2B5EF4-FFF2-40B4-BE49-F238E27FC236}">
                      <a16:creationId xmlns:a16="http://schemas.microsoft.com/office/drawing/2014/main" id="{3F61E30D-6B94-21AA-7EEC-6E66E80C7BD3}"/>
                    </a:ext>
                  </a:extLst>
                </p14:cNvPr>
                <p14:cNvContentPartPr/>
                <p14:nvPr/>
              </p14:nvContentPartPr>
              <p14:xfrm>
                <a:off x="10633931" y="4165615"/>
                <a:ext cx="330120" cy="136080"/>
              </p14:xfrm>
            </p:contentPart>
          </mc:Choice>
          <mc:Fallback xmlns="">
            <p:pic>
              <p:nvPicPr>
                <p:cNvPr id="97" name="Ink 96">
                  <a:extLst>
                    <a:ext uri="{FF2B5EF4-FFF2-40B4-BE49-F238E27FC236}">
                      <a16:creationId xmlns:a16="http://schemas.microsoft.com/office/drawing/2014/main" id="{3F61E30D-6B94-21AA-7EEC-6E66E80C7BD3}"/>
                    </a:ext>
                  </a:extLst>
                </p:cNvPr>
                <p:cNvPicPr/>
                <p:nvPr/>
              </p:nvPicPr>
              <p:blipFill>
                <a:blip r:embed="rId147"/>
                <a:stretch>
                  <a:fillRect/>
                </a:stretch>
              </p:blipFill>
              <p:spPr>
                <a:xfrm>
                  <a:off x="10625291" y="4156615"/>
                  <a:ext cx="34776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8" name="Ink 97">
                  <a:extLst>
                    <a:ext uri="{FF2B5EF4-FFF2-40B4-BE49-F238E27FC236}">
                      <a16:creationId xmlns:a16="http://schemas.microsoft.com/office/drawing/2014/main" id="{9C6FB8B9-CAD2-950A-EDDC-F6E505A63C80}"/>
                    </a:ext>
                  </a:extLst>
                </p14:cNvPr>
                <p14:cNvContentPartPr/>
                <p14:nvPr/>
              </p14:nvContentPartPr>
              <p14:xfrm>
                <a:off x="11046491" y="4056535"/>
                <a:ext cx="223560" cy="275040"/>
              </p14:xfrm>
            </p:contentPart>
          </mc:Choice>
          <mc:Fallback xmlns="">
            <p:pic>
              <p:nvPicPr>
                <p:cNvPr id="98" name="Ink 97">
                  <a:extLst>
                    <a:ext uri="{FF2B5EF4-FFF2-40B4-BE49-F238E27FC236}">
                      <a16:creationId xmlns:a16="http://schemas.microsoft.com/office/drawing/2014/main" id="{9C6FB8B9-CAD2-950A-EDDC-F6E505A63C80}"/>
                    </a:ext>
                  </a:extLst>
                </p:cNvPr>
                <p:cNvPicPr/>
                <p:nvPr/>
              </p:nvPicPr>
              <p:blipFill>
                <a:blip r:embed="rId149"/>
                <a:stretch>
                  <a:fillRect/>
                </a:stretch>
              </p:blipFill>
              <p:spPr>
                <a:xfrm>
                  <a:off x="11037491" y="4047535"/>
                  <a:ext cx="241200" cy="2926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99" name="Ink 98">
                  <a:extLst>
                    <a:ext uri="{FF2B5EF4-FFF2-40B4-BE49-F238E27FC236}">
                      <a16:creationId xmlns:a16="http://schemas.microsoft.com/office/drawing/2014/main" id="{9CED53F7-9561-0D63-B9CE-9EF3DAA1A818}"/>
                    </a:ext>
                  </a:extLst>
                </p14:cNvPr>
                <p14:cNvContentPartPr/>
                <p14:nvPr/>
              </p14:nvContentPartPr>
              <p14:xfrm>
                <a:off x="11196611" y="4376215"/>
                <a:ext cx="93960" cy="142560"/>
              </p14:xfrm>
            </p:contentPart>
          </mc:Choice>
          <mc:Fallback xmlns="">
            <p:pic>
              <p:nvPicPr>
                <p:cNvPr id="99" name="Ink 98">
                  <a:extLst>
                    <a:ext uri="{FF2B5EF4-FFF2-40B4-BE49-F238E27FC236}">
                      <a16:creationId xmlns:a16="http://schemas.microsoft.com/office/drawing/2014/main" id="{9CED53F7-9561-0D63-B9CE-9EF3DAA1A818}"/>
                    </a:ext>
                  </a:extLst>
                </p:cNvPr>
                <p:cNvPicPr/>
                <p:nvPr/>
              </p:nvPicPr>
              <p:blipFill>
                <a:blip r:embed="rId151"/>
                <a:stretch>
                  <a:fillRect/>
                </a:stretch>
              </p:blipFill>
              <p:spPr>
                <a:xfrm>
                  <a:off x="11187971" y="4367575"/>
                  <a:ext cx="11160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00" name="Ink 99">
                  <a:extLst>
                    <a:ext uri="{FF2B5EF4-FFF2-40B4-BE49-F238E27FC236}">
                      <a16:creationId xmlns:a16="http://schemas.microsoft.com/office/drawing/2014/main" id="{2A7EF874-4953-091E-0F23-5A172CE714B1}"/>
                    </a:ext>
                  </a:extLst>
                </p14:cNvPr>
                <p14:cNvContentPartPr/>
                <p14:nvPr/>
              </p14:nvContentPartPr>
              <p14:xfrm>
                <a:off x="11504411" y="4126735"/>
                <a:ext cx="360000" cy="242280"/>
              </p14:xfrm>
            </p:contentPart>
          </mc:Choice>
          <mc:Fallback xmlns="">
            <p:pic>
              <p:nvPicPr>
                <p:cNvPr id="100" name="Ink 99">
                  <a:extLst>
                    <a:ext uri="{FF2B5EF4-FFF2-40B4-BE49-F238E27FC236}">
                      <a16:creationId xmlns:a16="http://schemas.microsoft.com/office/drawing/2014/main" id="{2A7EF874-4953-091E-0F23-5A172CE714B1}"/>
                    </a:ext>
                  </a:extLst>
                </p:cNvPr>
                <p:cNvPicPr/>
                <p:nvPr/>
              </p:nvPicPr>
              <p:blipFill>
                <a:blip r:embed="rId153"/>
                <a:stretch>
                  <a:fillRect/>
                </a:stretch>
              </p:blipFill>
              <p:spPr>
                <a:xfrm>
                  <a:off x="11495771" y="4118095"/>
                  <a:ext cx="37764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01" name="Ink 100">
                  <a:extLst>
                    <a:ext uri="{FF2B5EF4-FFF2-40B4-BE49-F238E27FC236}">
                      <a16:creationId xmlns:a16="http://schemas.microsoft.com/office/drawing/2014/main" id="{DC926A11-942D-A933-2521-1B9884EAAA13}"/>
                    </a:ext>
                  </a:extLst>
                </p14:cNvPr>
                <p14:cNvContentPartPr/>
                <p14:nvPr/>
              </p14:nvContentPartPr>
              <p14:xfrm>
                <a:off x="11560931" y="4190455"/>
                <a:ext cx="297360" cy="45360"/>
              </p14:xfrm>
            </p:contentPart>
          </mc:Choice>
          <mc:Fallback xmlns="">
            <p:pic>
              <p:nvPicPr>
                <p:cNvPr id="101" name="Ink 100">
                  <a:extLst>
                    <a:ext uri="{FF2B5EF4-FFF2-40B4-BE49-F238E27FC236}">
                      <a16:creationId xmlns:a16="http://schemas.microsoft.com/office/drawing/2014/main" id="{DC926A11-942D-A933-2521-1B9884EAAA13}"/>
                    </a:ext>
                  </a:extLst>
                </p:cNvPr>
                <p:cNvPicPr/>
                <p:nvPr/>
              </p:nvPicPr>
              <p:blipFill>
                <a:blip r:embed="rId155"/>
                <a:stretch>
                  <a:fillRect/>
                </a:stretch>
              </p:blipFill>
              <p:spPr>
                <a:xfrm>
                  <a:off x="11551931" y="4181815"/>
                  <a:ext cx="315000" cy="63000"/>
                </a:xfrm>
                <a:prstGeom prst="rect">
                  <a:avLst/>
                </a:prstGeom>
              </p:spPr>
            </p:pic>
          </mc:Fallback>
        </mc:AlternateContent>
      </p:grpSp>
      <p:grpSp>
        <p:nvGrpSpPr>
          <p:cNvPr id="105" name="Group 104">
            <a:extLst>
              <a:ext uri="{FF2B5EF4-FFF2-40B4-BE49-F238E27FC236}">
                <a16:creationId xmlns:a16="http://schemas.microsoft.com/office/drawing/2014/main" id="{0F572F9C-9054-09A4-5C01-03DDB56F05F3}"/>
              </a:ext>
            </a:extLst>
          </p:cNvPr>
          <p:cNvGrpSpPr/>
          <p:nvPr/>
        </p:nvGrpSpPr>
        <p:grpSpPr>
          <a:xfrm>
            <a:off x="893411" y="4828375"/>
            <a:ext cx="813240" cy="335160"/>
            <a:chOff x="893411" y="4828375"/>
            <a:chExt cx="813240" cy="335160"/>
          </a:xfrm>
        </p:grpSpPr>
        <mc:AlternateContent xmlns:mc="http://schemas.openxmlformats.org/markup-compatibility/2006" xmlns:p14="http://schemas.microsoft.com/office/powerpoint/2010/main">
          <mc:Choice Requires="p14">
            <p:contentPart p14:bwMode="auto" r:id="rId156">
              <p14:nvContentPartPr>
                <p14:cNvPr id="103" name="Ink 102">
                  <a:extLst>
                    <a:ext uri="{FF2B5EF4-FFF2-40B4-BE49-F238E27FC236}">
                      <a16:creationId xmlns:a16="http://schemas.microsoft.com/office/drawing/2014/main" id="{381E974D-9462-B7AF-5702-C893FB9B3057}"/>
                    </a:ext>
                  </a:extLst>
                </p14:cNvPr>
                <p14:cNvContentPartPr/>
                <p14:nvPr/>
              </p14:nvContentPartPr>
              <p14:xfrm>
                <a:off x="893411" y="4924855"/>
                <a:ext cx="238680" cy="232200"/>
              </p14:xfrm>
            </p:contentPart>
          </mc:Choice>
          <mc:Fallback xmlns="">
            <p:pic>
              <p:nvPicPr>
                <p:cNvPr id="103" name="Ink 102">
                  <a:extLst>
                    <a:ext uri="{FF2B5EF4-FFF2-40B4-BE49-F238E27FC236}">
                      <a16:creationId xmlns:a16="http://schemas.microsoft.com/office/drawing/2014/main" id="{381E974D-9462-B7AF-5702-C893FB9B3057}"/>
                    </a:ext>
                  </a:extLst>
                </p:cNvPr>
                <p:cNvPicPr/>
                <p:nvPr/>
              </p:nvPicPr>
              <p:blipFill>
                <a:blip r:embed="rId157"/>
                <a:stretch>
                  <a:fillRect/>
                </a:stretch>
              </p:blipFill>
              <p:spPr>
                <a:xfrm>
                  <a:off x="884411" y="4916215"/>
                  <a:ext cx="25632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04" name="Ink 103">
                  <a:extLst>
                    <a:ext uri="{FF2B5EF4-FFF2-40B4-BE49-F238E27FC236}">
                      <a16:creationId xmlns:a16="http://schemas.microsoft.com/office/drawing/2014/main" id="{A9BAE4A9-5F9F-ECB7-7CD0-818D2442AEBC}"/>
                    </a:ext>
                  </a:extLst>
                </p14:cNvPr>
                <p14:cNvContentPartPr/>
                <p14:nvPr/>
              </p14:nvContentPartPr>
              <p14:xfrm>
                <a:off x="1284371" y="4828375"/>
                <a:ext cx="422280" cy="335160"/>
              </p14:xfrm>
            </p:contentPart>
          </mc:Choice>
          <mc:Fallback xmlns="">
            <p:pic>
              <p:nvPicPr>
                <p:cNvPr id="104" name="Ink 103">
                  <a:extLst>
                    <a:ext uri="{FF2B5EF4-FFF2-40B4-BE49-F238E27FC236}">
                      <a16:creationId xmlns:a16="http://schemas.microsoft.com/office/drawing/2014/main" id="{A9BAE4A9-5F9F-ECB7-7CD0-818D2442AEBC}"/>
                    </a:ext>
                  </a:extLst>
                </p:cNvPr>
                <p:cNvPicPr/>
                <p:nvPr/>
              </p:nvPicPr>
              <p:blipFill>
                <a:blip r:embed="rId159"/>
                <a:stretch>
                  <a:fillRect/>
                </a:stretch>
              </p:blipFill>
              <p:spPr>
                <a:xfrm>
                  <a:off x="1275371" y="4819375"/>
                  <a:ext cx="439920" cy="352800"/>
                </a:xfrm>
                <a:prstGeom prst="rect">
                  <a:avLst/>
                </a:prstGeom>
              </p:spPr>
            </p:pic>
          </mc:Fallback>
        </mc:AlternateContent>
      </p:grpSp>
      <p:grpSp>
        <p:nvGrpSpPr>
          <p:cNvPr id="108" name="Group 107">
            <a:extLst>
              <a:ext uri="{FF2B5EF4-FFF2-40B4-BE49-F238E27FC236}">
                <a16:creationId xmlns:a16="http://schemas.microsoft.com/office/drawing/2014/main" id="{B1E26A04-E43F-00D5-9C2C-F591235E6DB5}"/>
              </a:ext>
            </a:extLst>
          </p:cNvPr>
          <p:cNvGrpSpPr/>
          <p:nvPr/>
        </p:nvGrpSpPr>
        <p:grpSpPr>
          <a:xfrm>
            <a:off x="1898891" y="4777255"/>
            <a:ext cx="2042280" cy="536040"/>
            <a:chOff x="1898891" y="4777255"/>
            <a:chExt cx="2042280" cy="536040"/>
          </a:xfrm>
        </p:grpSpPr>
        <mc:AlternateContent xmlns:mc="http://schemas.openxmlformats.org/markup-compatibility/2006" xmlns:p14="http://schemas.microsoft.com/office/powerpoint/2010/main">
          <mc:Choice Requires="p14">
            <p:contentPart p14:bwMode="auto" r:id="rId160">
              <p14:nvContentPartPr>
                <p14:cNvPr id="106" name="Ink 105">
                  <a:extLst>
                    <a:ext uri="{FF2B5EF4-FFF2-40B4-BE49-F238E27FC236}">
                      <a16:creationId xmlns:a16="http://schemas.microsoft.com/office/drawing/2014/main" id="{164F891A-18C0-466E-E96E-EEA46DB44C05}"/>
                    </a:ext>
                  </a:extLst>
                </p14:cNvPr>
                <p14:cNvContentPartPr/>
                <p14:nvPr/>
              </p14:nvContentPartPr>
              <p14:xfrm>
                <a:off x="1898891" y="4777255"/>
                <a:ext cx="1322280" cy="404640"/>
              </p14:xfrm>
            </p:contentPart>
          </mc:Choice>
          <mc:Fallback xmlns="">
            <p:pic>
              <p:nvPicPr>
                <p:cNvPr id="106" name="Ink 105">
                  <a:extLst>
                    <a:ext uri="{FF2B5EF4-FFF2-40B4-BE49-F238E27FC236}">
                      <a16:creationId xmlns:a16="http://schemas.microsoft.com/office/drawing/2014/main" id="{164F891A-18C0-466E-E96E-EEA46DB44C05}"/>
                    </a:ext>
                  </a:extLst>
                </p:cNvPr>
                <p:cNvPicPr/>
                <p:nvPr/>
              </p:nvPicPr>
              <p:blipFill>
                <a:blip r:embed="rId161"/>
                <a:stretch>
                  <a:fillRect/>
                </a:stretch>
              </p:blipFill>
              <p:spPr>
                <a:xfrm>
                  <a:off x="1889891" y="4768615"/>
                  <a:ext cx="1339920" cy="42228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07" name="Ink 106">
                  <a:extLst>
                    <a:ext uri="{FF2B5EF4-FFF2-40B4-BE49-F238E27FC236}">
                      <a16:creationId xmlns:a16="http://schemas.microsoft.com/office/drawing/2014/main" id="{BC538440-A875-2777-F8F2-6BBAE7DE7018}"/>
                    </a:ext>
                  </a:extLst>
                </p14:cNvPr>
                <p14:cNvContentPartPr/>
                <p14:nvPr/>
              </p14:nvContentPartPr>
              <p14:xfrm>
                <a:off x="3611771" y="4849615"/>
                <a:ext cx="329400" cy="463680"/>
              </p14:xfrm>
            </p:contentPart>
          </mc:Choice>
          <mc:Fallback xmlns="">
            <p:pic>
              <p:nvPicPr>
                <p:cNvPr id="107" name="Ink 106">
                  <a:extLst>
                    <a:ext uri="{FF2B5EF4-FFF2-40B4-BE49-F238E27FC236}">
                      <a16:creationId xmlns:a16="http://schemas.microsoft.com/office/drawing/2014/main" id="{BC538440-A875-2777-F8F2-6BBAE7DE7018}"/>
                    </a:ext>
                  </a:extLst>
                </p:cNvPr>
                <p:cNvPicPr/>
                <p:nvPr/>
              </p:nvPicPr>
              <p:blipFill>
                <a:blip r:embed="rId163"/>
                <a:stretch>
                  <a:fillRect/>
                </a:stretch>
              </p:blipFill>
              <p:spPr>
                <a:xfrm>
                  <a:off x="3603131" y="4840615"/>
                  <a:ext cx="347040" cy="481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4">
            <p14:nvContentPartPr>
              <p14:cNvPr id="109" name="Ink 108">
                <a:extLst>
                  <a:ext uri="{FF2B5EF4-FFF2-40B4-BE49-F238E27FC236}">
                    <a16:creationId xmlns:a16="http://schemas.microsoft.com/office/drawing/2014/main" id="{1F4AE375-3FE0-EEFE-E6D5-D9E046FD0120}"/>
                  </a:ext>
                </a:extLst>
              </p14:cNvPr>
              <p14:cNvContentPartPr/>
              <p14:nvPr/>
            </p14:nvContentPartPr>
            <p14:xfrm>
              <a:off x="4233491" y="4724695"/>
              <a:ext cx="1485720" cy="377280"/>
            </p14:xfrm>
          </p:contentPart>
        </mc:Choice>
        <mc:Fallback xmlns="">
          <p:pic>
            <p:nvPicPr>
              <p:cNvPr id="109" name="Ink 108">
                <a:extLst>
                  <a:ext uri="{FF2B5EF4-FFF2-40B4-BE49-F238E27FC236}">
                    <a16:creationId xmlns:a16="http://schemas.microsoft.com/office/drawing/2014/main" id="{1F4AE375-3FE0-EEFE-E6D5-D9E046FD0120}"/>
                  </a:ext>
                </a:extLst>
              </p:cNvPr>
              <p:cNvPicPr/>
              <p:nvPr/>
            </p:nvPicPr>
            <p:blipFill>
              <a:blip r:embed="rId165"/>
              <a:stretch>
                <a:fillRect/>
              </a:stretch>
            </p:blipFill>
            <p:spPr>
              <a:xfrm>
                <a:off x="4224851" y="4716055"/>
                <a:ext cx="1503360" cy="394920"/>
              </a:xfrm>
              <a:prstGeom prst="rect">
                <a:avLst/>
              </a:prstGeom>
            </p:spPr>
          </p:pic>
        </mc:Fallback>
      </mc:AlternateContent>
      <p:grpSp>
        <p:nvGrpSpPr>
          <p:cNvPr id="122" name="Group 121">
            <a:extLst>
              <a:ext uri="{FF2B5EF4-FFF2-40B4-BE49-F238E27FC236}">
                <a16:creationId xmlns:a16="http://schemas.microsoft.com/office/drawing/2014/main" id="{AB27B2E6-EF83-45EC-2A1D-936CD3C60212}"/>
              </a:ext>
            </a:extLst>
          </p:cNvPr>
          <p:cNvGrpSpPr/>
          <p:nvPr/>
        </p:nvGrpSpPr>
        <p:grpSpPr>
          <a:xfrm>
            <a:off x="6167771" y="4661695"/>
            <a:ext cx="1467720" cy="610200"/>
            <a:chOff x="6167771" y="4661695"/>
            <a:chExt cx="1467720" cy="610200"/>
          </a:xfrm>
        </p:grpSpPr>
        <mc:AlternateContent xmlns:mc="http://schemas.openxmlformats.org/markup-compatibility/2006" xmlns:p14="http://schemas.microsoft.com/office/powerpoint/2010/main">
          <mc:Choice Requires="p14">
            <p:contentPart p14:bwMode="auto" r:id="rId166">
              <p14:nvContentPartPr>
                <p14:cNvPr id="110" name="Ink 109">
                  <a:extLst>
                    <a:ext uri="{FF2B5EF4-FFF2-40B4-BE49-F238E27FC236}">
                      <a16:creationId xmlns:a16="http://schemas.microsoft.com/office/drawing/2014/main" id="{CF58015A-56DE-5672-B365-E834989E4D66}"/>
                    </a:ext>
                  </a:extLst>
                </p14:cNvPr>
                <p14:cNvContentPartPr/>
                <p14:nvPr/>
              </p14:nvContentPartPr>
              <p14:xfrm>
                <a:off x="6167771" y="4661695"/>
                <a:ext cx="150120" cy="447480"/>
              </p14:xfrm>
            </p:contentPart>
          </mc:Choice>
          <mc:Fallback xmlns="">
            <p:pic>
              <p:nvPicPr>
                <p:cNvPr id="110" name="Ink 109">
                  <a:extLst>
                    <a:ext uri="{FF2B5EF4-FFF2-40B4-BE49-F238E27FC236}">
                      <a16:creationId xmlns:a16="http://schemas.microsoft.com/office/drawing/2014/main" id="{CF58015A-56DE-5672-B365-E834989E4D66}"/>
                    </a:ext>
                  </a:extLst>
                </p:cNvPr>
                <p:cNvPicPr/>
                <p:nvPr/>
              </p:nvPicPr>
              <p:blipFill>
                <a:blip r:embed="rId167"/>
                <a:stretch>
                  <a:fillRect/>
                </a:stretch>
              </p:blipFill>
              <p:spPr>
                <a:xfrm>
                  <a:off x="6158771" y="4652695"/>
                  <a:ext cx="167760" cy="46512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11" name="Ink 110">
                  <a:extLst>
                    <a:ext uri="{FF2B5EF4-FFF2-40B4-BE49-F238E27FC236}">
                      <a16:creationId xmlns:a16="http://schemas.microsoft.com/office/drawing/2014/main" id="{9C3AF9EB-8CA7-A029-8886-5F168770B8FE}"/>
                    </a:ext>
                  </a:extLst>
                </p14:cNvPr>
                <p14:cNvContentPartPr/>
                <p14:nvPr/>
              </p14:nvContentPartPr>
              <p14:xfrm>
                <a:off x="6307091" y="4817935"/>
                <a:ext cx="140760" cy="248760"/>
              </p14:xfrm>
            </p:contentPart>
          </mc:Choice>
          <mc:Fallback xmlns="">
            <p:pic>
              <p:nvPicPr>
                <p:cNvPr id="111" name="Ink 110">
                  <a:extLst>
                    <a:ext uri="{FF2B5EF4-FFF2-40B4-BE49-F238E27FC236}">
                      <a16:creationId xmlns:a16="http://schemas.microsoft.com/office/drawing/2014/main" id="{9C3AF9EB-8CA7-A029-8886-5F168770B8FE}"/>
                    </a:ext>
                  </a:extLst>
                </p:cNvPr>
                <p:cNvPicPr/>
                <p:nvPr/>
              </p:nvPicPr>
              <p:blipFill>
                <a:blip r:embed="rId169"/>
                <a:stretch>
                  <a:fillRect/>
                </a:stretch>
              </p:blipFill>
              <p:spPr>
                <a:xfrm>
                  <a:off x="6298451" y="4809295"/>
                  <a:ext cx="15840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12" name="Ink 111">
                  <a:extLst>
                    <a:ext uri="{FF2B5EF4-FFF2-40B4-BE49-F238E27FC236}">
                      <a16:creationId xmlns:a16="http://schemas.microsoft.com/office/drawing/2014/main" id="{090979B3-AE35-D776-93E3-853F85578083}"/>
                    </a:ext>
                  </a:extLst>
                </p14:cNvPr>
                <p14:cNvContentPartPr/>
                <p14:nvPr/>
              </p14:nvContentPartPr>
              <p14:xfrm>
                <a:off x="6320771" y="4968055"/>
                <a:ext cx="123480" cy="24120"/>
              </p14:xfrm>
            </p:contentPart>
          </mc:Choice>
          <mc:Fallback xmlns="">
            <p:pic>
              <p:nvPicPr>
                <p:cNvPr id="112" name="Ink 111">
                  <a:extLst>
                    <a:ext uri="{FF2B5EF4-FFF2-40B4-BE49-F238E27FC236}">
                      <a16:creationId xmlns:a16="http://schemas.microsoft.com/office/drawing/2014/main" id="{090979B3-AE35-D776-93E3-853F85578083}"/>
                    </a:ext>
                  </a:extLst>
                </p:cNvPr>
                <p:cNvPicPr/>
                <p:nvPr/>
              </p:nvPicPr>
              <p:blipFill>
                <a:blip r:embed="rId171"/>
                <a:stretch>
                  <a:fillRect/>
                </a:stretch>
              </p:blipFill>
              <p:spPr>
                <a:xfrm>
                  <a:off x="6311771" y="4959055"/>
                  <a:ext cx="14112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13" name="Ink 112">
                  <a:extLst>
                    <a:ext uri="{FF2B5EF4-FFF2-40B4-BE49-F238E27FC236}">
                      <a16:creationId xmlns:a16="http://schemas.microsoft.com/office/drawing/2014/main" id="{4BCBFCC8-D979-C588-A8A3-E9744D00C888}"/>
                    </a:ext>
                  </a:extLst>
                </p14:cNvPr>
                <p14:cNvContentPartPr/>
                <p14:nvPr/>
              </p14:nvContentPartPr>
              <p14:xfrm>
                <a:off x="6622451" y="4931695"/>
                <a:ext cx="169200" cy="32400"/>
              </p14:xfrm>
            </p:contentPart>
          </mc:Choice>
          <mc:Fallback xmlns="">
            <p:pic>
              <p:nvPicPr>
                <p:cNvPr id="113" name="Ink 112">
                  <a:extLst>
                    <a:ext uri="{FF2B5EF4-FFF2-40B4-BE49-F238E27FC236}">
                      <a16:creationId xmlns:a16="http://schemas.microsoft.com/office/drawing/2014/main" id="{4BCBFCC8-D979-C588-A8A3-E9744D00C888}"/>
                    </a:ext>
                  </a:extLst>
                </p:cNvPr>
                <p:cNvPicPr/>
                <p:nvPr/>
              </p:nvPicPr>
              <p:blipFill>
                <a:blip r:embed="rId173"/>
                <a:stretch>
                  <a:fillRect/>
                </a:stretch>
              </p:blipFill>
              <p:spPr>
                <a:xfrm>
                  <a:off x="6613451" y="4923055"/>
                  <a:ext cx="18684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14" name="Ink 113">
                  <a:extLst>
                    <a:ext uri="{FF2B5EF4-FFF2-40B4-BE49-F238E27FC236}">
                      <a16:creationId xmlns:a16="http://schemas.microsoft.com/office/drawing/2014/main" id="{7A96371B-A9EB-2DBC-3608-AAD893793B11}"/>
                    </a:ext>
                  </a:extLst>
                </p14:cNvPr>
                <p14:cNvContentPartPr/>
                <p14:nvPr/>
              </p14:nvContentPartPr>
              <p14:xfrm>
                <a:off x="6556211" y="5036095"/>
                <a:ext cx="205560" cy="12960"/>
              </p14:xfrm>
            </p:contentPart>
          </mc:Choice>
          <mc:Fallback xmlns="">
            <p:pic>
              <p:nvPicPr>
                <p:cNvPr id="114" name="Ink 113">
                  <a:extLst>
                    <a:ext uri="{FF2B5EF4-FFF2-40B4-BE49-F238E27FC236}">
                      <a16:creationId xmlns:a16="http://schemas.microsoft.com/office/drawing/2014/main" id="{7A96371B-A9EB-2DBC-3608-AAD893793B11}"/>
                    </a:ext>
                  </a:extLst>
                </p:cNvPr>
                <p:cNvPicPr/>
                <p:nvPr/>
              </p:nvPicPr>
              <p:blipFill>
                <a:blip r:embed="rId175"/>
                <a:stretch>
                  <a:fillRect/>
                </a:stretch>
              </p:blipFill>
              <p:spPr>
                <a:xfrm>
                  <a:off x="6547211" y="5027095"/>
                  <a:ext cx="22320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15" name="Ink 114">
                  <a:extLst>
                    <a:ext uri="{FF2B5EF4-FFF2-40B4-BE49-F238E27FC236}">
                      <a16:creationId xmlns:a16="http://schemas.microsoft.com/office/drawing/2014/main" id="{305F9C81-05E9-02FC-6111-6D632181DC1E}"/>
                    </a:ext>
                  </a:extLst>
                </p14:cNvPr>
                <p14:cNvContentPartPr/>
                <p14:nvPr/>
              </p14:nvContentPartPr>
              <p14:xfrm>
                <a:off x="6893891" y="4971295"/>
                <a:ext cx="69840" cy="96120"/>
              </p14:xfrm>
            </p:contentPart>
          </mc:Choice>
          <mc:Fallback xmlns="">
            <p:pic>
              <p:nvPicPr>
                <p:cNvPr id="115" name="Ink 114">
                  <a:extLst>
                    <a:ext uri="{FF2B5EF4-FFF2-40B4-BE49-F238E27FC236}">
                      <a16:creationId xmlns:a16="http://schemas.microsoft.com/office/drawing/2014/main" id="{305F9C81-05E9-02FC-6111-6D632181DC1E}"/>
                    </a:ext>
                  </a:extLst>
                </p:cNvPr>
                <p:cNvPicPr/>
                <p:nvPr/>
              </p:nvPicPr>
              <p:blipFill>
                <a:blip r:embed="rId177"/>
                <a:stretch>
                  <a:fillRect/>
                </a:stretch>
              </p:blipFill>
              <p:spPr>
                <a:xfrm>
                  <a:off x="6885251" y="4962655"/>
                  <a:ext cx="8748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16" name="Ink 115">
                  <a:extLst>
                    <a:ext uri="{FF2B5EF4-FFF2-40B4-BE49-F238E27FC236}">
                      <a16:creationId xmlns:a16="http://schemas.microsoft.com/office/drawing/2014/main" id="{182B23B3-6009-968A-71D1-366815C31B58}"/>
                    </a:ext>
                  </a:extLst>
                </p14:cNvPr>
                <p14:cNvContentPartPr/>
                <p14:nvPr/>
              </p14:nvContentPartPr>
              <p14:xfrm>
                <a:off x="7029611" y="4817215"/>
                <a:ext cx="378000" cy="285120"/>
              </p14:xfrm>
            </p:contentPart>
          </mc:Choice>
          <mc:Fallback xmlns="">
            <p:pic>
              <p:nvPicPr>
                <p:cNvPr id="116" name="Ink 115">
                  <a:extLst>
                    <a:ext uri="{FF2B5EF4-FFF2-40B4-BE49-F238E27FC236}">
                      <a16:creationId xmlns:a16="http://schemas.microsoft.com/office/drawing/2014/main" id="{182B23B3-6009-968A-71D1-366815C31B58}"/>
                    </a:ext>
                  </a:extLst>
                </p:cNvPr>
                <p:cNvPicPr/>
                <p:nvPr/>
              </p:nvPicPr>
              <p:blipFill>
                <a:blip r:embed="rId179"/>
                <a:stretch>
                  <a:fillRect/>
                </a:stretch>
              </p:blipFill>
              <p:spPr>
                <a:xfrm>
                  <a:off x="7020971" y="4808215"/>
                  <a:ext cx="395640" cy="30276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17" name="Ink 116">
                  <a:extLst>
                    <a:ext uri="{FF2B5EF4-FFF2-40B4-BE49-F238E27FC236}">
                      <a16:creationId xmlns:a16="http://schemas.microsoft.com/office/drawing/2014/main" id="{F7E801F1-58B1-64F1-C1D6-3BA7E160A358}"/>
                    </a:ext>
                  </a:extLst>
                </p14:cNvPr>
                <p14:cNvContentPartPr/>
                <p14:nvPr/>
              </p14:nvContentPartPr>
              <p14:xfrm>
                <a:off x="7299971" y="4713535"/>
                <a:ext cx="239400" cy="558360"/>
              </p14:xfrm>
            </p:contentPart>
          </mc:Choice>
          <mc:Fallback xmlns="">
            <p:pic>
              <p:nvPicPr>
                <p:cNvPr id="117" name="Ink 116">
                  <a:extLst>
                    <a:ext uri="{FF2B5EF4-FFF2-40B4-BE49-F238E27FC236}">
                      <a16:creationId xmlns:a16="http://schemas.microsoft.com/office/drawing/2014/main" id="{F7E801F1-58B1-64F1-C1D6-3BA7E160A358}"/>
                    </a:ext>
                  </a:extLst>
                </p:cNvPr>
                <p:cNvPicPr/>
                <p:nvPr/>
              </p:nvPicPr>
              <p:blipFill>
                <a:blip r:embed="rId181"/>
                <a:stretch>
                  <a:fillRect/>
                </a:stretch>
              </p:blipFill>
              <p:spPr>
                <a:xfrm>
                  <a:off x="7291331" y="4704535"/>
                  <a:ext cx="257040" cy="57600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20" name="Ink 119">
                  <a:extLst>
                    <a:ext uri="{FF2B5EF4-FFF2-40B4-BE49-F238E27FC236}">
                      <a16:creationId xmlns:a16="http://schemas.microsoft.com/office/drawing/2014/main" id="{557C44C3-C113-E2B5-573F-4D7E7C535907}"/>
                    </a:ext>
                  </a:extLst>
                </p14:cNvPr>
                <p14:cNvContentPartPr/>
                <p14:nvPr/>
              </p14:nvContentPartPr>
              <p14:xfrm>
                <a:off x="7617131" y="4929535"/>
                <a:ext cx="16200" cy="29520"/>
              </p14:xfrm>
            </p:contentPart>
          </mc:Choice>
          <mc:Fallback xmlns="">
            <p:pic>
              <p:nvPicPr>
                <p:cNvPr id="120" name="Ink 119">
                  <a:extLst>
                    <a:ext uri="{FF2B5EF4-FFF2-40B4-BE49-F238E27FC236}">
                      <a16:creationId xmlns:a16="http://schemas.microsoft.com/office/drawing/2014/main" id="{557C44C3-C113-E2B5-573F-4D7E7C535907}"/>
                    </a:ext>
                  </a:extLst>
                </p:cNvPr>
                <p:cNvPicPr/>
                <p:nvPr/>
              </p:nvPicPr>
              <p:blipFill>
                <a:blip r:embed="rId183"/>
                <a:stretch>
                  <a:fillRect/>
                </a:stretch>
              </p:blipFill>
              <p:spPr>
                <a:xfrm>
                  <a:off x="7608491" y="4920535"/>
                  <a:ext cx="3384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21" name="Ink 120">
                  <a:extLst>
                    <a:ext uri="{FF2B5EF4-FFF2-40B4-BE49-F238E27FC236}">
                      <a16:creationId xmlns:a16="http://schemas.microsoft.com/office/drawing/2014/main" id="{488F1FB4-91AA-C586-91C1-382ECFA1FA60}"/>
                    </a:ext>
                  </a:extLst>
                </p14:cNvPr>
                <p14:cNvContentPartPr/>
                <p14:nvPr/>
              </p14:nvContentPartPr>
              <p14:xfrm>
                <a:off x="7619291" y="5062375"/>
                <a:ext cx="16200" cy="12600"/>
              </p14:xfrm>
            </p:contentPart>
          </mc:Choice>
          <mc:Fallback xmlns="">
            <p:pic>
              <p:nvPicPr>
                <p:cNvPr id="121" name="Ink 120">
                  <a:extLst>
                    <a:ext uri="{FF2B5EF4-FFF2-40B4-BE49-F238E27FC236}">
                      <a16:creationId xmlns:a16="http://schemas.microsoft.com/office/drawing/2014/main" id="{488F1FB4-91AA-C586-91C1-382ECFA1FA60}"/>
                    </a:ext>
                  </a:extLst>
                </p:cNvPr>
                <p:cNvPicPr/>
                <p:nvPr/>
              </p:nvPicPr>
              <p:blipFill>
                <a:blip r:embed="rId125"/>
                <a:stretch>
                  <a:fillRect/>
                </a:stretch>
              </p:blipFill>
              <p:spPr>
                <a:xfrm>
                  <a:off x="7610291" y="5053735"/>
                  <a:ext cx="33840" cy="30240"/>
                </a:xfrm>
                <a:prstGeom prst="rect">
                  <a:avLst/>
                </a:prstGeom>
              </p:spPr>
            </p:pic>
          </mc:Fallback>
        </mc:AlternateContent>
      </p:grpSp>
      <p:grpSp>
        <p:nvGrpSpPr>
          <p:cNvPr id="143" name="Group 142">
            <a:extLst>
              <a:ext uri="{FF2B5EF4-FFF2-40B4-BE49-F238E27FC236}">
                <a16:creationId xmlns:a16="http://schemas.microsoft.com/office/drawing/2014/main" id="{C7FA6DBA-0413-84ED-1B30-E1C5CC69D379}"/>
              </a:ext>
            </a:extLst>
          </p:cNvPr>
          <p:cNvGrpSpPr/>
          <p:nvPr/>
        </p:nvGrpSpPr>
        <p:grpSpPr>
          <a:xfrm>
            <a:off x="8211131" y="4820815"/>
            <a:ext cx="2842920" cy="550440"/>
            <a:chOff x="8211131" y="4820815"/>
            <a:chExt cx="2842920" cy="550440"/>
          </a:xfrm>
        </p:grpSpPr>
        <mc:AlternateContent xmlns:mc="http://schemas.openxmlformats.org/markup-compatibility/2006" xmlns:p14="http://schemas.microsoft.com/office/powerpoint/2010/main">
          <mc:Choice Requires="p14">
            <p:contentPart p14:bwMode="auto" r:id="rId185">
              <p14:nvContentPartPr>
                <p14:cNvPr id="123" name="Ink 122">
                  <a:extLst>
                    <a:ext uri="{FF2B5EF4-FFF2-40B4-BE49-F238E27FC236}">
                      <a16:creationId xmlns:a16="http://schemas.microsoft.com/office/drawing/2014/main" id="{DA5E412F-51FD-DDCB-E20A-DCBA55D01ECF}"/>
                    </a:ext>
                  </a:extLst>
                </p14:cNvPr>
                <p14:cNvContentPartPr/>
                <p14:nvPr/>
              </p14:nvContentPartPr>
              <p14:xfrm>
                <a:off x="8234171" y="4867975"/>
                <a:ext cx="200160" cy="319680"/>
              </p14:xfrm>
            </p:contentPart>
          </mc:Choice>
          <mc:Fallback xmlns="">
            <p:pic>
              <p:nvPicPr>
                <p:cNvPr id="123" name="Ink 122">
                  <a:extLst>
                    <a:ext uri="{FF2B5EF4-FFF2-40B4-BE49-F238E27FC236}">
                      <a16:creationId xmlns:a16="http://schemas.microsoft.com/office/drawing/2014/main" id="{DA5E412F-51FD-DDCB-E20A-DCBA55D01ECF}"/>
                    </a:ext>
                  </a:extLst>
                </p:cNvPr>
                <p:cNvPicPr/>
                <p:nvPr/>
              </p:nvPicPr>
              <p:blipFill>
                <a:blip r:embed="rId186"/>
                <a:stretch>
                  <a:fillRect/>
                </a:stretch>
              </p:blipFill>
              <p:spPr>
                <a:xfrm>
                  <a:off x="8225171" y="4859335"/>
                  <a:ext cx="217800" cy="33732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24" name="Ink 123">
                  <a:extLst>
                    <a:ext uri="{FF2B5EF4-FFF2-40B4-BE49-F238E27FC236}">
                      <a16:creationId xmlns:a16="http://schemas.microsoft.com/office/drawing/2014/main" id="{76FE9F4C-3610-83D2-4E2A-392E4ED966C4}"/>
                    </a:ext>
                  </a:extLst>
                </p14:cNvPr>
                <p14:cNvContentPartPr/>
                <p14:nvPr/>
              </p14:nvContentPartPr>
              <p14:xfrm>
                <a:off x="8211131" y="4847815"/>
                <a:ext cx="352800" cy="70560"/>
              </p14:xfrm>
            </p:contentPart>
          </mc:Choice>
          <mc:Fallback xmlns="">
            <p:pic>
              <p:nvPicPr>
                <p:cNvPr id="124" name="Ink 123">
                  <a:extLst>
                    <a:ext uri="{FF2B5EF4-FFF2-40B4-BE49-F238E27FC236}">
                      <a16:creationId xmlns:a16="http://schemas.microsoft.com/office/drawing/2014/main" id="{76FE9F4C-3610-83D2-4E2A-392E4ED966C4}"/>
                    </a:ext>
                  </a:extLst>
                </p:cNvPr>
                <p:cNvPicPr/>
                <p:nvPr/>
              </p:nvPicPr>
              <p:blipFill>
                <a:blip r:embed="rId188"/>
                <a:stretch>
                  <a:fillRect/>
                </a:stretch>
              </p:blipFill>
              <p:spPr>
                <a:xfrm>
                  <a:off x="8202491" y="4838815"/>
                  <a:ext cx="37044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25" name="Ink 124">
                  <a:extLst>
                    <a:ext uri="{FF2B5EF4-FFF2-40B4-BE49-F238E27FC236}">
                      <a16:creationId xmlns:a16="http://schemas.microsoft.com/office/drawing/2014/main" id="{CB3276CA-AA84-D9AF-9CE3-06F62BBB1FE6}"/>
                    </a:ext>
                  </a:extLst>
                </p14:cNvPr>
                <p14:cNvContentPartPr/>
                <p14:nvPr/>
              </p14:nvContentPartPr>
              <p14:xfrm>
                <a:off x="8608211" y="4994335"/>
                <a:ext cx="155880" cy="30600"/>
              </p14:xfrm>
            </p:contentPart>
          </mc:Choice>
          <mc:Fallback xmlns="">
            <p:pic>
              <p:nvPicPr>
                <p:cNvPr id="125" name="Ink 124">
                  <a:extLst>
                    <a:ext uri="{FF2B5EF4-FFF2-40B4-BE49-F238E27FC236}">
                      <a16:creationId xmlns:a16="http://schemas.microsoft.com/office/drawing/2014/main" id="{CB3276CA-AA84-D9AF-9CE3-06F62BBB1FE6}"/>
                    </a:ext>
                  </a:extLst>
                </p:cNvPr>
                <p:cNvPicPr/>
                <p:nvPr/>
              </p:nvPicPr>
              <p:blipFill>
                <a:blip r:embed="rId190"/>
                <a:stretch>
                  <a:fillRect/>
                </a:stretch>
              </p:blipFill>
              <p:spPr>
                <a:xfrm>
                  <a:off x="8599571" y="4985335"/>
                  <a:ext cx="17352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26" name="Ink 125">
                  <a:extLst>
                    <a:ext uri="{FF2B5EF4-FFF2-40B4-BE49-F238E27FC236}">
                      <a16:creationId xmlns:a16="http://schemas.microsoft.com/office/drawing/2014/main" id="{4DBFE37B-BD8E-B789-E32C-89FB26A93D48}"/>
                    </a:ext>
                  </a:extLst>
                </p14:cNvPr>
                <p14:cNvContentPartPr/>
                <p14:nvPr/>
              </p14:nvContentPartPr>
              <p14:xfrm>
                <a:off x="8557091" y="5049775"/>
                <a:ext cx="202320" cy="21240"/>
              </p14:xfrm>
            </p:contentPart>
          </mc:Choice>
          <mc:Fallback xmlns="">
            <p:pic>
              <p:nvPicPr>
                <p:cNvPr id="126" name="Ink 125">
                  <a:extLst>
                    <a:ext uri="{FF2B5EF4-FFF2-40B4-BE49-F238E27FC236}">
                      <a16:creationId xmlns:a16="http://schemas.microsoft.com/office/drawing/2014/main" id="{4DBFE37B-BD8E-B789-E32C-89FB26A93D48}"/>
                    </a:ext>
                  </a:extLst>
                </p:cNvPr>
                <p:cNvPicPr/>
                <p:nvPr/>
              </p:nvPicPr>
              <p:blipFill>
                <a:blip r:embed="rId192"/>
                <a:stretch>
                  <a:fillRect/>
                </a:stretch>
              </p:blipFill>
              <p:spPr>
                <a:xfrm>
                  <a:off x="8548091" y="5040775"/>
                  <a:ext cx="21996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28" name="Ink 127">
                  <a:extLst>
                    <a:ext uri="{FF2B5EF4-FFF2-40B4-BE49-F238E27FC236}">
                      <a16:creationId xmlns:a16="http://schemas.microsoft.com/office/drawing/2014/main" id="{E65C5080-51FE-C5FF-B7AB-528DC5C6CA45}"/>
                    </a:ext>
                  </a:extLst>
                </p14:cNvPr>
                <p14:cNvContentPartPr/>
                <p14:nvPr/>
              </p14:nvContentPartPr>
              <p14:xfrm>
                <a:off x="9045611" y="4852135"/>
                <a:ext cx="28440" cy="173880"/>
              </p14:xfrm>
            </p:contentPart>
          </mc:Choice>
          <mc:Fallback xmlns="">
            <p:pic>
              <p:nvPicPr>
                <p:cNvPr id="128" name="Ink 127">
                  <a:extLst>
                    <a:ext uri="{FF2B5EF4-FFF2-40B4-BE49-F238E27FC236}">
                      <a16:creationId xmlns:a16="http://schemas.microsoft.com/office/drawing/2014/main" id="{E65C5080-51FE-C5FF-B7AB-528DC5C6CA45}"/>
                    </a:ext>
                  </a:extLst>
                </p:cNvPr>
                <p:cNvPicPr/>
                <p:nvPr/>
              </p:nvPicPr>
              <p:blipFill>
                <a:blip r:embed="rId194"/>
                <a:stretch>
                  <a:fillRect/>
                </a:stretch>
              </p:blipFill>
              <p:spPr>
                <a:xfrm>
                  <a:off x="9036611" y="4843495"/>
                  <a:ext cx="4608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29" name="Ink 128">
                  <a:extLst>
                    <a:ext uri="{FF2B5EF4-FFF2-40B4-BE49-F238E27FC236}">
                      <a16:creationId xmlns:a16="http://schemas.microsoft.com/office/drawing/2014/main" id="{07CD7B97-CCE2-50B6-E668-4EB2F1B64D39}"/>
                    </a:ext>
                  </a:extLst>
                </p14:cNvPr>
                <p14:cNvContentPartPr/>
                <p14:nvPr/>
              </p14:nvContentPartPr>
              <p14:xfrm>
                <a:off x="8899811" y="5050855"/>
                <a:ext cx="267480" cy="33120"/>
              </p14:xfrm>
            </p:contentPart>
          </mc:Choice>
          <mc:Fallback xmlns="">
            <p:pic>
              <p:nvPicPr>
                <p:cNvPr id="129" name="Ink 128">
                  <a:extLst>
                    <a:ext uri="{FF2B5EF4-FFF2-40B4-BE49-F238E27FC236}">
                      <a16:creationId xmlns:a16="http://schemas.microsoft.com/office/drawing/2014/main" id="{07CD7B97-CCE2-50B6-E668-4EB2F1B64D39}"/>
                    </a:ext>
                  </a:extLst>
                </p:cNvPr>
                <p:cNvPicPr/>
                <p:nvPr/>
              </p:nvPicPr>
              <p:blipFill>
                <a:blip r:embed="rId196"/>
                <a:stretch>
                  <a:fillRect/>
                </a:stretch>
              </p:blipFill>
              <p:spPr>
                <a:xfrm>
                  <a:off x="8890811" y="5041855"/>
                  <a:ext cx="28512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30" name="Ink 129">
                  <a:extLst>
                    <a:ext uri="{FF2B5EF4-FFF2-40B4-BE49-F238E27FC236}">
                      <a16:creationId xmlns:a16="http://schemas.microsoft.com/office/drawing/2014/main" id="{7D93DBAC-396E-9288-809C-86CF9CDC0C47}"/>
                    </a:ext>
                  </a:extLst>
                </p14:cNvPr>
                <p14:cNvContentPartPr/>
                <p14:nvPr/>
              </p14:nvContentPartPr>
              <p14:xfrm>
                <a:off x="8892251" y="5138695"/>
                <a:ext cx="203760" cy="167040"/>
              </p14:xfrm>
            </p:contentPart>
          </mc:Choice>
          <mc:Fallback xmlns="">
            <p:pic>
              <p:nvPicPr>
                <p:cNvPr id="130" name="Ink 129">
                  <a:extLst>
                    <a:ext uri="{FF2B5EF4-FFF2-40B4-BE49-F238E27FC236}">
                      <a16:creationId xmlns:a16="http://schemas.microsoft.com/office/drawing/2014/main" id="{7D93DBAC-396E-9288-809C-86CF9CDC0C47}"/>
                    </a:ext>
                  </a:extLst>
                </p:cNvPr>
                <p:cNvPicPr/>
                <p:nvPr/>
              </p:nvPicPr>
              <p:blipFill>
                <a:blip r:embed="rId198"/>
                <a:stretch>
                  <a:fillRect/>
                </a:stretch>
              </p:blipFill>
              <p:spPr>
                <a:xfrm>
                  <a:off x="8883611" y="5129695"/>
                  <a:ext cx="22140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32" name="Ink 131">
                  <a:extLst>
                    <a:ext uri="{FF2B5EF4-FFF2-40B4-BE49-F238E27FC236}">
                      <a16:creationId xmlns:a16="http://schemas.microsoft.com/office/drawing/2014/main" id="{A869BF3A-3785-269C-F9F4-88896441EE73}"/>
                    </a:ext>
                  </a:extLst>
                </p14:cNvPr>
                <p14:cNvContentPartPr/>
                <p14:nvPr/>
              </p14:nvContentPartPr>
              <p14:xfrm>
                <a:off x="9331091" y="5106295"/>
                <a:ext cx="83880" cy="183600"/>
              </p14:xfrm>
            </p:contentPart>
          </mc:Choice>
          <mc:Fallback xmlns="">
            <p:pic>
              <p:nvPicPr>
                <p:cNvPr id="132" name="Ink 131">
                  <a:extLst>
                    <a:ext uri="{FF2B5EF4-FFF2-40B4-BE49-F238E27FC236}">
                      <a16:creationId xmlns:a16="http://schemas.microsoft.com/office/drawing/2014/main" id="{A869BF3A-3785-269C-F9F4-88896441EE73}"/>
                    </a:ext>
                  </a:extLst>
                </p:cNvPr>
                <p:cNvPicPr/>
                <p:nvPr/>
              </p:nvPicPr>
              <p:blipFill>
                <a:blip r:embed="rId200"/>
                <a:stretch>
                  <a:fillRect/>
                </a:stretch>
              </p:blipFill>
              <p:spPr>
                <a:xfrm>
                  <a:off x="9322091" y="5097655"/>
                  <a:ext cx="10152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34" name="Ink 133">
                  <a:extLst>
                    <a:ext uri="{FF2B5EF4-FFF2-40B4-BE49-F238E27FC236}">
                      <a16:creationId xmlns:a16="http://schemas.microsoft.com/office/drawing/2014/main" id="{00961067-DBA2-AC0E-18D1-622D301BF924}"/>
                    </a:ext>
                  </a:extLst>
                </p14:cNvPr>
                <p14:cNvContentPartPr/>
                <p14:nvPr/>
              </p14:nvContentPartPr>
              <p14:xfrm>
                <a:off x="9590651" y="5015215"/>
                <a:ext cx="418320" cy="125640"/>
              </p14:xfrm>
            </p:contentPart>
          </mc:Choice>
          <mc:Fallback xmlns="">
            <p:pic>
              <p:nvPicPr>
                <p:cNvPr id="134" name="Ink 133">
                  <a:extLst>
                    <a:ext uri="{FF2B5EF4-FFF2-40B4-BE49-F238E27FC236}">
                      <a16:creationId xmlns:a16="http://schemas.microsoft.com/office/drawing/2014/main" id="{00961067-DBA2-AC0E-18D1-622D301BF924}"/>
                    </a:ext>
                  </a:extLst>
                </p:cNvPr>
                <p:cNvPicPr/>
                <p:nvPr/>
              </p:nvPicPr>
              <p:blipFill>
                <a:blip r:embed="rId202"/>
                <a:stretch>
                  <a:fillRect/>
                </a:stretch>
              </p:blipFill>
              <p:spPr>
                <a:xfrm>
                  <a:off x="9581651" y="5006215"/>
                  <a:ext cx="43596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36" name="Ink 135">
                  <a:extLst>
                    <a:ext uri="{FF2B5EF4-FFF2-40B4-BE49-F238E27FC236}">
                      <a16:creationId xmlns:a16="http://schemas.microsoft.com/office/drawing/2014/main" id="{973E976C-6082-1CE1-CB4D-C887DA06758A}"/>
                    </a:ext>
                  </a:extLst>
                </p14:cNvPr>
                <p14:cNvContentPartPr/>
                <p14:nvPr/>
              </p14:nvContentPartPr>
              <p14:xfrm>
                <a:off x="10281491" y="5178655"/>
                <a:ext cx="165960" cy="175680"/>
              </p14:xfrm>
            </p:contentPart>
          </mc:Choice>
          <mc:Fallback xmlns="">
            <p:pic>
              <p:nvPicPr>
                <p:cNvPr id="136" name="Ink 135">
                  <a:extLst>
                    <a:ext uri="{FF2B5EF4-FFF2-40B4-BE49-F238E27FC236}">
                      <a16:creationId xmlns:a16="http://schemas.microsoft.com/office/drawing/2014/main" id="{973E976C-6082-1CE1-CB4D-C887DA06758A}"/>
                    </a:ext>
                  </a:extLst>
                </p:cNvPr>
                <p:cNvPicPr/>
                <p:nvPr/>
              </p:nvPicPr>
              <p:blipFill>
                <a:blip r:embed="rId204"/>
                <a:stretch>
                  <a:fillRect/>
                </a:stretch>
              </p:blipFill>
              <p:spPr>
                <a:xfrm>
                  <a:off x="10272851" y="5169655"/>
                  <a:ext cx="18360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38" name="Ink 137">
                  <a:extLst>
                    <a:ext uri="{FF2B5EF4-FFF2-40B4-BE49-F238E27FC236}">
                      <a16:creationId xmlns:a16="http://schemas.microsoft.com/office/drawing/2014/main" id="{04647671-ADEF-EE34-CEC9-0727C2E82C33}"/>
                    </a:ext>
                  </a:extLst>
                </p14:cNvPr>
                <p14:cNvContentPartPr/>
                <p14:nvPr/>
              </p14:nvContentPartPr>
              <p14:xfrm>
                <a:off x="10703771" y="5039695"/>
                <a:ext cx="350280" cy="100440"/>
              </p14:xfrm>
            </p:contentPart>
          </mc:Choice>
          <mc:Fallback xmlns="">
            <p:pic>
              <p:nvPicPr>
                <p:cNvPr id="138" name="Ink 137">
                  <a:extLst>
                    <a:ext uri="{FF2B5EF4-FFF2-40B4-BE49-F238E27FC236}">
                      <a16:creationId xmlns:a16="http://schemas.microsoft.com/office/drawing/2014/main" id="{04647671-ADEF-EE34-CEC9-0727C2E82C33}"/>
                    </a:ext>
                  </a:extLst>
                </p:cNvPr>
                <p:cNvPicPr/>
                <p:nvPr/>
              </p:nvPicPr>
              <p:blipFill>
                <a:blip r:embed="rId206"/>
                <a:stretch>
                  <a:fillRect/>
                </a:stretch>
              </p:blipFill>
              <p:spPr>
                <a:xfrm>
                  <a:off x="10695131" y="5031055"/>
                  <a:ext cx="36792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40" name="Ink 139">
                  <a:extLst>
                    <a:ext uri="{FF2B5EF4-FFF2-40B4-BE49-F238E27FC236}">
                      <a16:creationId xmlns:a16="http://schemas.microsoft.com/office/drawing/2014/main" id="{89217677-2723-22D1-D22B-AAE485F34407}"/>
                    </a:ext>
                  </a:extLst>
                </p14:cNvPr>
                <p14:cNvContentPartPr/>
                <p14:nvPr/>
              </p14:nvContentPartPr>
              <p14:xfrm>
                <a:off x="10116611" y="4820815"/>
                <a:ext cx="153360" cy="227880"/>
              </p14:xfrm>
            </p:contentPart>
          </mc:Choice>
          <mc:Fallback xmlns="">
            <p:pic>
              <p:nvPicPr>
                <p:cNvPr id="140" name="Ink 139">
                  <a:extLst>
                    <a:ext uri="{FF2B5EF4-FFF2-40B4-BE49-F238E27FC236}">
                      <a16:creationId xmlns:a16="http://schemas.microsoft.com/office/drawing/2014/main" id="{89217677-2723-22D1-D22B-AAE485F34407}"/>
                    </a:ext>
                  </a:extLst>
                </p:cNvPr>
                <p:cNvPicPr/>
                <p:nvPr/>
              </p:nvPicPr>
              <p:blipFill>
                <a:blip r:embed="rId208"/>
                <a:stretch>
                  <a:fillRect/>
                </a:stretch>
              </p:blipFill>
              <p:spPr>
                <a:xfrm>
                  <a:off x="10107611" y="4812175"/>
                  <a:ext cx="17100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41" name="Ink 140">
                  <a:extLst>
                    <a:ext uri="{FF2B5EF4-FFF2-40B4-BE49-F238E27FC236}">
                      <a16:creationId xmlns:a16="http://schemas.microsoft.com/office/drawing/2014/main" id="{48C8A0EE-21D1-DB40-CFCC-EEAA4088A0F3}"/>
                    </a:ext>
                  </a:extLst>
                </p14:cNvPr>
                <p14:cNvContentPartPr/>
                <p14:nvPr/>
              </p14:nvContentPartPr>
              <p14:xfrm>
                <a:off x="10027331" y="5101615"/>
                <a:ext cx="223920" cy="63360"/>
              </p14:xfrm>
            </p:contentPart>
          </mc:Choice>
          <mc:Fallback xmlns="">
            <p:pic>
              <p:nvPicPr>
                <p:cNvPr id="141" name="Ink 140">
                  <a:extLst>
                    <a:ext uri="{FF2B5EF4-FFF2-40B4-BE49-F238E27FC236}">
                      <a16:creationId xmlns:a16="http://schemas.microsoft.com/office/drawing/2014/main" id="{48C8A0EE-21D1-DB40-CFCC-EEAA4088A0F3}"/>
                    </a:ext>
                  </a:extLst>
                </p:cNvPr>
                <p:cNvPicPr/>
                <p:nvPr/>
              </p:nvPicPr>
              <p:blipFill>
                <a:blip r:embed="rId210"/>
                <a:stretch>
                  <a:fillRect/>
                </a:stretch>
              </p:blipFill>
              <p:spPr>
                <a:xfrm>
                  <a:off x="10018331" y="5092615"/>
                  <a:ext cx="24156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42" name="Ink 141">
                  <a:extLst>
                    <a:ext uri="{FF2B5EF4-FFF2-40B4-BE49-F238E27FC236}">
                      <a16:creationId xmlns:a16="http://schemas.microsoft.com/office/drawing/2014/main" id="{FCE0800A-DACB-BDE1-73DA-75F7270B4107}"/>
                    </a:ext>
                  </a:extLst>
                </p14:cNvPr>
                <p14:cNvContentPartPr/>
                <p14:nvPr/>
              </p14:nvContentPartPr>
              <p14:xfrm>
                <a:off x="9975131" y="5243815"/>
                <a:ext cx="165960" cy="127440"/>
              </p14:xfrm>
            </p:contentPart>
          </mc:Choice>
          <mc:Fallback xmlns="">
            <p:pic>
              <p:nvPicPr>
                <p:cNvPr id="142" name="Ink 141">
                  <a:extLst>
                    <a:ext uri="{FF2B5EF4-FFF2-40B4-BE49-F238E27FC236}">
                      <a16:creationId xmlns:a16="http://schemas.microsoft.com/office/drawing/2014/main" id="{FCE0800A-DACB-BDE1-73DA-75F7270B4107}"/>
                    </a:ext>
                  </a:extLst>
                </p:cNvPr>
                <p:cNvPicPr/>
                <p:nvPr/>
              </p:nvPicPr>
              <p:blipFill>
                <a:blip r:embed="rId212"/>
                <a:stretch>
                  <a:fillRect/>
                </a:stretch>
              </p:blipFill>
              <p:spPr>
                <a:xfrm>
                  <a:off x="9966491" y="5234815"/>
                  <a:ext cx="183600" cy="145080"/>
                </a:xfrm>
                <a:prstGeom prst="rect">
                  <a:avLst/>
                </a:prstGeom>
              </p:spPr>
            </p:pic>
          </mc:Fallback>
        </mc:AlternateContent>
      </p:grpSp>
      <p:grpSp>
        <p:nvGrpSpPr>
          <p:cNvPr id="151" name="Group 150">
            <a:extLst>
              <a:ext uri="{FF2B5EF4-FFF2-40B4-BE49-F238E27FC236}">
                <a16:creationId xmlns:a16="http://schemas.microsoft.com/office/drawing/2014/main" id="{F3A8140B-B34A-FA5D-62F6-2FC7865D6D2A}"/>
              </a:ext>
            </a:extLst>
          </p:cNvPr>
          <p:cNvGrpSpPr/>
          <p:nvPr/>
        </p:nvGrpSpPr>
        <p:grpSpPr>
          <a:xfrm>
            <a:off x="11025251" y="4888135"/>
            <a:ext cx="1000800" cy="618120"/>
            <a:chOff x="11025251" y="4888135"/>
            <a:chExt cx="1000800" cy="618120"/>
          </a:xfrm>
        </p:grpSpPr>
        <mc:AlternateContent xmlns:mc="http://schemas.openxmlformats.org/markup-compatibility/2006" xmlns:p14="http://schemas.microsoft.com/office/powerpoint/2010/main">
          <mc:Choice Requires="p14">
            <p:contentPart p14:bwMode="auto" r:id="rId213">
              <p14:nvContentPartPr>
                <p14:cNvPr id="144" name="Ink 143">
                  <a:extLst>
                    <a:ext uri="{FF2B5EF4-FFF2-40B4-BE49-F238E27FC236}">
                      <a16:creationId xmlns:a16="http://schemas.microsoft.com/office/drawing/2014/main" id="{EB51DD49-B30E-3615-5F1F-846249DEDD61}"/>
                    </a:ext>
                  </a:extLst>
                </p14:cNvPr>
                <p14:cNvContentPartPr/>
                <p14:nvPr/>
              </p14:nvContentPartPr>
              <p14:xfrm>
                <a:off x="11190131" y="4888135"/>
                <a:ext cx="118800" cy="215640"/>
              </p14:xfrm>
            </p:contentPart>
          </mc:Choice>
          <mc:Fallback xmlns="">
            <p:pic>
              <p:nvPicPr>
                <p:cNvPr id="144" name="Ink 143">
                  <a:extLst>
                    <a:ext uri="{FF2B5EF4-FFF2-40B4-BE49-F238E27FC236}">
                      <a16:creationId xmlns:a16="http://schemas.microsoft.com/office/drawing/2014/main" id="{EB51DD49-B30E-3615-5F1F-846249DEDD61}"/>
                    </a:ext>
                  </a:extLst>
                </p:cNvPr>
                <p:cNvPicPr/>
                <p:nvPr/>
              </p:nvPicPr>
              <p:blipFill>
                <a:blip r:embed="rId214"/>
                <a:stretch>
                  <a:fillRect/>
                </a:stretch>
              </p:blipFill>
              <p:spPr>
                <a:xfrm>
                  <a:off x="11181131" y="4879135"/>
                  <a:ext cx="13644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45" name="Ink 144">
                  <a:extLst>
                    <a:ext uri="{FF2B5EF4-FFF2-40B4-BE49-F238E27FC236}">
                      <a16:creationId xmlns:a16="http://schemas.microsoft.com/office/drawing/2014/main" id="{D7D1FF70-0201-B762-8A73-592371F9E772}"/>
                    </a:ext>
                  </a:extLst>
                </p14:cNvPr>
                <p14:cNvContentPartPr/>
                <p14:nvPr/>
              </p14:nvContentPartPr>
              <p14:xfrm>
                <a:off x="11164571" y="4934575"/>
                <a:ext cx="213120" cy="85680"/>
              </p14:xfrm>
            </p:contentPart>
          </mc:Choice>
          <mc:Fallback xmlns="">
            <p:pic>
              <p:nvPicPr>
                <p:cNvPr id="145" name="Ink 144">
                  <a:extLst>
                    <a:ext uri="{FF2B5EF4-FFF2-40B4-BE49-F238E27FC236}">
                      <a16:creationId xmlns:a16="http://schemas.microsoft.com/office/drawing/2014/main" id="{D7D1FF70-0201-B762-8A73-592371F9E772}"/>
                    </a:ext>
                  </a:extLst>
                </p:cNvPr>
                <p:cNvPicPr/>
                <p:nvPr/>
              </p:nvPicPr>
              <p:blipFill>
                <a:blip r:embed="rId216"/>
                <a:stretch>
                  <a:fillRect/>
                </a:stretch>
              </p:blipFill>
              <p:spPr>
                <a:xfrm>
                  <a:off x="11155931" y="4925575"/>
                  <a:ext cx="23076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46" name="Ink 145">
                  <a:extLst>
                    <a:ext uri="{FF2B5EF4-FFF2-40B4-BE49-F238E27FC236}">
                      <a16:creationId xmlns:a16="http://schemas.microsoft.com/office/drawing/2014/main" id="{D50CD32B-724A-A141-5FDA-A86F01637428}"/>
                    </a:ext>
                  </a:extLst>
                </p14:cNvPr>
                <p14:cNvContentPartPr/>
                <p14:nvPr/>
              </p14:nvContentPartPr>
              <p14:xfrm>
                <a:off x="11031731" y="5237695"/>
                <a:ext cx="270360" cy="47880"/>
              </p14:xfrm>
            </p:contentPart>
          </mc:Choice>
          <mc:Fallback xmlns="">
            <p:pic>
              <p:nvPicPr>
                <p:cNvPr id="146" name="Ink 145">
                  <a:extLst>
                    <a:ext uri="{FF2B5EF4-FFF2-40B4-BE49-F238E27FC236}">
                      <a16:creationId xmlns:a16="http://schemas.microsoft.com/office/drawing/2014/main" id="{D50CD32B-724A-A141-5FDA-A86F01637428}"/>
                    </a:ext>
                  </a:extLst>
                </p:cNvPr>
                <p:cNvPicPr/>
                <p:nvPr/>
              </p:nvPicPr>
              <p:blipFill>
                <a:blip r:embed="rId218"/>
                <a:stretch>
                  <a:fillRect/>
                </a:stretch>
              </p:blipFill>
              <p:spPr>
                <a:xfrm>
                  <a:off x="11023091" y="5229055"/>
                  <a:ext cx="28800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47" name="Ink 146">
                  <a:extLst>
                    <a:ext uri="{FF2B5EF4-FFF2-40B4-BE49-F238E27FC236}">
                      <a16:creationId xmlns:a16="http://schemas.microsoft.com/office/drawing/2014/main" id="{F0090A96-CD93-3392-55A4-5A184E6B601D}"/>
                    </a:ext>
                  </a:extLst>
                </p14:cNvPr>
                <p14:cNvContentPartPr/>
                <p14:nvPr/>
              </p14:nvContentPartPr>
              <p14:xfrm>
                <a:off x="11025251" y="5355415"/>
                <a:ext cx="241560" cy="150840"/>
              </p14:xfrm>
            </p:contentPart>
          </mc:Choice>
          <mc:Fallback xmlns="">
            <p:pic>
              <p:nvPicPr>
                <p:cNvPr id="147" name="Ink 146">
                  <a:extLst>
                    <a:ext uri="{FF2B5EF4-FFF2-40B4-BE49-F238E27FC236}">
                      <a16:creationId xmlns:a16="http://schemas.microsoft.com/office/drawing/2014/main" id="{F0090A96-CD93-3392-55A4-5A184E6B601D}"/>
                    </a:ext>
                  </a:extLst>
                </p:cNvPr>
                <p:cNvPicPr/>
                <p:nvPr/>
              </p:nvPicPr>
              <p:blipFill>
                <a:blip r:embed="rId220"/>
                <a:stretch>
                  <a:fillRect/>
                </a:stretch>
              </p:blipFill>
              <p:spPr>
                <a:xfrm>
                  <a:off x="11016251" y="5346775"/>
                  <a:ext cx="25920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48" name="Ink 147">
                  <a:extLst>
                    <a:ext uri="{FF2B5EF4-FFF2-40B4-BE49-F238E27FC236}">
                      <a16:creationId xmlns:a16="http://schemas.microsoft.com/office/drawing/2014/main" id="{EB06E9A4-B52A-3E6A-0461-DEE3BE3DBF6F}"/>
                    </a:ext>
                  </a:extLst>
                </p14:cNvPr>
                <p14:cNvContentPartPr/>
                <p14:nvPr/>
              </p14:nvContentPartPr>
              <p14:xfrm>
                <a:off x="11393171" y="5253175"/>
                <a:ext cx="127800" cy="78480"/>
              </p14:xfrm>
            </p:contentPart>
          </mc:Choice>
          <mc:Fallback xmlns="">
            <p:pic>
              <p:nvPicPr>
                <p:cNvPr id="148" name="Ink 147">
                  <a:extLst>
                    <a:ext uri="{FF2B5EF4-FFF2-40B4-BE49-F238E27FC236}">
                      <a16:creationId xmlns:a16="http://schemas.microsoft.com/office/drawing/2014/main" id="{EB06E9A4-B52A-3E6A-0461-DEE3BE3DBF6F}"/>
                    </a:ext>
                  </a:extLst>
                </p:cNvPr>
                <p:cNvPicPr/>
                <p:nvPr/>
              </p:nvPicPr>
              <p:blipFill>
                <a:blip r:embed="rId222"/>
                <a:stretch>
                  <a:fillRect/>
                </a:stretch>
              </p:blipFill>
              <p:spPr>
                <a:xfrm>
                  <a:off x="11384531" y="5244535"/>
                  <a:ext cx="14544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49" name="Ink 148">
                  <a:extLst>
                    <a:ext uri="{FF2B5EF4-FFF2-40B4-BE49-F238E27FC236}">
                      <a16:creationId xmlns:a16="http://schemas.microsoft.com/office/drawing/2014/main" id="{E8BF5BD5-33F9-BB52-C383-557AC09CB2B5}"/>
                    </a:ext>
                  </a:extLst>
                </p14:cNvPr>
                <p14:cNvContentPartPr/>
                <p14:nvPr/>
              </p14:nvContentPartPr>
              <p14:xfrm>
                <a:off x="11659931" y="4996855"/>
                <a:ext cx="366120" cy="290160"/>
              </p14:xfrm>
            </p:contentPart>
          </mc:Choice>
          <mc:Fallback xmlns="">
            <p:pic>
              <p:nvPicPr>
                <p:cNvPr id="149" name="Ink 148">
                  <a:extLst>
                    <a:ext uri="{FF2B5EF4-FFF2-40B4-BE49-F238E27FC236}">
                      <a16:creationId xmlns:a16="http://schemas.microsoft.com/office/drawing/2014/main" id="{E8BF5BD5-33F9-BB52-C383-557AC09CB2B5}"/>
                    </a:ext>
                  </a:extLst>
                </p:cNvPr>
                <p:cNvPicPr/>
                <p:nvPr/>
              </p:nvPicPr>
              <p:blipFill>
                <a:blip r:embed="rId224"/>
                <a:stretch>
                  <a:fillRect/>
                </a:stretch>
              </p:blipFill>
              <p:spPr>
                <a:xfrm>
                  <a:off x="11650931" y="4987855"/>
                  <a:ext cx="383760" cy="30780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50" name="Ink 149">
                  <a:extLst>
                    <a:ext uri="{FF2B5EF4-FFF2-40B4-BE49-F238E27FC236}">
                      <a16:creationId xmlns:a16="http://schemas.microsoft.com/office/drawing/2014/main" id="{13C43201-278B-0800-EA69-C76EBC2A2E56}"/>
                    </a:ext>
                  </a:extLst>
                </p14:cNvPr>
                <p14:cNvContentPartPr/>
                <p14:nvPr/>
              </p14:nvContentPartPr>
              <p14:xfrm>
                <a:off x="11679371" y="5064895"/>
                <a:ext cx="322560" cy="30240"/>
              </p14:xfrm>
            </p:contentPart>
          </mc:Choice>
          <mc:Fallback xmlns="">
            <p:pic>
              <p:nvPicPr>
                <p:cNvPr id="150" name="Ink 149">
                  <a:extLst>
                    <a:ext uri="{FF2B5EF4-FFF2-40B4-BE49-F238E27FC236}">
                      <a16:creationId xmlns:a16="http://schemas.microsoft.com/office/drawing/2014/main" id="{13C43201-278B-0800-EA69-C76EBC2A2E56}"/>
                    </a:ext>
                  </a:extLst>
                </p:cNvPr>
                <p:cNvPicPr/>
                <p:nvPr/>
              </p:nvPicPr>
              <p:blipFill>
                <a:blip r:embed="rId226"/>
                <a:stretch>
                  <a:fillRect/>
                </a:stretch>
              </p:blipFill>
              <p:spPr>
                <a:xfrm>
                  <a:off x="11670371" y="5055895"/>
                  <a:ext cx="340200" cy="47880"/>
                </a:xfrm>
                <a:prstGeom prst="rect">
                  <a:avLst/>
                </a:prstGeom>
              </p:spPr>
            </p:pic>
          </mc:Fallback>
        </mc:AlternateContent>
      </p:grpSp>
    </p:spTree>
    <p:extLst>
      <p:ext uri="{BB962C8B-B14F-4D97-AF65-F5344CB8AC3E}">
        <p14:creationId xmlns:p14="http://schemas.microsoft.com/office/powerpoint/2010/main" val="4142098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CA366F89-4945-9976-79C6-2F6017BDC66B}"/>
                  </a:ext>
                </a:extLst>
              </p14:cNvPr>
              <p14:cNvContentPartPr/>
              <p14:nvPr/>
            </p14:nvContentPartPr>
            <p14:xfrm>
              <a:off x="816371" y="563815"/>
              <a:ext cx="1269720" cy="434520"/>
            </p14:xfrm>
          </p:contentPart>
        </mc:Choice>
        <mc:Fallback xmlns="">
          <p:pic>
            <p:nvPicPr>
              <p:cNvPr id="2" name="Ink 1">
                <a:extLst>
                  <a:ext uri="{FF2B5EF4-FFF2-40B4-BE49-F238E27FC236}">
                    <a16:creationId xmlns:a16="http://schemas.microsoft.com/office/drawing/2014/main" id="{CA366F89-4945-9976-79C6-2F6017BDC66B}"/>
                  </a:ext>
                </a:extLst>
              </p:cNvPr>
              <p:cNvPicPr/>
              <p:nvPr/>
            </p:nvPicPr>
            <p:blipFill>
              <a:blip r:embed="rId3"/>
              <a:stretch>
                <a:fillRect/>
              </a:stretch>
            </p:blipFill>
            <p:spPr>
              <a:xfrm>
                <a:off x="807371" y="555175"/>
                <a:ext cx="1287360" cy="4521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783CC0A7-CA2E-59A1-5BDF-5D706396B6AB}"/>
                  </a:ext>
                </a:extLst>
              </p14:cNvPr>
              <p14:cNvContentPartPr/>
              <p14:nvPr/>
            </p14:nvContentPartPr>
            <p14:xfrm>
              <a:off x="1968371" y="721855"/>
              <a:ext cx="22680" cy="11520"/>
            </p14:xfrm>
          </p:contentPart>
        </mc:Choice>
        <mc:Fallback xmlns="">
          <p:pic>
            <p:nvPicPr>
              <p:cNvPr id="3" name="Ink 2">
                <a:extLst>
                  <a:ext uri="{FF2B5EF4-FFF2-40B4-BE49-F238E27FC236}">
                    <a16:creationId xmlns:a16="http://schemas.microsoft.com/office/drawing/2014/main" id="{783CC0A7-CA2E-59A1-5BDF-5D706396B6AB}"/>
                  </a:ext>
                </a:extLst>
              </p:cNvPr>
              <p:cNvPicPr/>
              <p:nvPr/>
            </p:nvPicPr>
            <p:blipFill>
              <a:blip r:embed="rId5"/>
              <a:stretch>
                <a:fillRect/>
              </a:stretch>
            </p:blipFill>
            <p:spPr>
              <a:xfrm>
                <a:off x="1959371" y="712855"/>
                <a:ext cx="4032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3E7E8114-87D2-6168-96F7-AF7B3BBE6E3E}"/>
                  </a:ext>
                </a:extLst>
              </p14:cNvPr>
              <p14:cNvContentPartPr/>
              <p14:nvPr/>
            </p14:nvContentPartPr>
            <p14:xfrm>
              <a:off x="2501891" y="564535"/>
              <a:ext cx="841320" cy="418680"/>
            </p14:xfrm>
          </p:contentPart>
        </mc:Choice>
        <mc:Fallback xmlns="">
          <p:pic>
            <p:nvPicPr>
              <p:cNvPr id="5" name="Ink 4">
                <a:extLst>
                  <a:ext uri="{FF2B5EF4-FFF2-40B4-BE49-F238E27FC236}">
                    <a16:creationId xmlns:a16="http://schemas.microsoft.com/office/drawing/2014/main" id="{3E7E8114-87D2-6168-96F7-AF7B3BBE6E3E}"/>
                  </a:ext>
                </a:extLst>
              </p:cNvPr>
              <p:cNvPicPr/>
              <p:nvPr/>
            </p:nvPicPr>
            <p:blipFill>
              <a:blip r:embed="rId7"/>
              <a:stretch>
                <a:fillRect/>
              </a:stretch>
            </p:blipFill>
            <p:spPr>
              <a:xfrm>
                <a:off x="2492891" y="555895"/>
                <a:ext cx="858960" cy="436320"/>
              </a:xfrm>
              <a:prstGeom prst="rect">
                <a:avLst/>
              </a:prstGeom>
            </p:spPr>
          </p:pic>
        </mc:Fallback>
      </mc:AlternateContent>
      <p:grpSp>
        <p:nvGrpSpPr>
          <p:cNvPr id="16" name="Group 15">
            <a:extLst>
              <a:ext uri="{FF2B5EF4-FFF2-40B4-BE49-F238E27FC236}">
                <a16:creationId xmlns:a16="http://schemas.microsoft.com/office/drawing/2014/main" id="{0496E3FD-1093-B3D0-A7D6-0B0CB6126EFD}"/>
              </a:ext>
            </a:extLst>
          </p:cNvPr>
          <p:cNvGrpSpPr/>
          <p:nvPr/>
        </p:nvGrpSpPr>
        <p:grpSpPr>
          <a:xfrm>
            <a:off x="3599531" y="451855"/>
            <a:ext cx="4692600" cy="613080"/>
            <a:chOff x="3599531" y="451855"/>
            <a:chExt cx="4692600" cy="613080"/>
          </a:xfrm>
        </p:grpSpPr>
        <mc:AlternateContent xmlns:mc="http://schemas.openxmlformats.org/markup-compatibility/2006" xmlns:p14="http://schemas.microsoft.com/office/powerpoint/2010/main">
          <mc:Choice Requires="p14">
            <p:contentPart p14:bwMode="auto" r:id="rId8">
              <p14:nvContentPartPr>
                <p14:cNvPr id="6" name="Ink 5">
                  <a:extLst>
                    <a:ext uri="{FF2B5EF4-FFF2-40B4-BE49-F238E27FC236}">
                      <a16:creationId xmlns:a16="http://schemas.microsoft.com/office/drawing/2014/main" id="{69CB744E-B5F2-183D-DE50-D9AE4E5D56C8}"/>
                    </a:ext>
                  </a:extLst>
                </p14:cNvPr>
                <p14:cNvContentPartPr/>
                <p14:nvPr/>
              </p14:nvContentPartPr>
              <p14:xfrm>
                <a:off x="3599531" y="466615"/>
                <a:ext cx="2009520" cy="598320"/>
              </p14:xfrm>
            </p:contentPart>
          </mc:Choice>
          <mc:Fallback xmlns="">
            <p:pic>
              <p:nvPicPr>
                <p:cNvPr id="6" name="Ink 5">
                  <a:extLst>
                    <a:ext uri="{FF2B5EF4-FFF2-40B4-BE49-F238E27FC236}">
                      <a16:creationId xmlns:a16="http://schemas.microsoft.com/office/drawing/2014/main" id="{69CB744E-B5F2-183D-DE50-D9AE4E5D56C8}"/>
                    </a:ext>
                  </a:extLst>
                </p:cNvPr>
                <p:cNvPicPr/>
                <p:nvPr/>
              </p:nvPicPr>
              <p:blipFill>
                <a:blip r:embed="rId9"/>
                <a:stretch>
                  <a:fillRect/>
                </a:stretch>
              </p:blipFill>
              <p:spPr>
                <a:xfrm>
                  <a:off x="3590531" y="457975"/>
                  <a:ext cx="2027160" cy="6159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FDC858E6-3AA2-26C3-B8B1-07996C6A487F}"/>
                    </a:ext>
                  </a:extLst>
                </p14:cNvPr>
                <p14:cNvContentPartPr/>
                <p14:nvPr/>
              </p14:nvContentPartPr>
              <p14:xfrm>
                <a:off x="5278571" y="620695"/>
                <a:ext cx="11520" cy="14400"/>
              </p14:xfrm>
            </p:contentPart>
          </mc:Choice>
          <mc:Fallback xmlns="">
            <p:pic>
              <p:nvPicPr>
                <p:cNvPr id="7" name="Ink 6">
                  <a:extLst>
                    <a:ext uri="{FF2B5EF4-FFF2-40B4-BE49-F238E27FC236}">
                      <a16:creationId xmlns:a16="http://schemas.microsoft.com/office/drawing/2014/main" id="{FDC858E6-3AA2-26C3-B8B1-07996C6A487F}"/>
                    </a:ext>
                  </a:extLst>
                </p:cNvPr>
                <p:cNvPicPr/>
                <p:nvPr/>
              </p:nvPicPr>
              <p:blipFill>
                <a:blip r:embed="rId11"/>
                <a:stretch>
                  <a:fillRect/>
                </a:stretch>
              </p:blipFill>
              <p:spPr>
                <a:xfrm>
                  <a:off x="5269571" y="612055"/>
                  <a:ext cx="2916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Ink 7">
                  <a:extLst>
                    <a:ext uri="{FF2B5EF4-FFF2-40B4-BE49-F238E27FC236}">
                      <a16:creationId xmlns:a16="http://schemas.microsoft.com/office/drawing/2014/main" id="{51F3DC50-3173-65F0-3A3A-B6158E460AD2}"/>
                    </a:ext>
                  </a:extLst>
                </p14:cNvPr>
                <p14:cNvContentPartPr/>
                <p14:nvPr/>
              </p14:nvContentPartPr>
              <p14:xfrm>
                <a:off x="4944131" y="578935"/>
                <a:ext cx="331920" cy="28440"/>
              </p14:xfrm>
            </p:contentPart>
          </mc:Choice>
          <mc:Fallback xmlns="">
            <p:pic>
              <p:nvPicPr>
                <p:cNvPr id="8" name="Ink 7">
                  <a:extLst>
                    <a:ext uri="{FF2B5EF4-FFF2-40B4-BE49-F238E27FC236}">
                      <a16:creationId xmlns:a16="http://schemas.microsoft.com/office/drawing/2014/main" id="{51F3DC50-3173-65F0-3A3A-B6158E460AD2}"/>
                    </a:ext>
                  </a:extLst>
                </p:cNvPr>
                <p:cNvPicPr/>
                <p:nvPr/>
              </p:nvPicPr>
              <p:blipFill>
                <a:blip r:embed="rId13"/>
                <a:stretch>
                  <a:fillRect/>
                </a:stretch>
              </p:blipFill>
              <p:spPr>
                <a:xfrm>
                  <a:off x="4935131" y="569935"/>
                  <a:ext cx="34956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7179F8DC-3F29-2464-12D2-F106FE58A5F5}"/>
                    </a:ext>
                  </a:extLst>
                </p14:cNvPr>
                <p14:cNvContentPartPr/>
                <p14:nvPr/>
              </p14:nvContentPartPr>
              <p14:xfrm>
                <a:off x="5756651" y="451855"/>
                <a:ext cx="1796400" cy="516240"/>
              </p14:xfrm>
            </p:contentPart>
          </mc:Choice>
          <mc:Fallback xmlns="">
            <p:pic>
              <p:nvPicPr>
                <p:cNvPr id="11" name="Ink 10">
                  <a:extLst>
                    <a:ext uri="{FF2B5EF4-FFF2-40B4-BE49-F238E27FC236}">
                      <a16:creationId xmlns:a16="http://schemas.microsoft.com/office/drawing/2014/main" id="{7179F8DC-3F29-2464-12D2-F106FE58A5F5}"/>
                    </a:ext>
                  </a:extLst>
                </p:cNvPr>
                <p:cNvPicPr/>
                <p:nvPr/>
              </p:nvPicPr>
              <p:blipFill>
                <a:blip r:embed="rId15"/>
                <a:stretch>
                  <a:fillRect/>
                </a:stretch>
              </p:blipFill>
              <p:spPr>
                <a:xfrm>
                  <a:off x="5747651" y="442855"/>
                  <a:ext cx="1814040" cy="5338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0188CD51-6EC5-E66B-6850-7572E0DC5717}"/>
                    </a:ext>
                  </a:extLst>
                </p14:cNvPr>
                <p14:cNvContentPartPr/>
                <p14:nvPr/>
              </p14:nvContentPartPr>
              <p14:xfrm>
                <a:off x="7165691" y="582895"/>
                <a:ext cx="278280" cy="32400"/>
              </p14:xfrm>
            </p:contentPart>
          </mc:Choice>
          <mc:Fallback xmlns="">
            <p:pic>
              <p:nvPicPr>
                <p:cNvPr id="12" name="Ink 11">
                  <a:extLst>
                    <a:ext uri="{FF2B5EF4-FFF2-40B4-BE49-F238E27FC236}">
                      <a16:creationId xmlns:a16="http://schemas.microsoft.com/office/drawing/2014/main" id="{0188CD51-6EC5-E66B-6850-7572E0DC5717}"/>
                    </a:ext>
                  </a:extLst>
                </p:cNvPr>
                <p:cNvPicPr/>
                <p:nvPr/>
              </p:nvPicPr>
              <p:blipFill>
                <a:blip r:embed="rId17"/>
                <a:stretch>
                  <a:fillRect/>
                </a:stretch>
              </p:blipFill>
              <p:spPr>
                <a:xfrm>
                  <a:off x="7157051" y="573895"/>
                  <a:ext cx="29592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B5CC44AC-E8C0-8C08-B664-7B5F48B2F876}"/>
                    </a:ext>
                  </a:extLst>
                </p14:cNvPr>
                <p14:cNvContentPartPr/>
                <p14:nvPr/>
              </p14:nvContentPartPr>
              <p14:xfrm>
                <a:off x="7829891" y="712495"/>
                <a:ext cx="386640" cy="275400"/>
              </p14:xfrm>
            </p:contentPart>
          </mc:Choice>
          <mc:Fallback xmlns="">
            <p:pic>
              <p:nvPicPr>
                <p:cNvPr id="14" name="Ink 13">
                  <a:extLst>
                    <a:ext uri="{FF2B5EF4-FFF2-40B4-BE49-F238E27FC236}">
                      <a16:creationId xmlns:a16="http://schemas.microsoft.com/office/drawing/2014/main" id="{B5CC44AC-E8C0-8C08-B664-7B5F48B2F876}"/>
                    </a:ext>
                  </a:extLst>
                </p:cNvPr>
                <p:cNvPicPr/>
                <p:nvPr/>
              </p:nvPicPr>
              <p:blipFill>
                <a:blip r:embed="rId19"/>
                <a:stretch>
                  <a:fillRect/>
                </a:stretch>
              </p:blipFill>
              <p:spPr>
                <a:xfrm>
                  <a:off x="7821251" y="703495"/>
                  <a:ext cx="404280" cy="2930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900864E3-30EA-70D0-CBFC-DCE2E6ECA8B2}"/>
                    </a:ext>
                  </a:extLst>
                </p14:cNvPr>
                <p14:cNvContentPartPr/>
                <p14:nvPr/>
              </p14:nvContentPartPr>
              <p14:xfrm>
                <a:off x="8006291" y="585775"/>
                <a:ext cx="285840" cy="13320"/>
              </p14:xfrm>
            </p:contentPart>
          </mc:Choice>
          <mc:Fallback xmlns="">
            <p:pic>
              <p:nvPicPr>
                <p:cNvPr id="15" name="Ink 14">
                  <a:extLst>
                    <a:ext uri="{FF2B5EF4-FFF2-40B4-BE49-F238E27FC236}">
                      <a16:creationId xmlns:a16="http://schemas.microsoft.com/office/drawing/2014/main" id="{900864E3-30EA-70D0-CBFC-DCE2E6ECA8B2}"/>
                    </a:ext>
                  </a:extLst>
                </p:cNvPr>
                <p:cNvPicPr/>
                <p:nvPr/>
              </p:nvPicPr>
              <p:blipFill>
                <a:blip r:embed="rId21"/>
                <a:stretch>
                  <a:fillRect/>
                </a:stretch>
              </p:blipFill>
              <p:spPr>
                <a:xfrm>
                  <a:off x="7997291" y="577135"/>
                  <a:ext cx="303480" cy="30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
            <p14:nvContentPartPr>
              <p14:cNvPr id="17" name="Ink 16">
                <a:extLst>
                  <a:ext uri="{FF2B5EF4-FFF2-40B4-BE49-F238E27FC236}">
                    <a16:creationId xmlns:a16="http://schemas.microsoft.com/office/drawing/2014/main" id="{C6FE725C-3E4A-F7C5-10B9-0C5262339EA7}"/>
                  </a:ext>
                </a:extLst>
              </p14:cNvPr>
              <p14:cNvContentPartPr/>
              <p14:nvPr/>
            </p14:nvContentPartPr>
            <p14:xfrm>
              <a:off x="8266211" y="1033975"/>
              <a:ext cx="98640" cy="119520"/>
            </p14:xfrm>
          </p:contentPart>
        </mc:Choice>
        <mc:Fallback xmlns="">
          <p:pic>
            <p:nvPicPr>
              <p:cNvPr id="17" name="Ink 16">
                <a:extLst>
                  <a:ext uri="{FF2B5EF4-FFF2-40B4-BE49-F238E27FC236}">
                    <a16:creationId xmlns:a16="http://schemas.microsoft.com/office/drawing/2014/main" id="{C6FE725C-3E4A-F7C5-10B9-0C5262339EA7}"/>
                  </a:ext>
                </a:extLst>
              </p:cNvPr>
              <p:cNvPicPr/>
              <p:nvPr/>
            </p:nvPicPr>
            <p:blipFill>
              <a:blip r:embed="rId23"/>
              <a:stretch>
                <a:fillRect/>
              </a:stretch>
            </p:blipFill>
            <p:spPr>
              <a:xfrm>
                <a:off x="8257211" y="1025335"/>
                <a:ext cx="116280" cy="137160"/>
              </a:xfrm>
              <a:prstGeom prst="rect">
                <a:avLst/>
              </a:prstGeom>
            </p:spPr>
          </p:pic>
        </mc:Fallback>
      </mc:AlternateContent>
      <p:grpSp>
        <p:nvGrpSpPr>
          <p:cNvPr id="28" name="Group 27">
            <a:extLst>
              <a:ext uri="{FF2B5EF4-FFF2-40B4-BE49-F238E27FC236}">
                <a16:creationId xmlns:a16="http://schemas.microsoft.com/office/drawing/2014/main" id="{8E8F56CC-30B1-7278-C933-149A5D413538}"/>
              </a:ext>
            </a:extLst>
          </p:cNvPr>
          <p:cNvGrpSpPr/>
          <p:nvPr/>
        </p:nvGrpSpPr>
        <p:grpSpPr>
          <a:xfrm>
            <a:off x="956771" y="1292815"/>
            <a:ext cx="3800880" cy="483840"/>
            <a:chOff x="956771" y="1292815"/>
            <a:chExt cx="3800880" cy="483840"/>
          </a:xfrm>
        </p:grpSpPr>
        <mc:AlternateContent xmlns:mc="http://schemas.openxmlformats.org/markup-compatibility/2006" xmlns:p14="http://schemas.microsoft.com/office/powerpoint/2010/main">
          <mc:Choice Requires="p14">
            <p:contentPart p14:bwMode="auto" r:id="rId24">
              <p14:nvContentPartPr>
                <p14:cNvPr id="18" name="Ink 17">
                  <a:extLst>
                    <a:ext uri="{FF2B5EF4-FFF2-40B4-BE49-F238E27FC236}">
                      <a16:creationId xmlns:a16="http://schemas.microsoft.com/office/drawing/2014/main" id="{9B2A857C-9B03-B6A2-7388-A0B67284BF74}"/>
                    </a:ext>
                  </a:extLst>
                </p14:cNvPr>
                <p14:cNvContentPartPr/>
                <p14:nvPr/>
              </p14:nvContentPartPr>
              <p14:xfrm>
                <a:off x="956771" y="1357615"/>
                <a:ext cx="1798560" cy="419040"/>
              </p14:xfrm>
            </p:contentPart>
          </mc:Choice>
          <mc:Fallback xmlns="">
            <p:pic>
              <p:nvPicPr>
                <p:cNvPr id="18" name="Ink 17">
                  <a:extLst>
                    <a:ext uri="{FF2B5EF4-FFF2-40B4-BE49-F238E27FC236}">
                      <a16:creationId xmlns:a16="http://schemas.microsoft.com/office/drawing/2014/main" id="{9B2A857C-9B03-B6A2-7388-A0B67284BF74}"/>
                    </a:ext>
                  </a:extLst>
                </p:cNvPr>
                <p:cNvPicPr/>
                <p:nvPr/>
              </p:nvPicPr>
              <p:blipFill>
                <a:blip r:embed="rId25"/>
                <a:stretch>
                  <a:fillRect/>
                </a:stretch>
              </p:blipFill>
              <p:spPr>
                <a:xfrm>
                  <a:off x="947771" y="1348975"/>
                  <a:ext cx="1816200" cy="4366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Ink 18">
                  <a:extLst>
                    <a:ext uri="{FF2B5EF4-FFF2-40B4-BE49-F238E27FC236}">
                      <a16:creationId xmlns:a16="http://schemas.microsoft.com/office/drawing/2014/main" id="{708F7EF0-5F8A-0BA7-9DAD-ACD117B6180D}"/>
                    </a:ext>
                  </a:extLst>
                </p14:cNvPr>
                <p14:cNvContentPartPr/>
                <p14:nvPr/>
              </p14:nvContentPartPr>
              <p14:xfrm>
                <a:off x="2114171" y="1507375"/>
                <a:ext cx="236880" cy="9000"/>
              </p14:xfrm>
            </p:contentPart>
          </mc:Choice>
          <mc:Fallback xmlns="">
            <p:pic>
              <p:nvPicPr>
                <p:cNvPr id="19" name="Ink 18">
                  <a:extLst>
                    <a:ext uri="{FF2B5EF4-FFF2-40B4-BE49-F238E27FC236}">
                      <a16:creationId xmlns:a16="http://schemas.microsoft.com/office/drawing/2014/main" id="{708F7EF0-5F8A-0BA7-9DAD-ACD117B6180D}"/>
                    </a:ext>
                  </a:extLst>
                </p:cNvPr>
                <p:cNvPicPr/>
                <p:nvPr/>
              </p:nvPicPr>
              <p:blipFill>
                <a:blip r:embed="rId27"/>
                <a:stretch>
                  <a:fillRect/>
                </a:stretch>
              </p:blipFill>
              <p:spPr>
                <a:xfrm>
                  <a:off x="2105171" y="1498375"/>
                  <a:ext cx="25452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0" name="Ink 19">
                  <a:extLst>
                    <a:ext uri="{FF2B5EF4-FFF2-40B4-BE49-F238E27FC236}">
                      <a16:creationId xmlns:a16="http://schemas.microsoft.com/office/drawing/2014/main" id="{DAB2FDE1-CF72-30C6-904F-30438A940CE2}"/>
                    </a:ext>
                  </a:extLst>
                </p14:cNvPr>
                <p14:cNvContentPartPr/>
                <p14:nvPr/>
              </p14:nvContentPartPr>
              <p14:xfrm>
                <a:off x="1933811" y="1472815"/>
                <a:ext cx="19080" cy="6120"/>
              </p14:xfrm>
            </p:contentPart>
          </mc:Choice>
          <mc:Fallback xmlns="">
            <p:pic>
              <p:nvPicPr>
                <p:cNvPr id="20" name="Ink 19">
                  <a:extLst>
                    <a:ext uri="{FF2B5EF4-FFF2-40B4-BE49-F238E27FC236}">
                      <a16:creationId xmlns:a16="http://schemas.microsoft.com/office/drawing/2014/main" id="{DAB2FDE1-CF72-30C6-904F-30438A940CE2}"/>
                    </a:ext>
                  </a:extLst>
                </p:cNvPr>
                <p:cNvPicPr/>
                <p:nvPr/>
              </p:nvPicPr>
              <p:blipFill>
                <a:blip r:embed="rId29"/>
                <a:stretch>
                  <a:fillRect/>
                </a:stretch>
              </p:blipFill>
              <p:spPr>
                <a:xfrm>
                  <a:off x="1925171" y="1464175"/>
                  <a:ext cx="3672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1" name="Ink 20">
                  <a:extLst>
                    <a:ext uri="{FF2B5EF4-FFF2-40B4-BE49-F238E27FC236}">
                      <a16:creationId xmlns:a16="http://schemas.microsoft.com/office/drawing/2014/main" id="{88781F4D-E508-B79F-546B-A51BC94A4479}"/>
                    </a:ext>
                  </a:extLst>
                </p14:cNvPr>
                <p14:cNvContentPartPr/>
                <p14:nvPr/>
              </p14:nvContentPartPr>
              <p14:xfrm>
                <a:off x="3065651" y="1292815"/>
                <a:ext cx="858240" cy="450720"/>
              </p14:xfrm>
            </p:contentPart>
          </mc:Choice>
          <mc:Fallback xmlns="">
            <p:pic>
              <p:nvPicPr>
                <p:cNvPr id="21" name="Ink 20">
                  <a:extLst>
                    <a:ext uri="{FF2B5EF4-FFF2-40B4-BE49-F238E27FC236}">
                      <a16:creationId xmlns:a16="http://schemas.microsoft.com/office/drawing/2014/main" id="{88781F4D-E508-B79F-546B-A51BC94A4479}"/>
                    </a:ext>
                  </a:extLst>
                </p:cNvPr>
                <p:cNvPicPr/>
                <p:nvPr/>
              </p:nvPicPr>
              <p:blipFill>
                <a:blip r:embed="rId31"/>
                <a:stretch>
                  <a:fillRect/>
                </a:stretch>
              </p:blipFill>
              <p:spPr>
                <a:xfrm>
                  <a:off x="3056651" y="1283815"/>
                  <a:ext cx="875880" cy="4683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2" name="Ink 21">
                  <a:extLst>
                    <a:ext uri="{FF2B5EF4-FFF2-40B4-BE49-F238E27FC236}">
                      <a16:creationId xmlns:a16="http://schemas.microsoft.com/office/drawing/2014/main" id="{3CACA590-8BD3-CD24-6A4F-0959173ADCBB}"/>
                    </a:ext>
                  </a:extLst>
                </p14:cNvPr>
                <p14:cNvContentPartPr/>
                <p14:nvPr/>
              </p14:nvContentPartPr>
              <p14:xfrm>
                <a:off x="3562091" y="1468855"/>
                <a:ext cx="209880" cy="20160"/>
              </p14:xfrm>
            </p:contentPart>
          </mc:Choice>
          <mc:Fallback xmlns="">
            <p:pic>
              <p:nvPicPr>
                <p:cNvPr id="22" name="Ink 21">
                  <a:extLst>
                    <a:ext uri="{FF2B5EF4-FFF2-40B4-BE49-F238E27FC236}">
                      <a16:creationId xmlns:a16="http://schemas.microsoft.com/office/drawing/2014/main" id="{3CACA590-8BD3-CD24-6A4F-0959173ADCBB}"/>
                    </a:ext>
                  </a:extLst>
                </p:cNvPr>
                <p:cNvPicPr/>
                <p:nvPr/>
              </p:nvPicPr>
              <p:blipFill>
                <a:blip r:embed="rId33"/>
                <a:stretch>
                  <a:fillRect/>
                </a:stretch>
              </p:blipFill>
              <p:spPr>
                <a:xfrm>
                  <a:off x="3553451" y="1459855"/>
                  <a:ext cx="22752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3" name="Ink 22">
                  <a:extLst>
                    <a:ext uri="{FF2B5EF4-FFF2-40B4-BE49-F238E27FC236}">
                      <a16:creationId xmlns:a16="http://schemas.microsoft.com/office/drawing/2014/main" id="{E164B7EC-D4E9-103D-9F25-3B5CB3421FE1}"/>
                    </a:ext>
                  </a:extLst>
                </p14:cNvPr>
                <p14:cNvContentPartPr/>
                <p14:nvPr/>
              </p14:nvContentPartPr>
              <p14:xfrm>
                <a:off x="3358331" y="1386055"/>
                <a:ext cx="54000" cy="7200"/>
              </p14:xfrm>
            </p:contentPart>
          </mc:Choice>
          <mc:Fallback xmlns="">
            <p:pic>
              <p:nvPicPr>
                <p:cNvPr id="23" name="Ink 22">
                  <a:extLst>
                    <a:ext uri="{FF2B5EF4-FFF2-40B4-BE49-F238E27FC236}">
                      <a16:creationId xmlns:a16="http://schemas.microsoft.com/office/drawing/2014/main" id="{E164B7EC-D4E9-103D-9F25-3B5CB3421FE1}"/>
                    </a:ext>
                  </a:extLst>
                </p:cNvPr>
                <p:cNvPicPr/>
                <p:nvPr/>
              </p:nvPicPr>
              <p:blipFill>
                <a:blip r:embed="rId35"/>
                <a:stretch>
                  <a:fillRect/>
                </a:stretch>
              </p:blipFill>
              <p:spPr>
                <a:xfrm>
                  <a:off x="3349691" y="1377055"/>
                  <a:ext cx="716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4" name="Ink 23">
                  <a:extLst>
                    <a:ext uri="{FF2B5EF4-FFF2-40B4-BE49-F238E27FC236}">
                      <a16:creationId xmlns:a16="http://schemas.microsoft.com/office/drawing/2014/main" id="{3E8B7B0A-4DA1-21F4-85B7-F09C8C7053F5}"/>
                    </a:ext>
                  </a:extLst>
                </p14:cNvPr>
                <p14:cNvContentPartPr/>
                <p14:nvPr/>
              </p14:nvContentPartPr>
              <p14:xfrm>
                <a:off x="4333211" y="1459855"/>
                <a:ext cx="348840" cy="290520"/>
              </p14:xfrm>
            </p:contentPart>
          </mc:Choice>
          <mc:Fallback xmlns="">
            <p:pic>
              <p:nvPicPr>
                <p:cNvPr id="24" name="Ink 23">
                  <a:extLst>
                    <a:ext uri="{FF2B5EF4-FFF2-40B4-BE49-F238E27FC236}">
                      <a16:creationId xmlns:a16="http://schemas.microsoft.com/office/drawing/2014/main" id="{3E8B7B0A-4DA1-21F4-85B7-F09C8C7053F5}"/>
                    </a:ext>
                  </a:extLst>
                </p:cNvPr>
                <p:cNvPicPr/>
                <p:nvPr/>
              </p:nvPicPr>
              <p:blipFill>
                <a:blip r:embed="rId37"/>
                <a:stretch>
                  <a:fillRect/>
                </a:stretch>
              </p:blipFill>
              <p:spPr>
                <a:xfrm>
                  <a:off x="4324571" y="1451215"/>
                  <a:ext cx="366480" cy="3081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5" name="Ink 24">
                  <a:extLst>
                    <a:ext uri="{FF2B5EF4-FFF2-40B4-BE49-F238E27FC236}">
                      <a16:creationId xmlns:a16="http://schemas.microsoft.com/office/drawing/2014/main" id="{EAC60461-7882-226E-86D9-5AAD8CCE44C4}"/>
                    </a:ext>
                  </a:extLst>
                </p14:cNvPr>
                <p14:cNvContentPartPr/>
                <p14:nvPr/>
              </p14:nvContentPartPr>
              <p14:xfrm>
                <a:off x="4387571" y="1471735"/>
                <a:ext cx="338400" cy="35280"/>
              </p14:xfrm>
            </p:contentPart>
          </mc:Choice>
          <mc:Fallback xmlns="">
            <p:pic>
              <p:nvPicPr>
                <p:cNvPr id="25" name="Ink 24">
                  <a:extLst>
                    <a:ext uri="{FF2B5EF4-FFF2-40B4-BE49-F238E27FC236}">
                      <a16:creationId xmlns:a16="http://schemas.microsoft.com/office/drawing/2014/main" id="{EAC60461-7882-226E-86D9-5AAD8CCE44C4}"/>
                    </a:ext>
                  </a:extLst>
                </p:cNvPr>
                <p:cNvPicPr/>
                <p:nvPr/>
              </p:nvPicPr>
              <p:blipFill>
                <a:blip r:embed="rId39"/>
                <a:stretch>
                  <a:fillRect/>
                </a:stretch>
              </p:blipFill>
              <p:spPr>
                <a:xfrm>
                  <a:off x="4378931" y="1462735"/>
                  <a:ext cx="35604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6" name="Ink 25">
                  <a:extLst>
                    <a:ext uri="{FF2B5EF4-FFF2-40B4-BE49-F238E27FC236}">
                      <a16:creationId xmlns:a16="http://schemas.microsoft.com/office/drawing/2014/main" id="{E00D353A-1BA6-3651-6821-C7178CAF0204}"/>
                    </a:ext>
                  </a:extLst>
                </p14:cNvPr>
                <p14:cNvContentPartPr/>
                <p14:nvPr/>
              </p14:nvContentPartPr>
              <p14:xfrm>
                <a:off x="4369571" y="1341415"/>
                <a:ext cx="388080" cy="60120"/>
              </p14:xfrm>
            </p:contentPart>
          </mc:Choice>
          <mc:Fallback xmlns="">
            <p:pic>
              <p:nvPicPr>
                <p:cNvPr id="26" name="Ink 25">
                  <a:extLst>
                    <a:ext uri="{FF2B5EF4-FFF2-40B4-BE49-F238E27FC236}">
                      <a16:creationId xmlns:a16="http://schemas.microsoft.com/office/drawing/2014/main" id="{E00D353A-1BA6-3651-6821-C7178CAF0204}"/>
                    </a:ext>
                  </a:extLst>
                </p:cNvPr>
                <p:cNvPicPr/>
                <p:nvPr/>
              </p:nvPicPr>
              <p:blipFill>
                <a:blip r:embed="rId41"/>
                <a:stretch>
                  <a:fillRect/>
                </a:stretch>
              </p:blipFill>
              <p:spPr>
                <a:xfrm>
                  <a:off x="4360571" y="1332775"/>
                  <a:ext cx="405720" cy="77760"/>
                </a:xfrm>
                <a:prstGeom prst="rect">
                  <a:avLst/>
                </a:prstGeom>
              </p:spPr>
            </p:pic>
          </mc:Fallback>
        </mc:AlternateContent>
      </p:grpSp>
      <p:grpSp>
        <p:nvGrpSpPr>
          <p:cNvPr id="33" name="Group 32">
            <a:extLst>
              <a:ext uri="{FF2B5EF4-FFF2-40B4-BE49-F238E27FC236}">
                <a16:creationId xmlns:a16="http://schemas.microsoft.com/office/drawing/2014/main" id="{BBC6105A-8023-9A8F-8177-03FEE0D58B60}"/>
              </a:ext>
            </a:extLst>
          </p:cNvPr>
          <p:cNvGrpSpPr/>
          <p:nvPr/>
        </p:nvGrpSpPr>
        <p:grpSpPr>
          <a:xfrm>
            <a:off x="1137851" y="3433375"/>
            <a:ext cx="855000" cy="363240"/>
            <a:chOff x="1137851" y="3433375"/>
            <a:chExt cx="855000" cy="363240"/>
          </a:xfrm>
        </p:grpSpPr>
        <mc:AlternateContent xmlns:mc="http://schemas.openxmlformats.org/markup-compatibility/2006" xmlns:p14="http://schemas.microsoft.com/office/powerpoint/2010/main">
          <mc:Choice Requires="p14">
            <p:contentPart p14:bwMode="auto" r:id="rId42">
              <p14:nvContentPartPr>
                <p14:cNvPr id="29" name="Ink 28">
                  <a:extLst>
                    <a:ext uri="{FF2B5EF4-FFF2-40B4-BE49-F238E27FC236}">
                      <a16:creationId xmlns:a16="http://schemas.microsoft.com/office/drawing/2014/main" id="{1C4F9924-A6CD-DF06-CC93-240473D32519}"/>
                    </a:ext>
                  </a:extLst>
                </p14:cNvPr>
                <p14:cNvContentPartPr/>
                <p14:nvPr/>
              </p14:nvContentPartPr>
              <p14:xfrm>
                <a:off x="1155491" y="3449575"/>
                <a:ext cx="47520" cy="323640"/>
              </p14:xfrm>
            </p:contentPart>
          </mc:Choice>
          <mc:Fallback xmlns="">
            <p:pic>
              <p:nvPicPr>
                <p:cNvPr id="29" name="Ink 28">
                  <a:extLst>
                    <a:ext uri="{FF2B5EF4-FFF2-40B4-BE49-F238E27FC236}">
                      <a16:creationId xmlns:a16="http://schemas.microsoft.com/office/drawing/2014/main" id="{1C4F9924-A6CD-DF06-CC93-240473D32519}"/>
                    </a:ext>
                  </a:extLst>
                </p:cNvPr>
                <p:cNvPicPr/>
                <p:nvPr/>
              </p:nvPicPr>
              <p:blipFill>
                <a:blip r:embed="rId43"/>
                <a:stretch>
                  <a:fillRect/>
                </a:stretch>
              </p:blipFill>
              <p:spPr>
                <a:xfrm>
                  <a:off x="1146491" y="3440935"/>
                  <a:ext cx="65160" cy="3412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0" name="Ink 29">
                  <a:extLst>
                    <a:ext uri="{FF2B5EF4-FFF2-40B4-BE49-F238E27FC236}">
                      <a16:creationId xmlns:a16="http://schemas.microsoft.com/office/drawing/2014/main" id="{91AC8D12-878F-C6EE-61E7-2D93CD3B90A0}"/>
                    </a:ext>
                  </a:extLst>
                </p14:cNvPr>
                <p14:cNvContentPartPr/>
                <p14:nvPr/>
              </p14:nvContentPartPr>
              <p14:xfrm>
                <a:off x="1137851" y="3433375"/>
                <a:ext cx="278640" cy="66600"/>
              </p14:xfrm>
            </p:contentPart>
          </mc:Choice>
          <mc:Fallback xmlns="">
            <p:pic>
              <p:nvPicPr>
                <p:cNvPr id="30" name="Ink 29">
                  <a:extLst>
                    <a:ext uri="{FF2B5EF4-FFF2-40B4-BE49-F238E27FC236}">
                      <a16:creationId xmlns:a16="http://schemas.microsoft.com/office/drawing/2014/main" id="{91AC8D12-878F-C6EE-61E7-2D93CD3B90A0}"/>
                    </a:ext>
                  </a:extLst>
                </p:cNvPr>
                <p:cNvPicPr/>
                <p:nvPr/>
              </p:nvPicPr>
              <p:blipFill>
                <a:blip r:embed="rId45"/>
                <a:stretch>
                  <a:fillRect/>
                </a:stretch>
              </p:blipFill>
              <p:spPr>
                <a:xfrm>
                  <a:off x="1129211" y="3424375"/>
                  <a:ext cx="29628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1" name="Ink 30">
                  <a:extLst>
                    <a:ext uri="{FF2B5EF4-FFF2-40B4-BE49-F238E27FC236}">
                      <a16:creationId xmlns:a16="http://schemas.microsoft.com/office/drawing/2014/main" id="{336B60D8-DD6A-B535-FA3C-0FA46DF724AA}"/>
                    </a:ext>
                  </a:extLst>
                </p14:cNvPr>
                <p14:cNvContentPartPr/>
                <p14:nvPr/>
              </p14:nvContentPartPr>
              <p14:xfrm>
                <a:off x="1161611" y="3601495"/>
                <a:ext cx="201240" cy="31680"/>
              </p14:xfrm>
            </p:contentPart>
          </mc:Choice>
          <mc:Fallback xmlns="">
            <p:pic>
              <p:nvPicPr>
                <p:cNvPr id="31" name="Ink 30">
                  <a:extLst>
                    <a:ext uri="{FF2B5EF4-FFF2-40B4-BE49-F238E27FC236}">
                      <a16:creationId xmlns:a16="http://schemas.microsoft.com/office/drawing/2014/main" id="{336B60D8-DD6A-B535-FA3C-0FA46DF724AA}"/>
                    </a:ext>
                  </a:extLst>
                </p:cNvPr>
                <p:cNvPicPr/>
                <p:nvPr/>
              </p:nvPicPr>
              <p:blipFill>
                <a:blip r:embed="rId47"/>
                <a:stretch>
                  <a:fillRect/>
                </a:stretch>
              </p:blipFill>
              <p:spPr>
                <a:xfrm>
                  <a:off x="1152971" y="3592855"/>
                  <a:ext cx="21888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2" name="Ink 31">
                  <a:extLst>
                    <a:ext uri="{FF2B5EF4-FFF2-40B4-BE49-F238E27FC236}">
                      <a16:creationId xmlns:a16="http://schemas.microsoft.com/office/drawing/2014/main" id="{24FC5C04-54F6-BB0C-7E50-2BEC94893408}"/>
                    </a:ext>
                  </a:extLst>
                </p14:cNvPr>
                <p14:cNvContentPartPr/>
                <p14:nvPr/>
              </p14:nvContentPartPr>
              <p14:xfrm>
                <a:off x="1395251" y="3616615"/>
                <a:ext cx="597600" cy="180000"/>
              </p14:xfrm>
            </p:contentPart>
          </mc:Choice>
          <mc:Fallback xmlns="">
            <p:pic>
              <p:nvPicPr>
                <p:cNvPr id="32" name="Ink 31">
                  <a:extLst>
                    <a:ext uri="{FF2B5EF4-FFF2-40B4-BE49-F238E27FC236}">
                      <a16:creationId xmlns:a16="http://schemas.microsoft.com/office/drawing/2014/main" id="{24FC5C04-54F6-BB0C-7E50-2BEC94893408}"/>
                    </a:ext>
                  </a:extLst>
                </p:cNvPr>
                <p:cNvPicPr/>
                <p:nvPr/>
              </p:nvPicPr>
              <p:blipFill>
                <a:blip r:embed="rId49"/>
                <a:stretch>
                  <a:fillRect/>
                </a:stretch>
              </p:blipFill>
              <p:spPr>
                <a:xfrm>
                  <a:off x="1386251" y="3607615"/>
                  <a:ext cx="615240" cy="197640"/>
                </a:xfrm>
                <a:prstGeom prst="rect">
                  <a:avLst/>
                </a:prstGeom>
              </p:spPr>
            </p:pic>
          </mc:Fallback>
        </mc:AlternateContent>
      </p:grpSp>
      <p:grpSp>
        <p:nvGrpSpPr>
          <p:cNvPr id="47" name="Group 46">
            <a:extLst>
              <a:ext uri="{FF2B5EF4-FFF2-40B4-BE49-F238E27FC236}">
                <a16:creationId xmlns:a16="http://schemas.microsoft.com/office/drawing/2014/main" id="{BBD664F1-CC49-E92C-F13D-16E4FA52E2DC}"/>
              </a:ext>
            </a:extLst>
          </p:cNvPr>
          <p:cNvGrpSpPr/>
          <p:nvPr/>
        </p:nvGrpSpPr>
        <p:grpSpPr>
          <a:xfrm>
            <a:off x="2230811" y="3216655"/>
            <a:ext cx="5178960" cy="617760"/>
            <a:chOff x="2230811" y="3216655"/>
            <a:chExt cx="5178960" cy="617760"/>
          </a:xfrm>
        </p:grpSpPr>
        <mc:AlternateContent xmlns:mc="http://schemas.openxmlformats.org/markup-compatibility/2006" xmlns:p14="http://schemas.microsoft.com/office/powerpoint/2010/main">
          <mc:Choice Requires="p14">
            <p:contentPart p14:bwMode="auto" r:id="rId50">
              <p14:nvContentPartPr>
                <p14:cNvPr id="34" name="Ink 33">
                  <a:extLst>
                    <a:ext uri="{FF2B5EF4-FFF2-40B4-BE49-F238E27FC236}">
                      <a16:creationId xmlns:a16="http://schemas.microsoft.com/office/drawing/2014/main" id="{E4D435F6-9679-3F10-8119-50EC897FDFFF}"/>
                    </a:ext>
                  </a:extLst>
                </p14:cNvPr>
                <p14:cNvContentPartPr/>
                <p14:nvPr/>
              </p14:nvContentPartPr>
              <p14:xfrm>
                <a:off x="2230811" y="3229615"/>
                <a:ext cx="1570680" cy="604800"/>
              </p14:xfrm>
            </p:contentPart>
          </mc:Choice>
          <mc:Fallback xmlns="">
            <p:pic>
              <p:nvPicPr>
                <p:cNvPr id="34" name="Ink 33">
                  <a:extLst>
                    <a:ext uri="{FF2B5EF4-FFF2-40B4-BE49-F238E27FC236}">
                      <a16:creationId xmlns:a16="http://schemas.microsoft.com/office/drawing/2014/main" id="{E4D435F6-9679-3F10-8119-50EC897FDFFF}"/>
                    </a:ext>
                  </a:extLst>
                </p:cNvPr>
                <p:cNvPicPr/>
                <p:nvPr/>
              </p:nvPicPr>
              <p:blipFill>
                <a:blip r:embed="rId51"/>
                <a:stretch>
                  <a:fillRect/>
                </a:stretch>
              </p:blipFill>
              <p:spPr>
                <a:xfrm>
                  <a:off x="2221811" y="3220975"/>
                  <a:ext cx="1588320" cy="6224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5" name="Ink 34">
                  <a:extLst>
                    <a:ext uri="{FF2B5EF4-FFF2-40B4-BE49-F238E27FC236}">
                      <a16:creationId xmlns:a16="http://schemas.microsoft.com/office/drawing/2014/main" id="{1D732842-EFEF-A16C-A317-60122EA17E87}"/>
                    </a:ext>
                  </a:extLst>
                </p14:cNvPr>
                <p14:cNvContentPartPr/>
                <p14:nvPr/>
              </p14:nvContentPartPr>
              <p14:xfrm>
                <a:off x="2815091" y="3460375"/>
                <a:ext cx="300240" cy="93240"/>
              </p14:xfrm>
            </p:contentPart>
          </mc:Choice>
          <mc:Fallback xmlns="">
            <p:pic>
              <p:nvPicPr>
                <p:cNvPr id="35" name="Ink 34">
                  <a:extLst>
                    <a:ext uri="{FF2B5EF4-FFF2-40B4-BE49-F238E27FC236}">
                      <a16:creationId xmlns:a16="http://schemas.microsoft.com/office/drawing/2014/main" id="{1D732842-EFEF-A16C-A317-60122EA17E87}"/>
                    </a:ext>
                  </a:extLst>
                </p:cNvPr>
                <p:cNvPicPr/>
                <p:nvPr/>
              </p:nvPicPr>
              <p:blipFill>
                <a:blip r:embed="rId53"/>
                <a:stretch>
                  <a:fillRect/>
                </a:stretch>
              </p:blipFill>
              <p:spPr>
                <a:xfrm>
                  <a:off x="2806091" y="3451735"/>
                  <a:ext cx="31788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6" name="Ink 35">
                  <a:extLst>
                    <a:ext uri="{FF2B5EF4-FFF2-40B4-BE49-F238E27FC236}">
                      <a16:creationId xmlns:a16="http://schemas.microsoft.com/office/drawing/2014/main" id="{1A03EB6B-6FDF-26B9-39D9-06ECD12E2614}"/>
                    </a:ext>
                  </a:extLst>
                </p14:cNvPr>
                <p14:cNvContentPartPr/>
                <p14:nvPr/>
              </p14:nvContentPartPr>
              <p14:xfrm>
                <a:off x="4023251" y="3291175"/>
                <a:ext cx="472320" cy="435240"/>
              </p14:xfrm>
            </p:contentPart>
          </mc:Choice>
          <mc:Fallback xmlns="">
            <p:pic>
              <p:nvPicPr>
                <p:cNvPr id="36" name="Ink 35">
                  <a:extLst>
                    <a:ext uri="{FF2B5EF4-FFF2-40B4-BE49-F238E27FC236}">
                      <a16:creationId xmlns:a16="http://schemas.microsoft.com/office/drawing/2014/main" id="{1A03EB6B-6FDF-26B9-39D9-06ECD12E2614}"/>
                    </a:ext>
                  </a:extLst>
                </p:cNvPr>
                <p:cNvPicPr/>
                <p:nvPr/>
              </p:nvPicPr>
              <p:blipFill>
                <a:blip r:embed="rId55"/>
                <a:stretch>
                  <a:fillRect/>
                </a:stretch>
              </p:blipFill>
              <p:spPr>
                <a:xfrm>
                  <a:off x="4014251" y="3282175"/>
                  <a:ext cx="489960" cy="4528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7" name="Ink 36">
                  <a:extLst>
                    <a:ext uri="{FF2B5EF4-FFF2-40B4-BE49-F238E27FC236}">
                      <a16:creationId xmlns:a16="http://schemas.microsoft.com/office/drawing/2014/main" id="{E72C762A-85E5-C501-8C9E-5609AE5146CE}"/>
                    </a:ext>
                  </a:extLst>
                </p14:cNvPr>
                <p14:cNvContentPartPr/>
                <p14:nvPr/>
              </p14:nvContentPartPr>
              <p14:xfrm>
                <a:off x="4101731" y="3428335"/>
                <a:ext cx="319680" cy="52200"/>
              </p14:xfrm>
            </p:contentPart>
          </mc:Choice>
          <mc:Fallback xmlns="">
            <p:pic>
              <p:nvPicPr>
                <p:cNvPr id="37" name="Ink 36">
                  <a:extLst>
                    <a:ext uri="{FF2B5EF4-FFF2-40B4-BE49-F238E27FC236}">
                      <a16:creationId xmlns:a16="http://schemas.microsoft.com/office/drawing/2014/main" id="{E72C762A-85E5-C501-8C9E-5609AE5146CE}"/>
                    </a:ext>
                  </a:extLst>
                </p:cNvPr>
                <p:cNvPicPr/>
                <p:nvPr/>
              </p:nvPicPr>
              <p:blipFill>
                <a:blip r:embed="rId57"/>
                <a:stretch>
                  <a:fillRect/>
                </a:stretch>
              </p:blipFill>
              <p:spPr>
                <a:xfrm>
                  <a:off x="4093091" y="3419695"/>
                  <a:ext cx="33732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8" name="Ink 37">
                  <a:extLst>
                    <a:ext uri="{FF2B5EF4-FFF2-40B4-BE49-F238E27FC236}">
                      <a16:creationId xmlns:a16="http://schemas.microsoft.com/office/drawing/2014/main" id="{87AD0D10-DA77-4D46-BF27-2CCC55D9305C}"/>
                    </a:ext>
                  </a:extLst>
                </p14:cNvPr>
                <p14:cNvContentPartPr/>
                <p14:nvPr/>
              </p14:nvContentPartPr>
              <p14:xfrm>
                <a:off x="4842611" y="3301975"/>
                <a:ext cx="1515240" cy="357120"/>
              </p14:xfrm>
            </p:contentPart>
          </mc:Choice>
          <mc:Fallback xmlns="">
            <p:pic>
              <p:nvPicPr>
                <p:cNvPr id="38" name="Ink 37">
                  <a:extLst>
                    <a:ext uri="{FF2B5EF4-FFF2-40B4-BE49-F238E27FC236}">
                      <a16:creationId xmlns:a16="http://schemas.microsoft.com/office/drawing/2014/main" id="{87AD0D10-DA77-4D46-BF27-2CCC55D9305C}"/>
                    </a:ext>
                  </a:extLst>
                </p:cNvPr>
                <p:cNvPicPr/>
                <p:nvPr/>
              </p:nvPicPr>
              <p:blipFill>
                <a:blip r:embed="rId59"/>
                <a:stretch>
                  <a:fillRect/>
                </a:stretch>
              </p:blipFill>
              <p:spPr>
                <a:xfrm>
                  <a:off x="4833611" y="3293335"/>
                  <a:ext cx="1532880" cy="3747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9" name="Ink 38">
                  <a:extLst>
                    <a:ext uri="{FF2B5EF4-FFF2-40B4-BE49-F238E27FC236}">
                      <a16:creationId xmlns:a16="http://schemas.microsoft.com/office/drawing/2014/main" id="{3BBEBFB5-2549-1E7E-EB30-90E8CBDB0108}"/>
                    </a:ext>
                  </a:extLst>
                </p14:cNvPr>
                <p14:cNvContentPartPr/>
                <p14:nvPr/>
              </p14:nvContentPartPr>
              <p14:xfrm>
                <a:off x="6107651" y="3454615"/>
                <a:ext cx="18000" cy="11880"/>
              </p14:xfrm>
            </p:contentPart>
          </mc:Choice>
          <mc:Fallback xmlns="">
            <p:pic>
              <p:nvPicPr>
                <p:cNvPr id="39" name="Ink 38">
                  <a:extLst>
                    <a:ext uri="{FF2B5EF4-FFF2-40B4-BE49-F238E27FC236}">
                      <a16:creationId xmlns:a16="http://schemas.microsoft.com/office/drawing/2014/main" id="{3BBEBFB5-2549-1E7E-EB30-90E8CBDB0108}"/>
                    </a:ext>
                  </a:extLst>
                </p:cNvPr>
                <p:cNvPicPr/>
                <p:nvPr/>
              </p:nvPicPr>
              <p:blipFill>
                <a:blip r:embed="rId61"/>
                <a:stretch>
                  <a:fillRect/>
                </a:stretch>
              </p:blipFill>
              <p:spPr>
                <a:xfrm>
                  <a:off x="6099011" y="3445975"/>
                  <a:ext cx="3564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0" name="Ink 39">
                  <a:extLst>
                    <a:ext uri="{FF2B5EF4-FFF2-40B4-BE49-F238E27FC236}">
                      <a16:creationId xmlns:a16="http://schemas.microsoft.com/office/drawing/2014/main" id="{FA6BD73D-315C-C957-E6E1-A8CF434DB442}"/>
                    </a:ext>
                  </a:extLst>
                </p14:cNvPr>
                <p14:cNvContentPartPr/>
                <p14:nvPr/>
              </p14:nvContentPartPr>
              <p14:xfrm>
                <a:off x="6364691" y="3596095"/>
                <a:ext cx="105120" cy="87840"/>
              </p14:xfrm>
            </p:contentPart>
          </mc:Choice>
          <mc:Fallback xmlns="">
            <p:pic>
              <p:nvPicPr>
                <p:cNvPr id="40" name="Ink 39">
                  <a:extLst>
                    <a:ext uri="{FF2B5EF4-FFF2-40B4-BE49-F238E27FC236}">
                      <a16:creationId xmlns:a16="http://schemas.microsoft.com/office/drawing/2014/main" id="{FA6BD73D-315C-C957-E6E1-A8CF434DB442}"/>
                    </a:ext>
                  </a:extLst>
                </p:cNvPr>
                <p:cNvPicPr/>
                <p:nvPr/>
              </p:nvPicPr>
              <p:blipFill>
                <a:blip r:embed="rId63"/>
                <a:stretch>
                  <a:fillRect/>
                </a:stretch>
              </p:blipFill>
              <p:spPr>
                <a:xfrm>
                  <a:off x="6356051" y="3587455"/>
                  <a:ext cx="12276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1" name="Ink 40">
                  <a:extLst>
                    <a:ext uri="{FF2B5EF4-FFF2-40B4-BE49-F238E27FC236}">
                      <a16:creationId xmlns:a16="http://schemas.microsoft.com/office/drawing/2014/main" id="{DD1F0295-2E4C-593F-3316-037638B1EF74}"/>
                    </a:ext>
                  </a:extLst>
                </p14:cNvPr>
                <p14:cNvContentPartPr/>
                <p14:nvPr/>
              </p14:nvContentPartPr>
              <p14:xfrm>
                <a:off x="5209091" y="3418615"/>
                <a:ext cx="295560" cy="32400"/>
              </p14:xfrm>
            </p:contentPart>
          </mc:Choice>
          <mc:Fallback xmlns="">
            <p:pic>
              <p:nvPicPr>
                <p:cNvPr id="41" name="Ink 40">
                  <a:extLst>
                    <a:ext uri="{FF2B5EF4-FFF2-40B4-BE49-F238E27FC236}">
                      <a16:creationId xmlns:a16="http://schemas.microsoft.com/office/drawing/2014/main" id="{DD1F0295-2E4C-593F-3316-037638B1EF74}"/>
                    </a:ext>
                  </a:extLst>
                </p:cNvPr>
                <p:cNvPicPr/>
                <p:nvPr/>
              </p:nvPicPr>
              <p:blipFill>
                <a:blip r:embed="rId65"/>
                <a:stretch>
                  <a:fillRect/>
                </a:stretch>
              </p:blipFill>
              <p:spPr>
                <a:xfrm>
                  <a:off x="5200091" y="3409615"/>
                  <a:ext cx="31320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3" name="Ink 42">
                  <a:extLst>
                    <a:ext uri="{FF2B5EF4-FFF2-40B4-BE49-F238E27FC236}">
                      <a16:creationId xmlns:a16="http://schemas.microsoft.com/office/drawing/2014/main" id="{E3C276A8-BC82-8DDF-55D5-DDF7D42D04A3}"/>
                    </a:ext>
                  </a:extLst>
                </p14:cNvPr>
                <p14:cNvContentPartPr/>
                <p14:nvPr/>
              </p14:nvContentPartPr>
              <p14:xfrm>
                <a:off x="6991811" y="3383335"/>
                <a:ext cx="369720" cy="288000"/>
              </p14:xfrm>
            </p:contentPart>
          </mc:Choice>
          <mc:Fallback xmlns="">
            <p:pic>
              <p:nvPicPr>
                <p:cNvPr id="43" name="Ink 42">
                  <a:extLst>
                    <a:ext uri="{FF2B5EF4-FFF2-40B4-BE49-F238E27FC236}">
                      <a16:creationId xmlns:a16="http://schemas.microsoft.com/office/drawing/2014/main" id="{E3C276A8-BC82-8DDF-55D5-DDF7D42D04A3}"/>
                    </a:ext>
                  </a:extLst>
                </p:cNvPr>
                <p:cNvPicPr/>
                <p:nvPr/>
              </p:nvPicPr>
              <p:blipFill>
                <a:blip r:embed="rId67"/>
                <a:stretch>
                  <a:fillRect/>
                </a:stretch>
              </p:blipFill>
              <p:spPr>
                <a:xfrm>
                  <a:off x="6982811" y="3374335"/>
                  <a:ext cx="387360" cy="3056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4" name="Ink 43">
                  <a:extLst>
                    <a:ext uri="{FF2B5EF4-FFF2-40B4-BE49-F238E27FC236}">
                      <a16:creationId xmlns:a16="http://schemas.microsoft.com/office/drawing/2014/main" id="{D3F30257-9F42-E050-6516-C38961CD09EF}"/>
                    </a:ext>
                  </a:extLst>
                </p14:cNvPr>
                <p14:cNvContentPartPr/>
                <p14:nvPr/>
              </p14:nvContentPartPr>
              <p14:xfrm>
                <a:off x="7073531" y="3367855"/>
                <a:ext cx="298080" cy="41040"/>
              </p14:xfrm>
            </p:contentPart>
          </mc:Choice>
          <mc:Fallback xmlns="">
            <p:pic>
              <p:nvPicPr>
                <p:cNvPr id="44" name="Ink 43">
                  <a:extLst>
                    <a:ext uri="{FF2B5EF4-FFF2-40B4-BE49-F238E27FC236}">
                      <a16:creationId xmlns:a16="http://schemas.microsoft.com/office/drawing/2014/main" id="{D3F30257-9F42-E050-6516-C38961CD09EF}"/>
                    </a:ext>
                  </a:extLst>
                </p:cNvPr>
                <p:cNvPicPr/>
                <p:nvPr/>
              </p:nvPicPr>
              <p:blipFill>
                <a:blip r:embed="rId69"/>
                <a:stretch>
                  <a:fillRect/>
                </a:stretch>
              </p:blipFill>
              <p:spPr>
                <a:xfrm>
                  <a:off x="7064531" y="3358855"/>
                  <a:ext cx="31572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5" name="Ink 44">
                  <a:extLst>
                    <a:ext uri="{FF2B5EF4-FFF2-40B4-BE49-F238E27FC236}">
                      <a16:creationId xmlns:a16="http://schemas.microsoft.com/office/drawing/2014/main" id="{15118A77-DC7B-264E-5417-1B3FB3252639}"/>
                    </a:ext>
                  </a:extLst>
                </p14:cNvPr>
                <p14:cNvContentPartPr/>
                <p14:nvPr/>
              </p14:nvContentPartPr>
              <p14:xfrm>
                <a:off x="7049771" y="3216655"/>
                <a:ext cx="360000" cy="33480"/>
              </p14:xfrm>
            </p:contentPart>
          </mc:Choice>
          <mc:Fallback xmlns="">
            <p:pic>
              <p:nvPicPr>
                <p:cNvPr id="45" name="Ink 44">
                  <a:extLst>
                    <a:ext uri="{FF2B5EF4-FFF2-40B4-BE49-F238E27FC236}">
                      <a16:creationId xmlns:a16="http://schemas.microsoft.com/office/drawing/2014/main" id="{15118A77-DC7B-264E-5417-1B3FB3252639}"/>
                    </a:ext>
                  </a:extLst>
                </p:cNvPr>
                <p:cNvPicPr/>
                <p:nvPr/>
              </p:nvPicPr>
              <p:blipFill>
                <a:blip r:embed="rId71"/>
                <a:stretch>
                  <a:fillRect/>
                </a:stretch>
              </p:blipFill>
              <p:spPr>
                <a:xfrm>
                  <a:off x="7040771" y="3207655"/>
                  <a:ext cx="377640" cy="51120"/>
                </a:xfrm>
                <a:prstGeom prst="rect">
                  <a:avLst/>
                </a:prstGeom>
              </p:spPr>
            </p:pic>
          </mc:Fallback>
        </mc:AlternateContent>
      </p:grpSp>
      <p:grpSp>
        <p:nvGrpSpPr>
          <p:cNvPr id="52" name="Group 51">
            <a:extLst>
              <a:ext uri="{FF2B5EF4-FFF2-40B4-BE49-F238E27FC236}">
                <a16:creationId xmlns:a16="http://schemas.microsoft.com/office/drawing/2014/main" id="{AB6AECBA-EF44-2963-F452-34AE2C03E66D}"/>
              </a:ext>
            </a:extLst>
          </p:cNvPr>
          <p:cNvGrpSpPr/>
          <p:nvPr/>
        </p:nvGrpSpPr>
        <p:grpSpPr>
          <a:xfrm>
            <a:off x="8006291" y="3250135"/>
            <a:ext cx="2159280" cy="578520"/>
            <a:chOff x="8006291" y="3250135"/>
            <a:chExt cx="2159280" cy="578520"/>
          </a:xfrm>
        </p:grpSpPr>
        <mc:AlternateContent xmlns:mc="http://schemas.openxmlformats.org/markup-compatibility/2006" xmlns:p14="http://schemas.microsoft.com/office/powerpoint/2010/main">
          <mc:Choice Requires="p14">
            <p:contentPart p14:bwMode="auto" r:id="rId72">
              <p14:nvContentPartPr>
                <p14:cNvPr id="46" name="Ink 45">
                  <a:extLst>
                    <a:ext uri="{FF2B5EF4-FFF2-40B4-BE49-F238E27FC236}">
                      <a16:creationId xmlns:a16="http://schemas.microsoft.com/office/drawing/2014/main" id="{CA0D8AE3-15DC-DB94-D94A-53B1DB410C26}"/>
                    </a:ext>
                  </a:extLst>
                </p14:cNvPr>
                <p14:cNvContentPartPr/>
                <p14:nvPr/>
              </p14:nvContentPartPr>
              <p14:xfrm>
                <a:off x="8006291" y="3312415"/>
                <a:ext cx="808560" cy="342360"/>
              </p14:xfrm>
            </p:contentPart>
          </mc:Choice>
          <mc:Fallback xmlns="">
            <p:pic>
              <p:nvPicPr>
                <p:cNvPr id="46" name="Ink 45">
                  <a:extLst>
                    <a:ext uri="{FF2B5EF4-FFF2-40B4-BE49-F238E27FC236}">
                      <a16:creationId xmlns:a16="http://schemas.microsoft.com/office/drawing/2014/main" id="{CA0D8AE3-15DC-DB94-D94A-53B1DB410C26}"/>
                    </a:ext>
                  </a:extLst>
                </p:cNvPr>
                <p:cNvPicPr/>
                <p:nvPr/>
              </p:nvPicPr>
              <p:blipFill>
                <a:blip r:embed="rId73"/>
                <a:stretch>
                  <a:fillRect/>
                </a:stretch>
              </p:blipFill>
              <p:spPr>
                <a:xfrm>
                  <a:off x="7997651" y="3303775"/>
                  <a:ext cx="8262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8" name="Ink 47">
                  <a:extLst>
                    <a:ext uri="{FF2B5EF4-FFF2-40B4-BE49-F238E27FC236}">
                      <a16:creationId xmlns:a16="http://schemas.microsoft.com/office/drawing/2014/main" id="{062B4471-6C16-2F10-6BD1-1965AC3FA667}"/>
                    </a:ext>
                  </a:extLst>
                </p14:cNvPr>
                <p14:cNvContentPartPr/>
                <p14:nvPr/>
              </p14:nvContentPartPr>
              <p14:xfrm>
                <a:off x="9117971" y="3396655"/>
                <a:ext cx="485280" cy="275400"/>
              </p14:xfrm>
            </p:contentPart>
          </mc:Choice>
          <mc:Fallback xmlns="">
            <p:pic>
              <p:nvPicPr>
                <p:cNvPr id="48" name="Ink 47">
                  <a:extLst>
                    <a:ext uri="{FF2B5EF4-FFF2-40B4-BE49-F238E27FC236}">
                      <a16:creationId xmlns:a16="http://schemas.microsoft.com/office/drawing/2014/main" id="{062B4471-6C16-2F10-6BD1-1965AC3FA667}"/>
                    </a:ext>
                  </a:extLst>
                </p:cNvPr>
                <p:cNvPicPr/>
                <p:nvPr/>
              </p:nvPicPr>
              <p:blipFill>
                <a:blip r:embed="rId75"/>
                <a:stretch>
                  <a:fillRect/>
                </a:stretch>
              </p:blipFill>
              <p:spPr>
                <a:xfrm>
                  <a:off x="9109331" y="3388015"/>
                  <a:ext cx="502920" cy="2930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9" name="Ink 48">
                  <a:extLst>
                    <a:ext uri="{FF2B5EF4-FFF2-40B4-BE49-F238E27FC236}">
                      <a16:creationId xmlns:a16="http://schemas.microsoft.com/office/drawing/2014/main" id="{A7582ADF-A273-E660-B271-CF438C0248C1}"/>
                    </a:ext>
                  </a:extLst>
                </p14:cNvPr>
                <p14:cNvContentPartPr/>
                <p14:nvPr/>
              </p14:nvContentPartPr>
              <p14:xfrm>
                <a:off x="9637451" y="3657655"/>
                <a:ext cx="174600" cy="171000"/>
              </p14:xfrm>
            </p:contentPart>
          </mc:Choice>
          <mc:Fallback xmlns="">
            <p:pic>
              <p:nvPicPr>
                <p:cNvPr id="49" name="Ink 48">
                  <a:extLst>
                    <a:ext uri="{FF2B5EF4-FFF2-40B4-BE49-F238E27FC236}">
                      <a16:creationId xmlns:a16="http://schemas.microsoft.com/office/drawing/2014/main" id="{A7582ADF-A273-E660-B271-CF438C0248C1}"/>
                    </a:ext>
                  </a:extLst>
                </p:cNvPr>
                <p:cNvPicPr/>
                <p:nvPr/>
              </p:nvPicPr>
              <p:blipFill>
                <a:blip r:embed="rId77"/>
                <a:stretch>
                  <a:fillRect/>
                </a:stretch>
              </p:blipFill>
              <p:spPr>
                <a:xfrm>
                  <a:off x="9628451" y="3648655"/>
                  <a:ext cx="19224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0" name="Ink 49">
                  <a:extLst>
                    <a:ext uri="{FF2B5EF4-FFF2-40B4-BE49-F238E27FC236}">
                      <a16:creationId xmlns:a16="http://schemas.microsoft.com/office/drawing/2014/main" id="{CF8716FF-1FDE-07BE-03E3-4B838E2A5EB8}"/>
                    </a:ext>
                  </a:extLst>
                </p14:cNvPr>
                <p14:cNvContentPartPr/>
                <p14:nvPr/>
              </p14:nvContentPartPr>
              <p14:xfrm>
                <a:off x="9355931" y="3250135"/>
                <a:ext cx="450000" cy="63720"/>
              </p14:xfrm>
            </p:contentPart>
          </mc:Choice>
          <mc:Fallback xmlns="">
            <p:pic>
              <p:nvPicPr>
                <p:cNvPr id="50" name="Ink 49">
                  <a:extLst>
                    <a:ext uri="{FF2B5EF4-FFF2-40B4-BE49-F238E27FC236}">
                      <a16:creationId xmlns:a16="http://schemas.microsoft.com/office/drawing/2014/main" id="{CF8716FF-1FDE-07BE-03E3-4B838E2A5EB8}"/>
                    </a:ext>
                  </a:extLst>
                </p:cNvPr>
                <p:cNvPicPr/>
                <p:nvPr/>
              </p:nvPicPr>
              <p:blipFill>
                <a:blip r:embed="rId79"/>
                <a:stretch>
                  <a:fillRect/>
                </a:stretch>
              </p:blipFill>
              <p:spPr>
                <a:xfrm>
                  <a:off x="9346931" y="3241495"/>
                  <a:ext cx="46764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1" name="Ink 50">
                  <a:extLst>
                    <a:ext uri="{FF2B5EF4-FFF2-40B4-BE49-F238E27FC236}">
                      <a16:creationId xmlns:a16="http://schemas.microsoft.com/office/drawing/2014/main" id="{E83ACB6F-38B1-BF35-8892-A752BA01B52A}"/>
                    </a:ext>
                  </a:extLst>
                </p14:cNvPr>
                <p14:cNvContentPartPr/>
                <p14:nvPr/>
              </p14:nvContentPartPr>
              <p14:xfrm>
                <a:off x="10123451" y="3678535"/>
                <a:ext cx="42120" cy="28080"/>
              </p14:xfrm>
            </p:contentPart>
          </mc:Choice>
          <mc:Fallback xmlns="">
            <p:pic>
              <p:nvPicPr>
                <p:cNvPr id="51" name="Ink 50">
                  <a:extLst>
                    <a:ext uri="{FF2B5EF4-FFF2-40B4-BE49-F238E27FC236}">
                      <a16:creationId xmlns:a16="http://schemas.microsoft.com/office/drawing/2014/main" id="{E83ACB6F-38B1-BF35-8892-A752BA01B52A}"/>
                    </a:ext>
                  </a:extLst>
                </p:cNvPr>
                <p:cNvPicPr/>
                <p:nvPr/>
              </p:nvPicPr>
              <p:blipFill>
                <a:blip r:embed="rId81"/>
                <a:stretch>
                  <a:fillRect/>
                </a:stretch>
              </p:blipFill>
              <p:spPr>
                <a:xfrm>
                  <a:off x="10114451" y="3669535"/>
                  <a:ext cx="59760" cy="45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2">
            <p14:nvContentPartPr>
              <p14:cNvPr id="53" name="Ink 52">
                <a:extLst>
                  <a:ext uri="{FF2B5EF4-FFF2-40B4-BE49-F238E27FC236}">
                    <a16:creationId xmlns:a16="http://schemas.microsoft.com/office/drawing/2014/main" id="{D4C09513-DAB2-564F-63CD-6D144391485C}"/>
                  </a:ext>
                </a:extLst>
              </p14:cNvPr>
              <p14:cNvContentPartPr/>
              <p14:nvPr/>
            </p14:nvContentPartPr>
            <p14:xfrm>
              <a:off x="4879691" y="1756855"/>
              <a:ext cx="38880" cy="12960"/>
            </p14:xfrm>
          </p:contentPart>
        </mc:Choice>
        <mc:Fallback xmlns="">
          <p:pic>
            <p:nvPicPr>
              <p:cNvPr id="53" name="Ink 52">
                <a:extLst>
                  <a:ext uri="{FF2B5EF4-FFF2-40B4-BE49-F238E27FC236}">
                    <a16:creationId xmlns:a16="http://schemas.microsoft.com/office/drawing/2014/main" id="{D4C09513-DAB2-564F-63CD-6D144391485C}"/>
                  </a:ext>
                </a:extLst>
              </p:cNvPr>
              <p:cNvPicPr/>
              <p:nvPr/>
            </p:nvPicPr>
            <p:blipFill>
              <a:blip r:embed="rId83"/>
              <a:stretch>
                <a:fillRect/>
              </a:stretch>
            </p:blipFill>
            <p:spPr>
              <a:xfrm>
                <a:off x="4871051" y="1748215"/>
                <a:ext cx="56520" cy="30600"/>
              </a:xfrm>
              <a:prstGeom prst="rect">
                <a:avLst/>
              </a:prstGeom>
            </p:spPr>
          </p:pic>
        </mc:Fallback>
      </mc:AlternateContent>
    </p:spTree>
    <p:extLst>
      <p:ext uri="{BB962C8B-B14F-4D97-AF65-F5344CB8AC3E}">
        <p14:creationId xmlns:p14="http://schemas.microsoft.com/office/powerpoint/2010/main" val="2969447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9EEE707-6882-5275-7F87-9CE91C0ACC62}"/>
              </a:ext>
            </a:extLst>
          </p:cNvPr>
          <p:cNvGrpSpPr/>
          <p:nvPr/>
        </p:nvGrpSpPr>
        <p:grpSpPr>
          <a:xfrm>
            <a:off x="1248731" y="266455"/>
            <a:ext cx="241200" cy="256680"/>
            <a:chOff x="1248731" y="266455"/>
            <a:chExt cx="241200" cy="25668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52EBC102-AB08-9D00-DB4F-21673B7E1B13}"/>
                    </a:ext>
                  </a:extLst>
                </p14:cNvPr>
                <p14:cNvContentPartPr/>
                <p14:nvPr/>
              </p14:nvContentPartPr>
              <p14:xfrm>
                <a:off x="1257731" y="266455"/>
                <a:ext cx="169200" cy="256680"/>
              </p14:xfrm>
            </p:contentPart>
          </mc:Choice>
          <mc:Fallback xmlns="">
            <p:pic>
              <p:nvPicPr>
                <p:cNvPr id="2" name="Ink 1">
                  <a:extLst>
                    <a:ext uri="{FF2B5EF4-FFF2-40B4-BE49-F238E27FC236}">
                      <a16:creationId xmlns:a16="http://schemas.microsoft.com/office/drawing/2014/main" id="{52EBC102-AB08-9D00-DB4F-21673B7E1B13}"/>
                    </a:ext>
                  </a:extLst>
                </p:cNvPr>
                <p:cNvPicPr/>
                <p:nvPr/>
              </p:nvPicPr>
              <p:blipFill>
                <a:blip r:embed="rId3"/>
                <a:stretch>
                  <a:fillRect/>
                </a:stretch>
              </p:blipFill>
              <p:spPr>
                <a:xfrm>
                  <a:off x="1249091" y="257455"/>
                  <a:ext cx="186840" cy="2743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D2DC9B02-0C5E-11EC-D12D-81CD99542836}"/>
                    </a:ext>
                  </a:extLst>
                </p14:cNvPr>
                <p14:cNvContentPartPr/>
                <p14:nvPr/>
              </p14:nvContentPartPr>
              <p14:xfrm>
                <a:off x="1248731" y="284455"/>
                <a:ext cx="241200" cy="21240"/>
              </p14:xfrm>
            </p:contentPart>
          </mc:Choice>
          <mc:Fallback xmlns="">
            <p:pic>
              <p:nvPicPr>
                <p:cNvPr id="3" name="Ink 2">
                  <a:extLst>
                    <a:ext uri="{FF2B5EF4-FFF2-40B4-BE49-F238E27FC236}">
                      <a16:creationId xmlns:a16="http://schemas.microsoft.com/office/drawing/2014/main" id="{D2DC9B02-0C5E-11EC-D12D-81CD99542836}"/>
                    </a:ext>
                  </a:extLst>
                </p:cNvPr>
                <p:cNvPicPr/>
                <p:nvPr/>
              </p:nvPicPr>
              <p:blipFill>
                <a:blip r:embed="rId5"/>
                <a:stretch>
                  <a:fillRect/>
                </a:stretch>
              </p:blipFill>
              <p:spPr>
                <a:xfrm>
                  <a:off x="1240091" y="275455"/>
                  <a:ext cx="258840" cy="38880"/>
                </a:xfrm>
                <a:prstGeom prst="rect">
                  <a:avLst/>
                </a:prstGeom>
              </p:spPr>
            </p:pic>
          </mc:Fallback>
        </mc:AlternateContent>
      </p:grpSp>
      <p:grpSp>
        <p:nvGrpSpPr>
          <p:cNvPr id="9" name="Group 8">
            <a:extLst>
              <a:ext uri="{FF2B5EF4-FFF2-40B4-BE49-F238E27FC236}">
                <a16:creationId xmlns:a16="http://schemas.microsoft.com/office/drawing/2014/main" id="{291DFAB4-24F5-810D-B255-561FFC8F90FA}"/>
              </a:ext>
            </a:extLst>
          </p:cNvPr>
          <p:cNvGrpSpPr/>
          <p:nvPr/>
        </p:nvGrpSpPr>
        <p:grpSpPr>
          <a:xfrm>
            <a:off x="1629611" y="286975"/>
            <a:ext cx="430560" cy="269280"/>
            <a:chOff x="1629611" y="286975"/>
            <a:chExt cx="430560" cy="269280"/>
          </a:xfrm>
        </p:grpSpPr>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7017F311-ABA2-FE2E-7ABE-082D5C0C9708}"/>
                    </a:ext>
                  </a:extLst>
                </p14:cNvPr>
                <p14:cNvContentPartPr/>
                <p14:nvPr/>
              </p14:nvContentPartPr>
              <p14:xfrm>
                <a:off x="1629611" y="500455"/>
                <a:ext cx="14040" cy="52200"/>
              </p14:xfrm>
            </p:contentPart>
          </mc:Choice>
          <mc:Fallback xmlns="">
            <p:pic>
              <p:nvPicPr>
                <p:cNvPr id="5" name="Ink 4">
                  <a:extLst>
                    <a:ext uri="{FF2B5EF4-FFF2-40B4-BE49-F238E27FC236}">
                      <a16:creationId xmlns:a16="http://schemas.microsoft.com/office/drawing/2014/main" id="{7017F311-ABA2-FE2E-7ABE-082D5C0C9708}"/>
                    </a:ext>
                  </a:extLst>
                </p:cNvPr>
                <p:cNvPicPr/>
                <p:nvPr/>
              </p:nvPicPr>
              <p:blipFill>
                <a:blip r:embed="rId7"/>
                <a:stretch>
                  <a:fillRect/>
                </a:stretch>
              </p:blipFill>
              <p:spPr>
                <a:xfrm>
                  <a:off x="1620611" y="491815"/>
                  <a:ext cx="3168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Ink 5">
                  <a:extLst>
                    <a:ext uri="{FF2B5EF4-FFF2-40B4-BE49-F238E27FC236}">
                      <a16:creationId xmlns:a16="http://schemas.microsoft.com/office/drawing/2014/main" id="{BC770387-0730-E16D-9EE0-B4D8F9CB547D}"/>
                    </a:ext>
                  </a:extLst>
                </p14:cNvPr>
                <p14:cNvContentPartPr/>
                <p14:nvPr/>
              </p14:nvContentPartPr>
              <p14:xfrm>
                <a:off x="1817891" y="286975"/>
                <a:ext cx="24480" cy="227520"/>
              </p14:xfrm>
            </p:contentPart>
          </mc:Choice>
          <mc:Fallback xmlns="">
            <p:pic>
              <p:nvPicPr>
                <p:cNvPr id="6" name="Ink 5">
                  <a:extLst>
                    <a:ext uri="{FF2B5EF4-FFF2-40B4-BE49-F238E27FC236}">
                      <a16:creationId xmlns:a16="http://schemas.microsoft.com/office/drawing/2014/main" id="{BC770387-0730-E16D-9EE0-B4D8F9CB547D}"/>
                    </a:ext>
                  </a:extLst>
                </p:cNvPr>
                <p:cNvPicPr/>
                <p:nvPr/>
              </p:nvPicPr>
              <p:blipFill>
                <a:blip r:embed="rId9"/>
                <a:stretch>
                  <a:fillRect/>
                </a:stretch>
              </p:blipFill>
              <p:spPr>
                <a:xfrm>
                  <a:off x="1809251" y="277975"/>
                  <a:ext cx="4212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D2A09C13-9C5C-1372-5E4A-618757FCBD1F}"/>
                    </a:ext>
                  </a:extLst>
                </p14:cNvPr>
                <p14:cNvContentPartPr/>
                <p14:nvPr/>
              </p14:nvContentPartPr>
              <p14:xfrm>
                <a:off x="1784051" y="296335"/>
                <a:ext cx="147960" cy="259920"/>
              </p14:xfrm>
            </p:contentPart>
          </mc:Choice>
          <mc:Fallback xmlns="">
            <p:pic>
              <p:nvPicPr>
                <p:cNvPr id="7" name="Ink 6">
                  <a:extLst>
                    <a:ext uri="{FF2B5EF4-FFF2-40B4-BE49-F238E27FC236}">
                      <a16:creationId xmlns:a16="http://schemas.microsoft.com/office/drawing/2014/main" id="{D2A09C13-9C5C-1372-5E4A-618757FCBD1F}"/>
                    </a:ext>
                  </a:extLst>
                </p:cNvPr>
                <p:cNvPicPr/>
                <p:nvPr/>
              </p:nvPicPr>
              <p:blipFill>
                <a:blip r:embed="rId11"/>
                <a:stretch>
                  <a:fillRect/>
                </a:stretch>
              </p:blipFill>
              <p:spPr>
                <a:xfrm>
                  <a:off x="1775051" y="287695"/>
                  <a:ext cx="165600" cy="2775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Ink 7">
                  <a:extLst>
                    <a:ext uri="{FF2B5EF4-FFF2-40B4-BE49-F238E27FC236}">
                      <a16:creationId xmlns:a16="http://schemas.microsoft.com/office/drawing/2014/main" id="{30DA057C-DB48-C5EC-5566-14602AADECB2}"/>
                    </a:ext>
                  </a:extLst>
                </p14:cNvPr>
                <p14:cNvContentPartPr/>
                <p14:nvPr/>
              </p14:nvContentPartPr>
              <p14:xfrm>
                <a:off x="2043251" y="528175"/>
                <a:ext cx="16920" cy="23400"/>
              </p14:xfrm>
            </p:contentPart>
          </mc:Choice>
          <mc:Fallback xmlns="">
            <p:pic>
              <p:nvPicPr>
                <p:cNvPr id="8" name="Ink 7">
                  <a:extLst>
                    <a:ext uri="{FF2B5EF4-FFF2-40B4-BE49-F238E27FC236}">
                      <a16:creationId xmlns:a16="http://schemas.microsoft.com/office/drawing/2014/main" id="{30DA057C-DB48-C5EC-5566-14602AADECB2}"/>
                    </a:ext>
                  </a:extLst>
                </p:cNvPr>
                <p:cNvPicPr/>
                <p:nvPr/>
              </p:nvPicPr>
              <p:blipFill>
                <a:blip r:embed="rId13"/>
                <a:stretch>
                  <a:fillRect/>
                </a:stretch>
              </p:blipFill>
              <p:spPr>
                <a:xfrm>
                  <a:off x="2034251" y="519175"/>
                  <a:ext cx="34560" cy="41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
            <p14:nvContentPartPr>
              <p14:cNvPr id="10" name="Ink 9">
                <a:extLst>
                  <a:ext uri="{FF2B5EF4-FFF2-40B4-BE49-F238E27FC236}">
                    <a16:creationId xmlns:a16="http://schemas.microsoft.com/office/drawing/2014/main" id="{D96C5588-645F-C77D-884D-D3AFB7167C76}"/>
                  </a:ext>
                </a:extLst>
              </p14:cNvPr>
              <p14:cNvContentPartPr/>
              <p14:nvPr/>
            </p14:nvContentPartPr>
            <p14:xfrm>
              <a:off x="2272571" y="289495"/>
              <a:ext cx="120960" cy="261720"/>
            </p14:xfrm>
          </p:contentPart>
        </mc:Choice>
        <mc:Fallback xmlns="">
          <p:pic>
            <p:nvPicPr>
              <p:cNvPr id="10" name="Ink 9">
                <a:extLst>
                  <a:ext uri="{FF2B5EF4-FFF2-40B4-BE49-F238E27FC236}">
                    <a16:creationId xmlns:a16="http://schemas.microsoft.com/office/drawing/2014/main" id="{D96C5588-645F-C77D-884D-D3AFB7167C76}"/>
                  </a:ext>
                </a:extLst>
              </p:cNvPr>
              <p:cNvPicPr/>
              <p:nvPr/>
            </p:nvPicPr>
            <p:blipFill>
              <a:blip r:embed="rId15"/>
              <a:stretch>
                <a:fillRect/>
              </a:stretch>
            </p:blipFill>
            <p:spPr>
              <a:xfrm>
                <a:off x="2263931" y="280495"/>
                <a:ext cx="138600" cy="279360"/>
              </a:xfrm>
              <a:prstGeom prst="rect">
                <a:avLst/>
              </a:prstGeom>
            </p:spPr>
          </p:pic>
        </mc:Fallback>
      </mc:AlternateContent>
      <p:grpSp>
        <p:nvGrpSpPr>
          <p:cNvPr id="17" name="Group 16">
            <a:extLst>
              <a:ext uri="{FF2B5EF4-FFF2-40B4-BE49-F238E27FC236}">
                <a16:creationId xmlns:a16="http://schemas.microsoft.com/office/drawing/2014/main" id="{E38AB724-342D-7894-E9E4-454F773E6191}"/>
              </a:ext>
            </a:extLst>
          </p:cNvPr>
          <p:cNvGrpSpPr/>
          <p:nvPr/>
        </p:nvGrpSpPr>
        <p:grpSpPr>
          <a:xfrm>
            <a:off x="2956211" y="234055"/>
            <a:ext cx="1534680" cy="468000"/>
            <a:chOff x="2956211" y="234055"/>
            <a:chExt cx="1534680" cy="468000"/>
          </a:xfrm>
        </p:grpSpPr>
        <mc:AlternateContent xmlns:mc="http://schemas.openxmlformats.org/markup-compatibility/2006" xmlns:p14="http://schemas.microsoft.com/office/powerpoint/2010/main">
          <mc:Choice Requires="p14">
            <p:contentPart p14:bwMode="auto" r:id="rId16">
              <p14:nvContentPartPr>
                <p14:cNvPr id="11" name="Ink 10">
                  <a:extLst>
                    <a:ext uri="{FF2B5EF4-FFF2-40B4-BE49-F238E27FC236}">
                      <a16:creationId xmlns:a16="http://schemas.microsoft.com/office/drawing/2014/main" id="{7A1EC870-10ED-410A-9107-7A9495ABDC07}"/>
                    </a:ext>
                  </a:extLst>
                </p14:cNvPr>
                <p14:cNvContentPartPr/>
                <p14:nvPr/>
              </p14:nvContentPartPr>
              <p14:xfrm>
                <a:off x="2956211" y="275455"/>
                <a:ext cx="73800" cy="277920"/>
              </p14:xfrm>
            </p:contentPart>
          </mc:Choice>
          <mc:Fallback xmlns="">
            <p:pic>
              <p:nvPicPr>
                <p:cNvPr id="11" name="Ink 10">
                  <a:extLst>
                    <a:ext uri="{FF2B5EF4-FFF2-40B4-BE49-F238E27FC236}">
                      <a16:creationId xmlns:a16="http://schemas.microsoft.com/office/drawing/2014/main" id="{7A1EC870-10ED-410A-9107-7A9495ABDC07}"/>
                    </a:ext>
                  </a:extLst>
                </p:cNvPr>
                <p:cNvPicPr/>
                <p:nvPr/>
              </p:nvPicPr>
              <p:blipFill>
                <a:blip r:embed="rId17"/>
                <a:stretch>
                  <a:fillRect/>
                </a:stretch>
              </p:blipFill>
              <p:spPr>
                <a:xfrm>
                  <a:off x="2947571" y="266455"/>
                  <a:ext cx="91440" cy="2955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Ink 11">
                  <a:extLst>
                    <a:ext uri="{FF2B5EF4-FFF2-40B4-BE49-F238E27FC236}">
                      <a16:creationId xmlns:a16="http://schemas.microsoft.com/office/drawing/2014/main" id="{A3487E2A-9785-FBC5-9274-19E5C962D2DE}"/>
                    </a:ext>
                  </a:extLst>
                </p14:cNvPr>
                <p14:cNvContentPartPr/>
                <p14:nvPr/>
              </p14:nvContentPartPr>
              <p14:xfrm>
                <a:off x="3085091" y="234055"/>
                <a:ext cx="84600" cy="327960"/>
              </p14:xfrm>
            </p:contentPart>
          </mc:Choice>
          <mc:Fallback xmlns="">
            <p:pic>
              <p:nvPicPr>
                <p:cNvPr id="12" name="Ink 11">
                  <a:extLst>
                    <a:ext uri="{FF2B5EF4-FFF2-40B4-BE49-F238E27FC236}">
                      <a16:creationId xmlns:a16="http://schemas.microsoft.com/office/drawing/2014/main" id="{A3487E2A-9785-FBC5-9274-19E5C962D2DE}"/>
                    </a:ext>
                  </a:extLst>
                </p:cNvPr>
                <p:cNvPicPr/>
                <p:nvPr/>
              </p:nvPicPr>
              <p:blipFill>
                <a:blip r:embed="rId19"/>
                <a:stretch>
                  <a:fillRect/>
                </a:stretch>
              </p:blipFill>
              <p:spPr>
                <a:xfrm>
                  <a:off x="3076451" y="225415"/>
                  <a:ext cx="102240" cy="3456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Ink 12">
                  <a:extLst>
                    <a:ext uri="{FF2B5EF4-FFF2-40B4-BE49-F238E27FC236}">
                      <a16:creationId xmlns:a16="http://schemas.microsoft.com/office/drawing/2014/main" id="{517FD43E-E2BD-665B-E5C0-D72C70B7944A}"/>
                    </a:ext>
                  </a:extLst>
                </p14:cNvPr>
                <p14:cNvContentPartPr/>
                <p14:nvPr/>
              </p14:nvContentPartPr>
              <p14:xfrm>
                <a:off x="3000491" y="437095"/>
                <a:ext cx="143280" cy="21600"/>
              </p14:xfrm>
            </p:contentPart>
          </mc:Choice>
          <mc:Fallback xmlns="">
            <p:pic>
              <p:nvPicPr>
                <p:cNvPr id="13" name="Ink 12">
                  <a:extLst>
                    <a:ext uri="{FF2B5EF4-FFF2-40B4-BE49-F238E27FC236}">
                      <a16:creationId xmlns:a16="http://schemas.microsoft.com/office/drawing/2014/main" id="{517FD43E-E2BD-665B-E5C0-D72C70B7944A}"/>
                    </a:ext>
                  </a:extLst>
                </p:cNvPr>
                <p:cNvPicPr/>
                <p:nvPr/>
              </p:nvPicPr>
              <p:blipFill>
                <a:blip r:embed="rId21"/>
                <a:stretch>
                  <a:fillRect/>
                </a:stretch>
              </p:blipFill>
              <p:spPr>
                <a:xfrm>
                  <a:off x="2991851" y="428095"/>
                  <a:ext cx="16092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Ink 13">
                  <a:extLst>
                    <a:ext uri="{FF2B5EF4-FFF2-40B4-BE49-F238E27FC236}">
                      <a16:creationId xmlns:a16="http://schemas.microsoft.com/office/drawing/2014/main" id="{10196864-91B7-0905-3392-7EE764BEC6A8}"/>
                    </a:ext>
                  </a:extLst>
                </p14:cNvPr>
                <p14:cNvContentPartPr/>
                <p14:nvPr/>
              </p14:nvContentPartPr>
              <p14:xfrm>
                <a:off x="3164651" y="401815"/>
                <a:ext cx="710640" cy="300240"/>
              </p14:xfrm>
            </p:contentPart>
          </mc:Choice>
          <mc:Fallback xmlns="">
            <p:pic>
              <p:nvPicPr>
                <p:cNvPr id="14" name="Ink 13">
                  <a:extLst>
                    <a:ext uri="{FF2B5EF4-FFF2-40B4-BE49-F238E27FC236}">
                      <a16:creationId xmlns:a16="http://schemas.microsoft.com/office/drawing/2014/main" id="{10196864-91B7-0905-3392-7EE764BEC6A8}"/>
                    </a:ext>
                  </a:extLst>
                </p:cNvPr>
                <p:cNvPicPr/>
                <p:nvPr/>
              </p:nvPicPr>
              <p:blipFill>
                <a:blip r:embed="rId23"/>
                <a:stretch>
                  <a:fillRect/>
                </a:stretch>
              </p:blipFill>
              <p:spPr>
                <a:xfrm>
                  <a:off x="3156011" y="392815"/>
                  <a:ext cx="728280" cy="3178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Ink 14">
                  <a:extLst>
                    <a:ext uri="{FF2B5EF4-FFF2-40B4-BE49-F238E27FC236}">
                      <a16:creationId xmlns:a16="http://schemas.microsoft.com/office/drawing/2014/main" id="{F90039EC-FDA2-9EE6-37D0-2E729A674ECC}"/>
                    </a:ext>
                  </a:extLst>
                </p14:cNvPr>
                <p14:cNvContentPartPr/>
                <p14:nvPr/>
              </p14:nvContentPartPr>
              <p14:xfrm>
                <a:off x="3830651" y="261055"/>
                <a:ext cx="660240" cy="374400"/>
              </p14:xfrm>
            </p:contentPart>
          </mc:Choice>
          <mc:Fallback xmlns="">
            <p:pic>
              <p:nvPicPr>
                <p:cNvPr id="15" name="Ink 14">
                  <a:extLst>
                    <a:ext uri="{FF2B5EF4-FFF2-40B4-BE49-F238E27FC236}">
                      <a16:creationId xmlns:a16="http://schemas.microsoft.com/office/drawing/2014/main" id="{F90039EC-FDA2-9EE6-37D0-2E729A674ECC}"/>
                    </a:ext>
                  </a:extLst>
                </p:cNvPr>
                <p:cNvPicPr/>
                <p:nvPr/>
              </p:nvPicPr>
              <p:blipFill>
                <a:blip r:embed="rId25"/>
                <a:stretch>
                  <a:fillRect/>
                </a:stretch>
              </p:blipFill>
              <p:spPr>
                <a:xfrm>
                  <a:off x="3821651" y="252055"/>
                  <a:ext cx="677880" cy="3920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6" name="Ink 15">
                  <a:extLst>
                    <a:ext uri="{FF2B5EF4-FFF2-40B4-BE49-F238E27FC236}">
                      <a16:creationId xmlns:a16="http://schemas.microsoft.com/office/drawing/2014/main" id="{3788D2D3-B166-29E7-6496-BC08C0837FA3}"/>
                    </a:ext>
                  </a:extLst>
                </p14:cNvPr>
                <p14:cNvContentPartPr/>
                <p14:nvPr/>
              </p14:nvContentPartPr>
              <p14:xfrm>
                <a:off x="4165091" y="299215"/>
                <a:ext cx="35280" cy="21240"/>
              </p14:xfrm>
            </p:contentPart>
          </mc:Choice>
          <mc:Fallback xmlns="">
            <p:pic>
              <p:nvPicPr>
                <p:cNvPr id="16" name="Ink 15">
                  <a:extLst>
                    <a:ext uri="{FF2B5EF4-FFF2-40B4-BE49-F238E27FC236}">
                      <a16:creationId xmlns:a16="http://schemas.microsoft.com/office/drawing/2014/main" id="{3788D2D3-B166-29E7-6496-BC08C0837FA3}"/>
                    </a:ext>
                  </a:extLst>
                </p:cNvPr>
                <p:cNvPicPr/>
                <p:nvPr/>
              </p:nvPicPr>
              <p:blipFill>
                <a:blip r:embed="rId27"/>
                <a:stretch>
                  <a:fillRect/>
                </a:stretch>
              </p:blipFill>
              <p:spPr>
                <a:xfrm>
                  <a:off x="4156091" y="290575"/>
                  <a:ext cx="52920" cy="38880"/>
                </a:xfrm>
                <a:prstGeom prst="rect">
                  <a:avLst/>
                </a:prstGeom>
              </p:spPr>
            </p:pic>
          </mc:Fallback>
        </mc:AlternateContent>
      </p:grpSp>
      <p:grpSp>
        <p:nvGrpSpPr>
          <p:cNvPr id="26" name="Group 25">
            <a:extLst>
              <a:ext uri="{FF2B5EF4-FFF2-40B4-BE49-F238E27FC236}">
                <a16:creationId xmlns:a16="http://schemas.microsoft.com/office/drawing/2014/main" id="{1A5AECA1-E102-2273-9721-9AD9BAC0F140}"/>
              </a:ext>
            </a:extLst>
          </p:cNvPr>
          <p:cNvGrpSpPr/>
          <p:nvPr/>
        </p:nvGrpSpPr>
        <p:grpSpPr>
          <a:xfrm>
            <a:off x="4766291" y="147295"/>
            <a:ext cx="2439720" cy="510840"/>
            <a:chOff x="4766291" y="147295"/>
            <a:chExt cx="2439720" cy="510840"/>
          </a:xfrm>
        </p:grpSpPr>
        <mc:AlternateContent xmlns:mc="http://schemas.openxmlformats.org/markup-compatibility/2006" xmlns:p14="http://schemas.microsoft.com/office/powerpoint/2010/main">
          <mc:Choice Requires="p14">
            <p:contentPart p14:bwMode="auto" r:id="rId28">
              <p14:nvContentPartPr>
                <p14:cNvPr id="18" name="Ink 17">
                  <a:extLst>
                    <a:ext uri="{FF2B5EF4-FFF2-40B4-BE49-F238E27FC236}">
                      <a16:creationId xmlns:a16="http://schemas.microsoft.com/office/drawing/2014/main" id="{84B90801-E58C-1062-FA27-60E7FF8B97EC}"/>
                    </a:ext>
                  </a:extLst>
                </p14:cNvPr>
                <p14:cNvContentPartPr/>
                <p14:nvPr/>
              </p14:nvContentPartPr>
              <p14:xfrm>
                <a:off x="4766291" y="149455"/>
                <a:ext cx="458280" cy="384840"/>
              </p14:xfrm>
            </p:contentPart>
          </mc:Choice>
          <mc:Fallback xmlns="">
            <p:pic>
              <p:nvPicPr>
                <p:cNvPr id="18" name="Ink 17">
                  <a:extLst>
                    <a:ext uri="{FF2B5EF4-FFF2-40B4-BE49-F238E27FC236}">
                      <a16:creationId xmlns:a16="http://schemas.microsoft.com/office/drawing/2014/main" id="{84B90801-E58C-1062-FA27-60E7FF8B97EC}"/>
                    </a:ext>
                  </a:extLst>
                </p:cNvPr>
                <p:cNvPicPr/>
                <p:nvPr/>
              </p:nvPicPr>
              <p:blipFill>
                <a:blip r:embed="rId29"/>
                <a:stretch>
                  <a:fillRect/>
                </a:stretch>
              </p:blipFill>
              <p:spPr>
                <a:xfrm>
                  <a:off x="4757651" y="140815"/>
                  <a:ext cx="475920" cy="4024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9" name="Ink 18">
                  <a:extLst>
                    <a:ext uri="{FF2B5EF4-FFF2-40B4-BE49-F238E27FC236}">
                      <a16:creationId xmlns:a16="http://schemas.microsoft.com/office/drawing/2014/main" id="{F1E3D910-0C30-EDCB-E79D-DF13F50505DD}"/>
                    </a:ext>
                  </a:extLst>
                </p14:cNvPr>
                <p14:cNvContentPartPr/>
                <p14:nvPr/>
              </p14:nvContentPartPr>
              <p14:xfrm>
                <a:off x="5066531" y="319015"/>
                <a:ext cx="225360" cy="31680"/>
              </p14:xfrm>
            </p:contentPart>
          </mc:Choice>
          <mc:Fallback xmlns="">
            <p:pic>
              <p:nvPicPr>
                <p:cNvPr id="19" name="Ink 18">
                  <a:extLst>
                    <a:ext uri="{FF2B5EF4-FFF2-40B4-BE49-F238E27FC236}">
                      <a16:creationId xmlns:a16="http://schemas.microsoft.com/office/drawing/2014/main" id="{F1E3D910-0C30-EDCB-E79D-DF13F50505DD}"/>
                    </a:ext>
                  </a:extLst>
                </p:cNvPr>
                <p:cNvPicPr/>
                <p:nvPr/>
              </p:nvPicPr>
              <p:blipFill>
                <a:blip r:embed="rId31"/>
                <a:stretch>
                  <a:fillRect/>
                </a:stretch>
              </p:blipFill>
              <p:spPr>
                <a:xfrm>
                  <a:off x="5057531" y="310015"/>
                  <a:ext cx="24300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3" name="Ink 22">
                  <a:extLst>
                    <a:ext uri="{FF2B5EF4-FFF2-40B4-BE49-F238E27FC236}">
                      <a16:creationId xmlns:a16="http://schemas.microsoft.com/office/drawing/2014/main" id="{A886BD0E-9A36-49D9-F9E2-A3DF5702C759}"/>
                    </a:ext>
                  </a:extLst>
                </p14:cNvPr>
                <p14:cNvContentPartPr/>
                <p14:nvPr/>
              </p14:nvContentPartPr>
              <p14:xfrm>
                <a:off x="5204411" y="147295"/>
                <a:ext cx="1299960" cy="403560"/>
              </p14:xfrm>
            </p:contentPart>
          </mc:Choice>
          <mc:Fallback xmlns="">
            <p:pic>
              <p:nvPicPr>
                <p:cNvPr id="23" name="Ink 22">
                  <a:extLst>
                    <a:ext uri="{FF2B5EF4-FFF2-40B4-BE49-F238E27FC236}">
                      <a16:creationId xmlns:a16="http://schemas.microsoft.com/office/drawing/2014/main" id="{A886BD0E-9A36-49D9-F9E2-A3DF5702C759}"/>
                    </a:ext>
                  </a:extLst>
                </p:cNvPr>
                <p:cNvPicPr/>
                <p:nvPr/>
              </p:nvPicPr>
              <p:blipFill>
                <a:blip r:embed="rId33"/>
                <a:stretch>
                  <a:fillRect/>
                </a:stretch>
              </p:blipFill>
              <p:spPr>
                <a:xfrm>
                  <a:off x="5195411" y="138655"/>
                  <a:ext cx="1317600" cy="4212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4" name="Ink 23">
                  <a:extLst>
                    <a:ext uri="{FF2B5EF4-FFF2-40B4-BE49-F238E27FC236}">
                      <a16:creationId xmlns:a16="http://schemas.microsoft.com/office/drawing/2014/main" id="{2E9BA2A8-302F-8F98-B25A-F4B0EBF59033}"/>
                    </a:ext>
                  </a:extLst>
                </p14:cNvPr>
                <p14:cNvContentPartPr/>
                <p14:nvPr/>
              </p14:nvContentPartPr>
              <p14:xfrm>
                <a:off x="5848451" y="266095"/>
                <a:ext cx="293760" cy="12600"/>
              </p14:xfrm>
            </p:contentPart>
          </mc:Choice>
          <mc:Fallback xmlns="">
            <p:pic>
              <p:nvPicPr>
                <p:cNvPr id="24" name="Ink 23">
                  <a:extLst>
                    <a:ext uri="{FF2B5EF4-FFF2-40B4-BE49-F238E27FC236}">
                      <a16:creationId xmlns:a16="http://schemas.microsoft.com/office/drawing/2014/main" id="{2E9BA2A8-302F-8F98-B25A-F4B0EBF59033}"/>
                    </a:ext>
                  </a:extLst>
                </p:cNvPr>
                <p:cNvPicPr/>
                <p:nvPr/>
              </p:nvPicPr>
              <p:blipFill>
                <a:blip r:embed="rId35"/>
                <a:stretch>
                  <a:fillRect/>
                </a:stretch>
              </p:blipFill>
              <p:spPr>
                <a:xfrm>
                  <a:off x="5839811" y="257095"/>
                  <a:ext cx="31140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5" name="Ink 24">
                  <a:extLst>
                    <a:ext uri="{FF2B5EF4-FFF2-40B4-BE49-F238E27FC236}">
                      <a16:creationId xmlns:a16="http://schemas.microsoft.com/office/drawing/2014/main" id="{863D9C8C-C048-002A-57F5-B7451EAE3375}"/>
                    </a:ext>
                  </a:extLst>
                </p14:cNvPr>
                <p14:cNvContentPartPr/>
                <p14:nvPr/>
              </p14:nvContentPartPr>
              <p14:xfrm>
                <a:off x="6872651" y="249175"/>
                <a:ext cx="333360" cy="408960"/>
              </p14:xfrm>
            </p:contentPart>
          </mc:Choice>
          <mc:Fallback xmlns="">
            <p:pic>
              <p:nvPicPr>
                <p:cNvPr id="25" name="Ink 24">
                  <a:extLst>
                    <a:ext uri="{FF2B5EF4-FFF2-40B4-BE49-F238E27FC236}">
                      <a16:creationId xmlns:a16="http://schemas.microsoft.com/office/drawing/2014/main" id="{863D9C8C-C048-002A-57F5-B7451EAE3375}"/>
                    </a:ext>
                  </a:extLst>
                </p:cNvPr>
                <p:cNvPicPr/>
                <p:nvPr/>
              </p:nvPicPr>
              <p:blipFill>
                <a:blip r:embed="rId37"/>
                <a:stretch>
                  <a:fillRect/>
                </a:stretch>
              </p:blipFill>
              <p:spPr>
                <a:xfrm>
                  <a:off x="6863651" y="240535"/>
                  <a:ext cx="351000" cy="426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8">
            <p14:nvContentPartPr>
              <p14:cNvPr id="27" name="Ink 26">
                <a:extLst>
                  <a:ext uri="{FF2B5EF4-FFF2-40B4-BE49-F238E27FC236}">
                    <a16:creationId xmlns:a16="http://schemas.microsoft.com/office/drawing/2014/main" id="{43C5A74B-8AC4-1D92-9BCC-C81992ED6DED}"/>
                  </a:ext>
                </a:extLst>
              </p14:cNvPr>
              <p14:cNvContentPartPr/>
              <p14:nvPr/>
            </p14:nvContentPartPr>
            <p14:xfrm>
              <a:off x="7595531" y="195895"/>
              <a:ext cx="1153440" cy="461160"/>
            </p14:xfrm>
          </p:contentPart>
        </mc:Choice>
        <mc:Fallback xmlns="">
          <p:pic>
            <p:nvPicPr>
              <p:cNvPr id="27" name="Ink 26">
                <a:extLst>
                  <a:ext uri="{FF2B5EF4-FFF2-40B4-BE49-F238E27FC236}">
                    <a16:creationId xmlns:a16="http://schemas.microsoft.com/office/drawing/2014/main" id="{43C5A74B-8AC4-1D92-9BCC-C81992ED6DED}"/>
                  </a:ext>
                </a:extLst>
              </p:cNvPr>
              <p:cNvPicPr/>
              <p:nvPr/>
            </p:nvPicPr>
            <p:blipFill>
              <a:blip r:embed="rId39"/>
              <a:stretch>
                <a:fillRect/>
              </a:stretch>
            </p:blipFill>
            <p:spPr>
              <a:xfrm>
                <a:off x="7586531" y="187255"/>
                <a:ext cx="1171080" cy="4788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8" name="Ink 27">
                <a:extLst>
                  <a:ext uri="{FF2B5EF4-FFF2-40B4-BE49-F238E27FC236}">
                    <a16:creationId xmlns:a16="http://schemas.microsoft.com/office/drawing/2014/main" id="{3DBDCD81-0F2C-0919-2BDD-E6539F3F643D}"/>
                  </a:ext>
                </a:extLst>
              </p14:cNvPr>
              <p14:cNvContentPartPr/>
              <p14:nvPr/>
            </p14:nvContentPartPr>
            <p14:xfrm>
              <a:off x="7935011" y="295255"/>
              <a:ext cx="399960" cy="11520"/>
            </p14:xfrm>
          </p:contentPart>
        </mc:Choice>
        <mc:Fallback xmlns="">
          <p:pic>
            <p:nvPicPr>
              <p:cNvPr id="28" name="Ink 27">
                <a:extLst>
                  <a:ext uri="{FF2B5EF4-FFF2-40B4-BE49-F238E27FC236}">
                    <a16:creationId xmlns:a16="http://schemas.microsoft.com/office/drawing/2014/main" id="{3DBDCD81-0F2C-0919-2BDD-E6539F3F643D}"/>
                  </a:ext>
                </a:extLst>
              </p:cNvPr>
              <p:cNvPicPr/>
              <p:nvPr/>
            </p:nvPicPr>
            <p:blipFill>
              <a:blip r:embed="rId41"/>
              <a:stretch>
                <a:fillRect/>
              </a:stretch>
            </p:blipFill>
            <p:spPr>
              <a:xfrm>
                <a:off x="7926011" y="286255"/>
                <a:ext cx="417600" cy="29160"/>
              </a:xfrm>
              <a:prstGeom prst="rect">
                <a:avLst/>
              </a:prstGeom>
            </p:spPr>
          </p:pic>
        </mc:Fallback>
      </mc:AlternateContent>
      <p:grpSp>
        <p:nvGrpSpPr>
          <p:cNvPr id="36" name="Group 35">
            <a:extLst>
              <a:ext uri="{FF2B5EF4-FFF2-40B4-BE49-F238E27FC236}">
                <a16:creationId xmlns:a16="http://schemas.microsoft.com/office/drawing/2014/main" id="{15586D69-2171-9831-5153-2A5116486642}"/>
              </a:ext>
            </a:extLst>
          </p:cNvPr>
          <p:cNvGrpSpPr/>
          <p:nvPr/>
        </p:nvGrpSpPr>
        <p:grpSpPr>
          <a:xfrm>
            <a:off x="8988371" y="211735"/>
            <a:ext cx="1787760" cy="560160"/>
            <a:chOff x="8988371" y="211735"/>
            <a:chExt cx="1787760" cy="560160"/>
          </a:xfrm>
        </p:grpSpPr>
        <mc:AlternateContent xmlns:mc="http://schemas.openxmlformats.org/markup-compatibility/2006" xmlns:p14="http://schemas.microsoft.com/office/powerpoint/2010/main">
          <mc:Choice Requires="p14">
            <p:contentPart p14:bwMode="auto" r:id="rId42">
              <p14:nvContentPartPr>
                <p14:cNvPr id="30" name="Ink 29">
                  <a:extLst>
                    <a:ext uri="{FF2B5EF4-FFF2-40B4-BE49-F238E27FC236}">
                      <a16:creationId xmlns:a16="http://schemas.microsoft.com/office/drawing/2014/main" id="{4D861DE7-9350-5F18-5C47-249D80BADCF9}"/>
                    </a:ext>
                  </a:extLst>
                </p14:cNvPr>
                <p14:cNvContentPartPr/>
                <p14:nvPr/>
              </p14:nvContentPartPr>
              <p14:xfrm>
                <a:off x="8988371" y="211735"/>
                <a:ext cx="1315440" cy="560160"/>
              </p14:xfrm>
            </p:contentPart>
          </mc:Choice>
          <mc:Fallback xmlns="">
            <p:pic>
              <p:nvPicPr>
                <p:cNvPr id="30" name="Ink 29">
                  <a:extLst>
                    <a:ext uri="{FF2B5EF4-FFF2-40B4-BE49-F238E27FC236}">
                      <a16:creationId xmlns:a16="http://schemas.microsoft.com/office/drawing/2014/main" id="{4D861DE7-9350-5F18-5C47-249D80BADCF9}"/>
                    </a:ext>
                  </a:extLst>
                </p:cNvPr>
                <p:cNvPicPr/>
                <p:nvPr/>
              </p:nvPicPr>
              <p:blipFill>
                <a:blip r:embed="rId43"/>
                <a:stretch>
                  <a:fillRect/>
                </a:stretch>
              </p:blipFill>
              <p:spPr>
                <a:xfrm>
                  <a:off x="8979731" y="202735"/>
                  <a:ext cx="1333080" cy="5778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1" name="Ink 30">
                  <a:extLst>
                    <a:ext uri="{FF2B5EF4-FFF2-40B4-BE49-F238E27FC236}">
                      <a16:creationId xmlns:a16="http://schemas.microsoft.com/office/drawing/2014/main" id="{46D53835-2228-8350-BA1D-9E53CC038D42}"/>
                    </a:ext>
                  </a:extLst>
                </p14:cNvPr>
                <p14:cNvContentPartPr/>
                <p14:nvPr/>
              </p14:nvContentPartPr>
              <p14:xfrm>
                <a:off x="10159811" y="365095"/>
                <a:ext cx="616320" cy="168120"/>
              </p14:xfrm>
            </p:contentPart>
          </mc:Choice>
          <mc:Fallback xmlns="">
            <p:pic>
              <p:nvPicPr>
                <p:cNvPr id="31" name="Ink 30">
                  <a:extLst>
                    <a:ext uri="{FF2B5EF4-FFF2-40B4-BE49-F238E27FC236}">
                      <a16:creationId xmlns:a16="http://schemas.microsoft.com/office/drawing/2014/main" id="{46D53835-2228-8350-BA1D-9E53CC038D42}"/>
                    </a:ext>
                  </a:extLst>
                </p:cNvPr>
                <p:cNvPicPr/>
                <p:nvPr/>
              </p:nvPicPr>
              <p:blipFill>
                <a:blip r:embed="rId45"/>
                <a:stretch>
                  <a:fillRect/>
                </a:stretch>
              </p:blipFill>
              <p:spPr>
                <a:xfrm>
                  <a:off x="10151171" y="356455"/>
                  <a:ext cx="63396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3" name="Ink 32">
                  <a:extLst>
                    <a:ext uri="{FF2B5EF4-FFF2-40B4-BE49-F238E27FC236}">
                      <a16:creationId xmlns:a16="http://schemas.microsoft.com/office/drawing/2014/main" id="{E998BEB0-6072-8F8D-F5CB-88FBB9DB0EEF}"/>
                    </a:ext>
                  </a:extLst>
                </p14:cNvPr>
                <p14:cNvContentPartPr/>
                <p14:nvPr/>
              </p14:nvContentPartPr>
              <p14:xfrm>
                <a:off x="10587131" y="411175"/>
                <a:ext cx="97560" cy="27360"/>
              </p14:xfrm>
            </p:contentPart>
          </mc:Choice>
          <mc:Fallback xmlns="">
            <p:pic>
              <p:nvPicPr>
                <p:cNvPr id="33" name="Ink 32">
                  <a:extLst>
                    <a:ext uri="{FF2B5EF4-FFF2-40B4-BE49-F238E27FC236}">
                      <a16:creationId xmlns:a16="http://schemas.microsoft.com/office/drawing/2014/main" id="{E998BEB0-6072-8F8D-F5CB-88FBB9DB0EEF}"/>
                    </a:ext>
                  </a:extLst>
                </p:cNvPr>
                <p:cNvPicPr/>
                <p:nvPr/>
              </p:nvPicPr>
              <p:blipFill>
                <a:blip r:embed="rId47"/>
                <a:stretch>
                  <a:fillRect/>
                </a:stretch>
              </p:blipFill>
              <p:spPr>
                <a:xfrm>
                  <a:off x="10578491" y="402175"/>
                  <a:ext cx="11520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5" name="Ink 34">
                  <a:extLst>
                    <a:ext uri="{FF2B5EF4-FFF2-40B4-BE49-F238E27FC236}">
                      <a16:creationId xmlns:a16="http://schemas.microsoft.com/office/drawing/2014/main" id="{B7637514-DFB8-3C6B-3583-4FFA73781DB6}"/>
                    </a:ext>
                  </a:extLst>
                </p14:cNvPr>
                <p14:cNvContentPartPr/>
                <p14:nvPr/>
              </p14:nvContentPartPr>
              <p14:xfrm>
                <a:off x="10596851" y="387775"/>
                <a:ext cx="43560" cy="104400"/>
              </p14:xfrm>
            </p:contentPart>
          </mc:Choice>
          <mc:Fallback xmlns="">
            <p:pic>
              <p:nvPicPr>
                <p:cNvPr id="35" name="Ink 34">
                  <a:extLst>
                    <a:ext uri="{FF2B5EF4-FFF2-40B4-BE49-F238E27FC236}">
                      <a16:creationId xmlns:a16="http://schemas.microsoft.com/office/drawing/2014/main" id="{B7637514-DFB8-3C6B-3583-4FFA73781DB6}"/>
                    </a:ext>
                  </a:extLst>
                </p:cNvPr>
                <p:cNvPicPr/>
                <p:nvPr/>
              </p:nvPicPr>
              <p:blipFill>
                <a:blip r:embed="rId49"/>
                <a:stretch>
                  <a:fillRect/>
                </a:stretch>
              </p:blipFill>
              <p:spPr>
                <a:xfrm>
                  <a:off x="10587851" y="378775"/>
                  <a:ext cx="61200" cy="122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0">
            <p14:nvContentPartPr>
              <p14:cNvPr id="37" name="Ink 36">
                <a:extLst>
                  <a:ext uri="{FF2B5EF4-FFF2-40B4-BE49-F238E27FC236}">
                    <a16:creationId xmlns:a16="http://schemas.microsoft.com/office/drawing/2014/main" id="{E75C7B3B-9997-3AFC-5271-6BD348D702B2}"/>
                  </a:ext>
                </a:extLst>
              </p14:cNvPr>
              <p14:cNvContentPartPr/>
              <p14:nvPr/>
            </p14:nvContentPartPr>
            <p14:xfrm>
              <a:off x="7708931" y="796015"/>
              <a:ext cx="2983680" cy="41040"/>
            </p14:xfrm>
          </p:contentPart>
        </mc:Choice>
        <mc:Fallback xmlns="">
          <p:pic>
            <p:nvPicPr>
              <p:cNvPr id="37" name="Ink 36">
                <a:extLst>
                  <a:ext uri="{FF2B5EF4-FFF2-40B4-BE49-F238E27FC236}">
                    <a16:creationId xmlns:a16="http://schemas.microsoft.com/office/drawing/2014/main" id="{E75C7B3B-9997-3AFC-5271-6BD348D702B2}"/>
                  </a:ext>
                </a:extLst>
              </p:cNvPr>
              <p:cNvPicPr/>
              <p:nvPr/>
            </p:nvPicPr>
            <p:blipFill>
              <a:blip r:embed="rId51"/>
              <a:stretch>
                <a:fillRect/>
              </a:stretch>
            </p:blipFill>
            <p:spPr>
              <a:xfrm>
                <a:off x="7700291" y="787375"/>
                <a:ext cx="3001320" cy="58680"/>
              </a:xfrm>
              <a:prstGeom prst="rect">
                <a:avLst/>
              </a:prstGeom>
            </p:spPr>
          </p:pic>
        </mc:Fallback>
      </mc:AlternateContent>
      <p:grpSp>
        <p:nvGrpSpPr>
          <p:cNvPr id="48" name="Group 47">
            <a:extLst>
              <a:ext uri="{FF2B5EF4-FFF2-40B4-BE49-F238E27FC236}">
                <a16:creationId xmlns:a16="http://schemas.microsoft.com/office/drawing/2014/main" id="{EEAD7EFC-71F1-D985-0593-8DF65959DD24}"/>
              </a:ext>
            </a:extLst>
          </p:cNvPr>
          <p:cNvGrpSpPr/>
          <p:nvPr/>
        </p:nvGrpSpPr>
        <p:grpSpPr>
          <a:xfrm>
            <a:off x="7917731" y="965935"/>
            <a:ext cx="3183840" cy="385200"/>
            <a:chOff x="7917731" y="965935"/>
            <a:chExt cx="3183840" cy="385200"/>
          </a:xfrm>
        </p:grpSpPr>
        <mc:AlternateContent xmlns:mc="http://schemas.openxmlformats.org/markup-compatibility/2006" xmlns:p14="http://schemas.microsoft.com/office/powerpoint/2010/main">
          <mc:Choice Requires="p14">
            <p:contentPart p14:bwMode="auto" r:id="rId52">
              <p14:nvContentPartPr>
                <p14:cNvPr id="38" name="Ink 37">
                  <a:extLst>
                    <a:ext uri="{FF2B5EF4-FFF2-40B4-BE49-F238E27FC236}">
                      <a16:creationId xmlns:a16="http://schemas.microsoft.com/office/drawing/2014/main" id="{50967E03-1D2E-3958-8A08-9BB26048AEE3}"/>
                    </a:ext>
                  </a:extLst>
                </p14:cNvPr>
                <p14:cNvContentPartPr/>
                <p14:nvPr/>
              </p14:nvContentPartPr>
              <p14:xfrm>
                <a:off x="7917731" y="1026775"/>
                <a:ext cx="614880" cy="299520"/>
              </p14:xfrm>
            </p:contentPart>
          </mc:Choice>
          <mc:Fallback xmlns="">
            <p:pic>
              <p:nvPicPr>
                <p:cNvPr id="38" name="Ink 37">
                  <a:extLst>
                    <a:ext uri="{FF2B5EF4-FFF2-40B4-BE49-F238E27FC236}">
                      <a16:creationId xmlns:a16="http://schemas.microsoft.com/office/drawing/2014/main" id="{50967E03-1D2E-3958-8A08-9BB26048AEE3}"/>
                    </a:ext>
                  </a:extLst>
                </p:cNvPr>
                <p:cNvPicPr/>
                <p:nvPr/>
              </p:nvPicPr>
              <p:blipFill>
                <a:blip r:embed="rId53"/>
                <a:stretch>
                  <a:fillRect/>
                </a:stretch>
              </p:blipFill>
              <p:spPr>
                <a:xfrm>
                  <a:off x="7908731" y="1017775"/>
                  <a:ext cx="632520" cy="3171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9" name="Ink 38">
                  <a:extLst>
                    <a:ext uri="{FF2B5EF4-FFF2-40B4-BE49-F238E27FC236}">
                      <a16:creationId xmlns:a16="http://schemas.microsoft.com/office/drawing/2014/main" id="{8E294ADD-9ACC-34D5-6D3D-09C954281C18}"/>
                    </a:ext>
                  </a:extLst>
                </p14:cNvPr>
                <p14:cNvContentPartPr/>
                <p14:nvPr/>
              </p14:nvContentPartPr>
              <p14:xfrm>
                <a:off x="8704331" y="1054855"/>
                <a:ext cx="428040" cy="296280"/>
              </p14:xfrm>
            </p:contentPart>
          </mc:Choice>
          <mc:Fallback xmlns="">
            <p:pic>
              <p:nvPicPr>
                <p:cNvPr id="39" name="Ink 38">
                  <a:extLst>
                    <a:ext uri="{FF2B5EF4-FFF2-40B4-BE49-F238E27FC236}">
                      <a16:creationId xmlns:a16="http://schemas.microsoft.com/office/drawing/2014/main" id="{8E294ADD-9ACC-34D5-6D3D-09C954281C18}"/>
                    </a:ext>
                  </a:extLst>
                </p:cNvPr>
                <p:cNvPicPr/>
                <p:nvPr/>
              </p:nvPicPr>
              <p:blipFill>
                <a:blip r:embed="rId55"/>
                <a:stretch>
                  <a:fillRect/>
                </a:stretch>
              </p:blipFill>
              <p:spPr>
                <a:xfrm>
                  <a:off x="8695331" y="1046215"/>
                  <a:ext cx="445680" cy="3139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0" name="Ink 39">
                  <a:extLst>
                    <a:ext uri="{FF2B5EF4-FFF2-40B4-BE49-F238E27FC236}">
                      <a16:creationId xmlns:a16="http://schemas.microsoft.com/office/drawing/2014/main" id="{0950F4C3-5290-3FE5-6619-061EFC101B10}"/>
                    </a:ext>
                  </a:extLst>
                </p14:cNvPr>
                <p14:cNvContentPartPr/>
                <p14:nvPr/>
              </p14:nvContentPartPr>
              <p14:xfrm>
                <a:off x="8764091" y="1125055"/>
                <a:ext cx="304920" cy="46440"/>
              </p14:xfrm>
            </p:contentPart>
          </mc:Choice>
          <mc:Fallback xmlns="">
            <p:pic>
              <p:nvPicPr>
                <p:cNvPr id="40" name="Ink 39">
                  <a:extLst>
                    <a:ext uri="{FF2B5EF4-FFF2-40B4-BE49-F238E27FC236}">
                      <a16:creationId xmlns:a16="http://schemas.microsoft.com/office/drawing/2014/main" id="{0950F4C3-5290-3FE5-6619-061EFC101B10}"/>
                    </a:ext>
                  </a:extLst>
                </p:cNvPr>
                <p:cNvPicPr/>
                <p:nvPr/>
              </p:nvPicPr>
              <p:blipFill>
                <a:blip r:embed="rId57"/>
                <a:stretch>
                  <a:fillRect/>
                </a:stretch>
              </p:blipFill>
              <p:spPr>
                <a:xfrm>
                  <a:off x="8755451" y="1116055"/>
                  <a:ext cx="32256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4" name="Ink 43">
                  <a:extLst>
                    <a:ext uri="{FF2B5EF4-FFF2-40B4-BE49-F238E27FC236}">
                      <a16:creationId xmlns:a16="http://schemas.microsoft.com/office/drawing/2014/main" id="{5E599663-1A7D-70CC-DDF6-CD1E714E67FB}"/>
                    </a:ext>
                  </a:extLst>
                </p14:cNvPr>
                <p14:cNvContentPartPr/>
                <p14:nvPr/>
              </p14:nvContentPartPr>
              <p14:xfrm>
                <a:off x="9359531" y="965935"/>
                <a:ext cx="1742040" cy="346320"/>
              </p14:xfrm>
            </p:contentPart>
          </mc:Choice>
          <mc:Fallback xmlns="">
            <p:pic>
              <p:nvPicPr>
                <p:cNvPr id="44" name="Ink 43">
                  <a:extLst>
                    <a:ext uri="{FF2B5EF4-FFF2-40B4-BE49-F238E27FC236}">
                      <a16:creationId xmlns:a16="http://schemas.microsoft.com/office/drawing/2014/main" id="{5E599663-1A7D-70CC-DDF6-CD1E714E67FB}"/>
                    </a:ext>
                  </a:extLst>
                </p:cNvPr>
                <p:cNvPicPr/>
                <p:nvPr/>
              </p:nvPicPr>
              <p:blipFill>
                <a:blip r:embed="rId59"/>
                <a:stretch>
                  <a:fillRect/>
                </a:stretch>
              </p:blipFill>
              <p:spPr>
                <a:xfrm>
                  <a:off x="9350531" y="956935"/>
                  <a:ext cx="1759680" cy="3639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5" name="Ink 44">
                  <a:extLst>
                    <a:ext uri="{FF2B5EF4-FFF2-40B4-BE49-F238E27FC236}">
                      <a16:creationId xmlns:a16="http://schemas.microsoft.com/office/drawing/2014/main" id="{7F3A5726-7CA1-23A2-0CD2-DA489CDC0034}"/>
                    </a:ext>
                  </a:extLst>
                </p14:cNvPr>
                <p14:cNvContentPartPr/>
                <p14:nvPr/>
              </p14:nvContentPartPr>
              <p14:xfrm>
                <a:off x="10684331" y="1075375"/>
                <a:ext cx="66960" cy="9000"/>
              </p14:xfrm>
            </p:contentPart>
          </mc:Choice>
          <mc:Fallback xmlns="">
            <p:pic>
              <p:nvPicPr>
                <p:cNvPr id="45" name="Ink 44">
                  <a:extLst>
                    <a:ext uri="{FF2B5EF4-FFF2-40B4-BE49-F238E27FC236}">
                      <a16:creationId xmlns:a16="http://schemas.microsoft.com/office/drawing/2014/main" id="{7F3A5726-7CA1-23A2-0CD2-DA489CDC0034}"/>
                    </a:ext>
                  </a:extLst>
                </p:cNvPr>
                <p:cNvPicPr/>
                <p:nvPr/>
              </p:nvPicPr>
              <p:blipFill>
                <a:blip r:embed="rId61"/>
                <a:stretch>
                  <a:fillRect/>
                </a:stretch>
              </p:blipFill>
              <p:spPr>
                <a:xfrm>
                  <a:off x="10675331" y="1066735"/>
                  <a:ext cx="8460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6" name="Ink 45">
                  <a:extLst>
                    <a:ext uri="{FF2B5EF4-FFF2-40B4-BE49-F238E27FC236}">
                      <a16:creationId xmlns:a16="http://schemas.microsoft.com/office/drawing/2014/main" id="{534E1E0E-B00D-9BA7-142B-987F83EA1709}"/>
                    </a:ext>
                  </a:extLst>
                </p14:cNvPr>
                <p14:cNvContentPartPr/>
                <p14:nvPr/>
              </p14:nvContentPartPr>
              <p14:xfrm>
                <a:off x="10303811" y="1074295"/>
                <a:ext cx="303840" cy="48240"/>
              </p14:xfrm>
            </p:contentPart>
          </mc:Choice>
          <mc:Fallback xmlns="">
            <p:pic>
              <p:nvPicPr>
                <p:cNvPr id="46" name="Ink 45">
                  <a:extLst>
                    <a:ext uri="{FF2B5EF4-FFF2-40B4-BE49-F238E27FC236}">
                      <a16:creationId xmlns:a16="http://schemas.microsoft.com/office/drawing/2014/main" id="{534E1E0E-B00D-9BA7-142B-987F83EA1709}"/>
                    </a:ext>
                  </a:extLst>
                </p:cNvPr>
                <p:cNvPicPr/>
                <p:nvPr/>
              </p:nvPicPr>
              <p:blipFill>
                <a:blip r:embed="rId63"/>
                <a:stretch>
                  <a:fillRect/>
                </a:stretch>
              </p:blipFill>
              <p:spPr>
                <a:xfrm>
                  <a:off x="10294811" y="1065295"/>
                  <a:ext cx="32148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7" name="Ink 46">
                  <a:extLst>
                    <a:ext uri="{FF2B5EF4-FFF2-40B4-BE49-F238E27FC236}">
                      <a16:creationId xmlns:a16="http://schemas.microsoft.com/office/drawing/2014/main" id="{1207E831-0FC5-756D-F30C-E130D70D48A9}"/>
                    </a:ext>
                  </a:extLst>
                </p14:cNvPr>
                <p14:cNvContentPartPr/>
                <p14:nvPr/>
              </p14:nvContentPartPr>
              <p14:xfrm>
                <a:off x="9350171" y="1144135"/>
                <a:ext cx="292320" cy="44280"/>
              </p14:xfrm>
            </p:contentPart>
          </mc:Choice>
          <mc:Fallback xmlns="">
            <p:pic>
              <p:nvPicPr>
                <p:cNvPr id="47" name="Ink 46">
                  <a:extLst>
                    <a:ext uri="{FF2B5EF4-FFF2-40B4-BE49-F238E27FC236}">
                      <a16:creationId xmlns:a16="http://schemas.microsoft.com/office/drawing/2014/main" id="{1207E831-0FC5-756D-F30C-E130D70D48A9}"/>
                    </a:ext>
                  </a:extLst>
                </p:cNvPr>
                <p:cNvPicPr/>
                <p:nvPr/>
              </p:nvPicPr>
              <p:blipFill>
                <a:blip r:embed="rId65"/>
                <a:stretch>
                  <a:fillRect/>
                </a:stretch>
              </p:blipFill>
              <p:spPr>
                <a:xfrm>
                  <a:off x="9341531" y="1135495"/>
                  <a:ext cx="309960" cy="61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6">
            <p14:nvContentPartPr>
              <p14:cNvPr id="50" name="Ink 49">
                <a:extLst>
                  <a:ext uri="{FF2B5EF4-FFF2-40B4-BE49-F238E27FC236}">
                    <a16:creationId xmlns:a16="http://schemas.microsoft.com/office/drawing/2014/main" id="{215F234C-E7FF-5BBB-8BB6-A4066852B62F}"/>
                  </a:ext>
                </a:extLst>
              </p14:cNvPr>
              <p14:cNvContentPartPr/>
              <p14:nvPr/>
            </p14:nvContentPartPr>
            <p14:xfrm>
              <a:off x="7904771" y="1551655"/>
              <a:ext cx="271080" cy="393480"/>
            </p14:xfrm>
          </p:contentPart>
        </mc:Choice>
        <mc:Fallback xmlns="">
          <p:pic>
            <p:nvPicPr>
              <p:cNvPr id="50" name="Ink 49">
                <a:extLst>
                  <a:ext uri="{FF2B5EF4-FFF2-40B4-BE49-F238E27FC236}">
                    <a16:creationId xmlns:a16="http://schemas.microsoft.com/office/drawing/2014/main" id="{215F234C-E7FF-5BBB-8BB6-A4066852B62F}"/>
                  </a:ext>
                </a:extLst>
              </p:cNvPr>
              <p:cNvPicPr/>
              <p:nvPr/>
            </p:nvPicPr>
            <p:blipFill>
              <a:blip r:embed="rId67"/>
              <a:stretch>
                <a:fillRect/>
              </a:stretch>
            </p:blipFill>
            <p:spPr>
              <a:xfrm>
                <a:off x="7895771" y="1543015"/>
                <a:ext cx="288720" cy="411120"/>
              </a:xfrm>
              <a:prstGeom prst="rect">
                <a:avLst/>
              </a:prstGeom>
            </p:spPr>
          </p:pic>
        </mc:Fallback>
      </mc:AlternateContent>
      <p:grpSp>
        <p:nvGrpSpPr>
          <p:cNvPr id="55" name="Group 54">
            <a:extLst>
              <a:ext uri="{FF2B5EF4-FFF2-40B4-BE49-F238E27FC236}">
                <a16:creationId xmlns:a16="http://schemas.microsoft.com/office/drawing/2014/main" id="{CCC46CF6-28D5-04AC-1AE4-5C1E580A6D2F}"/>
              </a:ext>
            </a:extLst>
          </p:cNvPr>
          <p:cNvGrpSpPr/>
          <p:nvPr/>
        </p:nvGrpSpPr>
        <p:grpSpPr>
          <a:xfrm>
            <a:off x="8405171" y="1500535"/>
            <a:ext cx="3062520" cy="302040"/>
            <a:chOff x="8405171" y="1500535"/>
            <a:chExt cx="3062520" cy="302040"/>
          </a:xfrm>
        </p:grpSpPr>
        <mc:AlternateContent xmlns:mc="http://schemas.openxmlformats.org/markup-compatibility/2006" xmlns:p14="http://schemas.microsoft.com/office/powerpoint/2010/main">
          <mc:Choice Requires="p14">
            <p:contentPart p14:bwMode="auto" r:id="rId68">
              <p14:nvContentPartPr>
                <p14:cNvPr id="51" name="Ink 50">
                  <a:extLst>
                    <a:ext uri="{FF2B5EF4-FFF2-40B4-BE49-F238E27FC236}">
                      <a16:creationId xmlns:a16="http://schemas.microsoft.com/office/drawing/2014/main" id="{60C75BB8-88B1-A7B6-8FFF-BA0121FB4C16}"/>
                    </a:ext>
                  </a:extLst>
                </p14:cNvPr>
                <p14:cNvContentPartPr/>
                <p14:nvPr/>
              </p14:nvContentPartPr>
              <p14:xfrm>
                <a:off x="8405171" y="1500535"/>
                <a:ext cx="1331640" cy="287640"/>
              </p14:xfrm>
            </p:contentPart>
          </mc:Choice>
          <mc:Fallback xmlns="">
            <p:pic>
              <p:nvPicPr>
                <p:cNvPr id="51" name="Ink 50">
                  <a:extLst>
                    <a:ext uri="{FF2B5EF4-FFF2-40B4-BE49-F238E27FC236}">
                      <a16:creationId xmlns:a16="http://schemas.microsoft.com/office/drawing/2014/main" id="{60C75BB8-88B1-A7B6-8FFF-BA0121FB4C16}"/>
                    </a:ext>
                  </a:extLst>
                </p:cNvPr>
                <p:cNvPicPr/>
                <p:nvPr/>
              </p:nvPicPr>
              <p:blipFill>
                <a:blip r:embed="rId69"/>
                <a:stretch>
                  <a:fillRect/>
                </a:stretch>
              </p:blipFill>
              <p:spPr>
                <a:xfrm>
                  <a:off x="8396531" y="1491535"/>
                  <a:ext cx="1349280" cy="3052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2" name="Ink 51">
                  <a:extLst>
                    <a:ext uri="{FF2B5EF4-FFF2-40B4-BE49-F238E27FC236}">
                      <a16:creationId xmlns:a16="http://schemas.microsoft.com/office/drawing/2014/main" id="{E50A39B3-7C83-A965-600D-023EB0FBE5B9}"/>
                    </a:ext>
                  </a:extLst>
                </p14:cNvPr>
                <p14:cNvContentPartPr/>
                <p14:nvPr/>
              </p14:nvContentPartPr>
              <p14:xfrm>
                <a:off x="8912411" y="1580815"/>
                <a:ext cx="464760" cy="50040"/>
              </p14:xfrm>
            </p:contentPart>
          </mc:Choice>
          <mc:Fallback xmlns="">
            <p:pic>
              <p:nvPicPr>
                <p:cNvPr id="52" name="Ink 51">
                  <a:extLst>
                    <a:ext uri="{FF2B5EF4-FFF2-40B4-BE49-F238E27FC236}">
                      <a16:creationId xmlns:a16="http://schemas.microsoft.com/office/drawing/2014/main" id="{E50A39B3-7C83-A965-600D-023EB0FBE5B9}"/>
                    </a:ext>
                  </a:extLst>
                </p:cNvPr>
                <p:cNvPicPr/>
                <p:nvPr/>
              </p:nvPicPr>
              <p:blipFill>
                <a:blip r:embed="rId71"/>
                <a:stretch>
                  <a:fillRect/>
                </a:stretch>
              </p:blipFill>
              <p:spPr>
                <a:xfrm>
                  <a:off x="8903771" y="1571815"/>
                  <a:ext cx="48240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3" name="Ink 52">
                  <a:extLst>
                    <a:ext uri="{FF2B5EF4-FFF2-40B4-BE49-F238E27FC236}">
                      <a16:creationId xmlns:a16="http://schemas.microsoft.com/office/drawing/2014/main" id="{B5CFF8DA-5AEE-77F5-14DE-BD90DAD700B6}"/>
                    </a:ext>
                  </a:extLst>
                </p14:cNvPr>
                <p14:cNvContentPartPr/>
                <p14:nvPr/>
              </p14:nvContentPartPr>
              <p14:xfrm>
                <a:off x="10000331" y="1524295"/>
                <a:ext cx="1467360" cy="278280"/>
              </p14:xfrm>
            </p:contentPart>
          </mc:Choice>
          <mc:Fallback xmlns="">
            <p:pic>
              <p:nvPicPr>
                <p:cNvPr id="53" name="Ink 52">
                  <a:extLst>
                    <a:ext uri="{FF2B5EF4-FFF2-40B4-BE49-F238E27FC236}">
                      <a16:creationId xmlns:a16="http://schemas.microsoft.com/office/drawing/2014/main" id="{B5CFF8DA-5AEE-77F5-14DE-BD90DAD700B6}"/>
                    </a:ext>
                  </a:extLst>
                </p:cNvPr>
                <p:cNvPicPr/>
                <p:nvPr/>
              </p:nvPicPr>
              <p:blipFill>
                <a:blip r:embed="rId73"/>
                <a:stretch>
                  <a:fillRect/>
                </a:stretch>
              </p:blipFill>
              <p:spPr>
                <a:xfrm>
                  <a:off x="9991691" y="1515295"/>
                  <a:ext cx="1485000" cy="2959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4" name="Ink 53">
                  <a:extLst>
                    <a:ext uri="{FF2B5EF4-FFF2-40B4-BE49-F238E27FC236}">
                      <a16:creationId xmlns:a16="http://schemas.microsoft.com/office/drawing/2014/main" id="{AE36A7B5-5004-A372-215D-6755524BF9DB}"/>
                    </a:ext>
                  </a:extLst>
                </p14:cNvPr>
                <p14:cNvContentPartPr/>
                <p14:nvPr/>
              </p14:nvContentPartPr>
              <p14:xfrm>
                <a:off x="10310291" y="1634455"/>
                <a:ext cx="505800" cy="10440"/>
              </p14:xfrm>
            </p:contentPart>
          </mc:Choice>
          <mc:Fallback xmlns="">
            <p:pic>
              <p:nvPicPr>
                <p:cNvPr id="54" name="Ink 53">
                  <a:extLst>
                    <a:ext uri="{FF2B5EF4-FFF2-40B4-BE49-F238E27FC236}">
                      <a16:creationId xmlns:a16="http://schemas.microsoft.com/office/drawing/2014/main" id="{AE36A7B5-5004-A372-215D-6755524BF9DB}"/>
                    </a:ext>
                  </a:extLst>
                </p:cNvPr>
                <p:cNvPicPr/>
                <p:nvPr/>
              </p:nvPicPr>
              <p:blipFill>
                <a:blip r:embed="rId75"/>
                <a:stretch>
                  <a:fillRect/>
                </a:stretch>
              </p:blipFill>
              <p:spPr>
                <a:xfrm>
                  <a:off x="10301291" y="1625815"/>
                  <a:ext cx="523440" cy="28080"/>
                </a:xfrm>
                <a:prstGeom prst="rect">
                  <a:avLst/>
                </a:prstGeom>
              </p:spPr>
            </p:pic>
          </mc:Fallback>
        </mc:AlternateContent>
      </p:grpSp>
      <p:grpSp>
        <p:nvGrpSpPr>
          <p:cNvPr id="61" name="Group 60">
            <a:extLst>
              <a:ext uri="{FF2B5EF4-FFF2-40B4-BE49-F238E27FC236}">
                <a16:creationId xmlns:a16="http://schemas.microsoft.com/office/drawing/2014/main" id="{9F808F99-365C-BF55-9F46-07EB00A366AD}"/>
              </a:ext>
            </a:extLst>
          </p:cNvPr>
          <p:cNvGrpSpPr/>
          <p:nvPr/>
        </p:nvGrpSpPr>
        <p:grpSpPr>
          <a:xfrm>
            <a:off x="7890731" y="2007055"/>
            <a:ext cx="3789000" cy="533880"/>
            <a:chOff x="7890731" y="2007055"/>
            <a:chExt cx="3789000" cy="533880"/>
          </a:xfrm>
        </p:grpSpPr>
        <mc:AlternateContent xmlns:mc="http://schemas.openxmlformats.org/markup-compatibility/2006" xmlns:p14="http://schemas.microsoft.com/office/powerpoint/2010/main">
          <mc:Choice Requires="p14">
            <p:contentPart p14:bwMode="auto" r:id="rId76">
              <p14:nvContentPartPr>
                <p14:cNvPr id="56" name="Ink 55">
                  <a:extLst>
                    <a:ext uri="{FF2B5EF4-FFF2-40B4-BE49-F238E27FC236}">
                      <a16:creationId xmlns:a16="http://schemas.microsoft.com/office/drawing/2014/main" id="{B8029E52-C28F-8674-8F40-98DADE3FD5B6}"/>
                    </a:ext>
                  </a:extLst>
                </p14:cNvPr>
                <p14:cNvContentPartPr/>
                <p14:nvPr/>
              </p14:nvContentPartPr>
              <p14:xfrm>
                <a:off x="7890731" y="2018215"/>
                <a:ext cx="970200" cy="326520"/>
              </p14:xfrm>
            </p:contentPart>
          </mc:Choice>
          <mc:Fallback xmlns="">
            <p:pic>
              <p:nvPicPr>
                <p:cNvPr id="56" name="Ink 55">
                  <a:extLst>
                    <a:ext uri="{FF2B5EF4-FFF2-40B4-BE49-F238E27FC236}">
                      <a16:creationId xmlns:a16="http://schemas.microsoft.com/office/drawing/2014/main" id="{B8029E52-C28F-8674-8F40-98DADE3FD5B6}"/>
                    </a:ext>
                  </a:extLst>
                </p:cNvPr>
                <p:cNvPicPr/>
                <p:nvPr/>
              </p:nvPicPr>
              <p:blipFill>
                <a:blip r:embed="rId77"/>
                <a:stretch>
                  <a:fillRect/>
                </a:stretch>
              </p:blipFill>
              <p:spPr>
                <a:xfrm>
                  <a:off x="7882091" y="2009215"/>
                  <a:ext cx="987840" cy="3441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7" name="Ink 56">
                  <a:extLst>
                    <a:ext uri="{FF2B5EF4-FFF2-40B4-BE49-F238E27FC236}">
                      <a16:creationId xmlns:a16="http://schemas.microsoft.com/office/drawing/2014/main" id="{BA2990E4-BC08-D5C2-FD4C-9465A6A4D5EB}"/>
                    </a:ext>
                  </a:extLst>
                </p14:cNvPr>
                <p14:cNvContentPartPr/>
                <p14:nvPr/>
              </p14:nvContentPartPr>
              <p14:xfrm>
                <a:off x="8708651" y="2177695"/>
                <a:ext cx="27360" cy="14400"/>
              </p14:xfrm>
            </p:contentPart>
          </mc:Choice>
          <mc:Fallback xmlns="">
            <p:pic>
              <p:nvPicPr>
                <p:cNvPr id="57" name="Ink 56">
                  <a:extLst>
                    <a:ext uri="{FF2B5EF4-FFF2-40B4-BE49-F238E27FC236}">
                      <a16:creationId xmlns:a16="http://schemas.microsoft.com/office/drawing/2014/main" id="{BA2990E4-BC08-D5C2-FD4C-9465A6A4D5EB}"/>
                    </a:ext>
                  </a:extLst>
                </p:cNvPr>
                <p:cNvPicPr/>
                <p:nvPr/>
              </p:nvPicPr>
              <p:blipFill>
                <a:blip r:embed="rId79"/>
                <a:stretch>
                  <a:fillRect/>
                </a:stretch>
              </p:blipFill>
              <p:spPr>
                <a:xfrm>
                  <a:off x="8700011" y="2169055"/>
                  <a:ext cx="4500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8" name="Ink 57">
                  <a:extLst>
                    <a:ext uri="{FF2B5EF4-FFF2-40B4-BE49-F238E27FC236}">
                      <a16:creationId xmlns:a16="http://schemas.microsoft.com/office/drawing/2014/main" id="{4EC22E93-7648-C66D-B5DD-B5501DC82F66}"/>
                    </a:ext>
                  </a:extLst>
                </p14:cNvPr>
                <p14:cNvContentPartPr/>
                <p14:nvPr/>
              </p14:nvContentPartPr>
              <p14:xfrm>
                <a:off x="8134091" y="2092015"/>
                <a:ext cx="273600" cy="21240"/>
              </p14:xfrm>
            </p:contentPart>
          </mc:Choice>
          <mc:Fallback xmlns="">
            <p:pic>
              <p:nvPicPr>
                <p:cNvPr id="58" name="Ink 57">
                  <a:extLst>
                    <a:ext uri="{FF2B5EF4-FFF2-40B4-BE49-F238E27FC236}">
                      <a16:creationId xmlns:a16="http://schemas.microsoft.com/office/drawing/2014/main" id="{4EC22E93-7648-C66D-B5DD-B5501DC82F66}"/>
                    </a:ext>
                  </a:extLst>
                </p:cNvPr>
                <p:cNvPicPr/>
                <p:nvPr/>
              </p:nvPicPr>
              <p:blipFill>
                <a:blip r:embed="rId81"/>
                <a:stretch>
                  <a:fillRect/>
                </a:stretch>
              </p:blipFill>
              <p:spPr>
                <a:xfrm>
                  <a:off x="8125091" y="2083375"/>
                  <a:ext cx="29124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9" name="Ink 58">
                  <a:extLst>
                    <a:ext uri="{FF2B5EF4-FFF2-40B4-BE49-F238E27FC236}">
                      <a16:creationId xmlns:a16="http://schemas.microsoft.com/office/drawing/2014/main" id="{1962BC10-AFF7-2E8F-F1C2-816F2577EF74}"/>
                    </a:ext>
                  </a:extLst>
                </p14:cNvPr>
                <p14:cNvContentPartPr/>
                <p14:nvPr/>
              </p14:nvContentPartPr>
              <p14:xfrm>
                <a:off x="9097451" y="2215855"/>
                <a:ext cx="1251000" cy="325080"/>
              </p14:xfrm>
            </p:contentPart>
          </mc:Choice>
          <mc:Fallback xmlns="">
            <p:pic>
              <p:nvPicPr>
                <p:cNvPr id="59" name="Ink 58">
                  <a:extLst>
                    <a:ext uri="{FF2B5EF4-FFF2-40B4-BE49-F238E27FC236}">
                      <a16:creationId xmlns:a16="http://schemas.microsoft.com/office/drawing/2014/main" id="{1962BC10-AFF7-2E8F-F1C2-816F2577EF74}"/>
                    </a:ext>
                  </a:extLst>
                </p:cNvPr>
                <p:cNvPicPr/>
                <p:nvPr/>
              </p:nvPicPr>
              <p:blipFill>
                <a:blip r:embed="rId83"/>
                <a:stretch>
                  <a:fillRect/>
                </a:stretch>
              </p:blipFill>
              <p:spPr>
                <a:xfrm>
                  <a:off x="9088811" y="2206855"/>
                  <a:ext cx="1268640" cy="3427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60" name="Ink 59">
                  <a:extLst>
                    <a:ext uri="{FF2B5EF4-FFF2-40B4-BE49-F238E27FC236}">
                      <a16:creationId xmlns:a16="http://schemas.microsoft.com/office/drawing/2014/main" id="{F6A368A9-9103-97D0-0B7D-E221E55CAC81}"/>
                    </a:ext>
                  </a:extLst>
                </p14:cNvPr>
                <p14:cNvContentPartPr/>
                <p14:nvPr/>
              </p14:nvContentPartPr>
              <p14:xfrm>
                <a:off x="10614851" y="2007055"/>
                <a:ext cx="1064880" cy="339480"/>
              </p14:xfrm>
            </p:contentPart>
          </mc:Choice>
          <mc:Fallback xmlns="">
            <p:pic>
              <p:nvPicPr>
                <p:cNvPr id="60" name="Ink 59">
                  <a:extLst>
                    <a:ext uri="{FF2B5EF4-FFF2-40B4-BE49-F238E27FC236}">
                      <a16:creationId xmlns:a16="http://schemas.microsoft.com/office/drawing/2014/main" id="{F6A368A9-9103-97D0-0B7D-E221E55CAC81}"/>
                    </a:ext>
                  </a:extLst>
                </p:cNvPr>
                <p:cNvPicPr/>
                <p:nvPr/>
              </p:nvPicPr>
              <p:blipFill>
                <a:blip r:embed="rId85"/>
                <a:stretch>
                  <a:fillRect/>
                </a:stretch>
              </p:blipFill>
              <p:spPr>
                <a:xfrm>
                  <a:off x="10605851" y="1998055"/>
                  <a:ext cx="1082520" cy="357120"/>
                </a:xfrm>
                <a:prstGeom prst="rect">
                  <a:avLst/>
                </a:prstGeom>
              </p:spPr>
            </p:pic>
          </mc:Fallback>
        </mc:AlternateContent>
      </p:grpSp>
      <p:grpSp>
        <p:nvGrpSpPr>
          <p:cNvPr id="73" name="Group 72">
            <a:extLst>
              <a:ext uri="{FF2B5EF4-FFF2-40B4-BE49-F238E27FC236}">
                <a16:creationId xmlns:a16="http://schemas.microsoft.com/office/drawing/2014/main" id="{59FD3512-0BDC-4927-82BE-752C9B375E5A}"/>
              </a:ext>
            </a:extLst>
          </p:cNvPr>
          <p:cNvGrpSpPr/>
          <p:nvPr/>
        </p:nvGrpSpPr>
        <p:grpSpPr>
          <a:xfrm>
            <a:off x="7873811" y="2474695"/>
            <a:ext cx="3470760" cy="468720"/>
            <a:chOff x="7873811" y="2474695"/>
            <a:chExt cx="3470760" cy="468720"/>
          </a:xfrm>
        </p:grpSpPr>
        <mc:AlternateContent xmlns:mc="http://schemas.openxmlformats.org/markup-compatibility/2006" xmlns:p14="http://schemas.microsoft.com/office/powerpoint/2010/main">
          <mc:Choice Requires="p14">
            <p:contentPart p14:bwMode="auto" r:id="rId86">
              <p14:nvContentPartPr>
                <p14:cNvPr id="62" name="Ink 61">
                  <a:extLst>
                    <a:ext uri="{FF2B5EF4-FFF2-40B4-BE49-F238E27FC236}">
                      <a16:creationId xmlns:a16="http://schemas.microsoft.com/office/drawing/2014/main" id="{669000C7-8D2F-46BF-9F7B-2BEDF177014B}"/>
                    </a:ext>
                  </a:extLst>
                </p14:cNvPr>
                <p14:cNvContentPartPr/>
                <p14:nvPr/>
              </p14:nvContentPartPr>
              <p14:xfrm>
                <a:off x="7873811" y="2474695"/>
                <a:ext cx="885240" cy="395280"/>
              </p14:xfrm>
            </p:contentPart>
          </mc:Choice>
          <mc:Fallback xmlns="">
            <p:pic>
              <p:nvPicPr>
                <p:cNvPr id="62" name="Ink 61">
                  <a:extLst>
                    <a:ext uri="{FF2B5EF4-FFF2-40B4-BE49-F238E27FC236}">
                      <a16:creationId xmlns:a16="http://schemas.microsoft.com/office/drawing/2014/main" id="{669000C7-8D2F-46BF-9F7B-2BEDF177014B}"/>
                    </a:ext>
                  </a:extLst>
                </p:cNvPr>
                <p:cNvPicPr/>
                <p:nvPr/>
              </p:nvPicPr>
              <p:blipFill>
                <a:blip r:embed="rId87"/>
                <a:stretch>
                  <a:fillRect/>
                </a:stretch>
              </p:blipFill>
              <p:spPr>
                <a:xfrm>
                  <a:off x="7865171" y="2465695"/>
                  <a:ext cx="902880" cy="4129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3" name="Ink 62">
                  <a:extLst>
                    <a:ext uri="{FF2B5EF4-FFF2-40B4-BE49-F238E27FC236}">
                      <a16:creationId xmlns:a16="http://schemas.microsoft.com/office/drawing/2014/main" id="{16590DE8-D39A-E8B5-D003-2D9122C2930E}"/>
                    </a:ext>
                  </a:extLst>
                </p14:cNvPr>
                <p14:cNvContentPartPr/>
                <p14:nvPr/>
              </p14:nvContentPartPr>
              <p14:xfrm>
                <a:off x="8442251" y="2633455"/>
                <a:ext cx="221040" cy="27360"/>
              </p14:xfrm>
            </p:contentPart>
          </mc:Choice>
          <mc:Fallback xmlns="">
            <p:pic>
              <p:nvPicPr>
                <p:cNvPr id="63" name="Ink 62">
                  <a:extLst>
                    <a:ext uri="{FF2B5EF4-FFF2-40B4-BE49-F238E27FC236}">
                      <a16:creationId xmlns:a16="http://schemas.microsoft.com/office/drawing/2014/main" id="{16590DE8-D39A-E8B5-D003-2D9122C2930E}"/>
                    </a:ext>
                  </a:extLst>
                </p:cNvPr>
                <p:cNvPicPr/>
                <p:nvPr/>
              </p:nvPicPr>
              <p:blipFill>
                <a:blip r:embed="rId89"/>
                <a:stretch>
                  <a:fillRect/>
                </a:stretch>
              </p:blipFill>
              <p:spPr>
                <a:xfrm>
                  <a:off x="8433251" y="2624815"/>
                  <a:ext cx="23868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4" name="Ink 63">
                  <a:extLst>
                    <a:ext uri="{FF2B5EF4-FFF2-40B4-BE49-F238E27FC236}">
                      <a16:creationId xmlns:a16="http://schemas.microsoft.com/office/drawing/2014/main" id="{A158EE25-5568-018E-DBB9-CA0E7EA50C8F}"/>
                    </a:ext>
                  </a:extLst>
                </p14:cNvPr>
                <p14:cNvContentPartPr/>
                <p14:nvPr/>
              </p14:nvContentPartPr>
              <p14:xfrm>
                <a:off x="8378531" y="2501695"/>
                <a:ext cx="24120" cy="4320"/>
              </p14:xfrm>
            </p:contentPart>
          </mc:Choice>
          <mc:Fallback xmlns="">
            <p:pic>
              <p:nvPicPr>
                <p:cNvPr id="64" name="Ink 63">
                  <a:extLst>
                    <a:ext uri="{FF2B5EF4-FFF2-40B4-BE49-F238E27FC236}">
                      <a16:creationId xmlns:a16="http://schemas.microsoft.com/office/drawing/2014/main" id="{A158EE25-5568-018E-DBB9-CA0E7EA50C8F}"/>
                    </a:ext>
                  </a:extLst>
                </p:cNvPr>
                <p:cNvPicPr/>
                <p:nvPr/>
              </p:nvPicPr>
              <p:blipFill>
                <a:blip r:embed="rId91"/>
                <a:stretch>
                  <a:fillRect/>
                </a:stretch>
              </p:blipFill>
              <p:spPr>
                <a:xfrm>
                  <a:off x="8369531" y="2492695"/>
                  <a:ext cx="4176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5" name="Ink 64">
                  <a:extLst>
                    <a:ext uri="{FF2B5EF4-FFF2-40B4-BE49-F238E27FC236}">
                      <a16:creationId xmlns:a16="http://schemas.microsoft.com/office/drawing/2014/main" id="{27213EFE-CD74-385C-AE2A-F584BC909B50}"/>
                    </a:ext>
                  </a:extLst>
                </p14:cNvPr>
                <p14:cNvContentPartPr/>
                <p14:nvPr/>
              </p14:nvContentPartPr>
              <p14:xfrm>
                <a:off x="8923931" y="2727055"/>
                <a:ext cx="1482120" cy="216360"/>
              </p14:xfrm>
            </p:contentPart>
          </mc:Choice>
          <mc:Fallback xmlns="">
            <p:pic>
              <p:nvPicPr>
                <p:cNvPr id="65" name="Ink 64">
                  <a:extLst>
                    <a:ext uri="{FF2B5EF4-FFF2-40B4-BE49-F238E27FC236}">
                      <a16:creationId xmlns:a16="http://schemas.microsoft.com/office/drawing/2014/main" id="{27213EFE-CD74-385C-AE2A-F584BC909B50}"/>
                    </a:ext>
                  </a:extLst>
                </p:cNvPr>
                <p:cNvPicPr/>
                <p:nvPr/>
              </p:nvPicPr>
              <p:blipFill>
                <a:blip r:embed="rId93"/>
                <a:stretch>
                  <a:fillRect/>
                </a:stretch>
              </p:blipFill>
              <p:spPr>
                <a:xfrm>
                  <a:off x="8914931" y="2718415"/>
                  <a:ext cx="149976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6" name="Ink 65">
                  <a:extLst>
                    <a:ext uri="{FF2B5EF4-FFF2-40B4-BE49-F238E27FC236}">
                      <a16:creationId xmlns:a16="http://schemas.microsoft.com/office/drawing/2014/main" id="{C206E8E1-68C6-5BF0-52F6-D9D1D8BDFC0A}"/>
                    </a:ext>
                  </a:extLst>
                </p14:cNvPr>
                <p14:cNvContentPartPr/>
                <p14:nvPr/>
              </p14:nvContentPartPr>
              <p14:xfrm>
                <a:off x="9578771" y="2690335"/>
                <a:ext cx="541800" cy="12600"/>
              </p14:xfrm>
            </p:contentPart>
          </mc:Choice>
          <mc:Fallback xmlns="">
            <p:pic>
              <p:nvPicPr>
                <p:cNvPr id="66" name="Ink 65">
                  <a:extLst>
                    <a:ext uri="{FF2B5EF4-FFF2-40B4-BE49-F238E27FC236}">
                      <a16:creationId xmlns:a16="http://schemas.microsoft.com/office/drawing/2014/main" id="{C206E8E1-68C6-5BF0-52F6-D9D1D8BDFC0A}"/>
                    </a:ext>
                  </a:extLst>
                </p:cNvPr>
                <p:cNvPicPr/>
                <p:nvPr/>
              </p:nvPicPr>
              <p:blipFill>
                <a:blip r:embed="rId95"/>
                <a:stretch>
                  <a:fillRect/>
                </a:stretch>
              </p:blipFill>
              <p:spPr>
                <a:xfrm>
                  <a:off x="9570131" y="2681335"/>
                  <a:ext cx="55944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7" name="Ink 66">
                  <a:extLst>
                    <a:ext uri="{FF2B5EF4-FFF2-40B4-BE49-F238E27FC236}">
                      <a16:creationId xmlns:a16="http://schemas.microsoft.com/office/drawing/2014/main" id="{857424F4-3133-B29E-F675-8C3FC56BD0DB}"/>
                    </a:ext>
                  </a:extLst>
                </p14:cNvPr>
                <p14:cNvContentPartPr/>
                <p14:nvPr/>
              </p14:nvContentPartPr>
              <p14:xfrm>
                <a:off x="10798811" y="2718415"/>
                <a:ext cx="545760" cy="182880"/>
              </p14:xfrm>
            </p:contentPart>
          </mc:Choice>
          <mc:Fallback xmlns="">
            <p:pic>
              <p:nvPicPr>
                <p:cNvPr id="67" name="Ink 66">
                  <a:extLst>
                    <a:ext uri="{FF2B5EF4-FFF2-40B4-BE49-F238E27FC236}">
                      <a16:creationId xmlns:a16="http://schemas.microsoft.com/office/drawing/2014/main" id="{857424F4-3133-B29E-F675-8C3FC56BD0DB}"/>
                    </a:ext>
                  </a:extLst>
                </p:cNvPr>
                <p:cNvPicPr/>
                <p:nvPr/>
              </p:nvPicPr>
              <p:blipFill>
                <a:blip r:embed="rId97"/>
                <a:stretch>
                  <a:fillRect/>
                </a:stretch>
              </p:blipFill>
              <p:spPr>
                <a:xfrm>
                  <a:off x="10790171" y="2709415"/>
                  <a:ext cx="563400" cy="200520"/>
                </a:xfrm>
                <a:prstGeom prst="rect">
                  <a:avLst/>
                </a:prstGeom>
              </p:spPr>
            </p:pic>
          </mc:Fallback>
        </mc:AlternateContent>
      </p:grpSp>
      <p:grpSp>
        <p:nvGrpSpPr>
          <p:cNvPr id="79" name="Group 78">
            <a:extLst>
              <a:ext uri="{FF2B5EF4-FFF2-40B4-BE49-F238E27FC236}">
                <a16:creationId xmlns:a16="http://schemas.microsoft.com/office/drawing/2014/main" id="{76982D15-70B4-902E-286D-8AFA011B2133}"/>
              </a:ext>
            </a:extLst>
          </p:cNvPr>
          <p:cNvGrpSpPr/>
          <p:nvPr/>
        </p:nvGrpSpPr>
        <p:grpSpPr>
          <a:xfrm>
            <a:off x="7881011" y="3028735"/>
            <a:ext cx="3647160" cy="1227240"/>
            <a:chOff x="7881011" y="3028735"/>
            <a:chExt cx="3647160" cy="1227240"/>
          </a:xfrm>
        </p:grpSpPr>
        <mc:AlternateContent xmlns:mc="http://schemas.openxmlformats.org/markup-compatibility/2006" xmlns:p14="http://schemas.microsoft.com/office/powerpoint/2010/main">
          <mc:Choice Requires="p14">
            <p:contentPart p14:bwMode="auto" r:id="rId98">
              <p14:nvContentPartPr>
                <p14:cNvPr id="68" name="Ink 67">
                  <a:extLst>
                    <a:ext uri="{FF2B5EF4-FFF2-40B4-BE49-F238E27FC236}">
                      <a16:creationId xmlns:a16="http://schemas.microsoft.com/office/drawing/2014/main" id="{4568DA21-6D4C-501D-2E53-F3473E819CAE}"/>
                    </a:ext>
                  </a:extLst>
                </p14:cNvPr>
                <p14:cNvContentPartPr/>
                <p14:nvPr/>
              </p14:nvContentPartPr>
              <p14:xfrm>
                <a:off x="7898651" y="3028735"/>
                <a:ext cx="1920960" cy="556200"/>
              </p14:xfrm>
            </p:contentPart>
          </mc:Choice>
          <mc:Fallback xmlns="">
            <p:pic>
              <p:nvPicPr>
                <p:cNvPr id="68" name="Ink 67">
                  <a:extLst>
                    <a:ext uri="{FF2B5EF4-FFF2-40B4-BE49-F238E27FC236}">
                      <a16:creationId xmlns:a16="http://schemas.microsoft.com/office/drawing/2014/main" id="{4568DA21-6D4C-501D-2E53-F3473E819CAE}"/>
                    </a:ext>
                  </a:extLst>
                </p:cNvPr>
                <p:cNvPicPr/>
                <p:nvPr/>
              </p:nvPicPr>
              <p:blipFill>
                <a:blip r:embed="rId99"/>
                <a:stretch>
                  <a:fillRect/>
                </a:stretch>
              </p:blipFill>
              <p:spPr>
                <a:xfrm>
                  <a:off x="7890011" y="3020095"/>
                  <a:ext cx="1938600" cy="5738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9" name="Ink 68">
                  <a:extLst>
                    <a:ext uri="{FF2B5EF4-FFF2-40B4-BE49-F238E27FC236}">
                      <a16:creationId xmlns:a16="http://schemas.microsoft.com/office/drawing/2014/main" id="{D4135422-F7FC-1766-5014-8915BD85587D}"/>
                    </a:ext>
                  </a:extLst>
                </p14:cNvPr>
                <p14:cNvContentPartPr/>
                <p14:nvPr/>
              </p14:nvContentPartPr>
              <p14:xfrm>
                <a:off x="9011771" y="3172735"/>
                <a:ext cx="428760" cy="13320"/>
              </p14:xfrm>
            </p:contentPart>
          </mc:Choice>
          <mc:Fallback xmlns="">
            <p:pic>
              <p:nvPicPr>
                <p:cNvPr id="69" name="Ink 68">
                  <a:extLst>
                    <a:ext uri="{FF2B5EF4-FFF2-40B4-BE49-F238E27FC236}">
                      <a16:creationId xmlns:a16="http://schemas.microsoft.com/office/drawing/2014/main" id="{D4135422-F7FC-1766-5014-8915BD85587D}"/>
                    </a:ext>
                  </a:extLst>
                </p:cNvPr>
                <p:cNvPicPr/>
                <p:nvPr/>
              </p:nvPicPr>
              <p:blipFill>
                <a:blip r:embed="rId101"/>
                <a:stretch>
                  <a:fillRect/>
                </a:stretch>
              </p:blipFill>
              <p:spPr>
                <a:xfrm>
                  <a:off x="9002771" y="3164095"/>
                  <a:ext cx="44640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70" name="Ink 69">
                  <a:extLst>
                    <a:ext uri="{FF2B5EF4-FFF2-40B4-BE49-F238E27FC236}">
                      <a16:creationId xmlns:a16="http://schemas.microsoft.com/office/drawing/2014/main" id="{BA8C5BC0-7DFF-294A-F561-1CBFBD501969}"/>
                    </a:ext>
                  </a:extLst>
                </p14:cNvPr>
                <p14:cNvContentPartPr/>
                <p14:nvPr/>
              </p14:nvContentPartPr>
              <p14:xfrm>
                <a:off x="10153331" y="3168775"/>
                <a:ext cx="264600" cy="418320"/>
              </p14:xfrm>
            </p:contentPart>
          </mc:Choice>
          <mc:Fallback xmlns="">
            <p:pic>
              <p:nvPicPr>
                <p:cNvPr id="70" name="Ink 69">
                  <a:extLst>
                    <a:ext uri="{FF2B5EF4-FFF2-40B4-BE49-F238E27FC236}">
                      <a16:creationId xmlns:a16="http://schemas.microsoft.com/office/drawing/2014/main" id="{BA8C5BC0-7DFF-294A-F561-1CBFBD501969}"/>
                    </a:ext>
                  </a:extLst>
                </p:cNvPr>
                <p:cNvPicPr/>
                <p:nvPr/>
              </p:nvPicPr>
              <p:blipFill>
                <a:blip r:embed="rId103"/>
                <a:stretch>
                  <a:fillRect/>
                </a:stretch>
              </p:blipFill>
              <p:spPr>
                <a:xfrm>
                  <a:off x="10144691" y="3160135"/>
                  <a:ext cx="282240" cy="4359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71" name="Ink 70">
                  <a:extLst>
                    <a:ext uri="{FF2B5EF4-FFF2-40B4-BE49-F238E27FC236}">
                      <a16:creationId xmlns:a16="http://schemas.microsoft.com/office/drawing/2014/main" id="{76F1D748-586A-72B2-3242-E3844E57DFF0}"/>
                    </a:ext>
                  </a:extLst>
                </p14:cNvPr>
                <p14:cNvContentPartPr/>
                <p14:nvPr/>
              </p14:nvContentPartPr>
              <p14:xfrm>
                <a:off x="10970531" y="3286495"/>
                <a:ext cx="557640" cy="122040"/>
              </p14:xfrm>
            </p:contentPart>
          </mc:Choice>
          <mc:Fallback xmlns="">
            <p:pic>
              <p:nvPicPr>
                <p:cNvPr id="71" name="Ink 70">
                  <a:extLst>
                    <a:ext uri="{FF2B5EF4-FFF2-40B4-BE49-F238E27FC236}">
                      <a16:creationId xmlns:a16="http://schemas.microsoft.com/office/drawing/2014/main" id="{76F1D748-586A-72B2-3242-E3844E57DFF0}"/>
                    </a:ext>
                  </a:extLst>
                </p:cNvPr>
                <p:cNvPicPr/>
                <p:nvPr/>
              </p:nvPicPr>
              <p:blipFill>
                <a:blip r:embed="rId105"/>
                <a:stretch>
                  <a:fillRect/>
                </a:stretch>
              </p:blipFill>
              <p:spPr>
                <a:xfrm>
                  <a:off x="10961531" y="3277495"/>
                  <a:ext cx="57528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74" name="Ink 73">
                  <a:extLst>
                    <a:ext uri="{FF2B5EF4-FFF2-40B4-BE49-F238E27FC236}">
                      <a16:creationId xmlns:a16="http://schemas.microsoft.com/office/drawing/2014/main" id="{C71EA965-D276-6D7E-82B7-353D036E46A0}"/>
                    </a:ext>
                  </a:extLst>
                </p14:cNvPr>
                <p14:cNvContentPartPr/>
                <p14:nvPr/>
              </p14:nvContentPartPr>
              <p14:xfrm>
                <a:off x="7881011" y="3683935"/>
                <a:ext cx="720720" cy="511560"/>
              </p14:xfrm>
            </p:contentPart>
          </mc:Choice>
          <mc:Fallback xmlns="">
            <p:pic>
              <p:nvPicPr>
                <p:cNvPr id="74" name="Ink 73">
                  <a:extLst>
                    <a:ext uri="{FF2B5EF4-FFF2-40B4-BE49-F238E27FC236}">
                      <a16:creationId xmlns:a16="http://schemas.microsoft.com/office/drawing/2014/main" id="{C71EA965-D276-6D7E-82B7-353D036E46A0}"/>
                    </a:ext>
                  </a:extLst>
                </p:cNvPr>
                <p:cNvPicPr/>
                <p:nvPr/>
              </p:nvPicPr>
              <p:blipFill>
                <a:blip r:embed="rId107"/>
                <a:stretch>
                  <a:fillRect/>
                </a:stretch>
              </p:blipFill>
              <p:spPr>
                <a:xfrm>
                  <a:off x="7872371" y="3675295"/>
                  <a:ext cx="738360" cy="5292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5" name="Ink 74">
                  <a:extLst>
                    <a:ext uri="{FF2B5EF4-FFF2-40B4-BE49-F238E27FC236}">
                      <a16:creationId xmlns:a16="http://schemas.microsoft.com/office/drawing/2014/main" id="{79A51521-7633-8A42-1BCB-451545B7695A}"/>
                    </a:ext>
                  </a:extLst>
                </p14:cNvPr>
                <p14:cNvContentPartPr/>
                <p14:nvPr/>
              </p14:nvContentPartPr>
              <p14:xfrm>
                <a:off x="8571131" y="3783295"/>
                <a:ext cx="22680" cy="27360"/>
              </p14:xfrm>
            </p:contentPart>
          </mc:Choice>
          <mc:Fallback xmlns="">
            <p:pic>
              <p:nvPicPr>
                <p:cNvPr id="75" name="Ink 74">
                  <a:extLst>
                    <a:ext uri="{FF2B5EF4-FFF2-40B4-BE49-F238E27FC236}">
                      <a16:creationId xmlns:a16="http://schemas.microsoft.com/office/drawing/2014/main" id="{79A51521-7633-8A42-1BCB-451545B7695A}"/>
                    </a:ext>
                  </a:extLst>
                </p:cNvPr>
                <p:cNvPicPr/>
                <p:nvPr/>
              </p:nvPicPr>
              <p:blipFill>
                <a:blip r:embed="rId109"/>
                <a:stretch>
                  <a:fillRect/>
                </a:stretch>
              </p:blipFill>
              <p:spPr>
                <a:xfrm>
                  <a:off x="8562131" y="3774295"/>
                  <a:ext cx="4032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6" name="Ink 75">
                  <a:extLst>
                    <a:ext uri="{FF2B5EF4-FFF2-40B4-BE49-F238E27FC236}">
                      <a16:creationId xmlns:a16="http://schemas.microsoft.com/office/drawing/2014/main" id="{C4306637-F97E-6D6C-A49C-C1CDA0F5525F}"/>
                    </a:ext>
                  </a:extLst>
                </p14:cNvPr>
                <p14:cNvContentPartPr/>
                <p14:nvPr/>
              </p14:nvContentPartPr>
              <p14:xfrm>
                <a:off x="8643851" y="3771775"/>
                <a:ext cx="543960" cy="299880"/>
              </p14:xfrm>
            </p:contentPart>
          </mc:Choice>
          <mc:Fallback xmlns="">
            <p:pic>
              <p:nvPicPr>
                <p:cNvPr id="76" name="Ink 75">
                  <a:extLst>
                    <a:ext uri="{FF2B5EF4-FFF2-40B4-BE49-F238E27FC236}">
                      <a16:creationId xmlns:a16="http://schemas.microsoft.com/office/drawing/2014/main" id="{C4306637-F97E-6D6C-A49C-C1CDA0F5525F}"/>
                    </a:ext>
                  </a:extLst>
                </p:cNvPr>
                <p:cNvPicPr/>
                <p:nvPr/>
              </p:nvPicPr>
              <p:blipFill>
                <a:blip r:embed="rId111"/>
                <a:stretch>
                  <a:fillRect/>
                </a:stretch>
              </p:blipFill>
              <p:spPr>
                <a:xfrm>
                  <a:off x="8635211" y="3762775"/>
                  <a:ext cx="561600" cy="3175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7" name="Ink 76">
                  <a:extLst>
                    <a:ext uri="{FF2B5EF4-FFF2-40B4-BE49-F238E27FC236}">
                      <a16:creationId xmlns:a16="http://schemas.microsoft.com/office/drawing/2014/main" id="{B1BA7CAB-A08F-2923-2E79-5E2E054BA7E7}"/>
                    </a:ext>
                  </a:extLst>
                </p14:cNvPr>
                <p14:cNvContentPartPr/>
                <p14:nvPr/>
              </p14:nvContentPartPr>
              <p14:xfrm>
                <a:off x="8310851" y="3760975"/>
                <a:ext cx="270720" cy="8640"/>
              </p14:xfrm>
            </p:contentPart>
          </mc:Choice>
          <mc:Fallback xmlns="">
            <p:pic>
              <p:nvPicPr>
                <p:cNvPr id="77" name="Ink 76">
                  <a:extLst>
                    <a:ext uri="{FF2B5EF4-FFF2-40B4-BE49-F238E27FC236}">
                      <a16:creationId xmlns:a16="http://schemas.microsoft.com/office/drawing/2014/main" id="{B1BA7CAB-A08F-2923-2E79-5E2E054BA7E7}"/>
                    </a:ext>
                  </a:extLst>
                </p:cNvPr>
                <p:cNvPicPr/>
                <p:nvPr/>
              </p:nvPicPr>
              <p:blipFill>
                <a:blip r:embed="rId113"/>
                <a:stretch>
                  <a:fillRect/>
                </a:stretch>
              </p:blipFill>
              <p:spPr>
                <a:xfrm>
                  <a:off x="8301851" y="3752335"/>
                  <a:ext cx="28836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8" name="Ink 77">
                  <a:extLst>
                    <a:ext uri="{FF2B5EF4-FFF2-40B4-BE49-F238E27FC236}">
                      <a16:creationId xmlns:a16="http://schemas.microsoft.com/office/drawing/2014/main" id="{99A21D78-9D86-B017-B292-12DC7896AA94}"/>
                    </a:ext>
                  </a:extLst>
                </p14:cNvPr>
                <p14:cNvContentPartPr/>
                <p14:nvPr/>
              </p14:nvContentPartPr>
              <p14:xfrm>
                <a:off x="9409931" y="3679975"/>
                <a:ext cx="1732680" cy="576000"/>
              </p14:xfrm>
            </p:contentPart>
          </mc:Choice>
          <mc:Fallback xmlns="">
            <p:pic>
              <p:nvPicPr>
                <p:cNvPr id="78" name="Ink 77">
                  <a:extLst>
                    <a:ext uri="{FF2B5EF4-FFF2-40B4-BE49-F238E27FC236}">
                      <a16:creationId xmlns:a16="http://schemas.microsoft.com/office/drawing/2014/main" id="{99A21D78-9D86-B017-B292-12DC7896AA94}"/>
                    </a:ext>
                  </a:extLst>
                </p:cNvPr>
                <p:cNvPicPr/>
                <p:nvPr/>
              </p:nvPicPr>
              <p:blipFill>
                <a:blip r:embed="rId115"/>
                <a:stretch>
                  <a:fillRect/>
                </a:stretch>
              </p:blipFill>
              <p:spPr>
                <a:xfrm>
                  <a:off x="9401291" y="3671335"/>
                  <a:ext cx="1750320" cy="593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6">
            <p14:nvContentPartPr>
              <p14:cNvPr id="80" name="Ink 79">
                <a:extLst>
                  <a:ext uri="{FF2B5EF4-FFF2-40B4-BE49-F238E27FC236}">
                    <a16:creationId xmlns:a16="http://schemas.microsoft.com/office/drawing/2014/main" id="{5B4986A6-D556-BD38-74B6-211ACFB50096}"/>
                  </a:ext>
                </a:extLst>
              </p14:cNvPr>
              <p14:cNvContentPartPr/>
              <p14:nvPr/>
            </p14:nvContentPartPr>
            <p14:xfrm>
              <a:off x="2915891" y="800695"/>
              <a:ext cx="3394080" cy="18360"/>
            </p14:xfrm>
          </p:contentPart>
        </mc:Choice>
        <mc:Fallback xmlns="">
          <p:pic>
            <p:nvPicPr>
              <p:cNvPr id="80" name="Ink 79">
                <a:extLst>
                  <a:ext uri="{FF2B5EF4-FFF2-40B4-BE49-F238E27FC236}">
                    <a16:creationId xmlns:a16="http://schemas.microsoft.com/office/drawing/2014/main" id="{5B4986A6-D556-BD38-74B6-211ACFB50096}"/>
                  </a:ext>
                </a:extLst>
              </p:cNvPr>
              <p:cNvPicPr/>
              <p:nvPr/>
            </p:nvPicPr>
            <p:blipFill>
              <a:blip r:embed="rId117"/>
              <a:stretch>
                <a:fillRect/>
              </a:stretch>
            </p:blipFill>
            <p:spPr>
              <a:xfrm>
                <a:off x="2907251" y="792055"/>
                <a:ext cx="3411720" cy="36000"/>
              </a:xfrm>
              <a:prstGeom prst="rect">
                <a:avLst/>
              </a:prstGeom>
            </p:spPr>
          </p:pic>
        </mc:Fallback>
      </mc:AlternateContent>
      <p:grpSp>
        <p:nvGrpSpPr>
          <p:cNvPr id="86" name="Group 85">
            <a:extLst>
              <a:ext uri="{FF2B5EF4-FFF2-40B4-BE49-F238E27FC236}">
                <a16:creationId xmlns:a16="http://schemas.microsoft.com/office/drawing/2014/main" id="{A4D6400C-1640-77B1-41C3-AA33EFE424E9}"/>
              </a:ext>
            </a:extLst>
          </p:cNvPr>
          <p:cNvGrpSpPr/>
          <p:nvPr/>
        </p:nvGrpSpPr>
        <p:grpSpPr>
          <a:xfrm>
            <a:off x="683891" y="1011295"/>
            <a:ext cx="2955600" cy="462240"/>
            <a:chOff x="683891" y="1011295"/>
            <a:chExt cx="2955600" cy="462240"/>
          </a:xfrm>
        </p:grpSpPr>
        <mc:AlternateContent xmlns:mc="http://schemas.openxmlformats.org/markup-compatibility/2006" xmlns:p14="http://schemas.microsoft.com/office/powerpoint/2010/main">
          <mc:Choice Requires="p14">
            <p:contentPart p14:bwMode="auto" r:id="rId118">
              <p14:nvContentPartPr>
                <p14:cNvPr id="81" name="Ink 80">
                  <a:extLst>
                    <a:ext uri="{FF2B5EF4-FFF2-40B4-BE49-F238E27FC236}">
                      <a16:creationId xmlns:a16="http://schemas.microsoft.com/office/drawing/2014/main" id="{D0E9976C-BF8E-9F11-4C89-4A1012E2434D}"/>
                    </a:ext>
                  </a:extLst>
                </p14:cNvPr>
                <p14:cNvContentPartPr/>
                <p14:nvPr/>
              </p14:nvContentPartPr>
              <p14:xfrm>
                <a:off x="683891" y="1096975"/>
                <a:ext cx="605880" cy="376560"/>
              </p14:xfrm>
            </p:contentPart>
          </mc:Choice>
          <mc:Fallback xmlns="">
            <p:pic>
              <p:nvPicPr>
                <p:cNvPr id="81" name="Ink 80">
                  <a:extLst>
                    <a:ext uri="{FF2B5EF4-FFF2-40B4-BE49-F238E27FC236}">
                      <a16:creationId xmlns:a16="http://schemas.microsoft.com/office/drawing/2014/main" id="{D0E9976C-BF8E-9F11-4C89-4A1012E2434D}"/>
                    </a:ext>
                  </a:extLst>
                </p:cNvPr>
                <p:cNvPicPr/>
                <p:nvPr/>
              </p:nvPicPr>
              <p:blipFill>
                <a:blip r:embed="rId119"/>
                <a:stretch>
                  <a:fillRect/>
                </a:stretch>
              </p:blipFill>
              <p:spPr>
                <a:xfrm>
                  <a:off x="674891" y="1088335"/>
                  <a:ext cx="623520" cy="3942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82" name="Ink 81">
                  <a:extLst>
                    <a:ext uri="{FF2B5EF4-FFF2-40B4-BE49-F238E27FC236}">
                      <a16:creationId xmlns:a16="http://schemas.microsoft.com/office/drawing/2014/main" id="{E87B8477-2BEF-EB79-D899-E8B090582961}"/>
                    </a:ext>
                  </a:extLst>
                </p14:cNvPr>
                <p14:cNvContentPartPr/>
                <p14:nvPr/>
              </p14:nvContentPartPr>
              <p14:xfrm>
                <a:off x="1582811" y="1062055"/>
                <a:ext cx="362520" cy="387360"/>
              </p14:xfrm>
            </p:contentPart>
          </mc:Choice>
          <mc:Fallback xmlns="">
            <p:pic>
              <p:nvPicPr>
                <p:cNvPr id="82" name="Ink 81">
                  <a:extLst>
                    <a:ext uri="{FF2B5EF4-FFF2-40B4-BE49-F238E27FC236}">
                      <a16:creationId xmlns:a16="http://schemas.microsoft.com/office/drawing/2014/main" id="{E87B8477-2BEF-EB79-D899-E8B090582961}"/>
                    </a:ext>
                  </a:extLst>
                </p:cNvPr>
                <p:cNvPicPr/>
                <p:nvPr/>
              </p:nvPicPr>
              <p:blipFill>
                <a:blip r:embed="rId121"/>
                <a:stretch>
                  <a:fillRect/>
                </a:stretch>
              </p:blipFill>
              <p:spPr>
                <a:xfrm>
                  <a:off x="1574171" y="1053055"/>
                  <a:ext cx="380160" cy="4050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83" name="Ink 82">
                  <a:extLst>
                    <a:ext uri="{FF2B5EF4-FFF2-40B4-BE49-F238E27FC236}">
                      <a16:creationId xmlns:a16="http://schemas.microsoft.com/office/drawing/2014/main" id="{791603C5-FE5D-66A7-C230-70E89B831563}"/>
                    </a:ext>
                  </a:extLst>
                </p14:cNvPr>
                <p14:cNvContentPartPr/>
                <p14:nvPr/>
              </p14:nvContentPartPr>
              <p14:xfrm>
                <a:off x="1567331" y="1221895"/>
                <a:ext cx="226080" cy="30600"/>
              </p14:xfrm>
            </p:contentPart>
          </mc:Choice>
          <mc:Fallback xmlns="">
            <p:pic>
              <p:nvPicPr>
                <p:cNvPr id="83" name="Ink 82">
                  <a:extLst>
                    <a:ext uri="{FF2B5EF4-FFF2-40B4-BE49-F238E27FC236}">
                      <a16:creationId xmlns:a16="http://schemas.microsoft.com/office/drawing/2014/main" id="{791603C5-FE5D-66A7-C230-70E89B831563}"/>
                    </a:ext>
                  </a:extLst>
                </p:cNvPr>
                <p:cNvPicPr/>
                <p:nvPr/>
              </p:nvPicPr>
              <p:blipFill>
                <a:blip r:embed="rId123"/>
                <a:stretch>
                  <a:fillRect/>
                </a:stretch>
              </p:blipFill>
              <p:spPr>
                <a:xfrm>
                  <a:off x="1558691" y="1212895"/>
                  <a:ext cx="24372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5" name="Ink 84">
                  <a:extLst>
                    <a:ext uri="{FF2B5EF4-FFF2-40B4-BE49-F238E27FC236}">
                      <a16:creationId xmlns:a16="http://schemas.microsoft.com/office/drawing/2014/main" id="{9766E421-27A9-1969-E66D-8AE92199C600}"/>
                    </a:ext>
                  </a:extLst>
                </p14:cNvPr>
                <p14:cNvContentPartPr/>
                <p14:nvPr/>
              </p14:nvContentPartPr>
              <p14:xfrm>
                <a:off x="2244491" y="1011295"/>
                <a:ext cx="1395000" cy="439920"/>
              </p14:xfrm>
            </p:contentPart>
          </mc:Choice>
          <mc:Fallback xmlns="">
            <p:pic>
              <p:nvPicPr>
                <p:cNvPr id="85" name="Ink 84">
                  <a:extLst>
                    <a:ext uri="{FF2B5EF4-FFF2-40B4-BE49-F238E27FC236}">
                      <a16:creationId xmlns:a16="http://schemas.microsoft.com/office/drawing/2014/main" id="{9766E421-27A9-1969-E66D-8AE92199C600}"/>
                    </a:ext>
                  </a:extLst>
                </p:cNvPr>
                <p:cNvPicPr/>
                <p:nvPr/>
              </p:nvPicPr>
              <p:blipFill>
                <a:blip r:embed="rId125"/>
                <a:stretch>
                  <a:fillRect/>
                </a:stretch>
              </p:blipFill>
              <p:spPr>
                <a:xfrm>
                  <a:off x="2235851" y="1002295"/>
                  <a:ext cx="1412640" cy="457560"/>
                </a:xfrm>
                <a:prstGeom prst="rect">
                  <a:avLst/>
                </a:prstGeom>
              </p:spPr>
            </p:pic>
          </mc:Fallback>
        </mc:AlternateContent>
      </p:grpSp>
      <p:grpSp>
        <p:nvGrpSpPr>
          <p:cNvPr id="95" name="Group 94">
            <a:extLst>
              <a:ext uri="{FF2B5EF4-FFF2-40B4-BE49-F238E27FC236}">
                <a16:creationId xmlns:a16="http://schemas.microsoft.com/office/drawing/2014/main" id="{D2E3828D-ABE8-A38D-91AE-D6B05BB1C844}"/>
              </a:ext>
            </a:extLst>
          </p:cNvPr>
          <p:cNvGrpSpPr/>
          <p:nvPr/>
        </p:nvGrpSpPr>
        <p:grpSpPr>
          <a:xfrm>
            <a:off x="3794291" y="1032535"/>
            <a:ext cx="3192840" cy="542160"/>
            <a:chOff x="3794291" y="1032535"/>
            <a:chExt cx="3192840" cy="542160"/>
          </a:xfrm>
        </p:grpSpPr>
        <mc:AlternateContent xmlns:mc="http://schemas.openxmlformats.org/markup-compatibility/2006" xmlns:p14="http://schemas.microsoft.com/office/powerpoint/2010/main">
          <mc:Choice Requires="p14">
            <p:contentPart p14:bwMode="auto" r:id="rId126">
              <p14:nvContentPartPr>
                <p14:cNvPr id="87" name="Ink 86">
                  <a:extLst>
                    <a:ext uri="{FF2B5EF4-FFF2-40B4-BE49-F238E27FC236}">
                      <a16:creationId xmlns:a16="http://schemas.microsoft.com/office/drawing/2014/main" id="{F2C1313F-2D63-6ABC-87DE-A8850B3B646D}"/>
                    </a:ext>
                  </a:extLst>
                </p14:cNvPr>
                <p14:cNvContentPartPr/>
                <p14:nvPr/>
              </p14:nvContentPartPr>
              <p14:xfrm>
                <a:off x="3794291" y="1032535"/>
                <a:ext cx="1715040" cy="542160"/>
              </p14:xfrm>
            </p:contentPart>
          </mc:Choice>
          <mc:Fallback xmlns="">
            <p:pic>
              <p:nvPicPr>
                <p:cNvPr id="87" name="Ink 86">
                  <a:extLst>
                    <a:ext uri="{FF2B5EF4-FFF2-40B4-BE49-F238E27FC236}">
                      <a16:creationId xmlns:a16="http://schemas.microsoft.com/office/drawing/2014/main" id="{F2C1313F-2D63-6ABC-87DE-A8850B3B646D}"/>
                    </a:ext>
                  </a:extLst>
                </p:cNvPr>
                <p:cNvPicPr/>
                <p:nvPr/>
              </p:nvPicPr>
              <p:blipFill>
                <a:blip r:embed="rId127"/>
                <a:stretch>
                  <a:fillRect/>
                </a:stretch>
              </p:blipFill>
              <p:spPr>
                <a:xfrm>
                  <a:off x="3785291" y="1023895"/>
                  <a:ext cx="1732680" cy="5598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8" name="Ink 87">
                  <a:extLst>
                    <a:ext uri="{FF2B5EF4-FFF2-40B4-BE49-F238E27FC236}">
                      <a16:creationId xmlns:a16="http://schemas.microsoft.com/office/drawing/2014/main" id="{2E549BC8-8AB3-ACA3-1413-18CF6BBF55EB}"/>
                    </a:ext>
                  </a:extLst>
                </p14:cNvPr>
                <p14:cNvContentPartPr/>
                <p14:nvPr/>
              </p14:nvContentPartPr>
              <p14:xfrm>
                <a:off x="4975451" y="1108135"/>
                <a:ext cx="447480" cy="119520"/>
              </p14:xfrm>
            </p:contentPart>
          </mc:Choice>
          <mc:Fallback xmlns="">
            <p:pic>
              <p:nvPicPr>
                <p:cNvPr id="88" name="Ink 87">
                  <a:extLst>
                    <a:ext uri="{FF2B5EF4-FFF2-40B4-BE49-F238E27FC236}">
                      <a16:creationId xmlns:a16="http://schemas.microsoft.com/office/drawing/2014/main" id="{2E549BC8-8AB3-ACA3-1413-18CF6BBF55EB}"/>
                    </a:ext>
                  </a:extLst>
                </p:cNvPr>
                <p:cNvPicPr/>
                <p:nvPr/>
              </p:nvPicPr>
              <p:blipFill>
                <a:blip r:embed="rId129"/>
                <a:stretch>
                  <a:fillRect/>
                </a:stretch>
              </p:blipFill>
              <p:spPr>
                <a:xfrm>
                  <a:off x="4966811" y="1099135"/>
                  <a:ext cx="46512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90" name="Ink 89">
                  <a:extLst>
                    <a:ext uri="{FF2B5EF4-FFF2-40B4-BE49-F238E27FC236}">
                      <a16:creationId xmlns:a16="http://schemas.microsoft.com/office/drawing/2014/main" id="{FB7DEDE0-E0B5-6EB6-CF39-E15FA5228F72}"/>
                    </a:ext>
                  </a:extLst>
                </p14:cNvPr>
                <p14:cNvContentPartPr/>
                <p14:nvPr/>
              </p14:nvContentPartPr>
              <p14:xfrm>
                <a:off x="5655131" y="1102015"/>
                <a:ext cx="1332000" cy="316440"/>
              </p14:xfrm>
            </p:contentPart>
          </mc:Choice>
          <mc:Fallback xmlns="">
            <p:pic>
              <p:nvPicPr>
                <p:cNvPr id="90" name="Ink 89">
                  <a:extLst>
                    <a:ext uri="{FF2B5EF4-FFF2-40B4-BE49-F238E27FC236}">
                      <a16:creationId xmlns:a16="http://schemas.microsoft.com/office/drawing/2014/main" id="{FB7DEDE0-E0B5-6EB6-CF39-E15FA5228F72}"/>
                    </a:ext>
                  </a:extLst>
                </p:cNvPr>
                <p:cNvPicPr/>
                <p:nvPr/>
              </p:nvPicPr>
              <p:blipFill>
                <a:blip r:embed="rId131"/>
                <a:stretch>
                  <a:fillRect/>
                </a:stretch>
              </p:blipFill>
              <p:spPr>
                <a:xfrm>
                  <a:off x="5646131" y="1093015"/>
                  <a:ext cx="1349640" cy="33408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91" name="Ink 90">
                  <a:extLst>
                    <a:ext uri="{FF2B5EF4-FFF2-40B4-BE49-F238E27FC236}">
                      <a16:creationId xmlns:a16="http://schemas.microsoft.com/office/drawing/2014/main" id="{C472266E-2299-C732-59E7-9E1591A4A5DD}"/>
                    </a:ext>
                  </a:extLst>
                </p14:cNvPr>
                <p14:cNvContentPartPr/>
                <p14:nvPr/>
              </p14:nvContentPartPr>
              <p14:xfrm>
                <a:off x="6655571" y="1244215"/>
                <a:ext cx="262440" cy="10440"/>
              </p14:xfrm>
            </p:contentPart>
          </mc:Choice>
          <mc:Fallback xmlns="">
            <p:pic>
              <p:nvPicPr>
                <p:cNvPr id="91" name="Ink 90">
                  <a:extLst>
                    <a:ext uri="{FF2B5EF4-FFF2-40B4-BE49-F238E27FC236}">
                      <a16:creationId xmlns:a16="http://schemas.microsoft.com/office/drawing/2014/main" id="{C472266E-2299-C732-59E7-9E1591A4A5DD}"/>
                    </a:ext>
                  </a:extLst>
                </p:cNvPr>
                <p:cNvPicPr/>
                <p:nvPr/>
              </p:nvPicPr>
              <p:blipFill>
                <a:blip r:embed="rId133"/>
                <a:stretch>
                  <a:fillRect/>
                </a:stretch>
              </p:blipFill>
              <p:spPr>
                <a:xfrm>
                  <a:off x="6646931" y="1235215"/>
                  <a:ext cx="280080" cy="28080"/>
                </a:xfrm>
                <a:prstGeom prst="rect">
                  <a:avLst/>
                </a:prstGeom>
              </p:spPr>
            </p:pic>
          </mc:Fallback>
        </mc:AlternateContent>
      </p:grpSp>
      <p:grpSp>
        <p:nvGrpSpPr>
          <p:cNvPr id="94" name="Group 93">
            <a:extLst>
              <a:ext uri="{FF2B5EF4-FFF2-40B4-BE49-F238E27FC236}">
                <a16:creationId xmlns:a16="http://schemas.microsoft.com/office/drawing/2014/main" id="{C06CCA8F-8CB5-515B-84D5-CD79C3571005}"/>
              </a:ext>
            </a:extLst>
          </p:cNvPr>
          <p:cNvGrpSpPr/>
          <p:nvPr/>
        </p:nvGrpSpPr>
        <p:grpSpPr>
          <a:xfrm>
            <a:off x="3775211" y="1774495"/>
            <a:ext cx="360360" cy="178560"/>
            <a:chOff x="3775211" y="1774495"/>
            <a:chExt cx="360360" cy="178560"/>
          </a:xfrm>
        </p:grpSpPr>
        <mc:AlternateContent xmlns:mc="http://schemas.openxmlformats.org/markup-compatibility/2006" xmlns:p14="http://schemas.microsoft.com/office/powerpoint/2010/main">
          <mc:Choice Requires="p14">
            <p:contentPart p14:bwMode="auto" r:id="rId134">
              <p14:nvContentPartPr>
                <p14:cNvPr id="92" name="Ink 91">
                  <a:extLst>
                    <a:ext uri="{FF2B5EF4-FFF2-40B4-BE49-F238E27FC236}">
                      <a16:creationId xmlns:a16="http://schemas.microsoft.com/office/drawing/2014/main" id="{9AA2ED1A-2D59-3338-718E-668F74DF7533}"/>
                    </a:ext>
                  </a:extLst>
                </p14:cNvPr>
                <p14:cNvContentPartPr/>
                <p14:nvPr/>
              </p14:nvContentPartPr>
              <p14:xfrm>
                <a:off x="3775211" y="1774495"/>
                <a:ext cx="123480" cy="178560"/>
              </p14:xfrm>
            </p:contentPart>
          </mc:Choice>
          <mc:Fallback xmlns="">
            <p:pic>
              <p:nvPicPr>
                <p:cNvPr id="92" name="Ink 91">
                  <a:extLst>
                    <a:ext uri="{FF2B5EF4-FFF2-40B4-BE49-F238E27FC236}">
                      <a16:creationId xmlns:a16="http://schemas.microsoft.com/office/drawing/2014/main" id="{9AA2ED1A-2D59-3338-718E-668F74DF7533}"/>
                    </a:ext>
                  </a:extLst>
                </p:cNvPr>
                <p:cNvPicPr/>
                <p:nvPr/>
              </p:nvPicPr>
              <p:blipFill>
                <a:blip r:embed="rId135"/>
                <a:stretch>
                  <a:fillRect/>
                </a:stretch>
              </p:blipFill>
              <p:spPr>
                <a:xfrm>
                  <a:off x="3766211" y="1765855"/>
                  <a:ext cx="14112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93" name="Ink 92">
                  <a:extLst>
                    <a:ext uri="{FF2B5EF4-FFF2-40B4-BE49-F238E27FC236}">
                      <a16:creationId xmlns:a16="http://schemas.microsoft.com/office/drawing/2014/main" id="{022444C8-C2F0-8F0C-98C8-D7F5D899AA68}"/>
                    </a:ext>
                  </a:extLst>
                </p14:cNvPr>
                <p14:cNvContentPartPr/>
                <p14:nvPr/>
              </p14:nvContentPartPr>
              <p14:xfrm>
                <a:off x="3985091" y="1779535"/>
                <a:ext cx="150480" cy="148320"/>
              </p14:xfrm>
            </p:contentPart>
          </mc:Choice>
          <mc:Fallback xmlns="">
            <p:pic>
              <p:nvPicPr>
                <p:cNvPr id="93" name="Ink 92">
                  <a:extLst>
                    <a:ext uri="{FF2B5EF4-FFF2-40B4-BE49-F238E27FC236}">
                      <a16:creationId xmlns:a16="http://schemas.microsoft.com/office/drawing/2014/main" id="{022444C8-C2F0-8F0C-98C8-D7F5D899AA68}"/>
                    </a:ext>
                  </a:extLst>
                </p:cNvPr>
                <p:cNvPicPr/>
                <p:nvPr/>
              </p:nvPicPr>
              <p:blipFill>
                <a:blip r:embed="rId137"/>
                <a:stretch>
                  <a:fillRect/>
                </a:stretch>
              </p:blipFill>
              <p:spPr>
                <a:xfrm>
                  <a:off x="3976451" y="1770535"/>
                  <a:ext cx="168120" cy="165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8">
            <p14:nvContentPartPr>
              <p14:cNvPr id="96" name="Ink 95">
                <a:extLst>
                  <a:ext uri="{FF2B5EF4-FFF2-40B4-BE49-F238E27FC236}">
                    <a16:creationId xmlns:a16="http://schemas.microsoft.com/office/drawing/2014/main" id="{1695F335-7DCE-B265-3C2A-ADC955F49C97}"/>
                  </a:ext>
                </a:extLst>
              </p14:cNvPr>
              <p14:cNvContentPartPr/>
              <p14:nvPr/>
            </p14:nvContentPartPr>
            <p14:xfrm>
              <a:off x="2325131" y="2209735"/>
              <a:ext cx="1432800" cy="468720"/>
            </p14:xfrm>
          </p:contentPart>
        </mc:Choice>
        <mc:Fallback xmlns="">
          <p:pic>
            <p:nvPicPr>
              <p:cNvPr id="96" name="Ink 95">
                <a:extLst>
                  <a:ext uri="{FF2B5EF4-FFF2-40B4-BE49-F238E27FC236}">
                    <a16:creationId xmlns:a16="http://schemas.microsoft.com/office/drawing/2014/main" id="{1695F335-7DCE-B265-3C2A-ADC955F49C97}"/>
                  </a:ext>
                </a:extLst>
              </p:cNvPr>
              <p:cNvPicPr/>
              <p:nvPr/>
            </p:nvPicPr>
            <p:blipFill>
              <a:blip r:embed="rId139"/>
              <a:stretch>
                <a:fillRect/>
              </a:stretch>
            </p:blipFill>
            <p:spPr>
              <a:xfrm>
                <a:off x="2316131" y="2201095"/>
                <a:ext cx="1450440" cy="48636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97" name="Ink 96">
                <a:extLst>
                  <a:ext uri="{FF2B5EF4-FFF2-40B4-BE49-F238E27FC236}">
                    <a16:creationId xmlns:a16="http://schemas.microsoft.com/office/drawing/2014/main" id="{C9106343-7997-93D2-26E6-74313CDF3702}"/>
                  </a:ext>
                </a:extLst>
              </p14:cNvPr>
              <p14:cNvContentPartPr/>
              <p14:nvPr/>
            </p14:nvContentPartPr>
            <p14:xfrm>
              <a:off x="4007051" y="2254735"/>
              <a:ext cx="1877040" cy="585360"/>
            </p14:xfrm>
          </p:contentPart>
        </mc:Choice>
        <mc:Fallback xmlns="">
          <p:pic>
            <p:nvPicPr>
              <p:cNvPr id="97" name="Ink 96">
                <a:extLst>
                  <a:ext uri="{FF2B5EF4-FFF2-40B4-BE49-F238E27FC236}">
                    <a16:creationId xmlns:a16="http://schemas.microsoft.com/office/drawing/2014/main" id="{C9106343-7997-93D2-26E6-74313CDF3702}"/>
                  </a:ext>
                </a:extLst>
              </p:cNvPr>
              <p:cNvPicPr/>
              <p:nvPr/>
            </p:nvPicPr>
            <p:blipFill>
              <a:blip r:embed="rId141"/>
              <a:stretch>
                <a:fillRect/>
              </a:stretch>
            </p:blipFill>
            <p:spPr>
              <a:xfrm>
                <a:off x="3998411" y="2245735"/>
                <a:ext cx="1894680" cy="603000"/>
              </a:xfrm>
              <a:prstGeom prst="rect">
                <a:avLst/>
              </a:prstGeom>
            </p:spPr>
          </p:pic>
        </mc:Fallback>
      </mc:AlternateContent>
      <p:grpSp>
        <p:nvGrpSpPr>
          <p:cNvPr id="100" name="Group 99">
            <a:extLst>
              <a:ext uri="{FF2B5EF4-FFF2-40B4-BE49-F238E27FC236}">
                <a16:creationId xmlns:a16="http://schemas.microsoft.com/office/drawing/2014/main" id="{B195F7E1-7F3E-BA99-4229-42C1F2A03171}"/>
              </a:ext>
            </a:extLst>
          </p:cNvPr>
          <p:cNvGrpSpPr/>
          <p:nvPr/>
        </p:nvGrpSpPr>
        <p:grpSpPr>
          <a:xfrm>
            <a:off x="6005051" y="2315215"/>
            <a:ext cx="1314720" cy="313560"/>
            <a:chOff x="6005051" y="2315215"/>
            <a:chExt cx="1314720" cy="313560"/>
          </a:xfrm>
        </p:grpSpPr>
        <mc:AlternateContent xmlns:mc="http://schemas.openxmlformats.org/markup-compatibility/2006" xmlns:p14="http://schemas.microsoft.com/office/powerpoint/2010/main">
          <mc:Choice Requires="p14">
            <p:contentPart p14:bwMode="auto" r:id="rId142">
              <p14:nvContentPartPr>
                <p14:cNvPr id="98" name="Ink 97">
                  <a:extLst>
                    <a:ext uri="{FF2B5EF4-FFF2-40B4-BE49-F238E27FC236}">
                      <a16:creationId xmlns:a16="http://schemas.microsoft.com/office/drawing/2014/main" id="{63102014-8A70-BF27-87DD-B90435E01187}"/>
                    </a:ext>
                  </a:extLst>
                </p14:cNvPr>
                <p14:cNvContentPartPr/>
                <p14:nvPr/>
              </p14:nvContentPartPr>
              <p14:xfrm>
                <a:off x="6005051" y="2315215"/>
                <a:ext cx="1314720" cy="313560"/>
              </p14:xfrm>
            </p:contentPart>
          </mc:Choice>
          <mc:Fallback xmlns="">
            <p:pic>
              <p:nvPicPr>
                <p:cNvPr id="98" name="Ink 97">
                  <a:extLst>
                    <a:ext uri="{FF2B5EF4-FFF2-40B4-BE49-F238E27FC236}">
                      <a16:creationId xmlns:a16="http://schemas.microsoft.com/office/drawing/2014/main" id="{63102014-8A70-BF27-87DD-B90435E01187}"/>
                    </a:ext>
                  </a:extLst>
                </p:cNvPr>
                <p:cNvPicPr/>
                <p:nvPr/>
              </p:nvPicPr>
              <p:blipFill>
                <a:blip r:embed="rId143"/>
                <a:stretch>
                  <a:fillRect/>
                </a:stretch>
              </p:blipFill>
              <p:spPr>
                <a:xfrm>
                  <a:off x="5996051" y="2306215"/>
                  <a:ext cx="1332360" cy="3312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99" name="Ink 98">
                  <a:extLst>
                    <a:ext uri="{FF2B5EF4-FFF2-40B4-BE49-F238E27FC236}">
                      <a16:creationId xmlns:a16="http://schemas.microsoft.com/office/drawing/2014/main" id="{CA23BD50-24BE-1508-3A92-35ABDC7155BA}"/>
                    </a:ext>
                  </a:extLst>
                </p14:cNvPr>
                <p14:cNvContentPartPr/>
                <p14:nvPr/>
              </p14:nvContentPartPr>
              <p14:xfrm>
                <a:off x="7063091" y="2456695"/>
                <a:ext cx="212040" cy="4320"/>
              </p14:xfrm>
            </p:contentPart>
          </mc:Choice>
          <mc:Fallback xmlns="">
            <p:pic>
              <p:nvPicPr>
                <p:cNvPr id="99" name="Ink 98">
                  <a:extLst>
                    <a:ext uri="{FF2B5EF4-FFF2-40B4-BE49-F238E27FC236}">
                      <a16:creationId xmlns:a16="http://schemas.microsoft.com/office/drawing/2014/main" id="{CA23BD50-24BE-1508-3A92-35ABDC7155BA}"/>
                    </a:ext>
                  </a:extLst>
                </p:cNvPr>
                <p:cNvPicPr/>
                <p:nvPr/>
              </p:nvPicPr>
              <p:blipFill>
                <a:blip r:embed="rId145"/>
                <a:stretch>
                  <a:fillRect/>
                </a:stretch>
              </p:blipFill>
              <p:spPr>
                <a:xfrm>
                  <a:off x="7054091" y="2448055"/>
                  <a:ext cx="229680" cy="21960"/>
                </a:xfrm>
                <a:prstGeom prst="rect">
                  <a:avLst/>
                </a:prstGeom>
              </p:spPr>
            </p:pic>
          </mc:Fallback>
        </mc:AlternateContent>
      </p:grpSp>
      <p:grpSp>
        <p:nvGrpSpPr>
          <p:cNvPr id="103" name="Group 102">
            <a:extLst>
              <a:ext uri="{FF2B5EF4-FFF2-40B4-BE49-F238E27FC236}">
                <a16:creationId xmlns:a16="http://schemas.microsoft.com/office/drawing/2014/main" id="{FCE2D92D-D871-5434-244A-9AADEF786CB6}"/>
              </a:ext>
            </a:extLst>
          </p:cNvPr>
          <p:cNvGrpSpPr/>
          <p:nvPr/>
        </p:nvGrpSpPr>
        <p:grpSpPr>
          <a:xfrm>
            <a:off x="3745331" y="3165175"/>
            <a:ext cx="416880" cy="158040"/>
            <a:chOff x="3745331" y="3165175"/>
            <a:chExt cx="416880" cy="158040"/>
          </a:xfrm>
        </p:grpSpPr>
        <mc:AlternateContent xmlns:mc="http://schemas.openxmlformats.org/markup-compatibility/2006" xmlns:p14="http://schemas.microsoft.com/office/powerpoint/2010/main">
          <mc:Choice Requires="p14">
            <p:contentPart p14:bwMode="auto" r:id="rId146">
              <p14:nvContentPartPr>
                <p14:cNvPr id="101" name="Ink 100">
                  <a:extLst>
                    <a:ext uri="{FF2B5EF4-FFF2-40B4-BE49-F238E27FC236}">
                      <a16:creationId xmlns:a16="http://schemas.microsoft.com/office/drawing/2014/main" id="{62685E93-A92B-72C9-0E13-842DAD1292D7}"/>
                    </a:ext>
                  </a:extLst>
                </p14:cNvPr>
                <p14:cNvContentPartPr/>
                <p14:nvPr/>
              </p14:nvContentPartPr>
              <p14:xfrm>
                <a:off x="3745331" y="3212695"/>
                <a:ext cx="137880" cy="110520"/>
              </p14:xfrm>
            </p:contentPart>
          </mc:Choice>
          <mc:Fallback xmlns="">
            <p:pic>
              <p:nvPicPr>
                <p:cNvPr id="101" name="Ink 100">
                  <a:extLst>
                    <a:ext uri="{FF2B5EF4-FFF2-40B4-BE49-F238E27FC236}">
                      <a16:creationId xmlns:a16="http://schemas.microsoft.com/office/drawing/2014/main" id="{62685E93-A92B-72C9-0E13-842DAD1292D7}"/>
                    </a:ext>
                  </a:extLst>
                </p:cNvPr>
                <p:cNvPicPr/>
                <p:nvPr/>
              </p:nvPicPr>
              <p:blipFill>
                <a:blip r:embed="rId147"/>
                <a:stretch>
                  <a:fillRect/>
                </a:stretch>
              </p:blipFill>
              <p:spPr>
                <a:xfrm>
                  <a:off x="3736691" y="3204055"/>
                  <a:ext cx="15552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02" name="Ink 101">
                  <a:extLst>
                    <a:ext uri="{FF2B5EF4-FFF2-40B4-BE49-F238E27FC236}">
                      <a16:creationId xmlns:a16="http://schemas.microsoft.com/office/drawing/2014/main" id="{7D6A0259-0040-0CD3-6162-7B4E4128F757}"/>
                    </a:ext>
                  </a:extLst>
                </p14:cNvPr>
                <p14:cNvContentPartPr/>
                <p14:nvPr/>
              </p14:nvContentPartPr>
              <p14:xfrm>
                <a:off x="3964571" y="3165175"/>
                <a:ext cx="197640" cy="105840"/>
              </p14:xfrm>
            </p:contentPart>
          </mc:Choice>
          <mc:Fallback xmlns="">
            <p:pic>
              <p:nvPicPr>
                <p:cNvPr id="102" name="Ink 101">
                  <a:extLst>
                    <a:ext uri="{FF2B5EF4-FFF2-40B4-BE49-F238E27FC236}">
                      <a16:creationId xmlns:a16="http://schemas.microsoft.com/office/drawing/2014/main" id="{7D6A0259-0040-0CD3-6162-7B4E4128F757}"/>
                    </a:ext>
                  </a:extLst>
                </p:cNvPr>
                <p:cNvPicPr/>
                <p:nvPr/>
              </p:nvPicPr>
              <p:blipFill>
                <a:blip r:embed="rId149"/>
                <a:stretch>
                  <a:fillRect/>
                </a:stretch>
              </p:blipFill>
              <p:spPr>
                <a:xfrm>
                  <a:off x="3955931" y="3156535"/>
                  <a:ext cx="215280" cy="123480"/>
                </a:xfrm>
                <a:prstGeom prst="rect">
                  <a:avLst/>
                </a:prstGeom>
              </p:spPr>
            </p:pic>
          </mc:Fallback>
        </mc:AlternateContent>
      </p:grpSp>
      <p:grpSp>
        <p:nvGrpSpPr>
          <p:cNvPr id="112" name="Group 111">
            <a:extLst>
              <a:ext uri="{FF2B5EF4-FFF2-40B4-BE49-F238E27FC236}">
                <a16:creationId xmlns:a16="http://schemas.microsoft.com/office/drawing/2014/main" id="{7DB33336-B85E-CD93-5371-CC9C477D0907}"/>
              </a:ext>
            </a:extLst>
          </p:cNvPr>
          <p:cNvGrpSpPr/>
          <p:nvPr/>
        </p:nvGrpSpPr>
        <p:grpSpPr>
          <a:xfrm>
            <a:off x="2214611" y="3503935"/>
            <a:ext cx="4472640" cy="579600"/>
            <a:chOff x="2214611" y="3503935"/>
            <a:chExt cx="4472640" cy="579600"/>
          </a:xfrm>
        </p:grpSpPr>
        <mc:AlternateContent xmlns:mc="http://schemas.openxmlformats.org/markup-compatibility/2006" xmlns:p14="http://schemas.microsoft.com/office/powerpoint/2010/main">
          <mc:Choice Requires="p14">
            <p:contentPart p14:bwMode="auto" r:id="rId150">
              <p14:nvContentPartPr>
                <p14:cNvPr id="104" name="Ink 103">
                  <a:extLst>
                    <a:ext uri="{FF2B5EF4-FFF2-40B4-BE49-F238E27FC236}">
                      <a16:creationId xmlns:a16="http://schemas.microsoft.com/office/drawing/2014/main" id="{04936820-03F1-97F9-DBEE-567FA5E99015}"/>
                    </a:ext>
                  </a:extLst>
                </p14:cNvPr>
                <p14:cNvContentPartPr/>
                <p14:nvPr/>
              </p14:nvContentPartPr>
              <p14:xfrm>
                <a:off x="2214611" y="3503935"/>
                <a:ext cx="1301760" cy="564120"/>
              </p14:xfrm>
            </p:contentPart>
          </mc:Choice>
          <mc:Fallback xmlns="">
            <p:pic>
              <p:nvPicPr>
                <p:cNvPr id="104" name="Ink 103">
                  <a:extLst>
                    <a:ext uri="{FF2B5EF4-FFF2-40B4-BE49-F238E27FC236}">
                      <a16:creationId xmlns:a16="http://schemas.microsoft.com/office/drawing/2014/main" id="{04936820-03F1-97F9-DBEE-567FA5E99015}"/>
                    </a:ext>
                  </a:extLst>
                </p:cNvPr>
                <p:cNvPicPr/>
                <p:nvPr/>
              </p:nvPicPr>
              <p:blipFill>
                <a:blip r:embed="rId151"/>
                <a:stretch>
                  <a:fillRect/>
                </a:stretch>
              </p:blipFill>
              <p:spPr>
                <a:xfrm>
                  <a:off x="2205971" y="3494935"/>
                  <a:ext cx="1319400" cy="58176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05" name="Ink 104">
                  <a:extLst>
                    <a:ext uri="{FF2B5EF4-FFF2-40B4-BE49-F238E27FC236}">
                      <a16:creationId xmlns:a16="http://schemas.microsoft.com/office/drawing/2014/main" id="{2BAADE37-9400-09BC-660E-5498AA34B764}"/>
                    </a:ext>
                  </a:extLst>
                </p14:cNvPr>
                <p14:cNvContentPartPr/>
                <p14:nvPr/>
              </p14:nvContentPartPr>
              <p14:xfrm>
                <a:off x="3302891" y="3724255"/>
                <a:ext cx="20880" cy="6120"/>
              </p14:xfrm>
            </p:contentPart>
          </mc:Choice>
          <mc:Fallback xmlns="">
            <p:pic>
              <p:nvPicPr>
                <p:cNvPr id="105" name="Ink 104">
                  <a:extLst>
                    <a:ext uri="{FF2B5EF4-FFF2-40B4-BE49-F238E27FC236}">
                      <a16:creationId xmlns:a16="http://schemas.microsoft.com/office/drawing/2014/main" id="{2BAADE37-9400-09BC-660E-5498AA34B764}"/>
                    </a:ext>
                  </a:extLst>
                </p:cNvPr>
                <p:cNvPicPr/>
                <p:nvPr/>
              </p:nvPicPr>
              <p:blipFill>
                <a:blip r:embed="rId153"/>
                <a:stretch>
                  <a:fillRect/>
                </a:stretch>
              </p:blipFill>
              <p:spPr>
                <a:xfrm>
                  <a:off x="3294251" y="3715615"/>
                  <a:ext cx="3852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06" name="Ink 105">
                  <a:extLst>
                    <a:ext uri="{FF2B5EF4-FFF2-40B4-BE49-F238E27FC236}">
                      <a16:creationId xmlns:a16="http://schemas.microsoft.com/office/drawing/2014/main" id="{BAA5858C-2D12-5478-13A7-3ED742EDA4AD}"/>
                    </a:ext>
                  </a:extLst>
                </p14:cNvPr>
                <p14:cNvContentPartPr/>
                <p14:nvPr/>
              </p14:nvContentPartPr>
              <p14:xfrm>
                <a:off x="2677211" y="3650095"/>
                <a:ext cx="381600" cy="20160"/>
              </p14:xfrm>
            </p:contentPart>
          </mc:Choice>
          <mc:Fallback xmlns="">
            <p:pic>
              <p:nvPicPr>
                <p:cNvPr id="106" name="Ink 105">
                  <a:extLst>
                    <a:ext uri="{FF2B5EF4-FFF2-40B4-BE49-F238E27FC236}">
                      <a16:creationId xmlns:a16="http://schemas.microsoft.com/office/drawing/2014/main" id="{BAA5858C-2D12-5478-13A7-3ED742EDA4AD}"/>
                    </a:ext>
                  </a:extLst>
                </p:cNvPr>
                <p:cNvPicPr/>
                <p:nvPr/>
              </p:nvPicPr>
              <p:blipFill>
                <a:blip r:embed="rId155"/>
                <a:stretch>
                  <a:fillRect/>
                </a:stretch>
              </p:blipFill>
              <p:spPr>
                <a:xfrm>
                  <a:off x="2668571" y="3641455"/>
                  <a:ext cx="39924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07" name="Ink 106">
                  <a:extLst>
                    <a:ext uri="{FF2B5EF4-FFF2-40B4-BE49-F238E27FC236}">
                      <a16:creationId xmlns:a16="http://schemas.microsoft.com/office/drawing/2014/main" id="{86907583-BD49-F704-61D8-DCE6FA394DDB}"/>
                    </a:ext>
                  </a:extLst>
                </p14:cNvPr>
                <p14:cNvContentPartPr/>
                <p14:nvPr/>
              </p14:nvContentPartPr>
              <p14:xfrm>
                <a:off x="2412251" y="3603655"/>
                <a:ext cx="61560" cy="5040"/>
              </p14:xfrm>
            </p:contentPart>
          </mc:Choice>
          <mc:Fallback xmlns="">
            <p:pic>
              <p:nvPicPr>
                <p:cNvPr id="107" name="Ink 106">
                  <a:extLst>
                    <a:ext uri="{FF2B5EF4-FFF2-40B4-BE49-F238E27FC236}">
                      <a16:creationId xmlns:a16="http://schemas.microsoft.com/office/drawing/2014/main" id="{86907583-BD49-F704-61D8-DCE6FA394DDB}"/>
                    </a:ext>
                  </a:extLst>
                </p:cNvPr>
                <p:cNvPicPr/>
                <p:nvPr/>
              </p:nvPicPr>
              <p:blipFill>
                <a:blip r:embed="rId157"/>
                <a:stretch>
                  <a:fillRect/>
                </a:stretch>
              </p:blipFill>
              <p:spPr>
                <a:xfrm>
                  <a:off x="2403611" y="3594655"/>
                  <a:ext cx="7920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08" name="Ink 107">
                  <a:extLst>
                    <a:ext uri="{FF2B5EF4-FFF2-40B4-BE49-F238E27FC236}">
                      <a16:creationId xmlns:a16="http://schemas.microsoft.com/office/drawing/2014/main" id="{4BA0EDD6-3505-F0E5-DC35-487CC48325A2}"/>
                    </a:ext>
                  </a:extLst>
                </p14:cNvPr>
                <p14:cNvContentPartPr/>
                <p14:nvPr/>
              </p14:nvContentPartPr>
              <p14:xfrm>
                <a:off x="3763691" y="3676015"/>
                <a:ext cx="850680" cy="233640"/>
              </p14:xfrm>
            </p:contentPart>
          </mc:Choice>
          <mc:Fallback xmlns="">
            <p:pic>
              <p:nvPicPr>
                <p:cNvPr id="108" name="Ink 107">
                  <a:extLst>
                    <a:ext uri="{FF2B5EF4-FFF2-40B4-BE49-F238E27FC236}">
                      <a16:creationId xmlns:a16="http://schemas.microsoft.com/office/drawing/2014/main" id="{4BA0EDD6-3505-F0E5-DC35-487CC48325A2}"/>
                    </a:ext>
                  </a:extLst>
                </p:cNvPr>
                <p:cNvPicPr/>
                <p:nvPr/>
              </p:nvPicPr>
              <p:blipFill>
                <a:blip r:embed="rId159"/>
                <a:stretch>
                  <a:fillRect/>
                </a:stretch>
              </p:blipFill>
              <p:spPr>
                <a:xfrm>
                  <a:off x="3754691" y="3667375"/>
                  <a:ext cx="86832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09" name="Ink 108">
                  <a:extLst>
                    <a:ext uri="{FF2B5EF4-FFF2-40B4-BE49-F238E27FC236}">
                      <a16:creationId xmlns:a16="http://schemas.microsoft.com/office/drawing/2014/main" id="{BD902984-E8C2-AE88-2F83-51AB8D9BD7B9}"/>
                    </a:ext>
                  </a:extLst>
                </p14:cNvPr>
                <p14:cNvContentPartPr/>
                <p14:nvPr/>
              </p14:nvContentPartPr>
              <p14:xfrm>
                <a:off x="4886531" y="3559735"/>
                <a:ext cx="1800720" cy="523800"/>
              </p14:xfrm>
            </p:contentPart>
          </mc:Choice>
          <mc:Fallback xmlns="">
            <p:pic>
              <p:nvPicPr>
                <p:cNvPr id="109" name="Ink 108">
                  <a:extLst>
                    <a:ext uri="{FF2B5EF4-FFF2-40B4-BE49-F238E27FC236}">
                      <a16:creationId xmlns:a16="http://schemas.microsoft.com/office/drawing/2014/main" id="{BD902984-E8C2-AE88-2F83-51AB8D9BD7B9}"/>
                    </a:ext>
                  </a:extLst>
                </p:cNvPr>
                <p:cNvPicPr/>
                <p:nvPr/>
              </p:nvPicPr>
              <p:blipFill>
                <a:blip r:embed="rId161"/>
                <a:stretch>
                  <a:fillRect/>
                </a:stretch>
              </p:blipFill>
              <p:spPr>
                <a:xfrm>
                  <a:off x="4877891" y="3550735"/>
                  <a:ext cx="1818360" cy="54144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10" name="Ink 109">
                  <a:extLst>
                    <a:ext uri="{FF2B5EF4-FFF2-40B4-BE49-F238E27FC236}">
                      <a16:creationId xmlns:a16="http://schemas.microsoft.com/office/drawing/2014/main" id="{DE4EEB25-37DC-BE58-0BFC-2299A0D137DB}"/>
                    </a:ext>
                  </a:extLst>
                </p14:cNvPr>
                <p14:cNvContentPartPr/>
                <p14:nvPr/>
              </p14:nvContentPartPr>
              <p14:xfrm>
                <a:off x="5217011" y="3625255"/>
                <a:ext cx="11520" cy="15480"/>
              </p14:xfrm>
            </p:contentPart>
          </mc:Choice>
          <mc:Fallback xmlns="">
            <p:pic>
              <p:nvPicPr>
                <p:cNvPr id="110" name="Ink 109">
                  <a:extLst>
                    <a:ext uri="{FF2B5EF4-FFF2-40B4-BE49-F238E27FC236}">
                      <a16:creationId xmlns:a16="http://schemas.microsoft.com/office/drawing/2014/main" id="{DE4EEB25-37DC-BE58-0BFC-2299A0D137DB}"/>
                    </a:ext>
                  </a:extLst>
                </p:cNvPr>
                <p:cNvPicPr/>
                <p:nvPr/>
              </p:nvPicPr>
              <p:blipFill>
                <a:blip r:embed="rId163"/>
                <a:stretch>
                  <a:fillRect/>
                </a:stretch>
              </p:blipFill>
              <p:spPr>
                <a:xfrm>
                  <a:off x="5208371" y="3616255"/>
                  <a:ext cx="29160" cy="33120"/>
                </a:xfrm>
                <a:prstGeom prst="rect">
                  <a:avLst/>
                </a:prstGeom>
              </p:spPr>
            </p:pic>
          </mc:Fallback>
        </mc:AlternateContent>
      </p:grpSp>
      <p:grpSp>
        <p:nvGrpSpPr>
          <p:cNvPr id="115" name="Group 114">
            <a:extLst>
              <a:ext uri="{FF2B5EF4-FFF2-40B4-BE49-F238E27FC236}">
                <a16:creationId xmlns:a16="http://schemas.microsoft.com/office/drawing/2014/main" id="{C135440C-524D-E692-E521-CE647D21DF63}"/>
              </a:ext>
            </a:extLst>
          </p:cNvPr>
          <p:cNvGrpSpPr/>
          <p:nvPr/>
        </p:nvGrpSpPr>
        <p:grpSpPr>
          <a:xfrm>
            <a:off x="1205171" y="2342935"/>
            <a:ext cx="1097640" cy="2432160"/>
            <a:chOff x="1205171" y="2342935"/>
            <a:chExt cx="1097640" cy="2432160"/>
          </a:xfrm>
        </p:grpSpPr>
        <mc:AlternateContent xmlns:mc="http://schemas.openxmlformats.org/markup-compatibility/2006" xmlns:p14="http://schemas.microsoft.com/office/powerpoint/2010/main">
          <mc:Choice Requires="p14">
            <p:contentPart p14:bwMode="auto" r:id="rId164">
              <p14:nvContentPartPr>
                <p14:cNvPr id="113" name="Ink 112">
                  <a:extLst>
                    <a:ext uri="{FF2B5EF4-FFF2-40B4-BE49-F238E27FC236}">
                      <a16:creationId xmlns:a16="http://schemas.microsoft.com/office/drawing/2014/main" id="{FBD33C74-C1D0-0267-B0FA-32EABD165371}"/>
                    </a:ext>
                  </a:extLst>
                </p14:cNvPr>
                <p14:cNvContentPartPr/>
                <p14:nvPr/>
              </p14:nvContentPartPr>
              <p14:xfrm>
                <a:off x="1873691" y="2342935"/>
                <a:ext cx="429120" cy="1664640"/>
              </p14:xfrm>
            </p:contentPart>
          </mc:Choice>
          <mc:Fallback xmlns="">
            <p:pic>
              <p:nvPicPr>
                <p:cNvPr id="113" name="Ink 112">
                  <a:extLst>
                    <a:ext uri="{FF2B5EF4-FFF2-40B4-BE49-F238E27FC236}">
                      <a16:creationId xmlns:a16="http://schemas.microsoft.com/office/drawing/2014/main" id="{FBD33C74-C1D0-0267-B0FA-32EABD165371}"/>
                    </a:ext>
                  </a:extLst>
                </p:cNvPr>
                <p:cNvPicPr/>
                <p:nvPr/>
              </p:nvPicPr>
              <p:blipFill>
                <a:blip r:embed="rId165"/>
                <a:stretch>
                  <a:fillRect/>
                </a:stretch>
              </p:blipFill>
              <p:spPr>
                <a:xfrm>
                  <a:off x="1865051" y="2334295"/>
                  <a:ext cx="446760" cy="16822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14" name="Ink 113">
                  <a:extLst>
                    <a:ext uri="{FF2B5EF4-FFF2-40B4-BE49-F238E27FC236}">
                      <a16:creationId xmlns:a16="http://schemas.microsoft.com/office/drawing/2014/main" id="{55D4A27F-20BB-6520-AA84-81A0AB98D3E6}"/>
                    </a:ext>
                  </a:extLst>
                </p14:cNvPr>
                <p14:cNvContentPartPr/>
                <p14:nvPr/>
              </p14:nvContentPartPr>
              <p14:xfrm>
                <a:off x="1205171" y="3339055"/>
                <a:ext cx="746280" cy="1436040"/>
              </p14:xfrm>
            </p:contentPart>
          </mc:Choice>
          <mc:Fallback xmlns="">
            <p:pic>
              <p:nvPicPr>
                <p:cNvPr id="114" name="Ink 113">
                  <a:extLst>
                    <a:ext uri="{FF2B5EF4-FFF2-40B4-BE49-F238E27FC236}">
                      <a16:creationId xmlns:a16="http://schemas.microsoft.com/office/drawing/2014/main" id="{55D4A27F-20BB-6520-AA84-81A0AB98D3E6}"/>
                    </a:ext>
                  </a:extLst>
                </p:cNvPr>
                <p:cNvPicPr/>
                <p:nvPr/>
              </p:nvPicPr>
              <p:blipFill>
                <a:blip r:embed="rId167"/>
                <a:stretch>
                  <a:fillRect/>
                </a:stretch>
              </p:blipFill>
              <p:spPr>
                <a:xfrm>
                  <a:off x="1196171" y="3330055"/>
                  <a:ext cx="763920" cy="1453680"/>
                </a:xfrm>
                <a:prstGeom prst="rect">
                  <a:avLst/>
                </a:prstGeom>
              </p:spPr>
            </p:pic>
          </mc:Fallback>
        </mc:AlternateContent>
      </p:grpSp>
      <p:grpSp>
        <p:nvGrpSpPr>
          <p:cNvPr id="120" name="Group 119">
            <a:extLst>
              <a:ext uri="{FF2B5EF4-FFF2-40B4-BE49-F238E27FC236}">
                <a16:creationId xmlns:a16="http://schemas.microsoft.com/office/drawing/2014/main" id="{3F55A792-0D51-402A-A57D-9A129D34C977}"/>
              </a:ext>
            </a:extLst>
          </p:cNvPr>
          <p:cNvGrpSpPr/>
          <p:nvPr/>
        </p:nvGrpSpPr>
        <p:grpSpPr>
          <a:xfrm>
            <a:off x="1916531" y="4527415"/>
            <a:ext cx="2399400" cy="727200"/>
            <a:chOff x="1916531" y="4527415"/>
            <a:chExt cx="2399400" cy="727200"/>
          </a:xfrm>
        </p:grpSpPr>
        <mc:AlternateContent xmlns:mc="http://schemas.openxmlformats.org/markup-compatibility/2006" xmlns:p14="http://schemas.microsoft.com/office/powerpoint/2010/main">
          <mc:Choice Requires="p14">
            <p:contentPart p14:bwMode="auto" r:id="rId168">
              <p14:nvContentPartPr>
                <p14:cNvPr id="116" name="Ink 115">
                  <a:extLst>
                    <a:ext uri="{FF2B5EF4-FFF2-40B4-BE49-F238E27FC236}">
                      <a16:creationId xmlns:a16="http://schemas.microsoft.com/office/drawing/2014/main" id="{5885427D-BA00-7643-13A6-EC9752E595EF}"/>
                    </a:ext>
                  </a:extLst>
                </p14:cNvPr>
                <p14:cNvContentPartPr/>
                <p14:nvPr/>
              </p14:nvContentPartPr>
              <p14:xfrm>
                <a:off x="1916531" y="4822255"/>
                <a:ext cx="1228680" cy="432360"/>
              </p14:xfrm>
            </p:contentPart>
          </mc:Choice>
          <mc:Fallback xmlns="">
            <p:pic>
              <p:nvPicPr>
                <p:cNvPr id="116" name="Ink 115">
                  <a:extLst>
                    <a:ext uri="{FF2B5EF4-FFF2-40B4-BE49-F238E27FC236}">
                      <a16:creationId xmlns:a16="http://schemas.microsoft.com/office/drawing/2014/main" id="{5885427D-BA00-7643-13A6-EC9752E595EF}"/>
                    </a:ext>
                  </a:extLst>
                </p:cNvPr>
                <p:cNvPicPr/>
                <p:nvPr/>
              </p:nvPicPr>
              <p:blipFill>
                <a:blip r:embed="rId169"/>
                <a:stretch>
                  <a:fillRect/>
                </a:stretch>
              </p:blipFill>
              <p:spPr>
                <a:xfrm>
                  <a:off x="1907531" y="4813255"/>
                  <a:ext cx="1246320" cy="45000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17" name="Ink 116">
                  <a:extLst>
                    <a:ext uri="{FF2B5EF4-FFF2-40B4-BE49-F238E27FC236}">
                      <a16:creationId xmlns:a16="http://schemas.microsoft.com/office/drawing/2014/main" id="{E348651B-A50A-DD11-5D13-8C9DC106C867}"/>
                    </a:ext>
                  </a:extLst>
                </p14:cNvPr>
                <p14:cNvContentPartPr/>
                <p14:nvPr/>
              </p14:nvContentPartPr>
              <p14:xfrm>
                <a:off x="2177171" y="4527415"/>
                <a:ext cx="27360" cy="16200"/>
              </p14:xfrm>
            </p:contentPart>
          </mc:Choice>
          <mc:Fallback xmlns="">
            <p:pic>
              <p:nvPicPr>
                <p:cNvPr id="117" name="Ink 116">
                  <a:extLst>
                    <a:ext uri="{FF2B5EF4-FFF2-40B4-BE49-F238E27FC236}">
                      <a16:creationId xmlns:a16="http://schemas.microsoft.com/office/drawing/2014/main" id="{E348651B-A50A-DD11-5D13-8C9DC106C867}"/>
                    </a:ext>
                  </a:extLst>
                </p:cNvPr>
                <p:cNvPicPr/>
                <p:nvPr/>
              </p:nvPicPr>
              <p:blipFill>
                <a:blip r:embed="rId171"/>
                <a:stretch>
                  <a:fillRect/>
                </a:stretch>
              </p:blipFill>
              <p:spPr>
                <a:xfrm>
                  <a:off x="2168531" y="4518415"/>
                  <a:ext cx="4500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18" name="Ink 117">
                  <a:extLst>
                    <a:ext uri="{FF2B5EF4-FFF2-40B4-BE49-F238E27FC236}">
                      <a16:creationId xmlns:a16="http://schemas.microsoft.com/office/drawing/2014/main" id="{57B37E8B-876E-F62D-B698-AABE1AF8F260}"/>
                    </a:ext>
                  </a:extLst>
                </p14:cNvPr>
                <p14:cNvContentPartPr/>
                <p14:nvPr/>
              </p14:nvContentPartPr>
              <p14:xfrm>
                <a:off x="3311531" y="4599415"/>
                <a:ext cx="1004400" cy="465480"/>
              </p14:xfrm>
            </p:contentPart>
          </mc:Choice>
          <mc:Fallback xmlns="">
            <p:pic>
              <p:nvPicPr>
                <p:cNvPr id="118" name="Ink 117">
                  <a:extLst>
                    <a:ext uri="{FF2B5EF4-FFF2-40B4-BE49-F238E27FC236}">
                      <a16:creationId xmlns:a16="http://schemas.microsoft.com/office/drawing/2014/main" id="{57B37E8B-876E-F62D-B698-AABE1AF8F260}"/>
                    </a:ext>
                  </a:extLst>
                </p:cNvPr>
                <p:cNvPicPr/>
                <p:nvPr/>
              </p:nvPicPr>
              <p:blipFill>
                <a:blip r:embed="rId173"/>
                <a:stretch>
                  <a:fillRect/>
                </a:stretch>
              </p:blipFill>
              <p:spPr>
                <a:xfrm>
                  <a:off x="3302891" y="4590415"/>
                  <a:ext cx="1022040" cy="48312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19" name="Ink 118">
                  <a:extLst>
                    <a:ext uri="{FF2B5EF4-FFF2-40B4-BE49-F238E27FC236}">
                      <a16:creationId xmlns:a16="http://schemas.microsoft.com/office/drawing/2014/main" id="{DE9A49A3-DFD2-4724-BAB3-E6BBD19E3596}"/>
                    </a:ext>
                  </a:extLst>
                </p14:cNvPr>
                <p14:cNvContentPartPr/>
                <p14:nvPr/>
              </p14:nvContentPartPr>
              <p14:xfrm>
                <a:off x="3369491" y="4788775"/>
                <a:ext cx="478800" cy="33480"/>
              </p14:xfrm>
            </p:contentPart>
          </mc:Choice>
          <mc:Fallback xmlns="">
            <p:pic>
              <p:nvPicPr>
                <p:cNvPr id="119" name="Ink 118">
                  <a:extLst>
                    <a:ext uri="{FF2B5EF4-FFF2-40B4-BE49-F238E27FC236}">
                      <a16:creationId xmlns:a16="http://schemas.microsoft.com/office/drawing/2014/main" id="{DE9A49A3-DFD2-4724-BAB3-E6BBD19E3596}"/>
                    </a:ext>
                  </a:extLst>
                </p:cNvPr>
                <p:cNvPicPr/>
                <p:nvPr/>
              </p:nvPicPr>
              <p:blipFill>
                <a:blip r:embed="rId175"/>
                <a:stretch>
                  <a:fillRect/>
                </a:stretch>
              </p:blipFill>
              <p:spPr>
                <a:xfrm>
                  <a:off x="3360491" y="4779775"/>
                  <a:ext cx="496440" cy="51120"/>
                </a:xfrm>
                <a:prstGeom prst="rect">
                  <a:avLst/>
                </a:prstGeom>
              </p:spPr>
            </p:pic>
          </mc:Fallback>
        </mc:AlternateContent>
      </p:grpSp>
    </p:spTree>
    <p:extLst>
      <p:ext uri="{BB962C8B-B14F-4D97-AF65-F5344CB8AC3E}">
        <p14:creationId xmlns:p14="http://schemas.microsoft.com/office/powerpoint/2010/main" val="1496595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9D7E07-A088-3706-3F0B-2CBC0D9E2717}"/>
              </a:ext>
            </a:extLst>
          </p:cNvPr>
          <p:cNvPicPr>
            <a:picLocks noChangeAspect="1"/>
          </p:cNvPicPr>
          <p:nvPr/>
        </p:nvPicPr>
        <p:blipFill>
          <a:blip r:embed="rId2"/>
          <a:stretch>
            <a:fillRect/>
          </a:stretch>
        </p:blipFill>
        <p:spPr>
          <a:xfrm>
            <a:off x="1802279" y="188329"/>
            <a:ext cx="8990904" cy="5791200"/>
          </a:xfrm>
          <a:prstGeom prst="rect">
            <a:avLst/>
          </a:prstGeom>
        </p:spPr>
      </p:pic>
      <p:grpSp>
        <p:nvGrpSpPr>
          <p:cNvPr id="9" name="Group 8">
            <a:extLst>
              <a:ext uri="{FF2B5EF4-FFF2-40B4-BE49-F238E27FC236}">
                <a16:creationId xmlns:a16="http://schemas.microsoft.com/office/drawing/2014/main" id="{52123458-F25F-B218-35F2-2FABCA4D4256}"/>
              </a:ext>
            </a:extLst>
          </p:cNvPr>
          <p:cNvGrpSpPr/>
          <p:nvPr/>
        </p:nvGrpSpPr>
        <p:grpSpPr>
          <a:xfrm>
            <a:off x="9889811" y="5545909"/>
            <a:ext cx="461520" cy="223920"/>
            <a:chOff x="9889811" y="5545909"/>
            <a:chExt cx="461520" cy="223920"/>
          </a:xfrm>
        </p:grpSpPr>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9DC0C9E6-82DA-45A1-8EDF-E56313015A8B}"/>
                    </a:ext>
                  </a:extLst>
                </p14:cNvPr>
                <p14:cNvContentPartPr/>
                <p14:nvPr/>
              </p14:nvContentPartPr>
              <p14:xfrm>
                <a:off x="9889811" y="5545909"/>
                <a:ext cx="169560" cy="189000"/>
              </p14:xfrm>
            </p:contentPart>
          </mc:Choice>
          <mc:Fallback xmlns="">
            <p:pic>
              <p:nvPicPr>
                <p:cNvPr id="2" name="Ink 1">
                  <a:extLst>
                    <a:ext uri="{FF2B5EF4-FFF2-40B4-BE49-F238E27FC236}">
                      <a16:creationId xmlns:a16="http://schemas.microsoft.com/office/drawing/2014/main" id="{9DC0C9E6-82DA-45A1-8EDF-E56313015A8B}"/>
                    </a:ext>
                  </a:extLst>
                </p:cNvPr>
                <p:cNvPicPr/>
                <p:nvPr/>
              </p:nvPicPr>
              <p:blipFill>
                <a:blip r:embed="rId4"/>
                <a:stretch>
                  <a:fillRect/>
                </a:stretch>
              </p:blipFill>
              <p:spPr>
                <a:xfrm>
                  <a:off x="9881171" y="5537269"/>
                  <a:ext cx="18720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B550BB89-C680-A0F3-F3AB-4296074A204E}"/>
                    </a:ext>
                  </a:extLst>
                </p14:cNvPr>
                <p14:cNvContentPartPr/>
                <p14:nvPr/>
              </p14:nvContentPartPr>
              <p14:xfrm>
                <a:off x="10080971" y="5557429"/>
                <a:ext cx="22680" cy="170280"/>
              </p14:xfrm>
            </p:contentPart>
          </mc:Choice>
          <mc:Fallback xmlns="">
            <p:pic>
              <p:nvPicPr>
                <p:cNvPr id="4" name="Ink 3">
                  <a:extLst>
                    <a:ext uri="{FF2B5EF4-FFF2-40B4-BE49-F238E27FC236}">
                      <a16:creationId xmlns:a16="http://schemas.microsoft.com/office/drawing/2014/main" id="{B550BB89-C680-A0F3-F3AB-4296074A204E}"/>
                    </a:ext>
                  </a:extLst>
                </p:cNvPr>
                <p:cNvPicPr/>
                <p:nvPr/>
              </p:nvPicPr>
              <p:blipFill>
                <a:blip r:embed="rId6"/>
                <a:stretch>
                  <a:fillRect/>
                </a:stretch>
              </p:blipFill>
              <p:spPr>
                <a:xfrm>
                  <a:off x="10071971" y="5548789"/>
                  <a:ext cx="4032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Ink 4">
                  <a:extLst>
                    <a:ext uri="{FF2B5EF4-FFF2-40B4-BE49-F238E27FC236}">
                      <a16:creationId xmlns:a16="http://schemas.microsoft.com/office/drawing/2014/main" id="{454C3E85-C13F-1DBA-64CE-094B1425041A}"/>
                    </a:ext>
                  </a:extLst>
                </p14:cNvPr>
                <p14:cNvContentPartPr/>
                <p14:nvPr/>
              </p14:nvContentPartPr>
              <p14:xfrm>
                <a:off x="10122371" y="5553109"/>
                <a:ext cx="38880" cy="198000"/>
              </p14:xfrm>
            </p:contentPart>
          </mc:Choice>
          <mc:Fallback xmlns="">
            <p:pic>
              <p:nvPicPr>
                <p:cNvPr id="5" name="Ink 4">
                  <a:extLst>
                    <a:ext uri="{FF2B5EF4-FFF2-40B4-BE49-F238E27FC236}">
                      <a16:creationId xmlns:a16="http://schemas.microsoft.com/office/drawing/2014/main" id="{454C3E85-C13F-1DBA-64CE-094B1425041A}"/>
                    </a:ext>
                  </a:extLst>
                </p:cNvPr>
                <p:cNvPicPr/>
                <p:nvPr/>
              </p:nvPicPr>
              <p:blipFill>
                <a:blip r:embed="rId8"/>
                <a:stretch>
                  <a:fillRect/>
                </a:stretch>
              </p:blipFill>
              <p:spPr>
                <a:xfrm>
                  <a:off x="10113371" y="5544469"/>
                  <a:ext cx="5652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Ink 5">
                  <a:extLst>
                    <a:ext uri="{FF2B5EF4-FFF2-40B4-BE49-F238E27FC236}">
                      <a16:creationId xmlns:a16="http://schemas.microsoft.com/office/drawing/2014/main" id="{4D5B4441-E843-7E88-CDE1-32B76F5681AA}"/>
                    </a:ext>
                  </a:extLst>
                </p14:cNvPr>
                <p14:cNvContentPartPr/>
                <p14:nvPr/>
              </p14:nvContentPartPr>
              <p14:xfrm>
                <a:off x="10101851" y="5648869"/>
                <a:ext cx="83880" cy="20880"/>
              </p14:xfrm>
            </p:contentPart>
          </mc:Choice>
          <mc:Fallback xmlns="">
            <p:pic>
              <p:nvPicPr>
                <p:cNvPr id="6" name="Ink 5">
                  <a:extLst>
                    <a:ext uri="{FF2B5EF4-FFF2-40B4-BE49-F238E27FC236}">
                      <a16:creationId xmlns:a16="http://schemas.microsoft.com/office/drawing/2014/main" id="{4D5B4441-E843-7E88-CDE1-32B76F5681AA}"/>
                    </a:ext>
                  </a:extLst>
                </p:cNvPr>
                <p:cNvPicPr/>
                <p:nvPr/>
              </p:nvPicPr>
              <p:blipFill>
                <a:blip r:embed="rId10"/>
                <a:stretch>
                  <a:fillRect/>
                </a:stretch>
              </p:blipFill>
              <p:spPr>
                <a:xfrm>
                  <a:off x="10092851" y="5639869"/>
                  <a:ext cx="10152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Ink 6">
                  <a:extLst>
                    <a:ext uri="{FF2B5EF4-FFF2-40B4-BE49-F238E27FC236}">
                      <a16:creationId xmlns:a16="http://schemas.microsoft.com/office/drawing/2014/main" id="{6895879D-4D5E-A252-B873-9B604FBBA09E}"/>
                    </a:ext>
                  </a:extLst>
                </p14:cNvPr>
                <p14:cNvContentPartPr/>
                <p14:nvPr/>
              </p14:nvContentPartPr>
              <p14:xfrm>
                <a:off x="10224971" y="5640589"/>
                <a:ext cx="106200" cy="129240"/>
              </p14:xfrm>
            </p:contentPart>
          </mc:Choice>
          <mc:Fallback xmlns="">
            <p:pic>
              <p:nvPicPr>
                <p:cNvPr id="7" name="Ink 6">
                  <a:extLst>
                    <a:ext uri="{FF2B5EF4-FFF2-40B4-BE49-F238E27FC236}">
                      <a16:creationId xmlns:a16="http://schemas.microsoft.com/office/drawing/2014/main" id="{6895879D-4D5E-A252-B873-9B604FBBA09E}"/>
                    </a:ext>
                  </a:extLst>
                </p:cNvPr>
                <p:cNvPicPr/>
                <p:nvPr/>
              </p:nvPicPr>
              <p:blipFill>
                <a:blip r:embed="rId12"/>
                <a:stretch>
                  <a:fillRect/>
                </a:stretch>
              </p:blipFill>
              <p:spPr>
                <a:xfrm>
                  <a:off x="10215971" y="5631589"/>
                  <a:ext cx="12384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 name="Ink 7">
                  <a:extLst>
                    <a:ext uri="{FF2B5EF4-FFF2-40B4-BE49-F238E27FC236}">
                      <a16:creationId xmlns:a16="http://schemas.microsoft.com/office/drawing/2014/main" id="{D328087E-7C0C-674A-18B0-C8F8A225FB09}"/>
                    </a:ext>
                  </a:extLst>
                </p14:cNvPr>
                <p14:cNvContentPartPr/>
                <p14:nvPr/>
              </p14:nvContentPartPr>
              <p14:xfrm>
                <a:off x="10242251" y="5713669"/>
                <a:ext cx="109080" cy="14040"/>
              </p14:xfrm>
            </p:contentPart>
          </mc:Choice>
          <mc:Fallback xmlns="">
            <p:pic>
              <p:nvPicPr>
                <p:cNvPr id="8" name="Ink 7">
                  <a:extLst>
                    <a:ext uri="{FF2B5EF4-FFF2-40B4-BE49-F238E27FC236}">
                      <a16:creationId xmlns:a16="http://schemas.microsoft.com/office/drawing/2014/main" id="{D328087E-7C0C-674A-18B0-C8F8A225FB09}"/>
                    </a:ext>
                  </a:extLst>
                </p:cNvPr>
                <p:cNvPicPr/>
                <p:nvPr/>
              </p:nvPicPr>
              <p:blipFill>
                <a:blip r:embed="rId14"/>
                <a:stretch>
                  <a:fillRect/>
                </a:stretch>
              </p:blipFill>
              <p:spPr>
                <a:xfrm>
                  <a:off x="10233251" y="5705029"/>
                  <a:ext cx="126720" cy="31680"/>
                </a:xfrm>
                <a:prstGeom prst="rect">
                  <a:avLst/>
                </a:prstGeom>
              </p:spPr>
            </p:pic>
          </mc:Fallback>
        </mc:AlternateContent>
      </p:grpSp>
      <p:grpSp>
        <p:nvGrpSpPr>
          <p:cNvPr id="28" name="Group 27">
            <a:extLst>
              <a:ext uri="{FF2B5EF4-FFF2-40B4-BE49-F238E27FC236}">
                <a16:creationId xmlns:a16="http://schemas.microsoft.com/office/drawing/2014/main" id="{30AAE294-638B-3B21-C00D-68A65931C081}"/>
              </a:ext>
            </a:extLst>
          </p:cNvPr>
          <p:cNvGrpSpPr/>
          <p:nvPr/>
        </p:nvGrpSpPr>
        <p:grpSpPr>
          <a:xfrm>
            <a:off x="7810091" y="6251869"/>
            <a:ext cx="836640" cy="288720"/>
            <a:chOff x="7810091" y="6251869"/>
            <a:chExt cx="836640" cy="288720"/>
          </a:xfrm>
        </p:grpSpPr>
        <mc:AlternateContent xmlns:mc="http://schemas.openxmlformats.org/markup-compatibility/2006" xmlns:p14="http://schemas.microsoft.com/office/powerpoint/2010/main">
          <mc:Choice Requires="p14">
            <p:contentPart p14:bwMode="auto" r:id="rId15">
              <p14:nvContentPartPr>
                <p14:cNvPr id="22" name="Ink 21">
                  <a:extLst>
                    <a:ext uri="{FF2B5EF4-FFF2-40B4-BE49-F238E27FC236}">
                      <a16:creationId xmlns:a16="http://schemas.microsoft.com/office/drawing/2014/main" id="{8D6EE894-11A3-4495-C646-7FAB19C6F03F}"/>
                    </a:ext>
                  </a:extLst>
                </p14:cNvPr>
                <p14:cNvContentPartPr/>
                <p14:nvPr/>
              </p14:nvContentPartPr>
              <p14:xfrm>
                <a:off x="7810091" y="6318109"/>
                <a:ext cx="280080" cy="131040"/>
              </p14:xfrm>
            </p:contentPart>
          </mc:Choice>
          <mc:Fallback xmlns="">
            <p:pic>
              <p:nvPicPr>
                <p:cNvPr id="22" name="Ink 21">
                  <a:extLst>
                    <a:ext uri="{FF2B5EF4-FFF2-40B4-BE49-F238E27FC236}">
                      <a16:creationId xmlns:a16="http://schemas.microsoft.com/office/drawing/2014/main" id="{8D6EE894-11A3-4495-C646-7FAB19C6F03F}"/>
                    </a:ext>
                  </a:extLst>
                </p:cNvPr>
                <p:cNvPicPr/>
                <p:nvPr/>
              </p:nvPicPr>
              <p:blipFill>
                <a:blip r:embed="rId16"/>
                <a:stretch>
                  <a:fillRect/>
                </a:stretch>
              </p:blipFill>
              <p:spPr>
                <a:xfrm>
                  <a:off x="7801091" y="6309109"/>
                  <a:ext cx="29772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3" name="Ink 22">
                  <a:extLst>
                    <a:ext uri="{FF2B5EF4-FFF2-40B4-BE49-F238E27FC236}">
                      <a16:creationId xmlns:a16="http://schemas.microsoft.com/office/drawing/2014/main" id="{F578F1BE-4182-2072-E595-FD3B0C1C9D0A}"/>
                    </a:ext>
                  </a:extLst>
                </p14:cNvPr>
                <p14:cNvContentPartPr/>
                <p14:nvPr/>
              </p14:nvContentPartPr>
              <p14:xfrm>
                <a:off x="8182691" y="6344749"/>
                <a:ext cx="115560" cy="195840"/>
              </p14:xfrm>
            </p:contentPart>
          </mc:Choice>
          <mc:Fallback xmlns="">
            <p:pic>
              <p:nvPicPr>
                <p:cNvPr id="23" name="Ink 22">
                  <a:extLst>
                    <a:ext uri="{FF2B5EF4-FFF2-40B4-BE49-F238E27FC236}">
                      <a16:creationId xmlns:a16="http://schemas.microsoft.com/office/drawing/2014/main" id="{F578F1BE-4182-2072-E595-FD3B0C1C9D0A}"/>
                    </a:ext>
                  </a:extLst>
                </p:cNvPr>
                <p:cNvPicPr/>
                <p:nvPr/>
              </p:nvPicPr>
              <p:blipFill>
                <a:blip r:embed="rId18"/>
                <a:stretch>
                  <a:fillRect/>
                </a:stretch>
              </p:blipFill>
              <p:spPr>
                <a:xfrm>
                  <a:off x="8174051" y="6336109"/>
                  <a:ext cx="13320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4" name="Ink 23">
                  <a:extLst>
                    <a:ext uri="{FF2B5EF4-FFF2-40B4-BE49-F238E27FC236}">
                      <a16:creationId xmlns:a16="http://schemas.microsoft.com/office/drawing/2014/main" id="{DFBA6E0D-E687-BFAA-0E7C-C2890E2ED913}"/>
                    </a:ext>
                  </a:extLst>
                </p14:cNvPr>
                <p14:cNvContentPartPr/>
                <p14:nvPr/>
              </p14:nvContentPartPr>
              <p14:xfrm>
                <a:off x="8151011" y="6251869"/>
                <a:ext cx="190080" cy="261720"/>
              </p14:xfrm>
            </p:contentPart>
          </mc:Choice>
          <mc:Fallback xmlns="">
            <p:pic>
              <p:nvPicPr>
                <p:cNvPr id="24" name="Ink 23">
                  <a:extLst>
                    <a:ext uri="{FF2B5EF4-FFF2-40B4-BE49-F238E27FC236}">
                      <a16:creationId xmlns:a16="http://schemas.microsoft.com/office/drawing/2014/main" id="{DFBA6E0D-E687-BFAA-0E7C-C2890E2ED913}"/>
                    </a:ext>
                  </a:extLst>
                </p:cNvPr>
                <p:cNvPicPr/>
                <p:nvPr/>
              </p:nvPicPr>
              <p:blipFill>
                <a:blip r:embed="rId20"/>
                <a:stretch>
                  <a:fillRect/>
                </a:stretch>
              </p:blipFill>
              <p:spPr>
                <a:xfrm>
                  <a:off x="8142011" y="6243229"/>
                  <a:ext cx="20772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6" name="Ink 25">
                  <a:extLst>
                    <a:ext uri="{FF2B5EF4-FFF2-40B4-BE49-F238E27FC236}">
                      <a16:creationId xmlns:a16="http://schemas.microsoft.com/office/drawing/2014/main" id="{DE7197F8-BD63-0EBC-496C-D464F98913EE}"/>
                    </a:ext>
                  </a:extLst>
                </p14:cNvPr>
                <p14:cNvContentPartPr/>
                <p14:nvPr/>
              </p14:nvContentPartPr>
              <p14:xfrm>
                <a:off x="8477891" y="6288589"/>
                <a:ext cx="158400" cy="34560"/>
              </p14:xfrm>
            </p:contentPart>
          </mc:Choice>
          <mc:Fallback xmlns="">
            <p:pic>
              <p:nvPicPr>
                <p:cNvPr id="26" name="Ink 25">
                  <a:extLst>
                    <a:ext uri="{FF2B5EF4-FFF2-40B4-BE49-F238E27FC236}">
                      <a16:creationId xmlns:a16="http://schemas.microsoft.com/office/drawing/2014/main" id="{DE7197F8-BD63-0EBC-496C-D464F98913EE}"/>
                    </a:ext>
                  </a:extLst>
                </p:cNvPr>
                <p:cNvPicPr/>
                <p:nvPr/>
              </p:nvPicPr>
              <p:blipFill>
                <a:blip r:embed="rId22"/>
                <a:stretch>
                  <a:fillRect/>
                </a:stretch>
              </p:blipFill>
              <p:spPr>
                <a:xfrm>
                  <a:off x="8469251" y="6279949"/>
                  <a:ext cx="17604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7" name="Ink 26">
                  <a:extLst>
                    <a:ext uri="{FF2B5EF4-FFF2-40B4-BE49-F238E27FC236}">
                      <a16:creationId xmlns:a16="http://schemas.microsoft.com/office/drawing/2014/main" id="{29274BF0-96BB-2723-382E-9674887DFE8C}"/>
                    </a:ext>
                  </a:extLst>
                </p14:cNvPr>
                <p14:cNvContentPartPr/>
                <p14:nvPr/>
              </p14:nvContentPartPr>
              <p14:xfrm>
                <a:off x="8495891" y="6389749"/>
                <a:ext cx="150840" cy="21240"/>
              </p14:xfrm>
            </p:contentPart>
          </mc:Choice>
          <mc:Fallback xmlns="">
            <p:pic>
              <p:nvPicPr>
                <p:cNvPr id="27" name="Ink 26">
                  <a:extLst>
                    <a:ext uri="{FF2B5EF4-FFF2-40B4-BE49-F238E27FC236}">
                      <a16:creationId xmlns:a16="http://schemas.microsoft.com/office/drawing/2014/main" id="{29274BF0-96BB-2723-382E-9674887DFE8C}"/>
                    </a:ext>
                  </a:extLst>
                </p:cNvPr>
                <p:cNvPicPr/>
                <p:nvPr/>
              </p:nvPicPr>
              <p:blipFill>
                <a:blip r:embed="rId24"/>
                <a:stretch>
                  <a:fillRect/>
                </a:stretch>
              </p:blipFill>
              <p:spPr>
                <a:xfrm>
                  <a:off x="8486891" y="6381109"/>
                  <a:ext cx="168480" cy="38880"/>
                </a:xfrm>
                <a:prstGeom prst="rect">
                  <a:avLst/>
                </a:prstGeom>
              </p:spPr>
            </p:pic>
          </mc:Fallback>
        </mc:AlternateContent>
      </p:grpSp>
      <p:grpSp>
        <p:nvGrpSpPr>
          <p:cNvPr id="33" name="Group 32">
            <a:extLst>
              <a:ext uri="{FF2B5EF4-FFF2-40B4-BE49-F238E27FC236}">
                <a16:creationId xmlns:a16="http://schemas.microsoft.com/office/drawing/2014/main" id="{5C379AF4-AFA0-7B10-5668-63BA0A91035C}"/>
              </a:ext>
            </a:extLst>
          </p:cNvPr>
          <p:cNvGrpSpPr/>
          <p:nvPr/>
        </p:nvGrpSpPr>
        <p:grpSpPr>
          <a:xfrm>
            <a:off x="6203771" y="6110389"/>
            <a:ext cx="1423440" cy="417240"/>
            <a:chOff x="6203771" y="6110389"/>
            <a:chExt cx="1423440" cy="417240"/>
          </a:xfrm>
        </p:grpSpPr>
        <mc:AlternateContent xmlns:mc="http://schemas.openxmlformats.org/markup-compatibility/2006" xmlns:p14="http://schemas.microsoft.com/office/powerpoint/2010/main">
          <mc:Choice Requires="p14">
            <p:contentPart p14:bwMode="auto" r:id="rId25">
              <p14:nvContentPartPr>
                <p14:cNvPr id="10" name="Ink 9">
                  <a:extLst>
                    <a:ext uri="{FF2B5EF4-FFF2-40B4-BE49-F238E27FC236}">
                      <a16:creationId xmlns:a16="http://schemas.microsoft.com/office/drawing/2014/main" id="{8AC443A8-8E10-DE0A-0B11-E02E624F9C6E}"/>
                    </a:ext>
                  </a:extLst>
                </p14:cNvPr>
                <p14:cNvContentPartPr/>
                <p14:nvPr/>
              </p14:nvContentPartPr>
              <p14:xfrm>
                <a:off x="6483491" y="6110389"/>
                <a:ext cx="868680" cy="130680"/>
              </p14:xfrm>
            </p:contentPart>
          </mc:Choice>
          <mc:Fallback xmlns="">
            <p:pic>
              <p:nvPicPr>
                <p:cNvPr id="10" name="Ink 9">
                  <a:extLst>
                    <a:ext uri="{FF2B5EF4-FFF2-40B4-BE49-F238E27FC236}">
                      <a16:creationId xmlns:a16="http://schemas.microsoft.com/office/drawing/2014/main" id="{8AC443A8-8E10-DE0A-0B11-E02E624F9C6E}"/>
                    </a:ext>
                  </a:extLst>
                </p:cNvPr>
                <p:cNvPicPr/>
                <p:nvPr/>
              </p:nvPicPr>
              <p:blipFill>
                <a:blip r:embed="rId26"/>
                <a:stretch>
                  <a:fillRect/>
                </a:stretch>
              </p:blipFill>
              <p:spPr>
                <a:xfrm>
                  <a:off x="6474851" y="6101389"/>
                  <a:ext cx="88632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1" name="Ink 10">
                  <a:extLst>
                    <a:ext uri="{FF2B5EF4-FFF2-40B4-BE49-F238E27FC236}">
                      <a16:creationId xmlns:a16="http://schemas.microsoft.com/office/drawing/2014/main" id="{B3C4EA34-421B-185C-02D4-D074BA7399F0}"/>
                    </a:ext>
                  </a:extLst>
                </p14:cNvPr>
                <p14:cNvContentPartPr/>
                <p14:nvPr/>
              </p14:nvContentPartPr>
              <p14:xfrm>
                <a:off x="6611291" y="6327829"/>
                <a:ext cx="131760" cy="162000"/>
              </p14:xfrm>
            </p:contentPart>
          </mc:Choice>
          <mc:Fallback xmlns="">
            <p:pic>
              <p:nvPicPr>
                <p:cNvPr id="11" name="Ink 10">
                  <a:extLst>
                    <a:ext uri="{FF2B5EF4-FFF2-40B4-BE49-F238E27FC236}">
                      <a16:creationId xmlns:a16="http://schemas.microsoft.com/office/drawing/2014/main" id="{B3C4EA34-421B-185C-02D4-D074BA7399F0}"/>
                    </a:ext>
                  </a:extLst>
                </p:cNvPr>
                <p:cNvPicPr/>
                <p:nvPr/>
              </p:nvPicPr>
              <p:blipFill>
                <a:blip r:embed="rId28"/>
                <a:stretch>
                  <a:fillRect/>
                </a:stretch>
              </p:blipFill>
              <p:spPr>
                <a:xfrm>
                  <a:off x="6602651" y="6319189"/>
                  <a:ext cx="14940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2" name="Ink 11">
                  <a:extLst>
                    <a:ext uri="{FF2B5EF4-FFF2-40B4-BE49-F238E27FC236}">
                      <a16:creationId xmlns:a16="http://schemas.microsoft.com/office/drawing/2014/main" id="{CE96375E-1390-4CE5-490C-4721F5A7D99D}"/>
                    </a:ext>
                  </a:extLst>
                </p14:cNvPr>
                <p14:cNvContentPartPr/>
                <p14:nvPr/>
              </p14:nvContentPartPr>
              <p14:xfrm>
                <a:off x="6762491" y="6320989"/>
                <a:ext cx="155520" cy="165960"/>
              </p14:xfrm>
            </p:contentPart>
          </mc:Choice>
          <mc:Fallback xmlns="">
            <p:pic>
              <p:nvPicPr>
                <p:cNvPr id="12" name="Ink 11">
                  <a:extLst>
                    <a:ext uri="{FF2B5EF4-FFF2-40B4-BE49-F238E27FC236}">
                      <a16:creationId xmlns:a16="http://schemas.microsoft.com/office/drawing/2014/main" id="{CE96375E-1390-4CE5-490C-4721F5A7D99D}"/>
                    </a:ext>
                  </a:extLst>
                </p:cNvPr>
                <p:cNvPicPr/>
                <p:nvPr/>
              </p:nvPicPr>
              <p:blipFill>
                <a:blip r:embed="rId30"/>
                <a:stretch>
                  <a:fillRect/>
                </a:stretch>
              </p:blipFill>
              <p:spPr>
                <a:xfrm>
                  <a:off x="6753491" y="6311989"/>
                  <a:ext cx="17316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3" name="Ink 12">
                  <a:extLst>
                    <a:ext uri="{FF2B5EF4-FFF2-40B4-BE49-F238E27FC236}">
                      <a16:creationId xmlns:a16="http://schemas.microsoft.com/office/drawing/2014/main" id="{8A5CEF2B-0E6B-A73E-2131-FDFEF5F255CA}"/>
                    </a:ext>
                  </a:extLst>
                </p14:cNvPr>
                <p14:cNvContentPartPr/>
                <p14:nvPr/>
              </p14:nvContentPartPr>
              <p14:xfrm>
                <a:off x="6955811" y="6319189"/>
                <a:ext cx="109440" cy="150840"/>
              </p14:xfrm>
            </p:contentPart>
          </mc:Choice>
          <mc:Fallback xmlns="">
            <p:pic>
              <p:nvPicPr>
                <p:cNvPr id="13" name="Ink 12">
                  <a:extLst>
                    <a:ext uri="{FF2B5EF4-FFF2-40B4-BE49-F238E27FC236}">
                      <a16:creationId xmlns:a16="http://schemas.microsoft.com/office/drawing/2014/main" id="{8A5CEF2B-0E6B-A73E-2131-FDFEF5F255CA}"/>
                    </a:ext>
                  </a:extLst>
                </p:cNvPr>
                <p:cNvPicPr/>
                <p:nvPr/>
              </p:nvPicPr>
              <p:blipFill>
                <a:blip r:embed="rId32"/>
                <a:stretch>
                  <a:fillRect/>
                </a:stretch>
              </p:blipFill>
              <p:spPr>
                <a:xfrm>
                  <a:off x="6946811" y="6310549"/>
                  <a:ext cx="12708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4" name="Ink 13">
                  <a:extLst>
                    <a:ext uri="{FF2B5EF4-FFF2-40B4-BE49-F238E27FC236}">
                      <a16:creationId xmlns:a16="http://schemas.microsoft.com/office/drawing/2014/main" id="{AAFCE5C4-EEB6-1D83-247E-611FC91F910C}"/>
                    </a:ext>
                  </a:extLst>
                </p14:cNvPr>
                <p14:cNvContentPartPr/>
                <p14:nvPr/>
              </p14:nvContentPartPr>
              <p14:xfrm>
                <a:off x="7156331" y="6312709"/>
                <a:ext cx="16560" cy="179640"/>
              </p14:xfrm>
            </p:contentPart>
          </mc:Choice>
          <mc:Fallback xmlns="">
            <p:pic>
              <p:nvPicPr>
                <p:cNvPr id="14" name="Ink 13">
                  <a:extLst>
                    <a:ext uri="{FF2B5EF4-FFF2-40B4-BE49-F238E27FC236}">
                      <a16:creationId xmlns:a16="http://schemas.microsoft.com/office/drawing/2014/main" id="{AAFCE5C4-EEB6-1D83-247E-611FC91F910C}"/>
                    </a:ext>
                  </a:extLst>
                </p:cNvPr>
                <p:cNvPicPr/>
                <p:nvPr/>
              </p:nvPicPr>
              <p:blipFill>
                <a:blip r:embed="rId34"/>
                <a:stretch>
                  <a:fillRect/>
                </a:stretch>
              </p:blipFill>
              <p:spPr>
                <a:xfrm>
                  <a:off x="7147691" y="6303709"/>
                  <a:ext cx="3420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5" name="Ink 14">
                  <a:extLst>
                    <a:ext uri="{FF2B5EF4-FFF2-40B4-BE49-F238E27FC236}">
                      <a16:creationId xmlns:a16="http://schemas.microsoft.com/office/drawing/2014/main" id="{35FCEF31-8368-1891-ABBA-2F7341768583}"/>
                    </a:ext>
                  </a:extLst>
                </p14:cNvPr>
                <p14:cNvContentPartPr/>
                <p14:nvPr/>
              </p14:nvContentPartPr>
              <p14:xfrm>
                <a:off x="7107371" y="6295789"/>
                <a:ext cx="99720" cy="27360"/>
              </p14:xfrm>
            </p:contentPart>
          </mc:Choice>
          <mc:Fallback xmlns="">
            <p:pic>
              <p:nvPicPr>
                <p:cNvPr id="15" name="Ink 14">
                  <a:extLst>
                    <a:ext uri="{FF2B5EF4-FFF2-40B4-BE49-F238E27FC236}">
                      <a16:creationId xmlns:a16="http://schemas.microsoft.com/office/drawing/2014/main" id="{35FCEF31-8368-1891-ABBA-2F7341768583}"/>
                    </a:ext>
                  </a:extLst>
                </p:cNvPr>
                <p:cNvPicPr/>
                <p:nvPr/>
              </p:nvPicPr>
              <p:blipFill>
                <a:blip r:embed="rId36"/>
                <a:stretch>
                  <a:fillRect/>
                </a:stretch>
              </p:blipFill>
              <p:spPr>
                <a:xfrm>
                  <a:off x="7098371" y="6287149"/>
                  <a:ext cx="11736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6" name="Ink 15">
                  <a:extLst>
                    <a:ext uri="{FF2B5EF4-FFF2-40B4-BE49-F238E27FC236}">
                      <a16:creationId xmlns:a16="http://schemas.microsoft.com/office/drawing/2014/main" id="{BA35EF97-C8F9-C0C8-38ED-8550901FFD1C}"/>
                    </a:ext>
                  </a:extLst>
                </p14:cNvPr>
                <p14:cNvContentPartPr/>
                <p14:nvPr/>
              </p14:nvContentPartPr>
              <p14:xfrm>
                <a:off x="7254251" y="6263749"/>
                <a:ext cx="50760" cy="227520"/>
              </p14:xfrm>
            </p:contentPart>
          </mc:Choice>
          <mc:Fallback xmlns="">
            <p:pic>
              <p:nvPicPr>
                <p:cNvPr id="16" name="Ink 15">
                  <a:extLst>
                    <a:ext uri="{FF2B5EF4-FFF2-40B4-BE49-F238E27FC236}">
                      <a16:creationId xmlns:a16="http://schemas.microsoft.com/office/drawing/2014/main" id="{BA35EF97-C8F9-C0C8-38ED-8550901FFD1C}"/>
                    </a:ext>
                  </a:extLst>
                </p:cNvPr>
                <p:cNvPicPr/>
                <p:nvPr/>
              </p:nvPicPr>
              <p:blipFill>
                <a:blip r:embed="rId38"/>
                <a:stretch>
                  <a:fillRect/>
                </a:stretch>
              </p:blipFill>
              <p:spPr>
                <a:xfrm>
                  <a:off x="7245611" y="6254749"/>
                  <a:ext cx="6840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7" name="Ink 16">
                  <a:extLst>
                    <a:ext uri="{FF2B5EF4-FFF2-40B4-BE49-F238E27FC236}">
                      <a16:creationId xmlns:a16="http://schemas.microsoft.com/office/drawing/2014/main" id="{F594ADA3-1368-776B-A7E9-82B57E625534}"/>
                    </a:ext>
                  </a:extLst>
                </p14:cNvPr>
                <p14:cNvContentPartPr/>
                <p14:nvPr/>
              </p14:nvContentPartPr>
              <p14:xfrm>
                <a:off x="7363691" y="6263749"/>
                <a:ext cx="46440" cy="228240"/>
              </p14:xfrm>
            </p:contentPart>
          </mc:Choice>
          <mc:Fallback xmlns="">
            <p:pic>
              <p:nvPicPr>
                <p:cNvPr id="17" name="Ink 16">
                  <a:extLst>
                    <a:ext uri="{FF2B5EF4-FFF2-40B4-BE49-F238E27FC236}">
                      <a16:creationId xmlns:a16="http://schemas.microsoft.com/office/drawing/2014/main" id="{F594ADA3-1368-776B-A7E9-82B57E625534}"/>
                    </a:ext>
                  </a:extLst>
                </p:cNvPr>
                <p:cNvPicPr/>
                <p:nvPr/>
              </p:nvPicPr>
              <p:blipFill>
                <a:blip r:embed="rId40"/>
                <a:stretch>
                  <a:fillRect/>
                </a:stretch>
              </p:blipFill>
              <p:spPr>
                <a:xfrm>
                  <a:off x="7355051" y="6254749"/>
                  <a:ext cx="6408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8" name="Ink 17">
                  <a:extLst>
                    <a:ext uri="{FF2B5EF4-FFF2-40B4-BE49-F238E27FC236}">
                      <a16:creationId xmlns:a16="http://schemas.microsoft.com/office/drawing/2014/main" id="{921B3257-F2A6-5473-8B2F-FC5CCF3C855C}"/>
                    </a:ext>
                  </a:extLst>
                </p14:cNvPr>
                <p14:cNvContentPartPr/>
                <p14:nvPr/>
              </p14:nvContentPartPr>
              <p14:xfrm>
                <a:off x="7287371" y="6412069"/>
                <a:ext cx="133560" cy="23400"/>
              </p14:xfrm>
            </p:contentPart>
          </mc:Choice>
          <mc:Fallback xmlns="">
            <p:pic>
              <p:nvPicPr>
                <p:cNvPr id="18" name="Ink 17">
                  <a:extLst>
                    <a:ext uri="{FF2B5EF4-FFF2-40B4-BE49-F238E27FC236}">
                      <a16:creationId xmlns:a16="http://schemas.microsoft.com/office/drawing/2014/main" id="{921B3257-F2A6-5473-8B2F-FC5CCF3C855C}"/>
                    </a:ext>
                  </a:extLst>
                </p:cNvPr>
                <p:cNvPicPr/>
                <p:nvPr/>
              </p:nvPicPr>
              <p:blipFill>
                <a:blip r:embed="rId42"/>
                <a:stretch>
                  <a:fillRect/>
                </a:stretch>
              </p:blipFill>
              <p:spPr>
                <a:xfrm>
                  <a:off x="7278371" y="6403069"/>
                  <a:ext cx="15120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9" name="Ink 18">
                  <a:extLst>
                    <a:ext uri="{FF2B5EF4-FFF2-40B4-BE49-F238E27FC236}">
                      <a16:creationId xmlns:a16="http://schemas.microsoft.com/office/drawing/2014/main" id="{61D423F1-9F70-D451-B720-BCAD9571DD91}"/>
                    </a:ext>
                  </a:extLst>
                </p14:cNvPr>
                <p14:cNvContentPartPr/>
                <p14:nvPr/>
              </p14:nvContentPartPr>
              <p14:xfrm>
                <a:off x="7466291" y="6400549"/>
                <a:ext cx="147240" cy="108360"/>
              </p14:xfrm>
            </p:contentPart>
          </mc:Choice>
          <mc:Fallback xmlns="">
            <p:pic>
              <p:nvPicPr>
                <p:cNvPr id="19" name="Ink 18">
                  <a:extLst>
                    <a:ext uri="{FF2B5EF4-FFF2-40B4-BE49-F238E27FC236}">
                      <a16:creationId xmlns:a16="http://schemas.microsoft.com/office/drawing/2014/main" id="{61D423F1-9F70-D451-B720-BCAD9571DD91}"/>
                    </a:ext>
                  </a:extLst>
                </p:cNvPr>
                <p:cNvPicPr/>
                <p:nvPr/>
              </p:nvPicPr>
              <p:blipFill>
                <a:blip r:embed="rId44"/>
                <a:stretch>
                  <a:fillRect/>
                </a:stretch>
              </p:blipFill>
              <p:spPr>
                <a:xfrm>
                  <a:off x="7457651" y="6391909"/>
                  <a:ext cx="1648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0" name="Ink 19">
                  <a:extLst>
                    <a:ext uri="{FF2B5EF4-FFF2-40B4-BE49-F238E27FC236}">
                      <a16:creationId xmlns:a16="http://schemas.microsoft.com/office/drawing/2014/main" id="{7F081CC5-99C4-66B8-27FC-B7614BAB3062}"/>
                    </a:ext>
                  </a:extLst>
                </p14:cNvPr>
                <p14:cNvContentPartPr/>
                <p14:nvPr/>
              </p14:nvContentPartPr>
              <p14:xfrm>
                <a:off x="7492571" y="6455629"/>
                <a:ext cx="134640" cy="13320"/>
              </p14:xfrm>
            </p:contentPart>
          </mc:Choice>
          <mc:Fallback xmlns="">
            <p:pic>
              <p:nvPicPr>
                <p:cNvPr id="20" name="Ink 19">
                  <a:extLst>
                    <a:ext uri="{FF2B5EF4-FFF2-40B4-BE49-F238E27FC236}">
                      <a16:creationId xmlns:a16="http://schemas.microsoft.com/office/drawing/2014/main" id="{7F081CC5-99C4-66B8-27FC-B7614BAB3062}"/>
                    </a:ext>
                  </a:extLst>
                </p:cNvPr>
                <p:cNvPicPr/>
                <p:nvPr/>
              </p:nvPicPr>
              <p:blipFill>
                <a:blip r:embed="rId46"/>
                <a:stretch>
                  <a:fillRect/>
                </a:stretch>
              </p:blipFill>
              <p:spPr>
                <a:xfrm>
                  <a:off x="7483931" y="6446989"/>
                  <a:ext cx="15228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9" name="Ink 28">
                  <a:extLst>
                    <a:ext uri="{FF2B5EF4-FFF2-40B4-BE49-F238E27FC236}">
                      <a16:creationId xmlns:a16="http://schemas.microsoft.com/office/drawing/2014/main" id="{CB3EF1AE-5DF3-80E1-F974-D346B62AB36D}"/>
                    </a:ext>
                  </a:extLst>
                </p14:cNvPr>
                <p14:cNvContentPartPr/>
                <p14:nvPr/>
              </p14:nvContentPartPr>
              <p14:xfrm>
                <a:off x="6203771" y="6306949"/>
                <a:ext cx="93960" cy="220680"/>
              </p14:xfrm>
            </p:contentPart>
          </mc:Choice>
          <mc:Fallback xmlns="">
            <p:pic>
              <p:nvPicPr>
                <p:cNvPr id="29" name="Ink 28">
                  <a:extLst>
                    <a:ext uri="{FF2B5EF4-FFF2-40B4-BE49-F238E27FC236}">
                      <a16:creationId xmlns:a16="http://schemas.microsoft.com/office/drawing/2014/main" id="{CB3EF1AE-5DF3-80E1-F974-D346B62AB36D}"/>
                    </a:ext>
                  </a:extLst>
                </p:cNvPr>
                <p:cNvPicPr/>
                <p:nvPr/>
              </p:nvPicPr>
              <p:blipFill>
                <a:blip r:embed="rId48"/>
                <a:stretch>
                  <a:fillRect/>
                </a:stretch>
              </p:blipFill>
              <p:spPr>
                <a:xfrm>
                  <a:off x="6195131" y="6297949"/>
                  <a:ext cx="11160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0" name="Ink 29">
                  <a:extLst>
                    <a:ext uri="{FF2B5EF4-FFF2-40B4-BE49-F238E27FC236}">
                      <a16:creationId xmlns:a16="http://schemas.microsoft.com/office/drawing/2014/main" id="{A137BF24-00BD-1DD8-63A1-9C0777DBBE9B}"/>
                    </a:ext>
                  </a:extLst>
                </p14:cNvPr>
                <p14:cNvContentPartPr/>
                <p14:nvPr/>
              </p14:nvContentPartPr>
              <p14:xfrm>
                <a:off x="6209531" y="6419989"/>
                <a:ext cx="102240" cy="12240"/>
              </p14:xfrm>
            </p:contentPart>
          </mc:Choice>
          <mc:Fallback xmlns="">
            <p:pic>
              <p:nvPicPr>
                <p:cNvPr id="30" name="Ink 29">
                  <a:extLst>
                    <a:ext uri="{FF2B5EF4-FFF2-40B4-BE49-F238E27FC236}">
                      <a16:creationId xmlns:a16="http://schemas.microsoft.com/office/drawing/2014/main" id="{A137BF24-00BD-1DD8-63A1-9C0777DBBE9B}"/>
                    </a:ext>
                  </a:extLst>
                </p:cNvPr>
                <p:cNvPicPr/>
                <p:nvPr/>
              </p:nvPicPr>
              <p:blipFill>
                <a:blip r:embed="rId50"/>
                <a:stretch>
                  <a:fillRect/>
                </a:stretch>
              </p:blipFill>
              <p:spPr>
                <a:xfrm>
                  <a:off x="6200891" y="6411349"/>
                  <a:ext cx="11988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1" name="Ink 30">
                  <a:extLst>
                    <a:ext uri="{FF2B5EF4-FFF2-40B4-BE49-F238E27FC236}">
                      <a16:creationId xmlns:a16="http://schemas.microsoft.com/office/drawing/2014/main" id="{09E8BFAF-CF83-AC9E-3BC8-0F85D9219B16}"/>
                    </a:ext>
                  </a:extLst>
                </p14:cNvPr>
                <p14:cNvContentPartPr/>
                <p14:nvPr/>
              </p14:nvContentPartPr>
              <p14:xfrm>
                <a:off x="6443531" y="6426469"/>
                <a:ext cx="81000" cy="11520"/>
              </p14:xfrm>
            </p:contentPart>
          </mc:Choice>
          <mc:Fallback xmlns="">
            <p:pic>
              <p:nvPicPr>
                <p:cNvPr id="31" name="Ink 30">
                  <a:extLst>
                    <a:ext uri="{FF2B5EF4-FFF2-40B4-BE49-F238E27FC236}">
                      <a16:creationId xmlns:a16="http://schemas.microsoft.com/office/drawing/2014/main" id="{09E8BFAF-CF83-AC9E-3BC8-0F85D9219B16}"/>
                    </a:ext>
                  </a:extLst>
                </p:cNvPr>
                <p:cNvPicPr/>
                <p:nvPr/>
              </p:nvPicPr>
              <p:blipFill>
                <a:blip r:embed="rId52"/>
                <a:stretch>
                  <a:fillRect/>
                </a:stretch>
              </p:blipFill>
              <p:spPr>
                <a:xfrm>
                  <a:off x="6434891" y="6417829"/>
                  <a:ext cx="9864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2" name="Ink 31">
                  <a:extLst>
                    <a:ext uri="{FF2B5EF4-FFF2-40B4-BE49-F238E27FC236}">
                      <a16:creationId xmlns:a16="http://schemas.microsoft.com/office/drawing/2014/main" id="{46287EA0-136A-5939-E5C2-4D058C981563}"/>
                    </a:ext>
                  </a:extLst>
                </p14:cNvPr>
                <p14:cNvContentPartPr/>
                <p14:nvPr/>
              </p14:nvContentPartPr>
              <p14:xfrm>
                <a:off x="6473411" y="6495589"/>
                <a:ext cx="109800" cy="8640"/>
              </p14:xfrm>
            </p:contentPart>
          </mc:Choice>
          <mc:Fallback xmlns="">
            <p:pic>
              <p:nvPicPr>
                <p:cNvPr id="32" name="Ink 31">
                  <a:extLst>
                    <a:ext uri="{FF2B5EF4-FFF2-40B4-BE49-F238E27FC236}">
                      <a16:creationId xmlns:a16="http://schemas.microsoft.com/office/drawing/2014/main" id="{46287EA0-136A-5939-E5C2-4D058C981563}"/>
                    </a:ext>
                  </a:extLst>
                </p:cNvPr>
                <p:cNvPicPr/>
                <p:nvPr/>
              </p:nvPicPr>
              <p:blipFill>
                <a:blip r:embed="rId54"/>
                <a:stretch>
                  <a:fillRect/>
                </a:stretch>
              </p:blipFill>
              <p:spPr>
                <a:xfrm>
                  <a:off x="6464411" y="6486589"/>
                  <a:ext cx="127440" cy="26280"/>
                </a:xfrm>
                <a:prstGeom prst="rect">
                  <a:avLst/>
                </a:prstGeom>
              </p:spPr>
            </p:pic>
          </mc:Fallback>
        </mc:AlternateContent>
      </p:grpSp>
      <p:grpSp>
        <p:nvGrpSpPr>
          <p:cNvPr id="54" name="Group 53">
            <a:extLst>
              <a:ext uri="{FF2B5EF4-FFF2-40B4-BE49-F238E27FC236}">
                <a16:creationId xmlns:a16="http://schemas.microsoft.com/office/drawing/2014/main" id="{67E3A14D-09C8-700E-6D05-0A6DFAD0FCFA}"/>
              </a:ext>
            </a:extLst>
          </p:cNvPr>
          <p:cNvGrpSpPr/>
          <p:nvPr/>
        </p:nvGrpSpPr>
        <p:grpSpPr>
          <a:xfrm>
            <a:off x="8856971" y="6159709"/>
            <a:ext cx="2505240" cy="581400"/>
            <a:chOff x="8856971" y="6159709"/>
            <a:chExt cx="2505240" cy="581400"/>
          </a:xfrm>
        </p:grpSpPr>
        <mc:AlternateContent xmlns:mc="http://schemas.openxmlformats.org/markup-compatibility/2006" xmlns:p14="http://schemas.microsoft.com/office/powerpoint/2010/main">
          <mc:Choice Requires="p14">
            <p:contentPart p14:bwMode="auto" r:id="rId55">
              <p14:nvContentPartPr>
                <p14:cNvPr id="34" name="Ink 33">
                  <a:extLst>
                    <a:ext uri="{FF2B5EF4-FFF2-40B4-BE49-F238E27FC236}">
                      <a16:creationId xmlns:a16="http://schemas.microsoft.com/office/drawing/2014/main" id="{AFE47F4E-D511-310B-222B-455CB7CEA4F6}"/>
                    </a:ext>
                  </a:extLst>
                </p14:cNvPr>
                <p14:cNvContentPartPr/>
                <p14:nvPr/>
              </p14:nvContentPartPr>
              <p14:xfrm>
                <a:off x="8861291" y="6214069"/>
                <a:ext cx="118440" cy="145080"/>
              </p14:xfrm>
            </p:contentPart>
          </mc:Choice>
          <mc:Fallback xmlns="">
            <p:pic>
              <p:nvPicPr>
                <p:cNvPr id="34" name="Ink 33">
                  <a:extLst>
                    <a:ext uri="{FF2B5EF4-FFF2-40B4-BE49-F238E27FC236}">
                      <a16:creationId xmlns:a16="http://schemas.microsoft.com/office/drawing/2014/main" id="{AFE47F4E-D511-310B-222B-455CB7CEA4F6}"/>
                    </a:ext>
                  </a:extLst>
                </p:cNvPr>
                <p:cNvPicPr/>
                <p:nvPr/>
              </p:nvPicPr>
              <p:blipFill>
                <a:blip r:embed="rId56"/>
                <a:stretch>
                  <a:fillRect/>
                </a:stretch>
              </p:blipFill>
              <p:spPr>
                <a:xfrm>
                  <a:off x="8852651" y="6205429"/>
                  <a:ext cx="13608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5" name="Ink 34">
                  <a:extLst>
                    <a:ext uri="{FF2B5EF4-FFF2-40B4-BE49-F238E27FC236}">
                      <a16:creationId xmlns:a16="http://schemas.microsoft.com/office/drawing/2014/main" id="{59129ED3-8E7B-C19F-D5A7-E70C3F266C3E}"/>
                    </a:ext>
                  </a:extLst>
                </p14:cNvPr>
                <p14:cNvContentPartPr/>
                <p14:nvPr/>
              </p14:nvContentPartPr>
              <p14:xfrm>
                <a:off x="8856971" y="6420709"/>
                <a:ext cx="176760" cy="10440"/>
              </p14:xfrm>
            </p:contentPart>
          </mc:Choice>
          <mc:Fallback xmlns="">
            <p:pic>
              <p:nvPicPr>
                <p:cNvPr id="35" name="Ink 34">
                  <a:extLst>
                    <a:ext uri="{FF2B5EF4-FFF2-40B4-BE49-F238E27FC236}">
                      <a16:creationId xmlns:a16="http://schemas.microsoft.com/office/drawing/2014/main" id="{59129ED3-8E7B-C19F-D5A7-E70C3F266C3E}"/>
                    </a:ext>
                  </a:extLst>
                </p:cNvPr>
                <p:cNvPicPr/>
                <p:nvPr/>
              </p:nvPicPr>
              <p:blipFill>
                <a:blip r:embed="rId58"/>
                <a:stretch>
                  <a:fillRect/>
                </a:stretch>
              </p:blipFill>
              <p:spPr>
                <a:xfrm>
                  <a:off x="8848331" y="6412069"/>
                  <a:ext cx="19440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6" name="Ink 35">
                  <a:extLst>
                    <a:ext uri="{FF2B5EF4-FFF2-40B4-BE49-F238E27FC236}">
                      <a16:creationId xmlns:a16="http://schemas.microsoft.com/office/drawing/2014/main" id="{E627BE2E-347C-41D4-9C62-AF90DEB9FFC1}"/>
                    </a:ext>
                  </a:extLst>
                </p14:cNvPr>
                <p14:cNvContentPartPr/>
                <p14:nvPr/>
              </p14:nvContentPartPr>
              <p14:xfrm>
                <a:off x="8898011" y="6485869"/>
                <a:ext cx="93600" cy="255240"/>
              </p14:xfrm>
            </p:contentPart>
          </mc:Choice>
          <mc:Fallback xmlns="">
            <p:pic>
              <p:nvPicPr>
                <p:cNvPr id="36" name="Ink 35">
                  <a:extLst>
                    <a:ext uri="{FF2B5EF4-FFF2-40B4-BE49-F238E27FC236}">
                      <a16:creationId xmlns:a16="http://schemas.microsoft.com/office/drawing/2014/main" id="{E627BE2E-347C-41D4-9C62-AF90DEB9FFC1}"/>
                    </a:ext>
                  </a:extLst>
                </p:cNvPr>
                <p:cNvPicPr/>
                <p:nvPr/>
              </p:nvPicPr>
              <p:blipFill>
                <a:blip r:embed="rId60"/>
                <a:stretch>
                  <a:fillRect/>
                </a:stretch>
              </p:blipFill>
              <p:spPr>
                <a:xfrm>
                  <a:off x="8889011" y="6476869"/>
                  <a:ext cx="111240" cy="2728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7" name="Ink 36">
                  <a:extLst>
                    <a:ext uri="{FF2B5EF4-FFF2-40B4-BE49-F238E27FC236}">
                      <a16:creationId xmlns:a16="http://schemas.microsoft.com/office/drawing/2014/main" id="{5909B78C-361D-1C7D-A183-251920CB0154}"/>
                    </a:ext>
                  </a:extLst>
                </p14:cNvPr>
                <p14:cNvContentPartPr/>
                <p14:nvPr/>
              </p14:nvContentPartPr>
              <p14:xfrm>
                <a:off x="8887931" y="6625189"/>
                <a:ext cx="135000" cy="24840"/>
              </p14:xfrm>
            </p:contentPart>
          </mc:Choice>
          <mc:Fallback xmlns="">
            <p:pic>
              <p:nvPicPr>
                <p:cNvPr id="37" name="Ink 36">
                  <a:extLst>
                    <a:ext uri="{FF2B5EF4-FFF2-40B4-BE49-F238E27FC236}">
                      <a16:creationId xmlns:a16="http://schemas.microsoft.com/office/drawing/2014/main" id="{5909B78C-361D-1C7D-A183-251920CB0154}"/>
                    </a:ext>
                  </a:extLst>
                </p:cNvPr>
                <p:cNvPicPr/>
                <p:nvPr/>
              </p:nvPicPr>
              <p:blipFill>
                <a:blip r:embed="rId62"/>
                <a:stretch>
                  <a:fillRect/>
                </a:stretch>
              </p:blipFill>
              <p:spPr>
                <a:xfrm>
                  <a:off x="8879291" y="6616189"/>
                  <a:ext cx="15264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8" name="Ink 37">
                  <a:extLst>
                    <a:ext uri="{FF2B5EF4-FFF2-40B4-BE49-F238E27FC236}">
                      <a16:creationId xmlns:a16="http://schemas.microsoft.com/office/drawing/2014/main" id="{3939EB21-9A30-4A96-8D5A-A792B7469654}"/>
                    </a:ext>
                  </a:extLst>
                </p14:cNvPr>
                <p14:cNvContentPartPr/>
                <p14:nvPr/>
              </p14:nvContentPartPr>
              <p14:xfrm>
                <a:off x="9168011" y="6421789"/>
                <a:ext cx="136440" cy="13320"/>
              </p14:xfrm>
            </p:contentPart>
          </mc:Choice>
          <mc:Fallback xmlns="">
            <p:pic>
              <p:nvPicPr>
                <p:cNvPr id="38" name="Ink 37">
                  <a:extLst>
                    <a:ext uri="{FF2B5EF4-FFF2-40B4-BE49-F238E27FC236}">
                      <a16:creationId xmlns:a16="http://schemas.microsoft.com/office/drawing/2014/main" id="{3939EB21-9A30-4A96-8D5A-A792B7469654}"/>
                    </a:ext>
                  </a:extLst>
                </p:cNvPr>
                <p:cNvPicPr/>
                <p:nvPr/>
              </p:nvPicPr>
              <p:blipFill>
                <a:blip r:embed="rId64"/>
                <a:stretch>
                  <a:fillRect/>
                </a:stretch>
              </p:blipFill>
              <p:spPr>
                <a:xfrm>
                  <a:off x="9159371" y="6413149"/>
                  <a:ext cx="15408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9" name="Ink 38">
                  <a:extLst>
                    <a:ext uri="{FF2B5EF4-FFF2-40B4-BE49-F238E27FC236}">
                      <a16:creationId xmlns:a16="http://schemas.microsoft.com/office/drawing/2014/main" id="{06076469-3ECC-C489-D9D5-E5E2E0526928}"/>
                    </a:ext>
                  </a:extLst>
                </p14:cNvPr>
                <p14:cNvContentPartPr/>
                <p14:nvPr/>
              </p14:nvContentPartPr>
              <p14:xfrm>
                <a:off x="9158291" y="6461749"/>
                <a:ext cx="174960" cy="32400"/>
              </p14:xfrm>
            </p:contentPart>
          </mc:Choice>
          <mc:Fallback xmlns="">
            <p:pic>
              <p:nvPicPr>
                <p:cNvPr id="39" name="Ink 38">
                  <a:extLst>
                    <a:ext uri="{FF2B5EF4-FFF2-40B4-BE49-F238E27FC236}">
                      <a16:creationId xmlns:a16="http://schemas.microsoft.com/office/drawing/2014/main" id="{06076469-3ECC-C489-D9D5-E5E2E0526928}"/>
                    </a:ext>
                  </a:extLst>
                </p:cNvPr>
                <p:cNvPicPr/>
                <p:nvPr/>
              </p:nvPicPr>
              <p:blipFill>
                <a:blip r:embed="rId66"/>
                <a:stretch>
                  <a:fillRect/>
                </a:stretch>
              </p:blipFill>
              <p:spPr>
                <a:xfrm>
                  <a:off x="9149291" y="6452749"/>
                  <a:ext cx="19260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1" name="Ink 40">
                  <a:extLst>
                    <a:ext uri="{FF2B5EF4-FFF2-40B4-BE49-F238E27FC236}">
                      <a16:creationId xmlns:a16="http://schemas.microsoft.com/office/drawing/2014/main" id="{C75D8CEE-C031-9A0A-59BA-BCBF08CDBA10}"/>
                    </a:ext>
                  </a:extLst>
                </p14:cNvPr>
                <p14:cNvContentPartPr/>
                <p14:nvPr/>
              </p14:nvContentPartPr>
              <p14:xfrm>
                <a:off x="9527291" y="6247909"/>
                <a:ext cx="16560" cy="259920"/>
              </p14:xfrm>
            </p:contentPart>
          </mc:Choice>
          <mc:Fallback xmlns="">
            <p:pic>
              <p:nvPicPr>
                <p:cNvPr id="41" name="Ink 40">
                  <a:extLst>
                    <a:ext uri="{FF2B5EF4-FFF2-40B4-BE49-F238E27FC236}">
                      <a16:creationId xmlns:a16="http://schemas.microsoft.com/office/drawing/2014/main" id="{C75D8CEE-C031-9A0A-59BA-BCBF08CDBA10}"/>
                    </a:ext>
                  </a:extLst>
                </p:cNvPr>
                <p:cNvPicPr/>
                <p:nvPr/>
              </p:nvPicPr>
              <p:blipFill>
                <a:blip r:embed="rId68"/>
                <a:stretch>
                  <a:fillRect/>
                </a:stretch>
              </p:blipFill>
              <p:spPr>
                <a:xfrm>
                  <a:off x="9518291" y="6239269"/>
                  <a:ext cx="34200" cy="2775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2" name="Ink 41">
                  <a:extLst>
                    <a:ext uri="{FF2B5EF4-FFF2-40B4-BE49-F238E27FC236}">
                      <a16:creationId xmlns:a16="http://schemas.microsoft.com/office/drawing/2014/main" id="{3CFB124D-404D-83AC-5752-828BD92BF8D0}"/>
                    </a:ext>
                  </a:extLst>
                </p14:cNvPr>
                <p14:cNvContentPartPr/>
                <p14:nvPr/>
              </p14:nvContentPartPr>
              <p14:xfrm>
                <a:off x="9427211" y="6239989"/>
                <a:ext cx="174240" cy="181080"/>
              </p14:xfrm>
            </p:contentPart>
          </mc:Choice>
          <mc:Fallback xmlns="">
            <p:pic>
              <p:nvPicPr>
                <p:cNvPr id="42" name="Ink 41">
                  <a:extLst>
                    <a:ext uri="{FF2B5EF4-FFF2-40B4-BE49-F238E27FC236}">
                      <a16:creationId xmlns:a16="http://schemas.microsoft.com/office/drawing/2014/main" id="{3CFB124D-404D-83AC-5752-828BD92BF8D0}"/>
                    </a:ext>
                  </a:extLst>
                </p:cNvPr>
                <p:cNvPicPr/>
                <p:nvPr/>
              </p:nvPicPr>
              <p:blipFill>
                <a:blip r:embed="rId70"/>
                <a:stretch>
                  <a:fillRect/>
                </a:stretch>
              </p:blipFill>
              <p:spPr>
                <a:xfrm>
                  <a:off x="9418211" y="6230989"/>
                  <a:ext cx="19188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3" name="Ink 42">
                  <a:extLst>
                    <a:ext uri="{FF2B5EF4-FFF2-40B4-BE49-F238E27FC236}">
                      <a16:creationId xmlns:a16="http://schemas.microsoft.com/office/drawing/2014/main" id="{373DCAF2-F70E-9A02-54CF-4ECBEC3ADA09}"/>
                    </a:ext>
                  </a:extLst>
                </p14:cNvPr>
                <p14:cNvContentPartPr/>
                <p14:nvPr/>
              </p14:nvContentPartPr>
              <p14:xfrm>
                <a:off x="9619811" y="6282829"/>
                <a:ext cx="158400" cy="239760"/>
              </p14:xfrm>
            </p:contentPart>
          </mc:Choice>
          <mc:Fallback xmlns="">
            <p:pic>
              <p:nvPicPr>
                <p:cNvPr id="43" name="Ink 42">
                  <a:extLst>
                    <a:ext uri="{FF2B5EF4-FFF2-40B4-BE49-F238E27FC236}">
                      <a16:creationId xmlns:a16="http://schemas.microsoft.com/office/drawing/2014/main" id="{373DCAF2-F70E-9A02-54CF-4ECBEC3ADA09}"/>
                    </a:ext>
                  </a:extLst>
                </p:cNvPr>
                <p:cNvPicPr/>
                <p:nvPr/>
              </p:nvPicPr>
              <p:blipFill>
                <a:blip r:embed="rId72"/>
                <a:stretch>
                  <a:fillRect/>
                </a:stretch>
              </p:blipFill>
              <p:spPr>
                <a:xfrm>
                  <a:off x="9611171" y="6274189"/>
                  <a:ext cx="17604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4" name="Ink 43">
                  <a:extLst>
                    <a:ext uri="{FF2B5EF4-FFF2-40B4-BE49-F238E27FC236}">
                      <a16:creationId xmlns:a16="http://schemas.microsoft.com/office/drawing/2014/main" id="{5091BCD7-EC77-6FC7-EB36-DA2463BD6FE3}"/>
                    </a:ext>
                  </a:extLst>
                </p14:cNvPr>
                <p14:cNvContentPartPr/>
                <p14:nvPr/>
              </p14:nvContentPartPr>
              <p14:xfrm>
                <a:off x="9830051" y="6279589"/>
                <a:ext cx="131760" cy="222480"/>
              </p14:xfrm>
            </p:contentPart>
          </mc:Choice>
          <mc:Fallback xmlns="">
            <p:pic>
              <p:nvPicPr>
                <p:cNvPr id="44" name="Ink 43">
                  <a:extLst>
                    <a:ext uri="{FF2B5EF4-FFF2-40B4-BE49-F238E27FC236}">
                      <a16:creationId xmlns:a16="http://schemas.microsoft.com/office/drawing/2014/main" id="{5091BCD7-EC77-6FC7-EB36-DA2463BD6FE3}"/>
                    </a:ext>
                  </a:extLst>
                </p:cNvPr>
                <p:cNvPicPr/>
                <p:nvPr/>
              </p:nvPicPr>
              <p:blipFill>
                <a:blip r:embed="rId74"/>
                <a:stretch>
                  <a:fillRect/>
                </a:stretch>
              </p:blipFill>
              <p:spPr>
                <a:xfrm>
                  <a:off x="9821051" y="6270949"/>
                  <a:ext cx="14940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5" name="Ink 44">
                  <a:extLst>
                    <a:ext uri="{FF2B5EF4-FFF2-40B4-BE49-F238E27FC236}">
                      <a16:creationId xmlns:a16="http://schemas.microsoft.com/office/drawing/2014/main" id="{5AE2C9F0-8124-77C1-BB91-A3D60A912A94}"/>
                    </a:ext>
                  </a:extLst>
                </p14:cNvPr>
                <p14:cNvContentPartPr/>
                <p14:nvPr/>
              </p14:nvContentPartPr>
              <p14:xfrm>
                <a:off x="10013291" y="6420709"/>
                <a:ext cx="58680" cy="80640"/>
              </p14:xfrm>
            </p:contentPart>
          </mc:Choice>
          <mc:Fallback xmlns="">
            <p:pic>
              <p:nvPicPr>
                <p:cNvPr id="45" name="Ink 44">
                  <a:extLst>
                    <a:ext uri="{FF2B5EF4-FFF2-40B4-BE49-F238E27FC236}">
                      <a16:creationId xmlns:a16="http://schemas.microsoft.com/office/drawing/2014/main" id="{5AE2C9F0-8124-77C1-BB91-A3D60A912A94}"/>
                    </a:ext>
                  </a:extLst>
                </p:cNvPr>
                <p:cNvPicPr/>
                <p:nvPr/>
              </p:nvPicPr>
              <p:blipFill>
                <a:blip r:embed="rId76"/>
                <a:stretch>
                  <a:fillRect/>
                </a:stretch>
              </p:blipFill>
              <p:spPr>
                <a:xfrm>
                  <a:off x="10004291" y="6412069"/>
                  <a:ext cx="7632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6" name="Ink 45">
                  <a:extLst>
                    <a:ext uri="{FF2B5EF4-FFF2-40B4-BE49-F238E27FC236}">
                      <a16:creationId xmlns:a16="http://schemas.microsoft.com/office/drawing/2014/main" id="{D9F7791C-24B4-0303-8CDE-0839B7E16FC3}"/>
                    </a:ext>
                  </a:extLst>
                </p14:cNvPr>
                <p14:cNvContentPartPr/>
                <p14:nvPr/>
              </p14:nvContentPartPr>
              <p14:xfrm>
                <a:off x="10101851" y="6439069"/>
                <a:ext cx="145800" cy="78840"/>
              </p14:xfrm>
            </p:contentPart>
          </mc:Choice>
          <mc:Fallback xmlns="">
            <p:pic>
              <p:nvPicPr>
                <p:cNvPr id="46" name="Ink 45">
                  <a:extLst>
                    <a:ext uri="{FF2B5EF4-FFF2-40B4-BE49-F238E27FC236}">
                      <a16:creationId xmlns:a16="http://schemas.microsoft.com/office/drawing/2014/main" id="{D9F7791C-24B4-0303-8CDE-0839B7E16FC3}"/>
                    </a:ext>
                  </a:extLst>
                </p:cNvPr>
                <p:cNvPicPr/>
                <p:nvPr/>
              </p:nvPicPr>
              <p:blipFill>
                <a:blip r:embed="rId78"/>
                <a:stretch>
                  <a:fillRect/>
                </a:stretch>
              </p:blipFill>
              <p:spPr>
                <a:xfrm>
                  <a:off x="10092851" y="6430429"/>
                  <a:ext cx="16344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8" name="Ink 47">
                  <a:extLst>
                    <a:ext uri="{FF2B5EF4-FFF2-40B4-BE49-F238E27FC236}">
                      <a16:creationId xmlns:a16="http://schemas.microsoft.com/office/drawing/2014/main" id="{F4900D46-75E8-1200-44C6-E22569F8B476}"/>
                    </a:ext>
                  </a:extLst>
                </p14:cNvPr>
                <p14:cNvContentPartPr/>
                <p14:nvPr/>
              </p14:nvContentPartPr>
              <p14:xfrm>
                <a:off x="10379771" y="6167629"/>
                <a:ext cx="164160" cy="366840"/>
              </p14:xfrm>
            </p:contentPart>
          </mc:Choice>
          <mc:Fallback xmlns="">
            <p:pic>
              <p:nvPicPr>
                <p:cNvPr id="48" name="Ink 47">
                  <a:extLst>
                    <a:ext uri="{FF2B5EF4-FFF2-40B4-BE49-F238E27FC236}">
                      <a16:creationId xmlns:a16="http://schemas.microsoft.com/office/drawing/2014/main" id="{F4900D46-75E8-1200-44C6-E22569F8B476}"/>
                    </a:ext>
                  </a:extLst>
                </p:cNvPr>
                <p:cNvPicPr/>
                <p:nvPr/>
              </p:nvPicPr>
              <p:blipFill>
                <a:blip r:embed="rId80"/>
                <a:stretch>
                  <a:fillRect/>
                </a:stretch>
              </p:blipFill>
              <p:spPr>
                <a:xfrm>
                  <a:off x="10371131" y="6158989"/>
                  <a:ext cx="181800" cy="3844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9" name="Ink 48">
                  <a:extLst>
                    <a:ext uri="{FF2B5EF4-FFF2-40B4-BE49-F238E27FC236}">
                      <a16:creationId xmlns:a16="http://schemas.microsoft.com/office/drawing/2014/main" id="{641AEBDC-FDC5-11D0-58DF-FB34787356AF}"/>
                    </a:ext>
                  </a:extLst>
                </p14:cNvPr>
                <p14:cNvContentPartPr/>
                <p14:nvPr/>
              </p14:nvContentPartPr>
              <p14:xfrm>
                <a:off x="10586051" y="6224149"/>
                <a:ext cx="117360" cy="283320"/>
              </p14:xfrm>
            </p:contentPart>
          </mc:Choice>
          <mc:Fallback xmlns="">
            <p:pic>
              <p:nvPicPr>
                <p:cNvPr id="49" name="Ink 48">
                  <a:extLst>
                    <a:ext uri="{FF2B5EF4-FFF2-40B4-BE49-F238E27FC236}">
                      <a16:creationId xmlns:a16="http://schemas.microsoft.com/office/drawing/2014/main" id="{641AEBDC-FDC5-11D0-58DF-FB34787356AF}"/>
                    </a:ext>
                  </a:extLst>
                </p:cNvPr>
                <p:cNvPicPr/>
                <p:nvPr/>
              </p:nvPicPr>
              <p:blipFill>
                <a:blip r:embed="rId82"/>
                <a:stretch>
                  <a:fillRect/>
                </a:stretch>
              </p:blipFill>
              <p:spPr>
                <a:xfrm>
                  <a:off x="10577411" y="6215149"/>
                  <a:ext cx="135000" cy="3009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0" name="Ink 49">
                  <a:extLst>
                    <a:ext uri="{FF2B5EF4-FFF2-40B4-BE49-F238E27FC236}">
                      <a16:creationId xmlns:a16="http://schemas.microsoft.com/office/drawing/2014/main" id="{233B5C8C-7DB3-D363-43EC-41FC9F326149}"/>
                    </a:ext>
                  </a:extLst>
                </p14:cNvPr>
                <p14:cNvContentPartPr/>
                <p14:nvPr/>
              </p14:nvContentPartPr>
              <p14:xfrm>
                <a:off x="10771811" y="6245029"/>
                <a:ext cx="48960" cy="260280"/>
              </p14:xfrm>
            </p:contentPart>
          </mc:Choice>
          <mc:Fallback xmlns="">
            <p:pic>
              <p:nvPicPr>
                <p:cNvPr id="50" name="Ink 49">
                  <a:extLst>
                    <a:ext uri="{FF2B5EF4-FFF2-40B4-BE49-F238E27FC236}">
                      <a16:creationId xmlns:a16="http://schemas.microsoft.com/office/drawing/2014/main" id="{233B5C8C-7DB3-D363-43EC-41FC9F326149}"/>
                    </a:ext>
                  </a:extLst>
                </p:cNvPr>
                <p:cNvPicPr/>
                <p:nvPr/>
              </p:nvPicPr>
              <p:blipFill>
                <a:blip r:embed="rId84"/>
                <a:stretch>
                  <a:fillRect/>
                </a:stretch>
              </p:blipFill>
              <p:spPr>
                <a:xfrm>
                  <a:off x="10762811" y="6236389"/>
                  <a:ext cx="6660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1" name="Ink 50">
                  <a:extLst>
                    <a:ext uri="{FF2B5EF4-FFF2-40B4-BE49-F238E27FC236}">
                      <a16:creationId xmlns:a16="http://schemas.microsoft.com/office/drawing/2014/main" id="{07431890-4D5C-43D3-A5CC-0AB093BC0B35}"/>
                    </a:ext>
                  </a:extLst>
                </p14:cNvPr>
                <p14:cNvContentPartPr/>
                <p14:nvPr/>
              </p14:nvContentPartPr>
              <p14:xfrm>
                <a:off x="10858211" y="6394069"/>
                <a:ext cx="138960" cy="115560"/>
              </p14:xfrm>
            </p:contentPart>
          </mc:Choice>
          <mc:Fallback xmlns="">
            <p:pic>
              <p:nvPicPr>
                <p:cNvPr id="51" name="Ink 50">
                  <a:extLst>
                    <a:ext uri="{FF2B5EF4-FFF2-40B4-BE49-F238E27FC236}">
                      <a16:creationId xmlns:a16="http://schemas.microsoft.com/office/drawing/2014/main" id="{07431890-4D5C-43D3-A5CC-0AB093BC0B35}"/>
                    </a:ext>
                  </a:extLst>
                </p:cNvPr>
                <p:cNvPicPr/>
                <p:nvPr/>
              </p:nvPicPr>
              <p:blipFill>
                <a:blip r:embed="rId86"/>
                <a:stretch>
                  <a:fillRect/>
                </a:stretch>
              </p:blipFill>
              <p:spPr>
                <a:xfrm>
                  <a:off x="10849211" y="6385069"/>
                  <a:ext cx="15660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2" name="Ink 51">
                  <a:extLst>
                    <a:ext uri="{FF2B5EF4-FFF2-40B4-BE49-F238E27FC236}">
                      <a16:creationId xmlns:a16="http://schemas.microsoft.com/office/drawing/2014/main" id="{0FC1176A-F315-98D5-4D84-A59801A9212F}"/>
                    </a:ext>
                  </a:extLst>
                </p14:cNvPr>
                <p14:cNvContentPartPr/>
                <p14:nvPr/>
              </p14:nvContentPartPr>
              <p14:xfrm>
                <a:off x="11017331" y="6412789"/>
                <a:ext cx="210960" cy="150120"/>
              </p14:xfrm>
            </p:contentPart>
          </mc:Choice>
          <mc:Fallback xmlns="">
            <p:pic>
              <p:nvPicPr>
                <p:cNvPr id="52" name="Ink 51">
                  <a:extLst>
                    <a:ext uri="{FF2B5EF4-FFF2-40B4-BE49-F238E27FC236}">
                      <a16:creationId xmlns:a16="http://schemas.microsoft.com/office/drawing/2014/main" id="{0FC1176A-F315-98D5-4D84-A59801A9212F}"/>
                    </a:ext>
                  </a:extLst>
                </p:cNvPr>
                <p:cNvPicPr/>
                <p:nvPr/>
              </p:nvPicPr>
              <p:blipFill>
                <a:blip r:embed="rId88"/>
                <a:stretch>
                  <a:fillRect/>
                </a:stretch>
              </p:blipFill>
              <p:spPr>
                <a:xfrm>
                  <a:off x="11008691" y="6403789"/>
                  <a:ext cx="22860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3" name="Ink 52">
                  <a:extLst>
                    <a:ext uri="{FF2B5EF4-FFF2-40B4-BE49-F238E27FC236}">
                      <a16:creationId xmlns:a16="http://schemas.microsoft.com/office/drawing/2014/main" id="{107BBC8C-6EDB-9F29-BA7E-466ADA986EC1}"/>
                    </a:ext>
                  </a:extLst>
                </p14:cNvPr>
                <p14:cNvContentPartPr/>
                <p14:nvPr/>
              </p14:nvContentPartPr>
              <p14:xfrm>
                <a:off x="11245211" y="6159709"/>
                <a:ext cx="117000" cy="483120"/>
              </p14:xfrm>
            </p:contentPart>
          </mc:Choice>
          <mc:Fallback xmlns="">
            <p:pic>
              <p:nvPicPr>
                <p:cNvPr id="53" name="Ink 52">
                  <a:extLst>
                    <a:ext uri="{FF2B5EF4-FFF2-40B4-BE49-F238E27FC236}">
                      <a16:creationId xmlns:a16="http://schemas.microsoft.com/office/drawing/2014/main" id="{107BBC8C-6EDB-9F29-BA7E-466ADA986EC1}"/>
                    </a:ext>
                  </a:extLst>
                </p:cNvPr>
                <p:cNvPicPr/>
                <p:nvPr/>
              </p:nvPicPr>
              <p:blipFill>
                <a:blip r:embed="rId90"/>
                <a:stretch>
                  <a:fillRect/>
                </a:stretch>
              </p:blipFill>
              <p:spPr>
                <a:xfrm>
                  <a:off x="11236571" y="6151069"/>
                  <a:ext cx="134640" cy="500760"/>
                </a:xfrm>
                <a:prstGeom prst="rect">
                  <a:avLst/>
                </a:prstGeom>
              </p:spPr>
            </p:pic>
          </mc:Fallback>
        </mc:AlternateContent>
      </p:grpSp>
      <p:sp>
        <p:nvSpPr>
          <p:cNvPr id="21" name="TextBox 20">
            <a:extLst>
              <a:ext uri="{FF2B5EF4-FFF2-40B4-BE49-F238E27FC236}">
                <a16:creationId xmlns:a16="http://schemas.microsoft.com/office/drawing/2014/main" id="{736EECE1-EE8E-4665-BEB3-5CE76FCA617A}"/>
              </a:ext>
            </a:extLst>
          </p:cNvPr>
          <p:cNvSpPr txBox="1"/>
          <p:nvPr/>
        </p:nvSpPr>
        <p:spPr>
          <a:xfrm>
            <a:off x="404554" y="6110389"/>
            <a:ext cx="4411058" cy="646331"/>
          </a:xfrm>
          <a:prstGeom prst="rect">
            <a:avLst/>
          </a:prstGeom>
          <a:noFill/>
        </p:spPr>
        <p:txBody>
          <a:bodyPr wrap="square" rtlCol="0">
            <a:spAutoFit/>
          </a:bodyPr>
          <a:lstStyle/>
          <a:p>
            <a:r>
              <a:rPr lang="en-US" dirty="0"/>
              <a:t>Interaction between electron and nuclear spin causes optical transitions to split</a:t>
            </a:r>
          </a:p>
        </p:txBody>
      </p:sp>
    </p:spTree>
    <p:extLst>
      <p:ext uri="{BB962C8B-B14F-4D97-AF65-F5344CB8AC3E}">
        <p14:creationId xmlns:p14="http://schemas.microsoft.com/office/powerpoint/2010/main" val="2535508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9" name="Ink 8">
                <a:extLst>
                  <a:ext uri="{FF2B5EF4-FFF2-40B4-BE49-F238E27FC236}">
                    <a16:creationId xmlns:a16="http://schemas.microsoft.com/office/drawing/2014/main" id="{D21DA676-C646-3B11-38C7-0207246F0B95}"/>
                  </a:ext>
                </a:extLst>
              </p14:cNvPr>
              <p14:cNvContentPartPr/>
              <p14:nvPr/>
            </p14:nvContentPartPr>
            <p14:xfrm>
              <a:off x="646811" y="166015"/>
              <a:ext cx="2169720" cy="1770480"/>
            </p14:xfrm>
          </p:contentPart>
        </mc:Choice>
        <mc:Fallback xmlns="">
          <p:pic>
            <p:nvPicPr>
              <p:cNvPr id="9" name="Ink 8">
                <a:extLst>
                  <a:ext uri="{FF2B5EF4-FFF2-40B4-BE49-F238E27FC236}">
                    <a16:creationId xmlns:a16="http://schemas.microsoft.com/office/drawing/2014/main" id="{D21DA676-C646-3B11-38C7-0207246F0B95}"/>
                  </a:ext>
                </a:extLst>
              </p:cNvPr>
              <p:cNvPicPr/>
              <p:nvPr/>
            </p:nvPicPr>
            <p:blipFill>
              <a:blip r:embed="rId3"/>
              <a:stretch>
                <a:fillRect/>
              </a:stretch>
            </p:blipFill>
            <p:spPr>
              <a:xfrm>
                <a:off x="638171" y="157375"/>
                <a:ext cx="2187360" cy="17881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 name="Ink 9">
                <a:extLst>
                  <a:ext uri="{FF2B5EF4-FFF2-40B4-BE49-F238E27FC236}">
                    <a16:creationId xmlns:a16="http://schemas.microsoft.com/office/drawing/2014/main" id="{FA30A208-F12E-1BEC-6A61-84772D8E97EB}"/>
                  </a:ext>
                </a:extLst>
              </p14:cNvPr>
              <p14:cNvContentPartPr/>
              <p14:nvPr/>
            </p14:nvContentPartPr>
            <p14:xfrm>
              <a:off x="2414771" y="1282735"/>
              <a:ext cx="451080" cy="369720"/>
            </p14:xfrm>
          </p:contentPart>
        </mc:Choice>
        <mc:Fallback xmlns="">
          <p:pic>
            <p:nvPicPr>
              <p:cNvPr id="10" name="Ink 9">
                <a:extLst>
                  <a:ext uri="{FF2B5EF4-FFF2-40B4-BE49-F238E27FC236}">
                    <a16:creationId xmlns:a16="http://schemas.microsoft.com/office/drawing/2014/main" id="{FA30A208-F12E-1BEC-6A61-84772D8E97EB}"/>
                  </a:ext>
                </a:extLst>
              </p:cNvPr>
              <p:cNvPicPr/>
              <p:nvPr/>
            </p:nvPicPr>
            <p:blipFill>
              <a:blip r:embed="rId5"/>
              <a:stretch>
                <a:fillRect/>
              </a:stretch>
            </p:blipFill>
            <p:spPr>
              <a:xfrm>
                <a:off x="2405771" y="1273735"/>
                <a:ext cx="468720" cy="387360"/>
              </a:xfrm>
              <a:prstGeom prst="rect">
                <a:avLst/>
              </a:prstGeom>
            </p:spPr>
          </p:pic>
        </mc:Fallback>
      </mc:AlternateContent>
      <p:grpSp>
        <p:nvGrpSpPr>
          <p:cNvPr id="16" name="Group 15">
            <a:extLst>
              <a:ext uri="{FF2B5EF4-FFF2-40B4-BE49-F238E27FC236}">
                <a16:creationId xmlns:a16="http://schemas.microsoft.com/office/drawing/2014/main" id="{A240646C-F72C-C9CE-7B83-9796070BBBE2}"/>
              </a:ext>
            </a:extLst>
          </p:cNvPr>
          <p:cNvGrpSpPr/>
          <p:nvPr/>
        </p:nvGrpSpPr>
        <p:grpSpPr>
          <a:xfrm>
            <a:off x="3013811" y="1278415"/>
            <a:ext cx="334080" cy="474480"/>
            <a:chOff x="3013811" y="1278415"/>
            <a:chExt cx="334080" cy="474480"/>
          </a:xfrm>
        </p:grpSpPr>
        <mc:AlternateContent xmlns:mc="http://schemas.openxmlformats.org/markup-compatibility/2006" xmlns:p14="http://schemas.microsoft.com/office/powerpoint/2010/main">
          <mc:Choice Requires="p14">
            <p:contentPart p14:bwMode="auto" r:id="rId6">
              <p14:nvContentPartPr>
                <p14:cNvPr id="11" name="Ink 10">
                  <a:extLst>
                    <a:ext uri="{FF2B5EF4-FFF2-40B4-BE49-F238E27FC236}">
                      <a16:creationId xmlns:a16="http://schemas.microsoft.com/office/drawing/2014/main" id="{29D99F83-4C09-9C41-5875-9F60FDBE6892}"/>
                    </a:ext>
                  </a:extLst>
                </p14:cNvPr>
                <p14:cNvContentPartPr/>
                <p14:nvPr/>
              </p14:nvContentPartPr>
              <p14:xfrm>
                <a:off x="3013811" y="1361935"/>
                <a:ext cx="15120" cy="309240"/>
              </p14:xfrm>
            </p:contentPart>
          </mc:Choice>
          <mc:Fallback xmlns="">
            <p:pic>
              <p:nvPicPr>
                <p:cNvPr id="11" name="Ink 10">
                  <a:extLst>
                    <a:ext uri="{FF2B5EF4-FFF2-40B4-BE49-F238E27FC236}">
                      <a16:creationId xmlns:a16="http://schemas.microsoft.com/office/drawing/2014/main" id="{29D99F83-4C09-9C41-5875-9F60FDBE6892}"/>
                    </a:ext>
                  </a:extLst>
                </p:cNvPr>
                <p:cNvPicPr/>
                <p:nvPr/>
              </p:nvPicPr>
              <p:blipFill>
                <a:blip r:embed="rId7"/>
                <a:stretch>
                  <a:fillRect/>
                </a:stretch>
              </p:blipFill>
              <p:spPr>
                <a:xfrm>
                  <a:off x="3004811" y="1353295"/>
                  <a:ext cx="32760" cy="3268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2" name="Ink 11">
                  <a:extLst>
                    <a:ext uri="{FF2B5EF4-FFF2-40B4-BE49-F238E27FC236}">
                      <a16:creationId xmlns:a16="http://schemas.microsoft.com/office/drawing/2014/main" id="{9550FE55-43C8-D89E-D5E5-EE0F7EF67B22}"/>
                    </a:ext>
                  </a:extLst>
                </p14:cNvPr>
                <p14:cNvContentPartPr/>
                <p14:nvPr/>
              </p14:nvContentPartPr>
              <p14:xfrm>
                <a:off x="3119651" y="1351495"/>
                <a:ext cx="41040" cy="320760"/>
              </p14:xfrm>
            </p:contentPart>
          </mc:Choice>
          <mc:Fallback xmlns="">
            <p:pic>
              <p:nvPicPr>
                <p:cNvPr id="12" name="Ink 11">
                  <a:extLst>
                    <a:ext uri="{FF2B5EF4-FFF2-40B4-BE49-F238E27FC236}">
                      <a16:creationId xmlns:a16="http://schemas.microsoft.com/office/drawing/2014/main" id="{9550FE55-43C8-D89E-D5E5-EE0F7EF67B22}"/>
                    </a:ext>
                  </a:extLst>
                </p:cNvPr>
                <p:cNvPicPr/>
                <p:nvPr/>
              </p:nvPicPr>
              <p:blipFill>
                <a:blip r:embed="rId9"/>
                <a:stretch>
                  <a:fillRect/>
                </a:stretch>
              </p:blipFill>
              <p:spPr>
                <a:xfrm>
                  <a:off x="3111011" y="1342495"/>
                  <a:ext cx="58680" cy="3384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3" name="Ink 12">
                  <a:extLst>
                    <a:ext uri="{FF2B5EF4-FFF2-40B4-BE49-F238E27FC236}">
                      <a16:creationId xmlns:a16="http://schemas.microsoft.com/office/drawing/2014/main" id="{D3A83141-D632-6F43-E063-C43D34A7DEA9}"/>
                    </a:ext>
                  </a:extLst>
                </p14:cNvPr>
                <p14:cNvContentPartPr/>
                <p14:nvPr/>
              </p14:nvContentPartPr>
              <p14:xfrm>
                <a:off x="3049091" y="1527535"/>
                <a:ext cx="83880" cy="20160"/>
              </p14:xfrm>
            </p:contentPart>
          </mc:Choice>
          <mc:Fallback xmlns="">
            <p:pic>
              <p:nvPicPr>
                <p:cNvPr id="13" name="Ink 12">
                  <a:extLst>
                    <a:ext uri="{FF2B5EF4-FFF2-40B4-BE49-F238E27FC236}">
                      <a16:creationId xmlns:a16="http://schemas.microsoft.com/office/drawing/2014/main" id="{D3A83141-D632-6F43-E063-C43D34A7DEA9}"/>
                    </a:ext>
                  </a:extLst>
                </p:cNvPr>
                <p:cNvPicPr/>
                <p:nvPr/>
              </p:nvPicPr>
              <p:blipFill>
                <a:blip r:embed="rId11"/>
                <a:stretch>
                  <a:fillRect/>
                </a:stretch>
              </p:blipFill>
              <p:spPr>
                <a:xfrm>
                  <a:off x="3040091" y="1518895"/>
                  <a:ext cx="10152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4" name="Ink 13">
                  <a:extLst>
                    <a:ext uri="{FF2B5EF4-FFF2-40B4-BE49-F238E27FC236}">
                      <a16:creationId xmlns:a16="http://schemas.microsoft.com/office/drawing/2014/main" id="{698DA2A2-C89E-CBAE-8E54-24257FA91C50}"/>
                    </a:ext>
                  </a:extLst>
                </p14:cNvPr>
                <p14:cNvContentPartPr/>
                <p14:nvPr/>
              </p14:nvContentPartPr>
              <p14:xfrm>
                <a:off x="3050171" y="1278415"/>
                <a:ext cx="152640" cy="12240"/>
              </p14:xfrm>
            </p:contentPart>
          </mc:Choice>
          <mc:Fallback xmlns="">
            <p:pic>
              <p:nvPicPr>
                <p:cNvPr id="14" name="Ink 13">
                  <a:extLst>
                    <a:ext uri="{FF2B5EF4-FFF2-40B4-BE49-F238E27FC236}">
                      <a16:creationId xmlns:a16="http://schemas.microsoft.com/office/drawing/2014/main" id="{698DA2A2-C89E-CBAE-8E54-24257FA91C50}"/>
                    </a:ext>
                  </a:extLst>
                </p:cNvPr>
                <p:cNvPicPr/>
                <p:nvPr/>
              </p:nvPicPr>
              <p:blipFill>
                <a:blip r:embed="rId13"/>
                <a:stretch>
                  <a:fillRect/>
                </a:stretch>
              </p:blipFill>
              <p:spPr>
                <a:xfrm>
                  <a:off x="3041171" y="1269415"/>
                  <a:ext cx="17028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5" name="Ink 14">
                  <a:extLst>
                    <a:ext uri="{FF2B5EF4-FFF2-40B4-BE49-F238E27FC236}">
                      <a16:creationId xmlns:a16="http://schemas.microsoft.com/office/drawing/2014/main" id="{207CE5E8-5678-6F2A-6884-EFC708FB445D}"/>
                    </a:ext>
                  </a:extLst>
                </p14:cNvPr>
                <p14:cNvContentPartPr/>
                <p14:nvPr/>
              </p14:nvContentPartPr>
              <p14:xfrm>
                <a:off x="3208931" y="1670815"/>
                <a:ext cx="138960" cy="82080"/>
              </p14:xfrm>
            </p:contentPart>
          </mc:Choice>
          <mc:Fallback xmlns="">
            <p:pic>
              <p:nvPicPr>
                <p:cNvPr id="15" name="Ink 14">
                  <a:extLst>
                    <a:ext uri="{FF2B5EF4-FFF2-40B4-BE49-F238E27FC236}">
                      <a16:creationId xmlns:a16="http://schemas.microsoft.com/office/drawing/2014/main" id="{207CE5E8-5678-6F2A-6884-EFC708FB445D}"/>
                    </a:ext>
                  </a:extLst>
                </p:cNvPr>
                <p:cNvPicPr/>
                <p:nvPr/>
              </p:nvPicPr>
              <p:blipFill>
                <a:blip r:embed="rId15"/>
                <a:stretch>
                  <a:fillRect/>
                </a:stretch>
              </p:blipFill>
              <p:spPr>
                <a:xfrm>
                  <a:off x="3199931" y="1661815"/>
                  <a:ext cx="156600" cy="99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
            <p14:nvContentPartPr>
              <p14:cNvPr id="17" name="Ink 16">
                <a:extLst>
                  <a:ext uri="{FF2B5EF4-FFF2-40B4-BE49-F238E27FC236}">
                    <a16:creationId xmlns:a16="http://schemas.microsoft.com/office/drawing/2014/main" id="{41D58776-1214-26CA-FC85-8C9F506BD05B}"/>
                  </a:ext>
                </a:extLst>
              </p14:cNvPr>
              <p14:cNvContentPartPr/>
              <p14:nvPr/>
            </p14:nvContentPartPr>
            <p14:xfrm>
              <a:off x="1998611" y="1871695"/>
              <a:ext cx="109080" cy="88920"/>
            </p14:xfrm>
          </p:contentPart>
        </mc:Choice>
        <mc:Fallback xmlns="">
          <p:pic>
            <p:nvPicPr>
              <p:cNvPr id="17" name="Ink 16">
                <a:extLst>
                  <a:ext uri="{FF2B5EF4-FFF2-40B4-BE49-F238E27FC236}">
                    <a16:creationId xmlns:a16="http://schemas.microsoft.com/office/drawing/2014/main" id="{41D58776-1214-26CA-FC85-8C9F506BD05B}"/>
                  </a:ext>
                </a:extLst>
              </p:cNvPr>
              <p:cNvPicPr/>
              <p:nvPr/>
            </p:nvPicPr>
            <p:blipFill>
              <a:blip r:embed="rId17"/>
              <a:stretch>
                <a:fillRect/>
              </a:stretch>
            </p:blipFill>
            <p:spPr>
              <a:xfrm>
                <a:off x="1989971" y="1862695"/>
                <a:ext cx="126720" cy="106560"/>
              </a:xfrm>
              <a:prstGeom prst="rect">
                <a:avLst/>
              </a:prstGeom>
            </p:spPr>
          </p:pic>
        </mc:Fallback>
      </mc:AlternateContent>
      <p:grpSp>
        <p:nvGrpSpPr>
          <p:cNvPr id="25" name="Group 24">
            <a:extLst>
              <a:ext uri="{FF2B5EF4-FFF2-40B4-BE49-F238E27FC236}">
                <a16:creationId xmlns:a16="http://schemas.microsoft.com/office/drawing/2014/main" id="{41E1B8B7-6547-9A00-523D-B9E8F5E40E25}"/>
              </a:ext>
            </a:extLst>
          </p:cNvPr>
          <p:cNvGrpSpPr/>
          <p:nvPr/>
        </p:nvGrpSpPr>
        <p:grpSpPr>
          <a:xfrm>
            <a:off x="4544531" y="323335"/>
            <a:ext cx="1927440" cy="377640"/>
            <a:chOff x="4544531" y="323335"/>
            <a:chExt cx="1927440" cy="377640"/>
          </a:xfrm>
        </p:grpSpPr>
        <mc:AlternateContent xmlns:mc="http://schemas.openxmlformats.org/markup-compatibility/2006" xmlns:p14="http://schemas.microsoft.com/office/powerpoint/2010/main">
          <mc:Choice Requires="p14">
            <p:contentPart p14:bwMode="auto" r:id="rId18">
              <p14:nvContentPartPr>
                <p14:cNvPr id="18" name="Ink 17">
                  <a:extLst>
                    <a:ext uri="{FF2B5EF4-FFF2-40B4-BE49-F238E27FC236}">
                      <a16:creationId xmlns:a16="http://schemas.microsoft.com/office/drawing/2014/main" id="{59DEA1FE-04E1-F070-8C1A-808426DAED6D}"/>
                    </a:ext>
                  </a:extLst>
                </p14:cNvPr>
                <p14:cNvContentPartPr/>
                <p14:nvPr/>
              </p14:nvContentPartPr>
              <p14:xfrm>
                <a:off x="4640291" y="420175"/>
                <a:ext cx="109800" cy="222840"/>
              </p14:xfrm>
            </p:contentPart>
          </mc:Choice>
          <mc:Fallback xmlns="">
            <p:pic>
              <p:nvPicPr>
                <p:cNvPr id="18" name="Ink 17">
                  <a:extLst>
                    <a:ext uri="{FF2B5EF4-FFF2-40B4-BE49-F238E27FC236}">
                      <a16:creationId xmlns:a16="http://schemas.microsoft.com/office/drawing/2014/main" id="{59DEA1FE-04E1-F070-8C1A-808426DAED6D}"/>
                    </a:ext>
                  </a:extLst>
                </p:cNvPr>
                <p:cNvPicPr/>
                <p:nvPr/>
              </p:nvPicPr>
              <p:blipFill>
                <a:blip r:embed="rId19"/>
                <a:stretch>
                  <a:fillRect/>
                </a:stretch>
              </p:blipFill>
              <p:spPr>
                <a:xfrm>
                  <a:off x="4631651" y="411175"/>
                  <a:ext cx="12744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9" name="Ink 18">
                  <a:extLst>
                    <a:ext uri="{FF2B5EF4-FFF2-40B4-BE49-F238E27FC236}">
                      <a16:creationId xmlns:a16="http://schemas.microsoft.com/office/drawing/2014/main" id="{A2985AEA-15F5-1824-BA54-1C7B655990FC}"/>
                    </a:ext>
                  </a:extLst>
                </p14:cNvPr>
                <p14:cNvContentPartPr/>
                <p14:nvPr/>
              </p14:nvContentPartPr>
              <p14:xfrm>
                <a:off x="4631291" y="372295"/>
                <a:ext cx="272520" cy="107280"/>
              </p14:xfrm>
            </p:contentPart>
          </mc:Choice>
          <mc:Fallback xmlns="">
            <p:pic>
              <p:nvPicPr>
                <p:cNvPr id="19" name="Ink 18">
                  <a:extLst>
                    <a:ext uri="{FF2B5EF4-FFF2-40B4-BE49-F238E27FC236}">
                      <a16:creationId xmlns:a16="http://schemas.microsoft.com/office/drawing/2014/main" id="{A2985AEA-15F5-1824-BA54-1C7B655990FC}"/>
                    </a:ext>
                  </a:extLst>
                </p:cNvPr>
                <p:cNvPicPr/>
                <p:nvPr/>
              </p:nvPicPr>
              <p:blipFill>
                <a:blip r:embed="rId21"/>
                <a:stretch>
                  <a:fillRect/>
                </a:stretch>
              </p:blipFill>
              <p:spPr>
                <a:xfrm>
                  <a:off x="4622291" y="363295"/>
                  <a:ext cx="29016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0" name="Ink 19">
                  <a:extLst>
                    <a:ext uri="{FF2B5EF4-FFF2-40B4-BE49-F238E27FC236}">
                      <a16:creationId xmlns:a16="http://schemas.microsoft.com/office/drawing/2014/main" id="{DF700968-EF97-183E-ABEA-3330F7CB837E}"/>
                    </a:ext>
                  </a:extLst>
                </p14:cNvPr>
                <p14:cNvContentPartPr/>
                <p14:nvPr/>
              </p14:nvContentPartPr>
              <p14:xfrm>
                <a:off x="4544531" y="631855"/>
                <a:ext cx="219600" cy="69120"/>
              </p14:xfrm>
            </p:contentPart>
          </mc:Choice>
          <mc:Fallback xmlns="">
            <p:pic>
              <p:nvPicPr>
                <p:cNvPr id="20" name="Ink 19">
                  <a:extLst>
                    <a:ext uri="{FF2B5EF4-FFF2-40B4-BE49-F238E27FC236}">
                      <a16:creationId xmlns:a16="http://schemas.microsoft.com/office/drawing/2014/main" id="{DF700968-EF97-183E-ABEA-3330F7CB837E}"/>
                    </a:ext>
                  </a:extLst>
                </p:cNvPr>
                <p:cNvPicPr/>
                <p:nvPr/>
              </p:nvPicPr>
              <p:blipFill>
                <a:blip r:embed="rId23"/>
                <a:stretch>
                  <a:fillRect/>
                </a:stretch>
              </p:blipFill>
              <p:spPr>
                <a:xfrm>
                  <a:off x="4535531" y="623215"/>
                  <a:ext cx="23724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1" name="Ink 20">
                  <a:extLst>
                    <a:ext uri="{FF2B5EF4-FFF2-40B4-BE49-F238E27FC236}">
                      <a16:creationId xmlns:a16="http://schemas.microsoft.com/office/drawing/2014/main" id="{A51F7379-E7DF-DFBA-F8A3-957ED92C82C2}"/>
                    </a:ext>
                  </a:extLst>
                </p14:cNvPr>
                <p14:cNvContentPartPr/>
                <p14:nvPr/>
              </p14:nvContentPartPr>
              <p14:xfrm>
                <a:off x="4812011" y="323335"/>
                <a:ext cx="1659960" cy="370800"/>
              </p14:xfrm>
            </p:contentPart>
          </mc:Choice>
          <mc:Fallback xmlns="">
            <p:pic>
              <p:nvPicPr>
                <p:cNvPr id="21" name="Ink 20">
                  <a:extLst>
                    <a:ext uri="{FF2B5EF4-FFF2-40B4-BE49-F238E27FC236}">
                      <a16:creationId xmlns:a16="http://schemas.microsoft.com/office/drawing/2014/main" id="{A51F7379-E7DF-DFBA-F8A3-957ED92C82C2}"/>
                    </a:ext>
                  </a:extLst>
                </p:cNvPr>
                <p:cNvPicPr/>
                <p:nvPr/>
              </p:nvPicPr>
              <p:blipFill>
                <a:blip r:embed="rId25"/>
                <a:stretch>
                  <a:fillRect/>
                </a:stretch>
              </p:blipFill>
              <p:spPr>
                <a:xfrm>
                  <a:off x="4803011" y="314335"/>
                  <a:ext cx="1677600" cy="3884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2" name="Ink 21">
                  <a:extLst>
                    <a:ext uri="{FF2B5EF4-FFF2-40B4-BE49-F238E27FC236}">
                      <a16:creationId xmlns:a16="http://schemas.microsoft.com/office/drawing/2014/main" id="{5A6AD87D-D3F9-A666-0F81-8F0689FA58A8}"/>
                    </a:ext>
                  </a:extLst>
                </p14:cNvPr>
                <p14:cNvContentPartPr/>
                <p14:nvPr/>
              </p14:nvContentPartPr>
              <p14:xfrm>
                <a:off x="6188291" y="506935"/>
                <a:ext cx="30240" cy="3240"/>
              </p14:xfrm>
            </p:contentPart>
          </mc:Choice>
          <mc:Fallback xmlns="">
            <p:pic>
              <p:nvPicPr>
                <p:cNvPr id="22" name="Ink 21">
                  <a:extLst>
                    <a:ext uri="{FF2B5EF4-FFF2-40B4-BE49-F238E27FC236}">
                      <a16:creationId xmlns:a16="http://schemas.microsoft.com/office/drawing/2014/main" id="{5A6AD87D-D3F9-A666-0F81-8F0689FA58A8}"/>
                    </a:ext>
                  </a:extLst>
                </p:cNvPr>
                <p:cNvPicPr/>
                <p:nvPr/>
              </p:nvPicPr>
              <p:blipFill>
                <a:blip r:embed="rId27"/>
                <a:stretch>
                  <a:fillRect/>
                </a:stretch>
              </p:blipFill>
              <p:spPr>
                <a:xfrm>
                  <a:off x="6179291" y="498295"/>
                  <a:ext cx="4788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3" name="Ink 22">
                  <a:extLst>
                    <a:ext uri="{FF2B5EF4-FFF2-40B4-BE49-F238E27FC236}">
                      <a16:creationId xmlns:a16="http://schemas.microsoft.com/office/drawing/2014/main" id="{3AFC1A39-009C-E1E4-C611-3077CB1D675D}"/>
                    </a:ext>
                  </a:extLst>
                </p14:cNvPr>
                <p14:cNvContentPartPr/>
                <p14:nvPr/>
              </p14:nvContentPartPr>
              <p14:xfrm>
                <a:off x="5852051" y="492895"/>
                <a:ext cx="318960" cy="39960"/>
              </p14:xfrm>
            </p:contentPart>
          </mc:Choice>
          <mc:Fallback xmlns="">
            <p:pic>
              <p:nvPicPr>
                <p:cNvPr id="23" name="Ink 22">
                  <a:extLst>
                    <a:ext uri="{FF2B5EF4-FFF2-40B4-BE49-F238E27FC236}">
                      <a16:creationId xmlns:a16="http://schemas.microsoft.com/office/drawing/2014/main" id="{3AFC1A39-009C-E1E4-C611-3077CB1D675D}"/>
                    </a:ext>
                  </a:extLst>
                </p:cNvPr>
                <p:cNvPicPr/>
                <p:nvPr/>
              </p:nvPicPr>
              <p:blipFill>
                <a:blip r:embed="rId29"/>
                <a:stretch>
                  <a:fillRect/>
                </a:stretch>
              </p:blipFill>
              <p:spPr>
                <a:xfrm>
                  <a:off x="5843411" y="484255"/>
                  <a:ext cx="33660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4" name="Ink 23">
                  <a:extLst>
                    <a:ext uri="{FF2B5EF4-FFF2-40B4-BE49-F238E27FC236}">
                      <a16:creationId xmlns:a16="http://schemas.microsoft.com/office/drawing/2014/main" id="{C52384FC-3A5F-92CE-D1EC-F9041B9016EE}"/>
                    </a:ext>
                  </a:extLst>
                </p14:cNvPr>
                <p14:cNvContentPartPr/>
                <p14:nvPr/>
              </p14:nvContentPartPr>
              <p14:xfrm>
                <a:off x="5116211" y="446815"/>
                <a:ext cx="339480" cy="56520"/>
              </p14:xfrm>
            </p:contentPart>
          </mc:Choice>
          <mc:Fallback xmlns="">
            <p:pic>
              <p:nvPicPr>
                <p:cNvPr id="24" name="Ink 23">
                  <a:extLst>
                    <a:ext uri="{FF2B5EF4-FFF2-40B4-BE49-F238E27FC236}">
                      <a16:creationId xmlns:a16="http://schemas.microsoft.com/office/drawing/2014/main" id="{C52384FC-3A5F-92CE-D1EC-F9041B9016EE}"/>
                    </a:ext>
                  </a:extLst>
                </p:cNvPr>
                <p:cNvPicPr/>
                <p:nvPr/>
              </p:nvPicPr>
              <p:blipFill>
                <a:blip r:embed="rId31"/>
                <a:stretch>
                  <a:fillRect/>
                </a:stretch>
              </p:blipFill>
              <p:spPr>
                <a:xfrm>
                  <a:off x="5107211" y="438175"/>
                  <a:ext cx="357120" cy="74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2">
            <p14:nvContentPartPr>
              <p14:cNvPr id="26" name="Ink 25">
                <a:extLst>
                  <a:ext uri="{FF2B5EF4-FFF2-40B4-BE49-F238E27FC236}">
                    <a16:creationId xmlns:a16="http://schemas.microsoft.com/office/drawing/2014/main" id="{77D1ED43-9A31-A8EE-36EE-D8836EA9F133}"/>
                  </a:ext>
                </a:extLst>
              </p14:cNvPr>
              <p14:cNvContentPartPr/>
              <p14:nvPr/>
            </p14:nvContentPartPr>
            <p14:xfrm>
              <a:off x="6815051" y="543655"/>
              <a:ext cx="1120320" cy="347400"/>
            </p14:xfrm>
          </p:contentPart>
        </mc:Choice>
        <mc:Fallback xmlns="">
          <p:pic>
            <p:nvPicPr>
              <p:cNvPr id="26" name="Ink 25">
                <a:extLst>
                  <a:ext uri="{FF2B5EF4-FFF2-40B4-BE49-F238E27FC236}">
                    <a16:creationId xmlns:a16="http://schemas.microsoft.com/office/drawing/2014/main" id="{77D1ED43-9A31-A8EE-36EE-D8836EA9F133}"/>
                  </a:ext>
                </a:extLst>
              </p:cNvPr>
              <p:cNvPicPr/>
              <p:nvPr/>
            </p:nvPicPr>
            <p:blipFill>
              <a:blip r:embed="rId33"/>
              <a:stretch>
                <a:fillRect/>
              </a:stretch>
            </p:blipFill>
            <p:spPr>
              <a:xfrm>
                <a:off x="6806411" y="534655"/>
                <a:ext cx="1137960" cy="365040"/>
              </a:xfrm>
              <a:prstGeom prst="rect">
                <a:avLst/>
              </a:prstGeom>
            </p:spPr>
          </p:pic>
        </mc:Fallback>
      </mc:AlternateContent>
      <p:grpSp>
        <p:nvGrpSpPr>
          <p:cNvPr id="47" name="Group 46">
            <a:extLst>
              <a:ext uri="{FF2B5EF4-FFF2-40B4-BE49-F238E27FC236}">
                <a16:creationId xmlns:a16="http://schemas.microsoft.com/office/drawing/2014/main" id="{5F49CCDD-E50F-A80D-73AB-E7D3EB3BCE41}"/>
              </a:ext>
            </a:extLst>
          </p:cNvPr>
          <p:cNvGrpSpPr/>
          <p:nvPr/>
        </p:nvGrpSpPr>
        <p:grpSpPr>
          <a:xfrm>
            <a:off x="4488011" y="1580815"/>
            <a:ext cx="1307160" cy="356040"/>
            <a:chOff x="4488011" y="1580815"/>
            <a:chExt cx="1307160" cy="356040"/>
          </a:xfrm>
        </p:grpSpPr>
        <mc:AlternateContent xmlns:mc="http://schemas.openxmlformats.org/markup-compatibility/2006" xmlns:p14="http://schemas.microsoft.com/office/powerpoint/2010/main">
          <mc:Choice Requires="p14">
            <p:contentPart p14:bwMode="auto" r:id="rId34">
              <p14:nvContentPartPr>
                <p14:cNvPr id="44" name="Ink 43">
                  <a:extLst>
                    <a:ext uri="{FF2B5EF4-FFF2-40B4-BE49-F238E27FC236}">
                      <a16:creationId xmlns:a16="http://schemas.microsoft.com/office/drawing/2014/main" id="{C1BC070F-F92B-0791-9CED-A11F1E74794D}"/>
                    </a:ext>
                  </a:extLst>
                </p14:cNvPr>
                <p14:cNvContentPartPr/>
                <p14:nvPr/>
              </p14:nvContentPartPr>
              <p14:xfrm>
                <a:off x="4488011" y="1681975"/>
                <a:ext cx="568440" cy="253800"/>
              </p14:xfrm>
            </p:contentPart>
          </mc:Choice>
          <mc:Fallback xmlns="">
            <p:pic>
              <p:nvPicPr>
                <p:cNvPr id="44" name="Ink 43">
                  <a:extLst>
                    <a:ext uri="{FF2B5EF4-FFF2-40B4-BE49-F238E27FC236}">
                      <a16:creationId xmlns:a16="http://schemas.microsoft.com/office/drawing/2014/main" id="{C1BC070F-F92B-0791-9CED-A11F1E74794D}"/>
                    </a:ext>
                  </a:extLst>
                </p:cNvPr>
                <p:cNvPicPr/>
                <p:nvPr/>
              </p:nvPicPr>
              <p:blipFill>
                <a:blip r:embed="rId35"/>
                <a:stretch>
                  <a:fillRect/>
                </a:stretch>
              </p:blipFill>
              <p:spPr>
                <a:xfrm>
                  <a:off x="4479371" y="1672975"/>
                  <a:ext cx="586080" cy="2714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45" name="Ink 44">
                  <a:extLst>
                    <a:ext uri="{FF2B5EF4-FFF2-40B4-BE49-F238E27FC236}">
                      <a16:creationId xmlns:a16="http://schemas.microsoft.com/office/drawing/2014/main" id="{2AA12243-6E60-E522-EF29-C41FE94571CA}"/>
                    </a:ext>
                  </a:extLst>
                </p14:cNvPr>
                <p14:cNvContentPartPr/>
                <p14:nvPr/>
              </p14:nvContentPartPr>
              <p14:xfrm>
                <a:off x="5281811" y="1580815"/>
                <a:ext cx="513360" cy="356040"/>
              </p14:xfrm>
            </p:contentPart>
          </mc:Choice>
          <mc:Fallback xmlns="">
            <p:pic>
              <p:nvPicPr>
                <p:cNvPr id="45" name="Ink 44">
                  <a:extLst>
                    <a:ext uri="{FF2B5EF4-FFF2-40B4-BE49-F238E27FC236}">
                      <a16:creationId xmlns:a16="http://schemas.microsoft.com/office/drawing/2014/main" id="{2AA12243-6E60-E522-EF29-C41FE94571CA}"/>
                    </a:ext>
                  </a:extLst>
                </p:cNvPr>
                <p:cNvPicPr/>
                <p:nvPr/>
              </p:nvPicPr>
              <p:blipFill>
                <a:blip r:embed="rId37"/>
                <a:stretch>
                  <a:fillRect/>
                </a:stretch>
              </p:blipFill>
              <p:spPr>
                <a:xfrm>
                  <a:off x="5273171" y="1571815"/>
                  <a:ext cx="531000" cy="3736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46" name="Ink 45">
                  <a:extLst>
                    <a:ext uri="{FF2B5EF4-FFF2-40B4-BE49-F238E27FC236}">
                      <a16:creationId xmlns:a16="http://schemas.microsoft.com/office/drawing/2014/main" id="{B7679EAD-0A0A-228C-B83E-C7BFCDE10ED1}"/>
                    </a:ext>
                  </a:extLst>
                </p14:cNvPr>
                <p14:cNvContentPartPr/>
                <p14:nvPr/>
              </p14:nvContentPartPr>
              <p14:xfrm>
                <a:off x="5316371" y="1748215"/>
                <a:ext cx="329040" cy="29520"/>
              </p14:xfrm>
            </p:contentPart>
          </mc:Choice>
          <mc:Fallback xmlns="">
            <p:pic>
              <p:nvPicPr>
                <p:cNvPr id="46" name="Ink 45">
                  <a:extLst>
                    <a:ext uri="{FF2B5EF4-FFF2-40B4-BE49-F238E27FC236}">
                      <a16:creationId xmlns:a16="http://schemas.microsoft.com/office/drawing/2014/main" id="{B7679EAD-0A0A-228C-B83E-C7BFCDE10ED1}"/>
                    </a:ext>
                  </a:extLst>
                </p:cNvPr>
                <p:cNvPicPr/>
                <p:nvPr/>
              </p:nvPicPr>
              <p:blipFill>
                <a:blip r:embed="rId39"/>
                <a:stretch>
                  <a:fillRect/>
                </a:stretch>
              </p:blipFill>
              <p:spPr>
                <a:xfrm>
                  <a:off x="5307371" y="1739575"/>
                  <a:ext cx="346680" cy="47160"/>
                </a:xfrm>
                <a:prstGeom prst="rect">
                  <a:avLst/>
                </a:prstGeom>
              </p:spPr>
            </p:pic>
          </mc:Fallback>
        </mc:AlternateContent>
      </p:grpSp>
      <p:grpSp>
        <p:nvGrpSpPr>
          <p:cNvPr id="56" name="Group 55">
            <a:extLst>
              <a:ext uri="{FF2B5EF4-FFF2-40B4-BE49-F238E27FC236}">
                <a16:creationId xmlns:a16="http://schemas.microsoft.com/office/drawing/2014/main" id="{EEBCA68C-465D-ED0B-9C33-508FB96F3DC4}"/>
              </a:ext>
            </a:extLst>
          </p:cNvPr>
          <p:cNvGrpSpPr/>
          <p:nvPr/>
        </p:nvGrpSpPr>
        <p:grpSpPr>
          <a:xfrm>
            <a:off x="6009731" y="1526815"/>
            <a:ext cx="5314320" cy="568440"/>
            <a:chOff x="6009731" y="1526815"/>
            <a:chExt cx="5314320" cy="568440"/>
          </a:xfrm>
        </p:grpSpPr>
        <mc:AlternateContent xmlns:mc="http://schemas.openxmlformats.org/markup-compatibility/2006" xmlns:p14="http://schemas.microsoft.com/office/powerpoint/2010/main">
          <mc:Choice Requires="p14">
            <p:contentPart p14:bwMode="auto" r:id="rId40">
              <p14:nvContentPartPr>
                <p14:cNvPr id="48" name="Ink 47">
                  <a:extLst>
                    <a:ext uri="{FF2B5EF4-FFF2-40B4-BE49-F238E27FC236}">
                      <a16:creationId xmlns:a16="http://schemas.microsoft.com/office/drawing/2014/main" id="{E2FC5379-59E1-B5B6-FD18-5D27E235FCA8}"/>
                    </a:ext>
                  </a:extLst>
                </p14:cNvPr>
                <p14:cNvContentPartPr/>
                <p14:nvPr/>
              </p14:nvContentPartPr>
              <p14:xfrm>
                <a:off x="6009731" y="1597375"/>
                <a:ext cx="1633320" cy="497880"/>
              </p14:xfrm>
            </p:contentPart>
          </mc:Choice>
          <mc:Fallback xmlns="">
            <p:pic>
              <p:nvPicPr>
                <p:cNvPr id="48" name="Ink 47">
                  <a:extLst>
                    <a:ext uri="{FF2B5EF4-FFF2-40B4-BE49-F238E27FC236}">
                      <a16:creationId xmlns:a16="http://schemas.microsoft.com/office/drawing/2014/main" id="{E2FC5379-59E1-B5B6-FD18-5D27E235FCA8}"/>
                    </a:ext>
                  </a:extLst>
                </p:cNvPr>
                <p:cNvPicPr/>
                <p:nvPr/>
              </p:nvPicPr>
              <p:blipFill>
                <a:blip r:embed="rId41"/>
                <a:stretch>
                  <a:fillRect/>
                </a:stretch>
              </p:blipFill>
              <p:spPr>
                <a:xfrm>
                  <a:off x="6000731" y="1588375"/>
                  <a:ext cx="1650960" cy="5155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9" name="Ink 48">
                  <a:extLst>
                    <a:ext uri="{FF2B5EF4-FFF2-40B4-BE49-F238E27FC236}">
                      <a16:creationId xmlns:a16="http://schemas.microsoft.com/office/drawing/2014/main" id="{632808C3-5528-3360-AA97-15369C4A444B}"/>
                    </a:ext>
                  </a:extLst>
                </p14:cNvPr>
                <p14:cNvContentPartPr/>
                <p14:nvPr/>
              </p14:nvContentPartPr>
              <p14:xfrm>
                <a:off x="7751771" y="1565695"/>
                <a:ext cx="839160" cy="468720"/>
              </p14:xfrm>
            </p:contentPart>
          </mc:Choice>
          <mc:Fallback xmlns="">
            <p:pic>
              <p:nvPicPr>
                <p:cNvPr id="49" name="Ink 48">
                  <a:extLst>
                    <a:ext uri="{FF2B5EF4-FFF2-40B4-BE49-F238E27FC236}">
                      <a16:creationId xmlns:a16="http://schemas.microsoft.com/office/drawing/2014/main" id="{632808C3-5528-3360-AA97-15369C4A444B}"/>
                    </a:ext>
                  </a:extLst>
                </p:cNvPr>
                <p:cNvPicPr/>
                <p:nvPr/>
              </p:nvPicPr>
              <p:blipFill>
                <a:blip r:embed="rId43"/>
                <a:stretch>
                  <a:fillRect/>
                </a:stretch>
              </p:blipFill>
              <p:spPr>
                <a:xfrm>
                  <a:off x="7743131" y="1557055"/>
                  <a:ext cx="856800" cy="4863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50" name="Ink 49">
                  <a:extLst>
                    <a:ext uri="{FF2B5EF4-FFF2-40B4-BE49-F238E27FC236}">
                      <a16:creationId xmlns:a16="http://schemas.microsoft.com/office/drawing/2014/main" id="{4EED4C15-F773-B1D4-2D40-39583B5062FE}"/>
                    </a:ext>
                  </a:extLst>
                </p14:cNvPr>
                <p14:cNvContentPartPr/>
                <p14:nvPr/>
              </p14:nvContentPartPr>
              <p14:xfrm>
                <a:off x="8168291" y="1589455"/>
                <a:ext cx="19440" cy="39600"/>
              </p14:xfrm>
            </p:contentPart>
          </mc:Choice>
          <mc:Fallback xmlns="">
            <p:pic>
              <p:nvPicPr>
                <p:cNvPr id="50" name="Ink 49">
                  <a:extLst>
                    <a:ext uri="{FF2B5EF4-FFF2-40B4-BE49-F238E27FC236}">
                      <a16:creationId xmlns:a16="http://schemas.microsoft.com/office/drawing/2014/main" id="{4EED4C15-F773-B1D4-2D40-39583B5062FE}"/>
                    </a:ext>
                  </a:extLst>
                </p:cNvPr>
                <p:cNvPicPr/>
                <p:nvPr/>
              </p:nvPicPr>
              <p:blipFill>
                <a:blip r:embed="rId45"/>
                <a:stretch>
                  <a:fillRect/>
                </a:stretch>
              </p:blipFill>
              <p:spPr>
                <a:xfrm>
                  <a:off x="8159651" y="1580815"/>
                  <a:ext cx="3708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1" name="Ink 50">
                  <a:extLst>
                    <a:ext uri="{FF2B5EF4-FFF2-40B4-BE49-F238E27FC236}">
                      <a16:creationId xmlns:a16="http://schemas.microsoft.com/office/drawing/2014/main" id="{6FACCE3F-2F00-FCDC-4C59-765EE3943B27}"/>
                    </a:ext>
                  </a:extLst>
                </p14:cNvPr>
                <p14:cNvContentPartPr/>
                <p14:nvPr/>
              </p14:nvContentPartPr>
              <p14:xfrm>
                <a:off x="8788211" y="1568215"/>
                <a:ext cx="349200" cy="286560"/>
              </p14:xfrm>
            </p:contentPart>
          </mc:Choice>
          <mc:Fallback xmlns="">
            <p:pic>
              <p:nvPicPr>
                <p:cNvPr id="51" name="Ink 50">
                  <a:extLst>
                    <a:ext uri="{FF2B5EF4-FFF2-40B4-BE49-F238E27FC236}">
                      <a16:creationId xmlns:a16="http://schemas.microsoft.com/office/drawing/2014/main" id="{6FACCE3F-2F00-FCDC-4C59-765EE3943B27}"/>
                    </a:ext>
                  </a:extLst>
                </p:cNvPr>
                <p:cNvPicPr/>
                <p:nvPr/>
              </p:nvPicPr>
              <p:blipFill>
                <a:blip r:embed="rId47"/>
                <a:stretch>
                  <a:fillRect/>
                </a:stretch>
              </p:blipFill>
              <p:spPr>
                <a:xfrm>
                  <a:off x="8779211" y="1559215"/>
                  <a:ext cx="366840" cy="3042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2" name="Ink 51">
                  <a:extLst>
                    <a:ext uri="{FF2B5EF4-FFF2-40B4-BE49-F238E27FC236}">
                      <a16:creationId xmlns:a16="http://schemas.microsoft.com/office/drawing/2014/main" id="{B292301F-A1CC-C0E4-F572-19F9EF72D65E}"/>
                    </a:ext>
                  </a:extLst>
                </p14:cNvPr>
                <p14:cNvContentPartPr/>
                <p14:nvPr/>
              </p14:nvContentPartPr>
              <p14:xfrm>
                <a:off x="9011771" y="1684855"/>
                <a:ext cx="177120" cy="28440"/>
              </p14:xfrm>
            </p:contentPart>
          </mc:Choice>
          <mc:Fallback xmlns="">
            <p:pic>
              <p:nvPicPr>
                <p:cNvPr id="52" name="Ink 51">
                  <a:extLst>
                    <a:ext uri="{FF2B5EF4-FFF2-40B4-BE49-F238E27FC236}">
                      <a16:creationId xmlns:a16="http://schemas.microsoft.com/office/drawing/2014/main" id="{B292301F-A1CC-C0E4-F572-19F9EF72D65E}"/>
                    </a:ext>
                  </a:extLst>
                </p:cNvPr>
                <p:cNvPicPr/>
                <p:nvPr/>
              </p:nvPicPr>
              <p:blipFill>
                <a:blip r:embed="rId49"/>
                <a:stretch>
                  <a:fillRect/>
                </a:stretch>
              </p:blipFill>
              <p:spPr>
                <a:xfrm>
                  <a:off x="9002771" y="1675855"/>
                  <a:ext cx="19476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3" name="Ink 52">
                  <a:extLst>
                    <a:ext uri="{FF2B5EF4-FFF2-40B4-BE49-F238E27FC236}">
                      <a16:creationId xmlns:a16="http://schemas.microsoft.com/office/drawing/2014/main" id="{23FECEC3-31D9-8CE3-FBA5-724AB9122898}"/>
                    </a:ext>
                  </a:extLst>
                </p14:cNvPr>
                <p14:cNvContentPartPr/>
                <p14:nvPr/>
              </p14:nvContentPartPr>
              <p14:xfrm>
                <a:off x="9319931" y="1526815"/>
                <a:ext cx="510480" cy="372960"/>
              </p14:xfrm>
            </p:contentPart>
          </mc:Choice>
          <mc:Fallback xmlns="">
            <p:pic>
              <p:nvPicPr>
                <p:cNvPr id="53" name="Ink 52">
                  <a:extLst>
                    <a:ext uri="{FF2B5EF4-FFF2-40B4-BE49-F238E27FC236}">
                      <a16:creationId xmlns:a16="http://schemas.microsoft.com/office/drawing/2014/main" id="{23FECEC3-31D9-8CE3-FBA5-724AB9122898}"/>
                    </a:ext>
                  </a:extLst>
                </p:cNvPr>
                <p:cNvPicPr/>
                <p:nvPr/>
              </p:nvPicPr>
              <p:blipFill>
                <a:blip r:embed="rId51"/>
                <a:stretch>
                  <a:fillRect/>
                </a:stretch>
              </p:blipFill>
              <p:spPr>
                <a:xfrm>
                  <a:off x="9310931" y="1518175"/>
                  <a:ext cx="528120" cy="3906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54" name="Ink 53">
                  <a:extLst>
                    <a:ext uri="{FF2B5EF4-FFF2-40B4-BE49-F238E27FC236}">
                      <a16:creationId xmlns:a16="http://schemas.microsoft.com/office/drawing/2014/main" id="{5B7367EF-CFE1-046B-9368-5DF8A58775F1}"/>
                    </a:ext>
                  </a:extLst>
                </p14:cNvPr>
                <p14:cNvContentPartPr/>
                <p14:nvPr/>
              </p14:nvContentPartPr>
              <p14:xfrm>
                <a:off x="9366011" y="1697455"/>
                <a:ext cx="290520" cy="42480"/>
              </p14:xfrm>
            </p:contentPart>
          </mc:Choice>
          <mc:Fallback xmlns="">
            <p:pic>
              <p:nvPicPr>
                <p:cNvPr id="54" name="Ink 53">
                  <a:extLst>
                    <a:ext uri="{FF2B5EF4-FFF2-40B4-BE49-F238E27FC236}">
                      <a16:creationId xmlns:a16="http://schemas.microsoft.com/office/drawing/2014/main" id="{5B7367EF-CFE1-046B-9368-5DF8A58775F1}"/>
                    </a:ext>
                  </a:extLst>
                </p:cNvPr>
                <p:cNvPicPr/>
                <p:nvPr/>
              </p:nvPicPr>
              <p:blipFill>
                <a:blip r:embed="rId53"/>
                <a:stretch>
                  <a:fillRect/>
                </a:stretch>
              </p:blipFill>
              <p:spPr>
                <a:xfrm>
                  <a:off x="9357011" y="1688815"/>
                  <a:ext cx="30816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55" name="Ink 54">
                  <a:extLst>
                    <a:ext uri="{FF2B5EF4-FFF2-40B4-BE49-F238E27FC236}">
                      <a16:creationId xmlns:a16="http://schemas.microsoft.com/office/drawing/2014/main" id="{FF440823-EF88-577F-86F4-C51FD14FBCCB}"/>
                    </a:ext>
                  </a:extLst>
                </p14:cNvPr>
                <p14:cNvContentPartPr/>
                <p14:nvPr/>
              </p14:nvContentPartPr>
              <p14:xfrm>
                <a:off x="10018691" y="1544095"/>
                <a:ext cx="1305360" cy="396720"/>
              </p14:xfrm>
            </p:contentPart>
          </mc:Choice>
          <mc:Fallback xmlns="">
            <p:pic>
              <p:nvPicPr>
                <p:cNvPr id="55" name="Ink 54">
                  <a:extLst>
                    <a:ext uri="{FF2B5EF4-FFF2-40B4-BE49-F238E27FC236}">
                      <a16:creationId xmlns:a16="http://schemas.microsoft.com/office/drawing/2014/main" id="{FF440823-EF88-577F-86F4-C51FD14FBCCB}"/>
                    </a:ext>
                  </a:extLst>
                </p:cNvPr>
                <p:cNvPicPr/>
                <p:nvPr/>
              </p:nvPicPr>
              <p:blipFill>
                <a:blip r:embed="rId55"/>
                <a:stretch>
                  <a:fillRect/>
                </a:stretch>
              </p:blipFill>
              <p:spPr>
                <a:xfrm>
                  <a:off x="10010051" y="1535095"/>
                  <a:ext cx="1323000" cy="414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6">
            <p14:nvContentPartPr>
              <p14:cNvPr id="57" name="Ink 56">
                <a:extLst>
                  <a:ext uri="{FF2B5EF4-FFF2-40B4-BE49-F238E27FC236}">
                    <a16:creationId xmlns:a16="http://schemas.microsoft.com/office/drawing/2014/main" id="{C674DF4A-A479-129C-412D-BCA270C11B59}"/>
                  </a:ext>
                </a:extLst>
              </p14:cNvPr>
              <p14:cNvContentPartPr/>
              <p14:nvPr/>
            </p14:nvContentPartPr>
            <p14:xfrm>
              <a:off x="4484411" y="2288215"/>
              <a:ext cx="538920" cy="299520"/>
            </p14:xfrm>
          </p:contentPart>
        </mc:Choice>
        <mc:Fallback xmlns="">
          <p:pic>
            <p:nvPicPr>
              <p:cNvPr id="57" name="Ink 56">
                <a:extLst>
                  <a:ext uri="{FF2B5EF4-FFF2-40B4-BE49-F238E27FC236}">
                    <a16:creationId xmlns:a16="http://schemas.microsoft.com/office/drawing/2014/main" id="{C674DF4A-A479-129C-412D-BCA270C11B59}"/>
                  </a:ext>
                </a:extLst>
              </p:cNvPr>
              <p:cNvPicPr/>
              <p:nvPr/>
            </p:nvPicPr>
            <p:blipFill>
              <a:blip r:embed="rId57"/>
              <a:stretch>
                <a:fillRect/>
              </a:stretch>
            </p:blipFill>
            <p:spPr>
              <a:xfrm>
                <a:off x="4475411" y="2279575"/>
                <a:ext cx="556560" cy="317160"/>
              </a:xfrm>
              <a:prstGeom prst="rect">
                <a:avLst/>
              </a:prstGeom>
            </p:spPr>
          </p:pic>
        </mc:Fallback>
      </mc:AlternateContent>
      <p:grpSp>
        <p:nvGrpSpPr>
          <p:cNvPr id="63" name="Group 62">
            <a:extLst>
              <a:ext uri="{FF2B5EF4-FFF2-40B4-BE49-F238E27FC236}">
                <a16:creationId xmlns:a16="http://schemas.microsoft.com/office/drawing/2014/main" id="{47760E63-3426-699C-749B-9C596ED139F2}"/>
              </a:ext>
            </a:extLst>
          </p:cNvPr>
          <p:cNvGrpSpPr/>
          <p:nvPr/>
        </p:nvGrpSpPr>
        <p:grpSpPr>
          <a:xfrm>
            <a:off x="5256251" y="2232055"/>
            <a:ext cx="1213920" cy="381960"/>
            <a:chOff x="5256251" y="2232055"/>
            <a:chExt cx="1213920" cy="381960"/>
          </a:xfrm>
        </p:grpSpPr>
        <mc:AlternateContent xmlns:mc="http://schemas.openxmlformats.org/markup-compatibility/2006" xmlns:p14="http://schemas.microsoft.com/office/powerpoint/2010/main">
          <mc:Choice Requires="p14">
            <p:contentPart p14:bwMode="auto" r:id="rId58">
              <p14:nvContentPartPr>
                <p14:cNvPr id="58" name="Ink 57">
                  <a:extLst>
                    <a:ext uri="{FF2B5EF4-FFF2-40B4-BE49-F238E27FC236}">
                      <a16:creationId xmlns:a16="http://schemas.microsoft.com/office/drawing/2014/main" id="{EB3D4126-0F77-C6B5-73DF-52ABEE8DEDDD}"/>
                    </a:ext>
                  </a:extLst>
                </p14:cNvPr>
                <p14:cNvContentPartPr/>
                <p14:nvPr/>
              </p14:nvContentPartPr>
              <p14:xfrm>
                <a:off x="5256251" y="2238535"/>
                <a:ext cx="464760" cy="375480"/>
              </p14:xfrm>
            </p:contentPart>
          </mc:Choice>
          <mc:Fallback xmlns="">
            <p:pic>
              <p:nvPicPr>
                <p:cNvPr id="58" name="Ink 57">
                  <a:extLst>
                    <a:ext uri="{FF2B5EF4-FFF2-40B4-BE49-F238E27FC236}">
                      <a16:creationId xmlns:a16="http://schemas.microsoft.com/office/drawing/2014/main" id="{EB3D4126-0F77-C6B5-73DF-52ABEE8DEDDD}"/>
                    </a:ext>
                  </a:extLst>
                </p:cNvPr>
                <p:cNvPicPr/>
                <p:nvPr/>
              </p:nvPicPr>
              <p:blipFill>
                <a:blip r:embed="rId59"/>
                <a:stretch>
                  <a:fillRect/>
                </a:stretch>
              </p:blipFill>
              <p:spPr>
                <a:xfrm>
                  <a:off x="5247251" y="2229535"/>
                  <a:ext cx="482400" cy="3931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59" name="Ink 58">
                  <a:extLst>
                    <a:ext uri="{FF2B5EF4-FFF2-40B4-BE49-F238E27FC236}">
                      <a16:creationId xmlns:a16="http://schemas.microsoft.com/office/drawing/2014/main" id="{9758EE00-D40B-5B58-4A72-77807C6B39F5}"/>
                    </a:ext>
                  </a:extLst>
                </p14:cNvPr>
                <p14:cNvContentPartPr/>
                <p14:nvPr/>
              </p14:nvContentPartPr>
              <p14:xfrm>
                <a:off x="5314571" y="2338975"/>
                <a:ext cx="335520" cy="61200"/>
              </p14:xfrm>
            </p:contentPart>
          </mc:Choice>
          <mc:Fallback xmlns="">
            <p:pic>
              <p:nvPicPr>
                <p:cNvPr id="59" name="Ink 58">
                  <a:extLst>
                    <a:ext uri="{FF2B5EF4-FFF2-40B4-BE49-F238E27FC236}">
                      <a16:creationId xmlns:a16="http://schemas.microsoft.com/office/drawing/2014/main" id="{9758EE00-D40B-5B58-4A72-77807C6B39F5}"/>
                    </a:ext>
                  </a:extLst>
                </p:cNvPr>
                <p:cNvPicPr/>
                <p:nvPr/>
              </p:nvPicPr>
              <p:blipFill>
                <a:blip r:embed="rId61"/>
                <a:stretch>
                  <a:fillRect/>
                </a:stretch>
              </p:blipFill>
              <p:spPr>
                <a:xfrm>
                  <a:off x="5305931" y="2329975"/>
                  <a:ext cx="35316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61" name="Ink 60">
                  <a:extLst>
                    <a:ext uri="{FF2B5EF4-FFF2-40B4-BE49-F238E27FC236}">
                      <a16:creationId xmlns:a16="http://schemas.microsoft.com/office/drawing/2014/main" id="{54042D7F-315C-3070-DF11-C8E2AC00D47F}"/>
                    </a:ext>
                  </a:extLst>
                </p14:cNvPr>
                <p14:cNvContentPartPr/>
                <p14:nvPr/>
              </p14:nvContentPartPr>
              <p14:xfrm>
                <a:off x="5899571" y="2232055"/>
                <a:ext cx="570600" cy="356040"/>
              </p14:xfrm>
            </p:contentPart>
          </mc:Choice>
          <mc:Fallback xmlns="">
            <p:pic>
              <p:nvPicPr>
                <p:cNvPr id="61" name="Ink 60">
                  <a:extLst>
                    <a:ext uri="{FF2B5EF4-FFF2-40B4-BE49-F238E27FC236}">
                      <a16:creationId xmlns:a16="http://schemas.microsoft.com/office/drawing/2014/main" id="{54042D7F-315C-3070-DF11-C8E2AC00D47F}"/>
                    </a:ext>
                  </a:extLst>
                </p:cNvPr>
                <p:cNvPicPr/>
                <p:nvPr/>
              </p:nvPicPr>
              <p:blipFill>
                <a:blip r:embed="rId63"/>
                <a:stretch>
                  <a:fillRect/>
                </a:stretch>
              </p:blipFill>
              <p:spPr>
                <a:xfrm>
                  <a:off x="5890571" y="2223055"/>
                  <a:ext cx="588240" cy="3736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62" name="Ink 61">
                  <a:extLst>
                    <a:ext uri="{FF2B5EF4-FFF2-40B4-BE49-F238E27FC236}">
                      <a16:creationId xmlns:a16="http://schemas.microsoft.com/office/drawing/2014/main" id="{0945A6C2-2AFB-5808-57D6-D871410F4CE3}"/>
                    </a:ext>
                  </a:extLst>
                </p14:cNvPr>
                <p14:cNvContentPartPr/>
                <p14:nvPr/>
              </p14:nvContentPartPr>
              <p14:xfrm>
                <a:off x="6025571" y="2378575"/>
                <a:ext cx="332280" cy="54720"/>
              </p14:xfrm>
            </p:contentPart>
          </mc:Choice>
          <mc:Fallback xmlns="">
            <p:pic>
              <p:nvPicPr>
                <p:cNvPr id="62" name="Ink 61">
                  <a:extLst>
                    <a:ext uri="{FF2B5EF4-FFF2-40B4-BE49-F238E27FC236}">
                      <a16:creationId xmlns:a16="http://schemas.microsoft.com/office/drawing/2014/main" id="{0945A6C2-2AFB-5808-57D6-D871410F4CE3}"/>
                    </a:ext>
                  </a:extLst>
                </p:cNvPr>
                <p:cNvPicPr/>
                <p:nvPr/>
              </p:nvPicPr>
              <p:blipFill>
                <a:blip r:embed="rId65"/>
                <a:stretch>
                  <a:fillRect/>
                </a:stretch>
              </p:blipFill>
              <p:spPr>
                <a:xfrm>
                  <a:off x="6016571" y="2369575"/>
                  <a:ext cx="349920" cy="72360"/>
                </a:xfrm>
                <a:prstGeom prst="rect">
                  <a:avLst/>
                </a:prstGeom>
              </p:spPr>
            </p:pic>
          </mc:Fallback>
        </mc:AlternateContent>
      </p:grpSp>
      <p:grpSp>
        <p:nvGrpSpPr>
          <p:cNvPr id="69" name="Group 68">
            <a:extLst>
              <a:ext uri="{FF2B5EF4-FFF2-40B4-BE49-F238E27FC236}">
                <a16:creationId xmlns:a16="http://schemas.microsoft.com/office/drawing/2014/main" id="{4B644F13-2767-8277-176A-1EAFE277FB10}"/>
              </a:ext>
            </a:extLst>
          </p:cNvPr>
          <p:cNvGrpSpPr/>
          <p:nvPr/>
        </p:nvGrpSpPr>
        <p:grpSpPr>
          <a:xfrm>
            <a:off x="6854291" y="2233135"/>
            <a:ext cx="2993400" cy="407160"/>
            <a:chOff x="6854291" y="2233135"/>
            <a:chExt cx="2993400" cy="407160"/>
          </a:xfrm>
        </p:grpSpPr>
        <mc:AlternateContent xmlns:mc="http://schemas.openxmlformats.org/markup-compatibility/2006" xmlns:p14="http://schemas.microsoft.com/office/powerpoint/2010/main">
          <mc:Choice Requires="p14">
            <p:contentPart p14:bwMode="auto" r:id="rId66">
              <p14:nvContentPartPr>
                <p14:cNvPr id="64" name="Ink 63">
                  <a:extLst>
                    <a:ext uri="{FF2B5EF4-FFF2-40B4-BE49-F238E27FC236}">
                      <a16:creationId xmlns:a16="http://schemas.microsoft.com/office/drawing/2014/main" id="{D4FC948E-4679-E14B-36E5-3ABC9A6FC279}"/>
                    </a:ext>
                  </a:extLst>
                </p14:cNvPr>
                <p14:cNvContentPartPr/>
                <p14:nvPr/>
              </p14:nvContentPartPr>
              <p14:xfrm>
                <a:off x="6854291" y="2233135"/>
                <a:ext cx="905040" cy="325800"/>
              </p14:xfrm>
            </p:contentPart>
          </mc:Choice>
          <mc:Fallback xmlns="">
            <p:pic>
              <p:nvPicPr>
                <p:cNvPr id="64" name="Ink 63">
                  <a:extLst>
                    <a:ext uri="{FF2B5EF4-FFF2-40B4-BE49-F238E27FC236}">
                      <a16:creationId xmlns:a16="http://schemas.microsoft.com/office/drawing/2014/main" id="{D4FC948E-4679-E14B-36E5-3ABC9A6FC279}"/>
                    </a:ext>
                  </a:extLst>
                </p:cNvPr>
                <p:cNvPicPr/>
                <p:nvPr/>
              </p:nvPicPr>
              <p:blipFill>
                <a:blip r:embed="rId67"/>
                <a:stretch>
                  <a:fillRect/>
                </a:stretch>
              </p:blipFill>
              <p:spPr>
                <a:xfrm>
                  <a:off x="6845291" y="2224135"/>
                  <a:ext cx="922680" cy="3434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65" name="Ink 64">
                  <a:extLst>
                    <a:ext uri="{FF2B5EF4-FFF2-40B4-BE49-F238E27FC236}">
                      <a16:creationId xmlns:a16="http://schemas.microsoft.com/office/drawing/2014/main" id="{0E9CDF23-245B-F7C0-9160-7BBBE6D139A3}"/>
                    </a:ext>
                  </a:extLst>
                </p14:cNvPr>
                <p14:cNvContentPartPr/>
                <p14:nvPr/>
              </p14:nvContentPartPr>
              <p14:xfrm>
                <a:off x="7725131" y="2394055"/>
                <a:ext cx="205560" cy="152280"/>
              </p14:xfrm>
            </p:contentPart>
          </mc:Choice>
          <mc:Fallback xmlns="">
            <p:pic>
              <p:nvPicPr>
                <p:cNvPr id="65" name="Ink 64">
                  <a:extLst>
                    <a:ext uri="{FF2B5EF4-FFF2-40B4-BE49-F238E27FC236}">
                      <a16:creationId xmlns:a16="http://schemas.microsoft.com/office/drawing/2014/main" id="{0E9CDF23-245B-F7C0-9160-7BBBE6D139A3}"/>
                    </a:ext>
                  </a:extLst>
                </p:cNvPr>
                <p:cNvPicPr/>
                <p:nvPr/>
              </p:nvPicPr>
              <p:blipFill>
                <a:blip r:embed="rId69"/>
                <a:stretch>
                  <a:fillRect/>
                </a:stretch>
              </p:blipFill>
              <p:spPr>
                <a:xfrm>
                  <a:off x="7716491" y="2385055"/>
                  <a:ext cx="22320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67" name="Ink 66">
                  <a:extLst>
                    <a:ext uri="{FF2B5EF4-FFF2-40B4-BE49-F238E27FC236}">
                      <a16:creationId xmlns:a16="http://schemas.microsoft.com/office/drawing/2014/main" id="{0CD41AC2-D4B1-758B-CE7D-7435B41EC83B}"/>
                    </a:ext>
                  </a:extLst>
                </p14:cNvPr>
                <p14:cNvContentPartPr/>
                <p14:nvPr/>
              </p14:nvContentPartPr>
              <p14:xfrm>
                <a:off x="8136611" y="2239255"/>
                <a:ext cx="1711080" cy="401040"/>
              </p14:xfrm>
            </p:contentPart>
          </mc:Choice>
          <mc:Fallback xmlns="">
            <p:pic>
              <p:nvPicPr>
                <p:cNvPr id="67" name="Ink 66">
                  <a:extLst>
                    <a:ext uri="{FF2B5EF4-FFF2-40B4-BE49-F238E27FC236}">
                      <a16:creationId xmlns:a16="http://schemas.microsoft.com/office/drawing/2014/main" id="{0CD41AC2-D4B1-758B-CE7D-7435B41EC83B}"/>
                    </a:ext>
                  </a:extLst>
                </p:cNvPr>
                <p:cNvPicPr/>
                <p:nvPr/>
              </p:nvPicPr>
              <p:blipFill>
                <a:blip r:embed="rId71"/>
                <a:stretch>
                  <a:fillRect/>
                </a:stretch>
              </p:blipFill>
              <p:spPr>
                <a:xfrm>
                  <a:off x="8127971" y="2230255"/>
                  <a:ext cx="1728720" cy="4186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68" name="Ink 67">
                  <a:extLst>
                    <a:ext uri="{FF2B5EF4-FFF2-40B4-BE49-F238E27FC236}">
                      <a16:creationId xmlns:a16="http://schemas.microsoft.com/office/drawing/2014/main" id="{587EFB99-41A9-51F4-07CF-8D24CF7BBD22}"/>
                    </a:ext>
                  </a:extLst>
                </p14:cNvPr>
                <p14:cNvContentPartPr/>
                <p14:nvPr/>
              </p14:nvContentPartPr>
              <p14:xfrm>
                <a:off x="8822411" y="2413495"/>
                <a:ext cx="303480" cy="31320"/>
              </p14:xfrm>
            </p:contentPart>
          </mc:Choice>
          <mc:Fallback xmlns="">
            <p:pic>
              <p:nvPicPr>
                <p:cNvPr id="68" name="Ink 67">
                  <a:extLst>
                    <a:ext uri="{FF2B5EF4-FFF2-40B4-BE49-F238E27FC236}">
                      <a16:creationId xmlns:a16="http://schemas.microsoft.com/office/drawing/2014/main" id="{587EFB99-41A9-51F4-07CF-8D24CF7BBD22}"/>
                    </a:ext>
                  </a:extLst>
                </p:cNvPr>
                <p:cNvPicPr/>
                <p:nvPr/>
              </p:nvPicPr>
              <p:blipFill>
                <a:blip r:embed="rId73"/>
                <a:stretch>
                  <a:fillRect/>
                </a:stretch>
              </p:blipFill>
              <p:spPr>
                <a:xfrm>
                  <a:off x="8813771" y="2404855"/>
                  <a:ext cx="321120" cy="48960"/>
                </a:xfrm>
                <a:prstGeom prst="rect">
                  <a:avLst/>
                </a:prstGeom>
              </p:spPr>
            </p:pic>
          </mc:Fallback>
        </mc:AlternateContent>
      </p:grpSp>
      <p:grpSp>
        <p:nvGrpSpPr>
          <p:cNvPr id="76" name="Group 75">
            <a:extLst>
              <a:ext uri="{FF2B5EF4-FFF2-40B4-BE49-F238E27FC236}">
                <a16:creationId xmlns:a16="http://schemas.microsoft.com/office/drawing/2014/main" id="{B34F0DE2-26BC-FCFA-DFF6-528BC9FACE20}"/>
              </a:ext>
            </a:extLst>
          </p:cNvPr>
          <p:cNvGrpSpPr/>
          <p:nvPr/>
        </p:nvGrpSpPr>
        <p:grpSpPr>
          <a:xfrm>
            <a:off x="1503611" y="285175"/>
            <a:ext cx="749160" cy="1076760"/>
            <a:chOff x="1503611" y="285175"/>
            <a:chExt cx="749160" cy="1076760"/>
          </a:xfrm>
        </p:grpSpPr>
        <mc:AlternateContent xmlns:mc="http://schemas.openxmlformats.org/markup-compatibility/2006" xmlns:p14="http://schemas.microsoft.com/office/powerpoint/2010/main">
          <mc:Choice Requires="p14">
            <p:contentPart p14:bwMode="auto" r:id="rId74">
              <p14:nvContentPartPr>
                <p14:cNvPr id="70" name="Ink 69">
                  <a:extLst>
                    <a:ext uri="{FF2B5EF4-FFF2-40B4-BE49-F238E27FC236}">
                      <a16:creationId xmlns:a16="http://schemas.microsoft.com/office/drawing/2014/main" id="{9ACED320-7FC8-1F5F-F741-9EEEF8B52D61}"/>
                    </a:ext>
                  </a:extLst>
                </p14:cNvPr>
                <p14:cNvContentPartPr/>
                <p14:nvPr/>
              </p14:nvContentPartPr>
              <p14:xfrm>
                <a:off x="1503611" y="861535"/>
                <a:ext cx="389880" cy="344160"/>
              </p14:xfrm>
            </p:contentPart>
          </mc:Choice>
          <mc:Fallback xmlns="">
            <p:pic>
              <p:nvPicPr>
                <p:cNvPr id="70" name="Ink 69">
                  <a:extLst>
                    <a:ext uri="{FF2B5EF4-FFF2-40B4-BE49-F238E27FC236}">
                      <a16:creationId xmlns:a16="http://schemas.microsoft.com/office/drawing/2014/main" id="{9ACED320-7FC8-1F5F-F741-9EEEF8B52D61}"/>
                    </a:ext>
                  </a:extLst>
                </p:cNvPr>
                <p:cNvPicPr/>
                <p:nvPr/>
              </p:nvPicPr>
              <p:blipFill>
                <a:blip r:embed="rId75"/>
                <a:stretch>
                  <a:fillRect/>
                </a:stretch>
              </p:blipFill>
              <p:spPr>
                <a:xfrm>
                  <a:off x="1494611" y="852895"/>
                  <a:ext cx="407520" cy="3618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71" name="Ink 70">
                  <a:extLst>
                    <a:ext uri="{FF2B5EF4-FFF2-40B4-BE49-F238E27FC236}">
                      <a16:creationId xmlns:a16="http://schemas.microsoft.com/office/drawing/2014/main" id="{5B78E05F-81FF-29AD-E652-1D3845E9DF79}"/>
                    </a:ext>
                  </a:extLst>
                </p14:cNvPr>
                <p14:cNvContentPartPr/>
                <p14:nvPr/>
              </p14:nvContentPartPr>
              <p14:xfrm>
                <a:off x="1536371" y="639415"/>
                <a:ext cx="443520" cy="722520"/>
              </p14:xfrm>
            </p:contentPart>
          </mc:Choice>
          <mc:Fallback xmlns="">
            <p:pic>
              <p:nvPicPr>
                <p:cNvPr id="71" name="Ink 70">
                  <a:extLst>
                    <a:ext uri="{FF2B5EF4-FFF2-40B4-BE49-F238E27FC236}">
                      <a16:creationId xmlns:a16="http://schemas.microsoft.com/office/drawing/2014/main" id="{5B78E05F-81FF-29AD-E652-1D3845E9DF79}"/>
                    </a:ext>
                  </a:extLst>
                </p:cNvPr>
                <p:cNvPicPr/>
                <p:nvPr/>
              </p:nvPicPr>
              <p:blipFill>
                <a:blip r:embed="rId77"/>
                <a:stretch>
                  <a:fillRect/>
                </a:stretch>
              </p:blipFill>
              <p:spPr>
                <a:xfrm>
                  <a:off x="1527731" y="630415"/>
                  <a:ext cx="461160" cy="7401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73" name="Ink 72">
                  <a:extLst>
                    <a:ext uri="{FF2B5EF4-FFF2-40B4-BE49-F238E27FC236}">
                      <a16:creationId xmlns:a16="http://schemas.microsoft.com/office/drawing/2014/main" id="{C97AC0B6-84EA-E554-9E94-E638C20FEFE5}"/>
                    </a:ext>
                  </a:extLst>
                </p14:cNvPr>
                <p14:cNvContentPartPr/>
                <p14:nvPr/>
              </p14:nvContentPartPr>
              <p14:xfrm>
                <a:off x="1829771" y="361135"/>
                <a:ext cx="298440" cy="214200"/>
              </p14:xfrm>
            </p:contentPart>
          </mc:Choice>
          <mc:Fallback xmlns="">
            <p:pic>
              <p:nvPicPr>
                <p:cNvPr id="73" name="Ink 72">
                  <a:extLst>
                    <a:ext uri="{FF2B5EF4-FFF2-40B4-BE49-F238E27FC236}">
                      <a16:creationId xmlns:a16="http://schemas.microsoft.com/office/drawing/2014/main" id="{C97AC0B6-84EA-E554-9E94-E638C20FEFE5}"/>
                    </a:ext>
                  </a:extLst>
                </p:cNvPr>
                <p:cNvPicPr/>
                <p:nvPr/>
              </p:nvPicPr>
              <p:blipFill>
                <a:blip r:embed="rId79"/>
                <a:stretch>
                  <a:fillRect/>
                </a:stretch>
              </p:blipFill>
              <p:spPr>
                <a:xfrm>
                  <a:off x="1821131" y="352135"/>
                  <a:ext cx="31608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74" name="Ink 73">
                  <a:extLst>
                    <a:ext uri="{FF2B5EF4-FFF2-40B4-BE49-F238E27FC236}">
                      <a16:creationId xmlns:a16="http://schemas.microsoft.com/office/drawing/2014/main" id="{6C8B7A42-1139-2496-5B0B-46FFB1E0EC32}"/>
                    </a:ext>
                  </a:extLst>
                </p14:cNvPr>
                <p14:cNvContentPartPr/>
                <p14:nvPr/>
              </p14:nvContentPartPr>
              <p14:xfrm>
                <a:off x="2141531" y="531055"/>
                <a:ext cx="111240" cy="58680"/>
              </p14:xfrm>
            </p:contentPart>
          </mc:Choice>
          <mc:Fallback xmlns="">
            <p:pic>
              <p:nvPicPr>
                <p:cNvPr id="74" name="Ink 73">
                  <a:extLst>
                    <a:ext uri="{FF2B5EF4-FFF2-40B4-BE49-F238E27FC236}">
                      <a16:creationId xmlns:a16="http://schemas.microsoft.com/office/drawing/2014/main" id="{6C8B7A42-1139-2496-5B0B-46FFB1E0EC32}"/>
                    </a:ext>
                  </a:extLst>
                </p:cNvPr>
                <p:cNvPicPr/>
                <p:nvPr/>
              </p:nvPicPr>
              <p:blipFill>
                <a:blip r:embed="rId81"/>
                <a:stretch>
                  <a:fillRect/>
                </a:stretch>
              </p:blipFill>
              <p:spPr>
                <a:xfrm>
                  <a:off x="2132891" y="522415"/>
                  <a:ext cx="12888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75" name="Ink 74">
                  <a:extLst>
                    <a:ext uri="{FF2B5EF4-FFF2-40B4-BE49-F238E27FC236}">
                      <a16:creationId xmlns:a16="http://schemas.microsoft.com/office/drawing/2014/main" id="{9DD7F26D-6BA1-9678-A5AF-5B8BC007A110}"/>
                    </a:ext>
                  </a:extLst>
                </p14:cNvPr>
                <p14:cNvContentPartPr/>
                <p14:nvPr/>
              </p14:nvContentPartPr>
              <p14:xfrm>
                <a:off x="1947491" y="285175"/>
                <a:ext cx="217080" cy="21960"/>
              </p14:xfrm>
            </p:contentPart>
          </mc:Choice>
          <mc:Fallback xmlns="">
            <p:pic>
              <p:nvPicPr>
                <p:cNvPr id="75" name="Ink 74">
                  <a:extLst>
                    <a:ext uri="{FF2B5EF4-FFF2-40B4-BE49-F238E27FC236}">
                      <a16:creationId xmlns:a16="http://schemas.microsoft.com/office/drawing/2014/main" id="{9DD7F26D-6BA1-9678-A5AF-5B8BC007A110}"/>
                    </a:ext>
                  </a:extLst>
                </p:cNvPr>
                <p:cNvPicPr/>
                <p:nvPr/>
              </p:nvPicPr>
              <p:blipFill>
                <a:blip r:embed="rId83"/>
                <a:stretch>
                  <a:fillRect/>
                </a:stretch>
              </p:blipFill>
              <p:spPr>
                <a:xfrm>
                  <a:off x="1938851" y="276535"/>
                  <a:ext cx="234720" cy="39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4">
            <p14:nvContentPartPr>
              <p14:cNvPr id="77" name="Ink 76">
                <a:extLst>
                  <a:ext uri="{FF2B5EF4-FFF2-40B4-BE49-F238E27FC236}">
                    <a16:creationId xmlns:a16="http://schemas.microsoft.com/office/drawing/2014/main" id="{8A948C06-5E8F-4B7B-7DC3-62965E8FA247}"/>
                  </a:ext>
                </a:extLst>
              </p14:cNvPr>
              <p14:cNvContentPartPr/>
              <p14:nvPr/>
            </p14:nvContentPartPr>
            <p14:xfrm>
              <a:off x="1547891" y="876295"/>
              <a:ext cx="314280" cy="345240"/>
            </p14:xfrm>
          </p:contentPart>
        </mc:Choice>
        <mc:Fallback xmlns="">
          <p:pic>
            <p:nvPicPr>
              <p:cNvPr id="77" name="Ink 76">
                <a:extLst>
                  <a:ext uri="{FF2B5EF4-FFF2-40B4-BE49-F238E27FC236}">
                    <a16:creationId xmlns:a16="http://schemas.microsoft.com/office/drawing/2014/main" id="{8A948C06-5E8F-4B7B-7DC3-62965E8FA247}"/>
                  </a:ext>
                </a:extLst>
              </p:cNvPr>
              <p:cNvPicPr/>
              <p:nvPr/>
            </p:nvPicPr>
            <p:blipFill>
              <a:blip r:embed="rId85"/>
              <a:stretch>
                <a:fillRect/>
              </a:stretch>
            </p:blipFill>
            <p:spPr>
              <a:xfrm>
                <a:off x="1539251" y="867655"/>
                <a:ext cx="331920" cy="3628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79" name="Ink 78">
                <a:extLst>
                  <a:ext uri="{FF2B5EF4-FFF2-40B4-BE49-F238E27FC236}">
                    <a16:creationId xmlns:a16="http://schemas.microsoft.com/office/drawing/2014/main" id="{26B23453-ECB3-C331-C739-402661B98C52}"/>
                  </a:ext>
                </a:extLst>
              </p14:cNvPr>
              <p14:cNvContentPartPr/>
              <p14:nvPr/>
            </p14:nvContentPartPr>
            <p14:xfrm>
              <a:off x="9988091" y="320095"/>
              <a:ext cx="1279440" cy="281880"/>
            </p14:xfrm>
          </p:contentPart>
        </mc:Choice>
        <mc:Fallback xmlns="">
          <p:pic>
            <p:nvPicPr>
              <p:cNvPr id="79" name="Ink 78">
                <a:extLst>
                  <a:ext uri="{FF2B5EF4-FFF2-40B4-BE49-F238E27FC236}">
                    <a16:creationId xmlns:a16="http://schemas.microsoft.com/office/drawing/2014/main" id="{26B23453-ECB3-C331-C739-402661B98C52}"/>
                  </a:ext>
                </a:extLst>
              </p:cNvPr>
              <p:cNvPicPr/>
              <p:nvPr/>
            </p:nvPicPr>
            <p:blipFill>
              <a:blip r:embed="rId87"/>
              <a:stretch>
                <a:fillRect/>
              </a:stretch>
            </p:blipFill>
            <p:spPr>
              <a:xfrm>
                <a:off x="9979091" y="311455"/>
                <a:ext cx="1297080" cy="299520"/>
              </a:xfrm>
              <a:prstGeom prst="rect">
                <a:avLst/>
              </a:prstGeom>
            </p:spPr>
          </p:pic>
        </mc:Fallback>
      </mc:AlternateContent>
      <p:grpSp>
        <p:nvGrpSpPr>
          <p:cNvPr id="89" name="Group 88">
            <a:extLst>
              <a:ext uri="{FF2B5EF4-FFF2-40B4-BE49-F238E27FC236}">
                <a16:creationId xmlns:a16="http://schemas.microsoft.com/office/drawing/2014/main" id="{11AA405B-8BF9-EF8C-F3C2-CA8F3B6DE19D}"/>
              </a:ext>
            </a:extLst>
          </p:cNvPr>
          <p:cNvGrpSpPr/>
          <p:nvPr/>
        </p:nvGrpSpPr>
        <p:grpSpPr>
          <a:xfrm>
            <a:off x="4529051" y="943615"/>
            <a:ext cx="4327200" cy="525240"/>
            <a:chOff x="4529051" y="943615"/>
            <a:chExt cx="4327200" cy="525240"/>
          </a:xfrm>
        </p:grpSpPr>
        <mc:AlternateContent xmlns:mc="http://schemas.openxmlformats.org/markup-compatibility/2006" xmlns:p14="http://schemas.microsoft.com/office/powerpoint/2010/main">
          <mc:Choice Requires="p14">
            <p:contentPart p14:bwMode="auto" r:id="rId88">
              <p14:nvContentPartPr>
                <p14:cNvPr id="80" name="Ink 79">
                  <a:extLst>
                    <a:ext uri="{FF2B5EF4-FFF2-40B4-BE49-F238E27FC236}">
                      <a16:creationId xmlns:a16="http://schemas.microsoft.com/office/drawing/2014/main" id="{78BD4D59-CC95-0FC9-E27C-157B212BA615}"/>
                    </a:ext>
                  </a:extLst>
                </p14:cNvPr>
                <p14:cNvContentPartPr/>
                <p14:nvPr/>
              </p14:nvContentPartPr>
              <p14:xfrm>
                <a:off x="4529051" y="943615"/>
                <a:ext cx="1664280" cy="525240"/>
              </p14:xfrm>
            </p:contentPart>
          </mc:Choice>
          <mc:Fallback xmlns="">
            <p:pic>
              <p:nvPicPr>
                <p:cNvPr id="80" name="Ink 79">
                  <a:extLst>
                    <a:ext uri="{FF2B5EF4-FFF2-40B4-BE49-F238E27FC236}">
                      <a16:creationId xmlns:a16="http://schemas.microsoft.com/office/drawing/2014/main" id="{78BD4D59-CC95-0FC9-E27C-157B212BA615}"/>
                    </a:ext>
                  </a:extLst>
                </p:cNvPr>
                <p:cNvPicPr/>
                <p:nvPr/>
              </p:nvPicPr>
              <p:blipFill>
                <a:blip r:embed="rId89"/>
                <a:stretch>
                  <a:fillRect/>
                </a:stretch>
              </p:blipFill>
              <p:spPr>
                <a:xfrm>
                  <a:off x="4520051" y="934975"/>
                  <a:ext cx="1681920" cy="5428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81" name="Ink 80">
                  <a:extLst>
                    <a:ext uri="{FF2B5EF4-FFF2-40B4-BE49-F238E27FC236}">
                      <a16:creationId xmlns:a16="http://schemas.microsoft.com/office/drawing/2014/main" id="{FD8961FE-6E4B-D58A-FA07-9CEBB440CC4D}"/>
                    </a:ext>
                  </a:extLst>
                </p14:cNvPr>
                <p14:cNvContentPartPr/>
                <p14:nvPr/>
              </p14:nvContentPartPr>
              <p14:xfrm>
                <a:off x="5691131" y="1004095"/>
                <a:ext cx="358560" cy="102600"/>
              </p14:xfrm>
            </p:contentPart>
          </mc:Choice>
          <mc:Fallback xmlns="">
            <p:pic>
              <p:nvPicPr>
                <p:cNvPr id="81" name="Ink 80">
                  <a:extLst>
                    <a:ext uri="{FF2B5EF4-FFF2-40B4-BE49-F238E27FC236}">
                      <a16:creationId xmlns:a16="http://schemas.microsoft.com/office/drawing/2014/main" id="{FD8961FE-6E4B-D58A-FA07-9CEBB440CC4D}"/>
                    </a:ext>
                  </a:extLst>
                </p:cNvPr>
                <p:cNvPicPr/>
                <p:nvPr/>
              </p:nvPicPr>
              <p:blipFill>
                <a:blip r:embed="rId91"/>
                <a:stretch>
                  <a:fillRect/>
                </a:stretch>
              </p:blipFill>
              <p:spPr>
                <a:xfrm>
                  <a:off x="5682131" y="995455"/>
                  <a:ext cx="37620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83" name="Ink 82">
                  <a:extLst>
                    <a:ext uri="{FF2B5EF4-FFF2-40B4-BE49-F238E27FC236}">
                      <a16:creationId xmlns:a16="http://schemas.microsoft.com/office/drawing/2014/main" id="{B07DDCFF-A84D-B587-C273-4826D59E7D6B}"/>
                    </a:ext>
                  </a:extLst>
                </p14:cNvPr>
                <p14:cNvContentPartPr/>
                <p14:nvPr/>
              </p14:nvContentPartPr>
              <p14:xfrm>
                <a:off x="6363251" y="1034335"/>
                <a:ext cx="1672920" cy="312120"/>
              </p14:xfrm>
            </p:contentPart>
          </mc:Choice>
          <mc:Fallback xmlns="">
            <p:pic>
              <p:nvPicPr>
                <p:cNvPr id="83" name="Ink 82">
                  <a:extLst>
                    <a:ext uri="{FF2B5EF4-FFF2-40B4-BE49-F238E27FC236}">
                      <a16:creationId xmlns:a16="http://schemas.microsoft.com/office/drawing/2014/main" id="{B07DDCFF-A84D-B587-C273-4826D59E7D6B}"/>
                    </a:ext>
                  </a:extLst>
                </p:cNvPr>
                <p:cNvPicPr/>
                <p:nvPr/>
              </p:nvPicPr>
              <p:blipFill>
                <a:blip r:embed="rId93"/>
                <a:stretch>
                  <a:fillRect/>
                </a:stretch>
              </p:blipFill>
              <p:spPr>
                <a:xfrm>
                  <a:off x="6354251" y="1025695"/>
                  <a:ext cx="1690560" cy="3297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84" name="Ink 83">
                  <a:extLst>
                    <a:ext uri="{FF2B5EF4-FFF2-40B4-BE49-F238E27FC236}">
                      <a16:creationId xmlns:a16="http://schemas.microsoft.com/office/drawing/2014/main" id="{5BB50C82-76F4-6158-8354-697248D75CF6}"/>
                    </a:ext>
                  </a:extLst>
                </p14:cNvPr>
                <p14:cNvContentPartPr/>
                <p14:nvPr/>
              </p14:nvContentPartPr>
              <p14:xfrm>
                <a:off x="7792451" y="1120375"/>
                <a:ext cx="273600" cy="76320"/>
              </p14:xfrm>
            </p:contentPart>
          </mc:Choice>
          <mc:Fallback xmlns="">
            <p:pic>
              <p:nvPicPr>
                <p:cNvPr id="84" name="Ink 83">
                  <a:extLst>
                    <a:ext uri="{FF2B5EF4-FFF2-40B4-BE49-F238E27FC236}">
                      <a16:creationId xmlns:a16="http://schemas.microsoft.com/office/drawing/2014/main" id="{5BB50C82-76F4-6158-8354-697248D75CF6}"/>
                    </a:ext>
                  </a:extLst>
                </p:cNvPr>
                <p:cNvPicPr/>
                <p:nvPr/>
              </p:nvPicPr>
              <p:blipFill>
                <a:blip r:embed="rId95"/>
                <a:stretch>
                  <a:fillRect/>
                </a:stretch>
              </p:blipFill>
              <p:spPr>
                <a:xfrm>
                  <a:off x="7783811" y="1111375"/>
                  <a:ext cx="29124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85" name="Ink 84">
                  <a:extLst>
                    <a:ext uri="{FF2B5EF4-FFF2-40B4-BE49-F238E27FC236}">
                      <a16:creationId xmlns:a16="http://schemas.microsoft.com/office/drawing/2014/main" id="{44C09BAC-FC8D-7446-C423-F313EA6EAAAC}"/>
                    </a:ext>
                  </a:extLst>
                </p14:cNvPr>
                <p14:cNvContentPartPr/>
                <p14:nvPr/>
              </p14:nvContentPartPr>
              <p14:xfrm>
                <a:off x="8203211" y="1181575"/>
                <a:ext cx="463320" cy="202680"/>
              </p14:xfrm>
            </p:contentPart>
          </mc:Choice>
          <mc:Fallback xmlns="">
            <p:pic>
              <p:nvPicPr>
                <p:cNvPr id="85" name="Ink 84">
                  <a:extLst>
                    <a:ext uri="{FF2B5EF4-FFF2-40B4-BE49-F238E27FC236}">
                      <a16:creationId xmlns:a16="http://schemas.microsoft.com/office/drawing/2014/main" id="{44C09BAC-FC8D-7446-C423-F313EA6EAAAC}"/>
                    </a:ext>
                  </a:extLst>
                </p:cNvPr>
                <p:cNvPicPr/>
                <p:nvPr/>
              </p:nvPicPr>
              <p:blipFill>
                <a:blip r:embed="rId97"/>
                <a:stretch>
                  <a:fillRect/>
                </a:stretch>
              </p:blipFill>
              <p:spPr>
                <a:xfrm>
                  <a:off x="8194571" y="1172935"/>
                  <a:ext cx="48096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87" name="Ink 86">
                  <a:extLst>
                    <a:ext uri="{FF2B5EF4-FFF2-40B4-BE49-F238E27FC236}">
                      <a16:creationId xmlns:a16="http://schemas.microsoft.com/office/drawing/2014/main" id="{0C2A7E77-44C7-F9BA-C845-3C234E5261B1}"/>
                    </a:ext>
                  </a:extLst>
                </p14:cNvPr>
                <p14:cNvContentPartPr/>
                <p14:nvPr/>
              </p14:nvContentPartPr>
              <p14:xfrm>
                <a:off x="8735651" y="1304335"/>
                <a:ext cx="120600" cy="119880"/>
              </p14:xfrm>
            </p:contentPart>
          </mc:Choice>
          <mc:Fallback xmlns="">
            <p:pic>
              <p:nvPicPr>
                <p:cNvPr id="87" name="Ink 86">
                  <a:extLst>
                    <a:ext uri="{FF2B5EF4-FFF2-40B4-BE49-F238E27FC236}">
                      <a16:creationId xmlns:a16="http://schemas.microsoft.com/office/drawing/2014/main" id="{0C2A7E77-44C7-F9BA-C845-3C234E5261B1}"/>
                    </a:ext>
                  </a:extLst>
                </p:cNvPr>
                <p:cNvPicPr/>
                <p:nvPr/>
              </p:nvPicPr>
              <p:blipFill>
                <a:blip r:embed="rId99"/>
                <a:stretch>
                  <a:fillRect/>
                </a:stretch>
              </p:blipFill>
              <p:spPr>
                <a:xfrm>
                  <a:off x="8726651" y="1295335"/>
                  <a:ext cx="13824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88" name="Ink 87">
                  <a:extLst>
                    <a:ext uri="{FF2B5EF4-FFF2-40B4-BE49-F238E27FC236}">
                      <a16:creationId xmlns:a16="http://schemas.microsoft.com/office/drawing/2014/main" id="{BE6DA96E-3C71-47F4-8C98-33766A04F57C}"/>
                    </a:ext>
                  </a:extLst>
                </p14:cNvPr>
                <p14:cNvContentPartPr/>
                <p14:nvPr/>
              </p14:nvContentPartPr>
              <p14:xfrm>
                <a:off x="8400491" y="1062055"/>
                <a:ext cx="362520" cy="30600"/>
              </p14:xfrm>
            </p:contentPart>
          </mc:Choice>
          <mc:Fallback xmlns="">
            <p:pic>
              <p:nvPicPr>
                <p:cNvPr id="88" name="Ink 87">
                  <a:extLst>
                    <a:ext uri="{FF2B5EF4-FFF2-40B4-BE49-F238E27FC236}">
                      <a16:creationId xmlns:a16="http://schemas.microsoft.com/office/drawing/2014/main" id="{BE6DA96E-3C71-47F4-8C98-33766A04F57C}"/>
                    </a:ext>
                  </a:extLst>
                </p:cNvPr>
                <p:cNvPicPr/>
                <p:nvPr/>
              </p:nvPicPr>
              <p:blipFill>
                <a:blip r:embed="rId101"/>
                <a:stretch>
                  <a:fillRect/>
                </a:stretch>
              </p:blipFill>
              <p:spPr>
                <a:xfrm>
                  <a:off x="8391491" y="1053055"/>
                  <a:ext cx="380160" cy="48240"/>
                </a:xfrm>
                <a:prstGeom prst="rect">
                  <a:avLst/>
                </a:prstGeom>
              </p:spPr>
            </p:pic>
          </mc:Fallback>
        </mc:AlternateContent>
      </p:grpSp>
      <p:grpSp>
        <p:nvGrpSpPr>
          <p:cNvPr id="96" name="Group 95">
            <a:extLst>
              <a:ext uri="{FF2B5EF4-FFF2-40B4-BE49-F238E27FC236}">
                <a16:creationId xmlns:a16="http://schemas.microsoft.com/office/drawing/2014/main" id="{7D88816A-3FAC-D3D5-4A12-46ECA2AFDEF3}"/>
              </a:ext>
            </a:extLst>
          </p:cNvPr>
          <p:cNvGrpSpPr/>
          <p:nvPr/>
        </p:nvGrpSpPr>
        <p:grpSpPr>
          <a:xfrm>
            <a:off x="11574611" y="1554175"/>
            <a:ext cx="392040" cy="436320"/>
            <a:chOff x="11574611" y="1554175"/>
            <a:chExt cx="392040" cy="436320"/>
          </a:xfrm>
        </p:grpSpPr>
        <mc:AlternateContent xmlns:mc="http://schemas.openxmlformats.org/markup-compatibility/2006" xmlns:p14="http://schemas.microsoft.com/office/powerpoint/2010/main">
          <mc:Choice Requires="p14">
            <p:contentPart p14:bwMode="auto" r:id="rId102">
              <p14:nvContentPartPr>
                <p14:cNvPr id="90" name="Ink 89">
                  <a:extLst>
                    <a:ext uri="{FF2B5EF4-FFF2-40B4-BE49-F238E27FC236}">
                      <a16:creationId xmlns:a16="http://schemas.microsoft.com/office/drawing/2014/main" id="{E6A9C6A6-B0AA-1590-932E-A106C474988C}"/>
                    </a:ext>
                  </a:extLst>
                </p14:cNvPr>
                <p14:cNvContentPartPr/>
                <p14:nvPr/>
              </p14:nvContentPartPr>
              <p14:xfrm>
                <a:off x="11574611" y="1645615"/>
                <a:ext cx="42120" cy="280800"/>
              </p14:xfrm>
            </p:contentPart>
          </mc:Choice>
          <mc:Fallback xmlns="">
            <p:pic>
              <p:nvPicPr>
                <p:cNvPr id="90" name="Ink 89">
                  <a:extLst>
                    <a:ext uri="{FF2B5EF4-FFF2-40B4-BE49-F238E27FC236}">
                      <a16:creationId xmlns:a16="http://schemas.microsoft.com/office/drawing/2014/main" id="{E6A9C6A6-B0AA-1590-932E-A106C474988C}"/>
                    </a:ext>
                  </a:extLst>
                </p:cNvPr>
                <p:cNvPicPr/>
                <p:nvPr/>
              </p:nvPicPr>
              <p:blipFill>
                <a:blip r:embed="rId103"/>
                <a:stretch>
                  <a:fillRect/>
                </a:stretch>
              </p:blipFill>
              <p:spPr>
                <a:xfrm>
                  <a:off x="11565971" y="1636975"/>
                  <a:ext cx="59760" cy="2984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91" name="Ink 90">
                  <a:extLst>
                    <a:ext uri="{FF2B5EF4-FFF2-40B4-BE49-F238E27FC236}">
                      <a16:creationId xmlns:a16="http://schemas.microsoft.com/office/drawing/2014/main" id="{BADBD053-A4A9-D797-765B-26671216DE47}"/>
                    </a:ext>
                  </a:extLst>
                </p14:cNvPr>
                <p14:cNvContentPartPr/>
                <p14:nvPr/>
              </p14:nvContentPartPr>
              <p14:xfrm>
                <a:off x="11747051" y="1636975"/>
                <a:ext cx="38160" cy="299880"/>
              </p14:xfrm>
            </p:contentPart>
          </mc:Choice>
          <mc:Fallback xmlns="">
            <p:pic>
              <p:nvPicPr>
                <p:cNvPr id="91" name="Ink 90">
                  <a:extLst>
                    <a:ext uri="{FF2B5EF4-FFF2-40B4-BE49-F238E27FC236}">
                      <a16:creationId xmlns:a16="http://schemas.microsoft.com/office/drawing/2014/main" id="{BADBD053-A4A9-D797-765B-26671216DE47}"/>
                    </a:ext>
                  </a:extLst>
                </p:cNvPr>
                <p:cNvPicPr/>
                <p:nvPr/>
              </p:nvPicPr>
              <p:blipFill>
                <a:blip r:embed="rId105"/>
                <a:stretch>
                  <a:fillRect/>
                </a:stretch>
              </p:blipFill>
              <p:spPr>
                <a:xfrm>
                  <a:off x="11738051" y="1628335"/>
                  <a:ext cx="55800" cy="3175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92" name="Ink 91">
                  <a:extLst>
                    <a:ext uri="{FF2B5EF4-FFF2-40B4-BE49-F238E27FC236}">
                      <a16:creationId xmlns:a16="http://schemas.microsoft.com/office/drawing/2014/main" id="{107CF883-3E9A-D140-1084-E958F9FE4F14}"/>
                    </a:ext>
                  </a:extLst>
                </p14:cNvPr>
                <p14:cNvContentPartPr/>
                <p14:nvPr/>
              </p14:nvContentPartPr>
              <p14:xfrm>
                <a:off x="11595131" y="1786375"/>
                <a:ext cx="163440" cy="9720"/>
              </p14:xfrm>
            </p:contentPart>
          </mc:Choice>
          <mc:Fallback xmlns="">
            <p:pic>
              <p:nvPicPr>
                <p:cNvPr id="92" name="Ink 91">
                  <a:extLst>
                    <a:ext uri="{FF2B5EF4-FFF2-40B4-BE49-F238E27FC236}">
                      <a16:creationId xmlns:a16="http://schemas.microsoft.com/office/drawing/2014/main" id="{107CF883-3E9A-D140-1084-E958F9FE4F14}"/>
                    </a:ext>
                  </a:extLst>
                </p:cNvPr>
                <p:cNvPicPr/>
                <p:nvPr/>
              </p:nvPicPr>
              <p:blipFill>
                <a:blip r:embed="rId107"/>
                <a:stretch>
                  <a:fillRect/>
                </a:stretch>
              </p:blipFill>
              <p:spPr>
                <a:xfrm>
                  <a:off x="11586131" y="1777375"/>
                  <a:ext cx="18108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93" name="Ink 92">
                  <a:extLst>
                    <a:ext uri="{FF2B5EF4-FFF2-40B4-BE49-F238E27FC236}">
                      <a16:creationId xmlns:a16="http://schemas.microsoft.com/office/drawing/2014/main" id="{621DEDD3-CF32-E25C-5E3D-6BFBBC34C5E8}"/>
                    </a:ext>
                  </a:extLst>
                </p14:cNvPr>
                <p14:cNvContentPartPr/>
                <p14:nvPr/>
              </p14:nvContentPartPr>
              <p14:xfrm>
                <a:off x="11800331" y="1883575"/>
                <a:ext cx="166320" cy="106920"/>
              </p14:xfrm>
            </p:contentPart>
          </mc:Choice>
          <mc:Fallback xmlns="">
            <p:pic>
              <p:nvPicPr>
                <p:cNvPr id="93" name="Ink 92">
                  <a:extLst>
                    <a:ext uri="{FF2B5EF4-FFF2-40B4-BE49-F238E27FC236}">
                      <a16:creationId xmlns:a16="http://schemas.microsoft.com/office/drawing/2014/main" id="{621DEDD3-CF32-E25C-5E3D-6BFBBC34C5E8}"/>
                    </a:ext>
                  </a:extLst>
                </p:cNvPr>
                <p:cNvPicPr/>
                <p:nvPr/>
              </p:nvPicPr>
              <p:blipFill>
                <a:blip r:embed="rId109"/>
                <a:stretch>
                  <a:fillRect/>
                </a:stretch>
              </p:blipFill>
              <p:spPr>
                <a:xfrm>
                  <a:off x="11791691" y="1874935"/>
                  <a:ext cx="18396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95" name="Ink 94">
                  <a:extLst>
                    <a:ext uri="{FF2B5EF4-FFF2-40B4-BE49-F238E27FC236}">
                      <a16:creationId xmlns:a16="http://schemas.microsoft.com/office/drawing/2014/main" id="{3BE43658-E4B6-A8A2-97BE-9A4259E32AE8}"/>
                    </a:ext>
                  </a:extLst>
                </p14:cNvPr>
                <p14:cNvContentPartPr/>
                <p14:nvPr/>
              </p14:nvContentPartPr>
              <p14:xfrm>
                <a:off x="11576771" y="1554175"/>
                <a:ext cx="295200" cy="5760"/>
              </p14:xfrm>
            </p:contentPart>
          </mc:Choice>
          <mc:Fallback xmlns="">
            <p:pic>
              <p:nvPicPr>
                <p:cNvPr id="95" name="Ink 94">
                  <a:extLst>
                    <a:ext uri="{FF2B5EF4-FFF2-40B4-BE49-F238E27FC236}">
                      <a16:creationId xmlns:a16="http://schemas.microsoft.com/office/drawing/2014/main" id="{3BE43658-E4B6-A8A2-97BE-9A4259E32AE8}"/>
                    </a:ext>
                  </a:extLst>
                </p:cNvPr>
                <p:cNvPicPr/>
                <p:nvPr/>
              </p:nvPicPr>
              <p:blipFill>
                <a:blip r:embed="rId111"/>
                <a:stretch>
                  <a:fillRect/>
                </a:stretch>
              </p:blipFill>
              <p:spPr>
                <a:xfrm>
                  <a:off x="11567771" y="1545535"/>
                  <a:ext cx="312840" cy="23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2">
            <p14:nvContentPartPr>
              <p14:cNvPr id="101" name="Ink 100">
                <a:extLst>
                  <a:ext uri="{FF2B5EF4-FFF2-40B4-BE49-F238E27FC236}">
                    <a16:creationId xmlns:a16="http://schemas.microsoft.com/office/drawing/2014/main" id="{FB5B5CCA-F3DC-6A2B-5449-C169A81F5215}"/>
                  </a:ext>
                </a:extLst>
              </p14:cNvPr>
              <p14:cNvContentPartPr/>
              <p14:nvPr/>
            </p14:nvContentPartPr>
            <p14:xfrm>
              <a:off x="8125451" y="371575"/>
              <a:ext cx="218880" cy="317880"/>
            </p14:xfrm>
          </p:contentPart>
        </mc:Choice>
        <mc:Fallback xmlns="">
          <p:pic>
            <p:nvPicPr>
              <p:cNvPr id="101" name="Ink 100">
                <a:extLst>
                  <a:ext uri="{FF2B5EF4-FFF2-40B4-BE49-F238E27FC236}">
                    <a16:creationId xmlns:a16="http://schemas.microsoft.com/office/drawing/2014/main" id="{FB5B5CCA-F3DC-6A2B-5449-C169A81F5215}"/>
                  </a:ext>
                </a:extLst>
              </p:cNvPr>
              <p:cNvPicPr/>
              <p:nvPr/>
            </p:nvPicPr>
            <p:blipFill>
              <a:blip r:embed="rId113"/>
              <a:stretch>
                <a:fillRect/>
              </a:stretch>
            </p:blipFill>
            <p:spPr>
              <a:xfrm>
                <a:off x="8116811" y="362935"/>
                <a:ext cx="236520" cy="335520"/>
              </a:xfrm>
              <a:prstGeom prst="rect">
                <a:avLst/>
              </a:prstGeom>
            </p:spPr>
          </p:pic>
        </mc:Fallback>
      </mc:AlternateContent>
      <p:grpSp>
        <p:nvGrpSpPr>
          <p:cNvPr id="104" name="Group 103">
            <a:extLst>
              <a:ext uri="{FF2B5EF4-FFF2-40B4-BE49-F238E27FC236}">
                <a16:creationId xmlns:a16="http://schemas.microsoft.com/office/drawing/2014/main" id="{F5146637-4A21-4492-BED4-FA714F58F9D0}"/>
              </a:ext>
            </a:extLst>
          </p:cNvPr>
          <p:cNvGrpSpPr/>
          <p:nvPr/>
        </p:nvGrpSpPr>
        <p:grpSpPr>
          <a:xfrm>
            <a:off x="8606051" y="356815"/>
            <a:ext cx="1098360" cy="361800"/>
            <a:chOff x="8606051" y="356815"/>
            <a:chExt cx="1098360" cy="361800"/>
          </a:xfrm>
        </p:grpSpPr>
        <mc:AlternateContent xmlns:mc="http://schemas.openxmlformats.org/markup-compatibility/2006" xmlns:p14="http://schemas.microsoft.com/office/powerpoint/2010/main">
          <mc:Choice Requires="p14">
            <p:contentPart p14:bwMode="auto" r:id="rId114">
              <p14:nvContentPartPr>
                <p14:cNvPr id="102" name="Ink 101">
                  <a:extLst>
                    <a:ext uri="{FF2B5EF4-FFF2-40B4-BE49-F238E27FC236}">
                      <a16:creationId xmlns:a16="http://schemas.microsoft.com/office/drawing/2014/main" id="{1C06F6C8-CF07-FE80-D761-3569C234F031}"/>
                    </a:ext>
                  </a:extLst>
                </p14:cNvPr>
                <p14:cNvContentPartPr/>
                <p14:nvPr/>
              </p14:nvContentPartPr>
              <p14:xfrm>
                <a:off x="8606051" y="356815"/>
                <a:ext cx="1098360" cy="361800"/>
              </p14:xfrm>
            </p:contentPart>
          </mc:Choice>
          <mc:Fallback xmlns="">
            <p:pic>
              <p:nvPicPr>
                <p:cNvPr id="102" name="Ink 101">
                  <a:extLst>
                    <a:ext uri="{FF2B5EF4-FFF2-40B4-BE49-F238E27FC236}">
                      <a16:creationId xmlns:a16="http://schemas.microsoft.com/office/drawing/2014/main" id="{1C06F6C8-CF07-FE80-D761-3569C234F031}"/>
                    </a:ext>
                  </a:extLst>
                </p:cNvPr>
                <p:cNvPicPr/>
                <p:nvPr/>
              </p:nvPicPr>
              <p:blipFill>
                <a:blip r:embed="rId115"/>
                <a:stretch>
                  <a:fillRect/>
                </a:stretch>
              </p:blipFill>
              <p:spPr>
                <a:xfrm>
                  <a:off x="8597051" y="347815"/>
                  <a:ext cx="1116000" cy="3794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03" name="Ink 102">
                  <a:extLst>
                    <a:ext uri="{FF2B5EF4-FFF2-40B4-BE49-F238E27FC236}">
                      <a16:creationId xmlns:a16="http://schemas.microsoft.com/office/drawing/2014/main" id="{4F7BBC66-CD2A-FCD7-3D80-0F5CD92F6212}"/>
                    </a:ext>
                  </a:extLst>
                </p14:cNvPr>
                <p14:cNvContentPartPr/>
                <p14:nvPr/>
              </p14:nvContentPartPr>
              <p14:xfrm>
                <a:off x="8897291" y="398935"/>
                <a:ext cx="281160" cy="86040"/>
              </p14:xfrm>
            </p:contentPart>
          </mc:Choice>
          <mc:Fallback xmlns="">
            <p:pic>
              <p:nvPicPr>
                <p:cNvPr id="103" name="Ink 102">
                  <a:extLst>
                    <a:ext uri="{FF2B5EF4-FFF2-40B4-BE49-F238E27FC236}">
                      <a16:creationId xmlns:a16="http://schemas.microsoft.com/office/drawing/2014/main" id="{4F7BBC66-CD2A-FCD7-3D80-0F5CD92F6212}"/>
                    </a:ext>
                  </a:extLst>
                </p:cNvPr>
                <p:cNvPicPr/>
                <p:nvPr/>
              </p:nvPicPr>
              <p:blipFill>
                <a:blip r:embed="rId117"/>
                <a:stretch>
                  <a:fillRect/>
                </a:stretch>
              </p:blipFill>
              <p:spPr>
                <a:xfrm>
                  <a:off x="8888651" y="390295"/>
                  <a:ext cx="298800" cy="103680"/>
                </a:xfrm>
                <a:prstGeom prst="rect">
                  <a:avLst/>
                </a:prstGeom>
              </p:spPr>
            </p:pic>
          </mc:Fallback>
        </mc:AlternateContent>
      </p:grpSp>
      <p:grpSp>
        <p:nvGrpSpPr>
          <p:cNvPr id="106" name="Group 105">
            <a:extLst>
              <a:ext uri="{FF2B5EF4-FFF2-40B4-BE49-F238E27FC236}">
                <a16:creationId xmlns:a16="http://schemas.microsoft.com/office/drawing/2014/main" id="{605D9960-BD19-3E2E-D679-FD979E7CF484}"/>
              </a:ext>
            </a:extLst>
          </p:cNvPr>
          <p:cNvGrpSpPr/>
          <p:nvPr/>
        </p:nvGrpSpPr>
        <p:grpSpPr>
          <a:xfrm>
            <a:off x="2383091" y="3454255"/>
            <a:ext cx="1250640" cy="386280"/>
            <a:chOff x="2383091" y="3454255"/>
            <a:chExt cx="1250640" cy="386280"/>
          </a:xfrm>
        </p:grpSpPr>
        <mc:AlternateContent xmlns:mc="http://schemas.openxmlformats.org/markup-compatibility/2006" xmlns:p14="http://schemas.microsoft.com/office/powerpoint/2010/main">
          <mc:Choice Requires="p14">
            <p:contentPart p14:bwMode="auto" r:id="rId118">
              <p14:nvContentPartPr>
                <p14:cNvPr id="97" name="Ink 96">
                  <a:extLst>
                    <a:ext uri="{FF2B5EF4-FFF2-40B4-BE49-F238E27FC236}">
                      <a16:creationId xmlns:a16="http://schemas.microsoft.com/office/drawing/2014/main" id="{5900C147-11D8-493D-07AC-209180F3A374}"/>
                    </a:ext>
                  </a:extLst>
                </p14:cNvPr>
                <p14:cNvContentPartPr/>
                <p14:nvPr/>
              </p14:nvContentPartPr>
              <p14:xfrm>
                <a:off x="2383091" y="3454255"/>
                <a:ext cx="275760" cy="386280"/>
              </p14:xfrm>
            </p:contentPart>
          </mc:Choice>
          <mc:Fallback xmlns="">
            <p:pic>
              <p:nvPicPr>
                <p:cNvPr id="97" name="Ink 96">
                  <a:extLst>
                    <a:ext uri="{FF2B5EF4-FFF2-40B4-BE49-F238E27FC236}">
                      <a16:creationId xmlns:a16="http://schemas.microsoft.com/office/drawing/2014/main" id="{5900C147-11D8-493D-07AC-209180F3A374}"/>
                    </a:ext>
                  </a:extLst>
                </p:cNvPr>
                <p:cNvPicPr/>
                <p:nvPr/>
              </p:nvPicPr>
              <p:blipFill>
                <a:blip r:embed="rId119"/>
                <a:stretch>
                  <a:fillRect/>
                </a:stretch>
              </p:blipFill>
              <p:spPr>
                <a:xfrm>
                  <a:off x="2374451" y="3445255"/>
                  <a:ext cx="293400" cy="4039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98" name="Ink 97">
                  <a:extLst>
                    <a:ext uri="{FF2B5EF4-FFF2-40B4-BE49-F238E27FC236}">
                      <a16:creationId xmlns:a16="http://schemas.microsoft.com/office/drawing/2014/main" id="{5D01AD2C-E95D-F989-4899-F323AF3022D9}"/>
                    </a:ext>
                  </a:extLst>
                </p14:cNvPr>
                <p14:cNvContentPartPr/>
                <p14:nvPr/>
              </p14:nvContentPartPr>
              <p14:xfrm>
                <a:off x="2880251" y="3613735"/>
                <a:ext cx="221400" cy="22680"/>
              </p14:xfrm>
            </p:contentPart>
          </mc:Choice>
          <mc:Fallback xmlns="">
            <p:pic>
              <p:nvPicPr>
                <p:cNvPr id="98" name="Ink 97">
                  <a:extLst>
                    <a:ext uri="{FF2B5EF4-FFF2-40B4-BE49-F238E27FC236}">
                      <a16:creationId xmlns:a16="http://schemas.microsoft.com/office/drawing/2014/main" id="{5D01AD2C-E95D-F989-4899-F323AF3022D9}"/>
                    </a:ext>
                  </a:extLst>
                </p:cNvPr>
                <p:cNvPicPr/>
                <p:nvPr/>
              </p:nvPicPr>
              <p:blipFill>
                <a:blip r:embed="rId121"/>
                <a:stretch>
                  <a:fillRect/>
                </a:stretch>
              </p:blipFill>
              <p:spPr>
                <a:xfrm>
                  <a:off x="2871251" y="3604735"/>
                  <a:ext cx="23904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99" name="Ink 98">
                  <a:extLst>
                    <a:ext uri="{FF2B5EF4-FFF2-40B4-BE49-F238E27FC236}">
                      <a16:creationId xmlns:a16="http://schemas.microsoft.com/office/drawing/2014/main" id="{EAF8BFE3-8001-D560-1C59-EB67D324E9DC}"/>
                    </a:ext>
                  </a:extLst>
                </p14:cNvPr>
                <p14:cNvContentPartPr/>
                <p14:nvPr/>
              </p14:nvContentPartPr>
              <p14:xfrm>
                <a:off x="2914451" y="3705535"/>
                <a:ext cx="178920" cy="52560"/>
              </p14:xfrm>
            </p:contentPart>
          </mc:Choice>
          <mc:Fallback xmlns="">
            <p:pic>
              <p:nvPicPr>
                <p:cNvPr id="99" name="Ink 98">
                  <a:extLst>
                    <a:ext uri="{FF2B5EF4-FFF2-40B4-BE49-F238E27FC236}">
                      <a16:creationId xmlns:a16="http://schemas.microsoft.com/office/drawing/2014/main" id="{EAF8BFE3-8001-D560-1C59-EB67D324E9DC}"/>
                    </a:ext>
                  </a:extLst>
                </p:cNvPr>
                <p:cNvPicPr/>
                <p:nvPr/>
              </p:nvPicPr>
              <p:blipFill>
                <a:blip r:embed="rId123"/>
                <a:stretch>
                  <a:fillRect/>
                </a:stretch>
              </p:blipFill>
              <p:spPr>
                <a:xfrm>
                  <a:off x="2905451" y="3696535"/>
                  <a:ext cx="19656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05" name="Ink 104">
                  <a:extLst>
                    <a:ext uri="{FF2B5EF4-FFF2-40B4-BE49-F238E27FC236}">
                      <a16:creationId xmlns:a16="http://schemas.microsoft.com/office/drawing/2014/main" id="{3E631477-17F1-2806-136D-1205340B8AB9}"/>
                    </a:ext>
                  </a:extLst>
                </p14:cNvPr>
                <p14:cNvContentPartPr/>
                <p14:nvPr/>
              </p14:nvContentPartPr>
              <p14:xfrm>
                <a:off x="3383531" y="3655855"/>
                <a:ext cx="250200" cy="42480"/>
              </p14:xfrm>
            </p:contentPart>
          </mc:Choice>
          <mc:Fallback xmlns="">
            <p:pic>
              <p:nvPicPr>
                <p:cNvPr id="105" name="Ink 104">
                  <a:extLst>
                    <a:ext uri="{FF2B5EF4-FFF2-40B4-BE49-F238E27FC236}">
                      <a16:creationId xmlns:a16="http://schemas.microsoft.com/office/drawing/2014/main" id="{3E631477-17F1-2806-136D-1205340B8AB9}"/>
                    </a:ext>
                  </a:extLst>
                </p:cNvPr>
                <p:cNvPicPr/>
                <p:nvPr/>
              </p:nvPicPr>
              <p:blipFill>
                <a:blip r:embed="rId125"/>
                <a:stretch>
                  <a:fillRect/>
                </a:stretch>
              </p:blipFill>
              <p:spPr>
                <a:xfrm>
                  <a:off x="3374531" y="3647215"/>
                  <a:ext cx="267840" cy="60120"/>
                </a:xfrm>
                <a:prstGeom prst="rect">
                  <a:avLst/>
                </a:prstGeom>
              </p:spPr>
            </p:pic>
          </mc:Fallback>
        </mc:AlternateContent>
      </p:grpSp>
      <p:grpSp>
        <p:nvGrpSpPr>
          <p:cNvPr id="112" name="Group 111">
            <a:extLst>
              <a:ext uri="{FF2B5EF4-FFF2-40B4-BE49-F238E27FC236}">
                <a16:creationId xmlns:a16="http://schemas.microsoft.com/office/drawing/2014/main" id="{42B08222-A92C-29E0-205B-89B7C32AD892}"/>
              </a:ext>
            </a:extLst>
          </p:cNvPr>
          <p:cNvGrpSpPr/>
          <p:nvPr/>
        </p:nvGrpSpPr>
        <p:grpSpPr>
          <a:xfrm>
            <a:off x="4454891" y="3400255"/>
            <a:ext cx="362880" cy="504360"/>
            <a:chOff x="4454891" y="3400255"/>
            <a:chExt cx="362880" cy="504360"/>
          </a:xfrm>
        </p:grpSpPr>
        <mc:AlternateContent xmlns:mc="http://schemas.openxmlformats.org/markup-compatibility/2006" xmlns:p14="http://schemas.microsoft.com/office/powerpoint/2010/main">
          <mc:Choice Requires="p14">
            <p:contentPart p14:bwMode="auto" r:id="rId126">
              <p14:nvContentPartPr>
                <p14:cNvPr id="107" name="Ink 106">
                  <a:extLst>
                    <a:ext uri="{FF2B5EF4-FFF2-40B4-BE49-F238E27FC236}">
                      <a16:creationId xmlns:a16="http://schemas.microsoft.com/office/drawing/2014/main" id="{6C0F5095-B87F-50CC-71A2-E49BEE7D4211}"/>
                    </a:ext>
                  </a:extLst>
                </p14:cNvPr>
                <p14:cNvContentPartPr/>
                <p14:nvPr/>
              </p14:nvContentPartPr>
              <p14:xfrm>
                <a:off x="4454891" y="3455335"/>
                <a:ext cx="31320" cy="403200"/>
              </p14:xfrm>
            </p:contentPart>
          </mc:Choice>
          <mc:Fallback xmlns="">
            <p:pic>
              <p:nvPicPr>
                <p:cNvPr id="107" name="Ink 106">
                  <a:extLst>
                    <a:ext uri="{FF2B5EF4-FFF2-40B4-BE49-F238E27FC236}">
                      <a16:creationId xmlns:a16="http://schemas.microsoft.com/office/drawing/2014/main" id="{6C0F5095-B87F-50CC-71A2-E49BEE7D4211}"/>
                    </a:ext>
                  </a:extLst>
                </p:cNvPr>
                <p:cNvPicPr/>
                <p:nvPr/>
              </p:nvPicPr>
              <p:blipFill>
                <a:blip r:embed="rId127"/>
                <a:stretch>
                  <a:fillRect/>
                </a:stretch>
              </p:blipFill>
              <p:spPr>
                <a:xfrm>
                  <a:off x="4445891" y="3446335"/>
                  <a:ext cx="48960" cy="4208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08" name="Ink 107">
                  <a:extLst>
                    <a:ext uri="{FF2B5EF4-FFF2-40B4-BE49-F238E27FC236}">
                      <a16:creationId xmlns:a16="http://schemas.microsoft.com/office/drawing/2014/main" id="{4C497A4B-F94A-1405-C84D-4030651F804D}"/>
                    </a:ext>
                  </a:extLst>
                </p14:cNvPr>
                <p14:cNvContentPartPr/>
                <p14:nvPr/>
              </p14:nvContentPartPr>
              <p14:xfrm>
                <a:off x="4567931" y="3501415"/>
                <a:ext cx="60120" cy="363600"/>
              </p14:xfrm>
            </p:contentPart>
          </mc:Choice>
          <mc:Fallback xmlns="">
            <p:pic>
              <p:nvPicPr>
                <p:cNvPr id="108" name="Ink 107">
                  <a:extLst>
                    <a:ext uri="{FF2B5EF4-FFF2-40B4-BE49-F238E27FC236}">
                      <a16:creationId xmlns:a16="http://schemas.microsoft.com/office/drawing/2014/main" id="{4C497A4B-F94A-1405-C84D-4030651F804D}"/>
                    </a:ext>
                  </a:extLst>
                </p:cNvPr>
                <p:cNvPicPr/>
                <p:nvPr/>
              </p:nvPicPr>
              <p:blipFill>
                <a:blip r:embed="rId129"/>
                <a:stretch>
                  <a:fillRect/>
                </a:stretch>
              </p:blipFill>
              <p:spPr>
                <a:xfrm>
                  <a:off x="4559291" y="3492775"/>
                  <a:ext cx="77760" cy="3812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09" name="Ink 108">
                  <a:extLst>
                    <a:ext uri="{FF2B5EF4-FFF2-40B4-BE49-F238E27FC236}">
                      <a16:creationId xmlns:a16="http://schemas.microsoft.com/office/drawing/2014/main" id="{B0D5BE70-8163-49FA-E005-78836064474D}"/>
                    </a:ext>
                  </a:extLst>
                </p14:cNvPr>
                <p14:cNvContentPartPr/>
                <p14:nvPr/>
              </p14:nvContentPartPr>
              <p14:xfrm>
                <a:off x="4478291" y="3662335"/>
                <a:ext cx="180720" cy="18360"/>
              </p14:xfrm>
            </p:contentPart>
          </mc:Choice>
          <mc:Fallback xmlns="">
            <p:pic>
              <p:nvPicPr>
                <p:cNvPr id="109" name="Ink 108">
                  <a:extLst>
                    <a:ext uri="{FF2B5EF4-FFF2-40B4-BE49-F238E27FC236}">
                      <a16:creationId xmlns:a16="http://schemas.microsoft.com/office/drawing/2014/main" id="{B0D5BE70-8163-49FA-E005-78836064474D}"/>
                    </a:ext>
                  </a:extLst>
                </p:cNvPr>
                <p:cNvPicPr/>
                <p:nvPr/>
              </p:nvPicPr>
              <p:blipFill>
                <a:blip r:embed="rId131"/>
                <a:stretch>
                  <a:fillRect/>
                </a:stretch>
              </p:blipFill>
              <p:spPr>
                <a:xfrm>
                  <a:off x="4469651" y="3653335"/>
                  <a:ext cx="1983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10" name="Ink 109">
                  <a:extLst>
                    <a:ext uri="{FF2B5EF4-FFF2-40B4-BE49-F238E27FC236}">
                      <a16:creationId xmlns:a16="http://schemas.microsoft.com/office/drawing/2014/main" id="{04FB5395-5B08-C104-882C-56C409608905}"/>
                    </a:ext>
                  </a:extLst>
                </p14:cNvPr>
                <p14:cNvContentPartPr/>
                <p14:nvPr/>
              </p14:nvContentPartPr>
              <p14:xfrm>
                <a:off x="4663331" y="3816415"/>
                <a:ext cx="151560" cy="88200"/>
              </p14:xfrm>
            </p:contentPart>
          </mc:Choice>
          <mc:Fallback xmlns="">
            <p:pic>
              <p:nvPicPr>
                <p:cNvPr id="110" name="Ink 109">
                  <a:extLst>
                    <a:ext uri="{FF2B5EF4-FFF2-40B4-BE49-F238E27FC236}">
                      <a16:creationId xmlns:a16="http://schemas.microsoft.com/office/drawing/2014/main" id="{04FB5395-5B08-C104-882C-56C409608905}"/>
                    </a:ext>
                  </a:extLst>
                </p:cNvPr>
                <p:cNvPicPr/>
                <p:nvPr/>
              </p:nvPicPr>
              <p:blipFill>
                <a:blip r:embed="rId133"/>
                <a:stretch>
                  <a:fillRect/>
                </a:stretch>
              </p:blipFill>
              <p:spPr>
                <a:xfrm>
                  <a:off x="4654331" y="3807775"/>
                  <a:ext cx="16920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11" name="Ink 110">
                  <a:extLst>
                    <a:ext uri="{FF2B5EF4-FFF2-40B4-BE49-F238E27FC236}">
                      <a16:creationId xmlns:a16="http://schemas.microsoft.com/office/drawing/2014/main" id="{0448FF96-FA43-A074-A452-536A76D0642D}"/>
                    </a:ext>
                  </a:extLst>
                </p14:cNvPr>
                <p14:cNvContentPartPr/>
                <p14:nvPr/>
              </p14:nvContentPartPr>
              <p14:xfrm>
                <a:off x="4498451" y="3400255"/>
                <a:ext cx="319320" cy="13680"/>
              </p14:xfrm>
            </p:contentPart>
          </mc:Choice>
          <mc:Fallback xmlns="">
            <p:pic>
              <p:nvPicPr>
                <p:cNvPr id="111" name="Ink 110">
                  <a:extLst>
                    <a:ext uri="{FF2B5EF4-FFF2-40B4-BE49-F238E27FC236}">
                      <a16:creationId xmlns:a16="http://schemas.microsoft.com/office/drawing/2014/main" id="{0448FF96-FA43-A074-A452-536A76D0642D}"/>
                    </a:ext>
                  </a:extLst>
                </p:cNvPr>
                <p:cNvPicPr/>
                <p:nvPr/>
              </p:nvPicPr>
              <p:blipFill>
                <a:blip r:embed="rId135"/>
                <a:stretch>
                  <a:fillRect/>
                </a:stretch>
              </p:blipFill>
              <p:spPr>
                <a:xfrm>
                  <a:off x="4489811" y="3391615"/>
                  <a:ext cx="336960" cy="31320"/>
                </a:xfrm>
                <a:prstGeom prst="rect">
                  <a:avLst/>
                </a:prstGeom>
              </p:spPr>
            </p:pic>
          </mc:Fallback>
        </mc:AlternateContent>
      </p:grpSp>
      <p:grpSp>
        <p:nvGrpSpPr>
          <p:cNvPr id="116" name="Group 115">
            <a:extLst>
              <a:ext uri="{FF2B5EF4-FFF2-40B4-BE49-F238E27FC236}">
                <a16:creationId xmlns:a16="http://schemas.microsoft.com/office/drawing/2014/main" id="{27F49194-EDB4-CED7-D876-0ADFE4205DF6}"/>
              </a:ext>
            </a:extLst>
          </p:cNvPr>
          <p:cNvGrpSpPr/>
          <p:nvPr/>
        </p:nvGrpSpPr>
        <p:grpSpPr>
          <a:xfrm>
            <a:off x="3687011" y="3519415"/>
            <a:ext cx="420120" cy="380160"/>
            <a:chOff x="3687011" y="3519415"/>
            <a:chExt cx="420120" cy="380160"/>
          </a:xfrm>
        </p:grpSpPr>
        <mc:AlternateContent xmlns:mc="http://schemas.openxmlformats.org/markup-compatibility/2006" xmlns:p14="http://schemas.microsoft.com/office/powerpoint/2010/main">
          <mc:Choice Requires="p14">
            <p:contentPart p14:bwMode="auto" r:id="rId136">
              <p14:nvContentPartPr>
                <p14:cNvPr id="113" name="Ink 112">
                  <a:extLst>
                    <a:ext uri="{FF2B5EF4-FFF2-40B4-BE49-F238E27FC236}">
                      <a16:creationId xmlns:a16="http://schemas.microsoft.com/office/drawing/2014/main" id="{8E47AA0A-3353-BD0C-5F8F-56D6F552ABD5}"/>
                    </a:ext>
                  </a:extLst>
                </p14:cNvPr>
                <p14:cNvContentPartPr/>
                <p14:nvPr/>
              </p14:nvContentPartPr>
              <p14:xfrm>
                <a:off x="3687011" y="3609055"/>
                <a:ext cx="281160" cy="254520"/>
              </p14:xfrm>
            </p:contentPart>
          </mc:Choice>
          <mc:Fallback xmlns="">
            <p:pic>
              <p:nvPicPr>
                <p:cNvPr id="113" name="Ink 112">
                  <a:extLst>
                    <a:ext uri="{FF2B5EF4-FFF2-40B4-BE49-F238E27FC236}">
                      <a16:creationId xmlns:a16="http://schemas.microsoft.com/office/drawing/2014/main" id="{8E47AA0A-3353-BD0C-5F8F-56D6F552ABD5}"/>
                    </a:ext>
                  </a:extLst>
                </p:cNvPr>
                <p:cNvPicPr/>
                <p:nvPr/>
              </p:nvPicPr>
              <p:blipFill>
                <a:blip r:embed="rId137"/>
                <a:stretch>
                  <a:fillRect/>
                </a:stretch>
              </p:blipFill>
              <p:spPr>
                <a:xfrm>
                  <a:off x="3678011" y="3600055"/>
                  <a:ext cx="298800" cy="2721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14" name="Ink 113">
                  <a:extLst>
                    <a:ext uri="{FF2B5EF4-FFF2-40B4-BE49-F238E27FC236}">
                      <a16:creationId xmlns:a16="http://schemas.microsoft.com/office/drawing/2014/main" id="{D3D763A8-024C-1758-11EE-AF8282A07B28}"/>
                    </a:ext>
                  </a:extLst>
                </p14:cNvPr>
                <p14:cNvContentPartPr/>
                <p14:nvPr/>
              </p14:nvContentPartPr>
              <p14:xfrm>
                <a:off x="4016771" y="3821815"/>
                <a:ext cx="90360" cy="77760"/>
              </p14:xfrm>
            </p:contentPart>
          </mc:Choice>
          <mc:Fallback xmlns="">
            <p:pic>
              <p:nvPicPr>
                <p:cNvPr id="114" name="Ink 113">
                  <a:extLst>
                    <a:ext uri="{FF2B5EF4-FFF2-40B4-BE49-F238E27FC236}">
                      <a16:creationId xmlns:a16="http://schemas.microsoft.com/office/drawing/2014/main" id="{D3D763A8-024C-1758-11EE-AF8282A07B28}"/>
                    </a:ext>
                  </a:extLst>
                </p:cNvPr>
                <p:cNvPicPr/>
                <p:nvPr/>
              </p:nvPicPr>
              <p:blipFill>
                <a:blip r:embed="rId139"/>
                <a:stretch>
                  <a:fillRect/>
                </a:stretch>
              </p:blipFill>
              <p:spPr>
                <a:xfrm>
                  <a:off x="4007771" y="3812815"/>
                  <a:ext cx="10800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15" name="Ink 114">
                  <a:extLst>
                    <a:ext uri="{FF2B5EF4-FFF2-40B4-BE49-F238E27FC236}">
                      <a16:creationId xmlns:a16="http://schemas.microsoft.com/office/drawing/2014/main" id="{92F9F1D3-6751-6101-7686-03C91C883447}"/>
                    </a:ext>
                  </a:extLst>
                </p14:cNvPr>
                <p14:cNvContentPartPr/>
                <p14:nvPr/>
              </p14:nvContentPartPr>
              <p14:xfrm>
                <a:off x="3828491" y="3519415"/>
                <a:ext cx="242280" cy="42840"/>
              </p14:xfrm>
            </p:contentPart>
          </mc:Choice>
          <mc:Fallback xmlns="">
            <p:pic>
              <p:nvPicPr>
                <p:cNvPr id="115" name="Ink 114">
                  <a:extLst>
                    <a:ext uri="{FF2B5EF4-FFF2-40B4-BE49-F238E27FC236}">
                      <a16:creationId xmlns:a16="http://schemas.microsoft.com/office/drawing/2014/main" id="{92F9F1D3-6751-6101-7686-03C91C883447}"/>
                    </a:ext>
                  </a:extLst>
                </p:cNvPr>
                <p:cNvPicPr/>
                <p:nvPr/>
              </p:nvPicPr>
              <p:blipFill>
                <a:blip r:embed="rId141"/>
                <a:stretch>
                  <a:fillRect/>
                </a:stretch>
              </p:blipFill>
              <p:spPr>
                <a:xfrm>
                  <a:off x="3819491" y="3510775"/>
                  <a:ext cx="259920" cy="60480"/>
                </a:xfrm>
                <a:prstGeom prst="rect">
                  <a:avLst/>
                </a:prstGeom>
              </p:spPr>
            </p:pic>
          </mc:Fallback>
        </mc:AlternateContent>
      </p:grpSp>
      <p:grpSp>
        <p:nvGrpSpPr>
          <p:cNvPr id="119" name="Group 118">
            <a:extLst>
              <a:ext uri="{FF2B5EF4-FFF2-40B4-BE49-F238E27FC236}">
                <a16:creationId xmlns:a16="http://schemas.microsoft.com/office/drawing/2014/main" id="{D1DAAA70-0548-5128-7087-C37CF9F671B1}"/>
              </a:ext>
            </a:extLst>
          </p:cNvPr>
          <p:cNvGrpSpPr/>
          <p:nvPr/>
        </p:nvGrpSpPr>
        <p:grpSpPr>
          <a:xfrm>
            <a:off x="4248971" y="3646135"/>
            <a:ext cx="65160" cy="140400"/>
            <a:chOff x="4248971" y="3646135"/>
            <a:chExt cx="65160" cy="140400"/>
          </a:xfrm>
        </p:grpSpPr>
        <mc:AlternateContent xmlns:mc="http://schemas.openxmlformats.org/markup-compatibility/2006" xmlns:p14="http://schemas.microsoft.com/office/powerpoint/2010/main">
          <mc:Choice Requires="p14">
            <p:contentPart p14:bwMode="auto" r:id="rId142">
              <p14:nvContentPartPr>
                <p14:cNvPr id="117" name="Ink 116">
                  <a:extLst>
                    <a:ext uri="{FF2B5EF4-FFF2-40B4-BE49-F238E27FC236}">
                      <a16:creationId xmlns:a16="http://schemas.microsoft.com/office/drawing/2014/main" id="{E1B5B39E-6AD3-EC9F-FD87-7C9E634323C2}"/>
                    </a:ext>
                  </a:extLst>
                </p14:cNvPr>
                <p14:cNvContentPartPr/>
                <p14:nvPr/>
              </p14:nvContentPartPr>
              <p14:xfrm>
                <a:off x="4248971" y="3646135"/>
                <a:ext cx="56880" cy="128160"/>
              </p14:xfrm>
            </p:contentPart>
          </mc:Choice>
          <mc:Fallback xmlns="">
            <p:pic>
              <p:nvPicPr>
                <p:cNvPr id="117" name="Ink 116">
                  <a:extLst>
                    <a:ext uri="{FF2B5EF4-FFF2-40B4-BE49-F238E27FC236}">
                      <a16:creationId xmlns:a16="http://schemas.microsoft.com/office/drawing/2014/main" id="{E1B5B39E-6AD3-EC9F-FD87-7C9E634323C2}"/>
                    </a:ext>
                  </a:extLst>
                </p:cNvPr>
                <p:cNvPicPr/>
                <p:nvPr/>
              </p:nvPicPr>
              <p:blipFill>
                <a:blip r:embed="rId143"/>
                <a:stretch>
                  <a:fillRect/>
                </a:stretch>
              </p:blipFill>
              <p:spPr>
                <a:xfrm>
                  <a:off x="4239971" y="3637135"/>
                  <a:ext cx="7452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18" name="Ink 117">
                  <a:extLst>
                    <a:ext uri="{FF2B5EF4-FFF2-40B4-BE49-F238E27FC236}">
                      <a16:creationId xmlns:a16="http://schemas.microsoft.com/office/drawing/2014/main" id="{0F5FA6CE-0EE7-FB84-720C-B7A1089F44BA}"/>
                    </a:ext>
                  </a:extLst>
                </p14:cNvPr>
                <p14:cNvContentPartPr/>
                <p14:nvPr/>
              </p14:nvContentPartPr>
              <p14:xfrm>
                <a:off x="4255091" y="3698335"/>
                <a:ext cx="59040" cy="88200"/>
              </p14:xfrm>
            </p:contentPart>
          </mc:Choice>
          <mc:Fallback xmlns="">
            <p:pic>
              <p:nvPicPr>
                <p:cNvPr id="118" name="Ink 117">
                  <a:extLst>
                    <a:ext uri="{FF2B5EF4-FFF2-40B4-BE49-F238E27FC236}">
                      <a16:creationId xmlns:a16="http://schemas.microsoft.com/office/drawing/2014/main" id="{0F5FA6CE-0EE7-FB84-720C-B7A1089F44BA}"/>
                    </a:ext>
                  </a:extLst>
                </p:cNvPr>
                <p:cNvPicPr/>
                <p:nvPr/>
              </p:nvPicPr>
              <p:blipFill>
                <a:blip r:embed="rId145"/>
                <a:stretch>
                  <a:fillRect/>
                </a:stretch>
              </p:blipFill>
              <p:spPr>
                <a:xfrm>
                  <a:off x="4246451" y="3689695"/>
                  <a:ext cx="76680" cy="105840"/>
                </a:xfrm>
                <a:prstGeom prst="rect">
                  <a:avLst/>
                </a:prstGeom>
              </p:spPr>
            </p:pic>
          </mc:Fallback>
        </mc:AlternateContent>
      </p:grpSp>
      <p:grpSp>
        <p:nvGrpSpPr>
          <p:cNvPr id="126" name="Group 125">
            <a:extLst>
              <a:ext uri="{FF2B5EF4-FFF2-40B4-BE49-F238E27FC236}">
                <a16:creationId xmlns:a16="http://schemas.microsoft.com/office/drawing/2014/main" id="{2AF94FC0-7F2B-3EB0-DCF2-E97A642B86C6}"/>
              </a:ext>
            </a:extLst>
          </p:cNvPr>
          <p:cNvGrpSpPr/>
          <p:nvPr/>
        </p:nvGrpSpPr>
        <p:grpSpPr>
          <a:xfrm>
            <a:off x="4472531" y="4070935"/>
            <a:ext cx="1043280" cy="293040"/>
            <a:chOff x="4472531" y="4070935"/>
            <a:chExt cx="1043280" cy="293040"/>
          </a:xfrm>
        </p:grpSpPr>
        <mc:AlternateContent xmlns:mc="http://schemas.openxmlformats.org/markup-compatibility/2006" xmlns:p14="http://schemas.microsoft.com/office/powerpoint/2010/main">
          <mc:Choice Requires="p14">
            <p:contentPart p14:bwMode="auto" r:id="rId146">
              <p14:nvContentPartPr>
                <p14:cNvPr id="120" name="Ink 119">
                  <a:extLst>
                    <a:ext uri="{FF2B5EF4-FFF2-40B4-BE49-F238E27FC236}">
                      <a16:creationId xmlns:a16="http://schemas.microsoft.com/office/drawing/2014/main" id="{E6EF135D-F853-6081-F6A7-5BEB29AA5A9E}"/>
                    </a:ext>
                  </a:extLst>
                </p14:cNvPr>
                <p14:cNvContentPartPr/>
                <p14:nvPr/>
              </p14:nvContentPartPr>
              <p14:xfrm>
                <a:off x="4503851" y="4101535"/>
                <a:ext cx="212760" cy="216360"/>
              </p14:xfrm>
            </p:contentPart>
          </mc:Choice>
          <mc:Fallback xmlns="">
            <p:pic>
              <p:nvPicPr>
                <p:cNvPr id="120" name="Ink 119">
                  <a:extLst>
                    <a:ext uri="{FF2B5EF4-FFF2-40B4-BE49-F238E27FC236}">
                      <a16:creationId xmlns:a16="http://schemas.microsoft.com/office/drawing/2014/main" id="{E6EF135D-F853-6081-F6A7-5BEB29AA5A9E}"/>
                    </a:ext>
                  </a:extLst>
                </p:cNvPr>
                <p:cNvPicPr/>
                <p:nvPr/>
              </p:nvPicPr>
              <p:blipFill>
                <a:blip r:embed="rId147"/>
                <a:stretch>
                  <a:fillRect/>
                </a:stretch>
              </p:blipFill>
              <p:spPr>
                <a:xfrm>
                  <a:off x="4494851" y="4092895"/>
                  <a:ext cx="23040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21" name="Ink 120">
                  <a:extLst>
                    <a:ext uri="{FF2B5EF4-FFF2-40B4-BE49-F238E27FC236}">
                      <a16:creationId xmlns:a16="http://schemas.microsoft.com/office/drawing/2014/main" id="{058868E7-FAC7-2F19-422B-3D1F9B388F22}"/>
                    </a:ext>
                  </a:extLst>
                </p14:cNvPr>
                <p14:cNvContentPartPr/>
                <p14:nvPr/>
              </p14:nvContentPartPr>
              <p14:xfrm>
                <a:off x="4472531" y="4070935"/>
                <a:ext cx="94320" cy="129960"/>
              </p14:xfrm>
            </p:contentPart>
          </mc:Choice>
          <mc:Fallback xmlns="">
            <p:pic>
              <p:nvPicPr>
                <p:cNvPr id="121" name="Ink 120">
                  <a:extLst>
                    <a:ext uri="{FF2B5EF4-FFF2-40B4-BE49-F238E27FC236}">
                      <a16:creationId xmlns:a16="http://schemas.microsoft.com/office/drawing/2014/main" id="{058868E7-FAC7-2F19-422B-3D1F9B388F22}"/>
                    </a:ext>
                  </a:extLst>
                </p:cNvPr>
                <p:cNvPicPr/>
                <p:nvPr/>
              </p:nvPicPr>
              <p:blipFill>
                <a:blip r:embed="rId149"/>
                <a:stretch>
                  <a:fillRect/>
                </a:stretch>
              </p:blipFill>
              <p:spPr>
                <a:xfrm>
                  <a:off x="4463531" y="4062295"/>
                  <a:ext cx="11196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23" name="Ink 122">
                  <a:extLst>
                    <a:ext uri="{FF2B5EF4-FFF2-40B4-BE49-F238E27FC236}">
                      <a16:creationId xmlns:a16="http://schemas.microsoft.com/office/drawing/2014/main" id="{A7FC3186-5D6D-B2FC-77FB-22240F224843}"/>
                    </a:ext>
                  </a:extLst>
                </p14:cNvPr>
                <p14:cNvContentPartPr/>
                <p14:nvPr/>
              </p14:nvContentPartPr>
              <p14:xfrm>
                <a:off x="4853411" y="4136815"/>
                <a:ext cx="662400" cy="227160"/>
              </p14:xfrm>
            </p:contentPart>
          </mc:Choice>
          <mc:Fallback xmlns="">
            <p:pic>
              <p:nvPicPr>
                <p:cNvPr id="123" name="Ink 122">
                  <a:extLst>
                    <a:ext uri="{FF2B5EF4-FFF2-40B4-BE49-F238E27FC236}">
                      <a16:creationId xmlns:a16="http://schemas.microsoft.com/office/drawing/2014/main" id="{A7FC3186-5D6D-B2FC-77FB-22240F224843}"/>
                    </a:ext>
                  </a:extLst>
                </p:cNvPr>
                <p:cNvPicPr/>
                <p:nvPr/>
              </p:nvPicPr>
              <p:blipFill>
                <a:blip r:embed="rId151"/>
                <a:stretch>
                  <a:fillRect/>
                </a:stretch>
              </p:blipFill>
              <p:spPr>
                <a:xfrm>
                  <a:off x="4844411" y="4127815"/>
                  <a:ext cx="68004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24" name="Ink 123">
                  <a:extLst>
                    <a:ext uri="{FF2B5EF4-FFF2-40B4-BE49-F238E27FC236}">
                      <a16:creationId xmlns:a16="http://schemas.microsoft.com/office/drawing/2014/main" id="{A4FCAC7A-D5D9-5CAB-1E89-BF105FE92D5B}"/>
                    </a:ext>
                  </a:extLst>
                </p14:cNvPr>
                <p14:cNvContentPartPr/>
                <p14:nvPr/>
              </p14:nvContentPartPr>
              <p14:xfrm>
                <a:off x="5087411" y="4181815"/>
                <a:ext cx="41040" cy="38160"/>
              </p14:xfrm>
            </p:contentPart>
          </mc:Choice>
          <mc:Fallback xmlns="">
            <p:pic>
              <p:nvPicPr>
                <p:cNvPr id="124" name="Ink 123">
                  <a:extLst>
                    <a:ext uri="{FF2B5EF4-FFF2-40B4-BE49-F238E27FC236}">
                      <a16:creationId xmlns:a16="http://schemas.microsoft.com/office/drawing/2014/main" id="{A4FCAC7A-D5D9-5CAB-1E89-BF105FE92D5B}"/>
                    </a:ext>
                  </a:extLst>
                </p:cNvPr>
                <p:cNvPicPr/>
                <p:nvPr/>
              </p:nvPicPr>
              <p:blipFill>
                <a:blip r:embed="rId153"/>
                <a:stretch>
                  <a:fillRect/>
                </a:stretch>
              </p:blipFill>
              <p:spPr>
                <a:xfrm>
                  <a:off x="5078771" y="4173175"/>
                  <a:ext cx="5868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25" name="Ink 124">
                  <a:extLst>
                    <a:ext uri="{FF2B5EF4-FFF2-40B4-BE49-F238E27FC236}">
                      <a16:creationId xmlns:a16="http://schemas.microsoft.com/office/drawing/2014/main" id="{CCC481B5-A8F0-15FA-8105-E79C0E540BB1}"/>
                    </a:ext>
                  </a:extLst>
                </p14:cNvPr>
                <p14:cNvContentPartPr/>
                <p14:nvPr/>
              </p14:nvContentPartPr>
              <p14:xfrm>
                <a:off x="4795091" y="4249495"/>
                <a:ext cx="281520" cy="49320"/>
              </p14:xfrm>
            </p:contentPart>
          </mc:Choice>
          <mc:Fallback xmlns="">
            <p:pic>
              <p:nvPicPr>
                <p:cNvPr id="125" name="Ink 124">
                  <a:extLst>
                    <a:ext uri="{FF2B5EF4-FFF2-40B4-BE49-F238E27FC236}">
                      <a16:creationId xmlns:a16="http://schemas.microsoft.com/office/drawing/2014/main" id="{CCC481B5-A8F0-15FA-8105-E79C0E540BB1}"/>
                    </a:ext>
                  </a:extLst>
                </p:cNvPr>
                <p:cNvPicPr/>
                <p:nvPr/>
              </p:nvPicPr>
              <p:blipFill>
                <a:blip r:embed="rId155"/>
                <a:stretch>
                  <a:fillRect/>
                </a:stretch>
              </p:blipFill>
              <p:spPr>
                <a:xfrm>
                  <a:off x="4786451" y="4240855"/>
                  <a:ext cx="299160" cy="66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6">
            <p14:nvContentPartPr>
              <p14:cNvPr id="127" name="Ink 126">
                <a:extLst>
                  <a:ext uri="{FF2B5EF4-FFF2-40B4-BE49-F238E27FC236}">
                    <a16:creationId xmlns:a16="http://schemas.microsoft.com/office/drawing/2014/main" id="{7CBB77BB-D150-E636-F3D6-69896368C737}"/>
                  </a:ext>
                </a:extLst>
              </p14:cNvPr>
              <p14:cNvContentPartPr/>
              <p14:nvPr/>
            </p14:nvContentPartPr>
            <p14:xfrm>
              <a:off x="5733611" y="4124935"/>
              <a:ext cx="1423440" cy="444960"/>
            </p14:xfrm>
          </p:contentPart>
        </mc:Choice>
        <mc:Fallback xmlns="">
          <p:pic>
            <p:nvPicPr>
              <p:cNvPr id="127" name="Ink 126">
                <a:extLst>
                  <a:ext uri="{FF2B5EF4-FFF2-40B4-BE49-F238E27FC236}">
                    <a16:creationId xmlns:a16="http://schemas.microsoft.com/office/drawing/2014/main" id="{7CBB77BB-D150-E636-F3D6-69896368C737}"/>
                  </a:ext>
                </a:extLst>
              </p:cNvPr>
              <p:cNvPicPr/>
              <p:nvPr/>
            </p:nvPicPr>
            <p:blipFill>
              <a:blip r:embed="rId157"/>
              <a:stretch>
                <a:fillRect/>
              </a:stretch>
            </p:blipFill>
            <p:spPr>
              <a:xfrm>
                <a:off x="5724611" y="4116295"/>
                <a:ext cx="1441080" cy="462600"/>
              </a:xfrm>
              <a:prstGeom prst="rect">
                <a:avLst/>
              </a:prstGeom>
            </p:spPr>
          </p:pic>
        </mc:Fallback>
      </mc:AlternateContent>
      <p:grpSp>
        <p:nvGrpSpPr>
          <p:cNvPr id="143" name="Group 142">
            <a:extLst>
              <a:ext uri="{FF2B5EF4-FFF2-40B4-BE49-F238E27FC236}">
                <a16:creationId xmlns:a16="http://schemas.microsoft.com/office/drawing/2014/main" id="{3DAC2246-5C56-F9AC-9947-56756AF4E570}"/>
              </a:ext>
            </a:extLst>
          </p:cNvPr>
          <p:cNvGrpSpPr/>
          <p:nvPr/>
        </p:nvGrpSpPr>
        <p:grpSpPr>
          <a:xfrm>
            <a:off x="1534211" y="4735495"/>
            <a:ext cx="5093280" cy="487440"/>
            <a:chOff x="1534211" y="4735495"/>
            <a:chExt cx="5093280" cy="487440"/>
          </a:xfrm>
        </p:grpSpPr>
        <mc:AlternateContent xmlns:mc="http://schemas.openxmlformats.org/markup-compatibility/2006" xmlns:p14="http://schemas.microsoft.com/office/powerpoint/2010/main">
          <mc:Choice Requires="p14">
            <p:contentPart p14:bwMode="auto" r:id="rId158">
              <p14:nvContentPartPr>
                <p14:cNvPr id="128" name="Ink 127">
                  <a:extLst>
                    <a:ext uri="{FF2B5EF4-FFF2-40B4-BE49-F238E27FC236}">
                      <a16:creationId xmlns:a16="http://schemas.microsoft.com/office/drawing/2014/main" id="{81B4552D-9B88-F20E-05A1-F89F327F4EE4}"/>
                    </a:ext>
                  </a:extLst>
                </p14:cNvPr>
                <p14:cNvContentPartPr/>
                <p14:nvPr/>
              </p14:nvContentPartPr>
              <p14:xfrm>
                <a:off x="1534211" y="4802455"/>
                <a:ext cx="230760" cy="279000"/>
              </p14:xfrm>
            </p:contentPart>
          </mc:Choice>
          <mc:Fallback xmlns="">
            <p:pic>
              <p:nvPicPr>
                <p:cNvPr id="128" name="Ink 127">
                  <a:extLst>
                    <a:ext uri="{FF2B5EF4-FFF2-40B4-BE49-F238E27FC236}">
                      <a16:creationId xmlns:a16="http://schemas.microsoft.com/office/drawing/2014/main" id="{81B4552D-9B88-F20E-05A1-F89F327F4EE4}"/>
                    </a:ext>
                  </a:extLst>
                </p:cNvPr>
                <p:cNvPicPr/>
                <p:nvPr/>
              </p:nvPicPr>
              <p:blipFill>
                <a:blip r:embed="rId159"/>
                <a:stretch>
                  <a:fillRect/>
                </a:stretch>
              </p:blipFill>
              <p:spPr>
                <a:xfrm>
                  <a:off x="1525211" y="4793815"/>
                  <a:ext cx="248400" cy="2966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29" name="Ink 128">
                  <a:extLst>
                    <a:ext uri="{FF2B5EF4-FFF2-40B4-BE49-F238E27FC236}">
                      <a16:creationId xmlns:a16="http://schemas.microsoft.com/office/drawing/2014/main" id="{CF076A73-DB3D-FAEF-F610-FAD7D3AC75C1}"/>
                    </a:ext>
                  </a:extLst>
                </p14:cNvPr>
                <p14:cNvContentPartPr/>
                <p14:nvPr/>
              </p14:nvContentPartPr>
              <p14:xfrm>
                <a:off x="1602251" y="4811815"/>
                <a:ext cx="258120" cy="27360"/>
              </p14:xfrm>
            </p:contentPart>
          </mc:Choice>
          <mc:Fallback xmlns="">
            <p:pic>
              <p:nvPicPr>
                <p:cNvPr id="129" name="Ink 128">
                  <a:extLst>
                    <a:ext uri="{FF2B5EF4-FFF2-40B4-BE49-F238E27FC236}">
                      <a16:creationId xmlns:a16="http://schemas.microsoft.com/office/drawing/2014/main" id="{CF076A73-DB3D-FAEF-F610-FAD7D3AC75C1}"/>
                    </a:ext>
                  </a:extLst>
                </p:cNvPr>
                <p:cNvPicPr/>
                <p:nvPr/>
              </p:nvPicPr>
              <p:blipFill>
                <a:blip r:embed="rId161"/>
                <a:stretch>
                  <a:fillRect/>
                </a:stretch>
              </p:blipFill>
              <p:spPr>
                <a:xfrm>
                  <a:off x="1593611" y="4803175"/>
                  <a:ext cx="27576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30" name="Ink 129">
                  <a:extLst>
                    <a:ext uri="{FF2B5EF4-FFF2-40B4-BE49-F238E27FC236}">
                      <a16:creationId xmlns:a16="http://schemas.microsoft.com/office/drawing/2014/main" id="{E04CC7F6-96A8-8D0C-6D08-3A0F59A2BBA9}"/>
                    </a:ext>
                  </a:extLst>
                </p14:cNvPr>
                <p14:cNvContentPartPr/>
                <p14:nvPr/>
              </p14:nvContentPartPr>
              <p14:xfrm>
                <a:off x="1782611" y="4745935"/>
                <a:ext cx="1513800" cy="351720"/>
              </p14:xfrm>
            </p:contentPart>
          </mc:Choice>
          <mc:Fallback xmlns="">
            <p:pic>
              <p:nvPicPr>
                <p:cNvPr id="130" name="Ink 129">
                  <a:extLst>
                    <a:ext uri="{FF2B5EF4-FFF2-40B4-BE49-F238E27FC236}">
                      <a16:creationId xmlns:a16="http://schemas.microsoft.com/office/drawing/2014/main" id="{E04CC7F6-96A8-8D0C-6D08-3A0F59A2BBA9}"/>
                    </a:ext>
                  </a:extLst>
                </p:cNvPr>
                <p:cNvPicPr/>
                <p:nvPr/>
              </p:nvPicPr>
              <p:blipFill>
                <a:blip r:embed="rId163"/>
                <a:stretch>
                  <a:fillRect/>
                </a:stretch>
              </p:blipFill>
              <p:spPr>
                <a:xfrm>
                  <a:off x="1773971" y="4737295"/>
                  <a:ext cx="1531440" cy="36936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31" name="Ink 130">
                  <a:extLst>
                    <a:ext uri="{FF2B5EF4-FFF2-40B4-BE49-F238E27FC236}">
                      <a16:creationId xmlns:a16="http://schemas.microsoft.com/office/drawing/2014/main" id="{F787E623-C3B5-B313-E48E-854AC496D92A}"/>
                    </a:ext>
                  </a:extLst>
                </p14:cNvPr>
                <p14:cNvContentPartPr/>
                <p14:nvPr/>
              </p14:nvContentPartPr>
              <p14:xfrm>
                <a:off x="3021731" y="4807855"/>
                <a:ext cx="33480" cy="9000"/>
              </p14:xfrm>
            </p:contentPart>
          </mc:Choice>
          <mc:Fallback xmlns="">
            <p:pic>
              <p:nvPicPr>
                <p:cNvPr id="131" name="Ink 130">
                  <a:extLst>
                    <a:ext uri="{FF2B5EF4-FFF2-40B4-BE49-F238E27FC236}">
                      <a16:creationId xmlns:a16="http://schemas.microsoft.com/office/drawing/2014/main" id="{F787E623-C3B5-B313-E48E-854AC496D92A}"/>
                    </a:ext>
                  </a:extLst>
                </p:cNvPr>
                <p:cNvPicPr/>
                <p:nvPr/>
              </p:nvPicPr>
              <p:blipFill>
                <a:blip r:embed="rId165"/>
                <a:stretch>
                  <a:fillRect/>
                </a:stretch>
              </p:blipFill>
              <p:spPr>
                <a:xfrm>
                  <a:off x="3012731" y="4799215"/>
                  <a:ext cx="5112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32" name="Ink 131">
                  <a:extLst>
                    <a:ext uri="{FF2B5EF4-FFF2-40B4-BE49-F238E27FC236}">
                      <a16:creationId xmlns:a16="http://schemas.microsoft.com/office/drawing/2014/main" id="{87B8E09C-DAC6-BDCB-28F8-C94528BCFD0D}"/>
                    </a:ext>
                  </a:extLst>
                </p14:cNvPr>
                <p14:cNvContentPartPr/>
                <p14:nvPr/>
              </p14:nvContentPartPr>
              <p14:xfrm>
                <a:off x="2679011" y="4833775"/>
                <a:ext cx="243720" cy="46440"/>
              </p14:xfrm>
            </p:contentPart>
          </mc:Choice>
          <mc:Fallback xmlns="">
            <p:pic>
              <p:nvPicPr>
                <p:cNvPr id="132" name="Ink 131">
                  <a:extLst>
                    <a:ext uri="{FF2B5EF4-FFF2-40B4-BE49-F238E27FC236}">
                      <a16:creationId xmlns:a16="http://schemas.microsoft.com/office/drawing/2014/main" id="{87B8E09C-DAC6-BDCB-28F8-C94528BCFD0D}"/>
                    </a:ext>
                  </a:extLst>
                </p:cNvPr>
                <p:cNvPicPr/>
                <p:nvPr/>
              </p:nvPicPr>
              <p:blipFill>
                <a:blip r:embed="rId167"/>
                <a:stretch>
                  <a:fillRect/>
                </a:stretch>
              </p:blipFill>
              <p:spPr>
                <a:xfrm>
                  <a:off x="2670371" y="4824775"/>
                  <a:ext cx="26136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33" name="Ink 132">
                  <a:extLst>
                    <a:ext uri="{FF2B5EF4-FFF2-40B4-BE49-F238E27FC236}">
                      <a16:creationId xmlns:a16="http://schemas.microsoft.com/office/drawing/2014/main" id="{0B42496C-FCB5-4634-4F0B-A5DAB80820EC}"/>
                    </a:ext>
                  </a:extLst>
                </p14:cNvPr>
                <p14:cNvContentPartPr/>
                <p14:nvPr/>
              </p14:nvContentPartPr>
              <p14:xfrm>
                <a:off x="2031731" y="4840615"/>
                <a:ext cx="301320" cy="53640"/>
              </p14:xfrm>
            </p:contentPart>
          </mc:Choice>
          <mc:Fallback xmlns="">
            <p:pic>
              <p:nvPicPr>
                <p:cNvPr id="133" name="Ink 132">
                  <a:extLst>
                    <a:ext uri="{FF2B5EF4-FFF2-40B4-BE49-F238E27FC236}">
                      <a16:creationId xmlns:a16="http://schemas.microsoft.com/office/drawing/2014/main" id="{0B42496C-FCB5-4634-4F0B-A5DAB80820EC}"/>
                    </a:ext>
                  </a:extLst>
                </p:cNvPr>
                <p:cNvPicPr/>
                <p:nvPr/>
              </p:nvPicPr>
              <p:blipFill>
                <a:blip r:embed="rId169"/>
                <a:stretch>
                  <a:fillRect/>
                </a:stretch>
              </p:blipFill>
              <p:spPr>
                <a:xfrm>
                  <a:off x="2023091" y="4831975"/>
                  <a:ext cx="31896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34" name="Ink 133">
                  <a:extLst>
                    <a:ext uri="{FF2B5EF4-FFF2-40B4-BE49-F238E27FC236}">
                      <a16:creationId xmlns:a16="http://schemas.microsoft.com/office/drawing/2014/main" id="{D53E450A-1CC1-821F-6E9E-1306C38E6F18}"/>
                    </a:ext>
                  </a:extLst>
                </p14:cNvPr>
                <p14:cNvContentPartPr/>
                <p14:nvPr/>
              </p14:nvContentPartPr>
              <p14:xfrm>
                <a:off x="3464531" y="4971655"/>
                <a:ext cx="378720" cy="209520"/>
              </p14:xfrm>
            </p:contentPart>
          </mc:Choice>
          <mc:Fallback xmlns="">
            <p:pic>
              <p:nvPicPr>
                <p:cNvPr id="134" name="Ink 133">
                  <a:extLst>
                    <a:ext uri="{FF2B5EF4-FFF2-40B4-BE49-F238E27FC236}">
                      <a16:creationId xmlns:a16="http://schemas.microsoft.com/office/drawing/2014/main" id="{D53E450A-1CC1-821F-6E9E-1306C38E6F18}"/>
                    </a:ext>
                  </a:extLst>
                </p:cNvPr>
                <p:cNvPicPr/>
                <p:nvPr/>
              </p:nvPicPr>
              <p:blipFill>
                <a:blip r:embed="rId171"/>
                <a:stretch>
                  <a:fillRect/>
                </a:stretch>
              </p:blipFill>
              <p:spPr>
                <a:xfrm>
                  <a:off x="3455891" y="4962655"/>
                  <a:ext cx="39636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35" name="Ink 134">
                  <a:extLst>
                    <a:ext uri="{FF2B5EF4-FFF2-40B4-BE49-F238E27FC236}">
                      <a16:creationId xmlns:a16="http://schemas.microsoft.com/office/drawing/2014/main" id="{87F28705-02D4-5A5F-7A4A-EF84F99A6DB2}"/>
                    </a:ext>
                  </a:extLst>
                </p14:cNvPr>
                <p14:cNvContentPartPr/>
                <p14:nvPr/>
              </p14:nvContentPartPr>
              <p14:xfrm>
                <a:off x="3612131" y="4857175"/>
                <a:ext cx="42840" cy="24120"/>
              </p14:xfrm>
            </p:contentPart>
          </mc:Choice>
          <mc:Fallback xmlns="">
            <p:pic>
              <p:nvPicPr>
                <p:cNvPr id="135" name="Ink 134">
                  <a:extLst>
                    <a:ext uri="{FF2B5EF4-FFF2-40B4-BE49-F238E27FC236}">
                      <a16:creationId xmlns:a16="http://schemas.microsoft.com/office/drawing/2014/main" id="{87F28705-02D4-5A5F-7A4A-EF84F99A6DB2}"/>
                    </a:ext>
                  </a:extLst>
                </p:cNvPr>
                <p:cNvPicPr/>
                <p:nvPr/>
              </p:nvPicPr>
              <p:blipFill>
                <a:blip r:embed="rId173"/>
                <a:stretch>
                  <a:fillRect/>
                </a:stretch>
              </p:blipFill>
              <p:spPr>
                <a:xfrm>
                  <a:off x="3603491" y="4848175"/>
                  <a:ext cx="6048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36" name="Ink 135">
                  <a:extLst>
                    <a:ext uri="{FF2B5EF4-FFF2-40B4-BE49-F238E27FC236}">
                      <a16:creationId xmlns:a16="http://schemas.microsoft.com/office/drawing/2014/main" id="{00FFC6CB-BDEF-6144-95E8-61C8765EEF56}"/>
                    </a:ext>
                  </a:extLst>
                </p14:cNvPr>
                <p14:cNvContentPartPr/>
                <p14:nvPr/>
              </p14:nvContentPartPr>
              <p14:xfrm>
                <a:off x="4135211" y="4749175"/>
                <a:ext cx="783360" cy="324720"/>
              </p14:xfrm>
            </p:contentPart>
          </mc:Choice>
          <mc:Fallback xmlns="">
            <p:pic>
              <p:nvPicPr>
                <p:cNvPr id="136" name="Ink 135">
                  <a:extLst>
                    <a:ext uri="{FF2B5EF4-FFF2-40B4-BE49-F238E27FC236}">
                      <a16:creationId xmlns:a16="http://schemas.microsoft.com/office/drawing/2014/main" id="{00FFC6CB-BDEF-6144-95E8-61C8765EEF56}"/>
                    </a:ext>
                  </a:extLst>
                </p:cNvPr>
                <p:cNvPicPr/>
                <p:nvPr/>
              </p:nvPicPr>
              <p:blipFill>
                <a:blip r:embed="rId175"/>
                <a:stretch>
                  <a:fillRect/>
                </a:stretch>
              </p:blipFill>
              <p:spPr>
                <a:xfrm>
                  <a:off x="4126571" y="4740175"/>
                  <a:ext cx="801000" cy="34236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38" name="Ink 137">
                  <a:extLst>
                    <a:ext uri="{FF2B5EF4-FFF2-40B4-BE49-F238E27FC236}">
                      <a16:creationId xmlns:a16="http://schemas.microsoft.com/office/drawing/2014/main" id="{956F3849-A2E4-9CEC-1CC8-D2F60EB058A9}"/>
                    </a:ext>
                  </a:extLst>
                </p14:cNvPr>
                <p14:cNvContentPartPr/>
                <p14:nvPr/>
              </p14:nvContentPartPr>
              <p14:xfrm>
                <a:off x="5029091" y="5069575"/>
                <a:ext cx="79560" cy="153360"/>
              </p14:xfrm>
            </p:contentPart>
          </mc:Choice>
          <mc:Fallback xmlns="">
            <p:pic>
              <p:nvPicPr>
                <p:cNvPr id="138" name="Ink 137">
                  <a:extLst>
                    <a:ext uri="{FF2B5EF4-FFF2-40B4-BE49-F238E27FC236}">
                      <a16:creationId xmlns:a16="http://schemas.microsoft.com/office/drawing/2014/main" id="{956F3849-A2E4-9CEC-1CC8-D2F60EB058A9}"/>
                    </a:ext>
                  </a:extLst>
                </p:cNvPr>
                <p:cNvPicPr/>
                <p:nvPr/>
              </p:nvPicPr>
              <p:blipFill>
                <a:blip r:embed="rId177"/>
                <a:stretch>
                  <a:fillRect/>
                </a:stretch>
              </p:blipFill>
              <p:spPr>
                <a:xfrm>
                  <a:off x="5020091" y="5060935"/>
                  <a:ext cx="9720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39" name="Ink 138">
                  <a:extLst>
                    <a:ext uri="{FF2B5EF4-FFF2-40B4-BE49-F238E27FC236}">
                      <a16:creationId xmlns:a16="http://schemas.microsoft.com/office/drawing/2014/main" id="{81BC6A16-F394-8612-98A2-202245F390E5}"/>
                    </a:ext>
                  </a:extLst>
                </p14:cNvPr>
                <p14:cNvContentPartPr/>
                <p14:nvPr/>
              </p14:nvContentPartPr>
              <p14:xfrm>
                <a:off x="5341571" y="4906495"/>
                <a:ext cx="308160" cy="156600"/>
              </p14:xfrm>
            </p:contentPart>
          </mc:Choice>
          <mc:Fallback xmlns="">
            <p:pic>
              <p:nvPicPr>
                <p:cNvPr id="139" name="Ink 138">
                  <a:extLst>
                    <a:ext uri="{FF2B5EF4-FFF2-40B4-BE49-F238E27FC236}">
                      <a16:creationId xmlns:a16="http://schemas.microsoft.com/office/drawing/2014/main" id="{81BC6A16-F394-8612-98A2-202245F390E5}"/>
                    </a:ext>
                  </a:extLst>
                </p:cNvPr>
                <p:cNvPicPr/>
                <p:nvPr/>
              </p:nvPicPr>
              <p:blipFill>
                <a:blip r:embed="rId179"/>
                <a:stretch>
                  <a:fillRect/>
                </a:stretch>
              </p:blipFill>
              <p:spPr>
                <a:xfrm>
                  <a:off x="5332571" y="4897495"/>
                  <a:ext cx="32580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40" name="Ink 139">
                  <a:extLst>
                    <a:ext uri="{FF2B5EF4-FFF2-40B4-BE49-F238E27FC236}">
                      <a16:creationId xmlns:a16="http://schemas.microsoft.com/office/drawing/2014/main" id="{02D72B39-2AE2-1346-15CD-46459F2C7FF6}"/>
                    </a:ext>
                  </a:extLst>
                </p14:cNvPr>
                <p14:cNvContentPartPr/>
                <p14:nvPr/>
              </p14:nvContentPartPr>
              <p14:xfrm>
                <a:off x="5902451" y="4735495"/>
                <a:ext cx="703440" cy="336600"/>
              </p14:xfrm>
            </p:contentPart>
          </mc:Choice>
          <mc:Fallback xmlns="">
            <p:pic>
              <p:nvPicPr>
                <p:cNvPr id="140" name="Ink 139">
                  <a:extLst>
                    <a:ext uri="{FF2B5EF4-FFF2-40B4-BE49-F238E27FC236}">
                      <a16:creationId xmlns:a16="http://schemas.microsoft.com/office/drawing/2014/main" id="{02D72B39-2AE2-1346-15CD-46459F2C7FF6}"/>
                    </a:ext>
                  </a:extLst>
                </p:cNvPr>
                <p:cNvPicPr/>
                <p:nvPr/>
              </p:nvPicPr>
              <p:blipFill>
                <a:blip r:embed="rId181"/>
                <a:stretch>
                  <a:fillRect/>
                </a:stretch>
              </p:blipFill>
              <p:spPr>
                <a:xfrm>
                  <a:off x="5893451" y="4726855"/>
                  <a:ext cx="721080" cy="35424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41" name="Ink 140">
                  <a:extLst>
                    <a:ext uri="{FF2B5EF4-FFF2-40B4-BE49-F238E27FC236}">
                      <a16:creationId xmlns:a16="http://schemas.microsoft.com/office/drawing/2014/main" id="{81E71912-868C-60B6-10AB-4FA64617C755}"/>
                    </a:ext>
                  </a:extLst>
                </p14:cNvPr>
                <p14:cNvContentPartPr/>
                <p14:nvPr/>
              </p14:nvContentPartPr>
              <p14:xfrm>
                <a:off x="6469451" y="4880935"/>
                <a:ext cx="158040" cy="34200"/>
              </p14:xfrm>
            </p:contentPart>
          </mc:Choice>
          <mc:Fallback xmlns="">
            <p:pic>
              <p:nvPicPr>
                <p:cNvPr id="141" name="Ink 140">
                  <a:extLst>
                    <a:ext uri="{FF2B5EF4-FFF2-40B4-BE49-F238E27FC236}">
                      <a16:creationId xmlns:a16="http://schemas.microsoft.com/office/drawing/2014/main" id="{81E71912-868C-60B6-10AB-4FA64617C755}"/>
                    </a:ext>
                  </a:extLst>
                </p:cNvPr>
                <p:cNvPicPr/>
                <p:nvPr/>
              </p:nvPicPr>
              <p:blipFill>
                <a:blip r:embed="rId183"/>
                <a:stretch>
                  <a:fillRect/>
                </a:stretch>
              </p:blipFill>
              <p:spPr>
                <a:xfrm>
                  <a:off x="6460811" y="4872295"/>
                  <a:ext cx="17568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42" name="Ink 141">
                  <a:extLst>
                    <a:ext uri="{FF2B5EF4-FFF2-40B4-BE49-F238E27FC236}">
                      <a16:creationId xmlns:a16="http://schemas.microsoft.com/office/drawing/2014/main" id="{A66A6871-7138-2E63-F7C0-9A9211F62CB6}"/>
                    </a:ext>
                  </a:extLst>
                </p14:cNvPr>
                <p14:cNvContentPartPr/>
                <p14:nvPr/>
              </p14:nvContentPartPr>
              <p14:xfrm>
                <a:off x="5980931" y="4925935"/>
                <a:ext cx="209160" cy="68040"/>
              </p14:xfrm>
            </p:contentPart>
          </mc:Choice>
          <mc:Fallback xmlns="">
            <p:pic>
              <p:nvPicPr>
                <p:cNvPr id="142" name="Ink 141">
                  <a:extLst>
                    <a:ext uri="{FF2B5EF4-FFF2-40B4-BE49-F238E27FC236}">
                      <a16:creationId xmlns:a16="http://schemas.microsoft.com/office/drawing/2014/main" id="{A66A6871-7138-2E63-F7C0-9A9211F62CB6}"/>
                    </a:ext>
                  </a:extLst>
                </p:cNvPr>
                <p:cNvPicPr/>
                <p:nvPr/>
              </p:nvPicPr>
              <p:blipFill>
                <a:blip r:embed="rId185"/>
                <a:stretch>
                  <a:fillRect/>
                </a:stretch>
              </p:blipFill>
              <p:spPr>
                <a:xfrm>
                  <a:off x="5972291" y="4916935"/>
                  <a:ext cx="226800" cy="85680"/>
                </a:xfrm>
                <a:prstGeom prst="rect">
                  <a:avLst/>
                </a:prstGeom>
              </p:spPr>
            </p:pic>
          </mc:Fallback>
        </mc:AlternateContent>
      </p:grpSp>
      <p:grpSp>
        <p:nvGrpSpPr>
          <p:cNvPr id="151" name="Group 150">
            <a:extLst>
              <a:ext uri="{FF2B5EF4-FFF2-40B4-BE49-F238E27FC236}">
                <a16:creationId xmlns:a16="http://schemas.microsoft.com/office/drawing/2014/main" id="{2241AF47-B80C-58CC-89F1-A28C0CFE191A}"/>
              </a:ext>
            </a:extLst>
          </p:cNvPr>
          <p:cNvGrpSpPr/>
          <p:nvPr/>
        </p:nvGrpSpPr>
        <p:grpSpPr>
          <a:xfrm>
            <a:off x="7194131" y="4698775"/>
            <a:ext cx="259560" cy="358920"/>
            <a:chOff x="7194131" y="4698775"/>
            <a:chExt cx="259560" cy="358920"/>
          </a:xfrm>
        </p:grpSpPr>
        <mc:AlternateContent xmlns:mc="http://schemas.openxmlformats.org/markup-compatibility/2006" xmlns:p14="http://schemas.microsoft.com/office/powerpoint/2010/main">
          <mc:Choice Requires="p14">
            <p:contentPart p14:bwMode="auto" r:id="rId186">
              <p14:nvContentPartPr>
                <p14:cNvPr id="144" name="Ink 143">
                  <a:extLst>
                    <a:ext uri="{FF2B5EF4-FFF2-40B4-BE49-F238E27FC236}">
                      <a16:creationId xmlns:a16="http://schemas.microsoft.com/office/drawing/2014/main" id="{9B922A5D-D02C-46BF-925F-9014F0250008}"/>
                    </a:ext>
                  </a:extLst>
                </p14:cNvPr>
                <p14:cNvContentPartPr/>
                <p14:nvPr/>
              </p14:nvContentPartPr>
              <p14:xfrm>
                <a:off x="7200611" y="4804975"/>
                <a:ext cx="192600" cy="252720"/>
              </p14:xfrm>
            </p:contentPart>
          </mc:Choice>
          <mc:Fallback xmlns="">
            <p:pic>
              <p:nvPicPr>
                <p:cNvPr id="144" name="Ink 143">
                  <a:extLst>
                    <a:ext uri="{FF2B5EF4-FFF2-40B4-BE49-F238E27FC236}">
                      <a16:creationId xmlns:a16="http://schemas.microsoft.com/office/drawing/2014/main" id="{9B922A5D-D02C-46BF-925F-9014F0250008}"/>
                    </a:ext>
                  </a:extLst>
                </p:cNvPr>
                <p:cNvPicPr/>
                <p:nvPr/>
              </p:nvPicPr>
              <p:blipFill>
                <a:blip r:embed="rId187"/>
                <a:stretch>
                  <a:fillRect/>
                </a:stretch>
              </p:blipFill>
              <p:spPr>
                <a:xfrm>
                  <a:off x="7191611" y="4796335"/>
                  <a:ext cx="210240" cy="27036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45" name="Ink 144">
                  <a:extLst>
                    <a:ext uri="{FF2B5EF4-FFF2-40B4-BE49-F238E27FC236}">
                      <a16:creationId xmlns:a16="http://schemas.microsoft.com/office/drawing/2014/main" id="{C2CC7FAB-E5CB-A351-818E-BBE19AA9D609}"/>
                    </a:ext>
                  </a:extLst>
                </p14:cNvPr>
                <p14:cNvContentPartPr/>
                <p14:nvPr/>
              </p14:nvContentPartPr>
              <p14:xfrm>
                <a:off x="7208531" y="4821895"/>
                <a:ext cx="210600" cy="20520"/>
              </p14:xfrm>
            </p:contentPart>
          </mc:Choice>
          <mc:Fallback xmlns="">
            <p:pic>
              <p:nvPicPr>
                <p:cNvPr id="145" name="Ink 144">
                  <a:extLst>
                    <a:ext uri="{FF2B5EF4-FFF2-40B4-BE49-F238E27FC236}">
                      <a16:creationId xmlns:a16="http://schemas.microsoft.com/office/drawing/2014/main" id="{C2CC7FAB-E5CB-A351-818E-BBE19AA9D609}"/>
                    </a:ext>
                  </a:extLst>
                </p:cNvPr>
                <p:cNvPicPr/>
                <p:nvPr/>
              </p:nvPicPr>
              <p:blipFill>
                <a:blip r:embed="rId189"/>
                <a:stretch>
                  <a:fillRect/>
                </a:stretch>
              </p:blipFill>
              <p:spPr>
                <a:xfrm>
                  <a:off x="7199531" y="4812895"/>
                  <a:ext cx="22824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47" name="Ink 146">
                  <a:extLst>
                    <a:ext uri="{FF2B5EF4-FFF2-40B4-BE49-F238E27FC236}">
                      <a16:creationId xmlns:a16="http://schemas.microsoft.com/office/drawing/2014/main" id="{51A873BC-0CF9-A9CA-161E-B11B94AB849A}"/>
                    </a:ext>
                  </a:extLst>
                </p14:cNvPr>
                <p14:cNvContentPartPr/>
                <p14:nvPr/>
              </p14:nvContentPartPr>
              <p14:xfrm>
                <a:off x="7194131" y="4698775"/>
                <a:ext cx="259560" cy="63360"/>
              </p14:xfrm>
            </p:contentPart>
          </mc:Choice>
          <mc:Fallback xmlns="">
            <p:pic>
              <p:nvPicPr>
                <p:cNvPr id="147" name="Ink 146">
                  <a:extLst>
                    <a:ext uri="{FF2B5EF4-FFF2-40B4-BE49-F238E27FC236}">
                      <a16:creationId xmlns:a16="http://schemas.microsoft.com/office/drawing/2014/main" id="{51A873BC-0CF9-A9CA-161E-B11B94AB849A}"/>
                    </a:ext>
                  </a:extLst>
                </p:cNvPr>
                <p:cNvPicPr/>
                <p:nvPr/>
              </p:nvPicPr>
              <p:blipFill>
                <a:blip r:embed="rId191"/>
                <a:stretch>
                  <a:fillRect/>
                </a:stretch>
              </p:blipFill>
              <p:spPr>
                <a:xfrm>
                  <a:off x="7185131" y="4690135"/>
                  <a:ext cx="277200" cy="81000"/>
                </a:xfrm>
                <a:prstGeom prst="rect">
                  <a:avLst/>
                </a:prstGeom>
              </p:spPr>
            </p:pic>
          </mc:Fallback>
        </mc:AlternateContent>
      </p:grpSp>
      <p:grpSp>
        <p:nvGrpSpPr>
          <p:cNvPr id="154" name="Group 153">
            <a:extLst>
              <a:ext uri="{FF2B5EF4-FFF2-40B4-BE49-F238E27FC236}">
                <a16:creationId xmlns:a16="http://schemas.microsoft.com/office/drawing/2014/main" id="{69A17024-4370-763F-72CD-7F76B77AC864}"/>
              </a:ext>
            </a:extLst>
          </p:cNvPr>
          <p:cNvGrpSpPr/>
          <p:nvPr/>
        </p:nvGrpSpPr>
        <p:grpSpPr>
          <a:xfrm>
            <a:off x="7977851" y="4730815"/>
            <a:ext cx="1254240" cy="379080"/>
            <a:chOff x="7977851" y="4730815"/>
            <a:chExt cx="1254240" cy="379080"/>
          </a:xfrm>
        </p:grpSpPr>
        <mc:AlternateContent xmlns:mc="http://schemas.openxmlformats.org/markup-compatibility/2006" xmlns:p14="http://schemas.microsoft.com/office/powerpoint/2010/main">
          <mc:Choice Requires="p14">
            <p:contentPart p14:bwMode="auto" r:id="rId192">
              <p14:nvContentPartPr>
                <p14:cNvPr id="148" name="Ink 147">
                  <a:extLst>
                    <a:ext uri="{FF2B5EF4-FFF2-40B4-BE49-F238E27FC236}">
                      <a16:creationId xmlns:a16="http://schemas.microsoft.com/office/drawing/2014/main" id="{579D9B80-3833-AD26-DCD2-6B0C4401E1AA}"/>
                    </a:ext>
                  </a:extLst>
                </p14:cNvPr>
                <p14:cNvContentPartPr/>
                <p14:nvPr/>
              </p14:nvContentPartPr>
              <p14:xfrm>
                <a:off x="7977851" y="4820815"/>
                <a:ext cx="587520" cy="249480"/>
              </p14:xfrm>
            </p:contentPart>
          </mc:Choice>
          <mc:Fallback xmlns="">
            <p:pic>
              <p:nvPicPr>
                <p:cNvPr id="148" name="Ink 147">
                  <a:extLst>
                    <a:ext uri="{FF2B5EF4-FFF2-40B4-BE49-F238E27FC236}">
                      <a16:creationId xmlns:a16="http://schemas.microsoft.com/office/drawing/2014/main" id="{579D9B80-3833-AD26-DCD2-6B0C4401E1AA}"/>
                    </a:ext>
                  </a:extLst>
                </p:cNvPr>
                <p:cNvPicPr/>
                <p:nvPr/>
              </p:nvPicPr>
              <p:blipFill>
                <a:blip r:embed="rId193"/>
                <a:stretch>
                  <a:fillRect/>
                </a:stretch>
              </p:blipFill>
              <p:spPr>
                <a:xfrm>
                  <a:off x="7969211" y="4812175"/>
                  <a:ext cx="605160" cy="26712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49" name="Ink 148">
                  <a:extLst>
                    <a:ext uri="{FF2B5EF4-FFF2-40B4-BE49-F238E27FC236}">
                      <a16:creationId xmlns:a16="http://schemas.microsoft.com/office/drawing/2014/main" id="{D40B1127-AD7C-E2A1-2894-40ADAC2E360B}"/>
                    </a:ext>
                  </a:extLst>
                </p14:cNvPr>
                <p14:cNvContentPartPr/>
                <p14:nvPr/>
              </p14:nvContentPartPr>
              <p14:xfrm>
                <a:off x="8905571" y="4820815"/>
                <a:ext cx="208080" cy="289080"/>
              </p14:xfrm>
            </p:contentPart>
          </mc:Choice>
          <mc:Fallback xmlns="">
            <p:pic>
              <p:nvPicPr>
                <p:cNvPr id="149" name="Ink 148">
                  <a:extLst>
                    <a:ext uri="{FF2B5EF4-FFF2-40B4-BE49-F238E27FC236}">
                      <a16:creationId xmlns:a16="http://schemas.microsoft.com/office/drawing/2014/main" id="{D40B1127-AD7C-E2A1-2894-40ADAC2E360B}"/>
                    </a:ext>
                  </a:extLst>
                </p:cNvPr>
                <p:cNvPicPr/>
                <p:nvPr/>
              </p:nvPicPr>
              <p:blipFill>
                <a:blip r:embed="rId195"/>
                <a:stretch>
                  <a:fillRect/>
                </a:stretch>
              </p:blipFill>
              <p:spPr>
                <a:xfrm>
                  <a:off x="8896571" y="4812175"/>
                  <a:ext cx="225720" cy="30672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52" name="Ink 151">
                  <a:extLst>
                    <a:ext uri="{FF2B5EF4-FFF2-40B4-BE49-F238E27FC236}">
                      <a16:creationId xmlns:a16="http://schemas.microsoft.com/office/drawing/2014/main" id="{1F4E4E36-0AAC-63DF-A65C-C2A4AF820262}"/>
                    </a:ext>
                  </a:extLst>
                </p14:cNvPr>
                <p14:cNvContentPartPr/>
                <p14:nvPr/>
              </p14:nvContentPartPr>
              <p14:xfrm>
                <a:off x="8900531" y="4826575"/>
                <a:ext cx="302760" cy="15480"/>
              </p14:xfrm>
            </p:contentPart>
          </mc:Choice>
          <mc:Fallback xmlns="">
            <p:pic>
              <p:nvPicPr>
                <p:cNvPr id="152" name="Ink 151">
                  <a:extLst>
                    <a:ext uri="{FF2B5EF4-FFF2-40B4-BE49-F238E27FC236}">
                      <a16:creationId xmlns:a16="http://schemas.microsoft.com/office/drawing/2014/main" id="{1F4E4E36-0AAC-63DF-A65C-C2A4AF820262}"/>
                    </a:ext>
                  </a:extLst>
                </p:cNvPr>
                <p:cNvPicPr/>
                <p:nvPr/>
              </p:nvPicPr>
              <p:blipFill>
                <a:blip r:embed="rId197"/>
                <a:stretch>
                  <a:fillRect/>
                </a:stretch>
              </p:blipFill>
              <p:spPr>
                <a:xfrm>
                  <a:off x="8891891" y="4817935"/>
                  <a:ext cx="32040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53" name="Ink 152">
                  <a:extLst>
                    <a:ext uri="{FF2B5EF4-FFF2-40B4-BE49-F238E27FC236}">
                      <a16:creationId xmlns:a16="http://schemas.microsoft.com/office/drawing/2014/main" id="{AF690CC6-0F05-18A1-CF70-158DAF921FF4}"/>
                    </a:ext>
                  </a:extLst>
                </p14:cNvPr>
                <p14:cNvContentPartPr/>
                <p14:nvPr/>
              </p14:nvContentPartPr>
              <p14:xfrm>
                <a:off x="8880371" y="4730815"/>
                <a:ext cx="351720" cy="38160"/>
              </p14:xfrm>
            </p:contentPart>
          </mc:Choice>
          <mc:Fallback xmlns="">
            <p:pic>
              <p:nvPicPr>
                <p:cNvPr id="153" name="Ink 152">
                  <a:extLst>
                    <a:ext uri="{FF2B5EF4-FFF2-40B4-BE49-F238E27FC236}">
                      <a16:creationId xmlns:a16="http://schemas.microsoft.com/office/drawing/2014/main" id="{AF690CC6-0F05-18A1-CF70-158DAF921FF4}"/>
                    </a:ext>
                  </a:extLst>
                </p:cNvPr>
                <p:cNvPicPr/>
                <p:nvPr/>
              </p:nvPicPr>
              <p:blipFill>
                <a:blip r:embed="rId199"/>
                <a:stretch>
                  <a:fillRect/>
                </a:stretch>
              </p:blipFill>
              <p:spPr>
                <a:xfrm>
                  <a:off x="8871371" y="4722175"/>
                  <a:ext cx="369360" cy="55800"/>
                </a:xfrm>
                <a:prstGeom prst="rect">
                  <a:avLst/>
                </a:prstGeom>
              </p:spPr>
            </p:pic>
          </mc:Fallback>
        </mc:AlternateContent>
      </p:grpSp>
      <p:grpSp>
        <p:nvGrpSpPr>
          <p:cNvPr id="164" name="Group 163">
            <a:extLst>
              <a:ext uri="{FF2B5EF4-FFF2-40B4-BE49-F238E27FC236}">
                <a16:creationId xmlns:a16="http://schemas.microsoft.com/office/drawing/2014/main" id="{E4A52274-99D4-C224-981D-D051E0CB0BF8}"/>
              </a:ext>
            </a:extLst>
          </p:cNvPr>
          <p:cNvGrpSpPr/>
          <p:nvPr/>
        </p:nvGrpSpPr>
        <p:grpSpPr>
          <a:xfrm>
            <a:off x="1530971" y="5355055"/>
            <a:ext cx="3972600" cy="586800"/>
            <a:chOff x="1530971" y="5355055"/>
            <a:chExt cx="3972600" cy="586800"/>
          </a:xfrm>
        </p:grpSpPr>
        <mc:AlternateContent xmlns:mc="http://schemas.openxmlformats.org/markup-compatibility/2006" xmlns:p14="http://schemas.microsoft.com/office/powerpoint/2010/main">
          <mc:Choice Requires="p14">
            <p:contentPart p14:bwMode="auto" r:id="rId200">
              <p14:nvContentPartPr>
                <p14:cNvPr id="155" name="Ink 154">
                  <a:extLst>
                    <a:ext uri="{FF2B5EF4-FFF2-40B4-BE49-F238E27FC236}">
                      <a16:creationId xmlns:a16="http://schemas.microsoft.com/office/drawing/2014/main" id="{59E1139A-62F2-8EF4-B662-27624B21F3CB}"/>
                    </a:ext>
                  </a:extLst>
                </p14:cNvPr>
                <p14:cNvContentPartPr/>
                <p14:nvPr/>
              </p14:nvContentPartPr>
              <p14:xfrm>
                <a:off x="1530971" y="5377015"/>
                <a:ext cx="707760" cy="435240"/>
              </p14:xfrm>
            </p:contentPart>
          </mc:Choice>
          <mc:Fallback xmlns="">
            <p:pic>
              <p:nvPicPr>
                <p:cNvPr id="155" name="Ink 154">
                  <a:extLst>
                    <a:ext uri="{FF2B5EF4-FFF2-40B4-BE49-F238E27FC236}">
                      <a16:creationId xmlns:a16="http://schemas.microsoft.com/office/drawing/2014/main" id="{59E1139A-62F2-8EF4-B662-27624B21F3CB}"/>
                    </a:ext>
                  </a:extLst>
                </p:cNvPr>
                <p:cNvPicPr/>
                <p:nvPr/>
              </p:nvPicPr>
              <p:blipFill>
                <a:blip r:embed="rId201"/>
                <a:stretch>
                  <a:fillRect/>
                </a:stretch>
              </p:blipFill>
              <p:spPr>
                <a:xfrm>
                  <a:off x="1521971" y="5368375"/>
                  <a:ext cx="725400" cy="45288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56" name="Ink 155">
                  <a:extLst>
                    <a:ext uri="{FF2B5EF4-FFF2-40B4-BE49-F238E27FC236}">
                      <a16:creationId xmlns:a16="http://schemas.microsoft.com/office/drawing/2014/main" id="{6C72350E-C6B0-E3AE-9F6A-C3E8B76F4AFF}"/>
                    </a:ext>
                  </a:extLst>
                </p14:cNvPr>
                <p14:cNvContentPartPr/>
                <p14:nvPr/>
              </p14:nvContentPartPr>
              <p14:xfrm>
                <a:off x="1810691" y="5445415"/>
                <a:ext cx="224640" cy="20160"/>
              </p14:xfrm>
            </p:contentPart>
          </mc:Choice>
          <mc:Fallback xmlns="">
            <p:pic>
              <p:nvPicPr>
                <p:cNvPr id="156" name="Ink 155">
                  <a:extLst>
                    <a:ext uri="{FF2B5EF4-FFF2-40B4-BE49-F238E27FC236}">
                      <a16:creationId xmlns:a16="http://schemas.microsoft.com/office/drawing/2014/main" id="{6C72350E-C6B0-E3AE-9F6A-C3E8B76F4AFF}"/>
                    </a:ext>
                  </a:extLst>
                </p:cNvPr>
                <p:cNvPicPr/>
                <p:nvPr/>
              </p:nvPicPr>
              <p:blipFill>
                <a:blip r:embed="rId203"/>
                <a:stretch>
                  <a:fillRect/>
                </a:stretch>
              </p:blipFill>
              <p:spPr>
                <a:xfrm>
                  <a:off x="1802051" y="5436415"/>
                  <a:ext cx="24228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57" name="Ink 156">
                  <a:extLst>
                    <a:ext uri="{FF2B5EF4-FFF2-40B4-BE49-F238E27FC236}">
                      <a16:creationId xmlns:a16="http://schemas.microsoft.com/office/drawing/2014/main" id="{68F07F6A-5312-1BFC-B003-506131781AD8}"/>
                    </a:ext>
                  </a:extLst>
                </p14:cNvPr>
                <p14:cNvContentPartPr/>
                <p14:nvPr/>
              </p14:nvContentPartPr>
              <p14:xfrm>
                <a:off x="2558771" y="5355055"/>
                <a:ext cx="485280" cy="450360"/>
              </p14:xfrm>
            </p:contentPart>
          </mc:Choice>
          <mc:Fallback xmlns="">
            <p:pic>
              <p:nvPicPr>
                <p:cNvPr id="157" name="Ink 156">
                  <a:extLst>
                    <a:ext uri="{FF2B5EF4-FFF2-40B4-BE49-F238E27FC236}">
                      <a16:creationId xmlns:a16="http://schemas.microsoft.com/office/drawing/2014/main" id="{68F07F6A-5312-1BFC-B003-506131781AD8}"/>
                    </a:ext>
                  </a:extLst>
                </p:cNvPr>
                <p:cNvPicPr/>
                <p:nvPr/>
              </p:nvPicPr>
              <p:blipFill>
                <a:blip r:embed="rId205"/>
                <a:stretch>
                  <a:fillRect/>
                </a:stretch>
              </p:blipFill>
              <p:spPr>
                <a:xfrm>
                  <a:off x="2550131" y="5346055"/>
                  <a:ext cx="502920" cy="46800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58" name="Ink 157">
                  <a:extLst>
                    <a:ext uri="{FF2B5EF4-FFF2-40B4-BE49-F238E27FC236}">
                      <a16:creationId xmlns:a16="http://schemas.microsoft.com/office/drawing/2014/main" id="{EAACF57C-548D-641B-8B3B-400E2C217AE7}"/>
                    </a:ext>
                  </a:extLst>
                </p14:cNvPr>
                <p14:cNvContentPartPr/>
                <p14:nvPr/>
              </p14:nvContentPartPr>
              <p14:xfrm>
                <a:off x="2886731" y="5528575"/>
                <a:ext cx="181440" cy="201960"/>
              </p14:xfrm>
            </p:contentPart>
          </mc:Choice>
          <mc:Fallback xmlns="">
            <p:pic>
              <p:nvPicPr>
                <p:cNvPr id="158" name="Ink 157">
                  <a:extLst>
                    <a:ext uri="{FF2B5EF4-FFF2-40B4-BE49-F238E27FC236}">
                      <a16:creationId xmlns:a16="http://schemas.microsoft.com/office/drawing/2014/main" id="{EAACF57C-548D-641B-8B3B-400E2C217AE7}"/>
                    </a:ext>
                  </a:extLst>
                </p:cNvPr>
                <p:cNvPicPr/>
                <p:nvPr/>
              </p:nvPicPr>
              <p:blipFill>
                <a:blip r:embed="rId207"/>
                <a:stretch>
                  <a:fillRect/>
                </a:stretch>
              </p:blipFill>
              <p:spPr>
                <a:xfrm>
                  <a:off x="2878091" y="5519575"/>
                  <a:ext cx="19908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59" name="Ink 158">
                  <a:extLst>
                    <a:ext uri="{FF2B5EF4-FFF2-40B4-BE49-F238E27FC236}">
                      <a16:creationId xmlns:a16="http://schemas.microsoft.com/office/drawing/2014/main" id="{CC5C2108-E2E7-18D3-1B12-6284D0196878}"/>
                    </a:ext>
                  </a:extLst>
                </p14:cNvPr>
                <p14:cNvContentPartPr/>
                <p14:nvPr/>
              </p14:nvContentPartPr>
              <p14:xfrm>
                <a:off x="3086171" y="5384575"/>
                <a:ext cx="325800" cy="322560"/>
              </p14:xfrm>
            </p:contentPart>
          </mc:Choice>
          <mc:Fallback xmlns="">
            <p:pic>
              <p:nvPicPr>
                <p:cNvPr id="159" name="Ink 158">
                  <a:extLst>
                    <a:ext uri="{FF2B5EF4-FFF2-40B4-BE49-F238E27FC236}">
                      <a16:creationId xmlns:a16="http://schemas.microsoft.com/office/drawing/2014/main" id="{CC5C2108-E2E7-18D3-1B12-6284D0196878}"/>
                    </a:ext>
                  </a:extLst>
                </p:cNvPr>
                <p:cNvPicPr/>
                <p:nvPr/>
              </p:nvPicPr>
              <p:blipFill>
                <a:blip r:embed="rId209"/>
                <a:stretch>
                  <a:fillRect/>
                </a:stretch>
              </p:blipFill>
              <p:spPr>
                <a:xfrm>
                  <a:off x="3077531" y="5375935"/>
                  <a:ext cx="343440" cy="34020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60" name="Ink 159">
                  <a:extLst>
                    <a:ext uri="{FF2B5EF4-FFF2-40B4-BE49-F238E27FC236}">
                      <a16:creationId xmlns:a16="http://schemas.microsoft.com/office/drawing/2014/main" id="{31067E89-A704-14D1-2167-1379F79A4FEF}"/>
                    </a:ext>
                  </a:extLst>
                </p14:cNvPr>
                <p14:cNvContentPartPr/>
                <p14:nvPr/>
              </p14:nvContentPartPr>
              <p14:xfrm>
                <a:off x="2827331" y="5416255"/>
                <a:ext cx="22680" cy="10440"/>
              </p14:xfrm>
            </p:contentPart>
          </mc:Choice>
          <mc:Fallback xmlns="">
            <p:pic>
              <p:nvPicPr>
                <p:cNvPr id="160" name="Ink 159">
                  <a:extLst>
                    <a:ext uri="{FF2B5EF4-FFF2-40B4-BE49-F238E27FC236}">
                      <a16:creationId xmlns:a16="http://schemas.microsoft.com/office/drawing/2014/main" id="{31067E89-A704-14D1-2167-1379F79A4FEF}"/>
                    </a:ext>
                  </a:extLst>
                </p:cNvPr>
                <p:cNvPicPr/>
                <p:nvPr/>
              </p:nvPicPr>
              <p:blipFill>
                <a:blip r:embed="rId211"/>
                <a:stretch>
                  <a:fillRect/>
                </a:stretch>
              </p:blipFill>
              <p:spPr>
                <a:xfrm>
                  <a:off x="2818331" y="5407255"/>
                  <a:ext cx="4032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61" name="Ink 160">
                  <a:extLst>
                    <a:ext uri="{FF2B5EF4-FFF2-40B4-BE49-F238E27FC236}">
                      <a16:creationId xmlns:a16="http://schemas.microsoft.com/office/drawing/2014/main" id="{BDACB26D-0194-E2CF-F563-FEAE21BFCA81}"/>
                    </a:ext>
                  </a:extLst>
                </p14:cNvPr>
                <p14:cNvContentPartPr/>
                <p14:nvPr/>
              </p14:nvContentPartPr>
              <p14:xfrm>
                <a:off x="3651731" y="5553775"/>
                <a:ext cx="465120" cy="200880"/>
              </p14:xfrm>
            </p:contentPart>
          </mc:Choice>
          <mc:Fallback xmlns="">
            <p:pic>
              <p:nvPicPr>
                <p:cNvPr id="161" name="Ink 160">
                  <a:extLst>
                    <a:ext uri="{FF2B5EF4-FFF2-40B4-BE49-F238E27FC236}">
                      <a16:creationId xmlns:a16="http://schemas.microsoft.com/office/drawing/2014/main" id="{BDACB26D-0194-E2CF-F563-FEAE21BFCA81}"/>
                    </a:ext>
                  </a:extLst>
                </p:cNvPr>
                <p:cNvPicPr/>
                <p:nvPr/>
              </p:nvPicPr>
              <p:blipFill>
                <a:blip r:embed="rId213"/>
                <a:stretch>
                  <a:fillRect/>
                </a:stretch>
              </p:blipFill>
              <p:spPr>
                <a:xfrm>
                  <a:off x="3642731" y="5545135"/>
                  <a:ext cx="48276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62" name="Ink 161">
                  <a:extLst>
                    <a:ext uri="{FF2B5EF4-FFF2-40B4-BE49-F238E27FC236}">
                      <a16:creationId xmlns:a16="http://schemas.microsoft.com/office/drawing/2014/main" id="{E605D71B-0F0E-6A25-7880-51FB00FB794C}"/>
                    </a:ext>
                  </a:extLst>
                </p14:cNvPr>
                <p14:cNvContentPartPr/>
                <p14:nvPr/>
              </p14:nvContentPartPr>
              <p14:xfrm>
                <a:off x="3877811" y="5423095"/>
                <a:ext cx="39960" cy="12600"/>
              </p14:xfrm>
            </p:contentPart>
          </mc:Choice>
          <mc:Fallback xmlns="">
            <p:pic>
              <p:nvPicPr>
                <p:cNvPr id="162" name="Ink 161">
                  <a:extLst>
                    <a:ext uri="{FF2B5EF4-FFF2-40B4-BE49-F238E27FC236}">
                      <a16:creationId xmlns:a16="http://schemas.microsoft.com/office/drawing/2014/main" id="{E605D71B-0F0E-6A25-7880-51FB00FB794C}"/>
                    </a:ext>
                  </a:extLst>
                </p:cNvPr>
                <p:cNvPicPr/>
                <p:nvPr/>
              </p:nvPicPr>
              <p:blipFill>
                <a:blip r:embed="rId215"/>
                <a:stretch>
                  <a:fillRect/>
                </a:stretch>
              </p:blipFill>
              <p:spPr>
                <a:xfrm>
                  <a:off x="3868811" y="5414455"/>
                  <a:ext cx="5760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63" name="Ink 162">
                  <a:extLst>
                    <a:ext uri="{FF2B5EF4-FFF2-40B4-BE49-F238E27FC236}">
                      <a16:creationId xmlns:a16="http://schemas.microsoft.com/office/drawing/2014/main" id="{31693514-FD27-E2B3-907A-7F656D696A10}"/>
                    </a:ext>
                  </a:extLst>
                </p14:cNvPr>
                <p14:cNvContentPartPr/>
                <p14:nvPr/>
              </p14:nvContentPartPr>
              <p14:xfrm>
                <a:off x="4338971" y="5552695"/>
                <a:ext cx="1164600" cy="389160"/>
              </p14:xfrm>
            </p:contentPart>
          </mc:Choice>
          <mc:Fallback xmlns="">
            <p:pic>
              <p:nvPicPr>
                <p:cNvPr id="163" name="Ink 162">
                  <a:extLst>
                    <a:ext uri="{FF2B5EF4-FFF2-40B4-BE49-F238E27FC236}">
                      <a16:creationId xmlns:a16="http://schemas.microsoft.com/office/drawing/2014/main" id="{31693514-FD27-E2B3-907A-7F656D696A10}"/>
                    </a:ext>
                  </a:extLst>
                </p:cNvPr>
                <p:cNvPicPr/>
                <p:nvPr/>
              </p:nvPicPr>
              <p:blipFill>
                <a:blip r:embed="rId217"/>
                <a:stretch>
                  <a:fillRect/>
                </a:stretch>
              </p:blipFill>
              <p:spPr>
                <a:xfrm>
                  <a:off x="4329971" y="5544055"/>
                  <a:ext cx="1182240" cy="406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8">
            <p14:nvContentPartPr>
              <p14:cNvPr id="165" name="Ink 164">
                <a:extLst>
                  <a:ext uri="{FF2B5EF4-FFF2-40B4-BE49-F238E27FC236}">
                    <a16:creationId xmlns:a16="http://schemas.microsoft.com/office/drawing/2014/main" id="{F27CEEEF-3D15-BEB3-3922-D9F426B29571}"/>
                  </a:ext>
                </a:extLst>
              </p14:cNvPr>
              <p14:cNvContentPartPr/>
              <p14:nvPr/>
            </p14:nvContentPartPr>
            <p14:xfrm>
              <a:off x="10493531" y="4612015"/>
              <a:ext cx="97560" cy="1017360"/>
            </p14:xfrm>
          </p:contentPart>
        </mc:Choice>
        <mc:Fallback xmlns="">
          <p:pic>
            <p:nvPicPr>
              <p:cNvPr id="165" name="Ink 164">
                <a:extLst>
                  <a:ext uri="{FF2B5EF4-FFF2-40B4-BE49-F238E27FC236}">
                    <a16:creationId xmlns:a16="http://schemas.microsoft.com/office/drawing/2014/main" id="{F27CEEEF-3D15-BEB3-3922-D9F426B29571}"/>
                  </a:ext>
                </a:extLst>
              </p:cNvPr>
              <p:cNvPicPr/>
              <p:nvPr/>
            </p:nvPicPr>
            <p:blipFill>
              <a:blip r:embed="rId219"/>
              <a:stretch>
                <a:fillRect/>
              </a:stretch>
            </p:blipFill>
            <p:spPr>
              <a:xfrm>
                <a:off x="10484891" y="4603015"/>
                <a:ext cx="115200" cy="1035000"/>
              </a:xfrm>
              <a:prstGeom prst="rect">
                <a:avLst/>
              </a:prstGeom>
            </p:spPr>
          </p:pic>
        </mc:Fallback>
      </mc:AlternateContent>
      <p:grpSp>
        <p:nvGrpSpPr>
          <p:cNvPr id="180" name="Group 179">
            <a:extLst>
              <a:ext uri="{FF2B5EF4-FFF2-40B4-BE49-F238E27FC236}">
                <a16:creationId xmlns:a16="http://schemas.microsoft.com/office/drawing/2014/main" id="{48DBF8BA-7338-41D4-B4C0-5BCCD06B4717}"/>
              </a:ext>
            </a:extLst>
          </p:cNvPr>
          <p:cNvGrpSpPr/>
          <p:nvPr/>
        </p:nvGrpSpPr>
        <p:grpSpPr>
          <a:xfrm>
            <a:off x="10498931" y="4151575"/>
            <a:ext cx="354960" cy="336960"/>
            <a:chOff x="10498931" y="4151575"/>
            <a:chExt cx="354960" cy="336960"/>
          </a:xfrm>
        </p:grpSpPr>
        <mc:AlternateContent xmlns:mc="http://schemas.openxmlformats.org/markup-compatibility/2006" xmlns:p14="http://schemas.microsoft.com/office/powerpoint/2010/main">
          <mc:Choice Requires="p14">
            <p:contentPart p14:bwMode="auto" r:id="rId220">
              <p14:nvContentPartPr>
                <p14:cNvPr id="166" name="Ink 165">
                  <a:extLst>
                    <a:ext uri="{FF2B5EF4-FFF2-40B4-BE49-F238E27FC236}">
                      <a16:creationId xmlns:a16="http://schemas.microsoft.com/office/drawing/2014/main" id="{8D35E02F-F641-6972-66D1-D48F38EC58F9}"/>
                    </a:ext>
                  </a:extLst>
                </p14:cNvPr>
                <p14:cNvContentPartPr/>
                <p14:nvPr/>
              </p14:nvContentPartPr>
              <p14:xfrm>
                <a:off x="10536011" y="4238695"/>
                <a:ext cx="115560" cy="249840"/>
              </p14:xfrm>
            </p:contentPart>
          </mc:Choice>
          <mc:Fallback xmlns="">
            <p:pic>
              <p:nvPicPr>
                <p:cNvPr id="166" name="Ink 165">
                  <a:extLst>
                    <a:ext uri="{FF2B5EF4-FFF2-40B4-BE49-F238E27FC236}">
                      <a16:creationId xmlns:a16="http://schemas.microsoft.com/office/drawing/2014/main" id="{8D35E02F-F641-6972-66D1-D48F38EC58F9}"/>
                    </a:ext>
                  </a:extLst>
                </p:cNvPr>
                <p:cNvPicPr/>
                <p:nvPr/>
              </p:nvPicPr>
              <p:blipFill>
                <a:blip r:embed="rId221"/>
                <a:stretch>
                  <a:fillRect/>
                </a:stretch>
              </p:blipFill>
              <p:spPr>
                <a:xfrm>
                  <a:off x="10527371" y="4230055"/>
                  <a:ext cx="13320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67" name="Ink 166">
                  <a:extLst>
                    <a:ext uri="{FF2B5EF4-FFF2-40B4-BE49-F238E27FC236}">
                      <a16:creationId xmlns:a16="http://schemas.microsoft.com/office/drawing/2014/main" id="{DC3EA653-8006-6C3B-14AE-380BCE9B77A0}"/>
                    </a:ext>
                  </a:extLst>
                </p14:cNvPr>
                <p14:cNvContentPartPr/>
                <p14:nvPr/>
              </p14:nvContentPartPr>
              <p14:xfrm>
                <a:off x="10545371" y="4221775"/>
                <a:ext cx="308520" cy="61920"/>
              </p14:xfrm>
            </p:contentPart>
          </mc:Choice>
          <mc:Fallback xmlns="">
            <p:pic>
              <p:nvPicPr>
                <p:cNvPr id="167" name="Ink 166">
                  <a:extLst>
                    <a:ext uri="{FF2B5EF4-FFF2-40B4-BE49-F238E27FC236}">
                      <a16:creationId xmlns:a16="http://schemas.microsoft.com/office/drawing/2014/main" id="{DC3EA653-8006-6C3B-14AE-380BCE9B77A0}"/>
                    </a:ext>
                  </a:extLst>
                </p:cNvPr>
                <p:cNvPicPr/>
                <p:nvPr/>
              </p:nvPicPr>
              <p:blipFill>
                <a:blip r:embed="rId223"/>
                <a:stretch>
                  <a:fillRect/>
                </a:stretch>
              </p:blipFill>
              <p:spPr>
                <a:xfrm>
                  <a:off x="10536731" y="4212775"/>
                  <a:ext cx="32616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73" name="Ink 172">
                  <a:extLst>
                    <a:ext uri="{FF2B5EF4-FFF2-40B4-BE49-F238E27FC236}">
                      <a16:creationId xmlns:a16="http://schemas.microsoft.com/office/drawing/2014/main" id="{67C4F02F-2172-FF85-4885-7E3C2CE7DF33}"/>
                    </a:ext>
                  </a:extLst>
                </p14:cNvPr>
                <p14:cNvContentPartPr/>
                <p14:nvPr/>
              </p14:nvContentPartPr>
              <p14:xfrm>
                <a:off x="10498931" y="4151575"/>
                <a:ext cx="295920" cy="14400"/>
              </p14:xfrm>
            </p:contentPart>
          </mc:Choice>
          <mc:Fallback xmlns="">
            <p:pic>
              <p:nvPicPr>
                <p:cNvPr id="173" name="Ink 172">
                  <a:extLst>
                    <a:ext uri="{FF2B5EF4-FFF2-40B4-BE49-F238E27FC236}">
                      <a16:creationId xmlns:a16="http://schemas.microsoft.com/office/drawing/2014/main" id="{67C4F02F-2172-FF85-4885-7E3C2CE7DF33}"/>
                    </a:ext>
                  </a:extLst>
                </p:cNvPr>
                <p:cNvPicPr/>
                <p:nvPr/>
              </p:nvPicPr>
              <p:blipFill>
                <a:blip r:embed="rId225"/>
                <a:stretch>
                  <a:fillRect/>
                </a:stretch>
              </p:blipFill>
              <p:spPr>
                <a:xfrm>
                  <a:off x="10489931" y="4142575"/>
                  <a:ext cx="313560" cy="32040"/>
                </a:xfrm>
                <a:prstGeom prst="rect">
                  <a:avLst/>
                </a:prstGeom>
              </p:spPr>
            </p:pic>
          </mc:Fallback>
        </mc:AlternateContent>
      </p:grpSp>
      <p:grpSp>
        <p:nvGrpSpPr>
          <p:cNvPr id="191" name="Group 190">
            <a:extLst>
              <a:ext uri="{FF2B5EF4-FFF2-40B4-BE49-F238E27FC236}">
                <a16:creationId xmlns:a16="http://schemas.microsoft.com/office/drawing/2014/main" id="{0E5B138B-E217-EDA7-68E5-91D577ED784B}"/>
              </a:ext>
            </a:extLst>
          </p:cNvPr>
          <p:cNvGrpSpPr/>
          <p:nvPr/>
        </p:nvGrpSpPr>
        <p:grpSpPr>
          <a:xfrm>
            <a:off x="10313171" y="5143015"/>
            <a:ext cx="1238760" cy="1630800"/>
            <a:chOff x="10313171" y="5143015"/>
            <a:chExt cx="1238760" cy="1630800"/>
          </a:xfrm>
        </p:grpSpPr>
        <mc:AlternateContent xmlns:mc="http://schemas.openxmlformats.org/markup-compatibility/2006" xmlns:p14="http://schemas.microsoft.com/office/powerpoint/2010/main">
          <mc:Choice Requires="p14">
            <p:contentPart p14:bwMode="auto" r:id="rId226">
              <p14:nvContentPartPr>
                <p14:cNvPr id="176" name="Ink 175">
                  <a:extLst>
                    <a:ext uri="{FF2B5EF4-FFF2-40B4-BE49-F238E27FC236}">
                      <a16:creationId xmlns:a16="http://schemas.microsoft.com/office/drawing/2014/main" id="{28EC4ECD-0A71-A36C-5FBC-5922E26D19B3}"/>
                    </a:ext>
                  </a:extLst>
                </p14:cNvPr>
                <p14:cNvContentPartPr/>
                <p14:nvPr/>
              </p14:nvContentPartPr>
              <p14:xfrm>
                <a:off x="10313171" y="6493735"/>
                <a:ext cx="47520" cy="261720"/>
              </p14:xfrm>
            </p:contentPart>
          </mc:Choice>
          <mc:Fallback xmlns="">
            <p:pic>
              <p:nvPicPr>
                <p:cNvPr id="176" name="Ink 175">
                  <a:extLst>
                    <a:ext uri="{FF2B5EF4-FFF2-40B4-BE49-F238E27FC236}">
                      <a16:creationId xmlns:a16="http://schemas.microsoft.com/office/drawing/2014/main" id="{28EC4ECD-0A71-A36C-5FBC-5922E26D19B3}"/>
                    </a:ext>
                  </a:extLst>
                </p:cNvPr>
                <p:cNvPicPr/>
                <p:nvPr/>
              </p:nvPicPr>
              <p:blipFill>
                <a:blip r:embed="rId227"/>
                <a:stretch>
                  <a:fillRect/>
                </a:stretch>
              </p:blipFill>
              <p:spPr>
                <a:xfrm>
                  <a:off x="10304531" y="6484735"/>
                  <a:ext cx="6516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77" name="Ink 176">
                  <a:extLst>
                    <a:ext uri="{FF2B5EF4-FFF2-40B4-BE49-F238E27FC236}">
                      <a16:creationId xmlns:a16="http://schemas.microsoft.com/office/drawing/2014/main" id="{B23516AD-90C4-3C59-A0CC-E58FAF118F13}"/>
                    </a:ext>
                  </a:extLst>
                </p14:cNvPr>
                <p14:cNvContentPartPr/>
                <p14:nvPr/>
              </p14:nvContentPartPr>
              <p14:xfrm>
                <a:off x="10383011" y="6482935"/>
                <a:ext cx="101520" cy="255600"/>
              </p14:xfrm>
            </p:contentPart>
          </mc:Choice>
          <mc:Fallback xmlns="">
            <p:pic>
              <p:nvPicPr>
                <p:cNvPr id="177" name="Ink 176">
                  <a:extLst>
                    <a:ext uri="{FF2B5EF4-FFF2-40B4-BE49-F238E27FC236}">
                      <a16:creationId xmlns:a16="http://schemas.microsoft.com/office/drawing/2014/main" id="{B23516AD-90C4-3C59-A0CC-E58FAF118F13}"/>
                    </a:ext>
                  </a:extLst>
                </p:cNvPr>
                <p:cNvPicPr/>
                <p:nvPr/>
              </p:nvPicPr>
              <p:blipFill>
                <a:blip r:embed="rId229"/>
                <a:stretch>
                  <a:fillRect/>
                </a:stretch>
              </p:blipFill>
              <p:spPr>
                <a:xfrm>
                  <a:off x="10374011" y="6473935"/>
                  <a:ext cx="119160" cy="27324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81" name="Ink 180">
                  <a:extLst>
                    <a:ext uri="{FF2B5EF4-FFF2-40B4-BE49-F238E27FC236}">
                      <a16:creationId xmlns:a16="http://schemas.microsoft.com/office/drawing/2014/main" id="{8D4C50F2-81AB-2764-BE99-45ED9E222557}"/>
                    </a:ext>
                  </a:extLst>
                </p14:cNvPr>
                <p14:cNvContentPartPr/>
                <p14:nvPr/>
              </p14:nvContentPartPr>
              <p14:xfrm>
                <a:off x="10336211" y="6636655"/>
                <a:ext cx="99000" cy="21960"/>
              </p14:xfrm>
            </p:contentPart>
          </mc:Choice>
          <mc:Fallback xmlns="">
            <p:pic>
              <p:nvPicPr>
                <p:cNvPr id="181" name="Ink 180">
                  <a:extLst>
                    <a:ext uri="{FF2B5EF4-FFF2-40B4-BE49-F238E27FC236}">
                      <a16:creationId xmlns:a16="http://schemas.microsoft.com/office/drawing/2014/main" id="{8D4C50F2-81AB-2764-BE99-45ED9E222557}"/>
                    </a:ext>
                  </a:extLst>
                </p:cNvPr>
                <p:cNvPicPr/>
                <p:nvPr/>
              </p:nvPicPr>
              <p:blipFill>
                <a:blip r:embed="rId231"/>
                <a:stretch>
                  <a:fillRect/>
                </a:stretch>
              </p:blipFill>
              <p:spPr>
                <a:xfrm>
                  <a:off x="10327211" y="6628015"/>
                  <a:ext cx="11664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82" name="Ink 181">
                  <a:extLst>
                    <a:ext uri="{FF2B5EF4-FFF2-40B4-BE49-F238E27FC236}">
                      <a16:creationId xmlns:a16="http://schemas.microsoft.com/office/drawing/2014/main" id="{FCB6A995-5A8C-6B13-865F-C54078C8D06C}"/>
                    </a:ext>
                  </a:extLst>
                </p14:cNvPr>
                <p14:cNvContentPartPr/>
                <p14:nvPr/>
              </p14:nvContentPartPr>
              <p14:xfrm>
                <a:off x="10482011" y="6689935"/>
                <a:ext cx="108000" cy="83880"/>
              </p14:xfrm>
            </p:contentPart>
          </mc:Choice>
          <mc:Fallback xmlns="">
            <p:pic>
              <p:nvPicPr>
                <p:cNvPr id="182" name="Ink 181">
                  <a:extLst>
                    <a:ext uri="{FF2B5EF4-FFF2-40B4-BE49-F238E27FC236}">
                      <a16:creationId xmlns:a16="http://schemas.microsoft.com/office/drawing/2014/main" id="{FCB6A995-5A8C-6B13-865F-C54078C8D06C}"/>
                    </a:ext>
                  </a:extLst>
                </p:cNvPr>
                <p:cNvPicPr/>
                <p:nvPr/>
              </p:nvPicPr>
              <p:blipFill>
                <a:blip r:embed="rId233"/>
                <a:stretch>
                  <a:fillRect/>
                </a:stretch>
              </p:blipFill>
              <p:spPr>
                <a:xfrm>
                  <a:off x="10473371" y="6680935"/>
                  <a:ext cx="12564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83" name="Ink 182">
                  <a:extLst>
                    <a:ext uri="{FF2B5EF4-FFF2-40B4-BE49-F238E27FC236}">
                      <a16:creationId xmlns:a16="http://schemas.microsoft.com/office/drawing/2014/main" id="{4C00A60D-12AC-9E74-5F7F-B4564F03F988}"/>
                    </a:ext>
                  </a:extLst>
                </p14:cNvPr>
                <p14:cNvContentPartPr/>
                <p14:nvPr/>
              </p14:nvContentPartPr>
              <p14:xfrm>
                <a:off x="10324331" y="6429295"/>
                <a:ext cx="248400" cy="28800"/>
              </p14:xfrm>
            </p:contentPart>
          </mc:Choice>
          <mc:Fallback xmlns="">
            <p:pic>
              <p:nvPicPr>
                <p:cNvPr id="183" name="Ink 182">
                  <a:extLst>
                    <a:ext uri="{FF2B5EF4-FFF2-40B4-BE49-F238E27FC236}">
                      <a16:creationId xmlns:a16="http://schemas.microsoft.com/office/drawing/2014/main" id="{4C00A60D-12AC-9E74-5F7F-B4564F03F988}"/>
                    </a:ext>
                  </a:extLst>
                </p:cNvPr>
                <p:cNvPicPr/>
                <p:nvPr/>
              </p:nvPicPr>
              <p:blipFill>
                <a:blip r:embed="rId235"/>
                <a:stretch>
                  <a:fillRect/>
                </a:stretch>
              </p:blipFill>
              <p:spPr>
                <a:xfrm>
                  <a:off x="10315331" y="6420295"/>
                  <a:ext cx="26604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70" name="Ink 169">
                  <a:extLst>
                    <a:ext uri="{FF2B5EF4-FFF2-40B4-BE49-F238E27FC236}">
                      <a16:creationId xmlns:a16="http://schemas.microsoft.com/office/drawing/2014/main" id="{A03C5DD0-CE8C-0555-353A-B6FDF2FCA308}"/>
                    </a:ext>
                  </a:extLst>
                </p14:cNvPr>
                <p14:cNvContentPartPr/>
                <p14:nvPr/>
              </p14:nvContentPartPr>
              <p14:xfrm>
                <a:off x="10545371" y="5591575"/>
                <a:ext cx="40320" cy="87480"/>
              </p14:xfrm>
            </p:contentPart>
          </mc:Choice>
          <mc:Fallback xmlns="">
            <p:pic>
              <p:nvPicPr>
                <p:cNvPr id="170" name="Ink 169">
                  <a:extLst>
                    <a:ext uri="{FF2B5EF4-FFF2-40B4-BE49-F238E27FC236}">
                      <a16:creationId xmlns:a16="http://schemas.microsoft.com/office/drawing/2014/main" id="{A03C5DD0-CE8C-0555-353A-B6FDF2FCA308}"/>
                    </a:ext>
                  </a:extLst>
                </p:cNvPr>
                <p:cNvPicPr/>
                <p:nvPr/>
              </p:nvPicPr>
              <p:blipFill>
                <a:blip r:embed="rId237"/>
                <a:stretch>
                  <a:fillRect/>
                </a:stretch>
              </p:blipFill>
              <p:spPr>
                <a:xfrm>
                  <a:off x="10536371" y="5582935"/>
                  <a:ext cx="5796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71" name="Ink 170">
                  <a:extLst>
                    <a:ext uri="{FF2B5EF4-FFF2-40B4-BE49-F238E27FC236}">
                      <a16:creationId xmlns:a16="http://schemas.microsoft.com/office/drawing/2014/main" id="{1123F00C-6845-DC66-45B2-ECAD5EAF91EC}"/>
                    </a:ext>
                  </a:extLst>
                </p14:cNvPr>
                <p14:cNvContentPartPr/>
                <p14:nvPr/>
              </p14:nvContentPartPr>
              <p14:xfrm>
                <a:off x="10546811" y="5598055"/>
                <a:ext cx="43200" cy="92520"/>
              </p14:xfrm>
            </p:contentPart>
          </mc:Choice>
          <mc:Fallback xmlns="">
            <p:pic>
              <p:nvPicPr>
                <p:cNvPr id="171" name="Ink 170">
                  <a:extLst>
                    <a:ext uri="{FF2B5EF4-FFF2-40B4-BE49-F238E27FC236}">
                      <a16:creationId xmlns:a16="http://schemas.microsoft.com/office/drawing/2014/main" id="{1123F00C-6845-DC66-45B2-ECAD5EAF91EC}"/>
                    </a:ext>
                  </a:extLst>
                </p:cNvPr>
                <p:cNvPicPr/>
                <p:nvPr/>
              </p:nvPicPr>
              <p:blipFill>
                <a:blip r:embed="rId239"/>
                <a:stretch>
                  <a:fillRect/>
                </a:stretch>
              </p:blipFill>
              <p:spPr>
                <a:xfrm>
                  <a:off x="10537811" y="5589415"/>
                  <a:ext cx="6084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74" name="Ink 173">
                  <a:extLst>
                    <a:ext uri="{FF2B5EF4-FFF2-40B4-BE49-F238E27FC236}">
                      <a16:creationId xmlns:a16="http://schemas.microsoft.com/office/drawing/2014/main" id="{1B37D908-A89E-6E2A-51FD-E358175F2253}"/>
                    </a:ext>
                  </a:extLst>
                </p14:cNvPr>
                <p14:cNvContentPartPr/>
                <p14:nvPr/>
              </p14:nvContentPartPr>
              <p14:xfrm>
                <a:off x="10526651" y="5691295"/>
                <a:ext cx="54000" cy="22320"/>
              </p14:xfrm>
            </p:contentPart>
          </mc:Choice>
          <mc:Fallback xmlns="">
            <p:pic>
              <p:nvPicPr>
                <p:cNvPr id="174" name="Ink 173">
                  <a:extLst>
                    <a:ext uri="{FF2B5EF4-FFF2-40B4-BE49-F238E27FC236}">
                      <a16:creationId xmlns:a16="http://schemas.microsoft.com/office/drawing/2014/main" id="{1B37D908-A89E-6E2A-51FD-E358175F2253}"/>
                    </a:ext>
                  </a:extLst>
                </p:cNvPr>
                <p:cNvPicPr/>
                <p:nvPr/>
              </p:nvPicPr>
              <p:blipFill>
                <a:blip r:embed="rId241"/>
                <a:stretch>
                  <a:fillRect/>
                </a:stretch>
              </p:blipFill>
              <p:spPr>
                <a:xfrm>
                  <a:off x="10518011" y="5682655"/>
                  <a:ext cx="7164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75" name="Ink 174">
                  <a:extLst>
                    <a:ext uri="{FF2B5EF4-FFF2-40B4-BE49-F238E27FC236}">
                      <a16:creationId xmlns:a16="http://schemas.microsoft.com/office/drawing/2014/main" id="{5774E815-07D5-20E1-8502-2CB7AD72AF21}"/>
                    </a:ext>
                  </a:extLst>
                </p14:cNvPr>
                <p14:cNvContentPartPr/>
                <p14:nvPr/>
              </p14:nvContentPartPr>
              <p14:xfrm>
                <a:off x="10412891" y="5779855"/>
                <a:ext cx="173520" cy="522720"/>
              </p14:xfrm>
            </p:contentPart>
          </mc:Choice>
          <mc:Fallback xmlns="">
            <p:pic>
              <p:nvPicPr>
                <p:cNvPr id="175" name="Ink 174">
                  <a:extLst>
                    <a:ext uri="{FF2B5EF4-FFF2-40B4-BE49-F238E27FC236}">
                      <a16:creationId xmlns:a16="http://schemas.microsoft.com/office/drawing/2014/main" id="{5774E815-07D5-20E1-8502-2CB7AD72AF21}"/>
                    </a:ext>
                  </a:extLst>
                </p:cNvPr>
                <p:cNvPicPr/>
                <p:nvPr/>
              </p:nvPicPr>
              <p:blipFill>
                <a:blip r:embed="rId243"/>
                <a:stretch>
                  <a:fillRect/>
                </a:stretch>
              </p:blipFill>
              <p:spPr>
                <a:xfrm>
                  <a:off x="10404251" y="5770855"/>
                  <a:ext cx="191160" cy="54036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84" name="Ink 183">
                  <a:extLst>
                    <a:ext uri="{FF2B5EF4-FFF2-40B4-BE49-F238E27FC236}">
                      <a16:creationId xmlns:a16="http://schemas.microsoft.com/office/drawing/2014/main" id="{70125D36-24DE-B837-7187-7BF0BBAF5593}"/>
                    </a:ext>
                  </a:extLst>
                </p14:cNvPr>
                <p14:cNvContentPartPr/>
                <p14:nvPr/>
              </p14:nvContentPartPr>
              <p14:xfrm>
                <a:off x="10527731" y="5712175"/>
                <a:ext cx="25920" cy="493920"/>
              </p14:xfrm>
            </p:contentPart>
          </mc:Choice>
          <mc:Fallback xmlns="">
            <p:pic>
              <p:nvPicPr>
                <p:cNvPr id="184" name="Ink 183">
                  <a:extLst>
                    <a:ext uri="{FF2B5EF4-FFF2-40B4-BE49-F238E27FC236}">
                      <a16:creationId xmlns:a16="http://schemas.microsoft.com/office/drawing/2014/main" id="{70125D36-24DE-B837-7187-7BF0BBAF5593}"/>
                    </a:ext>
                  </a:extLst>
                </p:cNvPr>
                <p:cNvPicPr/>
                <p:nvPr/>
              </p:nvPicPr>
              <p:blipFill>
                <a:blip r:embed="rId245"/>
                <a:stretch>
                  <a:fillRect/>
                </a:stretch>
              </p:blipFill>
              <p:spPr>
                <a:xfrm>
                  <a:off x="10519091" y="5703535"/>
                  <a:ext cx="43560" cy="51156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87" name="Ink 186">
                  <a:extLst>
                    <a:ext uri="{FF2B5EF4-FFF2-40B4-BE49-F238E27FC236}">
                      <a16:creationId xmlns:a16="http://schemas.microsoft.com/office/drawing/2014/main" id="{46E93C03-E967-05A7-826C-787FAD841FB2}"/>
                    </a:ext>
                  </a:extLst>
                </p14:cNvPr>
                <p14:cNvContentPartPr/>
                <p14:nvPr/>
              </p14:nvContentPartPr>
              <p14:xfrm>
                <a:off x="10477331" y="5658535"/>
                <a:ext cx="95760" cy="90720"/>
              </p14:xfrm>
            </p:contentPart>
          </mc:Choice>
          <mc:Fallback xmlns="">
            <p:pic>
              <p:nvPicPr>
                <p:cNvPr id="187" name="Ink 186">
                  <a:extLst>
                    <a:ext uri="{FF2B5EF4-FFF2-40B4-BE49-F238E27FC236}">
                      <a16:creationId xmlns:a16="http://schemas.microsoft.com/office/drawing/2014/main" id="{46E93C03-E967-05A7-826C-787FAD841FB2}"/>
                    </a:ext>
                  </a:extLst>
                </p:cNvPr>
                <p:cNvPicPr/>
                <p:nvPr/>
              </p:nvPicPr>
              <p:blipFill>
                <a:blip r:embed="rId247"/>
                <a:stretch>
                  <a:fillRect/>
                </a:stretch>
              </p:blipFill>
              <p:spPr>
                <a:xfrm>
                  <a:off x="10468331" y="5649535"/>
                  <a:ext cx="11340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88" name="Ink 187">
                  <a:extLst>
                    <a:ext uri="{FF2B5EF4-FFF2-40B4-BE49-F238E27FC236}">
                      <a16:creationId xmlns:a16="http://schemas.microsoft.com/office/drawing/2014/main" id="{10102897-B8F4-060B-152F-D0A021210C69}"/>
                    </a:ext>
                  </a:extLst>
                </p14:cNvPr>
                <p14:cNvContentPartPr/>
                <p14:nvPr/>
              </p14:nvContentPartPr>
              <p14:xfrm>
                <a:off x="10459331" y="5700655"/>
                <a:ext cx="59760" cy="44280"/>
              </p14:xfrm>
            </p:contentPart>
          </mc:Choice>
          <mc:Fallback xmlns="">
            <p:pic>
              <p:nvPicPr>
                <p:cNvPr id="188" name="Ink 187">
                  <a:extLst>
                    <a:ext uri="{FF2B5EF4-FFF2-40B4-BE49-F238E27FC236}">
                      <a16:creationId xmlns:a16="http://schemas.microsoft.com/office/drawing/2014/main" id="{10102897-B8F4-060B-152F-D0A021210C69}"/>
                    </a:ext>
                  </a:extLst>
                </p:cNvPr>
                <p:cNvPicPr/>
                <p:nvPr/>
              </p:nvPicPr>
              <p:blipFill>
                <a:blip r:embed="rId249"/>
                <a:stretch>
                  <a:fillRect/>
                </a:stretch>
              </p:blipFill>
              <p:spPr>
                <a:xfrm>
                  <a:off x="10450331" y="5692015"/>
                  <a:ext cx="7740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90" name="Ink 189">
                  <a:extLst>
                    <a:ext uri="{FF2B5EF4-FFF2-40B4-BE49-F238E27FC236}">
                      <a16:creationId xmlns:a16="http://schemas.microsoft.com/office/drawing/2014/main" id="{C8E7F73A-E7C8-7623-CC07-3B678FA52E28}"/>
                    </a:ext>
                  </a:extLst>
                </p14:cNvPr>
                <p14:cNvContentPartPr/>
                <p14:nvPr/>
              </p14:nvContentPartPr>
              <p14:xfrm>
                <a:off x="10563371" y="5143015"/>
                <a:ext cx="988560" cy="615960"/>
              </p14:xfrm>
            </p:contentPart>
          </mc:Choice>
          <mc:Fallback xmlns="">
            <p:pic>
              <p:nvPicPr>
                <p:cNvPr id="190" name="Ink 189">
                  <a:extLst>
                    <a:ext uri="{FF2B5EF4-FFF2-40B4-BE49-F238E27FC236}">
                      <a16:creationId xmlns:a16="http://schemas.microsoft.com/office/drawing/2014/main" id="{C8E7F73A-E7C8-7623-CC07-3B678FA52E28}"/>
                    </a:ext>
                  </a:extLst>
                </p:cNvPr>
                <p:cNvPicPr/>
                <p:nvPr/>
              </p:nvPicPr>
              <p:blipFill>
                <a:blip r:embed="rId251"/>
                <a:stretch>
                  <a:fillRect/>
                </a:stretch>
              </p:blipFill>
              <p:spPr>
                <a:xfrm>
                  <a:off x="10554731" y="5134375"/>
                  <a:ext cx="1006200" cy="633600"/>
                </a:xfrm>
                <a:prstGeom prst="rect">
                  <a:avLst/>
                </a:prstGeom>
              </p:spPr>
            </p:pic>
          </mc:Fallback>
        </mc:AlternateContent>
      </p:grpSp>
      <p:grpSp>
        <p:nvGrpSpPr>
          <p:cNvPr id="195" name="Group 194">
            <a:extLst>
              <a:ext uri="{FF2B5EF4-FFF2-40B4-BE49-F238E27FC236}">
                <a16:creationId xmlns:a16="http://schemas.microsoft.com/office/drawing/2014/main" id="{3F249A76-778D-E9B9-B09A-F3F8D82EE94C}"/>
              </a:ext>
            </a:extLst>
          </p:cNvPr>
          <p:cNvGrpSpPr/>
          <p:nvPr/>
        </p:nvGrpSpPr>
        <p:grpSpPr>
          <a:xfrm>
            <a:off x="11603411" y="4893535"/>
            <a:ext cx="222120" cy="387000"/>
            <a:chOff x="11603411" y="4893535"/>
            <a:chExt cx="222120" cy="387000"/>
          </a:xfrm>
        </p:grpSpPr>
        <mc:AlternateContent xmlns:mc="http://schemas.openxmlformats.org/markup-compatibility/2006" xmlns:p14="http://schemas.microsoft.com/office/powerpoint/2010/main">
          <mc:Choice Requires="p14">
            <p:contentPart p14:bwMode="auto" r:id="rId252">
              <p14:nvContentPartPr>
                <p14:cNvPr id="192" name="Ink 191">
                  <a:extLst>
                    <a:ext uri="{FF2B5EF4-FFF2-40B4-BE49-F238E27FC236}">
                      <a16:creationId xmlns:a16="http://schemas.microsoft.com/office/drawing/2014/main" id="{E5A5413C-4245-3CA5-1187-DFC65E98513E}"/>
                    </a:ext>
                  </a:extLst>
                </p14:cNvPr>
                <p14:cNvContentPartPr/>
                <p14:nvPr/>
              </p14:nvContentPartPr>
              <p14:xfrm>
                <a:off x="11614211" y="5019895"/>
                <a:ext cx="164880" cy="260640"/>
              </p14:xfrm>
            </p:contentPart>
          </mc:Choice>
          <mc:Fallback xmlns="">
            <p:pic>
              <p:nvPicPr>
                <p:cNvPr id="192" name="Ink 191">
                  <a:extLst>
                    <a:ext uri="{FF2B5EF4-FFF2-40B4-BE49-F238E27FC236}">
                      <a16:creationId xmlns:a16="http://schemas.microsoft.com/office/drawing/2014/main" id="{E5A5413C-4245-3CA5-1187-DFC65E98513E}"/>
                    </a:ext>
                  </a:extLst>
                </p:cNvPr>
                <p:cNvPicPr/>
                <p:nvPr/>
              </p:nvPicPr>
              <p:blipFill>
                <a:blip r:embed="rId253"/>
                <a:stretch>
                  <a:fillRect/>
                </a:stretch>
              </p:blipFill>
              <p:spPr>
                <a:xfrm>
                  <a:off x="11605211" y="5010895"/>
                  <a:ext cx="182520" cy="27828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93" name="Ink 192">
                  <a:extLst>
                    <a:ext uri="{FF2B5EF4-FFF2-40B4-BE49-F238E27FC236}">
                      <a16:creationId xmlns:a16="http://schemas.microsoft.com/office/drawing/2014/main" id="{7B3DFD36-04F2-802F-FC8B-6518C953D541}"/>
                    </a:ext>
                  </a:extLst>
                </p14:cNvPr>
                <p14:cNvContentPartPr/>
                <p14:nvPr/>
              </p14:nvContentPartPr>
              <p14:xfrm>
                <a:off x="11625731" y="5031415"/>
                <a:ext cx="176760" cy="4320"/>
              </p14:xfrm>
            </p:contentPart>
          </mc:Choice>
          <mc:Fallback xmlns="">
            <p:pic>
              <p:nvPicPr>
                <p:cNvPr id="193" name="Ink 192">
                  <a:extLst>
                    <a:ext uri="{FF2B5EF4-FFF2-40B4-BE49-F238E27FC236}">
                      <a16:creationId xmlns:a16="http://schemas.microsoft.com/office/drawing/2014/main" id="{7B3DFD36-04F2-802F-FC8B-6518C953D541}"/>
                    </a:ext>
                  </a:extLst>
                </p:cNvPr>
                <p:cNvPicPr/>
                <p:nvPr/>
              </p:nvPicPr>
              <p:blipFill>
                <a:blip r:embed="rId255"/>
                <a:stretch>
                  <a:fillRect/>
                </a:stretch>
              </p:blipFill>
              <p:spPr>
                <a:xfrm>
                  <a:off x="11616731" y="5022775"/>
                  <a:ext cx="19440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94" name="Ink 193">
                  <a:extLst>
                    <a:ext uri="{FF2B5EF4-FFF2-40B4-BE49-F238E27FC236}">
                      <a16:creationId xmlns:a16="http://schemas.microsoft.com/office/drawing/2014/main" id="{312D25A3-E3EF-318F-627A-A4A4E14289AA}"/>
                    </a:ext>
                  </a:extLst>
                </p14:cNvPr>
                <p14:cNvContentPartPr/>
                <p14:nvPr/>
              </p14:nvContentPartPr>
              <p14:xfrm>
                <a:off x="11603411" y="4893535"/>
                <a:ext cx="222120" cy="29880"/>
              </p14:xfrm>
            </p:contentPart>
          </mc:Choice>
          <mc:Fallback xmlns="">
            <p:pic>
              <p:nvPicPr>
                <p:cNvPr id="194" name="Ink 193">
                  <a:extLst>
                    <a:ext uri="{FF2B5EF4-FFF2-40B4-BE49-F238E27FC236}">
                      <a16:creationId xmlns:a16="http://schemas.microsoft.com/office/drawing/2014/main" id="{312D25A3-E3EF-318F-627A-A4A4E14289AA}"/>
                    </a:ext>
                  </a:extLst>
                </p:cNvPr>
                <p:cNvPicPr/>
                <p:nvPr/>
              </p:nvPicPr>
              <p:blipFill>
                <a:blip r:embed="rId257"/>
                <a:stretch>
                  <a:fillRect/>
                </a:stretch>
              </p:blipFill>
              <p:spPr>
                <a:xfrm>
                  <a:off x="11594771" y="4884895"/>
                  <a:ext cx="239760" cy="47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58">
            <p14:nvContentPartPr>
              <p14:cNvPr id="196" name="Ink 195">
                <a:extLst>
                  <a:ext uri="{FF2B5EF4-FFF2-40B4-BE49-F238E27FC236}">
                    <a16:creationId xmlns:a16="http://schemas.microsoft.com/office/drawing/2014/main" id="{FE1021E0-34A9-AE3E-FAE4-331D40EA6F5E}"/>
                  </a:ext>
                </a:extLst>
              </p14:cNvPr>
              <p14:cNvContentPartPr/>
              <p14:nvPr/>
            </p14:nvContentPartPr>
            <p14:xfrm>
              <a:off x="10974131" y="5567815"/>
              <a:ext cx="283680" cy="209520"/>
            </p14:xfrm>
          </p:contentPart>
        </mc:Choice>
        <mc:Fallback xmlns="">
          <p:pic>
            <p:nvPicPr>
              <p:cNvPr id="196" name="Ink 195">
                <a:extLst>
                  <a:ext uri="{FF2B5EF4-FFF2-40B4-BE49-F238E27FC236}">
                    <a16:creationId xmlns:a16="http://schemas.microsoft.com/office/drawing/2014/main" id="{FE1021E0-34A9-AE3E-FAE4-331D40EA6F5E}"/>
                  </a:ext>
                </a:extLst>
              </p:cNvPr>
              <p:cNvPicPr/>
              <p:nvPr/>
            </p:nvPicPr>
            <p:blipFill>
              <a:blip r:embed="rId259"/>
              <a:stretch>
                <a:fillRect/>
              </a:stretch>
            </p:blipFill>
            <p:spPr>
              <a:xfrm>
                <a:off x="10965131" y="5558815"/>
                <a:ext cx="30132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97" name="Ink 196">
                <a:extLst>
                  <a:ext uri="{FF2B5EF4-FFF2-40B4-BE49-F238E27FC236}">
                    <a16:creationId xmlns:a16="http://schemas.microsoft.com/office/drawing/2014/main" id="{596C3335-CFC0-A7FE-9C09-303AB4795EDC}"/>
                  </a:ext>
                </a:extLst>
              </p14:cNvPr>
              <p14:cNvContentPartPr/>
              <p14:nvPr/>
            </p14:nvContentPartPr>
            <p14:xfrm>
              <a:off x="11110931" y="5511295"/>
              <a:ext cx="167760" cy="37080"/>
            </p14:xfrm>
          </p:contentPart>
        </mc:Choice>
        <mc:Fallback xmlns="">
          <p:pic>
            <p:nvPicPr>
              <p:cNvPr id="197" name="Ink 196">
                <a:extLst>
                  <a:ext uri="{FF2B5EF4-FFF2-40B4-BE49-F238E27FC236}">
                    <a16:creationId xmlns:a16="http://schemas.microsoft.com/office/drawing/2014/main" id="{596C3335-CFC0-A7FE-9C09-303AB4795EDC}"/>
                  </a:ext>
                </a:extLst>
              </p:cNvPr>
              <p:cNvPicPr/>
              <p:nvPr/>
            </p:nvPicPr>
            <p:blipFill>
              <a:blip r:embed="rId261"/>
              <a:stretch>
                <a:fillRect/>
              </a:stretch>
            </p:blipFill>
            <p:spPr>
              <a:xfrm>
                <a:off x="11101931" y="5502655"/>
                <a:ext cx="18540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98" name="Ink 197">
                <a:extLst>
                  <a:ext uri="{FF2B5EF4-FFF2-40B4-BE49-F238E27FC236}">
                    <a16:creationId xmlns:a16="http://schemas.microsoft.com/office/drawing/2014/main" id="{FE6601D0-5896-3976-0907-973CDC4366C3}"/>
                  </a:ext>
                </a:extLst>
              </p14:cNvPr>
              <p14:cNvContentPartPr/>
              <p14:nvPr/>
            </p14:nvContentPartPr>
            <p14:xfrm>
              <a:off x="11283371" y="5752855"/>
              <a:ext cx="92160" cy="133200"/>
            </p14:xfrm>
          </p:contentPart>
        </mc:Choice>
        <mc:Fallback xmlns="">
          <p:pic>
            <p:nvPicPr>
              <p:cNvPr id="198" name="Ink 197">
                <a:extLst>
                  <a:ext uri="{FF2B5EF4-FFF2-40B4-BE49-F238E27FC236}">
                    <a16:creationId xmlns:a16="http://schemas.microsoft.com/office/drawing/2014/main" id="{FE6601D0-5896-3976-0907-973CDC4366C3}"/>
                  </a:ext>
                </a:extLst>
              </p:cNvPr>
              <p:cNvPicPr/>
              <p:nvPr/>
            </p:nvPicPr>
            <p:blipFill>
              <a:blip r:embed="rId263"/>
              <a:stretch>
                <a:fillRect/>
              </a:stretch>
            </p:blipFill>
            <p:spPr>
              <a:xfrm>
                <a:off x="11274731" y="5743855"/>
                <a:ext cx="109800" cy="150840"/>
              </a:xfrm>
              <a:prstGeom prst="rect">
                <a:avLst/>
              </a:prstGeom>
            </p:spPr>
          </p:pic>
        </mc:Fallback>
      </mc:AlternateContent>
    </p:spTree>
    <p:extLst>
      <p:ext uri="{BB962C8B-B14F-4D97-AF65-F5344CB8AC3E}">
        <p14:creationId xmlns:p14="http://schemas.microsoft.com/office/powerpoint/2010/main" val="2111525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8" name="Ink 7">
                <a:extLst>
                  <a:ext uri="{FF2B5EF4-FFF2-40B4-BE49-F238E27FC236}">
                    <a16:creationId xmlns:a16="http://schemas.microsoft.com/office/drawing/2014/main" id="{8C931E30-EB64-EFEC-4334-9E2F5972CEC2}"/>
                  </a:ext>
                </a:extLst>
              </p14:cNvPr>
              <p14:cNvContentPartPr/>
              <p14:nvPr/>
            </p14:nvContentPartPr>
            <p14:xfrm>
              <a:off x="1161611" y="546535"/>
              <a:ext cx="353880" cy="61920"/>
            </p14:xfrm>
          </p:contentPart>
        </mc:Choice>
        <mc:Fallback xmlns="">
          <p:pic>
            <p:nvPicPr>
              <p:cNvPr id="8" name="Ink 7">
                <a:extLst>
                  <a:ext uri="{FF2B5EF4-FFF2-40B4-BE49-F238E27FC236}">
                    <a16:creationId xmlns:a16="http://schemas.microsoft.com/office/drawing/2014/main" id="{8C931E30-EB64-EFEC-4334-9E2F5972CEC2}"/>
                  </a:ext>
                </a:extLst>
              </p:cNvPr>
              <p:cNvPicPr/>
              <p:nvPr/>
            </p:nvPicPr>
            <p:blipFill>
              <a:blip r:embed="rId3"/>
              <a:stretch>
                <a:fillRect/>
              </a:stretch>
            </p:blipFill>
            <p:spPr>
              <a:xfrm>
                <a:off x="1152971" y="537535"/>
                <a:ext cx="37152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7770C43F-39E2-52E0-38CE-7085B6F6647C}"/>
                  </a:ext>
                </a:extLst>
              </p14:cNvPr>
              <p14:cNvContentPartPr/>
              <p14:nvPr/>
            </p14:nvContentPartPr>
            <p14:xfrm>
              <a:off x="1010051" y="603055"/>
              <a:ext cx="394920" cy="338040"/>
            </p14:xfrm>
          </p:contentPart>
        </mc:Choice>
        <mc:Fallback xmlns="">
          <p:pic>
            <p:nvPicPr>
              <p:cNvPr id="2" name="Ink 1">
                <a:extLst>
                  <a:ext uri="{FF2B5EF4-FFF2-40B4-BE49-F238E27FC236}">
                    <a16:creationId xmlns:a16="http://schemas.microsoft.com/office/drawing/2014/main" id="{7770C43F-39E2-52E0-38CE-7085B6F6647C}"/>
                  </a:ext>
                </a:extLst>
              </p:cNvPr>
              <p:cNvPicPr/>
              <p:nvPr/>
            </p:nvPicPr>
            <p:blipFill>
              <a:blip r:embed="rId5"/>
              <a:stretch>
                <a:fillRect/>
              </a:stretch>
            </p:blipFill>
            <p:spPr>
              <a:xfrm>
                <a:off x="1001051" y="594055"/>
                <a:ext cx="412560" cy="355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6767F50C-7C3C-7277-4AD0-A43D01B0CA41}"/>
                  </a:ext>
                </a:extLst>
              </p14:cNvPr>
              <p14:cNvContentPartPr/>
              <p14:nvPr/>
            </p14:nvContentPartPr>
            <p14:xfrm>
              <a:off x="1470851" y="829495"/>
              <a:ext cx="150120" cy="153720"/>
            </p14:xfrm>
          </p:contentPart>
        </mc:Choice>
        <mc:Fallback xmlns="">
          <p:pic>
            <p:nvPicPr>
              <p:cNvPr id="3" name="Ink 2">
                <a:extLst>
                  <a:ext uri="{FF2B5EF4-FFF2-40B4-BE49-F238E27FC236}">
                    <a16:creationId xmlns:a16="http://schemas.microsoft.com/office/drawing/2014/main" id="{6767F50C-7C3C-7277-4AD0-A43D01B0CA41}"/>
                  </a:ext>
                </a:extLst>
              </p:cNvPr>
              <p:cNvPicPr/>
              <p:nvPr/>
            </p:nvPicPr>
            <p:blipFill>
              <a:blip r:embed="rId7"/>
              <a:stretch>
                <a:fillRect/>
              </a:stretch>
            </p:blipFill>
            <p:spPr>
              <a:xfrm>
                <a:off x="1462211" y="820855"/>
                <a:ext cx="167760" cy="171360"/>
              </a:xfrm>
              <a:prstGeom prst="rect">
                <a:avLst/>
              </a:prstGeom>
            </p:spPr>
          </p:pic>
        </mc:Fallback>
      </mc:AlternateContent>
      <p:grpSp>
        <p:nvGrpSpPr>
          <p:cNvPr id="20" name="Group 19">
            <a:extLst>
              <a:ext uri="{FF2B5EF4-FFF2-40B4-BE49-F238E27FC236}">
                <a16:creationId xmlns:a16="http://schemas.microsoft.com/office/drawing/2014/main" id="{243CBB5A-9C4A-44F4-562B-F2B8A36ED753}"/>
              </a:ext>
            </a:extLst>
          </p:cNvPr>
          <p:cNvGrpSpPr/>
          <p:nvPr/>
        </p:nvGrpSpPr>
        <p:grpSpPr>
          <a:xfrm>
            <a:off x="1897451" y="405055"/>
            <a:ext cx="1575000" cy="796680"/>
            <a:chOff x="1897451" y="405055"/>
            <a:chExt cx="1575000" cy="796680"/>
          </a:xfrm>
        </p:grpSpPr>
        <mc:AlternateContent xmlns:mc="http://schemas.openxmlformats.org/markup-compatibility/2006" xmlns:p14="http://schemas.microsoft.com/office/powerpoint/2010/main">
          <mc:Choice Requires="p14">
            <p:contentPart p14:bwMode="auto" r:id="rId8">
              <p14:nvContentPartPr>
                <p14:cNvPr id="4" name="Ink 3">
                  <a:extLst>
                    <a:ext uri="{FF2B5EF4-FFF2-40B4-BE49-F238E27FC236}">
                      <a16:creationId xmlns:a16="http://schemas.microsoft.com/office/drawing/2014/main" id="{60264218-9A98-5E0F-F7B9-B3EDB294F6D9}"/>
                    </a:ext>
                  </a:extLst>
                </p14:cNvPr>
                <p14:cNvContentPartPr/>
                <p14:nvPr/>
              </p14:nvContentPartPr>
              <p14:xfrm>
                <a:off x="1897451" y="698455"/>
                <a:ext cx="222840" cy="39600"/>
              </p14:xfrm>
            </p:contentPart>
          </mc:Choice>
          <mc:Fallback xmlns="">
            <p:pic>
              <p:nvPicPr>
                <p:cNvPr id="4" name="Ink 3">
                  <a:extLst>
                    <a:ext uri="{FF2B5EF4-FFF2-40B4-BE49-F238E27FC236}">
                      <a16:creationId xmlns:a16="http://schemas.microsoft.com/office/drawing/2014/main" id="{60264218-9A98-5E0F-F7B9-B3EDB294F6D9}"/>
                    </a:ext>
                  </a:extLst>
                </p:cNvPr>
                <p:cNvPicPr/>
                <p:nvPr/>
              </p:nvPicPr>
              <p:blipFill>
                <a:blip r:embed="rId9"/>
                <a:stretch>
                  <a:fillRect/>
                </a:stretch>
              </p:blipFill>
              <p:spPr>
                <a:xfrm>
                  <a:off x="1888451" y="689455"/>
                  <a:ext cx="24048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 name="Ink 4">
                  <a:extLst>
                    <a:ext uri="{FF2B5EF4-FFF2-40B4-BE49-F238E27FC236}">
                      <a16:creationId xmlns:a16="http://schemas.microsoft.com/office/drawing/2014/main" id="{743D301C-453D-C834-1F27-DCF44D120268}"/>
                    </a:ext>
                  </a:extLst>
                </p14:cNvPr>
                <p14:cNvContentPartPr/>
                <p14:nvPr/>
              </p14:nvContentPartPr>
              <p14:xfrm>
                <a:off x="1914731" y="803575"/>
                <a:ext cx="205560" cy="21600"/>
              </p14:xfrm>
            </p:contentPart>
          </mc:Choice>
          <mc:Fallback xmlns="">
            <p:pic>
              <p:nvPicPr>
                <p:cNvPr id="5" name="Ink 4">
                  <a:extLst>
                    <a:ext uri="{FF2B5EF4-FFF2-40B4-BE49-F238E27FC236}">
                      <a16:creationId xmlns:a16="http://schemas.microsoft.com/office/drawing/2014/main" id="{743D301C-453D-C834-1F27-DCF44D120268}"/>
                    </a:ext>
                  </a:extLst>
                </p:cNvPr>
                <p:cNvPicPr/>
                <p:nvPr/>
              </p:nvPicPr>
              <p:blipFill>
                <a:blip r:embed="rId11"/>
                <a:stretch>
                  <a:fillRect/>
                </a:stretch>
              </p:blipFill>
              <p:spPr>
                <a:xfrm>
                  <a:off x="1906091" y="794935"/>
                  <a:ext cx="22320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0616FB0C-BD95-7892-6790-59A01FD794E2}"/>
                    </a:ext>
                  </a:extLst>
                </p14:cNvPr>
                <p14:cNvContentPartPr/>
                <p14:nvPr/>
              </p14:nvContentPartPr>
              <p14:xfrm>
                <a:off x="2339531" y="700615"/>
                <a:ext cx="305640" cy="297360"/>
              </p14:xfrm>
            </p:contentPart>
          </mc:Choice>
          <mc:Fallback xmlns="">
            <p:pic>
              <p:nvPicPr>
                <p:cNvPr id="9" name="Ink 8">
                  <a:extLst>
                    <a:ext uri="{FF2B5EF4-FFF2-40B4-BE49-F238E27FC236}">
                      <a16:creationId xmlns:a16="http://schemas.microsoft.com/office/drawing/2014/main" id="{0616FB0C-BD95-7892-6790-59A01FD794E2}"/>
                    </a:ext>
                  </a:extLst>
                </p:cNvPr>
                <p:cNvPicPr/>
                <p:nvPr/>
              </p:nvPicPr>
              <p:blipFill>
                <a:blip r:embed="rId13"/>
                <a:stretch>
                  <a:fillRect/>
                </a:stretch>
              </p:blipFill>
              <p:spPr>
                <a:xfrm>
                  <a:off x="2330531" y="691615"/>
                  <a:ext cx="323280" cy="315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A74B2ED6-1AAD-9C2D-1EB0-BDFC0D1A34CA}"/>
                    </a:ext>
                  </a:extLst>
                </p14:cNvPr>
                <p14:cNvContentPartPr/>
                <p14:nvPr/>
              </p14:nvContentPartPr>
              <p14:xfrm>
                <a:off x="2736971" y="940735"/>
                <a:ext cx="113040" cy="91800"/>
              </p14:xfrm>
            </p:contentPart>
          </mc:Choice>
          <mc:Fallback xmlns="">
            <p:pic>
              <p:nvPicPr>
                <p:cNvPr id="11" name="Ink 10">
                  <a:extLst>
                    <a:ext uri="{FF2B5EF4-FFF2-40B4-BE49-F238E27FC236}">
                      <a16:creationId xmlns:a16="http://schemas.microsoft.com/office/drawing/2014/main" id="{A74B2ED6-1AAD-9C2D-1EB0-BDFC0D1A34CA}"/>
                    </a:ext>
                  </a:extLst>
                </p:cNvPr>
                <p:cNvPicPr/>
                <p:nvPr/>
              </p:nvPicPr>
              <p:blipFill>
                <a:blip r:embed="rId15"/>
                <a:stretch>
                  <a:fillRect/>
                </a:stretch>
              </p:blipFill>
              <p:spPr>
                <a:xfrm>
                  <a:off x="2727971" y="931735"/>
                  <a:ext cx="13068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E68105A6-3A6D-894B-C931-57DB0405AF9A}"/>
                    </a:ext>
                  </a:extLst>
                </p14:cNvPr>
                <p14:cNvContentPartPr/>
                <p14:nvPr/>
              </p14:nvContentPartPr>
              <p14:xfrm>
                <a:off x="3107771" y="513775"/>
                <a:ext cx="191160" cy="249120"/>
              </p14:xfrm>
            </p:contentPart>
          </mc:Choice>
          <mc:Fallback xmlns="">
            <p:pic>
              <p:nvPicPr>
                <p:cNvPr id="13" name="Ink 12">
                  <a:extLst>
                    <a:ext uri="{FF2B5EF4-FFF2-40B4-BE49-F238E27FC236}">
                      <a16:creationId xmlns:a16="http://schemas.microsoft.com/office/drawing/2014/main" id="{E68105A6-3A6D-894B-C931-57DB0405AF9A}"/>
                    </a:ext>
                  </a:extLst>
                </p:cNvPr>
                <p:cNvPicPr/>
                <p:nvPr/>
              </p:nvPicPr>
              <p:blipFill>
                <a:blip r:embed="rId17"/>
                <a:stretch>
                  <a:fillRect/>
                </a:stretch>
              </p:blipFill>
              <p:spPr>
                <a:xfrm>
                  <a:off x="3098771" y="505135"/>
                  <a:ext cx="208800" cy="2667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EF027C02-A40C-4883-D80C-0FA46B97B132}"/>
                    </a:ext>
                  </a:extLst>
                </p14:cNvPr>
                <p14:cNvContentPartPr/>
                <p14:nvPr/>
              </p14:nvContentPartPr>
              <p14:xfrm>
                <a:off x="3102011" y="517015"/>
                <a:ext cx="214200" cy="27360"/>
              </p14:xfrm>
            </p:contentPart>
          </mc:Choice>
          <mc:Fallback xmlns="">
            <p:pic>
              <p:nvPicPr>
                <p:cNvPr id="14" name="Ink 13">
                  <a:extLst>
                    <a:ext uri="{FF2B5EF4-FFF2-40B4-BE49-F238E27FC236}">
                      <a16:creationId xmlns:a16="http://schemas.microsoft.com/office/drawing/2014/main" id="{EF027C02-A40C-4883-D80C-0FA46B97B132}"/>
                    </a:ext>
                  </a:extLst>
                </p:cNvPr>
                <p:cNvPicPr/>
                <p:nvPr/>
              </p:nvPicPr>
              <p:blipFill>
                <a:blip r:embed="rId19"/>
                <a:stretch>
                  <a:fillRect/>
                </a:stretch>
              </p:blipFill>
              <p:spPr>
                <a:xfrm>
                  <a:off x="3093371" y="508015"/>
                  <a:ext cx="23184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5F22CF63-AC86-E06F-587A-64684A8CC301}"/>
                    </a:ext>
                  </a:extLst>
                </p14:cNvPr>
                <p14:cNvContentPartPr/>
                <p14:nvPr/>
              </p14:nvContentPartPr>
              <p14:xfrm>
                <a:off x="3102011" y="405055"/>
                <a:ext cx="198360" cy="39960"/>
              </p14:xfrm>
            </p:contentPart>
          </mc:Choice>
          <mc:Fallback xmlns="">
            <p:pic>
              <p:nvPicPr>
                <p:cNvPr id="15" name="Ink 14">
                  <a:extLst>
                    <a:ext uri="{FF2B5EF4-FFF2-40B4-BE49-F238E27FC236}">
                      <a16:creationId xmlns:a16="http://schemas.microsoft.com/office/drawing/2014/main" id="{5F22CF63-AC86-E06F-587A-64684A8CC301}"/>
                    </a:ext>
                  </a:extLst>
                </p:cNvPr>
                <p:cNvPicPr/>
                <p:nvPr/>
              </p:nvPicPr>
              <p:blipFill>
                <a:blip r:embed="rId21"/>
                <a:stretch>
                  <a:fillRect/>
                </a:stretch>
              </p:blipFill>
              <p:spPr>
                <a:xfrm>
                  <a:off x="3093011" y="396055"/>
                  <a:ext cx="21600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Ink 15">
                  <a:extLst>
                    <a:ext uri="{FF2B5EF4-FFF2-40B4-BE49-F238E27FC236}">
                      <a16:creationId xmlns:a16="http://schemas.microsoft.com/office/drawing/2014/main" id="{6AE55A55-EA81-4520-9A44-C6F5A9423492}"/>
                    </a:ext>
                  </a:extLst>
                </p14:cNvPr>
                <p14:cNvContentPartPr/>
                <p14:nvPr/>
              </p14:nvContentPartPr>
              <p14:xfrm>
                <a:off x="3049811" y="828415"/>
                <a:ext cx="422640" cy="28800"/>
              </p14:xfrm>
            </p:contentPart>
          </mc:Choice>
          <mc:Fallback xmlns="">
            <p:pic>
              <p:nvPicPr>
                <p:cNvPr id="16" name="Ink 15">
                  <a:extLst>
                    <a:ext uri="{FF2B5EF4-FFF2-40B4-BE49-F238E27FC236}">
                      <a16:creationId xmlns:a16="http://schemas.microsoft.com/office/drawing/2014/main" id="{6AE55A55-EA81-4520-9A44-C6F5A9423492}"/>
                    </a:ext>
                  </a:extLst>
                </p:cNvPr>
                <p:cNvPicPr/>
                <p:nvPr/>
              </p:nvPicPr>
              <p:blipFill>
                <a:blip r:embed="rId23"/>
                <a:stretch>
                  <a:fillRect/>
                </a:stretch>
              </p:blipFill>
              <p:spPr>
                <a:xfrm>
                  <a:off x="3041171" y="819775"/>
                  <a:ext cx="44028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Ink 16">
                  <a:extLst>
                    <a:ext uri="{FF2B5EF4-FFF2-40B4-BE49-F238E27FC236}">
                      <a16:creationId xmlns:a16="http://schemas.microsoft.com/office/drawing/2014/main" id="{3550012E-D728-6E44-2180-44973C02ED3A}"/>
                    </a:ext>
                  </a:extLst>
                </p14:cNvPr>
                <p14:cNvContentPartPr/>
                <p14:nvPr/>
              </p14:nvContentPartPr>
              <p14:xfrm>
                <a:off x="3176171" y="978895"/>
                <a:ext cx="194040" cy="222840"/>
              </p14:xfrm>
            </p:contentPart>
          </mc:Choice>
          <mc:Fallback xmlns="">
            <p:pic>
              <p:nvPicPr>
                <p:cNvPr id="17" name="Ink 16">
                  <a:extLst>
                    <a:ext uri="{FF2B5EF4-FFF2-40B4-BE49-F238E27FC236}">
                      <a16:creationId xmlns:a16="http://schemas.microsoft.com/office/drawing/2014/main" id="{3550012E-D728-6E44-2180-44973C02ED3A}"/>
                    </a:ext>
                  </a:extLst>
                </p:cNvPr>
                <p:cNvPicPr/>
                <p:nvPr/>
              </p:nvPicPr>
              <p:blipFill>
                <a:blip r:embed="rId25"/>
                <a:stretch>
                  <a:fillRect/>
                </a:stretch>
              </p:blipFill>
              <p:spPr>
                <a:xfrm>
                  <a:off x="3167171" y="969895"/>
                  <a:ext cx="21168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 name="Ink 17">
                  <a:extLst>
                    <a:ext uri="{FF2B5EF4-FFF2-40B4-BE49-F238E27FC236}">
                      <a16:creationId xmlns:a16="http://schemas.microsoft.com/office/drawing/2014/main" id="{AE836337-B232-05CC-F43C-A48E1E4804D4}"/>
                    </a:ext>
                  </a:extLst>
                </p14:cNvPr>
                <p14:cNvContentPartPr/>
                <p14:nvPr/>
              </p14:nvContentPartPr>
              <p14:xfrm>
                <a:off x="3167531" y="1009495"/>
                <a:ext cx="223920" cy="26640"/>
              </p14:xfrm>
            </p:contentPart>
          </mc:Choice>
          <mc:Fallback xmlns="">
            <p:pic>
              <p:nvPicPr>
                <p:cNvPr id="18" name="Ink 17">
                  <a:extLst>
                    <a:ext uri="{FF2B5EF4-FFF2-40B4-BE49-F238E27FC236}">
                      <a16:creationId xmlns:a16="http://schemas.microsoft.com/office/drawing/2014/main" id="{AE836337-B232-05CC-F43C-A48E1E4804D4}"/>
                    </a:ext>
                  </a:extLst>
                </p:cNvPr>
                <p:cNvPicPr/>
                <p:nvPr/>
              </p:nvPicPr>
              <p:blipFill>
                <a:blip r:embed="rId27"/>
                <a:stretch>
                  <a:fillRect/>
                </a:stretch>
              </p:blipFill>
              <p:spPr>
                <a:xfrm>
                  <a:off x="3158531" y="1000495"/>
                  <a:ext cx="241560" cy="44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8">
            <p14:nvContentPartPr>
              <p14:cNvPr id="21" name="Ink 20">
                <a:extLst>
                  <a:ext uri="{FF2B5EF4-FFF2-40B4-BE49-F238E27FC236}">
                    <a16:creationId xmlns:a16="http://schemas.microsoft.com/office/drawing/2014/main" id="{0D0A1A28-3880-FAE2-BDDC-4B5FD274CE88}"/>
                  </a:ext>
                </a:extLst>
              </p14:cNvPr>
              <p14:cNvContentPartPr/>
              <p14:nvPr/>
            </p14:nvContentPartPr>
            <p14:xfrm>
              <a:off x="4692131" y="439975"/>
              <a:ext cx="1469520" cy="460800"/>
            </p14:xfrm>
          </p:contentPart>
        </mc:Choice>
        <mc:Fallback xmlns="">
          <p:pic>
            <p:nvPicPr>
              <p:cNvPr id="21" name="Ink 20">
                <a:extLst>
                  <a:ext uri="{FF2B5EF4-FFF2-40B4-BE49-F238E27FC236}">
                    <a16:creationId xmlns:a16="http://schemas.microsoft.com/office/drawing/2014/main" id="{0D0A1A28-3880-FAE2-BDDC-4B5FD274CE88}"/>
                  </a:ext>
                </a:extLst>
              </p:cNvPr>
              <p:cNvPicPr/>
              <p:nvPr/>
            </p:nvPicPr>
            <p:blipFill>
              <a:blip r:embed="rId29"/>
              <a:stretch>
                <a:fillRect/>
              </a:stretch>
            </p:blipFill>
            <p:spPr>
              <a:xfrm>
                <a:off x="4683491" y="431335"/>
                <a:ext cx="1487160" cy="478440"/>
              </a:xfrm>
              <a:prstGeom prst="rect">
                <a:avLst/>
              </a:prstGeom>
            </p:spPr>
          </p:pic>
        </mc:Fallback>
      </mc:AlternateContent>
      <p:grpSp>
        <p:nvGrpSpPr>
          <p:cNvPr id="31" name="Group 30">
            <a:extLst>
              <a:ext uri="{FF2B5EF4-FFF2-40B4-BE49-F238E27FC236}">
                <a16:creationId xmlns:a16="http://schemas.microsoft.com/office/drawing/2014/main" id="{6B600380-E888-218C-868E-032FE62B42E9}"/>
              </a:ext>
            </a:extLst>
          </p:cNvPr>
          <p:cNvGrpSpPr/>
          <p:nvPr/>
        </p:nvGrpSpPr>
        <p:grpSpPr>
          <a:xfrm>
            <a:off x="6298451" y="402535"/>
            <a:ext cx="3282480" cy="429480"/>
            <a:chOff x="6298451" y="402535"/>
            <a:chExt cx="3282480" cy="429480"/>
          </a:xfrm>
        </p:grpSpPr>
        <mc:AlternateContent xmlns:mc="http://schemas.openxmlformats.org/markup-compatibility/2006" xmlns:p14="http://schemas.microsoft.com/office/powerpoint/2010/main">
          <mc:Choice Requires="p14">
            <p:contentPart p14:bwMode="auto" r:id="rId30">
              <p14:nvContentPartPr>
                <p14:cNvPr id="22" name="Ink 21">
                  <a:extLst>
                    <a:ext uri="{FF2B5EF4-FFF2-40B4-BE49-F238E27FC236}">
                      <a16:creationId xmlns:a16="http://schemas.microsoft.com/office/drawing/2014/main" id="{FADA4199-BB14-F3C9-4957-8FE107C7672B}"/>
                    </a:ext>
                  </a:extLst>
                </p14:cNvPr>
                <p14:cNvContentPartPr/>
                <p14:nvPr/>
              </p14:nvContentPartPr>
              <p14:xfrm>
                <a:off x="6298451" y="436375"/>
                <a:ext cx="1493280" cy="383400"/>
              </p14:xfrm>
            </p:contentPart>
          </mc:Choice>
          <mc:Fallback xmlns="">
            <p:pic>
              <p:nvPicPr>
                <p:cNvPr id="22" name="Ink 21">
                  <a:extLst>
                    <a:ext uri="{FF2B5EF4-FFF2-40B4-BE49-F238E27FC236}">
                      <a16:creationId xmlns:a16="http://schemas.microsoft.com/office/drawing/2014/main" id="{FADA4199-BB14-F3C9-4957-8FE107C7672B}"/>
                    </a:ext>
                  </a:extLst>
                </p:cNvPr>
                <p:cNvPicPr/>
                <p:nvPr/>
              </p:nvPicPr>
              <p:blipFill>
                <a:blip r:embed="rId31"/>
                <a:stretch>
                  <a:fillRect/>
                </a:stretch>
              </p:blipFill>
              <p:spPr>
                <a:xfrm>
                  <a:off x="6289811" y="427735"/>
                  <a:ext cx="1510920" cy="4010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3" name="Ink 22">
                  <a:extLst>
                    <a:ext uri="{FF2B5EF4-FFF2-40B4-BE49-F238E27FC236}">
                      <a16:creationId xmlns:a16="http://schemas.microsoft.com/office/drawing/2014/main" id="{95AD8079-2E52-0FB9-7798-10E6BCD342F4}"/>
                    </a:ext>
                  </a:extLst>
                </p14:cNvPr>
                <p14:cNvContentPartPr/>
                <p14:nvPr/>
              </p14:nvContentPartPr>
              <p14:xfrm>
                <a:off x="7633331" y="562015"/>
                <a:ext cx="158400" cy="25560"/>
              </p14:xfrm>
            </p:contentPart>
          </mc:Choice>
          <mc:Fallback xmlns="">
            <p:pic>
              <p:nvPicPr>
                <p:cNvPr id="23" name="Ink 22">
                  <a:extLst>
                    <a:ext uri="{FF2B5EF4-FFF2-40B4-BE49-F238E27FC236}">
                      <a16:creationId xmlns:a16="http://schemas.microsoft.com/office/drawing/2014/main" id="{95AD8079-2E52-0FB9-7798-10E6BCD342F4}"/>
                    </a:ext>
                  </a:extLst>
                </p:cNvPr>
                <p:cNvPicPr/>
                <p:nvPr/>
              </p:nvPicPr>
              <p:blipFill>
                <a:blip r:embed="rId33"/>
                <a:stretch>
                  <a:fillRect/>
                </a:stretch>
              </p:blipFill>
              <p:spPr>
                <a:xfrm>
                  <a:off x="7624331" y="553015"/>
                  <a:ext cx="17604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4" name="Ink 23">
                  <a:extLst>
                    <a:ext uri="{FF2B5EF4-FFF2-40B4-BE49-F238E27FC236}">
                      <a16:creationId xmlns:a16="http://schemas.microsoft.com/office/drawing/2014/main" id="{DE9BBCA7-B2B8-3D31-AFED-78EFF7FA856F}"/>
                    </a:ext>
                  </a:extLst>
                </p14:cNvPr>
                <p14:cNvContentPartPr/>
                <p14:nvPr/>
              </p14:nvContentPartPr>
              <p14:xfrm>
                <a:off x="7917371" y="676855"/>
                <a:ext cx="394200" cy="134280"/>
              </p14:xfrm>
            </p:contentPart>
          </mc:Choice>
          <mc:Fallback xmlns="">
            <p:pic>
              <p:nvPicPr>
                <p:cNvPr id="24" name="Ink 23">
                  <a:extLst>
                    <a:ext uri="{FF2B5EF4-FFF2-40B4-BE49-F238E27FC236}">
                      <a16:creationId xmlns:a16="http://schemas.microsoft.com/office/drawing/2014/main" id="{DE9BBCA7-B2B8-3D31-AFED-78EFF7FA856F}"/>
                    </a:ext>
                  </a:extLst>
                </p:cNvPr>
                <p:cNvPicPr/>
                <p:nvPr/>
              </p:nvPicPr>
              <p:blipFill>
                <a:blip r:embed="rId35"/>
                <a:stretch>
                  <a:fillRect/>
                </a:stretch>
              </p:blipFill>
              <p:spPr>
                <a:xfrm>
                  <a:off x="7908731" y="668215"/>
                  <a:ext cx="41184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5" name="Ink 24">
                  <a:extLst>
                    <a:ext uri="{FF2B5EF4-FFF2-40B4-BE49-F238E27FC236}">
                      <a16:creationId xmlns:a16="http://schemas.microsoft.com/office/drawing/2014/main" id="{0D637A25-EF5B-A543-F7F2-7377142E38FD}"/>
                    </a:ext>
                  </a:extLst>
                </p14:cNvPr>
                <p14:cNvContentPartPr/>
                <p14:nvPr/>
              </p14:nvContentPartPr>
              <p14:xfrm>
                <a:off x="8134091" y="565975"/>
                <a:ext cx="12600" cy="16200"/>
              </p14:xfrm>
            </p:contentPart>
          </mc:Choice>
          <mc:Fallback xmlns="">
            <p:pic>
              <p:nvPicPr>
                <p:cNvPr id="25" name="Ink 24">
                  <a:extLst>
                    <a:ext uri="{FF2B5EF4-FFF2-40B4-BE49-F238E27FC236}">
                      <a16:creationId xmlns:a16="http://schemas.microsoft.com/office/drawing/2014/main" id="{0D637A25-EF5B-A543-F7F2-7377142E38FD}"/>
                    </a:ext>
                  </a:extLst>
                </p:cNvPr>
                <p:cNvPicPr/>
                <p:nvPr/>
              </p:nvPicPr>
              <p:blipFill>
                <a:blip r:embed="rId37"/>
                <a:stretch>
                  <a:fillRect/>
                </a:stretch>
              </p:blipFill>
              <p:spPr>
                <a:xfrm>
                  <a:off x="8125091" y="556975"/>
                  <a:ext cx="3024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7" name="Ink 26">
                  <a:extLst>
                    <a:ext uri="{FF2B5EF4-FFF2-40B4-BE49-F238E27FC236}">
                      <a16:creationId xmlns:a16="http://schemas.microsoft.com/office/drawing/2014/main" id="{F0330DD4-E494-A6F7-56E2-E6D1B322FFCE}"/>
                    </a:ext>
                  </a:extLst>
                </p14:cNvPr>
                <p14:cNvContentPartPr/>
                <p14:nvPr/>
              </p14:nvContentPartPr>
              <p14:xfrm>
                <a:off x="8510651" y="716455"/>
                <a:ext cx="353160" cy="115560"/>
              </p14:xfrm>
            </p:contentPart>
          </mc:Choice>
          <mc:Fallback xmlns="">
            <p:pic>
              <p:nvPicPr>
                <p:cNvPr id="27" name="Ink 26">
                  <a:extLst>
                    <a:ext uri="{FF2B5EF4-FFF2-40B4-BE49-F238E27FC236}">
                      <a16:creationId xmlns:a16="http://schemas.microsoft.com/office/drawing/2014/main" id="{F0330DD4-E494-A6F7-56E2-E6D1B322FFCE}"/>
                    </a:ext>
                  </a:extLst>
                </p:cNvPr>
                <p:cNvPicPr/>
                <p:nvPr/>
              </p:nvPicPr>
              <p:blipFill>
                <a:blip r:embed="rId39"/>
                <a:stretch>
                  <a:fillRect/>
                </a:stretch>
              </p:blipFill>
              <p:spPr>
                <a:xfrm>
                  <a:off x="8501651" y="707815"/>
                  <a:ext cx="37080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8" name="Ink 27">
                  <a:extLst>
                    <a:ext uri="{FF2B5EF4-FFF2-40B4-BE49-F238E27FC236}">
                      <a16:creationId xmlns:a16="http://schemas.microsoft.com/office/drawing/2014/main" id="{A8D281DA-7FED-A830-2C6B-3277B7299200}"/>
                    </a:ext>
                  </a:extLst>
                </p14:cNvPr>
                <p14:cNvContentPartPr/>
                <p14:nvPr/>
              </p14:nvContentPartPr>
              <p14:xfrm>
                <a:off x="8667251" y="592615"/>
                <a:ext cx="21240" cy="7200"/>
              </p14:xfrm>
            </p:contentPart>
          </mc:Choice>
          <mc:Fallback xmlns="">
            <p:pic>
              <p:nvPicPr>
                <p:cNvPr id="28" name="Ink 27">
                  <a:extLst>
                    <a:ext uri="{FF2B5EF4-FFF2-40B4-BE49-F238E27FC236}">
                      <a16:creationId xmlns:a16="http://schemas.microsoft.com/office/drawing/2014/main" id="{A8D281DA-7FED-A830-2C6B-3277B7299200}"/>
                    </a:ext>
                  </a:extLst>
                </p:cNvPr>
                <p:cNvPicPr/>
                <p:nvPr/>
              </p:nvPicPr>
              <p:blipFill>
                <a:blip r:embed="rId41"/>
                <a:stretch>
                  <a:fillRect/>
                </a:stretch>
              </p:blipFill>
              <p:spPr>
                <a:xfrm>
                  <a:off x="8658611" y="583975"/>
                  <a:ext cx="3888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9" name="Ink 28">
                  <a:extLst>
                    <a:ext uri="{FF2B5EF4-FFF2-40B4-BE49-F238E27FC236}">
                      <a16:creationId xmlns:a16="http://schemas.microsoft.com/office/drawing/2014/main" id="{9263121F-2A74-C10D-3273-B6FDCE1BF67A}"/>
                    </a:ext>
                  </a:extLst>
                </p14:cNvPr>
                <p14:cNvContentPartPr/>
                <p14:nvPr/>
              </p14:nvContentPartPr>
              <p14:xfrm>
                <a:off x="9098531" y="402535"/>
                <a:ext cx="482400" cy="420480"/>
              </p14:xfrm>
            </p:contentPart>
          </mc:Choice>
          <mc:Fallback xmlns="">
            <p:pic>
              <p:nvPicPr>
                <p:cNvPr id="29" name="Ink 28">
                  <a:extLst>
                    <a:ext uri="{FF2B5EF4-FFF2-40B4-BE49-F238E27FC236}">
                      <a16:creationId xmlns:a16="http://schemas.microsoft.com/office/drawing/2014/main" id="{9263121F-2A74-C10D-3273-B6FDCE1BF67A}"/>
                    </a:ext>
                  </a:extLst>
                </p:cNvPr>
                <p:cNvPicPr/>
                <p:nvPr/>
              </p:nvPicPr>
              <p:blipFill>
                <a:blip r:embed="rId43"/>
                <a:stretch>
                  <a:fillRect/>
                </a:stretch>
              </p:blipFill>
              <p:spPr>
                <a:xfrm>
                  <a:off x="9089891" y="393535"/>
                  <a:ext cx="500040" cy="4381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0" name="Ink 29">
                  <a:extLst>
                    <a:ext uri="{FF2B5EF4-FFF2-40B4-BE49-F238E27FC236}">
                      <a16:creationId xmlns:a16="http://schemas.microsoft.com/office/drawing/2014/main" id="{F0BFF834-D263-EB31-4020-56F0895FC9CE}"/>
                    </a:ext>
                  </a:extLst>
                </p14:cNvPr>
                <p14:cNvContentPartPr/>
                <p14:nvPr/>
              </p14:nvContentPartPr>
              <p14:xfrm>
                <a:off x="9116171" y="625015"/>
                <a:ext cx="244800" cy="24120"/>
              </p14:xfrm>
            </p:contentPart>
          </mc:Choice>
          <mc:Fallback xmlns="">
            <p:pic>
              <p:nvPicPr>
                <p:cNvPr id="30" name="Ink 29">
                  <a:extLst>
                    <a:ext uri="{FF2B5EF4-FFF2-40B4-BE49-F238E27FC236}">
                      <a16:creationId xmlns:a16="http://schemas.microsoft.com/office/drawing/2014/main" id="{F0BFF834-D263-EB31-4020-56F0895FC9CE}"/>
                    </a:ext>
                  </a:extLst>
                </p:cNvPr>
                <p:cNvPicPr/>
                <p:nvPr/>
              </p:nvPicPr>
              <p:blipFill>
                <a:blip r:embed="rId45"/>
                <a:stretch>
                  <a:fillRect/>
                </a:stretch>
              </p:blipFill>
              <p:spPr>
                <a:xfrm>
                  <a:off x="9107171" y="616015"/>
                  <a:ext cx="262440" cy="41760"/>
                </a:xfrm>
                <a:prstGeom prst="rect">
                  <a:avLst/>
                </a:prstGeom>
              </p:spPr>
            </p:pic>
          </mc:Fallback>
        </mc:AlternateContent>
      </p:grpSp>
      <p:grpSp>
        <p:nvGrpSpPr>
          <p:cNvPr id="35" name="Group 34">
            <a:extLst>
              <a:ext uri="{FF2B5EF4-FFF2-40B4-BE49-F238E27FC236}">
                <a16:creationId xmlns:a16="http://schemas.microsoft.com/office/drawing/2014/main" id="{EAD24F76-ABC2-68C1-DA15-C9A434715CC8}"/>
              </a:ext>
            </a:extLst>
          </p:cNvPr>
          <p:cNvGrpSpPr/>
          <p:nvPr/>
        </p:nvGrpSpPr>
        <p:grpSpPr>
          <a:xfrm>
            <a:off x="9799091" y="500815"/>
            <a:ext cx="1339920" cy="326160"/>
            <a:chOff x="9799091" y="500815"/>
            <a:chExt cx="1339920" cy="326160"/>
          </a:xfrm>
        </p:grpSpPr>
        <mc:AlternateContent xmlns:mc="http://schemas.openxmlformats.org/markup-compatibility/2006" xmlns:p14="http://schemas.microsoft.com/office/powerpoint/2010/main">
          <mc:Choice Requires="p14">
            <p:contentPart p14:bwMode="auto" r:id="rId46">
              <p14:nvContentPartPr>
                <p14:cNvPr id="32" name="Ink 31">
                  <a:extLst>
                    <a:ext uri="{FF2B5EF4-FFF2-40B4-BE49-F238E27FC236}">
                      <a16:creationId xmlns:a16="http://schemas.microsoft.com/office/drawing/2014/main" id="{2CEFDB8A-8E13-E85D-7580-DD8E55712664}"/>
                    </a:ext>
                  </a:extLst>
                </p14:cNvPr>
                <p14:cNvContentPartPr/>
                <p14:nvPr/>
              </p14:nvContentPartPr>
              <p14:xfrm>
                <a:off x="9799091" y="500815"/>
                <a:ext cx="1339920" cy="326160"/>
              </p14:xfrm>
            </p:contentPart>
          </mc:Choice>
          <mc:Fallback xmlns="">
            <p:pic>
              <p:nvPicPr>
                <p:cNvPr id="32" name="Ink 31">
                  <a:extLst>
                    <a:ext uri="{FF2B5EF4-FFF2-40B4-BE49-F238E27FC236}">
                      <a16:creationId xmlns:a16="http://schemas.microsoft.com/office/drawing/2014/main" id="{2CEFDB8A-8E13-E85D-7580-DD8E55712664}"/>
                    </a:ext>
                  </a:extLst>
                </p:cNvPr>
                <p:cNvPicPr/>
                <p:nvPr/>
              </p:nvPicPr>
              <p:blipFill>
                <a:blip r:embed="rId47"/>
                <a:stretch>
                  <a:fillRect/>
                </a:stretch>
              </p:blipFill>
              <p:spPr>
                <a:xfrm>
                  <a:off x="9790091" y="491815"/>
                  <a:ext cx="1357560" cy="3438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3" name="Ink 32">
                  <a:extLst>
                    <a:ext uri="{FF2B5EF4-FFF2-40B4-BE49-F238E27FC236}">
                      <a16:creationId xmlns:a16="http://schemas.microsoft.com/office/drawing/2014/main" id="{D1B8B475-5086-BD5A-1C44-631A89F36C83}"/>
                    </a:ext>
                  </a:extLst>
                </p14:cNvPr>
                <p14:cNvContentPartPr/>
                <p14:nvPr/>
              </p14:nvContentPartPr>
              <p14:xfrm>
                <a:off x="10556531" y="654535"/>
                <a:ext cx="333720" cy="50400"/>
              </p14:xfrm>
            </p:contentPart>
          </mc:Choice>
          <mc:Fallback xmlns="">
            <p:pic>
              <p:nvPicPr>
                <p:cNvPr id="33" name="Ink 32">
                  <a:extLst>
                    <a:ext uri="{FF2B5EF4-FFF2-40B4-BE49-F238E27FC236}">
                      <a16:creationId xmlns:a16="http://schemas.microsoft.com/office/drawing/2014/main" id="{D1B8B475-5086-BD5A-1C44-631A89F36C83}"/>
                    </a:ext>
                  </a:extLst>
                </p:cNvPr>
                <p:cNvPicPr/>
                <p:nvPr/>
              </p:nvPicPr>
              <p:blipFill>
                <a:blip r:embed="rId49"/>
                <a:stretch>
                  <a:fillRect/>
                </a:stretch>
              </p:blipFill>
              <p:spPr>
                <a:xfrm>
                  <a:off x="10547531" y="645895"/>
                  <a:ext cx="35136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4" name="Ink 33">
                  <a:extLst>
                    <a:ext uri="{FF2B5EF4-FFF2-40B4-BE49-F238E27FC236}">
                      <a16:creationId xmlns:a16="http://schemas.microsoft.com/office/drawing/2014/main" id="{9A9F58D6-CF43-1DE6-128C-2EF539D1EF0F}"/>
                    </a:ext>
                  </a:extLst>
                </p14:cNvPr>
                <p14:cNvContentPartPr/>
                <p14:nvPr/>
              </p14:nvContentPartPr>
              <p14:xfrm>
                <a:off x="10079531" y="620695"/>
                <a:ext cx="9720" cy="14400"/>
              </p14:xfrm>
            </p:contentPart>
          </mc:Choice>
          <mc:Fallback xmlns="">
            <p:pic>
              <p:nvPicPr>
                <p:cNvPr id="34" name="Ink 33">
                  <a:extLst>
                    <a:ext uri="{FF2B5EF4-FFF2-40B4-BE49-F238E27FC236}">
                      <a16:creationId xmlns:a16="http://schemas.microsoft.com/office/drawing/2014/main" id="{9A9F58D6-CF43-1DE6-128C-2EF539D1EF0F}"/>
                    </a:ext>
                  </a:extLst>
                </p:cNvPr>
                <p:cNvPicPr/>
                <p:nvPr/>
              </p:nvPicPr>
              <p:blipFill>
                <a:blip r:embed="rId51"/>
                <a:stretch>
                  <a:fillRect/>
                </a:stretch>
              </p:blipFill>
              <p:spPr>
                <a:xfrm>
                  <a:off x="10070891" y="612055"/>
                  <a:ext cx="27360" cy="32040"/>
                </a:xfrm>
                <a:prstGeom prst="rect">
                  <a:avLst/>
                </a:prstGeom>
              </p:spPr>
            </p:pic>
          </mc:Fallback>
        </mc:AlternateContent>
      </p:grpSp>
      <p:grpSp>
        <p:nvGrpSpPr>
          <p:cNvPr id="48" name="Group 47">
            <a:extLst>
              <a:ext uri="{FF2B5EF4-FFF2-40B4-BE49-F238E27FC236}">
                <a16:creationId xmlns:a16="http://schemas.microsoft.com/office/drawing/2014/main" id="{043E58DA-A353-44D7-F8A4-B182149D8E25}"/>
              </a:ext>
            </a:extLst>
          </p:cNvPr>
          <p:cNvGrpSpPr/>
          <p:nvPr/>
        </p:nvGrpSpPr>
        <p:grpSpPr>
          <a:xfrm>
            <a:off x="4792211" y="958015"/>
            <a:ext cx="4621320" cy="551520"/>
            <a:chOff x="4792211" y="958015"/>
            <a:chExt cx="4621320" cy="551520"/>
          </a:xfrm>
        </p:grpSpPr>
        <mc:AlternateContent xmlns:mc="http://schemas.openxmlformats.org/markup-compatibility/2006" xmlns:p14="http://schemas.microsoft.com/office/powerpoint/2010/main">
          <mc:Choice Requires="p14">
            <p:contentPart p14:bwMode="auto" r:id="rId52">
              <p14:nvContentPartPr>
                <p14:cNvPr id="36" name="Ink 35">
                  <a:extLst>
                    <a:ext uri="{FF2B5EF4-FFF2-40B4-BE49-F238E27FC236}">
                      <a16:creationId xmlns:a16="http://schemas.microsoft.com/office/drawing/2014/main" id="{87EAEFC3-DAC3-1466-FE07-9F1B90EDBC0B}"/>
                    </a:ext>
                  </a:extLst>
                </p14:cNvPr>
                <p14:cNvContentPartPr/>
                <p14:nvPr/>
              </p14:nvContentPartPr>
              <p14:xfrm>
                <a:off x="4792211" y="1077535"/>
                <a:ext cx="219600" cy="399960"/>
              </p14:xfrm>
            </p:contentPart>
          </mc:Choice>
          <mc:Fallback xmlns="">
            <p:pic>
              <p:nvPicPr>
                <p:cNvPr id="36" name="Ink 35">
                  <a:extLst>
                    <a:ext uri="{FF2B5EF4-FFF2-40B4-BE49-F238E27FC236}">
                      <a16:creationId xmlns:a16="http://schemas.microsoft.com/office/drawing/2014/main" id="{87EAEFC3-DAC3-1466-FE07-9F1B90EDBC0B}"/>
                    </a:ext>
                  </a:extLst>
                </p:cNvPr>
                <p:cNvPicPr/>
                <p:nvPr/>
              </p:nvPicPr>
              <p:blipFill>
                <a:blip r:embed="rId53"/>
                <a:stretch>
                  <a:fillRect/>
                </a:stretch>
              </p:blipFill>
              <p:spPr>
                <a:xfrm>
                  <a:off x="4783571" y="1068895"/>
                  <a:ext cx="237240" cy="4176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7" name="Ink 36">
                  <a:extLst>
                    <a:ext uri="{FF2B5EF4-FFF2-40B4-BE49-F238E27FC236}">
                      <a16:creationId xmlns:a16="http://schemas.microsoft.com/office/drawing/2014/main" id="{5B899A47-3033-86E6-DBA6-C48BE0CF9214}"/>
                    </a:ext>
                  </a:extLst>
                </p14:cNvPr>
                <p14:cNvContentPartPr/>
                <p14:nvPr/>
              </p14:nvContentPartPr>
              <p14:xfrm>
                <a:off x="5237891" y="958015"/>
                <a:ext cx="525600" cy="335880"/>
              </p14:xfrm>
            </p:contentPart>
          </mc:Choice>
          <mc:Fallback xmlns="">
            <p:pic>
              <p:nvPicPr>
                <p:cNvPr id="37" name="Ink 36">
                  <a:extLst>
                    <a:ext uri="{FF2B5EF4-FFF2-40B4-BE49-F238E27FC236}">
                      <a16:creationId xmlns:a16="http://schemas.microsoft.com/office/drawing/2014/main" id="{5B899A47-3033-86E6-DBA6-C48BE0CF9214}"/>
                    </a:ext>
                  </a:extLst>
                </p:cNvPr>
                <p:cNvPicPr/>
                <p:nvPr/>
              </p:nvPicPr>
              <p:blipFill>
                <a:blip r:embed="rId55"/>
                <a:stretch>
                  <a:fillRect/>
                </a:stretch>
              </p:blipFill>
              <p:spPr>
                <a:xfrm>
                  <a:off x="5229251" y="949375"/>
                  <a:ext cx="543240" cy="3535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8" name="Ink 37">
                  <a:extLst>
                    <a:ext uri="{FF2B5EF4-FFF2-40B4-BE49-F238E27FC236}">
                      <a16:creationId xmlns:a16="http://schemas.microsoft.com/office/drawing/2014/main" id="{8551A24F-100B-5296-7DBC-B4AC0A6E7A4C}"/>
                    </a:ext>
                  </a:extLst>
                </p14:cNvPr>
                <p14:cNvContentPartPr/>
                <p14:nvPr/>
              </p14:nvContentPartPr>
              <p14:xfrm>
                <a:off x="5327531" y="1131895"/>
                <a:ext cx="215280" cy="29520"/>
              </p14:xfrm>
            </p:contentPart>
          </mc:Choice>
          <mc:Fallback xmlns="">
            <p:pic>
              <p:nvPicPr>
                <p:cNvPr id="38" name="Ink 37">
                  <a:extLst>
                    <a:ext uri="{FF2B5EF4-FFF2-40B4-BE49-F238E27FC236}">
                      <a16:creationId xmlns:a16="http://schemas.microsoft.com/office/drawing/2014/main" id="{8551A24F-100B-5296-7DBC-B4AC0A6E7A4C}"/>
                    </a:ext>
                  </a:extLst>
                </p:cNvPr>
                <p:cNvPicPr/>
                <p:nvPr/>
              </p:nvPicPr>
              <p:blipFill>
                <a:blip r:embed="rId57"/>
                <a:stretch>
                  <a:fillRect/>
                </a:stretch>
              </p:blipFill>
              <p:spPr>
                <a:xfrm>
                  <a:off x="5318531" y="1123255"/>
                  <a:ext cx="23292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0" name="Ink 39">
                  <a:extLst>
                    <a:ext uri="{FF2B5EF4-FFF2-40B4-BE49-F238E27FC236}">
                      <a16:creationId xmlns:a16="http://schemas.microsoft.com/office/drawing/2014/main" id="{1CA35A18-AAC5-B4E3-BCBE-DA7529A945ED}"/>
                    </a:ext>
                  </a:extLst>
                </p14:cNvPr>
                <p14:cNvContentPartPr/>
                <p14:nvPr/>
              </p14:nvContentPartPr>
              <p14:xfrm>
                <a:off x="5962571" y="973495"/>
                <a:ext cx="1503720" cy="367200"/>
              </p14:xfrm>
            </p:contentPart>
          </mc:Choice>
          <mc:Fallback xmlns="">
            <p:pic>
              <p:nvPicPr>
                <p:cNvPr id="40" name="Ink 39">
                  <a:extLst>
                    <a:ext uri="{FF2B5EF4-FFF2-40B4-BE49-F238E27FC236}">
                      <a16:creationId xmlns:a16="http://schemas.microsoft.com/office/drawing/2014/main" id="{1CA35A18-AAC5-B4E3-BCBE-DA7529A945ED}"/>
                    </a:ext>
                  </a:extLst>
                </p:cNvPr>
                <p:cNvPicPr/>
                <p:nvPr/>
              </p:nvPicPr>
              <p:blipFill>
                <a:blip r:embed="rId59"/>
                <a:stretch>
                  <a:fillRect/>
                </a:stretch>
              </p:blipFill>
              <p:spPr>
                <a:xfrm>
                  <a:off x="5953571" y="964855"/>
                  <a:ext cx="1521360" cy="3848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1" name="Ink 40">
                  <a:extLst>
                    <a:ext uri="{FF2B5EF4-FFF2-40B4-BE49-F238E27FC236}">
                      <a16:creationId xmlns:a16="http://schemas.microsoft.com/office/drawing/2014/main" id="{32B57E43-AD16-AEE4-F044-EDCFF212A852}"/>
                    </a:ext>
                  </a:extLst>
                </p14:cNvPr>
                <p14:cNvContentPartPr/>
                <p14:nvPr/>
              </p14:nvContentPartPr>
              <p14:xfrm>
                <a:off x="7648811" y="1146295"/>
                <a:ext cx="879840" cy="363240"/>
              </p14:xfrm>
            </p:contentPart>
          </mc:Choice>
          <mc:Fallback xmlns="">
            <p:pic>
              <p:nvPicPr>
                <p:cNvPr id="41" name="Ink 40">
                  <a:extLst>
                    <a:ext uri="{FF2B5EF4-FFF2-40B4-BE49-F238E27FC236}">
                      <a16:creationId xmlns:a16="http://schemas.microsoft.com/office/drawing/2014/main" id="{32B57E43-AD16-AEE4-F044-EDCFF212A852}"/>
                    </a:ext>
                  </a:extLst>
                </p:cNvPr>
                <p:cNvPicPr/>
                <p:nvPr/>
              </p:nvPicPr>
              <p:blipFill>
                <a:blip r:embed="rId61"/>
                <a:stretch>
                  <a:fillRect/>
                </a:stretch>
              </p:blipFill>
              <p:spPr>
                <a:xfrm>
                  <a:off x="7640171" y="1137655"/>
                  <a:ext cx="897480" cy="3808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2" name="Ink 41">
                  <a:extLst>
                    <a:ext uri="{FF2B5EF4-FFF2-40B4-BE49-F238E27FC236}">
                      <a16:creationId xmlns:a16="http://schemas.microsoft.com/office/drawing/2014/main" id="{6FACAEDD-AB90-AF2A-9050-B84051A05970}"/>
                    </a:ext>
                  </a:extLst>
                </p14:cNvPr>
                <p14:cNvContentPartPr/>
                <p14:nvPr/>
              </p14:nvContentPartPr>
              <p14:xfrm>
                <a:off x="8257211" y="1133335"/>
                <a:ext cx="16200" cy="14400"/>
              </p14:xfrm>
            </p:contentPart>
          </mc:Choice>
          <mc:Fallback xmlns="">
            <p:pic>
              <p:nvPicPr>
                <p:cNvPr id="42" name="Ink 41">
                  <a:extLst>
                    <a:ext uri="{FF2B5EF4-FFF2-40B4-BE49-F238E27FC236}">
                      <a16:creationId xmlns:a16="http://schemas.microsoft.com/office/drawing/2014/main" id="{6FACAEDD-AB90-AF2A-9050-B84051A05970}"/>
                    </a:ext>
                  </a:extLst>
                </p:cNvPr>
                <p:cNvPicPr/>
                <p:nvPr/>
              </p:nvPicPr>
              <p:blipFill>
                <a:blip r:embed="rId37"/>
                <a:stretch>
                  <a:fillRect/>
                </a:stretch>
              </p:blipFill>
              <p:spPr>
                <a:xfrm>
                  <a:off x="8248211" y="1124335"/>
                  <a:ext cx="3384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4" name="Ink 43">
                  <a:extLst>
                    <a:ext uri="{FF2B5EF4-FFF2-40B4-BE49-F238E27FC236}">
                      <a16:creationId xmlns:a16="http://schemas.microsoft.com/office/drawing/2014/main" id="{E9B003BA-5705-6362-7CDA-732963275DED}"/>
                    </a:ext>
                  </a:extLst>
                </p14:cNvPr>
                <p14:cNvContentPartPr/>
                <p14:nvPr/>
              </p14:nvContentPartPr>
              <p14:xfrm>
                <a:off x="8878931" y="1118215"/>
                <a:ext cx="264960" cy="234360"/>
              </p14:xfrm>
            </p:contentPart>
          </mc:Choice>
          <mc:Fallback xmlns="">
            <p:pic>
              <p:nvPicPr>
                <p:cNvPr id="44" name="Ink 43">
                  <a:extLst>
                    <a:ext uri="{FF2B5EF4-FFF2-40B4-BE49-F238E27FC236}">
                      <a16:creationId xmlns:a16="http://schemas.microsoft.com/office/drawing/2014/main" id="{E9B003BA-5705-6362-7CDA-732963275DED}"/>
                    </a:ext>
                  </a:extLst>
                </p:cNvPr>
                <p:cNvPicPr/>
                <p:nvPr/>
              </p:nvPicPr>
              <p:blipFill>
                <a:blip r:embed="rId64"/>
                <a:stretch>
                  <a:fillRect/>
                </a:stretch>
              </p:blipFill>
              <p:spPr>
                <a:xfrm>
                  <a:off x="8869931" y="1109575"/>
                  <a:ext cx="28260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5" name="Ink 44">
                  <a:extLst>
                    <a:ext uri="{FF2B5EF4-FFF2-40B4-BE49-F238E27FC236}">
                      <a16:creationId xmlns:a16="http://schemas.microsoft.com/office/drawing/2014/main" id="{4126A886-A185-B498-1479-7D9F0AB10830}"/>
                    </a:ext>
                  </a:extLst>
                </p14:cNvPr>
                <p14:cNvContentPartPr/>
                <p14:nvPr/>
              </p14:nvContentPartPr>
              <p14:xfrm>
                <a:off x="8878931" y="1146655"/>
                <a:ext cx="315360" cy="20880"/>
              </p14:xfrm>
            </p:contentPart>
          </mc:Choice>
          <mc:Fallback xmlns="">
            <p:pic>
              <p:nvPicPr>
                <p:cNvPr id="45" name="Ink 44">
                  <a:extLst>
                    <a:ext uri="{FF2B5EF4-FFF2-40B4-BE49-F238E27FC236}">
                      <a16:creationId xmlns:a16="http://schemas.microsoft.com/office/drawing/2014/main" id="{4126A886-A185-B498-1479-7D9F0AB10830}"/>
                    </a:ext>
                  </a:extLst>
                </p:cNvPr>
                <p:cNvPicPr/>
                <p:nvPr/>
              </p:nvPicPr>
              <p:blipFill>
                <a:blip r:embed="rId66"/>
                <a:stretch>
                  <a:fillRect/>
                </a:stretch>
              </p:blipFill>
              <p:spPr>
                <a:xfrm>
                  <a:off x="8869931" y="1137655"/>
                  <a:ext cx="33300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6" name="Ink 45">
                  <a:extLst>
                    <a:ext uri="{FF2B5EF4-FFF2-40B4-BE49-F238E27FC236}">
                      <a16:creationId xmlns:a16="http://schemas.microsoft.com/office/drawing/2014/main" id="{A3469031-1443-5C35-A42F-9EB7973CAB58}"/>
                    </a:ext>
                  </a:extLst>
                </p14:cNvPr>
                <p14:cNvContentPartPr/>
                <p14:nvPr/>
              </p14:nvContentPartPr>
              <p14:xfrm>
                <a:off x="8839691" y="1018855"/>
                <a:ext cx="457200" cy="23760"/>
              </p14:xfrm>
            </p:contentPart>
          </mc:Choice>
          <mc:Fallback xmlns="">
            <p:pic>
              <p:nvPicPr>
                <p:cNvPr id="46" name="Ink 45">
                  <a:extLst>
                    <a:ext uri="{FF2B5EF4-FFF2-40B4-BE49-F238E27FC236}">
                      <a16:creationId xmlns:a16="http://schemas.microsoft.com/office/drawing/2014/main" id="{A3469031-1443-5C35-A42F-9EB7973CAB58}"/>
                    </a:ext>
                  </a:extLst>
                </p:cNvPr>
                <p:cNvPicPr/>
                <p:nvPr/>
              </p:nvPicPr>
              <p:blipFill>
                <a:blip r:embed="rId68"/>
                <a:stretch>
                  <a:fillRect/>
                </a:stretch>
              </p:blipFill>
              <p:spPr>
                <a:xfrm>
                  <a:off x="8830691" y="1009855"/>
                  <a:ext cx="47484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7" name="Ink 46">
                  <a:extLst>
                    <a:ext uri="{FF2B5EF4-FFF2-40B4-BE49-F238E27FC236}">
                      <a16:creationId xmlns:a16="http://schemas.microsoft.com/office/drawing/2014/main" id="{59C20382-BBB9-08DB-2DE3-49B3B3850065}"/>
                    </a:ext>
                  </a:extLst>
                </p14:cNvPr>
                <p14:cNvContentPartPr/>
                <p14:nvPr/>
              </p14:nvContentPartPr>
              <p14:xfrm>
                <a:off x="9374651" y="1346815"/>
                <a:ext cx="38880" cy="83160"/>
              </p14:xfrm>
            </p:contentPart>
          </mc:Choice>
          <mc:Fallback xmlns="">
            <p:pic>
              <p:nvPicPr>
                <p:cNvPr id="47" name="Ink 46">
                  <a:extLst>
                    <a:ext uri="{FF2B5EF4-FFF2-40B4-BE49-F238E27FC236}">
                      <a16:creationId xmlns:a16="http://schemas.microsoft.com/office/drawing/2014/main" id="{59C20382-BBB9-08DB-2DE3-49B3B3850065}"/>
                    </a:ext>
                  </a:extLst>
                </p:cNvPr>
                <p:cNvPicPr/>
                <p:nvPr/>
              </p:nvPicPr>
              <p:blipFill>
                <a:blip r:embed="rId70"/>
                <a:stretch>
                  <a:fillRect/>
                </a:stretch>
              </p:blipFill>
              <p:spPr>
                <a:xfrm>
                  <a:off x="9366011" y="1337815"/>
                  <a:ext cx="56520" cy="100800"/>
                </a:xfrm>
                <a:prstGeom prst="rect">
                  <a:avLst/>
                </a:prstGeom>
              </p:spPr>
            </p:pic>
          </mc:Fallback>
        </mc:AlternateContent>
      </p:grpSp>
      <p:grpSp>
        <p:nvGrpSpPr>
          <p:cNvPr id="54" name="Group 53">
            <a:extLst>
              <a:ext uri="{FF2B5EF4-FFF2-40B4-BE49-F238E27FC236}">
                <a16:creationId xmlns:a16="http://schemas.microsoft.com/office/drawing/2014/main" id="{94764C20-D743-EB90-54C0-D3F2C7A232D6}"/>
              </a:ext>
            </a:extLst>
          </p:cNvPr>
          <p:cNvGrpSpPr/>
          <p:nvPr/>
        </p:nvGrpSpPr>
        <p:grpSpPr>
          <a:xfrm>
            <a:off x="1131371" y="2045215"/>
            <a:ext cx="477360" cy="470520"/>
            <a:chOff x="1131371" y="2045215"/>
            <a:chExt cx="477360" cy="470520"/>
          </a:xfrm>
        </p:grpSpPr>
        <mc:AlternateContent xmlns:mc="http://schemas.openxmlformats.org/markup-compatibility/2006" xmlns:p14="http://schemas.microsoft.com/office/powerpoint/2010/main">
          <mc:Choice Requires="p14">
            <p:contentPart p14:bwMode="auto" r:id="rId71">
              <p14:nvContentPartPr>
                <p14:cNvPr id="49" name="Ink 48">
                  <a:extLst>
                    <a:ext uri="{FF2B5EF4-FFF2-40B4-BE49-F238E27FC236}">
                      <a16:creationId xmlns:a16="http://schemas.microsoft.com/office/drawing/2014/main" id="{FDB5D222-AD30-76ED-A61F-CD002B84B529}"/>
                    </a:ext>
                  </a:extLst>
                </p14:cNvPr>
                <p14:cNvContentPartPr/>
                <p14:nvPr/>
              </p14:nvContentPartPr>
              <p14:xfrm>
                <a:off x="1131371" y="2167615"/>
                <a:ext cx="31320" cy="325440"/>
              </p14:xfrm>
            </p:contentPart>
          </mc:Choice>
          <mc:Fallback xmlns="">
            <p:pic>
              <p:nvPicPr>
                <p:cNvPr id="49" name="Ink 48">
                  <a:extLst>
                    <a:ext uri="{FF2B5EF4-FFF2-40B4-BE49-F238E27FC236}">
                      <a16:creationId xmlns:a16="http://schemas.microsoft.com/office/drawing/2014/main" id="{FDB5D222-AD30-76ED-A61F-CD002B84B529}"/>
                    </a:ext>
                  </a:extLst>
                </p:cNvPr>
                <p:cNvPicPr/>
                <p:nvPr/>
              </p:nvPicPr>
              <p:blipFill>
                <a:blip r:embed="rId72"/>
                <a:stretch>
                  <a:fillRect/>
                </a:stretch>
              </p:blipFill>
              <p:spPr>
                <a:xfrm>
                  <a:off x="1122731" y="2158615"/>
                  <a:ext cx="48960" cy="3430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0" name="Ink 49">
                  <a:extLst>
                    <a:ext uri="{FF2B5EF4-FFF2-40B4-BE49-F238E27FC236}">
                      <a16:creationId xmlns:a16="http://schemas.microsoft.com/office/drawing/2014/main" id="{FDC50EA7-8973-D873-EBF0-BB99FD49EE21}"/>
                    </a:ext>
                  </a:extLst>
                </p14:cNvPr>
                <p14:cNvContentPartPr/>
                <p14:nvPr/>
              </p14:nvContentPartPr>
              <p14:xfrm>
                <a:off x="1324331" y="2189575"/>
                <a:ext cx="59040" cy="285120"/>
              </p14:xfrm>
            </p:contentPart>
          </mc:Choice>
          <mc:Fallback xmlns="">
            <p:pic>
              <p:nvPicPr>
                <p:cNvPr id="50" name="Ink 49">
                  <a:extLst>
                    <a:ext uri="{FF2B5EF4-FFF2-40B4-BE49-F238E27FC236}">
                      <a16:creationId xmlns:a16="http://schemas.microsoft.com/office/drawing/2014/main" id="{FDC50EA7-8973-D873-EBF0-BB99FD49EE21}"/>
                    </a:ext>
                  </a:extLst>
                </p:cNvPr>
                <p:cNvPicPr/>
                <p:nvPr/>
              </p:nvPicPr>
              <p:blipFill>
                <a:blip r:embed="rId74"/>
                <a:stretch>
                  <a:fillRect/>
                </a:stretch>
              </p:blipFill>
              <p:spPr>
                <a:xfrm>
                  <a:off x="1315331" y="2180935"/>
                  <a:ext cx="76680" cy="3027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1" name="Ink 50">
                  <a:extLst>
                    <a:ext uri="{FF2B5EF4-FFF2-40B4-BE49-F238E27FC236}">
                      <a16:creationId xmlns:a16="http://schemas.microsoft.com/office/drawing/2014/main" id="{201A0644-8418-5835-0DF6-748378D44DAE}"/>
                    </a:ext>
                  </a:extLst>
                </p14:cNvPr>
                <p14:cNvContentPartPr/>
                <p14:nvPr/>
              </p14:nvContentPartPr>
              <p14:xfrm>
                <a:off x="1170971" y="2354455"/>
                <a:ext cx="211680" cy="15480"/>
              </p14:xfrm>
            </p:contentPart>
          </mc:Choice>
          <mc:Fallback xmlns="">
            <p:pic>
              <p:nvPicPr>
                <p:cNvPr id="51" name="Ink 50">
                  <a:extLst>
                    <a:ext uri="{FF2B5EF4-FFF2-40B4-BE49-F238E27FC236}">
                      <a16:creationId xmlns:a16="http://schemas.microsoft.com/office/drawing/2014/main" id="{201A0644-8418-5835-0DF6-748378D44DAE}"/>
                    </a:ext>
                  </a:extLst>
                </p:cNvPr>
                <p:cNvPicPr/>
                <p:nvPr/>
              </p:nvPicPr>
              <p:blipFill>
                <a:blip r:embed="rId76"/>
                <a:stretch>
                  <a:fillRect/>
                </a:stretch>
              </p:blipFill>
              <p:spPr>
                <a:xfrm>
                  <a:off x="1162331" y="2345815"/>
                  <a:ext cx="22932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2" name="Ink 51">
                  <a:extLst>
                    <a:ext uri="{FF2B5EF4-FFF2-40B4-BE49-F238E27FC236}">
                      <a16:creationId xmlns:a16="http://schemas.microsoft.com/office/drawing/2014/main" id="{E1DBF983-575E-DA49-DE9A-8F24F4CE49E5}"/>
                    </a:ext>
                  </a:extLst>
                </p14:cNvPr>
                <p14:cNvContentPartPr/>
                <p14:nvPr/>
              </p14:nvContentPartPr>
              <p14:xfrm>
                <a:off x="1439531" y="2427535"/>
                <a:ext cx="169200" cy="88200"/>
              </p14:xfrm>
            </p:contentPart>
          </mc:Choice>
          <mc:Fallback xmlns="">
            <p:pic>
              <p:nvPicPr>
                <p:cNvPr id="52" name="Ink 51">
                  <a:extLst>
                    <a:ext uri="{FF2B5EF4-FFF2-40B4-BE49-F238E27FC236}">
                      <a16:creationId xmlns:a16="http://schemas.microsoft.com/office/drawing/2014/main" id="{E1DBF983-575E-DA49-DE9A-8F24F4CE49E5}"/>
                    </a:ext>
                  </a:extLst>
                </p:cNvPr>
                <p:cNvPicPr/>
                <p:nvPr/>
              </p:nvPicPr>
              <p:blipFill>
                <a:blip r:embed="rId78"/>
                <a:stretch>
                  <a:fillRect/>
                </a:stretch>
              </p:blipFill>
              <p:spPr>
                <a:xfrm>
                  <a:off x="1430531" y="2418535"/>
                  <a:ext cx="18684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3" name="Ink 52">
                  <a:extLst>
                    <a:ext uri="{FF2B5EF4-FFF2-40B4-BE49-F238E27FC236}">
                      <a16:creationId xmlns:a16="http://schemas.microsoft.com/office/drawing/2014/main" id="{AD3A4EA7-6B43-BA75-723D-2D2C69736C13}"/>
                    </a:ext>
                  </a:extLst>
                </p14:cNvPr>
                <p14:cNvContentPartPr/>
                <p14:nvPr/>
              </p14:nvContentPartPr>
              <p14:xfrm>
                <a:off x="1138211" y="2045215"/>
                <a:ext cx="362880" cy="40680"/>
              </p14:xfrm>
            </p:contentPart>
          </mc:Choice>
          <mc:Fallback xmlns="">
            <p:pic>
              <p:nvPicPr>
                <p:cNvPr id="53" name="Ink 52">
                  <a:extLst>
                    <a:ext uri="{FF2B5EF4-FFF2-40B4-BE49-F238E27FC236}">
                      <a16:creationId xmlns:a16="http://schemas.microsoft.com/office/drawing/2014/main" id="{AD3A4EA7-6B43-BA75-723D-2D2C69736C13}"/>
                    </a:ext>
                  </a:extLst>
                </p:cNvPr>
                <p:cNvPicPr/>
                <p:nvPr/>
              </p:nvPicPr>
              <p:blipFill>
                <a:blip r:embed="rId80"/>
                <a:stretch>
                  <a:fillRect/>
                </a:stretch>
              </p:blipFill>
              <p:spPr>
                <a:xfrm>
                  <a:off x="1129571" y="2036215"/>
                  <a:ext cx="380520" cy="58320"/>
                </a:xfrm>
                <a:prstGeom prst="rect">
                  <a:avLst/>
                </a:prstGeom>
              </p:spPr>
            </p:pic>
          </mc:Fallback>
        </mc:AlternateContent>
      </p:grpSp>
      <p:grpSp>
        <p:nvGrpSpPr>
          <p:cNvPr id="72" name="Group 71">
            <a:extLst>
              <a:ext uri="{FF2B5EF4-FFF2-40B4-BE49-F238E27FC236}">
                <a16:creationId xmlns:a16="http://schemas.microsoft.com/office/drawing/2014/main" id="{196EDF0A-904D-8844-520F-62273D2151B2}"/>
              </a:ext>
            </a:extLst>
          </p:cNvPr>
          <p:cNvGrpSpPr/>
          <p:nvPr/>
        </p:nvGrpSpPr>
        <p:grpSpPr>
          <a:xfrm>
            <a:off x="1923731" y="1964575"/>
            <a:ext cx="2030400" cy="942480"/>
            <a:chOff x="1923731" y="1964575"/>
            <a:chExt cx="2030400" cy="942480"/>
          </a:xfrm>
        </p:grpSpPr>
        <mc:AlternateContent xmlns:mc="http://schemas.openxmlformats.org/markup-compatibility/2006" xmlns:p14="http://schemas.microsoft.com/office/powerpoint/2010/main">
          <mc:Choice Requires="p14">
            <p:contentPart p14:bwMode="auto" r:id="rId81">
              <p14:nvContentPartPr>
                <p14:cNvPr id="55" name="Ink 54">
                  <a:extLst>
                    <a:ext uri="{FF2B5EF4-FFF2-40B4-BE49-F238E27FC236}">
                      <a16:creationId xmlns:a16="http://schemas.microsoft.com/office/drawing/2014/main" id="{281288D2-6CBB-3D3D-571C-4B76E6D3E051}"/>
                    </a:ext>
                  </a:extLst>
                </p14:cNvPr>
                <p14:cNvContentPartPr/>
                <p14:nvPr/>
              </p14:nvContentPartPr>
              <p14:xfrm>
                <a:off x="1930211" y="2270575"/>
                <a:ext cx="199440" cy="15480"/>
              </p14:xfrm>
            </p:contentPart>
          </mc:Choice>
          <mc:Fallback xmlns="">
            <p:pic>
              <p:nvPicPr>
                <p:cNvPr id="55" name="Ink 54">
                  <a:extLst>
                    <a:ext uri="{FF2B5EF4-FFF2-40B4-BE49-F238E27FC236}">
                      <a16:creationId xmlns:a16="http://schemas.microsoft.com/office/drawing/2014/main" id="{281288D2-6CBB-3D3D-571C-4B76E6D3E051}"/>
                    </a:ext>
                  </a:extLst>
                </p:cNvPr>
                <p:cNvPicPr/>
                <p:nvPr/>
              </p:nvPicPr>
              <p:blipFill>
                <a:blip r:embed="rId82"/>
                <a:stretch>
                  <a:fillRect/>
                </a:stretch>
              </p:blipFill>
              <p:spPr>
                <a:xfrm>
                  <a:off x="1921211" y="2261935"/>
                  <a:ext cx="21708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6" name="Ink 55">
                  <a:extLst>
                    <a:ext uri="{FF2B5EF4-FFF2-40B4-BE49-F238E27FC236}">
                      <a16:creationId xmlns:a16="http://schemas.microsoft.com/office/drawing/2014/main" id="{5E492326-4445-3EE6-7632-60DFB837D6CE}"/>
                    </a:ext>
                  </a:extLst>
                </p14:cNvPr>
                <p14:cNvContentPartPr/>
                <p14:nvPr/>
              </p14:nvContentPartPr>
              <p14:xfrm>
                <a:off x="1923731" y="2417815"/>
                <a:ext cx="191880" cy="13320"/>
              </p14:xfrm>
            </p:contentPart>
          </mc:Choice>
          <mc:Fallback xmlns="">
            <p:pic>
              <p:nvPicPr>
                <p:cNvPr id="56" name="Ink 55">
                  <a:extLst>
                    <a:ext uri="{FF2B5EF4-FFF2-40B4-BE49-F238E27FC236}">
                      <a16:creationId xmlns:a16="http://schemas.microsoft.com/office/drawing/2014/main" id="{5E492326-4445-3EE6-7632-60DFB837D6CE}"/>
                    </a:ext>
                  </a:extLst>
                </p:cNvPr>
                <p:cNvPicPr/>
                <p:nvPr/>
              </p:nvPicPr>
              <p:blipFill>
                <a:blip r:embed="rId84"/>
                <a:stretch>
                  <a:fillRect/>
                </a:stretch>
              </p:blipFill>
              <p:spPr>
                <a:xfrm>
                  <a:off x="1914731" y="2408815"/>
                  <a:ext cx="20952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7" name="Ink 56">
                  <a:extLst>
                    <a:ext uri="{FF2B5EF4-FFF2-40B4-BE49-F238E27FC236}">
                      <a16:creationId xmlns:a16="http://schemas.microsoft.com/office/drawing/2014/main" id="{43C1E30E-EF67-C6AD-5380-E653BF3182AC}"/>
                    </a:ext>
                  </a:extLst>
                </p14:cNvPr>
                <p14:cNvContentPartPr/>
                <p14:nvPr/>
              </p14:nvContentPartPr>
              <p14:xfrm>
                <a:off x="2381651" y="2383615"/>
                <a:ext cx="227880" cy="17640"/>
              </p14:xfrm>
            </p:contentPart>
          </mc:Choice>
          <mc:Fallback xmlns="">
            <p:pic>
              <p:nvPicPr>
                <p:cNvPr id="57" name="Ink 56">
                  <a:extLst>
                    <a:ext uri="{FF2B5EF4-FFF2-40B4-BE49-F238E27FC236}">
                      <a16:creationId xmlns:a16="http://schemas.microsoft.com/office/drawing/2014/main" id="{43C1E30E-EF67-C6AD-5380-E653BF3182AC}"/>
                    </a:ext>
                  </a:extLst>
                </p:cNvPr>
                <p:cNvPicPr/>
                <p:nvPr/>
              </p:nvPicPr>
              <p:blipFill>
                <a:blip r:embed="rId86"/>
                <a:stretch>
                  <a:fillRect/>
                </a:stretch>
              </p:blipFill>
              <p:spPr>
                <a:xfrm>
                  <a:off x="2373011" y="2374975"/>
                  <a:ext cx="24552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8" name="Ink 57">
                  <a:extLst>
                    <a:ext uri="{FF2B5EF4-FFF2-40B4-BE49-F238E27FC236}">
                      <a16:creationId xmlns:a16="http://schemas.microsoft.com/office/drawing/2014/main" id="{C9EC8702-E7C9-ACF1-1FBB-123363265253}"/>
                    </a:ext>
                  </a:extLst>
                </p14:cNvPr>
                <p14:cNvContentPartPr/>
                <p14:nvPr/>
              </p14:nvContentPartPr>
              <p14:xfrm>
                <a:off x="2655611" y="2189935"/>
                <a:ext cx="225000" cy="366840"/>
              </p14:xfrm>
            </p:contentPart>
          </mc:Choice>
          <mc:Fallback xmlns="">
            <p:pic>
              <p:nvPicPr>
                <p:cNvPr id="58" name="Ink 57">
                  <a:extLst>
                    <a:ext uri="{FF2B5EF4-FFF2-40B4-BE49-F238E27FC236}">
                      <a16:creationId xmlns:a16="http://schemas.microsoft.com/office/drawing/2014/main" id="{C9EC8702-E7C9-ACF1-1FBB-123363265253}"/>
                    </a:ext>
                  </a:extLst>
                </p:cNvPr>
                <p:cNvPicPr/>
                <p:nvPr/>
              </p:nvPicPr>
              <p:blipFill>
                <a:blip r:embed="rId88"/>
                <a:stretch>
                  <a:fillRect/>
                </a:stretch>
              </p:blipFill>
              <p:spPr>
                <a:xfrm>
                  <a:off x="2646611" y="2180935"/>
                  <a:ext cx="242640" cy="3844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9" name="Ink 58">
                  <a:extLst>
                    <a:ext uri="{FF2B5EF4-FFF2-40B4-BE49-F238E27FC236}">
                      <a16:creationId xmlns:a16="http://schemas.microsoft.com/office/drawing/2014/main" id="{E68E45A6-7BDF-3648-D855-68DDE77F0683}"/>
                    </a:ext>
                  </a:extLst>
                </p14:cNvPr>
                <p14:cNvContentPartPr/>
                <p14:nvPr/>
              </p14:nvContentPartPr>
              <p14:xfrm>
                <a:off x="2712491" y="2444815"/>
                <a:ext cx="129960" cy="7560"/>
              </p14:xfrm>
            </p:contentPart>
          </mc:Choice>
          <mc:Fallback xmlns="">
            <p:pic>
              <p:nvPicPr>
                <p:cNvPr id="59" name="Ink 58">
                  <a:extLst>
                    <a:ext uri="{FF2B5EF4-FFF2-40B4-BE49-F238E27FC236}">
                      <a16:creationId xmlns:a16="http://schemas.microsoft.com/office/drawing/2014/main" id="{E68E45A6-7BDF-3648-D855-68DDE77F0683}"/>
                    </a:ext>
                  </a:extLst>
                </p:cNvPr>
                <p:cNvPicPr/>
                <p:nvPr/>
              </p:nvPicPr>
              <p:blipFill>
                <a:blip r:embed="rId90"/>
                <a:stretch>
                  <a:fillRect/>
                </a:stretch>
              </p:blipFill>
              <p:spPr>
                <a:xfrm>
                  <a:off x="2703851" y="2436175"/>
                  <a:ext cx="14760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61" name="Ink 60">
                  <a:extLst>
                    <a:ext uri="{FF2B5EF4-FFF2-40B4-BE49-F238E27FC236}">
                      <a16:creationId xmlns:a16="http://schemas.microsoft.com/office/drawing/2014/main" id="{625F74DD-2617-20D0-4617-B4B0525D527F}"/>
                    </a:ext>
                  </a:extLst>
                </p14:cNvPr>
                <p14:cNvContentPartPr/>
                <p14:nvPr/>
              </p14:nvContentPartPr>
              <p14:xfrm>
                <a:off x="2656691" y="2061775"/>
                <a:ext cx="262440" cy="30960"/>
              </p14:xfrm>
            </p:contentPart>
          </mc:Choice>
          <mc:Fallback xmlns="">
            <p:pic>
              <p:nvPicPr>
                <p:cNvPr id="61" name="Ink 60">
                  <a:extLst>
                    <a:ext uri="{FF2B5EF4-FFF2-40B4-BE49-F238E27FC236}">
                      <a16:creationId xmlns:a16="http://schemas.microsoft.com/office/drawing/2014/main" id="{625F74DD-2617-20D0-4617-B4B0525D527F}"/>
                    </a:ext>
                  </a:extLst>
                </p:cNvPr>
                <p:cNvPicPr/>
                <p:nvPr/>
              </p:nvPicPr>
              <p:blipFill>
                <a:blip r:embed="rId92"/>
                <a:stretch>
                  <a:fillRect/>
                </a:stretch>
              </p:blipFill>
              <p:spPr>
                <a:xfrm>
                  <a:off x="2648051" y="2052775"/>
                  <a:ext cx="28008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62" name="Ink 61">
                  <a:extLst>
                    <a:ext uri="{FF2B5EF4-FFF2-40B4-BE49-F238E27FC236}">
                      <a16:creationId xmlns:a16="http://schemas.microsoft.com/office/drawing/2014/main" id="{47E65981-14C8-7989-AB11-AC3E23D59635}"/>
                    </a:ext>
                  </a:extLst>
                </p14:cNvPr>
                <p14:cNvContentPartPr/>
                <p14:nvPr/>
              </p14:nvContentPartPr>
              <p14:xfrm>
                <a:off x="3093011" y="1964575"/>
                <a:ext cx="133920" cy="175680"/>
              </p14:xfrm>
            </p:contentPart>
          </mc:Choice>
          <mc:Fallback xmlns="">
            <p:pic>
              <p:nvPicPr>
                <p:cNvPr id="62" name="Ink 61">
                  <a:extLst>
                    <a:ext uri="{FF2B5EF4-FFF2-40B4-BE49-F238E27FC236}">
                      <a16:creationId xmlns:a16="http://schemas.microsoft.com/office/drawing/2014/main" id="{47E65981-14C8-7989-AB11-AC3E23D59635}"/>
                    </a:ext>
                  </a:extLst>
                </p:cNvPr>
                <p:cNvPicPr/>
                <p:nvPr/>
              </p:nvPicPr>
              <p:blipFill>
                <a:blip r:embed="rId94"/>
                <a:stretch>
                  <a:fillRect/>
                </a:stretch>
              </p:blipFill>
              <p:spPr>
                <a:xfrm>
                  <a:off x="3084011" y="1955575"/>
                  <a:ext cx="15156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4" name="Ink 63">
                  <a:extLst>
                    <a:ext uri="{FF2B5EF4-FFF2-40B4-BE49-F238E27FC236}">
                      <a16:creationId xmlns:a16="http://schemas.microsoft.com/office/drawing/2014/main" id="{19A9B77D-74FF-8C81-3061-FE964F81F485}"/>
                    </a:ext>
                  </a:extLst>
                </p14:cNvPr>
                <p14:cNvContentPartPr/>
                <p14:nvPr/>
              </p14:nvContentPartPr>
              <p14:xfrm>
                <a:off x="3508451" y="2117575"/>
                <a:ext cx="136800" cy="313920"/>
              </p14:xfrm>
            </p:contentPart>
          </mc:Choice>
          <mc:Fallback xmlns="">
            <p:pic>
              <p:nvPicPr>
                <p:cNvPr id="64" name="Ink 63">
                  <a:extLst>
                    <a:ext uri="{FF2B5EF4-FFF2-40B4-BE49-F238E27FC236}">
                      <a16:creationId xmlns:a16="http://schemas.microsoft.com/office/drawing/2014/main" id="{19A9B77D-74FF-8C81-3061-FE964F81F485}"/>
                    </a:ext>
                  </a:extLst>
                </p:cNvPr>
                <p:cNvPicPr/>
                <p:nvPr/>
              </p:nvPicPr>
              <p:blipFill>
                <a:blip r:embed="rId96"/>
                <a:stretch>
                  <a:fillRect/>
                </a:stretch>
              </p:blipFill>
              <p:spPr>
                <a:xfrm>
                  <a:off x="3499811" y="2108935"/>
                  <a:ext cx="154440" cy="3315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5" name="Ink 64">
                  <a:extLst>
                    <a:ext uri="{FF2B5EF4-FFF2-40B4-BE49-F238E27FC236}">
                      <a16:creationId xmlns:a16="http://schemas.microsoft.com/office/drawing/2014/main" id="{529E50E5-0DC3-C891-6A6B-17289F4F861F}"/>
                    </a:ext>
                  </a:extLst>
                </p14:cNvPr>
                <p14:cNvContentPartPr/>
                <p14:nvPr/>
              </p14:nvContentPartPr>
              <p14:xfrm>
                <a:off x="3530771" y="2129815"/>
                <a:ext cx="216000" cy="10440"/>
              </p14:xfrm>
            </p:contentPart>
          </mc:Choice>
          <mc:Fallback xmlns="">
            <p:pic>
              <p:nvPicPr>
                <p:cNvPr id="65" name="Ink 64">
                  <a:extLst>
                    <a:ext uri="{FF2B5EF4-FFF2-40B4-BE49-F238E27FC236}">
                      <a16:creationId xmlns:a16="http://schemas.microsoft.com/office/drawing/2014/main" id="{529E50E5-0DC3-C891-6A6B-17289F4F861F}"/>
                    </a:ext>
                  </a:extLst>
                </p:cNvPr>
                <p:cNvPicPr/>
                <p:nvPr/>
              </p:nvPicPr>
              <p:blipFill>
                <a:blip r:embed="rId98"/>
                <a:stretch>
                  <a:fillRect/>
                </a:stretch>
              </p:blipFill>
              <p:spPr>
                <a:xfrm>
                  <a:off x="3521771" y="2121175"/>
                  <a:ext cx="23364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6" name="Ink 65">
                  <a:extLst>
                    <a:ext uri="{FF2B5EF4-FFF2-40B4-BE49-F238E27FC236}">
                      <a16:creationId xmlns:a16="http://schemas.microsoft.com/office/drawing/2014/main" id="{0BE0DBBC-31A2-4164-43E1-F57CC51C8168}"/>
                    </a:ext>
                  </a:extLst>
                </p14:cNvPr>
                <p14:cNvContentPartPr/>
                <p14:nvPr/>
              </p14:nvContentPartPr>
              <p14:xfrm>
                <a:off x="3498011" y="2002375"/>
                <a:ext cx="323640" cy="16200"/>
              </p14:xfrm>
            </p:contentPart>
          </mc:Choice>
          <mc:Fallback xmlns="">
            <p:pic>
              <p:nvPicPr>
                <p:cNvPr id="66" name="Ink 65">
                  <a:extLst>
                    <a:ext uri="{FF2B5EF4-FFF2-40B4-BE49-F238E27FC236}">
                      <a16:creationId xmlns:a16="http://schemas.microsoft.com/office/drawing/2014/main" id="{0BE0DBBC-31A2-4164-43E1-F57CC51C8168}"/>
                    </a:ext>
                  </a:extLst>
                </p:cNvPr>
                <p:cNvPicPr/>
                <p:nvPr/>
              </p:nvPicPr>
              <p:blipFill>
                <a:blip r:embed="rId100"/>
                <a:stretch>
                  <a:fillRect/>
                </a:stretch>
              </p:blipFill>
              <p:spPr>
                <a:xfrm>
                  <a:off x="3489371" y="1993735"/>
                  <a:ext cx="34128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8" name="Ink 67">
                  <a:extLst>
                    <a:ext uri="{FF2B5EF4-FFF2-40B4-BE49-F238E27FC236}">
                      <a16:creationId xmlns:a16="http://schemas.microsoft.com/office/drawing/2014/main" id="{21A9C418-8AEC-6552-16F8-DA867913668D}"/>
                    </a:ext>
                  </a:extLst>
                </p14:cNvPr>
                <p14:cNvContentPartPr/>
                <p14:nvPr/>
              </p14:nvContentPartPr>
              <p14:xfrm>
                <a:off x="3348611" y="2479375"/>
                <a:ext cx="605520" cy="52560"/>
              </p14:xfrm>
            </p:contentPart>
          </mc:Choice>
          <mc:Fallback xmlns="">
            <p:pic>
              <p:nvPicPr>
                <p:cNvPr id="68" name="Ink 67">
                  <a:extLst>
                    <a:ext uri="{FF2B5EF4-FFF2-40B4-BE49-F238E27FC236}">
                      <a16:creationId xmlns:a16="http://schemas.microsoft.com/office/drawing/2014/main" id="{21A9C418-8AEC-6552-16F8-DA867913668D}"/>
                    </a:ext>
                  </a:extLst>
                </p:cNvPr>
                <p:cNvPicPr/>
                <p:nvPr/>
              </p:nvPicPr>
              <p:blipFill>
                <a:blip r:embed="rId102"/>
                <a:stretch>
                  <a:fillRect/>
                </a:stretch>
              </p:blipFill>
              <p:spPr>
                <a:xfrm>
                  <a:off x="3339611" y="2470375"/>
                  <a:ext cx="62316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9" name="Ink 68">
                  <a:extLst>
                    <a:ext uri="{FF2B5EF4-FFF2-40B4-BE49-F238E27FC236}">
                      <a16:creationId xmlns:a16="http://schemas.microsoft.com/office/drawing/2014/main" id="{662D159F-C255-2AE3-0820-DBD81BC98274}"/>
                    </a:ext>
                  </a:extLst>
                </p14:cNvPr>
                <p14:cNvContentPartPr/>
                <p14:nvPr/>
              </p14:nvContentPartPr>
              <p14:xfrm>
                <a:off x="3521051" y="2646055"/>
                <a:ext cx="95400" cy="261000"/>
              </p14:xfrm>
            </p:contentPart>
          </mc:Choice>
          <mc:Fallback xmlns="">
            <p:pic>
              <p:nvPicPr>
                <p:cNvPr id="69" name="Ink 68">
                  <a:extLst>
                    <a:ext uri="{FF2B5EF4-FFF2-40B4-BE49-F238E27FC236}">
                      <a16:creationId xmlns:a16="http://schemas.microsoft.com/office/drawing/2014/main" id="{662D159F-C255-2AE3-0820-DBD81BC98274}"/>
                    </a:ext>
                  </a:extLst>
                </p:cNvPr>
                <p:cNvPicPr/>
                <p:nvPr/>
              </p:nvPicPr>
              <p:blipFill>
                <a:blip r:embed="rId104"/>
                <a:stretch>
                  <a:fillRect/>
                </a:stretch>
              </p:blipFill>
              <p:spPr>
                <a:xfrm>
                  <a:off x="3512051" y="2637055"/>
                  <a:ext cx="11304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70" name="Ink 69">
                  <a:extLst>
                    <a:ext uri="{FF2B5EF4-FFF2-40B4-BE49-F238E27FC236}">
                      <a16:creationId xmlns:a16="http://schemas.microsoft.com/office/drawing/2014/main" id="{867FDB4E-928D-A7C6-03C0-BE6D264431CC}"/>
                    </a:ext>
                  </a:extLst>
                </p14:cNvPr>
                <p14:cNvContentPartPr/>
                <p14:nvPr/>
              </p14:nvContentPartPr>
              <p14:xfrm>
                <a:off x="3468491" y="2633815"/>
                <a:ext cx="298440" cy="34920"/>
              </p14:xfrm>
            </p:contentPart>
          </mc:Choice>
          <mc:Fallback xmlns="">
            <p:pic>
              <p:nvPicPr>
                <p:cNvPr id="70" name="Ink 69">
                  <a:extLst>
                    <a:ext uri="{FF2B5EF4-FFF2-40B4-BE49-F238E27FC236}">
                      <a16:creationId xmlns:a16="http://schemas.microsoft.com/office/drawing/2014/main" id="{867FDB4E-928D-A7C6-03C0-BE6D264431CC}"/>
                    </a:ext>
                  </a:extLst>
                </p:cNvPr>
                <p:cNvPicPr/>
                <p:nvPr/>
              </p:nvPicPr>
              <p:blipFill>
                <a:blip r:embed="rId106"/>
                <a:stretch>
                  <a:fillRect/>
                </a:stretch>
              </p:blipFill>
              <p:spPr>
                <a:xfrm>
                  <a:off x="3459851" y="2625175"/>
                  <a:ext cx="316080" cy="52560"/>
                </a:xfrm>
                <a:prstGeom prst="rect">
                  <a:avLst/>
                </a:prstGeom>
              </p:spPr>
            </p:pic>
          </mc:Fallback>
        </mc:AlternateContent>
      </p:grpSp>
      <p:grpSp>
        <p:nvGrpSpPr>
          <p:cNvPr id="84" name="Group 83">
            <a:extLst>
              <a:ext uri="{FF2B5EF4-FFF2-40B4-BE49-F238E27FC236}">
                <a16:creationId xmlns:a16="http://schemas.microsoft.com/office/drawing/2014/main" id="{F5BCF47F-0147-CE8F-9638-9342ED62FF6A}"/>
              </a:ext>
            </a:extLst>
          </p:cNvPr>
          <p:cNvGrpSpPr/>
          <p:nvPr/>
        </p:nvGrpSpPr>
        <p:grpSpPr>
          <a:xfrm>
            <a:off x="4801211" y="1822735"/>
            <a:ext cx="4531680" cy="636120"/>
            <a:chOff x="4801211" y="1822735"/>
            <a:chExt cx="4531680" cy="636120"/>
          </a:xfrm>
        </p:grpSpPr>
        <mc:AlternateContent xmlns:mc="http://schemas.openxmlformats.org/markup-compatibility/2006" xmlns:p14="http://schemas.microsoft.com/office/powerpoint/2010/main">
          <mc:Choice Requires="p14">
            <p:contentPart p14:bwMode="auto" r:id="rId107">
              <p14:nvContentPartPr>
                <p14:cNvPr id="73" name="Ink 72">
                  <a:extLst>
                    <a:ext uri="{FF2B5EF4-FFF2-40B4-BE49-F238E27FC236}">
                      <a16:creationId xmlns:a16="http://schemas.microsoft.com/office/drawing/2014/main" id="{CE6276BE-9B79-2A1C-5F7E-221F422D76A3}"/>
                    </a:ext>
                  </a:extLst>
                </p14:cNvPr>
                <p14:cNvContentPartPr/>
                <p14:nvPr/>
              </p14:nvContentPartPr>
              <p14:xfrm>
                <a:off x="4801211" y="1921375"/>
                <a:ext cx="1545480" cy="537480"/>
              </p14:xfrm>
            </p:contentPart>
          </mc:Choice>
          <mc:Fallback xmlns="">
            <p:pic>
              <p:nvPicPr>
                <p:cNvPr id="73" name="Ink 72">
                  <a:extLst>
                    <a:ext uri="{FF2B5EF4-FFF2-40B4-BE49-F238E27FC236}">
                      <a16:creationId xmlns:a16="http://schemas.microsoft.com/office/drawing/2014/main" id="{CE6276BE-9B79-2A1C-5F7E-221F422D76A3}"/>
                    </a:ext>
                  </a:extLst>
                </p:cNvPr>
                <p:cNvPicPr/>
                <p:nvPr/>
              </p:nvPicPr>
              <p:blipFill>
                <a:blip r:embed="rId108"/>
                <a:stretch>
                  <a:fillRect/>
                </a:stretch>
              </p:blipFill>
              <p:spPr>
                <a:xfrm>
                  <a:off x="4792571" y="1912375"/>
                  <a:ext cx="1563120" cy="55512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74" name="Ink 73">
                  <a:extLst>
                    <a:ext uri="{FF2B5EF4-FFF2-40B4-BE49-F238E27FC236}">
                      <a16:creationId xmlns:a16="http://schemas.microsoft.com/office/drawing/2014/main" id="{6FFAA591-7DF4-D277-0BBC-FCB0B940DB15}"/>
                    </a:ext>
                  </a:extLst>
                </p14:cNvPr>
                <p14:cNvContentPartPr/>
                <p14:nvPr/>
              </p14:nvContentPartPr>
              <p14:xfrm>
                <a:off x="6180011" y="2035855"/>
                <a:ext cx="48240" cy="12600"/>
              </p14:xfrm>
            </p:contentPart>
          </mc:Choice>
          <mc:Fallback xmlns="">
            <p:pic>
              <p:nvPicPr>
                <p:cNvPr id="74" name="Ink 73">
                  <a:extLst>
                    <a:ext uri="{FF2B5EF4-FFF2-40B4-BE49-F238E27FC236}">
                      <a16:creationId xmlns:a16="http://schemas.microsoft.com/office/drawing/2014/main" id="{6FFAA591-7DF4-D277-0BBC-FCB0B940DB15}"/>
                    </a:ext>
                  </a:extLst>
                </p:cNvPr>
                <p:cNvPicPr/>
                <p:nvPr/>
              </p:nvPicPr>
              <p:blipFill>
                <a:blip r:embed="rId110"/>
                <a:stretch>
                  <a:fillRect/>
                </a:stretch>
              </p:blipFill>
              <p:spPr>
                <a:xfrm>
                  <a:off x="6171371" y="2027215"/>
                  <a:ext cx="6588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5" name="Ink 74">
                  <a:extLst>
                    <a:ext uri="{FF2B5EF4-FFF2-40B4-BE49-F238E27FC236}">
                      <a16:creationId xmlns:a16="http://schemas.microsoft.com/office/drawing/2014/main" id="{FDF6DD5D-8B50-EA7B-2EC8-B753B78F13A5}"/>
                    </a:ext>
                  </a:extLst>
                </p14:cNvPr>
                <p14:cNvContentPartPr/>
                <p14:nvPr/>
              </p14:nvContentPartPr>
              <p14:xfrm>
                <a:off x="5857811" y="2004895"/>
                <a:ext cx="305640" cy="17280"/>
              </p14:xfrm>
            </p:contentPart>
          </mc:Choice>
          <mc:Fallback xmlns="">
            <p:pic>
              <p:nvPicPr>
                <p:cNvPr id="75" name="Ink 74">
                  <a:extLst>
                    <a:ext uri="{FF2B5EF4-FFF2-40B4-BE49-F238E27FC236}">
                      <a16:creationId xmlns:a16="http://schemas.microsoft.com/office/drawing/2014/main" id="{FDF6DD5D-8B50-EA7B-2EC8-B753B78F13A5}"/>
                    </a:ext>
                  </a:extLst>
                </p:cNvPr>
                <p:cNvPicPr/>
                <p:nvPr/>
              </p:nvPicPr>
              <p:blipFill>
                <a:blip r:embed="rId112"/>
                <a:stretch>
                  <a:fillRect/>
                </a:stretch>
              </p:blipFill>
              <p:spPr>
                <a:xfrm>
                  <a:off x="5849171" y="1996255"/>
                  <a:ext cx="32328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6" name="Ink 75">
                  <a:extLst>
                    <a:ext uri="{FF2B5EF4-FFF2-40B4-BE49-F238E27FC236}">
                      <a16:creationId xmlns:a16="http://schemas.microsoft.com/office/drawing/2014/main" id="{E043E1B0-3055-0D9A-D76C-7BC6BA3F3E8C}"/>
                    </a:ext>
                  </a:extLst>
                </p14:cNvPr>
                <p14:cNvContentPartPr/>
                <p14:nvPr/>
              </p14:nvContentPartPr>
              <p14:xfrm>
                <a:off x="6468011" y="1833895"/>
                <a:ext cx="894240" cy="536760"/>
              </p14:xfrm>
            </p:contentPart>
          </mc:Choice>
          <mc:Fallback xmlns="">
            <p:pic>
              <p:nvPicPr>
                <p:cNvPr id="76" name="Ink 75">
                  <a:extLst>
                    <a:ext uri="{FF2B5EF4-FFF2-40B4-BE49-F238E27FC236}">
                      <a16:creationId xmlns:a16="http://schemas.microsoft.com/office/drawing/2014/main" id="{E043E1B0-3055-0D9A-D76C-7BC6BA3F3E8C}"/>
                    </a:ext>
                  </a:extLst>
                </p:cNvPr>
                <p:cNvPicPr/>
                <p:nvPr/>
              </p:nvPicPr>
              <p:blipFill>
                <a:blip r:embed="rId114"/>
                <a:stretch>
                  <a:fillRect/>
                </a:stretch>
              </p:blipFill>
              <p:spPr>
                <a:xfrm>
                  <a:off x="6459371" y="1824895"/>
                  <a:ext cx="911880" cy="5544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7" name="Ink 76">
                  <a:extLst>
                    <a:ext uri="{FF2B5EF4-FFF2-40B4-BE49-F238E27FC236}">
                      <a16:creationId xmlns:a16="http://schemas.microsoft.com/office/drawing/2014/main" id="{76B77487-D5B9-8372-88A2-ADE9B279018A}"/>
                    </a:ext>
                  </a:extLst>
                </p14:cNvPr>
                <p14:cNvContentPartPr/>
                <p14:nvPr/>
              </p14:nvContentPartPr>
              <p14:xfrm>
                <a:off x="6900371" y="1965295"/>
                <a:ext cx="13320" cy="13320"/>
              </p14:xfrm>
            </p:contentPart>
          </mc:Choice>
          <mc:Fallback xmlns="">
            <p:pic>
              <p:nvPicPr>
                <p:cNvPr id="77" name="Ink 76">
                  <a:extLst>
                    <a:ext uri="{FF2B5EF4-FFF2-40B4-BE49-F238E27FC236}">
                      <a16:creationId xmlns:a16="http://schemas.microsoft.com/office/drawing/2014/main" id="{76B77487-D5B9-8372-88A2-ADE9B279018A}"/>
                    </a:ext>
                  </a:extLst>
                </p:cNvPr>
                <p:cNvPicPr/>
                <p:nvPr/>
              </p:nvPicPr>
              <p:blipFill>
                <a:blip r:embed="rId116"/>
                <a:stretch>
                  <a:fillRect/>
                </a:stretch>
              </p:blipFill>
              <p:spPr>
                <a:xfrm>
                  <a:off x="6891371" y="1956655"/>
                  <a:ext cx="309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8" name="Ink 77">
                  <a:extLst>
                    <a:ext uri="{FF2B5EF4-FFF2-40B4-BE49-F238E27FC236}">
                      <a16:creationId xmlns:a16="http://schemas.microsoft.com/office/drawing/2014/main" id="{58D50EBF-D248-AD15-AC2F-235ECF1DFDD0}"/>
                    </a:ext>
                  </a:extLst>
                </p14:cNvPr>
                <p14:cNvContentPartPr/>
                <p14:nvPr/>
              </p14:nvContentPartPr>
              <p14:xfrm>
                <a:off x="7560971" y="1933255"/>
                <a:ext cx="558720" cy="288360"/>
              </p14:xfrm>
            </p:contentPart>
          </mc:Choice>
          <mc:Fallback xmlns="">
            <p:pic>
              <p:nvPicPr>
                <p:cNvPr id="78" name="Ink 77">
                  <a:extLst>
                    <a:ext uri="{FF2B5EF4-FFF2-40B4-BE49-F238E27FC236}">
                      <a16:creationId xmlns:a16="http://schemas.microsoft.com/office/drawing/2014/main" id="{58D50EBF-D248-AD15-AC2F-235ECF1DFDD0}"/>
                    </a:ext>
                  </a:extLst>
                </p:cNvPr>
                <p:cNvPicPr/>
                <p:nvPr/>
              </p:nvPicPr>
              <p:blipFill>
                <a:blip r:embed="rId118"/>
                <a:stretch>
                  <a:fillRect/>
                </a:stretch>
              </p:blipFill>
              <p:spPr>
                <a:xfrm>
                  <a:off x="7551971" y="1924255"/>
                  <a:ext cx="576360" cy="3060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80" name="Ink 79">
                  <a:extLst>
                    <a:ext uri="{FF2B5EF4-FFF2-40B4-BE49-F238E27FC236}">
                      <a16:creationId xmlns:a16="http://schemas.microsoft.com/office/drawing/2014/main" id="{21198E1C-082D-2190-7F3B-8928AF0C7881}"/>
                    </a:ext>
                  </a:extLst>
                </p14:cNvPr>
                <p14:cNvContentPartPr/>
                <p14:nvPr/>
              </p14:nvContentPartPr>
              <p14:xfrm>
                <a:off x="8220491" y="1873495"/>
                <a:ext cx="377280" cy="349920"/>
              </p14:xfrm>
            </p:contentPart>
          </mc:Choice>
          <mc:Fallback xmlns="">
            <p:pic>
              <p:nvPicPr>
                <p:cNvPr id="80" name="Ink 79">
                  <a:extLst>
                    <a:ext uri="{FF2B5EF4-FFF2-40B4-BE49-F238E27FC236}">
                      <a16:creationId xmlns:a16="http://schemas.microsoft.com/office/drawing/2014/main" id="{21198E1C-082D-2190-7F3B-8928AF0C7881}"/>
                    </a:ext>
                  </a:extLst>
                </p:cNvPr>
                <p:cNvPicPr/>
                <p:nvPr/>
              </p:nvPicPr>
              <p:blipFill>
                <a:blip r:embed="rId120"/>
                <a:stretch>
                  <a:fillRect/>
                </a:stretch>
              </p:blipFill>
              <p:spPr>
                <a:xfrm>
                  <a:off x="8211491" y="1864495"/>
                  <a:ext cx="394920" cy="3675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81" name="Ink 80">
                  <a:extLst>
                    <a:ext uri="{FF2B5EF4-FFF2-40B4-BE49-F238E27FC236}">
                      <a16:creationId xmlns:a16="http://schemas.microsoft.com/office/drawing/2014/main" id="{E970582C-85AC-06C6-DA90-B18ACCBA6177}"/>
                    </a:ext>
                  </a:extLst>
                </p14:cNvPr>
                <p14:cNvContentPartPr/>
                <p14:nvPr/>
              </p14:nvContentPartPr>
              <p14:xfrm>
                <a:off x="8290331" y="1999135"/>
                <a:ext cx="230760" cy="20160"/>
              </p14:xfrm>
            </p:contentPart>
          </mc:Choice>
          <mc:Fallback xmlns="">
            <p:pic>
              <p:nvPicPr>
                <p:cNvPr id="81" name="Ink 80">
                  <a:extLst>
                    <a:ext uri="{FF2B5EF4-FFF2-40B4-BE49-F238E27FC236}">
                      <a16:creationId xmlns:a16="http://schemas.microsoft.com/office/drawing/2014/main" id="{E970582C-85AC-06C6-DA90-B18ACCBA6177}"/>
                    </a:ext>
                  </a:extLst>
                </p:cNvPr>
                <p:cNvPicPr/>
                <p:nvPr/>
              </p:nvPicPr>
              <p:blipFill>
                <a:blip r:embed="rId122"/>
                <a:stretch>
                  <a:fillRect/>
                </a:stretch>
              </p:blipFill>
              <p:spPr>
                <a:xfrm>
                  <a:off x="8281691" y="1990495"/>
                  <a:ext cx="24840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82" name="Ink 81">
                  <a:extLst>
                    <a:ext uri="{FF2B5EF4-FFF2-40B4-BE49-F238E27FC236}">
                      <a16:creationId xmlns:a16="http://schemas.microsoft.com/office/drawing/2014/main" id="{3517E249-E534-886A-BBBA-1A03FF8F6A58}"/>
                    </a:ext>
                  </a:extLst>
                </p14:cNvPr>
                <p14:cNvContentPartPr/>
                <p14:nvPr/>
              </p14:nvContentPartPr>
              <p14:xfrm>
                <a:off x="8718011" y="1822735"/>
                <a:ext cx="614880" cy="383400"/>
              </p14:xfrm>
            </p:contentPart>
          </mc:Choice>
          <mc:Fallback xmlns="">
            <p:pic>
              <p:nvPicPr>
                <p:cNvPr id="82" name="Ink 81">
                  <a:extLst>
                    <a:ext uri="{FF2B5EF4-FFF2-40B4-BE49-F238E27FC236}">
                      <a16:creationId xmlns:a16="http://schemas.microsoft.com/office/drawing/2014/main" id="{3517E249-E534-886A-BBBA-1A03FF8F6A58}"/>
                    </a:ext>
                  </a:extLst>
                </p:cNvPr>
                <p:cNvPicPr/>
                <p:nvPr/>
              </p:nvPicPr>
              <p:blipFill>
                <a:blip r:embed="rId124"/>
                <a:stretch>
                  <a:fillRect/>
                </a:stretch>
              </p:blipFill>
              <p:spPr>
                <a:xfrm>
                  <a:off x="8709371" y="1813735"/>
                  <a:ext cx="632520" cy="40104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83" name="Ink 82">
                  <a:extLst>
                    <a:ext uri="{FF2B5EF4-FFF2-40B4-BE49-F238E27FC236}">
                      <a16:creationId xmlns:a16="http://schemas.microsoft.com/office/drawing/2014/main" id="{8795736D-E31F-754B-4475-2024CBCA35A9}"/>
                    </a:ext>
                  </a:extLst>
                </p14:cNvPr>
                <p14:cNvContentPartPr/>
                <p14:nvPr/>
              </p14:nvContentPartPr>
              <p14:xfrm>
                <a:off x="8838251" y="2023255"/>
                <a:ext cx="278280" cy="46440"/>
              </p14:xfrm>
            </p:contentPart>
          </mc:Choice>
          <mc:Fallback xmlns="">
            <p:pic>
              <p:nvPicPr>
                <p:cNvPr id="83" name="Ink 82">
                  <a:extLst>
                    <a:ext uri="{FF2B5EF4-FFF2-40B4-BE49-F238E27FC236}">
                      <a16:creationId xmlns:a16="http://schemas.microsoft.com/office/drawing/2014/main" id="{8795736D-E31F-754B-4475-2024CBCA35A9}"/>
                    </a:ext>
                  </a:extLst>
                </p:cNvPr>
                <p:cNvPicPr/>
                <p:nvPr/>
              </p:nvPicPr>
              <p:blipFill>
                <a:blip r:embed="rId126"/>
                <a:stretch>
                  <a:fillRect/>
                </a:stretch>
              </p:blipFill>
              <p:spPr>
                <a:xfrm>
                  <a:off x="8829611" y="2014255"/>
                  <a:ext cx="295920" cy="64080"/>
                </a:xfrm>
                <a:prstGeom prst="rect">
                  <a:avLst/>
                </a:prstGeom>
              </p:spPr>
            </p:pic>
          </mc:Fallback>
        </mc:AlternateContent>
      </p:grpSp>
      <p:grpSp>
        <p:nvGrpSpPr>
          <p:cNvPr id="87" name="Group 86">
            <a:extLst>
              <a:ext uri="{FF2B5EF4-FFF2-40B4-BE49-F238E27FC236}">
                <a16:creationId xmlns:a16="http://schemas.microsoft.com/office/drawing/2014/main" id="{A0253912-24D6-7006-F8B7-53A5DC01E82D}"/>
              </a:ext>
            </a:extLst>
          </p:cNvPr>
          <p:cNvGrpSpPr/>
          <p:nvPr/>
        </p:nvGrpSpPr>
        <p:grpSpPr>
          <a:xfrm>
            <a:off x="9532331" y="1795015"/>
            <a:ext cx="1261440" cy="421560"/>
            <a:chOff x="9532331" y="1795015"/>
            <a:chExt cx="1261440" cy="421560"/>
          </a:xfrm>
        </p:grpSpPr>
        <mc:AlternateContent xmlns:mc="http://schemas.openxmlformats.org/markup-compatibility/2006" xmlns:p14="http://schemas.microsoft.com/office/powerpoint/2010/main">
          <mc:Choice Requires="p14">
            <p:contentPart p14:bwMode="auto" r:id="rId127">
              <p14:nvContentPartPr>
                <p14:cNvPr id="85" name="Ink 84">
                  <a:extLst>
                    <a:ext uri="{FF2B5EF4-FFF2-40B4-BE49-F238E27FC236}">
                      <a16:creationId xmlns:a16="http://schemas.microsoft.com/office/drawing/2014/main" id="{EAE5C06E-785B-BD5C-62A6-A91B99B34195}"/>
                    </a:ext>
                  </a:extLst>
                </p14:cNvPr>
                <p14:cNvContentPartPr/>
                <p14:nvPr/>
              </p14:nvContentPartPr>
              <p14:xfrm>
                <a:off x="9532331" y="1795015"/>
                <a:ext cx="1261440" cy="421560"/>
              </p14:xfrm>
            </p:contentPart>
          </mc:Choice>
          <mc:Fallback xmlns="">
            <p:pic>
              <p:nvPicPr>
                <p:cNvPr id="85" name="Ink 84">
                  <a:extLst>
                    <a:ext uri="{FF2B5EF4-FFF2-40B4-BE49-F238E27FC236}">
                      <a16:creationId xmlns:a16="http://schemas.microsoft.com/office/drawing/2014/main" id="{EAE5C06E-785B-BD5C-62A6-A91B99B34195}"/>
                    </a:ext>
                  </a:extLst>
                </p:cNvPr>
                <p:cNvPicPr/>
                <p:nvPr/>
              </p:nvPicPr>
              <p:blipFill>
                <a:blip r:embed="rId128"/>
                <a:stretch>
                  <a:fillRect/>
                </a:stretch>
              </p:blipFill>
              <p:spPr>
                <a:xfrm>
                  <a:off x="9523691" y="1786375"/>
                  <a:ext cx="1279080" cy="4392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86" name="Ink 85">
                  <a:extLst>
                    <a:ext uri="{FF2B5EF4-FFF2-40B4-BE49-F238E27FC236}">
                      <a16:creationId xmlns:a16="http://schemas.microsoft.com/office/drawing/2014/main" id="{509217C8-2AD3-E925-C827-326E6F559184}"/>
                    </a:ext>
                  </a:extLst>
                </p14:cNvPr>
                <p14:cNvContentPartPr/>
                <p14:nvPr/>
              </p14:nvContentPartPr>
              <p14:xfrm>
                <a:off x="10270331" y="1934335"/>
                <a:ext cx="317880" cy="42840"/>
              </p14:xfrm>
            </p:contentPart>
          </mc:Choice>
          <mc:Fallback xmlns="">
            <p:pic>
              <p:nvPicPr>
                <p:cNvPr id="86" name="Ink 85">
                  <a:extLst>
                    <a:ext uri="{FF2B5EF4-FFF2-40B4-BE49-F238E27FC236}">
                      <a16:creationId xmlns:a16="http://schemas.microsoft.com/office/drawing/2014/main" id="{509217C8-2AD3-E925-C827-326E6F559184}"/>
                    </a:ext>
                  </a:extLst>
                </p:cNvPr>
                <p:cNvPicPr/>
                <p:nvPr/>
              </p:nvPicPr>
              <p:blipFill>
                <a:blip r:embed="rId130"/>
                <a:stretch>
                  <a:fillRect/>
                </a:stretch>
              </p:blipFill>
              <p:spPr>
                <a:xfrm>
                  <a:off x="10261691" y="1925695"/>
                  <a:ext cx="335520" cy="60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1">
            <p14:nvContentPartPr>
              <p14:cNvPr id="88" name="Ink 87">
                <a:extLst>
                  <a:ext uri="{FF2B5EF4-FFF2-40B4-BE49-F238E27FC236}">
                    <a16:creationId xmlns:a16="http://schemas.microsoft.com/office/drawing/2014/main" id="{887E1646-48E0-42B8-865D-1CD2E3F1915C}"/>
                  </a:ext>
                </a:extLst>
              </p14:cNvPr>
              <p14:cNvContentPartPr/>
              <p14:nvPr/>
            </p14:nvContentPartPr>
            <p14:xfrm>
              <a:off x="10973771" y="1982575"/>
              <a:ext cx="540000" cy="234720"/>
            </p14:xfrm>
          </p:contentPart>
        </mc:Choice>
        <mc:Fallback xmlns="">
          <p:pic>
            <p:nvPicPr>
              <p:cNvPr id="88" name="Ink 87">
                <a:extLst>
                  <a:ext uri="{FF2B5EF4-FFF2-40B4-BE49-F238E27FC236}">
                    <a16:creationId xmlns:a16="http://schemas.microsoft.com/office/drawing/2014/main" id="{887E1646-48E0-42B8-865D-1CD2E3F1915C}"/>
                  </a:ext>
                </a:extLst>
              </p:cNvPr>
              <p:cNvPicPr/>
              <p:nvPr/>
            </p:nvPicPr>
            <p:blipFill>
              <a:blip r:embed="rId132"/>
              <a:stretch>
                <a:fillRect/>
              </a:stretch>
            </p:blipFill>
            <p:spPr>
              <a:xfrm>
                <a:off x="10965131" y="1973575"/>
                <a:ext cx="557640" cy="252360"/>
              </a:xfrm>
              <a:prstGeom prst="rect">
                <a:avLst/>
              </a:prstGeom>
            </p:spPr>
          </p:pic>
        </mc:Fallback>
      </mc:AlternateContent>
      <p:grpSp>
        <p:nvGrpSpPr>
          <p:cNvPr id="108" name="Group 107">
            <a:extLst>
              <a:ext uri="{FF2B5EF4-FFF2-40B4-BE49-F238E27FC236}">
                <a16:creationId xmlns:a16="http://schemas.microsoft.com/office/drawing/2014/main" id="{FA88863D-4942-232E-8737-6709A9D6638C}"/>
              </a:ext>
            </a:extLst>
          </p:cNvPr>
          <p:cNvGrpSpPr/>
          <p:nvPr/>
        </p:nvGrpSpPr>
        <p:grpSpPr>
          <a:xfrm>
            <a:off x="4747931" y="2543095"/>
            <a:ext cx="1298520" cy="402480"/>
            <a:chOff x="4747931" y="2543095"/>
            <a:chExt cx="1298520" cy="402480"/>
          </a:xfrm>
        </p:grpSpPr>
        <mc:AlternateContent xmlns:mc="http://schemas.openxmlformats.org/markup-compatibility/2006" xmlns:p14="http://schemas.microsoft.com/office/powerpoint/2010/main">
          <mc:Choice Requires="p14">
            <p:contentPart p14:bwMode="auto" r:id="rId133">
              <p14:nvContentPartPr>
                <p14:cNvPr id="89" name="Ink 88">
                  <a:extLst>
                    <a:ext uri="{FF2B5EF4-FFF2-40B4-BE49-F238E27FC236}">
                      <a16:creationId xmlns:a16="http://schemas.microsoft.com/office/drawing/2014/main" id="{7895469B-B1E6-8CDB-6FEF-800C75D1B45A}"/>
                    </a:ext>
                  </a:extLst>
                </p14:cNvPr>
                <p14:cNvContentPartPr/>
                <p14:nvPr/>
              </p14:nvContentPartPr>
              <p14:xfrm>
                <a:off x="4747931" y="2626615"/>
                <a:ext cx="786960" cy="318960"/>
              </p14:xfrm>
            </p:contentPart>
          </mc:Choice>
          <mc:Fallback xmlns="">
            <p:pic>
              <p:nvPicPr>
                <p:cNvPr id="89" name="Ink 88">
                  <a:extLst>
                    <a:ext uri="{FF2B5EF4-FFF2-40B4-BE49-F238E27FC236}">
                      <a16:creationId xmlns:a16="http://schemas.microsoft.com/office/drawing/2014/main" id="{7895469B-B1E6-8CDB-6FEF-800C75D1B45A}"/>
                    </a:ext>
                  </a:extLst>
                </p:cNvPr>
                <p:cNvPicPr/>
                <p:nvPr/>
              </p:nvPicPr>
              <p:blipFill>
                <a:blip r:embed="rId134"/>
                <a:stretch>
                  <a:fillRect/>
                </a:stretch>
              </p:blipFill>
              <p:spPr>
                <a:xfrm>
                  <a:off x="4739291" y="2617975"/>
                  <a:ext cx="804600" cy="3366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90" name="Ink 89">
                  <a:extLst>
                    <a:ext uri="{FF2B5EF4-FFF2-40B4-BE49-F238E27FC236}">
                      <a16:creationId xmlns:a16="http://schemas.microsoft.com/office/drawing/2014/main" id="{3460E0E4-7BF8-9FBC-E965-2F65E86BD3F8}"/>
                    </a:ext>
                  </a:extLst>
                </p14:cNvPr>
                <p14:cNvContentPartPr/>
                <p14:nvPr/>
              </p14:nvContentPartPr>
              <p14:xfrm>
                <a:off x="5367131" y="2604295"/>
                <a:ext cx="25560" cy="22680"/>
              </p14:xfrm>
            </p:contentPart>
          </mc:Choice>
          <mc:Fallback xmlns="">
            <p:pic>
              <p:nvPicPr>
                <p:cNvPr id="90" name="Ink 89">
                  <a:extLst>
                    <a:ext uri="{FF2B5EF4-FFF2-40B4-BE49-F238E27FC236}">
                      <a16:creationId xmlns:a16="http://schemas.microsoft.com/office/drawing/2014/main" id="{3460E0E4-7BF8-9FBC-E965-2F65E86BD3F8}"/>
                    </a:ext>
                  </a:extLst>
                </p:cNvPr>
                <p:cNvPicPr/>
                <p:nvPr/>
              </p:nvPicPr>
              <p:blipFill>
                <a:blip r:embed="rId136"/>
                <a:stretch>
                  <a:fillRect/>
                </a:stretch>
              </p:blipFill>
              <p:spPr>
                <a:xfrm>
                  <a:off x="5358131" y="2595655"/>
                  <a:ext cx="4320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92" name="Ink 91">
                  <a:extLst>
                    <a:ext uri="{FF2B5EF4-FFF2-40B4-BE49-F238E27FC236}">
                      <a16:creationId xmlns:a16="http://schemas.microsoft.com/office/drawing/2014/main" id="{45B69F6F-AA1B-8DEC-75A0-8DE2060DBE16}"/>
                    </a:ext>
                  </a:extLst>
                </p14:cNvPr>
                <p14:cNvContentPartPr/>
                <p14:nvPr/>
              </p14:nvContentPartPr>
              <p14:xfrm>
                <a:off x="5794091" y="2543095"/>
                <a:ext cx="252360" cy="401040"/>
              </p14:xfrm>
            </p:contentPart>
          </mc:Choice>
          <mc:Fallback xmlns="">
            <p:pic>
              <p:nvPicPr>
                <p:cNvPr id="92" name="Ink 91">
                  <a:extLst>
                    <a:ext uri="{FF2B5EF4-FFF2-40B4-BE49-F238E27FC236}">
                      <a16:creationId xmlns:a16="http://schemas.microsoft.com/office/drawing/2014/main" id="{45B69F6F-AA1B-8DEC-75A0-8DE2060DBE16}"/>
                    </a:ext>
                  </a:extLst>
                </p:cNvPr>
                <p:cNvPicPr/>
                <p:nvPr/>
              </p:nvPicPr>
              <p:blipFill>
                <a:blip r:embed="rId138"/>
                <a:stretch>
                  <a:fillRect/>
                </a:stretch>
              </p:blipFill>
              <p:spPr>
                <a:xfrm>
                  <a:off x="5785091" y="2534095"/>
                  <a:ext cx="270000" cy="418680"/>
                </a:xfrm>
                <a:prstGeom prst="rect">
                  <a:avLst/>
                </a:prstGeom>
              </p:spPr>
            </p:pic>
          </mc:Fallback>
        </mc:AlternateContent>
      </p:grpSp>
      <p:grpSp>
        <p:nvGrpSpPr>
          <p:cNvPr id="107" name="Group 106">
            <a:extLst>
              <a:ext uri="{FF2B5EF4-FFF2-40B4-BE49-F238E27FC236}">
                <a16:creationId xmlns:a16="http://schemas.microsoft.com/office/drawing/2014/main" id="{1288CD74-D6E4-5CB1-A2D4-D159AE6DBB6F}"/>
              </a:ext>
            </a:extLst>
          </p:cNvPr>
          <p:cNvGrpSpPr/>
          <p:nvPr/>
        </p:nvGrpSpPr>
        <p:grpSpPr>
          <a:xfrm>
            <a:off x="6359651" y="2436895"/>
            <a:ext cx="3183480" cy="378360"/>
            <a:chOff x="6359651" y="2436895"/>
            <a:chExt cx="3183480" cy="378360"/>
          </a:xfrm>
        </p:grpSpPr>
        <mc:AlternateContent xmlns:mc="http://schemas.openxmlformats.org/markup-compatibility/2006" xmlns:p14="http://schemas.microsoft.com/office/powerpoint/2010/main">
          <mc:Choice Requires="p14">
            <p:contentPart p14:bwMode="auto" r:id="rId139">
              <p14:nvContentPartPr>
                <p14:cNvPr id="93" name="Ink 92">
                  <a:extLst>
                    <a:ext uri="{FF2B5EF4-FFF2-40B4-BE49-F238E27FC236}">
                      <a16:creationId xmlns:a16="http://schemas.microsoft.com/office/drawing/2014/main" id="{561DE119-B007-0117-8706-2E1AB56BE813}"/>
                    </a:ext>
                  </a:extLst>
                </p14:cNvPr>
                <p14:cNvContentPartPr/>
                <p14:nvPr/>
              </p14:nvContentPartPr>
              <p14:xfrm>
                <a:off x="6359651" y="2446255"/>
                <a:ext cx="1335960" cy="369000"/>
              </p14:xfrm>
            </p:contentPart>
          </mc:Choice>
          <mc:Fallback xmlns="">
            <p:pic>
              <p:nvPicPr>
                <p:cNvPr id="93" name="Ink 92">
                  <a:extLst>
                    <a:ext uri="{FF2B5EF4-FFF2-40B4-BE49-F238E27FC236}">
                      <a16:creationId xmlns:a16="http://schemas.microsoft.com/office/drawing/2014/main" id="{561DE119-B007-0117-8706-2E1AB56BE813}"/>
                    </a:ext>
                  </a:extLst>
                </p:cNvPr>
                <p:cNvPicPr/>
                <p:nvPr/>
              </p:nvPicPr>
              <p:blipFill>
                <a:blip r:embed="rId140"/>
                <a:stretch>
                  <a:fillRect/>
                </a:stretch>
              </p:blipFill>
              <p:spPr>
                <a:xfrm>
                  <a:off x="6350651" y="2437615"/>
                  <a:ext cx="1353600" cy="3866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94" name="Ink 93">
                  <a:extLst>
                    <a:ext uri="{FF2B5EF4-FFF2-40B4-BE49-F238E27FC236}">
                      <a16:creationId xmlns:a16="http://schemas.microsoft.com/office/drawing/2014/main" id="{47C8B4EF-0010-7F1C-393C-2AB1FACE184F}"/>
                    </a:ext>
                  </a:extLst>
                </p14:cNvPr>
                <p14:cNvContentPartPr/>
                <p14:nvPr/>
              </p14:nvContentPartPr>
              <p14:xfrm>
                <a:off x="7389971" y="2534455"/>
                <a:ext cx="24120" cy="9720"/>
              </p14:xfrm>
            </p:contentPart>
          </mc:Choice>
          <mc:Fallback xmlns="">
            <p:pic>
              <p:nvPicPr>
                <p:cNvPr id="94" name="Ink 93">
                  <a:extLst>
                    <a:ext uri="{FF2B5EF4-FFF2-40B4-BE49-F238E27FC236}">
                      <a16:creationId xmlns:a16="http://schemas.microsoft.com/office/drawing/2014/main" id="{47C8B4EF-0010-7F1C-393C-2AB1FACE184F}"/>
                    </a:ext>
                  </a:extLst>
                </p:cNvPr>
                <p:cNvPicPr/>
                <p:nvPr/>
              </p:nvPicPr>
              <p:blipFill>
                <a:blip r:embed="rId142"/>
                <a:stretch>
                  <a:fillRect/>
                </a:stretch>
              </p:blipFill>
              <p:spPr>
                <a:xfrm>
                  <a:off x="7380971" y="2525455"/>
                  <a:ext cx="4176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95" name="Ink 94">
                  <a:extLst>
                    <a:ext uri="{FF2B5EF4-FFF2-40B4-BE49-F238E27FC236}">
                      <a16:creationId xmlns:a16="http://schemas.microsoft.com/office/drawing/2014/main" id="{A099FE6B-597B-5233-3578-A962546FDC26}"/>
                    </a:ext>
                  </a:extLst>
                </p14:cNvPr>
                <p14:cNvContentPartPr/>
                <p14:nvPr/>
              </p14:nvContentPartPr>
              <p14:xfrm>
                <a:off x="7107371" y="2531575"/>
                <a:ext cx="213480" cy="29520"/>
              </p14:xfrm>
            </p:contentPart>
          </mc:Choice>
          <mc:Fallback xmlns="">
            <p:pic>
              <p:nvPicPr>
                <p:cNvPr id="95" name="Ink 94">
                  <a:extLst>
                    <a:ext uri="{FF2B5EF4-FFF2-40B4-BE49-F238E27FC236}">
                      <a16:creationId xmlns:a16="http://schemas.microsoft.com/office/drawing/2014/main" id="{A099FE6B-597B-5233-3578-A962546FDC26}"/>
                    </a:ext>
                  </a:extLst>
                </p:cNvPr>
                <p:cNvPicPr/>
                <p:nvPr/>
              </p:nvPicPr>
              <p:blipFill>
                <a:blip r:embed="rId144"/>
                <a:stretch>
                  <a:fillRect/>
                </a:stretch>
              </p:blipFill>
              <p:spPr>
                <a:xfrm>
                  <a:off x="7098731" y="2522575"/>
                  <a:ext cx="23112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96" name="Ink 95">
                  <a:extLst>
                    <a:ext uri="{FF2B5EF4-FFF2-40B4-BE49-F238E27FC236}">
                      <a16:creationId xmlns:a16="http://schemas.microsoft.com/office/drawing/2014/main" id="{0AF335C3-7139-5296-4121-4C8B8051C6BA}"/>
                    </a:ext>
                  </a:extLst>
                </p14:cNvPr>
                <p14:cNvContentPartPr/>
                <p14:nvPr/>
              </p14:nvContentPartPr>
              <p14:xfrm>
                <a:off x="7928531" y="2684935"/>
                <a:ext cx="315000" cy="124920"/>
              </p14:xfrm>
            </p:contentPart>
          </mc:Choice>
          <mc:Fallback xmlns="">
            <p:pic>
              <p:nvPicPr>
                <p:cNvPr id="96" name="Ink 95">
                  <a:extLst>
                    <a:ext uri="{FF2B5EF4-FFF2-40B4-BE49-F238E27FC236}">
                      <a16:creationId xmlns:a16="http://schemas.microsoft.com/office/drawing/2014/main" id="{0AF335C3-7139-5296-4121-4C8B8051C6BA}"/>
                    </a:ext>
                  </a:extLst>
                </p:cNvPr>
                <p:cNvPicPr/>
                <p:nvPr/>
              </p:nvPicPr>
              <p:blipFill>
                <a:blip r:embed="rId146"/>
                <a:stretch>
                  <a:fillRect/>
                </a:stretch>
              </p:blipFill>
              <p:spPr>
                <a:xfrm>
                  <a:off x="7919531" y="2675935"/>
                  <a:ext cx="33264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97" name="Ink 96">
                  <a:extLst>
                    <a:ext uri="{FF2B5EF4-FFF2-40B4-BE49-F238E27FC236}">
                      <a16:creationId xmlns:a16="http://schemas.microsoft.com/office/drawing/2014/main" id="{194AD00D-D694-F252-88A0-ED258B1C1254}"/>
                    </a:ext>
                  </a:extLst>
                </p14:cNvPr>
                <p14:cNvContentPartPr/>
                <p14:nvPr/>
              </p14:nvContentPartPr>
              <p14:xfrm>
                <a:off x="8102411" y="2557855"/>
                <a:ext cx="45720" cy="37080"/>
              </p14:xfrm>
            </p:contentPart>
          </mc:Choice>
          <mc:Fallback xmlns="">
            <p:pic>
              <p:nvPicPr>
                <p:cNvPr id="97" name="Ink 96">
                  <a:extLst>
                    <a:ext uri="{FF2B5EF4-FFF2-40B4-BE49-F238E27FC236}">
                      <a16:creationId xmlns:a16="http://schemas.microsoft.com/office/drawing/2014/main" id="{194AD00D-D694-F252-88A0-ED258B1C1254}"/>
                    </a:ext>
                  </a:extLst>
                </p:cNvPr>
                <p:cNvPicPr/>
                <p:nvPr/>
              </p:nvPicPr>
              <p:blipFill>
                <a:blip r:embed="rId148"/>
                <a:stretch>
                  <a:fillRect/>
                </a:stretch>
              </p:blipFill>
              <p:spPr>
                <a:xfrm>
                  <a:off x="8093771" y="2548855"/>
                  <a:ext cx="6336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98" name="Ink 97">
                  <a:extLst>
                    <a:ext uri="{FF2B5EF4-FFF2-40B4-BE49-F238E27FC236}">
                      <a16:creationId xmlns:a16="http://schemas.microsoft.com/office/drawing/2014/main" id="{84244F4E-6B0D-AC08-BCF1-67735392DD09}"/>
                    </a:ext>
                  </a:extLst>
                </p14:cNvPr>
                <p14:cNvContentPartPr/>
                <p14:nvPr/>
              </p14:nvContentPartPr>
              <p14:xfrm>
                <a:off x="8399051" y="2682055"/>
                <a:ext cx="339840" cy="122760"/>
              </p14:xfrm>
            </p:contentPart>
          </mc:Choice>
          <mc:Fallback xmlns="">
            <p:pic>
              <p:nvPicPr>
                <p:cNvPr id="98" name="Ink 97">
                  <a:extLst>
                    <a:ext uri="{FF2B5EF4-FFF2-40B4-BE49-F238E27FC236}">
                      <a16:creationId xmlns:a16="http://schemas.microsoft.com/office/drawing/2014/main" id="{84244F4E-6B0D-AC08-BCF1-67735392DD09}"/>
                    </a:ext>
                  </a:extLst>
                </p:cNvPr>
                <p:cNvPicPr/>
                <p:nvPr/>
              </p:nvPicPr>
              <p:blipFill>
                <a:blip r:embed="rId150"/>
                <a:stretch>
                  <a:fillRect/>
                </a:stretch>
              </p:blipFill>
              <p:spPr>
                <a:xfrm>
                  <a:off x="8390051" y="2673415"/>
                  <a:ext cx="35748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99" name="Ink 98">
                  <a:extLst>
                    <a:ext uri="{FF2B5EF4-FFF2-40B4-BE49-F238E27FC236}">
                      <a16:creationId xmlns:a16="http://schemas.microsoft.com/office/drawing/2014/main" id="{F0E69D26-6B0F-E78A-3FAC-55CB0D96CE4B}"/>
                    </a:ext>
                  </a:extLst>
                </p14:cNvPr>
                <p14:cNvContentPartPr/>
                <p14:nvPr/>
              </p14:nvContentPartPr>
              <p14:xfrm>
                <a:off x="8647091" y="2543815"/>
                <a:ext cx="33480" cy="19080"/>
              </p14:xfrm>
            </p:contentPart>
          </mc:Choice>
          <mc:Fallback xmlns="">
            <p:pic>
              <p:nvPicPr>
                <p:cNvPr id="99" name="Ink 98">
                  <a:extLst>
                    <a:ext uri="{FF2B5EF4-FFF2-40B4-BE49-F238E27FC236}">
                      <a16:creationId xmlns:a16="http://schemas.microsoft.com/office/drawing/2014/main" id="{F0E69D26-6B0F-E78A-3FAC-55CB0D96CE4B}"/>
                    </a:ext>
                  </a:extLst>
                </p:cNvPr>
                <p:cNvPicPr/>
                <p:nvPr/>
              </p:nvPicPr>
              <p:blipFill>
                <a:blip r:embed="rId152"/>
                <a:stretch>
                  <a:fillRect/>
                </a:stretch>
              </p:blipFill>
              <p:spPr>
                <a:xfrm>
                  <a:off x="8638091" y="2534815"/>
                  <a:ext cx="5112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00" name="Ink 99">
                  <a:extLst>
                    <a:ext uri="{FF2B5EF4-FFF2-40B4-BE49-F238E27FC236}">
                      <a16:creationId xmlns:a16="http://schemas.microsoft.com/office/drawing/2014/main" id="{00E44D0E-D4C8-5183-F968-FAB770AE29C1}"/>
                    </a:ext>
                  </a:extLst>
                </p14:cNvPr>
                <p14:cNvContentPartPr/>
                <p14:nvPr/>
              </p14:nvContentPartPr>
              <p14:xfrm>
                <a:off x="8917451" y="2436895"/>
                <a:ext cx="625680" cy="375480"/>
              </p14:xfrm>
            </p:contentPart>
          </mc:Choice>
          <mc:Fallback xmlns="">
            <p:pic>
              <p:nvPicPr>
                <p:cNvPr id="100" name="Ink 99">
                  <a:extLst>
                    <a:ext uri="{FF2B5EF4-FFF2-40B4-BE49-F238E27FC236}">
                      <a16:creationId xmlns:a16="http://schemas.microsoft.com/office/drawing/2014/main" id="{00E44D0E-D4C8-5183-F968-FAB770AE29C1}"/>
                    </a:ext>
                  </a:extLst>
                </p:cNvPr>
                <p:cNvPicPr/>
                <p:nvPr/>
              </p:nvPicPr>
              <p:blipFill>
                <a:blip r:embed="rId154"/>
                <a:stretch>
                  <a:fillRect/>
                </a:stretch>
              </p:blipFill>
              <p:spPr>
                <a:xfrm>
                  <a:off x="8908451" y="2428255"/>
                  <a:ext cx="643320" cy="39312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01" name="Ink 100">
                  <a:extLst>
                    <a:ext uri="{FF2B5EF4-FFF2-40B4-BE49-F238E27FC236}">
                      <a16:creationId xmlns:a16="http://schemas.microsoft.com/office/drawing/2014/main" id="{D25CFBCD-8ACE-CC59-10AF-BA16FEE008F3}"/>
                    </a:ext>
                  </a:extLst>
                </p14:cNvPr>
                <p14:cNvContentPartPr/>
                <p14:nvPr/>
              </p14:nvContentPartPr>
              <p14:xfrm>
                <a:off x="9095651" y="2552455"/>
                <a:ext cx="270720" cy="50400"/>
              </p14:xfrm>
            </p:contentPart>
          </mc:Choice>
          <mc:Fallback xmlns="">
            <p:pic>
              <p:nvPicPr>
                <p:cNvPr id="101" name="Ink 100">
                  <a:extLst>
                    <a:ext uri="{FF2B5EF4-FFF2-40B4-BE49-F238E27FC236}">
                      <a16:creationId xmlns:a16="http://schemas.microsoft.com/office/drawing/2014/main" id="{D25CFBCD-8ACE-CC59-10AF-BA16FEE008F3}"/>
                    </a:ext>
                  </a:extLst>
                </p:cNvPr>
                <p:cNvPicPr/>
                <p:nvPr/>
              </p:nvPicPr>
              <p:blipFill>
                <a:blip r:embed="rId156"/>
                <a:stretch>
                  <a:fillRect/>
                </a:stretch>
              </p:blipFill>
              <p:spPr>
                <a:xfrm>
                  <a:off x="9087011" y="2543815"/>
                  <a:ext cx="288360" cy="68040"/>
                </a:xfrm>
                <a:prstGeom prst="rect">
                  <a:avLst/>
                </a:prstGeom>
              </p:spPr>
            </p:pic>
          </mc:Fallback>
        </mc:AlternateContent>
      </p:grpSp>
      <p:grpSp>
        <p:nvGrpSpPr>
          <p:cNvPr id="106" name="Group 105">
            <a:extLst>
              <a:ext uri="{FF2B5EF4-FFF2-40B4-BE49-F238E27FC236}">
                <a16:creationId xmlns:a16="http://schemas.microsoft.com/office/drawing/2014/main" id="{0A6535A2-3836-A9DD-34D3-EC3DA26E5876}"/>
              </a:ext>
            </a:extLst>
          </p:cNvPr>
          <p:cNvGrpSpPr/>
          <p:nvPr/>
        </p:nvGrpSpPr>
        <p:grpSpPr>
          <a:xfrm>
            <a:off x="9768851" y="2468575"/>
            <a:ext cx="1770120" cy="522720"/>
            <a:chOff x="9768851" y="2468575"/>
            <a:chExt cx="1770120" cy="522720"/>
          </a:xfrm>
        </p:grpSpPr>
        <mc:AlternateContent xmlns:mc="http://schemas.openxmlformats.org/markup-compatibility/2006" xmlns:p14="http://schemas.microsoft.com/office/powerpoint/2010/main">
          <mc:Choice Requires="p14">
            <p:contentPart p14:bwMode="auto" r:id="rId157">
              <p14:nvContentPartPr>
                <p14:cNvPr id="102" name="Ink 101">
                  <a:extLst>
                    <a:ext uri="{FF2B5EF4-FFF2-40B4-BE49-F238E27FC236}">
                      <a16:creationId xmlns:a16="http://schemas.microsoft.com/office/drawing/2014/main" id="{94B5957F-012F-D1BA-F85A-53F91C9DB8A1}"/>
                    </a:ext>
                  </a:extLst>
                </p14:cNvPr>
                <p14:cNvContentPartPr/>
                <p14:nvPr/>
              </p14:nvContentPartPr>
              <p14:xfrm>
                <a:off x="9768851" y="2468575"/>
                <a:ext cx="1238040" cy="319680"/>
              </p14:xfrm>
            </p:contentPart>
          </mc:Choice>
          <mc:Fallback xmlns="">
            <p:pic>
              <p:nvPicPr>
                <p:cNvPr id="102" name="Ink 101">
                  <a:extLst>
                    <a:ext uri="{FF2B5EF4-FFF2-40B4-BE49-F238E27FC236}">
                      <a16:creationId xmlns:a16="http://schemas.microsoft.com/office/drawing/2014/main" id="{94B5957F-012F-D1BA-F85A-53F91C9DB8A1}"/>
                    </a:ext>
                  </a:extLst>
                </p:cNvPr>
                <p:cNvPicPr/>
                <p:nvPr/>
              </p:nvPicPr>
              <p:blipFill>
                <a:blip r:embed="rId158"/>
                <a:stretch>
                  <a:fillRect/>
                </a:stretch>
              </p:blipFill>
              <p:spPr>
                <a:xfrm>
                  <a:off x="9759851" y="2459575"/>
                  <a:ext cx="1255680" cy="33732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03" name="Ink 102">
                  <a:extLst>
                    <a:ext uri="{FF2B5EF4-FFF2-40B4-BE49-F238E27FC236}">
                      <a16:creationId xmlns:a16="http://schemas.microsoft.com/office/drawing/2014/main" id="{3665AC77-BD6E-3DE1-0A88-4265A311E7AE}"/>
                    </a:ext>
                  </a:extLst>
                </p14:cNvPr>
                <p14:cNvContentPartPr/>
                <p14:nvPr/>
              </p14:nvContentPartPr>
              <p14:xfrm>
                <a:off x="10542491" y="2646415"/>
                <a:ext cx="254160" cy="35280"/>
              </p14:xfrm>
            </p:contentPart>
          </mc:Choice>
          <mc:Fallback xmlns="">
            <p:pic>
              <p:nvPicPr>
                <p:cNvPr id="103" name="Ink 102">
                  <a:extLst>
                    <a:ext uri="{FF2B5EF4-FFF2-40B4-BE49-F238E27FC236}">
                      <a16:creationId xmlns:a16="http://schemas.microsoft.com/office/drawing/2014/main" id="{3665AC77-BD6E-3DE1-0A88-4265A311E7AE}"/>
                    </a:ext>
                  </a:extLst>
                </p:cNvPr>
                <p:cNvPicPr/>
                <p:nvPr/>
              </p:nvPicPr>
              <p:blipFill>
                <a:blip r:embed="rId160"/>
                <a:stretch>
                  <a:fillRect/>
                </a:stretch>
              </p:blipFill>
              <p:spPr>
                <a:xfrm>
                  <a:off x="10533491" y="2637775"/>
                  <a:ext cx="27180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04" name="Ink 103">
                  <a:extLst>
                    <a:ext uri="{FF2B5EF4-FFF2-40B4-BE49-F238E27FC236}">
                      <a16:creationId xmlns:a16="http://schemas.microsoft.com/office/drawing/2014/main" id="{E598EDC5-35BF-D604-97D4-2C354940CEEA}"/>
                    </a:ext>
                  </a:extLst>
                </p14:cNvPr>
                <p14:cNvContentPartPr/>
                <p14:nvPr/>
              </p14:nvContentPartPr>
              <p14:xfrm>
                <a:off x="10180691" y="2583415"/>
                <a:ext cx="19080" cy="5760"/>
              </p14:xfrm>
            </p:contentPart>
          </mc:Choice>
          <mc:Fallback xmlns="">
            <p:pic>
              <p:nvPicPr>
                <p:cNvPr id="104" name="Ink 103">
                  <a:extLst>
                    <a:ext uri="{FF2B5EF4-FFF2-40B4-BE49-F238E27FC236}">
                      <a16:creationId xmlns:a16="http://schemas.microsoft.com/office/drawing/2014/main" id="{E598EDC5-35BF-D604-97D4-2C354940CEEA}"/>
                    </a:ext>
                  </a:extLst>
                </p:cNvPr>
                <p:cNvPicPr/>
                <p:nvPr/>
              </p:nvPicPr>
              <p:blipFill>
                <a:blip r:embed="rId162"/>
                <a:stretch>
                  <a:fillRect/>
                </a:stretch>
              </p:blipFill>
              <p:spPr>
                <a:xfrm>
                  <a:off x="10171691" y="2574415"/>
                  <a:ext cx="3672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05" name="Ink 104">
                  <a:extLst>
                    <a:ext uri="{FF2B5EF4-FFF2-40B4-BE49-F238E27FC236}">
                      <a16:creationId xmlns:a16="http://schemas.microsoft.com/office/drawing/2014/main" id="{41C1CE08-E230-C024-C211-4F4723937204}"/>
                    </a:ext>
                  </a:extLst>
                </p14:cNvPr>
                <p14:cNvContentPartPr/>
                <p14:nvPr/>
              </p14:nvContentPartPr>
              <p14:xfrm>
                <a:off x="11225051" y="2613655"/>
                <a:ext cx="313920" cy="377640"/>
              </p14:xfrm>
            </p:contentPart>
          </mc:Choice>
          <mc:Fallback xmlns="">
            <p:pic>
              <p:nvPicPr>
                <p:cNvPr id="105" name="Ink 104">
                  <a:extLst>
                    <a:ext uri="{FF2B5EF4-FFF2-40B4-BE49-F238E27FC236}">
                      <a16:creationId xmlns:a16="http://schemas.microsoft.com/office/drawing/2014/main" id="{41C1CE08-E230-C024-C211-4F4723937204}"/>
                    </a:ext>
                  </a:extLst>
                </p:cNvPr>
                <p:cNvPicPr/>
                <p:nvPr/>
              </p:nvPicPr>
              <p:blipFill>
                <a:blip r:embed="rId164"/>
                <a:stretch>
                  <a:fillRect/>
                </a:stretch>
              </p:blipFill>
              <p:spPr>
                <a:xfrm>
                  <a:off x="11216051" y="2605015"/>
                  <a:ext cx="331560" cy="395280"/>
                </a:xfrm>
                <a:prstGeom prst="rect">
                  <a:avLst/>
                </a:prstGeom>
              </p:spPr>
            </p:pic>
          </mc:Fallback>
        </mc:AlternateContent>
      </p:grpSp>
      <p:grpSp>
        <p:nvGrpSpPr>
          <p:cNvPr id="111" name="Group 110">
            <a:extLst>
              <a:ext uri="{FF2B5EF4-FFF2-40B4-BE49-F238E27FC236}">
                <a16:creationId xmlns:a16="http://schemas.microsoft.com/office/drawing/2014/main" id="{E79E1C1C-54AB-9AF4-A0C1-02C0DAABDE3B}"/>
              </a:ext>
            </a:extLst>
          </p:cNvPr>
          <p:cNvGrpSpPr/>
          <p:nvPr/>
        </p:nvGrpSpPr>
        <p:grpSpPr>
          <a:xfrm>
            <a:off x="4738571" y="3061855"/>
            <a:ext cx="557640" cy="384480"/>
            <a:chOff x="4738571" y="3061855"/>
            <a:chExt cx="557640" cy="384480"/>
          </a:xfrm>
        </p:grpSpPr>
        <mc:AlternateContent xmlns:mc="http://schemas.openxmlformats.org/markup-compatibility/2006" xmlns:p14="http://schemas.microsoft.com/office/powerpoint/2010/main">
          <mc:Choice Requires="p14">
            <p:contentPart p14:bwMode="auto" r:id="rId165">
              <p14:nvContentPartPr>
                <p14:cNvPr id="109" name="Ink 108">
                  <a:extLst>
                    <a:ext uri="{FF2B5EF4-FFF2-40B4-BE49-F238E27FC236}">
                      <a16:creationId xmlns:a16="http://schemas.microsoft.com/office/drawing/2014/main" id="{24242BA2-DCDF-F96A-9B0C-ACAAF3AD1102}"/>
                    </a:ext>
                  </a:extLst>
                </p14:cNvPr>
                <p14:cNvContentPartPr/>
                <p14:nvPr/>
              </p14:nvContentPartPr>
              <p14:xfrm>
                <a:off x="4738571" y="3061855"/>
                <a:ext cx="557640" cy="384480"/>
              </p14:xfrm>
            </p:contentPart>
          </mc:Choice>
          <mc:Fallback xmlns="">
            <p:pic>
              <p:nvPicPr>
                <p:cNvPr id="109" name="Ink 108">
                  <a:extLst>
                    <a:ext uri="{FF2B5EF4-FFF2-40B4-BE49-F238E27FC236}">
                      <a16:creationId xmlns:a16="http://schemas.microsoft.com/office/drawing/2014/main" id="{24242BA2-DCDF-F96A-9B0C-ACAAF3AD1102}"/>
                    </a:ext>
                  </a:extLst>
                </p:cNvPr>
                <p:cNvPicPr/>
                <p:nvPr/>
              </p:nvPicPr>
              <p:blipFill>
                <a:blip r:embed="rId166"/>
                <a:stretch>
                  <a:fillRect/>
                </a:stretch>
              </p:blipFill>
              <p:spPr>
                <a:xfrm>
                  <a:off x="4729931" y="3053215"/>
                  <a:ext cx="575280" cy="40212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10" name="Ink 109">
                  <a:extLst>
                    <a:ext uri="{FF2B5EF4-FFF2-40B4-BE49-F238E27FC236}">
                      <a16:creationId xmlns:a16="http://schemas.microsoft.com/office/drawing/2014/main" id="{8E7A9E74-00EF-CAC9-9653-DBC31071E0AD}"/>
                    </a:ext>
                  </a:extLst>
                </p14:cNvPr>
                <p14:cNvContentPartPr/>
                <p14:nvPr/>
              </p14:nvContentPartPr>
              <p14:xfrm>
                <a:off x="4882211" y="3221695"/>
                <a:ext cx="159840" cy="13320"/>
              </p14:xfrm>
            </p:contentPart>
          </mc:Choice>
          <mc:Fallback xmlns="">
            <p:pic>
              <p:nvPicPr>
                <p:cNvPr id="110" name="Ink 109">
                  <a:extLst>
                    <a:ext uri="{FF2B5EF4-FFF2-40B4-BE49-F238E27FC236}">
                      <a16:creationId xmlns:a16="http://schemas.microsoft.com/office/drawing/2014/main" id="{8E7A9E74-00EF-CAC9-9653-DBC31071E0AD}"/>
                    </a:ext>
                  </a:extLst>
                </p:cNvPr>
                <p:cNvPicPr/>
                <p:nvPr/>
              </p:nvPicPr>
              <p:blipFill>
                <a:blip r:embed="rId168"/>
                <a:stretch>
                  <a:fillRect/>
                </a:stretch>
              </p:blipFill>
              <p:spPr>
                <a:xfrm>
                  <a:off x="4873211" y="3213055"/>
                  <a:ext cx="177480" cy="30960"/>
                </a:xfrm>
                <a:prstGeom prst="rect">
                  <a:avLst/>
                </a:prstGeom>
              </p:spPr>
            </p:pic>
          </mc:Fallback>
        </mc:AlternateContent>
      </p:grpSp>
      <p:grpSp>
        <p:nvGrpSpPr>
          <p:cNvPr id="126" name="Group 125">
            <a:extLst>
              <a:ext uri="{FF2B5EF4-FFF2-40B4-BE49-F238E27FC236}">
                <a16:creationId xmlns:a16="http://schemas.microsoft.com/office/drawing/2014/main" id="{29232CEB-5674-F9ED-6BCB-D8570863761D}"/>
              </a:ext>
            </a:extLst>
          </p:cNvPr>
          <p:cNvGrpSpPr/>
          <p:nvPr/>
        </p:nvGrpSpPr>
        <p:grpSpPr>
          <a:xfrm>
            <a:off x="5552531" y="2975455"/>
            <a:ext cx="2671560" cy="457560"/>
            <a:chOff x="5552531" y="2975455"/>
            <a:chExt cx="2671560" cy="457560"/>
          </a:xfrm>
        </p:grpSpPr>
        <mc:AlternateContent xmlns:mc="http://schemas.openxmlformats.org/markup-compatibility/2006" xmlns:p14="http://schemas.microsoft.com/office/powerpoint/2010/main">
          <mc:Choice Requires="p14">
            <p:contentPart p14:bwMode="auto" r:id="rId169">
              <p14:nvContentPartPr>
                <p14:cNvPr id="112" name="Ink 111">
                  <a:extLst>
                    <a:ext uri="{FF2B5EF4-FFF2-40B4-BE49-F238E27FC236}">
                      <a16:creationId xmlns:a16="http://schemas.microsoft.com/office/drawing/2014/main" id="{EA309FA5-12E9-AD87-AC5F-3BB8E24934DA}"/>
                    </a:ext>
                  </a:extLst>
                </p14:cNvPr>
                <p14:cNvContentPartPr/>
                <p14:nvPr/>
              </p14:nvContentPartPr>
              <p14:xfrm>
                <a:off x="5552531" y="3027295"/>
                <a:ext cx="433080" cy="405720"/>
              </p14:xfrm>
            </p:contentPart>
          </mc:Choice>
          <mc:Fallback xmlns="">
            <p:pic>
              <p:nvPicPr>
                <p:cNvPr id="112" name="Ink 111">
                  <a:extLst>
                    <a:ext uri="{FF2B5EF4-FFF2-40B4-BE49-F238E27FC236}">
                      <a16:creationId xmlns:a16="http://schemas.microsoft.com/office/drawing/2014/main" id="{EA309FA5-12E9-AD87-AC5F-3BB8E24934DA}"/>
                    </a:ext>
                  </a:extLst>
                </p:cNvPr>
                <p:cNvPicPr/>
                <p:nvPr/>
              </p:nvPicPr>
              <p:blipFill>
                <a:blip r:embed="rId170"/>
                <a:stretch>
                  <a:fillRect/>
                </a:stretch>
              </p:blipFill>
              <p:spPr>
                <a:xfrm>
                  <a:off x="5543531" y="3018295"/>
                  <a:ext cx="450720" cy="42336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13" name="Ink 112">
                  <a:extLst>
                    <a:ext uri="{FF2B5EF4-FFF2-40B4-BE49-F238E27FC236}">
                      <a16:creationId xmlns:a16="http://schemas.microsoft.com/office/drawing/2014/main" id="{CF27316B-8212-7B07-6BAB-1C10BD2ED855}"/>
                    </a:ext>
                  </a:extLst>
                </p14:cNvPr>
                <p14:cNvContentPartPr/>
                <p14:nvPr/>
              </p14:nvContentPartPr>
              <p14:xfrm>
                <a:off x="5706611" y="3126655"/>
                <a:ext cx="254160" cy="42480"/>
              </p14:xfrm>
            </p:contentPart>
          </mc:Choice>
          <mc:Fallback xmlns="">
            <p:pic>
              <p:nvPicPr>
                <p:cNvPr id="113" name="Ink 112">
                  <a:extLst>
                    <a:ext uri="{FF2B5EF4-FFF2-40B4-BE49-F238E27FC236}">
                      <a16:creationId xmlns:a16="http://schemas.microsoft.com/office/drawing/2014/main" id="{CF27316B-8212-7B07-6BAB-1C10BD2ED855}"/>
                    </a:ext>
                  </a:extLst>
                </p:cNvPr>
                <p:cNvPicPr/>
                <p:nvPr/>
              </p:nvPicPr>
              <p:blipFill>
                <a:blip r:embed="rId172"/>
                <a:stretch>
                  <a:fillRect/>
                </a:stretch>
              </p:blipFill>
              <p:spPr>
                <a:xfrm>
                  <a:off x="5697971" y="3118015"/>
                  <a:ext cx="27180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14" name="Ink 113">
                  <a:extLst>
                    <a:ext uri="{FF2B5EF4-FFF2-40B4-BE49-F238E27FC236}">
                      <a16:creationId xmlns:a16="http://schemas.microsoft.com/office/drawing/2014/main" id="{E0D5E249-AE7F-4551-A66B-4C32C6740251}"/>
                    </a:ext>
                  </a:extLst>
                </p14:cNvPr>
                <p14:cNvContentPartPr/>
                <p14:nvPr/>
              </p14:nvContentPartPr>
              <p14:xfrm>
                <a:off x="5944571" y="2999575"/>
                <a:ext cx="501480" cy="332280"/>
              </p14:xfrm>
            </p:contentPart>
          </mc:Choice>
          <mc:Fallback xmlns="">
            <p:pic>
              <p:nvPicPr>
                <p:cNvPr id="114" name="Ink 113">
                  <a:extLst>
                    <a:ext uri="{FF2B5EF4-FFF2-40B4-BE49-F238E27FC236}">
                      <a16:creationId xmlns:a16="http://schemas.microsoft.com/office/drawing/2014/main" id="{E0D5E249-AE7F-4551-A66B-4C32C6740251}"/>
                    </a:ext>
                  </a:extLst>
                </p:cNvPr>
                <p:cNvPicPr/>
                <p:nvPr/>
              </p:nvPicPr>
              <p:blipFill>
                <a:blip r:embed="rId174"/>
                <a:stretch>
                  <a:fillRect/>
                </a:stretch>
              </p:blipFill>
              <p:spPr>
                <a:xfrm>
                  <a:off x="5935571" y="2990575"/>
                  <a:ext cx="519120" cy="34992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15" name="Ink 114">
                  <a:extLst>
                    <a:ext uri="{FF2B5EF4-FFF2-40B4-BE49-F238E27FC236}">
                      <a16:creationId xmlns:a16="http://schemas.microsoft.com/office/drawing/2014/main" id="{1CDD9EBF-FCC4-452D-498C-C10CB9DB177C}"/>
                    </a:ext>
                  </a:extLst>
                </p14:cNvPr>
                <p14:cNvContentPartPr/>
                <p14:nvPr/>
              </p14:nvContentPartPr>
              <p14:xfrm>
                <a:off x="5975171" y="3143575"/>
                <a:ext cx="226080" cy="28440"/>
              </p14:xfrm>
            </p:contentPart>
          </mc:Choice>
          <mc:Fallback xmlns="">
            <p:pic>
              <p:nvPicPr>
                <p:cNvPr id="115" name="Ink 114">
                  <a:extLst>
                    <a:ext uri="{FF2B5EF4-FFF2-40B4-BE49-F238E27FC236}">
                      <a16:creationId xmlns:a16="http://schemas.microsoft.com/office/drawing/2014/main" id="{1CDD9EBF-FCC4-452D-498C-C10CB9DB177C}"/>
                    </a:ext>
                  </a:extLst>
                </p:cNvPr>
                <p:cNvPicPr/>
                <p:nvPr/>
              </p:nvPicPr>
              <p:blipFill>
                <a:blip r:embed="rId176"/>
                <a:stretch>
                  <a:fillRect/>
                </a:stretch>
              </p:blipFill>
              <p:spPr>
                <a:xfrm>
                  <a:off x="5966531" y="3134935"/>
                  <a:ext cx="24372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17" name="Ink 116">
                  <a:extLst>
                    <a:ext uri="{FF2B5EF4-FFF2-40B4-BE49-F238E27FC236}">
                      <a16:creationId xmlns:a16="http://schemas.microsoft.com/office/drawing/2014/main" id="{95A8A4BF-2584-9960-B785-206C0B151800}"/>
                    </a:ext>
                  </a:extLst>
                </p14:cNvPr>
                <p14:cNvContentPartPr/>
                <p14:nvPr/>
              </p14:nvContentPartPr>
              <p14:xfrm>
                <a:off x="6663851" y="2975455"/>
                <a:ext cx="1560240" cy="398880"/>
              </p14:xfrm>
            </p:contentPart>
          </mc:Choice>
          <mc:Fallback xmlns="">
            <p:pic>
              <p:nvPicPr>
                <p:cNvPr id="117" name="Ink 116">
                  <a:extLst>
                    <a:ext uri="{FF2B5EF4-FFF2-40B4-BE49-F238E27FC236}">
                      <a16:creationId xmlns:a16="http://schemas.microsoft.com/office/drawing/2014/main" id="{95A8A4BF-2584-9960-B785-206C0B151800}"/>
                    </a:ext>
                  </a:extLst>
                </p:cNvPr>
                <p:cNvPicPr/>
                <p:nvPr/>
              </p:nvPicPr>
              <p:blipFill>
                <a:blip r:embed="rId178"/>
                <a:stretch>
                  <a:fillRect/>
                </a:stretch>
              </p:blipFill>
              <p:spPr>
                <a:xfrm>
                  <a:off x="6655211" y="2966455"/>
                  <a:ext cx="1577880" cy="41652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18" name="Ink 117">
                  <a:extLst>
                    <a:ext uri="{FF2B5EF4-FFF2-40B4-BE49-F238E27FC236}">
                      <a16:creationId xmlns:a16="http://schemas.microsoft.com/office/drawing/2014/main" id="{B4D1C5AB-52DD-D94B-B35A-D5708BF00A2C}"/>
                    </a:ext>
                  </a:extLst>
                </p14:cNvPr>
                <p14:cNvContentPartPr/>
                <p14:nvPr/>
              </p14:nvContentPartPr>
              <p14:xfrm>
                <a:off x="8072171" y="3151855"/>
                <a:ext cx="16200" cy="4320"/>
              </p14:xfrm>
            </p:contentPart>
          </mc:Choice>
          <mc:Fallback xmlns="">
            <p:pic>
              <p:nvPicPr>
                <p:cNvPr id="118" name="Ink 117">
                  <a:extLst>
                    <a:ext uri="{FF2B5EF4-FFF2-40B4-BE49-F238E27FC236}">
                      <a16:creationId xmlns:a16="http://schemas.microsoft.com/office/drawing/2014/main" id="{B4D1C5AB-52DD-D94B-B35A-D5708BF00A2C}"/>
                    </a:ext>
                  </a:extLst>
                </p:cNvPr>
                <p:cNvPicPr/>
                <p:nvPr/>
              </p:nvPicPr>
              <p:blipFill>
                <a:blip r:embed="rId180"/>
                <a:stretch>
                  <a:fillRect/>
                </a:stretch>
              </p:blipFill>
              <p:spPr>
                <a:xfrm>
                  <a:off x="8063171" y="3142855"/>
                  <a:ext cx="3384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19" name="Ink 118">
                  <a:extLst>
                    <a:ext uri="{FF2B5EF4-FFF2-40B4-BE49-F238E27FC236}">
                      <a16:creationId xmlns:a16="http://schemas.microsoft.com/office/drawing/2014/main" id="{92FFEC5B-848F-17D7-F281-B406D6FED338}"/>
                    </a:ext>
                  </a:extLst>
                </p14:cNvPr>
                <p14:cNvContentPartPr/>
                <p14:nvPr/>
              </p14:nvContentPartPr>
              <p14:xfrm>
                <a:off x="7362971" y="3121975"/>
                <a:ext cx="230760" cy="20160"/>
              </p14:xfrm>
            </p:contentPart>
          </mc:Choice>
          <mc:Fallback xmlns="">
            <p:pic>
              <p:nvPicPr>
                <p:cNvPr id="119" name="Ink 118">
                  <a:extLst>
                    <a:ext uri="{FF2B5EF4-FFF2-40B4-BE49-F238E27FC236}">
                      <a16:creationId xmlns:a16="http://schemas.microsoft.com/office/drawing/2014/main" id="{92FFEC5B-848F-17D7-F281-B406D6FED338}"/>
                    </a:ext>
                  </a:extLst>
                </p:cNvPr>
                <p:cNvPicPr/>
                <p:nvPr/>
              </p:nvPicPr>
              <p:blipFill>
                <a:blip r:embed="rId182"/>
                <a:stretch>
                  <a:fillRect/>
                </a:stretch>
              </p:blipFill>
              <p:spPr>
                <a:xfrm>
                  <a:off x="7354331" y="3113335"/>
                  <a:ext cx="248400" cy="37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3">
            <p14:nvContentPartPr>
              <p14:cNvPr id="120" name="Ink 119">
                <a:extLst>
                  <a:ext uri="{FF2B5EF4-FFF2-40B4-BE49-F238E27FC236}">
                    <a16:creationId xmlns:a16="http://schemas.microsoft.com/office/drawing/2014/main" id="{1F4FD4DB-058E-AF5F-F435-F5BC560035CC}"/>
                  </a:ext>
                </a:extLst>
              </p14:cNvPr>
              <p14:cNvContentPartPr/>
              <p14:nvPr/>
            </p14:nvContentPartPr>
            <p14:xfrm>
              <a:off x="8561771" y="3043855"/>
              <a:ext cx="1415520" cy="513720"/>
            </p14:xfrm>
          </p:contentPart>
        </mc:Choice>
        <mc:Fallback xmlns="">
          <p:pic>
            <p:nvPicPr>
              <p:cNvPr id="120" name="Ink 119">
                <a:extLst>
                  <a:ext uri="{FF2B5EF4-FFF2-40B4-BE49-F238E27FC236}">
                    <a16:creationId xmlns:a16="http://schemas.microsoft.com/office/drawing/2014/main" id="{1F4FD4DB-058E-AF5F-F435-F5BC560035CC}"/>
                  </a:ext>
                </a:extLst>
              </p:cNvPr>
              <p:cNvPicPr/>
              <p:nvPr/>
            </p:nvPicPr>
            <p:blipFill>
              <a:blip r:embed="rId184"/>
              <a:stretch>
                <a:fillRect/>
              </a:stretch>
            </p:blipFill>
            <p:spPr>
              <a:xfrm>
                <a:off x="8552771" y="3035215"/>
                <a:ext cx="1433160" cy="531360"/>
              </a:xfrm>
              <a:prstGeom prst="rect">
                <a:avLst/>
              </a:prstGeom>
            </p:spPr>
          </p:pic>
        </mc:Fallback>
      </mc:AlternateContent>
      <p:grpSp>
        <p:nvGrpSpPr>
          <p:cNvPr id="125" name="Group 124">
            <a:extLst>
              <a:ext uri="{FF2B5EF4-FFF2-40B4-BE49-F238E27FC236}">
                <a16:creationId xmlns:a16="http://schemas.microsoft.com/office/drawing/2014/main" id="{6B036111-A59E-4CAB-CD08-07F40C861B76}"/>
              </a:ext>
            </a:extLst>
          </p:cNvPr>
          <p:cNvGrpSpPr/>
          <p:nvPr/>
        </p:nvGrpSpPr>
        <p:grpSpPr>
          <a:xfrm>
            <a:off x="10080611" y="3093175"/>
            <a:ext cx="1870200" cy="302400"/>
            <a:chOff x="10080611" y="3093175"/>
            <a:chExt cx="1870200" cy="302400"/>
          </a:xfrm>
        </p:grpSpPr>
        <mc:AlternateContent xmlns:mc="http://schemas.openxmlformats.org/markup-compatibility/2006" xmlns:p14="http://schemas.microsoft.com/office/powerpoint/2010/main">
          <mc:Choice Requires="p14">
            <p:contentPart p14:bwMode="auto" r:id="rId185">
              <p14:nvContentPartPr>
                <p14:cNvPr id="121" name="Ink 120">
                  <a:extLst>
                    <a:ext uri="{FF2B5EF4-FFF2-40B4-BE49-F238E27FC236}">
                      <a16:creationId xmlns:a16="http://schemas.microsoft.com/office/drawing/2014/main" id="{9E434B3F-414E-A15E-A658-9E5CCC78874C}"/>
                    </a:ext>
                  </a:extLst>
                </p14:cNvPr>
                <p14:cNvContentPartPr/>
                <p14:nvPr/>
              </p14:nvContentPartPr>
              <p14:xfrm>
                <a:off x="10080611" y="3103615"/>
                <a:ext cx="1542240" cy="291960"/>
              </p14:xfrm>
            </p:contentPart>
          </mc:Choice>
          <mc:Fallback xmlns="">
            <p:pic>
              <p:nvPicPr>
                <p:cNvPr id="121" name="Ink 120">
                  <a:extLst>
                    <a:ext uri="{FF2B5EF4-FFF2-40B4-BE49-F238E27FC236}">
                      <a16:creationId xmlns:a16="http://schemas.microsoft.com/office/drawing/2014/main" id="{9E434B3F-414E-A15E-A658-9E5CCC78874C}"/>
                    </a:ext>
                  </a:extLst>
                </p:cNvPr>
                <p:cNvPicPr/>
                <p:nvPr/>
              </p:nvPicPr>
              <p:blipFill>
                <a:blip r:embed="rId186"/>
                <a:stretch>
                  <a:fillRect/>
                </a:stretch>
              </p:blipFill>
              <p:spPr>
                <a:xfrm>
                  <a:off x="10071971" y="3094615"/>
                  <a:ext cx="1559880" cy="3096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22" name="Ink 121">
                  <a:extLst>
                    <a:ext uri="{FF2B5EF4-FFF2-40B4-BE49-F238E27FC236}">
                      <a16:creationId xmlns:a16="http://schemas.microsoft.com/office/drawing/2014/main" id="{81722EB9-FA97-C0BF-80C2-CBBDC287AA21}"/>
                    </a:ext>
                  </a:extLst>
                </p14:cNvPr>
                <p14:cNvContentPartPr/>
                <p14:nvPr/>
              </p14:nvContentPartPr>
              <p14:xfrm>
                <a:off x="11720771" y="3093175"/>
                <a:ext cx="201240" cy="292320"/>
              </p14:xfrm>
            </p:contentPart>
          </mc:Choice>
          <mc:Fallback xmlns="">
            <p:pic>
              <p:nvPicPr>
                <p:cNvPr id="122" name="Ink 121">
                  <a:extLst>
                    <a:ext uri="{FF2B5EF4-FFF2-40B4-BE49-F238E27FC236}">
                      <a16:creationId xmlns:a16="http://schemas.microsoft.com/office/drawing/2014/main" id="{81722EB9-FA97-C0BF-80C2-CBBDC287AA21}"/>
                    </a:ext>
                  </a:extLst>
                </p:cNvPr>
                <p:cNvPicPr/>
                <p:nvPr/>
              </p:nvPicPr>
              <p:blipFill>
                <a:blip r:embed="rId188"/>
                <a:stretch>
                  <a:fillRect/>
                </a:stretch>
              </p:blipFill>
              <p:spPr>
                <a:xfrm>
                  <a:off x="11711771" y="3084535"/>
                  <a:ext cx="218880" cy="30996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23" name="Ink 122">
                  <a:extLst>
                    <a:ext uri="{FF2B5EF4-FFF2-40B4-BE49-F238E27FC236}">
                      <a16:creationId xmlns:a16="http://schemas.microsoft.com/office/drawing/2014/main" id="{2A471F68-1D4F-5DE6-1687-6C89154D6B1A}"/>
                    </a:ext>
                  </a:extLst>
                </p14:cNvPr>
                <p14:cNvContentPartPr/>
                <p14:nvPr/>
              </p14:nvContentPartPr>
              <p14:xfrm>
                <a:off x="11684051" y="3116935"/>
                <a:ext cx="266760" cy="30960"/>
              </p14:xfrm>
            </p:contentPart>
          </mc:Choice>
          <mc:Fallback xmlns="">
            <p:pic>
              <p:nvPicPr>
                <p:cNvPr id="123" name="Ink 122">
                  <a:extLst>
                    <a:ext uri="{FF2B5EF4-FFF2-40B4-BE49-F238E27FC236}">
                      <a16:creationId xmlns:a16="http://schemas.microsoft.com/office/drawing/2014/main" id="{2A471F68-1D4F-5DE6-1687-6C89154D6B1A}"/>
                    </a:ext>
                  </a:extLst>
                </p:cNvPr>
                <p:cNvPicPr/>
                <p:nvPr/>
              </p:nvPicPr>
              <p:blipFill>
                <a:blip r:embed="rId190"/>
                <a:stretch>
                  <a:fillRect/>
                </a:stretch>
              </p:blipFill>
              <p:spPr>
                <a:xfrm>
                  <a:off x="11675411" y="3108295"/>
                  <a:ext cx="284400" cy="48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1">
            <p14:nvContentPartPr>
              <p14:cNvPr id="124" name="Ink 123">
                <a:extLst>
                  <a:ext uri="{FF2B5EF4-FFF2-40B4-BE49-F238E27FC236}">
                    <a16:creationId xmlns:a16="http://schemas.microsoft.com/office/drawing/2014/main" id="{BF20D9AC-EECF-1139-098E-7FEE86773790}"/>
                  </a:ext>
                </a:extLst>
              </p14:cNvPr>
              <p14:cNvContentPartPr/>
              <p14:nvPr/>
            </p14:nvContentPartPr>
            <p14:xfrm>
              <a:off x="11627531" y="2966095"/>
              <a:ext cx="355680" cy="12240"/>
            </p14:xfrm>
          </p:contentPart>
        </mc:Choice>
        <mc:Fallback xmlns="">
          <p:pic>
            <p:nvPicPr>
              <p:cNvPr id="124" name="Ink 123">
                <a:extLst>
                  <a:ext uri="{FF2B5EF4-FFF2-40B4-BE49-F238E27FC236}">
                    <a16:creationId xmlns:a16="http://schemas.microsoft.com/office/drawing/2014/main" id="{BF20D9AC-EECF-1139-098E-7FEE86773790}"/>
                  </a:ext>
                </a:extLst>
              </p:cNvPr>
              <p:cNvPicPr/>
              <p:nvPr/>
            </p:nvPicPr>
            <p:blipFill>
              <a:blip r:embed="rId192"/>
              <a:stretch>
                <a:fillRect/>
              </a:stretch>
            </p:blipFill>
            <p:spPr>
              <a:xfrm>
                <a:off x="11618531" y="2957095"/>
                <a:ext cx="373320" cy="29880"/>
              </a:xfrm>
              <a:prstGeom prst="rect">
                <a:avLst/>
              </a:prstGeom>
            </p:spPr>
          </p:pic>
        </mc:Fallback>
      </mc:AlternateContent>
      <p:grpSp>
        <p:nvGrpSpPr>
          <p:cNvPr id="136" name="Group 135">
            <a:extLst>
              <a:ext uri="{FF2B5EF4-FFF2-40B4-BE49-F238E27FC236}">
                <a16:creationId xmlns:a16="http://schemas.microsoft.com/office/drawing/2014/main" id="{1FE19B72-3190-55C9-A4B3-BD0D7FDE5A88}"/>
              </a:ext>
            </a:extLst>
          </p:cNvPr>
          <p:cNvGrpSpPr/>
          <p:nvPr/>
        </p:nvGrpSpPr>
        <p:grpSpPr>
          <a:xfrm>
            <a:off x="4811291" y="3654415"/>
            <a:ext cx="2612880" cy="457200"/>
            <a:chOff x="4811291" y="3654415"/>
            <a:chExt cx="2612880" cy="457200"/>
          </a:xfrm>
        </p:grpSpPr>
        <mc:AlternateContent xmlns:mc="http://schemas.openxmlformats.org/markup-compatibility/2006" xmlns:p14="http://schemas.microsoft.com/office/powerpoint/2010/main">
          <mc:Choice Requires="p14">
            <p:contentPart p14:bwMode="auto" r:id="rId193">
              <p14:nvContentPartPr>
                <p14:cNvPr id="127" name="Ink 126">
                  <a:extLst>
                    <a:ext uri="{FF2B5EF4-FFF2-40B4-BE49-F238E27FC236}">
                      <a16:creationId xmlns:a16="http://schemas.microsoft.com/office/drawing/2014/main" id="{02987F1F-D710-53CC-110D-11538DA179F7}"/>
                    </a:ext>
                  </a:extLst>
                </p14:cNvPr>
                <p14:cNvContentPartPr/>
                <p14:nvPr/>
              </p14:nvContentPartPr>
              <p14:xfrm>
                <a:off x="4811291" y="3654415"/>
                <a:ext cx="1044000" cy="378720"/>
              </p14:xfrm>
            </p:contentPart>
          </mc:Choice>
          <mc:Fallback xmlns="">
            <p:pic>
              <p:nvPicPr>
                <p:cNvPr id="127" name="Ink 126">
                  <a:extLst>
                    <a:ext uri="{FF2B5EF4-FFF2-40B4-BE49-F238E27FC236}">
                      <a16:creationId xmlns:a16="http://schemas.microsoft.com/office/drawing/2014/main" id="{02987F1F-D710-53CC-110D-11538DA179F7}"/>
                    </a:ext>
                  </a:extLst>
                </p:cNvPr>
                <p:cNvPicPr/>
                <p:nvPr/>
              </p:nvPicPr>
              <p:blipFill>
                <a:blip r:embed="rId194"/>
                <a:stretch>
                  <a:fillRect/>
                </a:stretch>
              </p:blipFill>
              <p:spPr>
                <a:xfrm>
                  <a:off x="4802291" y="3645415"/>
                  <a:ext cx="1061640" cy="39636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28" name="Ink 127">
                  <a:extLst>
                    <a:ext uri="{FF2B5EF4-FFF2-40B4-BE49-F238E27FC236}">
                      <a16:creationId xmlns:a16="http://schemas.microsoft.com/office/drawing/2014/main" id="{850D9130-CDC7-3743-94DD-1521309424A2}"/>
                    </a:ext>
                  </a:extLst>
                </p14:cNvPr>
                <p14:cNvContentPartPr/>
                <p14:nvPr/>
              </p14:nvContentPartPr>
              <p14:xfrm>
                <a:off x="5294051" y="3853855"/>
                <a:ext cx="281520" cy="28440"/>
              </p14:xfrm>
            </p:contentPart>
          </mc:Choice>
          <mc:Fallback xmlns="">
            <p:pic>
              <p:nvPicPr>
                <p:cNvPr id="128" name="Ink 127">
                  <a:extLst>
                    <a:ext uri="{FF2B5EF4-FFF2-40B4-BE49-F238E27FC236}">
                      <a16:creationId xmlns:a16="http://schemas.microsoft.com/office/drawing/2014/main" id="{850D9130-CDC7-3743-94DD-1521309424A2}"/>
                    </a:ext>
                  </a:extLst>
                </p:cNvPr>
                <p:cNvPicPr/>
                <p:nvPr/>
              </p:nvPicPr>
              <p:blipFill>
                <a:blip r:embed="rId196"/>
                <a:stretch>
                  <a:fillRect/>
                </a:stretch>
              </p:blipFill>
              <p:spPr>
                <a:xfrm>
                  <a:off x="5285411" y="3845215"/>
                  <a:ext cx="29916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30" name="Ink 129">
                  <a:extLst>
                    <a:ext uri="{FF2B5EF4-FFF2-40B4-BE49-F238E27FC236}">
                      <a16:creationId xmlns:a16="http://schemas.microsoft.com/office/drawing/2014/main" id="{EA21EDD4-DA41-7778-923D-9906B59FB9E1}"/>
                    </a:ext>
                  </a:extLst>
                </p14:cNvPr>
                <p14:cNvContentPartPr/>
                <p14:nvPr/>
              </p14:nvContentPartPr>
              <p14:xfrm>
                <a:off x="6221411" y="3837295"/>
                <a:ext cx="178560" cy="218880"/>
              </p14:xfrm>
            </p:contentPart>
          </mc:Choice>
          <mc:Fallback xmlns="">
            <p:pic>
              <p:nvPicPr>
                <p:cNvPr id="130" name="Ink 129">
                  <a:extLst>
                    <a:ext uri="{FF2B5EF4-FFF2-40B4-BE49-F238E27FC236}">
                      <a16:creationId xmlns:a16="http://schemas.microsoft.com/office/drawing/2014/main" id="{EA21EDD4-DA41-7778-923D-9906B59FB9E1}"/>
                    </a:ext>
                  </a:extLst>
                </p:cNvPr>
                <p:cNvPicPr/>
                <p:nvPr/>
              </p:nvPicPr>
              <p:blipFill>
                <a:blip r:embed="rId198"/>
                <a:stretch>
                  <a:fillRect/>
                </a:stretch>
              </p:blipFill>
              <p:spPr>
                <a:xfrm>
                  <a:off x="6212771" y="3828295"/>
                  <a:ext cx="19620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31" name="Ink 130">
                  <a:extLst>
                    <a:ext uri="{FF2B5EF4-FFF2-40B4-BE49-F238E27FC236}">
                      <a16:creationId xmlns:a16="http://schemas.microsoft.com/office/drawing/2014/main" id="{EAA893F3-3ED7-0FB1-024D-ED8D1BE00CD9}"/>
                    </a:ext>
                  </a:extLst>
                </p14:cNvPr>
                <p14:cNvContentPartPr/>
                <p14:nvPr/>
              </p14:nvContentPartPr>
              <p14:xfrm>
                <a:off x="6233651" y="3809575"/>
                <a:ext cx="262800" cy="50040"/>
              </p14:xfrm>
            </p:contentPart>
          </mc:Choice>
          <mc:Fallback xmlns="">
            <p:pic>
              <p:nvPicPr>
                <p:cNvPr id="131" name="Ink 130">
                  <a:extLst>
                    <a:ext uri="{FF2B5EF4-FFF2-40B4-BE49-F238E27FC236}">
                      <a16:creationId xmlns:a16="http://schemas.microsoft.com/office/drawing/2014/main" id="{EAA893F3-3ED7-0FB1-024D-ED8D1BE00CD9}"/>
                    </a:ext>
                  </a:extLst>
                </p:cNvPr>
                <p:cNvPicPr/>
                <p:nvPr/>
              </p:nvPicPr>
              <p:blipFill>
                <a:blip r:embed="rId200"/>
                <a:stretch>
                  <a:fillRect/>
                </a:stretch>
              </p:blipFill>
              <p:spPr>
                <a:xfrm>
                  <a:off x="6225011" y="3800575"/>
                  <a:ext cx="28044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32" name="Ink 131">
                  <a:extLst>
                    <a:ext uri="{FF2B5EF4-FFF2-40B4-BE49-F238E27FC236}">
                      <a16:creationId xmlns:a16="http://schemas.microsoft.com/office/drawing/2014/main" id="{2EBB46D1-E0EE-CEFC-F706-50681F8E5FD5}"/>
                    </a:ext>
                  </a:extLst>
                </p14:cNvPr>
                <p14:cNvContentPartPr/>
                <p14:nvPr/>
              </p14:nvContentPartPr>
              <p14:xfrm>
                <a:off x="6720011" y="3899575"/>
                <a:ext cx="208800" cy="20880"/>
              </p14:xfrm>
            </p:contentPart>
          </mc:Choice>
          <mc:Fallback xmlns="">
            <p:pic>
              <p:nvPicPr>
                <p:cNvPr id="132" name="Ink 131">
                  <a:extLst>
                    <a:ext uri="{FF2B5EF4-FFF2-40B4-BE49-F238E27FC236}">
                      <a16:creationId xmlns:a16="http://schemas.microsoft.com/office/drawing/2014/main" id="{2EBB46D1-E0EE-CEFC-F706-50681F8E5FD5}"/>
                    </a:ext>
                  </a:extLst>
                </p:cNvPr>
                <p:cNvPicPr/>
                <p:nvPr/>
              </p:nvPicPr>
              <p:blipFill>
                <a:blip r:embed="rId202"/>
                <a:stretch>
                  <a:fillRect/>
                </a:stretch>
              </p:blipFill>
              <p:spPr>
                <a:xfrm>
                  <a:off x="6711011" y="3890575"/>
                  <a:ext cx="22644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33" name="Ink 132">
                  <a:extLst>
                    <a:ext uri="{FF2B5EF4-FFF2-40B4-BE49-F238E27FC236}">
                      <a16:creationId xmlns:a16="http://schemas.microsoft.com/office/drawing/2014/main" id="{CA1E8503-156C-D215-BDEA-B5CA04AB4733}"/>
                    </a:ext>
                  </a:extLst>
                </p14:cNvPr>
                <p14:cNvContentPartPr/>
                <p14:nvPr/>
              </p14:nvContentPartPr>
              <p14:xfrm>
                <a:off x="6700931" y="4002535"/>
                <a:ext cx="188640" cy="32760"/>
              </p14:xfrm>
            </p:contentPart>
          </mc:Choice>
          <mc:Fallback xmlns="">
            <p:pic>
              <p:nvPicPr>
                <p:cNvPr id="133" name="Ink 132">
                  <a:extLst>
                    <a:ext uri="{FF2B5EF4-FFF2-40B4-BE49-F238E27FC236}">
                      <a16:creationId xmlns:a16="http://schemas.microsoft.com/office/drawing/2014/main" id="{CA1E8503-156C-D215-BDEA-B5CA04AB4733}"/>
                    </a:ext>
                  </a:extLst>
                </p:cNvPr>
                <p:cNvPicPr/>
                <p:nvPr/>
              </p:nvPicPr>
              <p:blipFill>
                <a:blip r:embed="rId204"/>
                <a:stretch>
                  <a:fillRect/>
                </a:stretch>
              </p:blipFill>
              <p:spPr>
                <a:xfrm>
                  <a:off x="6692291" y="3993895"/>
                  <a:ext cx="20628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35" name="Ink 134">
                  <a:extLst>
                    <a:ext uri="{FF2B5EF4-FFF2-40B4-BE49-F238E27FC236}">
                      <a16:creationId xmlns:a16="http://schemas.microsoft.com/office/drawing/2014/main" id="{DA087B1D-5F98-D829-1B3C-FF3936E3699E}"/>
                    </a:ext>
                  </a:extLst>
                </p14:cNvPr>
                <p14:cNvContentPartPr/>
                <p14:nvPr/>
              </p14:nvContentPartPr>
              <p14:xfrm>
                <a:off x="7205651" y="3833695"/>
                <a:ext cx="218520" cy="277920"/>
              </p14:xfrm>
            </p:contentPart>
          </mc:Choice>
          <mc:Fallback xmlns="">
            <p:pic>
              <p:nvPicPr>
                <p:cNvPr id="135" name="Ink 134">
                  <a:extLst>
                    <a:ext uri="{FF2B5EF4-FFF2-40B4-BE49-F238E27FC236}">
                      <a16:creationId xmlns:a16="http://schemas.microsoft.com/office/drawing/2014/main" id="{DA087B1D-5F98-D829-1B3C-FF3936E3699E}"/>
                    </a:ext>
                  </a:extLst>
                </p:cNvPr>
                <p:cNvPicPr/>
                <p:nvPr/>
              </p:nvPicPr>
              <p:blipFill>
                <a:blip r:embed="rId206"/>
                <a:stretch>
                  <a:fillRect/>
                </a:stretch>
              </p:blipFill>
              <p:spPr>
                <a:xfrm>
                  <a:off x="7196651" y="3825055"/>
                  <a:ext cx="236160" cy="295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7">
            <p14:nvContentPartPr>
              <p14:cNvPr id="137" name="Ink 136">
                <a:extLst>
                  <a:ext uri="{FF2B5EF4-FFF2-40B4-BE49-F238E27FC236}">
                    <a16:creationId xmlns:a16="http://schemas.microsoft.com/office/drawing/2014/main" id="{31EF4E0F-47DF-DD0F-F60C-BFB09586B14D}"/>
                  </a:ext>
                </a:extLst>
              </p14:cNvPr>
              <p14:cNvContentPartPr/>
              <p14:nvPr/>
            </p14:nvContentPartPr>
            <p14:xfrm>
              <a:off x="6216731" y="3670615"/>
              <a:ext cx="288720" cy="23400"/>
            </p14:xfrm>
          </p:contentPart>
        </mc:Choice>
        <mc:Fallback xmlns="">
          <p:pic>
            <p:nvPicPr>
              <p:cNvPr id="137" name="Ink 136">
                <a:extLst>
                  <a:ext uri="{FF2B5EF4-FFF2-40B4-BE49-F238E27FC236}">
                    <a16:creationId xmlns:a16="http://schemas.microsoft.com/office/drawing/2014/main" id="{31EF4E0F-47DF-DD0F-F60C-BFB09586B14D}"/>
                  </a:ext>
                </a:extLst>
              </p:cNvPr>
              <p:cNvPicPr/>
              <p:nvPr/>
            </p:nvPicPr>
            <p:blipFill>
              <a:blip r:embed="rId208"/>
              <a:stretch>
                <a:fillRect/>
              </a:stretch>
            </p:blipFill>
            <p:spPr>
              <a:xfrm>
                <a:off x="6208091" y="3661615"/>
                <a:ext cx="30636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38" name="Ink 137">
                <a:extLst>
                  <a:ext uri="{FF2B5EF4-FFF2-40B4-BE49-F238E27FC236}">
                    <a16:creationId xmlns:a16="http://schemas.microsoft.com/office/drawing/2014/main" id="{4401C8C4-E3F1-95A8-CADE-25A5B6B5D6B8}"/>
                  </a:ext>
                </a:extLst>
              </p14:cNvPr>
              <p14:cNvContentPartPr/>
              <p14:nvPr/>
            </p14:nvContentPartPr>
            <p14:xfrm>
              <a:off x="7232651" y="3706975"/>
              <a:ext cx="302760" cy="13680"/>
            </p14:xfrm>
          </p:contentPart>
        </mc:Choice>
        <mc:Fallback xmlns="">
          <p:pic>
            <p:nvPicPr>
              <p:cNvPr id="138" name="Ink 137">
                <a:extLst>
                  <a:ext uri="{FF2B5EF4-FFF2-40B4-BE49-F238E27FC236}">
                    <a16:creationId xmlns:a16="http://schemas.microsoft.com/office/drawing/2014/main" id="{4401C8C4-E3F1-95A8-CADE-25A5B6B5D6B8}"/>
                  </a:ext>
                </a:extLst>
              </p:cNvPr>
              <p:cNvPicPr/>
              <p:nvPr/>
            </p:nvPicPr>
            <p:blipFill>
              <a:blip r:embed="rId210"/>
              <a:stretch>
                <a:fillRect/>
              </a:stretch>
            </p:blipFill>
            <p:spPr>
              <a:xfrm>
                <a:off x="7223651" y="3698335"/>
                <a:ext cx="320400" cy="31320"/>
              </a:xfrm>
              <a:prstGeom prst="rect">
                <a:avLst/>
              </a:prstGeom>
            </p:spPr>
          </p:pic>
        </mc:Fallback>
      </mc:AlternateContent>
      <p:grpSp>
        <p:nvGrpSpPr>
          <p:cNvPr id="142" name="Group 141">
            <a:extLst>
              <a:ext uri="{FF2B5EF4-FFF2-40B4-BE49-F238E27FC236}">
                <a16:creationId xmlns:a16="http://schemas.microsoft.com/office/drawing/2014/main" id="{9A87C11B-5D6E-BECE-1E72-4F60A8BE854B}"/>
              </a:ext>
            </a:extLst>
          </p:cNvPr>
          <p:cNvGrpSpPr/>
          <p:nvPr/>
        </p:nvGrpSpPr>
        <p:grpSpPr>
          <a:xfrm>
            <a:off x="8064611" y="3671335"/>
            <a:ext cx="871920" cy="512640"/>
            <a:chOff x="8064611" y="3671335"/>
            <a:chExt cx="871920" cy="512640"/>
          </a:xfrm>
        </p:grpSpPr>
        <mc:AlternateContent xmlns:mc="http://schemas.openxmlformats.org/markup-compatibility/2006" xmlns:p14="http://schemas.microsoft.com/office/powerpoint/2010/main">
          <mc:Choice Requires="p14">
            <p:contentPart p14:bwMode="auto" r:id="rId211">
              <p14:nvContentPartPr>
                <p14:cNvPr id="139" name="Ink 138">
                  <a:extLst>
                    <a:ext uri="{FF2B5EF4-FFF2-40B4-BE49-F238E27FC236}">
                      <a16:creationId xmlns:a16="http://schemas.microsoft.com/office/drawing/2014/main" id="{DD21121D-C6AB-22AD-9A3D-1EAFD93EEE65}"/>
                    </a:ext>
                  </a:extLst>
                </p14:cNvPr>
                <p14:cNvContentPartPr/>
                <p14:nvPr/>
              </p14:nvContentPartPr>
              <p14:xfrm>
                <a:off x="8064611" y="3671335"/>
                <a:ext cx="110520" cy="452160"/>
              </p14:xfrm>
            </p:contentPart>
          </mc:Choice>
          <mc:Fallback xmlns="">
            <p:pic>
              <p:nvPicPr>
                <p:cNvPr id="139" name="Ink 138">
                  <a:extLst>
                    <a:ext uri="{FF2B5EF4-FFF2-40B4-BE49-F238E27FC236}">
                      <a16:creationId xmlns:a16="http://schemas.microsoft.com/office/drawing/2014/main" id="{DD21121D-C6AB-22AD-9A3D-1EAFD93EEE65}"/>
                    </a:ext>
                  </a:extLst>
                </p:cNvPr>
                <p:cNvPicPr/>
                <p:nvPr/>
              </p:nvPicPr>
              <p:blipFill>
                <a:blip r:embed="rId212"/>
                <a:stretch>
                  <a:fillRect/>
                </a:stretch>
              </p:blipFill>
              <p:spPr>
                <a:xfrm>
                  <a:off x="8055611" y="3662335"/>
                  <a:ext cx="128160" cy="46980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40" name="Ink 139">
                  <a:extLst>
                    <a:ext uri="{FF2B5EF4-FFF2-40B4-BE49-F238E27FC236}">
                      <a16:creationId xmlns:a16="http://schemas.microsoft.com/office/drawing/2014/main" id="{240BC843-C1B8-1238-4297-72388F7A948E}"/>
                    </a:ext>
                  </a:extLst>
                </p14:cNvPr>
                <p14:cNvContentPartPr/>
                <p14:nvPr/>
              </p14:nvContentPartPr>
              <p14:xfrm>
                <a:off x="8182331" y="3876535"/>
                <a:ext cx="754200" cy="307440"/>
              </p14:xfrm>
            </p:contentPart>
          </mc:Choice>
          <mc:Fallback xmlns="">
            <p:pic>
              <p:nvPicPr>
                <p:cNvPr id="140" name="Ink 139">
                  <a:extLst>
                    <a:ext uri="{FF2B5EF4-FFF2-40B4-BE49-F238E27FC236}">
                      <a16:creationId xmlns:a16="http://schemas.microsoft.com/office/drawing/2014/main" id="{240BC843-C1B8-1238-4297-72388F7A948E}"/>
                    </a:ext>
                  </a:extLst>
                </p:cNvPr>
                <p:cNvPicPr/>
                <p:nvPr/>
              </p:nvPicPr>
              <p:blipFill>
                <a:blip r:embed="rId214"/>
                <a:stretch>
                  <a:fillRect/>
                </a:stretch>
              </p:blipFill>
              <p:spPr>
                <a:xfrm>
                  <a:off x="8173691" y="3867895"/>
                  <a:ext cx="771840" cy="32508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41" name="Ink 140">
                  <a:extLst>
                    <a:ext uri="{FF2B5EF4-FFF2-40B4-BE49-F238E27FC236}">
                      <a16:creationId xmlns:a16="http://schemas.microsoft.com/office/drawing/2014/main" id="{B3FA70ED-AC27-A446-735B-2B71AD972993}"/>
                    </a:ext>
                  </a:extLst>
                </p14:cNvPr>
                <p14:cNvContentPartPr/>
                <p14:nvPr/>
              </p14:nvContentPartPr>
              <p14:xfrm>
                <a:off x="8675531" y="3776095"/>
                <a:ext cx="33480" cy="20160"/>
              </p14:xfrm>
            </p:contentPart>
          </mc:Choice>
          <mc:Fallback xmlns="">
            <p:pic>
              <p:nvPicPr>
                <p:cNvPr id="141" name="Ink 140">
                  <a:extLst>
                    <a:ext uri="{FF2B5EF4-FFF2-40B4-BE49-F238E27FC236}">
                      <a16:creationId xmlns:a16="http://schemas.microsoft.com/office/drawing/2014/main" id="{B3FA70ED-AC27-A446-735B-2B71AD972993}"/>
                    </a:ext>
                  </a:extLst>
                </p:cNvPr>
                <p:cNvPicPr/>
                <p:nvPr/>
              </p:nvPicPr>
              <p:blipFill>
                <a:blip r:embed="rId216"/>
                <a:stretch>
                  <a:fillRect/>
                </a:stretch>
              </p:blipFill>
              <p:spPr>
                <a:xfrm>
                  <a:off x="8666891" y="3767455"/>
                  <a:ext cx="51120" cy="37800"/>
                </a:xfrm>
                <a:prstGeom prst="rect">
                  <a:avLst/>
                </a:prstGeom>
              </p:spPr>
            </p:pic>
          </mc:Fallback>
        </mc:AlternateContent>
      </p:grpSp>
      <p:grpSp>
        <p:nvGrpSpPr>
          <p:cNvPr id="147" name="Group 146">
            <a:extLst>
              <a:ext uri="{FF2B5EF4-FFF2-40B4-BE49-F238E27FC236}">
                <a16:creationId xmlns:a16="http://schemas.microsoft.com/office/drawing/2014/main" id="{CFAE15F3-805A-99BB-5EB0-93350427BB29}"/>
              </a:ext>
            </a:extLst>
          </p:cNvPr>
          <p:cNvGrpSpPr/>
          <p:nvPr/>
        </p:nvGrpSpPr>
        <p:grpSpPr>
          <a:xfrm>
            <a:off x="9152171" y="3664135"/>
            <a:ext cx="1353240" cy="661680"/>
            <a:chOff x="9152171" y="3664135"/>
            <a:chExt cx="1353240" cy="661680"/>
          </a:xfrm>
        </p:grpSpPr>
        <mc:AlternateContent xmlns:mc="http://schemas.openxmlformats.org/markup-compatibility/2006" xmlns:p14="http://schemas.microsoft.com/office/powerpoint/2010/main">
          <mc:Choice Requires="p14">
            <p:contentPart p14:bwMode="auto" r:id="rId217">
              <p14:nvContentPartPr>
                <p14:cNvPr id="143" name="Ink 142">
                  <a:extLst>
                    <a:ext uri="{FF2B5EF4-FFF2-40B4-BE49-F238E27FC236}">
                      <a16:creationId xmlns:a16="http://schemas.microsoft.com/office/drawing/2014/main" id="{D6F5F1C0-813B-9C74-E442-E92F720FA2B5}"/>
                    </a:ext>
                  </a:extLst>
                </p14:cNvPr>
                <p14:cNvContentPartPr/>
                <p14:nvPr/>
              </p14:nvContentPartPr>
              <p14:xfrm>
                <a:off x="9152171" y="3759895"/>
                <a:ext cx="1125000" cy="461880"/>
              </p14:xfrm>
            </p:contentPart>
          </mc:Choice>
          <mc:Fallback xmlns="">
            <p:pic>
              <p:nvPicPr>
                <p:cNvPr id="143" name="Ink 142">
                  <a:extLst>
                    <a:ext uri="{FF2B5EF4-FFF2-40B4-BE49-F238E27FC236}">
                      <a16:creationId xmlns:a16="http://schemas.microsoft.com/office/drawing/2014/main" id="{D6F5F1C0-813B-9C74-E442-E92F720FA2B5}"/>
                    </a:ext>
                  </a:extLst>
                </p:cNvPr>
                <p:cNvPicPr/>
                <p:nvPr/>
              </p:nvPicPr>
              <p:blipFill>
                <a:blip r:embed="rId218"/>
                <a:stretch>
                  <a:fillRect/>
                </a:stretch>
              </p:blipFill>
              <p:spPr>
                <a:xfrm>
                  <a:off x="9143531" y="3750895"/>
                  <a:ext cx="1142640" cy="47952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44" name="Ink 143">
                  <a:extLst>
                    <a:ext uri="{FF2B5EF4-FFF2-40B4-BE49-F238E27FC236}">
                      <a16:creationId xmlns:a16="http://schemas.microsoft.com/office/drawing/2014/main" id="{A4F627B4-7338-7BCF-B724-20D4018CE6DA}"/>
                    </a:ext>
                  </a:extLst>
                </p14:cNvPr>
                <p14:cNvContentPartPr/>
                <p14:nvPr/>
              </p14:nvContentPartPr>
              <p14:xfrm>
                <a:off x="10006811" y="3876175"/>
                <a:ext cx="156600" cy="14400"/>
              </p14:xfrm>
            </p:contentPart>
          </mc:Choice>
          <mc:Fallback xmlns="">
            <p:pic>
              <p:nvPicPr>
                <p:cNvPr id="144" name="Ink 143">
                  <a:extLst>
                    <a:ext uri="{FF2B5EF4-FFF2-40B4-BE49-F238E27FC236}">
                      <a16:creationId xmlns:a16="http://schemas.microsoft.com/office/drawing/2014/main" id="{A4F627B4-7338-7BCF-B724-20D4018CE6DA}"/>
                    </a:ext>
                  </a:extLst>
                </p:cNvPr>
                <p:cNvPicPr/>
                <p:nvPr/>
              </p:nvPicPr>
              <p:blipFill>
                <a:blip r:embed="rId220"/>
                <a:stretch>
                  <a:fillRect/>
                </a:stretch>
              </p:blipFill>
              <p:spPr>
                <a:xfrm>
                  <a:off x="9997811" y="3867175"/>
                  <a:ext cx="17424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45" name="Ink 144">
                  <a:extLst>
                    <a:ext uri="{FF2B5EF4-FFF2-40B4-BE49-F238E27FC236}">
                      <a16:creationId xmlns:a16="http://schemas.microsoft.com/office/drawing/2014/main" id="{8690F00E-ACB9-C4C4-7040-34E517491A30}"/>
                    </a:ext>
                  </a:extLst>
                </p14:cNvPr>
                <p14:cNvContentPartPr/>
                <p14:nvPr/>
              </p14:nvContentPartPr>
              <p14:xfrm>
                <a:off x="9441251" y="3710215"/>
                <a:ext cx="57600" cy="7200"/>
              </p14:xfrm>
            </p:contentPart>
          </mc:Choice>
          <mc:Fallback xmlns="">
            <p:pic>
              <p:nvPicPr>
                <p:cNvPr id="145" name="Ink 144">
                  <a:extLst>
                    <a:ext uri="{FF2B5EF4-FFF2-40B4-BE49-F238E27FC236}">
                      <a16:creationId xmlns:a16="http://schemas.microsoft.com/office/drawing/2014/main" id="{8690F00E-ACB9-C4C4-7040-34E517491A30}"/>
                    </a:ext>
                  </a:extLst>
                </p:cNvPr>
                <p:cNvPicPr/>
                <p:nvPr/>
              </p:nvPicPr>
              <p:blipFill>
                <a:blip r:embed="rId222"/>
                <a:stretch>
                  <a:fillRect/>
                </a:stretch>
              </p:blipFill>
              <p:spPr>
                <a:xfrm>
                  <a:off x="9432251" y="3701575"/>
                  <a:ext cx="752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46" name="Ink 145">
                  <a:extLst>
                    <a:ext uri="{FF2B5EF4-FFF2-40B4-BE49-F238E27FC236}">
                      <a16:creationId xmlns:a16="http://schemas.microsoft.com/office/drawing/2014/main" id="{826D358C-AC6A-0768-0A59-8BB251773824}"/>
                    </a:ext>
                  </a:extLst>
                </p14:cNvPr>
                <p14:cNvContentPartPr/>
                <p14:nvPr/>
              </p14:nvContentPartPr>
              <p14:xfrm>
                <a:off x="10350971" y="3664135"/>
                <a:ext cx="154440" cy="661680"/>
              </p14:xfrm>
            </p:contentPart>
          </mc:Choice>
          <mc:Fallback xmlns="">
            <p:pic>
              <p:nvPicPr>
                <p:cNvPr id="146" name="Ink 145">
                  <a:extLst>
                    <a:ext uri="{FF2B5EF4-FFF2-40B4-BE49-F238E27FC236}">
                      <a16:creationId xmlns:a16="http://schemas.microsoft.com/office/drawing/2014/main" id="{826D358C-AC6A-0768-0A59-8BB251773824}"/>
                    </a:ext>
                  </a:extLst>
                </p:cNvPr>
                <p:cNvPicPr/>
                <p:nvPr/>
              </p:nvPicPr>
              <p:blipFill>
                <a:blip r:embed="rId224"/>
                <a:stretch>
                  <a:fillRect/>
                </a:stretch>
              </p:blipFill>
              <p:spPr>
                <a:xfrm>
                  <a:off x="10342331" y="3655135"/>
                  <a:ext cx="172080" cy="679320"/>
                </a:xfrm>
                <a:prstGeom prst="rect">
                  <a:avLst/>
                </a:prstGeom>
              </p:spPr>
            </p:pic>
          </mc:Fallback>
        </mc:AlternateContent>
      </p:grpSp>
      <p:grpSp>
        <p:nvGrpSpPr>
          <p:cNvPr id="157" name="Group 156">
            <a:extLst>
              <a:ext uri="{FF2B5EF4-FFF2-40B4-BE49-F238E27FC236}">
                <a16:creationId xmlns:a16="http://schemas.microsoft.com/office/drawing/2014/main" id="{7D1B940A-37D0-18BD-6B4A-D0DE7BC872BF}"/>
              </a:ext>
            </a:extLst>
          </p:cNvPr>
          <p:cNvGrpSpPr/>
          <p:nvPr/>
        </p:nvGrpSpPr>
        <p:grpSpPr>
          <a:xfrm>
            <a:off x="6225731" y="4416535"/>
            <a:ext cx="1192680" cy="311760"/>
            <a:chOff x="6225731" y="4416535"/>
            <a:chExt cx="1192680" cy="311760"/>
          </a:xfrm>
        </p:grpSpPr>
        <mc:AlternateContent xmlns:mc="http://schemas.openxmlformats.org/markup-compatibility/2006" xmlns:p14="http://schemas.microsoft.com/office/powerpoint/2010/main">
          <mc:Choice Requires="p14">
            <p:contentPart p14:bwMode="auto" r:id="rId225">
              <p14:nvContentPartPr>
                <p14:cNvPr id="148" name="Ink 147">
                  <a:extLst>
                    <a:ext uri="{FF2B5EF4-FFF2-40B4-BE49-F238E27FC236}">
                      <a16:creationId xmlns:a16="http://schemas.microsoft.com/office/drawing/2014/main" id="{9981468C-685E-CB04-B5BD-48075BEF5AF8}"/>
                    </a:ext>
                  </a:extLst>
                </p14:cNvPr>
                <p14:cNvContentPartPr/>
                <p14:nvPr/>
              </p14:nvContentPartPr>
              <p14:xfrm>
                <a:off x="6262811" y="4444255"/>
                <a:ext cx="158400" cy="241560"/>
              </p14:xfrm>
            </p:contentPart>
          </mc:Choice>
          <mc:Fallback xmlns="">
            <p:pic>
              <p:nvPicPr>
                <p:cNvPr id="148" name="Ink 147">
                  <a:extLst>
                    <a:ext uri="{FF2B5EF4-FFF2-40B4-BE49-F238E27FC236}">
                      <a16:creationId xmlns:a16="http://schemas.microsoft.com/office/drawing/2014/main" id="{9981468C-685E-CB04-B5BD-48075BEF5AF8}"/>
                    </a:ext>
                  </a:extLst>
                </p:cNvPr>
                <p:cNvPicPr/>
                <p:nvPr/>
              </p:nvPicPr>
              <p:blipFill>
                <a:blip r:embed="rId226"/>
                <a:stretch>
                  <a:fillRect/>
                </a:stretch>
              </p:blipFill>
              <p:spPr>
                <a:xfrm>
                  <a:off x="6254171" y="4435255"/>
                  <a:ext cx="17604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49" name="Ink 148">
                  <a:extLst>
                    <a:ext uri="{FF2B5EF4-FFF2-40B4-BE49-F238E27FC236}">
                      <a16:creationId xmlns:a16="http://schemas.microsoft.com/office/drawing/2014/main" id="{CC2FBFDE-B555-41D0-28F9-09EEA6A59FE0}"/>
                    </a:ext>
                  </a:extLst>
                </p14:cNvPr>
                <p14:cNvContentPartPr/>
                <p14:nvPr/>
              </p14:nvContentPartPr>
              <p14:xfrm>
                <a:off x="6248771" y="4468015"/>
                <a:ext cx="262440" cy="26280"/>
              </p14:xfrm>
            </p:contentPart>
          </mc:Choice>
          <mc:Fallback xmlns="">
            <p:pic>
              <p:nvPicPr>
                <p:cNvPr id="149" name="Ink 148">
                  <a:extLst>
                    <a:ext uri="{FF2B5EF4-FFF2-40B4-BE49-F238E27FC236}">
                      <a16:creationId xmlns:a16="http://schemas.microsoft.com/office/drawing/2014/main" id="{CC2FBFDE-B555-41D0-28F9-09EEA6A59FE0}"/>
                    </a:ext>
                  </a:extLst>
                </p:cNvPr>
                <p:cNvPicPr/>
                <p:nvPr/>
              </p:nvPicPr>
              <p:blipFill>
                <a:blip r:embed="rId228"/>
                <a:stretch>
                  <a:fillRect/>
                </a:stretch>
              </p:blipFill>
              <p:spPr>
                <a:xfrm>
                  <a:off x="6240131" y="4459375"/>
                  <a:ext cx="28008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51" name="Ink 150">
                  <a:extLst>
                    <a:ext uri="{FF2B5EF4-FFF2-40B4-BE49-F238E27FC236}">
                      <a16:creationId xmlns:a16="http://schemas.microsoft.com/office/drawing/2014/main" id="{0A53C018-DC95-2E06-F063-DE3D0F3C944B}"/>
                    </a:ext>
                  </a:extLst>
                </p14:cNvPr>
                <p14:cNvContentPartPr/>
                <p14:nvPr/>
              </p14:nvContentPartPr>
              <p14:xfrm>
                <a:off x="6225731" y="4416535"/>
                <a:ext cx="228240" cy="13320"/>
              </p14:xfrm>
            </p:contentPart>
          </mc:Choice>
          <mc:Fallback xmlns="">
            <p:pic>
              <p:nvPicPr>
                <p:cNvPr id="151" name="Ink 150">
                  <a:extLst>
                    <a:ext uri="{FF2B5EF4-FFF2-40B4-BE49-F238E27FC236}">
                      <a16:creationId xmlns:a16="http://schemas.microsoft.com/office/drawing/2014/main" id="{0A53C018-DC95-2E06-F063-DE3D0F3C944B}"/>
                    </a:ext>
                  </a:extLst>
                </p:cNvPr>
                <p:cNvPicPr/>
                <p:nvPr/>
              </p:nvPicPr>
              <p:blipFill>
                <a:blip r:embed="rId230"/>
                <a:stretch>
                  <a:fillRect/>
                </a:stretch>
              </p:blipFill>
              <p:spPr>
                <a:xfrm>
                  <a:off x="6217091" y="4407535"/>
                  <a:ext cx="24588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53" name="Ink 152">
                  <a:extLst>
                    <a:ext uri="{FF2B5EF4-FFF2-40B4-BE49-F238E27FC236}">
                      <a16:creationId xmlns:a16="http://schemas.microsoft.com/office/drawing/2014/main" id="{F45E29D2-0E2C-B5B3-E6A3-CF9D0B4CFA4C}"/>
                    </a:ext>
                  </a:extLst>
                </p14:cNvPr>
                <p14:cNvContentPartPr/>
                <p14:nvPr/>
              </p14:nvContentPartPr>
              <p14:xfrm>
                <a:off x="6734411" y="4578175"/>
                <a:ext cx="185760" cy="14760"/>
              </p14:xfrm>
            </p:contentPart>
          </mc:Choice>
          <mc:Fallback xmlns="">
            <p:pic>
              <p:nvPicPr>
                <p:cNvPr id="153" name="Ink 152">
                  <a:extLst>
                    <a:ext uri="{FF2B5EF4-FFF2-40B4-BE49-F238E27FC236}">
                      <a16:creationId xmlns:a16="http://schemas.microsoft.com/office/drawing/2014/main" id="{F45E29D2-0E2C-B5B3-E6A3-CF9D0B4CFA4C}"/>
                    </a:ext>
                  </a:extLst>
                </p:cNvPr>
                <p:cNvPicPr/>
                <p:nvPr/>
              </p:nvPicPr>
              <p:blipFill>
                <a:blip r:embed="rId232"/>
                <a:stretch>
                  <a:fillRect/>
                </a:stretch>
              </p:blipFill>
              <p:spPr>
                <a:xfrm>
                  <a:off x="6725771" y="4569175"/>
                  <a:ext cx="20340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54" name="Ink 153">
                  <a:extLst>
                    <a:ext uri="{FF2B5EF4-FFF2-40B4-BE49-F238E27FC236}">
                      <a16:creationId xmlns:a16="http://schemas.microsoft.com/office/drawing/2014/main" id="{AC1E5207-18DC-815B-5C76-8019CF7E473A}"/>
                    </a:ext>
                  </a:extLst>
                </p14:cNvPr>
                <p14:cNvContentPartPr/>
                <p14:nvPr/>
              </p14:nvContentPartPr>
              <p14:xfrm>
                <a:off x="6740531" y="4627495"/>
                <a:ext cx="185760" cy="18720"/>
              </p14:xfrm>
            </p:contentPart>
          </mc:Choice>
          <mc:Fallback xmlns="">
            <p:pic>
              <p:nvPicPr>
                <p:cNvPr id="154" name="Ink 153">
                  <a:extLst>
                    <a:ext uri="{FF2B5EF4-FFF2-40B4-BE49-F238E27FC236}">
                      <a16:creationId xmlns:a16="http://schemas.microsoft.com/office/drawing/2014/main" id="{AC1E5207-18DC-815B-5C76-8019CF7E473A}"/>
                    </a:ext>
                  </a:extLst>
                </p:cNvPr>
                <p:cNvPicPr/>
                <p:nvPr/>
              </p:nvPicPr>
              <p:blipFill>
                <a:blip r:embed="rId234"/>
                <a:stretch>
                  <a:fillRect/>
                </a:stretch>
              </p:blipFill>
              <p:spPr>
                <a:xfrm>
                  <a:off x="6731891" y="4618855"/>
                  <a:ext cx="20340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55" name="Ink 154">
                  <a:extLst>
                    <a:ext uri="{FF2B5EF4-FFF2-40B4-BE49-F238E27FC236}">
                      <a16:creationId xmlns:a16="http://schemas.microsoft.com/office/drawing/2014/main" id="{E1190F35-B155-68D0-7985-BF65B82229C1}"/>
                    </a:ext>
                  </a:extLst>
                </p14:cNvPr>
                <p14:cNvContentPartPr/>
                <p14:nvPr/>
              </p14:nvContentPartPr>
              <p14:xfrm>
                <a:off x="7125011" y="4468015"/>
                <a:ext cx="218160" cy="260280"/>
              </p14:xfrm>
            </p:contentPart>
          </mc:Choice>
          <mc:Fallback xmlns="">
            <p:pic>
              <p:nvPicPr>
                <p:cNvPr id="155" name="Ink 154">
                  <a:extLst>
                    <a:ext uri="{FF2B5EF4-FFF2-40B4-BE49-F238E27FC236}">
                      <a16:creationId xmlns:a16="http://schemas.microsoft.com/office/drawing/2014/main" id="{E1190F35-B155-68D0-7985-BF65B82229C1}"/>
                    </a:ext>
                  </a:extLst>
                </p:cNvPr>
                <p:cNvPicPr/>
                <p:nvPr/>
              </p:nvPicPr>
              <p:blipFill>
                <a:blip r:embed="rId236"/>
                <a:stretch>
                  <a:fillRect/>
                </a:stretch>
              </p:blipFill>
              <p:spPr>
                <a:xfrm>
                  <a:off x="7116011" y="4459375"/>
                  <a:ext cx="23580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56" name="Ink 155">
                  <a:extLst>
                    <a:ext uri="{FF2B5EF4-FFF2-40B4-BE49-F238E27FC236}">
                      <a16:creationId xmlns:a16="http://schemas.microsoft.com/office/drawing/2014/main" id="{141E2094-EB6B-DBF3-A8DE-00D467FDF295}"/>
                    </a:ext>
                  </a:extLst>
                </p14:cNvPr>
                <p14:cNvContentPartPr/>
                <p14:nvPr/>
              </p14:nvContentPartPr>
              <p14:xfrm>
                <a:off x="7126451" y="4443175"/>
                <a:ext cx="291960" cy="20160"/>
              </p14:xfrm>
            </p:contentPart>
          </mc:Choice>
          <mc:Fallback xmlns="">
            <p:pic>
              <p:nvPicPr>
                <p:cNvPr id="156" name="Ink 155">
                  <a:extLst>
                    <a:ext uri="{FF2B5EF4-FFF2-40B4-BE49-F238E27FC236}">
                      <a16:creationId xmlns:a16="http://schemas.microsoft.com/office/drawing/2014/main" id="{141E2094-EB6B-DBF3-A8DE-00D467FDF295}"/>
                    </a:ext>
                  </a:extLst>
                </p:cNvPr>
                <p:cNvPicPr/>
                <p:nvPr/>
              </p:nvPicPr>
              <p:blipFill>
                <a:blip r:embed="rId238"/>
                <a:stretch>
                  <a:fillRect/>
                </a:stretch>
              </p:blipFill>
              <p:spPr>
                <a:xfrm>
                  <a:off x="7117451" y="4434535"/>
                  <a:ext cx="309600" cy="37800"/>
                </a:xfrm>
                <a:prstGeom prst="rect">
                  <a:avLst/>
                </a:prstGeom>
              </p:spPr>
            </p:pic>
          </mc:Fallback>
        </mc:AlternateContent>
      </p:grpSp>
      <p:grpSp>
        <p:nvGrpSpPr>
          <p:cNvPr id="175" name="Group 174">
            <a:extLst>
              <a:ext uri="{FF2B5EF4-FFF2-40B4-BE49-F238E27FC236}">
                <a16:creationId xmlns:a16="http://schemas.microsoft.com/office/drawing/2014/main" id="{A5462954-86C8-6F18-36D2-15D751449D86}"/>
              </a:ext>
            </a:extLst>
          </p:cNvPr>
          <p:cNvGrpSpPr/>
          <p:nvPr/>
        </p:nvGrpSpPr>
        <p:grpSpPr>
          <a:xfrm>
            <a:off x="8453051" y="4411135"/>
            <a:ext cx="2799360" cy="594000"/>
            <a:chOff x="8453051" y="4411135"/>
            <a:chExt cx="2799360" cy="594000"/>
          </a:xfrm>
        </p:grpSpPr>
        <mc:AlternateContent xmlns:mc="http://schemas.openxmlformats.org/markup-compatibility/2006" xmlns:p14="http://schemas.microsoft.com/office/powerpoint/2010/main">
          <mc:Choice Requires="p14">
            <p:contentPart p14:bwMode="auto" r:id="rId239">
              <p14:nvContentPartPr>
                <p14:cNvPr id="158" name="Ink 157">
                  <a:extLst>
                    <a:ext uri="{FF2B5EF4-FFF2-40B4-BE49-F238E27FC236}">
                      <a16:creationId xmlns:a16="http://schemas.microsoft.com/office/drawing/2014/main" id="{9DFB462E-1CD5-3016-B170-214FACDD749A}"/>
                    </a:ext>
                  </a:extLst>
                </p14:cNvPr>
                <p14:cNvContentPartPr/>
                <p14:nvPr/>
              </p14:nvContentPartPr>
              <p14:xfrm>
                <a:off x="8453051" y="4411135"/>
                <a:ext cx="117000" cy="473760"/>
              </p14:xfrm>
            </p:contentPart>
          </mc:Choice>
          <mc:Fallback xmlns="">
            <p:pic>
              <p:nvPicPr>
                <p:cNvPr id="158" name="Ink 157">
                  <a:extLst>
                    <a:ext uri="{FF2B5EF4-FFF2-40B4-BE49-F238E27FC236}">
                      <a16:creationId xmlns:a16="http://schemas.microsoft.com/office/drawing/2014/main" id="{9DFB462E-1CD5-3016-B170-214FACDD749A}"/>
                    </a:ext>
                  </a:extLst>
                </p:cNvPr>
                <p:cNvPicPr/>
                <p:nvPr/>
              </p:nvPicPr>
              <p:blipFill>
                <a:blip r:embed="rId240"/>
                <a:stretch>
                  <a:fillRect/>
                </a:stretch>
              </p:blipFill>
              <p:spPr>
                <a:xfrm>
                  <a:off x="8444411" y="4402135"/>
                  <a:ext cx="134640" cy="49140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59" name="Ink 158">
                  <a:extLst>
                    <a:ext uri="{FF2B5EF4-FFF2-40B4-BE49-F238E27FC236}">
                      <a16:creationId xmlns:a16="http://schemas.microsoft.com/office/drawing/2014/main" id="{B7A75FD6-33C4-22E8-7605-EAEF93A638E2}"/>
                    </a:ext>
                  </a:extLst>
                </p14:cNvPr>
                <p14:cNvContentPartPr/>
                <p14:nvPr/>
              </p14:nvContentPartPr>
              <p14:xfrm>
                <a:off x="8668331" y="4569175"/>
                <a:ext cx="195480" cy="237960"/>
              </p14:xfrm>
            </p:contentPart>
          </mc:Choice>
          <mc:Fallback xmlns="">
            <p:pic>
              <p:nvPicPr>
                <p:cNvPr id="159" name="Ink 158">
                  <a:extLst>
                    <a:ext uri="{FF2B5EF4-FFF2-40B4-BE49-F238E27FC236}">
                      <a16:creationId xmlns:a16="http://schemas.microsoft.com/office/drawing/2014/main" id="{B7A75FD6-33C4-22E8-7605-EAEF93A638E2}"/>
                    </a:ext>
                  </a:extLst>
                </p:cNvPr>
                <p:cNvPicPr/>
                <p:nvPr/>
              </p:nvPicPr>
              <p:blipFill>
                <a:blip r:embed="rId242"/>
                <a:stretch>
                  <a:fillRect/>
                </a:stretch>
              </p:blipFill>
              <p:spPr>
                <a:xfrm>
                  <a:off x="8659331" y="4560535"/>
                  <a:ext cx="21312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60" name="Ink 159">
                  <a:extLst>
                    <a:ext uri="{FF2B5EF4-FFF2-40B4-BE49-F238E27FC236}">
                      <a16:creationId xmlns:a16="http://schemas.microsoft.com/office/drawing/2014/main" id="{779EC1A7-A8A1-561C-69DC-8E983E457C92}"/>
                    </a:ext>
                  </a:extLst>
                </p14:cNvPr>
                <p14:cNvContentPartPr/>
                <p14:nvPr/>
              </p14:nvContentPartPr>
              <p14:xfrm>
                <a:off x="8904131" y="4642615"/>
                <a:ext cx="150120" cy="12600"/>
              </p14:xfrm>
            </p:contentPart>
          </mc:Choice>
          <mc:Fallback xmlns="">
            <p:pic>
              <p:nvPicPr>
                <p:cNvPr id="160" name="Ink 159">
                  <a:extLst>
                    <a:ext uri="{FF2B5EF4-FFF2-40B4-BE49-F238E27FC236}">
                      <a16:creationId xmlns:a16="http://schemas.microsoft.com/office/drawing/2014/main" id="{779EC1A7-A8A1-561C-69DC-8E983E457C92}"/>
                    </a:ext>
                  </a:extLst>
                </p:cNvPr>
                <p:cNvPicPr/>
                <p:nvPr/>
              </p:nvPicPr>
              <p:blipFill>
                <a:blip r:embed="rId244"/>
                <a:stretch>
                  <a:fillRect/>
                </a:stretch>
              </p:blipFill>
              <p:spPr>
                <a:xfrm>
                  <a:off x="8895491" y="4633975"/>
                  <a:ext cx="16776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61" name="Ink 160">
                  <a:extLst>
                    <a:ext uri="{FF2B5EF4-FFF2-40B4-BE49-F238E27FC236}">
                      <a16:creationId xmlns:a16="http://schemas.microsoft.com/office/drawing/2014/main" id="{60EF7164-1611-4B92-5269-0D6EDB74A990}"/>
                    </a:ext>
                  </a:extLst>
                </p14:cNvPr>
                <p14:cNvContentPartPr/>
                <p14:nvPr/>
              </p14:nvContentPartPr>
              <p14:xfrm>
                <a:off x="8881451" y="4727935"/>
                <a:ext cx="146160" cy="31320"/>
              </p14:xfrm>
            </p:contentPart>
          </mc:Choice>
          <mc:Fallback xmlns="">
            <p:pic>
              <p:nvPicPr>
                <p:cNvPr id="161" name="Ink 160">
                  <a:extLst>
                    <a:ext uri="{FF2B5EF4-FFF2-40B4-BE49-F238E27FC236}">
                      <a16:creationId xmlns:a16="http://schemas.microsoft.com/office/drawing/2014/main" id="{60EF7164-1611-4B92-5269-0D6EDB74A990}"/>
                    </a:ext>
                  </a:extLst>
                </p:cNvPr>
                <p:cNvPicPr/>
                <p:nvPr/>
              </p:nvPicPr>
              <p:blipFill>
                <a:blip r:embed="rId246"/>
                <a:stretch>
                  <a:fillRect/>
                </a:stretch>
              </p:blipFill>
              <p:spPr>
                <a:xfrm>
                  <a:off x="8872811" y="4719295"/>
                  <a:ext cx="16380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63" name="Ink 162">
                  <a:extLst>
                    <a:ext uri="{FF2B5EF4-FFF2-40B4-BE49-F238E27FC236}">
                      <a16:creationId xmlns:a16="http://schemas.microsoft.com/office/drawing/2014/main" id="{2AFCCAF1-167A-66DC-25E8-62AAE9E51950}"/>
                    </a:ext>
                  </a:extLst>
                </p14:cNvPr>
                <p14:cNvContentPartPr/>
                <p14:nvPr/>
              </p14:nvContentPartPr>
              <p14:xfrm>
                <a:off x="9165491" y="4573135"/>
                <a:ext cx="185760" cy="220680"/>
              </p14:xfrm>
            </p:contentPart>
          </mc:Choice>
          <mc:Fallback xmlns="">
            <p:pic>
              <p:nvPicPr>
                <p:cNvPr id="163" name="Ink 162">
                  <a:extLst>
                    <a:ext uri="{FF2B5EF4-FFF2-40B4-BE49-F238E27FC236}">
                      <a16:creationId xmlns:a16="http://schemas.microsoft.com/office/drawing/2014/main" id="{2AFCCAF1-167A-66DC-25E8-62AAE9E51950}"/>
                    </a:ext>
                  </a:extLst>
                </p:cNvPr>
                <p:cNvPicPr/>
                <p:nvPr/>
              </p:nvPicPr>
              <p:blipFill>
                <a:blip r:embed="rId248"/>
                <a:stretch>
                  <a:fillRect/>
                </a:stretch>
              </p:blipFill>
              <p:spPr>
                <a:xfrm>
                  <a:off x="9156851" y="4564495"/>
                  <a:ext cx="20340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65" name="Ink 164">
                  <a:extLst>
                    <a:ext uri="{FF2B5EF4-FFF2-40B4-BE49-F238E27FC236}">
                      <a16:creationId xmlns:a16="http://schemas.microsoft.com/office/drawing/2014/main" id="{5D74A93A-43F6-E6F2-45CE-16736430D2C8}"/>
                    </a:ext>
                  </a:extLst>
                </p14:cNvPr>
                <p14:cNvContentPartPr/>
                <p14:nvPr/>
              </p14:nvContentPartPr>
              <p14:xfrm>
                <a:off x="9710171" y="4548295"/>
                <a:ext cx="69840" cy="42480"/>
              </p14:xfrm>
            </p:contentPart>
          </mc:Choice>
          <mc:Fallback xmlns="">
            <p:pic>
              <p:nvPicPr>
                <p:cNvPr id="165" name="Ink 164">
                  <a:extLst>
                    <a:ext uri="{FF2B5EF4-FFF2-40B4-BE49-F238E27FC236}">
                      <a16:creationId xmlns:a16="http://schemas.microsoft.com/office/drawing/2014/main" id="{5D74A93A-43F6-E6F2-45CE-16736430D2C8}"/>
                    </a:ext>
                  </a:extLst>
                </p:cNvPr>
                <p:cNvPicPr/>
                <p:nvPr/>
              </p:nvPicPr>
              <p:blipFill>
                <a:blip r:embed="rId250"/>
                <a:stretch>
                  <a:fillRect/>
                </a:stretch>
              </p:blipFill>
              <p:spPr>
                <a:xfrm>
                  <a:off x="9701531" y="4539655"/>
                  <a:ext cx="8748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66" name="Ink 165">
                  <a:extLst>
                    <a:ext uri="{FF2B5EF4-FFF2-40B4-BE49-F238E27FC236}">
                      <a16:creationId xmlns:a16="http://schemas.microsoft.com/office/drawing/2014/main" id="{1111B8FE-7FC0-F942-FEE1-5E95751D6AD3}"/>
                    </a:ext>
                  </a:extLst>
                </p14:cNvPr>
                <p14:cNvContentPartPr/>
                <p14:nvPr/>
              </p14:nvContentPartPr>
              <p14:xfrm>
                <a:off x="9796571" y="4558375"/>
                <a:ext cx="39960" cy="64800"/>
              </p14:xfrm>
            </p:contentPart>
          </mc:Choice>
          <mc:Fallback xmlns="">
            <p:pic>
              <p:nvPicPr>
                <p:cNvPr id="166" name="Ink 165">
                  <a:extLst>
                    <a:ext uri="{FF2B5EF4-FFF2-40B4-BE49-F238E27FC236}">
                      <a16:creationId xmlns:a16="http://schemas.microsoft.com/office/drawing/2014/main" id="{1111B8FE-7FC0-F942-FEE1-5E95751D6AD3}"/>
                    </a:ext>
                  </a:extLst>
                </p:cNvPr>
                <p:cNvPicPr/>
                <p:nvPr/>
              </p:nvPicPr>
              <p:blipFill>
                <a:blip r:embed="rId252"/>
                <a:stretch>
                  <a:fillRect/>
                </a:stretch>
              </p:blipFill>
              <p:spPr>
                <a:xfrm>
                  <a:off x="9787931" y="4549375"/>
                  <a:ext cx="5760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67" name="Ink 166">
                  <a:extLst>
                    <a:ext uri="{FF2B5EF4-FFF2-40B4-BE49-F238E27FC236}">
                      <a16:creationId xmlns:a16="http://schemas.microsoft.com/office/drawing/2014/main" id="{BAF57DD7-19BC-45CA-5FE4-AAE4E537EA63}"/>
                    </a:ext>
                  </a:extLst>
                </p14:cNvPr>
                <p14:cNvContentPartPr/>
                <p14:nvPr/>
              </p14:nvContentPartPr>
              <p14:xfrm>
                <a:off x="9872891" y="4575295"/>
                <a:ext cx="167760" cy="246960"/>
              </p14:xfrm>
            </p:contentPart>
          </mc:Choice>
          <mc:Fallback xmlns="">
            <p:pic>
              <p:nvPicPr>
                <p:cNvPr id="167" name="Ink 166">
                  <a:extLst>
                    <a:ext uri="{FF2B5EF4-FFF2-40B4-BE49-F238E27FC236}">
                      <a16:creationId xmlns:a16="http://schemas.microsoft.com/office/drawing/2014/main" id="{BAF57DD7-19BC-45CA-5FE4-AAE4E537EA63}"/>
                    </a:ext>
                  </a:extLst>
                </p:cNvPr>
                <p:cNvPicPr/>
                <p:nvPr/>
              </p:nvPicPr>
              <p:blipFill>
                <a:blip r:embed="rId254"/>
                <a:stretch>
                  <a:fillRect/>
                </a:stretch>
              </p:blipFill>
              <p:spPr>
                <a:xfrm>
                  <a:off x="9863891" y="4566295"/>
                  <a:ext cx="18540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68" name="Ink 167">
                  <a:extLst>
                    <a:ext uri="{FF2B5EF4-FFF2-40B4-BE49-F238E27FC236}">
                      <a16:creationId xmlns:a16="http://schemas.microsoft.com/office/drawing/2014/main" id="{86A61A33-5F7A-DB71-DE7C-6B4E49F105E8}"/>
                    </a:ext>
                  </a:extLst>
                </p14:cNvPr>
                <p14:cNvContentPartPr/>
                <p14:nvPr/>
              </p14:nvContentPartPr>
              <p14:xfrm>
                <a:off x="10087451" y="4519855"/>
                <a:ext cx="48960" cy="76320"/>
              </p14:xfrm>
            </p:contentPart>
          </mc:Choice>
          <mc:Fallback xmlns="">
            <p:pic>
              <p:nvPicPr>
                <p:cNvPr id="168" name="Ink 167">
                  <a:extLst>
                    <a:ext uri="{FF2B5EF4-FFF2-40B4-BE49-F238E27FC236}">
                      <a16:creationId xmlns:a16="http://schemas.microsoft.com/office/drawing/2014/main" id="{86A61A33-5F7A-DB71-DE7C-6B4E49F105E8}"/>
                    </a:ext>
                  </a:extLst>
                </p:cNvPr>
                <p:cNvPicPr/>
                <p:nvPr/>
              </p:nvPicPr>
              <p:blipFill>
                <a:blip r:embed="rId256"/>
                <a:stretch>
                  <a:fillRect/>
                </a:stretch>
              </p:blipFill>
              <p:spPr>
                <a:xfrm>
                  <a:off x="10078811" y="4510855"/>
                  <a:ext cx="6660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69" name="Ink 168">
                  <a:extLst>
                    <a:ext uri="{FF2B5EF4-FFF2-40B4-BE49-F238E27FC236}">
                      <a16:creationId xmlns:a16="http://schemas.microsoft.com/office/drawing/2014/main" id="{948BCF91-3D63-4415-13B4-943871533254}"/>
                    </a:ext>
                  </a:extLst>
                </p14:cNvPr>
                <p14:cNvContentPartPr/>
                <p14:nvPr/>
              </p14:nvContentPartPr>
              <p14:xfrm>
                <a:off x="10154051" y="4516255"/>
                <a:ext cx="47520" cy="84240"/>
              </p14:xfrm>
            </p:contentPart>
          </mc:Choice>
          <mc:Fallback xmlns="">
            <p:pic>
              <p:nvPicPr>
                <p:cNvPr id="169" name="Ink 168">
                  <a:extLst>
                    <a:ext uri="{FF2B5EF4-FFF2-40B4-BE49-F238E27FC236}">
                      <a16:creationId xmlns:a16="http://schemas.microsoft.com/office/drawing/2014/main" id="{948BCF91-3D63-4415-13B4-943871533254}"/>
                    </a:ext>
                  </a:extLst>
                </p:cNvPr>
                <p:cNvPicPr/>
                <p:nvPr/>
              </p:nvPicPr>
              <p:blipFill>
                <a:blip r:embed="rId258"/>
                <a:stretch>
                  <a:fillRect/>
                </a:stretch>
              </p:blipFill>
              <p:spPr>
                <a:xfrm>
                  <a:off x="10145051" y="4507615"/>
                  <a:ext cx="6516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70" name="Ink 169">
                  <a:extLst>
                    <a:ext uri="{FF2B5EF4-FFF2-40B4-BE49-F238E27FC236}">
                      <a16:creationId xmlns:a16="http://schemas.microsoft.com/office/drawing/2014/main" id="{15BC799E-06CF-E7EB-1824-9D571C51EC61}"/>
                    </a:ext>
                  </a:extLst>
                </p14:cNvPr>
                <p14:cNvContentPartPr/>
                <p14:nvPr/>
              </p14:nvContentPartPr>
              <p14:xfrm>
                <a:off x="10359251" y="4603735"/>
                <a:ext cx="145080" cy="218520"/>
              </p14:xfrm>
            </p:contentPart>
          </mc:Choice>
          <mc:Fallback xmlns="">
            <p:pic>
              <p:nvPicPr>
                <p:cNvPr id="170" name="Ink 169">
                  <a:extLst>
                    <a:ext uri="{FF2B5EF4-FFF2-40B4-BE49-F238E27FC236}">
                      <a16:creationId xmlns:a16="http://schemas.microsoft.com/office/drawing/2014/main" id="{15BC799E-06CF-E7EB-1824-9D571C51EC61}"/>
                    </a:ext>
                  </a:extLst>
                </p:cNvPr>
                <p:cNvPicPr/>
                <p:nvPr/>
              </p:nvPicPr>
              <p:blipFill>
                <a:blip r:embed="rId260"/>
                <a:stretch>
                  <a:fillRect/>
                </a:stretch>
              </p:blipFill>
              <p:spPr>
                <a:xfrm>
                  <a:off x="10350611" y="4594735"/>
                  <a:ext cx="16272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71" name="Ink 170">
                  <a:extLst>
                    <a:ext uri="{FF2B5EF4-FFF2-40B4-BE49-F238E27FC236}">
                      <a16:creationId xmlns:a16="http://schemas.microsoft.com/office/drawing/2014/main" id="{FB5B6BD1-4AFC-34D2-CBF1-30DC78129894}"/>
                    </a:ext>
                  </a:extLst>
                </p14:cNvPr>
                <p14:cNvContentPartPr/>
                <p14:nvPr/>
              </p14:nvContentPartPr>
              <p14:xfrm>
                <a:off x="10348091" y="4706695"/>
                <a:ext cx="202320" cy="23760"/>
              </p14:xfrm>
            </p:contentPart>
          </mc:Choice>
          <mc:Fallback xmlns="">
            <p:pic>
              <p:nvPicPr>
                <p:cNvPr id="171" name="Ink 170">
                  <a:extLst>
                    <a:ext uri="{FF2B5EF4-FFF2-40B4-BE49-F238E27FC236}">
                      <a16:creationId xmlns:a16="http://schemas.microsoft.com/office/drawing/2014/main" id="{FB5B6BD1-4AFC-34D2-CBF1-30DC78129894}"/>
                    </a:ext>
                  </a:extLst>
                </p:cNvPr>
                <p:cNvPicPr/>
                <p:nvPr/>
              </p:nvPicPr>
              <p:blipFill>
                <a:blip r:embed="rId262"/>
                <a:stretch>
                  <a:fillRect/>
                </a:stretch>
              </p:blipFill>
              <p:spPr>
                <a:xfrm>
                  <a:off x="10339091" y="4697695"/>
                  <a:ext cx="21996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72" name="Ink 171">
                  <a:extLst>
                    <a:ext uri="{FF2B5EF4-FFF2-40B4-BE49-F238E27FC236}">
                      <a16:creationId xmlns:a16="http://schemas.microsoft.com/office/drawing/2014/main" id="{29EBD553-5E10-1DC2-74A3-2ACB2DB52870}"/>
                    </a:ext>
                  </a:extLst>
                </p14:cNvPr>
                <p14:cNvContentPartPr/>
                <p14:nvPr/>
              </p14:nvContentPartPr>
              <p14:xfrm>
                <a:off x="10559411" y="4735135"/>
                <a:ext cx="456120" cy="122040"/>
              </p14:xfrm>
            </p:contentPart>
          </mc:Choice>
          <mc:Fallback xmlns="">
            <p:pic>
              <p:nvPicPr>
                <p:cNvPr id="172" name="Ink 171">
                  <a:extLst>
                    <a:ext uri="{FF2B5EF4-FFF2-40B4-BE49-F238E27FC236}">
                      <a16:creationId xmlns:a16="http://schemas.microsoft.com/office/drawing/2014/main" id="{29EBD553-5E10-1DC2-74A3-2ACB2DB52870}"/>
                    </a:ext>
                  </a:extLst>
                </p:cNvPr>
                <p:cNvPicPr/>
                <p:nvPr/>
              </p:nvPicPr>
              <p:blipFill>
                <a:blip r:embed="rId264"/>
                <a:stretch>
                  <a:fillRect/>
                </a:stretch>
              </p:blipFill>
              <p:spPr>
                <a:xfrm>
                  <a:off x="10550411" y="4726495"/>
                  <a:ext cx="47376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73" name="Ink 172">
                  <a:extLst>
                    <a:ext uri="{FF2B5EF4-FFF2-40B4-BE49-F238E27FC236}">
                      <a16:creationId xmlns:a16="http://schemas.microsoft.com/office/drawing/2014/main" id="{FE2FFBAE-6608-ED74-11F7-F7DEDA118333}"/>
                    </a:ext>
                  </a:extLst>
                </p14:cNvPr>
                <p14:cNvContentPartPr/>
                <p14:nvPr/>
              </p14:nvContentPartPr>
              <p14:xfrm>
                <a:off x="10104731" y="4743775"/>
                <a:ext cx="181800" cy="25560"/>
              </p14:xfrm>
            </p:contentPart>
          </mc:Choice>
          <mc:Fallback xmlns="">
            <p:pic>
              <p:nvPicPr>
                <p:cNvPr id="173" name="Ink 172">
                  <a:extLst>
                    <a:ext uri="{FF2B5EF4-FFF2-40B4-BE49-F238E27FC236}">
                      <a16:creationId xmlns:a16="http://schemas.microsoft.com/office/drawing/2014/main" id="{FE2FFBAE-6608-ED74-11F7-F7DEDA118333}"/>
                    </a:ext>
                  </a:extLst>
                </p:cNvPr>
                <p:cNvPicPr/>
                <p:nvPr/>
              </p:nvPicPr>
              <p:blipFill>
                <a:blip r:embed="rId266"/>
                <a:stretch>
                  <a:fillRect/>
                </a:stretch>
              </p:blipFill>
              <p:spPr>
                <a:xfrm>
                  <a:off x="10096091" y="4735135"/>
                  <a:ext cx="19944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74" name="Ink 173">
                  <a:extLst>
                    <a:ext uri="{FF2B5EF4-FFF2-40B4-BE49-F238E27FC236}">
                      <a16:creationId xmlns:a16="http://schemas.microsoft.com/office/drawing/2014/main" id="{C6112F52-C168-E1A9-BB1B-44C572564A8E}"/>
                    </a:ext>
                  </a:extLst>
                </p14:cNvPr>
                <p14:cNvContentPartPr/>
                <p14:nvPr/>
              </p14:nvContentPartPr>
              <p14:xfrm>
                <a:off x="11047931" y="4545415"/>
                <a:ext cx="204480" cy="459720"/>
              </p14:xfrm>
            </p:contentPart>
          </mc:Choice>
          <mc:Fallback xmlns="">
            <p:pic>
              <p:nvPicPr>
                <p:cNvPr id="174" name="Ink 173">
                  <a:extLst>
                    <a:ext uri="{FF2B5EF4-FFF2-40B4-BE49-F238E27FC236}">
                      <a16:creationId xmlns:a16="http://schemas.microsoft.com/office/drawing/2014/main" id="{C6112F52-C168-E1A9-BB1B-44C572564A8E}"/>
                    </a:ext>
                  </a:extLst>
                </p:cNvPr>
                <p:cNvPicPr/>
                <p:nvPr/>
              </p:nvPicPr>
              <p:blipFill>
                <a:blip r:embed="rId268"/>
                <a:stretch>
                  <a:fillRect/>
                </a:stretch>
              </p:blipFill>
              <p:spPr>
                <a:xfrm>
                  <a:off x="11038931" y="4536415"/>
                  <a:ext cx="222120" cy="477360"/>
                </a:xfrm>
                <a:prstGeom prst="rect">
                  <a:avLst/>
                </a:prstGeom>
              </p:spPr>
            </p:pic>
          </mc:Fallback>
        </mc:AlternateContent>
      </p:grpSp>
      <p:grpSp>
        <p:nvGrpSpPr>
          <p:cNvPr id="188" name="Group 187">
            <a:extLst>
              <a:ext uri="{FF2B5EF4-FFF2-40B4-BE49-F238E27FC236}">
                <a16:creationId xmlns:a16="http://schemas.microsoft.com/office/drawing/2014/main" id="{67AFD186-853E-EA3C-0B4E-A30B30FF6EBD}"/>
              </a:ext>
            </a:extLst>
          </p:cNvPr>
          <p:cNvGrpSpPr/>
          <p:nvPr/>
        </p:nvGrpSpPr>
        <p:grpSpPr>
          <a:xfrm>
            <a:off x="5742971" y="5008015"/>
            <a:ext cx="2334960" cy="415440"/>
            <a:chOff x="5742971" y="5008015"/>
            <a:chExt cx="2334960" cy="415440"/>
          </a:xfrm>
        </p:grpSpPr>
        <mc:AlternateContent xmlns:mc="http://schemas.openxmlformats.org/markup-compatibility/2006" xmlns:p14="http://schemas.microsoft.com/office/powerpoint/2010/main">
          <mc:Choice Requires="p14">
            <p:contentPart p14:bwMode="auto" r:id="rId269">
              <p14:nvContentPartPr>
                <p14:cNvPr id="176" name="Ink 175">
                  <a:extLst>
                    <a:ext uri="{FF2B5EF4-FFF2-40B4-BE49-F238E27FC236}">
                      <a16:creationId xmlns:a16="http://schemas.microsoft.com/office/drawing/2014/main" id="{DF293AFA-50C6-ACE4-9296-781B5B4DCCCE}"/>
                    </a:ext>
                  </a:extLst>
                </p14:cNvPr>
                <p14:cNvContentPartPr/>
                <p14:nvPr/>
              </p14:nvContentPartPr>
              <p14:xfrm>
                <a:off x="5742971" y="5074615"/>
                <a:ext cx="227880" cy="123120"/>
              </p14:xfrm>
            </p:contentPart>
          </mc:Choice>
          <mc:Fallback xmlns="">
            <p:pic>
              <p:nvPicPr>
                <p:cNvPr id="176" name="Ink 175">
                  <a:extLst>
                    <a:ext uri="{FF2B5EF4-FFF2-40B4-BE49-F238E27FC236}">
                      <a16:creationId xmlns:a16="http://schemas.microsoft.com/office/drawing/2014/main" id="{DF293AFA-50C6-ACE4-9296-781B5B4DCCCE}"/>
                    </a:ext>
                  </a:extLst>
                </p:cNvPr>
                <p:cNvPicPr/>
                <p:nvPr/>
              </p:nvPicPr>
              <p:blipFill>
                <a:blip r:embed="rId270"/>
                <a:stretch>
                  <a:fillRect/>
                </a:stretch>
              </p:blipFill>
              <p:spPr>
                <a:xfrm>
                  <a:off x="5733971" y="5065975"/>
                  <a:ext cx="24552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77" name="Ink 176">
                  <a:extLst>
                    <a:ext uri="{FF2B5EF4-FFF2-40B4-BE49-F238E27FC236}">
                      <a16:creationId xmlns:a16="http://schemas.microsoft.com/office/drawing/2014/main" id="{B067B586-8D2A-59CE-59A7-AC34AB3F5C08}"/>
                    </a:ext>
                  </a:extLst>
                </p14:cNvPr>
                <p14:cNvContentPartPr/>
                <p14:nvPr/>
              </p14:nvContentPartPr>
              <p14:xfrm>
                <a:off x="6293051" y="5122495"/>
                <a:ext cx="154800" cy="291960"/>
              </p14:xfrm>
            </p:contentPart>
          </mc:Choice>
          <mc:Fallback xmlns="">
            <p:pic>
              <p:nvPicPr>
                <p:cNvPr id="177" name="Ink 176">
                  <a:extLst>
                    <a:ext uri="{FF2B5EF4-FFF2-40B4-BE49-F238E27FC236}">
                      <a16:creationId xmlns:a16="http://schemas.microsoft.com/office/drawing/2014/main" id="{B067B586-8D2A-59CE-59A7-AC34AB3F5C08}"/>
                    </a:ext>
                  </a:extLst>
                </p:cNvPr>
                <p:cNvPicPr/>
                <p:nvPr/>
              </p:nvPicPr>
              <p:blipFill>
                <a:blip r:embed="rId272"/>
                <a:stretch>
                  <a:fillRect/>
                </a:stretch>
              </p:blipFill>
              <p:spPr>
                <a:xfrm>
                  <a:off x="6284051" y="5113495"/>
                  <a:ext cx="172440" cy="30960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78" name="Ink 177">
                  <a:extLst>
                    <a:ext uri="{FF2B5EF4-FFF2-40B4-BE49-F238E27FC236}">
                      <a16:creationId xmlns:a16="http://schemas.microsoft.com/office/drawing/2014/main" id="{16580A7A-071E-6C1C-062A-4082A311DB63}"/>
                    </a:ext>
                  </a:extLst>
                </p14:cNvPr>
                <p14:cNvContentPartPr/>
                <p14:nvPr/>
              </p14:nvContentPartPr>
              <p14:xfrm>
                <a:off x="6254531" y="5126815"/>
                <a:ext cx="258120" cy="41040"/>
              </p14:xfrm>
            </p:contentPart>
          </mc:Choice>
          <mc:Fallback xmlns="">
            <p:pic>
              <p:nvPicPr>
                <p:cNvPr id="178" name="Ink 177">
                  <a:extLst>
                    <a:ext uri="{FF2B5EF4-FFF2-40B4-BE49-F238E27FC236}">
                      <a16:creationId xmlns:a16="http://schemas.microsoft.com/office/drawing/2014/main" id="{16580A7A-071E-6C1C-062A-4082A311DB63}"/>
                    </a:ext>
                  </a:extLst>
                </p:cNvPr>
                <p:cNvPicPr/>
                <p:nvPr/>
              </p:nvPicPr>
              <p:blipFill>
                <a:blip r:embed="rId274"/>
                <a:stretch>
                  <a:fillRect/>
                </a:stretch>
              </p:blipFill>
              <p:spPr>
                <a:xfrm>
                  <a:off x="6245531" y="5118175"/>
                  <a:ext cx="27576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79" name="Ink 178">
                  <a:extLst>
                    <a:ext uri="{FF2B5EF4-FFF2-40B4-BE49-F238E27FC236}">
                      <a16:creationId xmlns:a16="http://schemas.microsoft.com/office/drawing/2014/main" id="{F3E7A9C8-9CD2-D730-690A-FA02D51B4B07}"/>
                    </a:ext>
                  </a:extLst>
                </p14:cNvPr>
                <p14:cNvContentPartPr/>
                <p14:nvPr/>
              </p14:nvContentPartPr>
              <p14:xfrm>
                <a:off x="6259571" y="5008735"/>
                <a:ext cx="267120" cy="21240"/>
              </p14:xfrm>
            </p:contentPart>
          </mc:Choice>
          <mc:Fallback xmlns="">
            <p:pic>
              <p:nvPicPr>
                <p:cNvPr id="179" name="Ink 178">
                  <a:extLst>
                    <a:ext uri="{FF2B5EF4-FFF2-40B4-BE49-F238E27FC236}">
                      <a16:creationId xmlns:a16="http://schemas.microsoft.com/office/drawing/2014/main" id="{F3E7A9C8-9CD2-D730-690A-FA02D51B4B07}"/>
                    </a:ext>
                  </a:extLst>
                </p:cNvPr>
                <p:cNvPicPr/>
                <p:nvPr/>
              </p:nvPicPr>
              <p:blipFill>
                <a:blip r:embed="rId276"/>
                <a:stretch>
                  <a:fillRect/>
                </a:stretch>
              </p:blipFill>
              <p:spPr>
                <a:xfrm>
                  <a:off x="6250571" y="5000095"/>
                  <a:ext cx="28476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80" name="Ink 179">
                  <a:extLst>
                    <a:ext uri="{FF2B5EF4-FFF2-40B4-BE49-F238E27FC236}">
                      <a16:creationId xmlns:a16="http://schemas.microsoft.com/office/drawing/2014/main" id="{FDEBD68E-42B7-B0F4-17C4-D8838FD4CEAF}"/>
                    </a:ext>
                  </a:extLst>
                </p14:cNvPr>
                <p14:cNvContentPartPr/>
                <p14:nvPr/>
              </p14:nvContentPartPr>
              <p14:xfrm>
                <a:off x="6731171" y="5186575"/>
                <a:ext cx="210960" cy="18000"/>
              </p14:xfrm>
            </p:contentPart>
          </mc:Choice>
          <mc:Fallback xmlns="">
            <p:pic>
              <p:nvPicPr>
                <p:cNvPr id="180" name="Ink 179">
                  <a:extLst>
                    <a:ext uri="{FF2B5EF4-FFF2-40B4-BE49-F238E27FC236}">
                      <a16:creationId xmlns:a16="http://schemas.microsoft.com/office/drawing/2014/main" id="{FDEBD68E-42B7-B0F4-17C4-D8838FD4CEAF}"/>
                    </a:ext>
                  </a:extLst>
                </p:cNvPr>
                <p:cNvPicPr/>
                <p:nvPr/>
              </p:nvPicPr>
              <p:blipFill>
                <a:blip r:embed="rId278"/>
                <a:stretch>
                  <a:fillRect/>
                </a:stretch>
              </p:blipFill>
              <p:spPr>
                <a:xfrm>
                  <a:off x="6722171" y="5177935"/>
                  <a:ext cx="22860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81" name="Ink 180">
                  <a:extLst>
                    <a:ext uri="{FF2B5EF4-FFF2-40B4-BE49-F238E27FC236}">
                      <a16:creationId xmlns:a16="http://schemas.microsoft.com/office/drawing/2014/main" id="{3EA40FB6-98D4-9B24-AE1F-26EF50F3EF04}"/>
                    </a:ext>
                  </a:extLst>
                </p14:cNvPr>
                <p14:cNvContentPartPr/>
                <p14:nvPr/>
              </p14:nvContentPartPr>
              <p14:xfrm>
                <a:off x="6754931" y="5249215"/>
                <a:ext cx="151920" cy="16560"/>
              </p14:xfrm>
            </p:contentPart>
          </mc:Choice>
          <mc:Fallback xmlns="">
            <p:pic>
              <p:nvPicPr>
                <p:cNvPr id="181" name="Ink 180">
                  <a:extLst>
                    <a:ext uri="{FF2B5EF4-FFF2-40B4-BE49-F238E27FC236}">
                      <a16:creationId xmlns:a16="http://schemas.microsoft.com/office/drawing/2014/main" id="{3EA40FB6-98D4-9B24-AE1F-26EF50F3EF04}"/>
                    </a:ext>
                  </a:extLst>
                </p:cNvPr>
                <p:cNvPicPr/>
                <p:nvPr/>
              </p:nvPicPr>
              <p:blipFill>
                <a:blip r:embed="rId280"/>
                <a:stretch>
                  <a:fillRect/>
                </a:stretch>
              </p:blipFill>
              <p:spPr>
                <a:xfrm>
                  <a:off x="6745931" y="5240215"/>
                  <a:ext cx="16956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82" name="Ink 181">
                  <a:extLst>
                    <a:ext uri="{FF2B5EF4-FFF2-40B4-BE49-F238E27FC236}">
                      <a16:creationId xmlns:a16="http://schemas.microsoft.com/office/drawing/2014/main" id="{5445A6AE-AE79-0C5B-4236-C7F692B25918}"/>
                    </a:ext>
                  </a:extLst>
                </p14:cNvPr>
                <p14:cNvContentPartPr/>
                <p14:nvPr/>
              </p14:nvContentPartPr>
              <p14:xfrm>
                <a:off x="7186931" y="5088655"/>
                <a:ext cx="213480" cy="245160"/>
              </p14:xfrm>
            </p:contentPart>
          </mc:Choice>
          <mc:Fallback xmlns="">
            <p:pic>
              <p:nvPicPr>
                <p:cNvPr id="182" name="Ink 181">
                  <a:extLst>
                    <a:ext uri="{FF2B5EF4-FFF2-40B4-BE49-F238E27FC236}">
                      <a16:creationId xmlns:a16="http://schemas.microsoft.com/office/drawing/2014/main" id="{5445A6AE-AE79-0C5B-4236-C7F692B25918}"/>
                    </a:ext>
                  </a:extLst>
                </p:cNvPr>
                <p:cNvPicPr/>
                <p:nvPr/>
              </p:nvPicPr>
              <p:blipFill>
                <a:blip r:embed="rId282"/>
                <a:stretch>
                  <a:fillRect/>
                </a:stretch>
              </p:blipFill>
              <p:spPr>
                <a:xfrm>
                  <a:off x="7177931" y="5079655"/>
                  <a:ext cx="23112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83" name="Ink 182">
                  <a:extLst>
                    <a:ext uri="{FF2B5EF4-FFF2-40B4-BE49-F238E27FC236}">
                      <a16:creationId xmlns:a16="http://schemas.microsoft.com/office/drawing/2014/main" id="{A8EEA51F-1E44-EEC2-411B-1E04C2A19589}"/>
                    </a:ext>
                  </a:extLst>
                </p14:cNvPr>
                <p14:cNvContentPartPr/>
                <p14:nvPr/>
              </p14:nvContentPartPr>
              <p14:xfrm>
                <a:off x="7081091" y="5008015"/>
                <a:ext cx="334800" cy="30960"/>
              </p14:xfrm>
            </p:contentPart>
          </mc:Choice>
          <mc:Fallback xmlns="">
            <p:pic>
              <p:nvPicPr>
                <p:cNvPr id="183" name="Ink 182">
                  <a:extLst>
                    <a:ext uri="{FF2B5EF4-FFF2-40B4-BE49-F238E27FC236}">
                      <a16:creationId xmlns:a16="http://schemas.microsoft.com/office/drawing/2014/main" id="{A8EEA51F-1E44-EEC2-411B-1E04C2A19589}"/>
                    </a:ext>
                  </a:extLst>
                </p:cNvPr>
                <p:cNvPicPr/>
                <p:nvPr/>
              </p:nvPicPr>
              <p:blipFill>
                <a:blip r:embed="rId284"/>
                <a:stretch>
                  <a:fillRect/>
                </a:stretch>
              </p:blipFill>
              <p:spPr>
                <a:xfrm>
                  <a:off x="7072451" y="4999375"/>
                  <a:ext cx="35244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84" name="Ink 183">
                  <a:extLst>
                    <a:ext uri="{FF2B5EF4-FFF2-40B4-BE49-F238E27FC236}">
                      <a16:creationId xmlns:a16="http://schemas.microsoft.com/office/drawing/2014/main" id="{635105AD-04AA-D1BA-77C2-C04792B08146}"/>
                    </a:ext>
                  </a:extLst>
                </p14:cNvPr>
                <p14:cNvContentPartPr/>
                <p14:nvPr/>
              </p14:nvContentPartPr>
              <p14:xfrm>
                <a:off x="7657451" y="5086495"/>
                <a:ext cx="7560" cy="213120"/>
              </p14:xfrm>
            </p:contentPart>
          </mc:Choice>
          <mc:Fallback xmlns="">
            <p:pic>
              <p:nvPicPr>
                <p:cNvPr id="184" name="Ink 183">
                  <a:extLst>
                    <a:ext uri="{FF2B5EF4-FFF2-40B4-BE49-F238E27FC236}">
                      <a16:creationId xmlns:a16="http://schemas.microsoft.com/office/drawing/2014/main" id="{635105AD-04AA-D1BA-77C2-C04792B08146}"/>
                    </a:ext>
                  </a:extLst>
                </p:cNvPr>
                <p:cNvPicPr/>
                <p:nvPr/>
              </p:nvPicPr>
              <p:blipFill>
                <a:blip r:embed="rId286"/>
                <a:stretch>
                  <a:fillRect/>
                </a:stretch>
              </p:blipFill>
              <p:spPr>
                <a:xfrm>
                  <a:off x="7648451" y="5077855"/>
                  <a:ext cx="2520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85" name="Ink 184">
                  <a:extLst>
                    <a:ext uri="{FF2B5EF4-FFF2-40B4-BE49-F238E27FC236}">
                      <a16:creationId xmlns:a16="http://schemas.microsoft.com/office/drawing/2014/main" id="{861397A0-81FE-D9D5-677B-C68056916507}"/>
                    </a:ext>
                  </a:extLst>
                </p14:cNvPr>
                <p14:cNvContentPartPr/>
                <p14:nvPr/>
              </p14:nvContentPartPr>
              <p14:xfrm>
                <a:off x="7553051" y="5208535"/>
                <a:ext cx="192600" cy="39240"/>
              </p14:xfrm>
            </p:contentPart>
          </mc:Choice>
          <mc:Fallback xmlns="">
            <p:pic>
              <p:nvPicPr>
                <p:cNvPr id="185" name="Ink 184">
                  <a:extLst>
                    <a:ext uri="{FF2B5EF4-FFF2-40B4-BE49-F238E27FC236}">
                      <a16:creationId xmlns:a16="http://schemas.microsoft.com/office/drawing/2014/main" id="{861397A0-81FE-D9D5-677B-C68056916507}"/>
                    </a:ext>
                  </a:extLst>
                </p:cNvPr>
                <p:cNvPicPr/>
                <p:nvPr/>
              </p:nvPicPr>
              <p:blipFill>
                <a:blip r:embed="rId288"/>
                <a:stretch>
                  <a:fillRect/>
                </a:stretch>
              </p:blipFill>
              <p:spPr>
                <a:xfrm>
                  <a:off x="7544411" y="5199895"/>
                  <a:ext cx="21024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86" name="Ink 185">
                  <a:extLst>
                    <a:ext uri="{FF2B5EF4-FFF2-40B4-BE49-F238E27FC236}">
                      <a16:creationId xmlns:a16="http://schemas.microsoft.com/office/drawing/2014/main" id="{CB8EC0B3-E581-F73F-562C-5173E513C7B5}"/>
                    </a:ext>
                  </a:extLst>
                </p14:cNvPr>
                <p14:cNvContentPartPr/>
                <p14:nvPr/>
              </p14:nvContentPartPr>
              <p14:xfrm>
                <a:off x="7828091" y="5115295"/>
                <a:ext cx="249840" cy="308160"/>
              </p14:xfrm>
            </p:contentPart>
          </mc:Choice>
          <mc:Fallback xmlns="">
            <p:pic>
              <p:nvPicPr>
                <p:cNvPr id="186" name="Ink 185">
                  <a:extLst>
                    <a:ext uri="{FF2B5EF4-FFF2-40B4-BE49-F238E27FC236}">
                      <a16:creationId xmlns:a16="http://schemas.microsoft.com/office/drawing/2014/main" id="{CB8EC0B3-E581-F73F-562C-5173E513C7B5}"/>
                    </a:ext>
                  </a:extLst>
                </p:cNvPr>
                <p:cNvPicPr/>
                <p:nvPr/>
              </p:nvPicPr>
              <p:blipFill>
                <a:blip r:embed="rId290"/>
                <a:stretch>
                  <a:fillRect/>
                </a:stretch>
              </p:blipFill>
              <p:spPr>
                <a:xfrm>
                  <a:off x="7819451" y="5106655"/>
                  <a:ext cx="267480" cy="32580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87" name="Ink 186">
                  <a:extLst>
                    <a:ext uri="{FF2B5EF4-FFF2-40B4-BE49-F238E27FC236}">
                      <a16:creationId xmlns:a16="http://schemas.microsoft.com/office/drawing/2014/main" id="{24188A99-2643-9DAE-C05A-307DB27CA0CB}"/>
                    </a:ext>
                  </a:extLst>
                </p14:cNvPr>
                <p14:cNvContentPartPr/>
                <p14:nvPr/>
              </p14:nvContentPartPr>
              <p14:xfrm>
                <a:off x="7829171" y="5039695"/>
                <a:ext cx="200520" cy="14400"/>
              </p14:xfrm>
            </p:contentPart>
          </mc:Choice>
          <mc:Fallback xmlns="">
            <p:pic>
              <p:nvPicPr>
                <p:cNvPr id="187" name="Ink 186">
                  <a:extLst>
                    <a:ext uri="{FF2B5EF4-FFF2-40B4-BE49-F238E27FC236}">
                      <a16:creationId xmlns:a16="http://schemas.microsoft.com/office/drawing/2014/main" id="{24188A99-2643-9DAE-C05A-307DB27CA0CB}"/>
                    </a:ext>
                  </a:extLst>
                </p:cNvPr>
                <p:cNvPicPr/>
                <p:nvPr/>
              </p:nvPicPr>
              <p:blipFill>
                <a:blip r:embed="rId292"/>
                <a:stretch>
                  <a:fillRect/>
                </a:stretch>
              </p:blipFill>
              <p:spPr>
                <a:xfrm>
                  <a:off x="7820531" y="5031055"/>
                  <a:ext cx="218160" cy="32040"/>
                </a:xfrm>
                <a:prstGeom prst="rect">
                  <a:avLst/>
                </a:prstGeom>
              </p:spPr>
            </p:pic>
          </mc:Fallback>
        </mc:AlternateContent>
      </p:grpSp>
      <p:grpSp>
        <p:nvGrpSpPr>
          <p:cNvPr id="192" name="Group 191">
            <a:extLst>
              <a:ext uri="{FF2B5EF4-FFF2-40B4-BE49-F238E27FC236}">
                <a16:creationId xmlns:a16="http://schemas.microsoft.com/office/drawing/2014/main" id="{2FAF6CAC-EF54-D043-961C-7D0153F664F1}"/>
              </a:ext>
            </a:extLst>
          </p:cNvPr>
          <p:cNvGrpSpPr/>
          <p:nvPr/>
        </p:nvGrpSpPr>
        <p:grpSpPr>
          <a:xfrm>
            <a:off x="957131" y="5731975"/>
            <a:ext cx="677160" cy="261720"/>
            <a:chOff x="957131" y="5731975"/>
            <a:chExt cx="677160" cy="261720"/>
          </a:xfrm>
        </p:grpSpPr>
        <mc:AlternateContent xmlns:mc="http://schemas.openxmlformats.org/markup-compatibility/2006" xmlns:p14="http://schemas.microsoft.com/office/powerpoint/2010/main">
          <mc:Choice Requires="p14">
            <p:contentPart p14:bwMode="auto" r:id="rId293">
              <p14:nvContentPartPr>
                <p14:cNvPr id="189" name="Ink 188">
                  <a:extLst>
                    <a:ext uri="{FF2B5EF4-FFF2-40B4-BE49-F238E27FC236}">
                      <a16:creationId xmlns:a16="http://schemas.microsoft.com/office/drawing/2014/main" id="{B212EBA5-86B5-9491-164F-070FB46709D5}"/>
                    </a:ext>
                  </a:extLst>
                </p14:cNvPr>
                <p14:cNvContentPartPr/>
                <p14:nvPr/>
              </p14:nvContentPartPr>
              <p14:xfrm>
                <a:off x="957131" y="5731975"/>
                <a:ext cx="280080" cy="261720"/>
              </p14:xfrm>
            </p:contentPart>
          </mc:Choice>
          <mc:Fallback xmlns="">
            <p:pic>
              <p:nvPicPr>
                <p:cNvPr id="189" name="Ink 188">
                  <a:extLst>
                    <a:ext uri="{FF2B5EF4-FFF2-40B4-BE49-F238E27FC236}">
                      <a16:creationId xmlns:a16="http://schemas.microsoft.com/office/drawing/2014/main" id="{B212EBA5-86B5-9491-164F-070FB46709D5}"/>
                    </a:ext>
                  </a:extLst>
                </p:cNvPr>
                <p:cNvPicPr/>
                <p:nvPr/>
              </p:nvPicPr>
              <p:blipFill>
                <a:blip r:embed="rId294"/>
                <a:stretch>
                  <a:fillRect/>
                </a:stretch>
              </p:blipFill>
              <p:spPr>
                <a:xfrm>
                  <a:off x="948491" y="5722975"/>
                  <a:ext cx="29772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90" name="Ink 189">
                  <a:extLst>
                    <a:ext uri="{FF2B5EF4-FFF2-40B4-BE49-F238E27FC236}">
                      <a16:creationId xmlns:a16="http://schemas.microsoft.com/office/drawing/2014/main" id="{7CFDAAE3-47B3-1CAA-2B45-06D5CC7ED8C9}"/>
                    </a:ext>
                  </a:extLst>
                </p14:cNvPr>
                <p14:cNvContentPartPr/>
                <p14:nvPr/>
              </p14:nvContentPartPr>
              <p14:xfrm>
                <a:off x="1471571" y="5855095"/>
                <a:ext cx="162720" cy="9000"/>
              </p14:xfrm>
            </p:contentPart>
          </mc:Choice>
          <mc:Fallback xmlns="">
            <p:pic>
              <p:nvPicPr>
                <p:cNvPr id="190" name="Ink 189">
                  <a:extLst>
                    <a:ext uri="{FF2B5EF4-FFF2-40B4-BE49-F238E27FC236}">
                      <a16:creationId xmlns:a16="http://schemas.microsoft.com/office/drawing/2014/main" id="{7CFDAAE3-47B3-1CAA-2B45-06D5CC7ED8C9}"/>
                    </a:ext>
                  </a:extLst>
                </p:cNvPr>
                <p:cNvPicPr/>
                <p:nvPr/>
              </p:nvPicPr>
              <p:blipFill>
                <a:blip r:embed="rId296"/>
                <a:stretch>
                  <a:fillRect/>
                </a:stretch>
              </p:blipFill>
              <p:spPr>
                <a:xfrm>
                  <a:off x="1462571" y="5846455"/>
                  <a:ext cx="18036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91" name="Ink 190">
                  <a:extLst>
                    <a:ext uri="{FF2B5EF4-FFF2-40B4-BE49-F238E27FC236}">
                      <a16:creationId xmlns:a16="http://schemas.microsoft.com/office/drawing/2014/main" id="{2B224A00-7ACC-9225-33C0-AC576A3DF170}"/>
                    </a:ext>
                  </a:extLst>
                </p14:cNvPr>
                <p14:cNvContentPartPr/>
                <p14:nvPr/>
              </p14:nvContentPartPr>
              <p14:xfrm>
                <a:off x="1430171" y="5946535"/>
                <a:ext cx="194040" cy="9000"/>
              </p14:xfrm>
            </p:contentPart>
          </mc:Choice>
          <mc:Fallback xmlns="">
            <p:pic>
              <p:nvPicPr>
                <p:cNvPr id="191" name="Ink 190">
                  <a:extLst>
                    <a:ext uri="{FF2B5EF4-FFF2-40B4-BE49-F238E27FC236}">
                      <a16:creationId xmlns:a16="http://schemas.microsoft.com/office/drawing/2014/main" id="{2B224A00-7ACC-9225-33C0-AC576A3DF170}"/>
                    </a:ext>
                  </a:extLst>
                </p:cNvPr>
                <p:cNvPicPr/>
                <p:nvPr/>
              </p:nvPicPr>
              <p:blipFill>
                <a:blip r:embed="rId298"/>
                <a:stretch>
                  <a:fillRect/>
                </a:stretch>
              </p:blipFill>
              <p:spPr>
                <a:xfrm>
                  <a:off x="1421531" y="5937895"/>
                  <a:ext cx="211680" cy="26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99">
            <p14:nvContentPartPr>
              <p14:cNvPr id="193" name="Ink 192">
                <a:extLst>
                  <a:ext uri="{FF2B5EF4-FFF2-40B4-BE49-F238E27FC236}">
                    <a16:creationId xmlns:a16="http://schemas.microsoft.com/office/drawing/2014/main" id="{960D680F-B5F2-EB08-6F04-FF6B9F806C59}"/>
                  </a:ext>
                </a:extLst>
              </p14:cNvPr>
              <p14:cNvContentPartPr/>
              <p14:nvPr/>
            </p14:nvContentPartPr>
            <p14:xfrm>
              <a:off x="1916171" y="5914495"/>
              <a:ext cx="182160" cy="11520"/>
            </p14:xfrm>
          </p:contentPart>
        </mc:Choice>
        <mc:Fallback xmlns="">
          <p:pic>
            <p:nvPicPr>
              <p:cNvPr id="193" name="Ink 192">
                <a:extLst>
                  <a:ext uri="{FF2B5EF4-FFF2-40B4-BE49-F238E27FC236}">
                    <a16:creationId xmlns:a16="http://schemas.microsoft.com/office/drawing/2014/main" id="{960D680F-B5F2-EB08-6F04-FF6B9F806C59}"/>
                  </a:ext>
                </a:extLst>
              </p:cNvPr>
              <p:cNvPicPr/>
              <p:nvPr/>
            </p:nvPicPr>
            <p:blipFill>
              <a:blip r:embed="rId300"/>
              <a:stretch>
                <a:fillRect/>
              </a:stretch>
            </p:blipFill>
            <p:spPr>
              <a:xfrm>
                <a:off x="1907171" y="5905855"/>
                <a:ext cx="199800" cy="29160"/>
              </a:xfrm>
              <a:prstGeom prst="rect">
                <a:avLst/>
              </a:prstGeom>
            </p:spPr>
          </p:pic>
        </mc:Fallback>
      </mc:AlternateContent>
      <p:grpSp>
        <p:nvGrpSpPr>
          <p:cNvPr id="197" name="Group 196">
            <a:extLst>
              <a:ext uri="{FF2B5EF4-FFF2-40B4-BE49-F238E27FC236}">
                <a16:creationId xmlns:a16="http://schemas.microsoft.com/office/drawing/2014/main" id="{8264998F-9886-4F6D-7A94-43C862BE4111}"/>
              </a:ext>
            </a:extLst>
          </p:cNvPr>
          <p:cNvGrpSpPr/>
          <p:nvPr/>
        </p:nvGrpSpPr>
        <p:grpSpPr>
          <a:xfrm>
            <a:off x="2169611" y="5717935"/>
            <a:ext cx="547560" cy="360720"/>
            <a:chOff x="2169611" y="5717935"/>
            <a:chExt cx="547560" cy="360720"/>
          </a:xfrm>
        </p:grpSpPr>
        <mc:AlternateContent xmlns:mc="http://schemas.openxmlformats.org/markup-compatibility/2006" xmlns:p14="http://schemas.microsoft.com/office/powerpoint/2010/main">
          <mc:Choice Requires="p14">
            <p:contentPart p14:bwMode="auto" r:id="rId301">
              <p14:nvContentPartPr>
                <p14:cNvPr id="194" name="Ink 193">
                  <a:extLst>
                    <a:ext uri="{FF2B5EF4-FFF2-40B4-BE49-F238E27FC236}">
                      <a16:creationId xmlns:a16="http://schemas.microsoft.com/office/drawing/2014/main" id="{89F952EF-B72E-C0C9-8C9F-CDA3BF2F2C7B}"/>
                    </a:ext>
                  </a:extLst>
                </p14:cNvPr>
                <p14:cNvContentPartPr/>
                <p14:nvPr/>
              </p14:nvContentPartPr>
              <p14:xfrm>
                <a:off x="2169611" y="5794255"/>
                <a:ext cx="377640" cy="258480"/>
              </p14:xfrm>
            </p:contentPart>
          </mc:Choice>
          <mc:Fallback xmlns="">
            <p:pic>
              <p:nvPicPr>
                <p:cNvPr id="194" name="Ink 193">
                  <a:extLst>
                    <a:ext uri="{FF2B5EF4-FFF2-40B4-BE49-F238E27FC236}">
                      <a16:creationId xmlns:a16="http://schemas.microsoft.com/office/drawing/2014/main" id="{89F952EF-B72E-C0C9-8C9F-CDA3BF2F2C7B}"/>
                    </a:ext>
                  </a:extLst>
                </p:cNvPr>
                <p:cNvPicPr/>
                <p:nvPr/>
              </p:nvPicPr>
              <p:blipFill>
                <a:blip r:embed="rId302"/>
                <a:stretch>
                  <a:fillRect/>
                </a:stretch>
              </p:blipFill>
              <p:spPr>
                <a:xfrm>
                  <a:off x="2160611" y="5785255"/>
                  <a:ext cx="395280" cy="27612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95" name="Ink 194">
                  <a:extLst>
                    <a:ext uri="{FF2B5EF4-FFF2-40B4-BE49-F238E27FC236}">
                      <a16:creationId xmlns:a16="http://schemas.microsoft.com/office/drawing/2014/main" id="{1C949B3E-B0F0-1F5E-5B75-EC25A7627124}"/>
                    </a:ext>
                  </a:extLst>
                </p14:cNvPr>
                <p14:cNvContentPartPr/>
                <p14:nvPr/>
              </p14:nvContentPartPr>
              <p14:xfrm>
                <a:off x="2594411" y="5982535"/>
                <a:ext cx="122760" cy="96120"/>
              </p14:xfrm>
            </p:contentPart>
          </mc:Choice>
          <mc:Fallback xmlns="">
            <p:pic>
              <p:nvPicPr>
                <p:cNvPr id="195" name="Ink 194">
                  <a:extLst>
                    <a:ext uri="{FF2B5EF4-FFF2-40B4-BE49-F238E27FC236}">
                      <a16:creationId xmlns:a16="http://schemas.microsoft.com/office/drawing/2014/main" id="{1C949B3E-B0F0-1F5E-5B75-EC25A7627124}"/>
                    </a:ext>
                  </a:extLst>
                </p:cNvPr>
                <p:cNvPicPr/>
                <p:nvPr/>
              </p:nvPicPr>
              <p:blipFill>
                <a:blip r:embed="rId304"/>
                <a:stretch>
                  <a:fillRect/>
                </a:stretch>
              </p:blipFill>
              <p:spPr>
                <a:xfrm>
                  <a:off x="2585771" y="5973895"/>
                  <a:ext cx="14040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96" name="Ink 195">
                  <a:extLst>
                    <a:ext uri="{FF2B5EF4-FFF2-40B4-BE49-F238E27FC236}">
                      <a16:creationId xmlns:a16="http://schemas.microsoft.com/office/drawing/2014/main" id="{A5911B30-47F6-D7FC-C2FD-56F267B0071F}"/>
                    </a:ext>
                  </a:extLst>
                </p14:cNvPr>
                <p14:cNvContentPartPr/>
                <p14:nvPr/>
              </p14:nvContentPartPr>
              <p14:xfrm>
                <a:off x="2327291" y="5717935"/>
                <a:ext cx="301320" cy="14400"/>
              </p14:xfrm>
            </p:contentPart>
          </mc:Choice>
          <mc:Fallback xmlns="">
            <p:pic>
              <p:nvPicPr>
                <p:cNvPr id="196" name="Ink 195">
                  <a:extLst>
                    <a:ext uri="{FF2B5EF4-FFF2-40B4-BE49-F238E27FC236}">
                      <a16:creationId xmlns:a16="http://schemas.microsoft.com/office/drawing/2014/main" id="{A5911B30-47F6-D7FC-C2FD-56F267B0071F}"/>
                    </a:ext>
                  </a:extLst>
                </p:cNvPr>
                <p:cNvPicPr/>
                <p:nvPr/>
              </p:nvPicPr>
              <p:blipFill>
                <a:blip r:embed="rId306"/>
                <a:stretch>
                  <a:fillRect/>
                </a:stretch>
              </p:blipFill>
              <p:spPr>
                <a:xfrm>
                  <a:off x="2318291" y="5708935"/>
                  <a:ext cx="318960" cy="32040"/>
                </a:xfrm>
                <a:prstGeom prst="rect">
                  <a:avLst/>
                </a:prstGeom>
              </p:spPr>
            </p:pic>
          </mc:Fallback>
        </mc:AlternateContent>
      </p:grpSp>
      <p:grpSp>
        <p:nvGrpSpPr>
          <p:cNvPr id="204" name="Group 203">
            <a:extLst>
              <a:ext uri="{FF2B5EF4-FFF2-40B4-BE49-F238E27FC236}">
                <a16:creationId xmlns:a16="http://schemas.microsoft.com/office/drawing/2014/main" id="{066B9692-569E-6E20-7846-C7F1FD17130C}"/>
              </a:ext>
            </a:extLst>
          </p:cNvPr>
          <p:cNvGrpSpPr/>
          <p:nvPr/>
        </p:nvGrpSpPr>
        <p:grpSpPr>
          <a:xfrm>
            <a:off x="2951171" y="5645575"/>
            <a:ext cx="636480" cy="532440"/>
            <a:chOff x="2951171" y="5645575"/>
            <a:chExt cx="636480" cy="532440"/>
          </a:xfrm>
        </p:grpSpPr>
        <mc:AlternateContent xmlns:mc="http://schemas.openxmlformats.org/markup-compatibility/2006" xmlns:p14="http://schemas.microsoft.com/office/powerpoint/2010/main">
          <mc:Choice Requires="p14">
            <p:contentPart p14:bwMode="auto" r:id="rId307">
              <p14:nvContentPartPr>
                <p14:cNvPr id="198" name="Ink 197">
                  <a:extLst>
                    <a:ext uri="{FF2B5EF4-FFF2-40B4-BE49-F238E27FC236}">
                      <a16:creationId xmlns:a16="http://schemas.microsoft.com/office/drawing/2014/main" id="{710E7BC3-74B7-A32E-F3A0-5574CB9B482A}"/>
                    </a:ext>
                  </a:extLst>
                </p14:cNvPr>
                <p14:cNvContentPartPr/>
                <p14:nvPr/>
              </p14:nvContentPartPr>
              <p14:xfrm>
                <a:off x="2951171" y="5926735"/>
                <a:ext cx="32760" cy="25560"/>
              </p14:xfrm>
            </p:contentPart>
          </mc:Choice>
          <mc:Fallback xmlns="">
            <p:pic>
              <p:nvPicPr>
                <p:cNvPr id="198" name="Ink 197">
                  <a:extLst>
                    <a:ext uri="{FF2B5EF4-FFF2-40B4-BE49-F238E27FC236}">
                      <a16:creationId xmlns:a16="http://schemas.microsoft.com/office/drawing/2014/main" id="{710E7BC3-74B7-A32E-F3A0-5574CB9B482A}"/>
                    </a:ext>
                  </a:extLst>
                </p:cNvPr>
                <p:cNvPicPr/>
                <p:nvPr/>
              </p:nvPicPr>
              <p:blipFill>
                <a:blip r:embed="rId308"/>
                <a:stretch>
                  <a:fillRect/>
                </a:stretch>
              </p:blipFill>
              <p:spPr>
                <a:xfrm>
                  <a:off x="2942531" y="5917735"/>
                  <a:ext cx="5040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99" name="Ink 198">
                  <a:extLst>
                    <a:ext uri="{FF2B5EF4-FFF2-40B4-BE49-F238E27FC236}">
                      <a16:creationId xmlns:a16="http://schemas.microsoft.com/office/drawing/2014/main" id="{52B9B43C-1F6D-2092-A10F-984AB01A0CB0}"/>
                    </a:ext>
                  </a:extLst>
                </p14:cNvPr>
                <p14:cNvContentPartPr/>
                <p14:nvPr/>
              </p14:nvContentPartPr>
              <p14:xfrm>
                <a:off x="3170771" y="5713615"/>
                <a:ext cx="123480" cy="300240"/>
              </p14:xfrm>
            </p:contentPart>
          </mc:Choice>
          <mc:Fallback xmlns="">
            <p:pic>
              <p:nvPicPr>
                <p:cNvPr id="199" name="Ink 198">
                  <a:extLst>
                    <a:ext uri="{FF2B5EF4-FFF2-40B4-BE49-F238E27FC236}">
                      <a16:creationId xmlns:a16="http://schemas.microsoft.com/office/drawing/2014/main" id="{52B9B43C-1F6D-2092-A10F-984AB01A0CB0}"/>
                    </a:ext>
                  </a:extLst>
                </p:cNvPr>
                <p:cNvPicPr/>
                <p:nvPr/>
              </p:nvPicPr>
              <p:blipFill>
                <a:blip r:embed="rId310"/>
                <a:stretch>
                  <a:fillRect/>
                </a:stretch>
              </p:blipFill>
              <p:spPr>
                <a:xfrm>
                  <a:off x="3161771" y="5704975"/>
                  <a:ext cx="141120" cy="31788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200" name="Ink 199">
                  <a:extLst>
                    <a:ext uri="{FF2B5EF4-FFF2-40B4-BE49-F238E27FC236}">
                      <a16:creationId xmlns:a16="http://schemas.microsoft.com/office/drawing/2014/main" id="{E381934C-56D7-F439-CD91-D5FB978ECBFD}"/>
                    </a:ext>
                  </a:extLst>
                </p14:cNvPr>
                <p14:cNvContentPartPr/>
                <p14:nvPr/>
              </p14:nvContentPartPr>
              <p14:xfrm>
                <a:off x="3316211" y="5721895"/>
                <a:ext cx="194400" cy="298440"/>
              </p14:xfrm>
            </p:contentPart>
          </mc:Choice>
          <mc:Fallback xmlns="">
            <p:pic>
              <p:nvPicPr>
                <p:cNvPr id="200" name="Ink 199">
                  <a:extLst>
                    <a:ext uri="{FF2B5EF4-FFF2-40B4-BE49-F238E27FC236}">
                      <a16:creationId xmlns:a16="http://schemas.microsoft.com/office/drawing/2014/main" id="{E381934C-56D7-F439-CD91-D5FB978ECBFD}"/>
                    </a:ext>
                  </a:extLst>
                </p:cNvPr>
                <p:cNvPicPr/>
                <p:nvPr/>
              </p:nvPicPr>
              <p:blipFill>
                <a:blip r:embed="rId312"/>
                <a:stretch>
                  <a:fillRect/>
                </a:stretch>
              </p:blipFill>
              <p:spPr>
                <a:xfrm>
                  <a:off x="3307211" y="5713255"/>
                  <a:ext cx="212040" cy="31608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201" name="Ink 200">
                  <a:extLst>
                    <a:ext uri="{FF2B5EF4-FFF2-40B4-BE49-F238E27FC236}">
                      <a16:creationId xmlns:a16="http://schemas.microsoft.com/office/drawing/2014/main" id="{8822AE48-FB50-5F7E-E6EB-AF8CDAF5DD4A}"/>
                    </a:ext>
                  </a:extLst>
                </p14:cNvPr>
                <p14:cNvContentPartPr/>
                <p14:nvPr/>
              </p14:nvContentPartPr>
              <p14:xfrm>
                <a:off x="3242771" y="5888575"/>
                <a:ext cx="186480" cy="23040"/>
              </p14:xfrm>
            </p:contentPart>
          </mc:Choice>
          <mc:Fallback xmlns="">
            <p:pic>
              <p:nvPicPr>
                <p:cNvPr id="201" name="Ink 200">
                  <a:extLst>
                    <a:ext uri="{FF2B5EF4-FFF2-40B4-BE49-F238E27FC236}">
                      <a16:creationId xmlns:a16="http://schemas.microsoft.com/office/drawing/2014/main" id="{8822AE48-FB50-5F7E-E6EB-AF8CDAF5DD4A}"/>
                    </a:ext>
                  </a:extLst>
                </p:cNvPr>
                <p:cNvPicPr/>
                <p:nvPr/>
              </p:nvPicPr>
              <p:blipFill>
                <a:blip r:embed="rId314"/>
                <a:stretch>
                  <a:fillRect/>
                </a:stretch>
              </p:blipFill>
              <p:spPr>
                <a:xfrm>
                  <a:off x="3234131" y="5879935"/>
                  <a:ext cx="20412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202" name="Ink 201">
                  <a:extLst>
                    <a:ext uri="{FF2B5EF4-FFF2-40B4-BE49-F238E27FC236}">
                      <a16:creationId xmlns:a16="http://schemas.microsoft.com/office/drawing/2014/main" id="{38D274D4-0309-F101-AF42-510F0313AD5D}"/>
                    </a:ext>
                  </a:extLst>
                </p14:cNvPr>
                <p14:cNvContentPartPr/>
                <p14:nvPr/>
              </p14:nvContentPartPr>
              <p14:xfrm>
                <a:off x="3387131" y="6041215"/>
                <a:ext cx="200520" cy="136800"/>
              </p14:xfrm>
            </p:contentPart>
          </mc:Choice>
          <mc:Fallback xmlns="">
            <p:pic>
              <p:nvPicPr>
                <p:cNvPr id="202" name="Ink 201">
                  <a:extLst>
                    <a:ext uri="{FF2B5EF4-FFF2-40B4-BE49-F238E27FC236}">
                      <a16:creationId xmlns:a16="http://schemas.microsoft.com/office/drawing/2014/main" id="{38D274D4-0309-F101-AF42-510F0313AD5D}"/>
                    </a:ext>
                  </a:extLst>
                </p:cNvPr>
                <p:cNvPicPr/>
                <p:nvPr/>
              </p:nvPicPr>
              <p:blipFill>
                <a:blip r:embed="rId316"/>
                <a:stretch>
                  <a:fillRect/>
                </a:stretch>
              </p:blipFill>
              <p:spPr>
                <a:xfrm>
                  <a:off x="3378131" y="6032575"/>
                  <a:ext cx="21816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203" name="Ink 202">
                  <a:extLst>
                    <a:ext uri="{FF2B5EF4-FFF2-40B4-BE49-F238E27FC236}">
                      <a16:creationId xmlns:a16="http://schemas.microsoft.com/office/drawing/2014/main" id="{39D18D5E-D801-8176-8982-CC71F46CD42E}"/>
                    </a:ext>
                  </a:extLst>
                </p14:cNvPr>
                <p14:cNvContentPartPr/>
                <p14:nvPr/>
              </p14:nvContentPartPr>
              <p14:xfrm>
                <a:off x="3274451" y="5645575"/>
                <a:ext cx="309600" cy="17280"/>
              </p14:xfrm>
            </p:contentPart>
          </mc:Choice>
          <mc:Fallback xmlns="">
            <p:pic>
              <p:nvPicPr>
                <p:cNvPr id="203" name="Ink 202">
                  <a:extLst>
                    <a:ext uri="{FF2B5EF4-FFF2-40B4-BE49-F238E27FC236}">
                      <a16:creationId xmlns:a16="http://schemas.microsoft.com/office/drawing/2014/main" id="{39D18D5E-D801-8176-8982-CC71F46CD42E}"/>
                    </a:ext>
                  </a:extLst>
                </p:cNvPr>
                <p:cNvPicPr/>
                <p:nvPr/>
              </p:nvPicPr>
              <p:blipFill>
                <a:blip r:embed="rId318"/>
                <a:stretch>
                  <a:fillRect/>
                </a:stretch>
              </p:blipFill>
              <p:spPr>
                <a:xfrm>
                  <a:off x="3265451" y="5636575"/>
                  <a:ext cx="327240" cy="34920"/>
                </a:xfrm>
                <a:prstGeom prst="rect">
                  <a:avLst/>
                </a:prstGeom>
              </p:spPr>
            </p:pic>
          </mc:Fallback>
        </mc:AlternateContent>
      </p:grpSp>
      <p:grpSp>
        <p:nvGrpSpPr>
          <p:cNvPr id="214" name="Group 213">
            <a:extLst>
              <a:ext uri="{FF2B5EF4-FFF2-40B4-BE49-F238E27FC236}">
                <a16:creationId xmlns:a16="http://schemas.microsoft.com/office/drawing/2014/main" id="{B83DD10E-A671-46AB-5F2F-0963DBC7D1D5}"/>
              </a:ext>
            </a:extLst>
          </p:cNvPr>
          <p:cNvGrpSpPr/>
          <p:nvPr/>
        </p:nvGrpSpPr>
        <p:grpSpPr>
          <a:xfrm>
            <a:off x="4048091" y="5781295"/>
            <a:ext cx="1489680" cy="466200"/>
            <a:chOff x="4048091" y="5781295"/>
            <a:chExt cx="1489680" cy="466200"/>
          </a:xfrm>
        </p:grpSpPr>
        <mc:AlternateContent xmlns:mc="http://schemas.openxmlformats.org/markup-compatibility/2006" xmlns:p14="http://schemas.microsoft.com/office/powerpoint/2010/main">
          <mc:Choice Requires="p14">
            <p:contentPart p14:bwMode="auto" r:id="rId319">
              <p14:nvContentPartPr>
                <p14:cNvPr id="205" name="Ink 204">
                  <a:extLst>
                    <a:ext uri="{FF2B5EF4-FFF2-40B4-BE49-F238E27FC236}">
                      <a16:creationId xmlns:a16="http://schemas.microsoft.com/office/drawing/2014/main" id="{122BCEF0-DF39-2BE8-7F65-DAA518BD66D0}"/>
                    </a:ext>
                  </a:extLst>
                </p14:cNvPr>
                <p14:cNvContentPartPr/>
                <p14:nvPr/>
              </p14:nvContentPartPr>
              <p14:xfrm>
                <a:off x="4071851" y="5970295"/>
                <a:ext cx="222120" cy="35640"/>
              </p14:xfrm>
            </p:contentPart>
          </mc:Choice>
          <mc:Fallback xmlns="">
            <p:pic>
              <p:nvPicPr>
                <p:cNvPr id="205" name="Ink 204">
                  <a:extLst>
                    <a:ext uri="{FF2B5EF4-FFF2-40B4-BE49-F238E27FC236}">
                      <a16:creationId xmlns:a16="http://schemas.microsoft.com/office/drawing/2014/main" id="{122BCEF0-DF39-2BE8-7F65-DAA518BD66D0}"/>
                    </a:ext>
                  </a:extLst>
                </p:cNvPr>
                <p:cNvPicPr/>
                <p:nvPr/>
              </p:nvPicPr>
              <p:blipFill>
                <a:blip r:embed="rId320"/>
                <a:stretch>
                  <a:fillRect/>
                </a:stretch>
              </p:blipFill>
              <p:spPr>
                <a:xfrm>
                  <a:off x="4063211" y="5961295"/>
                  <a:ext cx="23976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206" name="Ink 205">
                  <a:extLst>
                    <a:ext uri="{FF2B5EF4-FFF2-40B4-BE49-F238E27FC236}">
                      <a16:creationId xmlns:a16="http://schemas.microsoft.com/office/drawing/2014/main" id="{00511128-4282-51B5-06D4-173EC3C2408E}"/>
                    </a:ext>
                  </a:extLst>
                </p14:cNvPr>
                <p14:cNvContentPartPr/>
                <p14:nvPr/>
              </p14:nvContentPartPr>
              <p14:xfrm>
                <a:off x="4048091" y="6077215"/>
                <a:ext cx="232560" cy="38520"/>
              </p14:xfrm>
            </p:contentPart>
          </mc:Choice>
          <mc:Fallback xmlns="">
            <p:pic>
              <p:nvPicPr>
                <p:cNvPr id="206" name="Ink 205">
                  <a:extLst>
                    <a:ext uri="{FF2B5EF4-FFF2-40B4-BE49-F238E27FC236}">
                      <a16:creationId xmlns:a16="http://schemas.microsoft.com/office/drawing/2014/main" id="{00511128-4282-51B5-06D4-173EC3C2408E}"/>
                    </a:ext>
                  </a:extLst>
                </p:cNvPr>
                <p:cNvPicPr/>
                <p:nvPr/>
              </p:nvPicPr>
              <p:blipFill>
                <a:blip r:embed="rId322"/>
                <a:stretch>
                  <a:fillRect/>
                </a:stretch>
              </p:blipFill>
              <p:spPr>
                <a:xfrm>
                  <a:off x="4039451" y="6068575"/>
                  <a:ext cx="25020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208" name="Ink 207">
                  <a:extLst>
                    <a:ext uri="{FF2B5EF4-FFF2-40B4-BE49-F238E27FC236}">
                      <a16:creationId xmlns:a16="http://schemas.microsoft.com/office/drawing/2014/main" id="{66225FD9-62DA-77D2-1571-03C655480A68}"/>
                    </a:ext>
                  </a:extLst>
                </p14:cNvPr>
                <p14:cNvContentPartPr/>
                <p14:nvPr/>
              </p14:nvContentPartPr>
              <p14:xfrm>
                <a:off x="4518611" y="5990095"/>
                <a:ext cx="389160" cy="257400"/>
              </p14:xfrm>
            </p:contentPart>
          </mc:Choice>
          <mc:Fallback xmlns="">
            <p:pic>
              <p:nvPicPr>
                <p:cNvPr id="208" name="Ink 207">
                  <a:extLst>
                    <a:ext uri="{FF2B5EF4-FFF2-40B4-BE49-F238E27FC236}">
                      <a16:creationId xmlns:a16="http://schemas.microsoft.com/office/drawing/2014/main" id="{66225FD9-62DA-77D2-1571-03C655480A68}"/>
                    </a:ext>
                  </a:extLst>
                </p:cNvPr>
                <p:cNvPicPr/>
                <p:nvPr/>
              </p:nvPicPr>
              <p:blipFill>
                <a:blip r:embed="rId324"/>
                <a:stretch>
                  <a:fillRect/>
                </a:stretch>
              </p:blipFill>
              <p:spPr>
                <a:xfrm>
                  <a:off x="4509611" y="5981095"/>
                  <a:ext cx="406800" cy="27504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209" name="Ink 208">
                  <a:extLst>
                    <a:ext uri="{FF2B5EF4-FFF2-40B4-BE49-F238E27FC236}">
                      <a16:creationId xmlns:a16="http://schemas.microsoft.com/office/drawing/2014/main" id="{25AE4528-FF08-35F8-E651-6C1527738ACE}"/>
                    </a:ext>
                  </a:extLst>
                </p14:cNvPr>
                <p14:cNvContentPartPr/>
                <p14:nvPr/>
              </p14:nvContentPartPr>
              <p14:xfrm>
                <a:off x="4983371" y="6153175"/>
                <a:ext cx="80640" cy="83160"/>
              </p14:xfrm>
            </p:contentPart>
          </mc:Choice>
          <mc:Fallback xmlns="">
            <p:pic>
              <p:nvPicPr>
                <p:cNvPr id="209" name="Ink 208">
                  <a:extLst>
                    <a:ext uri="{FF2B5EF4-FFF2-40B4-BE49-F238E27FC236}">
                      <a16:creationId xmlns:a16="http://schemas.microsoft.com/office/drawing/2014/main" id="{25AE4528-FF08-35F8-E651-6C1527738ACE}"/>
                    </a:ext>
                  </a:extLst>
                </p:cNvPr>
                <p:cNvPicPr/>
                <p:nvPr/>
              </p:nvPicPr>
              <p:blipFill>
                <a:blip r:embed="rId326"/>
                <a:stretch>
                  <a:fillRect/>
                </a:stretch>
              </p:blipFill>
              <p:spPr>
                <a:xfrm>
                  <a:off x="4974731" y="6144535"/>
                  <a:ext cx="9828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211" name="Ink 210">
                  <a:extLst>
                    <a:ext uri="{FF2B5EF4-FFF2-40B4-BE49-F238E27FC236}">
                      <a16:creationId xmlns:a16="http://schemas.microsoft.com/office/drawing/2014/main" id="{B38BCAA0-177A-087F-418F-43D4B5DC6156}"/>
                    </a:ext>
                  </a:extLst>
                </p14:cNvPr>
                <p14:cNvContentPartPr/>
                <p14:nvPr/>
              </p14:nvContentPartPr>
              <p14:xfrm>
                <a:off x="5226371" y="5894695"/>
                <a:ext cx="185400" cy="293760"/>
              </p14:xfrm>
            </p:contentPart>
          </mc:Choice>
          <mc:Fallback xmlns="">
            <p:pic>
              <p:nvPicPr>
                <p:cNvPr id="211" name="Ink 210">
                  <a:extLst>
                    <a:ext uri="{FF2B5EF4-FFF2-40B4-BE49-F238E27FC236}">
                      <a16:creationId xmlns:a16="http://schemas.microsoft.com/office/drawing/2014/main" id="{B38BCAA0-177A-087F-418F-43D4B5DC6156}"/>
                    </a:ext>
                  </a:extLst>
                </p:cNvPr>
                <p:cNvPicPr/>
                <p:nvPr/>
              </p:nvPicPr>
              <p:blipFill>
                <a:blip r:embed="rId328"/>
                <a:stretch>
                  <a:fillRect/>
                </a:stretch>
              </p:blipFill>
              <p:spPr>
                <a:xfrm>
                  <a:off x="5217371" y="5886055"/>
                  <a:ext cx="203040" cy="31140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12" name="Ink 211">
                  <a:extLst>
                    <a:ext uri="{FF2B5EF4-FFF2-40B4-BE49-F238E27FC236}">
                      <a16:creationId xmlns:a16="http://schemas.microsoft.com/office/drawing/2014/main" id="{2E667282-C6A3-343F-F558-A6F3544D1BB8}"/>
                    </a:ext>
                  </a:extLst>
                </p14:cNvPr>
                <p14:cNvContentPartPr/>
                <p14:nvPr/>
              </p14:nvContentPartPr>
              <p14:xfrm>
                <a:off x="5255171" y="6078655"/>
                <a:ext cx="65160" cy="28440"/>
              </p14:xfrm>
            </p:contentPart>
          </mc:Choice>
          <mc:Fallback xmlns="">
            <p:pic>
              <p:nvPicPr>
                <p:cNvPr id="212" name="Ink 211">
                  <a:extLst>
                    <a:ext uri="{FF2B5EF4-FFF2-40B4-BE49-F238E27FC236}">
                      <a16:creationId xmlns:a16="http://schemas.microsoft.com/office/drawing/2014/main" id="{2E667282-C6A3-343F-F558-A6F3544D1BB8}"/>
                    </a:ext>
                  </a:extLst>
                </p:cNvPr>
                <p:cNvPicPr/>
                <p:nvPr/>
              </p:nvPicPr>
              <p:blipFill>
                <a:blip r:embed="rId330"/>
                <a:stretch>
                  <a:fillRect/>
                </a:stretch>
              </p:blipFill>
              <p:spPr>
                <a:xfrm>
                  <a:off x="5246171" y="6069655"/>
                  <a:ext cx="8280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13" name="Ink 212">
                  <a:extLst>
                    <a:ext uri="{FF2B5EF4-FFF2-40B4-BE49-F238E27FC236}">
                      <a16:creationId xmlns:a16="http://schemas.microsoft.com/office/drawing/2014/main" id="{7823CC2F-2874-BB38-0B15-5B07F3691EA2}"/>
                    </a:ext>
                  </a:extLst>
                </p14:cNvPr>
                <p14:cNvContentPartPr/>
                <p14:nvPr/>
              </p14:nvContentPartPr>
              <p14:xfrm>
                <a:off x="5481971" y="5781295"/>
                <a:ext cx="55800" cy="150480"/>
              </p14:xfrm>
            </p:contentPart>
          </mc:Choice>
          <mc:Fallback xmlns="">
            <p:pic>
              <p:nvPicPr>
                <p:cNvPr id="213" name="Ink 212">
                  <a:extLst>
                    <a:ext uri="{FF2B5EF4-FFF2-40B4-BE49-F238E27FC236}">
                      <a16:creationId xmlns:a16="http://schemas.microsoft.com/office/drawing/2014/main" id="{7823CC2F-2874-BB38-0B15-5B07F3691EA2}"/>
                    </a:ext>
                  </a:extLst>
                </p:cNvPr>
                <p:cNvPicPr/>
                <p:nvPr/>
              </p:nvPicPr>
              <p:blipFill>
                <a:blip r:embed="rId332"/>
                <a:stretch>
                  <a:fillRect/>
                </a:stretch>
              </p:blipFill>
              <p:spPr>
                <a:xfrm>
                  <a:off x="5473331" y="5772295"/>
                  <a:ext cx="73440" cy="168120"/>
                </a:xfrm>
                <a:prstGeom prst="rect">
                  <a:avLst/>
                </a:prstGeom>
              </p:spPr>
            </p:pic>
          </mc:Fallback>
        </mc:AlternateContent>
      </p:grpSp>
      <p:grpSp>
        <p:nvGrpSpPr>
          <p:cNvPr id="224" name="Group 223">
            <a:extLst>
              <a:ext uri="{FF2B5EF4-FFF2-40B4-BE49-F238E27FC236}">
                <a16:creationId xmlns:a16="http://schemas.microsoft.com/office/drawing/2014/main" id="{D2949484-7296-0FE4-B55B-A76C66B83DB5}"/>
              </a:ext>
            </a:extLst>
          </p:cNvPr>
          <p:cNvGrpSpPr/>
          <p:nvPr/>
        </p:nvGrpSpPr>
        <p:grpSpPr>
          <a:xfrm>
            <a:off x="5955731" y="5738815"/>
            <a:ext cx="874080" cy="339120"/>
            <a:chOff x="5955731" y="5738815"/>
            <a:chExt cx="874080" cy="339120"/>
          </a:xfrm>
        </p:grpSpPr>
        <mc:AlternateContent xmlns:mc="http://schemas.openxmlformats.org/markup-compatibility/2006" xmlns:p14="http://schemas.microsoft.com/office/powerpoint/2010/main">
          <mc:Choice Requires="p14">
            <p:contentPart p14:bwMode="auto" r:id="rId333">
              <p14:nvContentPartPr>
                <p14:cNvPr id="215" name="Ink 214">
                  <a:extLst>
                    <a:ext uri="{FF2B5EF4-FFF2-40B4-BE49-F238E27FC236}">
                      <a16:creationId xmlns:a16="http://schemas.microsoft.com/office/drawing/2014/main" id="{CB240C29-78FB-D370-6BB3-B358BBF66AE8}"/>
                    </a:ext>
                  </a:extLst>
                </p14:cNvPr>
                <p14:cNvContentPartPr/>
                <p14:nvPr/>
              </p14:nvContentPartPr>
              <p14:xfrm>
                <a:off x="5989571" y="5811895"/>
                <a:ext cx="224280" cy="221040"/>
              </p14:xfrm>
            </p:contentPart>
          </mc:Choice>
          <mc:Fallback xmlns="">
            <p:pic>
              <p:nvPicPr>
                <p:cNvPr id="215" name="Ink 214">
                  <a:extLst>
                    <a:ext uri="{FF2B5EF4-FFF2-40B4-BE49-F238E27FC236}">
                      <a16:creationId xmlns:a16="http://schemas.microsoft.com/office/drawing/2014/main" id="{CB240C29-78FB-D370-6BB3-B358BBF66AE8}"/>
                    </a:ext>
                  </a:extLst>
                </p:cNvPr>
                <p:cNvPicPr/>
                <p:nvPr/>
              </p:nvPicPr>
              <p:blipFill>
                <a:blip r:embed="rId334"/>
                <a:stretch>
                  <a:fillRect/>
                </a:stretch>
              </p:blipFill>
              <p:spPr>
                <a:xfrm>
                  <a:off x="5980571" y="5802895"/>
                  <a:ext cx="24192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16" name="Ink 215">
                  <a:extLst>
                    <a:ext uri="{FF2B5EF4-FFF2-40B4-BE49-F238E27FC236}">
                      <a16:creationId xmlns:a16="http://schemas.microsoft.com/office/drawing/2014/main" id="{B20CF344-2153-6889-883C-544FD2585FB5}"/>
                    </a:ext>
                  </a:extLst>
                </p14:cNvPr>
                <p14:cNvContentPartPr/>
                <p14:nvPr/>
              </p14:nvContentPartPr>
              <p14:xfrm>
                <a:off x="6005051" y="5798215"/>
                <a:ext cx="270720" cy="20880"/>
              </p14:xfrm>
            </p:contentPart>
          </mc:Choice>
          <mc:Fallback xmlns="">
            <p:pic>
              <p:nvPicPr>
                <p:cNvPr id="216" name="Ink 215">
                  <a:extLst>
                    <a:ext uri="{FF2B5EF4-FFF2-40B4-BE49-F238E27FC236}">
                      <a16:creationId xmlns:a16="http://schemas.microsoft.com/office/drawing/2014/main" id="{B20CF344-2153-6889-883C-544FD2585FB5}"/>
                    </a:ext>
                  </a:extLst>
                </p:cNvPr>
                <p:cNvPicPr/>
                <p:nvPr/>
              </p:nvPicPr>
              <p:blipFill>
                <a:blip r:embed="rId336"/>
                <a:stretch>
                  <a:fillRect/>
                </a:stretch>
              </p:blipFill>
              <p:spPr>
                <a:xfrm>
                  <a:off x="5996051" y="5789215"/>
                  <a:ext cx="28836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17" name="Ink 216">
                  <a:extLst>
                    <a:ext uri="{FF2B5EF4-FFF2-40B4-BE49-F238E27FC236}">
                      <a16:creationId xmlns:a16="http://schemas.microsoft.com/office/drawing/2014/main" id="{24935ED7-AFBA-3B92-C54F-A1F9D6FD552D}"/>
                    </a:ext>
                  </a:extLst>
                </p14:cNvPr>
                <p14:cNvContentPartPr/>
                <p14:nvPr/>
              </p14:nvContentPartPr>
              <p14:xfrm>
                <a:off x="6390611" y="5966695"/>
                <a:ext cx="42840" cy="22320"/>
              </p14:xfrm>
            </p:contentPart>
          </mc:Choice>
          <mc:Fallback xmlns="">
            <p:pic>
              <p:nvPicPr>
                <p:cNvPr id="217" name="Ink 216">
                  <a:extLst>
                    <a:ext uri="{FF2B5EF4-FFF2-40B4-BE49-F238E27FC236}">
                      <a16:creationId xmlns:a16="http://schemas.microsoft.com/office/drawing/2014/main" id="{24935ED7-AFBA-3B92-C54F-A1F9D6FD552D}"/>
                    </a:ext>
                  </a:extLst>
                </p:cNvPr>
                <p:cNvPicPr/>
                <p:nvPr/>
              </p:nvPicPr>
              <p:blipFill>
                <a:blip r:embed="rId338"/>
                <a:stretch>
                  <a:fillRect/>
                </a:stretch>
              </p:blipFill>
              <p:spPr>
                <a:xfrm>
                  <a:off x="6381611" y="5957695"/>
                  <a:ext cx="6048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18" name="Ink 217">
                  <a:extLst>
                    <a:ext uri="{FF2B5EF4-FFF2-40B4-BE49-F238E27FC236}">
                      <a16:creationId xmlns:a16="http://schemas.microsoft.com/office/drawing/2014/main" id="{415E8AE9-2926-7C87-20F7-76CD2B4DACF5}"/>
                    </a:ext>
                  </a:extLst>
                </p14:cNvPr>
                <p14:cNvContentPartPr/>
                <p14:nvPr/>
              </p14:nvContentPartPr>
              <p14:xfrm>
                <a:off x="6582131" y="5832775"/>
                <a:ext cx="148680" cy="245160"/>
              </p14:xfrm>
            </p:contentPart>
          </mc:Choice>
          <mc:Fallback xmlns="">
            <p:pic>
              <p:nvPicPr>
                <p:cNvPr id="218" name="Ink 217">
                  <a:extLst>
                    <a:ext uri="{FF2B5EF4-FFF2-40B4-BE49-F238E27FC236}">
                      <a16:creationId xmlns:a16="http://schemas.microsoft.com/office/drawing/2014/main" id="{415E8AE9-2926-7C87-20F7-76CD2B4DACF5}"/>
                    </a:ext>
                  </a:extLst>
                </p:cNvPr>
                <p:cNvPicPr/>
                <p:nvPr/>
              </p:nvPicPr>
              <p:blipFill>
                <a:blip r:embed="rId340"/>
                <a:stretch>
                  <a:fillRect/>
                </a:stretch>
              </p:blipFill>
              <p:spPr>
                <a:xfrm>
                  <a:off x="6573131" y="5824135"/>
                  <a:ext cx="16632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19" name="Ink 218">
                  <a:extLst>
                    <a:ext uri="{FF2B5EF4-FFF2-40B4-BE49-F238E27FC236}">
                      <a16:creationId xmlns:a16="http://schemas.microsoft.com/office/drawing/2014/main" id="{23E96C48-3998-FD7B-E268-E3D1FD3813D7}"/>
                    </a:ext>
                  </a:extLst>
                </p14:cNvPr>
                <p14:cNvContentPartPr/>
                <p14:nvPr/>
              </p14:nvContentPartPr>
              <p14:xfrm>
                <a:off x="6541091" y="5806855"/>
                <a:ext cx="288720" cy="40320"/>
              </p14:xfrm>
            </p:contentPart>
          </mc:Choice>
          <mc:Fallback xmlns="">
            <p:pic>
              <p:nvPicPr>
                <p:cNvPr id="219" name="Ink 218">
                  <a:extLst>
                    <a:ext uri="{FF2B5EF4-FFF2-40B4-BE49-F238E27FC236}">
                      <a16:creationId xmlns:a16="http://schemas.microsoft.com/office/drawing/2014/main" id="{23E96C48-3998-FD7B-E268-E3D1FD3813D7}"/>
                    </a:ext>
                  </a:extLst>
                </p:cNvPr>
                <p:cNvPicPr/>
                <p:nvPr/>
              </p:nvPicPr>
              <p:blipFill>
                <a:blip r:embed="rId342"/>
                <a:stretch>
                  <a:fillRect/>
                </a:stretch>
              </p:blipFill>
              <p:spPr>
                <a:xfrm>
                  <a:off x="6532091" y="5798215"/>
                  <a:ext cx="30636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20" name="Ink 219">
                  <a:extLst>
                    <a:ext uri="{FF2B5EF4-FFF2-40B4-BE49-F238E27FC236}">
                      <a16:creationId xmlns:a16="http://schemas.microsoft.com/office/drawing/2014/main" id="{CE0D3D61-B9D7-53BA-F94D-01D5E8A2C5F0}"/>
                    </a:ext>
                  </a:extLst>
                </p14:cNvPr>
                <p14:cNvContentPartPr/>
                <p14:nvPr/>
              </p14:nvContentPartPr>
              <p14:xfrm>
                <a:off x="5955731" y="5738815"/>
                <a:ext cx="324360" cy="12960"/>
              </p14:xfrm>
            </p:contentPart>
          </mc:Choice>
          <mc:Fallback xmlns="">
            <p:pic>
              <p:nvPicPr>
                <p:cNvPr id="220" name="Ink 219">
                  <a:extLst>
                    <a:ext uri="{FF2B5EF4-FFF2-40B4-BE49-F238E27FC236}">
                      <a16:creationId xmlns:a16="http://schemas.microsoft.com/office/drawing/2014/main" id="{CE0D3D61-B9D7-53BA-F94D-01D5E8A2C5F0}"/>
                    </a:ext>
                  </a:extLst>
                </p:cNvPr>
                <p:cNvPicPr/>
                <p:nvPr/>
              </p:nvPicPr>
              <p:blipFill>
                <a:blip r:embed="rId344"/>
                <a:stretch>
                  <a:fillRect/>
                </a:stretch>
              </p:blipFill>
              <p:spPr>
                <a:xfrm>
                  <a:off x="5947091" y="5730175"/>
                  <a:ext cx="34200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22" name="Ink 221">
                  <a:extLst>
                    <a:ext uri="{FF2B5EF4-FFF2-40B4-BE49-F238E27FC236}">
                      <a16:creationId xmlns:a16="http://schemas.microsoft.com/office/drawing/2014/main" id="{81E845BA-0A42-AD0A-878B-282E142AF2DB}"/>
                    </a:ext>
                  </a:extLst>
                </p14:cNvPr>
                <p14:cNvContentPartPr/>
                <p14:nvPr/>
              </p14:nvContentPartPr>
              <p14:xfrm>
                <a:off x="6508691" y="5749975"/>
                <a:ext cx="241200" cy="37080"/>
              </p14:xfrm>
            </p:contentPart>
          </mc:Choice>
          <mc:Fallback xmlns="">
            <p:pic>
              <p:nvPicPr>
                <p:cNvPr id="222" name="Ink 221">
                  <a:extLst>
                    <a:ext uri="{FF2B5EF4-FFF2-40B4-BE49-F238E27FC236}">
                      <a16:creationId xmlns:a16="http://schemas.microsoft.com/office/drawing/2014/main" id="{81E845BA-0A42-AD0A-878B-282E142AF2DB}"/>
                    </a:ext>
                  </a:extLst>
                </p:cNvPr>
                <p:cNvPicPr/>
                <p:nvPr/>
              </p:nvPicPr>
              <p:blipFill>
                <a:blip r:embed="rId346"/>
                <a:stretch>
                  <a:fillRect/>
                </a:stretch>
              </p:blipFill>
              <p:spPr>
                <a:xfrm>
                  <a:off x="6499691" y="5740975"/>
                  <a:ext cx="258840" cy="54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47">
            <p14:nvContentPartPr>
              <p14:cNvPr id="223" name="Ink 222">
                <a:extLst>
                  <a:ext uri="{FF2B5EF4-FFF2-40B4-BE49-F238E27FC236}">
                    <a16:creationId xmlns:a16="http://schemas.microsoft.com/office/drawing/2014/main" id="{D4B14298-4F81-5637-53C3-681B1E91BFB4}"/>
                  </a:ext>
                </a:extLst>
              </p14:cNvPr>
              <p14:cNvContentPartPr/>
              <p14:nvPr/>
            </p14:nvContentPartPr>
            <p14:xfrm>
              <a:off x="5807771" y="6210415"/>
              <a:ext cx="1201320" cy="28440"/>
            </p14:xfrm>
          </p:contentPart>
        </mc:Choice>
        <mc:Fallback xmlns="">
          <p:pic>
            <p:nvPicPr>
              <p:cNvPr id="223" name="Ink 222">
                <a:extLst>
                  <a:ext uri="{FF2B5EF4-FFF2-40B4-BE49-F238E27FC236}">
                    <a16:creationId xmlns:a16="http://schemas.microsoft.com/office/drawing/2014/main" id="{D4B14298-4F81-5637-53C3-681B1E91BFB4}"/>
                  </a:ext>
                </a:extLst>
              </p:cNvPr>
              <p:cNvPicPr/>
              <p:nvPr/>
            </p:nvPicPr>
            <p:blipFill>
              <a:blip r:embed="rId348"/>
              <a:stretch>
                <a:fillRect/>
              </a:stretch>
            </p:blipFill>
            <p:spPr>
              <a:xfrm>
                <a:off x="5798771" y="6201415"/>
                <a:ext cx="1218960" cy="46080"/>
              </a:xfrm>
              <a:prstGeom prst="rect">
                <a:avLst/>
              </a:prstGeom>
            </p:spPr>
          </p:pic>
        </mc:Fallback>
      </mc:AlternateContent>
      <p:grpSp>
        <p:nvGrpSpPr>
          <p:cNvPr id="229" name="Group 228">
            <a:extLst>
              <a:ext uri="{FF2B5EF4-FFF2-40B4-BE49-F238E27FC236}">
                <a16:creationId xmlns:a16="http://schemas.microsoft.com/office/drawing/2014/main" id="{DDE21607-CA22-881E-C612-2DB6139AA02F}"/>
              </a:ext>
            </a:extLst>
          </p:cNvPr>
          <p:cNvGrpSpPr/>
          <p:nvPr/>
        </p:nvGrpSpPr>
        <p:grpSpPr>
          <a:xfrm>
            <a:off x="5997491" y="6379615"/>
            <a:ext cx="703080" cy="284400"/>
            <a:chOff x="5997491" y="6379615"/>
            <a:chExt cx="703080" cy="284400"/>
          </a:xfrm>
        </p:grpSpPr>
        <mc:AlternateContent xmlns:mc="http://schemas.openxmlformats.org/markup-compatibility/2006" xmlns:p14="http://schemas.microsoft.com/office/powerpoint/2010/main">
          <mc:Choice Requires="p14">
            <p:contentPart p14:bwMode="auto" r:id="rId349">
              <p14:nvContentPartPr>
                <p14:cNvPr id="225" name="Ink 224">
                  <a:extLst>
                    <a:ext uri="{FF2B5EF4-FFF2-40B4-BE49-F238E27FC236}">
                      <a16:creationId xmlns:a16="http://schemas.microsoft.com/office/drawing/2014/main" id="{53AE2BBB-F3E0-3780-2CDE-FE4812C3569F}"/>
                    </a:ext>
                  </a:extLst>
                </p14:cNvPr>
                <p14:cNvContentPartPr/>
                <p14:nvPr/>
              </p14:nvContentPartPr>
              <p14:xfrm>
                <a:off x="5997491" y="6379615"/>
                <a:ext cx="240120" cy="234360"/>
              </p14:xfrm>
            </p:contentPart>
          </mc:Choice>
          <mc:Fallback xmlns="">
            <p:pic>
              <p:nvPicPr>
                <p:cNvPr id="225" name="Ink 224">
                  <a:extLst>
                    <a:ext uri="{FF2B5EF4-FFF2-40B4-BE49-F238E27FC236}">
                      <a16:creationId xmlns:a16="http://schemas.microsoft.com/office/drawing/2014/main" id="{53AE2BBB-F3E0-3780-2CDE-FE4812C3569F}"/>
                    </a:ext>
                  </a:extLst>
                </p:cNvPr>
                <p:cNvPicPr/>
                <p:nvPr/>
              </p:nvPicPr>
              <p:blipFill>
                <a:blip r:embed="rId350"/>
                <a:stretch>
                  <a:fillRect/>
                </a:stretch>
              </p:blipFill>
              <p:spPr>
                <a:xfrm>
                  <a:off x="5988491" y="6370615"/>
                  <a:ext cx="25776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26" name="Ink 225">
                  <a:extLst>
                    <a:ext uri="{FF2B5EF4-FFF2-40B4-BE49-F238E27FC236}">
                      <a16:creationId xmlns:a16="http://schemas.microsoft.com/office/drawing/2014/main" id="{095B4C6E-F62D-7DCF-C890-A4851C65699D}"/>
                    </a:ext>
                  </a:extLst>
                </p14:cNvPr>
                <p14:cNvContentPartPr/>
                <p14:nvPr/>
              </p14:nvContentPartPr>
              <p14:xfrm>
                <a:off x="6058691" y="6392935"/>
                <a:ext cx="324360" cy="15480"/>
              </p14:xfrm>
            </p:contentPart>
          </mc:Choice>
          <mc:Fallback xmlns="">
            <p:pic>
              <p:nvPicPr>
                <p:cNvPr id="226" name="Ink 225">
                  <a:extLst>
                    <a:ext uri="{FF2B5EF4-FFF2-40B4-BE49-F238E27FC236}">
                      <a16:creationId xmlns:a16="http://schemas.microsoft.com/office/drawing/2014/main" id="{095B4C6E-F62D-7DCF-C890-A4851C65699D}"/>
                    </a:ext>
                  </a:extLst>
                </p:cNvPr>
                <p:cNvPicPr/>
                <p:nvPr/>
              </p:nvPicPr>
              <p:blipFill>
                <a:blip r:embed="rId352"/>
                <a:stretch>
                  <a:fillRect/>
                </a:stretch>
              </p:blipFill>
              <p:spPr>
                <a:xfrm>
                  <a:off x="6049691" y="6384295"/>
                  <a:ext cx="34200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27" name="Ink 226">
                  <a:extLst>
                    <a:ext uri="{FF2B5EF4-FFF2-40B4-BE49-F238E27FC236}">
                      <a16:creationId xmlns:a16="http://schemas.microsoft.com/office/drawing/2014/main" id="{037C7DD4-9852-B868-5B73-5BA3D2363F52}"/>
                    </a:ext>
                  </a:extLst>
                </p14:cNvPr>
                <p14:cNvContentPartPr/>
                <p14:nvPr/>
              </p14:nvContentPartPr>
              <p14:xfrm>
                <a:off x="6454331" y="6420295"/>
                <a:ext cx="155520" cy="243720"/>
              </p14:xfrm>
            </p:contentPart>
          </mc:Choice>
          <mc:Fallback xmlns="">
            <p:pic>
              <p:nvPicPr>
                <p:cNvPr id="227" name="Ink 226">
                  <a:extLst>
                    <a:ext uri="{FF2B5EF4-FFF2-40B4-BE49-F238E27FC236}">
                      <a16:creationId xmlns:a16="http://schemas.microsoft.com/office/drawing/2014/main" id="{037C7DD4-9852-B868-5B73-5BA3D2363F52}"/>
                    </a:ext>
                  </a:extLst>
                </p:cNvPr>
                <p:cNvPicPr/>
                <p:nvPr/>
              </p:nvPicPr>
              <p:blipFill>
                <a:blip r:embed="rId354"/>
                <a:stretch>
                  <a:fillRect/>
                </a:stretch>
              </p:blipFill>
              <p:spPr>
                <a:xfrm>
                  <a:off x="6445691" y="6411295"/>
                  <a:ext cx="17316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28" name="Ink 227">
                  <a:extLst>
                    <a:ext uri="{FF2B5EF4-FFF2-40B4-BE49-F238E27FC236}">
                      <a16:creationId xmlns:a16="http://schemas.microsoft.com/office/drawing/2014/main" id="{5422C95F-6836-C951-7520-812E8F1F0FA9}"/>
                    </a:ext>
                  </a:extLst>
                </p14:cNvPr>
                <p14:cNvContentPartPr/>
                <p14:nvPr/>
              </p14:nvContentPartPr>
              <p14:xfrm>
                <a:off x="6453251" y="6408055"/>
                <a:ext cx="247320" cy="24120"/>
              </p14:xfrm>
            </p:contentPart>
          </mc:Choice>
          <mc:Fallback xmlns="">
            <p:pic>
              <p:nvPicPr>
                <p:cNvPr id="228" name="Ink 227">
                  <a:extLst>
                    <a:ext uri="{FF2B5EF4-FFF2-40B4-BE49-F238E27FC236}">
                      <a16:creationId xmlns:a16="http://schemas.microsoft.com/office/drawing/2014/main" id="{5422C95F-6836-C951-7520-812E8F1F0FA9}"/>
                    </a:ext>
                  </a:extLst>
                </p:cNvPr>
                <p:cNvPicPr/>
                <p:nvPr/>
              </p:nvPicPr>
              <p:blipFill>
                <a:blip r:embed="rId356"/>
                <a:stretch>
                  <a:fillRect/>
                </a:stretch>
              </p:blipFill>
              <p:spPr>
                <a:xfrm>
                  <a:off x="6444251" y="6399415"/>
                  <a:ext cx="264960" cy="41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57">
            <p14:nvContentPartPr>
              <p14:cNvPr id="231" name="Ink 230">
                <a:extLst>
                  <a:ext uri="{FF2B5EF4-FFF2-40B4-BE49-F238E27FC236}">
                    <a16:creationId xmlns:a16="http://schemas.microsoft.com/office/drawing/2014/main" id="{3564548B-1917-9EEF-2FBC-2571506D6514}"/>
                  </a:ext>
                </a:extLst>
              </p14:cNvPr>
              <p14:cNvContentPartPr/>
              <p14:nvPr/>
            </p14:nvContentPartPr>
            <p14:xfrm>
              <a:off x="440891" y="2888695"/>
              <a:ext cx="279000" cy="239400"/>
            </p14:xfrm>
          </p:contentPart>
        </mc:Choice>
        <mc:Fallback xmlns="">
          <p:pic>
            <p:nvPicPr>
              <p:cNvPr id="231" name="Ink 230">
                <a:extLst>
                  <a:ext uri="{FF2B5EF4-FFF2-40B4-BE49-F238E27FC236}">
                    <a16:creationId xmlns:a16="http://schemas.microsoft.com/office/drawing/2014/main" id="{3564548B-1917-9EEF-2FBC-2571506D6514}"/>
                  </a:ext>
                </a:extLst>
              </p:cNvPr>
              <p:cNvPicPr/>
              <p:nvPr/>
            </p:nvPicPr>
            <p:blipFill>
              <a:blip r:embed="rId358"/>
              <a:stretch>
                <a:fillRect/>
              </a:stretch>
            </p:blipFill>
            <p:spPr>
              <a:xfrm>
                <a:off x="431891" y="2880055"/>
                <a:ext cx="29664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32" name="Ink 231">
                <a:extLst>
                  <a:ext uri="{FF2B5EF4-FFF2-40B4-BE49-F238E27FC236}">
                    <a16:creationId xmlns:a16="http://schemas.microsoft.com/office/drawing/2014/main" id="{A2767A3C-E445-E7B1-51CE-70984DA9CDA6}"/>
                  </a:ext>
                </a:extLst>
              </p14:cNvPr>
              <p14:cNvContentPartPr/>
              <p14:nvPr/>
            </p14:nvContentPartPr>
            <p14:xfrm>
              <a:off x="851651" y="2852695"/>
              <a:ext cx="250920" cy="328320"/>
            </p14:xfrm>
          </p:contentPart>
        </mc:Choice>
        <mc:Fallback xmlns="">
          <p:pic>
            <p:nvPicPr>
              <p:cNvPr id="232" name="Ink 231">
                <a:extLst>
                  <a:ext uri="{FF2B5EF4-FFF2-40B4-BE49-F238E27FC236}">
                    <a16:creationId xmlns:a16="http://schemas.microsoft.com/office/drawing/2014/main" id="{A2767A3C-E445-E7B1-51CE-70984DA9CDA6}"/>
                  </a:ext>
                </a:extLst>
              </p:cNvPr>
              <p:cNvPicPr/>
              <p:nvPr/>
            </p:nvPicPr>
            <p:blipFill>
              <a:blip r:embed="rId360"/>
              <a:stretch>
                <a:fillRect/>
              </a:stretch>
            </p:blipFill>
            <p:spPr>
              <a:xfrm>
                <a:off x="842651" y="2844055"/>
                <a:ext cx="268560" cy="34596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33" name="Ink 232">
                <a:extLst>
                  <a:ext uri="{FF2B5EF4-FFF2-40B4-BE49-F238E27FC236}">
                    <a16:creationId xmlns:a16="http://schemas.microsoft.com/office/drawing/2014/main" id="{3558511C-ED13-B69F-5A9F-CEF11EEAB64D}"/>
                  </a:ext>
                </a:extLst>
              </p14:cNvPr>
              <p14:cNvContentPartPr/>
              <p14:nvPr/>
            </p14:nvContentPartPr>
            <p14:xfrm>
              <a:off x="1306331" y="2903095"/>
              <a:ext cx="24120" cy="210600"/>
            </p14:xfrm>
          </p:contentPart>
        </mc:Choice>
        <mc:Fallback xmlns="">
          <p:pic>
            <p:nvPicPr>
              <p:cNvPr id="233" name="Ink 232">
                <a:extLst>
                  <a:ext uri="{FF2B5EF4-FFF2-40B4-BE49-F238E27FC236}">
                    <a16:creationId xmlns:a16="http://schemas.microsoft.com/office/drawing/2014/main" id="{3558511C-ED13-B69F-5A9F-CEF11EEAB64D}"/>
                  </a:ext>
                </a:extLst>
              </p:cNvPr>
              <p:cNvPicPr/>
              <p:nvPr/>
            </p:nvPicPr>
            <p:blipFill>
              <a:blip r:embed="rId362"/>
              <a:stretch>
                <a:fillRect/>
              </a:stretch>
            </p:blipFill>
            <p:spPr>
              <a:xfrm>
                <a:off x="1297691" y="2894455"/>
                <a:ext cx="4176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34" name="Ink 233">
                <a:extLst>
                  <a:ext uri="{FF2B5EF4-FFF2-40B4-BE49-F238E27FC236}">
                    <a16:creationId xmlns:a16="http://schemas.microsoft.com/office/drawing/2014/main" id="{27518A49-AE5F-C1C4-141E-67D185BA434B}"/>
                  </a:ext>
                </a:extLst>
              </p14:cNvPr>
              <p14:cNvContentPartPr/>
              <p14:nvPr/>
            </p14:nvContentPartPr>
            <p14:xfrm>
              <a:off x="1410371" y="2919655"/>
              <a:ext cx="105120" cy="229320"/>
            </p14:xfrm>
          </p:contentPart>
        </mc:Choice>
        <mc:Fallback xmlns="">
          <p:pic>
            <p:nvPicPr>
              <p:cNvPr id="234" name="Ink 233">
                <a:extLst>
                  <a:ext uri="{FF2B5EF4-FFF2-40B4-BE49-F238E27FC236}">
                    <a16:creationId xmlns:a16="http://schemas.microsoft.com/office/drawing/2014/main" id="{27518A49-AE5F-C1C4-141E-67D185BA434B}"/>
                  </a:ext>
                </a:extLst>
              </p:cNvPr>
              <p:cNvPicPr/>
              <p:nvPr/>
            </p:nvPicPr>
            <p:blipFill>
              <a:blip r:embed="rId364"/>
              <a:stretch>
                <a:fillRect/>
              </a:stretch>
            </p:blipFill>
            <p:spPr>
              <a:xfrm>
                <a:off x="1401731" y="2911015"/>
                <a:ext cx="12276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35" name="Ink 234">
                <a:extLst>
                  <a:ext uri="{FF2B5EF4-FFF2-40B4-BE49-F238E27FC236}">
                    <a16:creationId xmlns:a16="http://schemas.microsoft.com/office/drawing/2014/main" id="{EAF444CA-6B6A-E9A8-295A-7971BD612DF6}"/>
                  </a:ext>
                </a:extLst>
              </p14:cNvPr>
              <p14:cNvContentPartPr/>
              <p14:nvPr/>
            </p14:nvContentPartPr>
            <p14:xfrm>
              <a:off x="1524851" y="2949895"/>
              <a:ext cx="235800" cy="188280"/>
            </p14:xfrm>
          </p:contentPart>
        </mc:Choice>
        <mc:Fallback xmlns="">
          <p:pic>
            <p:nvPicPr>
              <p:cNvPr id="235" name="Ink 234">
                <a:extLst>
                  <a:ext uri="{FF2B5EF4-FFF2-40B4-BE49-F238E27FC236}">
                    <a16:creationId xmlns:a16="http://schemas.microsoft.com/office/drawing/2014/main" id="{EAF444CA-6B6A-E9A8-295A-7971BD612DF6}"/>
                  </a:ext>
                </a:extLst>
              </p:cNvPr>
              <p:cNvPicPr/>
              <p:nvPr/>
            </p:nvPicPr>
            <p:blipFill>
              <a:blip r:embed="rId366"/>
              <a:stretch>
                <a:fillRect/>
              </a:stretch>
            </p:blipFill>
            <p:spPr>
              <a:xfrm>
                <a:off x="1516211" y="2941255"/>
                <a:ext cx="25344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36" name="Ink 235">
                <a:extLst>
                  <a:ext uri="{FF2B5EF4-FFF2-40B4-BE49-F238E27FC236}">
                    <a16:creationId xmlns:a16="http://schemas.microsoft.com/office/drawing/2014/main" id="{2FD6224F-601A-9820-2982-DBB0E1D93BF7}"/>
                  </a:ext>
                </a:extLst>
              </p14:cNvPr>
              <p14:cNvContentPartPr/>
              <p14:nvPr/>
            </p14:nvContentPartPr>
            <p14:xfrm>
              <a:off x="1627451" y="2927215"/>
              <a:ext cx="207000" cy="42480"/>
            </p14:xfrm>
          </p:contentPart>
        </mc:Choice>
        <mc:Fallback xmlns="">
          <p:pic>
            <p:nvPicPr>
              <p:cNvPr id="236" name="Ink 235">
                <a:extLst>
                  <a:ext uri="{FF2B5EF4-FFF2-40B4-BE49-F238E27FC236}">
                    <a16:creationId xmlns:a16="http://schemas.microsoft.com/office/drawing/2014/main" id="{2FD6224F-601A-9820-2982-DBB0E1D93BF7}"/>
                  </a:ext>
                </a:extLst>
              </p:cNvPr>
              <p:cNvPicPr/>
              <p:nvPr/>
            </p:nvPicPr>
            <p:blipFill>
              <a:blip r:embed="rId368"/>
              <a:stretch>
                <a:fillRect/>
              </a:stretch>
            </p:blipFill>
            <p:spPr>
              <a:xfrm>
                <a:off x="1618451" y="2918215"/>
                <a:ext cx="22464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37" name="Ink 236">
                <a:extLst>
                  <a:ext uri="{FF2B5EF4-FFF2-40B4-BE49-F238E27FC236}">
                    <a16:creationId xmlns:a16="http://schemas.microsoft.com/office/drawing/2014/main" id="{5F246766-56CD-083C-1EDF-274EE71E50BB}"/>
                  </a:ext>
                </a:extLst>
              </p14:cNvPr>
              <p14:cNvContentPartPr/>
              <p14:nvPr/>
            </p14:nvContentPartPr>
            <p14:xfrm>
              <a:off x="1860011" y="2941975"/>
              <a:ext cx="199440" cy="182520"/>
            </p14:xfrm>
          </p:contentPart>
        </mc:Choice>
        <mc:Fallback xmlns="">
          <p:pic>
            <p:nvPicPr>
              <p:cNvPr id="237" name="Ink 236">
                <a:extLst>
                  <a:ext uri="{FF2B5EF4-FFF2-40B4-BE49-F238E27FC236}">
                    <a16:creationId xmlns:a16="http://schemas.microsoft.com/office/drawing/2014/main" id="{5F246766-56CD-083C-1EDF-274EE71E50BB}"/>
                  </a:ext>
                </a:extLst>
              </p:cNvPr>
              <p:cNvPicPr/>
              <p:nvPr/>
            </p:nvPicPr>
            <p:blipFill>
              <a:blip r:embed="rId370"/>
              <a:stretch>
                <a:fillRect/>
              </a:stretch>
            </p:blipFill>
            <p:spPr>
              <a:xfrm>
                <a:off x="1851371" y="2932975"/>
                <a:ext cx="21708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39" name="Ink 238">
                <a:extLst>
                  <a:ext uri="{FF2B5EF4-FFF2-40B4-BE49-F238E27FC236}">
                    <a16:creationId xmlns:a16="http://schemas.microsoft.com/office/drawing/2014/main" id="{0CE0E887-107F-AB25-F4C1-C44076596008}"/>
                  </a:ext>
                </a:extLst>
              </p14:cNvPr>
              <p14:cNvContentPartPr/>
              <p14:nvPr/>
            </p14:nvContentPartPr>
            <p14:xfrm>
              <a:off x="2068091" y="3199015"/>
              <a:ext cx="65160" cy="97200"/>
            </p14:xfrm>
          </p:contentPart>
        </mc:Choice>
        <mc:Fallback xmlns="">
          <p:pic>
            <p:nvPicPr>
              <p:cNvPr id="239" name="Ink 238">
                <a:extLst>
                  <a:ext uri="{FF2B5EF4-FFF2-40B4-BE49-F238E27FC236}">
                    <a16:creationId xmlns:a16="http://schemas.microsoft.com/office/drawing/2014/main" id="{0CE0E887-107F-AB25-F4C1-C44076596008}"/>
                  </a:ext>
                </a:extLst>
              </p:cNvPr>
              <p:cNvPicPr/>
              <p:nvPr/>
            </p:nvPicPr>
            <p:blipFill>
              <a:blip r:embed="rId372"/>
              <a:stretch>
                <a:fillRect/>
              </a:stretch>
            </p:blipFill>
            <p:spPr>
              <a:xfrm>
                <a:off x="2059091" y="3190015"/>
                <a:ext cx="8280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40" name="Ink 239">
                <a:extLst>
                  <a:ext uri="{FF2B5EF4-FFF2-40B4-BE49-F238E27FC236}">
                    <a16:creationId xmlns:a16="http://schemas.microsoft.com/office/drawing/2014/main" id="{174C5318-FDD4-94E1-0088-FCB3A0427A40}"/>
                  </a:ext>
                </a:extLst>
              </p14:cNvPr>
              <p14:cNvContentPartPr/>
              <p14:nvPr/>
            </p14:nvContentPartPr>
            <p14:xfrm>
              <a:off x="2374811" y="2929015"/>
              <a:ext cx="146520" cy="244080"/>
            </p14:xfrm>
          </p:contentPart>
        </mc:Choice>
        <mc:Fallback xmlns="">
          <p:pic>
            <p:nvPicPr>
              <p:cNvPr id="240" name="Ink 239">
                <a:extLst>
                  <a:ext uri="{FF2B5EF4-FFF2-40B4-BE49-F238E27FC236}">
                    <a16:creationId xmlns:a16="http://schemas.microsoft.com/office/drawing/2014/main" id="{174C5318-FDD4-94E1-0088-FCB3A0427A40}"/>
                  </a:ext>
                </a:extLst>
              </p:cNvPr>
              <p:cNvPicPr/>
              <p:nvPr/>
            </p:nvPicPr>
            <p:blipFill>
              <a:blip r:embed="rId374"/>
              <a:stretch>
                <a:fillRect/>
              </a:stretch>
            </p:blipFill>
            <p:spPr>
              <a:xfrm>
                <a:off x="2366171" y="2920375"/>
                <a:ext cx="16416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41" name="Ink 240">
                <a:extLst>
                  <a:ext uri="{FF2B5EF4-FFF2-40B4-BE49-F238E27FC236}">
                    <a16:creationId xmlns:a16="http://schemas.microsoft.com/office/drawing/2014/main" id="{BB5BCFEF-999F-3269-9782-3FF213BE0C1F}"/>
                  </a:ext>
                </a:extLst>
              </p14:cNvPr>
              <p14:cNvContentPartPr/>
              <p14:nvPr/>
            </p14:nvContentPartPr>
            <p14:xfrm>
              <a:off x="2372291" y="3070135"/>
              <a:ext cx="87840" cy="21960"/>
            </p14:xfrm>
          </p:contentPart>
        </mc:Choice>
        <mc:Fallback xmlns="">
          <p:pic>
            <p:nvPicPr>
              <p:cNvPr id="241" name="Ink 240">
                <a:extLst>
                  <a:ext uri="{FF2B5EF4-FFF2-40B4-BE49-F238E27FC236}">
                    <a16:creationId xmlns:a16="http://schemas.microsoft.com/office/drawing/2014/main" id="{BB5BCFEF-999F-3269-9782-3FF213BE0C1F}"/>
                  </a:ext>
                </a:extLst>
              </p:cNvPr>
              <p:cNvPicPr/>
              <p:nvPr/>
            </p:nvPicPr>
            <p:blipFill>
              <a:blip r:embed="rId376"/>
              <a:stretch>
                <a:fillRect/>
              </a:stretch>
            </p:blipFill>
            <p:spPr>
              <a:xfrm>
                <a:off x="2363291" y="3061135"/>
                <a:ext cx="10548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42" name="Ink 241">
                <a:extLst>
                  <a:ext uri="{FF2B5EF4-FFF2-40B4-BE49-F238E27FC236}">
                    <a16:creationId xmlns:a16="http://schemas.microsoft.com/office/drawing/2014/main" id="{6DA04A4B-802A-E355-3B95-A14860A33F26}"/>
                  </a:ext>
                </a:extLst>
              </p14:cNvPr>
              <p14:cNvContentPartPr/>
              <p14:nvPr/>
            </p14:nvContentPartPr>
            <p14:xfrm>
              <a:off x="2580011" y="2871055"/>
              <a:ext cx="45720" cy="81720"/>
            </p14:xfrm>
          </p:contentPart>
        </mc:Choice>
        <mc:Fallback xmlns="">
          <p:pic>
            <p:nvPicPr>
              <p:cNvPr id="242" name="Ink 241">
                <a:extLst>
                  <a:ext uri="{FF2B5EF4-FFF2-40B4-BE49-F238E27FC236}">
                    <a16:creationId xmlns:a16="http://schemas.microsoft.com/office/drawing/2014/main" id="{6DA04A4B-802A-E355-3B95-A14860A33F26}"/>
                  </a:ext>
                </a:extLst>
              </p:cNvPr>
              <p:cNvPicPr/>
              <p:nvPr/>
            </p:nvPicPr>
            <p:blipFill>
              <a:blip r:embed="rId378"/>
              <a:stretch>
                <a:fillRect/>
              </a:stretch>
            </p:blipFill>
            <p:spPr>
              <a:xfrm>
                <a:off x="2571011" y="2862055"/>
                <a:ext cx="6336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48" name="Ink 247">
                <a:extLst>
                  <a:ext uri="{FF2B5EF4-FFF2-40B4-BE49-F238E27FC236}">
                    <a16:creationId xmlns:a16="http://schemas.microsoft.com/office/drawing/2014/main" id="{665B5EDF-7CEA-6CE5-0145-43FD13BA8242}"/>
                  </a:ext>
                </a:extLst>
              </p14:cNvPr>
              <p14:cNvContentPartPr/>
              <p14:nvPr/>
            </p14:nvContentPartPr>
            <p14:xfrm>
              <a:off x="2172851" y="3236095"/>
              <a:ext cx="1279800" cy="362520"/>
            </p14:xfrm>
          </p:contentPart>
        </mc:Choice>
        <mc:Fallback xmlns="">
          <p:pic>
            <p:nvPicPr>
              <p:cNvPr id="248" name="Ink 247">
                <a:extLst>
                  <a:ext uri="{FF2B5EF4-FFF2-40B4-BE49-F238E27FC236}">
                    <a16:creationId xmlns:a16="http://schemas.microsoft.com/office/drawing/2014/main" id="{665B5EDF-7CEA-6CE5-0145-43FD13BA8242}"/>
                  </a:ext>
                </a:extLst>
              </p:cNvPr>
              <p:cNvPicPr/>
              <p:nvPr/>
            </p:nvPicPr>
            <p:blipFill>
              <a:blip r:embed="rId380"/>
              <a:stretch>
                <a:fillRect/>
              </a:stretch>
            </p:blipFill>
            <p:spPr>
              <a:xfrm>
                <a:off x="2164211" y="3227095"/>
                <a:ext cx="1297440" cy="380160"/>
              </a:xfrm>
              <a:prstGeom prst="rect">
                <a:avLst/>
              </a:prstGeom>
            </p:spPr>
          </p:pic>
        </mc:Fallback>
      </mc:AlternateContent>
      <p:grpSp>
        <p:nvGrpSpPr>
          <p:cNvPr id="276" name="Group 275">
            <a:extLst>
              <a:ext uri="{FF2B5EF4-FFF2-40B4-BE49-F238E27FC236}">
                <a16:creationId xmlns:a16="http://schemas.microsoft.com/office/drawing/2014/main" id="{39A80D46-4057-FB05-D680-6D15F58E922C}"/>
              </a:ext>
            </a:extLst>
          </p:cNvPr>
          <p:cNvGrpSpPr/>
          <p:nvPr/>
        </p:nvGrpSpPr>
        <p:grpSpPr>
          <a:xfrm>
            <a:off x="250811" y="3341575"/>
            <a:ext cx="3072600" cy="1691280"/>
            <a:chOff x="250811" y="3341575"/>
            <a:chExt cx="3072600" cy="1691280"/>
          </a:xfrm>
        </p:grpSpPr>
        <mc:AlternateContent xmlns:mc="http://schemas.openxmlformats.org/markup-compatibility/2006" xmlns:p14="http://schemas.microsoft.com/office/powerpoint/2010/main">
          <mc:Choice Requires="p14">
            <p:contentPart p14:bwMode="auto" r:id="rId381">
              <p14:nvContentPartPr>
                <p14:cNvPr id="244" name="Ink 243">
                  <a:extLst>
                    <a:ext uri="{FF2B5EF4-FFF2-40B4-BE49-F238E27FC236}">
                      <a16:creationId xmlns:a16="http://schemas.microsoft.com/office/drawing/2014/main" id="{F9D410AF-E1B0-D943-693C-B46876CA7870}"/>
                    </a:ext>
                  </a:extLst>
                </p14:cNvPr>
                <p14:cNvContentPartPr/>
                <p14:nvPr/>
              </p14:nvContentPartPr>
              <p14:xfrm>
                <a:off x="381491" y="3369295"/>
                <a:ext cx="595440" cy="219960"/>
              </p14:xfrm>
            </p:contentPart>
          </mc:Choice>
          <mc:Fallback xmlns="">
            <p:pic>
              <p:nvPicPr>
                <p:cNvPr id="244" name="Ink 243">
                  <a:extLst>
                    <a:ext uri="{FF2B5EF4-FFF2-40B4-BE49-F238E27FC236}">
                      <a16:creationId xmlns:a16="http://schemas.microsoft.com/office/drawing/2014/main" id="{F9D410AF-E1B0-D943-693C-B46876CA7870}"/>
                    </a:ext>
                  </a:extLst>
                </p:cNvPr>
                <p:cNvPicPr/>
                <p:nvPr/>
              </p:nvPicPr>
              <p:blipFill>
                <a:blip r:embed="rId382"/>
                <a:stretch>
                  <a:fillRect/>
                </a:stretch>
              </p:blipFill>
              <p:spPr>
                <a:xfrm>
                  <a:off x="372491" y="3360655"/>
                  <a:ext cx="61308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45" name="Ink 244">
                  <a:extLst>
                    <a:ext uri="{FF2B5EF4-FFF2-40B4-BE49-F238E27FC236}">
                      <a16:creationId xmlns:a16="http://schemas.microsoft.com/office/drawing/2014/main" id="{10D6A769-FFD9-7373-097C-FA489245445A}"/>
                    </a:ext>
                  </a:extLst>
                </p14:cNvPr>
                <p14:cNvContentPartPr/>
                <p14:nvPr/>
              </p14:nvContentPartPr>
              <p14:xfrm>
                <a:off x="1152251" y="3375055"/>
                <a:ext cx="313200" cy="240120"/>
              </p14:xfrm>
            </p:contentPart>
          </mc:Choice>
          <mc:Fallback xmlns="">
            <p:pic>
              <p:nvPicPr>
                <p:cNvPr id="245" name="Ink 244">
                  <a:extLst>
                    <a:ext uri="{FF2B5EF4-FFF2-40B4-BE49-F238E27FC236}">
                      <a16:creationId xmlns:a16="http://schemas.microsoft.com/office/drawing/2014/main" id="{10D6A769-FFD9-7373-097C-FA489245445A}"/>
                    </a:ext>
                  </a:extLst>
                </p:cNvPr>
                <p:cNvPicPr/>
                <p:nvPr/>
              </p:nvPicPr>
              <p:blipFill>
                <a:blip r:embed="rId384"/>
                <a:stretch>
                  <a:fillRect/>
                </a:stretch>
              </p:blipFill>
              <p:spPr>
                <a:xfrm>
                  <a:off x="1143251" y="3366055"/>
                  <a:ext cx="33084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46" name="Ink 245">
                  <a:extLst>
                    <a:ext uri="{FF2B5EF4-FFF2-40B4-BE49-F238E27FC236}">
                      <a16:creationId xmlns:a16="http://schemas.microsoft.com/office/drawing/2014/main" id="{568ED88B-B2F2-7BA2-8076-4ABD799D2C7E}"/>
                    </a:ext>
                  </a:extLst>
                </p14:cNvPr>
                <p14:cNvContentPartPr/>
                <p14:nvPr/>
              </p14:nvContentPartPr>
              <p14:xfrm>
                <a:off x="1360331" y="3426535"/>
                <a:ext cx="111240" cy="17280"/>
              </p14:xfrm>
            </p:contentPart>
          </mc:Choice>
          <mc:Fallback xmlns="">
            <p:pic>
              <p:nvPicPr>
                <p:cNvPr id="246" name="Ink 245">
                  <a:extLst>
                    <a:ext uri="{FF2B5EF4-FFF2-40B4-BE49-F238E27FC236}">
                      <a16:creationId xmlns:a16="http://schemas.microsoft.com/office/drawing/2014/main" id="{568ED88B-B2F2-7BA2-8076-4ABD799D2C7E}"/>
                    </a:ext>
                  </a:extLst>
                </p:cNvPr>
                <p:cNvPicPr/>
                <p:nvPr/>
              </p:nvPicPr>
              <p:blipFill>
                <a:blip r:embed="rId386"/>
                <a:stretch>
                  <a:fillRect/>
                </a:stretch>
              </p:blipFill>
              <p:spPr>
                <a:xfrm>
                  <a:off x="1351331" y="3417895"/>
                  <a:ext cx="12888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47" name="Ink 246">
                  <a:extLst>
                    <a:ext uri="{FF2B5EF4-FFF2-40B4-BE49-F238E27FC236}">
                      <a16:creationId xmlns:a16="http://schemas.microsoft.com/office/drawing/2014/main" id="{469214B3-4B42-A612-72FC-66D8433FC73E}"/>
                    </a:ext>
                  </a:extLst>
                </p14:cNvPr>
                <p14:cNvContentPartPr/>
                <p14:nvPr/>
              </p14:nvContentPartPr>
              <p14:xfrm>
                <a:off x="1665611" y="3341575"/>
                <a:ext cx="291960" cy="276120"/>
              </p14:xfrm>
            </p:contentPart>
          </mc:Choice>
          <mc:Fallback xmlns="">
            <p:pic>
              <p:nvPicPr>
                <p:cNvPr id="247" name="Ink 246">
                  <a:extLst>
                    <a:ext uri="{FF2B5EF4-FFF2-40B4-BE49-F238E27FC236}">
                      <a16:creationId xmlns:a16="http://schemas.microsoft.com/office/drawing/2014/main" id="{469214B3-4B42-A612-72FC-66D8433FC73E}"/>
                    </a:ext>
                  </a:extLst>
                </p:cNvPr>
                <p:cNvPicPr/>
                <p:nvPr/>
              </p:nvPicPr>
              <p:blipFill>
                <a:blip r:embed="rId388"/>
                <a:stretch>
                  <a:fillRect/>
                </a:stretch>
              </p:blipFill>
              <p:spPr>
                <a:xfrm>
                  <a:off x="1656611" y="3332935"/>
                  <a:ext cx="309600" cy="29376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50" name="Ink 249">
                  <a:extLst>
                    <a:ext uri="{FF2B5EF4-FFF2-40B4-BE49-F238E27FC236}">
                      <a16:creationId xmlns:a16="http://schemas.microsoft.com/office/drawing/2014/main" id="{254351AA-AD78-775B-6ED3-369B378CFBEC}"/>
                    </a:ext>
                  </a:extLst>
                </p14:cNvPr>
                <p14:cNvContentPartPr/>
                <p14:nvPr/>
              </p14:nvContentPartPr>
              <p14:xfrm>
                <a:off x="290771" y="3719575"/>
                <a:ext cx="272160" cy="266400"/>
              </p14:xfrm>
            </p:contentPart>
          </mc:Choice>
          <mc:Fallback xmlns="">
            <p:pic>
              <p:nvPicPr>
                <p:cNvPr id="250" name="Ink 249">
                  <a:extLst>
                    <a:ext uri="{FF2B5EF4-FFF2-40B4-BE49-F238E27FC236}">
                      <a16:creationId xmlns:a16="http://schemas.microsoft.com/office/drawing/2014/main" id="{254351AA-AD78-775B-6ED3-369B378CFBEC}"/>
                    </a:ext>
                  </a:extLst>
                </p:cNvPr>
                <p:cNvPicPr/>
                <p:nvPr/>
              </p:nvPicPr>
              <p:blipFill>
                <a:blip r:embed="rId390"/>
                <a:stretch>
                  <a:fillRect/>
                </a:stretch>
              </p:blipFill>
              <p:spPr>
                <a:xfrm>
                  <a:off x="282131" y="3710935"/>
                  <a:ext cx="289800" cy="28404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51" name="Ink 250">
                  <a:extLst>
                    <a:ext uri="{FF2B5EF4-FFF2-40B4-BE49-F238E27FC236}">
                      <a16:creationId xmlns:a16="http://schemas.microsoft.com/office/drawing/2014/main" id="{35FA2CA9-BBBD-3EF8-61EC-6E62AF9970D5}"/>
                    </a:ext>
                  </a:extLst>
                </p14:cNvPr>
                <p14:cNvContentPartPr/>
                <p14:nvPr/>
              </p14:nvContentPartPr>
              <p14:xfrm>
                <a:off x="294371" y="3822895"/>
                <a:ext cx="230760" cy="32400"/>
              </p14:xfrm>
            </p:contentPart>
          </mc:Choice>
          <mc:Fallback xmlns="">
            <p:pic>
              <p:nvPicPr>
                <p:cNvPr id="251" name="Ink 250">
                  <a:extLst>
                    <a:ext uri="{FF2B5EF4-FFF2-40B4-BE49-F238E27FC236}">
                      <a16:creationId xmlns:a16="http://schemas.microsoft.com/office/drawing/2014/main" id="{35FA2CA9-BBBD-3EF8-61EC-6E62AF9970D5}"/>
                    </a:ext>
                  </a:extLst>
                </p:cNvPr>
                <p:cNvPicPr/>
                <p:nvPr/>
              </p:nvPicPr>
              <p:blipFill>
                <a:blip r:embed="rId392"/>
                <a:stretch>
                  <a:fillRect/>
                </a:stretch>
              </p:blipFill>
              <p:spPr>
                <a:xfrm>
                  <a:off x="285731" y="3814255"/>
                  <a:ext cx="24840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52" name="Ink 251">
                  <a:extLst>
                    <a:ext uri="{FF2B5EF4-FFF2-40B4-BE49-F238E27FC236}">
                      <a16:creationId xmlns:a16="http://schemas.microsoft.com/office/drawing/2014/main" id="{9B015DD5-329A-5346-E9AA-671A96FD2E09}"/>
                    </a:ext>
                  </a:extLst>
                </p14:cNvPr>
                <p14:cNvContentPartPr/>
                <p14:nvPr/>
              </p14:nvContentPartPr>
              <p14:xfrm>
                <a:off x="706211" y="3688615"/>
                <a:ext cx="698400" cy="321480"/>
              </p14:xfrm>
            </p:contentPart>
          </mc:Choice>
          <mc:Fallback xmlns="">
            <p:pic>
              <p:nvPicPr>
                <p:cNvPr id="252" name="Ink 251">
                  <a:extLst>
                    <a:ext uri="{FF2B5EF4-FFF2-40B4-BE49-F238E27FC236}">
                      <a16:creationId xmlns:a16="http://schemas.microsoft.com/office/drawing/2014/main" id="{9B015DD5-329A-5346-E9AA-671A96FD2E09}"/>
                    </a:ext>
                  </a:extLst>
                </p:cNvPr>
                <p:cNvPicPr/>
                <p:nvPr/>
              </p:nvPicPr>
              <p:blipFill>
                <a:blip r:embed="rId394"/>
                <a:stretch>
                  <a:fillRect/>
                </a:stretch>
              </p:blipFill>
              <p:spPr>
                <a:xfrm>
                  <a:off x="697571" y="3679615"/>
                  <a:ext cx="716040" cy="33912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53" name="Ink 252">
                  <a:extLst>
                    <a:ext uri="{FF2B5EF4-FFF2-40B4-BE49-F238E27FC236}">
                      <a16:creationId xmlns:a16="http://schemas.microsoft.com/office/drawing/2014/main" id="{F8BCE708-14B1-0DE0-F603-2388AD3FF996}"/>
                    </a:ext>
                  </a:extLst>
                </p14:cNvPr>
                <p14:cNvContentPartPr/>
                <p14:nvPr/>
              </p14:nvContentPartPr>
              <p14:xfrm>
                <a:off x="926531" y="3817135"/>
                <a:ext cx="343080" cy="33840"/>
              </p14:xfrm>
            </p:contentPart>
          </mc:Choice>
          <mc:Fallback xmlns="">
            <p:pic>
              <p:nvPicPr>
                <p:cNvPr id="253" name="Ink 252">
                  <a:extLst>
                    <a:ext uri="{FF2B5EF4-FFF2-40B4-BE49-F238E27FC236}">
                      <a16:creationId xmlns:a16="http://schemas.microsoft.com/office/drawing/2014/main" id="{F8BCE708-14B1-0DE0-F603-2388AD3FF996}"/>
                    </a:ext>
                  </a:extLst>
                </p:cNvPr>
                <p:cNvPicPr/>
                <p:nvPr/>
              </p:nvPicPr>
              <p:blipFill>
                <a:blip r:embed="rId396"/>
                <a:stretch>
                  <a:fillRect/>
                </a:stretch>
              </p:blipFill>
              <p:spPr>
                <a:xfrm>
                  <a:off x="917891" y="3808495"/>
                  <a:ext cx="36072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54" name="Ink 253">
                  <a:extLst>
                    <a:ext uri="{FF2B5EF4-FFF2-40B4-BE49-F238E27FC236}">
                      <a16:creationId xmlns:a16="http://schemas.microsoft.com/office/drawing/2014/main" id="{594D0DDF-1188-F99A-61B2-CEABFA5ACADE}"/>
                    </a:ext>
                  </a:extLst>
                </p14:cNvPr>
                <p14:cNvContentPartPr/>
                <p14:nvPr/>
              </p14:nvContentPartPr>
              <p14:xfrm>
                <a:off x="1526651" y="3687895"/>
                <a:ext cx="688320" cy="271440"/>
              </p14:xfrm>
            </p:contentPart>
          </mc:Choice>
          <mc:Fallback xmlns="">
            <p:pic>
              <p:nvPicPr>
                <p:cNvPr id="254" name="Ink 253">
                  <a:extLst>
                    <a:ext uri="{FF2B5EF4-FFF2-40B4-BE49-F238E27FC236}">
                      <a16:creationId xmlns:a16="http://schemas.microsoft.com/office/drawing/2014/main" id="{594D0DDF-1188-F99A-61B2-CEABFA5ACADE}"/>
                    </a:ext>
                  </a:extLst>
                </p:cNvPr>
                <p:cNvPicPr/>
                <p:nvPr/>
              </p:nvPicPr>
              <p:blipFill>
                <a:blip r:embed="rId398"/>
                <a:stretch>
                  <a:fillRect/>
                </a:stretch>
              </p:blipFill>
              <p:spPr>
                <a:xfrm>
                  <a:off x="1517651" y="3678895"/>
                  <a:ext cx="705960" cy="28908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55" name="Ink 254">
                  <a:extLst>
                    <a:ext uri="{FF2B5EF4-FFF2-40B4-BE49-F238E27FC236}">
                      <a16:creationId xmlns:a16="http://schemas.microsoft.com/office/drawing/2014/main" id="{FD2F9F01-4848-87BC-929A-54304818E213}"/>
                    </a:ext>
                  </a:extLst>
                </p14:cNvPr>
                <p14:cNvContentPartPr/>
                <p14:nvPr/>
              </p14:nvContentPartPr>
              <p14:xfrm>
                <a:off x="1575611" y="3825775"/>
                <a:ext cx="215280" cy="15480"/>
              </p14:xfrm>
            </p:contentPart>
          </mc:Choice>
          <mc:Fallback xmlns="">
            <p:pic>
              <p:nvPicPr>
                <p:cNvPr id="255" name="Ink 254">
                  <a:extLst>
                    <a:ext uri="{FF2B5EF4-FFF2-40B4-BE49-F238E27FC236}">
                      <a16:creationId xmlns:a16="http://schemas.microsoft.com/office/drawing/2014/main" id="{FD2F9F01-4848-87BC-929A-54304818E213}"/>
                    </a:ext>
                  </a:extLst>
                </p:cNvPr>
                <p:cNvPicPr/>
                <p:nvPr/>
              </p:nvPicPr>
              <p:blipFill>
                <a:blip r:embed="rId400"/>
                <a:stretch>
                  <a:fillRect/>
                </a:stretch>
              </p:blipFill>
              <p:spPr>
                <a:xfrm>
                  <a:off x="1566611" y="3817135"/>
                  <a:ext cx="23292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56" name="Ink 255">
                  <a:extLst>
                    <a:ext uri="{FF2B5EF4-FFF2-40B4-BE49-F238E27FC236}">
                      <a16:creationId xmlns:a16="http://schemas.microsoft.com/office/drawing/2014/main" id="{D24980E4-43B7-6A94-2002-E14ABA9CB46B}"/>
                    </a:ext>
                  </a:extLst>
                </p14:cNvPr>
                <p14:cNvContentPartPr/>
                <p14:nvPr/>
              </p14:nvContentPartPr>
              <p14:xfrm>
                <a:off x="2448971" y="3752695"/>
                <a:ext cx="80280" cy="206640"/>
              </p14:xfrm>
            </p:contentPart>
          </mc:Choice>
          <mc:Fallback xmlns="">
            <p:pic>
              <p:nvPicPr>
                <p:cNvPr id="256" name="Ink 255">
                  <a:extLst>
                    <a:ext uri="{FF2B5EF4-FFF2-40B4-BE49-F238E27FC236}">
                      <a16:creationId xmlns:a16="http://schemas.microsoft.com/office/drawing/2014/main" id="{D24980E4-43B7-6A94-2002-E14ABA9CB46B}"/>
                    </a:ext>
                  </a:extLst>
                </p:cNvPr>
                <p:cNvPicPr/>
                <p:nvPr/>
              </p:nvPicPr>
              <p:blipFill>
                <a:blip r:embed="rId402"/>
                <a:stretch>
                  <a:fillRect/>
                </a:stretch>
              </p:blipFill>
              <p:spPr>
                <a:xfrm>
                  <a:off x="2440331" y="3743695"/>
                  <a:ext cx="9792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57" name="Ink 256">
                  <a:extLst>
                    <a:ext uri="{FF2B5EF4-FFF2-40B4-BE49-F238E27FC236}">
                      <a16:creationId xmlns:a16="http://schemas.microsoft.com/office/drawing/2014/main" id="{8D9FD435-69E7-1825-6E9F-2C158B097555}"/>
                    </a:ext>
                  </a:extLst>
                </p14:cNvPr>
                <p14:cNvContentPartPr/>
                <p14:nvPr/>
              </p14:nvContentPartPr>
              <p14:xfrm>
                <a:off x="2586491" y="3802375"/>
                <a:ext cx="102600" cy="140760"/>
              </p14:xfrm>
            </p:contentPart>
          </mc:Choice>
          <mc:Fallback xmlns="">
            <p:pic>
              <p:nvPicPr>
                <p:cNvPr id="257" name="Ink 256">
                  <a:extLst>
                    <a:ext uri="{FF2B5EF4-FFF2-40B4-BE49-F238E27FC236}">
                      <a16:creationId xmlns:a16="http://schemas.microsoft.com/office/drawing/2014/main" id="{8D9FD435-69E7-1825-6E9F-2C158B097555}"/>
                    </a:ext>
                  </a:extLst>
                </p:cNvPr>
                <p:cNvPicPr/>
                <p:nvPr/>
              </p:nvPicPr>
              <p:blipFill>
                <a:blip r:embed="rId404"/>
                <a:stretch>
                  <a:fillRect/>
                </a:stretch>
              </p:blipFill>
              <p:spPr>
                <a:xfrm>
                  <a:off x="2577491" y="3793375"/>
                  <a:ext cx="12024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58" name="Ink 257">
                  <a:extLst>
                    <a:ext uri="{FF2B5EF4-FFF2-40B4-BE49-F238E27FC236}">
                      <a16:creationId xmlns:a16="http://schemas.microsoft.com/office/drawing/2014/main" id="{59F9D911-F8DF-0446-9CC4-41649F3149F6}"/>
                    </a:ext>
                  </a:extLst>
                </p14:cNvPr>
                <p14:cNvContentPartPr/>
                <p14:nvPr/>
              </p14:nvContentPartPr>
              <p14:xfrm>
                <a:off x="2757491" y="3750535"/>
                <a:ext cx="97200" cy="89280"/>
              </p14:xfrm>
            </p:contentPart>
          </mc:Choice>
          <mc:Fallback xmlns="">
            <p:pic>
              <p:nvPicPr>
                <p:cNvPr id="258" name="Ink 257">
                  <a:extLst>
                    <a:ext uri="{FF2B5EF4-FFF2-40B4-BE49-F238E27FC236}">
                      <a16:creationId xmlns:a16="http://schemas.microsoft.com/office/drawing/2014/main" id="{59F9D911-F8DF-0446-9CC4-41649F3149F6}"/>
                    </a:ext>
                  </a:extLst>
                </p:cNvPr>
                <p:cNvPicPr/>
                <p:nvPr/>
              </p:nvPicPr>
              <p:blipFill>
                <a:blip r:embed="rId406"/>
                <a:stretch>
                  <a:fillRect/>
                </a:stretch>
              </p:blipFill>
              <p:spPr>
                <a:xfrm>
                  <a:off x="2748851" y="3741895"/>
                  <a:ext cx="11484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259" name="Ink 258">
                  <a:extLst>
                    <a:ext uri="{FF2B5EF4-FFF2-40B4-BE49-F238E27FC236}">
                      <a16:creationId xmlns:a16="http://schemas.microsoft.com/office/drawing/2014/main" id="{3CC09A03-EF4B-3E94-4489-1F2ECF5C0FC3}"/>
                    </a:ext>
                  </a:extLst>
                </p14:cNvPr>
                <p14:cNvContentPartPr/>
                <p14:nvPr/>
              </p14:nvContentPartPr>
              <p14:xfrm>
                <a:off x="2835611" y="3679975"/>
                <a:ext cx="220680" cy="269280"/>
              </p14:xfrm>
            </p:contentPart>
          </mc:Choice>
          <mc:Fallback xmlns="">
            <p:pic>
              <p:nvPicPr>
                <p:cNvPr id="259" name="Ink 258">
                  <a:extLst>
                    <a:ext uri="{FF2B5EF4-FFF2-40B4-BE49-F238E27FC236}">
                      <a16:creationId xmlns:a16="http://schemas.microsoft.com/office/drawing/2014/main" id="{3CC09A03-EF4B-3E94-4489-1F2ECF5C0FC3}"/>
                    </a:ext>
                  </a:extLst>
                </p:cNvPr>
                <p:cNvPicPr/>
                <p:nvPr/>
              </p:nvPicPr>
              <p:blipFill>
                <a:blip r:embed="rId408"/>
                <a:stretch>
                  <a:fillRect/>
                </a:stretch>
              </p:blipFill>
              <p:spPr>
                <a:xfrm>
                  <a:off x="2826971" y="3670975"/>
                  <a:ext cx="23832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261" name="Ink 260">
                  <a:extLst>
                    <a:ext uri="{FF2B5EF4-FFF2-40B4-BE49-F238E27FC236}">
                      <a16:creationId xmlns:a16="http://schemas.microsoft.com/office/drawing/2014/main" id="{43AE0893-C843-D457-06EC-323A3351DD19}"/>
                    </a:ext>
                  </a:extLst>
                </p14:cNvPr>
                <p14:cNvContentPartPr/>
                <p14:nvPr/>
              </p14:nvContentPartPr>
              <p14:xfrm>
                <a:off x="250811" y="4283335"/>
                <a:ext cx="1395360" cy="378360"/>
              </p14:xfrm>
            </p:contentPart>
          </mc:Choice>
          <mc:Fallback xmlns="">
            <p:pic>
              <p:nvPicPr>
                <p:cNvPr id="261" name="Ink 260">
                  <a:extLst>
                    <a:ext uri="{FF2B5EF4-FFF2-40B4-BE49-F238E27FC236}">
                      <a16:creationId xmlns:a16="http://schemas.microsoft.com/office/drawing/2014/main" id="{43AE0893-C843-D457-06EC-323A3351DD19}"/>
                    </a:ext>
                  </a:extLst>
                </p:cNvPr>
                <p:cNvPicPr/>
                <p:nvPr/>
              </p:nvPicPr>
              <p:blipFill>
                <a:blip r:embed="rId410"/>
                <a:stretch>
                  <a:fillRect/>
                </a:stretch>
              </p:blipFill>
              <p:spPr>
                <a:xfrm>
                  <a:off x="242171" y="4274335"/>
                  <a:ext cx="1413000" cy="39600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62" name="Ink 261">
                  <a:extLst>
                    <a:ext uri="{FF2B5EF4-FFF2-40B4-BE49-F238E27FC236}">
                      <a16:creationId xmlns:a16="http://schemas.microsoft.com/office/drawing/2014/main" id="{BB770F5D-34B8-87B2-D14A-3A9602B17FDF}"/>
                    </a:ext>
                  </a:extLst>
                </p14:cNvPr>
                <p14:cNvContentPartPr/>
                <p14:nvPr/>
              </p14:nvContentPartPr>
              <p14:xfrm>
                <a:off x="1759931" y="4503295"/>
                <a:ext cx="9720" cy="28440"/>
              </p14:xfrm>
            </p:contentPart>
          </mc:Choice>
          <mc:Fallback xmlns="">
            <p:pic>
              <p:nvPicPr>
                <p:cNvPr id="262" name="Ink 261">
                  <a:extLst>
                    <a:ext uri="{FF2B5EF4-FFF2-40B4-BE49-F238E27FC236}">
                      <a16:creationId xmlns:a16="http://schemas.microsoft.com/office/drawing/2014/main" id="{BB770F5D-34B8-87B2-D14A-3A9602B17FDF}"/>
                    </a:ext>
                  </a:extLst>
                </p:cNvPr>
                <p:cNvPicPr/>
                <p:nvPr/>
              </p:nvPicPr>
              <p:blipFill>
                <a:blip r:embed="rId412"/>
                <a:stretch>
                  <a:fillRect/>
                </a:stretch>
              </p:blipFill>
              <p:spPr>
                <a:xfrm>
                  <a:off x="1750931" y="4494655"/>
                  <a:ext cx="2736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264" name="Ink 263">
                  <a:extLst>
                    <a:ext uri="{FF2B5EF4-FFF2-40B4-BE49-F238E27FC236}">
                      <a16:creationId xmlns:a16="http://schemas.microsoft.com/office/drawing/2014/main" id="{4AF207DA-BAEB-C020-B486-D3D3D99B5E56}"/>
                    </a:ext>
                  </a:extLst>
                </p14:cNvPr>
                <p14:cNvContentPartPr/>
                <p14:nvPr/>
              </p14:nvContentPartPr>
              <p14:xfrm>
                <a:off x="2047571" y="4141495"/>
                <a:ext cx="97920" cy="392400"/>
              </p14:xfrm>
            </p:contentPart>
          </mc:Choice>
          <mc:Fallback xmlns="">
            <p:pic>
              <p:nvPicPr>
                <p:cNvPr id="264" name="Ink 263">
                  <a:extLst>
                    <a:ext uri="{FF2B5EF4-FFF2-40B4-BE49-F238E27FC236}">
                      <a16:creationId xmlns:a16="http://schemas.microsoft.com/office/drawing/2014/main" id="{4AF207DA-BAEB-C020-B486-D3D3D99B5E56}"/>
                    </a:ext>
                  </a:extLst>
                </p:cNvPr>
                <p:cNvPicPr/>
                <p:nvPr/>
              </p:nvPicPr>
              <p:blipFill>
                <a:blip r:embed="rId414"/>
                <a:stretch>
                  <a:fillRect/>
                </a:stretch>
              </p:blipFill>
              <p:spPr>
                <a:xfrm>
                  <a:off x="2038931" y="4132495"/>
                  <a:ext cx="115560" cy="41004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65" name="Ink 264">
                  <a:extLst>
                    <a:ext uri="{FF2B5EF4-FFF2-40B4-BE49-F238E27FC236}">
                      <a16:creationId xmlns:a16="http://schemas.microsoft.com/office/drawing/2014/main" id="{97AF3570-554E-7A64-25D7-19E71A6050A9}"/>
                    </a:ext>
                  </a:extLst>
                </p14:cNvPr>
                <p14:cNvContentPartPr/>
                <p14:nvPr/>
              </p14:nvContentPartPr>
              <p14:xfrm>
                <a:off x="2177171" y="4154815"/>
                <a:ext cx="159120" cy="259920"/>
              </p14:xfrm>
            </p:contentPart>
          </mc:Choice>
          <mc:Fallback xmlns="">
            <p:pic>
              <p:nvPicPr>
                <p:cNvPr id="265" name="Ink 264">
                  <a:extLst>
                    <a:ext uri="{FF2B5EF4-FFF2-40B4-BE49-F238E27FC236}">
                      <a16:creationId xmlns:a16="http://schemas.microsoft.com/office/drawing/2014/main" id="{97AF3570-554E-7A64-25D7-19E71A6050A9}"/>
                    </a:ext>
                  </a:extLst>
                </p:cNvPr>
                <p:cNvPicPr/>
                <p:nvPr/>
              </p:nvPicPr>
              <p:blipFill>
                <a:blip r:embed="rId416"/>
                <a:stretch>
                  <a:fillRect/>
                </a:stretch>
              </p:blipFill>
              <p:spPr>
                <a:xfrm>
                  <a:off x="2168531" y="4145815"/>
                  <a:ext cx="176760" cy="27756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66" name="Ink 265">
                  <a:extLst>
                    <a:ext uri="{FF2B5EF4-FFF2-40B4-BE49-F238E27FC236}">
                      <a16:creationId xmlns:a16="http://schemas.microsoft.com/office/drawing/2014/main" id="{87B106CD-F6D2-CCAC-E14D-30976B0D80F7}"/>
                    </a:ext>
                  </a:extLst>
                </p14:cNvPr>
                <p14:cNvContentPartPr/>
                <p14:nvPr/>
              </p14:nvContentPartPr>
              <p14:xfrm>
                <a:off x="2283731" y="4074175"/>
                <a:ext cx="1039680" cy="508320"/>
              </p14:xfrm>
            </p:contentPart>
          </mc:Choice>
          <mc:Fallback xmlns="">
            <p:pic>
              <p:nvPicPr>
                <p:cNvPr id="266" name="Ink 265">
                  <a:extLst>
                    <a:ext uri="{FF2B5EF4-FFF2-40B4-BE49-F238E27FC236}">
                      <a16:creationId xmlns:a16="http://schemas.microsoft.com/office/drawing/2014/main" id="{87B106CD-F6D2-CCAC-E14D-30976B0D80F7}"/>
                    </a:ext>
                  </a:extLst>
                </p:cNvPr>
                <p:cNvPicPr/>
                <p:nvPr/>
              </p:nvPicPr>
              <p:blipFill>
                <a:blip r:embed="rId418"/>
                <a:stretch>
                  <a:fillRect/>
                </a:stretch>
              </p:blipFill>
              <p:spPr>
                <a:xfrm>
                  <a:off x="2275091" y="4065175"/>
                  <a:ext cx="1057320" cy="52596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268" name="Ink 267">
                  <a:extLst>
                    <a:ext uri="{FF2B5EF4-FFF2-40B4-BE49-F238E27FC236}">
                      <a16:creationId xmlns:a16="http://schemas.microsoft.com/office/drawing/2014/main" id="{4F465D97-F6C5-3AEA-7E3C-F038A56EDA20}"/>
                    </a:ext>
                  </a:extLst>
                </p14:cNvPr>
                <p14:cNvContentPartPr/>
                <p14:nvPr/>
              </p14:nvContentPartPr>
              <p14:xfrm>
                <a:off x="324251" y="4577455"/>
                <a:ext cx="878760" cy="361440"/>
              </p14:xfrm>
            </p:contentPart>
          </mc:Choice>
          <mc:Fallback xmlns="">
            <p:pic>
              <p:nvPicPr>
                <p:cNvPr id="268" name="Ink 267">
                  <a:extLst>
                    <a:ext uri="{FF2B5EF4-FFF2-40B4-BE49-F238E27FC236}">
                      <a16:creationId xmlns:a16="http://schemas.microsoft.com/office/drawing/2014/main" id="{4F465D97-F6C5-3AEA-7E3C-F038A56EDA20}"/>
                    </a:ext>
                  </a:extLst>
                </p:cNvPr>
                <p:cNvPicPr/>
                <p:nvPr/>
              </p:nvPicPr>
              <p:blipFill>
                <a:blip r:embed="rId420"/>
                <a:stretch>
                  <a:fillRect/>
                </a:stretch>
              </p:blipFill>
              <p:spPr>
                <a:xfrm>
                  <a:off x="315611" y="4568815"/>
                  <a:ext cx="896400" cy="37908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269" name="Ink 268">
                  <a:extLst>
                    <a:ext uri="{FF2B5EF4-FFF2-40B4-BE49-F238E27FC236}">
                      <a16:creationId xmlns:a16="http://schemas.microsoft.com/office/drawing/2014/main" id="{B07F4956-7D30-C003-81DB-7E6AAC74BEAF}"/>
                    </a:ext>
                  </a:extLst>
                </p14:cNvPr>
                <p14:cNvContentPartPr/>
                <p14:nvPr/>
              </p14:nvContentPartPr>
              <p14:xfrm>
                <a:off x="670211" y="4645135"/>
                <a:ext cx="363240" cy="73440"/>
              </p14:xfrm>
            </p:contentPart>
          </mc:Choice>
          <mc:Fallback xmlns="">
            <p:pic>
              <p:nvPicPr>
                <p:cNvPr id="269" name="Ink 268">
                  <a:extLst>
                    <a:ext uri="{FF2B5EF4-FFF2-40B4-BE49-F238E27FC236}">
                      <a16:creationId xmlns:a16="http://schemas.microsoft.com/office/drawing/2014/main" id="{B07F4956-7D30-C003-81DB-7E6AAC74BEAF}"/>
                    </a:ext>
                  </a:extLst>
                </p:cNvPr>
                <p:cNvPicPr/>
                <p:nvPr/>
              </p:nvPicPr>
              <p:blipFill>
                <a:blip r:embed="rId422"/>
                <a:stretch>
                  <a:fillRect/>
                </a:stretch>
              </p:blipFill>
              <p:spPr>
                <a:xfrm>
                  <a:off x="661571" y="4636495"/>
                  <a:ext cx="38088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270" name="Ink 269">
                  <a:extLst>
                    <a:ext uri="{FF2B5EF4-FFF2-40B4-BE49-F238E27FC236}">
                      <a16:creationId xmlns:a16="http://schemas.microsoft.com/office/drawing/2014/main" id="{58B9A23F-B72F-7396-2E60-1FB3CEACACB8}"/>
                    </a:ext>
                  </a:extLst>
                </p14:cNvPr>
                <p14:cNvContentPartPr/>
                <p14:nvPr/>
              </p14:nvContentPartPr>
              <p14:xfrm>
                <a:off x="381491" y="4792735"/>
                <a:ext cx="16200" cy="194040"/>
              </p14:xfrm>
            </p:contentPart>
          </mc:Choice>
          <mc:Fallback xmlns="">
            <p:pic>
              <p:nvPicPr>
                <p:cNvPr id="270" name="Ink 269">
                  <a:extLst>
                    <a:ext uri="{FF2B5EF4-FFF2-40B4-BE49-F238E27FC236}">
                      <a16:creationId xmlns:a16="http://schemas.microsoft.com/office/drawing/2014/main" id="{58B9A23F-B72F-7396-2E60-1FB3CEACACB8}"/>
                    </a:ext>
                  </a:extLst>
                </p:cNvPr>
                <p:cNvPicPr/>
                <p:nvPr/>
              </p:nvPicPr>
              <p:blipFill>
                <a:blip r:embed="rId424"/>
                <a:stretch>
                  <a:fillRect/>
                </a:stretch>
              </p:blipFill>
              <p:spPr>
                <a:xfrm>
                  <a:off x="372491" y="4784095"/>
                  <a:ext cx="3384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271" name="Ink 270">
                  <a:extLst>
                    <a:ext uri="{FF2B5EF4-FFF2-40B4-BE49-F238E27FC236}">
                      <a16:creationId xmlns:a16="http://schemas.microsoft.com/office/drawing/2014/main" id="{C23CAC32-65C2-F2C2-C275-C5E583D4263C}"/>
                    </a:ext>
                  </a:extLst>
                </p14:cNvPr>
                <p14:cNvContentPartPr/>
                <p14:nvPr/>
              </p14:nvContentPartPr>
              <p14:xfrm>
                <a:off x="1364291" y="4790935"/>
                <a:ext cx="749520" cy="144720"/>
              </p14:xfrm>
            </p:contentPart>
          </mc:Choice>
          <mc:Fallback xmlns="">
            <p:pic>
              <p:nvPicPr>
                <p:cNvPr id="271" name="Ink 270">
                  <a:extLst>
                    <a:ext uri="{FF2B5EF4-FFF2-40B4-BE49-F238E27FC236}">
                      <a16:creationId xmlns:a16="http://schemas.microsoft.com/office/drawing/2014/main" id="{C23CAC32-65C2-F2C2-C275-C5E583D4263C}"/>
                    </a:ext>
                  </a:extLst>
                </p:cNvPr>
                <p:cNvPicPr/>
                <p:nvPr/>
              </p:nvPicPr>
              <p:blipFill>
                <a:blip r:embed="rId426"/>
                <a:stretch>
                  <a:fillRect/>
                </a:stretch>
              </p:blipFill>
              <p:spPr>
                <a:xfrm>
                  <a:off x="1355291" y="4782295"/>
                  <a:ext cx="76716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273" name="Ink 272">
                  <a:extLst>
                    <a:ext uri="{FF2B5EF4-FFF2-40B4-BE49-F238E27FC236}">
                      <a16:creationId xmlns:a16="http://schemas.microsoft.com/office/drawing/2014/main" id="{C8EA2A18-3D61-0D7D-03BA-E06F73E3CCB8}"/>
                    </a:ext>
                  </a:extLst>
                </p14:cNvPr>
                <p14:cNvContentPartPr/>
                <p14:nvPr/>
              </p14:nvContentPartPr>
              <p14:xfrm>
                <a:off x="2262491" y="4579255"/>
                <a:ext cx="113400" cy="453600"/>
              </p14:xfrm>
            </p:contentPart>
          </mc:Choice>
          <mc:Fallback xmlns="">
            <p:pic>
              <p:nvPicPr>
                <p:cNvPr id="273" name="Ink 272">
                  <a:extLst>
                    <a:ext uri="{FF2B5EF4-FFF2-40B4-BE49-F238E27FC236}">
                      <a16:creationId xmlns:a16="http://schemas.microsoft.com/office/drawing/2014/main" id="{C8EA2A18-3D61-0D7D-03BA-E06F73E3CCB8}"/>
                    </a:ext>
                  </a:extLst>
                </p:cNvPr>
                <p:cNvPicPr/>
                <p:nvPr/>
              </p:nvPicPr>
              <p:blipFill>
                <a:blip r:embed="rId428"/>
                <a:stretch>
                  <a:fillRect/>
                </a:stretch>
              </p:blipFill>
              <p:spPr>
                <a:xfrm>
                  <a:off x="2253491" y="4570615"/>
                  <a:ext cx="131040" cy="47124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275" name="Ink 274">
                  <a:extLst>
                    <a:ext uri="{FF2B5EF4-FFF2-40B4-BE49-F238E27FC236}">
                      <a16:creationId xmlns:a16="http://schemas.microsoft.com/office/drawing/2014/main" id="{230B54FD-A627-C30C-3F3A-16CAE9112C37}"/>
                    </a:ext>
                  </a:extLst>
                </p14:cNvPr>
                <p14:cNvContentPartPr/>
                <p14:nvPr/>
              </p14:nvContentPartPr>
              <p14:xfrm>
                <a:off x="2099411" y="4965895"/>
                <a:ext cx="25200" cy="43560"/>
              </p14:xfrm>
            </p:contentPart>
          </mc:Choice>
          <mc:Fallback xmlns="">
            <p:pic>
              <p:nvPicPr>
                <p:cNvPr id="275" name="Ink 274">
                  <a:extLst>
                    <a:ext uri="{FF2B5EF4-FFF2-40B4-BE49-F238E27FC236}">
                      <a16:creationId xmlns:a16="http://schemas.microsoft.com/office/drawing/2014/main" id="{230B54FD-A627-C30C-3F3A-16CAE9112C37}"/>
                    </a:ext>
                  </a:extLst>
                </p:cNvPr>
                <p:cNvPicPr/>
                <p:nvPr/>
              </p:nvPicPr>
              <p:blipFill>
                <a:blip r:embed="rId430"/>
                <a:stretch>
                  <a:fillRect/>
                </a:stretch>
              </p:blipFill>
              <p:spPr>
                <a:xfrm>
                  <a:off x="2090771" y="4957255"/>
                  <a:ext cx="42840" cy="61200"/>
                </a:xfrm>
                <a:prstGeom prst="rect">
                  <a:avLst/>
                </a:prstGeom>
              </p:spPr>
            </p:pic>
          </mc:Fallback>
        </mc:AlternateContent>
      </p:grpSp>
    </p:spTree>
    <p:extLst>
      <p:ext uri="{BB962C8B-B14F-4D97-AF65-F5344CB8AC3E}">
        <p14:creationId xmlns:p14="http://schemas.microsoft.com/office/powerpoint/2010/main" val="606659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AC41202A-D464-2673-EF79-6B2B9F2250CF}"/>
              </a:ext>
            </a:extLst>
          </p:cNvPr>
          <p:cNvGrpSpPr/>
          <p:nvPr/>
        </p:nvGrpSpPr>
        <p:grpSpPr>
          <a:xfrm>
            <a:off x="988091" y="175015"/>
            <a:ext cx="1023120" cy="353880"/>
            <a:chOff x="988091" y="175015"/>
            <a:chExt cx="1023120" cy="35388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BD71BCC2-0022-62E2-6F0E-CE3913D09DA7}"/>
                    </a:ext>
                  </a:extLst>
                </p14:cNvPr>
                <p14:cNvContentPartPr/>
                <p14:nvPr/>
              </p14:nvContentPartPr>
              <p14:xfrm>
                <a:off x="988091" y="207055"/>
                <a:ext cx="157680" cy="280800"/>
              </p14:xfrm>
            </p:contentPart>
          </mc:Choice>
          <mc:Fallback xmlns="">
            <p:pic>
              <p:nvPicPr>
                <p:cNvPr id="2" name="Ink 1">
                  <a:extLst>
                    <a:ext uri="{FF2B5EF4-FFF2-40B4-BE49-F238E27FC236}">
                      <a16:creationId xmlns:a16="http://schemas.microsoft.com/office/drawing/2014/main" id="{BD71BCC2-0022-62E2-6F0E-CE3913D09DA7}"/>
                    </a:ext>
                  </a:extLst>
                </p:cNvPr>
                <p:cNvPicPr/>
                <p:nvPr/>
              </p:nvPicPr>
              <p:blipFill>
                <a:blip r:embed="rId3"/>
                <a:stretch>
                  <a:fillRect/>
                </a:stretch>
              </p:blipFill>
              <p:spPr>
                <a:xfrm>
                  <a:off x="979451" y="198415"/>
                  <a:ext cx="175320" cy="2984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2BAC44CF-D074-F0ED-026E-C619C683C97A}"/>
                    </a:ext>
                  </a:extLst>
                </p14:cNvPr>
                <p14:cNvContentPartPr/>
                <p14:nvPr/>
              </p14:nvContentPartPr>
              <p14:xfrm>
                <a:off x="1000331" y="178615"/>
                <a:ext cx="324000" cy="76320"/>
              </p14:xfrm>
            </p:contentPart>
          </mc:Choice>
          <mc:Fallback xmlns="">
            <p:pic>
              <p:nvPicPr>
                <p:cNvPr id="3" name="Ink 2">
                  <a:extLst>
                    <a:ext uri="{FF2B5EF4-FFF2-40B4-BE49-F238E27FC236}">
                      <a16:creationId xmlns:a16="http://schemas.microsoft.com/office/drawing/2014/main" id="{2BAC44CF-D074-F0ED-026E-C619C683C97A}"/>
                    </a:ext>
                  </a:extLst>
                </p:cNvPr>
                <p:cNvPicPr/>
                <p:nvPr/>
              </p:nvPicPr>
              <p:blipFill>
                <a:blip r:embed="rId5"/>
                <a:stretch>
                  <a:fillRect/>
                </a:stretch>
              </p:blipFill>
              <p:spPr>
                <a:xfrm>
                  <a:off x="991331" y="169615"/>
                  <a:ext cx="34164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82EF4597-A2CB-22AE-0A68-EECB7E4DDD18}"/>
                    </a:ext>
                  </a:extLst>
                </p14:cNvPr>
                <p14:cNvContentPartPr/>
                <p14:nvPr/>
              </p14:nvContentPartPr>
              <p14:xfrm>
                <a:off x="1299491" y="175015"/>
                <a:ext cx="711720" cy="353880"/>
              </p14:xfrm>
            </p:contentPart>
          </mc:Choice>
          <mc:Fallback xmlns="">
            <p:pic>
              <p:nvPicPr>
                <p:cNvPr id="4" name="Ink 3">
                  <a:extLst>
                    <a:ext uri="{FF2B5EF4-FFF2-40B4-BE49-F238E27FC236}">
                      <a16:creationId xmlns:a16="http://schemas.microsoft.com/office/drawing/2014/main" id="{82EF4597-A2CB-22AE-0A68-EECB7E4DDD18}"/>
                    </a:ext>
                  </a:extLst>
                </p:cNvPr>
                <p:cNvPicPr/>
                <p:nvPr/>
              </p:nvPicPr>
              <p:blipFill>
                <a:blip r:embed="rId7"/>
                <a:stretch>
                  <a:fillRect/>
                </a:stretch>
              </p:blipFill>
              <p:spPr>
                <a:xfrm>
                  <a:off x="1290851" y="166015"/>
                  <a:ext cx="729360" cy="3715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8ECFD0C6-B1F0-5182-E423-98FDDAA3A1EA}"/>
                    </a:ext>
                  </a:extLst>
                </p14:cNvPr>
                <p14:cNvContentPartPr/>
                <p14:nvPr/>
              </p14:nvContentPartPr>
              <p14:xfrm>
                <a:off x="1379411" y="293815"/>
                <a:ext cx="268920" cy="42480"/>
              </p14:xfrm>
            </p:contentPart>
          </mc:Choice>
          <mc:Fallback xmlns="">
            <p:pic>
              <p:nvPicPr>
                <p:cNvPr id="5" name="Ink 4">
                  <a:extLst>
                    <a:ext uri="{FF2B5EF4-FFF2-40B4-BE49-F238E27FC236}">
                      <a16:creationId xmlns:a16="http://schemas.microsoft.com/office/drawing/2014/main" id="{8ECFD0C6-B1F0-5182-E423-98FDDAA3A1EA}"/>
                    </a:ext>
                  </a:extLst>
                </p:cNvPr>
                <p:cNvPicPr/>
                <p:nvPr/>
              </p:nvPicPr>
              <p:blipFill>
                <a:blip r:embed="rId9"/>
                <a:stretch>
                  <a:fillRect/>
                </a:stretch>
              </p:blipFill>
              <p:spPr>
                <a:xfrm>
                  <a:off x="1370771" y="285175"/>
                  <a:ext cx="286560" cy="60120"/>
                </a:xfrm>
                <a:prstGeom prst="rect">
                  <a:avLst/>
                </a:prstGeom>
              </p:spPr>
            </p:pic>
          </mc:Fallback>
        </mc:AlternateContent>
      </p:grpSp>
      <p:grpSp>
        <p:nvGrpSpPr>
          <p:cNvPr id="12" name="Group 11">
            <a:extLst>
              <a:ext uri="{FF2B5EF4-FFF2-40B4-BE49-F238E27FC236}">
                <a16:creationId xmlns:a16="http://schemas.microsoft.com/office/drawing/2014/main" id="{85481FD9-A2BE-5986-7976-EB06C06681E1}"/>
              </a:ext>
            </a:extLst>
          </p:cNvPr>
          <p:cNvGrpSpPr/>
          <p:nvPr/>
        </p:nvGrpSpPr>
        <p:grpSpPr>
          <a:xfrm>
            <a:off x="2349251" y="162775"/>
            <a:ext cx="2800080" cy="617760"/>
            <a:chOff x="2349251" y="162775"/>
            <a:chExt cx="2800080" cy="617760"/>
          </a:xfrm>
        </p:grpSpPr>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39B3C376-009D-5619-DA67-3C1900C73160}"/>
                    </a:ext>
                  </a:extLst>
                </p14:cNvPr>
                <p14:cNvContentPartPr/>
                <p14:nvPr/>
              </p14:nvContentPartPr>
              <p14:xfrm>
                <a:off x="2349251" y="171775"/>
                <a:ext cx="1063080" cy="350640"/>
              </p14:xfrm>
            </p:contentPart>
          </mc:Choice>
          <mc:Fallback xmlns="">
            <p:pic>
              <p:nvPicPr>
                <p:cNvPr id="7" name="Ink 6">
                  <a:extLst>
                    <a:ext uri="{FF2B5EF4-FFF2-40B4-BE49-F238E27FC236}">
                      <a16:creationId xmlns:a16="http://schemas.microsoft.com/office/drawing/2014/main" id="{39B3C376-009D-5619-DA67-3C1900C73160}"/>
                    </a:ext>
                  </a:extLst>
                </p:cNvPr>
                <p:cNvPicPr/>
                <p:nvPr/>
              </p:nvPicPr>
              <p:blipFill>
                <a:blip r:embed="rId11"/>
                <a:stretch>
                  <a:fillRect/>
                </a:stretch>
              </p:blipFill>
              <p:spPr>
                <a:xfrm>
                  <a:off x="2340611" y="163135"/>
                  <a:ext cx="1080720" cy="3682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Ink 7">
                  <a:extLst>
                    <a:ext uri="{FF2B5EF4-FFF2-40B4-BE49-F238E27FC236}">
                      <a16:creationId xmlns:a16="http://schemas.microsoft.com/office/drawing/2014/main" id="{623C14E3-E6B4-1A1B-FFA0-74E4F569C606}"/>
                    </a:ext>
                  </a:extLst>
                </p14:cNvPr>
                <p14:cNvContentPartPr/>
                <p14:nvPr/>
              </p14:nvContentPartPr>
              <p14:xfrm>
                <a:off x="3190931" y="327295"/>
                <a:ext cx="12600" cy="6120"/>
              </p14:xfrm>
            </p:contentPart>
          </mc:Choice>
          <mc:Fallback xmlns="">
            <p:pic>
              <p:nvPicPr>
                <p:cNvPr id="8" name="Ink 7">
                  <a:extLst>
                    <a:ext uri="{FF2B5EF4-FFF2-40B4-BE49-F238E27FC236}">
                      <a16:creationId xmlns:a16="http://schemas.microsoft.com/office/drawing/2014/main" id="{623C14E3-E6B4-1A1B-FFA0-74E4F569C606}"/>
                    </a:ext>
                  </a:extLst>
                </p:cNvPr>
                <p:cNvPicPr/>
                <p:nvPr/>
              </p:nvPicPr>
              <p:blipFill>
                <a:blip r:embed="rId13"/>
                <a:stretch>
                  <a:fillRect/>
                </a:stretch>
              </p:blipFill>
              <p:spPr>
                <a:xfrm>
                  <a:off x="3181931" y="318295"/>
                  <a:ext cx="3024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Ink 8">
                  <a:extLst>
                    <a:ext uri="{FF2B5EF4-FFF2-40B4-BE49-F238E27FC236}">
                      <a16:creationId xmlns:a16="http://schemas.microsoft.com/office/drawing/2014/main" id="{E477D9B5-3B79-3CB6-BFE3-E316F61B8396}"/>
                    </a:ext>
                  </a:extLst>
                </p14:cNvPr>
                <p14:cNvContentPartPr/>
                <p14:nvPr/>
              </p14:nvContentPartPr>
              <p14:xfrm>
                <a:off x="2590811" y="240175"/>
                <a:ext cx="233640" cy="45360"/>
              </p14:xfrm>
            </p:contentPart>
          </mc:Choice>
          <mc:Fallback xmlns="">
            <p:pic>
              <p:nvPicPr>
                <p:cNvPr id="9" name="Ink 8">
                  <a:extLst>
                    <a:ext uri="{FF2B5EF4-FFF2-40B4-BE49-F238E27FC236}">
                      <a16:creationId xmlns:a16="http://schemas.microsoft.com/office/drawing/2014/main" id="{E477D9B5-3B79-3CB6-BFE3-E316F61B8396}"/>
                    </a:ext>
                  </a:extLst>
                </p:cNvPr>
                <p:cNvPicPr/>
                <p:nvPr/>
              </p:nvPicPr>
              <p:blipFill>
                <a:blip r:embed="rId15"/>
                <a:stretch>
                  <a:fillRect/>
                </a:stretch>
              </p:blipFill>
              <p:spPr>
                <a:xfrm>
                  <a:off x="2582171" y="231535"/>
                  <a:ext cx="25128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Ink 10">
                  <a:extLst>
                    <a:ext uri="{FF2B5EF4-FFF2-40B4-BE49-F238E27FC236}">
                      <a16:creationId xmlns:a16="http://schemas.microsoft.com/office/drawing/2014/main" id="{4B703243-7ACB-03F1-1D79-12C524B72D4A}"/>
                    </a:ext>
                  </a:extLst>
                </p14:cNvPr>
                <p14:cNvContentPartPr/>
                <p14:nvPr/>
              </p14:nvContentPartPr>
              <p14:xfrm>
                <a:off x="3669371" y="162775"/>
                <a:ext cx="1479960" cy="617760"/>
              </p14:xfrm>
            </p:contentPart>
          </mc:Choice>
          <mc:Fallback xmlns="">
            <p:pic>
              <p:nvPicPr>
                <p:cNvPr id="11" name="Ink 10">
                  <a:extLst>
                    <a:ext uri="{FF2B5EF4-FFF2-40B4-BE49-F238E27FC236}">
                      <a16:creationId xmlns:a16="http://schemas.microsoft.com/office/drawing/2014/main" id="{4B703243-7ACB-03F1-1D79-12C524B72D4A}"/>
                    </a:ext>
                  </a:extLst>
                </p:cNvPr>
                <p:cNvPicPr/>
                <p:nvPr/>
              </p:nvPicPr>
              <p:blipFill>
                <a:blip r:embed="rId17"/>
                <a:stretch>
                  <a:fillRect/>
                </a:stretch>
              </p:blipFill>
              <p:spPr>
                <a:xfrm>
                  <a:off x="3660371" y="153775"/>
                  <a:ext cx="1497600" cy="635400"/>
                </a:xfrm>
                <a:prstGeom prst="rect">
                  <a:avLst/>
                </a:prstGeom>
              </p:spPr>
            </p:pic>
          </mc:Fallback>
        </mc:AlternateContent>
      </p:grpSp>
      <p:grpSp>
        <p:nvGrpSpPr>
          <p:cNvPr id="15" name="Group 14">
            <a:extLst>
              <a:ext uri="{FF2B5EF4-FFF2-40B4-BE49-F238E27FC236}">
                <a16:creationId xmlns:a16="http://schemas.microsoft.com/office/drawing/2014/main" id="{671C4680-7EE3-A84C-27F7-94D300230A74}"/>
              </a:ext>
            </a:extLst>
          </p:cNvPr>
          <p:cNvGrpSpPr/>
          <p:nvPr/>
        </p:nvGrpSpPr>
        <p:grpSpPr>
          <a:xfrm>
            <a:off x="5352371" y="209935"/>
            <a:ext cx="2187720" cy="338040"/>
            <a:chOff x="5352371" y="209935"/>
            <a:chExt cx="2187720" cy="338040"/>
          </a:xfrm>
        </p:grpSpPr>
        <mc:AlternateContent xmlns:mc="http://schemas.openxmlformats.org/markup-compatibility/2006" xmlns:p14="http://schemas.microsoft.com/office/powerpoint/2010/main">
          <mc:Choice Requires="p14">
            <p:contentPart p14:bwMode="auto" r:id="rId18">
              <p14:nvContentPartPr>
                <p14:cNvPr id="13" name="Ink 12">
                  <a:extLst>
                    <a:ext uri="{FF2B5EF4-FFF2-40B4-BE49-F238E27FC236}">
                      <a16:creationId xmlns:a16="http://schemas.microsoft.com/office/drawing/2014/main" id="{8D7C043D-93F4-72E1-635A-182AD5A4BB5E}"/>
                    </a:ext>
                  </a:extLst>
                </p14:cNvPr>
                <p14:cNvContentPartPr/>
                <p14:nvPr/>
              </p14:nvContentPartPr>
              <p14:xfrm>
                <a:off x="5352371" y="209935"/>
                <a:ext cx="2187720" cy="338040"/>
              </p14:xfrm>
            </p:contentPart>
          </mc:Choice>
          <mc:Fallback xmlns="">
            <p:pic>
              <p:nvPicPr>
                <p:cNvPr id="13" name="Ink 12">
                  <a:extLst>
                    <a:ext uri="{FF2B5EF4-FFF2-40B4-BE49-F238E27FC236}">
                      <a16:creationId xmlns:a16="http://schemas.microsoft.com/office/drawing/2014/main" id="{8D7C043D-93F4-72E1-635A-182AD5A4BB5E}"/>
                    </a:ext>
                  </a:extLst>
                </p:cNvPr>
                <p:cNvPicPr/>
                <p:nvPr/>
              </p:nvPicPr>
              <p:blipFill>
                <a:blip r:embed="rId19"/>
                <a:stretch>
                  <a:fillRect/>
                </a:stretch>
              </p:blipFill>
              <p:spPr>
                <a:xfrm>
                  <a:off x="5343731" y="201295"/>
                  <a:ext cx="2205360" cy="3556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Ink 13">
                  <a:extLst>
                    <a:ext uri="{FF2B5EF4-FFF2-40B4-BE49-F238E27FC236}">
                      <a16:creationId xmlns:a16="http://schemas.microsoft.com/office/drawing/2014/main" id="{0CBA7BA3-55DD-B1C6-D2A9-28DF5D0F5B7D}"/>
                    </a:ext>
                  </a:extLst>
                </p14:cNvPr>
                <p14:cNvContentPartPr/>
                <p14:nvPr/>
              </p14:nvContentPartPr>
              <p14:xfrm>
                <a:off x="6668531" y="289495"/>
                <a:ext cx="343080" cy="44280"/>
              </p14:xfrm>
            </p:contentPart>
          </mc:Choice>
          <mc:Fallback xmlns="">
            <p:pic>
              <p:nvPicPr>
                <p:cNvPr id="14" name="Ink 13">
                  <a:extLst>
                    <a:ext uri="{FF2B5EF4-FFF2-40B4-BE49-F238E27FC236}">
                      <a16:creationId xmlns:a16="http://schemas.microsoft.com/office/drawing/2014/main" id="{0CBA7BA3-55DD-B1C6-D2A9-28DF5D0F5B7D}"/>
                    </a:ext>
                  </a:extLst>
                </p:cNvPr>
                <p:cNvPicPr/>
                <p:nvPr/>
              </p:nvPicPr>
              <p:blipFill>
                <a:blip r:embed="rId21"/>
                <a:stretch>
                  <a:fillRect/>
                </a:stretch>
              </p:blipFill>
              <p:spPr>
                <a:xfrm>
                  <a:off x="6659891" y="280495"/>
                  <a:ext cx="360720" cy="61920"/>
                </a:xfrm>
                <a:prstGeom prst="rect">
                  <a:avLst/>
                </a:prstGeom>
              </p:spPr>
            </p:pic>
          </mc:Fallback>
        </mc:AlternateContent>
      </p:grpSp>
      <p:grpSp>
        <p:nvGrpSpPr>
          <p:cNvPr id="20" name="Group 19">
            <a:extLst>
              <a:ext uri="{FF2B5EF4-FFF2-40B4-BE49-F238E27FC236}">
                <a16:creationId xmlns:a16="http://schemas.microsoft.com/office/drawing/2014/main" id="{B0608CCE-D6C0-4BEF-44B5-5C1BF33959EC}"/>
              </a:ext>
            </a:extLst>
          </p:cNvPr>
          <p:cNvGrpSpPr/>
          <p:nvPr/>
        </p:nvGrpSpPr>
        <p:grpSpPr>
          <a:xfrm>
            <a:off x="8271611" y="194095"/>
            <a:ext cx="352440" cy="286920"/>
            <a:chOff x="8271611" y="194095"/>
            <a:chExt cx="352440" cy="286920"/>
          </a:xfrm>
        </p:grpSpPr>
        <mc:AlternateContent xmlns:mc="http://schemas.openxmlformats.org/markup-compatibility/2006" xmlns:p14="http://schemas.microsoft.com/office/powerpoint/2010/main">
          <mc:Choice Requires="p14">
            <p:contentPart p14:bwMode="auto" r:id="rId22">
              <p14:nvContentPartPr>
                <p14:cNvPr id="16" name="Ink 15">
                  <a:extLst>
                    <a:ext uri="{FF2B5EF4-FFF2-40B4-BE49-F238E27FC236}">
                      <a16:creationId xmlns:a16="http://schemas.microsoft.com/office/drawing/2014/main" id="{F2BF55C6-203F-5D7B-BD64-8CF48EAF1EA6}"/>
                    </a:ext>
                  </a:extLst>
                </p14:cNvPr>
                <p14:cNvContentPartPr/>
                <p14:nvPr/>
              </p14:nvContentPartPr>
              <p14:xfrm>
                <a:off x="8271611" y="259975"/>
                <a:ext cx="80280" cy="221040"/>
              </p14:xfrm>
            </p:contentPart>
          </mc:Choice>
          <mc:Fallback xmlns="">
            <p:pic>
              <p:nvPicPr>
                <p:cNvPr id="16" name="Ink 15">
                  <a:extLst>
                    <a:ext uri="{FF2B5EF4-FFF2-40B4-BE49-F238E27FC236}">
                      <a16:creationId xmlns:a16="http://schemas.microsoft.com/office/drawing/2014/main" id="{F2BF55C6-203F-5D7B-BD64-8CF48EAF1EA6}"/>
                    </a:ext>
                  </a:extLst>
                </p:cNvPr>
                <p:cNvPicPr/>
                <p:nvPr/>
              </p:nvPicPr>
              <p:blipFill>
                <a:blip r:embed="rId23"/>
                <a:stretch>
                  <a:fillRect/>
                </a:stretch>
              </p:blipFill>
              <p:spPr>
                <a:xfrm>
                  <a:off x="8262971" y="250975"/>
                  <a:ext cx="9792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Ink 16">
                  <a:extLst>
                    <a:ext uri="{FF2B5EF4-FFF2-40B4-BE49-F238E27FC236}">
                      <a16:creationId xmlns:a16="http://schemas.microsoft.com/office/drawing/2014/main" id="{D2A51CEE-C82A-234B-93CA-7711502453AC}"/>
                    </a:ext>
                  </a:extLst>
                </p14:cNvPr>
                <p14:cNvContentPartPr/>
                <p14:nvPr/>
              </p14:nvContentPartPr>
              <p14:xfrm>
                <a:off x="8332811" y="287695"/>
                <a:ext cx="218160" cy="15840"/>
              </p14:xfrm>
            </p:contentPart>
          </mc:Choice>
          <mc:Fallback xmlns="">
            <p:pic>
              <p:nvPicPr>
                <p:cNvPr id="17" name="Ink 16">
                  <a:extLst>
                    <a:ext uri="{FF2B5EF4-FFF2-40B4-BE49-F238E27FC236}">
                      <a16:creationId xmlns:a16="http://schemas.microsoft.com/office/drawing/2014/main" id="{D2A51CEE-C82A-234B-93CA-7711502453AC}"/>
                    </a:ext>
                  </a:extLst>
                </p:cNvPr>
                <p:cNvPicPr/>
                <p:nvPr/>
              </p:nvPicPr>
              <p:blipFill>
                <a:blip r:embed="rId25"/>
                <a:stretch>
                  <a:fillRect/>
                </a:stretch>
              </p:blipFill>
              <p:spPr>
                <a:xfrm>
                  <a:off x="8324171" y="279055"/>
                  <a:ext cx="23580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 name="Ink 17">
                  <a:extLst>
                    <a:ext uri="{FF2B5EF4-FFF2-40B4-BE49-F238E27FC236}">
                      <a16:creationId xmlns:a16="http://schemas.microsoft.com/office/drawing/2014/main" id="{7D76F651-99C4-01FF-8A77-E1BD7A7DA272}"/>
                    </a:ext>
                  </a:extLst>
                </p14:cNvPr>
                <p14:cNvContentPartPr/>
                <p14:nvPr/>
              </p14:nvContentPartPr>
              <p14:xfrm>
                <a:off x="8292851" y="355015"/>
                <a:ext cx="197640" cy="7560"/>
              </p14:xfrm>
            </p:contentPart>
          </mc:Choice>
          <mc:Fallback xmlns="">
            <p:pic>
              <p:nvPicPr>
                <p:cNvPr id="18" name="Ink 17">
                  <a:extLst>
                    <a:ext uri="{FF2B5EF4-FFF2-40B4-BE49-F238E27FC236}">
                      <a16:creationId xmlns:a16="http://schemas.microsoft.com/office/drawing/2014/main" id="{7D76F651-99C4-01FF-8A77-E1BD7A7DA272}"/>
                    </a:ext>
                  </a:extLst>
                </p:cNvPr>
                <p:cNvPicPr/>
                <p:nvPr/>
              </p:nvPicPr>
              <p:blipFill>
                <a:blip r:embed="rId27"/>
                <a:stretch>
                  <a:fillRect/>
                </a:stretch>
              </p:blipFill>
              <p:spPr>
                <a:xfrm>
                  <a:off x="8284211" y="346375"/>
                  <a:ext cx="21528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9" name="Ink 18">
                  <a:extLst>
                    <a:ext uri="{FF2B5EF4-FFF2-40B4-BE49-F238E27FC236}">
                      <a16:creationId xmlns:a16="http://schemas.microsoft.com/office/drawing/2014/main" id="{A31213DB-46AC-D5DA-B9DD-A3859591401C}"/>
                    </a:ext>
                  </a:extLst>
                </p14:cNvPr>
                <p14:cNvContentPartPr/>
                <p14:nvPr/>
              </p14:nvContentPartPr>
              <p14:xfrm>
                <a:off x="8335331" y="194095"/>
                <a:ext cx="288720" cy="41760"/>
              </p14:xfrm>
            </p:contentPart>
          </mc:Choice>
          <mc:Fallback xmlns="">
            <p:pic>
              <p:nvPicPr>
                <p:cNvPr id="19" name="Ink 18">
                  <a:extLst>
                    <a:ext uri="{FF2B5EF4-FFF2-40B4-BE49-F238E27FC236}">
                      <a16:creationId xmlns:a16="http://schemas.microsoft.com/office/drawing/2014/main" id="{A31213DB-46AC-D5DA-B9DD-A3859591401C}"/>
                    </a:ext>
                  </a:extLst>
                </p:cNvPr>
                <p:cNvPicPr/>
                <p:nvPr/>
              </p:nvPicPr>
              <p:blipFill>
                <a:blip r:embed="rId29"/>
                <a:stretch>
                  <a:fillRect/>
                </a:stretch>
              </p:blipFill>
              <p:spPr>
                <a:xfrm>
                  <a:off x="8326691" y="185095"/>
                  <a:ext cx="306360" cy="59400"/>
                </a:xfrm>
                <a:prstGeom prst="rect">
                  <a:avLst/>
                </a:prstGeom>
              </p:spPr>
            </p:pic>
          </mc:Fallback>
        </mc:AlternateContent>
      </p:grpSp>
      <p:grpSp>
        <p:nvGrpSpPr>
          <p:cNvPr id="31" name="Group 30">
            <a:extLst>
              <a:ext uri="{FF2B5EF4-FFF2-40B4-BE49-F238E27FC236}">
                <a16:creationId xmlns:a16="http://schemas.microsoft.com/office/drawing/2014/main" id="{725E7346-287A-1C56-7298-168F013814CA}"/>
              </a:ext>
            </a:extLst>
          </p:cNvPr>
          <p:cNvGrpSpPr/>
          <p:nvPr/>
        </p:nvGrpSpPr>
        <p:grpSpPr>
          <a:xfrm>
            <a:off x="2090411" y="926335"/>
            <a:ext cx="1451520" cy="379800"/>
            <a:chOff x="2090411" y="926335"/>
            <a:chExt cx="1451520" cy="379800"/>
          </a:xfrm>
        </p:grpSpPr>
        <mc:AlternateContent xmlns:mc="http://schemas.openxmlformats.org/markup-compatibility/2006" xmlns:p14="http://schemas.microsoft.com/office/powerpoint/2010/main">
          <mc:Choice Requires="p14">
            <p:contentPart p14:bwMode="auto" r:id="rId30">
              <p14:nvContentPartPr>
                <p14:cNvPr id="21" name="Ink 20">
                  <a:extLst>
                    <a:ext uri="{FF2B5EF4-FFF2-40B4-BE49-F238E27FC236}">
                      <a16:creationId xmlns:a16="http://schemas.microsoft.com/office/drawing/2014/main" id="{1069634B-8360-ED0B-CFD4-09F3C691D997}"/>
                    </a:ext>
                  </a:extLst>
                </p14:cNvPr>
                <p14:cNvContentPartPr/>
                <p14:nvPr/>
              </p14:nvContentPartPr>
              <p14:xfrm>
                <a:off x="2090411" y="1049095"/>
                <a:ext cx="72360" cy="257040"/>
              </p14:xfrm>
            </p:contentPart>
          </mc:Choice>
          <mc:Fallback xmlns="">
            <p:pic>
              <p:nvPicPr>
                <p:cNvPr id="21" name="Ink 20">
                  <a:extLst>
                    <a:ext uri="{FF2B5EF4-FFF2-40B4-BE49-F238E27FC236}">
                      <a16:creationId xmlns:a16="http://schemas.microsoft.com/office/drawing/2014/main" id="{1069634B-8360-ED0B-CFD4-09F3C691D997}"/>
                    </a:ext>
                  </a:extLst>
                </p:cNvPr>
                <p:cNvPicPr/>
                <p:nvPr/>
              </p:nvPicPr>
              <p:blipFill>
                <a:blip r:embed="rId31"/>
                <a:stretch>
                  <a:fillRect/>
                </a:stretch>
              </p:blipFill>
              <p:spPr>
                <a:xfrm>
                  <a:off x="2081771" y="1040455"/>
                  <a:ext cx="90000" cy="2746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2" name="Ink 21">
                  <a:extLst>
                    <a:ext uri="{FF2B5EF4-FFF2-40B4-BE49-F238E27FC236}">
                      <a16:creationId xmlns:a16="http://schemas.microsoft.com/office/drawing/2014/main" id="{BA386F37-1E0E-84D0-EB6D-55683554A5AE}"/>
                    </a:ext>
                  </a:extLst>
                </p14:cNvPr>
                <p14:cNvContentPartPr/>
                <p14:nvPr/>
              </p14:nvContentPartPr>
              <p14:xfrm>
                <a:off x="2219291" y="1053055"/>
                <a:ext cx="125280" cy="136800"/>
              </p14:xfrm>
            </p:contentPart>
          </mc:Choice>
          <mc:Fallback xmlns="">
            <p:pic>
              <p:nvPicPr>
                <p:cNvPr id="22" name="Ink 21">
                  <a:extLst>
                    <a:ext uri="{FF2B5EF4-FFF2-40B4-BE49-F238E27FC236}">
                      <a16:creationId xmlns:a16="http://schemas.microsoft.com/office/drawing/2014/main" id="{BA386F37-1E0E-84D0-EB6D-55683554A5AE}"/>
                    </a:ext>
                  </a:extLst>
                </p:cNvPr>
                <p:cNvPicPr/>
                <p:nvPr/>
              </p:nvPicPr>
              <p:blipFill>
                <a:blip r:embed="rId33"/>
                <a:stretch>
                  <a:fillRect/>
                </a:stretch>
              </p:blipFill>
              <p:spPr>
                <a:xfrm>
                  <a:off x="2210291" y="1044055"/>
                  <a:ext cx="14292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3" name="Ink 22">
                  <a:extLst>
                    <a:ext uri="{FF2B5EF4-FFF2-40B4-BE49-F238E27FC236}">
                      <a16:creationId xmlns:a16="http://schemas.microsoft.com/office/drawing/2014/main" id="{F896BECE-7853-683A-C633-CACB64FC3CFE}"/>
                    </a:ext>
                  </a:extLst>
                </p14:cNvPr>
                <p14:cNvContentPartPr/>
                <p14:nvPr/>
              </p14:nvContentPartPr>
              <p14:xfrm>
                <a:off x="2388131" y="1052335"/>
                <a:ext cx="317880" cy="140040"/>
              </p14:xfrm>
            </p:contentPart>
          </mc:Choice>
          <mc:Fallback xmlns="">
            <p:pic>
              <p:nvPicPr>
                <p:cNvPr id="23" name="Ink 22">
                  <a:extLst>
                    <a:ext uri="{FF2B5EF4-FFF2-40B4-BE49-F238E27FC236}">
                      <a16:creationId xmlns:a16="http://schemas.microsoft.com/office/drawing/2014/main" id="{F896BECE-7853-683A-C633-CACB64FC3CFE}"/>
                    </a:ext>
                  </a:extLst>
                </p:cNvPr>
                <p:cNvPicPr/>
                <p:nvPr/>
              </p:nvPicPr>
              <p:blipFill>
                <a:blip r:embed="rId35"/>
                <a:stretch>
                  <a:fillRect/>
                </a:stretch>
              </p:blipFill>
              <p:spPr>
                <a:xfrm>
                  <a:off x="2379491" y="1043695"/>
                  <a:ext cx="33552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4" name="Ink 23">
                  <a:extLst>
                    <a:ext uri="{FF2B5EF4-FFF2-40B4-BE49-F238E27FC236}">
                      <a16:creationId xmlns:a16="http://schemas.microsoft.com/office/drawing/2014/main" id="{5E7EC3B9-111D-8FAA-B170-861E87341D41}"/>
                    </a:ext>
                  </a:extLst>
                </p14:cNvPr>
                <p14:cNvContentPartPr/>
                <p14:nvPr/>
              </p14:nvContentPartPr>
              <p14:xfrm>
                <a:off x="2815451" y="926335"/>
                <a:ext cx="108720" cy="241200"/>
              </p14:xfrm>
            </p:contentPart>
          </mc:Choice>
          <mc:Fallback xmlns="">
            <p:pic>
              <p:nvPicPr>
                <p:cNvPr id="24" name="Ink 23">
                  <a:extLst>
                    <a:ext uri="{FF2B5EF4-FFF2-40B4-BE49-F238E27FC236}">
                      <a16:creationId xmlns:a16="http://schemas.microsoft.com/office/drawing/2014/main" id="{5E7EC3B9-111D-8FAA-B170-861E87341D41}"/>
                    </a:ext>
                  </a:extLst>
                </p:cNvPr>
                <p:cNvPicPr/>
                <p:nvPr/>
              </p:nvPicPr>
              <p:blipFill>
                <a:blip r:embed="rId37"/>
                <a:stretch>
                  <a:fillRect/>
                </a:stretch>
              </p:blipFill>
              <p:spPr>
                <a:xfrm>
                  <a:off x="2806451" y="917695"/>
                  <a:ext cx="12636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5" name="Ink 24">
                  <a:extLst>
                    <a:ext uri="{FF2B5EF4-FFF2-40B4-BE49-F238E27FC236}">
                      <a16:creationId xmlns:a16="http://schemas.microsoft.com/office/drawing/2014/main" id="{910FC426-5B83-9998-9F8A-4E89F76193EC}"/>
                    </a:ext>
                  </a:extLst>
                </p14:cNvPr>
                <p14:cNvContentPartPr/>
                <p14:nvPr/>
              </p14:nvContentPartPr>
              <p14:xfrm>
                <a:off x="2785211" y="1041895"/>
                <a:ext cx="115200" cy="8640"/>
              </p14:xfrm>
            </p:contentPart>
          </mc:Choice>
          <mc:Fallback xmlns="">
            <p:pic>
              <p:nvPicPr>
                <p:cNvPr id="25" name="Ink 24">
                  <a:extLst>
                    <a:ext uri="{FF2B5EF4-FFF2-40B4-BE49-F238E27FC236}">
                      <a16:creationId xmlns:a16="http://schemas.microsoft.com/office/drawing/2014/main" id="{910FC426-5B83-9998-9F8A-4E89F76193EC}"/>
                    </a:ext>
                  </a:extLst>
                </p:cNvPr>
                <p:cNvPicPr/>
                <p:nvPr/>
              </p:nvPicPr>
              <p:blipFill>
                <a:blip r:embed="rId39"/>
                <a:stretch>
                  <a:fillRect/>
                </a:stretch>
              </p:blipFill>
              <p:spPr>
                <a:xfrm>
                  <a:off x="2776571" y="1033255"/>
                  <a:ext cx="13284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6" name="Ink 25">
                  <a:extLst>
                    <a:ext uri="{FF2B5EF4-FFF2-40B4-BE49-F238E27FC236}">
                      <a16:creationId xmlns:a16="http://schemas.microsoft.com/office/drawing/2014/main" id="{D35CF4FA-D106-2EB2-B6E2-46488E6E3743}"/>
                    </a:ext>
                  </a:extLst>
                </p14:cNvPr>
                <p14:cNvContentPartPr/>
                <p14:nvPr/>
              </p14:nvContentPartPr>
              <p14:xfrm>
                <a:off x="2958731" y="1022455"/>
                <a:ext cx="38160" cy="119520"/>
              </p14:xfrm>
            </p:contentPart>
          </mc:Choice>
          <mc:Fallback xmlns="">
            <p:pic>
              <p:nvPicPr>
                <p:cNvPr id="26" name="Ink 25">
                  <a:extLst>
                    <a:ext uri="{FF2B5EF4-FFF2-40B4-BE49-F238E27FC236}">
                      <a16:creationId xmlns:a16="http://schemas.microsoft.com/office/drawing/2014/main" id="{D35CF4FA-D106-2EB2-B6E2-46488E6E3743}"/>
                    </a:ext>
                  </a:extLst>
                </p:cNvPr>
                <p:cNvPicPr/>
                <p:nvPr/>
              </p:nvPicPr>
              <p:blipFill>
                <a:blip r:embed="rId41"/>
                <a:stretch>
                  <a:fillRect/>
                </a:stretch>
              </p:blipFill>
              <p:spPr>
                <a:xfrm>
                  <a:off x="2949731" y="1013455"/>
                  <a:ext cx="5580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7" name="Ink 26">
                  <a:extLst>
                    <a:ext uri="{FF2B5EF4-FFF2-40B4-BE49-F238E27FC236}">
                      <a16:creationId xmlns:a16="http://schemas.microsoft.com/office/drawing/2014/main" id="{A8265444-A108-2B1B-B803-3CA2A9BFE838}"/>
                    </a:ext>
                  </a:extLst>
                </p14:cNvPr>
                <p14:cNvContentPartPr/>
                <p14:nvPr/>
              </p14:nvContentPartPr>
              <p14:xfrm>
                <a:off x="3088331" y="1062415"/>
                <a:ext cx="119160" cy="162360"/>
              </p14:xfrm>
            </p:contentPart>
          </mc:Choice>
          <mc:Fallback xmlns="">
            <p:pic>
              <p:nvPicPr>
                <p:cNvPr id="27" name="Ink 26">
                  <a:extLst>
                    <a:ext uri="{FF2B5EF4-FFF2-40B4-BE49-F238E27FC236}">
                      <a16:creationId xmlns:a16="http://schemas.microsoft.com/office/drawing/2014/main" id="{A8265444-A108-2B1B-B803-3CA2A9BFE838}"/>
                    </a:ext>
                  </a:extLst>
                </p:cNvPr>
                <p:cNvPicPr/>
                <p:nvPr/>
              </p:nvPicPr>
              <p:blipFill>
                <a:blip r:embed="rId43"/>
                <a:stretch>
                  <a:fillRect/>
                </a:stretch>
              </p:blipFill>
              <p:spPr>
                <a:xfrm>
                  <a:off x="3079691" y="1053775"/>
                  <a:ext cx="13680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8" name="Ink 27">
                  <a:extLst>
                    <a:ext uri="{FF2B5EF4-FFF2-40B4-BE49-F238E27FC236}">
                      <a16:creationId xmlns:a16="http://schemas.microsoft.com/office/drawing/2014/main" id="{E10C778C-B845-028B-F508-E2855D395104}"/>
                    </a:ext>
                  </a:extLst>
                </p14:cNvPr>
                <p14:cNvContentPartPr/>
                <p14:nvPr/>
              </p14:nvContentPartPr>
              <p14:xfrm>
                <a:off x="3068531" y="1153855"/>
                <a:ext cx="124200" cy="18720"/>
              </p14:xfrm>
            </p:contentPart>
          </mc:Choice>
          <mc:Fallback xmlns="">
            <p:pic>
              <p:nvPicPr>
                <p:cNvPr id="28" name="Ink 27">
                  <a:extLst>
                    <a:ext uri="{FF2B5EF4-FFF2-40B4-BE49-F238E27FC236}">
                      <a16:creationId xmlns:a16="http://schemas.microsoft.com/office/drawing/2014/main" id="{E10C778C-B845-028B-F508-E2855D395104}"/>
                    </a:ext>
                  </a:extLst>
                </p:cNvPr>
                <p:cNvPicPr/>
                <p:nvPr/>
              </p:nvPicPr>
              <p:blipFill>
                <a:blip r:embed="rId45"/>
                <a:stretch>
                  <a:fillRect/>
                </a:stretch>
              </p:blipFill>
              <p:spPr>
                <a:xfrm>
                  <a:off x="3059891" y="1145215"/>
                  <a:ext cx="14184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9" name="Ink 28">
                  <a:extLst>
                    <a:ext uri="{FF2B5EF4-FFF2-40B4-BE49-F238E27FC236}">
                      <a16:creationId xmlns:a16="http://schemas.microsoft.com/office/drawing/2014/main" id="{28358A20-2C42-D240-BB4C-87937D7121D0}"/>
                    </a:ext>
                  </a:extLst>
                </p14:cNvPr>
                <p14:cNvContentPartPr/>
                <p14:nvPr/>
              </p14:nvContentPartPr>
              <p14:xfrm>
                <a:off x="3277331" y="1116055"/>
                <a:ext cx="93600" cy="132480"/>
              </p14:xfrm>
            </p:contentPart>
          </mc:Choice>
          <mc:Fallback xmlns="">
            <p:pic>
              <p:nvPicPr>
                <p:cNvPr id="29" name="Ink 28">
                  <a:extLst>
                    <a:ext uri="{FF2B5EF4-FFF2-40B4-BE49-F238E27FC236}">
                      <a16:creationId xmlns:a16="http://schemas.microsoft.com/office/drawing/2014/main" id="{28358A20-2C42-D240-BB4C-87937D7121D0}"/>
                    </a:ext>
                  </a:extLst>
                </p:cNvPr>
                <p:cNvPicPr/>
                <p:nvPr/>
              </p:nvPicPr>
              <p:blipFill>
                <a:blip r:embed="rId47"/>
                <a:stretch>
                  <a:fillRect/>
                </a:stretch>
              </p:blipFill>
              <p:spPr>
                <a:xfrm>
                  <a:off x="3268691" y="1107415"/>
                  <a:ext cx="11124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0" name="Ink 29">
                  <a:extLst>
                    <a:ext uri="{FF2B5EF4-FFF2-40B4-BE49-F238E27FC236}">
                      <a16:creationId xmlns:a16="http://schemas.microsoft.com/office/drawing/2014/main" id="{268E7821-A686-6017-FD7C-AB6CAB0AB2F9}"/>
                    </a:ext>
                  </a:extLst>
                </p14:cNvPr>
                <p14:cNvContentPartPr/>
                <p14:nvPr/>
              </p14:nvContentPartPr>
              <p14:xfrm>
                <a:off x="3428891" y="1058815"/>
                <a:ext cx="113040" cy="181800"/>
              </p14:xfrm>
            </p:contentPart>
          </mc:Choice>
          <mc:Fallback xmlns="">
            <p:pic>
              <p:nvPicPr>
                <p:cNvPr id="30" name="Ink 29">
                  <a:extLst>
                    <a:ext uri="{FF2B5EF4-FFF2-40B4-BE49-F238E27FC236}">
                      <a16:creationId xmlns:a16="http://schemas.microsoft.com/office/drawing/2014/main" id="{268E7821-A686-6017-FD7C-AB6CAB0AB2F9}"/>
                    </a:ext>
                  </a:extLst>
                </p:cNvPr>
                <p:cNvPicPr/>
                <p:nvPr/>
              </p:nvPicPr>
              <p:blipFill>
                <a:blip r:embed="rId49"/>
                <a:stretch>
                  <a:fillRect/>
                </a:stretch>
              </p:blipFill>
              <p:spPr>
                <a:xfrm>
                  <a:off x="3420251" y="1049815"/>
                  <a:ext cx="130680" cy="199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0">
            <p14:nvContentPartPr>
              <p14:cNvPr id="32" name="Ink 31">
                <a:extLst>
                  <a:ext uri="{FF2B5EF4-FFF2-40B4-BE49-F238E27FC236}">
                    <a16:creationId xmlns:a16="http://schemas.microsoft.com/office/drawing/2014/main" id="{0E62E294-549D-6B64-39A6-3FF783839FBF}"/>
                  </a:ext>
                </a:extLst>
              </p14:cNvPr>
              <p14:cNvContentPartPr/>
              <p14:nvPr/>
            </p14:nvContentPartPr>
            <p14:xfrm>
              <a:off x="3782051" y="1237735"/>
              <a:ext cx="50040" cy="66240"/>
            </p14:xfrm>
          </p:contentPart>
        </mc:Choice>
        <mc:Fallback xmlns="">
          <p:pic>
            <p:nvPicPr>
              <p:cNvPr id="32" name="Ink 31">
                <a:extLst>
                  <a:ext uri="{FF2B5EF4-FFF2-40B4-BE49-F238E27FC236}">
                    <a16:creationId xmlns:a16="http://schemas.microsoft.com/office/drawing/2014/main" id="{0E62E294-549D-6B64-39A6-3FF783839FBF}"/>
                  </a:ext>
                </a:extLst>
              </p:cNvPr>
              <p:cNvPicPr/>
              <p:nvPr/>
            </p:nvPicPr>
            <p:blipFill>
              <a:blip r:embed="rId51"/>
              <a:stretch>
                <a:fillRect/>
              </a:stretch>
            </p:blipFill>
            <p:spPr>
              <a:xfrm>
                <a:off x="3773411" y="1229095"/>
                <a:ext cx="67680" cy="83880"/>
              </a:xfrm>
              <a:prstGeom prst="rect">
                <a:avLst/>
              </a:prstGeom>
            </p:spPr>
          </p:pic>
        </mc:Fallback>
      </mc:AlternateContent>
      <p:grpSp>
        <p:nvGrpSpPr>
          <p:cNvPr id="40" name="Group 39">
            <a:extLst>
              <a:ext uri="{FF2B5EF4-FFF2-40B4-BE49-F238E27FC236}">
                <a16:creationId xmlns:a16="http://schemas.microsoft.com/office/drawing/2014/main" id="{2CCCAC94-3F2E-1181-A8B5-1123C617F6EB}"/>
              </a:ext>
            </a:extLst>
          </p:cNvPr>
          <p:cNvGrpSpPr/>
          <p:nvPr/>
        </p:nvGrpSpPr>
        <p:grpSpPr>
          <a:xfrm>
            <a:off x="4160411" y="975295"/>
            <a:ext cx="902160" cy="275760"/>
            <a:chOff x="4160411" y="975295"/>
            <a:chExt cx="902160" cy="275760"/>
          </a:xfrm>
        </p:grpSpPr>
        <mc:AlternateContent xmlns:mc="http://schemas.openxmlformats.org/markup-compatibility/2006" xmlns:p14="http://schemas.microsoft.com/office/powerpoint/2010/main">
          <mc:Choice Requires="p14">
            <p:contentPart p14:bwMode="auto" r:id="rId52">
              <p14:nvContentPartPr>
                <p14:cNvPr id="33" name="Ink 32">
                  <a:extLst>
                    <a:ext uri="{FF2B5EF4-FFF2-40B4-BE49-F238E27FC236}">
                      <a16:creationId xmlns:a16="http://schemas.microsoft.com/office/drawing/2014/main" id="{DF4CE9A7-52B0-6352-74D9-8032EF28445C}"/>
                    </a:ext>
                  </a:extLst>
                </p14:cNvPr>
                <p14:cNvContentPartPr/>
                <p14:nvPr/>
              </p14:nvContentPartPr>
              <p14:xfrm>
                <a:off x="4160411" y="975295"/>
                <a:ext cx="187200" cy="239760"/>
              </p14:xfrm>
            </p:contentPart>
          </mc:Choice>
          <mc:Fallback xmlns="">
            <p:pic>
              <p:nvPicPr>
                <p:cNvPr id="33" name="Ink 32">
                  <a:extLst>
                    <a:ext uri="{FF2B5EF4-FFF2-40B4-BE49-F238E27FC236}">
                      <a16:creationId xmlns:a16="http://schemas.microsoft.com/office/drawing/2014/main" id="{DF4CE9A7-52B0-6352-74D9-8032EF28445C}"/>
                    </a:ext>
                  </a:extLst>
                </p:cNvPr>
                <p:cNvPicPr/>
                <p:nvPr/>
              </p:nvPicPr>
              <p:blipFill>
                <a:blip r:embed="rId53"/>
                <a:stretch>
                  <a:fillRect/>
                </a:stretch>
              </p:blipFill>
              <p:spPr>
                <a:xfrm>
                  <a:off x="4151411" y="966655"/>
                  <a:ext cx="20484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4" name="Ink 33">
                  <a:extLst>
                    <a:ext uri="{FF2B5EF4-FFF2-40B4-BE49-F238E27FC236}">
                      <a16:creationId xmlns:a16="http://schemas.microsoft.com/office/drawing/2014/main" id="{D77FFAD0-7DBE-9223-D4B1-27C3548471A8}"/>
                    </a:ext>
                  </a:extLst>
                </p14:cNvPr>
                <p14:cNvContentPartPr/>
                <p14:nvPr/>
              </p14:nvContentPartPr>
              <p14:xfrm>
                <a:off x="4489451" y="1019215"/>
                <a:ext cx="14400" cy="195120"/>
              </p14:xfrm>
            </p:contentPart>
          </mc:Choice>
          <mc:Fallback xmlns="">
            <p:pic>
              <p:nvPicPr>
                <p:cNvPr id="34" name="Ink 33">
                  <a:extLst>
                    <a:ext uri="{FF2B5EF4-FFF2-40B4-BE49-F238E27FC236}">
                      <a16:creationId xmlns:a16="http://schemas.microsoft.com/office/drawing/2014/main" id="{D77FFAD0-7DBE-9223-D4B1-27C3548471A8}"/>
                    </a:ext>
                  </a:extLst>
                </p:cNvPr>
                <p:cNvPicPr/>
                <p:nvPr/>
              </p:nvPicPr>
              <p:blipFill>
                <a:blip r:embed="rId55"/>
                <a:stretch>
                  <a:fillRect/>
                </a:stretch>
              </p:blipFill>
              <p:spPr>
                <a:xfrm>
                  <a:off x="4480451" y="1010575"/>
                  <a:ext cx="3204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5" name="Ink 34">
                  <a:extLst>
                    <a:ext uri="{FF2B5EF4-FFF2-40B4-BE49-F238E27FC236}">
                      <a16:creationId xmlns:a16="http://schemas.microsoft.com/office/drawing/2014/main" id="{BE0414F8-4490-CCEB-4C60-F015A126478D}"/>
                    </a:ext>
                  </a:extLst>
                </p14:cNvPr>
                <p14:cNvContentPartPr/>
                <p14:nvPr/>
              </p14:nvContentPartPr>
              <p14:xfrm>
                <a:off x="4484051" y="1023895"/>
                <a:ext cx="144000" cy="19800"/>
              </p14:xfrm>
            </p:contentPart>
          </mc:Choice>
          <mc:Fallback xmlns="">
            <p:pic>
              <p:nvPicPr>
                <p:cNvPr id="35" name="Ink 34">
                  <a:extLst>
                    <a:ext uri="{FF2B5EF4-FFF2-40B4-BE49-F238E27FC236}">
                      <a16:creationId xmlns:a16="http://schemas.microsoft.com/office/drawing/2014/main" id="{BE0414F8-4490-CCEB-4C60-F015A126478D}"/>
                    </a:ext>
                  </a:extLst>
                </p:cNvPr>
                <p:cNvPicPr/>
                <p:nvPr/>
              </p:nvPicPr>
              <p:blipFill>
                <a:blip r:embed="rId57"/>
                <a:stretch>
                  <a:fillRect/>
                </a:stretch>
              </p:blipFill>
              <p:spPr>
                <a:xfrm>
                  <a:off x="4475411" y="1014895"/>
                  <a:ext cx="16164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6" name="Ink 35">
                  <a:extLst>
                    <a:ext uri="{FF2B5EF4-FFF2-40B4-BE49-F238E27FC236}">
                      <a16:creationId xmlns:a16="http://schemas.microsoft.com/office/drawing/2014/main" id="{1F24926F-C6D7-6E1E-C1CE-94D7FBCEC1EC}"/>
                    </a:ext>
                  </a:extLst>
                </p14:cNvPr>
                <p14:cNvContentPartPr/>
                <p14:nvPr/>
              </p14:nvContentPartPr>
              <p14:xfrm>
                <a:off x="4488731" y="1071415"/>
                <a:ext cx="138240" cy="31320"/>
              </p14:xfrm>
            </p:contentPart>
          </mc:Choice>
          <mc:Fallback xmlns="">
            <p:pic>
              <p:nvPicPr>
                <p:cNvPr id="36" name="Ink 35">
                  <a:extLst>
                    <a:ext uri="{FF2B5EF4-FFF2-40B4-BE49-F238E27FC236}">
                      <a16:creationId xmlns:a16="http://schemas.microsoft.com/office/drawing/2014/main" id="{1F24926F-C6D7-6E1E-C1CE-94D7FBCEC1EC}"/>
                    </a:ext>
                  </a:extLst>
                </p:cNvPr>
                <p:cNvPicPr/>
                <p:nvPr/>
              </p:nvPicPr>
              <p:blipFill>
                <a:blip r:embed="rId59"/>
                <a:stretch>
                  <a:fillRect/>
                </a:stretch>
              </p:blipFill>
              <p:spPr>
                <a:xfrm>
                  <a:off x="4479731" y="1062415"/>
                  <a:ext cx="15588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7" name="Ink 36">
                  <a:extLst>
                    <a:ext uri="{FF2B5EF4-FFF2-40B4-BE49-F238E27FC236}">
                      <a16:creationId xmlns:a16="http://schemas.microsoft.com/office/drawing/2014/main" id="{91DB17AE-224A-E21D-5DFB-5D7D5772E496}"/>
                    </a:ext>
                  </a:extLst>
                </p14:cNvPr>
                <p14:cNvContentPartPr/>
                <p14:nvPr/>
              </p14:nvContentPartPr>
              <p14:xfrm>
                <a:off x="4814891" y="1024975"/>
                <a:ext cx="40680" cy="162360"/>
              </p14:xfrm>
            </p:contentPart>
          </mc:Choice>
          <mc:Fallback xmlns="">
            <p:pic>
              <p:nvPicPr>
                <p:cNvPr id="37" name="Ink 36">
                  <a:extLst>
                    <a:ext uri="{FF2B5EF4-FFF2-40B4-BE49-F238E27FC236}">
                      <a16:creationId xmlns:a16="http://schemas.microsoft.com/office/drawing/2014/main" id="{91DB17AE-224A-E21D-5DFB-5D7D5772E496}"/>
                    </a:ext>
                  </a:extLst>
                </p:cNvPr>
                <p:cNvPicPr/>
                <p:nvPr/>
              </p:nvPicPr>
              <p:blipFill>
                <a:blip r:embed="rId61"/>
                <a:stretch>
                  <a:fillRect/>
                </a:stretch>
              </p:blipFill>
              <p:spPr>
                <a:xfrm>
                  <a:off x="4805891" y="1015975"/>
                  <a:ext cx="5832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8" name="Ink 37">
                  <a:extLst>
                    <a:ext uri="{FF2B5EF4-FFF2-40B4-BE49-F238E27FC236}">
                      <a16:creationId xmlns:a16="http://schemas.microsoft.com/office/drawing/2014/main" id="{8EAE5A1D-F635-970D-0DF7-791CD424DA14}"/>
                    </a:ext>
                  </a:extLst>
                </p14:cNvPr>
                <p14:cNvContentPartPr/>
                <p14:nvPr/>
              </p14:nvContentPartPr>
              <p14:xfrm>
                <a:off x="4752971" y="1095175"/>
                <a:ext cx="178560" cy="14400"/>
              </p14:xfrm>
            </p:contentPart>
          </mc:Choice>
          <mc:Fallback xmlns="">
            <p:pic>
              <p:nvPicPr>
                <p:cNvPr id="38" name="Ink 37">
                  <a:extLst>
                    <a:ext uri="{FF2B5EF4-FFF2-40B4-BE49-F238E27FC236}">
                      <a16:creationId xmlns:a16="http://schemas.microsoft.com/office/drawing/2014/main" id="{8EAE5A1D-F635-970D-0DF7-791CD424DA14}"/>
                    </a:ext>
                  </a:extLst>
                </p:cNvPr>
                <p:cNvPicPr/>
                <p:nvPr/>
              </p:nvPicPr>
              <p:blipFill>
                <a:blip r:embed="rId63"/>
                <a:stretch>
                  <a:fillRect/>
                </a:stretch>
              </p:blipFill>
              <p:spPr>
                <a:xfrm>
                  <a:off x="4744331" y="1086175"/>
                  <a:ext cx="19620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9" name="Ink 38">
                  <a:extLst>
                    <a:ext uri="{FF2B5EF4-FFF2-40B4-BE49-F238E27FC236}">
                      <a16:creationId xmlns:a16="http://schemas.microsoft.com/office/drawing/2014/main" id="{654F759C-8E77-CCB6-479C-C612E60C9BC2}"/>
                    </a:ext>
                  </a:extLst>
                </p14:cNvPr>
                <p14:cNvContentPartPr/>
                <p14:nvPr/>
              </p14:nvContentPartPr>
              <p14:xfrm>
                <a:off x="5031971" y="984295"/>
                <a:ext cx="30600" cy="266760"/>
              </p14:xfrm>
            </p:contentPart>
          </mc:Choice>
          <mc:Fallback xmlns="">
            <p:pic>
              <p:nvPicPr>
                <p:cNvPr id="39" name="Ink 38">
                  <a:extLst>
                    <a:ext uri="{FF2B5EF4-FFF2-40B4-BE49-F238E27FC236}">
                      <a16:creationId xmlns:a16="http://schemas.microsoft.com/office/drawing/2014/main" id="{654F759C-8E77-CCB6-479C-C612E60C9BC2}"/>
                    </a:ext>
                  </a:extLst>
                </p:cNvPr>
                <p:cNvPicPr/>
                <p:nvPr/>
              </p:nvPicPr>
              <p:blipFill>
                <a:blip r:embed="rId65"/>
                <a:stretch>
                  <a:fillRect/>
                </a:stretch>
              </p:blipFill>
              <p:spPr>
                <a:xfrm>
                  <a:off x="5023331" y="975655"/>
                  <a:ext cx="48240" cy="284400"/>
                </a:xfrm>
                <a:prstGeom prst="rect">
                  <a:avLst/>
                </a:prstGeom>
              </p:spPr>
            </p:pic>
          </mc:Fallback>
        </mc:AlternateContent>
      </p:grpSp>
      <p:grpSp>
        <p:nvGrpSpPr>
          <p:cNvPr id="47" name="Group 46">
            <a:extLst>
              <a:ext uri="{FF2B5EF4-FFF2-40B4-BE49-F238E27FC236}">
                <a16:creationId xmlns:a16="http://schemas.microsoft.com/office/drawing/2014/main" id="{7CD29225-586F-C44E-2828-A01CA89A3B90}"/>
              </a:ext>
            </a:extLst>
          </p:cNvPr>
          <p:cNvGrpSpPr/>
          <p:nvPr/>
        </p:nvGrpSpPr>
        <p:grpSpPr>
          <a:xfrm>
            <a:off x="5506451" y="829495"/>
            <a:ext cx="1812600" cy="495000"/>
            <a:chOff x="5506451" y="829495"/>
            <a:chExt cx="1812600" cy="495000"/>
          </a:xfrm>
        </p:grpSpPr>
        <mc:AlternateContent xmlns:mc="http://schemas.openxmlformats.org/markup-compatibility/2006" xmlns:p14="http://schemas.microsoft.com/office/powerpoint/2010/main">
          <mc:Choice Requires="p14">
            <p:contentPart p14:bwMode="auto" r:id="rId66">
              <p14:nvContentPartPr>
                <p14:cNvPr id="41" name="Ink 40">
                  <a:extLst>
                    <a:ext uri="{FF2B5EF4-FFF2-40B4-BE49-F238E27FC236}">
                      <a16:creationId xmlns:a16="http://schemas.microsoft.com/office/drawing/2014/main" id="{D17DCC05-9F84-9539-9D78-5023ED0F9287}"/>
                    </a:ext>
                  </a:extLst>
                </p14:cNvPr>
                <p14:cNvContentPartPr/>
                <p14:nvPr/>
              </p14:nvContentPartPr>
              <p14:xfrm>
                <a:off x="5506451" y="1039735"/>
                <a:ext cx="513360" cy="284760"/>
              </p14:xfrm>
            </p:contentPart>
          </mc:Choice>
          <mc:Fallback xmlns="">
            <p:pic>
              <p:nvPicPr>
                <p:cNvPr id="41" name="Ink 40">
                  <a:extLst>
                    <a:ext uri="{FF2B5EF4-FFF2-40B4-BE49-F238E27FC236}">
                      <a16:creationId xmlns:a16="http://schemas.microsoft.com/office/drawing/2014/main" id="{D17DCC05-9F84-9539-9D78-5023ED0F9287}"/>
                    </a:ext>
                  </a:extLst>
                </p:cNvPr>
                <p:cNvPicPr/>
                <p:nvPr/>
              </p:nvPicPr>
              <p:blipFill>
                <a:blip r:embed="rId67"/>
                <a:stretch>
                  <a:fillRect/>
                </a:stretch>
              </p:blipFill>
              <p:spPr>
                <a:xfrm>
                  <a:off x="5497811" y="1031095"/>
                  <a:ext cx="531000" cy="3024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2" name="Ink 41">
                  <a:extLst>
                    <a:ext uri="{FF2B5EF4-FFF2-40B4-BE49-F238E27FC236}">
                      <a16:creationId xmlns:a16="http://schemas.microsoft.com/office/drawing/2014/main" id="{6F56108A-D4CB-947C-1FAB-2D3787CDB0C7}"/>
                    </a:ext>
                  </a:extLst>
                </p14:cNvPr>
                <p14:cNvContentPartPr/>
                <p14:nvPr/>
              </p14:nvContentPartPr>
              <p14:xfrm>
                <a:off x="6041051" y="1047295"/>
                <a:ext cx="154080" cy="246600"/>
              </p14:xfrm>
            </p:contentPart>
          </mc:Choice>
          <mc:Fallback xmlns="">
            <p:pic>
              <p:nvPicPr>
                <p:cNvPr id="42" name="Ink 41">
                  <a:extLst>
                    <a:ext uri="{FF2B5EF4-FFF2-40B4-BE49-F238E27FC236}">
                      <a16:creationId xmlns:a16="http://schemas.microsoft.com/office/drawing/2014/main" id="{6F56108A-D4CB-947C-1FAB-2D3787CDB0C7}"/>
                    </a:ext>
                  </a:extLst>
                </p:cNvPr>
                <p:cNvPicPr/>
                <p:nvPr/>
              </p:nvPicPr>
              <p:blipFill>
                <a:blip r:embed="rId69"/>
                <a:stretch>
                  <a:fillRect/>
                </a:stretch>
              </p:blipFill>
              <p:spPr>
                <a:xfrm>
                  <a:off x="6032411" y="1038295"/>
                  <a:ext cx="171720" cy="2642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3" name="Ink 42">
                  <a:extLst>
                    <a:ext uri="{FF2B5EF4-FFF2-40B4-BE49-F238E27FC236}">
                      <a16:creationId xmlns:a16="http://schemas.microsoft.com/office/drawing/2014/main" id="{81F189AA-8EE9-B8F7-C8AE-D552BFD06709}"/>
                    </a:ext>
                  </a:extLst>
                </p14:cNvPr>
                <p14:cNvContentPartPr/>
                <p14:nvPr/>
              </p14:nvContentPartPr>
              <p14:xfrm>
                <a:off x="6181811" y="973135"/>
                <a:ext cx="24120" cy="38160"/>
              </p14:xfrm>
            </p:contentPart>
          </mc:Choice>
          <mc:Fallback xmlns="">
            <p:pic>
              <p:nvPicPr>
                <p:cNvPr id="43" name="Ink 42">
                  <a:extLst>
                    <a:ext uri="{FF2B5EF4-FFF2-40B4-BE49-F238E27FC236}">
                      <a16:creationId xmlns:a16="http://schemas.microsoft.com/office/drawing/2014/main" id="{81F189AA-8EE9-B8F7-C8AE-D552BFD06709}"/>
                    </a:ext>
                  </a:extLst>
                </p:cNvPr>
                <p:cNvPicPr/>
                <p:nvPr/>
              </p:nvPicPr>
              <p:blipFill>
                <a:blip r:embed="rId71"/>
                <a:stretch>
                  <a:fillRect/>
                </a:stretch>
              </p:blipFill>
              <p:spPr>
                <a:xfrm>
                  <a:off x="6173171" y="964495"/>
                  <a:ext cx="4176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4" name="Ink 43">
                  <a:extLst>
                    <a:ext uri="{FF2B5EF4-FFF2-40B4-BE49-F238E27FC236}">
                      <a16:creationId xmlns:a16="http://schemas.microsoft.com/office/drawing/2014/main" id="{85136D1A-2FC6-2413-B1EB-AF50ECFE1B23}"/>
                    </a:ext>
                  </a:extLst>
                </p14:cNvPr>
                <p14:cNvContentPartPr/>
                <p14:nvPr/>
              </p14:nvContentPartPr>
              <p14:xfrm>
                <a:off x="6262451" y="829495"/>
                <a:ext cx="517680" cy="343800"/>
              </p14:xfrm>
            </p:contentPart>
          </mc:Choice>
          <mc:Fallback xmlns="">
            <p:pic>
              <p:nvPicPr>
                <p:cNvPr id="44" name="Ink 43">
                  <a:extLst>
                    <a:ext uri="{FF2B5EF4-FFF2-40B4-BE49-F238E27FC236}">
                      <a16:creationId xmlns:a16="http://schemas.microsoft.com/office/drawing/2014/main" id="{85136D1A-2FC6-2413-B1EB-AF50ECFE1B23}"/>
                    </a:ext>
                  </a:extLst>
                </p:cNvPr>
                <p:cNvPicPr/>
                <p:nvPr/>
              </p:nvPicPr>
              <p:blipFill>
                <a:blip r:embed="rId73"/>
                <a:stretch>
                  <a:fillRect/>
                </a:stretch>
              </p:blipFill>
              <p:spPr>
                <a:xfrm>
                  <a:off x="6253451" y="820855"/>
                  <a:ext cx="535320" cy="3614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5" name="Ink 44">
                  <a:extLst>
                    <a:ext uri="{FF2B5EF4-FFF2-40B4-BE49-F238E27FC236}">
                      <a16:creationId xmlns:a16="http://schemas.microsoft.com/office/drawing/2014/main" id="{2380D0DC-F0B6-63F6-D6BC-63703CE229EB}"/>
                    </a:ext>
                  </a:extLst>
                </p14:cNvPr>
                <p14:cNvContentPartPr/>
                <p14:nvPr/>
              </p14:nvContentPartPr>
              <p14:xfrm>
                <a:off x="6657011" y="991495"/>
                <a:ext cx="662040" cy="167040"/>
              </p14:xfrm>
            </p:contentPart>
          </mc:Choice>
          <mc:Fallback xmlns="">
            <p:pic>
              <p:nvPicPr>
                <p:cNvPr id="45" name="Ink 44">
                  <a:extLst>
                    <a:ext uri="{FF2B5EF4-FFF2-40B4-BE49-F238E27FC236}">
                      <a16:creationId xmlns:a16="http://schemas.microsoft.com/office/drawing/2014/main" id="{2380D0DC-F0B6-63F6-D6BC-63703CE229EB}"/>
                    </a:ext>
                  </a:extLst>
                </p:cNvPr>
                <p:cNvPicPr/>
                <p:nvPr/>
              </p:nvPicPr>
              <p:blipFill>
                <a:blip r:embed="rId75"/>
                <a:stretch>
                  <a:fillRect/>
                </a:stretch>
              </p:blipFill>
              <p:spPr>
                <a:xfrm>
                  <a:off x="6648011" y="982855"/>
                  <a:ext cx="67968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6" name="Ink 45">
                  <a:extLst>
                    <a:ext uri="{FF2B5EF4-FFF2-40B4-BE49-F238E27FC236}">
                      <a16:creationId xmlns:a16="http://schemas.microsoft.com/office/drawing/2014/main" id="{0DE5C43E-DE7E-3517-07D9-A7D5AA168051}"/>
                    </a:ext>
                  </a:extLst>
                </p14:cNvPr>
                <p14:cNvContentPartPr/>
                <p14:nvPr/>
              </p14:nvContentPartPr>
              <p14:xfrm>
                <a:off x="6925931" y="904375"/>
                <a:ext cx="19080" cy="17280"/>
              </p14:xfrm>
            </p:contentPart>
          </mc:Choice>
          <mc:Fallback xmlns="">
            <p:pic>
              <p:nvPicPr>
                <p:cNvPr id="46" name="Ink 45">
                  <a:extLst>
                    <a:ext uri="{FF2B5EF4-FFF2-40B4-BE49-F238E27FC236}">
                      <a16:creationId xmlns:a16="http://schemas.microsoft.com/office/drawing/2014/main" id="{0DE5C43E-DE7E-3517-07D9-A7D5AA168051}"/>
                    </a:ext>
                  </a:extLst>
                </p:cNvPr>
                <p:cNvPicPr/>
                <p:nvPr/>
              </p:nvPicPr>
              <p:blipFill>
                <a:blip r:embed="rId77"/>
                <a:stretch>
                  <a:fillRect/>
                </a:stretch>
              </p:blipFill>
              <p:spPr>
                <a:xfrm>
                  <a:off x="6916931" y="895735"/>
                  <a:ext cx="36720" cy="34920"/>
                </a:xfrm>
                <a:prstGeom prst="rect">
                  <a:avLst/>
                </a:prstGeom>
              </p:spPr>
            </p:pic>
          </mc:Fallback>
        </mc:AlternateContent>
      </p:grpSp>
      <p:grpSp>
        <p:nvGrpSpPr>
          <p:cNvPr id="68" name="Group 67">
            <a:extLst>
              <a:ext uri="{FF2B5EF4-FFF2-40B4-BE49-F238E27FC236}">
                <a16:creationId xmlns:a16="http://schemas.microsoft.com/office/drawing/2014/main" id="{679F2F28-4742-A672-A018-BB33DECF5761}"/>
              </a:ext>
            </a:extLst>
          </p:cNvPr>
          <p:cNvGrpSpPr/>
          <p:nvPr/>
        </p:nvGrpSpPr>
        <p:grpSpPr>
          <a:xfrm>
            <a:off x="2745611" y="1595215"/>
            <a:ext cx="2263680" cy="442080"/>
            <a:chOff x="2745611" y="1595215"/>
            <a:chExt cx="2263680" cy="442080"/>
          </a:xfrm>
        </p:grpSpPr>
        <mc:AlternateContent xmlns:mc="http://schemas.openxmlformats.org/markup-compatibility/2006" xmlns:p14="http://schemas.microsoft.com/office/powerpoint/2010/main">
          <mc:Choice Requires="p14">
            <p:contentPart p14:bwMode="auto" r:id="rId78">
              <p14:nvContentPartPr>
                <p14:cNvPr id="48" name="Ink 47">
                  <a:extLst>
                    <a:ext uri="{FF2B5EF4-FFF2-40B4-BE49-F238E27FC236}">
                      <a16:creationId xmlns:a16="http://schemas.microsoft.com/office/drawing/2014/main" id="{12D6EB8D-10AD-9BD3-9654-5D547E9CB0C8}"/>
                    </a:ext>
                  </a:extLst>
                </p14:cNvPr>
                <p14:cNvContentPartPr/>
                <p14:nvPr/>
              </p14:nvContentPartPr>
              <p14:xfrm>
                <a:off x="2745611" y="1622575"/>
                <a:ext cx="41040" cy="325440"/>
              </p14:xfrm>
            </p:contentPart>
          </mc:Choice>
          <mc:Fallback xmlns="">
            <p:pic>
              <p:nvPicPr>
                <p:cNvPr id="48" name="Ink 47">
                  <a:extLst>
                    <a:ext uri="{FF2B5EF4-FFF2-40B4-BE49-F238E27FC236}">
                      <a16:creationId xmlns:a16="http://schemas.microsoft.com/office/drawing/2014/main" id="{12D6EB8D-10AD-9BD3-9654-5D547E9CB0C8}"/>
                    </a:ext>
                  </a:extLst>
                </p:cNvPr>
                <p:cNvPicPr/>
                <p:nvPr/>
              </p:nvPicPr>
              <p:blipFill>
                <a:blip r:embed="rId79"/>
                <a:stretch>
                  <a:fillRect/>
                </a:stretch>
              </p:blipFill>
              <p:spPr>
                <a:xfrm>
                  <a:off x="2736971" y="1613575"/>
                  <a:ext cx="58680" cy="3430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9" name="Ink 48">
                  <a:extLst>
                    <a:ext uri="{FF2B5EF4-FFF2-40B4-BE49-F238E27FC236}">
                      <a16:creationId xmlns:a16="http://schemas.microsoft.com/office/drawing/2014/main" id="{4766B265-5E2F-43B4-CF6C-5BF0C7DACC6C}"/>
                    </a:ext>
                  </a:extLst>
                </p14:cNvPr>
                <p14:cNvContentPartPr/>
                <p14:nvPr/>
              </p14:nvContentPartPr>
              <p14:xfrm>
                <a:off x="2925971" y="1714735"/>
                <a:ext cx="17280" cy="207720"/>
              </p14:xfrm>
            </p:contentPart>
          </mc:Choice>
          <mc:Fallback xmlns="">
            <p:pic>
              <p:nvPicPr>
                <p:cNvPr id="49" name="Ink 48">
                  <a:extLst>
                    <a:ext uri="{FF2B5EF4-FFF2-40B4-BE49-F238E27FC236}">
                      <a16:creationId xmlns:a16="http://schemas.microsoft.com/office/drawing/2014/main" id="{4766B265-5E2F-43B4-CF6C-5BF0C7DACC6C}"/>
                    </a:ext>
                  </a:extLst>
                </p:cNvPr>
                <p:cNvPicPr/>
                <p:nvPr/>
              </p:nvPicPr>
              <p:blipFill>
                <a:blip r:embed="rId81"/>
                <a:stretch>
                  <a:fillRect/>
                </a:stretch>
              </p:blipFill>
              <p:spPr>
                <a:xfrm>
                  <a:off x="2916971" y="1706095"/>
                  <a:ext cx="3492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0" name="Ink 49">
                  <a:extLst>
                    <a:ext uri="{FF2B5EF4-FFF2-40B4-BE49-F238E27FC236}">
                      <a16:creationId xmlns:a16="http://schemas.microsoft.com/office/drawing/2014/main" id="{8FEAA555-1A00-8022-0883-561697CFC4BF}"/>
                    </a:ext>
                  </a:extLst>
                </p14:cNvPr>
                <p14:cNvContentPartPr/>
                <p14:nvPr/>
              </p14:nvContentPartPr>
              <p14:xfrm>
                <a:off x="2924891" y="1730575"/>
                <a:ext cx="157680" cy="16200"/>
              </p14:xfrm>
            </p:contentPart>
          </mc:Choice>
          <mc:Fallback xmlns="">
            <p:pic>
              <p:nvPicPr>
                <p:cNvPr id="50" name="Ink 49">
                  <a:extLst>
                    <a:ext uri="{FF2B5EF4-FFF2-40B4-BE49-F238E27FC236}">
                      <a16:creationId xmlns:a16="http://schemas.microsoft.com/office/drawing/2014/main" id="{8FEAA555-1A00-8022-0883-561697CFC4BF}"/>
                    </a:ext>
                  </a:extLst>
                </p:cNvPr>
                <p:cNvPicPr/>
                <p:nvPr/>
              </p:nvPicPr>
              <p:blipFill>
                <a:blip r:embed="rId83"/>
                <a:stretch>
                  <a:fillRect/>
                </a:stretch>
              </p:blipFill>
              <p:spPr>
                <a:xfrm>
                  <a:off x="2915891" y="1721575"/>
                  <a:ext cx="17532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1" name="Ink 50">
                  <a:extLst>
                    <a:ext uri="{FF2B5EF4-FFF2-40B4-BE49-F238E27FC236}">
                      <a16:creationId xmlns:a16="http://schemas.microsoft.com/office/drawing/2014/main" id="{CB031547-93E3-5756-2A38-8074AC2B779F}"/>
                    </a:ext>
                  </a:extLst>
                </p14:cNvPr>
                <p14:cNvContentPartPr/>
                <p14:nvPr/>
              </p14:nvContentPartPr>
              <p14:xfrm>
                <a:off x="2898611" y="1769815"/>
                <a:ext cx="153000" cy="38880"/>
              </p14:xfrm>
            </p:contentPart>
          </mc:Choice>
          <mc:Fallback xmlns="">
            <p:pic>
              <p:nvPicPr>
                <p:cNvPr id="51" name="Ink 50">
                  <a:extLst>
                    <a:ext uri="{FF2B5EF4-FFF2-40B4-BE49-F238E27FC236}">
                      <a16:creationId xmlns:a16="http://schemas.microsoft.com/office/drawing/2014/main" id="{CB031547-93E3-5756-2A38-8074AC2B779F}"/>
                    </a:ext>
                  </a:extLst>
                </p:cNvPr>
                <p:cNvPicPr/>
                <p:nvPr/>
              </p:nvPicPr>
              <p:blipFill>
                <a:blip r:embed="rId85"/>
                <a:stretch>
                  <a:fillRect/>
                </a:stretch>
              </p:blipFill>
              <p:spPr>
                <a:xfrm>
                  <a:off x="2889611" y="1761175"/>
                  <a:ext cx="17064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2" name="Ink 51">
                  <a:extLst>
                    <a:ext uri="{FF2B5EF4-FFF2-40B4-BE49-F238E27FC236}">
                      <a16:creationId xmlns:a16="http://schemas.microsoft.com/office/drawing/2014/main" id="{6B8F028F-CDDD-3FE9-A634-C736EC7EE5A2}"/>
                    </a:ext>
                  </a:extLst>
                </p14:cNvPr>
                <p14:cNvContentPartPr/>
                <p14:nvPr/>
              </p14:nvContentPartPr>
              <p14:xfrm>
                <a:off x="2947571" y="1680175"/>
                <a:ext cx="163440" cy="7560"/>
              </p14:xfrm>
            </p:contentPart>
          </mc:Choice>
          <mc:Fallback xmlns="">
            <p:pic>
              <p:nvPicPr>
                <p:cNvPr id="52" name="Ink 51">
                  <a:extLst>
                    <a:ext uri="{FF2B5EF4-FFF2-40B4-BE49-F238E27FC236}">
                      <a16:creationId xmlns:a16="http://schemas.microsoft.com/office/drawing/2014/main" id="{6B8F028F-CDDD-3FE9-A634-C736EC7EE5A2}"/>
                    </a:ext>
                  </a:extLst>
                </p:cNvPr>
                <p:cNvPicPr/>
                <p:nvPr/>
              </p:nvPicPr>
              <p:blipFill>
                <a:blip r:embed="rId87"/>
                <a:stretch>
                  <a:fillRect/>
                </a:stretch>
              </p:blipFill>
              <p:spPr>
                <a:xfrm>
                  <a:off x="2938571" y="1671535"/>
                  <a:ext cx="18108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3" name="Ink 52">
                  <a:extLst>
                    <a:ext uri="{FF2B5EF4-FFF2-40B4-BE49-F238E27FC236}">
                      <a16:creationId xmlns:a16="http://schemas.microsoft.com/office/drawing/2014/main" id="{33680BB0-4563-9B5E-668D-17DC65DE82FF}"/>
                    </a:ext>
                  </a:extLst>
                </p14:cNvPr>
                <p14:cNvContentPartPr/>
                <p14:nvPr/>
              </p14:nvContentPartPr>
              <p14:xfrm>
                <a:off x="3198131" y="1595215"/>
                <a:ext cx="48600" cy="391680"/>
              </p14:xfrm>
            </p:contentPart>
          </mc:Choice>
          <mc:Fallback xmlns="">
            <p:pic>
              <p:nvPicPr>
                <p:cNvPr id="53" name="Ink 52">
                  <a:extLst>
                    <a:ext uri="{FF2B5EF4-FFF2-40B4-BE49-F238E27FC236}">
                      <a16:creationId xmlns:a16="http://schemas.microsoft.com/office/drawing/2014/main" id="{33680BB0-4563-9B5E-668D-17DC65DE82FF}"/>
                    </a:ext>
                  </a:extLst>
                </p:cNvPr>
                <p:cNvPicPr/>
                <p:nvPr/>
              </p:nvPicPr>
              <p:blipFill>
                <a:blip r:embed="rId89"/>
                <a:stretch>
                  <a:fillRect/>
                </a:stretch>
              </p:blipFill>
              <p:spPr>
                <a:xfrm>
                  <a:off x="3189491" y="1586575"/>
                  <a:ext cx="66240" cy="4093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5" name="Ink 54">
                  <a:extLst>
                    <a:ext uri="{FF2B5EF4-FFF2-40B4-BE49-F238E27FC236}">
                      <a16:creationId xmlns:a16="http://schemas.microsoft.com/office/drawing/2014/main" id="{A255D40E-3BF2-EF36-DBED-FB594DDE5338}"/>
                    </a:ext>
                  </a:extLst>
                </p14:cNvPr>
                <p14:cNvContentPartPr/>
                <p14:nvPr/>
              </p14:nvContentPartPr>
              <p14:xfrm>
                <a:off x="3460931" y="1793215"/>
                <a:ext cx="200880" cy="8640"/>
              </p14:xfrm>
            </p:contentPart>
          </mc:Choice>
          <mc:Fallback xmlns="">
            <p:pic>
              <p:nvPicPr>
                <p:cNvPr id="55" name="Ink 54">
                  <a:extLst>
                    <a:ext uri="{FF2B5EF4-FFF2-40B4-BE49-F238E27FC236}">
                      <a16:creationId xmlns:a16="http://schemas.microsoft.com/office/drawing/2014/main" id="{A255D40E-3BF2-EF36-DBED-FB594DDE5338}"/>
                    </a:ext>
                  </a:extLst>
                </p:cNvPr>
                <p:cNvPicPr/>
                <p:nvPr/>
              </p:nvPicPr>
              <p:blipFill>
                <a:blip r:embed="rId91"/>
                <a:stretch>
                  <a:fillRect/>
                </a:stretch>
              </p:blipFill>
              <p:spPr>
                <a:xfrm>
                  <a:off x="3452291" y="1784575"/>
                  <a:ext cx="21852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6" name="Ink 55">
                  <a:extLst>
                    <a:ext uri="{FF2B5EF4-FFF2-40B4-BE49-F238E27FC236}">
                      <a16:creationId xmlns:a16="http://schemas.microsoft.com/office/drawing/2014/main" id="{F048E809-6CAE-4795-16C7-7E7E554D3175}"/>
                    </a:ext>
                  </a:extLst>
                </p14:cNvPr>
                <p14:cNvContentPartPr/>
                <p14:nvPr/>
              </p14:nvContentPartPr>
              <p14:xfrm>
                <a:off x="3433931" y="1916335"/>
                <a:ext cx="248400" cy="22680"/>
              </p14:xfrm>
            </p:contentPart>
          </mc:Choice>
          <mc:Fallback xmlns="">
            <p:pic>
              <p:nvPicPr>
                <p:cNvPr id="56" name="Ink 55">
                  <a:extLst>
                    <a:ext uri="{FF2B5EF4-FFF2-40B4-BE49-F238E27FC236}">
                      <a16:creationId xmlns:a16="http://schemas.microsoft.com/office/drawing/2014/main" id="{F048E809-6CAE-4795-16C7-7E7E554D3175}"/>
                    </a:ext>
                  </a:extLst>
                </p:cNvPr>
                <p:cNvPicPr/>
                <p:nvPr/>
              </p:nvPicPr>
              <p:blipFill>
                <a:blip r:embed="rId93"/>
                <a:stretch>
                  <a:fillRect/>
                </a:stretch>
              </p:blipFill>
              <p:spPr>
                <a:xfrm>
                  <a:off x="3424931" y="1907695"/>
                  <a:ext cx="26604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8" name="Ink 57">
                  <a:extLst>
                    <a:ext uri="{FF2B5EF4-FFF2-40B4-BE49-F238E27FC236}">
                      <a16:creationId xmlns:a16="http://schemas.microsoft.com/office/drawing/2014/main" id="{31568763-2431-96F9-DE5C-D5A76B99CE82}"/>
                    </a:ext>
                  </a:extLst>
                </p14:cNvPr>
                <p14:cNvContentPartPr/>
                <p14:nvPr/>
              </p14:nvContentPartPr>
              <p14:xfrm>
                <a:off x="3844691" y="1715815"/>
                <a:ext cx="12960" cy="302400"/>
              </p14:xfrm>
            </p:contentPart>
          </mc:Choice>
          <mc:Fallback xmlns="">
            <p:pic>
              <p:nvPicPr>
                <p:cNvPr id="58" name="Ink 57">
                  <a:extLst>
                    <a:ext uri="{FF2B5EF4-FFF2-40B4-BE49-F238E27FC236}">
                      <a16:creationId xmlns:a16="http://schemas.microsoft.com/office/drawing/2014/main" id="{31568763-2431-96F9-DE5C-D5A76B99CE82}"/>
                    </a:ext>
                  </a:extLst>
                </p:cNvPr>
                <p:cNvPicPr/>
                <p:nvPr/>
              </p:nvPicPr>
              <p:blipFill>
                <a:blip r:embed="rId95"/>
                <a:stretch>
                  <a:fillRect/>
                </a:stretch>
              </p:blipFill>
              <p:spPr>
                <a:xfrm>
                  <a:off x="3836051" y="1707175"/>
                  <a:ext cx="30600" cy="3200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9" name="Ink 58">
                  <a:extLst>
                    <a:ext uri="{FF2B5EF4-FFF2-40B4-BE49-F238E27FC236}">
                      <a16:creationId xmlns:a16="http://schemas.microsoft.com/office/drawing/2014/main" id="{B6EE7652-0A96-C846-057A-9B9125B564F7}"/>
                    </a:ext>
                  </a:extLst>
                </p14:cNvPr>
                <p14:cNvContentPartPr/>
                <p14:nvPr/>
              </p14:nvContentPartPr>
              <p14:xfrm>
                <a:off x="4021091" y="1797175"/>
                <a:ext cx="129960" cy="196920"/>
              </p14:xfrm>
            </p:contentPart>
          </mc:Choice>
          <mc:Fallback xmlns="">
            <p:pic>
              <p:nvPicPr>
                <p:cNvPr id="59" name="Ink 58">
                  <a:extLst>
                    <a:ext uri="{FF2B5EF4-FFF2-40B4-BE49-F238E27FC236}">
                      <a16:creationId xmlns:a16="http://schemas.microsoft.com/office/drawing/2014/main" id="{B6EE7652-0A96-C846-057A-9B9125B564F7}"/>
                    </a:ext>
                  </a:extLst>
                </p:cNvPr>
                <p:cNvPicPr/>
                <p:nvPr/>
              </p:nvPicPr>
              <p:blipFill>
                <a:blip r:embed="rId97"/>
                <a:stretch>
                  <a:fillRect/>
                </a:stretch>
              </p:blipFill>
              <p:spPr>
                <a:xfrm>
                  <a:off x="4012451" y="1788535"/>
                  <a:ext cx="14760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0" name="Ink 59">
                  <a:extLst>
                    <a:ext uri="{FF2B5EF4-FFF2-40B4-BE49-F238E27FC236}">
                      <a16:creationId xmlns:a16="http://schemas.microsoft.com/office/drawing/2014/main" id="{E578D1B3-D170-169D-32C7-CC8C6956A445}"/>
                    </a:ext>
                  </a:extLst>
                </p14:cNvPr>
                <p14:cNvContentPartPr/>
                <p14:nvPr/>
              </p14:nvContentPartPr>
              <p14:xfrm>
                <a:off x="4031171" y="1800775"/>
                <a:ext cx="205920" cy="13680"/>
              </p14:xfrm>
            </p:contentPart>
          </mc:Choice>
          <mc:Fallback xmlns="">
            <p:pic>
              <p:nvPicPr>
                <p:cNvPr id="60" name="Ink 59">
                  <a:extLst>
                    <a:ext uri="{FF2B5EF4-FFF2-40B4-BE49-F238E27FC236}">
                      <a16:creationId xmlns:a16="http://schemas.microsoft.com/office/drawing/2014/main" id="{E578D1B3-D170-169D-32C7-CC8C6956A445}"/>
                    </a:ext>
                  </a:extLst>
                </p:cNvPr>
                <p:cNvPicPr/>
                <p:nvPr/>
              </p:nvPicPr>
              <p:blipFill>
                <a:blip r:embed="rId99"/>
                <a:stretch>
                  <a:fillRect/>
                </a:stretch>
              </p:blipFill>
              <p:spPr>
                <a:xfrm>
                  <a:off x="4022531" y="1792135"/>
                  <a:ext cx="22356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1" name="Ink 60">
                  <a:extLst>
                    <a:ext uri="{FF2B5EF4-FFF2-40B4-BE49-F238E27FC236}">
                      <a16:creationId xmlns:a16="http://schemas.microsoft.com/office/drawing/2014/main" id="{088CA293-E95C-2648-ACE0-DA24651ED5E0}"/>
                    </a:ext>
                  </a:extLst>
                </p14:cNvPr>
                <p14:cNvContentPartPr/>
                <p14:nvPr/>
              </p14:nvContentPartPr>
              <p14:xfrm>
                <a:off x="4398011" y="1834975"/>
                <a:ext cx="51840" cy="157680"/>
              </p14:xfrm>
            </p:contentPart>
          </mc:Choice>
          <mc:Fallback xmlns="">
            <p:pic>
              <p:nvPicPr>
                <p:cNvPr id="61" name="Ink 60">
                  <a:extLst>
                    <a:ext uri="{FF2B5EF4-FFF2-40B4-BE49-F238E27FC236}">
                      <a16:creationId xmlns:a16="http://schemas.microsoft.com/office/drawing/2014/main" id="{088CA293-E95C-2648-ACE0-DA24651ED5E0}"/>
                    </a:ext>
                  </a:extLst>
                </p:cNvPr>
                <p:cNvPicPr/>
                <p:nvPr/>
              </p:nvPicPr>
              <p:blipFill>
                <a:blip r:embed="rId101"/>
                <a:stretch>
                  <a:fillRect/>
                </a:stretch>
              </p:blipFill>
              <p:spPr>
                <a:xfrm>
                  <a:off x="4389371" y="1825975"/>
                  <a:ext cx="6948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2" name="Ink 61">
                  <a:extLst>
                    <a:ext uri="{FF2B5EF4-FFF2-40B4-BE49-F238E27FC236}">
                      <a16:creationId xmlns:a16="http://schemas.microsoft.com/office/drawing/2014/main" id="{EEA68DC1-58AA-557F-C947-5AB6D69C2429}"/>
                    </a:ext>
                  </a:extLst>
                </p14:cNvPr>
                <p14:cNvContentPartPr/>
                <p14:nvPr/>
              </p14:nvContentPartPr>
              <p14:xfrm>
                <a:off x="4306571" y="1926415"/>
                <a:ext cx="200160" cy="30600"/>
              </p14:xfrm>
            </p:contentPart>
          </mc:Choice>
          <mc:Fallback xmlns="">
            <p:pic>
              <p:nvPicPr>
                <p:cNvPr id="62" name="Ink 61">
                  <a:extLst>
                    <a:ext uri="{FF2B5EF4-FFF2-40B4-BE49-F238E27FC236}">
                      <a16:creationId xmlns:a16="http://schemas.microsoft.com/office/drawing/2014/main" id="{EEA68DC1-58AA-557F-C947-5AB6D69C2429}"/>
                    </a:ext>
                  </a:extLst>
                </p:cNvPr>
                <p:cNvPicPr/>
                <p:nvPr/>
              </p:nvPicPr>
              <p:blipFill>
                <a:blip r:embed="rId103"/>
                <a:stretch>
                  <a:fillRect/>
                </a:stretch>
              </p:blipFill>
              <p:spPr>
                <a:xfrm>
                  <a:off x="4297571" y="1917415"/>
                  <a:ext cx="21780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3" name="Ink 62">
                  <a:extLst>
                    <a:ext uri="{FF2B5EF4-FFF2-40B4-BE49-F238E27FC236}">
                      <a16:creationId xmlns:a16="http://schemas.microsoft.com/office/drawing/2014/main" id="{5DA830CF-9757-5450-8F95-3E0084ED52B1}"/>
                    </a:ext>
                  </a:extLst>
                </p14:cNvPr>
                <p14:cNvContentPartPr/>
                <p14:nvPr/>
              </p14:nvContentPartPr>
              <p14:xfrm>
                <a:off x="4583051" y="1824895"/>
                <a:ext cx="146520" cy="187920"/>
              </p14:xfrm>
            </p:contentPart>
          </mc:Choice>
          <mc:Fallback xmlns="">
            <p:pic>
              <p:nvPicPr>
                <p:cNvPr id="63" name="Ink 62">
                  <a:extLst>
                    <a:ext uri="{FF2B5EF4-FFF2-40B4-BE49-F238E27FC236}">
                      <a16:creationId xmlns:a16="http://schemas.microsoft.com/office/drawing/2014/main" id="{5DA830CF-9757-5450-8F95-3E0084ED52B1}"/>
                    </a:ext>
                  </a:extLst>
                </p:cNvPr>
                <p:cNvPicPr/>
                <p:nvPr/>
              </p:nvPicPr>
              <p:blipFill>
                <a:blip r:embed="rId105"/>
                <a:stretch>
                  <a:fillRect/>
                </a:stretch>
              </p:blipFill>
              <p:spPr>
                <a:xfrm>
                  <a:off x="4574051" y="1816255"/>
                  <a:ext cx="16416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4" name="Ink 63">
                  <a:extLst>
                    <a:ext uri="{FF2B5EF4-FFF2-40B4-BE49-F238E27FC236}">
                      <a16:creationId xmlns:a16="http://schemas.microsoft.com/office/drawing/2014/main" id="{19A2FC64-46D7-9142-B508-82CAA70A83F1}"/>
                    </a:ext>
                  </a:extLst>
                </p14:cNvPr>
                <p14:cNvContentPartPr/>
                <p14:nvPr/>
              </p14:nvContentPartPr>
              <p14:xfrm>
                <a:off x="4601411" y="1823095"/>
                <a:ext cx="192240" cy="24480"/>
              </p14:xfrm>
            </p:contentPart>
          </mc:Choice>
          <mc:Fallback xmlns="">
            <p:pic>
              <p:nvPicPr>
                <p:cNvPr id="64" name="Ink 63">
                  <a:extLst>
                    <a:ext uri="{FF2B5EF4-FFF2-40B4-BE49-F238E27FC236}">
                      <a16:creationId xmlns:a16="http://schemas.microsoft.com/office/drawing/2014/main" id="{19A2FC64-46D7-9142-B508-82CAA70A83F1}"/>
                    </a:ext>
                  </a:extLst>
                </p:cNvPr>
                <p:cNvPicPr/>
                <p:nvPr/>
              </p:nvPicPr>
              <p:blipFill>
                <a:blip r:embed="rId107"/>
                <a:stretch>
                  <a:fillRect/>
                </a:stretch>
              </p:blipFill>
              <p:spPr>
                <a:xfrm>
                  <a:off x="4592771" y="1814455"/>
                  <a:ext cx="20988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5" name="Ink 64">
                  <a:extLst>
                    <a:ext uri="{FF2B5EF4-FFF2-40B4-BE49-F238E27FC236}">
                      <a16:creationId xmlns:a16="http://schemas.microsoft.com/office/drawing/2014/main" id="{3B548ADD-7B3A-5803-E7C3-8B0DC9B59710}"/>
                    </a:ext>
                  </a:extLst>
                </p14:cNvPr>
                <p14:cNvContentPartPr/>
                <p14:nvPr/>
              </p14:nvContentPartPr>
              <p14:xfrm>
                <a:off x="4637771" y="1735615"/>
                <a:ext cx="157680" cy="14400"/>
              </p14:xfrm>
            </p:contentPart>
          </mc:Choice>
          <mc:Fallback xmlns="">
            <p:pic>
              <p:nvPicPr>
                <p:cNvPr id="65" name="Ink 64">
                  <a:extLst>
                    <a:ext uri="{FF2B5EF4-FFF2-40B4-BE49-F238E27FC236}">
                      <a16:creationId xmlns:a16="http://schemas.microsoft.com/office/drawing/2014/main" id="{3B548ADD-7B3A-5803-E7C3-8B0DC9B59710}"/>
                    </a:ext>
                  </a:extLst>
                </p:cNvPr>
                <p:cNvPicPr/>
                <p:nvPr/>
              </p:nvPicPr>
              <p:blipFill>
                <a:blip r:embed="rId109"/>
                <a:stretch>
                  <a:fillRect/>
                </a:stretch>
              </p:blipFill>
              <p:spPr>
                <a:xfrm>
                  <a:off x="4629131" y="1726615"/>
                  <a:ext cx="17532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6" name="Ink 65">
                  <a:extLst>
                    <a:ext uri="{FF2B5EF4-FFF2-40B4-BE49-F238E27FC236}">
                      <a16:creationId xmlns:a16="http://schemas.microsoft.com/office/drawing/2014/main" id="{F0FE945A-772B-4AD8-E822-872B5CC03242}"/>
                    </a:ext>
                  </a:extLst>
                </p14:cNvPr>
                <p14:cNvContentPartPr/>
                <p14:nvPr/>
              </p14:nvContentPartPr>
              <p14:xfrm>
                <a:off x="4032611" y="1722655"/>
                <a:ext cx="297360" cy="23400"/>
              </p14:xfrm>
            </p:contentPart>
          </mc:Choice>
          <mc:Fallback xmlns="">
            <p:pic>
              <p:nvPicPr>
                <p:cNvPr id="66" name="Ink 65">
                  <a:extLst>
                    <a:ext uri="{FF2B5EF4-FFF2-40B4-BE49-F238E27FC236}">
                      <a16:creationId xmlns:a16="http://schemas.microsoft.com/office/drawing/2014/main" id="{F0FE945A-772B-4AD8-E822-872B5CC03242}"/>
                    </a:ext>
                  </a:extLst>
                </p:cNvPr>
                <p:cNvPicPr/>
                <p:nvPr/>
              </p:nvPicPr>
              <p:blipFill>
                <a:blip r:embed="rId111"/>
                <a:stretch>
                  <a:fillRect/>
                </a:stretch>
              </p:blipFill>
              <p:spPr>
                <a:xfrm>
                  <a:off x="4023611" y="1713655"/>
                  <a:ext cx="31500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7" name="Ink 66">
                  <a:extLst>
                    <a:ext uri="{FF2B5EF4-FFF2-40B4-BE49-F238E27FC236}">
                      <a16:creationId xmlns:a16="http://schemas.microsoft.com/office/drawing/2014/main" id="{80E5D21F-70C1-6EC3-0B1A-007511033DB7}"/>
                    </a:ext>
                  </a:extLst>
                </p14:cNvPr>
                <p14:cNvContentPartPr/>
                <p14:nvPr/>
              </p14:nvContentPartPr>
              <p14:xfrm>
                <a:off x="4992371" y="1698535"/>
                <a:ext cx="16920" cy="338760"/>
              </p14:xfrm>
            </p:contentPart>
          </mc:Choice>
          <mc:Fallback xmlns="">
            <p:pic>
              <p:nvPicPr>
                <p:cNvPr id="67" name="Ink 66">
                  <a:extLst>
                    <a:ext uri="{FF2B5EF4-FFF2-40B4-BE49-F238E27FC236}">
                      <a16:creationId xmlns:a16="http://schemas.microsoft.com/office/drawing/2014/main" id="{80E5D21F-70C1-6EC3-0B1A-007511033DB7}"/>
                    </a:ext>
                  </a:extLst>
                </p:cNvPr>
                <p:cNvPicPr/>
                <p:nvPr/>
              </p:nvPicPr>
              <p:blipFill>
                <a:blip r:embed="rId113"/>
                <a:stretch>
                  <a:fillRect/>
                </a:stretch>
              </p:blipFill>
              <p:spPr>
                <a:xfrm>
                  <a:off x="4983731" y="1689895"/>
                  <a:ext cx="34560" cy="356400"/>
                </a:xfrm>
                <a:prstGeom prst="rect">
                  <a:avLst/>
                </a:prstGeom>
              </p:spPr>
            </p:pic>
          </mc:Fallback>
        </mc:AlternateContent>
      </p:grpSp>
      <p:grpSp>
        <p:nvGrpSpPr>
          <p:cNvPr id="71" name="Group 70">
            <a:extLst>
              <a:ext uri="{FF2B5EF4-FFF2-40B4-BE49-F238E27FC236}">
                <a16:creationId xmlns:a16="http://schemas.microsoft.com/office/drawing/2014/main" id="{6F42474D-E44B-1335-8664-9FA17B89B5DF}"/>
              </a:ext>
            </a:extLst>
          </p:cNvPr>
          <p:cNvGrpSpPr/>
          <p:nvPr/>
        </p:nvGrpSpPr>
        <p:grpSpPr>
          <a:xfrm>
            <a:off x="3323051" y="2601415"/>
            <a:ext cx="209160" cy="105480"/>
            <a:chOff x="3323051" y="2601415"/>
            <a:chExt cx="209160" cy="105480"/>
          </a:xfrm>
        </p:grpSpPr>
        <mc:AlternateContent xmlns:mc="http://schemas.openxmlformats.org/markup-compatibility/2006" xmlns:p14="http://schemas.microsoft.com/office/powerpoint/2010/main">
          <mc:Choice Requires="p14">
            <p:contentPart p14:bwMode="auto" r:id="rId114">
              <p14:nvContentPartPr>
                <p14:cNvPr id="69" name="Ink 68">
                  <a:extLst>
                    <a:ext uri="{FF2B5EF4-FFF2-40B4-BE49-F238E27FC236}">
                      <a16:creationId xmlns:a16="http://schemas.microsoft.com/office/drawing/2014/main" id="{8F0209E8-A2B9-3855-5244-6D54EDCFDE6E}"/>
                    </a:ext>
                  </a:extLst>
                </p14:cNvPr>
                <p14:cNvContentPartPr/>
                <p14:nvPr/>
              </p14:nvContentPartPr>
              <p14:xfrm>
                <a:off x="3323051" y="2601415"/>
                <a:ext cx="206280" cy="23040"/>
              </p14:xfrm>
            </p:contentPart>
          </mc:Choice>
          <mc:Fallback xmlns="">
            <p:pic>
              <p:nvPicPr>
                <p:cNvPr id="69" name="Ink 68">
                  <a:extLst>
                    <a:ext uri="{FF2B5EF4-FFF2-40B4-BE49-F238E27FC236}">
                      <a16:creationId xmlns:a16="http://schemas.microsoft.com/office/drawing/2014/main" id="{8F0209E8-A2B9-3855-5244-6D54EDCFDE6E}"/>
                    </a:ext>
                  </a:extLst>
                </p:cNvPr>
                <p:cNvPicPr/>
                <p:nvPr/>
              </p:nvPicPr>
              <p:blipFill>
                <a:blip r:embed="rId115"/>
                <a:stretch>
                  <a:fillRect/>
                </a:stretch>
              </p:blipFill>
              <p:spPr>
                <a:xfrm>
                  <a:off x="3314411" y="2592775"/>
                  <a:ext cx="22392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0" name="Ink 69">
                  <a:extLst>
                    <a:ext uri="{FF2B5EF4-FFF2-40B4-BE49-F238E27FC236}">
                      <a16:creationId xmlns:a16="http://schemas.microsoft.com/office/drawing/2014/main" id="{117097C4-EB8C-DA50-8A14-71BFA4529131}"/>
                    </a:ext>
                  </a:extLst>
                </p14:cNvPr>
                <p14:cNvContentPartPr/>
                <p14:nvPr/>
              </p14:nvContentPartPr>
              <p14:xfrm>
                <a:off x="3325211" y="2697535"/>
                <a:ext cx="207000" cy="9360"/>
              </p14:xfrm>
            </p:contentPart>
          </mc:Choice>
          <mc:Fallback xmlns="">
            <p:pic>
              <p:nvPicPr>
                <p:cNvPr id="70" name="Ink 69">
                  <a:extLst>
                    <a:ext uri="{FF2B5EF4-FFF2-40B4-BE49-F238E27FC236}">
                      <a16:creationId xmlns:a16="http://schemas.microsoft.com/office/drawing/2014/main" id="{117097C4-EB8C-DA50-8A14-71BFA4529131}"/>
                    </a:ext>
                  </a:extLst>
                </p:cNvPr>
                <p:cNvPicPr/>
                <p:nvPr/>
              </p:nvPicPr>
              <p:blipFill>
                <a:blip r:embed="rId117"/>
                <a:stretch>
                  <a:fillRect/>
                </a:stretch>
              </p:blipFill>
              <p:spPr>
                <a:xfrm>
                  <a:off x="3316211" y="2688535"/>
                  <a:ext cx="224640" cy="27000"/>
                </a:xfrm>
                <a:prstGeom prst="rect">
                  <a:avLst/>
                </a:prstGeom>
              </p:spPr>
            </p:pic>
          </mc:Fallback>
        </mc:AlternateContent>
      </p:grpSp>
      <p:grpSp>
        <p:nvGrpSpPr>
          <p:cNvPr id="80" name="Group 79">
            <a:extLst>
              <a:ext uri="{FF2B5EF4-FFF2-40B4-BE49-F238E27FC236}">
                <a16:creationId xmlns:a16="http://schemas.microsoft.com/office/drawing/2014/main" id="{3AC0F76D-2F8C-2188-3F37-67974096A6CE}"/>
              </a:ext>
            </a:extLst>
          </p:cNvPr>
          <p:cNvGrpSpPr/>
          <p:nvPr/>
        </p:nvGrpSpPr>
        <p:grpSpPr>
          <a:xfrm>
            <a:off x="3847571" y="2519695"/>
            <a:ext cx="1134720" cy="420840"/>
            <a:chOff x="3847571" y="2519695"/>
            <a:chExt cx="1134720" cy="420840"/>
          </a:xfrm>
        </p:grpSpPr>
        <mc:AlternateContent xmlns:mc="http://schemas.openxmlformats.org/markup-compatibility/2006" xmlns:p14="http://schemas.microsoft.com/office/powerpoint/2010/main">
          <mc:Choice Requires="p14">
            <p:contentPart p14:bwMode="auto" r:id="rId118">
              <p14:nvContentPartPr>
                <p14:cNvPr id="72" name="Ink 71">
                  <a:extLst>
                    <a:ext uri="{FF2B5EF4-FFF2-40B4-BE49-F238E27FC236}">
                      <a16:creationId xmlns:a16="http://schemas.microsoft.com/office/drawing/2014/main" id="{4AE83A79-8283-C94D-5B40-FF63A8CCEF9E}"/>
                    </a:ext>
                  </a:extLst>
                </p14:cNvPr>
                <p14:cNvContentPartPr/>
                <p14:nvPr/>
              </p14:nvContentPartPr>
              <p14:xfrm>
                <a:off x="3847571" y="2519695"/>
                <a:ext cx="191160" cy="213840"/>
              </p14:xfrm>
            </p:contentPart>
          </mc:Choice>
          <mc:Fallback xmlns="">
            <p:pic>
              <p:nvPicPr>
                <p:cNvPr id="72" name="Ink 71">
                  <a:extLst>
                    <a:ext uri="{FF2B5EF4-FFF2-40B4-BE49-F238E27FC236}">
                      <a16:creationId xmlns:a16="http://schemas.microsoft.com/office/drawing/2014/main" id="{4AE83A79-8283-C94D-5B40-FF63A8CCEF9E}"/>
                    </a:ext>
                  </a:extLst>
                </p:cNvPr>
                <p:cNvPicPr/>
                <p:nvPr/>
              </p:nvPicPr>
              <p:blipFill>
                <a:blip r:embed="rId119"/>
                <a:stretch>
                  <a:fillRect/>
                </a:stretch>
              </p:blipFill>
              <p:spPr>
                <a:xfrm>
                  <a:off x="3838931" y="2511055"/>
                  <a:ext cx="20880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3" name="Ink 72">
                  <a:extLst>
                    <a:ext uri="{FF2B5EF4-FFF2-40B4-BE49-F238E27FC236}">
                      <a16:creationId xmlns:a16="http://schemas.microsoft.com/office/drawing/2014/main" id="{9B5B8665-BA4E-E18A-01AA-EEBE2B905B1E}"/>
                    </a:ext>
                  </a:extLst>
                </p14:cNvPr>
                <p14:cNvContentPartPr/>
                <p14:nvPr/>
              </p14:nvContentPartPr>
              <p14:xfrm>
                <a:off x="3850811" y="2528695"/>
                <a:ext cx="248760" cy="24120"/>
              </p14:xfrm>
            </p:contentPart>
          </mc:Choice>
          <mc:Fallback xmlns="">
            <p:pic>
              <p:nvPicPr>
                <p:cNvPr id="73" name="Ink 72">
                  <a:extLst>
                    <a:ext uri="{FF2B5EF4-FFF2-40B4-BE49-F238E27FC236}">
                      <a16:creationId xmlns:a16="http://schemas.microsoft.com/office/drawing/2014/main" id="{9B5B8665-BA4E-E18A-01AA-EEBE2B905B1E}"/>
                    </a:ext>
                  </a:extLst>
                </p:cNvPr>
                <p:cNvPicPr/>
                <p:nvPr/>
              </p:nvPicPr>
              <p:blipFill>
                <a:blip r:embed="rId121"/>
                <a:stretch>
                  <a:fillRect/>
                </a:stretch>
              </p:blipFill>
              <p:spPr>
                <a:xfrm>
                  <a:off x="3841811" y="2520055"/>
                  <a:ext cx="26640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4" name="Ink 73">
                  <a:extLst>
                    <a:ext uri="{FF2B5EF4-FFF2-40B4-BE49-F238E27FC236}">
                      <a16:creationId xmlns:a16="http://schemas.microsoft.com/office/drawing/2014/main" id="{18C2A127-B56F-F925-125E-E84B69BC1D0D}"/>
                    </a:ext>
                  </a:extLst>
                </p14:cNvPr>
                <p14:cNvContentPartPr/>
                <p14:nvPr/>
              </p14:nvContentPartPr>
              <p14:xfrm>
                <a:off x="4282091" y="2575135"/>
                <a:ext cx="21600" cy="153000"/>
              </p14:xfrm>
            </p:contentPart>
          </mc:Choice>
          <mc:Fallback xmlns="">
            <p:pic>
              <p:nvPicPr>
                <p:cNvPr id="74" name="Ink 73">
                  <a:extLst>
                    <a:ext uri="{FF2B5EF4-FFF2-40B4-BE49-F238E27FC236}">
                      <a16:creationId xmlns:a16="http://schemas.microsoft.com/office/drawing/2014/main" id="{18C2A127-B56F-F925-125E-E84B69BC1D0D}"/>
                    </a:ext>
                  </a:extLst>
                </p:cNvPr>
                <p:cNvPicPr/>
                <p:nvPr/>
              </p:nvPicPr>
              <p:blipFill>
                <a:blip r:embed="rId123"/>
                <a:stretch>
                  <a:fillRect/>
                </a:stretch>
              </p:blipFill>
              <p:spPr>
                <a:xfrm>
                  <a:off x="4273451" y="2566495"/>
                  <a:ext cx="3924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5" name="Ink 74">
                  <a:extLst>
                    <a:ext uri="{FF2B5EF4-FFF2-40B4-BE49-F238E27FC236}">
                      <a16:creationId xmlns:a16="http://schemas.microsoft.com/office/drawing/2014/main" id="{6676D20E-21D9-8703-F2CD-4C8B2D1E8650}"/>
                    </a:ext>
                  </a:extLst>
                </p14:cNvPr>
                <p14:cNvContentPartPr/>
                <p14:nvPr/>
              </p14:nvContentPartPr>
              <p14:xfrm>
                <a:off x="4191731" y="2660455"/>
                <a:ext cx="160200" cy="15840"/>
              </p14:xfrm>
            </p:contentPart>
          </mc:Choice>
          <mc:Fallback xmlns="">
            <p:pic>
              <p:nvPicPr>
                <p:cNvPr id="75" name="Ink 74">
                  <a:extLst>
                    <a:ext uri="{FF2B5EF4-FFF2-40B4-BE49-F238E27FC236}">
                      <a16:creationId xmlns:a16="http://schemas.microsoft.com/office/drawing/2014/main" id="{6676D20E-21D9-8703-F2CD-4C8B2D1E8650}"/>
                    </a:ext>
                  </a:extLst>
                </p:cNvPr>
                <p:cNvPicPr/>
                <p:nvPr/>
              </p:nvPicPr>
              <p:blipFill>
                <a:blip r:embed="rId125"/>
                <a:stretch>
                  <a:fillRect/>
                </a:stretch>
              </p:blipFill>
              <p:spPr>
                <a:xfrm>
                  <a:off x="4183091" y="2651455"/>
                  <a:ext cx="17784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6" name="Ink 75">
                  <a:extLst>
                    <a:ext uri="{FF2B5EF4-FFF2-40B4-BE49-F238E27FC236}">
                      <a16:creationId xmlns:a16="http://schemas.microsoft.com/office/drawing/2014/main" id="{A5597093-482B-7259-8B77-56A773A2C9C7}"/>
                    </a:ext>
                  </a:extLst>
                </p14:cNvPr>
                <p14:cNvContentPartPr/>
                <p14:nvPr/>
              </p14:nvContentPartPr>
              <p14:xfrm>
                <a:off x="4502051" y="2552455"/>
                <a:ext cx="109080" cy="199800"/>
              </p14:xfrm>
            </p:contentPart>
          </mc:Choice>
          <mc:Fallback xmlns="">
            <p:pic>
              <p:nvPicPr>
                <p:cNvPr id="76" name="Ink 75">
                  <a:extLst>
                    <a:ext uri="{FF2B5EF4-FFF2-40B4-BE49-F238E27FC236}">
                      <a16:creationId xmlns:a16="http://schemas.microsoft.com/office/drawing/2014/main" id="{A5597093-482B-7259-8B77-56A773A2C9C7}"/>
                    </a:ext>
                  </a:extLst>
                </p:cNvPr>
                <p:cNvPicPr/>
                <p:nvPr/>
              </p:nvPicPr>
              <p:blipFill>
                <a:blip r:embed="rId127"/>
                <a:stretch>
                  <a:fillRect/>
                </a:stretch>
              </p:blipFill>
              <p:spPr>
                <a:xfrm>
                  <a:off x="4493411" y="2543815"/>
                  <a:ext cx="12672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7" name="Ink 76">
                  <a:extLst>
                    <a:ext uri="{FF2B5EF4-FFF2-40B4-BE49-F238E27FC236}">
                      <a16:creationId xmlns:a16="http://schemas.microsoft.com/office/drawing/2014/main" id="{78F71046-95F8-914D-F758-3774018F8F89}"/>
                    </a:ext>
                  </a:extLst>
                </p14:cNvPr>
                <p14:cNvContentPartPr/>
                <p14:nvPr/>
              </p14:nvContentPartPr>
              <p14:xfrm>
                <a:off x="4504211" y="2536615"/>
                <a:ext cx="218880" cy="44280"/>
              </p14:xfrm>
            </p:contentPart>
          </mc:Choice>
          <mc:Fallback xmlns="">
            <p:pic>
              <p:nvPicPr>
                <p:cNvPr id="77" name="Ink 76">
                  <a:extLst>
                    <a:ext uri="{FF2B5EF4-FFF2-40B4-BE49-F238E27FC236}">
                      <a16:creationId xmlns:a16="http://schemas.microsoft.com/office/drawing/2014/main" id="{78F71046-95F8-914D-F758-3774018F8F89}"/>
                    </a:ext>
                  </a:extLst>
                </p:cNvPr>
                <p:cNvPicPr/>
                <p:nvPr/>
              </p:nvPicPr>
              <p:blipFill>
                <a:blip r:embed="rId129"/>
                <a:stretch>
                  <a:fillRect/>
                </a:stretch>
              </p:blipFill>
              <p:spPr>
                <a:xfrm>
                  <a:off x="4495571" y="2527615"/>
                  <a:ext cx="23652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79" name="Ink 78">
                  <a:extLst>
                    <a:ext uri="{FF2B5EF4-FFF2-40B4-BE49-F238E27FC236}">
                      <a16:creationId xmlns:a16="http://schemas.microsoft.com/office/drawing/2014/main" id="{6ED4096A-7673-A301-B869-ECBC7BE53D1A}"/>
                    </a:ext>
                  </a:extLst>
                </p14:cNvPr>
                <p14:cNvContentPartPr/>
                <p14:nvPr/>
              </p14:nvContentPartPr>
              <p14:xfrm>
                <a:off x="4871051" y="2775295"/>
                <a:ext cx="111240" cy="165240"/>
              </p14:xfrm>
            </p:contentPart>
          </mc:Choice>
          <mc:Fallback xmlns="">
            <p:pic>
              <p:nvPicPr>
                <p:cNvPr id="79" name="Ink 78">
                  <a:extLst>
                    <a:ext uri="{FF2B5EF4-FFF2-40B4-BE49-F238E27FC236}">
                      <a16:creationId xmlns:a16="http://schemas.microsoft.com/office/drawing/2014/main" id="{6ED4096A-7673-A301-B869-ECBC7BE53D1A}"/>
                    </a:ext>
                  </a:extLst>
                </p:cNvPr>
                <p:cNvPicPr/>
                <p:nvPr/>
              </p:nvPicPr>
              <p:blipFill>
                <a:blip r:embed="rId131"/>
                <a:stretch>
                  <a:fillRect/>
                </a:stretch>
              </p:blipFill>
              <p:spPr>
                <a:xfrm>
                  <a:off x="4862411" y="2766655"/>
                  <a:ext cx="128880" cy="182880"/>
                </a:xfrm>
                <a:prstGeom prst="rect">
                  <a:avLst/>
                </a:prstGeom>
              </p:spPr>
            </p:pic>
          </mc:Fallback>
        </mc:AlternateContent>
      </p:grpSp>
      <p:grpSp>
        <p:nvGrpSpPr>
          <p:cNvPr id="91" name="Group 90">
            <a:extLst>
              <a:ext uri="{FF2B5EF4-FFF2-40B4-BE49-F238E27FC236}">
                <a16:creationId xmlns:a16="http://schemas.microsoft.com/office/drawing/2014/main" id="{32CAC9E4-E113-46C4-0A9C-B1610795D1C6}"/>
              </a:ext>
            </a:extLst>
          </p:cNvPr>
          <p:cNvGrpSpPr/>
          <p:nvPr/>
        </p:nvGrpSpPr>
        <p:grpSpPr>
          <a:xfrm>
            <a:off x="5267771" y="2540575"/>
            <a:ext cx="1650240" cy="487800"/>
            <a:chOff x="5267771" y="2540575"/>
            <a:chExt cx="1650240" cy="487800"/>
          </a:xfrm>
        </p:grpSpPr>
        <mc:AlternateContent xmlns:mc="http://schemas.openxmlformats.org/markup-compatibility/2006" xmlns:p14="http://schemas.microsoft.com/office/powerpoint/2010/main">
          <mc:Choice Requires="p14">
            <p:contentPart p14:bwMode="auto" r:id="rId132">
              <p14:nvContentPartPr>
                <p14:cNvPr id="81" name="Ink 80">
                  <a:extLst>
                    <a:ext uri="{FF2B5EF4-FFF2-40B4-BE49-F238E27FC236}">
                      <a16:creationId xmlns:a16="http://schemas.microsoft.com/office/drawing/2014/main" id="{49B2B247-E811-ECC4-5497-AC71E8D6108E}"/>
                    </a:ext>
                  </a:extLst>
                </p14:cNvPr>
                <p14:cNvContentPartPr/>
                <p14:nvPr/>
              </p14:nvContentPartPr>
              <p14:xfrm>
                <a:off x="5267771" y="2555695"/>
                <a:ext cx="207000" cy="198000"/>
              </p14:xfrm>
            </p:contentPart>
          </mc:Choice>
          <mc:Fallback xmlns="">
            <p:pic>
              <p:nvPicPr>
                <p:cNvPr id="81" name="Ink 80">
                  <a:extLst>
                    <a:ext uri="{FF2B5EF4-FFF2-40B4-BE49-F238E27FC236}">
                      <a16:creationId xmlns:a16="http://schemas.microsoft.com/office/drawing/2014/main" id="{49B2B247-E811-ECC4-5497-AC71E8D6108E}"/>
                    </a:ext>
                  </a:extLst>
                </p:cNvPr>
                <p:cNvPicPr/>
                <p:nvPr/>
              </p:nvPicPr>
              <p:blipFill>
                <a:blip r:embed="rId133"/>
                <a:stretch>
                  <a:fillRect/>
                </a:stretch>
              </p:blipFill>
              <p:spPr>
                <a:xfrm>
                  <a:off x="5258771" y="2547055"/>
                  <a:ext cx="22464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2" name="Ink 81">
                  <a:extLst>
                    <a:ext uri="{FF2B5EF4-FFF2-40B4-BE49-F238E27FC236}">
                      <a16:creationId xmlns:a16="http://schemas.microsoft.com/office/drawing/2014/main" id="{1B9D4848-7D58-ACD7-726A-AA8A89859F81}"/>
                    </a:ext>
                  </a:extLst>
                </p14:cNvPr>
                <p14:cNvContentPartPr/>
                <p14:nvPr/>
              </p14:nvContentPartPr>
              <p14:xfrm>
                <a:off x="5297291" y="2540575"/>
                <a:ext cx="238680" cy="15120"/>
              </p14:xfrm>
            </p:contentPart>
          </mc:Choice>
          <mc:Fallback xmlns="">
            <p:pic>
              <p:nvPicPr>
                <p:cNvPr id="82" name="Ink 81">
                  <a:extLst>
                    <a:ext uri="{FF2B5EF4-FFF2-40B4-BE49-F238E27FC236}">
                      <a16:creationId xmlns:a16="http://schemas.microsoft.com/office/drawing/2014/main" id="{1B9D4848-7D58-ACD7-726A-AA8A89859F81}"/>
                    </a:ext>
                  </a:extLst>
                </p:cNvPr>
                <p:cNvPicPr/>
                <p:nvPr/>
              </p:nvPicPr>
              <p:blipFill>
                <a:blip r:embed="rId135"/>
                <a:stretch>
                  <a:fillRect/>
                </a:stretch>
              </p:blipFill>
              <p:spPr>
                <a:xfrm>
                  <a:off x="5288651" y="2531575"/>
                  <a:ext cx="25632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3" name="Ink 82">
                  <a:extLst>
                    <a:ext uri="{FF2B5EF4-FFF2-40B4-BE49-F238E27FC236}">
                      <a16:creationId xmlns:a16="http://schemas.microsoft.com/office/drawing/2014/main" id="{B3BDEE18-E64A-8A0A-5BB3-815598B91A3E}"/>
                    </a:ext>
                  </a:extLst>
                </p14:cNvPr>
                <p14:cNvContentPartPr/>
                <p14:nvPr/>
              </p14:nvContentPartPr>
              <p14:xfrm>
                <a:off x="5724251" y="2625535"/>
                <a:ext cx="33120" cy="141120"/>
              </p14:xfrm>
            </p:contentPart>
          </mc:Choice>
          <mc:Fallback xmlns="">
            <p:pic>
              <p:nvPicPr>
                <p:cNvPr id="83" name="Ink 82">
                  <a:extLst>
                    <a:ext uri="{FF2B5EF4-FFF2-40B4-BE49-F238E27FC236}">
                      <a16:creationId xmlns:a16="http://schemas.microsoft.com/office/drawing/2014/main" id="{B3BDEE18-E64A-8A0A-5BB3-815598B91A3E}"/>
                    </a:ext>
                  </a:extLst>
                </p:cNvPr>
                <p:cNvPicPr/>
                <p:nvPr/>
              </p:nvPicPr>
              <p:blipFill>
                <a:blip r:embed="rId137"/>
                <a:stretch>
                  <a:fillRect/>
                </a:stretch>
              </p:blipFill>
              <p:spPr>
                <a:xfrm>
                  <a:off x="5715611" y="2616895"/>
                  <a:ext cx="5076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4" name="Ink 83">
                  <a:extLst>
                    <a:ext uri="{FF2B5EF4-FFF2-40B4-BE49-F238E27FC236}">
                      <a16:creationId xmlns:a16="http://schemas.microsoft.com/office/drawing/2014/main" id="{21E3717A-DB6E-35D1-DCF8-AB8E9EE96F7E}"/>
                    </a:ext>
                  </a:extLst>
                </p14:cNvPr>
                <p14:cNvContentPartPr/>
                <p14:nvPr/>
              </p14:nvContentPartPr>
              <p14:xfrm>
                <a:off x="5669531" y="2695375"/>
                <a:ext cx="147960" cy="10440"/>
              </p14:xfrm>
            </p:contentPart>
          </mc:Choice>
          <mc:Fallback xmlns="">
            <p:pic>
              <p:nvPicPr>
                <p:cNvPr id="84" name="Ink 83">
                  <a:extLst>
                    <a:ext uri="{FF2B5EF4-FFF2-40B4-BE49-F238E27FC236}">
                      <a16:creationId xmlns:a16="http://schemas.microsoft.com/office/drawing/2014/main" id="{21E3717A-DB6E-35D1-DCF8-AB8E9EE96F7E}"/>
                    </a:ext>
                  </a:extLst>
                </p:cNvPr>
                <p:cNvPicPr/>
                <p:nvPr/>
              </p:nvPicPr>
              <p:blipFill>
                <a:blip r:embed="rId139"/>
                <a:stretch>
                  <a:fillRect/>
                </a:stretch>
              </p:blipFill>
              <p:spPr>
                <a:xfrm>
                  <a:off x="5660891" y="2686735"/>
                  <a:ext cx="16560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5" name="Ink 84">
                  <a:extLst>
                    <a:ext uri="{FF2B5EF4-FFF2-40B4-BE49-F238E27FC236}">
                      <a16:creationId xmlns:a16="http://schemas.microsoft.com/office/drawing/2014/main" id="{511D25C2-4292-4BEB-B52A-D5583B29AB86}"/>
                    </a:ext>
                  </a:extLst>
                </p14:cNvPr>
                <p14:cNvContentPartPr/>
                <p14:nvPr/>
              </p14:nvContentPartPr>
              <p14:xfrm>
                <a:off x="5980571" y="2599975"/>
                <a:ext cx="133560" cy="218160"/>
              </p14:xfrm>
            </p:contentPart>
          </mc:Choice>
          <mc:Fallback xmlns="">
            <p:pic>
              <p:nvPicPr>
                <p:cNvPr id="85" name="Ink 84">
                  <a:extLst>
                    <a:ext uri="{FF2B5EF4-FFF2-40B4-BE49-F238E27FC236}">
                      <a16:creationId xmlns:a16="http://schemas.microsoft.com/office/drawing/2014/main" id="{511D25C2-4292-4BEB-B52A-D5583B29AB86}"/>
                    </a:ext>
                  </a:extLst>
                </p:cNvPr>
                <p:cNvPicPr/>
                <p:nvPr/>
              </p:nvPicPr>
              <p:blipFill>
                <a:blip r:embed="rId141"/>
                <a:stretch>
                  <a:fillRect/>
                </a:stretch>
              </p:blipFill>
              <p:spPr>
                <a:xfrm>
                  <a:off x="5971571" y="2591335"/>
                  <a:ext cx="15120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6" name="Ink 85">
                  <a:extLst>
                    <a:ext uri="{FF2B5EF4-FFF2-40B4-BE49-F238E27FC236}">
                      <a16:creationId xmlns:a16="http://schemas.microsoft.com/office/drawing/2014/main" id="{C4B4EAD3-8551-13F1-AA7B-C16687FDE29B}"/>
                    </a:ext>
                  </a:extLst>
                </p14:cNvPr>
                <p14:cNvContentPartPr/>
                <p14:nvPr/>
              </p14:nvContentPartPr>
              <p14:xfrm>
                <a:off x="5960411" y="2587015"/>
                <a:ext cx="253440" cy="42840"/>
              </p14:xfrm>
            </p:contentPart>
          </mc:Choice>
          <mc:Fallback xmlns="">
            <p:pic>
              <p:nvPicPr>
                <p:cNvPr id="86" name="Ink 85">
                  <a:extLst>
                    <a:ext uri="{FF2B5EF4-FFF2-40B4-BE49-F238E27FC236}">
                      <a16:creationId xmlns:a16="http://schemas.microsoft.com/office/drawing/2014/main" id="{C4B4EAD3-8551-13F1-AA7B-C16687FDE29B}"/>
                    </a:ext>
                  </a:extLst>
                </p:cNvPr>
                <p:cNvPicPr/>
                <p:nvPr/>
              </p:nvPicPr>
              <p:blipFill>
                <a:blip r:embed="rId143"/>
                <a:stretch>
                  <a:fillRect/>
                </a:stretch>
              </p:blipFill>
              <p:spPr>
                <a:xfrm>
                  <a:off x="5951771" y="2578375"/>
                  <a:ext cx="27108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88" name="Ink 87">
                  <a:extLst>
                    <a:ext uri="{FF2B5EF4-FFF2-40B4-BE49-F238E27FC236}">
                      <a16:creationId xmlns:a16="http://schemas.microsoft.com/office/drawing/2014/main" id="{F74DD8B8-DDA0-9BD5-D287-A4CF9B1DFAFA}"/>
                    </a:ext>
                  </a:extLst>
                </p14:cNvPr>
                <p14:cNvContentPartPr/>
                <p14:nvPr/>
              </p14:nvContentPartPr>
              <p14:xfrm>
                <a:off x="6335171" y="2711935"/>
                <a:ext cx="135000" cy="11880"/>
              </p14:xfrm>
            </p:contentPart>
          </mc:Choice>
          <mc:Fallback xmlns="">
            <p:pic>
              <p:nvPicPr>
                <p:cNvPr id="88" name="Ink 87">
                  <a:extLst>
                    <a:ext uri="{FF2B5EF4-FFF2-40B4-BE49-F238E27FC236}">
                      <a16:creationId xmlns:a16="http://schemas.microsoft.com/office/drawing/2014/main" id="{F74DD8B8-DDA0-9BD5-D287-A4CF9B1DFAFA}"/>
                    </a:ext>
                  </a:extLst>
                </p:cNvPr>
                <p:cNvPicPr/>
                <p:nvPr/>
              </p:nvPicPr>
              <p:blipFill>
                <a:blip r:embed="rId145"/>
                <a:stretch>
                  <a:fillRect/>
                </a:stretch>
              </p:blipFill>
              <p:spPr>
                <a:xfrm>
                  <a:off x="6326171" y="2702935"/>
                  <a:ext cx="15264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89" name="Ink 88">
                  <a:extLst>
                    <a:ext uri="{FF2B5EF4-FFF2-40B4-BE49-F238E27FC236}">
                      <a16:creationId xmlns:a16="http://schemas.microsoft.com/office/drawing/2014/main" id="{AF4CDB4F-3840-5A79-7467-A415EA2FAD26}"/>
                    </a:ext>
                  </a:extLst>
                </p14:cNvPr>
                <p14:cNvContentPartPr/>
                <p14:nvPr/>
              </p14:nvContentPartPr>
              <p14:xfrm>
                <a:off x="6546131" y="2619055"/>
                <a:ext cx="93240" cy="246600"/>
              </p14:xfrm>
            </p:contentPart>
          </mc:Choice>
          <mc:Fallback xmlns="">
            <p:pic>
              <p:nvPicPr>
                <p:cNvPr id="89" name="Ink 88">
                  <a:extLst>
                    <a:ext uri="{FF2B5EF4-FFF2-40B4-BE49-F238E27FC236}">
                      <a16:creationId xmlns:a16="http://schemas.microsoft.com/office/drawing/2014/main" id="{AF4CDB4F-3840-5A79-7467-A415EA2FAD26}"/>
                    </a:ext>
                  </a:extLst>
                </p:cNvPr>
                <p:cNvPicPr/>
                <p:nvPr/>
              </p:nvPicPr>
              <p:blipFill>
                <a:blip r:embed="rId147"/>
                <a:stretch>
                  <a:fillRect/>
                </a:stretch>
              </p:blipFill>
              <p:spPr>
                <a:xfrm>
                  <a:off x="6537491" y="2610055"/>
                  <a:ext cx="110880" cy="2642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0" name="Ink 89">
                  <a:extLst>
                    <a:ext uri="{FF2B5EF4-FFF2-40B4-BE49-F238E27FC236}">
                      <a16:creationId xmlns:a16="http://schemas.microsoft.com/office/drawing/2014/main" id="{500FC41D-4AC6-AE37-7607-56A8CEB0D92F}"/>
                    </a:ext>
                  </a:extLst>
                </p14:cNvPr>
                <p14:cNvContentPartPr/>
                <p14:nvPr/>
              </p14:nvContentPartPr>
              <p14:xfrm>
                <a:off x="6807491" y="2846215"/>
                <a:ext cx="110520" cy="182160"/>
              </p14:xfrm>
            </p:contentPart>
          </mc:Choice>
          <mc:Fallback xmlns="">
            <p:pic>
              <p:nvPicPr>
                <p:cNvPr id="90" name="Ink 89">
                  <a:extLst>
                    <a:ext uri="{FF2B5EF4-FFF2-40B4-BE49-F238E27FC236}">
                      <a16:creationId xmlns:a16="http://schemas.microsoft.com/office/drawing/2014/main" id="{500FC41D-4AC6-AE37-7607-56A8CEB0D92F}"/>
                    </a:ext>
                  </a:extLst>
                </p:cNvPr>
                <p:cNvPicPr/>
                <p:nvPr/>
              </p:nvPicPr>
              <p:blipFill>
                <a:blip r:embed="rId149"/>
                <a:stretch>
                  <a:fillRect/>
                </a:stretch>
              </p:blipFill>
              <p:spPr>
                <a:xfrm>
                  <a:off x="6798491" y="2837215"/>
                  <a:ext cx="128160" cy="199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0">
            <p14:nvContentPartPr>
              <p14:cNvPr id="92" name="Ink 91">
                <a:extLst>
                  <a:ext uri="{FF2B5EF4-FFF2-40B4-BE49-F238E27FC236}">
                    <a16:creationId xmlns:a16="http://schemas.microsoft.com/office/drawing/2014/main" id="{3911C279-ADB6-055D-0402-31B8C820C1D5}"/>
                  </a:ext>
                </a:extLst>
              </p14:cNvPr>
              <p14:cNvContentPartPr/>
              <p14:nvPr/>
            </p14:nvContentPartPr>
            <p14:xfrm>
              <a:off x="7205291" y="2573335"/>
              <a:ext cx="204120" cy="178200"/>
            </p14:xfrm>
          </p:contentPart>
        </mc:Choice>
        <mc:Fallback xmlns="">
          <p:pic>
            <p:nvPicPr>
              <p:cNvPr id="92" name="Ink 91">
                <a:extLst>
                  <a:ext uri="{FF2B5EF4-FFF2-40B4-BE49-F238E27FC236}">
                    <a16:creationId xmlns:a16="http://schemas.microsoft.com/office/drawing/2014/main" id="{3911C279-ADB6-055D-0402-31B8C820C1D5}"/>
                  </a:ext>
                </a:extLst>
              </p:cNvPr>
              <p:cNvPicPr/>
              <p:nvPr/>
            </p:nvPicPr>
            <p:blipFill>
              <a:blip r:embed="rId151"/>
              <a:stretch>
                <a:fillRect/>
              </a:stretch>
            </p:blipFill>
            <p:spPr>
              <a:xfrm>
                <a:off x="7196291" y="2564695"/>
                <a:ext cx="22176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3" name="Ink 92">
                <a:extLst>
                  <a:ext uri="{FF2B5EF4-FFF2-40B4-BE49-F238E27FC236}">
                    <a16:creationId xmlns:a16="http://schemas.microsoft.com/office/drawing/2014/main" id="{B77D9294-3C90-97F3-D1AA-A390E99B632C}"/>
                  </a:ext>
                </a:extLst>
              </p14:cNvPr>
              <p14:cNvContentPartPr/>
              <p14:nvPr/>
            </p14:nvContentPartPr>
            <p14:xfrm>
              <a:off x="7263611" y="2535535"/>
              <a:ext cx="229320" cy="31320"/>
            </p14:xfrm>
          </p:contentPart>
        </mc:Choice>
        <mc:Fallback xmlns="">
          <p:pic>
            <p:nvPicPr>
              <p:cNvPr id="93" name="Ink 92">
                <a:extLst>
                  <a:ext uri="{FF2B5EF4-FFF2-40B4-BE49-F238E27FC236}">
                    <a16:creationId xmlns:a16="http://schemas.microsoft.com/office/drawing/2014/main" id="{B77D9294-3C90-97F3-D1AA-A390E99B632C}"/>
                  </a:ext>
                </a:extLst>
              </p:cNvPr>
              <p:cNvPicPr/>
              <p:nvPr/>
            </p:nvPicPr>
            <p:blipFill>
              <a:blip r:embed="rId153"/>
              <a:stretch>
                <a:fillRect/>
              </a:stretch>
            </p:blipFill>
            <p:spPr>
              <a:xfrm>
                <a:off x="7254611" y="2526535"/>
                <a:ext cx="24696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94" name="Ink 93">
                <a:extLst>
                  <a:ext uri="{FF2B5EF4-FFF2-40B4-BE49-F238E27FC236}">
                    <a16:creationId xmlns:a16="http://schemas.microsoft.com/office/drawing/2014/main" id="{FF2FEA1C-1526-4720-1FB4-AC5C3D19DA05}"/>
                  </a:ext>
                </a:extLst>
              </p14:cNvPr>
              <p14:cNvContentPartPr/>
              <p14:nvPr/>
            </p14:nvContentPartPr>
            <p14:xfrm>
              <a:off x="7688771" y="2588455"/>
              <a:ext cx="73080" cy="149040"/>
            </p14:xfrm>
          </p:contentPart>
        </mc:Choice>
        <mc:Fallback xmlns="">
          <p:pic>
            <p:nvPicPr>
              <p:cNvPr id="94" name="Ink 93">
                <a:extLst>
                  <a:ext uri="{FF2B5EF4-FFF2-40B4-BE49-F238E27FC236}">
                    <a16:creationId xmlns:a16="http://schemas.microsoft.com/office/drawing/2014/main" id="{FF2FEA1C-1526-4720-1FB4-AC5C3D19DA05}"/>
                  </a:ext>
                </a:extLst>
              </p:cNvPr>
              <p:cNvPicPr/>
              <p:nvPr/>
            </p:nvPicPr>
            <p:blipFill>
              <a:blip r:embed="rId155"/>
              <a:stretch>
                <a:fillRect/>
              </a:stretch>
            </p:blipFill>
            <p:spPr>
              <a:xfrm>
                <a:off x="7679771" y="2579455"/>
                <a:ext cx="9072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95" name="Ink 94">
                <a:extLst>
                  <a:ext uri="{FF2B5EF4-FFF2-40B4-BE49-F238E27FC236}">
                    <a16:creationId xmlns:a16="http://schemas.microsoft.com/office/drawing/2014/main" id="{FA32967E-9689-FDE8-52C3-9FF513451558}"/>
                  </a:ext>
                </a:extLst>
              </p14:cNvPr>
              <p14:cNvContentPartPr/>
              <p14:nvPr/>
            </p14:nvContentPartPr>
            <p14:xfrm>
              <a:off x="7617131" y="2679175"/>
              <a:ext cx="182520" cy="8280"/>
            </p14:xfrm>
          </p:contentPart>
        </mc:Choice>
        <mc:Fallback xmlns="">
          <p:pic>
            <p:nvPicPr>
              <p:cNvPr id="95" name="Ink 94">
                <a:extLst>
                  <a:ext uri="{FF2B5EF4-FFF2-40B4-BE49-F238E27FC236}">
                    <a16:creationId xmlns:a16="http://schemas.microsoft.com/office/drawing/2014/main" id="{FA32967E-9689-FDE8-52C3-9FF513451558}"/>
                  </a:ext>
                </a:extLst>
              </p:cNvPr>
              <p:cNvPicPr/>
              <p:nvPr/>
            </p:nvPicPr>
            <p:blipFill>
              <a:blip r:embed="rId157"/>
              <a:stretch>
                <a:fillRect/>
              </a:stretch>
            </p:blipFill>
            <p:spPr>
              <a:xfrm>
                <a:off x="7608131" y="2670535"/>
                <a:ext cx="20016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96" name="Ink 95">
                <a:extLst>
                  <a:ext uri="{FF2B5EF4-FFF2-40B4-BE49-F238E27FC236}">
                    <a16:creationId xmlns:a16="http://schemas.microsoft.com/office/drawing/2014/main" id="{B97BE6DE-B0BA-45B6-AF58-E56CC8680760}"/>
                  </a:ext>
                </a:extLst>
              </p14:cNvPr>
              <p14:cNvContentPartPr/>
              <p14:nvPr/>
            </p14:nvContentPartPr>
            <p14:xfrm>
              <a:off x="7924211" y="2584495"/>
              <a:ext cx="125640" cy="217800"/>
            </p14:xfrm>
          </p:contentPart>
        </mc:Choice>
        <mc:Fallback xmlns="">
          <p:pic>
            <p:nvPicPr>
              <p:cNvPr id="96" name="Ink 95">
                <a:extLst>
                  <a:ext uri="{FF2B5EF4-FFF2-40B4-BE49-F238E27FC236}">
                    <a16:creationId xmlns:a16="http://schemas.microsoft.com/office/drawing/2014/main" id="{B97BE6DE-B0BA-45B6-AF58-E56CC8680760}"/>
                  </a:ext>
                </a:extLst>
              </p:cNvPr>
              <p:cNvPicPr/>
              <p:nvPr/>
            </p:nvPicPr>
            <p:blipFill>
              <a:blip r:embed="rId159"/>
              <a:stretch>
                <a:fillRect/>
              </a:stretch>
            </p:blipFill>
            <p:spPr>
              <a:xfrm>
                <a:off x="7915211" y="2575495"/>
                <a:ext cx="14328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97" name="Ink 96">
                <a:extLst>
                  <a:ext uri="{FF2B5EF4-FFF2-40B4-BE49-F238E27FC236}">
                    <a16:creationId xmlns:a16="http://schemas.microsoft.com/office/drawing/2014/main" id="{E9689FC2-9EE4-C863-91C2-11AE15755976}"/>
                  </a:ext>
                </a:extLst>
              </p14:cNvPr>
              <p14:cNvContentPartPr/>
              <p14:nvPr/>
            </p14:nvContentPartPr>
            <p14:xfrm>
              <a:off x="7899371" y="2576575"/>
              <a:ext cx="222120" cy="29160"/>
            </p14:xfrm>
          </p:contentPart>
        </mc:Choice>
        <mc:Fallback xmlns="">
          <p:pic>
            <p:nvPicPr>
              <p:cNvPr id="97" name="Ink 96">
                <a:extLst>
                  <a:ext uri="{FF2B5EF4-FFF2-40B4-BE49-F238E27FC236}">
                    <a16:creationId xmlns:a16="http://schemas.microsoft.com/office/drawing/2014/main" id="{E9689FC2-9EE4-C863-91C2-11AE15755976}"/>
                  </a:ext>
                </a:extLst>
              </p:cNvPr>
              <p:cNvPicPr/>
              <p:nvPr/>
            </p:nvPicPr>
            <p:blipFill>
              <a:blip r:embed="rId161"/>
              <a:stretch>
                <a:fillRect/>
              </a:stretch>
            </p:blipFill>
            <p:spPr>
              <a:xfrm>
                <a:off x="7890731" y="2567935"/>
                <a:ext cx="23976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98" name="Ink 97">
                <a:extLst>
                  <a:ext uri="{FF2B5EF4-FFF2-40B4-BE49-F238E27FC236}">
                    <a16:creationId xmlns:a16="http://schemas.microsoft.com/office/drawing/2014/main" id="{59331693-3286-888C-4DE1-DBD53AD93A78}"/>
                  </a:ext>
                </a:extLst>
              </p14:cNvPr>
              <p14:cNvContentPartPr/>
              <p14:nvPr/>
            </p14:nvContentPartPr>
            <p14:xfrm>
              <a:off x="8231291" y="2695735"/>
              <a:ext cx="174240" cy="10080"/>
            </p14:xfrm>
          </p:contentPart>
        </mc:Choice>
        <mc:Fallback xmlns="">
          <p:pic>
            <p:nvPicPr>
              <p:cNvPr id="98" name="Ink 97">
                <a:extLst>
                  <a:ext uri="{FF2B5EF4-FFF2-40B4-BE49-F238E27FC236}">
                    <a16:creationId xmlns:a16="http://schemas.microsoft.com/office/drawing/2014/main" id="{59331693-3286-888C-4DE1-DBD53AD93A78}"/>
                  </a:ext>
                </a:extLst>
              </p:cNvPr>
              <p:cNvPicPr/>
              <p:nvPr/>
            </p:nvPicPr>
            <p:blipFill>
              <a:blip r:embed="rId163"/>
              <a:stretch>
                <a:fillRect/>
              </a:stretch>
            </p:blipFill>
            <p:spPr>
              <a:xfrm>
                <a:off x="8222651" y="2686735"/>
                <a:ext cx="19188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99" name="Ink 98">
                <a:extLst>
                  <a:ext uri="{FF2B5EF4-FFF2-40B4-BE49-F238E27FC236}">
                    <a16:creationId xmlns:a16="http://schemas.microsoft.com/office/drawing/2014/main" id="{58A7B9C5-2D9A-5162-D545-31B8AFFA633E}"/>
                  </a:ext>
                </a:extLst>
              </p14:cNvPr>
              <p14:cNvContentPartPr/>
              <p14:nvPr/>
            </p14:nvContentPartPr>
            <p14:xfrm>
              <a:off x="8420291" y="2627335"/>
              <a:ext cx="169200" cy="227160"/>
            </p14:xfrm>
          </p:contentPart>
        </mc:Choice>
        <mc:Fallback xmlns="">
          <p:pic>
            <p:nvPicPr>
              <p:cNvPr id="99" name="Ink 98">
                <a:extLst>
                  <a:ext uri="{FF2B5EF4-FFF2-40B4-BE49-F238E27FC236}">
                    <a16:creationId xmlns:a16="http://schemas.microsoft.com/office/drawing/2014/main" id="{58A7B9C5-2D9A-5162-D545-31B8AFFA633E}"/>
                  </a:ext>
                </a:extLst>
              </p:cNvPr>
              <p:cNvPicPr/>
              <p:nvPr/>
            </p:nvPicPr>
            <p:blipFill>
              <a:blip r:embed="rId165"/>
              <a:stretch>
                <a:fillRect/>
              </a:stretch>
            </p:blipFill>
            <p:spPr>
              <a:xfrm>
                <a:off x="8411291" y="2618695"/>
                <a:ext cx="18684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00" name="Ink 99">
                <a:extLst>
                  <a:ext uri="{FF2B5EF4-FFF2-40B4-BE49-F238E27FC236}">
                    <a16:creationId xmlns:a16="http://schemas.microsoft.com/office/drawing/2014/main" id="{21AD6FE1-3699-0603-535F-D75B579F4B04}"/>
                  </a:ext>
                </a:extLst>
              </p14:cNvPr>
              <p14:cNvContentPartPr/>
              <p14:nvPr/>
            </p14:nvContentPartPr>
            <p14:xfrm>
              <a:off x="8619731" y="2829295"/>
              <a:ext cx="151200" cy="127440"/>
            </p14:xfrm>
          </p:contentPart>
        </mc:Choice>
        <mc:Fallback xmlns="">
          <p:pic>
            <p:nvPicPr>
              <p:cNvPr id="100" name="Ink 99">
                <a:extLst>
                  <a:ext uri="{FF2B5EF4-FFF2-40B4-BE49-F238E27FC236}">
                    <a16:creationId xmlns:a16="http://schemas.microsoft.com/office/drawing/2014/main" id="{21AD6FE1-3699-0603-535F-D75B579F4B04}"/>
                  </a:ext>
                </a:extLst>
              </p:cNvPr>
              <p:cNvPicPr/>
              <p:nvPr/>
            </p:nvPicPr>
            <p:blipFill>
              <a:blip r:embed="rId167"/>
              <a:stretch>
                <a:fillRect/>
              </a:stretch>
            </p:blipFill>
            <p:spPr>
              <a:xfrm>
                <a:off x="8610731" y="2820655"/>
                <a:ext cx="168840" cy="145080"/>
              </a:xfrm>
              <a:prstGeom prst="rect">
                <a:avLst/>
              </a:prstGeom>
            </p:spPr>
          </p:pic>
        </mc:Fallback>
      </mc:AlternateContent>
      <p:grpSp>
        <p:nvGrpSpPr>
          <p:cNvPr id="108" name="Group 107">
            <a:extLst>
              <a:ext uri="{FF2B5EF4-FFF2-40B4-BE49-F238E27FC236}">
                <a16:creationId xmlns:a16="http://schemas.microsoft.com/office/drawing/2014/main" id="{08924410-4365-0AAC-D31C-E1885D065A29}"/>
              </a:ext>
            </a:extLst>
          </p:cNvPr>
          <p:cNvGrpSpPr/>
          <p:nvPr/>
        </p:nvGrpSpPr>
        <p:grpSpPr>
          <a:xfrm>
            <a:off x="9009251" y="2743255"/>
            <a:ext cx="600120" cy="235080"/>
            <a:chOff x="9009251" y="2743255"/>
            <a:chExt cx="600120" cy="235080"/>
          </a:xfrm>
        </p:grpSpPr>
        <mc:AlternateContent xmlns:mc="http://schemas.openxmlformats.org/markup-compatibility/2006" xmlns:p14="http://schemas.microsoft.com/office/powerpoint/2010/main">
          <mc:Choice Requires="p14">
            <p:contentPart p14:bwMode="auto" r:id="rId168">
              <p14:nvContentPartPr>
                <p14:cNvPr id="101" name="Ink 100">
                  <a:extLst>
                    <a:ext uri="{FF2B5EF4-FFF2-40B4-BE49-F238E27FC236}">
                      <a16:creationId xmlns:a16="http://schemas.microsoft.com/office/drawing/2014/main" id="{6CD9BC93-BE31-D34B-BE4C-25058D28B92F}"/>
                    </a:ext>
                  </a:extLst>
                </p14:cNvPr>
                <p14:cNvContentPartPr/>
                <p14:nvPr/>
              </p14:nvContentPartPr>
              <p14:xfrm>
                <a:off x="9009251" y="2749375"/>
                <a:ext cx="44280" cy="39600"/>
              </p14:xfrm>
            </p:contentPart>
          </mc:Choice>
          <mc:Fallback xmlns="">
            <p:pic>
              <p:nvPicPr>
                <p:cNvPr id="101" name="Ink 100">
                  <a:extLst>
                    <a:ext uri="{FF2B5EF4-FFF2-40B4-BE49-F238E27FC236}">
                      <a16:creationId xmlns:a16="http://schemas.microsoft.com/office/drawing/2014/main" id="{6CD9BC93-BE31-D34B-BE4C-25058D28B92F}"/>
                    </a:ext>
                  </a:extLst>
                </p:cNvPr>
                <p:cNvPicPr/>
                <p:nvPr/>
              </p:nvPicPr>
              <p:blipFill>
                <a:blip r:embed="rId169"/>
                <a:stretch>
                  <a:fillRect/>
                </a:stretch>
              </p:blipFill>
              <p:spPr>
                <a:xfrm>
                  <a:off x="9000611" y="2740375"/>
                  <a:ext cx="6192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02" name="Ink 101">
                  <a:extLst>
                    <a:ext uri="{FF2B5EF4-FFF2-40B4-BE49-F238E27FC236}">
                      <a16:creationId xmlns:a16="http://schemas.microsoft.com/office/drawing/2014/main" id="{89CDDF82-A670-AA2D-695F-9DE570FC882C}"/>
                    </a:ext>
                  </a:extLst>
                </p14:cNvPr>
                <p14:cNvContentPartPr/>
                <p14:nvPr/>
              </p14:nvContentPartPr>
              <p14:xfrm>
                <a:off x="9183131" y="2743255"/>
                <a:ext cx="47520" cy="47160"/>
              </p14:xfrm>
            </p:contentPart>
          </mc:Choice>
          <mc:Fallback xmlns="">
            <p:pic>
              <p:nvPicPr>
                <p:cNvPr id="102" name="Ink 101">
                  <a:extLst>
                    <a:ext uri="{FF2B5EF4-FFF2-40B4-BE49-F238E27FC236}">
                      <a16:creationId xmlns:a16="http://schemas.microsoft.com/office/drawing/2014/main" id="{89CDDF82-A670-AA2D-695F-9DE570FC882C}"/>
                    </a:ext>
                  </a:extLst>
                </p:cNvPr>
                <p:cNvPicPr/>
                <p:nvPr/>
              </p:nvPicPr>
              <p:blipFill>
                <a:blip r:embed="rId171"/>
                <a:stretch>
                  <a:fillRect/>
                </a:stretch>
              </p:blipFill>
              <p:spPr>
                <a:xfrm>
                  <a:off x="9174131" y="2734255"/>
                  <a:ext cx="6516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03" name="Ink 102">
                  <a:extLst>
                    <a:ext uri="{FF2B5EF4-FFF2-40B4-BE49-F238E27FC236}">
                      <a16:creationId xmlns:a16="http://schemas.microsoft.com/office/drawing/2014/main" id="{787F2494-A249-21C5-50E1-BBE211E43172}"/>
                    </a:ext>
                  </a:extLst>
                </p14:cNvPr>
                <p14:cNvContentPartPr/>
                <p14:nvPr/>
              </p14:nvContentPartPr>
              <p14:xfrm>
                <a:off x="9356651" y="2758015"/>
                <a:ext cx="28440" cy="31680"/>
              </p14:xfrm>
            </p:contentPart>
          </mc:Choice>
          <mc:Fallback xmlns="">
            <p:pic>
              <p:nvPicPr>
                <p:cNvPr id="103" name="Ink 102">
                  <a:extLst>
                    <a:ext uri="{FF2B5EF4-FFF2-40B4-BE49-F238E27FC236}">
                      <a16:creationId xmlns:a16="http://schemas.microsoft.com/office/drawing/2014/main" id="{787F2494-A249-21C5-50E1-BBE211E43172}"/>
                    </a:ext>
                  </a:extLst>
                </p:cNvPr>
                <p:cNvPicPr/>
                <p:nvPr/>
              </p:nvPicPr>
              <p:blipFill>
                <a:blip r:embed="rId173"/>
                <a:stretch>
                  <a:fillRect/>
                </a:stretch>
              </p:blipFill>
              <p:spPr>
                <a:xfrm>
                  <a:off x="9347651" y="2749375"/>
                  <a:ext cx="4608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06" name="Ink 105">
                  <a:extLst>
                    <a:ext uri="{FF2B5EF4-FFF2-40B4-BE49-F238E27FC236}">
                      <a16:creationId xmlns:a16="http://schemas.microsoft.com/office/drawing/2014/main" id="{D2835DA1-CE04-1C1F-6C00-72C8AC6AC62D}"/>
                    </a:ext>
                  </a:extLst>
                </p14:cNvPr>
                <p14:cNvContentPartPr/>
                <p14:nvPr/>
              </p14:nvContentPartPr>
              <p14:xfrm>
                <a:off x="9340091" y="2761975"/>
                <a:ext cx="15120" cy="34920"/>
              </p14:xfrm>
            </p:contentPart>
          </mc:Choice>
          <mc:Fallback xmlns="">
            <p:pic>
              <p:nvPicPr>
                <p:cNvPr id="106" name="Ink 105">
                  <a:extLst>
                    <a:ext uri="{FF2B5EF4-FFF2-40B4-BE49-F238E27FC236}">
                      <a16:creationId xmlns:a16="http://schemas.microsoft.com/office/drawing/2014/main" id="{D2835DA1-CE04-1C1F-6C00-72C8AC6AC62D}"/>
                    </a:ext>
                  </a:extLst>
                </p:cNvPr>
                <p:cNvPicPr/>
                <p:nvPr/>
              </p:nvPicPr>
              <p:blipFill>
                <a:blip r:embed="rId175"/>
                <a:stretch>
                  <a:fillRect/>
                </a:stretch>
              </p:blipFill>
              <p:spPr>
                <a:xfrm>
                  <a:off x="9331451" y="2752975"/>
                  <a:ext cx="3276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07" name="Ink 106">
                  <a:extLst>
                    <a:ext uri="{FF2B5EF4-FFF2-40B4-BE49-F238E27FC236}">
                      <a16:creationId xmlns:a16="http://schemas.microsoft.com/office/drawing/2014/main" id="{B72D9948-CAF3-6238-9141-402509C372F2}"/>
                    </a:ext>
                  </a:extLst>
                </p14:cNvPr>
                <p14:cNvContentPartPr/>
                <p14:nvPr/>
              </p14:nvContentPartPr>
              <p14:xfrm>
                <a:off x="9519011" y="2840815"/>
                <a:ext cx="90360" cy="137520"/>
              </p14:xfrm>
            </p:contentPart>
          </mc:Choice>
          <mc:Fallback xmlns="">
            <p:pic>
              <p:nvPicPr>
                <p:cNvPr id="107" name="Ink 106">
                  <a:extLst>
                    <a:ext uri="{FF2B5EF4-FFF2-40B4-BE49-F238E27FC236}">
                      <a16:creationId xmlns:a16="http://schemas.microsoft.com/office/drawing/2014/main" id="{B72D9948-CAF3-6238-9141-402509C372F2}"/>
                    </a:ext>
                  </a:extLst>
                </p:cNvPr>
                <p:cNvPicPr/>
                <p:nvPr/>
              </p:nvPicPr>
              <p:blipFill>
                <a:blip r:embed="rId177"/>
                <a:stretch>
                  <a:fillRect/>
                </a:stretch>
              </p:blipFill>
              <p:spPr>
                <a:xfrm>
                  <a:off x="9510011" y="2832175"/>
                  <a:ext cx="108000" cy="155160"/>
                </a:xfrm>
                <a:prstGeom prst="rect">
                  <a:avLst/>
                </a:prstGeom>
              </p:spPr>
            </p:pic>
          </mc:Fallback>
        </mc:AlternateContent>
      </p:grpSp>
      <p:grpSp>
        <p:nvGrpSpPr>
          <p:cNvPr id="116" name="Group 115">
            <a:extLst>
              <a:ext uri="{FF2B5EF4-FFF2-40B4-BE49-F238E27FC236}">
                <a16:creationId xmlns:a16="http://schemas.microsoft.com/office/drawing/2014/main" id="{2BBA6653-FE67-61A0-0221-BB41C3C4B4C9}"/>
              </a:ext>
            </a:extLst>
          </p:cNvPr>
          <p:cNvGrpSpPr/>
          <p:nvPr/>
        </p:nvGrpSpPr>
        <p:grpSpPr>
          <a:xfrm>
            <a:off x="9870731" y="2586295"/>
            <a:ext cx="1052280" cy="389160"/>
            <a:chOff x="9870731" y="2586295"/>
            <a:chExt cx="1052280" cy="389160"/>
          </a:xfrm>
        </p:grpSpPr>
        <mc:AlternateContent xmlns:mc="http://schemas.openxmlformats.org/markup-compatibility/2006" xmlns:p14="http://schemas.microsoft.com/office/powerpoint/2010/main">
          <mc:Choice Requires="p14">
            <p:contentPart p14:bwMode="auto" r:id="rId178">
              <p14:nvContentPartPr>
                <p14:cNvPr id="109" name="Ink 108">
                  <a:extLst>
                    <a:ext uri="{FF2B5EF4-FFF2-40B4-BE49-F238E27FC236}">
                      <a16:creationId xmlns:a16="http://schemas.microsoft.com/office/drawing/2014/main" id="{402778BA-1646-567E-88A6-630ADABE4CE6}"/>
                    </a:ext>
                  </a:extLst>
                </p14:cNvPr>
                <p14:cNvContentPartPr/>
                <p14:nvPr/>
              </p14:nvContentPartPr>
              <p14:xfrm>
                <a:off x="9870731" y="2586295"/>
                <a:ext cx="6480" cy="320400"/>
              </p14:xfrm>
            </p:contentPart>
          </mc:Choice>
          <mc:Fallback xmlns="">
            <p:pic>
              <p:nvPicPr>
                <p:cNvPr id="109" name="Ink 108">
                  <a:extLst>
                    <a:ext uri="{FF2B5EF4-FFF2-40B4-BE49-F238E27FC236}">
                      <a16:creationId xmlns:a16="http://schemas.microsoft.com/office/drawing/2014/main" id="{402778BA-1646-567E-88A6-630ADABE4CE6}"/>
                    </a:ext>
                  </a:extLst>
                </p:cNvPr>
                <p:cNvPicPr/>
                <p:nvPr/>
              </p:nvPicPr>
              <p:blipFill>
                <a:blip r:embed="rId179"/>
                <a:stretch>
                  <a:fillRect/>
                </a:stretch>
              </p:blipFill>
              <p:spPr>
                <a:xfrm>
                  <a:off x="9862091" y="2577655"/>
                  <a:ext cx="24120" cy="33804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10" name="Ink 109">
                  <a:extLst>
                    <a:ext uri="{FF2B5EF4-FFF2-40B4-BE49-F238E27FC236}">
                      <a16:creationId xmlns:a16="http://schemas.microsoft.com/office/drawing/2014/main" id="{B8F5ED0F-0B4A-E099-DC0C-7B8ADF99A914}"/>
                    </a:ext>
                  </a:extLst>
                </p14:cNvPr>
                <p14:cNvContentPartPr/>
                <p14:nvPr/>
              </p14:nvContentPartPr>
              <p14:xfrm>
                <a:off x="10017611" y="2680615"/>
                <a:ext cx="169920" cy="212040"/>
              </p14:xfrm>
            </p:contentPart>
          </mc:Choice>
          <mc:Fallback xmlns="">
            <p:pic>
              <p:nvPicPr>
                <p:cNvPr id="110" name="Ink 109">
                  <a:extLst>
                    <a:ext uri="{FF2B5EF4-FFF2-40B4-BE49-F238E27FC236}">
                      <a16:creationId xmlns:a16="http://schemas.microsoft.com/office/drawing/2014/main" id="{B8F5ED0F-0B4A-E099-DC0C-7B8ADF99A914}"/>
                    </a:ext>
                  </a:extLst>
                </p:cNvPr>
                <p:cNvPicPr/>
                <p:nvPr/>
              </p:nvPicPr>
              <p:blipFill>
                <a:blip r:embed="rId181"/>
                <a:stretch>
                  <a:fillRect/>
                </a:stretch>
              </p:blipFill>
              <p:spPr>
                <a:xfrm>
                  <a:off x="10008611" y="2671975"/>
                  <a:ext cx="18756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11" name="Ink 110">
                  <a:extLst>
                    <a:ext uri="{FF2B5EF4-FFF2-40B4-BE49-F238E27FC236}">
                      <a16:creationId xmlns:a16="http://schemas.microsoft.com/office/drawing/2014/main" id="{0D19B514-3DF6-91DA-839F-691CD1122306}"/>
                    </a:ext>
                  </a:extLst>
                </p14:cNvPr>
                <p14:cNvContentPartPr/>
                <p14:nvPr/>
              </p14:nvContentPartPr>
              <p14:xfrm>
                <a:off x="10028771" y="2682775"/>
                <a:ext cx="232560" cy="11880"/>
              </p14:xfrm>
            </p:contentPart>
          </mc:Choice>
          <mc:Fallback xmlns="">
            <p:pic>
              <p:nvPicPr>
                <p:cNvPr id="111" name="Ink 110">
                  <a:extLst>
                    <a:ext uri="{FF2B5EF4-FFF2-40B4-BE49-F238E27FC236}">
                      <a16:creationId xmlns:a16="http://schemas.microsoft.com/office/drawing/2014/main" id="{0D19B514-3DF6-91DA-839F-691CD1122306}"/>
                    </a:ext>
                  </a:extLst>
                </p:cNvPr>
                <p:cNvPicPr/>
                <p:nvPr/>
              </p:nvPicPr>
              <p:blipFill>
                <a:blip r:embed="rId183"/>
                <a:stretch>
                  <a:fillRect/>
                </a:stretch>
              </p:blipFill>
              <p:spPr>
                <a:xfrm>
                  <a:off x="10020131" y="2673775"/>
                  <a:ext cx="25020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12" name="Ink 111">
                  <a:extLst>
                    <a:ext uri="{FF2B5EF4-FFF2-40B4-BE49-F238E27FC236}">
                      <a16:creationId xmlns:a16="http://schemas.microsoft.com/office/drawing/2014/main" id="{89FE5F53-714F-5461-DD1D-BF84CC2304AC}"/>
                    </a:ext>
                  </a:extLst>
                </p14:cNvPr>
                <p14:cNvContentPartPr/>
                <p14:nvPr/>
              </p14:nvContentPartPr>
              <p14:xfrm>
                <a:off x="10309931" y="2820295"/>
                <a:ext cx="131400" cy="13320"/>
              </p14:xfrm>
            </p:contentPart>
          </mc:Choice>
          <mc:Fallback xmlns="">
            <p:pic>
              <p:nvPicPr>
                <p:cNvPr id="112" name="Ink 111">
                  <a:extLst>
                    <a:ext uri="{FF2B5EF4-FFF2-40B4-BE49-F238E27FC236}">
                      <a16:creationId xmlns:a16="http://schemas.microsoft.com/office/drawing/2014/main" id="{89FE5F53-714F-5461-DD1D-BF84CC2304AC}"/>
                    </a:ext>
                  </a:extLst>
                </p:cNvPr>
                <p:cNvPicPr/>
                <p:nvPr/>
              </p:nvPicPr>
              <p:blipFill>
                <a:blip r:embed="rId185"/>
                <a:stretch>
                  <a:fillRect/>
                </a:stretch>
              </p:blipFill>
              <p:spPr>
                <a:xfrm>
                  <a:off x="10300931" y="2811655"/>
                  <a:ext cx="14904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13" name="Ink 112">
                  <a:extLst>
                    <a:ext uri="{FF2B5EF4-FFF2-40B4-BE49-F238E27FC236}">
                      <a16:creationId xmlns:a16="http://schemas.microsoft.com/office/drawing/2014/main" id="{2BFB6F29-C3AA-A006-4C96-1276560F8F34}"/>
                    </a:ext>
                  </a:extLst>
                </p14:cNvPr>
                <p14:cNvContentPartPr/>
                <p14:nvPr/>
              </p14:nvContentPartPr>
              <p14:xfrm>
                <a:off x="10547531" y="2705455"/>
                <a:ext cx="123120" cy="219600"/>
              </p14:xfrm>
            </p:contentPart>
          </mc:Choice>
          <mc:Fallback xmlns="">
            <p:pic>
              <p:nvPicPr>
                <p:cNvPr id="113" name="Ink 112">
                  <a:extLst>
                    <a:ext uri="{FF2B5EF4-FFF2-40B4-BE49-F238E27FC236}">
                      <a16:creationId xmlns:a16="http://schemas.microsoft.com/office/drawing/2014/main" id="{2BFB6F29-C3AA-A006-4C96-1276560F8F34}"/>
                    </a:ext>
                  </a:extLst>
                </p:cNvPr>
                <p:cNvPicPr/>
                <p:nvPr/>
              </p:nvPicPr>
              <p:blipFill>
                <a:blip r:embed="rId187"/>
                <a:stretch>
                  <a:fillRect/>
                </a:stretch>
              </p:blipFill>
              <p:spPr>
                <a:xfrm>
                  <a:off x="10538891" y="2696455"/>
                  <a:ext cx="14076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14" name="Ink 113">
                  <a:extLst>
                    <a:ext uri="{FF2B5EF4-FFF2-40B4-BE49-F238E27FC236}">
                      <a16:creationId xmlns:a16="http://schemas.microsoft.com/office/drawing/2014/main" id="{5470C83D-62B4-A772-A3B9-A098FF8BABDC}"/>
                    </a:ext>
                  </a:extLst>
                </p14:cNvPr>
                <p14:cNvContentPartPr/>
                <p14:nvPr/>
              </p14:nvContentPartPr>
              <p14:xfrm>
                <a:off x="10539611" y="2707255"/>
                <a:ext cx="217800" cy="22680"/>
              </p14:xfrm>
            </p:contentPart>
          </mc:Choice>
          <mc:Fallback xmlns="">
            <p:pic>
              <p:nvPicPr>
                <p:cNvPr id="114" name="Ink 113">
                  <a:extLst>
                    <a:ext uri="{FF2B5EF4-FFF2-40B4-BE49-F238E27FC236}">
                      <a16:creationId xmlns:a16="http://schemas.microsoft.com/office/drawing/2014/main" id="{5470C83D-62B4-A772-A3B9-A098FF8BABDC}"/>
                    </a:ext>
                  </a:extLst>
                </p:cNvPr>
                <p:cNvPicPr/>
                <p:nvPr/>
              </p:nvPicPr>
              <p:blipFill>
                <a:blip r:embed="rId189"/>
                <a:stretch>
                  <a:fillRect/>
                </a:stretch>
              </p:blipFill>
              <p:spPr>
                <a:xfrm>
                  <a:off x="10530971" y="2698255"/>
                  <a:ext cx="23544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15" name="Ink 114">
                  <a:extLst>
                    <a:ext uri="{FF2B5EF4-FFF2-40B4-BE49-F238E27FC236}">
                      <a16:creationId xmlns:a16="http://schemas.microsoft.com/office/drawing/2014/main" id="{3191DDA9-FF08-223F-061D-BEB2E6575DBC}"/>
                    </a:ext>
                  </a:extLst>
                </p14:cNvPr>
                <p14:cNvContentPartPr/>
                <p14:nvPr/>
              </p14:nvContentPartPr>
              <p14:xfrm>
                <a:off x="10848851" y="2676295"/>
                <a:ext cx="74160" cy="299160"/>
              </p14:xfrm>
            </p:contentPart>
          </mc:Choice>
          <mc:Fallback xmlns="">
            <p:pic>
              <p:nvPicPr>
                <p:cNvPr id="115" name="Ink 114">
                  <a:extLst>
                    <a:ext uri="{FF2B5EF4-FFF2-40B4-BE49-F238E27FC236}">
                      <a16:creationId xmlns:a16="http://schemas.microsoft.com/office/drawing/2014/main" id="{3191DDA9-FF08-223F-061D-BEB2E6575DBC}"/>
                    </a:ext>
                  </a:extLst>
                </p:cNvPr>
                <p:cNvPicPr/>
                <p:nvPr/>
              </p:nvPicPr>
              <p:blipFill>
                <a:blip r:embed="rId191"/>
                <a:stretch>
                  <a:fillRect/>
                </a:stretch>
              </p:blipFill>
              <p:spPr>
                <a:xfrm>
                  <a:off x="10840211" y="2667295"/>
                  <a:ext cx="91800" cy="316800"/>
                </a:xfrm>
                <a:prstGeom prst="rect">
                  <a:avLst/>
                </a:prstGeom>
              </p:spPr>
            </p:pic>
          </mc:Fallback>
        </mc:AlternateContent>
      </p:grpSp>
      <p:grpSp>
        <p:nvGrpSpPr>
          <p:cNvPr id="125" name="Group 124">
            <a:extLst>
              <a:ext uri="{FF2B5EF4-FFF2-40B4-BE49-F238E27FC236}">
                <a16:creationId xmlns:a16="http://schemas.microsoft.com/office/drawing/2014/main" id="{7AD1EA5F-D61E-AAE9-F987-8FD7001A9022}"/>
              </a:ext>
            </a:extLst>
          </p:cNvPr>
          <p:cNvGrpSpPr/>
          <p:nvPr/>
        </p:nvGrpSpPr>
        <p:grpSpPr>
          <a:xfrm>
            <a:off x="2767931" y="3541015"/>
            <a:ext cx="484560" cy="536040"/>
            <a:chOff x="2767931" y="3541015"/>
            <a:chExt cx="484560" cy="536040"/>
          </a:xfrm>
        </p:grpSpPr>
        <mc:AlternateContent xmlns:mc="http://schemas.openxmlformats.org/markup-compatibility/2006" xmlns:p14="http://schemas.microsoft.com/office/powerpoint/2010/main">
          <mc:Choice Requires="p14">
            <p:contentPart p14:bwMode="auto" r:id="rId192">
              <p14:nvContentPartPr>
                <p14:cNvPr id="117" name="Ink 116">
                  <a:extLst>
                    <a:ext uri="{FF2B5EF4-FFF2-40B4-BE49-F238E27FC236}">
                      <a16:creationId xmlns:a16="http://schemas.microsoft.com/office/drawing/2014/main" id="{4D6AF7D2-D743-5691-54F5-DCC2E35BACC7}"/>
                    </a:ext>
                  </a:extLst>
                </p14:cNvPr>
                <p14:cNvContentPartPr/>
                <p14:nvPr/>
              </p14:nvContentPartPr>
              <p14:xfrm>
                <a:off x="2778731" y="3662695"/>
                <a:ext cx="33120" cy="277920"/>
              </p14:xfrm>
            </p:contentPart>
          </mc:Choice>
          <mc:Fallback xmlns="">
            <p:pic>
              <p:nvPicPr>
                <p:cNvPr id="117" name="Ink 116">
                  <a:extLst>
                    <a:ext uri="{FF2B5EF4-FFF2-40B4-BE49-F238E27FC236}">
                      <a16:creationId xmlns:a16="http://schemas.microsoft.com/office/drawing/2014/main" id="{4D6AF7D2-D743-5691-54F5-DCC2E35BACC7}"/>
                    </a:ext>
                  </a:extLst>
                </p:cNvPr>
                <p:cNvPicPr/>
                <p:nvPr/>
              </p:nvPicPr>
              <p:blipFill>
                <a:blip r:embed="rId193"/>
                <a:stretch>
                  <a:fillRect/>
                </a:stretch>
              </p:blipFill>
              <p:spPr>
                <a:xfrm>
                  <a:off x="2770091" y="3654055"/>
                  <a:ext cx="50760" cy="29556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18" name="Ink 117">
                  <a:extLst>
                    <a:ext uri="{FF2B5EF4-FFF2-40B4-BE49-F238E27FC236}">
                      <a16:creationId xmlns:a16="http://schemas.microsoft.com/office/drawing/2014/main" id="{E74DBB70-0CAB-1AC0-2151-64DD9EA63589}"/>
                    </a:ext>
                  </a:extLst>
                </p14:cNvPr>
                <p14:cNvContentPartPr/>
                <p14:nvPr/>
              </p14:nvContentPartPr>
              <p14:xfrm>
                <a:off x="2783051" y="3659095"/>
                <a:ext cx="240840" cy="71640"/>
              </p14:xfrm>
            </p:contentPart>
          </mc:Choice>
          <mc:Fallback xmlns="">
            <p:pic>
              <p:nvPicPr>
                <p:cNvPr id="118" name="Ink 117">
                  <a:extLst>
                    <a:ext uri="{FF2B5EF4-FFF2-40B4-BE49-F238E27FC236}">
                      <a16:creationId xmlns:a16="http://schemas.microsoft.com/office/drawing/2014/main" id="{E74DBB70-0CAB-1AC0-2151-64DD9EA63589}"/>
                    </a:ext>
                  </a:extLst>
                </p:cNvPr>
                <p:cNvPicPr/>
                <p:nvPr/>
              </p:nvPicPr>
              <p:blipFill>
                <a:blip r:embed="rId195"/>
                <a:stretch>
                  <a:fillRect/>
                </a:stretch>
              </p:blipFill>
              <p:spPr>
                <a:xfrm>
                  <a:off x="2774051" y="3650095"/>
                  <a:ext cx="25848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19" name="Ink 118">
                  <a:extLst>
                    <a:ext uri="{FF2B5EF4-FFF2-40B4-BE49-F238E27FC236}">
                      <a16:creationId xmlns:a16="http://schemas.microsoft.com/office/drawing/2014/main" id="{FA5D8182-7960-4C91-49D9-92FBBEEA6B21}"/>
                    </a:ext>
                  </a:extLst>
                </p14:cNvPr>
                <p14:cNvContentPartPr/>
                <p14:nvPr/>
              </p14:nvContentPartPr>
              <p14:xfrm>
                <a:off x="2767931" y="3847015"/>
                <a:ext cx="154800" cy="7200"/>
              </p14:xfrm>
            </p:contentPart>
          </mc:Choice>
          <mc:Fallback xmlns="">
            <p:pic>
              <p:nvPicPr>
                <p:cNvPr id="119" name="Ink 118">
                  <a:extLst>
                    <a:ext uri="{FF2B5EF4-FFF2-40B4-BE49-F238E27FC236}">
                      <a16:creationId xmlns:a16="http://schemas.microsoft.com/office/drawing/2014/main" id="{FA5D8182-7960-4C91-49D9-92FBBEEA6B21}"/>
                    </a:ext>
                  </a:extLst>
                </p:cNvPr>
                <p:cNvPicPr/>
                <p:nvPr/>
              </p:nvPicPr>
              <p:blipFill>
                <a:blip r:embed="rId197"/>
                <a:stretch>
                  <a:fillRect/>
                </a:stretch>
              </p:blipFill>
              <p:spPr>
                <a:xfrm>
                  <a:off x="2758931" y="3838375"/>
                  <a:ext cx="1724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20" name="Ink 119">
                  <a:extLst>
                    <a:ext uri="{FF2B5EF4-FFF2-40B4-BE49-F238E27FC236}">
                      <a16:creationId xmlns:a16="http://schemas.microsoft.com/office/drawing/2014/main" id="{50114D29-6C18-29B5-059E-5514BE1C3143}"/>
                    </a:ext>
                  </a:extLst>
                </p14:cNvPr>
                <p14:cNvContentPartPr/>
                <p14:nvPr/>
              </p14:nvContentPartPr>
              <p14:xfrm>
                <a:off x="3091931" y="3541015"/>
                <a:ext cx="160560" cy="110880"/>
              </p14:xfrm>
            </p:contentPart>
          </mc:Choice>
          <mc:Fallback xmlns="">
            <p:pic>
              <p:nvPicPr>
                <p:cNvPr id="120" name="Ink 119">
                  <a:extLst>
                    <a:ext uri="{FF2B5EF4-FFF2-40B4-BE49-F238E27FC236}">
                      <a16:creationId xmlns:a16="http://schemas.microsoft.com/office/drawing/2014/main" id="{50114D29-6C18-29B5-059E-5514BE1C3143}"/>
                    </a:ext>
                  </a:extLst>
                </p:cNvPr>
                <p:cNvPicPr/>
                <p:nvPr/>
              </p:nvPicPr>
              <p:blipFill>
                <a:blip r:embed="rId199"/>
                <a:stretch>
                  <a:fillRect/>
                </a:stretch>
              </p:blipFill>
              <p:spPr>
                <a:xfrm>
                  <a:off x="3083291" y="3532015"/>
                  <a:ext cx="17820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21" name="Ink 120">
                  <a:extLst>
                    <a:ext uri="{FF2B5EF4-FFF2-40B4-BE49-F238E27FC236}">
                      <a16:creationId xmlns:a16="http://schemas.microsoft.com/office/drawing/2014/main" id="{C258723D-A3B0-A72C-D1AB-1AFBFCC186EB}"/>
                    </a:ext>
                  </a:extLst>
                </p14:cNvPr>
                <p14:cNvContentPartPr/>
                <p14:nvPr/>
              </p14:nvContentPartPr>
              <p14:xfrm>
                <a:off x="2806811" y="3682135"/>
                <a:ext cx="22680" cy="394920"/>
              </p14:xfrm>
            </p:contentPart>
          </mc:Choice>
          <mc:Fallback xmlns="">
            <p:pic>
              <p:nvPicPr>
                <p:cNvPr id="121" name="Ink 120">
                  <a:extLst>
                    <a:ext uri="{FF2B5EF4-FFF2-40B4-BE49-F238E27FC236}">
                      <a16:creationId xmlns:a16="http://schemas.microsoft.com/office/drawing/2014/main" id="{C258723D-A3B0-A72C-D1AB-1AFBFCC186EB}"/>
                    </a:ext>
                  </a:extLst>
                </p:cNvPr>
                <p:cNvPicPr/>
                <p:nvPr/>
              </p:nvPicPr>
              <p:blipFill>
                <a:blip r:embed="rId201"/>
                <a:stretch>
                  <a:fillRect/>
                </a:stretch>
              </p:blipFill>
              <p:spPr>
                <a:xfrm>
                  <a:off x="2797811" y="3673135"/>
                  <a:ext cx="40320" cy="412560"/>
                </a:xfrm>
                <a:prstGeom prst="rect">
                  <a:avLst/>
                </a:prstGeom>
              </p:spPr>
            </p:pic>
          </mc:Fallback>
        </mc:AlternateContent>
      </p:grpSp>
      <p:grpSp>
        <p:nvGrpSpPr>
          <p:cNvPr id="124" name="Group 123">
            <a:extLst>
              <a:ext uri="{FF2B5EF4-FFF2-40B4-BE49-F238E27FC236}">
                <a16:creationId xmlns:a16="http://schemas.microsoft.com/office/drawing/2014/main" id="{2883A9BF-5E3B-F93C-993D-6587F87E286F}"/>
              </a:ext>
            </a:extLst>
          </p:cNvPr>
          <p:cNvGrpSpPr/>
          <p:nvPr/>
        </p:nvGrpSpPr>
        <p:grpSpPr>
          <a:xfrm>
            <a:off x="3553091" y="3847735"/>
            <a:ext cx="200160" cy="93240"/>
            <a:chOff x="3553091" y="3847735"/>
            <a:chExt cx="200160" cy="93240"/>
          </a:xfrm>
        </p:grpSpPr>
        <mc:AlternateContent xmlns:mc="http://schemas.openxmlformats.org/markup-compatibility/2006" xmlns:p14="http://schemas.microsoft.com/office/powerpoint/2010/main">
          <mc:Choice Requires="p14">
            <p:contentPart p14:bwMode="auto" r:id="rId202">
              <p14:nvContentPartPr>
                <p14:cNvPr id="122" name="Ink 121">
                  <a:extLst>
                    <a:ext uri="{FF2B5EF4-FFF2-40B4-BE49-F238E27FC236}">
                      <a16:creationId xmlns:a16="http://schemas.microsoft.com/office/drawing/2014/main" id="{B15E6AF4-0F12-2160-1D64-BC4F44978DCF}"/>
                    </a:ext>
                  </a:extLst>
                </p14:cNvPr>
                <p14:cNvContentPartPr/>
                <p14:nvPr/>
              </p14:nvContentPartPr>
              <p14:xfrm>
                <a:off x="3553091" y="3847735"/>
                <a:ext cx="200160" cy="13680"/>
              </p14:xfrm>
            </p:contentPart>
          </mc:Choice>
          <mc:Fallback xmlns="">
            <p:pic>
              <p:nvPicPr>
                <p:cNvPr id="122" name="Ink 121">
                  <a:extLst>
                    <a:ext uri="{FF2B5EF4-FFF2-40B4-BE49-F238E27FC236}">
                      <a16:creationId xmlns:a16="http://schemas.microsoft.com/office/drawing/2014/main" id="{B15E6AF4-0F12-2160-1D64-BC4F44978DCF}"/>
                    </a:ext>
                  </a:extLst>
                </p:cNvPr>
                <p:cNvPicPr/>
                <p:nvPr/>
              </p:nvPicPr>
              <p:blipFill>
                <a:blip r:embed="rId203"/>
                <a:stretch>
                  <a:fillRect/>
                </a:stretch>
              </p:blipFill>
              <p:spPr>
                <a:xfrm>
                  <a:off x="3544091" y="3838735"/>
                  <a:ext cx="21780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23" name="Ink 122">
                  <a:extLst>
                    <a:ext uri="{FF2B5EF4-FFF2-40B4-BE49-F238E27FC236}">
                      <a16:creationId xmlns:a16="http://schemas.microsoft.com/office/drawing/2014/main" id="{835C2271-B6BB-029E-6984-7E009430C684}"/>
                    </a:ext>
                  </a:extLst>
                </p14:cNvPr>
                <p14:cNvContentPartPr/>
                <p14:nvPr/>
              </p14:nvContentPartPr>
              <p14:xfrm>
                <a:off x="3557051" y="3931975"/>
                <a:ext cx="129600" cy="9000"/>
              </p14:xfrm>
            </p:contentPart>
          </mc:Choice>
          <mc:Fallback xmlns="">
            <p:pic>
              <p:nvPicPr>
                <p:cNvPr id="123" name="Ink 122">
                  <a:extLst>
                    <a:ext uri="{FF2B5EF4-FFF2-40B4-BE49-F238E27FC236}">
                      <a16:creationId xmlns:a16="http://schemas.microsoft.com/office/drawing/2014/main" id="{835C2271-B6BB-029E-6984-7E009430C684}"/>
                    </a:ext>
                  </a:extLst>
                </p:cNvPr>
                <p:cNvPicPr/>
                <p:nvPr/>
              </p:nvPicPr>
              <p:blipFill>
                <a:blip r:embed="rId205"/>
                <a:stretch>
                  <a:fillRect/>
                </a:stretch>
              </p:blipFill>
              <p:spPr>
                <a:xfrm>
                  <a:off x="3548411" y="3923335"/>
                  <a:ext cx="147240" cy="26640"/>
                </a:xfrm>
                <a:prstGeom prst="rect">
                  <a:avLst/>
                </a:prstGeom>
              </p:spPr>
            </p:pic>
          </mc:Fallback>
        </mc:AlternateContent>
      </p:grpSp>
      <p:grpSp>
        <p:nvGrpSpPr>
          <p:cNvPr id="132" name="Group 131">
            <a:extLst>
              <a:ext uri="{FF2B5EF4-FFF2-40B4-BE49-F238E27FC236}">
                <a16:creationId xmlns:a16="http://schemas.microsoft.com/office/drawing/2014/main" id="{ED3EA321-9B32-883A-0565-464C80D98941}"/>
              </a:ext>
            </a:extLst>
          </p:cNvPr>
          <p:cNvGrpSpPr/>
          <p:nvPr/>
        </p:nvGrpSpPr>
        <p:grpSpPr>
          <a:xfrm>
            <a:off x="4051691" y="3617695"/>
            <a:ext cx="698400" cy="401760"/>
            <a:chOff x="4051691" y="3617695"/>
            <a:chExt cx="698400" cy="401760"/>
          </a:xfrm>
        </p:grpSpPr>
        <mc:AlternateContent xmlns:mc="http://schemas.openxmlformats.org/markup-compatibility/2006" xmlns:p14="http://schemas.microsoft.com/office/powerpoint/2010/main">
          <mc:Choice Requires="p14">
            <p:contentPart p14:bwMode="auto" r:id="rId206">
              <p14:nvContentPartPr>
                <p14:cNvPr id="126" name="Ink 125">
                  <a:extLst>
                    <a:ext uri="{FF2B5EF4-FFF2-40B4-BE49-F238E27FC236}">
                      <a16:creationId xmlns:a16="http://schemas.microsoft.com/office/drawing/2014/main" id="{CDE6E1E7-EDDD-2B67-3298-C101BD6A33AE}"/>
                    </a:ext>
                  </a:extLst>
                </p14:cNvPr>
                <p14:cNvContentPartPr/>
                <p14:nvPr/>
              </p14:nvContentPartPr>
              <p14:xfrm>
                <a:off x="4051691" y="3737935"/>
                <a:ext cx="176040" cy="281520"/>
              </p14:xfrm>
            </p:contentPart>
          </mc:Choice>
          <mc:Fallback xmlns="">
            <p:pic>
              <p:nvPicPr>
                <p:cNvPr id="126" name="Ink 125">
                  <a:extLst>
                    <a:ext uri="{FF2B5EF4-FFF2-40B4-BE49-F238E27FC236}">
                      <a16:creationId xmlns:a16="http://schemas.microsoft.com/office/drawing/2014/main" id="{CDE6E1E7-EDDD-2B67-3298-C101BD6A33AE}"/>
                    </a:ext>
                  </a:extLst>
                </p:cNvPr>
                <p:cNvPicPr/>
                <p:nvPr/>
              </p:nvPicPr>
              <p:blipFill>
                <a:blip r:embed="rId207"/>
                <a:stretch>
                  <a:fillRect/>
                </a:stretch>
              </p:blipFill>
              <p:spPr>
                <a:xfrm>
                  <a:off x="4042691" y="3728935"/>
                  <a:ext cx="193680" cy="29916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27" name="Ink 126">
                  <a:extLst>
                    <a:ext uri="{FF2B5EF4-FFF2-40B4-BE49-F238E27FC236}">
                      <a16:creationId xmlns:a16="http://schemas.microsoft.com/office/drawing/2014/main" id="{F60F2190-B3CE-765D-CC57-15D265CB5771}"/>
                    </a:ext>
                  </a:extLst>
                </p14:cNvPr>
                <p14:cNvContentPartPr/>
                <p14:nvPr/>
              </p14:nvContentPartPr>
              <p14:xfrm>
                <a:off x="4062491" y="3733615"/>
                <a:ext cx="204480" cy="26280"/>
              </p14:xfrm>
            </p:contentPart>
          </mc:Choice>
          <mc:Fallback xmlns="">
            <p:pic>
              <p:nvPicPr>
                <p:cNvPr id="127" name="Ink 126">
                  <a:extLst>
                    <a:ext uri="{FF2B5EF4-FFF2-40B4-BE49-F238E27FC236}">
                      <a16:creationId xmlns:a16="http://schemas.microsoft.com/office/drawing/2014/main" id="{F60F2190-B3CE-765D-CC57-15D265CB5771}"/>
                    </a:ext>
                  </a:extLst>
                </p:cNvPr>
                <p:cNvPicPr/>
                <p:nvPr/>
              </p:nvPicPr>
              <p:blipFill>
                <a:blip r:embed="rId209"/>
                <a:stretch>
                  <a:fillRect/>
                </a:stretch>
              </p:blipFill>
              <p:spPr>
                <a:xfrm>
                  <a:off x="4053851" y="3724615"/>
                  <a:ext cx="22212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28" name="Ink 127">
                  <a:extLst>
                    <a:ext uri="{FF2B5EF4-FFF2-40B4-BE49-F238E27FC236}">
                      <a16:creationId xmlns:a16="http://schemas.microsoft.com/office/drawing/2014/main" id="{EB18C934-E08C-3C33-AC0A-494C570CAFC2}"/>
                    </a:ext>
                  </a:extLst>
                </p14:cNvPr>
                <p14:cNvContentPartPr/>
                <p14:nvPr/>
              </p14:nvContentPartPr>
              <p14:xfrm>
                <a:off x="4350131" y="3617695"/>
                <a:ext cx="150480" cy="104400"/>
              </p14:xfrm>
            </p:contentPart>
          </mc:Choice>
          <mc:Fallback xmlns="">
            <p:pic>
              <p:nvPicPr>
                <p:cNvPr id="128" name="Ink 127">
                  <a:extLst>
                    <a:ext uri="{FF2B5EF4-FFF2-40B4-BE49-F238E27FC236}">
                      <a16:creationId xmlns:a16="http://schemas.microsoft.com/office/drawing/2014/main" id="{EB18C934-E08C-3C33-AC0A-494C570CAFC2}"/>
                    </a:ext>
                  </a:extLst>
                </p:cNvPr>
                <p:cNvPicPr/>
                <p:nvPr/>
              </p:nvPicPr>
              <p:blipFill>
                <a:blip r:embed="rId211"/>
                <a:stretch>
                  <a:fillRect/>
                </a:stretch>
              </p:blipFill>
              <p:spPr>
                <a:xfrm>
                  <a:off x="4341131" y="3609055"/>
                  <a:ext cx="16812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29" name="Ink 128">
                  <a:extLst>
                    <a:ext uri="{FF2B5EF4-FFF2-40B4-BE49-F238E27FC236}">
                      <a16:creationId xmlns:a16="http://schemas.microsoft.com/office/drawing/2014/main" id="{48D24CE2-E548-6DB7-692E-1ED7A2B91A4A}"/>
                    </a:ext>
                  </a:extLst>
                </p14:cNvPr>
                <p14:cNvContentPartPr/>
                <p14:nvPr/>
              </p14:nvContentPartPr>
              <p14:xfrm>
                <a:off x="4685291" y="3827935"/>
                <a:ext cx="40680" cy="178560"/>
              </p14:xfrm>
            </p:contentPart>
          </mc:Choice>
          <mc:Fallback xmlns="">
            <p:pic>
              <p:nvPicPr>
                <p:cNvPr id="129" name="Ink 128">
                  <a:extLst>
                    <a:ext uri="{FF2B5EF4-FFF2-40B4-BE49-F238E27FC236}">
                      <a16:creationId xmlns:a16="http://schemas.microsoft.com/office/drawing/2014/main" id="{48D24CE2-E548-6DB7-692E-1ED7A2B91A4A}"/>
                    </a:ext>
                  </a:extLst>
                </p:cNvPr>
                <p:cNvPicPr/>
                <p:nvPr/>
              </p:nvPicPr>
              <p:blipFill>
                <a:blip r:embed="rId213"/>
                <a:stretch>
                  <a:fillRect/>
                </a:stretch>
              </p:blipFill>
              <p:spPr>
                <a:xfrm>
                  <a:off x="4676651" y="3818935"/>
                  <a:ext cx="5832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30" name="Ink 129">
                  <a:extLst>
                    <a:ext uri="{FF2B5EF4-FFF2-40B4-BE49-F238E27FC236}">
                      <a16:creationId xmlns:a16="http://schemas.microsoft.com/office/drawing/2014/main" id="{B7BD7B40-96CB-44F9-23BA-5DC992C94FAE}"/>
                    </a:ext>
                  </a:extLst>
                </p14:cNvPr>
                <p14:cNvContentPartPr/>
                <p14:nvPr/>
              </p14:nvContentPartPr>
              <p14:xfrm>
                <a:off x="4568651" y="3899215"/>
                <a:ext cx="181440" cy="9360"/>
              </p14:xfrm>
            </p:contentPart>
          </mc:Choice>
          <mc:Fallback xmlns="">
            <p:pic>
              <p:nvPicPr>
                <p:cNvPr id="130" name="Ink 129">
                  <a:extLst>
                    <a:ext uri="{FF2B5EF4-FFF2-40B4-BE49-F238E27FC236}">
                      <a16:creationId xmlns:a16="http://schemas.microsoft.com/office/drawing/2014/main" id="{B7BD7B40-96CB-44F9-23BA-5DC992C94FAE}"/>
                    </a:ext>
                  </a:extLst>
                </p:cNvPr>
                <p:cNvPicPr/>
                <p:nvPr/>
              </p:nvPicPr>
              <p:blipFill>
                <a:blip r:embed="rId215"/>
                <a:stretch>
                  <a:fillRect/>
                </a:stretch>
              </p:blipFill>
              <p:spPr>
                <a:xfrm>
                  <a:off x="4560011" y="3890215"/>
                  <a:ext cx="199080" cy="27000"/>
                </a:xfrm>
                <a:prstGeom prst="rect">
                  <a:avLst/>
                </a:prstGeom>
              </p:spPr>
            </p:pic>
          </mc:Fallback>
        </mc:AlternateContent>
      </p:grpSp>
      <p:grpSp>
        <p:nvGrpSpPr>
          <p:cNvPr id="136" name="Group 135">
            <a:extLst>
              <a:ext uri="{FF2B5EF4-FFF2-40B4-BE49-F238E27FC236}">
                <a16:creationId xmlns:a16="http://schemas.microsoft.com/office/drawing/2014/main" id="{3B0E4C19-4245-4F48-61E1-71C6F28B9E95}"/>
              </a:ext>
            </a:extLst>
          </p:cNvPr>
          <p:cNvGrpSpPr/>
          <p:nvPr/>
        </p:nvGrpSpPr>
        <p:grpSpPr>
          <a:xfrm>
            <a:off x="5081651" y="3638935"/>
            <a:ext cx="454680" cy="389880"/>
            <a:chOff x="5081651" y="3638935"/>
            <a:chExt cx="454680" cy="389880"/>
          </a:xfrm>
        </p:grpSpPr>
        <mc:AlternateContent xmlns:mc="http://schemas.openxmlformats.org/markup-compatibility/2006" xmlns:p14="http://schemas.microsoft.com/office/powerpoint/2010/main">
          <mc:Choice Requires="p14">
            <p:contentPart p14:bwMode="auto" r:id="rId216">
              <p14:nvContentPartPr>
                <p14:cNvPr id="133" name="Ink 132">
                  <a:extLst>
                    <a:ext uri="{FF2B5EF4-FFF2-40B4-BE49-F238E27FC236}">
                      <a16:creationId xmlns:a16="http://schemas.microsoft.com/office/drawing/2014/main" id="{BC6E0868-3BE5-531B-5478-F3EE24342F54}"/>
                    </a:ext>
                  </a:extLst>
                </p14:cNvPr>
                <p14:cNvContentPartPr/>
                <p14:nvPr/>
              </p14:nvContentPartPr>
              <p14:xfrm>
                <a:off x="5081651" y="3782935"/>
                <a:ext cx="146160" cy="245880"/>
              </p14:xfrm>
            </p:contentPart>
          </mc:Choice>
          <mc:Fallback xmlns="">
            <p:pic>
              <p:nvPicPr>
                <p:cNvPr id="133" name="Ink 132">
                  <a:extLst>
                    <a:ext uri="{FF2B5EF4-FFF2-40B4-BE49-F238E27FC236}">
                      <a16:creationId xmlns:a16="http://schemas.microsoft.com/office/drawing/2014/main" id="{BC6E0868-3BE5-531B-5478-F3EE24342F54}"/>
                    </a:ext>
                  </a:extLst>
                </p:cNvPr>
                <p:cNvPicPr/>
                <p:nvPr/>
              </p:nvPicPr>
              <p:blipFill>
                <a:blip r:embed="rId217"/>
                <a:stretch>
                  <a:fillRect/>
                </a:stretch>
              </p:blipFill>
              <p:spPr>
                <a:xfrm>
                  <a:off x="5073011" y="3773935"/>
                  <a:ext cx="16380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34" name="Ink 133">
                  <a:extLst>
                    <a:ext uri="{FF2B5EF4-FFF2-40B4-BE49-F238E27FC236}">
                      <a16:creationId xmlns:a16="http://schemas.microsoft.com/office/drawing/2014/main" id="{2A926CA8-9C46-6018-75BD-0109400F5127}"/>
                    </a:ext>
                  </a:extLst>
                </p14:cNvPr>
                <p14:cNvContentPartPr/>
                <p14:nvPr/>
              </p14:nvContentPartPr>
              <p14:xfrm>
                <a:off x="5091731" y="3753775"/>
                <a:ext cx="232920" cy="39600"/>
              </p14:xfrm>
            </p:contentPart>
          </mc:Choice>
          <mc:Fallback xmlns="">
            <p:pic>
              <p:nvPicPr>
                <p:cNvPr id="134" name="Ink 133">
                  <a:extLst>
                    <a:ext uri="{FF2B5EF4-FFF2-40B4-BE49-F238E27FC236}">
                      <a16:creationId xmlns:a16="http://schemas.microsoft.com/office/drawing/2014/main" id="{2A926CA8-9C46-6018-75BD-0109400F5127}"/>
                    </a:ext>
                  </a:extLst>
                </p:cNvPr>
                <p:cNvPicPr/>
                <p:nvPr/>
              </p:nvPicPr>
              <p:blipFill>
                <a:blip r:embed="rId219"/>
                <a:stretch>
                  <a:fillRect/>
                </a:stretch>
              </p:blipFill>
              <p:spPr>
                <a:xfrm>
                  <a:off x="5083091" y="3744775"/>
                  <a:ext cx="25056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35" name="Ink 134">
                  <a:extLst>
                    <a:ext uri="{FF2B5EF4-FFF2-40B4-BE49-F238E27FC236}">
                      <a16:creationId xmlns:a16="http://schemas.microsoft.com/office/drawing/2014/main" id="{2889805E-1551-0A7C-AED7-78A74107F0DD}"/>
                    </a:ext>
                  </a:extLst>
                </p14:cNvPr>
                <p14:cNvContentPartPr/>
                <p14:nvPr/>
              </p14:nvContentPartPr>
              <p14:xfrm>
                <a:off x="5454971" y="3638935"/>
                <a:ext cx="81360" cy="133200"/>
              </p14:xfrm>
            </p:contentPart>
          </mc:Choice>
          <mc:Fallback xmlns="">
            <p:pic>
              <p:nvPicPr>
                <p:cNvPr id="135" name="Ink 134">
                  <a:extLst>
                    <a:ext uri="{FF2B5EF4-FFF2-40B4-BE49-F238E27FC236}">
                      <a16:creationId xmlns:a16="http://schemas.microsoft.com/office/drawing/2014/main" id="{2889805E-1551-0A7C-AED7-78A74107F0DD}"/>
                    </a:ext>
                  </a:extLst>
                </p:cNvPr>
                <p:cNvPicPr/>
                <p:nvPr/>
              </p:nvPicPr>
              <p:blipFill>
                <a:blip r:embed="rId221"/>
                <a:stretch>
                  <a:fillRect/>
                </a:stretch>
              </p:blipFill>
              <p:spPr>
                <a:xfrm>
                  <a:off x="5445971" y="3630295"/>
                  <a:ext cx="99000" cy="150840"/>
                </a:xfrm>
                <a:prstGeom prst="rect">
                  <a:avLst/>
                </a:prstGeom>
              </p:spPr>
            </p:pic>
          </mc:Fallback>
        </mc:AlternateContent>
      </p:grpSp>
      <p:grpSp>
        <p:nvGrpSpPr>
          <p:cNvPr id="147" name="Group 146">
            <a:extLst>
              <a:ext uri="{FF2B5EF4-FFF2-40B4-BE49-F238E27FC236}">
                <a16:creationId xmlns:a16="http://schemas.microsoft.com/office/drawing/2014/main" id="{7B2246BB-BC47-CCE6-4342-33CDAB071BF5}"/>
              </a:ext>
            </a:extLst>
          </p:cNvPr>
          <p:cNvGrpSpPr/>
          <p:nvPr/>
        </p:nvGrpSpPr>
        <p:grpSpPr>
          <a:xfrm>
            <a:off x="5878691" y="3598975"/>
            <a:ext cx="1634760" cy="366120"/>
            <a:chOff x="5878691" y="3598975"/>
            <a:chExt cx="1634760" cy="366120"/>
          </a:xfrm>
        </p:grpSpPr>
        <mc:AlternateContent xmlns:mc="http://schemas.openxmlformats.org/markup-compatibility/2006" xmlns:p14="http://schemas.microsoft.com/office/powerpoint/2010/main">
          <mc:Choice Requires="p14">
            <p:contentPart p14:bwMode="auto" r:id="rId222">
              <p14:nvContentPartPr>
                <p14:cNvPr id="137" name="Ink 136">
                  <a:extLst>
                    <a:ext uri="{FF2B5EF4-FFF2-40B4-BE49-F238E27FC236}">
                      <a16:creationId xmlns:a16="http://schemas.microsoft.com/office/drawing/2014/main" id="{5EE43222-593D-A0DB-6604-2E4B3CF2FD37}"/>
                    </a:ext>
                  </a:extLst>
                </p14:cNvPr>
                <p14:cNvContentPartPr/>
                <p14:nvPr/>
              </p14:nvContentPartPr>
              <p14:xfrm>
                <a:off x="5970851" y="3742975"/>
                <a:ext cx="27000" cy="208440"/>
              </p14:xfrm>
            </p:contentPart>
          </mc:Choice>
          <mc:Fallback xmlns="">
            <p:pic>
              <p:nvPicPr>
                <p:cNvPr id="137" name="Ink 136">
                  <a:extLst>
                    <a:ext uri="{FF2B5EF4-FFF2-40B4-BE49-F238E27FC236}">
                      <a16:creationId xmlns:a16="http://schemas.microsoft.com/office/drawing/2014/main" id="{5EE43222-593D-A0DB-6604-2E4B3CF2FD37}"/>
                    </a:ext>
                  </a:extLst>
                </p:cNvPr>
                <p:cNvPicPr/>
                <p:nvPr/>
              </p:nvPicPr>
              <p:blipFill>
                <a:blip r:embed="rId223"/>
                <a:stretch>
                  <a:fillRect/>
                </a:stretch>
              </p:blipFill>
              <p:spPr>
                <a:xfrm>
                  <a:off x="5961851" y="3734335"/>
                  <a:ext cx="4464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38" name="Ink 137">
                  <a:extLst>
                    <a:ext uri="{FF2B5EF4-FFF2-40B4-BE49-F238E27FC236}">
                      <a16:creationId xmlns:a16="http://schemas.microsoft.com/office/drawing/2014/main" id="{99CBC921-C89B-6015-DC0D-7613C17D1128}"/>
                    </a:ext>
                  </a:extLst>
                </p14:cNvPr>
                <p14:cNvContentPartPr/>
                <p14:nvPr/>
              </p14:nvContentPartPr>
              <p14:xfrm>
                <a:off x="5878691" y="3872215"/>
                <a:ext cx="205560" cy="41040"/>
              </p14:xfrm>
            </p:contentPart>
          </mc:Choice>
          <mc:Fallback xmlns="">
            <p:pic>
              <p:nvPicPr>
                <p:cNvPr id="138" name="Ink 137">
                  <a:extLst>
                    <a:ext uri="{FF2B5EF4-FFF2-40B4-BE49-F238E27FC236}">
                      <a16:creationId xmlns:a16="http://schemas.microsoft.com/office/drawing/2014/main" id="{99CBC921-C89B-6015-DC0D-7613C17D1128}"/>
                    </a:ext>
                  </a:extLst>
                </p:cNvPr>
                <p:cNvPicPr/>
                <p:nvPr/>
              </p:nvPicPr>
              <p:blipFill>
                <a:blip r:embed="rId225"/>
                <a:stretch>
                  <a:fillRect/>
                </a:stretch>
              </p:blipFill>
              <p:spPr>
                <a:xfrm>
                  <a:off x="5869691" y="3863215"/>
                  <a:ext cx="22320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39" name="Ink 138">
                  <a:extLst>
                    <a:ext uri="{FF2B5EF4-FFF2-40B4-BE49-F238E27FC236}">
                      <a16:creationId xmlns:a16="http://schemas.microsoft.com/office/drawing/2014/main" id="{82CF6A3E-5F01-E4E4-813C-A679C6172F52}"/>
                    </a:ext>
                  </a:extLst>
                </p14:cNvPr>
                <p14:cNvContentPartPr/>
                <p14:nvPr/>
              </p14:nvContentPartPr>
              <p14:xfrm>
                <a:off x="6267131" y="3689335"/>
                <a:ext cx="194760" cy="267840"/>
              </p14:xfrm>
            </p:contentPart>
          </mc:Choice>
          <mc:Fallback xmlns="">
            <p:pic>
              <p:nvPicPr>
                <p:cNvPr id="139" name="Ink 138">
                  <a:extLst>
                    <a:ext uri="{FF2B5EF4-FFF2-40B4-BE49-F238E27FC236}">
                      <a16:creationId xmlns:a16="http://schemas.microsoft.com/office/drawing/2014/main" id="{82CF6A3E-5F01-E4E4-813C-A679C6172F52}"/>
                    </a:ext>
                  </a:extLst>
                </p:cNvPr>
                <p:cNvPicPr/>
                <p:nvPr/>
              </p:nvPicPr>
              <p:blipFill>
                <a:blip r:embed="rId227"/>
                <a:stretch>
                  <a:fillRect/>
                </a:stretch>
              </p:blipFill>
              <p:spPr>
                <a:xfrm>
                  <a:off x="6258131" y="3680695"/>
                  <a:ext cx="21240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40" name="Ink 139">
                  <a:extLst>
                    <a:ext uri="{FF2B5EF4-FFF2-40B4-BE49-F238E27FC236}">
                      <a16:creationId xmlns:a16="http://schemas.microsoft.com/office/drawing/2014/main" id="{FCFA592D-19BF-231F-F40E-4F68ED0323AE}"/>
                    </a:ext>
                  </a:extLst>
                </p14:cNvPr>
                <p14:cNvContentPartPr/>
                <p14:nvPr/>
              </p14:nvContentPartPr>
              <p14:xfrm>
                <a:off x="6653771" y="3688975"/>
                <a:ext cx="155160" cy="240840"/>
              </p14:xfrm>
            </p:contentPart>
          </mc:Choice>
          <mc:Fallback xmlns="">
            <p:pic>
              <p:nvPicPr>
                <p:cNvPr id="140" name="Ink 139">
                  <a:extLst>
                    <a:ext uri="{FF2B5EF4-FFF2-40B4-BE49-F238E27FC236}">
                      <a16:creationId xmlns:a16="http://schemas.microsoft.com/office/drawing/2014/main" id="{FCFA592D-19BF-231F-F40E-4F68ED0323AE}"/>
                    </a:ext>
                  </a:extLst>
                </p:cNvPr>
                <p:cNvPicPr/>
                <p:nvPr/>
              </p:nvPicPr>
              <p:blipFill>
                <a:blip r:embed="rId229"/>
                <a:stretch>
                  <a:fillRect/>
                </a:stretch>
              </p:blipFill>
              <p:spPr>
                <a:xfrm>
                  <a:off x="6644771" y="3680335"/>
                  <a:ext cx="17280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41" name="Ink 140">
                  <a:extLst>
                    <a:ext uri="{FF2B5EF4-FFF2-40B4-BE49-F238E27FC236}">
                      <a16:creationId xmlns:a16="http://schemas.microsoft.com/office/drawing/2014/main" id="{A3AEC820-1267-CCF1-44B8-E77B95E11EC8}"/>
                    </a:ext>
                  </a:extLst>
                </p14:cNvPr>
                <p14:cNvContentPartPr/>
                <p14:nvPr/>
              </p14:nvContentPartPr>
              <p14:xfrm>
                <a:off x="6637931" y="3685015"/>
                <a:ext cx="215280" cy="39600"/>
              </p14:xfrm>
            </p:contentPart>
          </mc:Choice>
          <mc:Fallback xmlns="">
            <p:pic>
              <p:nvPicPr>
                <p:cNvPr id="141" name="Ink 140">
                  <a:extLst>
                    <a:ext uri="{FF2B5EF4-FFF2-40B4-BE49-F238E27FC236}">
                      <a16:creationId xmlns:a16="http://schemas.microsoft.com/office/drawing/2014/main" id="{A3AEC820-1267-CCF1-44B8-E77B95E11EC8}"/>
                    </a:ext>
                  </a:extLst>
                </p:cNvPr>
                <p:cNvPicPr/>
                <p:nvPr/>
              </p:nvPicPr>
              <p:blipFill>
                <a:blip r:embed="rId231"/>
                <a:stretch>
                  <a:fillRect/>
                </a:stretch>
              </p:blipFill>
              <p:spPr>
                <a:xfrm>
                  <a:off x="6629291" y="3676375"/>
                  <a:ext cx="23292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42" name="Ink 141">
                  <a:extLst>
                    <a:ext uri="{FF2B5EF4-FFF2-40B4-BE49-F238E27FC236}">
                      <a16:creationId xmlns:a16="http://schemas.microsoft.com/office/drawing/2014/main" id="{C11BF190-60C9-ABA8-CC66-882CEC4AC851}"/>
                    </a:ext>
                  </a:extLst>
                </p14:cNvPr>
                <p14:cNvContentPartPr/>
                <p14:nvPr/>
              </p14:nvContentPartPr>
              <p14:xfrm>
                <a:off x="7005131" y="3833335"/>
                <a:ext cx="45720" cy="23400"/>
              </p14:xfrm>
            </p:contentPart>
          </mc:Choice>
          <mc:Fallback xmlns="">
            <p:pic>
              <p:nvPicPr>
                <p:cNvPr id="142" name="Ink 141">
                  <a:extLst>
                    <a:ext uri="{FF2B5EF4-FFF2-40B4-BE49-F238E27FC236}">
                      <a16:creationId xmlns:a16="http://schemas.microsoft.com/office/drawing/2014/main" id="{C11BF190-60C9-ABA8-CC66-882CEC4AC851}"/>
                    </a:ext>
                  </a:extLst>
                </p:cNvPr>
                <p:cNvPicPr/>
                <p:nvPr/>
              </p:nvPicPr>
              <p:blipFill>
                <a:blip r:embed="rId233"/>
                <a:stretch>
                  <a:fillRect/>
                </a:stretch>
              </p:blipFill>
              <p:spPr>
                <a:xfrm>
                  <a:off x="6996131" y="3824335"/>
                  <a:ext cx="6336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43" name="Ink 142">
                  <a:extLst>
                    <a:ext uri="{FF2B5EF4-FFF2-40B4-BE49-F238E27FC236}">
                      <a16:creationId xmlns:a16="http://schemas.microsoft.com/office/drawing/2014/main" id="{50820FC6-9DFE-D038-1C22-61CE04632FE4}"/>
                    </a:ext>
                  </a:extLst>
                </p14:cNvPr>
                <p14:cNvContentPartPr/>
                <p14:nvPr/>
              </p14:nvContentPartPr>
              <p14:xfrm>
                <a:off x="7254611" y="3709135"/>
                <a:ext cx="153360" cy="255960"/>
              </p14:xfrm>
            </p:contentPart>
          </mc:Choice>
          <mc:Fallback xmlns="">
            <p:pic>
              <p:nvPicPr>
                <p:cNvPr id="143" name="Ink 142">
                  <a:extLst>
                    <a:ext uri="{FF2B5EF4-FFF2-40B4-BE49-F238E27FC236}">
                      <a16:creationId xmlns:a16="http://schemas.microsoft.com/office/drawing/2014/main" id="{50820FC6-9DFE-D038-1C22-61CE04632FE4}"/>
                    </a:ext>
                  </a:extLst>
                </p:cNvPr>
                <p:cNvPicPr/>
                <p:nvPr/>
              </p:nvPicPr>
              <p:blipFill>
                <a:blip r:embed="rId235"/>
                <a:stretch>
                  <a:fillRect/>
                </a:stretch>
              </p:blipFill>
              <p:spPr>
                <a:xfrm>
                  <a:off x="7245611" y="3700135"/>
                  <a:ext cx="171000" cy="27360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44" name="Ink 143">
                  <a:extLst>
                    <a:ext uri="{FF2B5EF4-FFF2-40B4-BE49-F238E27FC236}">
                      <a16:creationId xmlns:a16="http://schemas.microsoft.com/office/drawing/2014/main" id="{9410D454-CC17-AD34-5056-064C05EEF989}"/>
                    </a:ext>
                  </a:extLst>
                </p14:cNvPr>
                <p14:cNvContentPartPr/>
                <p14:nvPr/>
              </p14:nvContentPartPr>
              <p14:xfrm>
                <a:off x="7253891" y="3690415"/>
                <a:ext cx="259560" cy="42840"/>
              </p14:xfrm>
            </p:contentPart>
          </mc:Choice>
          <mc:Fallback xmlns="">
            <p:pic>
              <p:nvPicPr>
                <p:cNvPr id="144" name="Ink 143">
                  <a:extLst>
                    <a:ext uri="{FF2B5EF4-FFF2-40B4-BE49-F238E27FC236}">
                      <a16:creationId xmlns:a16="http://schemas.microsoft.com/office/drawing/2014/main" id="{9410D454-CC17-AD34-5056-064C05EEF989}"/>
                    </a:ext>
                  </a:extLst>
                </p:cNvPr>
                <p:cNvPicPr/>
                <p:nvPr/>
              </p:nvPicPr>
              <p:blipFill>
                <a:blip r:embed="rId237"/>
                <a:stretch>
                  <a:fillRect/>
                </a:stretch>
              </p:blipFill>
              <p:spPr>
                <a:xfrm>
                  <a:off x="7244891" y="3681775"/>
                  <a:ext cx="27720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45" name="Ink 144">
                  <a:extLst>
                    <a:ext uri="{FF2B5EF4-FFF2-40B4-BE49-F238E27FC236}">
                      <a16:creationId xmlns:a16="http://schemas.microsoft.com/office/drawing/2014/main" id="{1550E6C6-62C2-8945-497F-82DFBA6DBA1D}"/>
                    </a:ext>
                  </a:extLst>
                </p14:cNvPr>
                <p14:cNvContentPartPr/>
                <p14:nvPr/>
              </p14:nvContentPartPr>
              <p14:xfrm>
                <a:off x="7206731" y="3598975"/>
                <a:ext cx="241920" cy="15120"/>
              </p14:xfrm>
            </p:contentPart>
          </mc:Choice>
          <mc:Fallback xmlns="">
            <p:pic>
              <p:nvPicPr>
                <p:cNvPr id="145" name="Ink 144">
                  <a:extLst>
                    <a:ext uri="{FF2B5EF4-FFF2-40B4-BE49-F238E27FC236}">
                      <a16:creationId xmlns:a16="http://schemas.microsoft.com/office/drawing/2014/main" id="{1550E6C6-62C2-8945-497F-82DFBA6DBA1D}"/>
                    </a:ext>
                  </a:extLst>
                </p:cNvPr>
                <p:cNvPicPr/>
                <p:nvPr/>
              </p:nvPicPr>
              <p:blipFill>
                <a:blip r:embed="rId239"/>
                <a:stretch>
                  <a:fillRect/>
                </a:stretch>
              </p:blipFill>
              <p:spPr>
                <a:xfrm>
                  <a:off x="7198091" y="3590335"/>
                  <a:ext cx="25956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46" name="Ink 145">
                  <a:extLst>
                    <a:ext uri="{FF2B5EF4-FFF2-40B4-BE49-F238E27FC236}">
                      <a16:creationId xmlns:a16="http://schemas.microsoft.com/office/drawing/2014/main" id="{86CEA921-FE0A-0CA2-9592-C6158E27E9C0}"/>
                    </a:ext>
                  </a:extLst>
                </p14:cNvPr>
                <p14:cNvContentPartPr/>
                <p14:nvPr/>
              </p14:nvContentPartPr>
              <p14:xfrm>
                <a:off x="6573491" y="3599335"/>
                <a:ext cx="284400" cy="25920"/>
              </p14:xfrm>
            </p:contentPart>
          </mc:Choice>
          <mc:Fallback xmlns="">
            <p:pic>
              <p:nvPicPr>
                <p:cNvPr id="146" name="Ink 145">
                  <a:extLst>
                    <a:ext uri="{FF2B5EF4-FFF2-40B4-BE49-F238E27FC236}">
                      <a16:creationId xmlns:a16="http://schemas.microsoft.com/office/drawing/2014/main" id="{86CEA921-FE0A-0CA2-9592-C6158E27E9C0}"/>
                    </a:ext>
                  </a:extLst>
                </p:cNvPr>
                <p:cNvPicPr/>
                <p:nvPr/>
              </p:nvPicPr>
              <p:blipFill>
                <a:blip r:embed="rId241"/>
                <a:stretch>
                  <a:fillRect/>
                </a:stretch>
              </p:blipFill>
              <p:spPr>
                <a:xfrm>
                  <a:off x="6564491" y="3590695"/>
                  <a:ext cx="302040" cy="43560"/>
                </a:xfrm>
                <a:prstGeom prst="rect">
                  <a:avLst/>
                </a:prstGeom>
              </p:spPr>
            </p:pic>
          </mc:Fallback>
        </mc:AlternateContent>
      </p:grpSp>
      <p:grpSp>
        <p:nvGrpSpPr>
          <p:cNvPr id="156" name="Group 155">
            <a:extLst>
              <a:ext uri="{FF2B5EF4-FFF2-40B4-BE49-F238E27FC236}">
                <a16:creationId xmlns:a16="http://schemas.microsoft.com/office/drawing/2014/main" id="{91293679-3F0B-F8FB-C491-6066547745E7}"/>
              </a:ext>
            </a:extLst>
          </p:cNvPr>
          <p:cNvGrpSpPr/>
          <p:nvPr/>
        </p:nvGrpSpPr>
        <p:grpSpPr>
          <a:xfrm>
            <a:off x="6492491" y="4652695"/>
            <a:ext cx="242280" cy="285120"/>
            <a:chOff x="6492491" y="4652695"/>
            <a:chExt cx="242280" cy="285120"/>
          </a:xfrm>
        </p:grpSpPr>
        <mc:AlternateContent xmlns:mc="http://schemas.openxmlformats.org/markup-compatibility/2006" xmlns:p14="http://schemas.microsoft.com/office/powerpoint/2010/main">
          <mc:Choice Requires="p14">
            <p:contentPart p14:bwMode="auto" r:id="rId242">
              <p14:nvContentPartPr>
                <p14:cNvPr id="148" name="Ink 147">
                  <a:extLst>
                    <a:ext uri="{FF2B5EF4-FFF2-40B4-BE49-F238E27FC236}">
                      <a16:creationId xmlns:a16="http://schemas.microsoft.com/office/drawing/2014/main" id="{15061C28-6F65-A487-3F25-3EA718B4472B}"/>
                    </a:ext>
                  </a:extLst>
                </p14:cNvPr>
                <p14:cNvContentPartPr/>
                <p14:nvPr/>
              </p14:nvContentPartPr>
              <p14:xfrm>
                <a:off x="6501851" y="4700215"/>
                <a:ext cx="196920" cy="237600"/>
              </p14:xfrm>
            </p:contentPart>
          </mc:Choice>
          <mc:Fallback xmlns="">
            <p:pic>
              <p:nvPicPr>
                <p:cNvPr id="148" name="Ink 147">
                  <a:extLst>
                    <a:ext uri="{FF2B5EF4-FFF2-40B4-BE49-F238E27FC236}">
                      <a16:creationId xmlns:a16="http://schemas.microsoft.com/office/drawing/2014/main" id="{15061C28-6F65-A487-3F25-3EA718B4472B}"/>
                    </a:ext>
                  </a:extLst>
                </p:cNvPr>
                <p:cNvPicPr/>
                <p:nvPr/>
              </p:nvPicPr>
              <p:blipFill>
                <a:blip r:embed="rId243"/>
                <a:stretch>
                  <a:fillRect/>
                </a:stretch>
              </p:blipFill>
              <p:spPr>
                <a:xfrm>
                  <a:off x="6493211" y="4691215"/>
                  <a:ext cx="21456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49" name="Ink 148">
                  <a:extLst>
                    <a:ext uri="{FF2B5EF4-FFF2-40B4-BE49-F238E27FC236}">
                      <a16:creationId xmlns:a16="http://schemas.microsoft.com/office/drawing/2014/main" id="{6CEC3887-EE5D-AEFD-3339-614192DE9692}"/>
                    </a:ext>
                  </a:extLst>
                </p14:cNvPr>
                <p14:cNvContentPartPr/>
                <p14:nvPr/>
              </p14:nvContentPartPr>
              <p14:xfrm>
                <a:off x="6492491" y="4652695"/>
                <a:ext cx="242280" cy="74520"/>
              </p14:xfrm>
            </p:contentPart>
          </mc:Choice>
          <mc:Fallback xmlns="">
            <p:pic>
              <p:nvPicPr>
                <p:cNvPr id="149" name="Ink 148">
                  <a:extLst>
                    <a:ext uri="{FF2B5EF4-FFF2-40B4-BE49-F238E27FC236}">
                      <a16:creationId xmlns:a16="http://schemas.microsoft.com/office/drawing/2014/main" id="{6CEC3887-EE5D-AEFD-3339-614192DE9692}"/>
                    </a:ext>
                  </a:extLst>
                </p:cNvPr>
                <p:cNvPicPr/>
                <p:nvPr/>
              </p:nvPicPr>
              <p:blipFill>
                <a:blip r:embed="rId245"/>
                <a:stretch>
                  <a:fillRect/>
                </a:stretch>
              </p:blipFill>
              <p:spPr>
                <a:xfrm>
                  <a:off x="6483851" y="4644055"/>
                  <a:ext cx="259920" cy="92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6">
            <p14:nvContentPartPr>
              <p14:cNvPr id="150" name="Ink 149">
                <a:extLst>
                  <a:ext uri="{FF2B5EF4-FFF2-40B4-BE49-F238E27FC236}">
                    <a16:creationId xmlns:a16="http://schemas.microsoft.com/office/drawing/2014/main" id="{55063B76-DA33-175D-6B16-E338A7CD1822}"/>
                  </a:ext>
                </a:extLst>
              </p14:cNvPr>
              <p14:cNvContentPartPr/>
              <p14:nvPr/>
            </p14:nvContentPartPr>
            <p14:xfrm>
              <a:off x="6936371" y="4786975"/>
              <a:ext cx="13320" cy="38520"/>
            </p14:xfrm>
          </p:contentPart>
        </mc:Choice>
        <mc:Fallback xmlns="">
          <p:pic>
            <p:nvPicPr>
              <p:cNvPr id="150" name="Ink 149">
                <a:extLst>
                  <a:ext uri="{FF2B5EF4-FFF2-40B4-BE49-F238E27FC236}">
                    <a16:creationId xmlns:a16="http://schemas.microsoft.com/office/drawing/2014/main" id="{55063B76-DA33-175D-6B16-E338A7CD1822}"/>
                  </a:ext>
                </a:extLst>
              </p:cNvPr>
              <p:cNvPicPr/>
              <p:nvPr/>
            </p:nvPicPr>
            <p:blipFill>
              <a:blip r:embed="rId247"/>
              <a:stretch>
                <a:fillRect/>
              </a:stretch>
            </p:blipFill>
            <p:spPr>
              <a:xfrm>
                <a:off x="6927371" y="4777975"/>
                <a:ext cx="30960" cy="56160"/>
              </a:xfrm>
              <a:prstGeom prst="rect">
                <a:avLst/>
              </a:prstGeom>
            </p:spPr>
          </p:pic>
        </mc:Fallback>
      </mc:AlternateContent>
      <p:grpSp>
        <p:nvGrpSpPr>
          <p:cNvPr id="155" name="Group 154">
            <a:extLst>
              <a:ext uri="{FF2B5EF4-FFF2-40B4-BE49-F238E27FC236}">
                <a16:creationId xmlns:a16="http://schemas.microsoft.com/office/drawing/2014/main" id="{B696F3CB-10B8-0E70-E26A-318C094C8CB4}"/>
              </a:ext>
            </a:extLst>
          </p:cNvPr>
          <p:cNvGrpSpPr/>
          <p:nvPr/>
        </p:nvGrpSpPr>
        <p:grpSpPr>
          <a:xfrm>
            <a:off x="7168931" y="4561615"/>
            <a:ext cx="240840" cy="339480"/>
            <a:chOff x="7168931" y="4561615"/>
            <a:chExt cx="240840" cy="339480"/>
          </a:xfrm>
        </p:grpSpPr>
        <mc:AlternateContent xmlns:mc="http://schemas.openxmlformats.org/markup-compatibility/2006" xmlns:p14="http://schemas.microsoft.com/office/powerpoint/2010/main">
          <mc:Choice Requires="p14">
            <p:contentPart p14:bwMode="auto" r:id="rId248">
              <p14:nvContentPartPr>
                <p14:cNvPr id="151" name="Ink 150">
                  <a:extLst>
                    <a:ext uri="{FF2B5EF4-FFF2-40B4-BE49-F238E27FC236}">
                      <a16:creationId xmlns:a16="http://schemas.microsoft.com/office/drawing/2014/main" id="{6265706E-E697-CC98-6D72-A7B1CFE6B0E5}"/>
                    </a:ext>
                  </a:extLst>
                </p14:cNvPr>
                <p14:cNvContentPartPr/>
                <p14:nvPr/>
              </p14:nvContentPartPr>
              <p14:xfrm>
                <a:off x="7170731" y="4669255"/>
                <a:ext cx="139680" cy="231840"/>
              </p14:xfrm>
            </p:contentPart>
          </mc:Choice>
          <mc:Fallback xmlns="">
            <p:pic>
              <p:nvPicPr>
                <p:cNvPr id="151" name="Ink 150">
                  <a:extLst>
                    <a:ext uri="{FF2B5EF4-FFF2-40B4-BE49-F238E27FC236}">
                      <a16:creationId xmlns:a16="http://schemas.microsoft.com/office/drawing/2014/main" id="{6265706E-E697-CC98-6D72-A7B1CFE6B0E5}"/>
                    </a:ext>
                  </a:extLst>
                </p:cNvPr>
                <p:cNvPicPr/>
                <p:nvPr/>
              </p:nvPicPr>
              <p:blipFill>
                <a:blip r:embed="rId249"/>
                <a:stretch>
                  <a:fillRect/>
                </a:stretch>
              </p:blipFill>
              <p:spPr>
                <a:xfrm>
                  <a:off x="7162091" y="4660255"/>
                  <a:ext cx="15732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52" name="Ink 151">
                  <a:extLst>
                    <a:ext uri="{FF2B5EF4-FFF2-40B4-BE49-F238E27FC236}">
                      <a16:creationId xmlns:a16="http://schemas.microsoft.com/office/drawing/2014/main" id="{046A7777-8212-3A6F-0DB2-F8597DB85654}"/>
                    </a:ext>
                  </a:extLst>
                </p14:cNvPr>
                <p14:cNvContentPartPr/>
                <p14:nvPr/>
              </p14:nvContentPartPr>
              <p14:xfrm>
                <a:off x="7177571" y="4636495"/>
                <a:ext cx="232200" cy="82080"/>
              </p14:xfrm>
            </p:contentPart>
          </mc:Choice>
          <mc:Fallback xmlns="">
            <p:pic>
              <p:nvPicPr>
                <p:cNvPr id="152" name="Ink 151">
                  <a:extLst>
                    <a:ext uri="{FF2B5EF4-FFF2-40B4-BE49-F238E27FC236}">
                      <a16:creationId xmlns:a16="http://schemas.microsoft.com/office/drawing/2014/main" id="{046A7777-8212-3A6F-0DB2-F8597DB85654}"/>
                    </a:ext>
                  </a:extLst>
                </p:cNvPr>
                <p:cNvPicPr/>
                <p:nvPr/>
              </p:nvPicPr>
              <p:blipFill>
                <a:blip r:embed="rId251"/>
                <a:stretch>
                  <a:fillRect/>
                </a:stretch>
              </p:blipFill>
              <p:spPr>
                <a:xfrm>
                  <a:off x="7168571" y="4627855"/>
                  <a:ext cx="24984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53" name="Ink 152">
                  <a:extLst>
                    <a:ext uri="{FF2B5EF4-FFF2-40B4-BE49-F238E27FC236}">
                      <a16:creationId xmlns:a16="http://schemas.microsoft.com/office/drawing/2014/main" id="{5041DE37-BD33-A40E-5107-AAF4CEDCC2F3}"/>
                    </a:ext>
                  </a:extLst>
                </p14:cNvPr>
                <p14:cNvContentPartPr/>
                <p14:nvPr/>
              </p14:nvContentPartPr>
              <p14:xfrm>
                <a:off x="7168931" y="4561615"/>
                <a:ext cx="234000" cy="16920"/>
              </p14:xfrm>
            </p:contentPart>
          </mc:Choice>
          <mc:Fallback xmlns="">
            <p:pic>
              <p:nvPicPr>
                <p:cNvPr id="153" name="Ink 152">
                  <a:extLst>
                    <a:ext uri="{FF2B5EF4-FFF2-40B4-BE49-F238E27FC236}">
                      <a16:creationId xmlns:a16="http://schemas.microsoft.com/office/drawing/2014/main" id="{5041DE37-BD33-A40E-5107-AAF4CEDCC2F3}"/>
                    </a:ext>
                  </a:extLst>
                </p:cNvPr>
                <p:cNvPicPr/>
                <p:nvPr/>
              </p:nvPicPr>
              <p:blipFill>
                <a:blip r:embed="rId253"/>
                <a:stretch>
                  <a:fillRect/>
                </a:stretch>
              </p:blipFill>
              <p:spPr>
                <a:xfrm>
                  <a:off x="7160291" y="4552615"/>
                  <a:ext cx="251640" cy="34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54">
            <p14:nvContentPartPr>
              <p14:cNvPr id="154" name="Ink 153">
                <a:extLst>
                  <a:ext uri="{FF2B5EF4-FFF2-40B4-BE49-F238E27FC236}">
                    <a16:creationId xmlns:a16="http://schemas.microsoft.com/office/drawing/2014/main" id="{77FCBB80-5CD5-3AD8-1684-8FFFA6CC9BBE}"/>
                  </a:ext>
                </a:extLst>
              </p14:cNvPr>
              <p14:cNvContentPartPr/>
              <p14:nvPr/>
            </p14:nvContentPartPr>
            <p14:xfrm>
              <a:off x="6604811" y="4523095"/>
              <a:ext cx="171360" cy="22680"/>
            </p14:xfrm>
          </p:contentPart>
        </mc:Choice>
        <mc:Fallback xmlns="">
          <p:pic>
            <p:nvPicPr>
              <p:cNvPr id="154" name="Ink 153">
                <a:extLst>
                  <a:ext uri="{FF2B5EF4-FFF2-40B4-BE49-F238E27FC236}">
                    <a16:creationId xmlns:a16="http://schemas.microsoft.com/office/drawing/2014/main" id="{77FCBB80-5CD5-3AD8-1684-8FFFA6CC9BBE}"/>
                  </a:ext>
                </a:extLst>
              </p:cNvPr>
              <p:cNvPicPr/>
              <p:nvPr/>
            </p:nvPicPr>
            <p:blipFill>
              <a:blip r:embed="rId255"/>
              <a:stretch>
                <a:fillRect/>
              </a:stretch>
            </p:blipFill>
            <p:spPr>
              <a:xfrm>
                <a:off x="6596171" y="4514455"/>
                <a:ext cx="189000" cy="40320"/>
              </a:xfrm>
              <a:prstGeom prst="rect">
                <a:avLst/>
              </a:prstGeom>
            </p:spPr>
          </p:pic>
        </mc:Fallback>
      </mc:AlternateContent>
      <p:grpSp>
        <p:nvGrpSpPr>
          <p:cNvPr id="180" name="Group 179">
            <a:extLst>
              <a:ext uri="{FF2B5EF4-FFF2-40B4-BE49-F238E27FC236}">
                <a16:creationId xmlns:a16="http://schemas.microsoft.com/office/drawing/2014/main" id="{562EBA1D-4CA4-B53F-3EC2-C5B223F5F390}"/>
              </a:ext>
            </a:extLst>
          </p:cNvPr>
          <p:cNvGrpSpPr/>
          <p:nvPr/>
        </p:nvGrpSpPr>
        <p:grpSpPr>
          <a:xfrm>
            <a:off x="7617491" y="4541815"/>
            <a:ext cx="2448360" cy="533160"/>
            <a:chOff x="7617491" y="4541815"/>
            <a:chExt cx="2448360" cy="533160"/>
          </a:xfrm>
        </p:grpSpPr>
        <mc:AlternateContent xmlns:mc="http://schemas.openxmlformats.org/markup-compatibility/2006" xmlns:p14="http://schemas.microsoft.com/office/powerpoint/2010/main">
          <mc:Choice Requires="p14">
            <p:contentPart p14:bwMode="auto" r:id="rId256">
              <p14:nvContentPartPr>
                <p14:cNvPr id="157" name="Ink 156">
                  <a:extLst>
                    <a:ext uri="{FF2B5EF4-FFF2-40B4-BE49-F238E27FC236}">
                      <a16:creationId xmlns:a16="http://schemas.microsoft.com/office/drawing/2014/main" id="{A03ED0BB-914E-7F99-C377-C202EE4BA116}"/>
                    </a:ext>
                  </a:extLst>
                </p14:cNvPr>
                <p14:cNvContentPartPr/>
                <p14:nvPr/>
              </p14:nvContentPartPr>
              <p14:xfrm>
                <a:off x="7669331" y="4771135"/>
                <a:ext cx="168840" cy="29160"/>
              </p14:xfrm>
            </p:contentPart>
          </mc:Choice>
          <mc:Fallback xmlns="">
            <p:pic>
              <p:nvPicPr>
                <p:cNvPr id="157" name="Ink 156">
                  <a:extLst>
                    <a:ext uri="{FF2B5EF4-FFF2-40B4-BE49-F238E27FC236}">
                      <a16:creationId xmlns:a16="http://schemas.microsoft.com/office/drawing/2014/main" id="{A03ED0BB-914E-7F99-C377-C202EE4BA116}"/>
                    </a:ext>
                  </a:extLst>
                </p:cNvPr>
                <p:cNvPicPr/>
                <p:nvPr/>
              </p:nvPicPr>
              <p:blipFill>
                <a:blip r:embed="rId257"/>
                <a:stretch>
                  <a:fillRect/>
                </a:stretch>
              </p:blipFill>
              <p:spPr>
                <a:xfrm>
                  <a:off x="7660331" y="4762135"/>
                  <a:ext cx="18648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58" name="Ink 157">
                  <a:extLst>
                    <a:ext uri="{FF2B5EF4-FFF2-40B4-BE49-F238E27FC236}">
                      <a16:creationId xmlns:a16="http://schemas.microsoft.com/office/drawing/2014/main" id="{39AAD414-363B-3834-6F7C-6449B93DA9F1}"/>
                    </a:ext>
                  </a:extLst>
                </p14:cNvPr>
                <p14:cNvContentPartPr/>
                <p14:nvPr/>
              </p14:nvContentPartPr>
              <p14:xfrm>
                <a:off x="7617491" y="4848535"/>
                <a:ext cx="168840" cy="10800"/>
              </p14:xfrm>
            </p:contentPart>
          </mc:Choice>
          <mc:Fallback xmlns="">
            <p:pic>
              <p:nvPicPr>
                <p:cNvPr id="158" name="Ink 157">
                  <a:extLst>
                    <a:ext uri="{FF2B5EF4-FFF2-40B4-BE49-F238E27FC236}">
                      <a16:creationId xmlns:a16="http://schemas.microsoft.com/office/drawing/2014/main" id="{39AAD414-363B-3834-6F7C-6449B93DA9F1}"/>
                    </a:ext>
                  </a:extLst>
                </p:cNvPr>
                <p:cNvPicPr/>
                <p:nvPr/>
              </p:nvPicPr>
              <p:blipFill>
                <a:blip r:embed="rId259"/>
                <a:stretch>
                  <a:fillRect/>
                </a:stretch>
              </p:blipFill>
              <p:spPr>
                <a:xfrm>
                  <a:off x="7608851" y="4839535"/>
                  <a:ext cx="18648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60" name="Ink 159">
                  <a:extLst>
                    <a:ext uri="{FF2B5EF4-FFF2-40B4-BE49-F238E27FC236}">
                      <a16:creationId xmlns:a16="http://schemas.microsoft.com/office/drawing/2014/main" id="{B3D29285-4EF9-555C-5C77-F472E31FD205}"/>
                    </a:ext>
                  </a:extLst>
                </p14:cNvPr>
                <p14:cNvContentPartPr/>
                <p14:nvPr/>
              </p14:nvContentPartPr>
              <p14:xfrm>
                <a:off x="8114291" y="4582855"/>
                <a:ext cx="12960" cy="150480"/>
              </p14:xfrm>
            </p:contentPart>
          </mc:Choice>
          <mc:Fallback xmlns="">
            <p:pic>
              <p:nvPicPr>
                <p:cNvPr id="160" name="Ink 159">
                  <a:extLst>
                    <a:ext uri="{FF2B5EF4-FFF2-40B4-BE49-F238E27FC236}">
                      <a16:creationId xmlns:a16="http://schemas.microsoft.com/office/drawing/2014/main" id="{B3D29285-4EF9-555C-5C77-F472E31FD205}"/>
                    </a:ext>
                  </a:extLst>
                </p:cNvPr>
                <p:cNvPicPr/>
                <p:nvPr/>
              </p:nvPicPr>
              <p:blipFill>
                <a:blip r:embed="rId261"/>
                <a:stretch>
                  <a:fillRect/>
                </a:stretch>
              </p:blipFill>
              <p:spPr>
                <a:xfrm>
                  <a:off x="8105291" y="4574215"/>
                  <a:ext cx="3060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61" name="Ink 160">
                  <a:extLst>
                    <a:ext uri="{FF2B5EF4-FFF2-40B4-BE49-F238E27FC236}">
                      <a16:creationId xmlns:a16="http://schemas.microsoft.com/office/drawing/2014/main" id="{87872016-5BD5-3EB9-196D-DD42C128D827}"/>
                    </a:ext>
                  </a:extLst>
                </p14:cNvPr>
                <p14:cNvContentPartPr/>
                <p14:nvPr/>
              </p14:nvContentPartPr>
              <p14:xfrm>
                <a:off x="7981811" y="4787335"/>
                <a:ext cx="252720" cy="25200"/>
              </p14:xfrm>
            </p:contentPart>
          </mc:Choice>
          <mc:Fallback xmlns="">
            <p:pic>
              <p:nvPicPr>
                <p:cNvPr id="161" name="Ink 160">
                  <a:extLst>
                    <a:ext uri="{FF2B5EF4-FFF2-40B4-BE49-F238E27FC236}">
                      <a16:creationId xmlns:a16="http://schemas.microsoft.com/office/drawing/2014/main" id="{87872016-5BD5-3EB9-196D-DD42C128D827}"/>
                    </a:ext>
                  </a:extLst>
                </p:cNvPr>
                <p:cNvPicPr/>
                <p:nvPr/>
              </p:nvPicPr>
              <p:blipFill>
                <a:blip r:embed="rId263"/>
                <a:stretch>
                  <a:fillRect/>
                </a:stretch>
              </p:blipFill>
              <p:spPr>
                <a:xfrm>
                  <a:off x="7972811" y="4778335"/>
                  <a:ext cx="27036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62" name="Ink 161">
                  <a:extLst>
                    <a:ext uri="{FF2B5EF4-FFF2-40B4-BE49-F238E27FC236}">
                      <a16:creationId xmlns:a16="http://schemas.microsoft.com/office/drawing/2014/main" id="{6601B0DF-A8BB-FF49-9078-F7B6F0CB4239}"/>
                    </a:ext>
                  </a:extLst>
                </p14:cNvPr>
                <p14:cNvContentPartPr/>
                <p14:nvPr/>
              </p14:nvContentPartPr>
              <p14:xfrm>
                <a:off x="8027891" y="4880215"/>
                <a:ext cx="156600" cy="194760"/>
              </p14:xfrm>
            </p:contentPart>
          </mc:Choice>
          <mc:Fallback xmlns="">
            <p:pic>
              <p:nvPicPr>
                <p:cNvPr id="162" name="Ink 161">
                  <a:extLst>
                    <a:ext uri="{FF2B5EF4-FFF2-40B4-BE49-F238E27FC236}">
                      <a16:creationId xmlns:a16="http://schemas.microsoft.com/office/drawing/2014/main" id="{6601B0DF-A8BB-FF49-9078-F7B6F0CB4239}"/>
                    </a:ext>
                  </a:extLst>
                </p:cNvPr>
                <p:cNvPicPr/>
                <p:nvPr/>
              </p:nvPicPr>
              <p:blipFill>
                <a:blip r:embed="rId265"/>
                <a:stretch>
                  <a:fillRect/>
                </a:stretch>
              </p:blipFill>
              <p:spPr>
                <a:xfrm>
                  <a:off x="8018891" y="4871575"/>
                  <a:ext cx="17424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64" name="Ink 163">
                  <a:extLst>
                    <a:ext uri="{FF2B5EF4-FFF2-40B4-BE49-F238E27FC236}">
                      <a16:creationId xmlns:a16="http://schemas.microsoft.com/office/drawing/2014/main" id="{810E242A-21A5-F464-DD0F-3C20E0BC9DE0}"/>
                    </a:ext>
                  </a:extLst>
                </p14:cNvPr>
                <p14:cNvContentPartPr/>
                <p14:nvPr/>
              </p14:nvContentPartPr>
              <p14:xfrm>
                <a:off x="8394011" y="4541815"/>
                <a:ext cx="166680" cy="483840"/>
              </p14:xfrm>
            </p:contentPart>
          </mc:Choice>
          <mc:Fallback xmlns="">
            <p:pic>
              <p:nvPicPr>
                <p:cNvPr id="164" name="Ink 163">
                  <a:extLst>
                    <a:ext uri="{FF2B5EF4-FFF2-40B4-BE49-F238E27FC236}">
                      <a16:creationId xmlns:a16="http://schemas.microsoft.com/office/drawing/2014/main" id="{810E242A-21A5-F464-DD0F-3C20E0BC9DE0}"/>
                    </a:ext>
                  </a:extLst>
                </p:cNvPr>
                <p:cNvPicPr/>
                <p:nvPr/>
              </p:nvPicPr>
              <p:blipFill>
                <a:blip r:embed="rId267"/>
                <a:stretch>
                  <a:fillRect/>
                </a:stretch>
              </p:blipFill>
              <p:spPr>
                <a:xfrm>
                  <a:off x="8385371" y="4532815"/>
                  <a:ext cx="184320" cy="50148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65" name="Ink 164">
                  <a:extLst>
                    <a:ext uri="{FF2B5EF4-FFF2-40B4-BE49-F238E27FC236}">
                      <a16:creationId xmlns:a16="http://schemas.microsoft.com/office/drawing/2014/main" id="{EC2CEEEE-18EA-B5CA-C72F-0F7E8F0E8036}"/>
                    </a:ext>
                  </a:extLst>
                </p14:cNvPr>
                <p14:cNvContentPartPr/>
                <p14:nvPr/>
              </p14:nvContentPartPr>
              <p14:xfrm>
                <a:off x="8645291" y="4676095"/>
                <a:ext cx="10080" cy="233640"/>
              </p14:xfrm>
            </p:contentPart>
          </mc:Choice>
          <mc:Fallback xmlns="">
            <p:pic>
              <p:nvPicPr>
                <p:cNvPr id="165" name="Ink 164">
                  <a:extLst>
                    <a:ext uri="{FF2B5EF4-FFF2-40B4-BE49-F238E27FC236}">
                      <a16:creationId xmlns:a16="http://schemas.microsoft.com/office/drawing/2014/main" id="{EC2CEEEE-18EA-B5CA-C72F-0F7E8F0E8036}"/>
                    </a:ext>
                  </a:extLst>
                </p:cNvPr>
                <p:cNvPicPr/>
                <p:nvPr/>
              </p:nvPicPr>
              <p:blipFill>
                <a:blip r:embed="rId269"/>
                <a:stretch>
                  <a:fillRect/>
                </a:stretch>
              </p:blipFill>
              <p:spPr>
                <a:xfrm>
                  <a:off x="8636651" y="4667095"/>
                  <a:ext cx="2772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66" name="Ink 165">
                  <a:extLst>
                    <a:ext uri="{FF2B5EF4-FFF2-40B4-BE49-F238E27FC236}">
                      <a16:creationId xmlns:a16="http://schemas.microsoft.com/office/drawing/2014/main" id="{88B4A896-0628-6879-8898-663199291659}"/>
                    </a:ext>
                  </a:extLst>
                </p14:cNvPr>
                <p14:cNvContentPartPr/>
                <p14:nvPr/>
              </p14:nvContentPartPr>
              <p14:xfrm>
                <a:off x="8626211" y="4662055"/>
                <a:ext cx="195120" cy="76320"/>
              </p14:xfrm>
            </p:contentPart>
          </mc:Choice>
          <mc:Fallback xmlns="">
            <p:pic>
              <p:nvPicPr>
                <p:cNvPr id="166" name="Ink 165">
                  <a:extLst>
                    <a:ext uri="{FF2B5EF4-FFF2-40B4-BE49-F238E27FC236}">
                      <a16:creationId xmlns:a16="http://schemas.microsoft.com/office/drawing/2014/main" id="{88B4A896-0628-6879-8898-663199291659}"/>
                    </a:ext>
                  </a:extLst>
                </p:cNvPr>
                <p:cNvPicPr/>
                <p:nvPr/>
              </p:nvPicPr>
              <p:blipFill>
                <a:blip r:embed="rId271"/>
                <a:stretch>
                  <a:fillRect/>
                </a:stretch>
              </p:blipFill>
              <p:spPr>
                <a:xfrm>
                  <a:off x="8617571" y="4653055"/>
                  <a:ext cx="21276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67" name="Ink 166">
                  <a:extLst>
                    <a:ext uri="{FF2B5EF4-FFF2-40B4-BE49-F238E27FC236}">
                      <a16:creationId xmlns:a16="http://schemas.microsoft.com/office/drawing/2014/main" id="{CAC6B264-5485-331D-4A7F-26EA987ADE5D}"/>
                    </a:ext>
                  </a:extLst>
                </p14:cNvPr>
                <p14:cNvContentPartPr/>
                <p14:nvPr/>
              </p14:nvContentPartPr>
              <p14:xfrm>
                <a:off x="8615771" y="4802815"/>
                <a:ext cx="135720" cy="19800"/>
              </p14:xfrm>
            </p:contentPart>
          </mc:Choice>
          <mc:Fallback xmlns="">
            <p:pic>
              <p:nvPicPr>
                <p:cNvPr id="167" name="Ink 166">
                  <a:extLst>
                    <a:ext uri="{FF2B5EF4-FFF2-40B4-BE49-F238E27FC236}">
                      <a16:creationId xmlns:a16="http://schemas.microsoft.com/office/drawing/2014/main" id="{CAC6B264-5485-331D-4A7F-26EA987ADE5D}"/>
                    </a:ext>
                  </a:extLst>
                </p:cNvPr>
                <p:cNvPicPr/>
                <p:nvPr/>
              </p:nvPicPr>
              <p:blipFill>
                <a:blip r:embed="rId273"/>
                <a:stretch>
                  <a:fillRect/>
                </a:stretch>
              </p:blipFill>
              <p:spPr>
                <a:xfrm>
                  <a:off x="8607131" y="4793815"/>
                  <a:ext cx="15336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68" name="Ink 167">
                  <a:extLst>
                    <a:ext uri="{FF2B5EF4-FFF2-40B4-BE49-F238E27FC236}">
                      <a16:creationId xmlns:a16="http://schemas.microsoft.com/office/drawing/2014/main" id="{E032A955-A95B-9206-8B60-0AC849CE3EC1}"/>
                    </a:ext>
                  </a:extLst>
                </p14:cNvPr>
                <p14:cNvContentPartPr/>
                <p14:nvPr/>
              </p14:nvContentPartPr>
              <p14:xfrm>
                <a:off x="8899091" y="4566655"/>
                <a:ext cx="160560" cy="115920"/>
              </p14:xfrm>
            </p:contentPart>
          </mc:Choice>
          <mc:Fallback xmlns="">
            <p:pic>
              <p:nvPicPr>
                <p:cNvPr id="168" name="Ink 167">
                  <a:extLst>
                    <a:ext uri="{FF2B5EF4-FFF2-40B4-BE49-F238E27FC236}">
                      <a16:creationId xmlns:a16="http://schemas.microsoft.com/office/drawing/2014/main" id="{E032A955-A95B-9206-8B60-0AC849CE3EC1}"/>
                    </a:ext>
                  </a:extLst>
                </p:cNvPr>
                <p:cNvPicPr/>
                <p:nvPr/>
              </p:nvPicPr>
              <p:blipFill>
                <a:blip r:embed="rId275"/>
                <a:stretch>
                  <a:fillRect/>
                </a:stretch>
              </p:blipFill>
              <p:spPr>
                <a:xfrm>
                  <a:off x="8890451" y="4557655"/>
                  <a:ext cx="17820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70" name="Ink 169">
                  <a:extLst>
                    <a:ext uri="{FF2B5EF4-FFF2-40B4-BE49-F238E27FC236}">
                      <a16:creationId xmlns:a16="http://schemas.microsoft.com/office/drawing/2014/main" id="{065DB044-E10A-65F8-5B93-8C6B896EBA34}"/>
                    </a:ext>
                  </a:extLst>
                </p14:cNvPr>
                <p14:cNvContentPartPr/>
                <p14:nvPr/>
              </p14:nvContentPartPr>
              <p14:xfrm>
                <a:off x="9125531" y="4810375"/>
                <a:ext cx="198000" cy="28800"/>
              </p14:xfrm>
            </p:contentPart>
          </mc:Choice>
          <mc:Fallback xmlns="">
            <p:pic>
              <p:nvPicPr>
                <p:cNvPr id="170" name="Ink 169">
                  <a:extLst>
                    <a:ext uri="{FF2B5EF4-FFF2-40B4-BE49-F238E27FC236}">
                      <a16:creationId xmlns:a16="http://schemas.microsoft.com/office/drawing/2014/main" id="{065DB044-E10A-65F8-5B93-8C6B896EBA34}"/>
                    </a:ext>
                  </a:extLst>
                </p:cNvPr>
                <p:cNvPicPr/>
                <p:nvPr/>
              </p:nvPicPr>
              <p:blipFill>
                <a:blip r:embed="rId277"/>
                <a:stretch>
                  <a:fillRect/>
                </a:stretch>
              </p:blipFill>
              <p:spPr>
                <a:xfrm>
                  <a:off x="9116531" y="4801735"/>
                  <a:ext cx="21564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71" name="Ink 170">
                  <a:extLst>
                    <a:ext uri="{FF2B5EF4-FFF2-40B4-BE49-F238E27FC236}">
                      <a16:creationId xmlns:a16="http://schemas.microsoft.com/office/drawing/2014/main" id="{C05E6DB0-883D-68D8-C927-6FE7BA109DCF}"/>
                    </a:ext>
                  </a:extLst>
                </p14:cNvPr>
                <p14:cNvContentPartPr/>
                <p14:nvPr/>
              </p14:nvContentPartPr>
              <p14:xfrm>
                <a:off x="9406331" y="4658095"/>
                <a:ext cx="213840" cy="275040"/>
              </p14:xfrm>
            </p:contentPart>
          </mc:Choice>
          <mc:Fallback xmlns="">
            <p:pic>
              <p:nvPicPr>
                <p:cNvPr id="171" name="Ink 170">
                  <a:extLst>
                    <a:ext uri="{FF2B5EF4-FFF2-40B4-BE49-F238E27FC236}">
                      <a16:creationId xmlns:a16="http://schemas.microsoft.com/office/drawing/2014/main" id="{C05E6DB0-883D-68D8-C927-6FE7BA109DCF}"/>
                    </a:ext>
                  </a:extLst>
                </p:cNvPr>
                <p:cNvPicPr/>
                <p:nvPr/>
              </p:nvPicPr>
              <p:blipFill>
                <a:blip r:embed="rId279"/>
                <a:stretch>
                  <a:fillRect/>
                </a:stretch>
              </p:blipFill>
              <p:spPr>
                <a:xfrm>
                  <a:off x="9397331" y="4649455"/>
                  <a:ext cx="231480" cy="29268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72" name="Ink 171">
                  <a:extLst>
                    <a:ext uri="{FF2B5EF4-FFF2-40B4-BE49-F238E27FC236}">
                      <a16:creationId xmlns:a16="http://schemas.microsoft.com/office/drawing/2014/main" id="{AAEFF86E-BAC0-0ABD-8740-1B3FDCEE3C40}"/>
                    </a:ext>
                  </a:extLst>
                </p14:cNvPr>
                <p14:cNvContentPartPr/>
                <p14:nvPr/>
              </p14:nvContentPartPr>
              <p14:xfrm>
                <a:off x="9428651" y="4649455"/>
                <a:ext cx="220680" cy="41040"/>
              </p14:xfrm>
            </p:contentPart>
          </mc:Choice>
          <mc:Fallback xmlns="">
            <p:pic>
              <p:nvPicPr>
                <p:cNvPr id="172" name="Ink 171">
                  <a:extLst>
                    <a:ext uri="{FF2B5EF4-FFF2-40B4-BE49-F238E27FC236}">
                      <a16:creationId xmlns:a16="http://schemas.microsoft.com/office/drawing/2014/main" id="{AAEFF86E-BAC0-0ABD-8740-1B3FDCEE3C40}"/>
                    </a:ext>
                  </a:extLst>
                </p:cNvPr>
                <p:cNvPicPr/>
                <p:nvPr/>
              </p:nvPicPr>
              <p:blipFill>
                <a:blip r:embed="rId281"/>
                <a:stretch>
                  <a:fillRect/>
                </a:stretch>
              </p:blipFill>
              <p:spPr>
                <a:xfrm>
                  <a:off x="9420011" y="4640455"/>
                  <a:ext cx="23832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73" name="Ink 172">
                  <a:extLst>
                    <a:ext uri="{FF2B5EF4-FFF2-40B4-BE49-F238E27FC236}">
                      <a16:creationId xmlns:a16="http://schemas.microsoft.com/office/drawing/2014/main" id="{747FE909-B392-3811-94FB-C7D4C4109901}"/>
                    </a:ext>
                  </a:extLst>
                </p14:cNvPr>
                <p14:cNvContentPartPr/>
                <p14:nvPr/>
              </p14:nvContentPartPr>
              <p14:xfrm>
                <a:off x="9746531" y="4574215"/>
                <a:ext cx="107640" cy="108000"/>
              </p14:xfrm>
            </p:contentPart>
          </mc:Choice>
          <mc:Fallback xmlns="">
            <p:pic>
              <p:nvPicPr>
                <p:cNvPr id="173" name="Ink 172">
                  <a:extLst>
                    <a:ext uri="{FF2B5EF4-FFF2-40B4-BE49-F238E27FC236}">
                      <a16:creationId xmlns:a16="http://schemas.microsoft.com/office/drawing/2014/main" id="{747FE909-B392-3811-94FB-C7D4C4109901}"/>
                    </a:ext>
                  </a:extLst>
                </p:cNvPr>
                <p:cNvPicPr/>
                <p:nvPr/>
              </p:nvPicPr>
              <p:blipFill>
                <a:blip r:embed="rId283"/>
                <a:stretch>
                  <a:fillRect/>
                </a:stretch>
              </p:blipFill>
              <p:spPr>
                <a:xfrm>
                  <a:off x="9737531" y="4565575"/>
                  <a:ext cx="12528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74" name="Ink 173">
                  <a:extLst>
                    <a:ext uri="{FF2B5EF4-FFF2-40B4-BE49-F238E27FC236}">
                      <a16:creationId xmlns:a16="http://schemas.microsoft.com/office/drawing/2014/main" id="{D8143F2A-DAEB-CDE0-C4B0-950E4AF18B93}"/>
                    </a:ext>
                  </a:extLst>
                </p14:cNvPr>
                <p14:cNvContentPartPr/>
                <p14:nvPr/>
              </p14:nvContentPartPr>
              <p14:xfrm>
                <a:off x="9878291" y="4826215"/>
                <a:ext cx="187560" cy="16200"/>
              </p14:xfrm>
            </p:contentPart>
          </mc:Choice>
          <mc:Fallback xmlns="">
            <p:pic>
              <p:nvPicPr>
                <p:cNvPr id="174" name="Ink 173">
                  <a:extLst>
                    <a:ext uri="{FF2B5EF4-FFF2-40B4-BE49-F238E27FC236}">
                      <a16:creationId xmlns:a16="http://schemas.microsoft.com/office/drawing/2014/main" id="{D8143F2A-DAEB-CDE0-C4B0-950E4AF18B93}"/>
                    </a:ext>
                  </a:extLst>
                </p:cNvPr>
                <p:cNvPicPr/>
                <p:nvPr/>
              </p:nvPicPr>
              <p:blipFill>
                <a:blip r:embed="rId285"/>
                <a:stretch>
                  <a:fillRect/>
                </a:stretch>
              </p:blipFill>
              <p:spPr>
                <a:xfrm>
                  <a:off x="9869291" y="4817575"/>
                  <a:ext cx="205200" cy="33840"/>
                </a:xfrm>
                <a:prstGeom prst="rect">
                  <a:avLst/>
                </a:prstGeom>
              </p:spPr>
            </p:pic>
          </mc:Fallback>
        </mc:AlternateContent>
      </p:grpSp>
      <p:grpSp>
        <p:nvGrpSpPr>
          <p:cNvPr id="179" name="Group 178">
            <a:extLst>
              <a:ext uri="{FF2B5EF4-FFF2-40B4-BE49-F238E27FC236}">
                <a16:creationId xmlns:a16="http://schemas.microsoft.com/office/drawing/2014/main" id="{60817EB1-3F89-F87E-83EE-F05E97395BAB}"/>
              </a:ext>
            </a:extLst>
          </p:cNvPr>
          <p:cNvGrpSpPr/>
          <p:nvPr/>
        </p:nvGrpSpPr>
        <p:grpSpPr>
          <a:xfrm>
            <a:off x="10320731" y="4546855"/>
            <a:ext cx="575640" cy="498960"/>
            <a:chOff x="10320731" y="4546855"/>
            <a:chExt cx="575640" cy="498960"/>
          </a:xfrm>
        </p:grpSpPr>
        <mc:AlternateContent xmlns:mc="http://schemas.openxmlformats.org/markup-compatibility/2006" xmlns:p14="http://schemas.microsoft.com/office/powerpoint/2010/main">
          <mc:Choice Requires="p14">
            <p:contentPart p14:bwMode="auto" r:id="rId286">
              <p14:nvContentPartPr>
                <p14:cNvPr id="175" name="Ink 174">
                  <a:extLst>
                    <a:ext uri="{FF2B5EF4-FFF2-40B4-BE49-F238E27FC236}">
                      <a16:creationId xmlns:a16="http://schemas.microsoft.com/office/drawing/2014/main" id="{D2E04CCA-E43D-0BC3-C9BC-9245DA8AE869}"/>
                    </a:ext>
                  </a:extLst>
                </p14:cNvPr>
                <p14:cNvContentPartPr/>
                <p14:nvPr/>
              </p14:nvContentPartPr>
              <p14:xfrm>
                <a:off x="10325771" y="4693375"/>
                <a:ext cx="136440" cy="252000"/>
              </p14:xfrm>
            </p:contentPart>
          </mc:Choice>
          <mc:Fallback xmlns="">
            <p:pic>
              <p:nvPicPr>
                <p:cNvPr id="175" name="Ink 174">
                  <a:extLst>
                    <a:ext uri="{FF2B5EF4-FFF2-40B4-BE49-F238E27FC236}">
                      <a16:creationId xmlns:a16="http://schemas.microsoft.com/office/drawing/2014/main" id="{D2E04CCA-E43D-0BC3-C9BC-9245DA8AE869}"/>
                    </a:ext>
                  </a:extLst>
                </p:cNvPr>
                <p:cNvPicPr/>
                <p:nvPr/>
              </p:nvPicPr>
              <p:blipFill>
                <a:blip r:embed="rId287"/>
                <a:stretch>
                  <a:fillRect/>
                </a:stretch>
              </p:blipFill>
              <p:spPr>
                <a:xfrm>
                  <a:off x="10317131" y="4684735"/>
                  <a:ext cx="15408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76" name="Ink 175">
                  <a:extLst>
                    <a:ext uri="{FF2B5EF4-FFF2-40B4-BE49-F238E27FC236}">
                      <a16:creationId xmlns:a16="http://schemas.microsoft.com/office/drawing/2014/main" id="{F978B558-965A-073F-799D-562AE4F21FED}"/>
                    </a:ext>
                  </a:extLst>
                </p14:cNvPr>
                <p14:cNvContentPartPr/>
                <p14:nvPr/>
              </p14:nvContentPartPr>
              <p14:xfrm>
                <a:off x="10320731" y="4682935"/>
                <a:ext cx="226800" cy="45360"/>
              </p14:xfrm>
            </p:contentPart>
          </mc:Choice>
          <mc:Fallback xmlns="">
            <p:pic>
              <p:nvPicPr>
                <p:cNvPr id="176" name="Ink 175">
                  <a:extLst>
                    <a:ext uri="{FF2B5EF4-FFF2-40B4-BE49-F238E27FC236}">
                      <a16:creationId xmlns:a16="http://schemas.microsoft.com/office/drawing/2014/main" id="{F978B558-965A-073F-799D-562AE4F21FED}"/>
                    </a:ext>
                  </a:extLst>
                </p:cNvPr>
                <p:cNvPicPr/>
                <p:nvPr/>
              </p:nvPicPr>
              <p:blipFill>
                <a:blip r:embed="rId289"/>
                <a:stretch>
                  <a:fillRect/>
                </a:stretch>
              </p:blipFill>
              <p:spPr>
                <a:xfrm>
                  <a:off x="10312091" y="4674295"/>
                  <a:ext cx="24444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77" name="Ink 176">
                  <a:extLst>
                    <a:ext uri="{FF2B5EF4-FFF2-40B4-BE49-F238E27FC236}">
                      <a16:creationId xmlns:a16="http://schemas.microsoft.com/office/drawing/2014/main" id="{934B912D-7B72-460B-A06C-1774441DF158}"/>
                    </a:ext>
                  </a:extLst>
                </p14:cNvPr>
                <p14:cNvContentPartPr/>
                <p14:nvPr/>
              </p14:nvContentPartPr>
              <p14:xfrm>
                <a:off x="10608371" y="4597255"/>
                <a:ext cx="118800" cy="106200"/>
              </p14:xfrm>
            </p:contentPart>
          </mc:Choice>
          <mc:Fallback xmlns="">
            <p:pic>
              <p:nvPicPr>
                <p:cNvPr id="177" name="Ink 176">
                  <a:extLst>
                    <a:ext uri="{FF2B5EF4-FFF2-40B4-BE49-F238E27FC236}">
                      <a16:creationId xmlns:a16="http://schemas.microsoft.com/office/drawing/2014/main" id="{934B912D-7B72-460B-A06C-1774441DF158}"/>
                    </a:ext>
                  </a:extLst>
                </p:cNvPr>
                <p:cNvPicPr/>
                <p:nvPr/>
              </p:nvPicPr>
              <p:blipFill>
                <a:blip r:embed="rId291"/>
                <a:stretch>
                  <a:fillRect/>
                </a:stretch>
              </p:blipFill>
              <p:spPr>
                <a:xfrm>
                  <a:off x="10599731" y="4588255"/>
                  <a:ext cx="13644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78" name="Ink 177">
                  <a:extLst>
                    <a:ext uri="{FF2B5EF4-FFF2-40B4-BE49-F238E27FC236}">
                      <a16:creationId xmlns:a16="http://schemas.microsoft.com/office/drawing/2014/main" id="{7B2D7A83-B554-F83F-755C-1BFDC3CBC1D7}"/>
                    </a:ext>
                  </a:extLst>
                </p14:cNvPr>
                <p14:cNvContentPartPr/>
                <p14:nvPr/>
              </p14:nvContentPartPr>
              <p14:xfrm>
                <a:off x="10791611" y="4546855"/>
                <a:ext cx="104760" cy="498960"/>
              </p14:xfrm>
            </p:contentPart>
          </mc:Choice>
          <mc:Fallback xmlns="">
            <p:pic>
              <p:nvPicPr>
                <p:cNvPr id="178" name="Ink 177">
                  <a:extLst>
                    <a:ext uri="{FF2B5EF4-FFF2-40B4-BE49-F238E27FC236}">
                      <a16:creationId xmlns:a16="http://schemas.microsoft.com/office/drawing/2014/main" id="{7B2D7A83-B554-F83F-755C-1BFDC3CBC1D7}"/>
                    </a:ext>
                  </a:extLst>
                </p:cNvPr>
                <p:cNvPicPr/>
                <p:nvPr/>
              </p:nvPicPr>
              <p:blipFill>
                <a:blip r:embed="rId293"/>
                <a:stretch>
                  <a:fillRect/>
                </a:stretch>
              </p:blipFill>
              <p:spPr>
                <a:xfrm>
                  <a:off x="10782971" y="4538215"/>
                  <a:ext cx="122400" cy="516600"/>
                </a:xfrm>
                <a:prstGeom prst="rect">
                  <a:avLst/>
                </a:prstGeom>
              </p:spPr>
            </p:pic>
          </mc:Fallback>
        </mc:AlternateContent>
      </p:grpSp>
      <p:grpSp>
        <p:nvGrpSpPr>
          <p:cNvPr id="224" name="Group 223">
            <a:extLst>
              <a:ext uri="{FF2B5EF4-FFF2-40B4-BE49-F238E27FC236}">
                <a16:creationId xmlns:a16="http://schemas.microsoft.com/office/drawing/2014/main" id="{400F3B75-003A-45CB-4239-485B4F2159CC}"/>
              </a:ext>
            </a:extLst>
          </p:cNvPr>
          <p:cNvGrpSpPr/>
          <p:nvPr/>
        </p:nvGrpSpPr>
        <p:grpSpPr>
          <a:xfrm>
            <a:off x="7554491" y="5386375"/>
            <a:ext cx="4545000" cy="763920"/>
            <a:chOff x="7554491" y="5386375"/>
            <a:chExt cx="4545000" cy="763920"/>
          </a:xfrm>
        </p:grpSpPr>
        <mc:AlternateContent xmlns:mc="http://schemas.openxmlformats.org/markup-compatibility/2006" xmlns:p14="http://schemas.microsoft.com/office/powerpoint/2010/main">
          <mc:Choice Requires="p14">
            <p:contentPart p14:bwMode="auto" r:id="rId294">
              <p14:nvContentPartPr>
                <p14:cNvPr id="181" name="Ink 180">
                  <a:extLst>
                    <a:ext uri="{FF2B5EF4-FFF2-40B4-BE49-F238E27FC236}">
                      <a16:creationId xmlns:a16="http://schemas.microsoft.com/office/drawing/2014/main" id="{F0EE0669-0325-9A3A-B106-97FB385DA354}"/>
                    </a:ext>
                  </a:extLst>
                </p14:cNvPr>
                <p14:cNvContentPartPr/>
                <p14:nvPr/>
              </p14:nvContentPartPr>
              <p14:xfrm>
                <a:off x="7559171" y="5578975"/>
                <a:ext cx="210600" cy="52200"/>
              </p14:xfrm>
            </p:contentPart>
          </mc:Choice>
          <mc:Fallback xmlns="">
            <p:pic>
              <p:nvPicPr>
                <p:cNvPr id="181" name="Ink 180">
                  <a:extLst>
                    <a:ext uri="{FF2B5EF4-FFF2-40B4-BE49-F238E27FC236}">
                      <a16:creationId xmlns:a16="http://schemas.microsoft.com/office/drawing/2014/main" id="{F0EE0669-0325-9A3A-B106-97FB385DA354}"/>
                    </a:ext>
                  </a:extLst>
                </p:cNvPr>
                <p:cNvPicPr/>
                <p:nvPr/>
              </p:nvPicPr>
              <p:blipFill>
                <a:blip r:embed="rId295"/>
                <a:stretch>
                  <a:fillRect/>
                </a:stretch>
              </p:blipFill>
              <p:spPr>
                <a:xfrm>
                  <a:off x="7550171" y="5569975"/>
                  <a:ext cx="22824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82" name="Ink 181">
                  <a:extLst>
                    <a:ext uri="{FF2B5EF4-FFF2-40B4-BE49-F238E27FC236}">
                      <a16:creationId xmlns:a16="http://schemas.microsoft.com/office/drawing/2014/main" id="{8AD8B078-54CD-35FB-C740-09C7129D0BFE}"/>
                    </a:ext>
                  </a:extLst>
                </p14:cNvPr>
                <p14:cNvContentPartPr/>
                <p14:nvPr/>
              </p14:nvContentPartPr>
              <p14:xfrm>
                <a:off x="7554491" y="5716495"/>
                <a:ext cx="280080" cy="39600"/>
              </p14:xfrm>
            </p:contentPart>
          </mc:Choice>
          <mc:Fallback xmlns="">
            <p:pic>
              <p:nvPicPr>
                <p:cNvPr id="182" name="Ink 181">
                  <a:extLst>
                    <a:ext uri="{FF2B5EF4-FFF2-40B4-BE49-F238E27FC236}">
                      <a16:creationId xmlns:a16="http://schemas.microsoft.com/office/drawing/2014/main" id="{8AD8B078-54CD-35FB-C740-09C7129D0BFE}"/>
                    </a:ext>
                  </a:extLst>
                </p:cNvPr>
                <p:cNvPicPr/>
                <p:nvPr/>
              </p:nvPicPr>
              <p:blipFill>
                <a:blip r:embed="rId297"/>
                <a:stretch>
                  <a:fillRect/>
                </a:stretch>
              </p:blipFill>
              <p:spPr>
                <a:xfrm>
                  <a:off x="7545491" y="5707855"/>
                  <a:ext cx="29772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83" name="Ink 182">
                  <a:extLst>
                    <a:ext uri="{FF2B5EF4-FFF2-40B4-BE49-F238E27FC236}">
                      <a16:creationId xmlns:a16="http://schemas.microsoft.com/office/drawing/2014/main" id="{1F2496C6-0AA4-2D06-B742-AF1D8F8708C9}"/>
                    </a:ext>
                  </a:extLst>
                </p14:cNvPr>
                <p14:cNvContentPartPr/>
                <p14:nvPr/>
              </p14:nvContentPartPr>
              <p14:xfrm>
                <a:off x="8051651" y="5493295"/>
                <a:ext cx="18000" cy="167760"/>
              </p14:xfrm>
            </p:contentPart>
          </mc:Choice>
          <mc:Fallback xmlns="">
            <p:pic>
              <p:nvPicPr>
                <p:cNvPr id="183" name="Ink 182">
                  <a:extLst>
                    <a:ext uri="{FF2B5EF4-FFF2-40B4-BE49-F238E27FC236}">
                      <a16:creationId xmlns:a16="http://schemas.microsoft.com/office/drawing/2014/main" id="{1F2496C6-0AA4-2D06-B742-AF1D8F8708C9}"/>
                    </a:ext>
                  </a:extLst>
                </p:cNvPr>
                <p:cNvPicPr/>
                <p:nvPr/>
              </p:nvPicPr>
              <p:blipFill>
                <a:blip r:embed="rId299"/>
                <a:stretch>
                  <a:fillRect/>
                </a:stretch>
              </p:blipFill>
              <p:spPr>
                <a:xfrm>
                  <a:off x="8043011" y="5484655"/>
                  <a:ext cx="3564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84" name="Ink 183">
                  <a:extLst>
                    <a:ext uri="{FF2B5EF4-FFF2-40B4-BE49-F238E27FC236}">
                      <a16:creationId xmlns:a16="http://schemas.microsoft.com/office/drawing/2014/main" id="{9A202697-24FB-F186-137B-7941A032E966}"/>
                    </a:ext>
                  </a:extLst>
                </p14:cNvPr>
                <p14:cNvContentPartPr/>
                <p14:nvPr/>
              </p14:nvContentPartPr>
              <p14:xfrm>
                <a:off x="7930331" y="5723695"/>
                <a:ext cx="244440" cy="32760"/>
              </p14:xfrm>
            </p:contentPart>
          </mc:Choice>
          <mc:Fallback xmlns="">
            <p:pic>
              <p:nvPicPr>
                <p:cNvPr id="184" name="Ink 183">
                  <a:extLst>
                    <a:ext uri="{FF2B5EF4-FFF2-40B4-BE49-F238E27FC236}">
                      <a16:creationId xmlns:a16="http://schemas.microsoft.com/office/drawing/2014/main" id="{9A202697-24FB-F186-137B-7941A032E966}"/>
                    </a:ext>
                  </a:extLst>
                </p:cNvPr>
                <p:cNvPicPr/>
                <p:nvPr/>
              </p:nvPicPr>
              <p:blipFill>
                <a:blip r:embed="rId301"/>
                <a:stretch>
                  <a:fillRect/>
                </a:stretch>
              </p:blipFill>
              <p:spPr>
                <a:xfrm>
                  <a:off x="7921331" y="5714695"/>
                  <a:ext cx="26208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85" name="Ink 184">
                  <a:extLst>
                    <a:ext uri="{FF2B5EF4-FFF2-40B4-BE49-F238E27FC236}">
                      <a16:creationId xmlns:a16="http://schemas.microsoft.com/office/drawing/2014/main" id="{B8EE3ED3-5DF9-46F1-B910-0DD25D6BB5CB}"/>
                    </a:ext>
                  </a:extLst>
                </p14:cNvPr>
                <p14:cNvContentPartPr/>
                <p14:nvPr/>
              </p14:nvContentPartPr>
              <p14:xfrm>
                <a:off x="7966691" y="5823055"/>
                <a:ext cx="186120" cy="181440"/>
              </p14:xfrm>
            </p:contentPart>
          </mc:Choice>
          <mc:Fallback xmlns="">
            <p:pic>
              <p:nvPicPr>
                <p:cNvPr id="185" name="Ink 184">
                  <a:extLst>
                    <a:ext uri="{FF2B5EF4-FFF2-40B4-BE49-F238E27FC236}">
                      <a16:creationId xmlns:a16="http://schemas.microsoft.com/office/drawing/2014/main" id="{B8EE3ED3-5DF9-46F1-B910-0DD25D6BB5CB}"/>
                    </a:ext>
                  </a:extLst>
                </p:cNvPr>
                <p:cNvPicPr/>
                <p:nvPr/>
              </p:nvPicPr>
              <p:blipFill>
                <a:blip r:embed="rId303"/>
                <a:stretch>
                  <a:fillRect/>
                </a:stretch>
              </p:blipFill>
              <p:spPr>
                <a:xfrm>
                  <a:off x="7958051" y="5814415"/>
                  <a:ext cx="20376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87" name="Ink 186">
                  <a:extLst>
                    <a:ext uri="{FF2B5EF4-FFF2-40B4-BE49-F238E27FC236}">
                      <a16:creationId xmlns:a16="http://schemas.microsoft.com/office/drawing/2014/main" id="{F183BBFC-7821-9E83-3CF6-B141422D6803}"/>
                    </a:ext>
                  </a:extLst>
                </p14:cNvPr>
                <p14:cNvContentPartPr/>
                <p14:nvPr/>
              </p14:nvContentPartPr>
              <p14:xfrm>
                <a:off x="8295011" y="5386375"/>
                <a:ext cx="131040" cy="650160"/>
              </p14:xfrm>
            </p:contentPart>
          </mc:Choice>
          <mc:Fallback xmlns="">
            <p:pic>
              <p:nvPicPr>
                <p:cNvPr id="187" name="Ink 186">
                  <a:extLst>
                    <a:ext uri="{FF2B5EF4-FFF2-40B4-BE49-F238E27FC236}">
                      <a16:creationId xmlns:a16="http://schemas.microsoft.com/office/drawing/2014/main" id="{F183BBFC-7821-9E83-3CF6-B141422D6803}"/>
                    </a:ext>
                  </a:extLst>
                </p:cNvPr>
                <p:cNvPicPr/>
                <p:nvPr/>
              </p:nvPicPr>
              <p:blipFill>
                <a:blip r:embed="rId305"/>
                <a:stretch>
                  <a:fillRect/>
                </a:stretch>
              </p:blipFill>
              <p:spPr>
                <a:xfrm>
                  <a:off x="8286371" y="5377375"/>
                  <a:ext cx="148680" cy="66780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88" name="Ink 187">
                  <a:extLst>
                    <a:ext uri="{FF2B5EF4-FFF2-40B4-BE49-F238E27FC236}">
                      <a16:creationId xmlns:a16="http://schemas.microsoft.com/office/drawing/2014/main" id="{C1E838AE-CBD1-C519-3B60-8176BE5A8EEA}"/>
                    </a:ext>
                  </a:extLst>
                </p14:cNvPr>
                <p14:cNvContentPartPr/>
                <p14:nvPr/>
              </p14:nvContentPartPr>
              <p14:xfrm>
                <a:off x="8552411" y="5618215"/>
                <a:ext cx="36720" cy="206280"/>
              </p14:xfrm>
            </p:contentPart>
          </mc:Choice>
          <mc:Fallback xmlns="">
            <p:pic>
              <p:nvPicPr>
                <p:cNvPr id="188" name="Ink 187">
                  <a:extLst>
                    <a:ext uri="{FF2B5EF4-FFF2-40B4-BE49-F238E27FC236}">
                      <a16:creationId xmlns:a16="http://schemas.microsoft.com/office/drawing/2014/main" id="{C1E838AE-CBD1-C519-3B60-8176BE5A8EEA}"/>
                    </a:ext>
                  </a:extLst>
                </p:cNvPr>
                <p:cNvPicPr/>
                <p:nvPr/>
              </p:nvPicPr>
              <p:blipFill>
                <a:blip r:embed="rId307"/>
                <a:stretch>
                  <a:fillRect/>
                </a:stretch>
              </p:blipFill>
              <p:spPr>
                <a:xfrm>
                  <a:off x="8543411" y="5609215"/>
                  <a:ext cx="5436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89" name="Ink 188">
                  <a:extLst>
                    <a:ext uri="{FF2B5EF4-FFF2-40B4-BE49-F238E27FC236}">
                      <a16:creationId xmlns:a16="http://schemas.microsoft.com/office/drawing/2014/main" id="{1927AD6B-8221-45CB-4C24-8D3C1897C78C}"/>
                    </a:ext>
                  </a:extLst>
                </p14:cNvPr>
                <p14:cNvContentPartPr/>
                <p14:nvPr/>
              </p14:nvContentPartPr>
              <p14:xfrm>
                <a:off x="8565371" y="5585815"/>
                <a:ext cx="184680" cy="87480"/>
              </p14:xfrm>
            </p:contentPart>
          </mc:Choice>
          <mc:Fallback xmlns="">
            <p:pic>
              <p:nvPicPr>
                <p:cNvPr id="189" name="Ink 188">
                  <a:extLst>
                    <a:ext uri="{FF2B5EF4-FFF2-40B4-BE49-F238E27FC236}">
                      <a16:creationId xmlns:a16="http://schemas.microsoft.com/office/drawing/2014/main" id="{1927AD6B-8221-45CB-4C24-8D3C1897C78C}"/>
                    </a:ext>
                  </a:extLst>
                </p:cNvPr>
                <p:cNvPicPr/>
                <p:nvPr/>
              </p:nvPicPr>
              <p:blipFill>
                <a:blip r:embed="rId309"/>
                <a:stretch>
                  <a:fillRect/>
                </a:stretch>
              </p:blipFill>
              <p:spPr>
                <a:xfrm>
                  <a:off x="8556371" y="5577175"/>
                  <a:ext cx="20232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90" name="Ink 189">
                  <a:extLst>
                    <a:ext uri="{FF2B5EF4-FFF2-40B4-BE49-F238E27FC236}">
                      <a16:creationId xmlns:a16="http://schemas.microsoft.com/office/drawing/2014/main" id="{DAFC90D1-0A85-A491-191E-A6E865411DC4}"/>
                    </a:ext>
                  </a:extLst>
                </p14:cNvPr>
                <p14:cNvContentPartPr/>
                <p14:nvPr/>
              </p14:nvContentPartPr>
              <p14:xfrm>
                <a:off x="8555291" y="5712175"/>
                <a:ext cx="117000" cy="19440"/>
              </p14:xfrm>
            </p:contentPart>
          </mc:Choice>
          <mc:Fallback xmlns="">
            <p:pic>
              <p:nvPicPr>
                <p:cNvPr id="190" name="Ink 189">
                  <a:extLst>
                    <a:ext uri="{FF2B5EF4-FFF2-40B4-BE49-F238E27FC236}">
                      <a16:creationId xmlns:a16="http://schemas.microsoft.com/office/drawing/2014/main" id="{DAFC90D1-0A85-A491-191E-A6E865411DC4}"/>
                    </a:ext>
                  </a:extLst>
                </p:cNvPr>
                <p:cNvPicPr/>
                <p:nvPr/>
              </p:nvPicPr>
              <p:blipFill>
                <a:blip r:embed="rId311"/>
                <a:stretch>
                  <a:fillRect/>
                </a:stretch>
              </p:blipFill>
              <p:spPr>
                <a:xfrm>
                  <a:off x="8546651" y="5703175"/>
                  <a:ext cx="13464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91" name="Ink 190">
                  <a:extLst>
                    <a:ext uri="{FF2B5EF4-FFF2-40B4-BE49-F238E27FC236}">
                      <a16:creationId xmlns:a16="http://schemas.microsoft.com/office/drawing/2014/main" id="{725C556F-6007-874C-B96D-47543AE31728}"/>
                    </a:ext>
                  </a:extLst>
                </p14:cNvPr>
                <p14:cNvContentPartPr/>
                <p14:nvPr/>
              </p14:nvContentPartPr>
              <p14:xfrm>
                <a:off x="8799371" y="5504455"/>
                <a:ext cx="127440" cy="381600"/>
              </p14:xfrm>
            </p:contentPart>
          </mc:Choice>
          <mc:Fallback xmlns="">
            <p:pic>
              <p:nvPicPr>
                <p:cNvPr id="191" name="Ink 190">
                  <a:extLst>
                    <a:ext uri="{FF2B5EF4-FFF2-40B4-BE49-F238E27FC236}">
                      <a16:creationId xmlns:a16="http://schemas.microsoft.com/office/drawing/2014/main" id="{725C556F-6007-874C-B96D-47543AE31728}"/>
                    </a:ext>
                  </a:extLst>
                </p:cNvPr>
                <p:cNvPicPr/>
                <p:nvPr/>
              </p:nvPicPr>
              <p:blipFill>
                <a:blip r:embed="rId313"/>
                <a:stretch>
                  <a:fillRect/>
                </a:stretch>
              </p:blipFill>
              <p:spPr>
                <a:xfrm>
                  <a:off x="8790371" y="5495455"/>
                  <a:ext cx="145080" cy="39924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93" name="Ink 192">
                  <a:extLst>
                    <a:ext uri="{FF2B5EF4-FFF2-40B4-BE49-F238E27FC236}">
                      <a16:creationId xmlns:a16="http://schemas.microsoft.com/office/drawing/2014/main" id="{A3C56A8C-3C66-DCB2-7409-B64619BC2CF9}"/>
                    </a:ext>
                  </a:extLst>
                </p14:cNvPr>
                <p14:cNvContentPartPr/>
                <p14:nvPr/>
              </p14:nvContentPartPr>
              <p14:xfrm>
                <a:off x="8944091" y="5648815"/>
                <a:ext cx="19440" cy="181440"/>
              </p14:xfrm>
            </p:contentPart>
          </mc:Choice>
          <mc:Fallback xmlns="">
            <p:pic>
              <p:nvPicPr>
                <p:cNvPr id="193" name="Ink 192">
                  <a:extLst>
                    <a:ext uri="{FF2B5EF4-FFF2-40B4-BE49-F238E27FC236}">
                      <a16:creationId xmlns:a16="http://schemas.microsoft.com/office/drawing/2014/main" id="{A3C56A8C-3C66-DCB2-7409-B64619BC2CF9}"/>
                    </a:ext>
                  </a:extLst>
                </p:cNvPr>
                <p:cNvPicPr/>
                <p:nvPr/>
              </p:nvPicPr>
              <p:blipFill>
                <a:blip r:embed="rId315"/>
                <a:stretch>
                  <a:fillRect/>
                </a:stretch>
              </p:blipFill>
              <p:spPr>
                <a:xfrm>
                  <a:off x="8935091" y="5640175"/>
                  <a:ext cx="3708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94" name="Ink 193">
                  <a:extLst>
                    <a:ext uri="{FF2B5EF4-FFF2-40B4-BE49-F238E27FC236}">
                      <a16:creationId xmlns:a16="http://schemas.microsoft.com/office/drawing/2014/main" id="{680D96DE-B75B-6ECB-1973-7F4D83006BB1}"/>
                    </a:ext>
                  </a:extLst>
                </p14:cNvPr>
                <p14:cNvContentPartPr/>
                <p14:nvPr/>
              </p14:nvContentPartPr>
              <p14:xfrm>
                <a:off x="8937611" y="5640895"/>
                <a:ext cx="172440" cy="80280"/>
              </p14:xfrm>
            </p:contentPart>
          </mc:Choice>
          <mc:Fallback xmlns="">
            <p:pic>
              <p:nvPicPr>
                <p:cNvPr id="194" name="Ink 193">
                  <a:extLst>
                    <a:ext uri="{FF2B5EF4-FFF2-40B4-BE49-F238E27FC236}">
                      <a16:creationId xmlns:a16="http://schemas.microsoft.com/office/drawing/2014/main" id="{680D96DE-B75B-6ECB-1973-7F4D83006BB1}"/>
                    </a:ext>
                  </a:extLst>
                </p:cNvPr>
                <p:cNvPicPr/>
                <p:nvPr/>
              </p:nvPicPr>
              <p:blipFill>
                <a:blip r:embed="rId317"/>
                <a:stretch>
                  <a:fillRect/>
                </a:stretch>
              </p:blipFill>
              <p:spPr>
                <a:xfrm>
                  <a:off x="8928611" y="5632255"/>
                  <a:ext cx="19008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95" name="Ink 194">
                  <a:extLst>
                    <a:ext uri="{FF2B5EF4-FFF2-40B4-BE49-F238E27FC236}">
                      <a16:creationId xmlns:a16="http://schemas.microsoft.com/office/drawing/2014/main" id="{3A062953-E693-9C54-E1FD-C059475F9185}"/>
                    </a:ext>
                  </a:extLst>
                </p14:cNvPr>
                <p14:cNvContentPartPr/>
                <p14:nvPr/>
              </p14:nvContentPartPr>
              <p14:xfrm>
                <a:off x="8914571" y="5733055"/>
                <a:ext cx="162360" cy="28440"/>
              </p14:xfrm>
            </p:contentPart>
          </mc:Choice>
          <mc:Fallback xmlns="">
            <p:pic>
              <p:nvPicPr>
                <p:cNvPr id="195" name="Ink 194">
                  <a:extLst>
                    <a:ext uri="{FF2B5EF4-FFF2-40B4-BE49-F238E27FC236}">
                      <a16:creationId xmlns:a16="http://schemas.microsoft.com/office/drawing/2014/main" id="{3A062953-E693-9C54-E1FD-C059475F9185}"/>
                    </a:ext>
                  </a:extLst>
                </p:cNvPr>
                <p:cNvPicPr/>
                <p:nvPr/>
              </p:nvPicPr>
              <p:blipFill>
                <a:blip r:embed="rId319"/>
                <a:stretch>
                  <a:fillRect/>
                </a:stretch>
              </p:blipFill>
              <p:spPr>
                <a:xfrm>
                  <a:off x="8905571" y="5724055"/>
                  <a:ext cx="18000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96" name="Ink 195">
                  <a:extLst>
                    <a:ext uri="{FF2B5EF4-FFF2-40B4-BE49-F238E27FC236}">
                      <a16:creationId xmlns:a16="http://schemas.microsoft.com/office/drawing/2014/main" id="{464987BB-9FB5-DA61-67D2-E46092408821}"/>
                    </a:ext>
                  </a:extLst>
                </p14:cNvPr>
                <p14:cNvContentPartPr/>
                <p14:nvPr/>
              </p14:nvContentPartPr>
              <p14:xfrm>
                <a:off x="9190331" y="5671495"/>
                <a:ext cx="52200" cy="119520"/>
              </p14:xfrm>
            </p:contentPart>
          </mc:Choice>
          <mc:Fallback xmlns="">
            <p:pic>
              <p:nvPicPr>
                <p:cNvPr id="196" name="Ink 195">
                  <a:extLst>
                    <a:ext uri="{FF2B5EF4-FFF2-40B4-BE49-F238E27FC236}">
                      <a16:creationId xmlns:a16="http://schemas.microsoft.com/office/drawing/2014/main" id="{464987BB-9FB5-DA61-67D2-E46092408821}"/>
                    </a:ext>
                  </a:extLst>
                </p:cNvPr>
                <p:cNvPicPr/>
                <p:nvPr/>
              </p:nvPicPr>
              <p:blipFill>
                <a:blip r:embed="rId321"/>
                <a:stretch>
                  <a:fillRect/>
                </a:stretch>
              </p:blipFill>
              <p:spPr>
                <a:xfrm>
                  <a:off x="9181331" y="5662855"/>
                  <a:ext cx="6984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197" name="Ink 196">
                  <a:extLst>
                    <a:ext uri="{FF2B5EF4-FFF2-40B4-BE49-F238E27FC236}">
                      <a16:creationId xmlns:a16="http://schemas.microsoft.com/office/drawing/2014/main" id="{472518B2-720D-730C-003E-9CA7725FE550}"/>
                    </a:ext>
                  </a:extLst>
                </p14:cNvPr>
                <p14:cNvContentPartPr/>
                <p14:nvPr/>
              </p14:nvContentPartPr>
              <p14:xfrm>
                <a:off x="9124451" y="5737735"/>
                <a:ext cx="188280" cy="23760"/>
              </p14:xfrm>
            </p:contentPart>
          </mc:Choice>
          <mc:Fallback xmlns="">
            <p:pic>
              <p:nvPicPr>
                <p:cNvPr id="197" name="Ink 196">
                  <a:extLst>
                    <a:ext uri="{FF2B5EF4-FFF2-40B4-BE49-F238E27FC236}">
                      <a16:creationId xmlns:a16="http://schemas.microsoft.com/office/drawing/2014/main" id="{472518B2-720D-730C-003E-9CA7725FE550}"/>
                    </a:ext>
                  </a:extLst>
                </p:cNvPr>
                <p:cNvPicPr/>
                <p:nvPr/>
              </p:nvPicPr>
              <p:blipFill>
                <a:blip r:embed="rId323"/>
                <a:stretch>
                  <a:fillRect/>
                </a:stretch>
              </p:blipFill>
              <p:spPr>
                <a:xfrm>
                  <a:off x="9115451" y="5728735"/>
                  <a:ext cx="20592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198" name="Ink 197">
                  <a:extLst>
                    <a:ext uri="{FF2B5EF4-FFF2-40B4-BE49-F238E27FC236}">
                      <a16:creationId xmlns:a16="http://schemas.microsoft.com/office/drawing/2014/main" id="{C4953B11-8F6A-FC6C-F409-080AC170F076}"/>
                    </a:ext>
                  </a:extLst>
                </p14:cNvPr>
                <p14:cNvContentPartPr/>
                <p14:nvPr/>
              </p14:nvContentPartPr>
              <p14:xfrm>
                <a:off x="9344051" y="5582575"/>
                <a:ext cx="37800" cy="219240"/>
              </p14:xfrm>
            </p:contentPart>
          </mc:Choice>
          <mc:Fallback xmlns="">
            <p:pic>
              <p:nvPicPr>
                <p:cNvPr id="198" name="Ink 197">
                  <a:extLst>
                    <a:ext uri="{FF2B5EF4-FFF2-40B4-BE49-F238E27FC236}">
                      <a16:creationId xmlns:a16="http://schemas.microsoft.com/office/drawing/2014/main" id="{C4953B11-8F6A-FC6C-F409-080AC170F076}"/>
                    </a:ext>
                  </a:extLst>
                </p:cNvPr>
                <p:cNvPicPr/>
                <p:nvPr/>
              </p:nvPicPr>
              <p:blipFill>
                <a:blip r:embed="rId325"/>
                <a:stretch>
                  <a:fillRect/>
                </a:stretch>
              </p:blipFill>
              <p:spPr>
                <a:xfrm>
                  <a:off x="9335411" y="5573935"/>
                  <a:ext cx="5544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199" name="Ink 198">
                  <a:extLst>
                    <a:ext uri="{FF2B5EF4-FFF2-40B4-BE49-F238E27FC236}">
                      <a16:creationId xmlns:a16="http://schemas.microsoft.com/office/drawing/2014/main" id="{FA606173-BCC9-26B4-6E85-7F0EE863BD1B}"/>
                    </a:ext>
                  </a:extLst>
                </p14:cNvPr>
                <p14:cNvContentPartPr/>
                <p14:nvPr/>
              </p14:nvContentPartPr>
              <p14:xfrm>
                <a:off x="9366011" y="5504095"/>
                <a:ext cx="208440" cy="473760"/>
              </p14:xfrm>
            </p:contentPart>
          </mc:Choice>
          <mc:Fallback xmlns="">
            <p:pic>
              <p:nvPicPr>
                <p:cNvPr id="199" name="Ink 198">
                  <a:extLst>
                    <a:ext uri="{FF2B5EF4-FFF2-40B4-BE49-F238E27FC236}">
                      <a16:creationId xmlns:a16="http://schemas.microsoft.com/office/drawing/2014/main" id="{FA606173-BCC9-26B4-6E85-7F0EE863BD1B}"/>
                    </a:ext>
                  </a:extLst>
                </p:cNvPr>
                <p:cNvPicPr/>
                <p:nvPr/>
              </p:nvPicPr>
              <p:blipFill>
                <a:blip r:embed="rId327"/>
                <a:stretch>
                  <a:fillRect/>
                </a:stretch>
              </p:blipFill>
              <p:spPr>
                <a:xfrm>
                  <a:off x="9357011" y="5495455"/>
                  <a:ext cx="226080" cy="49140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00" name="Ink 199">
                  <a:extLst>
                    <a:ext uri="{FF2B5EF4-FFF2-40B4-BE49-F238E27FC236}">
                      <a16:creationId xmlns:a16="http://schemas.microsoft.com/office/drawing/2014/main" id="{BD776AE8-A27C-5753-BEF6-509255C15CC5}"/>
                    </a:ext>
                  </a:extLst>
                </p14:cNvPr>
                <p14:cNvContentPartPr/>
                <p14:nvPr/>
              </p14:nvContentPartPr>
              <p14:xfrm>
                <a:off x="9705131" y="5747095"/>
                <a:ext cx="172440" cy="32760"/>
              </p14:xfrm>
            </p:contentPart>
          </mc:Choice>
          <mc:Fallback xmlns="">
            <p:pic>
              <p:nvPicPr>
                <p:cNvPr id="200" name="Ink 199">
                  <a:extLst>
                    <a:ext uri="{FF2B5EF4-FFF2-40B4-BE49-F238E27FC236}">
                      <a16:creationId xmlns:a16="http://schemas.microsoft.com/office/drawing/2014/main" id="{BD776AE8-A27C-5753-BEF6-509255C15CC5}"/>
                    </a:ext>
                  </a:extLst>
                </p:cNvPr>
                <p:cNvPicPr/>
                <p:nvPr/>
              </p:nvPicPr>
              <p:blipFill>
                <a:blip r:embed="rId329"/>
                <a:stretch>
                  <a:fillRect/>
                </a:stretch>
              </p:blipFill>
              <p:spPr>
                <a:xfrm>
                  <a:off x="9696131" y="5738455"/>
                  <a:ext cx="19008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01" name="Ink 200">
                  <a:extLst>
                    <a:ext uri="{FF2B5EF4-FFF2-40B4-BE49-F238E27FC236}">
                      <a16:creationId xmlns:a16="http://schemas.microsoft.com/office/drawing/2014/main" id="{B607B3F3-C45B-EC31-154F-B29181A4AC06}"/>
                    </a:ext>
                  </a:extLst>
                </p14:cNvPr>
                <p14:cNvContentPartPr/>
                <p14:nvPr/>
              </p14:nvContentPartPr>
              <p14:xfrm>
                <a:off x="9986291" y="5616775"/>
                <a:ext cx="161280" cy="267120"/>
              </p14:xfrm>
            </p:contentPart>
          </mc:Choice>
          <mc:Fallback xmlns="">
            <p:pic>
              <p:nvPicPr>
                <p:cNvPr id="201" name="Ink 200">
                  <a:extLst>
                    <a:ext uri="{FF2B5EF4-FFF2-40B4-BE49-F238E27FC236}">
                      <a16:creationId xmlns:a16="http://schemas.microsoft.com/office/drawing/2014/main" id="{B607B3F3-C45B-EC31-154F-B29181A4AC06}"/>
                    </a:ext>
                  </a:extLst>
                </p:cNvPr>
                <p:cNvPicPr/>
                <p:nvPr/>
              </p:nvPicPr>
              <p:blipFill>
                <a:blip r:embed="rId331"/>
                <a:stretch>
                  <a:fillRect/>
                </a:stretch>
              </p:blipFill>
              <p:spPr>
                <a:xfrm>
                  <a:off x="9977651" y="5608135"/>
                  <a:ext cx="178920" cy="28476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02" name="Ink 201">
                  <a:extLst>
                    <a:ext uri="{FF2B5EF4-FFF2-40B4-BE49-F238E27FC236}">
                      <a16:creationId xmlns:a16="http://schemas.microsoft.com/office/drawing/2014/main" id="{4CD8AFD7-F5BA-681F-D85C-814D2FD0C12A}"/>
                    </a:ext>
                  </a:extLst>
                </p14:cNvPr>
                <p14:cNvContentPartPr/>
                <p14:nvPr/>
              </p14:nvContentPartPr>
              <p14:xfrm>
                <a:off x="9898091" y="5618215"/>
                <a:ext cx="331920" cy="59400"/>
              </p14:xfrm>
            </p:contentPart>
          </mc:Choice>
          <mc:Fallback xmlns="">
            <p:pic>
              <p:nvPicPr>
                <p:cNvPr id="202" name="Ink 201">
                  <a:extLst>
                    <a:ext uri="{FF2B5EF4-FFF2-40B4-BE49-F238E27FC236}">
                      <a16:creationId xmlns:a16="http://schemas.microsoft.com/office/drawing/2014/main" id="{4CD8AFD7-F5BA-681F-D85C-814D2FD0C12A}"/>
                    </a:ext>
                  </a:extLst>
                </p:cNvPr>
                <p:cNvPicPr/>
                <p:nvPr/>
              </p:nvPicPr>
              <p:blipFill>
                <a:blip r:embed="rId333"/>
                <a:stretch>
                  <a:fillRect/>
                </a:stretch>
              </p:blipFill>
              <p:spPr>
                <a:xfrm>
                  <a:off x="9889451" y="5609215"/>
                  <a:ext cx="34956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04" name="Ink 203">
                  <a:extLst>
                    <a:ext uri="{FF2B5EF4-FFF2-40B4-BE49-F238E27FC236}">
                      <a16:creationId xmlns:a16="http://schemas.microsoft.com/office/drawing/2014/main" id="{6278FE68-5EBD-BC97-077D-1FB2C351209B}"/>
                    </a:ext>
                  </a:extLst>
                </p14:cNvPr>
                <p14:cNvContentPartPr/>
                <p14:nvPr/>
              </p14:nvContentPartPr>
              <p14:xfrm>
                <a:off x="10279691" y="5531095"/>
                <a:ext cx="171720" cy="432720"/>
              </p14:xfrm>
            </p:contentPart>
          </mc:Choice>
          <mc:Fallback xmlns="">
            <p:pic>
              <p:nvPicPr>
                <p:cNvPr id="204" name="Ink 203">
                  <a:extLst>
                    <a:ext uri="{FF2B5EF4-FFF2-40B4-BE49-F238E27FC236}">
                      <a16:creationId xmlns:a16="http://schemas.microsoft.com/office/drawing/2014/main" id="{6278FE68-5EBD-BC97-077D-1FB2C351209B}"/>
                    </a:ext>
                  </a:extLst>
                </p:cNvPr>
                <p:cNvPicPr/>
                <p:nvPr/>
              </p:nvPicPr>
              <p:blipFill>
                <a:blip r:embed="rId335"/>
                <a:stretch>
                  <a:fillRect/>
                </a:stretch>
              </p:blipFill>
              <p:spPr>
                <a:xfrm>
                  <a:off x="10270691" y="5522095"/>
                  <a:ext cx="189360" cy="45036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05" name="Ink 204">
                  <a:extLst>
                    <a:ext uri="{FF2B5EF4-FFF2-40B4-BE49-F238E27FC236}">
                      <a16:creationId xmlns:a16="http://schemas.microsoft.com/office/drawing/2014/main" id="{C818EE65-3E3D-592A-3357-7A0F7330A83A}"/>
                    </a:ext>
                  </a:extLst>
                </p14:cNvPr>
                <p14:cNvContentPartPr/>
                <p14:nvPr/>
              </p14:nvContentPartPr>
              <p14:xfrm>
                <a:off x="10360331" y="5657815"/>
                <a:ext cx="189720" cy="227160"/>
              </p14:xfrm>
            </p:contentPart>
          </mc:Choice>
          <mc:Fallback xmlns="">
            <p:pic>
              <p:nvPicPr>
                <p:cNvPr id="205" name="Ink 204">
                  <a:extLst>
                    <a:ext uri="{FF2B5EF4-FFF2-40B4-BE49-F238E27FC236}">
                      <a16:creationId xmlns:a16="http://schemas.microsoft.com/office/drawing/2014/main" id="{C818EE65-3E3D-592A-3357-7A0F7330A83A}"/>
                    </a:ext>
                  </a:extLst>
                </p:cNvPr>
                <p:cNvPicPr/>
                <p:nvPr/>
              </p:nvPicPr>
              <p:blipFill>
                <a:blip r:embed="rId337"/>
                <a:stretch>
                  <a:fillRect/>
                </a:stretch>
              </p:blipFill>
              <p:spPr>
                <a:xfrm>
                  <a:off x="10351691" y="5649175"/>
                  <a:ext cx="20736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06" name="Ink 205">
                  <a:extLst>
                    <a:ext uri="{FF2B5EF4-FFF2-40B4-BE49-F238E27FC236}">
                      <a16:creationId xmlns:a16="http://schemas.microsoft.com/office/drawing/2014/main" id="{7FE5D215-F697-F11C-7869-ECF60A47E822}"/>
                    </a:ext>
                  </a:extLst>
                </p14:cNvPr>
                <p14:cNvContentPartPr/>
                <p14:nvPr/>
              </p14:nvContentPartPr>
              <p14:xfrm>
                <a:off x="10412891" y="5664655"/>
                <a:ext cx="213120" cy="30600"/>
              </p14:xfrm>
            </p:contentPart>
          </mc:Choice>
          <mc:Fallback xmlns="">
            <p:pic>
              <p:nvPicPr>
                <p:cNvPr id="206" name="Ink 205">
                  <a:extLst>
                    <a:ext uri="{FF2B5EF4-FFF2-40B4-BE49-F238E27FC236}">
                      <a16:creationId xmlns:a16="http://schemas.microsoft.com/office/drawing/2014/main" id="{7FE5D215-F697-F11C-7869-ECF60A47E822}"/>
                    </a:ext>
                  </a:extLst>
                </p:cNvPr>
                <p:cNvPicPr/>
                <p:nvPr/>
              </p:nvPicPr>
              <p:blipFill>
                <a:blip r:embed="rId339"/>
                <a:stretch>
                  <a:fillRect/>
                </a:stretch>
              </p:blipFill>
              <p:spPr>
                <a:xfrm>
                  <a:off x="10404251" y="5655655"/>
                  <a:ext cx="23076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07" name="Ink 206">
                  <a:extLst>
                    <a:ext uri="{FF2B5EF4-FFF2-40B4-BE49-F238E27FC236}">
                      <a16:creationId xmlns:a16="http://schemas.microsoft.com/office/drawing/2014/main" id="{FBF29844-A833-510D-FC7A-90FC0C6EDD5E}"/>
                    </a:ext>
                  </a:extLst>
                </p14:cNvPr>
                <p14:cNvContentPartPr/>
                <p14:nvPr/>
              </p14:nvContentPartPr>
              <p14:xfrm>
                <a:off x="10720331" y="5715415"/>
                <a:ext cx="35640" cy="152280"/>
              </p14:xfrm>
            </p:contentPart>
          </mc:Choice>
          <mc:Fallback xmlns="">
            <p:pic>
              <p:nvPicPr>
                <p:cNvPr id="207" name="Ink 206">
                  <a:extLst>
                    <a:ext uri="{FF2B5EF4-FFF2-40B4-BE49-F238E27FC236}">
                      <a16:creationId xmlns:a16="http://schemas.microsoft.com/office/drawing/2014/main" id="{FBF29844-A833-510D-FC7A-90FC0C6EDD5E}"/>
                    </a:ext>
                  </a:extLst>
                </p:cNvPr>
                <p:cNvPicPr/>
                <p:nvPr/>
              </p:nvPicPr>
              <p:blipFill>
                <a:blip r:embed="rId341"/>
                <a:stretch>
                  <a:fillRect/>
                </a:stretch>
              </p:blipFill>
              <p:spPr>
                <a:xfrm>
                  <a:off x="10711691" y="5706415"/>
                  <a:ext cx="5328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08" name="Ink 207">
                  <a:extLst>
                    <a:ext uri="{FF2B5EF4-FFF2-40B4-BE49-F238E27FC236}">
                      <a16:creationId xmlns:a16="http://schemas.microsoft.com/office/drawing/2014/main" id="{A7D4ECB4-0308-2A15-E43F-E73B2CB24D57}"/>
                    </a:ext>
                  </a:extLst>
                </p14:cNvPr>
                <p14:cNvContentPartPr/>
                <p14:nvPr/>
              </p14:nvContentPartPr>
              <p14:xfrm>
                <a:off x="10643291" y="5772655"/>
                <a:ext cx="173880" cy="18360"/>
              </p14:xfrm>
            </p:contentPart>
          </mc:Choice>
          <mc:Fallback xmlns="">
            <p:pic>
              <p:nvPicPr>
                <p:cNvPr id="208" name="Ink 207">
                  <a:extLst>
                    <a:ext uri="{FF2B5EF4-FFF2-40B4-BE49-F238E27FC236}">
                      <a16:creationId xmlns:a16="http://schemas.microsoft.com/office/drawing/2014/main" id="{A7D4ECB4-0308-2A15-E43F-E73B2CB24D57}"/>
                    </a:ext>
                  </a:extLst>
                </p:cNvPr>
                <p:cNvPicPr/>
                <p:nvPr/>
              </p:nvPicPr>
              <p:blipFill>
                <a:blip r:embed="rId343"/>
                <a:stretch>
                  <a:fillRect/>
                </a:stretch>
              </p:blipFill>
              <p:spPr>
                <a:xfrm>
                  <a:off x="10634291" y="5764015"/>
                  <a:ext cx="1915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09" name="Ink 208">
                  <a:extLst>
                    <a:ext uri="{FF2B5EF4-FFF2-40B4-BE49-F238E27FC236}">
                      <a16:creationId xmlns:a16="http://schemas.microsoft.com/office/drawing/2014/main" id="{36C589A3-D12D-5B8D-5585-F60EDDA57FBA}"/>
                    </a:ext>
                  </a:extLst>
                </p14:cNvPr>
                <p14:cNvContentPartPr/>
                <p14:nvPr/>
              </p14:nvContentPartPr>
              <p14:xfrm>
                <a:off x="10858571" y="5689855"/>
                <a:ext cx="48600" cy="203400"/>
              </p14:xfrm>
            </p:contentPart>
          </mc:Choice>
          <mc:Fallback xmlns="">
            <p:pic>
              <p:nvPicPr>
                <p:cNvPr id="209" name="Ink 208">
                  <a:extLst>
                    <a:ext uri="{FF2B5EF4-FFF2-40B4-BE49-F238E27FC236}">
                      <a16:creationId xmlns:a16="http://schemas.microsoft.com/office/drawing/2014/main" id="{36C589A3-D12D-5B8D-5585-F60EDDA57FBA}"/>
                    </a:ext>
                  </a:extLst>
                </p:cNvPr>
                <p:cNvPicPr/>
                <p:nvPr/>
              </p:nvPicPr>
              <p:blipFill>
                <a:blip r:embed="rId345"/>
                <a:stretch>
                  <a:fillRect/>
                </a:stretch>
              </p:blipFill>
              <p:spPr>
                <a:xfrm>
                  <a:off x="10849571" y="5680855"/>
                  <a:ext cx="6624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10" name="Ink 209">
                  <a:extLst>
                    <a:ext uri="{FF2B5EF4-FFF2-40B4-BE49-F238E27FC236}">
                      <a16:creationId xmlns:a16="http://schemas.microsoft.com/office/drawing/2014/main" id="{BF23FCCE-973D-76CF-7EDB-5519B48620F9}"/>
                    </a:ext>
                  </a:extLst>
                </p14:cNvPr>
                <p14:cNvContentPartPr/>
                <p14:nvPr/>
              </p14:nvContentPartPr>
              <p14:xfrm>
                <a:off x="10919411" y="5543695"/>
                <a:ext cx="136800" cy="440280"/>
              </p14:xfrm>
            </p:contentPart>
          </mc:Choice>
          <mc:Fallback xmlns="">
            <p:pic>
              <p:nvPicPr>
                <p:cNvPr id="210" name="Ink 209">
                  <a:extLst>
                    <a:ext uri="{FF2B5EF4-FFF2-40B4-BE49-F238E27FC236}">
                      <a16:creationId xmlns:a16="http://schemas.microsoft.com/office/drawing/2014/main" id="{BF23FCCE-973D-76CF-7EDB-5519B48620F9}"/>
                    </a:ext>
                  </a:extLst>
                </p:cNvPr>
                <p:cNvPicPr/>
                <p:nvPr/>
              </p:nvPicPr>
              <p:blipFill>
                <a:blip r:embed="rId347"/>
                <a:stretch>
                  <a:fillRect/>
                </a:stretch>
              </p:blipFill>
              <p:spPr>
                <a:xfrm>
                  <a:off x="10910771" y="5534695"/>
                  <a:ext cx="154440" cy="45792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12" name="Ink 211">
                  <a:extLst>
                    <a:ext uri="{FF2B5EF4-FFF2-40B4-BE49-F238E27FC236}">
                      <a16:creationId xmlns:a16="http://schemas.microsoft.com/office/drawing/2014/main" id="{F7A75A55-B335-60DC-4917-9DACB6095001}"/>
                    </a:ext>
                  </a:extLst>
                </p14:cNvPr>
                <p14:cNvContentPartPr/>
                <p14:nvPr/>
              </p14:nvContentPartPr>
              <p14:xfrm>
                <a:off x="11155211" y="5767615"/>
                <a:ext cx="106920" cy="10800"/>
              </p14:xfrm>
            </p:contentPart>
          </mc:Choice>
          <mc:Fallback xmlns="">
            <p:pic>
              <p:nvPicPr>
                <p:cNvPr id="212" name="Ink 211">
                  <a:extLst>
                    <a:ext uri="{FF2B5EF4-FFF2-40B4-BE49-F238E27FC236}">
                      <a16:creationId xmlns:a16="http://schemas.microsoft.com/office/drawing/2014/main" id="{F7A75A55-B335-60DC-4917-9DACB6095001}"/>
                    </a:ext>
                  </a:extLst>
                </p:cNvPr>
                <p:cNvPicPr/>
                <p:nvPr/>
              </p:nvPicPr>
              <p:blipFill>
                <a:blip r:embed="rId349"/>
                <a:stretch>
                  <a:fillRect/>
                </a:stretch>
              </p:blipFill>
              <p:spPr>
                <a:xfrm>
                  <a:off x="11146571" y="5758615"/>
                  <a:ext cx="12456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13" name="Ink 212">
                  <a:extLst>
                    <a:ext uri="{FF2B5EF4-FFF2-40B4-BE49-F238E27FC236}">
                      <a16:creationId xmlns:a16="http://schemas.microsoft.com/office/drawing/2014/main" id="{3A9A598E-856D-63C6-A01B-EB1F6EDC1156}"/>
                    </a:ext>
                  </a:extLst>
                </p14:cNvPr>
                <p14:cNvContentPartPr/>
                <p14:nvPr/>
              </p14:nvContentPartPr>
              <p14:xfrm>
                <a:off x="11357891" y="5702095"/>
                <a:ext cx="148320" cy="223200"/>
              </p14:xfrm>
            </p:contentPart>
          </mc:Choice>
          <mc:Fallback xmlns="">
            <p:pic>
              <p:nvPicPr>
                <p:cNvPr id="213" name="Ink 212">
                  <a:extLst>
                    <a:ext uri="{FF2B5EF4-FFF2-40B4-BE49-F238E27FC236}">
                      <a16:creationId xmlns:a16="http://schemas.microsoft.com/office/drawing/2014/main" id="{3A9A598E-856D-63C6-A01B-EB1F6EDC1156}"/>
                    </a:ext>
                  </a:extLst>
                </p:cNvPr>
                <p:cNvPicPr/>
                <p:nvPr/>
              </p:nvPicPr>
              <p:blipFill>
                <a:blip r:embed="rId351"/>
                <a:stretch>
                  <a:fillRect/>
                </a:stretch>
              </p:blipFill>
              <p:spPr>
                <a:xfrm>
                  <a:off x="11348891" y="5693095"/>
                  <a:ext cx="16596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14" name="Ink 213">
                  <a:extLst>
                    <a:ext uri="{FF2B5EF4-FFF2-40B4-BE49-F238E27FC236}">
                      <a16:creationId xmlns:a16="http://schemas.microsoft.com/office/drawing/2014/main" id="{813C58B2-6376-2876-A8B4-8A66D5FAE464}"/>
                    </a:ext>
                  </a:extLst>
                </p14:cNvPr>
                <p14:cNvContentPartPr/>
                <p14:nvPr/>
              </p14:nvContentPartPr>
              <p14:xfrm>
                <a:off x="11421971" y="5653135"/>
                <a:ext cx="218160" cy="73440"/>
              </p14:xfrm>
            </p:contentPart>
          </mc:Choice>
          <mc:Fallback xmlns="">
            <p:pic>
              <p:nvPicPr>
                <p:cNvPr id="214" name="Ink 213">
                  <a:extLst>
                    <a:ext uri="{FF2B5EF4-FFF2-40B4-BE49-F238E27FC236}">
                      <a16:creationId xmlns:a16="http://schemas.microsoft.com/office/drawing/2014/main" id="{813C58B2-6376-2876-A8B4-8A66D5FAE464}"/>
                    </a:ext>
                  </a:extLst>
                </p:cNvPr>
                <p:cNvPicPr/>
                <p:nvPr/>
              </p:nvPicPr>
              <p:blipFill>
                <a:blip r:embed="rId353"/>
                <a:stretch>
                  <a:fillRect/>
                </a:stretch>
              </p:blipFill>
              <p:spPr>
                <a:xfrm>
                  <a:off x="11412971" y="5644135"/>
                  <a:ext cx="23580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16" name="Ink 215">
                  <a:extLst>
                    <a:ext uri="{FF2B5EF4-FFF2-40B4-BE49-F238E27FC236}">
                      <a16:creationId xmlns:a16="http://schemas.microsoft.com/office/drawing/2014/main" id="{BC95FFC1-7257-B784-CAB4-7AD95664E2F2}"/>
                    </a:ext>
                  </a:extLst>
                </p14:cNvPr>
                <p14:cNvContentPartPr/>
                <p14:nvPr/>
              </p14:nvContentPartPr>
              <p14:xfrm>
                <a:off x="11520251" y="5568895"/>
                <a:ext cx="172080" cy="417240"/>
              </p14:xfrm>
            </p:contentPart>
          </mc:Choice>
          <mc:Fallback xmlns="">
            <p:pic>
              <p:nvPicPr>
                <p:cNvPr id="216" name="Ink 215">
                  <a:extLst>
                    <a:ext uri="{FF2B5EF4-FFF2-40B4-BE49-F238E27FC236}">
                      <a16:creationId xmlns:a16="http://schemas.microsoft.com/office/drawing/2014/main" id="{BC95FFC1-7257-B784-CAB4-7AD95664E2F2}"/>
                    </a:ext>
                  </a:extLst>
                </p:cNvPr>
                <p:cNvPicPr/>
                <p:nvPr/>
              </p:nvPicPr>
              <p:blipFill>
                <a:blip r:embed="rId355"/>
                <a:stretch>
                  <a:fillRect/>
                </a:stretch>
              </p:blipFill>
              <p:spPr>
                <a:xfrm>
                  <a:off x="11511611" y="5560255"/>
                  <a:ext cx="189720" cy="43488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17" name="Ink 216">
                  <a:extLst>
                    <a:ext uri="{FF2B5EF4-FFF2-40B4-BE49-F238E27FC236}">
                      <a16:creationId xmlns:a16="http://schemas.microsoft.com/office/drawing/2014/main" id="{0FD4C85F-6536-FAE4-AE84-9665309627EE}"/>
                    </a:ext>
                  </a:extLst>
                </p14:cNvPr>
                <p14:cNvContentPartPr/>
                <p14:nvPr/>
              </p14:nvContentPartPr>
              <p14:xfrm>
                <a:off x="11601971" y="5752855"/>
                <a:ext cx="134280" cy="224640"/>
              </p14:xfrm>
            </p:contentPart>
          </mc:Choice>
          <mc:Fallback xmlns="">
            <p:pic>
              <p:nvPicPr>
                <p:cNvPr id="217" name="Ink 216">
                  <a:extLst>
                    <a:ext uri="{FF2B5EF4-FFF2-40B4-BE49-F238E27FC236}">
                      <a16:creationId xmlns:a16="http://schemas.microsoft.com/office/drawing/2014/main" id="{0FD4C85F-6536-FAE4-AE84-9665309627EE}"/>
                    </a:ext>
                  </a:extLst>
                </p:cNvPr>
                <p:cNvPicPr/>
                <p:nvPr/>
              </p:nvPicPr>
              <p:blipFill>
                <a:blip r:embed="rId357"/>
                <a:stretch>
                  <a:fillRect/>
                </a:stretch>
              </p:blipFill>
              <p:spPr>
                <a:xfrm>
                  <a:off x="11592971" y="5743855"/>
                  <a:ext cx="15192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18" name="Ink 217">
                  <a:extLst>
                    <a:ext uri="{FF2B5EF4-FFF2-40B4-BE49-F238E27FC236}">
                      <a16:creationId xmlns:a16="http://schemas.microsoft.com/office/drawing/2014/main" id="{7BABE905-B187-CC76-B46C-108AA879BAFA}"/>
                    </a:ext>
                  </a:extLst>
                </p14:cNvPr>
                <p14:cNvContentPartPr/>
                <p14:nvPr/>
              </p14:nvContentPartPr>
              <p14:xfrm>
                <a:off x="11635091" y="5738455"/>
                <a:ext cx="176040" cy="28440"/>
              </p14:xfrm>
            </p:contentPart>
          </mc:Choice>
          <mc:Fallback xmlns="">
            <p:pic>
              <p:nvPicPr>
                <p:cNvPr id="218" name="Ink 217">
                  <a:extLst>
                    <a:ext uri="{FF2B5EF4-FFF2-40B4-BE49-F238E27FC236}">
                      <a16:creationId xmlns:a16="http://schemas.microsoft.com/office/drawing/2014/main" id="{7BABE905-B187-CC76-B46C-108AA879BAFA}"/>
                    </a:ext>
                  </a:extLst>
                </p:cNvPr>
                <p:cNvPicPr/>
                <p:nvPr/>
              </p:nvPicPr>
              <p:blipFill>
                <a:blip r:embed="rId359"/>
                <a:stretch>
                  <a:fillRect/>
                </a:stretch>
              </p:blipFill>
              <p:spPr>
                <a:xfrm>
                  <a:off x="11626091" y="5729815"/>
                  <a:ext cx="19368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19" name="Ink 218">
                  <a:extLst>
                    <a:ext uri="{FF2B5EF4-FFF2-40B4-BE49-F238E27FC236}">
                      <a16:creationId xmlns:a16="http://schemas.microsoft.com/office/drawing/2014/main" id="{E1004886-00A9-3B00-4D5F-44DD099174CB}"/>
                    </a:ext>
                  </a:extLst>
                </p14:cNvPr>
                <p14:cNvContentPartPr/>
                <p14:nvPr/>
              </p14:nvContentPartPr>
              <p14:xfrm>
                <a:off x="11800691" y="5749975"/>
                <a:ext cx="42120" cy="186120"/>
              </p14:xfrm>
            </p:contentPart>
          </mc:Choice>
          <mc:Fallback xmlns="">
            <p:pic>
              <p:nvPicPr>
                <p:cNvPr id="219" name="Ink 218">
                  <a:extLst>
                    <a:ext uri="{FF2B5EF4-FFF2-40B4-BE49-F238E27FC236}">
                      <a16:creationId xmlns:a16="http://schemas.microsoft.com/office/drawing/2014/main" id="{E1004886-00A9-3B00-4D5F-44DD099174CB}"/>
                    </a:ext>
                  </a:extLst>
                </p:cNvPr>
                <p:cNvPicPr/>
                <p:nvPr/>
              </p:nvPicPr>
              <p:blipFill>
                <a:blip r:embed="rId361"/>
                <a:stretch>
                  <a:fillRect/>
                </a:stretch>
              </p:blipFill>
              <p:spPr>
                <a:xfrm>
                  <a:off x="11791691" y="5740975"/>
                  <a:ext cx="5976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20" name="Ink 219">
                  <a:extLst>
                    <a:ext uri="{FF2B5EF4-FFF2-40B4-BE49-F238E27FC236}">
                      <a16:creationId xmlns:a16="http://schemas.microsoft.com/office/drawing/2014/main" id="{E8D198D4-DD7A-335F-17C5-5955429AD626}"/>
                    </a:ext>
                  </a:extLst>
                </p14:cNvPr>
                <p14:cNvContentPartPr/>
                <p14:nvPr/>
              </p14:nvContentPartPr>
              <p14:xfrm>
                <a:off x="11777651" y="5814775"/>
                <a:ext cx="149760" cy="38160"/>
              </p14:xfrm>
            </p:contentPart>
          </mc:Choice>
          <mc:Fallback xmlns="">
            <p:pic>
              <p:nvPicPr>
                <p:cNvPr id="220" name="Ink 219">
                  <a:extLst>
                    <a:ext uri="{FF2B5EF4-FFF2-40B4-BE49-F238E27FC236}">
                      <a16:creationId xmlns:a16="http://schemas.microsoft.com/office/drawing/2014/main" id="{E8D198D4-DD7A-335F-17C5-5955429AD626}"/>
                    </a:ext>
                  </a:extLst>
                </p:cNvPr>
                <p:cNvPicPr/>
                <p:nvPr/>
              </p:nvPicPr>
              <p:blipFill>
                <a:blip r:embed="rId363"/>
                <a:stretch>
                  <a:fillRect/>
                </a:stretch>
              </p:blipFill>
              <p:spPr>
                <a:xfrm>
                  <a:off x="11769011" y="5805775"/>
                  <a:ext cx="16740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21" name="Ink 220">
                  <a:extLst>
                    <a:ext uri="{FF2B5EF4-FFF2-40B4-BE49-F238E27FC236}">
                      <a16:creationId xmlns:a16="http://schemas.microsoft.com/office/drawing/2014/main" id="{857C4089-7BB9-1EFD-D7A4-0C4D60AFC75B}"/>
                    </a:ext>
                  </a:extLst>
                </p14:cNvPr>
                <p14:cNvContentPartPr/>
                <p14:nvPr/>
              </p14:nvContentPartPr>
              <p14:xfrm>
                <a:off x="11946131" y="5734855"/>
                <a:ext cx="26280" cy="208800"/>
              </p14:xfrm>
            </p:contentPart>
          </mc:Choice>
          <mc:Fallback xmlns="">
            <p:pic>
              <p:nvPicPr>
                <p:cNvPr id="221" name="Ink 220">
                  <a:extLst>
                    <a:ext uri="{FF2B5EF4-FFF2-40B4-BE49-F238E27FC236}">
                      <a16:creationId xmlns:a16="http://schemas.microsoft.com/office/drawing/2014/main" id="{857C4089-7BB9-1EFD-D7A4-0C4D60AFC75B}"/>
                    </a:ext>
                  </a:extLst>
                </p:cNvPr>
                <p:cNvPicPr/>
                <p:nvPr/>
              </p:nvPicPr>
              <p:blipFill>
                <a:blip r:embed="rId365"/>
                <a:stretch>
                  <a:fillRect/>
                </a:stretch>
              </p:blipFill>
              <p:spPr>
                <a:xfrm>
                  <a:off x="11937491" y="5725855"/>
                  <a:ext cx="4392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22" name="Ink 221">
                  <a:extLst>
                    <a:ext uri="{FF2B5EF4-FFF2-40B4-BE49-F238E27FC236}">
                      <a16:creationId xmlns:a16="http://schemas.microsoft.com/office/drawing/2014/main" id="{C934F590-52EF-12BC-18C1-4FCD7F887175}"/>
                    </a:ext>
                  </a:extLst>
                </p14:cNvPr>
                <p14:cNvContentPartPr/>
                <p14:nvPr/>
              </p14:nvContentPartPr>
              <p14:xfrm>
                <a:off x="11942531" y="5542615"/>
                <a:ext cx="123840" cy="475920"/>
              </p14:xfrm>
            </p:contentPart>
          </mc:Choice>
          <mc:Fallback xmlns="">
            <p:pic>
              <p:nvPicPr>
                <p:cNvPr id="222" name="Ink 221">
                  <a:extLst>
                    <a:ext uri="{FF2B5EF4-FFF2-40B4-BE49-F238E27FC236}">
                      <a16:creationId xmlns:a16="http://schemas.microsoft.com/office/drawing/2014/main" id="{C934F590-52EF-12BC-18C1-4FCD7F887175}"/>
                    </a:ext>
                  </a:extLst>
                </p:cNvPr>
                <p:cNvPicPr/>
                <p:nvPr/>
              </p:nvPicPr>
              <p:blipFill>
                <a:blip r:embed="rId367"/>
                <a:stretch>
                  <a:fillRect/>
                </a:stretch>
              </p:blipFill>
              <p:spPr>
                <a:xfrm>
                  <a:off x="11933891" y="5533975"/>
                  <a:ext cx="141480" cy="49356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23" name="Ink 222">
                  <a:extLst>
                    <a:ext uri="{FF2B5EF4-FFF2-40B4-BE49-F238E27FC236}">
                      <a16:creationId xmlns:a16="http://schemas.microsoft.com/office/drawing/2014/main" id="{F07B3C0B-05BF-2A9D-18AD-751768552B34}"/>
                    </a:ext>
                  </a:extLst>
                </p14:cNvPr>
                <p14:cNvContentPartPr/>
                <p14:nvPr/>
              </p14:nvContentPartPr>
              <p14:xfrm>
                <a:off x="11885651" y="5473495"/>
                <a:ext cx="213840" cy="676800"/>
              </p14:xfrm>
            </p:contentPart>
          </mc:Choice>
          <mc:Fallback xmlns="">
            <p:pic>
              <p:nvPicPr>
                <p:cNvPr id="223" name="Ink 222">
                  <a:extLst>
                    <a:ext uri="{FF2B5EF4-FFF2-40B4-BE49-F238E27FC236}">
                      <a16:creationId xmlns:a16="http://schemas.microsoft.com/office/drawing/2014/main" id="{F07B3C0B-05BF-2A9D-18AD-751768552B34}"/>
                    </a:ext>
                  </a:extLst>
                </p:cNvPr>
                <p:cNvPicPr/>
                <p:nvPr/>
              </p:nvPicPr>
              <p:blipFill>
                <a:blip r:embed="rId369"/>
                <a:stretch>
                  <a:fillRect/>
                </a:stretch>
              </p:blipFill>
              <p:spPr>
                <a:xfrm>
                  <a:off x="11876651" y="5464855"/>
                  <a:ext cx="231480" cy="694440"/>
                </a:xfrm>
                <a:prstGeom prst="rect">
                  <a:avLst/>
                </a:prstGeom>
              </p:spPr>
            </p:pic>
          </mc:Fallback>
        </mc:AlternateContent>
      </p:grpSp>
      <p:grpSp>
        <p:nvGrpSpPr>
          <p:cNvPr id="239" name="Group 238">
            <a:extLst>
              <a:ext uri="{FF2B5EF4-FFF2-40B4-BE49-F238E27FC236}">
                <a16:creationId xmlns:a16="http://schemas.microsoft.com/office/drawing/2014/main" id="{5308EF53-86FD-EC15-E48F-790DB3396AE2}"/>
              </a:ext>
            </a:extLst>
          </p:cNvPr>
          <p:cNvGrpSpPr/>
          <p:nvPr/>
        </p:nvGrpSpPr>
        <p:grpSpPr>
          <a:xfrm>
            <a:off x="5976251" y="4257055"/>
            <a:ext cx="131760" cy="349560"/>
            <a:chOff x="5976251" y="4257055"/>
            <a:chExt cx="131760" cy="349560"/>
          </a:xfrm>
        </p:grpSpPr>
        <mc:AlternateContent xmlns:mc="http://schemas.openxmlformats.org/markup-compatibility/2006" xmlns:p14="http://schemas.microsoft.com/office/powerpoint/2010/main">
          <mc:Choice Requires="p14">
            <p:contentPart p14:bwMode="auto" r:id="rId370">
              <p14:nvContentPartPr>
                <p14:cNvPr id="237" name="Ink 236">
                  <a:extLst>
                    <a:ext uri="{FF2B5EF4-FFF2-40B4-BE49-F238E27FC236}">
                      <a16:creationId xmlns:a16="http://schemas.microsoft.com/office/drawing/2014/main" id="{F0685D21-0ED7-8B25-70F8-D3F2A800DE14}"/>
                    </a:ext>
                  </a:extLst>
                </p14:cNvPr>
                <p14:cNvContentPartPr/>
                <p14:nvPr/>
              </p14:nvContentPartPr>
              <p14:xfrm>
                <a:off x="5976251" y="4257055"/>
                <a:ext cx="131760" cy="349560"/>
              </p14:xfrm>
            </p:contentPart>
          </mc:Choice>
          <mc:Fallback xmlns="">
            <p:pic>
              <p:nvPicPr>
                <p:cNvPr id="237" name="Ink 236">
                  <a:extLst>
                    <a:ext uri="{FF2B5EF4-FFF2-40B4-BE49-F238E27FC236}">
                      <a16:creationId xmlns:a16="http://schemas.microsoft.com/office/drawing/2014/main" id="{F0685D21-0ED7-8B25-70F8-D3F2A800DE14}"/>
                    </a:ext>
                  </a:extLst>
                </p:cNvPr>
                <p:cNvPicPr/>
                <p:nvPr/>
              </p:nvPicPr>
              <p:blipFill>
                <a:blip r:embed="rId371"/>
                <a:stretch>
                  <a:fillRect/>
                </a:stretch>
              </p:blipFill>
              <p:spPr>
                <a:xfrm>
                  <a:off x="5967611" y="4248055"/>
                  <a:ext cx="149400" cy="36720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38" name="Ink 237">
                  <a:extLst>
                    <a:ext uri="{FF2B5EF4-FFF2-40B4-BE49-F238E27FC236}">
                      <a16:creationId xmlns:a16="http://schemas.microsoft.com/office/drawing/2014/main" id="{71D67AB3-4D0E-F72D-935D-E3F1106F0941}"/>
                    </a:ext>
                  </a:extLst>
                </p14:cNvPr>
                <p14:cNvContentPartPr/>
                <p14:nvPr/>
              </p14:nvContentPartPr>
              <p14:xfrm>
                <a:off x="6015131" y="4489975"/>
                <a:ext cx="38520" cy="102600"/>
              </p14:xfrm>
            </p:contentPart>
          </mc:Choice>
          <mc:Fallback xmlns="">
            <p:pic>
              <p:nvPicPr>
                <p:cNvPr id="238" name="Ink 237">
                  <a:extLst>
                    <a:ext uri="{FF2B5EF4-FFF2-40B4-BE49-F238E27FC236}">
                      <a16:creationId xmlns:a16="http://schemas.microsoft.com/office/drawing/2014/main" id="{71D67AB3-4D0E-F72D-935D-E3F1106F0941}"/>
                    </a:ext>
                  </a:extLst>
                </p:cNvPr>
                <p:cNvPicPr/>
                <p:nvPr/>
              </p:nvPicPr>
              <p:blipFill>
                <a:blip r:embed="rId373"/>
                <a:stretch>
                  <a:fillRect/>
                </a:stretch>
              </p:blipFill>
              <p:spPr>
                <a:xfrm>
                  <a:off x="6006131" y="4480975"/>
                  <a:ext cx="56160" cy="120240"/>
                </a:xfrm>
                <a:prstGeom prst="rect">
                  <a:avLst/>
                </a:prstGeom>
              </p:spPr>
            </p:pic>
          </mc:Fallback>
        </mc:AlternateContent>
      </p:grpSp>
      <p:grpSp>
        <p:nvGrpSpPr>
          <p:cNvPr id="279" name="Group 278">
            <a:extLst>
              <a:ext uri="{FF2B5EF4-FFF2-40B4-BE49-F238E27FC236}">
                <a16:creationId xmlns:a16="http://schemas.microsoft.com/office/drawing/2014/main" id="{525DF615-B428-AA00-AC04-D21F9C7DD161}"/>
              </a:ext>
            </a:extLst>
          </p:cNvPr>
          <p:cNvGrpSpPr/>
          <p:nvPr/>
        </p:nvGrpSpPr>
        <p:grpSpPr>
          <a:xfrm>
            <a:off x="861011" y="5753935"/>
            <a:ext cx="5555520" cy="1110960"/>
            <a:chOff x="861011" y="5753935"/>
            <a:chExt cx="5555520" cy="1110960"/>
          </a:xfrm>
        </p:grpSpPr>
        <mc:AlternateContent xmlns:mc="http://schemas.openxmlformats.org/markup-compatibility/2006" xmlns:p14="http://schemas.microsoft.com/office/powerpoint/2010/main">
          <mc:Choice Requires="p14">
            <p:contentPart p14:bwMode="auto" r:id="rId374">
              <p14:nvContentPartPr>
                <p14:cNvPr id="225" name="Ink 224">
                  <a:extLst>
                    <a:ext uri="{FF2B5EF4-FFF2-40B4-BE49-F238E27FC236}">
                      <a16:creationId xmlns:a16="http://schemas.microsoft.com/office/drawing/2014/main" id="{1BBC3000-A433-D8B7-8564-6073670563AD}"/>
                    </a:ext>
                  </a:extLst>
                </p14:cNvPr>
                <p14:cNvContentPartPr/>
                <p14:nvPr/>
              </p14:nvContentPartPr>
              <p14:xfrm>
                <a:off x="861011" y="6094495"/>
                <a:ext cx="251280" cy="356400"/>
              </p14:xfrm>
            </p:contentPart>
          </mc:Choice>
          <mc:Fallback xmlns="">
            <p:pic>
              <p:nvPicPr>
                <p:cNvPr id="225" name="Ink 224">
                  <a:extLst>
                    <a:ext uri="{FF2B5EF4-FFF2-40B4-BE49-F238E27FC236}">
                      <a16:creationId xmlns:a16="http://schemas.microsoft.com/office/drawing/2014/main" id="{1BBC3000-A433-D8B7-8564-6073670563AD}"/>
                    </a:ext>
                  </a:extLst>
                </p:cNvPr>
                <p:cNvPicPr/>
                <p:nvPr/>
              </p:nvPicPr>
              <p:blipFill>
                <a:blip r:embed="rId375"/>
                <a:stretch>
                  <a:fillRect/>
                </a:stretch>
              </p:blipFill>
              <p:spPr>
                <a:xfrm>
                  <a:off x="852371" y="6085855"/>
                  <a:ext cx="268920" cy="37404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26" name="Ink 225">
                  <a:extLst>
                    <a:ext uri="{FF2B5EF4-FFF2-40B4-BE49-F238E27FC236}">
                      <a16:creationId xmlns:a16="http://schemas.microsoft.com/office/drawing/2014/main" id="{CFB8CF5E-D7E5-C7D1-C3B8-AB5E6474AF64}"/>
                    </a:ext>
                  </a:extLst>
                </p14:cNvPr>
                <p14:cNvContentPartPr/>
                <p14:nvPr/>
              </p14:nvContentPartPr>
              <p14:xfrm>
                <a:off x="1321091" y="6251455"/>
                <a:ext cx="191160" cy="20880"/>
              </p14:xfrm>
            </p:contentPart>
          </mc:Choice>
          <mc:Fallback xmlns="">
            <p:pic>
              <p:nvPicPr>
                <p:cNvPr id="226" name="Ink 225">
                  <a:extLst>
                    <a:ext uri="{FF2B5EF4-FFF2-40B4-BE49-F238E27FC236}">
                      <a16:creationId xmlns:a16="http://schemas.microsoft.com/office/drawing/2014/main" id="{CFB8CF5E-D7E5-C7D1-C3B8-AB5E6474AF64}"/>
                    </a:ext>
                  </a:extLst>
                </p:cNvPr>
                <p:cNvPicPr/>
                <p:nvPr/>
              </p:nvPicPr>
              <p:blipFill>
                <a:blip r:embed="rId377"/>
                <a:stretch>
                  <a:fillRect/>
                </a:stretch>
              </p:blipFill>
              <p:spPr>
                <a:xfrm>
                  <a:off x="1312091" y="6242815"/>
                  <a:ext cx="20880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27" name="Ink 226">
                  <a:extLst>
                    <a:ext uri="{FF2B5EF4-FFF2-40B4-BE49-F238E27FC236}">
                      <a16:creationId xmlns:a16="http://schemas.microsoft.com/office/drawing/2014/main" id="{68EA3B15-60E9-9678-CF90-AD75525CFE73}"/>
                    </a:ext>
                  </a:extLst>
                </p14:cNvPr>
                <p14:cNvContentPartPr/>
                <p14:nvPr/>
              </p14:nvContentPartPr>
              <p14:xfrm>
                <a:off x="1301291" y="6347935"/>
                <a:ext cx="247680" cy="70560"/>
              </p14:xfrm>
            </p:contentPart>
          </mc:Choice>
          <mc:Fallback xmlns="">
            <p:pic>
              <p:nvPicPr>
                <p:cNvPr id="227" name="Ink 226">
                  <a:extLst>
                    <a:ext uri="{FF2B5EF4-FFF2-40B4-BE49-F238E27FC236}">
                      <a16:creationId xmlns:a16="http://schemas.microsoft.com/office/drawing/2014/main" id="{68EA3B15-60E9-9678-CF90-AD75525CFE73}"/>
                    </a:ext>
                  </a:extLst>
                </p:cNvPr>
                <p:cNvPicPr/>
                <p:nvPr/>
              </p:nvPicPr>
              <p:blipFill>
                <a:blip r:embed="rId379"/>
                <a:stretch>
                  <a:fillRect/>
                </a:stretch>
              </p:blipFill>
              <p:spPr>
                <a:xfrm>
                  <a:off x="1292291" y="6339295"/>
                  <a:ext cx="26532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29" name="Ink 228">
                  <a:extLst>
                    <a:ext uri="{FF2B5EF4-FFF2-40B4-BE49-F238E27FC236}">
                      <a16:creationId xmlns:a16="http://schemas.microsoft.com/office/drawing/2014/main" id="{CF72C21E-F6B7-3878-96EC-48737F2E0678}"/>
                    </a:ext>
                  </a:extLst>
                </p14:cNvPr>
                <p14:cNvContentPartPr/>
                <p14:nvPr/>
              </p14:nvContentPartPr>
              <p14:xfrm>
                <a:off x="1643291" y="6192415"/>
                <a:ext cx="399240" cy="348120"/>
              </p14:xfrm>
            </p:contentPart>
          </mc:Choice>
          <mc:Fallback xmlns="">
            <p:pic>
              <p:nvPicPr>
                <p:cNvPr id="229" name="Ink 228">
                  <a:extLst>
                    <a:ext uri="{FF2B5EF4-FFF2-40B4-BE49-F238E27FC236}">
                      <a16:creationId xmlns:a16="http://schemas.microsoft.com/office/drawing/2014/main" id="{CF72C21E-F6B7-3878-96EC-48737F2E0678}"/>
                    </a:ext>
                  </a:extLst>
                </p:cNvPr>
                <p:cNvPicPr/>
                <p:nvPr/>
              </p:nvPicPr>
              <p:blipFill>
                <a:blip r:embed="rId381"/>
                <a:stretch>
                  <a:fillRect/>
                </a:stretch>
              </p:blipFill>
              <p:spPr>
                <a:xfrm>
                  <a:off x="1634291" y="6183775"/>
                  <a:ext cx="416880" cy="36576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30" name="Ink 229">
                  <a:extLst>
                    <a:ext uri="{FF2B5EF4-FFF2-40B4-BE49-F238E27FC236}">
                      <a16:creationId xmlns:a16="http://schemas.microsoft.com/office/drawing/2014/main" id="{4B8BEFA3-F8F5-33EF-E044-5AF7D475627A}"/>
                    </a:ext>
                  </a:extLst>
                </p14:cNvPr>
                <p14:cNvContentPartPr/>
                <p14:nvPr/>
              </p14:nvContentPartPr>
              <p14:xfrm>
                <a:off x="2105891" y="6390415"/>
                <a:ext cx="119520" cy="103680"/>
              </p14:xfrm>
            </p:contentPart>
          </mc:Choice>
          <mc:Fallback xmlns="">
            <p:pic>
              <p:nvPicPr>
                <p:cNvPr id="230" name="Ink 229">
                  <a:extLst>
                    <a:ext uri="{FF2B5EF4-FFF2-40B4-BE49-F238E27FC236}">
                      <a16:creationId xmlns:a16="http://schemas.microsoft.com/office/drawing/2014/main" id="{4B8BEFA3-F8F5-33EF-E044-5AF7D475627A}"/>
                    </a:ext>
                  </a:extLst>
                </p:cNvPr>
                <p:cNvPicPr/>
                <p:nvPr/>
              </p:nvPicPr>
              <p:blipFill>
                <a:blip r:embed="rId383"/>
                <a:stretch>
                  <a:fillRect/>
                </a:stretch>
              </p:blipFill>
              <p:spPr>
                <a:xfrm>
                  <a:off x="2097251" y="6381415"/>
                  <a:ext cx="13716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232" name="Ink 231">
                  <a:extLst>
                    <a:ext uri="{FF2B5EF4-FFF2-40B4-BE49-F238E27FC236}">
                      <a16:creationId xmlns:a16="http://schemas.microsoft.com/office/drawing/2014/main" id="{4E17CED6-6002-2CF6-71CB-7ECBAB513D0B}"/>
                    </a:ext>
                  </a:extLst>
                </p14:cNvPr>
                <p14:cNvContentPartPr/>
                <p14:nvPr/>
              </p14:nvContentPartPr>
              <p14:xfrm>
                <a:off x="2370491" y="6115375"/>
                <a:ext cx="203400" cy="324720"/>
              </p14:xfrm>
            </p:contentPart>
          </mc:Choice>
          <mc:Fallback xmlns="">
            <p:pic>
              <p:nvPicPr>
                <p:cNvPr id="232" name="Ink 231">
                  <a:extLst>
                    <a:ext uri="{FF2B5EF4-FFF2-40B4-BE49-F238E27FC236}">
                      <a16:creationId xmlns:a16="http://schemas.microsoft.com/office/drawing/2014/main" id="{4E17CED6-6002-2CF6-71CB-7ECBAB513D0B}"/>
                    </a:ext>
                  </a:extLst>
                </p:cNvPr>
                <p:cNvPicPr/>
                <p:nvPr/>
              </p:nvPicPr>
              <p:blipFill>
                <a:blip r:embed="rId385"/>
                <a:stretch>
                  <a:fillRect/>
                </a:stretch>
              </p:blipFill>
              <p:spPr>
                <a:xfrm>
                  <a:off x="2361491" y="6106375"/>
                  <a:ext cx="221040" cy="34236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233" name="Ink 232">
                  <a:extLst>
                    <a:ext uri="{FF2B5EF4-FFF2-40B4-BE49-F238E27FC236}">
                      <a16:creationId xmlns:a16="http://schemas.microsoft.com/office/drawing/2014/main" id="{D33DE1A6-EAE2-3184-FBD8-7A9603F0D856}"/>
                    </a:ext>
                  </a:extLst>
                </p14:cNvPr>
                <p14:cNvContentPartPr/>
                <p14:nvPr/>
              </p14:nvContentPartPr>
              <p14:xfrm>
                <a:off x="2417651" y="6328495"/>
                <a:ext cx="136800" cy="54000"/>
              </p14:xfrm>
            </p:contentPart>
          </mc:Choice>
          <mc:Fallback xmlns="">
            <p:pic>
              <p:nvPicPr>
                <p:cNvPr id="233" name="Ink 232">
                  <a:extLst>
                    <a:ext uri="{FF2B5EF4-FFF2-40B4-BE49-F238E27FC236}">
                      <a16:creationId xmlns:a16="http://schemas.microsoft.com/office/drawing/2014/main" id="{D33DE1A6-EAE2-3184-FBD8-7A9603F0D856}"/>
                    </a:ext>
                  </a:extLst>
                </p:cNvPr>
                <p:cNvPicPr/>
                <p:nvPr/>
              </p:nvPicPr>
              <p:blipFill>
                <a:blip r:embed="rId387"/>
                <a:stretch>
                  <a:fillRect/>
                </a:stretch>
              </p:blipFill>
              <p:spPr>
                <a:xfrm>
                  <a:off x="2409011" y="6319495"/>
                  <a:ext cx="15444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235" name="Ink 234">
                  <a:extLst>
                    <a:ext uri="{FF2B5EF4-FFF2-40B4-BE49-F238E27FC236}">
                      <a16:creationId xmlns:a16="http://schemas.microsoft.com/office/drawing/2014/main" id="{1F2FC190-9BDD-A161-43BD-6E86B1DEC987}"/>
                    </a:ext>
                  </a:extLst>
                </p14:cNvPr>
                <p14:cNvContentPartPr/>
                <p14:nvPr/>
              </p14:nvContentPartPr>
              <p14:xfrm>
                <a:off x="2580011" y="5953015"/>
                <a:ext cx="72720" cy="115920"/>
              </p14:xfrm>
            </p:contentPart>
          </mc:Choice>
          <mc:Fallback xmlns="">
            <p:pic>
              <p:nvPicPr>
                <p:cNvPr id="235" name="Ink 234">
                  <a:extLst>
                    <a:ext uri="{FF2B5EF4-FFF2-40B4-BE49-F238E27FC236}">
                      <a16:creationId xmlns:a16="http://schemas.microsoft.com/office/drawing/2014/main" id="{1F2FC190-9BDD-A161-43BD-6E86B1DEC987}"/>
                    </a:ext>
                  </a:extLst>
                </p:cNvPr>
                <p:cNvPicPr/>
                <p:nvPr/>
              </p:nvPicPr>
              <p:blipFill>
                <a:blip r:embed="rId389"/>
                <a:stretch>
                  <a:fillRect/>
                </a:stretch>
              </p:blipFill>
              <p:spPr>
                <a:xfrm>
                  <a:off x="2571011" y="5944015"/>
                  <a:ext cx="9036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40" name="Ink 239">
                  <a:extLst>
                    <a:ext uri="{FF2B5EF4-FFF2-40B4-BE49-F238E27FC236}">
                      <a16:creationId xmlns:a16="http://schemas.microsoft.com/office/drawing/2014/main" id="{A87422AA-A8A8-613A-6C2D-F6B5D637A56F}"/>
                    </a:ext>
                  </a:extLst>
                </p14:cNvPr>
                <p14:cNvContentPartPr/>
                <p14:nvPr/>
              </p14:nvContentPartPr>
              <p14:xfrm>
                <a:off x="3036131" y="5896135"/>
                <a:ext cx="21600" cy="235800"/>
              </p14:xfrm>
            </p:contentPart>
          </mc:Choice>
          <mc:Fallback xmlns="">
            <p:pic>
              <p:nvPicPr>
                <p:cNvPr id="240" name="Ink 239">
                  <a:extLst>
                    <a:ext uri="{FF2B5EF4-FFF2-40B4-BE49-F238E27FC236}">
                      <a16:creationId xmlns:a16="http://schemas.microsoft.com/office/drawing/2014/main" id="{A87422AA-A8A8-613A-6C2D-F6B5D637A56F}"/>
                    </a:ext>
                  </a:extLst>
                </p:cNvPr>
                <p:cNvPicPr/>
                <p:nvPr/>
              </p:nvPicPr>
              <p:blipFill>
                <a:blip r:embed="rId391"/>
                <a:stretch>
                  <a:fillRect/>
                </a:stretch>
              </p:blipFill>
              <p:spPr>
                <a:xfrm>
                  <a:off x="3027491" y="5887135"/>
                  <a:ext cx="3924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241" name="Ink 240">
                  <a:extLst>
                    <a:ext uri="{FF2B5EF4-FFF2-40B4-BE49-F238E27FC236}">
                      <a16:creationId xmlns:a16="http://schemas.microsoft.com/office/drawing/2014/main" id="{8BCAC694-C8B5-E6BD-D67D-D7F2893F880B}"/>
                    </a:ext>
                  </a:extLst>
                </p14:cNvPr>
                <p14:cNvContentPartPr/>
                <p14:nvPr/>
              </p14:nvContentPartPr>
              <p14:xfrm>
                <a:off x="3035051" y="5904415"/>
                <a:ext cx="125640" cy="34920"/>
              </p14:xfrm>
            </p:contentPart>
          </mc:Choice>
          <mc:Fallback xmlns="">
            <p:pic>
              <p:nvPicPr>
                <p:cNvPr id="241" name="Ink 240">
                  <a:extLst>
                    <a:ext uri="{FF2B5EF4-FFF2-40B4-BE49-F238E27FC236}">
                      <a16:creationId xmlns:a16="http://schemas.microsoft.com/office/drawing/2014/main" id="{8BCAC694-C8B5-E6BD-D67D-D7F2893F880B}"/>
                    </a:ext>
                  </a:extLst>
                </p:cNvPr>
                <p:cNvPicPr/>
                <p:nvPr/>
              </p:nvPicPr>
              <p:blipFill>
                <a:blip r:embed="rId393"/>
                <a:stretch>
                  <a:fillRect/>
                </a:stretch>
              </p:blipFill>
              <p:spPr>
                <a:xfrm>
                  <a:off x="3026411" y="5895775"/>
                  <a:ext cx="14328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242" name="Ink 241">
                  <a:extLst>
                    <a:ext uri="{FF2B5EF4-FFF2-40B4-BE49-F238E27FC236}">
                      <a16:creationId xmlns:a16="http://schemas.microsoft.com/office/drawing/2014/main" id="{78E3DE3B-DFD3-7B8D-2404-27739A3F291F}"/>
                    </a:ext>
                  </a:extLst>
                </p14:cNvPr>
                <p14:cNvContentPartPr/>
                <p14:nvPr/>
              </p14:nvContentPartPr>
              <p14:xfrm>
                <a:off x="3033611" y="5992255"/>
                <a:ext cx="151200" cy="18000"/>
              </p14:xfrm>
            </p:contentPart>
          </mc:Choice>
          <mc:Fallback xmlns="">
            <p:pic>
              <p:nvPicPr>
                <p:cNvPr id="242" name="Ink 241">
                  <a:extLst>
                    <a:ext uri="{FF2B5EF4-FFF2-40B4-BE49-F238E27FC236}">
                      <a16:creationId xmlns:a16="http://schemas.microsoft.com/office/drawing/2014/main" id="{78E3DE3B-DFD3-7B8D-2404-27739A3F291F}"/>
                    </a:ext>
                  </a:extLst>
                </p:cNvPr>
                <p:cNvPicPr/>
                <p:nvPr/>
              </p:nvPicPr>
              <p:blipFill>
                <a:blip r:embed="rId395"/>
                <a:stretch>
                  <a:fillRect/>
                </a:stretch>
              </p:blipFill>
              <p:spPr>
                <a:xfrm>
                  <a:off x="3024971" y="5983255"/>
                  <a:ext cx="16884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244" name="Ink 243">
                  <a:extLst>
                    <a:ext uri="{FF2B5EF4-FFF2-40B4-BE49-F238E27FC236}">
                      <a16:creationId xmlns:a16="http://schemas.microsoft.com/office/drawing/2014/main" id="{812D3902-6F08-1F45-5089-213846E9383F}"/>
                    </a:ext>
                  </a:extLst>
                </p14:cNvPr>
                <p14:cNvContentPartPr/>
                <p14:nvPr/>
              </p14:nvContentPartPr>
              <p14:xfrm>
                <a:off x="3236651" y="5792095"/>
                <a:ext cx="100080" cy="360000"/>
              </p14:xfrm>
            </p:contentPart>
          </mc:Choice>
          <mc:Fallback xmlns="">
            <p:pic>
              <p:nvPicPr>
                <p:cNvPr id="244" name="Ink 243">
                  <a:extLst>
                    <a:ext uri="{FF2B5EF4-FFF2-40B4-BE49-F238E27FC236}">
                      <a16:creationId xmlns:a16="http://schemas.microsoft.com/office/drawing/2014/main" id="{812D3902-6F08-1F45-5089-213846E9383F}"/>
                    </a:ext>
                  </a:extLst>
                </p:cNvPr>
                <p:cNvPicPr/>
                <p:nvPr/>
              </p:nvPicPr>
              <p:blipFill>
                <a:blip r:embed="rId397"/>
                <a:stretch>
                  <a:fillRect/>
                </a:stretch>
              </p:blipFill>
              <p:spPr>
                <a:xfrm>
                  <a:off x="3227651" y="5783095"/>
                  <a:ext cx="117720" cy="37764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245" name="Ink 244">
                  <a:extLst>
                    <a:ext uri="{FF2B5EF4-FFF2-40B4-BE49-F238E27FC236}">
                      <a16:creationId xmlns:a16="http://schemas.microsoft.com/office/drawing/2014/main" id="{6EBA7A2E-DEDE-1626-D94F-91203A761D07}"/>
                    </a:ext>
                  </a:extLst>
                </p14:cNvPr>
                <p14:cNvContentPartPr/>
                <p14:nvPr/>
              </p14:nvContentPartPr>
              <p14:xfrm>
                <a:off x="3421331" y="5883535"/>
                <a:ext cx="14400" cy="182520"/>
              </p14:xfrm>
            </p:contentPart>
          </mc:Choice>
          <mc:Fallback xmlns="">
            <p:pic>
              <p:nvPicPr>
                <p:cNvPr id="245" name="Ink 244">
                  <a:extLst>
                    <a:ext uri="{FF2B5EF4-FFF2-40B4-BE49-F238E27FC236}">
                      <a16:creationId xmlns:a16="http://schemas.microsoft.com/office/drawing/2014/main" id="{6EBA7A2E-DEDE-1626-D94F-91203A761D07}"/>
                    </a:ext>
                  </a:extLst>
                </p:cNvPr>
                <p:cNvPicPr/>
                <p:nvPr/>
              </p:nvPicPr>
              <p:blipFill>
                <a:blip r:embed="rId399"/>
                <a:stretch>
                  <a:fillRect/>
                </a:stretch>
              </p:blipFill>
              <p:spPr>
                <a:xfrm>
                  <a:off x="3412331" y="5874895"/>
                  <a:ext cx="3204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246" name="Ink 245">
                  <a:extLst>
                    <a:ext uri="{FF2B5EF4-FFF2-40B4-BE49-F238E27FC236}">
                      <a16:creationId xmlns:a16="http://schemas.microsoft.com/office/drawing/2014/main" id="{11BC6EAD-348C-8729-728C-E1618392B561}"/>
                    </a:ext>
                  </a:extLst>
                </p14:cNvPr>
                <p14:cNvContentPartPr/>
                <p14:nvPr/>
              </p14:nvContentPartPr>
              <p14:xfrm>
                <a:off x="3396491" y="5924575"/>
                <a:ext cx="172440" cy="21240"/>
              </p14:xfrm>
            </p:contentPart>
          </mc:Choice>
          <mc:Fallback xmlns="">
            <p:pic>
              <p:nvPicPr>
                <p:cNvPr id="246" name="Ink 245">
                  <a:extLst>
                    <a:ext uri="{FF2B5EF4-FFF2-40B4-BE49-F238E27FC236}">
                      <a16:creationId xmlns:a16="http://schemas.microsoft.com/office/drawing/2014/main" id="{11BC6EAD-348C-8729-728C-E1618392B561}"/>
                    </a:ext>
                  </a:extLst>
                </p:cNvPr>
                <p:cNvPicPr/>
                <p:nvPr/>
              </p:nvPicPr>
              <p:blipFill>
                <a:blip r:embed="rId401"/>
                <a:stretch>
                  <a:fillRect/>
                </a:stretch>
              </p:blipFill>
              <p:spPr>
                <a:xfrm>
                  <a:off x="3387491" y="5915575"/>
                  <a:ext cx="19008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247" name="Ink 246">
                  <a:extLst>
                    <a:ext uri="{FF2B5EF4-FFF2-40B4-BE49-F238E27FC236}">
                      <a16:creationId xmlns:a16="http://schemas.microsoft.com/office/drawing/2014/main" id="{8CF11D6D-DD84-75C5-A97C-086AD9C11787}"/>
                    </a:ext>
                  </a:extLst>
                </p14:cNvPr>
                <p14:cNvContentPartPr/>
                <p14:nvPr/>
              </p14:nvContentPartPr>
              <p14:xfrm>
                <a:off x="3400091" y="5987935"/>
                <a:ext cx="151200" cy="17640"/>
              </p14:xfrm>
            </p:contentPart>
          </mc:Choice>
          <mc:Fallback xmlns="">
            <p:pic>
              <p:nvPicPr>
                <p:cNvPr id="247" name="Ink 246">
                  <a:extLst>
                    <a:ext uri="{FF2B5EF4-FFF2-40B4-BE49-F238E27FC236}">
                      <a16:creationId xmlns:a16="http://schemas.microsoft.com/office/drawing/2014/main" id="{8CF11D6D-DD84-75C5-A97C-086AD9C11787}"/>
                    </a:ext>
                  </a:extLst>
                </p:cNvPr>
                <p:cNvPicPr/>
                <p:nvPr/>
              </p:nvPicPr>
              <p:blipFill>
                <a:blip r:embed="rId403"/>
                <a:stretch>
                  <a:fillRect/>
                </a:stretch>
              </p:blipFill>
              <p:spPr>
                <a:xfrm>
                  <a:off x="3391451" y="5979295"/>
                  <a:ext cx="16884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248" name="Ink 247">
                  <a:extLst>
                    <a:ext uri="{FF2B5EF4-FFF2-40B4-BE49-F238E27FC236}">
                      <a16:creationId xmlns:a16="http://schemas.microsoft.com/office/drawing/2014/main" id="{919CFB02-7504-4109-5D06-F292D9CCB42C}"/>
                    </a:ext>
                  </a:extLst>
                </p14:cNvPr>
                <p14:cNvContentPartPr/>
                <p14:nvPr/>
              </p14:nvContentPartPr>
              <p14:xfrm>
                <a:off x="3662891" y="5918455"/>
                <a:ext cx="34920" cy="129240"/>
              </p14:xfrm>
            </p:contentPart>
          </mc:Choice>
          <mc:Fallback xmlns="">
            <p:pic>
              <p:nvPicPr>
                <p:cNvPr id="248" name="Ink 247">
                  <a:extLst>
                    <a:ext uri="{FF2B5EF4-FFF2-40B4-BE49-F238E27FC236}">
                      <a16:creationId xmlns:a16="http://schemas.microsoft.com/office/drawing/2014/main" id="{919CFB02-7504-4109-5D06-F292D9CCB42C}"/>
                    </a:ext>
                  </a:extLst>
                </p:cNvPr>
                <p:cNvPicPr/>
                <p:nvPr/>
              </p:nvPicPr>
              <p:blipFill>
                <a:blip r:embed="rId405"/>
                <a:stretch>
                  <a:fillRect/>
                </a:stretch>
              </p:blipFill>
              <p:spPr>
                <a:xfrm>
                  <a:off x="3654251" y="5909815"/>
                  <a:ext cx="5256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249" name="Ink 248">
                  <a:extLst>
                    <a:ext uri="{FF2B5EF4-FFF2-40B4-BE49-F238E27FC236}">
                      <a16:creationId xmlns:a16="http://schemas.microsoft.com/office/drawing/2014/main" id="{F4B0DA51-33F6-627E-B614-A0C32F0C2F09}"/>
                    </a:ext>
                  </a:extLst>
                </p14:cNvPr>
                <p14:cNvContentPartPr/>
                <p14:nvPr/>
              </p14:nvContentPartPr>
              <p14:xfrm>
                <a:off x="3582611" y="5995495"/>
                <a:ext cx="168840" cy="13320"/>
              </p14:xfrm>
            </p:contentPart>
          </mc:Choice>
          <mc:Fallback xmlns="">
            <p:pic>
              <p:nvPicPr>
                <p:cNvPr id="249" name="Ink 248">
                  <a:extLst>
                    <a:ext uri="{FF2B5EF4-FFF2-40B4-BE49-F238E27FC236}">
                      <a16:creationId xmlns:a16="http://schemas.microsoft.com/office/drawing/2014/main" id="{F4B0DA51-33F6-627E-B614-A0C32F0C2F09}"/>
                    </a:ext>
                  </a:extLst>
                </p:cNvPr>
                <p:cNvPicPr/>
                <p:nvPr/>
              </p:nvPicPr>
              <p:blipFill>
                <a:blip r:embed="rId407"/>
                <a:stretch>
                  <a:fillRect/>
                </a:stretch>
              </p:blipFill>
              <p:spPr>
                <a:xfrm>
                  <a:off x="3573611" y="5986855"/>
                  <a:ext cx="18648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250" name="Ink 249">
                  <a:extLst>
                    <a:ext uri="{FF2B5EF4-FFF2-40B4-BE49-F238E27FC236}">
                      <a16:creationId xmlns:a16="http://schemas.microsoft.com/office/drawing/2014/main" id="{E6B1C105-D32F-6002-4309-BEC615CA82F2}"/>
                    </a:ext>
                  </a:extLst>
                </p14:cNvPr>
                <p14:cNvContentPartPr/>
                <p14:nvPr/>
              </p14:nvContentPartPr>
              <p14:xfrm>
                <a:off x="3814451" y="5897575"/>
                <a:ext cx="16560" cy="136440"/>
              </p14:xfrm>
            </p:contentPart>
          </mc:Choice>
          <mc:Fallback xmlns="">
            <p:pic>
              <p:nvPicPr>
                <p:cNvPr id="250" name="Ink 249">
                  <a:extLst>
                    <a:ext uri="{FF2B5EF4-FFF2-40B4-BE49-F238E27FC236}">
                      <a16:creationId xmlns:a16="http://schemas.microsoft.com/office/drawing/2014/main" id="{E6B1C105-D32F-6002-4309-BEC615CA82F2}"/>
                    </a:ext>
                  </a:extLst>
                </p:cNvPr>
                <p:cNvPicPr/>
                <p:nvPr/>
              </p:nvPicPr>
              <p:blipFill>
                <a:blip r:embed="rId409"/>
                <a:stretch>
                  <a:fillRect/>
                </a:stretch>
              </p:blipFill>
              <p:spPr>
                <a:xfrm>
                  <a:off x="3805451" y="5888575"/>
                  <a:ext cx="3420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251" name="Ink 250">
                  <a:extLst>
                    <a:ext uri="{FF2B5EF4-FFF2-40B4-BE49-F238E27FC236}">
                      <a16:creationId xmlns:a16="http://schemas.microsoft.com/office/drawing/2014/main" id="{46046A76-DD4C-18D9-49D2-A63E726D9E5F}"/>
                    </a:ext>
                  </a:extLst>
                </p14:cNvPr>
                <p14:cNvContentPartPr/>
                <p14:nvPr/>
              </p14:nvContentPartPr>
              <p14:xfrm>
                <a:off x="3843971" y="5802175"/>
                <a:ext cx="123120" cy="409680"/>
              </p14:xfrm>
            </p:contentPart>
          </mc:Choice>
          <mc:Fallback xmlns="">
            <p:pic>
              <p:nvPicPr>
                <p:cNvPr id="251" name="Ink 250">
                  <a:extLst>
                    <a:ext uri="{FF2B5EF4-FFF2-40B4-BE49-F238E27FC236}">
                      <a16:creationId xmlns:a16="http://schemas.microsoft.com/office/drawing/2014/main" id="{46046A76-DD4C-18D9-49D2-A63E726D9E5F}"/>
                    </a:ext>
                  </a:extLst>
                </p:cNvPr>
                <p:cNvPicPr/>
                <p:nvPr/>
              </p:nvPicPr>
              <p:blipFill>
                <a:blip r:embed="rId411"/>
                <a:stretch>
                  <a:fillRect/>
                </a:stretch>
              </p:blipFill>
              <p:spPr>
                <a:xfrm>
                  <a:off x="3835331" y="5793535"/>
                  <a:ext cx="140760" cy="42732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253" name="Ink 252">
                  <a:extLst>
                    <a:ext uri="{FF2B5EF4-FFF2-40B4-BE49-F238E27FC236}">
                      <a16:creationId xmlns:a16="http://schemas.microsoft.com/office/drawing/2014/main" id="{701AD970-83A2-6E4C-6CE7-4FC6123CD9C7}"/>
                    </a:ext>
                  </a:extLst>
                </p14:cNvPr>
                <p14:cNvContentPartPr/>
                <p14:nvPr/>
              </p14:nvContentPartPr>
              <p14:xfrm>
                <a:off x="4094171" y="6020695"/>
                <a:ext cx="117000" cy="37080"/>
              </p14:xfrm>
            </p:contentPart>
          </mc:Choice>
          <mc:Fallback xmlns="">
            <p:pic>
              <p:nvPicPr>
                <p:cNvPr id="253" name="Ink 252">
                  <a:extLst>
                    <a:ext uri="{FF2B5EF4-FFF2-40B4-BE49-F238E27FC236}">
                      <a16:creationId xmlns:a16="http://schemas.microsoft.com/office/drawing/2014/main" id="{701AD970-83A2-6E4C-6CE7-4FC6123CD9C7}"/>
                    </a:ext>
                  </a:extLst>
                </p:cNvPr>
                <p:cNvPicPr/>
                <p:nvPr/>
              </p:nvPicPr>
              <p:blipFill>
                <a:blip r:embed="rId413"/>
                <a:stretch>
                  <a:fillRect/>
                </a:stretch>
              </p:blipFill>
              <p:spPr>
                <a:xfrm>
                  <a:off x="4085531" y="6012055"/>
                  <a:ext cx="13464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254" name="Ink 253">
                  <a:extLst>
                    <a:ext uri="{FF2B5EF4-FFF2-40B4-BE49-F238E27FC236}">
                      <a16:creationId xmlns:a16="http://schemas.microsoft.com/office/drawing/2014/main" id="{A4012D85-867C-82B7-66D1-FB6166EABAD4}"/>
                    </a:ext>
                  </a:extLst>
                </p14:cNvPr>
                <p14:cNvContentPartPr/>
                <p14:nvPr/>
              </p14:nvContentPartPr>
              <p14:xfrm>
                <a:off x="4293251" y="5918455"/>
                <a:ext cx="127440" cy="190080"/>
              </p14:xfrm>
            </p:contentPart>
          </mc:Choice>
          <mc:Fallback xmlns="">
            <p:pic>
              <p:nvPicPr>
                <p:cNvPr id="254" name="Ink 253">
                  <a:extLst>
                    <a:ext uri="{FF2B5EF4-FFF2-40B4-BE49-F238E27FC236}">
                      <a16:creationId xmlns:a16="http://schemas.microsoft.com/office/drawing/2014/main" id="{A4012D85-867C-82B7-66D1-FB6166EABAD4}"/>
                    </a:ext>
                  </a:extLst>
                </p:cNvPr>
                <p:cNvPicPr/>
                <p:nvPr/>
              </p:nvPicPr>
              <p:blipFill>
                <a:blip r:embed="rId415"/>
                <a:stretch>
                  <a:fillRect/>
                </a:stretch>
              </p:blipFill>
              <p:spPr>
                <a:xfrm>
                  <a:off x="4284611" y="5909815"/>
                  <a:ext cx="14508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255" name="Ink 254">
                  <a:extLst>
                    <a:ext uri="{FF2B5EF4-FFF2-40B4-BE49-F238E27FC236}">
                      <a16:creationId xmlns:a16="http://schemas.microsoft.com/office/drawing/2014/main" id="{E2DA7BB3-20EE-909B-4D7C-3E9642334B23}"/>
                    </a:ext>
                  </a:extLst>
                </p14:cNvPr>
                <p14:cNvContentPartPr/>
                <p14:nvPr/>
              </p14:nvContentPartPr>
              <p14:xfrm>
                <a:off x="4266611" y="5908735"/>
                <a:ext cx="165960" cy="27000"/>
              </p14:xfrm>
            </p:contentPart>
          </mc:Choice>
          <mc:Fallback xmlns="">
            <p:pic>
              <p:nvPicPr>
                <p:cNvPr id="255" name="Ink 254">
                  <a:extLst>
                    <a:ext uri="{FF2B5EF4-FFF2-40B4-BE49-F238E27FC236}">
                      <a16:creationId xmlns:a16="http://schemas.microsoft.com/office/drawing/2014/main" id="{E2DA7BB3-20EE-909B-4D7C-3E9642334B23}"/>
                    </a:ext>
                  </a:extLst>
                </p:cNvPr>
                <p:cNvPicPr/>
                <p:nvPr/>
              </p:nvPicPr>
              <p:blipFill>
                <a:blip r:embed="rId417"/>
                <a:stretch>
                  <a:fillRect/>
                </a:stretch>
              </p:blipFill>
              <p:spPr>
                <a:xfrm>
                  <a:off x="4257611" y="5899735"/>
                  <a:ext cx="18360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256" name="Ink 255">
                  <a:extLst>
                    <a:ext uri="{FF2B5EF4-FFF2-40B4-BE49-F238E27FC236}">
                      <a16:creationId xmlns:a16="http://schemas.microsoft.com/office/drawing/2014/main" id="{3657D624-E672-EE6A-B5F7-DA3A149D0FE6}"/>
                    </a:ext>
                  </a:extLst>
                </p14:cNvPr>
                <p14:cNvContentPartPr/>
                <p14:nvPr/>
              </p14:nvContentPartPr>
              <p14:xfrm>
                <a:off x="4523651" y="5799655"/>
                <a:ext cx="68040" cy="342360"/>
              </p14:xfrm>
            </p:contentPart>
          </mc:Choice>
          <mc:Fallback xmlns="">
            <p:pic>
              <p:nvPicPr>
                <p:cNvPr id="256" name="Ink 255">
                  <a:extLst>
                    <a:ext uri="{FF2B5EF4-FFF2-40B4-BE49-F238E27FC236}">
                      <a16:creationId xmlns:a16="http://schemas.microsoft.com/office/drawing/2014/main" id="{3657D624-E672-EE6A-B5F7-DA3A149D0FE6}"/>
                    </a:ext>
                  </a:extLst>
                </p:cNvPr>
                <p:cNvPicPr/>
                <p:nvPr/>
              </p:nvPicPr>
              <p:blipFill>
                <a:blip r:embed="rId419"/>
                <a:stretch>
                  <a:fillRect/>
                </a:stretch>
              </p:blipFill>
              <p:spPr>
                <a:xfrm>
                  <a:off x="4515011" y="5790655"/>
                  <a:ext cx="8568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257" name="Ink 256">
                  <a:extLst>
                    <a:ext uri="{FF2B5EF4-FFF2-40B4-BE49-F238E27FC236}">
                      <a16:creationId xmlns:a16="http://schemas.microsoft.com/office/drawing/2014/main" id="{F6275F93-59D0-8B6A-F2C1-CC0B3F2266F9}"/>
                    </a:ext>
                  </a:extLst>
                </p14:cNvPr>
                <p14:cNvContentPartPr/>
                <p14:nvPr/>
              </p14:nvContentPartPr>
              <p14:xfrm>
                <a:off x="4590611" y="5933215"/>
                <a:ext cx="130680" cy="159840"/>
              </p14:xfrm>
            </p:contentPart>
          </mc:Choice>
          <mc:Fallback xmlns="">
            <p:pic>
              <p:nvPicPr>
                <p:cNvPr id="257" name="Ink 256">
                  <a:extLst>
                    <a:ext uri="{FF2B5EF4-FFF2-40B4-BE49-F238E27FC236}">
                      <a16:creationId xmlns:a16="http://schemas.microsoft.com/office/drawing/2014/main" id="{F6275F93-59D0-8B6A-F2C1-CC0B3F2266F9}"/>
                    </a:ext>
                  </a:extLst>
                </p:cNvPr>
                <p:cNvPicPr/>
                <p:nvPr/>
              </p:nvPicPr>
              <p:blipFill>
                <a:blip r:embed="rId421"/>
                <a:stretch>
                  <a:fillRect/>
                </a:stretch>
              </p:blipFill>
              <p:spPr>
                <a:xfrm>
                  <a:off x="4581971" y="5924215"/>
                  <a:ext cx="14832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258" name="Ink 257">
                  <a:extLst>
                    <a:ext uri="{FF2B5EF4-FFF2-40B4-BE49-F238E27FC236}">
                      <a16:creationId xmlns:a16="http://schemas.microsoft.com/office/drawing/2014/main" id="{FA889F8D-602A-A5CC-E135-F4DE4CD81549}"/>
                    </a:ext>
                  </a:extLst>
                </p14:cNvPr>
                <p14:cNvContentPartPr/>
                <p14:nvPr/>
              </p14:nvContentPartPr>
              <p14:xfrm>
                <a:off x="4606451" y="5915575"/>
                <a:ext cx="146520" cy="27360"/>
              </p14:xfrm>
            </p:contentPart>
          </mc:Choice>
          <mc:Fallback xmlns="">
            <p:pic>
              <p:nvPicPr>
                <p:cNvPr id="258" name="Ink 257">
                  <a:extLst>
                    <a:ext uri="{FF2B5EF4-FFF2-40B4-BE49-F238E27FC236}">
                      <a16:creationId xmlns:a16="http://schemas.microsoft.com/office/drawing/2014/main" id="{FA889F8D-602A-A5CC-E135-F4DE4CD81549}"/>
                    </a:ext>
                  </a:extLst>
                </p:cNvPr>
                <p:cNvPicPr/>
                <p:nvPr/>
              </p:nvPicPr>
              <p:blipFill>
                <a:blip r:embed="rId423"/>
                <a:stretch>
                  <a:fillRect/>
                </a:stretch>
              </p:blipFill>
              <p:spPr>
                <a:xfrm>
                  <a:off x="4597811" y="5906935"/>
                  <a:ext cx="16416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259" name="Ink 258">
                  <a:extLst>
                    <a:ext uri="{FF2B5EF4-FFF2-40B4-BE49-F238E27FC236}">
                      <a16:creationId xmlns:a16="http://schemas.microsoft.com/office/drawing/2014/main" id="{DFE2E621-191C-DFE9-8401-3CE8E6D99BCA}"/>
                    </a:ext>
                  </a:extLst>
                </p14:cNvPr>
                <p14:cNvContentPartPr/>
                <p14:nvPr/>
              </p14:nvContentPartPr>
              <p14:xfrm>
                <a:off x="4818491" y="5950855"/>
                <a:ext cx="20880" cy="101880"/>
              </p14:xfrm>
            </p:contentPart>
          </mc:Choice>
          <mc:Fallback xmlns="">
            <p:pic>
              <p:nvPicPr>
                <p:cNvPr id="259" name="Ink 258">
                  <a:extLst>
                    <a:ext uri="{FF2B5EF4-FFF2-40B4-BE49-F238E27FC236}">
                      <a16:creationId xmlns:a16="http://schemas.microsoft.com/office/drawing/2014/main" id="{DFE2E621-191C-DFE9-8401-3CE8E6D99BCA}"/>
                    </a:ext>
                  </a:extLst>
                </p:cNvPr>
                <p:cNvPicPr/>
                <p:nvPr/>
              </p:nvPicPr>
              <p:blipFill>
                <a:blip r:embed="rId425"/>
                <a:stretch>
                  <a:fillRect/>
                </a:stretch>
              </p:blipFill>
              <p:spPr>
                <a:xfrm>
                  <a:off x="4809851" y="5941855"/>
                  <a:ext cx="3852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260" name="Ink 259">
                  <a:extLst>
                    <a:ext uri="{FF2B5EF4-FFF2-40B4-BE49-F238E27FC236}">
                      <a16:creationId xmlns:a16="http://schemas.microsoft.com/office/drawing/2014/main" id="{8457E0F8-E401-96FF-E23B-CBDE8E330654}"/>
                    </a:ext>
                  </a:extLst>
                </p14:cNvPr>
                <p14:cNvContentPartPr/>
                <p14:nvPr/>
              </p14:nvContentPartPr>
              <p14:xfrm>
                <a:off x="4763411" y="6002335"/>
                <a:ext cx="119160" cy="11880"/>
              </p14:xfrm>
            </p:contentPart>
          </mc:Choice>
          <mc:Fallback xmlns="">
            <p:pic>
              <p:nvPicPr>
                <p:cNvPr id="260" name="Ink 259">
                  <a:extLst>
                    <a:ext uri="{FF2B5EF4-FFF2-40B4-BE49-F238E27FC236}">
                      <a16:creationId xmlns:a16="http://schemas.microsoft.com/office/drawing/2014/main" id="{8457E0F8-E401-96FF-E23B-CBDE8E330654}"/>
                    </a:ext>
                  </a:extLst>
                </p:cNvPr>
                <p:cNvPicPr/>
                <p:nvPr/>
              </p:nvPicPr>
              <p:blipFill>
                <a:blip r:embed="rId427"/>
                <a:stretch>
                  <a:fillRect/>
                </a:stretch>
              </p:blipFill>
              <p:spPr>
                <a:xfrm>
                  <a:off x="4754771" y="5993335"/>
                  <a:ext cx="13680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261" name="Ink 260">
                  <a:extLst>
                    <a:ext uri="{FF2B5EF4-FFF2-40B4-BE49-F238E27FC236}">
                      <a16:creationId xmlns:a16="http://schemas.microsoft.com/office/drawing/2014/main" id="{70CE567E-1D5F-598A-AE5D-EA4118485C45}"/>
                    </a:ext>
                  </a:extLst>
                </p14:cNvPr>
                <p14:cNvContentPartPr/>
                <p14:nvPr/>
              </p14:nvContentPartPr>
              <p14:xfrm>
                <a:off x="4948811" y="5901535"/>
                <a:ext cx="23760" cy="168480"/>
              </p14:xfrm>
            </p:contentPart>
          </mc:Choice>
          <mc:Fallback xmlns="">
            <p:pic>
              <p:nvPicPr>
                <p:cNvPr id="261" name="Ink 260">
                  <a:extLst>
                    <a:ext uri="{FF2B5EF4-FFF2-40B4-BE49-F238E27FC236}">
                      <a16:creationId xmlns:a16="http://schemas.microsoft.com/office/drawing/2014/main" id="{70CE567E-1D5F-598A-AE5D-EA4118485C45}"/>
                    </a:ext>
                  </a:extLst>
                </p:cNvPr>
                <p:cNvPicPr/>
                <p:nvPr/>
              </p:nvPicPr>
              <p:blipFill>
                <a:blip r:embed="rId429"/>
                <a:stretch>
                  <a:fillRect/>
                </a:stretch>
              </p:blipFill>
              <p:spPr>
                <a:xfrm>
                  <a:off x="4939811" y="5892895"/>
                  <a:ext cx="4140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263" name="Ink 262">
                  <a:extLst>
                    <a:ext uri="{FF2B5EF4-FFF2-40B4-BE49-F238E27FC236}">
                      <a16:creationId xmlns:a16="http://schemas.microsoft.com/office/drawing/2014/main" id="{5FC369EF-10A5-A270-D44F-7BC8C4F0F61E}"/>
                    </a:ext>
                  </a:extLst>
                </p14:cNvPr>
                <p14:cNvContentPartPr/>
                <p14:nvPr/>
              </p14:nvContentPartPr>
              <p14:xfrm>
                <a:off x="4968971" y="5798575"/>
                <a:ext cx="66960" cy="388800"/>
              </p14:xfrm>
            </p:contentPart>
          </mc:Choice>
          <mc:Fallback xmlns="">
            <p:pic>
              <p:nvPicPr>
                <p:cNvPr id="263" name="Ink 262">
                  <a:extLst>
                    <a:ext uri="{FF2B5EF4-FFF2-40B4-BE49-F238E27FC236}">
                      <a16:creationId xmlns:a16="http://schemas.microsoft.com/office/drawing/2014/main" id="{5FC369EF-10A5-A270-D44F-7BC8C4F0F61E}"/>
                    </a:ext>
                  </a:extLst>
                </p:cNvPr>
                <p:cNvPicPr/>
                <p:nvPr/>
              </p:nvPicPr>
              <p:blipFill>
                <a:blip r:embed="rId431"/>
                <a:stretch>
                  <a:fillRect/>
                </a:stretch>
              </p:blipFill>
              <p:spPr>
                <a:xfrm>
                  <a:off x="4960331" y="5789935"/>
                  <a:ext cx="84600" cy="40644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264" name="Ink 263">
                  <a:extLst>
                    <a:ext uri="{FF2B5EF4-FFF2-40B4-BE49-F238E27FC236}">
                      <a16:creationId xmlns:a16="http://schemas.microsoft.com/office/drawing/2014/main" id="{F4D83347-7DB2-967D-D1EE-17C253F75097}"/>
                    </a:ext>
                  </a:extLst>
                </p14:cNvPr>
                <p14:cNvContentPartPr/>
                <p14:nvPr/>
              </p14:nvContentPartPr>
              <p14:xfrm>
                <a:off x="5146091" y="6002335"/>
                <a:ext cx="128160" cy="26280"/>
              </p14:xfrm>
            </p:contentPart>
          </mc:Choice>
          <mc:Fallback xmlns="">
            <p:pic>
              <p:nvPicPr>
                <p:cNvPr id="264" name="Ink 263">
                  <a:extLst>
                    <a:ext uri="{FF2B5EF4-FFF2-40B4-BE49-F238E27FC236}">
                      <a16:creationId xmlns:a16="http://schemas.microsoft.com/office/drawing/2014/main" id="{F4D83347-7DB2-967D-D1EE-17C253F75097}"/>
                    </a:ext>
                  </a:extLst>
                </p:cNvPr>
                <p:cNvPicPr/>
                <p:nvPr/>
              </p:nvPicPr>
              <p:blipFill>
                <a:blip r:embed="rId433"/>
                <a:stretch>
                  <a:fillRect/>
                </a:stretch>
              </p:blipFill>
              <p:spPr>
                <a:xfrm>
                  <a:off x="5137091" y="5993335"/>
                  <a:ext cx="14580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266" name="Ink 265">
                  <a:extLst>
                    <a:ext uri="{FF2B5EF4-FFF2-40B4-BE49-F238E27FC236}">
                      <a16:creationId xmlns:a16="http://schemas.microsoft.com/office/drawing/2014/main" id="{BAC5C6E7-4D09-EDBF-FE25-2E6B1B06D31D}"/>
                    </a:ext>
                  </a:extLst>
                </p14:cNvPr>
                <p14:cNvContentPartPr/>
                <p14:nvPr/>
              </p14:nvContentPartPr>
              <p14:xfrm>
                <a:off x="5357051" y="5904775"/>
                <a:ext cx="129600" cy="250200"/>
              </p14:xfrm>
            </p:contentPart>
          </mc:Choice>
          <mc:Fallback xmlns="">
            <p:pic>
              <p:nvPicPr>
                <p:cNvPr id="266" name="Ink 265">
                  <a:extLst>
                    <a:ext uri="{FF2B5EF4-FFF2-40B4-BE49-F238E27FC236}">
                      <a16:creationId xmlns:a16="http://schemas.microsoft.com/office/drawing/2014/main" id="{BAC5C6E7-4D09-EDBF-FE25-2E6B1B06D31D}"/>
                    </a:ext>
                  </a:extLst>
                </p:cNvPr>
                <p:cNvPicPr/>
                <p:nvPr/>
              </p:nvPicPr>
              <p:blipFill>
                <a:blip r:embed="rId435"/>
                <a:stretch>
                  <a:fillRect/>
                </a:stretch>
              </p:blipFill>
              <p:spPr>
                <a:xfrm>
                  <a:off x="5348051" y="5895775"/>
                  <a:ext cx="14724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267" name="Ink 266">
                  <a:extLst>
                    <a:ext uri="{FF2B5EF4-FFF2-40B4-BE49-F238E27FC236}">
                      <a16:creationId xmlns:a16="http://schemas.microsoft.com/office/drawing/2014/main" id="{CC9AE99E-CFAE-D888-371C-7649CEDDE75B}"/>
                    </a:ext>
                  </a:extLst>
                </p14:cNvPr>
                <p14:cNvContentPartPr/>
                <p14:nvPr/>
              </p14:nvContentPartPr>
              <p14:xfrm>
                <a:off x="5386571" y="5919895"/>
                <a:ext cx="155880" cy="19080"/>
              </p14:xfrm>
            </p:contentPart>
          </mc:Choice>
          <mc:Fallback xmlns="">
            <p:pic>
              <p:nvPicPr>
                <p:cNvPr id="267" name="Ink 266">
                  <a:extLst>
                    <a:ext uri="{FF2B5EF4-FFF2-40B4-BE49-F238E27FC236}">
                      <a16:creationId xmlns:a16="http://schemas.microsoft.com/office/drawing/2014/main" id="{CC9AE99E-CFAE-D888-371C-7649CEDDE75B}"/>
                    </a:ext>
                  </a:extLst>
                </p:cNvPr>
                <p:cNvPicPr/>
                <p:nvPr/>
              </p:nvPicPr>
              <p:blipFill>
                <a:blip r:embed="rId437"/>
                <a:stretch>
                  <a:fillRect/>
                </a:stretch>
              </p:blipFill>
              <p:spPr>
                <a:xfrm>
                  <a:off x="5377931" y="5910895"/>
                  <a:ext cx="17352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268" name="Ink 267">
                  <a:extLst>
                    <a:ext uri="{FF2B5EF4-FFF2-40B4-BE49-F238E27FC236}">
                      <a16:creationId xmlns:a16="http://schemas.microsoft.com/office/drawing/2014/main" id="{2717199A-5806-89DF-236B-13AF8301C058}"/>
                    </a:ext>
                  </a:extLst>
                </p14:cNvPr>
                <p14:cNvContentPartPr/>
                <p14:nvPr/>
              </p14:nvContentPartPr>
              <p14:xfrm>
                <a:off x="5620571" y="5753935"/>
                <a:ext cx="114840" cy="392400"/>
              </p14:xfrm>
            </p:contentPart>
          </mc:Choice>
          <mc:Fallback xmlns="">
            <p:pic>
              <p:nvPicPr>
                <p:cNvPr id="268" name="Ink 267">
                  <a:extLst>
                    <a:ext uri="{FF2B5EF4-FFF2-40B4-BE49-F238E27FC236}">
                      <a16:creationId xmlns:a16="http://schemas.microsoft.com/office/drawing/2014/main" id="{2717199A-5806-89DF-236B-13AF8301C058}"/>
                    </a:ext>
                  </a:extLst>
                </p:cNvPr>
                <p:cNvPicPr/>
                <p:nvPr/>
              </p:nvPicPr>
              <p:blipFill>
                <a:blip r:embed="rId439"/>
                <a:stretch>
                  <a:fillRect/>
                </a:stretch>
              </p:blipFill>
              <p:spPr>
                <a:xfrm>
                  <a:off x="5611571" y="5745295"/>
                  <a:ext cx="132480" cy="41004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269" name="Ink 268">
                  <a:extLst>
                    <a:ext uri="{FF2B5EF4-FFF2-40B4-BE49-F238E27FC236}">
                      <a16:creationId xmlns:a16="http://schemas.microsoft.com/office/drawing/2014/main" id="{383692A7-8222-93F8-21B3-686269CAD690}"/>
                    </a:ext>
                  </a:extLst>
                </p14:cNvPr>
                <p14:cNvContentPartPr/>
                <p14:nvPr/>
              </p14:nvContentPartPr>
              <p14:xfrm>
                <a:off x="5749451" y="5926735"/>
                <a:ext cx="132840" cy="144000"/>
              </p14:xfrm>
            </p:contentPart>
          </mc:Choice>
          <mc:Fallback xmlns="">
            <p:pic>
              <p:nvPicPr>
                <p:cNvPr id="269" name="Ink 268">
                  <a:extLst>
                    <a:ext uri="{FF2B5EF4-FFF2-40B4-BE49-F238E27FC236}">
                      <a16:creationId xmlns:a16="http://schemas.microsoft.com/office/drawing/2014/main" id="{383692A7-8222-93F8-21B3-686269CAD690}"/>
                    </a:ext>
                  </a:extLst>
                </p:cNvPr>
                <p:cNvPicPr/>
                <p:nvPr/>
              </p:nvPicPr>
              <p:blipFill>
                <a:blip r:embed="rId441"/>
                <a:stretch>
                  <a:fillRect/>
                </a:stretch>
              </p:blipFill>
              <p:spPr>
                <a:xfrm>
                  <a:off x="5740811" y="5918095"/>
                  <a:ext cx="15048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270" name="Ink 269">
                  <a:extLst>
                    <a:ext uri="{FF2B5EF4-FFF2-40B4-BE49-F238E27FC236}">
                      <a16:creationId xmlns:a16="http://schemas.microsoft.com/office/drawing/2014/main" id="{5BA3BA23-8809-BD25-D45F-EE50FFB0F949}"/>
                    </a:ext>
                  </a:extLst>
                </p14:cNvPr>
                <p14:cNvContentPartPr/>
                <p14:nvPr/>
              </p14:nvContentPartPr>
              <p14:xfrm>
                <a:off x="5747651" y="5921335"/>
                <a:ext cx="166320" cy="28440"/>
              </p14:xfrm>
            </p:contentPart>
          </mc:Choice>
          <mc:Fallback xmlns="">
            <p:pic>
              <p:nvPicPr>
                <p:cNvPr id="270" name="Ink 269">
                  <a:extLst>
                    <a:ext uri="{FF2B5EF4-FFF2-40B4-BE49-F238E27FC236}">
                      <a16:creationId xmlns:a16="http://schemas.microsoft.com/office/drawing/2014/main" id="{5BA3BA23-8809-BD25-D45F-EE50FFB0F949}"/>
                    </a:ext>
                  </a:extLst>
                </p:cNvPr>
                <p:cNvPicPr/>
                <p:nvPr/>
              </p:nvPicPr>
              <p:blipFill>
                <a:blip r:embed="rId443"/>
                <a:stretch>
                  <a:fillRect/>
                </a:stretch>
              </p:blipFill>
              <p:spPr>
                <a:xfrm>
                  <a:off x="5738651" y="5912695"/>
                  <a:ext cx="18396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271" name="Ink 270">
                  <a:extLst>
                    <a:ext uri="{FF2B5EF4-FFF2-40B4-BE49-F238E27FC236}">
                      <a16:creationId xmlns:a16="http://schemas.microsoft.com/office/drawing/2014/main" id="{EE3C73AF-BE13-055D-885A-2671DA74BA05}"/>
                    </a:ext>
                  </a:extLst>
                </p14:cNvPr>
                <p14:cNvContentPartPr/>
                <p14:nvPr/>
              </p14:nvContentPartPr>
              <p14:xfrm>
                <a:off x="5995691" y="5950855"/>
                <a:ext cx="20880" cy="112680"/>
              </p14:xfrm>
            </p:contentPart>
          </mc:Choice>
          <mc:Fallback xmlns="">
            <p:pic>
              <p:nvPicPr>
                <p:cNvPr id="271" name="Ink 270">
                  <a:extLst>
                    <a:ext uri="{FF2B5EF4-FFF2-40B4-BE49-F238E27FC236}">
                      <a16:creationId xmlns:a16="http://schemas.microsoft.com/office/drawing/2014/main" id="{EE3C73AF-BE13-055D-885A-2671DA74BA05}"/>
                    </a:ext>
                  </a:extLst>
                </p:cNvPr>
                <p:cNvPicPr/>
                <p:nvPr/>
              </p:nvPicPr>
              <p:blipFill>
                <a:blip r:embed="rId445"/>
                <a:stretch>
                  <a:fillRect/>
                </a:stretch>
              </p:blipFill>
              <p:spPr>
                <a:xfrm>
                  <a:off x="5986691" y="5941855"/>
                  <a:ext cx="3852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272" name="Ink 271">
                  <a:extLst>
                    <a:ext uri="{FF2B5EF4-FFF2-40B4-BE49-F238E27FC236}">
                      <a16:creationId xmlns:a16="http://schemas.microsoft.com/office/drawing/2014/main" id="{BAFC2718-4EE6-30FF-340F-87FC36FAFA01}"/>
                    </a:ext>
                  </a:extLst>
                </p14:cNvPr>
                <p14:cNvContentPartPr/>
                <p14:nvPr/>
              </p14:nvContentPartPr>
              <p14:xfrm>
                <a:off x="5951051" y="6004495"/>
                <a:ext cx="109800" cy="9720"/>
              </p14:xfrm>
            </p:contentPart>
          </mc:Choice>
          <mc:Fallback xmlns="">
            <p:pic>
              <p:nvPicPr>
                <p:cNvPr id="272" name="Ink 271">
                  <a:extLst>
                    <a:ext uri="{FF2B5EF4-FFF2-40B4-BE49-F238E27FC236}">
                      <a16:creationId xmlns:a16="http://schemas.microsoft.com/office/drawing/2014/main" id="{BAFC2718-4EE6-30FF-340F-87FC36FAFA01}"/>
                    </a:ext>
                  </a:extLst>
                </p:cNvPr>
                <p:cNvPicPr/>
                <p:nvPr/>
              </p:nvPicPr>
              <p:blipFill>
                <a:blip r:embed="rId447"/>
                <a:stretch>
                  <a:fillRect/>
                </a:stretch>
              </p:blipFill>
              <p:spPr>
                <a:xfrm>
                  <a:off x="5942051" y="5995495"/>
                  <a:ext cx="1274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273" name="Ink 272">
                  <a:extLst>
                    <a:ext uri="{FF2B5EF4-FFF2-40B4-BE49-F238E27FC236}">
                      <a16:creationId xmlns:a16="http://schemas.microsoft.com/office/drawing/2014/main" id="{AAE86FC3-6E27-66FC-1DFF-FC57AC3053E5}"/>
                    </a:ext>
                  </a:extLst>
                </p14:cNvPr>
                <p14:cNvContentPartPr/>
                <p14:nvPr/>
              </p14:nvContentPartPr>
              <p14:xfrm>
                <a:off x="6130691" y="5915935"/>
                <a:ext cx="18000" cy="154440"/>
              </p14:xfrm>
            </p:contentPart>
          </mc:Choice>
          <mc:Fallback xmlns="">
            <p:pic>
              <p:nvPicPr>
                <p:cNvPr id="273" name="Ink 272">
                  <a:extLst>
                    <a:ext uri="{FF2B5EF4-FFF2-40B4-BE49-F238E27FC236}">
                      <a16:creationId xmlns:a16="http://schemas.microsoft.com/office/drawing/2014/main" id="{AAE86FC3-6E27-66FC-1DFF-FC57AC3053E5}"/>
                    </a:ext>
                  </a:extLst>
                </p:cNvPr>
                <p:cNvPicPr/>
                <p:nvPr/>
              </p:nvPicPr>
              <p:blipFill>
                <a:blip r:embed="rId449"/>
                <a:stretch>
                  <a:fillRect/>
                </a:stretch>
              </p:blipFill>
              <p:spPr>
                <a:xfrm>
                  <a:off x="6122051" y="5907295"/>
                  <a:ext cx="3564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274" name="Ink 273">
                  <a:extLst>
                    <a:ext uri="{FF2B5EF4-FFF2-40B4-BE49-F238E27FC236}">
                      <a16:creationId xmlns:a16="http://schemas.microsoft.com/office/drawing/2014/main" id="{9C76D433-5ABC-EE54-29C9-C18DC6840B2C}"/>
                    </a:ext>
                  </a:extLst>
                </p14:cNvPr>
                <p14:cNvContentPartPr/>
                <p14:nvPr/>
              </p14:nvContentPartPr>
              <p14:xfrm>
                <a:off x="6191171" y="5758615"/>
                <a:ext cx="67320" cy="389880"/>
              </p14:xfrm>
            </p:contentPart>
          </mc:Choice>
          <mc:Fallback xmlns="">
            <p:pic>
              <p:nvPicPr>
                <p:cNvPr id="274" name="Ink 273">
                  <a:extLst>
                    <a:ext uri="{FF2B5EF4-FFF2-40B4-BE49-F238E27FC236}">
                      <a16:creationId xmlns:a16="http://schemas.microsoft.com/office/drawing/2014/main" id="{9C76D433-5ABC-EE54-29C9-C18DC6840B2C}"/>
                    </a:ext>
                  </a:extLst>
                </p:cNvPr>
                <p:cNvPicPr/>
                <p:nvPr/>
              </p:nvPicPr>
              <p:blipFill>
                <a:blip r:embed="rId451"/>
                <a:stretch>
                  <a:fillRect/>
                </a:stretch>
              </p:blipFill>
              <p:spPr>
                <a:xfrm>
                  <a:off x="6182171" y="5749975"/>
                  <a:ext cx="84960" cy="40752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276" name="Ink 275">
                  <a:extLst>
                    <a:ext uri="{FF2B5EF4-FFF2-40B4-BE49-F238E27FC236}">
                      <a16:creationId xmlns:a16="http://schemas.microsoft.com/office/drawing/2014/main" id="{25244D82-EE18-FA9F-481F-F058942DC155}"/>
                    </a:ext>
                  </a:extLst>
                </p14:cNvPr>
                <p14:cNvContentPartPr/>
                <p14:nvPr/>
              </p14:nvContentPartPr>
              <p14:xfrm>
                <a:off x="2784851" y="6244255"/>
                <a:ext cx="3631680" cy="114480"/>
              </p14:xfrm>
            </p:contentPart>
          </mc:Choice>
          <mc:Fallback xmlns="">
            <p:pic>
              <p:nvPicPr>
                <p:cNvPr id="276" name="Ink 275">
                  <a:extLst>
                    <a:ext uri="{FF2B5EF4-FFF2-40B4-BE49-F238E27FC236}">
                      <a16:creationId xmlns:a16="http://schemas.microsoft.com/office/drawing/2014/main" id="{25244D82-EE18-FA9F-481F-F058942DC155}"/>
                    </a:ext>
                  </a:extLst>
                </p:cNvPr>
                <p:cNvPicPr/>
                <p:nvPr/>
              </p:nvPicPr>
              <p:blipFill>
                <a:blip r:embed="rId453"/>
                <a:stretch>
                  <a:fillRect/>
                </a:stretch>
              </p:blipFill>
              <p:spPr>
                <a:xfrm>
                  <a:off x="2776211" y="6235255"/>
                  <a:ext cx="364932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277" name="Ink 276">
                  <a:extLst>
                    <a:ext uri="{FF2B5EF4-FFF2-40B4-BE49-F238E27FC236}">
                      <a16:creationId xmlns:a16="http://schemas.microsoft.com/office/drawing/2014/main" id="{A6FAD1F1-59DA-D8F7-88BC-3791E47D189B}"/>
                    </a:ext>
                  </a:extLst>
                </p14:cNvPr>
                <p14:cNvContentPartPr/>
                <p14:nvPr/>
              </p14:nvContentPartPr>
              <p14:xfrm>
                <a:off x="2923091" y="6420295"/>
                <a:ext cx="271080" cy="279000"/>
              </p14:xfrm>
            </p:contentPart>
          </mc:Choice>
          <mc:Fallback xmlns="">
            <p:pic>
              <p:nvPicPr>
                <p:cNvPr id="277" name="Ink 276">
                  <a:extLst>
                    <a:ext uri="{FF2B5EF4-FFF2-40B4-BE49-F238E27FC236}">
                      <a16:creationId xmlns:a16="http://schemas.microsoft.com/office/drawing/2014/main" id="{A6FAD1F1-59DA-D8F7-88BC-3791E47D189B}"/>
                    </a:ext>
                  </a:extLst>
                </p:cNvPr>
                <p:cNvPicPr/>
                <p:nvPr/>
              </p:nvPicPr>
              <p:blipFill>
                <a:blip r:embed="rId455"/>
                <a:stretch>
                  <a:fillRect/>
                </a:stretch>
              </p:blipFill>
              <p:spPr>
                <a:xfrm>
                  <a:off x="2914091" y="6411295"/>
                  <a:ext cx="288720" cy="29664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278" name="Ink 277">
                  <a:extLst>
                    <a:ext uri="{FF2B5EF4-FFF2-40B4-BE49-F238E27FC236}">
                      <a16:creationId xmlns:a16="http://schemas.microsoft.com/office/drawing/2014/main" id="{739F6F19-E836-378E-BE9C-029A35BD6DE7}"/>
                    </a:ext>
                  </a:extLst>
                </p14:cNvPr>
                <p14:cNvContentPartPr/>
                <p14:nvPr/>
              </p14:nvContentPartPr>
              <p14:xfrm>
                <a:off x="3304691" y="6450175"/>
                <a:ext cx="1967760" cy="414720"/>
              </p14:xfrm>
            </p:contentPart>
          </mc:Choice>
          <mc:Fallback xmlns="">
            <p:pic>
              <p:nvPicPr>
                <p:cNvPr id="278" name="Ink 277">
                  <a:extLst>
                    <a:ext uri="{FF2B5EF4-FFF2-40B4-BE49-F238E27FC236}">
                      <a16:creationId xmlns:a16="http://schemas.microsoft.com/office/drawing/2014/main" id="{739F6F19-E836-378E-BE9C-029A35BD6DE7}"/>
                    </a:ext>
                  </a:extLst>
                </p:cNvPr>
                <p:cNvPicPr/>
                <p:nvPr/>
              </p:nvPicPr>
              <p:blipFill>
                <a:blip r:embed="rId457"/>
                <a:stretch>
                  <a:fillRect/>
                </a:stretch>
              </p:blipFill>
              <p:spPr>
                <a:xfrm>
                  <a:off x="3296051" y="6441175"/>
                  <a:ext cx="1985400" cy="432360"/>
                </a:xfrm>
                <a:prstGeom prst="rect">
                  <a:avLst/>
                </a:prstGeom>
              </p:spPr>
            </p:pic>
          </mc:Fallback>
        </mc:AlternateContent>
      </p:grpSp>
      <p:grpSp>
        <p:nvGrpSpPr>
          <p:cNvPr id="289" name="Group 288">
            <a:extLst>
              <a:ext uri="{FF2B5EF4-FFF2-40B4-BE49-F238E27FC236}">
                <a16:creationId xmlns:a16="http://schemas.microsoft.com/office/drawing/2014/main" id="{4E628BB9-BC9C-B7EB-23A5-4A22DBC6DECF}"/>
              </a:ext>
            </a:extLst>
          </p:cNvPr>
          <p:cNvGrpSpPr/>
          <p:nvPr/>
        </p:nvGrpSpPr>
        <p:grpSpPr>
          <a:xfrm>
            <a:off x="917531" y="4951495"/>
            <a:ext cx="1652760" cy="500400"/>
            <a:chOff x="917531" y="4951495"/>
            <a:chExt cx="1652760" cy="500400"/>
          </a:xfrm>
        </p:grpSpPr>
        <mc:AlternateContent xmlns:mc="http://schemas.openxmlformats.org/markup-compatibility/2006" xmlns:p14="http://schemas.microsoft.com/office/powerpoint/2010/main">
          <mc:Choice Requires="p14">
            <p:contentPart p14:bwMode="auto" r:id="rId458">
              <p14:nvContentPartPr>
                <p14:cNvPr id="280" name="Ink 279">
                  <a:extLst>
                    <a:ext uri="{FF2B5EF4-FFF2-40B4-BE49-F238E27FC236}">
                      <a16:creationId xmlns:a16="http://schemas.microsoft.com/office/drawing/2014/main" id="{B360E6D7-1685-5109-8C4F-F9FA40775B3C}"/>
                    </a:ext>
                  </a:extLst>
                </p14:cNvPr>
                <p14:cNvContentPartPr/>
                <p14:nvPr/>
              </p14:nvContentPartPr>
              <p14:xfrm>
                <a:off x="917531" y="5055535"/>
                <a:ext cx="271440" cy="396360"/>
              </p14:xfrm>
            </p:contentPart>
          </mc:Choice>
          <mc:Fallback xmlns="">
            <p:pic>
              <p:nvPicPr>
                <p:cNvPr id="280" name="Ink 279">
                  <a:extLst>
                    <a:ext uri="{FF2B5EF4-FFF2-40B4-BE49-F238E27FC236}">
                      <a16:creationId xmlns:a16="http://schemas.microsoft.com/office/drawing/2014/main" id="{B360E6D7-1685-5109-8C4F-F9FA40775B3C}"/>
                    </a:ext>
                  </a:extLst>
                </p:cNvPr>
                <p:cNvPicPr/>
                <p:nvPr/>
              </p:nvPicPr>
              <p:blipFill>
                <a:blip r:embed="rId459"/>
                <a:stretch>
                  <a:fillRect/>
                </a:stretch>
              </p:blipFill>
              <p:spPr>
                <a:xfrm>
                  <a:off x="908891" y="5046535"/>
                  <a:ext cx="289080" cy="41400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281" name="Ink 280">
                  <a:extLst>
                    <a:ext uri="{FF2B5EF4-FFF2-40B4-BE49-F238E27FC236}">
                      <a16:creationId xmlns:a16="http://schemas.microsoft.com/office/drawing/2014/main" id="{80749A57-8D18-63E6-1260-52CD716E8FF5}"/>
                    </a:ext>
                  </a:extLst>
                </p14:cNvPr>
                <p14:cNvContentPartPr/>
                <p14:nvPr/>
              </p14:nvContentPartPr>
              <p14:xfrm>
                <a:off x="1345931" y="5210695"/>
                <a:ext cx="127080" cy="25920"/>
              </p14:xfrm>
            </p:contentPart>
          </mc:Choice>
          <mc:Fallback xmlns="">
            <p:pic>
              <p:nvPicPr>
                <p:cNvPr id="281" name="Ink 280">
                  <a:extLst>
                    <a:ext uri="{FF2B5EF4-FFF2-40B4-BE49-F238E27FC236}">
                      <a16:creationId xmlns:a16="http://schemas.microsoft.com/office/drawing/2014/main" id="{80749A57-8D18-63E6-1260-52CD716E8FF5}"/>
                    </a:ext>
                  </a:extLst>
                </p:cNvPr>
                <p:cNvPicPr/>
                <p:nvPr/>
              </p:nvPicPr>
              <p:blipFill>
                <a:blip r:embed="rId461"/>
                <a:stretch>
                  <a:fillRect/>
                </a:stretch>
              </p:blipFill>
              <p:spPr>
                <a:xfrm>
                  <a:off x="1336931" y="5202055"/>
                  <a:ext cx="14472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282" name="Ink 281">
                  <a:extLst>
                    <a:ext uri="{FF2B5EF4-FFF2-40B4-BE49-F238E27FC236}">
                      <a16:creationId xmlns:a16="http://schemas.microsoft.com/office/drawing/2014/main" id="{8E0042F4-DC64-6B8E-851D-DDED9271AEAC}"/>
                    </a:ext>
                  </a:extLst>
                </p14:cNvPr>
                <p14:cNvContentPartPr/>
                <p14:nvPr/>
              </p14:nvContentPartPr>
              <p14:xfrm>
                <a:off x="1353491" y="5295655"/>
                <a:ext cx="133560" cy="25560"/>
              </p14:xfrm>
            </p:contentPart>
          </mc:Choice>
          <mc:Fallback xmlns="">
            <p:pic>
              <p:nvPicPr>
                <p:cNvPr id="282" name="Ink 281">
                  <a:extLst>
                    <a:ext uri="{FF2B5EF4-FFF2-40B4-BE49-F238E27FC236}">
                      <a16:creationId xmlns:a16="http://schemas.microsoft.com/office/drawing/2014/main" id="{8E0042F4-DC64-6B8E-851D-DDED9271AEAC}"/>
                    </a:ext>
                  </a:extLst>
                </p:cNvPr>
                <p:cNvPicPr/>
                <p:nvPr/>
              </p:nvPicPr>
              <p:blipFill>
                <a:blip r:embed="rId463"/>
                <a:stretch>
                  <a:fillRect/>
                </a:stretch>
              </p:blipFill>
              <p:spPr>
                <a:xfrm>
                  <a:off x="1344491" y="5286655"/>
                  <a:ext cx="15120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283" name="Ink 282">
                  <a:extLst>
                    <a:ext uri="{FF2B5EF4-FFF2-40B4-BE49-F238E27FC236}">
                      <a16:creationId xmlns:a16="http://schemas.microsoft.com/office/drawing/2014/main" id="{75272EF9-DF5D-7C01-EF5A-198AEA22E3F3}"/>
                    </a:ext>
                  </a:extLst>
                </p14:cNvPr>
                <p14:cNvContentPartPr/>
                <p14:nvPr/>
              </p14:nvContentPartPr>
              <p14:xfrm>
                <a:off x="1644371" y="5127535"/>
                <a:ext cx="258120" cy="201960"/>
              </p14:xfrm>
            </p:contentPart>
          </mc:Choice>
          <mc:Fallback xmlns="">
            <p:pic>
              <p:nvPicPr>
                <p:cNvPr id="283" name="Ink 282">
                  <a:extLst>
                    <a:ext uri="{FF2B5EF4-FFF2-40B4-BE49-F238E27FC236}">
                      <a16:creationId xmlns:a16="http://schemas.microsoft.com/office/drawing/2014/main" id="{75272EF9-DF5D-7C01-EF5A-198AEA22E3F3}"/>
                    </a:ext>
                  </a:extLst>
                </p:cNvPr>
                <p:cNvPicPr/>
                <p:nvPr/>
              </p:nvPicPr>
              <p:blipFill>
                <a:blip r:embed="rId465"/>
                <a:stretch>
                  <a:fillRect/>
                </a:stretch>
              </p:blipFill>
              <p:spPr>
                <a:xfrm>
                  <a:off x="1635731" y="5118535"/>
                  <a:ext cx="27576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284" name="Ink 283">
                  <a:extLst>
                    <a:ext uri="{FF2B5EF4-FFF2-40B4-BE49-F238E27FC236}">
                      <a16:creationId xmlns:a16="http://schemas.microsoft.com/office/drawing/2014/main" id="{D9819756-2B55-0789-0AB0-228EECF9F462}"/>
                    </a:ext>
                  </a:extLst>
                </p14:cNvPr>
                <p14:cNvContentPartPr/>
                <p14:nvPr/>
              </p14:nvContentPartPr>
              <p14:xfrm>
                <a:off x="1959011" y="5301055"/>
                <a:ext cx="126720" cy="75600"/>
              </p14:xfrm>
            </p:contentPart>
          </mc:Choice>
          <mc:Fallback xmlns="">
            <p:pic>
              <p:nvPicPr>
                <p:cNvPr id="284" name="Ink 283">
                  <a:extLst>
                    <a:ext uri="{FF2B5EF4-FFF2-40B4-BE49-F238E27FC236}">
                      <a16:creationId xmlns:a16="http://schemas.microsoft.com/office/drawing/2014/main" id="{D9819756-2B55-0789-0AB0-228EECF9F462}"/>
                    </a:ext>
                  </a:extLst>
                </p:cNvPr>
                <p:cNvPicPr/>
                <p:nvPr/>
              </p:nvPicPr>
              <p:blipFill>
                <a:blip r:embed="rId467"/>
                <a:stretch>
                  <a:fillRect/>
                </a:stretch>
              </p:blipFill>
              <p:spPr>
                <a:xfrm>
                  <a:off x="1950371" y="5292415"/>
                  <a:ext cx="1443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285" name="Ink 284">
                  <a:extLst>
                    <a:ext uri="{FF2B5EF4-FFF2-40B4-BE49-F238E27FC236}">
                      <a16:creationId xmlns:a16="http://schemas.microsoft.com/office/drawing/2014/main" id="{292E9803-4A51-3B5B-DF09-702A6EE9D1DD}"/>
                    </a:ext>
                  </a:extLst>
                </p14:cNvPr>
                <p14:cNvContentPartPr/>
                <p14:nvPr/>
              </p14:nvContentPartPr>
              <p14:xfrm>
                <a:off x="2276531" y="5055175"/>
                <a:ext cx="147960" cy="245520"/>
              </p14:xfrm>
            </p:contentPart>
          </mc:Choice>
          <mc:Fallback xmlns="">
            <p:pic>
              <p:nvPicPr>
                <p:cNvPr id="285" name="Ink 284">
                  <a:extLst>
                    <a:ext uri="{FF2B5EF4-FFF2-40B4-BE49-F238E27FC236}">
                      <a16:creationId xmlns:a16="http://schemas.microsoft.com/office/drawing/2014/main" id="{292E9803-4A51-3B5B-DF09-702A6EE9D1DD}"/>
                    </a:ext>
                  </a:extLst>
                </p:cNvPr>
                <p:cNvPicPr/>
                <p:nvPr/>
              </p:nvPicPr>
              <p:blipFill>
                <a:blip r:embed="rId469"/>
                <a:stretch>
                  <a:fillRect/>
                </a:stretch>
              </p:blipFill>
              <p:spPr>
                <a:xfrm>
                  <a:off x="2267531" y="5046535"/>
                  <a:ext cx="16560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286" name="Ink 285">
                  <a:extLst>
                    <a:ext uri="{FF2B5EF4-FFF2-40B4-BE49-F238E27FC236}">
                      <a16:creationId xmlns:a16="http://schemas.microsoft.com/office/drawing/2014/main" id="{697EE942-796C-5003-3F9C-20903F977724}"/>
                    </a:ext>
                  </a:extLst>
                </p14:cNvPr>
                <p14:cNvContentPartPr/>
                <p14:nvPr/>
              </p14:nvContentPartPr>
              <p14:xfrm>
                <a:off x="2320091" y="5229415"/>
                <a:ext cx="70560" cy="7200"/>
              </p14:xfrm>
            </p:contentPart>
          </mc:Choice>
          <mc:Fallback xmlns="">
            <p:pic>
              <p:nvPicPr>
                <p:cNvPr id="286" name="Ink 285">
                  <a:extLst>
                    <a:ext uri="{FF2B5EF4-FFF2-40B4-BE49-F238E27FC236}">
                      <a16:creationId xmlns:a16="http://schemas.microsoft.com/office/drawing/2014/main" id="{697EE942-796C-5003-3F9C-20903F977724}"/>
                    </a:ext>
                  </a:extLst>
                </p:cNvPr>
                <p:cNvPicPr/>
                <p:nvPr/>
              </p:nvPicPr>
              <p:blipFill>
                <a:blip r:embed="rId471"/>
                <a:stretch>
                  <a:fillRect/>
                </a:stretch>
              </p:blipFill>
              <p:spPr>
                <a:xfrm>
                  <a:off x="2311091" y="5220415"/>
                  <a:ext cx="8820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287" name="Ink 286">
                  <a:extLst>
                    <a:ext uri="{FF2B5EF4-FFF2-40B4-BE49-F238E27FC236}">
                      <a16:creationId xmlns:a16="http://schemas.microsoft.com/office/drawing/2014/main" id="{6D1E2C77-6F76-C38A-0B9C-2810803B9744}"/>
                    </a:ext>
                  </a:extLst>
                </p14:cNvPr>
                <p14:cNvContentPartPr/>
                <p14:nvPr/>
              </p14:nvContentPartPr>
              <p14:xfrm>
                <a:off x="2491091" y="4951495"/>
                <a:ext cx="79200" cy="104400"/>
              </p14:xfrm>
            </p:contentPart>
          </mc:Choice>
          <mc:Fallback xmlns="">
            <p:pic>
              <p:nvPicPr>
                <p:cNvPr id="287" name="Ink 286">
                  <a:extLst>
                    <a:ext uri="{FF2B5EF4-FFF2-40B4-BE49-F238E27FC236}">
                      <a16:creationId xmlns:a16="http://schemas.microsoft.com/office/drawing/2014/main" id="{6D1E2C77-6F76-C38A-0B9C-2810803B9744}"/>
                    </a:ext>
                  </a:extLst>
                </p:cNvPr>
                <p:cNvPicPr/>
                <p:nvPr/>
              </p:nvPicPr>
              <p:blipFill>
                <a:blip r:embed="rId473"/>
                <a:stretch>
                  <a:fillRect/>
                </a:stretch>
              </p:blipFill>
              <p:spPr>
                <a:xfrm>
                  <a:off x="2482451" y="4942855"/>
                  <a:ext cx="96840" cy="122040"/>
                </a:xfrm>
                <a:prstGeom prst="rect">
                  <a:avLst/>
                </a:prstGeom>
              </p:spPr>
            </p:pic>
          </mc:Fallback>
        </mc:AlternateContent>
      </p:grpSp>
      <p:grpSp>
        <p:nvGrpSpPr>
          <p:cNvPr id="303" name="Group 302">
            <a:extLst>
              <a:ext uri="{FF2B5EF4-FFF2-40B4-BE49-F238E27FC236}">
                <a16:creationId xmlns:a16="http://schemas.microsoft.com/office/drawing/2014/main" id="{E23B20CE-BC38-01B0-32FD-F5FF8D6596A4}"/>
              </a:ext>
            </a:extLst>
          </p:cNvPr>
          <p:cNvGrpSpPr/>
          <p:nvPr/>
        </p:nvGrpSpPr>
        <p:grpSpPr>
          <a:xfrm>
            <a:off x="2818331" y="4786975"/>
            <a:ext cx="1393200" cy="450720"/>
            <a:chOff x="2818331" y="4786975"/>
            <a:chExt cx="1393200" cy="450720"/>
          </a:xfrm>
        </p:grpSpPr>
        <mc:AlternateContent xmlns:mc="http://schemas.openxmlformats.org/markup-compatibility/2006" xmlns:p14="http://schemas.microsoft.com/office/powerpoint/2010/main">
          <mc:Choice Requires="p14">
            <p:contentPart p14:bwMode="auto" r:id="rId474">
              <p14:nvContentPartPr>
                <p14:cNvPr id="290" name="Ink 289">
                  <a:extLst>
                    <a:ext uri="{FF2B5EF4-FFF2-40B4-BE49-F238E27FC236}">
                      <a16:creationId xmlns:a16="http://schemas.microsoft.com/office/drawing/2014/main" id="{729AC8EB-D70B-1909-D4FA-C62233EEF2E2}"/>
                    </a:ext>
                  </a:extLst>
                </p14:cNvPr>
                <p14:cNvContentPartPr/>
                <p14:nvPr/>
              </p14:nvContentPartPr>
              <p14:xfrm>
                <a:off x="2819411" y="4879135"/>
                <a:ext cx="150480" cy="289800"/>
              </p14:xfrm>
            </p:contentPart>
          </mc:Choice>
          <mc:Fallback xmlns="">
            <p:pic>
              <p:nvPicPr>
                <p:cNvPr id="290" name="Ink 289">
                  <a:extLst>
                    <a:ext uri="{FF2B5EF4-FFF2-40B4-BE49-F238E27FC236}">
                      <a16:creationId xmlns:a16="http://schemas.microsoft.com/office/drawing/2014/main" id="{729AC8EB-D70B-1909-D4FA-C62233EEF2E2}"/>
                    </a:ext>
                  </a:extLst>
                </p:cNvPr>
                <p:cNvPicPr/>
                <p:nvPr/>
              </p:nvPicPr>
              <p:blipFill>
                <a:blip r:embed="rId475"/>
                <a:stretch>
                  <a:fillRect/>
                </a:stretch>
              </p:blipFill>
              <p:spPr>
                <a:xfrm>
                  <a:off x="2810771" y="4870495"/>
                  <a:ext cx="168120" cy="30744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291" name="Ink 290">
                  <a:extLst>
                    <a:ext uri="{FF2B5EF4-FFF2-40B4-BE49-F238E27FC236}">
                      <a16:creationId xmlns:a16="http://schemas.microsoft.com/office/drawing/2014/main" id="{D388E1F4-A0AB-E6A6-EB3C-E409FE9382AB}"/>
                    </a:ext>
                  </a:extLst>
                </p14:cNvPr>
                <p14:cNvContentPartPr/>
                <p14:nvPr/>
              </p14:nvContentPartPr>
              <p14:xfrm>
                <a:off x="2818331" y="4876975"/>
                <a:ext cx="223200" cy="52560"/>
              </p14:xfrm>
            </p:contentPart>
          </mc:Choice>
          <mc:Fallback xmlns="">
            <p:pic>
              <p:nvPicPr>
                <p:cNvPr id="291" name="Ink 290">
                  <a:extLst>
                    <a:ext uri="{FF2B5EF4-FFF2-40B4-BE49-F238E27FC236}">
                      <a16:creationId xmlns:a16="http://schemas.microsoft.com/office/drawing/2014/main" id="{D388E1F4-A0AB-E6A6-EB3C-E409FE9382AB}"/>
                    </a:ext>
                  </a:extLst>
                </p:cNvPr>
                <p:cNvPicPr/>
                <p:nvPr/>
              </p:nvPicPr>
              <p:blipFill>
                <a:blip r:embed="rId477"/>
                <a:stretch>
                  <a:fillRect/>
                </a:stretch>
              </p:blipFill>
              <p:spPr>
                <a:xfrm>
                  <a:off x="2809331" y="4867975"/>
                  <a:ext cx="24084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292" name="Ink 291">
                  <a:extLst>
                    <a:ext uri="{FF2B5EF4-FFF2-40B4-BE49-F238E27FC236}">
                      <a16:creationId xmlns:a16="http://schemas.microsoft.com/office/drawing/2014/main" id="{19D9782A-641D-DDFB-FCFA-1FFF7B6609BC}"/>
                    </a:ext>
                  </a:extLst>
                </p14:cNvPr>
                <p14:cNvContentPartPr/>
                <p14:nvPr/>
              </p14:nvContentPartPr>
              <p14:xfrm>
                <a:off x="2832731" y="4786975"/>
                <a:ext cx="191160" cy="21240"/>
              </p14:xfrm>
            </p:contentPart>
          </mc:Choice>
          <mc:Fallback xmlns="">
            <p:pic>
              <p:nvPicPr>
                <p:cNvPr id="292" name="Ink 291">
                  <a:extLst>
                    <a:ext uri="{FF2B5EF4-FFF2-40B4-BE49-F238E27FC236}">
                      <a16:creationId xmlns:a16="http://schemas.microsoft.com/office/drawing/2014/main" id="{19D9782A-641D-DDFB-FCFA-1FFF7B6609BC}"/>
                    </a:ext>
                  </a:extLst>
                </p:cNvPr>
                <p:cNvPicPr/>
                <p:nvPr/>
              </p:nvPicPr>
              <p:blipFill>
                <a:blip r:embed="rId479"/>
                <a:stretch>
                  <a:fillRect/>
                </a:stretch>
              </p:blipFill>
              <p:spPr>
                <a:xfrm>
                  <a:off x="2823731" y="4778335"/>
                  <a:ext cx="20880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293" name="Ink 292">
                  <a:extLst>
                    <a:ext uri="{FF2B5EF4-FFF2-40B4-BE49-F238E27FC236}">
                      <a16:creationId xmlns:a16="http://schemas.microsoft.com/office/drawing/2014/main" id="{A2675943-4602-762E-1E3D-C4EFABB518B4}"/>
                    </a:ext>
                  </a:extLst>
                </p14:cNvPr>
                <p14:cNvContentPartPr/>
                <p14:nvPr/>
              </p14:nvContentPartPr>
              <p14:xfrm>
                <a:off x="3114971" y="5032855"/>
                <a:ext cx="11520" cy="32400"/>
              </p14:xfrm>
            </p:contentPart>
          </mc:Choice>
          <mc:Fallback xmlns="">
            <p:pic>
              <p:nvPicPr>
                <p:cNvPr id="293" name="Ink 292">
                  <a:extLst>
                    <a:ext uri="{FF2B5EF4-FFF2-40B4-BE49-F238E27FC236}">
                      <a16:creationId xmlns:a16="http://schemas.microsoft.com/office/drawing/2014/main" id="{A2675943-4602-762E-1E3D-C4EFABB518B4}"/>
                    </a:ext>
                  </a:extLst>
                </p:cNvPr>
                <p:cNvPicPr/>
                <p:nvPr/>
              </p:nvPicPr>
              <p:blipFill>
                <a:blip r:embed="rId481"/>
                <a:stretch>
                  <a:fillRect/>
                </a:stretch>
              </p:blipFill>
              <p:spPr>
                <a:xfrm>
                  <a:off x="3106331" y="5023855"/>
                  <a:ext cx="2916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294" name="Ink 293">
                  <a:extLst>
                    <a:ext uri="{FF2B5EF4-FFF2-40B4-BE49-F238E27FC236}">
                      <a16:creationId xmlns:a16="http://schemas.microsoft.com/office/drawing/2014/main" id="{AD3C16B7-B5FF-3CCB-31C5-35A1F12BF566}"/>
                    </a:ext>
                  </a:extLst>
                </p14:cNvPr>
                <p14:cNvContentPartPr/>
                <p14:nvPr/>
              </p14:nvContentPartPr>
              <p14:xfrm>
                <a:off x="3252851" y="4910095"/>
                <a:ext cx="153360" cy="208440"/>
              </p14:xfrm>
            </p:contentPart>
          </mc:Choice>
          <mc:Fallback xmlns="">
            <p:pic>
              <p:nvPicPr>
                <p:cNvPr id="294" name="Ink 293">
                  <a:extLst>
                    <a:ext uri="{FF2B5EF4-FFF2-40B4-BE49-F238E27FC236}">
                      <a16:creationId xmlns:a16="http://schemas.microsoft.com/office/drawing/2014/main" id="{AD3C16B7-B5FF-3CCB-31C5-35A1F12BF566}"/>
                    </a:ext>
                  </a:extLst>
                </p:cNvPr>
                <p:cNvPicPr/>
                <p:nvPr/>
              </p:nvPicPr>
              <p:blipFill>
                <a:blip r:embed="rId483"/>
                <a:stretch>
                  <a:fillRect/>
                </a:stretch>
              </p:blipFill>
              <p:spPr>
                <a:xfrm>
                  <a:off x="3243851" y="4901455"/>
                  <a:ext cx="17100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295" name="Ink 294">
                  <a:extLst>
                    <a:ext uri="{FF2B5EF4-FFF2-40B4-BE49-F238E27FC236}">
                      <a16:creationId xmlns:a16="http://schemas.microsoft.com/office/drawing/2014/main" id="{8C2818B4-A640-4FF9-4ACB-403F67D92C38}"/>
                    </a:ext>
                  </a:extLst>
                </p14:cNvPr>
                <p14:cNvContentPartPr/>
                <p14:nvPr/>
              </p14:nvContentPartPr>
              <p14:xfrm>
                <a:off x="3280211" y="4898575"/>
                <a:ext cx="152640" cy="24480"/>
              </p14:xfrm>
            </p:contentPart>
          </mc:Choice>
          <mc:Fallback xmlns="">
            <p:pic>
              <p:nvPicPr>
                <p:cNvPr id="295" name="Ink 294">
                  <a:extLst>
                    <a:ext uri="{FF2B5EF4-FFF2-40B4-BE49-F238E27FC236}">
                      <a16:creationId xmlns:a16="http://schemas.microsoft.com/office/drawing/2014/main" id="{8C2818B4-A640-4FF9-4ACB-403F67D92C38}"/>
                    </a:ext>
                  </a:extLst>
                </p:cNvPr>
                <p:cNvPicPr/>
                <p:nvPr/>
              </p:nvPicPr>
              <p:blipFill>
                <a:blip r:embed="rId485"/>
                <a:stretch>
                  <a:fillRect/>
                </a:stretch>
              </p:blipFill>
              <p:spPr>
                <a:xfrm>
                  <a:off x="3271211" y="4889935"/>
                  <a:ext cx="17028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296" name="Ink 295">
                  <a:extLst>
                    <a:ext uri="{FF2B5EF4-FFF2-40B4-BE49-F238E27FC236}">
                      <a16:creationId xmlns:a16="http://schemas.microsoft.com/office/drawing/2014/main" id="{189973CA-7C84-48D5-68D0-E5B9085531FE}"/>
                    </a:ext>
                  </a:extLst>
                </p14:cNvPr>
                <p14:cNvContentPartPr/>
                <p14:nvPr/>
              </p14:nvContentPartPr>
              <p14:xfrm>
                <a:off x="3210011" y="4797415"/>
                <a:ext cx="209520" cy="8280"/>
              </p14:xfrm>
            </p:contentPart>
          </mc:Choice>
          <mc:Fallback xmlns="">
            <p:pic>
              <p:nvPicPr>
                <p:cNvPr id="296" name="Ink 295">
                  <a:extLst>
                    <a:ext uri="{FF2B5EF4-FFF2-40B4-BE49-F238E27FC236}">
                      <a16:creationId xmlns:a16="http://schemas.microsoft.com/office/drawing/2014/main" id="{189973CA-7C84-48D5-68D0-E5B9085531FE}"/>
                    </a:ext>
                  </a:extLst>
                </p:cNvPr>
                <p:cNvPicPr/>
                <p:nvPr/>
              </p:nvPicPr>
              <p:blipFill>
                <a:blip r:embed="rId487"/>
                <a:stretch>
                  <a:fillRect/>
                </a:stretch>
              </p:blipFill>
              <p:spPr>
                <a:xfrm>
                  <a:off x="3201011" y="4788775"/>
                  <a:ext cx="22716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298" name="Ink 297">
                  <a:extLst>
                    <a:ext uri="{FF2B5EF4-FFF2-40B4-BE49-F238E27FC236}">
                      <a16:creationId xmlns:a16="http://schemas.microsoft.com/office/drawing/2014/main" id="{62B6B7DA-4FFF-8E93-988A-259E013754E4}"/>
                    </a:ext>
                  </a:extLst>
                </p14:cNvPr>
                <p14:cNvContentPartPr/>
                <p14:nvPr/>
              </p14:nvContentPartPr>
              <p14:xfrm>
                <a:off x="3539771" y="4808935"/>
                <a:ext cx="271800" cy="410760"/>
              </p14:xfrm>
            </p:contentPart>
          </mc:Choice>
          <mc:Fallback xmlns="">
            <p:pic>
              <p:nvPicPr>
                <p:cNvPr id="298" name="Ink 297">
                  <a:extLst>
                    <a:ext uri="{FF2B5EF4-FFF2-40B4-BE49-F238E27FC236}">
                      <a16:creationId xmlns:a16="http://schemas.microsoft.com/office/drawing/2014/main" id="{62B6B7DA-4FFF-8E93-988A-259E013754E4}"/>
                    </a:ext>
                  </a:extLst>
                </p:cNvPr>
                <p:cNvPicPr/>
                <p:nvPr/>
              </p:nvPicPr>
              <p:blipFill>
                <a:blip r:embed="rId489"/>
                <a:stretch>
                  <a:fillRect/>
                </a:stretch>
              </p:blipFill>
              <p:spPr>
                <a:xfrm>
                  <a:off x="3531131" y="4799935"/>
                  <a:ext cx="289440" cy="42840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299" name="Ink 298">
                  <a:extLst>
                    <a:ext uri="{FF2B5EF4-FFF2-40B4-BE49-F238E27FC236}">
                      <a16:creationId xmlns:a16="http://schemas.microsoft.com/office/drawing/2014/main" id="{6F4990AA-5686-E82B-B491-F59AEFD76302}"/>
                    </a:ext>
                  </a:extLst>
                </p14:cNvPr>
                <p14:cNvContentPartPr/>
                <p14:nvPr/>
              </p14:nvContentPartPr>
              <p14:xfrm>
                <a:off x="3791411" y="5003335"/>
                <a:ext cx="113400" cy="182520"/>
              </p14:xfrm>
            </p:contentPart>
          </mc:Choice>
          <mc:Fallback xmlns="">
            <p:pic>
              <p:nvPicPr>
                <p:cNvPr id="299" name="Ink 298">
                  <a:extLst>
                    <a:ext uri="{FF2B5EF4-FFF2-40B4-BE49-F238E27FC236}">
                      <a16:creationId xmlns:a16="http://schemas.microsoft.com/office/drawing/2014/main" id="{6F4990AA-5686-E82B-B491-F59AEFD76302}"/>
                    </a:ext>
                  </a:extLst>
                </p:cNvPr>
                <p:cNvPicPr/>
                <p:nvPr/>
              </p:nvPicPr>
              <p:blipFill>
                <a:blip r:embed="rId491"/>
                <a:stretch>
                  <a:fillRect/>
                </a:stretch>
              </p:blipFill>
              <p:spPr>
                <a:xfrm>
                  <a:off x="3782771" y="4994695"/>
                  <a:ext cx="13104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300" name="Ink 299">
                  <a:extLst>
                    <a:ext uri="{FF2B5EF4-FFF2-40B4-BE49-F238E27FC236}">
                      <a16:creationId xmlns:a16="http://schemas.microsoft.com/office/drawing/2014/main" id="{77DAE17F-398A-41DB-5EA8-D01237923A3F}"/>
                    </a:ext>
                  </a:extLst>
                </p14:cNvPr>
                <p14:cNvContentPartPr/>
                <p14:nvPr/>
              </p14:nvContentPartPr>
              <p14:xfrm>
                <a:off x="3756491" y="5013415"/>
                <a:ext cx="227520" cy="25560"/>
              </p14:xfrm>
            </p:contentPart>
          </mc:Choice>
          <mc:Fallback xmlns="">
            <p:pic>
              <p:nvPicPr>
                <p:cNvPr id="300" name="Ink 299">
                  <a:extLst>
                    <a:ext uri="{FF2B5EF4-FFF2-40B4-BE49-F238E27FC236}">
                      <a16:creationId xmlns:a16="http://schemas.microsoft.com/office/drawing/2014/main" id="{77DAE17F-398A-41DB-5EA8-D01237923A3F}"/>
                    </a:ext>
                  </a:extLst>
                </p:cNvPr>
                <p:cNvPicPr/>
                <p:nvPr/>
              </p:nvPicPr>
              <p:blipFill>
                <a:blip r:embed="rId493"/>
                <a:stretch>
                  <a:fillRect/>
                </a:stretch>
              </p:blipFill>
              <p:spPr>
                <a:xfrm>
                  <a:off x="3747491" y="5004775"/>
                  <a:ext cx="24516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301" name="Ink 300">
                  <a:extLst>
                    <a:ext uri="{FF2B5EF4-FFF2-40B4-BE49-F238E27FC236}">
                      <a16:creationId xmlns:a16="http://schemas.microsoft.com/office/drawing/2014/main" id="{A9124B5F-CE39-4372-9FD0-0AB24EEF0E71}"/>
                    </a:ext>
                  </a:extLst>
                </p14:cNvPr>
                <p14:cNvContentPartPr/>
                <p14:nvPr/>
              </p14:nvContentPartPr>
              <p14:xfrm>
                <a:off x="4039811" y="5019895"/>
                <a:ext cx="140040" cy="217800"/>
              </p14:xfrm>
            </p:contentPart>
          </mc:Choice>
          <mc:Fallback xmlns="">
            <p:pic>
              <p:nvPicPr>
                <p:cNvPr id="301" name="Ink 300">
                  <a:extLst>
                    <a:ext uri="{FF2B5EF4-FFF2-40B4-BE49-F238E27FC236}">
                      <a16:creationId xmlns:a16="http://schemas.microsoft.com/office/drawing/2014/main" id="{A9124B5F-CE39-4372-9FD0-0AB24EEF0E71}"/>
                    </a:ext>
                  </a:extLst>
                </p:cNvPr>
                <p:cNvPicPr/>
                <p:nvPr/>
              </p:nvPicPr>
              <p:blipFill>
                <a:blip r:embed="rId495"/>
                <a:stretch>
                  <a:fillRect/>
                </a:stretch>
              </p:blipFill>
              <p:spPr>
                <a:xfrm>
                  <a:off x="4030811" y="5010895"/>
                  <a:ext cx="15768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302" name="Ink 301">
                  <a:extLst>
                    <a:ext uri="{FF2B5EF4-FFF2-40B4-BE49-F238E27FC236}">
                      <a16:creationId xmlns:a16="http://schemas.microsoft.com/office/drawing/2014/main" id="{205992D8-A68E-1259-616A-A78C05F02564}"/>
                    </a:ext>
                  </a:extLst>
                </p14:cNvPr>
                <p14:cNvContentPartPr/>
                <p14:nvPr/>
              </p14:nvContentPartPr>
              <p14:xfrm>
                <a:off x="4015331" y="5009095"/>
                <a:ext cx="196200" cy="20880"/>
              </p14:xfrm>
            </p:contentPart>
          </mc:Choice>
          <mc:Fallback xmlns="">
            <p:pic>
              <p:nvPicPr>
                <p:cNvPr id="302" name="Ink 301">
                  <a:extLst>
                    <a:ext uri="{FF2B5EF4-FFF2-40B4-BE49-F238E27FC236}">
                      <a16:creationId xmlns:a16="http://schemas.microsoft.com/office/drawing/2014/main" id="{205992D8-A68E-1259-616A-A78C05F02564}"/>
                    </a:ext>
                  </a:extLst>
                </p:cNvPr>
                <p:cNvPicPr/>
                <p:nvPr/>
              </p:nvPicPr>
              <p:blipFill>
                <a:blip r:embed="rId497"/>
                <a:stretch>
                  <a:fillRect/>
                </a:stretch>
              </p:blipFill>
              <p:spPr>
                <a:xfrm>
                  <a:off x="4006331" y="5000455"/>
                  <a:ext cx="213840" cy="38520"/>
                </a:xfrm>
                <a:prstGeom prst="rect">
                  <a:avLst/>
                </a:prstGeom>
              </p:spPr>
            </p:pic>
          </mc:Fallback>
        </mc:AlternateContent>
      </p:grpSp>
      <p:grpSp>
        <p:nvGrpSpPr>
          <p:cNvPr id="324" name="Group 323">
            <a:extLst>
              <a:ext uri="{FF2B5EF4-FFF2-40B4-BE49-F238E27FC236}">
                <a16:creationId xmlns:a16="http://schemas.microsoft.com/office/drawing/2014/main" id="{6AD7ED1D-9A6E-88CA-46CA-7FC609723F0F}"/>
              </a:ext>
            </a:extLst>
          </p:cNvPr>
          <p:cNvGrpSpPr/>
          <p:nvPr/>
        </p:nvGrpSpPr>
        <p:grpSpPr>
          <a:xfrm>
            <a:off x="3599171" y="6441895"/>
            <a:ext cx="2145240" cy="379800"/>
            <a:chOff x="3599171" y="6441895"/>
            <a:chExt cx="2145240" cy="379800"/>
          </a:xfrm>
        </p:grpSpPr>
        <mc:AlternateContent xmlns:mc="http://schemas.openxmlformats.org/markup-compatibility/2006" xmlns:p14="http://schemas.microsoft.com/office/powerpoint/2010/main">
          <mc:Choice Requires="p14">
            <p:contentPart p14:bwMode="auto" r:id="rId498">
              <p14:nvContentPartPr>
                <p14:cNvPr id="304" name="Ink 303">
                  <a:extLst>
                    <a:ext uri="{FF2B5EF4-FFF2-40B4-BE49-F238E27FC236}">
                      <a16:creationId xmlns:a16="http://schemas.microsoft.com/office/drawing/2014/main" id="{B378ED54-CEFF-6BFE-506A-061C5A7991B4}"/>
                    </a:ext>
                  </a:extLst>
                </p14:cNvPr>
                <p14:cNvContentPartPr/>
                <p14:nvPr/>
              </p14:nvContentPartPr>
              <p14:xfrm>
                <a:off x="3606011" y="6597415"/>
                <a:ext cx="173880" cy="149400"/>
              </p14:xfrm>
            </p:contentPart>
          </mc:Choice>
          <mc:Fallback xmlns="">
            <p:pic>
              <p:nvPicPr>
                <p:cNvPr id="304" name="Ink 303">
                  <a:extLst>
                    <a:ext uri="{FF2B5EF4-FFF2-40B4-BE49-F238E27FC236}">
                      <a16:creationId xmlns:a16="http://schemas.microsoft.com/office/drawing/2014/main" id="{B378ED54-CEFF-6BFE-506A-061C5A7991B4}"/>
                    </a:ext>
                  </a:extLst>
                </p:cNvPr>
                <p:cNvPicPr/>
                <p:nvPr/>
              </p:nvPicPr>
              <p:blipFill>
                <a:blip r:embed="rId499"/>
                <a:stretch>
                  <a:fillRect/>
                </a:stretch>
              </p:blipFill>
              <p:spPr>
                <a:xfrm>
                  <a:off x="3597371" y="6588415"/>
                  <a:ext cx="19152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305" name="Ink 304">
                  <a:extLst>
                    <a:ext uri="{FF2B5EF4-FFF2-40B4-BE49-F238E27FC236}">
                      <a16:creationId xmlns:a16="http://schemas.microsoft.com/office/drawing/2014/main" id="{F943455D-9899-C1DC-E1A5-58AB4E4BF5CB}"/>
                    </a:ext>
                  </a:extLst>
                </p14:cNvPr>
                <p14:cNvContentPartPr/>
                <p14:nvPr/>
              </p14:nvContentPartPr>
              <p14:xfrm>
                <a:off x="3599171" y="6587695"/>
                <a:ext cx="196200" cy="62280"/>
              </p14:xfrm>
            </p:contentPart>
          </mc:Choice>
          <mc:Fallback xmlns="">
            <p:pic>
              <p:nvPicPr>
                <p:cNvPr id="305" name="Ink 304">
                  <a:extLst>
                    <a:ext uri="{FF2B5EF4-FFF2-40B4-BE49-F238E27FC236}">
                      <a16:creationId xmlns:a16="http://schemas.microsoft.com/office/drawing/2014/main" id="{F943455D-9899-C1DC-E1A5-58AB4E4BF5CB}"/>
                    </a:ext>
                  </a:extLst>
                </p:cNvPr>
                <p:cNvPicPr/>
                <p:nvPr/>
              </p:nvPicPr>
              <p:blipFill>
                <a:blip r:embed="rId501"/>
                <a:stretch>
                  <a:fillRect/>
                </a:stretch>
              </p:blipFill>
              <p:spPr>
                <a:xfrm>
                  <a:off x="3590171" y="6579055"/>
                  <a:ext cx="21384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306" name="Ink 305">
                  <a:extLst>
                    <a:ext uri="{FF2B5EF4-FFF2-40B4-BE49-F238E27FC236}">
                      <a16:creationId xmlns:a16="http://schemas.microsoft.com/office/drawing/2014/main" id="{D1D9A22B-323E-F9FB-772E-5AB7130440DE}"/>
                    </a:ext>
                  </a:extLst>
                </p14:cNvPr>
                <p14:cNvContentPartPr/>
                <p14:nvPr/>
              </p14:nvContentPartPr>
              <p14:xfrm>
                <a:off x="3839291" y="6494455"/>
                <a:ext cx="100080" cy="258480"/>
              </p14:xfrm>
            </p:contentPart>
          </mc:Choice>
          <mc:Fallback xmlns="">
            <p:pic>
              <p:nvPicPr>
                <p:cNvPr id="306" name="Ink 305">
                  <a:extLst>
                    <a:ext uri="{FF2B5EF4-FFF2-40B4-BE49-F238E27FC236}">
                      <a16:creationId xmlns:a16="http://schemas.microsoft.com/office/drawing/2014/main" id="{D1D9A22B-323E-F9FB-772E-5AB7130440DE}"/>
                    </a:ext>
                  </a:extLst>
                </p:cNvPr>
                <p:cNvPicPr/>
                <p:nvPr/>
              </p:nvPicPr>
              <p:blipFill>
                <a:blip r:embed="rId503"/>
                <a:stretch>
                  <a:fillRect/>
                </a:stretch>
              </p:blipFill>
              <p:spPr>
                <a:xfrm>
                  <a:off x="3830651" y="6485455"/>
                  <a:ext cx="117720" cy="27612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307" name="Ink 306">
                  <a:extLst>
                    <a:ext uri="{FF2B5EF4-FFF2-40B4-BE49-F238E27FC236}">
                      <a16:creationId xmlns:a16="http://schemas.microsoft.com/office/drawing/2014/main" id="{62D4D010-BC5E-61F2-C019-305373929500}"/>
                    </a:ext>
                  </a:extLst>
                </p14:cNvPr>
                <p14:cNvContentPartPr/>
                <p14:nvPr/>
              </p14:nvContentPartPr>
              <p14:xfrm>
                <a:off x="3989771" y="6564295"/>
                <a:ext cx="68040" cy="168120"/>
              </p14:xfrm>
            </p:contentPart>
          </mc:Choice>
          <mc:Fallback xmlns="">
            <p:pic>
              <p:nvPicPr>
                <p:cNvPr id="307" name="Ink 306">
                  <a:extLst>
                    <a:ext uri="{FF2B5EF4-FFF2-40B4-BE49-F238E27FC236}">
                      <a16:creationId xmlns:a16="http://schemas.microsoft.com/office/drawing/2014/main" id="{62D4D010-BC5E-61F2-C019-305373929500}"/>
                    </a:ext>
                  </a:extLst>
                </p:cNvPr>
                <p:cNvPicPr/>
                <p:nvPr/>
              </p:nvPicPr>
              <p:blipFill>
                <a:blip r:embed="rId505"/>
                <a:stretch>
                  <a:fillRect/>
                </a:stretch>
              </p:blipFill>
              <p:spPr>
                <a:xfrm>
                  <a:off x="3981131" y="6555655"/>
                  <a:ext cx="8568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308" name="Ink 307">
                  <a:extLst>
                    <a:ext uri="{FF2B5EF4-FFF2-40B4-BE49-F238E27FC236}">
                      <a16:creationId xmlns:a16="http://schemas.microsoft.com/office/drawing/2014/main" id="{73710E66-E7C5-6F9A-767D-07E95155CC0E}"/>
                    </a:ext>
                  </a:extLst>
                </p14:cNvPr>
                <p14:cNvContentPartPr/>
                <p14:nvPr/>
              </p14:nvContentPartPr>
              <p14:xfrm>
                <a:off x="3974651" y="6581215"/>
                <a:ext cx="176760" cy="21240"/>
              </p14:xfrm>
            </p:contentPart>
          </mc:Choice>
          <mc:Fallback xmlns="">
            <p:pic>
              <p:nvPicPr>
                <p:cNvPr id="308" name="Ink 307">
                  <a:extLst>
                    <a:ext uri="{FF2B5EF4-FFF2-40B4-BE49-F238E27FC236}">
                      <a16:creationId xmlns:a16="http://schemas.microsoft.com/office/drawing/2014/main" id="{73710E66-E7C5-6F9A-767D-07E95155CC0E}"/>
                    </a:ext>
                  </a:extLst>
                </p:cNvPr>
                <p:cNvPicPr/>
                <p:nvPr/>
              </p:nvPicPr>
              <p:blipFill>
                <a:blip r:embed="rId507"/>
                <a:stretch>
                  <a:fillRect/>
                </a:stretch>
              </p:blipFill>
              <p:spPr>
                <a:xfrm>
                  <a:off x="3965651" y="6572575"/>
                  <a:ext cx="19440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309" name="Ink 308">
                  <a:extLst>
                    <a:ext uri="{FF2B5EF4-FFF2-40B4-BE49-F238E27FC236}">
                      <a16:creationId xmlns:a16="http://schemas.microsoft.com/office/drawing/2014/main" id="{0B945836-D3E0-7A29-89D2-82D97D5D8A77}"/>
                    </a:ext>
                  </a:extLst>
                </p14:cNvPr>
                <p14:cNvContentPartPr/>
                <p14:nvPr/>
              </p14:nvContentPartPr>
              <p14:xfrm>
                <a:off x="4230611" y="6613615"/>
                <a:ext cx="4680" cy="109440"/>
              </p14:xfrm>
            </p:contentPart>
          </mc:Choice>
          <mc:Fallback xmlns="">
            <p:pic>
              <p:nvPicPr>
                <p:cNvPr id="309" name="Ink 308">
                  <a:extLst>
                    <a:ext uri="{FF2B5EF4-FFF2-40B4-BE49-F238E27FC236}">
                      <a16:creationId xmlns:a16="http://schemas.microsoft.com/office/drawing/2014/main" id="{0B945836-D3E0-7A29-89D2-82D97D5D8A77}"/>
                    </a:ext>
                  </a:extLst>
                </p:cNvPr>
                <p:cNvPicPr/>
                <p:nvPr/>
              </p:nvPicPr>
              <p:blipFill>
                <a:blip r:embed="rId509"/>
                <a:stretch>
                  <a:fillRect/>
                </a:stretch>
              </p:blipFill>
              <p:spPr>
                <a:xfrm>
                  <a:off x="4221971" y="6604975"/>
                  <a:ext cx="2232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310" name="Ink 309">
                  <a:extLst>
                    <a:ext uri="{FF2B5EF4-FFF2-40B4-BE49-F238E27FC236}">
                      <a16:creationId xmlns:a16="http://schemas.microsoft.com/office/drawing/2014/main" id="{2BFE4672-8796-E50E-61FC-8B9B7BB7F0D7}"/>
                    </a:ext>
                  </a:extLst>
                </p14:cNvPr>
                <p14:cNvContentPartPr/>
                <p14:nvPr/>
              </p14:nvContentPartPr>
              <p14:xfrm>
                <a:off x="4150331" y="6679135"/>
                <a:ext cx="144360" cy="6120"/>
              </p14:xfrm>
            </p:contentPart>
          </mc:Choice>
          <mc:Fallback xmlns="">
            <p:pic>
              <p:nvPicPr>
                <p:cNvPr id="310" name="Ink 309">
                  <a:extLst>
                    <a:ext uri="{FF2B5EF4-FFF2-40B4-BE49-F238E27FC236}">
                      <a16:creationId xmlns:a16="http://schemas.microsoft.com/office/drawing/2014/main" id="{2BFE4672-8796-E50E-61FC-8B9B7BB7F0D7}"/>
                    </a:ext>
                  </a:extLst>
                </p:cNvPr>
                <p:cNvPicPr/>
                <p:nvPr/>
              </p:nvPicPr>
              <p:blipFill>
                <a:blip r:embed="rId511"/>
                <a:stretch>
                  <a:fillRect/>
                </a:stretch>
              </p:blipFill>
              <p:spPr>
                <a:xfrm>
                  <a:off x="4141691" y="6670135"/>
                  <a:ext cx="16200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311" name="Ink 310">
                  <a:extLst>
                    <a:ext uri="{FF2B5EF4-FFF2-40B4-BE49-F238E27FC236}">
                      <a16:creationId xmlns:a16="http://schemas.microsoft.com/office/drawing/2014/main" id="{80CADE6F-77B1-2FBB-8126-6F999BDB7EA0}"/>
                    </a:ext>
                  </a:extLst>
                </p14:cNvPr>
                <p14:cNvContentPartPr/>
                <p14:nvPr/>
              </p14:nvContentPartPr>
              <p14:xfrm>
                <a:off x="4331411" y="6615775"/>
                <a:ext cx="11520" cy="104760"/>
              </p14:xfrm>
            </p:contentPart>
          </mc:Choice>
          <mc:Fallback xmlns="">
            <p:pic>
              <p:nvPicPr>
                <p:cNvPr id="311" name="Ink 310">
                  <a:extLst>
                    <a:ext uri="{FF2B5EF4-FFF2-40B4-BE49-F238E27FC236}">
                      <a16:creationId xmlns:a16="http://schemas.microsoft.com/office/drawing/2014/main" id="{80CADE6F-77B1-2FBB-8126-6F999BDB7EA0}"/>
                    </a:ext>
                  </a:extLst>
                </p:cNvPr>
                <p:cNvPicPr/>
                <p:nvPr/>
              </p:nvPicPr>
              <p:blipFill>
                <a:blip r:embed="rId513"/>
                <a:stretch>
                  <a:fillRect/>
                </a:stretch>
              </p:blipFill>
              <p:spPr>
                <a:xfrm>
                  <a:off x="4322411" y="6606775"/>
                  <a:ext cx="2916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312" name="Ink 311">
                  <a:extLst>
                    <a:ext uri="{FF2B5EF4-FFF2-40B4-BE49-F238E27FC236}">
                      <a16:creationId xmlns:a16="http://schemas.microsoft.com/office/drawing/2014/main" id="{0845A31B-2127-B0DF-F316-5B3A5D6719FD}"/>
                    </a:ext>
                  </a:extLst>
                </p14:cNvPr>
                <p14:cNvContentPartPr/>
                <p14:nvPr/>
              </p14:nvContentPartPr>
              <p14:xfrm>
                <a:off x="4466771" y="6565735"/>
                <a:ext cx="64440" cy="255960"/>
              </p14:xfrm>
            </p:contentPart>
          </mc:Choice>
          <mc:Fallback xmlns="">
            <p:pic>
              <p:nvPicPr>
                <p:cNvPr id="312" name="Ink 311">
                  <a:extLst>
                    <a:ext uri="{FF2B5EF4-FFF2-40B4-BE49-F238E27FC236}">
                      <a16:creationId xmlns:a16="http://schemas.microsoft.com/office/drawing/2014/main" id="{0845A31B-2127-B0DF-F316-5B3A5D6719FD}"/>
                    </a:ext>
                  </a:extLst>
                </p:cNvPr>
                <p:cNvPicPr/>
                <p:nvPr/>
              </p:nvPicPr>
              <p:blipFill>
                <a:blip r:embed="rId515"/>
                <a:stretch>
                  <a:fillRect/>
                </a:stretch>
              </p:blipFill>
              <p:spPr>
                <a:xfrm>
                  <a:off x="4457771" y="6556735"/>
                  <a:ext cx="82080" cy="27360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314" name="Ink 313">
                  <a:extLst>
                    <a:ext uri="{FF2B5EF4-FFF2-40B4-BE49-F238E27FC236}">
                      <a16:creationId xmlns:a16="http://schemas.microsoft.com/office/drawing/2014/main" id="{89863BDE-19DB-A1DC-96AD-B9AB8C6CE026}"/>
                    </a:ext>
                  </a:extLst>
                </p14:cNvPr>
                <p14:cNvContentPartPr/>
                <p14:nvPr/>
              </p14:nvContentPartPr>
              <p14:xfrm>
                <a:off x="4598171" y="6622255"/>
                <a:ext cx="172440" cy="154440"/>
              </p14:xfrm>
            </p:contentPart>
          </mc:Choice>
          <mc:Fallback xmlns="">
            <p:pic>
              <p:nvPicPr>
                <p:cNvPr id="314" name="Ink 313">
                  <a:extLst>
                    <a:ext uri="{FF2B5EF4-FFF2-40B4-BE49-F238E27FC236}">
                      <a16:creationId xmlns:a16="http://schemas.microsoft.com/office/drawing/2014/main" id="{89863BDE-19DB-A1DC-96AD-B9AB8C6CE026}"/>
                    </a:ext>
                  </a:extLst>
                </p:cNvPr>
                <p:cNvPicPr/>
                <p:nvPr/>
              </p:nvPicPr>
              <p:blipFill>
                <a:blip r:embed="rId517"/>
                <a:stretch>
                  <a:fillRect/>
                </a:stretch>
              </p:blipFill>
              <p:spPr>
                <a:xfrm>
                  <a:off x="4589171" y="6613255"/>
                  <a:ext cx="19008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315" name="Ink 314">
                  <a:extLst>
                    <a:ext uri="{FF2B5EF4-FFF2-40B4-BE49-F238E27FC236}">
                      <a16:creationId xmlns:a16="http://schemas.microsoft.com/office/drawing/2014/main" id="{CBA4DC6C-9A32-63EB-0BA4-94A48A814904}"/>
                    </a:ext>
                  </a:extLst>
                </p14:cNvPr>
                <p14:cNvContentPartPr/>
                <p14:nvPr/>
              </p14:nvContentPartPr>
              <p14:xfrm>
                <a:off x="4686731" y="6622975"/>
                <a:ext cx="197640" cy="14400"/>
              </p14:xfrm>
            </p:contentPart>
          </mc:Choice>
          <mc:Fallback xmlns="">
            <p:pic>
              <p:nvPicPr>
                <p:cNvPr id="315" name="Ink 314">
                  <a:extLst>
                    <a:ext uri="{FF2B5EF4-FFF2-40B4-BE49-F238E27FC236}">
                      <a16:creationId xmlns:a16="http://schemas.microsoft.com/office/drawing/2014/main" id="{CBA4DC6C-9A32-63EB-0BA4-94A48A814904}"/>
                    </a:ext>
                  </a:extLst>
                </p:cNvPr>
                <p:cNvPicPr/>
                <p:nvPr/>
              </p:nvPicPr>
              <p:blipFill>
                <a:blip r:embed="rId519"/>
                <a:stretch>
                  <a:fillRect/>
                </a:stretch>
              </p:blipFill>
              <p:spPr>
                <a:xfrm>
                  <a:off x="4677731" y="6613975"/>
                  <a:ext cx="21528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316" name="Ink 315">
                  <a:extLst>
                    <a:ext uri="{FF2B5EF4-FFF2-40B4-BE49-F238E27FC236}">
                      <a16:creationId xmlns:a16="http://schemas.microsoft.com/office/drawing/2014/main" id="{FDCE55A0-7F72-3143-B5A7-A783D7431E2E}"/>
                    </a:ext>
                  </a:extLst>
                </p14:cNvPr>
                <p14:cNvContentPartPr/>
                <p14:nvPr/>
              </p14:nvContentPartPr>
              <p14:xfrm>
                <a:off x="4944851" y="6512455"/>
                <a:ext cx="71640" cy="237600"/>
              </p14:xfrm>
            </p:contentPart>
          </mc:Choice>
          <mc:Fallback xmlns="">
            <p:pic>
              <p:nvPicPr>
                <p:cNvPr id="316" name="Ink 315">
                  <a:extLst>
                    <a:ext uri="{FF2B5EF4-FFF2-40B4-BE49-F238E27FC236}">
                      <a16:creationId xmlns:a16="http://schemas.microsoft.com/office/drawing/2014/main" id="{FDCE55A0-7F72-3143-B5A7-A783D7431E2E}"/>
                    </a:ext>
                  </a:extLst>
                </p:cNvPr>
                <p:cNvPicPr/>
                <p:nvPr/>
              </p:nvPicPr>
              <p:blipFill>
                <a:blip r:embed="rId521"/>
                <a:stretch>
                  <a:fillRect/>
                </a:stretch>
              </p:blipFill>
              <p:spPr>
                <a:xfrm>
                  <a:off x="4935851" y="6503815"/>
                  <a:ext cx="8928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317" name="Ink 316">
                  <a:extLst>
                    <a:ext uri="{FF2B5EF4-FFF2-40B4-BE49-F238E27FC236}">
                      <a16:creationId xmlns:a16="http://schemas.microsoft.com/office/drawing/2014/main" id="{6FC7AB7D-EFB2-778A-D2A4-1FB2FAA2CFAC}"/>
                    </a:ext>
                  </a:extLst>
                </p14:cNvPr>
                <p14:cNvContentPartPr/>
                <p14:nvPr/>
              </p14:nvContentPartPr>
              <p14:xfrm>
                <a:off x="5063651" y="6610015"/>
                <a:ext cx="140760" cy="166680"/>
              </p14:xfrm>
            </p:contentPart>
          </mc:Choice>
          <mc:Fallback xmlns="">
            <p:pic>
              <p:nvPicPr>
                <p:cNvPr id="317" name="Ink 316">
                  <a:extLst>
                    <a:ext uri="{FF2B5EF4-FFF2-40B4-BE49-F238E27FC236}">
                      <a16:creationId xmlns:a16="http://schemas.microsoft.com/office/drawing/2014/main" id="{6FC7AB7D-EFB2-778A-D2A4-1FB2FAA2CFAC}"/>
                    </a:ext>
                  </a:extLst>
                </p:cNvPr>
                <p:cNvPicPr/>
                <p:nvPr/>
              </p:nvPicPr>
              <p:blipFill>
                <a:blip r:embed="rId523"/>
                <a:stretch>
                  <a:fillRect/>
                </a:stretch>
              </p:blipFill>
              <p:spPr>
                <a:xfrm>
                  <a:off x="5055011" y="6601375"/>
                  <a:ext cx="15840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318" name="Ink 317">
                  <a:extLst>
                    <a:ext uri="{FF2B5EF4-FFF2-40B4-BE49-F238E27FC236}">
                      <a16:creationId xmlns:a16="http://schemas.microsoft.com/office/drawing/2014/main" id="{699F1BE8-9225-E31F-88AF-3EE7EBF8E2E1}"/>
                    </a:ext>
                  </a:extLst>
                </p14:cNvPr>
                <p14:cNvContentPartPr/>
                <p14:nvPr/>
              </p14:nvContentPartPr>
              <p14:xfrm>
                <a:off x="5040611" y="6643855"/>
                <a:ext cx="199080" cy="8640"/>
              </p14:xfrm>
            </p:contentPart>
          </mc:Choice>
          <mc:Fallback xmlns="">
            <p:pic>
              <p:nvPicPr>
                <p:cNvPr id="318" name="Ink 317">
                  <a:extLst>
                    <a:ext uri="{FF2B5EF4-FFF2-40B4-BE49-F238E27FC236}">
                      <a16:creationId xmlns:a16="http://schemas.microsoft.com/office/drawing/2014/main" id="{699F1BE8-9225-E31F-88AF-3EE7EBF8E2E1}"/>
                    </a:ext>
                  </a:extLst>
                </p:cNvPr>
                <p:cNvPicPr/>
                <p:nvPr/>
              </p:nvPicPr>
              <p:blipFill>
                <a:blip r:embed="rId525"/>
                <a:stretch>
                  <a:fillRect/>
                </a:stretch>
              </p:blipFill>
              <p:spPr>
                <a:xfrm>
                  <a:off x="5031611" y="6634855"/>
                  <a:ext cx="21672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319" name="Ink 318">
                  <a:extLst>
                    <a:ext uri="{FF2B5EF4-FFF2-40B4-BE49-F238E27FC236}">
                      <a16:creationId xmlns:a16="http://schemas.microsoft.com/office/drawing/2014/main" id="{3FAE177F-C9D5-29BE-9FA8-79BB0A77ABB8}"/>
                    </a:ext>
                  </a:extLst>
                </p14:cNvPr>
                <p14:cNvContentPartPr/>
                <p14:nvPr/>
              </p14:nvContentPartPr>
              <p14:xfrm>
                <a:off x="5324651" y="6647455"/>
                <a:ext cx="13320" cy="91080"/>
              </p14:xfrm>
            </p:contentPart>
          </mc:Choice>
          <mc:Fallback xmlns="">
            <p:pic>
              <p:nvPicPr>
                <p:cNvPr id="319" name="Ink 318">
                  <a:extLst>
                    <a:ext uri="{FF2B5EF4-FFF2-40B4-BE49-F238E27FC236}">
                      <a16:creationId xmlns:a16="http://schemas.microsoft.com/office/drawing/2014/main" id="{3FAE177F-C9D5-29BE-9FA8-79BB0A77ABB8}"/>
                    </a:ext>
                  </a:extLst>
                </p:cNvPr>
                <p:cNvPicPr/>
                <p:nvPr/>
              </p:nvPicPr>
              <p:blipFill>
                <a:blip r:embed="rId527"/>
                <a:stretch>
                  <a:fillRect/>
                </a:stretch>
              </p:blipFill>
              <p:spPr>
                <a:xfrm>
                  <a:off x="5315651" y="6638455"/>
                  <a:ext cx="309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320" name="Ink 319">
                  <a:extLst>
                    <a:ext uri="{FF2B5EF4-FFF2-40B4-BE49-F238E27FC236}">
                      <a16:creationId xmlns:a16="http://schemas.microsoft.com/office/drawing/2014/main" id="{6F87AD72-1DDC-2394-1D45-34E4403046E1}"/>
                    </a:ext>
                  </a:extLst>
                </p14:cNvPr>
                <p14:cNvContentPartPr/>
                <p14:nvPr/>
              </p14:nvContentPartPr>
              <p14:xfrm>
                <a:off x="5256611" y="6698935"/>
                <a:ext cx="137160" cy="20160"/>
              </p14:xfrm>
            </p:contentPart>
          </mc:Choice>
          <mc:Fallback xmlns="">
            <p:pic>
              <p:nvPicPr>
                <p:cNvPr id="320" name="Ink 319">
                  <a:extLst>
                    <a:ext uri="{FF2B5EF4-FFF2-40B4-BE49-F238E27FC236}">
                      <a16:creationId xmlns:a16="http://schemas.microsoft.com/office/drawing/2014/main" id="{6F87AD72-1DDC-2394-1D45-34E4403046E1}"/>
                    </a:ext>
                  </a:extLst>
                </p:cNvPr>
                <p:cNvPicPr/>
                <p:nvPr/>
              </p:nvPicPr>
              <p:blipFill>
                <a:blip r:embed="rId529"/>
                <a:stretch>
                  <a:fillRect/>
                </a:stretch>
              </p:blipFill>
              <p:spPr>
                <a:xfrm>
                  <a:off x="5247611" y="6689935"/>
                  <a:ext cx="15480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321" name="Ink 320">
                  <a:extLst>
                    <a:ext uri="{FF2B5EF4-FFF2-40B4-BE49-F238E27FC236}">
                      <a16:creationId xmlns:a16="http://schemas.microsoft.com/office/drawing/2014/main" id="{F485DFCE-A0B1-AD88-92F4-2A0077B9772B}"/>
                    </a:ext>
                  </a:extLst>
                </p14:cNvPr>
                <p14:cNvContentPartPr/>
                <p14:nvPr/>
              </p14:nvContentPartPr>
              <p14:xfrm>
                <a:off x="5481971" y="6629815"/>
                <a:ext cx="17640" cy="135000"/>
              </p14:xfrm>
            </p:contentPart>
          </mc:Choice>
          <mc:Fallback xmlns="">
            <p:pic>
              <p:nvPicPr>
                <p:cNvPr id="321" name="Ink 320">
                  <a:extLst>
                    <a:ext uri="{FF2B5EF4-FFF2-40B4-BE49-F238E27FC236}">
                      <a16:creationId xmlns:a16="http://schemas.microsoft.com/office/drawing/2014/main" id="{F485DFCE-A0B1-AD88-92F4-2A0077B9772B}"/>
                    </a:ext>
                  </a:extLst>
                </p:cNvPr>
                <p:cNvPicPr/>
                <p:nvPr/>
              </p:nvPicPr>
              <p:blipFill>
                <a:blip r:embed="rId531"/>
                <a:stretch>
                  <a:fillRect/>
                </a:stretch>
              </p:blipFill>
              <p:spPr>
                <a:xfrm>
                  <a:off x="5473331" y="6621175"/>
                  <a:ext cx="3528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322" name="Ink 321">
                  <a:extLst>
                    <a:ext uri="{FF2B5EF4-FFF2-40B4-BE49-F238E27FC236}">
                      <a16:creationId xmlns:a16="http://schemas.microsoft.com/office/drawing/2014/main" id="{1118BE1C-C493-6FC1-0607-7FB8AD164232}"/>
                    </a:ext>
                  </a:extLst>
                </p14:cNvPr>
                <p14:cNvContentPartPr/>
                <p14:nvPr/>
              </p14:nvContentPartPr>
              <p14:xfrm>
                <a:off x="5528411" y="6554575"/>
                <a:ext cx="131400" cy="243720"/>
              </p14:xfrm>
            </p:contentPart>
          </mc:Choice>
          <mc:Fallback xmlns="">
            <p:pic>
              <p:nvPicPr>
                <p:cNvPr id="322" name="Ink 321">
                  <a:extLst>
                    <a:ext uri="{FF2B5EF4-FFF2-40B4-BE49-F238E27FC236}">
                      <a16:creationId xmlns:a16="http://schemas.microsoft.com/office/drawing/2014/main" id="{1118BE1C-C493-6FC1-0607-7FB8AD164232}"/>
                    </a:ext>
                  </a:extLst>
                </p:cNvPr>
                <p:cNvPicPr/>
                <p:nvPr/>
              </p:nvPicPr>
              <p:blipFill>
                <a:blip r:embed="rId533"/>
                <a:stretch>
                  <a:fillRect/>
                </a:stretch>
              </p:blipFill>
              <p:spPr>
                <a:xfrm>
                  <a:off x="5519771" y="6545575"/>
                  <a:ext cx="14904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323" name="Ink 322">
                  <a:extLst>
                    <a:ext uri="{FF2B5EF4-FFF2-40B4-BE49-F238E27FC236}">
                      <a16:creationId xmlns:a16="http://schemas.microsoft.com/office/drawing/2014/main" id="{03483AB8-669F-0658-4C82-A58A872E10EB}"/>
                    </a:ext>
                  </a:extLst>
                </p14:cNvPr>
                <p14:cNvContentPartPr/>
                <p14:nvPr/>
              </p14:nvContentPartPr>
              <p14:xfrm>
                <a:off x="5168051" y="6441895"/>
                <a:ext cx="576360" cy="101160"/>
              </p14:xfrm>
            </p:contentPart>
          </mc:Choice>
          <mc:Fallback xmlns="">
            <p:pic>
              <p:nvPicPr>
                <p:cNvPr id="323" name="Ink 322">
                  <a:extLst>
                    <a:ext uri="{FF2B5EF4-FFF2-40B4-BE49-F238E27FC236}">
                      <a16:creationId xmlns:a16="http://schemas.microsoft.com/office/drawing/2014/main" id="{03483AB8-669F-0658-4C82-A58A872E10EB}"/>
                    </a:ext>
                  </a:extLst>
                </p:cNvPr>
                <p:cNvPicPr/>
                <p:nvPr/>
              </p:nvPicPr>
              <p:blipFill>
                <a:blip r:embed="rId535"/>
                <a:stretch>
                  <a:fillRect/>
                </a:stretch>
              </p:blipFill>
              <p:spPr>
                <a:xfrm>
                  <a:off x="5159411" y="6432895"/>
                  <a:ext cx="594000" cy="118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36">
            <p14:nvContentPartPr>
              <p14:cNvPr id="325" name="Ink 324">
                <a:extLst>
                  <a:ext uri="{FF2B5EF4-FFF2-40B4-BE49-F238E27FC236}">
                    <a16:creationId xmlns:a16="http://schemas.microsoft.com/office/drawing/2014/main" id="{4A2C1FB0-CA2C-F49E-8615-7EB85C1553BA}"/>
                  </a:ext>
                </a:extLst>
              </p14:cNvPr>
              <p14:cNvContentPartPr/>
              <p14:nvPr/>
            </p14:nvContentPartPr>
            <p14:xfrm>
              <a:off x="7615691" y="3116215"/>
              <a:ext cx="272520" cy="207000"/>
            </p14:xfrm>
          </p:contentPart>
        </mc:Choice>
        <mc:Fallback xmlns="">
          <p:pic>
            <p:nvPicPr>
              <p:cNvPr id="325" name="Ink 324">
                <a:extLst>
                  <a:ext uri="{FF2B5EF4-FFF2-40B4-BE49-F238E27FC236}">
                    <a16:creationId xmlns:a16="http://schemas.microsoft.com/office/drawing/2014/main" id="{4A2C1FB0-CA2C-F49E-8615-7EB85C1553BA}"/>
                  </a:ext>
                </a:extLst>
              </p:cNvPr>
              <p:cNvPicPr/>
              <p:nvPr/>
            </p:nvPicPr>
            <p:blipFill>
              <a:blip r:embed="rId537"/>
              <a:stretch>
                <a:fillRect/>
              </a:stretch>
            </p:blipFill>
            <p:spPr>
              <a:xfrm>
                <a:off x="7607051" y="3107575"/>
                <a:ext cx="290160" cy="224640"/>
              </a:xfrm>
              <a:prstGeom prst="rect">
                <a:avLst/>
              </a:prstGeom>
            </p:spPr>
          </p:pic>
        </mc:Fallback>
      </mc:AlternateContent>
      <p:grpSp>
        <p:nvGrpSpPr>
          <p:cNvPr id="332" name="Group 331">
            <a:extLst>
              <a:ext uri="{FF2B5EF4-FFF2-40B4-BE49-F238E27FC236}">
                <a16:creationId xmlns:a16="http://schemas.microsoft.com/office/drawing/2014/main" id="{63D70D31-0005-02FB-8463-9B5B7316A796}"/>
              </a:ext>
            </a:extLst>
          </p:cNvPr>
          <p:cNvGrpSpPr/>
          <p:nvPr/>
        </p:nvGrpSpPr>
        <p:grpSpPr>
          <a:xfrm>
            <a:off x="8086571" y="3094615"/>
            <a:ext cx="908280" cy="296640"/>
            <a:chOff x="8086571" y="3094615"/>
            <a:chExt cx="908280" cy="296640"/>
          </a:xfrm>
        </p:grpSpPr>
        <mc:AlternateContent xmlns:mc="http://schemas.openxmlformats.org/markup-compatibility/2006" xmlns:p14="http://schemas.microsoft.com/office/powerpoint/2010/main">
          <mc:Choice Requires="p14">
            <p:contentPart p14:bwMode="auto" r:id="rId538">
              <p14:nvContentPartPr>
                <p14:cNvPr id="326" name="Ink 325">
                  <a:extLst>
                    <a:ext uri="{FF2B5EF4-FFF2-40B4-BE49-F238E27FC236}">
                      <a16:creationId xmlns:a16="http://schemas.microsoft.com/office/drawing/2014/main" id="{3488E9A2-5524-AF41-B9C5-9E1AC6CF2DC1}"/>
                    </a:ext>
                  </a:extLst>
                </p14:cNvPr>
                <p14:cNvContentPartPr/>
                <p14:nvPr/>
              </p14:nvContentPartPr>
              <p14:xfrm>
                <a:off x="8086571" y="3173815"/>
                <a:ext cx="96480" cy="169920"/>
              </p14:xfrm>
            </p:contentPart>
          </mc:Choice>
          <mc:Fallback xmlns="">
            <p:pic>
              <p:nvPicPr>
                <p:cNvPr id="326" name="Ink 325">
                  <a:extLst>
                    <a:ext uri="{FF2B5EF4-FFF2-40B4-BE49-F238E27FC236}">
                      <a16:creationId xmlns:a16="http://schemas.microsoft.com/office/drawing/2014/main" id="{3488E9A2-5524-AF41-B9C5-9E1AC6CF2DC1}"/>
                    </a:ext>
                  </a:extLst>
                </p:cNvPr>
                <p:cNvPicPr/>
                <p:nvPr/>
              </p:nvPicPr>
              <p:blipFill>
                <a:blip r:embed="rId539"/>
                <a:stretch>
                  <a:fillRect/>
                </a:stretch>
              </p:blipFill>
              <p:spPr>
                <a:xfrm>
                  <a:off x="8077931" y="3165175"/>
                  <a:ext cx="11412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327" name="Ink 326">
                  <a:extLst>
                    <a:ext uri="{FF2B5EF4-FFF2-40B4-BE49-F238E27FC236}">
                      <a16:creationId xmlns:a16="http://schemas.microsoft.com/office/drawing/2014/main" id="{011EB8C7-2F00-1538-7B7D-4C07F3B49716}"/>
                    </a:ext>
                  </a:extLst>
                </p14:cNvPr>
                <p14:cNvContentPartPr/>
                <p14:nvPr/>
              </p14:nvContentPartPr>
              <p14:xfrm>
                <a:off x="8211131" y="3223855"/>
                <a:ext cx="127800" cy="137160"/>
              </p14:xfrm>
            </p:contentPart>
          </mc:Choice>
          <mc:Fallback xmlns="">
            <p:pic>
              <p:nvPicPr>
                <p:cNvPr id="327" name="Ink 326">
                  <a:extLst>
                    <a:ext uri="{FF2B5EF4-FFF2-40B4-BE49-F238E27FC236}">
                      <a16:creationId xmlns:a16="http://schemas.microsoft.com/office/drawing/2014/main" id="{011EB8C7-2F00-1538-7B7D-4C07F3B49716}"/>
                    </a:ext>
                  </a:extLst>
                </p:cNvPr>
                <p:cNvPicPr/>
                <p:nvPr/>
              </p:nvPicPr>
              <p:blipFill>
                <a:blip r:embed="rId541"/>
                <a:stretch>
                  <a:fillRect/>
                </a:stretch>
              </p:blipFill>
              <p:spPr>
                <a:xfrm>
                  <a:off x="8202491" y="3214855"/>
                  <a:ext cx="14544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328" name="Ink 327">
                  <a:extLst>
                    <a:ext uri="{FF2B5EF4-FFF2-40B4-BE49-F238E27FC236}">
                      <a16:creationId xmlns:a16="http://schemas.microsoft.com/office/drawing/2014/main" id="{C6C3CB0D-6A63-F895-46DA-2C7426A457C4}"/>
                    </a:ext>
                  </a:extLst>
                </p14:cNvPr>
                <p14:cNvContentPartPr/>
                <p14:nvPr/>
              </p14:nvContentPartPr>
              <p14:xfrm>
                <a:off x="8442971" y="3094615"/>
                <a:ext cx="30960" cy="281160"/>
              </p14:xfrm>
            </p:contentPart>
          </mc:Choice>
          <mc:Fallback xmlns="">
            <p:pic>
              <p:nvPicPr>
                <p:cNvPr id="328" name="Ink 327">
                  <a:extLst>
                    <a:ext uri="{FF2B5EF4-FFF2-40B4-BE49-F238E27FC236}">
                      <a16:creationId xmlns:a16="http://schemas.microsoft.com/office/drawing/2014/main" id="{C6C3CB0D-6A63-F895-46DA-2C7426A457C4}"/>
                    </a:ext>
                  </a:extLst>
                </p:cNvPr>
                <p:cNvPicPr/>
                <p:nvPr/>
              </p:nvPicPr>
              <p:blipFill>
                <a:blip r:embed="rId543"/>
                <a:stretch>
                  <a:fillRect/>
                </a:stretch>
              </p:blipFill>
              <p:spPr>
                <a:xfrm>
                  <a:off x="8434331" y="3085615"/>
                  <a:ext cx="48600" cy="29880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329" name="Ink 328">
                  <a:extLst>
                    <a:ext uri="{FF2B5EF4-FFF2-40B4-BE49-F238E27FC236}">
                      <a16:creationId xmlns:a16="http://schemas.microsoft.com/office/drawing/2014/main" id="{687B2321-8898-A1FA-F0A0-BC80C77995A0}"/>
                    </a:ext>
                  </a:extLst>
                </p14:cNvPr>
                <p14:cNvContentPartPr/>
                <p14:nvPr/>
              </p14:nvContentPartPr>
              <p14:xfrm>
                <a:off x="8549891" y="3238975"/>
                <a:ext cx="95040" cy="145440"/>
              </p14:xfrm>
            </p:contentPart>
          </mc:Choice>
          <mc:Fallback xmlns="">
            <p:pic>
              <p:nvPicPr>
                <p:cNvPr id="329" name="Ink 328">
                  <a:extLst>
                    <a:ext uri="{FF2B5EF4-FFF2-40B4-BE49-F238E27FC236}">
                      <a16:creationId xmlns:a16="http://schemas.microsoft.com/office/drawing/2014/main" id="{687B2321-8898-A1FA-F0A0-BC80C77995A0}"/>
                    </a:ext>
                  </a:extLst>
                </p:cNvPr>
                <p:cNvPicPr/>
                <p:nvPr/>
              </p:nvPicPr>
              <p:blipFill>
                <a:blip r:embed="rId545"/>
                <a:stretch>
                  <a:fillRect/>
                </a:stretch>
              </p:blipFill>
              <p:spPr>
                <a:xfrm>
                  <a:off x="8540891" y="3229975"/>
                  <a:ext cx="11268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330" name="Ink 329">
                  <a:extLst>
                    <a:ext uri="{FF2B5EF4-FFF2-40B4-BE49-F238E27FC236}">
                      <a16:creationId xmlns:a16="http://schemas.microsoft.com/office/drawing/2014/main" id="{D5ECE734-9C59-CAE0-ED10-40AB4F98A3FB}"/>
                    </a:ext>
                  </a:extLst>
                </p14:cNvPr>
                <p14:cNvContentPartPr/>
                <p14:nvPr/>
              </p14:nvContentPartPr>
              <p14:xfrm>
                <a:off x="8703251" y="3276415"/>
                <a:ext cx="135360" cy="98280"/>
              </p14:xfrm>
            </p:contentPart>
          </mc:Choice>
          <mc:Fallback xmlns="">
            <p:pic>
              <p:nvPicPr>
                <p:cNvPr id="330" name="Ink 329">
                  <a:extLst>
                    <a:ext uri="{FF2B5EF4-FFF2-40B4-BE49-F238E27FC236}">
                      <a16:creationId xmlns:a16="http://schemas.microsoft.com/office/drawing/2014/main" id="{D5ECE734-9C59-CAE0-ED10-40AB4F98A3FB}"/>
                    </a:ext>
                  </a:extLst>
                </p:cNvPr>
                <p:cNvPicPr/>
                <p:nvPr/>
              </p:nvPicPr>
              <p:blipFill>
                <a:blip r:embed="rId547"/>
                <a:stretch>
                  <a:fillRect/>
                </a:stretch>
              </p:blipFill>
              <p:spPr>
                <a:xfrm>
                  <a:off x="8694251" y="3267415"/>
                  <a:ext cx="15300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331" name="Ink 330">
                  <a:extLst>
                    <a:ext uri="{FF2B5EF4-FFF2-40B4-BE49-F238E27FC236}">
                      <a16:creationId xmlns:a16="http://schemas.microsoft.com/office/drawing/2014/main" id="{7FD821E9-97E2-4F9E-4F7A-65A9EE11703C}"/>
                    </a:ext>
                  </a:extLst>
                </p14:cNvPr>
                <p14:cNvContentPartPr/>
                <p14:nvPr/>
              </p14:nvContentPartPr>
              <p14:xfrm>
                <a:off x="8901251" y="3277495"/>
                <a:ext cx="93600" cy="113760"/>
              </p14:xfrm>
            </p:contentPart>
          </mc:Choice>
          <mc:Fallback xmlns="">
            <p:pic>
              <p:nvPicPr>
                <p:cNvPr id="331" name="Ink 330">
                  <a:extLst>
                    <a:ext uri="{FF2B5EF4-FFF2-40B4-BE49-F238E27FC236}">
                      <a16:creationId xmlns:a16="http://schemas.microsoft.com/office/drawing/2014/main" id="{7FD821E9-97E2-4F9E-4F7A-65A9EE11703C}"/>
                    </a:ext>
                  </a:extLst>
                </p:cNvPr>
                <p:cNvPicPr/>
                <p:nvPr/>
              </p:nvPicPr>
              <p:blipFill>
                <a:blip r:embed="rId549"/>
                <a:stretch>
                  <a:fillRect/>
                </a:stretch>
              </p:blipFill>
              <p:spPr>
                <a:xfrm>
                  <a:off x="8892611" y="3268495"/>
                  <a:ext cx="111240" cy="131400"/>
                </a:xfrm>
                <a:prstGeom prst="rect">
                  <a:avLst/>
                </a:prstGeom>
              </p:spPr>
            </p:pic>
          </mc:Fallback>
        </mc:AlternateContent>
      </p:grpSp>
      <p:grpSp>
        <p:nvGrpSpPr>
          <p:cNvPr id="341" name="Group 340">
            <a:extLst>
              <a:ext uri="{FF2B5EF4-FFF2-40B4-BE49-F238E27FC236}">
                <a16:creationId xmlns:a16="http://schemas.microsoft.com/office/drawing/2014/main" id="{3EDABCF0-DCF2-7467-2A89-838E48C945B0}"/>
              </a:ext>
            </a:extLst>
          </p:cNvPr>
          <p:cNvGrpSpPr/>
          <p:nvPr/>
        </p:nvGrpSpPr>
        <p:grpSpPr>
          <a:xfrm>
            <a:off x="9286451" y="3174895"/>
            <a:ext cx="477720" cy="257760"/>
            <a:chOff x="9286451" y="3174895"/>
            <a:chExt cx="477720" cy="257760"/>
          </a:xfrm>
        </p:grpSpPr>
        <mc:AlternateContent xmlns:mc="http://schemas.openxmlformats.org/markup-compatibility/2006" xmlns:p14="http://schemas.microsoft.com/office/powerpoint/2010/main">
          <mc:Choice Requires="p14">
            <p:contentPart p14:bwMode="auto" r:id="rId550">
              <p14:nvContentPartPr>
                <p14:cNvPr id="333" name="Ink 332">
                  <a:extLst>
                    <a:ext uri="{FF2B5EF4-FFF2-40B4-BE49-F238E27FC236}">
                      <a16:creationId xmlns:a16="http://schemas.microsoft.com/office/drawing/2014/main" id="{08F92662-BD3E-F060-FA6D-E0C257193EEA}"/>
                    </a:ext>
                  </a:extLst>
                </p14:cNvPr>
                <p14:cNvContentPartPr/>
                <p14:nvPr/>
              </p14:nvContentPartPr>
              <p14:xfrm>
                <a:off x="9329291" y="3174895"/>
                <a:ext cx="155520" cy="257760"/>
              </p14:xfrm>
            </p:contentPart>
          </mc:Choice>
          <mc:Fallback xmlns="">
            <p:pic>
              <p:nvPicPr>
                <p:cNvPr id="333" name="Ink 332">
                  <a:extLst>
                    <a:ext uri="{FF2B5EF4-FFF2-40B4-BE49-F238E27FC236}">
                      <a16:creationId xmlns:a16="http://schemas.microsoft.com/office/drawing/2014/main" id="{08F92662-BD3E-F060-FA6D-E0C257193EEA}"/>
                    </a:ext>
                  </a:extLst>
                </p:cNvPr>
                <p:cNvPicPr/>
                <p:nvPr/>
              </p:nvPicPr>
              <p:blipFill>
                <a:blip r:embed="rId551"/>
                <a:stretch>
                  <a:fillRect/>
                </a:stretch>
              </p:blipFill>
              <p:spPr>
                <a:xfrm>
                  <a:off x="9320651" y="3165895"/>
                  <a:ext cx="17316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334" name="Ink 333">
                  <a:extLst>
                    <a:ext uri="{FF2B5EF4-FFF2-40B4-BE49-F238E27FC236}">
                      <a16:creationId xmlns:a16="http://schemas.microsoft.com/office/drawing/2014/main" id="{061C57FC-1B81-7FF3-18D9-D8EB47BCC502}"/>
                    </a:ext>
                  </a:extLst>
                </p14:cNvPr>
                <p14:cNvContentPartPr/>
                <p14:nvPr/>
              </p14:nvContentPartPr>
              <p14:xfrm>
                <a:off x="9286451" y="3317095"/>
                <a:ext cx="215280" cy="18720"/>
              </p14:xfrm>
            </p:contentPart>
          </mc:Choice>
          <mc:Fallback xmlns="">
            <p:pic>
              <p:nvPicPr>
                <p:cNvPr id="334" name="Ink 333">
                  <a:extLst>
                    <a:ext uri="{FF2B5EF4-FFF2-40B4-BE49-F238E27FC236}">
                      <a16:creationId xmlns:a16="http://schemas.microsoft.com/office/drawing/2014/main" id="{061C57FC-1B81-7FF3-18D9-D8EB47BCC502}"/>
                    </a:ext>
                  </a:extLst>
                </p:cNvPr>
                <p:cNvPicPr/>
                <p:nvPr/>
              </p:nvPicPr>
              <p:blipFill>
                <a:blip r:embed="rId553"/>
                <a:stretch>
                  <a:fillRect/>
                </a:stretch>
              </p:blipFill>
              <p:spPr>
                <a:xfrm>
                  <a:off x="9277451" y="3308455"/>
                  <a:ext cx="23292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335" name="Ink 334">
                  <a:extLst>
                    <a:ext uri="{FF2B5EF4-FFF2-40B4-BE49-F238E27FC236}">
                      <a16:creationId xmlns:a16="http://schemas.microsoft.com/office/drawing/2014/main" id="{ED984CAF-59B8-9D5A-F486-38FD1ECC7AF4}"/>
                    </a:ext>
                  </a:extLst>
                </p14:cNvPr>
                <p14:cNvContentPartPr/>
                <p14:nvPr/>
              </p14:nvContentPartPr>
              <p14:xfrm>
                <a:off x="9497051" y="3356695"/>
                <a:ext cx="67320" cy="56160"/>
              </p14:xfrm>
            </p:contentPart>
          </mc:Choice>
          <mc:Fallback xmlns="">
            <p:pic>
              <p:nvPicPr>
                <p:cNvPr id="335" name="Ink 334">
                  <a:extLst>
                    <a:ext uri="{FF2B5EF4-FFF2-40B4-BE49-F238E27FC236}">
                      <a16:creationId xmlns:a16="http://schemas.microsoft.com/office/drawing/2014/main" id="{ED984CAF-59B8-9D5A-F486-38FD1ECC7AF4}"/>
                    </a:ext>
                  </a:extLst>
                </p:cNvPr>
                <p:cNvPicPr/>
                <p:nvPr/>
              </p:nvPicPr>
              <p:blipFill>
                <a:blip r:embed="rId555"/>
                <a:stretch>
                  <a:fillRect/>
                </a:stretch>
              </p:blipFill>
              <p:spPr>
                <a:xfrm>
                  <a:off x="9488411" y="3347695"/>
                  <a:ext cx="8496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336" name="Ink 335">
                  <a:extLst>
                    <a:ext uri="{FF2B5EF4-FFF2-40B4-BE49-F238E27FC236}">
                      <a16:creationId xmlns:a16="http://schemas.microsoft.com/office/drawing/2014/main" id="{C0474ED1-A8CF-8ADD-50F5-303ED5066BD5}"/>
                    </a:ext>
                  </a:extLst>
                </p14:cNvPr>
                <p14:cNvContentPartPr/>
                <p14:nvPr/>
              </p14:nvContentPartPr>
              <p14:xfrm>
                <a:off x="9637451" y="3335815"/>
                <a:ext cx="126720" cy="69480"/>
              </p14:xfrm>
            </p:contentPart>
          </mc:Choice>
          <mc:Fallback xmlns="">
            <p:pic>
              <p:nvPicPr>
                <p:cNvPr id="336" name="Ink 335">
                  <a:extLst>
                    <a:ext uri="{FF2B5EF4-FFF2-40B4-BE49-F238E27FC236}">
                      <a16:creationId xmlns:a16="http://schemas.microsoft.com/office/drawing/2014/main" id="{C0474ED1-A8CF-8ADD-50F5-303ED5066BD5}"/>
                    </a:ext>
                  </a:extLst>
                </p:cNvPr>
                <p:cNvPicPr/>
                <p:nvPr/>
              </p:nvPicPr>
              <p:blipFill>
                <a:blip r:embed="rId557"/>
                <a:stretch>
                  <a:fillRect/>
                </a:stretch>
              </p:blipFill>
              <p:spPr>
                <a:xfrm>
                  <a:off x="9628451" y="3326815"/>
                  <a:ext cx="144360" cy="87120"/>
                </a:xfrm>
                <a:prstGeom prst="rect">
                  <a:avLst/>
                </a:prstGeom>
              </p:spPr>
            </p:pic>
          </mc:Fallback>
        </mc:AlternateContent>
      </p:grpSp>
      <p:grpSp>
        <p:nvGrpSpPr>
          <p:cNvPr id="340" name="Group 339">
            <a:extLst>
              <a:ext uri="{FF2B5EF4-FFF2-40B4-BE49-F238E27FC236}">
                <a16:creationId xmlns:a16="http://schemas.microsoft.com/office/drawing/2014/main" id="{C4B29FF6-9C76-E166-08B2-7F65F4BF3915}"/>
              </a:ext>
            </a:extLst>
          </p:cNvPr>
          <p:cNvGrpSpPr/>
          <p:nvPr/>
        </p:nvGrpSpPr>
        <p:grpSpPr>
          <a:xfrm>
            <a:off x="10010051" y="3197935"/>
            <a:ext cx="222840" cy="230040"/>
            <a:chOff x="10010051" y="3197935"/>
            <a:chExt cx="222840" cy="230040"/>
          </a:xfrm>
        </p:grpSpPr>
        <mc:AlternateContent xmlns:mc="http://schemas.openxmlformats.org/markup-compatibility/2006" xmlns:p14="http://schemas.microsoft.com/office/powerpoint/2010/main">
          <mc:Choice Requires="p14">
            <p:contentPart p14:bwMode="auto" r:id="rId558">
              <p14:nvContentPartPr>
                <p14:cNvPr id="337" name="Ink 336">
                  <a:extLst>
                    <a:ext uri="{FF2B5EF4-FFF2-40B4-BE49-F238E27FC236}">
                      <a16:creationId xmlns:a16="http://schemas.microsoft.com/office/drawing/2014/main" id="{0B200E3B-C3C1-AC79-676C-DA515A9BDC12}"/>
                    </a:ext>
                  </a:extLst>
                </p14:cNvPr>
                <p14:cNvContentPartPr/>
                <p14:nvPr/>
              </p14:nvContentPartPr>
              <p14:xfrm>
                <a:off x="10013291" y="3199015"/>
                <a:ext cx="37800" cy="228960"/>
              </p14:xfrm>
            </p:contentPart>
          </mc:Choice>
          <mc:Fallback xmlns="">
            <p:pic>
              <p:nvPicPr>
                <p:cNvPr id="337" name="Ink 336">
                  <a:extLst>
                    <a:ext uri="{FF2B5EF4-FFF2-40B4-BE49-F238E27FC236}">
                      <a16:creationId xmlns:a16="http://schemas.microsoft.com/office/drawing/2014/main" id="{0B200E3B-C3C1-AC79-676C-DA515A9BDC12}"/>
                    </a:ext>
                  </a:extLst>
                </p:cNvPr>
                <p:cNvPicPr/>
                <p:nvPr/>
              </p:nvPicPr>
              <p:blipFill>
                <a:blip r:embed="rId559"/>
                <a:stretch>
                  <a:fillRect/>
                </a:stretch>
              </p:blipFill>
              <p:spPr>
                <a:xfrm>
                  <a:off x="10004291" y="3190375"/>
                  <a:ext cx="5544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338" name="Ink 337">
                  <a:extLst>
                    <a:ext uri="{FF2B5EF4-FFF2-40B4-BE49-F238E27FC236}">
                      <a16:creationId xmlns:a16="http://schemas.microsoft.com/office/drawing/2014/main" id="{17EC1551-A0BB-BFA4-DDA0-0696B15C5425}"/>
                    </a:ext>
                  </a:extLst>
                </p14:cNvPr>
                <p14:cNvContentPartPr/>
                <p14:nvPr/>
              </p14:nvContentPartPr>
              <p14:xfrm>
                <a:off x="10010051" y="3197935"/>
                <a:ext cx="222840" cy="38160"/>
              </p14:xfrm>
            </p:contentPart>
          </mc:Choice>
          <mc:Fallback xmlns="">
            <p:pic>
              <p:nvPicPr>
                <p:cNvPr id="338" name="Ink 337">
                  <a:extLst>
                    <a:ext uri="{FF2B5EF4-FFF2-40B4-BE49-F238E27FC236}">
                      <a16:creationId xmlns:a16="http://schemas.microsoft.com/office/drawing/2014/main" id="{17EC1551-A0BB-BFA4-DDA0-0696B15C5425}"/>
                    </a:ext>
                  </a:extLst>
                </p:cNvPr>
                <p:cNvPicPr/>
                <p:nvPr/>
              </p:nvPicPr>
              <p:blipFill>
                <a:blip r:embed="rId561"/>
                <a:stretch>
                  <a:fillRect/>
                </a:stretch>
              </p:blipFill>
              <p:spPr>
                <a:xfrm>
                  <a:off x="10001411" y="3189295"/>
                  <a:ext cx="24048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339" name="Ink 338">
                  <a:extLst>
                    <a:ext uri="{FF2B5EF4-FFF2-40B4-BE49-F238E27FC236}">
                      <a16:creationId xmlns:a16="http://schemas.microsoft.com/office/drawing/2014/main" id="{36057310-1631-896F-E9CB-E95A561FE90B}"/>
                    </a:ext>
                  </a:extLst>
                </p14:cNvPr>
                <p14:cNvContentPartPr/>
                <p14:nvPr/>
              </p14:nvContentPartPr>
              <p14:xfrm>
                <a:off x="10044971" y="3327175"/>
                <a:ext cx="132120" cy="32760"/>
              </p14:xfrm>
            </p:contentPart>
          </mc:Choice>
          <mc:Fallback xmlns="">
            <p:pic>
              <p:nvPicPr>
                <p:cNvPr id="339" name="Ink 338">
                  <a:extLst>
                    <a:ext uri="{FF2B5EF4-FFF2-40B4-BE49-F238E27FC236}">
                      <a16:creationId xmlns:a16="http://schemas.microsoft.com/office/drawing/2014/main" id="{36057310-1631-896F-E9CB-E95A561FE90B}"/>
                    </a:ext>
                  </a:extLst>
                </p:cNvPr>
                <p:cNvPicPr/>
                <p:nvPr/>
              </p:nvPicPr>
              <p:blipFill>
                <a:blip r:embed="rId563"/>
                <a:stretch>
                  <a:fillRect/>
                </a:stretch>
              </p:blipFill>
              <p:spPr>
                <a:xfrm>
                  <a:off x="10035971" y="3318175"/>
                  <a:ext cx="149760" cy="50400"/>
                </a:xfrm>
                <a:prstGeom prst="rect">
                  <a:avLst/>
                </a:prstGeom>
              </p:spPr>
            </p:pic>
          </mc:Fallback>
        </mc:AlternateContent>
      </p:grpSp>
      <p:grpSp>
        <p:nvGrpSpPr>
          <p:cNvPr id="361" name="Group 360">
            <a:extLst>
              <a:ext uri="{FF2B5EF4-FFF2-40B4-BE49-F238E27FC236}">
                <a16:creationId xmlns:a16="http://schemas.microsoft.com/office/drawing/2014/main" id="{B3087590-4835-EEC7-7BA9-803E35F98C07}"/>
              </a:ext>
            </a:extLst>
          </p:cNvPr>
          <p:cNvGrpSpPr/>
          <p:nvPr/>
        </p:nvGrpSpPr>
        <p:grpSpPr>
          <a:xfrm>
            <a:off x="5174531" y="3064015"/>
            <a:ext cx="2085120" cy="367920"/>
            <a:chOff x="5174531" y="3064015"/>
            <a:chExt cx="2085120" cy="367920"/>
          </a:xfrm>
        </p:grpSpPr>
        <mc:AlternateContent xmlns:mc="http://schemas.openxmlformats.org/markup-compatibility/2006" xmlns:p14="http://schemas.microsoft.com/office/powerpoint/2010/main">
          <mc:Choice Requires="p14">
            <p:contentPart p14:bwMode="auto" r:id="rId564">
              <p14:nvContentPartPr>
                <p14:cNvPr id="342" name="Ink 341">
                  <a:extLst>
                    <a:ext uri="{FF2B5EF4-FFF2-40B4-BE49-F238E27FC236}">
                      <a16:creationId xmlns:a16="http://schemas.microsoft.com/office/drawing/2014/main" id="{FE104B39-3879-492F-0C2C-6F2701349033}"/>
                    </a:ext>
                  </a:extLst>
                </p14:cNvPr>
                <p14:cNvContentPartPr/>
                <p14:nvPr/>
              </p14:nvContentPartPr>
              <p14:xfrm>
                <a:off x="5174531" y="3171295"/>
                <a:ext cx="248400" cy="153720"/>
              </p14:xfrm>
            </p:contentPart>
          </mc:Choice>
          <mc:Fallback xmlns="">
            <p:pic>
              <p:nvPicPr>
                <p:cNvPr id="342" name="Ink 341">
                  <a:extLst>
                    <a:ext uri="{FF2B5EF4-FFF2-40B4-BE49-F238E27FC236}">
                      <a16:creationId xmlns:a16="http://schemas.microsoft.com/office/drawing/2014/main" id="{FE104B39-3879-492F-0C2C-6F2701349033}"/>
                    </a:ext>
                  </a:extLst>
                </p:cNvPr>
                <p:cNvPicPr/>
                <p:nvPr/>
              </p:nvPicPr>
              <p:blipFill>
                <a:blip r:embed="rId565"/>
                <a:stretch>
                  <a:fillRect/>
                </a:stretch>
              </p:blipFill>
              <p:spPr>
                <a:xfrm>
                  <a:off x="5165531" y="3162655"/>
                  <a:ext cx="26604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343" name="Ink 342">
                  <a:extLst>
                    <a:ext uri="{FF2B5EF4-FFF2-40B4-BE49-F238E27FC236}">
                      <a16:creationId xmlns:a16="http://schemas.microsoft.com/office/drawing/2014/main" id="{A5535474-9EEF-7073-EE0C-78F19314D5F0}"/>
                    </a:ext>
                  </a:extLst>
                </p14:cNvPr>
                <p14:cNvContentPartPr/>
                <p14:nvPr/>
              </p14:nvContentPartPr>
              <p14:xfrm>
                <a:off x="5501411" y="3193975"/>
                <a:ext cx="140400" cy="135360"/>
              </p14:xfrm>
            </p:contentPart>
          </mc:Choice>
          <mc:Fallback xmlns="">
            <p:pic>
              <p:nvPicPr>
                <p:cNvPr id="343" name="Ink 342">
                  <a:extLst>
                    <a:ext uri="{FF2B5EF4-FFF2-40B4-BE49-F238E27FC236}">
                      <a16:creationId xmlns:a16="http://schemas.microsoft.com/office/drawing/2014/main" id="{A5535474-9EEF-7073-EE0C-78F19314D5F0}"/>
                    </a:ext>
                  </a:extLst>
                </p:cNvPr>
                <p:cNvPicPr/>
                <p:nvPr/>
              </p:nvPicPr>
              <p:blipFill>
                <a:blip r:embed="rId567"/>
                <a:stretch>
                  <a:fillRect/>
                </a:stretch>
              </p:blipFill>
              <p:spPr>
                <a:xfrm>
                  <a:off x="5492411" y="3184975"/>
                  <a:ext cx="15804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344" name="Ink 343">
                  <a:extLst>
                    <a:ext uri="{FF2B5EF4-FFF2-40B4-BE49-F238E27FC236}">
                      <a16:creationId xmlns:a16="http://schemas.microsoft.com/office/drawing/2014/main" id="{AD9F6D8A-DF02-F1F2-D4D9-4AE1180F50BF}"/>
                    </a:ext>
                  </a:extLst>
                </p14:cNvPr>
                <p14:cNvContentPartPr/>
                <p14:nvPr/>
              </p14:nvContentPartPr>
              <p14:xfrm>
                <a:off x="5735051" y="3064015"/>
                <a:ext cx="16920" cy="270000"/>
              </p14:xfrm>
            </p:contentPart>
          </mc:Choice>
          <mc:Fallback xmlns="">
            <p:pic>
              <p:nvPicPr>
                <p:cNvPr id="344" name="Ink 343">
                  <a:extLst>
                    <a:ext uri="{FF2B5EF4-FFF2-40B4-BE49-F238E27FC236}">
                      <a16:creationId xmlns:a16="http://schemas.microsoft.com/office/drawing/2014/main" id="{AD9F6D8A-DF02-F1F2-D4D9-4AE1180F50BF}"/>
                    </a:ext>
                  </a:extLst>
                </p:cNvPr>
                <p:cNvPicPr/>
                <p:nvPr/>
              </p:nvPicPr>
              <p:blipFill>
                <a:blip r:embed="rId569"/>
                <a:stretch>
                  <a:fillRect/>
                </a:stretch>
              </p:blipFill>
              <p:spPr>
                <a:xfrm>
                  <a:off x="5726411" y="3055375"/>
                  <a:ext cx="34560" cy="28764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345" name="Ink 344">
                  <a:extLst>
                    <a:ext uri="{FF2B5EF4-FFF2-40B4-BE49-F238E27FC236}">
                      <a16:creationId xmlns:a16="http://schemas.microsoft.com/office/drawing/2014/main" id="{C9BA9BA4-8552-9FB8-208A-628F6D1E7D92}"/>
                    </a:ext>
                  </a:extLst>
                </p14:cNvPr>
                <p14:cNvContentPartPr/>
                <p14:nvPr/>
              </p14:nvContentPartPr>
              <p14:xfrm>
                <a:off x="5866091" y="3064375"/>
                <a:ext cx="48240" cy="260280"/>
              </p14:xfrm>
            </p:contentPart>
          </mc:Choice>
          <mc:Fallback xmlns="">
            <p:pic>
              <p:nvPicPr>
                <p:cNvPr id="345" name="Ink 344">
                  <a:extLst>
                    <a:ext uri="{FF2B5EF4-FFF2-40B4-BE49-F238E27FC236}">
                      <a16:creationId xmlns:a16="http://schemas.microsoft.com/office/drawing/2014/main" id="{C9BA9BA4-8552-9FB8-208A-628F6D1E7D92}"/>
                    </a:ext>
                  </a:extLst>
                </p:cNvPr>
                <p:cNvPicPr/>
                <p:nvPr/>
              </p:nvPicPr>
              <p:blipFill>
                <a:blip r:embed="rId571"/>
                <a:stretch>
                  <a:fillRect/>
                </a:stretch>
              </p:blipFill>
              <p:spPr>
                <a:xfrm>
                  <a:off x="5857451" y="3055375"/>
                  <a:ext cx="6588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346" name="Ink 345">
                  <a:extLst>
                    <a:ext uri="{FF2B5EF4-FFF2-40B4-BE49-F238E27FC236}">
                      <a16:creationId xmlns:a16="http://schemas.microsoft.com/office/drawing/2014/main" id="{D0864CD7-8FAF-684E-DF2A-CFFEC430F0C2}"/>
                    </a:ext>
                  </a:extLst>
                </p14:cNvPr>
                <p14:cNvContentPartPr/>
                <p14:nvPr/>
              </p14:nvContentPartPr>
              <p14:xfrm>
                <a:off x="5796611" y="3181015"/>
                <a:ext cx="153360" cy="27360"/>
              </p14:xfrm>
            </p:contentPart>
          </mc:Choice>
          <mc:Fallback xmlns="">
            <p:pic>
              <p:nvPicPr>
                <p:cNvPr id="346" name="Ink 345">
                  <a:extLst>
                    <a:ext uri="{FF2B5EF4-FFF2-40B4-BE49-F238E27FC236}">
                      <a16:creationId xmlns:a16="http://schemas.microsoft.com/office/drawing/2014/main" id="{D0864CD7-8FAF-684E-DF2A-CFFEC430F0C2}"/>
                    </a:ext>
                  </a:extLst>
                </p:cNvPr>
                <p:cNvPicPr/>
                <p:nvPr/>
              </p:nvPicPr>
              <p:blipFill>
                <a:blip r:embed="rId573"/>
                <a:stretch>
                  <a:fillRect/>
                </a:stretch>
              </p:blipFill>
              <p:spPr>
                <a:xfrm>
                  <a:off x="5787971" y="3172015"/>
                  <a:ext cx="17100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347" name="Ink 346">
                  <a:extLst>
                    <a:ext uri="{FF2B5EF4-FFF2-40B4-BE49-F238E27FC236}">
                      <a16:creationId xmlns:a16="http://schemas.microsoft.com/office/drawing/2014/main" id="{8243F2D5-FA09-86B8-1FB2-60CC10BFE0EA}"/>
                    </a:ext>
                  </a:extLst>
                </p14:cNvPr>
                <p14:cNvContentPartPr/>
                <p14:nvPr/>
              </p14:nvContentPartPr>
              <p14:xfrm>
                <a:off x="5991011" y="3158695"/>
                <a:ext cx="11520" cy="163080"/>
              </p14:xfrm>
            </p:contentPart>
          </mc:Choice>
          <mc:Fallback xmlns="">
            <p:pic>
              <p:nvPicPr>
                <p:cNvPr id="347" name="Ink 346">
                  <a:extLst>
                    <a:ext uri="{FF2B5EF4-FFF2-40B4-BE49-F238E27FC236}">
                      <a16:creationId xmlns:a16="http://schemas.microsoft.com/office/drawing/2014/main" id="{8243F2D5-FA09-86B8-1FB2-60CC10BFE0EA}"/>
                    </a:ext>
                  </a:extLst>
                </p:cNvPr>
                <p:cNvPicPr/>
                <p:nvPr/>
              </p:nvPicPr>
              <p:blipFill>
                <a:blip r:embed="rId575"/>
                <a:stretch>
                  <a:fillRect/>
                </a:stretch>
              </p:blipFill>
              <p:spPr>
                <a:xfrm>
                  <a:off x="5982011" y="3150055"/>
                  <a:ext cx="2916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348" name="Ink 347">
                  <a:extLst>
                    <a:ext uri="{FF2B5EF4-FFF2-40B4-BE49-F238E27FC236}">
                      <a16:creationId xmlns:a16="http://schemas.microsoft.com/office/drawing/2014/main" id="{A7C438AA-CDA8-06EE-749F-2C51E919915E}"/>
                    </a:ext>
                  </a:extLst>
                </p14:cNvPr>
                <p14:cNvContentPartPr/>
                <p14:nvPr/>
              </p14:nvContentPartPr>
              <p14:xfrm>
                <a:off x="6060491" y="3230695"/>
                <a:ext cx="130320" cy="185760"/>
              </p14:xfrm>
            </p:contentPart>
          </mc:Choice>
          <mc:Fallback xmlns="">
            <p:pic>
              <p:nvPicPr>
                <p:cNvPr id="348" name="Ink 347">
                  <a:extLst>
                    <a:ext uri="{FF2B5EF4-FFF2-40B4-BE49-F238E27FC236}">
                      <a16:creationId xmlns:a16="http://schemas.microsoft.com/office/drawing/2014/main" id="{A7C438AA-CDA8-06EE-749F-2C51E919915E}"/>
                    </a:ext>
                  </a:extLst>
                </p:cNvPr>
                <p:cNvPicPr/>
                <p:nvPr/>
              </p:nvPicPr>
              <p:blipFill>
                <a:blip r:embed="rId577"/>
                <a:stretch>
                  <a:fillRect/>
                </a:stretch>
              </p:blipFill>
              <p:spPr>
                <a:xfrm>
                  <a:off x="6051491" y="3222055"/>
                  <a:ext cx="14796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349" name="Ink 348">
                  <a:extLst>
                    <a:ext uri="{FF2B5EF4-FFF2-40B4-BE49-F238E27FC236}">
                      <a16:creationId xmlns:a16="http://schemas.microsoft.com/office/drawing/2014/main" id="{F310EAE4-715E-6C0C-9B04-EDD9FB2CDF18}"/>
                    </a:ext>
                  </a:extLst>
                </p14:cNvPr>
                <p14:cNvContentPartPr/>
                <p14:nvPr/>
              </p14:nvContentPartPr>
              <p14:xfrm>
                <a:off x="6248411" y="3109375"/>
                <a:ext cx="36720" cy="253080"/>
              </p14:xfrm>
            </p:contentPart>
          </mc:Choice>
          <mc:Fallback xmlns="">
            <p:pic>
              <p:nvPicPr>
                <p:cNvPr id="349" name="Ink 348">
                  <a:extLst>
                    <a:ext uri="{FF2B5EF4-FFF2-40B4-BE49-F238E27FC236}">
                      <a16:creationId xmlns:a16="http://schemas.microsoft.com/office/drawing/2014/main" id="{F310EAE4-715E-6C0C-9B04-EDD9FB2CDF18}"/>
                    </a:ext>
                  </a:extLst>
                </p:cNvPr>
                <p:cNvPicPr/>
                <p:nvPr/>
              </p:nvPicPr>
              <p:blipFill>
                <a:blip r:embed="rId579"/>
                <a:stretch>
                  <a:fillRect/>
                </a:stretch>
              </p:blipFill>
              <p:spPr>
                <a:xfrm>
                  <a:off x="6239411" y="3100735"/>
                  <a:ext cx="54360" cy="27072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350" name="Ink 349">
                  <a:extLst>
                    <a:ext uri="{FF2B5EF4-FFF2-40B4-BE49-F238E27FC236}">
                      <a16:creationId xmlns:a16="http://schemas.microsoft.com/office/drawing/2014/main" id="{2918898D-F85F-68FB-738F-A5E39ADDD2A1}"/>
                    </a:ext>
                  </a:extLst>
                </p14:cNvPr>
                <p14:cNvContentPartPr/>
                <p14:nvPr/>
              </p14:nvContentPartPr>
              <p14:xfrm>
                <a:off x="6357491" y="3158695"/>
                <a:ext cx="30240" cy="171360"/>
              </p14:xfrm>
            </p:contentPart>
          </mc:Choice>
          <mc:Fallback xmlns="">
            <p:pic>
              <p:nvPicPr>
                <p:cNvPr id="350" name="Ink 349">
                  <a:extLst>
                    <a:ext uri="{FF2B5EF4-FFF2-40B4-BE49-F238E27FC236}">
                      <a16:creationId xmlns:a16="http://schemas.microsoft.com/office/drawing/2014/main" id="{2918898D-F85F-68FB-738F-A5E39ADDD2A1}"/>
                    </a:ext>
                  </a:extLst>
                </p:cNvPr>
                <p:cNvPicPr/>
                <p:nvPr/>
              </p:nvPicPr>
              <p:blipFill>
                <a:blip r:embed="rId581"/>
                <a:stretch>
                  <a:fillRect/>
                </a:stretch>
              </p:blipFill>
              <p:spPr>
                <a:xfrm>
                  <a:off x="6348491" y="3150055"/>
                  <a:ext cx="4788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351" name="Ink 350">
                  <a:extLst>
                    <a:ext uri="{FF2B5EF4-FFF2-40B4-BE49-F238E27FC236}">
                      <a16:creationId xmlns:a16="http://schemas.microsoft.com/office/drawing/2014/main" id="{F94BC732-1C37-C56D-5110-CD35C04C0583}"/>
                    </a:ext>
                  </a:extLst>
                </p14:cNvPr>
                <p14:cNvContentPartPr/>
                <p14:nvPr/>
              </p14:nvContentPartPr>
              <p14:xfrm>
                <a:off x="6447491" y="3272455"/>
                <a:ext cx="47520" cy="87480"/>
              </p14:xfrm>
            </p:contentPart>
          </mc:Choice>
          <mc:Fallback xmlns="">
            <p:pic>
              <p:nvPicPr>
                <p:cNvPr id="351" name="Ink 350">
                  <a:extLst>
                    <a:ext uri="{FF2B5EF4-FFF2-40B4-BE49-F238E27FC236}">
                      <a16:creationId xmlns:a16="http://schemas.microsoft.com/office/drawing/2014/main" id="{F94BC732-1C37-C56D-5110-CD35C04C0583}"/>
                    </a:ext>
                  </a:extLst>
                </p:cNvPr>
                <p:cNvPicPr/>
                <p:nvPr/>
              </p:nvPicPr>
              <p:blipFill>
                <a:blip r:embed="rId583"/>
                <a:stretch>
                  <a:fillRect/>
                </a:stretch>
              </p:blipFill>
              <p:spPr>
                <a:xfrm>
                  <a:off x="6438851" y="3263815"/>
                  <a:ext cx="6516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352" name="Ink 351">
                  <a:extLst>
                    <a:ext uri="{FF2B5EF4-FFF2-40B4-BE49-F238E27FC236}">
                      <a16:creationId xmlns:a16="http://schemas.microsoft.com/office/drawing/2014/main" id="{2FA40CE5-3DF6-4428-1BAC-13A4891329F7}"/>
                    </a:ext>
                  </a:extLst>
                </p14:cNvPr>
                <p14:cNvContentPartPr/>
                <p14:nvPr/>
              </p14:nvContentPartPr>
              <p14:xfrm>
                <a:off x="6592571" y="3134935"/>
                <a:ext cx="16200" cy="233280"/>
              </p14:xfrm>
            </p:contentPart>
          </mc:Choice>
          <mc:Fallback xmlns="">
            <p:pic>
              <p:nvPicPr>
                <p:cNvPr id="352" name="Ink 351">
                  <a:extLst>
                    <a:ext uri="{FF2B5EF4-FFF2-40B4-BE49-F238E27FC236}">
                      <a16:creationId xmlns:a16="http://schemas.microsoft.com/office/drawing/2014/main" id="{2FA40CE5-3DF6-4428-1BAC-13A4891329F7}"/>
                    </a:ext>
                  </a:extLst>
                </p:cNvPr>
                <p:cNvPicPr/>
                <p:nvPr/>
              </p:nvPicPr>
              <p:blipFill>
                <a:blip r:embed="rId585"/>
                <a:stretch>
                  <a:fillRect/>
                </a:stretch>
              </p:blipFill>
              <p:spPr>
                <a:xfrm>
                  <a:off x="6583931" y="3125935"/>
                  <a:ext cx="3384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353" name="Ink 352">
                  <a:extLst>
                    <a:ext uri="{FF2B5EF4-FFF2-40B4-BE49-F238E27FC236}">
                      <a16:creationId xmlns:a16="http://schemas.microsoft.com/office/drawing/2014/main" id="{514EC7F1-417D-CEE1-2B31-4F1E05D3E3CC}"/>
                    </a:ext>
                  </a:extLst>
                </p14:cNvPr>
                <p14:cNvContentPartPr/>
                <p14:nvPr/>
              </p14:nvContentPartPr>
              <p14:xfrm>
                <a:off x="6720731" y="3159415"/>
                <a:ext cx="11880" cy="213480"/>
              </p14:xfrm>
            </p:contentPart>
          </mc:Choice>
          <mc:Fallback xmlns="">
            <p:pic>
              <p:nvPicPr>
                <p:cNvPr id="353" name="Ink 352">
                  <a:extLst>
                    <a:ext uri="{FF2B5EF4-FFF2-40B4-BE49-F238E27FC236}">
                      <a16:creationId xmlns:a16="http://schemas.microsoft.com/office/drawing/2014/main" id="{514EC7F1-417D-CEE1-2B31-4F1E05D3E3CC}"/>
                    </a:ext>
                  </a:extLst>
                </p:cNvPr>
                <p:cNvPicPr/>
                <p:nvPr/>
              </p:nvPicPr>
              <p:blipFill>
                <a:blip r:embed="rId587"/>
                <a:stretch>
                  <a:fillRect/>
                </a:stretch>
              </p:blipFill>
              <p:spPr>
                <a:xfrm>
                  <a:off x="6712091" y="3150415"/>
                  <a:ext cx="2952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354" name="Ink 353">
                  <a:extLst>
                    <a:ext uri="{FF2B5EF4-FFF2-40B4-BE49-F238E27FC236}">
                      <a16:creationId xmlns:a16="http://schemas.microsoft.com/office/drawing/2014/main" id="{F29CED92-D950-5F77-C2CF-73F2059CD9C4}"/>
                    </a:ext>
                  </a:extLst>
                </p14:cNvPr>
                <p14:cNvContentPartPr/>
                <p14:nvPr/>
              </p14:nvContentPartPr>
              <p14:xfrm>
                <a:off x="6662051" y="3256975"/>
                <a:ext cx="289080" cy="174960"/>
              </p14:xfrm>
            </p:contentPart>
          </mc:Choice>
          <mc:Fallback xmlns="">
            <p:pic>
              <p:nvPicPr>
                <p:cNvPr id="354" name="Ink 353">
                  <a:extLst>
                    <a:ext uri="{FF2B5EF4-FFF2-40B4-BE49-F238E27FC236}">
                      <a16:creationId xmlns:a16="http://schemas.microsoft.com/office/drawing/2014/main" id="{F29CED92-D950-5F77-C2CF-73F2059CD9C4}"/>
                    </a:ext>
                  </a:extLst>
                </p:cNvPr>
                <p:cNvPicPr/>
                <p:nvPr/>
              </p:nvPicPr>
              <p:blipFill>
                <a:blip r:embed="rId589"/>
                <a:stretch>
                  <a:fillRect/>
                </a:stretch>
              </p:blipFill>
              <p:spPr>
                <a:xfrm>
                  <a:off x="6653411" y="3247975"/>
                  <a:ext cx="30672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355" name="Ink 354">
                  <a:extLst>
                    <a:ext uri="{FF2B5EF4-FFF2-40B4-BE49-F238E27FC236}">
                      <a16:creationId xmlns:a16="http://schemas.microsoft.com/office/drawing/2014/main" id="{30120BC4-310D-D0F7-1814-65764554B377}"/>
                    </a:ext>
                  </a:extLst>
                </p14:cNvPr>
                <p14:cNvContentPartPr/>
                <p14:nvPr/>
              </p14:nvContentPartPr>
              <p14:xfrm>
                <a:off x="6810371" y="3298735"/>
                <a:ext cx="127080" cy="93240"/>
              </p14:xfrm>
            </p:contentPart>
          </mc:Choice>
          <mc:Fallback xmlns="">
            <p:pic>
              <p:nvPicPr>
                <p:cNvPr id="355" name="Ink 354">
                  <a:extLst>
                    <a:ext uri="{FF2B5EF4-FFF2-40B4-BE49-F238E27FC236}">
                      <a16:creationId xmlns:a16="http://schemas.microsoft.com/office/drawing/2014/main" id="{30120BC4-310D-D0F7-1814-65764554B377}"/>
                    </a:ext>
                  </a:extLst>
                </p:cNvPr>
                <p:cNvPicPr/>
                <p:nvPr/>
              </p:nvPicPr>
              <p:blipFill>
                <a:blip r:embed="rId591"/>
                <a:stretch>
                  <a:fillRect/>
                </a:stretch>
              </p:blipFill>
              <p:spPr>
                <a:xfrm>
                  <a:off x="6801371" y="3290095"/>
                  <a:ext cx="1447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357" name="Ink 356">
                  <a:extLst>
                    <a:ext uri="{FF2B5EF4-FFF2-40B4-BE49-F238E27FC236}">
                      <a16:creationId xmlns:a16="http://schemas.microsoft.com/office/drawing/2014/main" id="{63E398D9-E045-DA7D-8A86-FF3E947C28CB}"/>
                    </a:ext>
                  </a:extLst>
                </p14:cNvPr>
                <p14:cNvContentPartPr/>
                <p14:nvPr/>
              </p14:nvContentPartPr>
              <p14:xfrm>
                <a:off x="7229051" y="3198295"/>
                <a:ext cx="20880" cy="27000"/>
              </p14:xfrm>
            </p:contentPart>
          </mc:Choice>
          <mc:Fallback xmlns="">
            <p:pic>
              <p:nvPicPr>
                <p:cNvPr id="357" name="Ink 356">
                  <a:extLst>
                    <a:ext uri="{FF2B5EF4-FFF2-40B4-BE49-F238E27FC236}">
                      <a16:creationId xmlns:a16="http://schemas.microsoft.com/office/drawing/2014/main" id="{63E398D9-E045-DA7D-8A86-FF3E947C28CB}"/>
                    </a:ext>
                  </a:extLst>
                </p:cNvPr>
                <p:cNvPicPr/>
                <p:nvPr/>
              </p:nvPicPr>
              <p:blipFill>
                <a:blip r:embed="rId593"/>
                <a:stretch>
                  <a:fillRect/>
                </a:stretch>
              </p:blipFill>
              <p:spPr>
                <a:xfrm>
                  <a:off x="7220051" y="3189295"/>
                  <a:ext cx="3852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358" name="Ink 357">
                  <a:extLst>
                    <a:ext uri="{FF2B5EF4-FFF2-40B4-BE49-F238E27FC236}">
                      <a16:creationId xmlns:a16="http://schemas.microsoft.com/office/drawing/2014/main" id="{F392648C-7B72-DB4D-0707-48A8A0CC59D1}"/>
                    </a:ext>
                  </a:extLst>
                </p14:cNvPr>
                <p14:cNvContentPartPr/>
                <p14:nvPr/>
              </p14:nvContentPartPr>
              <p14:xfrm>
                <a:off x="7220051" y="3361375"/>
                <a:ext cx="39600" cy="13680"/>
              </p14:xfrm>
            </p:contentPart>
          </mc:Choice>
          <mc:Fallback xmlns="">
            <p:pic>
              <p:nvPicPr>
                <p:cNvPr id="358" name="Ink 357">
                  <a:extLst>
                    <a:ext uri="{FF2B5EF4-FFF2-40B4-BE49-F238E27FC236}">
                      <a16:creationId xmlns:a16="http://schemas.microsoft.com/office/drawing/2014/main" id="{F392648C-7B72-DB4D-0707-48A8A0CC59D1}"/>
                    </a:ext>
                  </a:extLst>
                </p:cNvPr>
                <p:cNvPicPr/>
                <p:nvPr/>
              </p:nvPicPr>
              <p:blipFill>
                <a:blip r:embed="rId595"/>
                <a:stretch>
                  <a:fillRect/>
                </a:stretch>
              </p:blipFill>
              <p:spPr>
                <a:xfrm>
                  <a:off x="7211051" y="3352735"/>
                  <a:ext cx="5724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359" name="Ink 358">
                  <a:extLst>
                    <a:ext uri="{FF2B5EF4-FFF2-40B4-BE49-F238E27FC236}">
                      <a16:creationId xmlns:a16="http://schemas.microsoft.com/office/drawing/2014/main" id="{1AE1CE39-3ED8-7144-812F-308010239498}"/>
                    </a:ext>
                  </a:extLst>
                </p14:cNvPr>
                <p14:cNvContentPartPr/>
                <p14:nvPr/>
              </p14:nvContentPartPr>
              <p14:xfrm>
                <a:off x="7091171" y="3112615"/>
                <a:ext cx="40320" cy="52920"/>
              </p14:xfrm>
            </p:contentPart>
          </mc:Choice>
          <mc:Fallback xmlns="">
            <p:pic>
              <p:nvPicPr>
                <p:cNvPr id="359" name="Ink 358">
                  <a:extLst>
                    <a:ext uri="{FF2B5EF4-FFF2-40B4-BE49-F238E27FC236}">
                      <a16:creationId xmlns:a16="http://schemas.microsoft.com/office/drawing/2014/main" id="{1AE1CE39-3ED8-7144-812F-308010239498}"/>
                    </a:ext>
                  </a:extLst>
                </p:cNvPr>
                <p:cNvPicPr/>
                <p:nvPr/>
              </p:nvPicPr>
              <p:blipFill>
                <a:blip r:embed="rId597"/>
                <a:stretch>
                  <a:fillRect/>
                </a:stretch>
              </p:blipFill>
              <p:spPr>
                <a:xfrm>
                  <a:off x="7082171" y="3103975"/>
                  <a:ext cx="5796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360" name="Ink 359">
                  <a:extLst>
                    <a:ext uri="{FF2B5EF4-FFF2-40B4-BE49-F238E27FC236}">
                      <a16:creationId xmlns:a16="http://schemas.microsoft.com/office/drawing/2014/main" id="{A902AB53-FE2E-A6B9-5C85-E9564A1A044E}"/>
                    </a:ext>
                  </a:extLst>
                </p14:cNvPr>
                <p14:cNvContentPartPr/>
                <p14:nvPr/>
              </p14:nvContentPartPr>
              <p14:xfrm>
                <a:off x="7170371" y="3083455"/>
                <a:ext cx="46440" cy="112680"/>
              </p14:xfrm>
            </p:contentPart>
          </mc:Choice>
          <mc:Fallback xmlns="">
            <p:pic>
              <p:nvPicPr>
                <p:cNvPr id="360" name="Ink 359">
                  <a:extLst>
                    <a:ext uri="{FF2B5EF4-FFF2-40B4-BE49-F238E27FC236}">
                      <a16:creationId xmlns:a16="http://schemas.microsoft.com/office/drawing/2014/main" id="{A902AB53-FE2E-A6B9-5C85-E9564A1A044E}"/>
                    </a:ext>
                  </a:extLst>
                </p:cNvPr>
                <p:cNvPicPr/>
                <p:nvPr/>
              </p:nvPicPr>
              <p:blipFill>
                <a:blip r:embed="rId599"/>
                <a:stretch>
                  <a:fillRect/>
                </a:stretch>
              </p:blipFill>
              <p:spPr>
                <a:xfrm>
                  <a:off x="7161731" y="3074455"/>
                  <a:ext cx="64080" cy="130320"/>
                </a:xfrm>
                <a:prstGeom prst="rect">
                  <a:avLst/>
                </a:prstGeom>
              </p:spPr>
            </p:pic>
          </mc:Fallback>
        </mc:AlternateContent>
      </p:grpSp>
      <p:grpSp>
        <p:nvGrpSpPr>
          <p:cNvPr id="364" name="Group 363">
            <a:extLst>
              <a:ext uri="{FF2B5EF4-FFF2-40B4-BE49-F238E27FC236}">
                <a16:creationId xmlns:a16="http://schemas.microsoft.com/office/drawing/2014/main" id="{75F1E6BE-7A51-105B-1263-D38CAE357663}"/>
              </a:ext>
            </a:extLst>
          </p:cNvPr>
          <p:cNvGrpSpPr/>
          <p:nvPr/>
        </p:nvGrpSpPr>
        <p:grpSpPr>
          <a:xfrm>
            <a:off x="5007131" y="3048535"/>
            <a:ext cx="132840" cy="163800"/>
            <a:chOff x="5007131" y="3048535"/>
            <a:chExt cx="132840" cy="163800"/>
          </a:xfrm>
        </p:grpSpPr>
        <mc:AlternateContent xmlns:mc="http://schemas.openxmlformats.org/markup-compatibility/2006" xmlns:p14="http://schemas.microsoft.com/office/powerpoint/2010/main">
          <mc:Choice Requires="p14">
            <p:contentPart p14:bwMode="auto" r:id="rId600">
              <p14:nvContentPartPr>
                <p14:cNvPr id="362" name="Ink 361">
                  <a:extLst>
                    <a:ext uri="{FF2B5EF4-FFF2-40B4-BE49-F238E27FC236}">
                      <a16:creationId xmlns:a16="http://schemas.microsoft.com/office/drawing/2014/main" id="{D67AAAB0-078E-38E0-C410-F64E6064A376}"/>
                    </a:ext>
                  </a:extLst>
                </p14:cNvPr>
                <p14:cNvContentPartPr/>
                <p14:nvPr/>
              </p14:nvContentPartPr>
              <p14:xfrm>
                <a:off x="5007131" y="3089935"/>
                <a:ext cx="30240" cy="106560"/>
              </p14:xfrm>
            </p:contentPart>
          </mc:Choice>
          <mc:Fallback xmlns="">
            <p:pic>
              <p:nvPicPr>
                <p:cNvPr id="362" name="Ink 361">
                  <a:extLst>
                    <a:ext uri="{FF2B5EF4-FFF2-40B4-BE49-F238E27FC236}">
                      <a16:creationId xmlns:a16="http://schemas.microsoft.com/office/drawing/2014/main" id="{D67AAAB0-078E-38E0-C410-F64E6064A376}"/>
                    </a:ext>
                  </a:extLst>
                </p:cNvPr>
                <p:cNvPicPr/>
                <p:nvPr/>
              </p:nvPicPr>
              <p:blipFill>
                <a:blip r:embed="rId601"/>
                <a:stretch>
                  <a:fillRect/>
                </a:stretch>
              </p:blipFill>
              <p:spPr>
                <a:xfrm>
                  <a:off x="4998131" y="3081295"/>
                  <a:ext cx="4788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363" name="Ink 362">
                  <a:extLst>
                    <a:ext uri="{FF2B5EF4-FFF2-40B4-BE49-F238E27FC236}">
                      <a16:creationId xmlns:a16="http://schemas.microsoft.com/office/drawing/2014/main" id="{5FC589EA-B77F-E1D5-3D7A-1CA7AC11660F}"/>
                    </a:ext>
                  </a:extLst>
                </p14:cNvPr>
                <p14:cNvContentPartPr/>
                <p14:nvPr/>
              </p14:nvContentPartPr>
              <p14:xfrm>
                <a:off x="5123411" y="3048535"/>
                <a:ext cx="16560" cy="163800"/>
              </p14:xfrm>
            </p:contentPart>
          </mc:Choice>
          <mc:Fallback xmlns="">
            <p:pic>
              <p:nvPicPr>
                <p:cNvPr id="363" name="Ink 362">
                  <a:extLst>
                    <a:ext uri="{FF2B5EF4-FFF2-40B4-BE49-F238E27FC236}">
                      <a16:creationId xmlns:a16="http://schemas.microsoft.com/office/drawing/2014/main" id="{5FC589EA-B77F-E1D5-3D7A-1CA7AC11660F}"/>
                    </a:ext>
                  </a:extLst>
                </p:cNvPr>
                <p:cNvPicPr/>
                <p:nvPr/>
              </p:nvPicPr>
              <p:blipFill>
                <a:blip r:embed="rId603"/>
                <a:stretch>
                  <a:fillRect/>
                </a:stretch>
              </p:blipFill>
              <p:spPr>
                <a:xfrm>
                  <a:off x="5114771" y="3039895"/>
                  <a:ext cx="34200" cy="181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04">
            <p14:nvContentPartPr>
              <p14:cNvPr id="365" name="Ink 364">
                <a:extLst>
                  <a:ext uri="{FF2B5EF4-FFF2-40B4-BE49-F238E27FC236}">
                    <a16:creationId xmlns:a16="http://schemas.microsoft.com/office/drawing/2014/main" id="{EE95F1C8-10CA-3506-50B8-5ABB4F3CDF4A}"/>
                  </a:ext>
                </a:extLst>
              </p14:cNvPr>
              <p14:cNvContentPartPr/>
              <p14:nvPr/>
            </p14:nvContentPartPr>
            <p14:xfrm>
              <a:off x="10155491" y="3549295"/>
              <a:ext cx="113760" cy="78840"/>
            </p14:xfrm>
          </p:contentPart>
        </mc:Choice>
        <mc:Fallback xmlns="">
          <p:pic>
            <p:nvPicPr>
              <p:cNvPr id="365" name="Ink 364">
                <a:extLst>
                  <a:ext uri="{FF2B5EF4-FFF2-40B4-BE49-F238E27FC236}">
                    <a16:creationId xmlns:a16="http://schemas.microsoft.com/office/drawing/2014/main" id="{EE95F1C8-10CA-3506-50B8-5ABB4F3CDF4A}"/>
                  </a:ext>
                </a:extLst>
              </p:cNvPr>
              <p:cNvPicPr/>
              <p:nvPr/>
            </p:nvPicPr>
            <p:blipFill>
              <a:blip r:embed="rId605"/>
              <a:stretch>
                <a:fillRect/>
              </a:stretch>
            </p:blipFill>
            <p:spPr>
              <a:xfrm>
                <a:off x="10146851" y="3540295"/>
                <a:ext cx="131400" cy="96480"/>
              </a:xfrm>
              <a:prstGeom prst="rect">
                <a:avLst/>
              </a:prstGeom>
            </p:spPr>
          </p:pic>
        </mc:Fallback>
      </mc:AlternateContent>
      <p:grpSp>
        <p:nvGrpSpPr>
          <p:cNvPr id="400" name="Group 399">
            <a:extLst>
              <a:ext uri="{FF2B5EF4-FFF2-40B4-BE49-F238E27FC236}">
                <a16:creationId xmlns:a16="http://schemas.microsoft.com/office/drawing/2014/main" id="{3C5D17FD-CDC7-7A79-2B70-774A752733CA}"/>
              </a:ext>
            </a:extLst>
          </p:cNvPr>
          <p:cNvGrpSpPr/>
          <p:nvPr/>
        </p:nvGrpSpPr>
        <p:grpSpPr>
          <a:xfrm>
            <a:off x="10509371" y="3043855"/>
            <a:ext cx="1603440" cy="1159920"/>
            <a:chOff x="10509371" y="3043855"/>
            <a:chExt cx="1603440" cy="1159920"/>
          </a:xfrm>
        </p:grpSpPr>
        <mc:AlternateContent xmlns:mc="http://schemas.openxmlformats.org/markup-compatibility/2006" xmlns:p14="http://schemas.microsoft.com/office/powerpoint/2010/main">
          <mc:Choice Requires="p14">
            <p:contentPart p14:bwMode="auto" r:id="rId606">
              <p14:nvContentPartPr>
                <p14:cNvPr id="366" name="Ink 365">
                  <a:extLst>
                    <a:ext uri="{FF2B5EF4-FFF2-40B4-BE49-F238E27FC236}">
                      <a16:creationId xmlns:a16="http://schemas.microsoft.com/office/drawing/2014/main" id="{BFFA577F-7173-F6D9-607A-4F9F9F2BBC85}"/>
                    </a:ext>
                  </a:extLst>
                </p14:cNvPr>
                <p14:cNvContentPartPr/>
                <p14:nvPr/>
              </p14:nvContentPartPr>
              <p14:xfrm>
                <a:off x="10509371" y="3240055"/>
                <a:ext cx="216360" cy="196560"/>
              </p14:xfrm>
            </p:contentPart>
          </mc:Choice>
          <mc:Fallback xmlns="">
            <p:pic>
              <p:nvPicPr>
                <p:cNvPr id="366" name="Ink 365">
                  <a:extLst>
                    <a:ext uri="{FF2B5EF4-FFF2-40B4-BE49-F238E27FC236}">
                      <a16:creationId xmlns:a16="http://schemas.microsoft.com/office/drawing/2014/main" id="{BFFA577F-7173-F6D9-607A-4F9F9F2BBC85}"/>
                    </a:ext>
                  </a:extLst>
                </p:cNvPr>
                <p:cNvPicPr/>
                <p:nvPr/>
              </p:nvPicPr>
              <p:blipFill>
                <a:blip r:embed="rId607"/>
                <a:stretch>
                  <a:fillRect/>
                </a:stretch>
              </p:blipFill>
              <p:spPr>
                <a:xfrm>
                  <a:off x="10500371" y="3231415"/>
                  <a:ext cx="23400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367" name="Ink 366">
                  <a:extLst>
                    <a:ext uri="{FF2B5EF4-FFF2-40B4-BE49-F238E27FC236}">
                      <a16:creationId xmlns:a16="http://schemas.microsoft.com/office/drawing/2014/main" id="{F5853890-D615-F1D3-1CBA-4534E3564D78}"/>
                    </a:ext>
                  </a:extLst>
                </p14:cNvPr>
                <p14:cNvContentPartPr/>
                <p14:nvPr/>
              </p14:nvContentPartPr>
              <p14:xfrm>
                <a:off x="10842011" y="3296935"/>
                <a:ext cx="177120" cy="29160"/>
              </p14:xfrm>
            </p:contentPart>
          </mc:Choice>
          <mc:Fallback xmlns="">
            <p:pic>
              <p:nvPicPr>
                <p:cNvPr id="367" name="Ink 366">
                  <a:extLst>
                    <a:ext uri="{FF2B5EF4-FFF2-40B4-BE49-F238E27FC236}">
                      <a16:creationId xmlns:a16="http://schemas.microsoft.com/office/drawing/2014/main" id="{F5853890-D615-F1D3-1CBA-4534E3564D78}"/>
                    </a:ext>
                  </a:extLst>
                </p:cNvPr>
                <p:cNvPicPr/>
                <p:nvPr/>
              </p:nvPicPr>
              <p:blipFill>
                <a:blip r:embed="rId609"/>
                <a:stretch>
                  <a:fillRect/>
                </a:stretch>
              </p:blipFill>
              <p:spPr>
                <a:xfrm>
                  <a:off x="10833011" y="3287935"/>
                  <a:ext cx="19476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368" name="Ink 367">
                  <a:extLst>
                    <a:ext uri="{FF2B5EF4-FFF2-40B4-BE49-F238E27FC236}">
                      <a16:creationId xmlns:a16="http://schemas.microsoft.com/office/drawing/2014/main" id="{EA4FFEFA-78F7-2F21-56D7-C42F47E9EDF1}"/>
                    </a:ext>
                  </a:extLst>
                </p14:cNvPr>
                <p14:cNvContentPartPr/>
                <p14:nvPr/>
              </p14:nvContentPartPr>
              <p14:xfrm>
                <a:off x="10831211" y="3393055"/>
                <a:ext cx="154080" cy="12960"/>
              </p14:xfrm>
            </p:contentPart>
          </mc:Choice>
          <mc:Fallback xmlns="">
            <p:pic>
              <p:nvPicPr>
                <p:cNvPr id="368" name="Ink 367">
                  <a:extLst>
                    <a:ext uri="{FF2B5EF4-FFF2-40B4-BE49-F238E27FC236}">
                      <a16:creationId xmlns:a16="http://schemas.microsoft.com/office/drawing/2014/main" id="{EA4FFEFA-78F7-2F21-56D7-C42F47E9EDF1}"/>
                    </a:ext>
                  </a:extLst>
                </p:cNvPr>
                <p:cNvPicPr/>
                <p:nvPr/>
              </p:nvPicPr>
              <p:blipFill>
                <a:blip r:embed="rId611"/>
                <a:stretch>
                  <a:fillRect/>
                </a:stretch>
              </p:blipFill>
              <p:spPr>
                <a:xfrm>
                  <a:off x="10822571" y="3384415"/>
                  <a:ext cx="17172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370" name="Ink 369">
                  <a:extLst>
                    <a:ext uri="{FF2B5EF4-FFF2-40B4-BE49-F238E27FC236}">
                      <a16:creationId xmlns:a16="http://schemas.microsoft.com/office/drawing/2014/main" id="{104A4265-4859-2BE2-1CCA-23A1ADCF63F0}"/>
                    </a:ext>
                  </a:extLst>
                </p14:cNvPr>
                <p14:cNvContentPartPr/>
                <p14:nvPr/>
              </p14:nvContentPartPr>
              <p14:xfrm>
                <a:off x="11093291" y="3119815"/>
                <a:ext cx="246600" cy="505800"/>
              </p14:xfrm>
            </p:contentPart>
          </mc:Choice>
          <mc:Fallback xmlns="">
            <p:pic>
              <p:nvPicPr>
                <p:cNvPr id="370" name="Ink 369">
                  <a:extLst>
                    <a:ext uri="{FF2B5EF4-FFF2-40B4-BE49-F238E27FC236}">
                      <a16:creationId xmlns:a16="http://schemas.microsoft.com/office/drawing/2014/main" id="{104A4265-4859-2BE2-1CCA-23A1ADCF63F0}"/>
                    </a:ext>
                  </a:extLst>
                </p:cNvPr>
                <p:cNvPicPr/>
                <p:nvPr/>
              </p:nvPicPr>
              <p:blipFill>
                <a:blip r:embed="rId613"/>
                <a:stretch>
                  <a:fillRect/>
                </a:stretch>
              </p:blipFill>
              <p:spPr>
                <a:xfrm>
                  <a:off x="11084651" y="3110815"/>
                  <a:ext cx="264240" cy="52344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372" name="Ink 371">
                  <a:extLst>
                    <a:ext uri="{FF2B5EF4-FFF2-40B4-BE49-F238E27FC236}">
                      <a16:creationId xmlns:a16="http://schemas.microsoft.com/office/drawing/2014/main" id="{66AC96C5-C9E6-4B57-241B-0C2CEF5ABEB3}"/>
                    </a:ext>
                  </a:extLst>
                </p14:cNvPr>
                <p14:cNvContentPartPr/>
                <p14:nvPr/>
              </p14:nvContentPartPr>
              <p14:xfrm>
                <a:off x="11436371" y="3043855"/>
                <a:ext cx="92160" cy="153000"/>
              </p14:xfrm>
            </p:contentPart>
          </mc:Choice>
          <mc:Fallback xmlns="">
            <p:pic>
              <p:nvPicPr>
                <p:cNvPr id="372" name="Ink 371">
                  <a:extLst>
                    <a:ext uri="{FF2B5EF4-FFF2-40B4-BE49-F238E27FC236}">
                      <a16:creationId xmlns:a16="http://schemas.microsoft.com/office/drawing/2014/main" id="{66AC96C5-C9E6-4B57-241B-0C2CEF5ABEB3}"/>
                    </a:ext>
                  </a:extLst>
                </p:cNvPr>
                <p:cNvPicPr/>
                <p:nvPr/>
              </p:nvPicPr>
              <p:blipFill>
                <a:blip r:embed="rId615"/>
                <a:stretch>
                  <a:fillRect/>
                </a:stretch>
              </p:blipFill>
              <p:spPr>
                <a:xfrm>
                  <a:off x="11427371" y="3034855"/>
                  <a:ext cx="10980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373" name="Ink 372">
                  <a:extLst>
                    <a:ext uri="{FF2B5EF4-FFF2-40B4-BE49-F238E27FC236}">
                      <a16:creationId xmlns:a16="http://schemas.microsoft.com/office/drawing/2014/main" id="{A6519540-5829-A05E-767F-50683EF225DF}"/>
                    </a:ext>
                  </a:extLst>
                </p14:cNvPr>
                <p14:cNvContentPartPr/>
                <p14:nvPr/>
              </p14:nvContentPartPr>
              <p14:xfrm>
                <a:off x="11558051" y="3085975"/>
                <a:ext cx="118080" cy="131040"/>
              </p14:xfrm>
            </p:contentPart>
          </mc:Choice>
          <mc:Fallback xmlns="">
            <p:pic>
              <p:nvPicPr>
                <p:cNvPr id="373" name="Ink 372">
                  <a:extLst>
                    <a:ext uri="{FF2B5EF4-FFF2-40B4-BE49-F238E27FC236}">
                      <a16:creationId xmlns:a16="http://schemas.microsoft.com/office/drawing/2014/main" id="{A6519540-5829-A05E-767F-50683EF225DF}"/>
                    </a:ext>
                  </a:extLst>
                </p:cNvPr>
                <p:cNvPicPr/>
                <p:nvPr/>
              </p:nvPicPr>
              <p:blipFill>
                <a:blip r:embed="rId617"/>
                <a:stretch>
                  <a:fillRect/>
                </a:stretch>
              </p:blipFill>
              <p:spPr>
                <a:xfrm>
                  <a:off x="11549051" y="3076975"/>
                  <a:ext cx="13572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374" name="Ink 373">
                  <a:extLst>
                    <a:ext uri="{FF2B5EF4-FFF2-40B4-BE49-F238E27FC236}">
                      <a16:creationId xmlns:a16="http://schemas.microsoft.com/office/drawing/2014/main" id="{90E106B9-5C3D-D46B-BCF8-AE06E32FBD26}"/>
                    </a:ext>
                  </a:extLst>
                </p14:cNvPr>
                <p14:cNvContentPartPr/>
                <p14:nvPr/>
              </p14:nvContentPartPr>
              <p14:xfrm>
                <a:off x="11560931" y="3091735"/>
                <a:ext cx="169560" cy="25560"/>
              </p14:xfrm>
            </p:contentPart>
          </mc:Choice>
          <mc:Fallback xmlns="">
            <p:pic>
              <p:nvPicPr>
                <p:cNvPr id="374" name="Ink 373">
                  <a:extLst>
                    <a:ext uri="{FF2B5EF4-FFF2-40B4-BE49-F238E27FC236}">
                      <a16:creationId xmlns:a16="http://schemas.microsoft.com/office/drawing/2014/main" id="{90E106B9-5C3D-D46B-BCF8-AE06E32FBD26}"/>
                    </a:ext>
                  </a:extLst>
                </p:cNvPr>
                <p:cNvPicPr/>
                <p:nvPr/>
              </p:nvPicPr>
              <p:blipFill>
                <a:blip r:embed="rId619"/>
                <a:stretch>
                  <a:fillRect/>
                </a:stretch>
              </p:blipFill>
              <p:spPr>
                <a:xfrm>
                  <a:off x="11551931" y="3082735"/>
                  <a:ext cx="18720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375" name="Ink 374">
                  <a:extLst>
                    <a:ext uri="{FF2B5EF4-FFF2-40B4-BE49-F238E27FC236}">
                      <a16:creationId xmlns:a16="http://schemas.microsoft.com/office/drawing/2014/main" id="{EC679E4D-2BB5-7EEB-C718-9B6D78AF7267}"/>
                    </a:ext>
                  </a:extLst>
                </p14:cNvPr>
                <p14:cNvContentPartPr/>
                <p14:nvPr/>
              </p14:nvContentPartPr>
              <p14:xfrm>
                <a:off x="11770811" y="3116935"/>
                <a:ext cx="20880" cy="91080"/>
              </p14:xfrm>
            </p:contentPart>
          </mc:Choice>
          <mc:Fallback xmlns="">
            <p:pic>
              <p:nvPicPr>
                <p:cNvPr id="375" name="Ink 374">
                  <a:extLst>
                    <a:ext uri="{FF2B5EF4-FFF2-40B4-BE49-F238E27FC236}">
                      <a16:creationId xmlns:a16="http://schemas.microsoft.com/office/drawing/2014/main" id="{EC679E4D-2BB5-7EEB-C718-9B6D78AF7267}"/>
                    </a:ext>
                  </a:extLst>
                </p:cNvPr>
                <p:cNvPicPr/>
                <p:nvPr/>
              </p:nvPicPr>
              <p:blipFill>
                <a:blip r:embed="rId621"/>
                <a:stretch>
                  <a:fillRect/>
                </a:stretch>
              </p:blipFill>
              <p:spPr>
                <a:xfrm>
                  <a:off x="11762171" y="3108295"/>
                  <a:ext cx="3852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376" name="Ink 375">
                  <a:extLst>
                    <a:ext uri="{FF2B5EF4-FFF2-40B4-BE49-F238E27FC236}">
                      <a16:creationId xmlns:a16="http://schemas.microsoft.com/office/drawing/2014/main" id="{3DB3F8B0-8113-7E84-F444-4A282BFC64F0}"/>
                    </a:ext>
                  </a:extLst>
                </p14:cNvPr>
                <p14:cNvContentPartPr/>
                <p14:nvPr/>
              </p14:nvContentPartPr>
              <p14:xfrm>
                <a:off x="11740571" y="3164815"/>
                <a:ext cx="95760" cy="5760"/>
              </p14:xfrm>
            </p:contentPart>
          </mc:Choice>
          <mc:Fallback xmlns="">
            <p:pic>
              <p:nvPicPr>
                <p:cNvPr id="376" name="Ink 375">
                  <a:extLst>
                    <a:ext uri="{FF2B5EF4-FFF2-40B4-BE49-F238E27FC236}">
                      <a16:creationId xmlns:a16="http://schemas.microsoft.com/office/drawing/2014/main" id="{3DB3F8B0-8113-7E84-F444-4A282BFC64F0}"/>
                    </a:ext>
                  </a:extLst>
                </p:cNvPr>
                <p:cNvPicPr/>
                <p:nvPr/>
              </p:nvPicPr>
              <p:blipFill>
                <a:blip r:embed="rId623"/>
                <a:stretch>
                  <a:fillRect/>
                </a:stretch>
              </p:blipFill>
              <p:spPr>
                <a:xfrm>
                  <a:off x="11731571" y="3155815"/>
                  <a:ext cx="11340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377" name="Ink 376">
                  <a:extLst>
                    <a:ext uri="{FF2B5EF4-FFF2-40B4-BE49-F238E27FC236}">
                      <a16:creationId xmlns:a16="http://schemas.microsoft.com/office/drawing/2014/main" id="{0AEA64DC-64F2-26FE-B8B8-70F59FF17AF9}"/>
                    </a:ext>
                  </a:extLst>
                </p14:cNvPr>
                <p14:cNvContentPartPr/>
                <p14:nvPr/>
              </p14:nvContentPartPr>
              <p14:xfrm>
                <a:off x="11896811" y="3101095"/>
                <a:ext cx="25200" cy="124200"/>
              </p14:xfrm>
            </p:contentPart>
          </mc:Choice>
          <mc:Fallback xmlns="">
            <p:pic>
              <p:nvPicPr>
                <p:cNvPr id="377" name="Ink 376">
                  <a:extLst>
                    <a:ext uri="{FF2B5EF4-FFF2-40B4-BE49-F238E27FC236}">
                      <a16:creationId xmlns:a16="http://schemas.microsoft.com/office/drawing/2014/main" id="{0AEA64DC-64F2-26FE-B8B8-70F59FF17AF9}"/>
                    </a:ext>
                  </a:extLst>
                </p:cNvPr>
                <p:cNvPicPr/>
                <p:nvPr/>
              </p:nvPicPr>
              <p:blipFill>
                <a:blip r:embed="rId625"/>
                <a:stretch>
                  <a:fillRect/>
                </a:stretch>
              </p:blipFill>
              <p:spPr>
                <a:xfrm>
                  <a:off x="11888171" y="3092095"/>
                  <a:ext cx="4284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379" name="Ink 378">
                  <a:extLst>
                    <a:ext uri="{FF2B5EF4-FFF2-40B4-BE49-F238E27FC236}">
                      <a16:creationId xmlns:a16="http://schemas.microsoft.com/office/drawing/2014/main" id="{85BD91D3-9FA1-023D-8E1F-7125BB58F4E2}"/>
                    </a:ext>
                  </a:extLst>
                </p14:cNvPr>
                <p14:cNvContentPartPr/>
                <p14:nvPr/>
              </p14:nvContentPartPr>
              <p14:xfrm>
                <a:off x="11295251" y="3446335"/>
                <a:ext cx="111240" cy="167400"/>
              </p14:xfrm>
            </p:contentPart>
          </mc:Choice>
          <mc:Fallback xmlns="">
            <p:pic>
              <p:nvPicPr>
                <p:cNvPr id="379" name="Ink 378">
                  <a:extLst>
                    <a:ext uri="{FF2B5EF4-FFF2-40B4-BE49-F238E27FC236}">
                      <a16:creationId xmlns:a16="http://schemas.microsoft.com/office/drawing/2014/main" id="{85BD91D3-9FA1-023D-8E1F-7125BB58F4E2}"/>
                    </a:ext>
                  </a:extLst>
                </p:cNvPr>
                <p:cNvPicPr/>
                <p:nvPr/>
              </p:nvPicPr>
              <p:blipFill>
                <a:blip r:embed="rId627"/>
                <a:stretch>
                  <a:fillRect/>
                </a:stretch>
              </p:blipFill>
              <p:spPr>
                <a:xfrm>
                  <a:off x="11286611" y="3437695"/>
                  <a:ext cx="12888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380" name="Ink 379">
                  <a:extLst>
                    <a:ext uri="{FF2B5EF4-FFF2-40B4-BE49-F238E27FC236}">
                      <a16:creationId xmlns:a16="http://schemas.microsoft.com/office/drawing/2014/main" id="{C73C1EE8-F2BC-D454-4F75-C483923DA325}"/>
                    </a:ext>
                  </a:extLst>
                </p14:cNvPr>
                <p14:cNvContentPartPr/>
                <p14:nvPr/>
              </p14:nvContentPartPr>
              <p14:xfrm>
                <a:off x="11480651" y="3464695"/>
                <a:ext cx="74160" cy="183240"/>
              </p14:xfrm>
            </p:contentPart>
          </mc:Choice>
          <mc:Fallback xmlns="">
            <p:pic>
              <p:nvPicPr>
                <p:cNvPr id="380" name="Ink 379">
                  <a:extLst>
                    <a:ext uri="{FF2B5EF4-FFF2-40B4-BE49-F238E27FC236}">
                      <a16:creationId xmlns:a16="http://schemas.microsoft.com/office/drawing/2014/main" id="{C73C1EE8-F2BC-D454-4F75-C483923DA325}"/>
                    </a:ext>
                  </a:extLst>
                </p:cNvPr>
                <p:cNvPicPr/>
                <p:nvPr/>
              </p:nvPicPr>
              <p:blipFill>
                <a:blip r:embed="rId629"/>
                <a:stretch>
                  <a:fillRect/>
                </a:stretch>
              </p:blipFill>
              <p:spPr>
                <a:xfrm>
                  <a:off x="11471651" y="3456055"/>
                  <a:ext cx="9180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630">
              <p14:nvContentPartPr>
                <p14:cNvPr id="381" name="Ink 380">
                  <a:extLst>
                    <a:ext uri="{FF2B5EF4-FFF2-40B4-BE49-F238E27FC236}">
                      <a16:creationId xmlns:a16="http://schemas.microsoft.com/office/drawing/2014/main" id="{5BF630B4-92F2-9BFD-6BDB-52F79B700CA4}"/>
                    </a:ext>
                  </a:extLst>
                </p14:cNvPr>
                <p14:cNvContentPartPr/>
                <p14:nvPr/>
              </p14:nvContentPartPr>
              <p14:xfrm>
                <a:off x="11486051" y="3497455"/>
                <a:ext cx="116640" cy="24120"/>
              </p14:xfrm>
            </p:contentPart>
          </mc:Choice>
          <mc:Fallback xmlns="">
            <p:pic>
              <p:nvPicPr>
                <p:cNvPr id="381" name="Ink 380">
                  <a:extLst>
                    <a:ext uri="{FF2B5EF4-FFF2-40B4-BE49-F238E27FC236}">
                      <a16:creationId xmlns:a16="http://schemas.microsoft.com/office/drawing/2014/main" id="{5BF630B4-92F2-9BFD-6BDB-52F79B700CA4}"/>
                    </a:ext>
                  </a:extLst>
                </p:cNvPr>
                <p:cNvPicPr/>
                <p:nvPr/>
              </p:nvPicPr>
              <p:blipFill>
                <a:blip r:embed="rId631"/>
                <a:stretch>
                  <a:fillRect/>
                </a:stretch>
              </p:blipFill>
              <p:spPr>
                <a:xfrm>
                  <a:off x="11477411" y="3488455"/>
                  <a:ext cx="13428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632">
              <p14:nvContentPartPr>
                <p14:cNvPr id="382" name="Ink 381">
                  <a:extLst>
                    <a:ext uri="{FF2B5EF4-FFF2-40B4-BE49-F238E27FC236}">
                      <a16:creationId xmlns:a16="http://schemas.microsoft.com/office/drawing/2014/main" id="{A7F941D6-C6F9-0ED6-11D9-614D3C958C06}"/>
                    </a:ext>
                  </a:extLst>
                </p14:cNvPr>
                <p14:cNvContentPartPr/>
                <p14:nvPr/>
              </p14:nvContentPartPr>
              <p14:xfrm>
                <a:off x="11701331" y="3530575"/>
                <a:ext cx="18000" cy="106560"/>
              </p14:xfrm>
            </p:contentPart>
          </mc:Choice>
          <mc:Fallback xmlns="">
            <p:pic>
              <p:nvPicPr>
                <p:cNvPr id="382" name="Ink 381">
                  <a:extLst>
                    <a:ext uri="{FF2B5EF4-FFF2-40B4-BE49-F238E27FC236}">
                      <a16:creationId xmlns:a16="http://schemas.microsoft.com/office/drawing/2014/main" id="{A7F941D6-C6F9-0ED6-11D9-614D3C958C06}"/>
                    </a:ext>
                  </a:extLst>
                </p:cNvPr>
                <p:cNvPicPr/>
                <p:nvPr/>
              </p:nvPicPr>
              <p:blipFill>
                <a:blip r:embed="rId633"/>
                <a:stretch>
                  <a:fillRect/>
                </a:stretch>
              </p:blipFill>
              <p:spPr>
                <a:xfrm>
                  <a:off x="11692691" y="3521575"/>
                  <a:ext cx="3564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383" name="Ink 382">
                  <a:extLst>
                    <a:ext uri="{FF2B5EF4-FFF2-40B4-BE49-F238E27FC236}">
                      <a16:creationId xmlns:a16="http://schemas.microsoft.com/office/drawing/2014/main" id="{5DCFB99F-DFC6-805E-B9CB-EA3BBD9492C5}"/>
                    </a:ext>
                  </a:extLst>
                </p14:cNvPr>
                <p14:cNvContentPartPr/>
                <p14:nvPr/>
              </p14:nvContentPartPr>
              <p14:xfrm>
                <a:off x="11611691" y="3594655"/>
                <a:ext cx="158040" cy="9000"/>
              </p14:xfrm>
            </p:contentPart>
          </mc:Choice>
          <mc:Fallback xmlns="">
            <p:pic>
              <p:nvPicPr>
                <p:cNvPr id="383" name="Ink 382">
                  <a:extLst>
                    <a:ext uri="{FF2B5EF4-FFF2-40B4-BE49-F238E27FC236}">
                      <a16:creationId xmlns:a16="http://schemas.microsoft.com/office/drawing/2014/main" id="{5DCFB99F-DFC6-805E-B9CB-EA3BBD9492C5}"/>
                    </a:ext>
                  </a:extLst>
                </p:cNvPr>
                <p:cNvPicPr/>
                <p:nvPr/>
              </p:nvPicPr>
              <p:blipFill>
                <a:blip r:embed="rId635"/>
                <a:stretch>
                  <a:fillRect/>
                </a:stretch>
              </p:blipFill>
              <p:spPr>
                <a:xfrm>
                  <a:off x="11602691" y="3585655"/>
                  <a:ext cx="17568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384" name="Ink 383">
                  <a:extLst>
                    <a:ext uri="{FF2B5EF4-FFF2-40B4-BE49-F238E27FC236}">
                      <a16:creationId xmlns:a16="http://schemas.microsoft.com/office/drawing/2014/main" id="{D2585BD8-44E8-A235-29B9-747BF75C1BE4}"/>
                    </a:ext>
                  </a:extLst>
                </p14:cNvPr>
                <p14:cNvContentPartPr/>
                <p14:nvPr/>
              </p14:nvContentPartPr>
              <p14:xfrm>
                <a:off x="11810771" y="3447415"/>
                <a:ext cx="41400" cy="205560"/>
              </p14:xfrm>
            </p:contentPart>
          </mc:Choice>
          <mc:Fallback xmlns="">
            <p:pic>
              <p:nvPicPr>
                <p:cNvPr id="384" name="Ink 383">
                  <a:extLst>
                    <a:ext uri="{FF2B5EF4-FFF2-40B4-BE49-F238E27FC236}">
                      <a16:creationId xmlns:a16="http://schemas.microsoft.com/office/drawing/2014/main" id="{D2585BD8-44E8-A235-29B9-747BF75C1BE4}"/>
                    </a:ext>
                  </a:extLst>
                </p:cNvPr>
                <p:cNvPicPr/>
                <p:nvPr/>
              </p:nvPicPr>
              <p:blipFill>
                <a:blip r:embed="rId637"/>
                <a:stretch>
                  <a:fillRect/>
                </a:stretch>
              </p:blipFill>
              <p:spPr>
                <a:xfrm>
                  <a:off x="11802131" y="3438775"/>
                  <a:ext cx="5904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386" name="Ink 385">
                  <a:extLst>
                    <a:ext uri="{FF2B5EF4-FFF2-40B4-BE49-F238E27FC236}">
                      <a16:creationId xmlns:a16="http://schemas.microsoft.com/office/drawing/2014/main" id="{F8A255AC-8E75-97A5-1998-3ECE52321088}"/>
                    </a:ext>
                  </a:extLst>
                </p14:cNvPr>
                <p14:cNvContentPartPr/>
                <p14:nvPr/>
              </p14:nvContentPartPr>
              <p14:xfrm>
                <a:off x="11541131" y="3338695"/>
                <a:ext cx="53280" cy="59400"/>
              </p14:xfrm>
            </p:contentPart>
          </mc:Choice>
          <mc:Fallback xmlns="">
            <p:pic>
              <p:nvPicPr>
                <p:cNvPr id="386" name="Ink 385">
                  <a:extLst>
                    <a:ext uri="{FF2B5EF4-FFF2-40B4-BE49-F238E27FC236}">
                      <a16:creationId xmlns:a16="http://schemas.microsoft.com/office/drawing/2014/main" id="{F8A255AC-8E75-97A5-1998-3ECE52321088}"/>
                    </a:ext>
                  </a:extLst>
                </p:cNvPr>
                <p:cNvPicPr/>
                <p:nvPr/>
              </p:nvPicPr>
              <p:blipFill>
                <a:blip r:embed="rId639"/>
                <a:stretch>
                  <a:fillRect/>
                </a:stretch>
              </p:blipFill>
              <p:spPr>
                <a:xfrm>
                  <a:off x="11532131" y="3329695"/>
                  <a:ext cx="7092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640">
              <p14:nvContentPartPr>
                <p14:cNvPr id="387" name="Ink 386">
                  <a:extLst>
                    <a:ext uri="{FF2B5EF4-FFF2-40B4-BE49-F238E27FC236}">
                      <a16:creationId xmlns:a16="http://schemas.microsoft.com/office/drawing/2014/main" id="{1C3C769D-E647-1F42-F7E5-04BBDC07A628}"/>
                    </a:ext>
                  </a:extLst>
                </p14:cNvPr>
                <p14:cNvContentPartPr/>
                <p14:nvPr/>
              </p14:nvContentPartPr>
              <p14:xfrm>
                <a:off x="11686931" y="3335095"/>
                <a:ext cx="89280" cy="63360"/>
              </p14:xfrm>
            </p:contentPart>
          </mc:Choice>
          <mc:Fallback xmlns="">
            <p:pic>
              <p:nvPicPr>
                <p:cNvPr id="387" name="Ink 386">
                  <a:extLst>
                    <a:ext uri="{FF2B5EF4-FFF2-40B4-BE49-F238E27FC236}">
                      <a16:creationId xmlns:a16="http://schemas.microsoft.com/office/drawing/2014/main" id="{1C3C769D-E647-1F42-F7E5-04BBDC07A628}"/>
                    </a:ext>
                  </a:extLst>
                </p:cNvPr>
                <p:cNvPicPr/>
                <p:nvPr/>
              </p:nvPicPr>
              <p:blipFill>
                <a:blip r:embed="rId641"/>
                <a:stretch>
                  <a:fillRect/>
                </a:stretch>
              </p:blipFill>
              <p:spPr>
                <a:xfrm>
                  <a:off x="11677931" y="3326095"/>
                  <a:ext cx="10692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389" name="Ink 388">
                  <a:extLst>
                    <a:ext uri="{FF2B5EF4-FFF2-40B4-BE49-F238E27FC236}">
                      <a16:creationId xmlns:a16="http://schemas.microsoft.com/office/drawing/2014/main" id="{3221C854-1DAE-4254-DEA7-52508B196D2D}"/>
                    </a:ext>
                  </a:extLst>
                </p14:cNvPr>
                <p14:cNvContentPartPr/>
                <p14:nvPr/>
              </p14:nvContentPartPr>
              <p14:xfrm>
                <a:off x="10593611" y="3703735"/>
                <a:ext cx="140040" cy="314640"/>
              </p14:xfrm>
            </p:contentPart>
          </mc:Choice>
          <mc:Fallback xmlns="">
            <p:pic>
              <p:nvPicPr>
                <p:cNvPr id="389" name="Ink 388">
                  <a:extLst>
                    <a:ext uri="{FF2B5EF4-FFF2-40B4-BE49-F238E27FC236}">
                      <a16:creationId xmlns:a16="http://schemas.microsoft.com/office/drawing/2014/main" id="{3221C854-1DAE-4254-DEA7-52508B196D2D}"/>
                    </a:ext>
                  </a:extLst>
                </p:cNvPr>
                <p:cNvPicPr/>
                <p:nvPr/>
              </p:nvPicPr>
              <p:blipFill>
                <a:blip r:embed="rId643"/>
                <a:stretch>
                  <a:fillRect/>
                </a:stretch>
              </p:blipFill>
              <p:spPr>
                <a:xfrm>
                  <a:off x="10584971" y="3694735"/>
                  <a:ext cx="157680" cy="33228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390" name="Ink 389">
                  <a:extLst>
                    <a:ext uri="{FF2B5EF4-FFF2-40B4-BE49-F238E27FC236}">
                      <a16:creationId xmlns:a16="http://schemas.microsoft.com/office/drawing/2014/main" id="{94209830-396B-AAF1-0ED8-DA1241420E98}"/>
                    </a:ext>
                  </a:extLst>
                </p14:cNvPr>
                <p14:cNvContentPartPr/>
                <p14:nvPr/>
              </p14:nvContentPartPr>
              <p14:xfrm>
                <a:off x="10690811" y="3851335"/>
                <a:ext cx="116640" cy="113760"/>
              </p14:xfrm>
            </p:contentPart>
          </mc:Choice>
          <mc:Fallback xmlns="">
            <p:pic>
              <p:nvPicPr>
                <p:cNvPr id="390" name="Ink 389">
                  <a:extLst>
                    <a:ext uri="{FF2B5EF4-FFF2-40B4-BE49-F238E27FC236}">
                      <a16:creationId xmlns:a16="http://schemas.microsoft.com/office/drawing/2014/main" id="{94209830-396B-AAF1-0ED8-DA1241420E98}"/>
                    </a:ext>
                  </a:extLst>
                </p:cNvPr>
                <p:cNvPicPr/>
                <p:nvPr/>
              </p:nvPicPr>
              <p:blipFill>
                <a:blip r:embed="rId645"/>
                <a:stretch>
                  <a:fillRect/>
                </a:stretch>
              </p:blipFill>
              <p:spPr>
                <a:xfrm>
                  <a:off x="10681811" y="3842335"/>
                  <a:ext cx="13428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391" name="Ink 390">
                  <a:extLst>
                    <a:ext uri="{FF2B5EF4-FFF2-40B4-BE49-F238E27FC236}">
                      <a16:creationId xmlns:a16="http://schemas.microsoft.com/office/drawing/2014/main" id="{33760483-192F-5248-B833-6F89D57F5AB6}"/>
                    </a:ext>
                  </a:extLst>
                </p14:cNvPr>
                <p14:cNvContentPartPr/>
                <p14:nvPr/>
              </p14:nvContentPartPr>
              <p14:xfrm>
                <a:off x="10834091" y="3875095"/>
                <a:ext cx="193680" cy="113040"/>
              </p14:xfrm>
            </p:contentPart>
          </mc:Choice>
          <mc:Fallback xmlns="">
            <p:pic>
              <p:nvPicPr>
                <p:cNvPr id="391" name="Ink 390">
                  <a:extLst>
                    <a:ext uri="{FF2B5EF4-FFF2-40B4-BE49-F238E27FC236}">
                      <a16:creationId xmlns:a16="http://schemas.microsoft.com/office/drawing/2014/main" id="{33760483-192F-5248-B833-6F89D57F5AB6}"/>
                    </a:ext>
                  </a:extLst>
                </p:cNvPr>
                <p:cNvPicPr/>
                <p:nvPr/>
              </p:nvPicPr>
              <p:blipFill>
                <a:blip r:embed="rId647"/>
                <a:stretch>
                  <a:fillRect/>
                </a:stretch>
              </p:blipFill>
              <p:spPr>
                <a:xfrm>
                  <a:off x="10825451" y="3866455"/>
                  <a:ext cx="21132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392" name="Ink 391">
                  <a:extLst>
                    <a:ext uri="{FF2B5EF4-FFF2-40B4-BE49-F238E27FC236}">
                      <a16:creationId xmlns:a16="http://schemas.microsoft.com/office/drawing/2014/main" id="{432F95C5-7134-6E7B-6162-E57F622BA1BA}"/>
                    </a:ext>
                  </a:extLst>
                </p14:cNvPr>
                <p14:cNvContentPartPr/>
                <p14:nvPr/>
              </p14:nvContentPartPr>
              <p14:xfrm>
                <a:off x="11073131" y="3894535"/>
                <a:ext cx="75960" cy="127080"/>
              </p14:xfrm>
            </p:contentPart>
          </mc:Choice>
          <mc:Fallback xmlns="">
            <p:pic>
              <p:nvPicPr>
                <p:cNvPr id="392" name="Ink 391">
                  <a:extLst>
                    <a:ext uri="{FF2B5EF4-FFF2-40B4-BE49-F238E27FC236}">
                      <a16:creationId xmlns:a16="http://schemas.microsoft.com/office/drawing/2014/main" id="{432F95C5-7134-6E7B-6162-E57F622BA1BA}"/>
                    </a:ext>
                  </a:extLst>
                </p:cNvPr>
                <p:cNvPicPr/>
                <p:nvPr/>
              </p:nvPicPr>
              <p:blipFill>
                <a:blip r:embed="rId649"/>
                <a:stretch>
                  <a:fillRect/>
                </a:stretch>
              </p:blipFill>
              <p:spPr>
                <a:xfrm>
                  <a:off x="11064491" y="3885535"/>
                  <a:ext cx="9360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393" name="Ink 392">
                  <a:extLst>
                    <a:ext uri="{FF2B5EF4-FFF2-40B4-BE49-F238E27FC236}">
                      <a16:creationId xmlns:a16="http://schemas.microsoft.com/office/drawing/2014/main" id="{60ECCED2-B2F8-CFCF-318B-55143B55E224}"/>
                    </a:ext>
                  </a:extLst>
                </p14:cNvPr>
                <p14:cNvContentPartPr/>
                <p14:nvPr/>
              </p14:nvContentPartPr>
              <p14:xfrm>
                <a:off x="11258531" y="3838735"/>
                <a:ext cx="24840" cy="205560"/>
              </p14:xfrm>
            </p:contentPart>
          </mc:Choice>
          <mc:Fallback xmlns="">
            <p:pic>
              <p:nvPicPr>
                <p:cNvPr id="393" name="Ink 392">
                  <a:extLst>
                    <a:ext uri="{FF2B5EF4-FFF2-40B4-BE49-F238E27FC236}">
                      <a16:creationId xmlns:a16="http://schemas.microsoft.com/office/drawing/2014/main" id="{60ECCED2-B2F8-CFCF-318B-55143B55E224}"/>
                    </a:ext>
                  </a:extLst>
                </p:cNvPr>
                <p:cNvPicPr/>
                <p:nvPr/>
              </p:nvPicPr>
              <p:blipFill>
                <a:blip r:embed="rId651"/>
                <a:stretch>
                  <a:fillRect/>
                </a:stretch>
              </p:blipFill>
              <p:spPr>
                <a:xfrm>
                  <a:off x="11249531" y="3830095"/>
                  <a:ext cx="4248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394" name="Ink 393">
                  <a:extLst>
                    <a:ext uri="{FF2B5EF4-FFF2-40B4-BE49-F238E27FC236}">
                      <a16:creationId xmlns:a16="http://schemas.microsoft.com/office/drawing/2014/main" id="{2AF9C17C-4657-668F-4411-A132EF5A3066}"/>
                    </a:ext>
                  </a:extLst>
                </p14:cNvPr>
                <p14:cNvContentPartPr/>
                <p14:nvPr/>
              </p14:nvContentPartPr>
              <p14:xfrm>
                <a:off x="11303891" y="3826855"/>
                <a:ext cx="27000" cy="214920"/>
              </p14:xfrm>
            </p:contentPart>
          </mc:Choice>
          <mc:Fallback xmlns="">
            <p:pic>
              <p:nvPicPr>
                <p:cNvPr id="394" name="Ink 393">
                  <a:extLst>
                    <a:ext uri="{FF2B5EF4-FFF2-40B4-BE49-F238E27FC236}">
                      <a16:creationId xmlns:a16="http://schemas.microsoft.com/office/drawing/2014/main" id="{2AF9C17C-4657-668F-4411-A132EF5A3066}"/>
                    </a:ext>
                  </a:extLst>
                </p:cNvPr>
                <p:cNvPicPr/>
                <p:nvPr/>
              </p:nvPicPr>
              <p:blipFill>
                <a:blip r:embed="rId653"/>
                <a:stretch>
                  <a:fillRect/>
                </a:stretch>
              </p:blipFill>
              <p:spPr>
                <a:xfrm>
                  <a:off x="11294891" y="3818215"/>
                  <a:ext cx="4464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395" name="Ink 394">
                  <a:extLst>
                    <a:ext uri="{FF2B5EF4-FFF2-40B4-BE49-F238E27FC236}">
                      <a16:creationId xmlns:a16="http://schemas.microsoft.com/office/drawing/2014/main" id="{FD325B1D-28A5-087B-0AA2-FEC26B016DED}"/>
                    </a:ext>
                  </a:extLst>
                </p14:cNvPr>
                <p14:cNvContentPartPr/>
                <p14:nvPr/>
              </p14:nvContentPartPr>
              <p14:xfrm>
                <a:off x="11322251" y="3966175"/>
                <a:ext cx="193680" cy="102960"/>
              </p14:xfrm>
            </p:contentPart>
          </mc:Choice>
          <mc:Fallback xmlns="">
            <p:pic>
              <p:nvPicPr>
                <p:cNvPr id="395" name="Ink 394">
                  <a:extLst>
                    <a:ext uri="{FF2B5EF4-FFF2-40B4-BE49-F238E27FC236}">
                      <a16:creationId xmlns:a16="http://schemas.microsoft.com/office/drawing/2014/main" id="{FD325B1D-28A5-087B-0AA2-FEC26B016DED}"/>
                    </a:ext>
                  </a:extLst>
                </p:cNvPr>
                <p:cNvPicPr/>
                <p:nvPr/>
              </p:nvPicPr>
              <p:blipFill>
                <a:blip r:embed="rId655"/>
                <a:stretch>
                  <a:fillRect/>
                </a:stretch>
              </p:blipFill>
              <p:spPr>
                <a:xfrm>
                  <a:off x="11313251" y="3957535"/>
                  <a:ext cx="21132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396" name="Ink 395">
                  <a:extLst>
                    <a:ext uri="{FF2B5EF4-FFF2-40B4-BE49-F238E27FC236}">
                      <a16:creationId xmlns:a16="http://schemas.microsoft.com/office/drawing/2014/main" id="{35E137CB-4A1E-F2F7-17D8-98C172933514}"/>
                    </a:ext>
                  </a:extLst>
                </p14:cNvPr>
                <p14:cNvContentPartPr/>
                <p14:nvPr/>
              </p14:nvContentPartPr>
              <p14:xfrm>
                <a:off x="11701331" y="3941335"/>
                <a:ext cx="156240" cy="111960"/>
              </p14:xfrm>
            </p:contentPart>
          </mc:Choice>
          <mc:Fallback xmlns="">
            <p:pic>
              <p:nvPicPr>
                <p:cNvPr id="396" name="Ink 395">
                  <a:extLst>
                    <a:ext uri="{FF2B5EF4-FFF2-40B4-BE49-F238E27FC236}">
                      <a16:creationId xmlns:a16="http://schemas.microsoft.com/office/drawing/2014/main" id="{35E137CB-4A1E-F2F7-17D8-98C172933514}"/>
                    </a:ext>
                  </a:extLst>
                </p:cNvPr>
                <p:cNvPicPr/>
                <p:nvPr/>
              </p:nvPicPr>
              <p:blipFill>
                <a:blip r:embed="rId657"/>
                <a:stretch>
                  <a:fillRect/>
                </a:stretch>
              </p:blipFill>
              <p:spPr>
                <a:xfrm>
                  <a:off x="11692691" y="3932335"/>
                  <a:ext cx="17388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658">
              <p14:nvContentPartPr>
                <p14:cNvPr id="397" name="Ink 396">
                  <a:extLst>
                    <a:ext uri="{FF2B5EF4-FFF2-40B4-BE49-F238E27FC236}">
                      <a16:creationId xmlns:a16="http://schemas.microsoft.com/office/drawing/2014/main" id="{FEFEA735-CB19-1CAD-D304-2C18BCEDBA82}"/>
                    </a:ext>
                  </a:extLst>
                </p14:cNvPr>
                <p14:cNvContentPartPr/>
                <p14:nvPr/>
              </p14:nvContentPartPr>
              <p14:xfrm>
                <a:off x="11911211" y="3979855"/>
                <a:ext cx="85680" cy="98280"/>
              </p14:xfrm>
            </p:contentPart>
          </mc:Choice>
          <mc:Fallback xmlns="">
            <p:pic>
              <p:nvPicPr>
                <p:cNvPr id="397" name="Ink 396">
                  <a:extLst>
                    <a:ext uri="{FF2B5EF4-FFF2-40B4-BE49-F238E27FC236}">
                      <a16:creationId xmlns:a16="http://schemas.microsoft.com/office/drawing/2014/main" id="{FEFEA735-CB19-1CAD-D304-2C18BCEDBA82}"/>
                    </a:ext>
                  </a:extLst>
                </p:cNvPr>
                <p:cNvPicPr/>
                <p:nvPr/>
              </p:nvPicPr>
              <p:blipFill>
                <a:blip r:embed="rId659"/>
                <a:stretch>
                  <a:fillRect/>
                </a:stretch>
              </p:blipFill>
              <p:spPr>
                <a:xfrm>
                  <a:off x="11902571" y="3970855"/>
                  <a:ext cx="10332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660">
              <p14:nvContentPartPr>
                <p14:cNvPr id="398" name="Ink 397">
                  <a:extLst>
                    <a:ext uri="{FF2B5EF4-FFF2-40B4-BE49-F238E27FC236}">
                      <a16:creationId xmlns:a16="http://schemas.microsoft.com/office/drawing/2014/main" id="{C836AD1E-8830-0E4C-6B96-D0D2436F7E74}"/>
                    </a:ext>
                  </a:extLst>
                </p14:cNvPr>
                <p14:cNvContentPartPr/>
                <p14:nvPr/>
              </p14:nvContentPartPr>
              <p14:xfrm>
                <a:off x="11963411" y="3746215"/>
                <a:ext cx="149400" cy="457560"/>
              </p14:xfrm>
            </p:contentPart>
          </mc:Choice>
          <mc:Fallback xmlns="">
            <p:pic>
              <p:nvPicPr>
                <p:cNvPr id="398" name="Ink 397">
                  <a:extLst>
                    <a:ext uri="{FF2B5EF4-FFF2-40B4-BE49-F238E27FC236}">
                      <a16:creationId xmlns:a16="http://schemas.microsoft.com/office/drawing/2014/main" id="{C836AD1E-8830-0E4C-6B96-D0D2436F7E74}"/>
                    </a:ext>
                  </a:extLst>
                </p:cNvPr>
                <p:cNvPicPr/>
                <p:nvPr/>
              </p:nvPicPr>
              <p:blipFill>
                <a:blip r:embed="rId661"/>
                <a:stretch>
                  <a:fillRect/>
                </a:stretch>
              </p:blipFill>
              <p:spPr>
                <a:xfrm>
                  <a:off x="11954771" y="3737575"/>
                  <a:ext cx="167040" cy="475200"/>
                </a:xfrm>
                <a:prstGeom prst="rect">
                  <a:avLst/>
                </a:prstGeom>
              </p:spPr>
            </p:pic>
          </mc:Fallback>
        </mc:AlternateContent>
      </p:grpSp>
      <p:grpSp>
        <p:nvGrpSpPr>
          <p:cNvPr id="410" name="Group 409">
            <a:extLst>
              <a:ext uri="{FF2B5EF4-FFF2-40B4-BE49-F238E27FC236}">
                <a16:creationId xmlns:a16="http://schemas.microsoft.com/office/drawing/2014/main" id="{76B311C6-87E9-B783-6735-EF6259DDD882}"/>
              </a:ext>
            </a:extLst>
          </p:cNvPr>
          <p:cNvGrpSpPr/>
          <p:nvPr/>
        </p:nvGrpSpPr>
        <p:grpSpPr>
          <a:xfrm>
            <a:off x="9539531" y="558055"/>
            <a:ext cx="222840" cy="367200"/>
            <a:chOff x="9539531" y="558055"/>
            <a:chExt cx="222840" cy="367200"/>
          </a:xfrm>
        </p:grpSpPr>
        <mc:AlternateContent xmlns:mc="http://schemas.openxmlformats.org/markup-compatibility/2006" xmlns:p14="http://schemas.microsoft.com/office/powerpoint/2010/main">
          <mc:Choice Requires="p14">
            <p:contentPart p14:bwMode="auto" r:id="rId662">
              <p14:nvContentPartPr>
                <p14:cNvPr id="407" name="Ink 406">
                  <a:extLst>
                    <a:ext uri="{FF2B5EF4-FFF2-40B4-BE49-F238E27FC236}">
                      <a16:creationId xmlns:a16="http://schemas.microsoft.com/office/drawing/2014/main" id="{A5C5D0F5-34BB-CB82-12F9-FE47EFA31592}"/>
                    </a:ext>
                  </a:extLst>
                </p14:cNvPr>
                <p14:cNvContentPartPr/>
                <p14:nvPr/>
              </p14:nvContentPartPr>
              <p14:xfrm>
                <a:off x="9539531" y="639055"/>
                <a:ext cx="140760" cy="286200"/>
              </p14:xfrm>
            </p:contentPart>
          </mc:Choice>
          <mc:Fallback xmlns="">
            <p:pic>
              <p:nvPicPr>
                <p:cNvPr id="407" name="Ink 406">
                  <a:extLst>
                    <a:ext uri="{FF2B5EF4-FFF2-40B4-BE49-F238E27FC236}">
                      <a16:creationId xmlns:a16="http://schemas.microsoft.com/office/drawing/2014/main" id="{A5C5D0F5-34BB-CB82-12F9-FE47EFA31592}"/>
                    </a:ext>
                  </a:extLst>
                </p:cNvPr>
                <p:cNvPicPr/>
                <p:nvPr/>
              </p:nvPicPr>
              <p:blipFill>
                <a:blip r:embed="rId663"/>
                <a:stretch>
                  <a:fillRect/>
                </a:stretch>
              </p:blipFill>
              <p:spPr>
                <a:xfrm>
                  <a:off x="9530891" y="630055"/>
                  <a:ext cx="158400" cy="303840"/>
                </a:xfrm>
                <a:prstGeom prst="rect">
                  <a:avLst/>
                </a:prstGeom>
              </p:spPr>
            </p:pic>
          </mc:Fallback>
        </mc:AlternateContent>
        <mc:AlternateContent xmlns:mc="http://schemas.openxmlformats.org/markup-compatibility/2006" xmlns:p14="http://schemas.microsoft.com/office/powerpoint/2010/main">
          <mc:Choice Requires="p14">
            <p:contentPart p14:bwMode="auto" r:id="rId664">
              <p14:nvContentPartPr>
                <p14:cNvPr id="408" name="Ink 407">
                  <a:extLst>
                    <a:ext uri="{FF2B5EF4-FFF2-40B4-BE49-F238E27FC236}">
                      <a16:creationId xmlns:a16="http://schemas.microsoft.com/office/drawing/2014/main" id="{40C4503A-6D92-E76F-9040-042E83CFCF67}"/>
                    </a:ext>
                  </a:extLst>
                </p14:cNvPr>
                <p14:cNvContentPartPr/>
                <p14:nvPr/>
              </p14:nvContentPartPr>
              <p14:xfrm>
                <a:off x="9594611" y="640495"/>
                <a:ext cx="167760" cy="20160"/>
              </p14:xfrm>
            </p:contentPart>
          </mc:Choice>
          <mc:Fallback xmlns="">
            <p:pic>
              <p:nvPicPr>
                <p:cNvPr id="408" name="Ink 407">
                  <a:extLst>
                    <a:ext uri="{FF2B5EF4-FFF2-40B4-BE49-F238E27FC236}">
                      <a16:creationId xmlns:a16="http://schemas.microsoft.com/office/drawing/2014/main" id="{40C4503A-6D92-E76F-9040-042E83CFCF67}"/>
                    </a:ext>
                  </a:extLst>
                </p:cNvPr>
                <p:cNvPicPr/>
                <p:nvPr/>
              </p:nvPicPr>
              <p:blipFill>
                <a:blip r:embed="rId665"/>
                <a:stretch>
                  <a:fillRect/>
                </a:stretch>
              </p:blipFill>
              <p:spPr>
                <a:xfrm>
                  <a:off x="9585971" y="631855"/>
                  <a:ext cx="18540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666">
              <p14:nvContentPartPr>
                <p14:cNvPr id="409" name="Ink 408">
                  <a:extLst>
                    <a:ext uri="{FF2B5EF4-FFF2-40B4-BE49-F238E27FC236}">
                      <a16:creationId xmlns:a16="http://schemas.microsoft.com/office/drawing/2014/main" id="{CDE92169-B445-A5D4-BD1B-DCF89EB90995}"/>
                    </a:ext>
                  </a:extLst>
                </p14:cNvPr>
                <p14:cNvContentPartPr/>
                <p14:nvPr/>
              </p14:nvContentPartPr>
              <p14:xfrm>
                <a:off x="9553571" y="558055"/>
                <a:ext cx="129600" cy="7200"/>
              </p14:xfrm>
            </p:contentPart>
          </mc:Choice>
          <mc:Fallback xmlns="">
            <p:pic>
              <p:nvPicPr>
                <p:cNvPr id="409" name="Ink 408">
                  <a:extLst>
                    <a:ext uri="{FF2B5EF4-FFF2-40B4-BE49-F238E27FC236}">
                      <a16:creationId xmlns:a16="http://schemas.microsoft.com/office/drawing/2014/main" id="{CDE92169-B445-A5D4-BD1B-DCF89EB90995}"/>
                    </a:ext>
                  </a:extLst>
                </p:cNvPr>
                <p:cNvPicPr/>
                <p:nvPr/>
              </p:nvPicPr>
              <p:blipFill>
                <a:blip r:embed="rId667"/>
                <a:stretch>
                  <a:fillRect/>
                </a:stretch>
              </p:blipFill>
              <p:spPr>
                <a:xfrm>
                  <a:off x="9544571" y="549055"/>
                  <a:ext cx="147240" cy="24840"/>
                </a:xfrm>
                <a:prstGeom prst="rect">
                  <a:avLst/>
                </a:prstGeom>
              </p:spPr>
            </p:pic>
          </mc:Fallback>
        </mc:AlternateContent>
      </p:grpSp>
      <p:grpSp>
        <p:nvGrpSpPr>
          <p:cNvPr id="417" name="Group 416">
            <a:extLst>
              <a:ext uri="{FF2B5EF4-FFF2-40B4-BE49-F238E27FC236}">
                <a16:creationId xmlns:a16="http://schemas.microsoft.com/office/drawing/2014/main" id="{D73BC5DE-9A00-9AF7-C797-93FD2F403223}"/>
              </a:ext>
            </a:extLst>
          </p:cNvPr>
          <p:cNvGrpSpPr/>
          <p:nvPr/>
        </p:nvGrpSpPr>
        <p:grpSpPr>
          <a:xfrm>
            <a:off x="9171971" y="1826335"/>
            <a:ext cx="391680" cy="329760"/>
            <a:chOff x="9171971" y="1826335"/>
            <a:chExt cx="391680" cy="329760"/>
          </a:xfrm>
        </p:grpSpPr>
        <mc:AlternateContent xmlns:mc="http://schemas.openxmlformats.org/markup-compatibility/2006" xmlns:p14="http://schemas.microsoft.com/office/powerpoint/2010/main">
          <mc:Choice Requires="p14">
            <p:contentPart p14:bwMode="auto" r:id="rId668">
              <p14:nvContentPartPr>
                <p14:cNvPr id="411" name="Ink 410">
                  <a:extLst>
                    <a:ext uri="{FF2B5EF4-FFF2-40B4-BE49-F238E27FC236}">
                      <a16:creationId xmlns:a16="http://schemas.microsoft.com/office/drawing/2014/main" id="{54E84E7D-D720-D04F-05E5-E7EB8DFAB204}"/>
                    </a:ext>
                  </a:extLst>
                </p14:cNvPr>
                <p14:cNvContentPartPr/>
                <p14:nvPr/>
              </p14:nvContentPartPr>
              <p14:xfrm>
                <a:off x="9260891" y="1919215"/>
                <a:ext cx="18000" cy="207720"/>
              </p14:xfrm>
            </p:contentPart>
          </mc:Choice>
          <mc:Fallback xmlns="">
            <p:pic>
              <p:nvPicPr>
                <p:cNvPr id="411" name="Ink 410">
                  <a:extLst>
                    <a:ext uri="{FF2B5EF4-FFF2-40B4-BE49-F238E27FC236}">
                      <a16:creationId xmlns:a16="http://schemas.microsoft.com/office/drawing/2014/main" id="{54E84E7D-D720-D04F-05E5-E7EB8DFAB204}"/>
                    </a:ext>
                  </a:extLst>
                </p:cNvPr>
                <p:cNvPicPr/>
                <p:nvPr/>
              </p:nvPicPr>
              <p:blipFill>
                <a:blip r:embed="rId669"/>
                <a:stretch>
                  <a:fillRect/>
                </a:stretch>
              </p:blipFill>
              <p:spPr>
                <a:xfrm>
                  <a:off x="9252251" y="1910575"/>
                  <a:ext cx="3564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670">
              <p14:nvContentPartPr>
                <p14:cNvPr id="412" name="Ink 411">
                  <a:extLst>
                    <a:ext uri="{FF2B5EF4-FFF2-40B4-BE49-F238E27FC236}">
                      <a16:creationId xmlns:a16="http://schemas.microsoft.com/office/drawing/2014/main" id="{3EBBAF56-C3EC-B3DB-1A6C-AB12DFB67B09}"/>
                    </a:ext>
                  </a:extLst>
                </p14:cNvPr>
                <p14:cNvContentPartPr/>
                <p14:nvPr/>
              </p14:nvContentPartPr>
              <p14:xfrm>
                <a:off x="9351251" y="1843255"/>
                <a:ext cx="18360" cy="309960"/>
              </p14:xfrm>
            </p:contentPart>
          </mc:Choice>
          <mc:Fallback xmlns="">
            <p:pic>
              <p:nvPicPr>
                <p:cNvPr id="412" name="Ink 411">
                  <a:extLst>
                    <a:ext uri="{FF2B5EF4-FFF2-40B4-BE49-F238E27FC236}">
                      <a16:creationId xmlns:a16="http://schemas.microsoft.com/office/drawing/2014/main" id="{3EBBAF56-C3EC-B3DB-1A6C-AB12DFB67B09}"/>
                    </a:ext>
                  </a:extLst>
                </p:cNvPr>
                <p:cNvPicPr/>
                <p:nvPr/>
              </p:nvPicPr>
              <p:blipFill>
                <a:blip r:embed="rId671"/>
                <a:stretch>
                  <a:fillRect/>
                </a:stretch>
              </p:blipFill>
              <p:spPr>
                <a:xfrm>
                  <a:off x="9342611" y="1834615"/>
                  <a:ext cx="36000" cy="327600"/>
                </a:xfrm>
                <a:prstGeom prst="rect">
                  <a:avLst/>
                </a:prstGeom>
              </p:spPr>
            </p:pic>
          </mc:Fallback>
        </mc:AlternateContent>
        <mc:AlternateContent xmlns:mc="http://schemas.openxmlformats.org/markup-compatibility/2006" xmlns:p14="http://schemas.microsoft.com/office/powerpoint/2010/main">
          <mc:Choice Requires="p14">
            <p:contentPart p14:bwMode="auto" r:id="rId672">
              <p14:nvContentPartPr>
                <p14:cNvPr id="413" name="Ink 412">
                  <a:extLst>
                    <a:ext uri="{FF2B5EF4-FFF2-40B4-BE49-F238E27FC236}">
                      <a16:creationId xmlns:a16="http://schemas.microsoft.com/office/drawing/2014/main" id="{3292D467-C1AE-15C2-4947-37C40F3E5520}"/>
                    </a:ext>
                  </a:extLst>
                </p14:cNvPr>
                <p14:cNvContentPartPr/>
                <p14:nvPr/>
              </p14:nvContentPartPr>
              <p14:xfrm>
                <a:off x="9265931" y="2021455"/>
                <a:ext cx="118800" cy="27360"/>
              </p14:xfrm>
            </p:contentPart>
          </mc:Choice>
          <mc:Fallback xmlns="">
            <p:pic>
              <p:nvPicPr>
                <p:cNvPr id="413" name="Ink 412">
                  <a:extLst>
                    <a:ext uri="{FF2B5EF4-FFF2-40B4-BE49-F238E27FC236}">
                      <a16:creationId xmlns:a16="http://schemas.microsoft.com/office/drawing/2014/main" id="{3292D467-C1AE-15C2-4947-37C40F3E5520}"/>
                    </a:ext>
                  </a:extLst>
                </p:cNvPr>
                <p:cNvPicPr/>
                <p:nvPr/>
              </p:nvPicPr>
              <p:blipFill>
                <a:blip r:embed="rId673"/>
                <a:stretch>
                  <a:fillRect/>
                </a:stretch>
              </p:blipFill>
              <p:spPr>
                <a:xfrm>
                  <a:off x="9256931" y="2012455"/>
                  <a:ext cx="13644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674">
              <p14:nvContentPartPr>
                <p14:cNvPr id="415" name="Ink 414">
                  <a:extLst>
                    <a:ext uri="{FF2B5EF4-FFF2-40B4-BE49-F238E27FC236}">
                      <a16:creationId xmlns:a16="http://schemas.microsoft.com/office/drawing/2014/main" id="{617B6BB3-2638-D009-BD7F-8093CECB94EB}"/>
                    </a:ext>
                  </a:extLst>
                </p14:cNvPr>
                <p14:cNvContentPartPr/>
                <p14:nvPr/>
              </p14:nvContentPartPr>
              <p14:xfrm>
                <a:off x="9418211" y="2037655"/>
                <a:ext cx="145440" cy="118440"/>
              </p14:xfrm>
            </p:contentPart>
          </mc:Choice>
          <mc:Fallback xmlns="">
            <p:pic>
              <p:nvPicPr>
                <p:cNvPr id="415" name="Ink 414">
                  <a:extLst>
                    <a:ext uri="{FF2B5EF4-FFF2-40B4-BE49-F238E27FC236}">
                      <a16:creationId xmlns:a16="http://schemas.microsoft.com/office/drawing/2014/main" id="{617B6BB3-2638-D009-BD7F-8093CECB94EB}"/>
                    </a:ext>
                  </a:extLst>
                </p:cNvPr>
                <p:cNvPicPr/>
                <p:nvPr/>
              </p:nvPicPr>
              <p:blipFill>
                <a:blip r:embed="rId675"/>
                <a:stretch>
                  <a:fillRect/>
                </a:stretch>
              </p:blipFill>
              <p:spPr>
                <a:xfrm>
                  <a:off x="9409571" y="2028655"/>
                  <a:ext cx="16308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676">
              <p14:nvContentPartPr>
                <p14:cNvPr id="416" name="Ink 415">
                  <a:extLst>
                    <a:ext uri="{FF2B5EF4-FFF2-40B4-BE49-F238E27FC236}">
                      <a16:creationId xmlns:a16="http://schemas.microsoft.com/office/drawing/2014/main" id="{EE955616-4123-B784-00D6-1B96D0D2387F}"/>
                    </a:ext>
                  </a:extLst>
                </p14:cNvPr>
                <p14:cNvContentPartPr/>
                <p14:nvPr/>
              </p14:nvContentPartPr>
              <p14:xfrm>
                <a:off x="9171971" y="1826335"/>
                <a:ext cx="233280" cy="33120"/>
              </p14:xfrm>
            </p:contentPart>
          </mc:Choice>
          <mc:Fallback xmlns="">
            <p:pic>
              <p:nvPicPr>
                <p:cNvPr id="416" name="Ink 415">
                  <a:extLst>
                    <a:ext uri="{FF2B5EF4-FFF2-40B4-BE49-F238E27FC236}">
                      <a16:creationId xmlns:a16="http://schemas.microsoft.com/office/drawing/2014/main" id="{EE955616-4123-B784-00D6-1B96D0D2387F}"/>
                    </a:ext>
                  </a:extLst>
                </p:cNvPr>
                <p:cNvPicPr/>
                <p:nvPr/>
              </p:nvPicPr>
              <p:blipFill>
                <a:blip r:embed="rId677"/>
                <a:stretch>
                  <a:fillRect/>
                </a:stretch>
              </p:blipFill>
              <p:spPr>
                <a:xfrm>
                  <a:off x="9162971" y="1817695"/>
                  <a:ext cx="250920" cy="50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78">
            <p14:nvContentPartPr>
              <p14:cNvPr id="418" name="Ink 417">
                <a:extLst>
                  <a:ext uri="{FF2B5EF4-FFF2-40B4-BE49-F238E27FC236}">
                    <a16:creationId xmlns:a16="http://schemas.microsoft.com/office/drawing/2014/main" id="{AEEE607C-72CA-38CC-3FC2-1B4D7E0A246E}"/>
                  </a:ext>
                </a:extLst>
              </p14:cNvPr>
              <p14:cNvContentPartPr/>
              <p14:nvPr/>
            </p14:nvContentPartPr>
            <p14:xfrm>
              <a:off x="10050011" y="1265095"/>
              <a:ext cx="549720" cy="239400"/>
            </p14:xfrm>
          </p:contentPart>
        </mc:Choice>
        <mc:Fallback xmlns="">
          <p:pic>
            <p:nvPicPr>
              <p:cNvPr id="418" name="Ink 417">
                <a:extLst>
                  <a:ext uri="{FF2B5EF4-FFF2-40B4-BE49-F238E27FC236}">
                    <a16:creationId xmlns:a16="http://schemas.microsoft.com/office/drawing/2014/main" id="{AEEE607C-72CA-38CC-3FC2-1B4D7E0A246E}"/>
                  </a:ext>
                </a:extLst>
              </p:cNvPr>
              <p:cNvPicPr/>
              <p:nvPr/>
            </p:nvPicPr>
            <p:blipFill>
              <a:blip r:embed="rId679"/>
              <a:stretch>
                <a:fillRect/>
              </a:stretch>
            </p:blipFill>
            <p:spPr>
              <a:xfrm>
                <a:off x="10041011" y="1256095"/>
                <a:ext cx="56736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680">
            <p14:nvContentPartPr>
              <p14:cNvPr id="421" name="Ink 420">
                <a:extLst>
                  <a:ext uri="{FF2B5EF4-FFF2-40B4-BE49-F238E27FC236}">
                    <a16:creationId xmlns:a16="http://schemas.microsoft.com/office/drawing/2014/main" id="{6D94C690-E8F0-5CB4-46C1-4F733A96FF97}"/>
                  </a:ext>
                </a:extLst>
              </p14:cNvPr>
              <p14:cNvContentPartPr/>
              <p14:nvPr/>
            </p14:nvContentPartPr>
            <p14:xfrm>
              <a:off x="10064411" y="1050535"/>
              <a:ext cx="1005480" cy="426600"/>
            </p14:xfrm>
          </p:contentPart>
        </mc:Choice>
        <mc:Fallback xmlns="">
          <p:pic>
            <p:nvPicPr>
              <p:cNvPr id="421" name="Ink 420">
                <a:extLst>
                  <a:ext uri="{FF2B5EF4-FFF2-40B4-BE49-F238E27FC236}">
                    <a16:creationId xmlns:a16="http://schemas.microsoft.com/office/drawing/2014/main" id="{6D94C690-E8F0-5CB4-46C1-4F733A96FF97}"/>
                  </a:ext>
                </a:extLst>
              </p:cNvPr>
              <p:cNvPicPr/>
              <p:nvPr/>
            </p:nvPicPr>
            <p:blipFill>
              <a:blip r:embed="rId681"/>
              <a:stretch>
                <a:fillRect/>
              </a:stretch>
            </p:blipFill>
            <p:spPr>
              <a:xfrm>
                <a:off x="10055411" y="1041895"/>
                <a:ext cx="1023120" cy="444240"/>
              </a:xfrm>
              <a:prstGeom prst="rect">
                <a:avLst/>
              </a:prstGeom>
            </p:spPr>
          </p:pic>
        </mc:Fallback>
      </mc:AlternateContent>
      <p:grpSp>
        <p:nvGrpSpPr>
          <p:cNvPr id="449" name="Group 448">
            <a:extLst>
              <a:ext uri="{FF2B5EF4-FFF2-40B4-BE49-F238E27FC236}">
                <a16:creationId xmlns:a16="http://schemas.microsoft.com/office/drawing/2014/main" id="{E865D08D-2DA9-D604-AF08-E1FC9899FDE6}"/>
              </a:ext>
            </a:extLst>
          </p:cNvPr>
          <p:cNvGrpSpPr/>
          <p:nvPr/>
        </p:nvGrpSpPr>
        <p:grpSpPr>
          <a:xfrm>
            <a:off x="9881891" y="62335"/>
            <a:ext cx="1426320" cy="1910160"/>
            <a:chOff x="9881891" y="62335"/>
            <a:chExt cx="1426320" cy="1910160"/>
          </a:xfrm>
        </p:grpSpPr>
        <mc:AlternateContent xmlns:mc="http://schemas.openxmlformats.org/markup-compatibility/2006" xmlns:p14="http://schemas.microsoft.com/office/powerpoint/2010/main">
          <mc:Choice Requires="p14">
            <p:contentPart p14:bwMode="auto" r:id="rId682">
              <p14:nvContentPartPr>
                <p14:cNvPr id="401" name="Ink 400">
                  <a:extLst>
                    <a:ext uri="{FF2B5EF4-FFF2-40B4-BE49-F238E27FC236}">
                      <a16:creationId xmlns:a16="http://schemas.microsoft.com/office/drawing/2014/main" id="{CEEF8F5A-8331-FC2F-FBC3-7B509DC51E13}"/>
                    </a:ext>
                  </a:extLst>
                </p14:cNvPr>
                <p14:cNvContentPartPr/>
                <p14:nvPr/>
              </p14:nvContentPartPr>
              <p14:xfrm>
                <a:off x="9984131" y="364735"/>
                <a:ext cx="21960" cy="1046160"/>
              </p14:xfrm>
            </p:contentPart>
          </mc:Choice>
          <mc:Fallback xmlns="">
            <p:pic>
              <p:nvPicPr>
                <p:cNvPr id="401" name="Ink 400">
                  <a:extLst>
                    <a:ext uri="{FF2B5EF4-FFF2-40B4-BE49-F238E27FC236}">
                      <a16:creationId xmlns:a16="http://schemas.microsoft.com/office/drawing/2014/main" id="{CEEF8F5A-8331-FC2F-FBC3-7B509DC51E13}"/>
                    </a:ext>
                  </a:extLst>
                </p:cNvPr>
                <p:cNvPicPr/>
                <p:nvPr/>
              </p:nvPicPr>
              <p:blipFill>
                <a:blip r:embed="rId683"/>
                <a:stretch>
                  <a:fillRect/>
                </a:stretch>
              </p:blipFill>
              <p:spPr>
                <a:xfrm>
                  <a:off x="9975131" y="356095"/>
                  <a:ext cx="39600" cy="1063800"/>
                </a:xfrm>
                <a:prstGeom prst="rect">
                  <a:avLst/>
                </a:prstGeom>
              </p:spPr>
            </p:pic>
          </mc:Fallback>
        </mc:AlternateContent>
        <mc:AlternateContent xmlns:mc="http://schemas.openxmlformats.org/markup-compatibility/2006" xmlns:p14="http://schemas.microsoft.com/office/powerpoint/2010/main">
          <mc:Choice Requires="p14">
            <p:contentPart p14:bwMode="auto" r:id="rId684">
              <p14:nvContentPartPr>
                <p14:cNvPr id="402" name="Ink 401">
                  <a:extLst>
                    <a:ext uri="{FF2B5EF4-FFF2-40B4-BE49-F238E27FC236}">
                      <a16:creationId xmlns:a16="http://schemas.microsoft.com/office/drawing/2014/main" id="{D2AB69BC-10D2-7F7E-AE1A-DDCEAA36BBBF}"/>
                    </a:ext>
                  </a:extLst>
                </p14:cNvPr>
                <p14:cNvContentPartPr/>
                <p14:nvPr/>
              </p14:nvContentPartPr>
              <p14:xfrm>
                <a:off x="9897011" y="349975"/>
                <a:ext cx="143280" cy="186120"/>
              </p14:xfrm>
            </p:contentPart>
          </mc:Choice>
          <mc:Fallback xmlns="">
            <p:pic>
              <p:nvPicPr>
                <p:cNvPr id="402" name="Ink 401">
                  <a:extLst>
                    <a:ext uri="{FF2B5EF4-FFF2-40B4-BE49-F238E27FC236}">
                      <a16:creationId xmlns:a16="http://schemas.microsoft.com/office/drawing/2014/main" id="{D2AB69BC-10D2-7F7E-AE1A-DDCEAA36BBBF}"/>
                    </a:ext>
                  </a:extLst>
                </p:cNvPr>
                <p:cNvPicPr/>
                <p:nvPr/>
              </p:nvPicPr>
              <p:blipFill>
                <a:blip r:embed="rId685"/>
                <a:stretch>
                  <a:fillRect/>
                </a:stretch>
              </p:blipFill>
              <p:spPr>
                <a:xfrm>
                  <a:off x="9888371" y="340975"/>
                  <a:ext cx="16092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686">
              <p14:nvContentPartPr>
                <p14:cNvPr id="404" name="Ink 403">
                  <a:extLst>
                    <a:ext uri="{FF2B5EF4-FFF2-40B4-BE49-F238E27FC236}">
                      <a16:creationId xmlns:a16="http://schemas.microsoft.com/office/drawing/2014/main" id="{D58CB3A4-2868-209C-FF85-84CF961A7CB0}"/>
                    </a:ext>
                  </a:extLst>
                </p14:cNvPr>
                <p14:cNvContentPartPr/>
                <p14:nvPr/>
              </p14:nvContentPartPr>
              <p14:xfrm>
                <a:off x="9929771" y="1447975"/>
                <a:ext cx="83520" cy="58680"/>
              </p14:xfrm>
            </p:contentPart>
          </mc:Choice>
          <mc:Fallback xmlns="">
            <p:pic>
              <p:nvPicPr>
                <p:cNvPr id="404" name="Ink 403">
                  <a:extLst>
                    <a:ext uri="{FF2B5EF4-FFF2-40B4-BE49-F238E27FC236}">
                      <a16:creationId xmlns:a16="http://schemas.microsoft.com/office/drawing/2014/main" id="{D58CB3A4-2868-209C-FF85-84CF961A7CB0}"/>
                    </a:ext>
                  </a:extLst>
                </p:cNvPr>
                <p:cNvPicPr/>
                <p:nvPr/>
              </p:nvPicPr>
              <p:blipFill>
                <a:blip r:embed="rId687"/>
                <a:stretch>
                  <a:fillRect/>
                </a:stretch>
              </p:blipFill>
              <p:spPr>
                <a:xfrm>
                  <a:off x="9921131" y="1438975"/>
                  <a:ext cx="10116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688">
              <p14:nvContentPartPr>
                <p14:cNvPr id="405" name="Ink 404">
                  <a:extLst>
                    <a:ext uri="{FF2B5EF4-FFF2-40B4-BE49-F238E27FC236}">
                      <a16:creationId xmlns:a16="http://schemas.microsoft.com/office/drawing/2014/main" id="{33C0C31E-E509-D0B1-82BB-B2F9583B7E5E}"/>
                    </a:ext>
                  </a:extLst>
                </p14:cNvPr>
                <p14:cNvContentPartPr/>
                <p14:nvPr/>
              </p14:nvContentPartPr>
              <p14:xfrm>
                <a:off x="9881891" y="1521775"/>
                <a:ext cx="125280" cy="450720"/>
              </p14:xfrm>
            </p:contentPart>
          </mc:Choice>
          <mc:Fallback xmlns="">
            <p:pic>
              <p:nvPicPr>
                <p:cNvPr id="405" name="Ink 404">
                  <a:extLst>
                    <a:ext uri="{FF2B5EF4-FFF2-40B4-BE49-F238E27FC236}">
                      <a16:creationId xmlns:a16="http://schemas.microsoft.com/office/drawing/2014/main" id="{33C0C31E-E509-D0B1-82BB-B2F9583B7E5E}"/>
                    </a:ext>
                  </a:extLst>
                </p:cNvPr>
                <p:cNvPicPr/>
                <p:nvPr/>
              </p:nvPicPr>
              <p:blipFill>
                <a:blip r:embed="rId689"/>
                <a:stretch>
                  <a:fillRect/>
                </a:stretch>
              </p:blipFill>
              <p:spPr>
                <a:xfrm>
                  <a:off x="9872891" y="1513135"/>
                  <a:ext cx="142920" cy="468360"/>
                </a:xfrm>
                <a:prstGeom prst="rect">
                  <a:avLst/>
                </a:prstGeom>
              </p:spPr>
            </p:pic>
          </mc:Fallback>
        </mc:AlternateContent>
        <mc:AlternateContent xmlns:mc="http://schemas.openxmlformats.org/markup-compatibility/2006" xmlns:p14="http://schemas.microsoft.com/office/powerpoint/2010/main">
          <mc:Choice Requires="p14">
            <p:contentPart p14:bwMode="auto" r:id="rId690">
              <p14:nvContentPartPr>
                <p14:cNvPr id="423" name="Ink 422">
                  <a:extLst>
                    <a:ext uri="{FF2B5EF4-FFF2-40B4-BE49-F238E27FC236}">
                      <a16:creationId xmlns:a16="http://schemas.microsoft.com/office/drawing/2014/main" id="{6F3D3BC2-D502-B6CD-8DB3-FF3FFFE812CB}"/>
                    </a:ext>
                  </a:extLst>
                </p14:cNvPr>
                <p14:cNvContentPartPr/>
                <p14:nvPr/>
              </p14:nvContentPartPr>
              <p14:xfrm>
                <a:off x="10272851" y="1534735"/>
                <a:ext cx="239760" cy="168840"/>
              </p14:xfrm>
            </p:contentPart>
          </mc:Choice>
          <mc:Fallback xmlns="">
            <p:pic>
              <p:nvPicPr>
                <p:cNvPr id="423" name="Ink 422">
                  <a:extLst>
                    <a:ext uri="{FF2B5EF4-FFF2-40B4-BE49-F238E27FC236}">
                      <a16:creationId xmlns:a16="http://schemas.microsoft.com/office/drawing/2014/main" id="{6F3D3BC2-D502-B6CD-8DB3-FF3FFFE812CB}"/>
                    </a:ext>
                  </a:extLst>
                </p:cNvPr>
                <p:cNvPicPr/>
                <p:nvPr/>
              </p:nvPicPr>
              <p:blipFill>
                <a:blip r:embed="rId691"/>
                <a:stretch>
                  <a:fillRect/>
                </a:stretch>
              </p:blipFill>
              <p:spPr>
                <a:xfrm>
                  <a:off x="10263851" y="1525735"/>
                  <a:ext cx="25740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692">
              <p14:nvContentPartPr>
                <p14:cNvPr id="424" name="Ink 423">
                  <a:extLst>
                    <a:ext uri="{FF2B5EF4-FFF2-40B4-BE49-F238E27FC236}">
                      <a16:creationId xmlns:a16="http://schemas.microsoft.com/office/drawing/2014/main" id="{40FDF3C4-F04F-4A4A-ACAE-0AA71D813FA6}"/>
                    </a:ext>
                  </a:extLst>
                </p14:cNvPr>
                <p14:cNvContentPartPr/>
                <p14:nvPr/>
              </p14:nvContentPartPr>
              <p14:xfrm>
                <a:off x="10537091" y="1639135"/>
                <a:ext cx="92160" cy="123120"/>
              </p14:xfrm>
            </p:contentPart>
          </mc:Choice>
          <mc:Fallback xmlns="">
            <p:pic>
              <p:nvPicPr>
                <p:cNvPr id="424" name="Ink 423">
                  <a:extLst>
                    <a:ext uri="{FF2B5EF4-FFF2-40B4-BE49-F238E27FC236}">
                      <a16:creationId xmlns:a16="http://schemas.microsoft.com/office/drawing/2014/main" id="{40FDF3C4-F04F-4A4A-ACAE-0AA71D813FA6}"/>
                    </a:ext>
                  </a:extLst>
                </p:cNvPr>
                <p:cNvPicPr/>
                <p:nvPr/>
              </p:nvPicPr>
              <p:blipFill>
                <a:blip r:embed="rId693"/>
                <a:stretch>
                  <a:fillRect/>
                </a:stretch>
              </p:blipFill>
              <p:spPr>
                <a:xfrm>
                  <a:off x="10528451" y="1630135"/>
                  <a:ext cx="10980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694">
              <p14:nvContentPartPr>
                <p14:cNvPr id="425" name="Ink 424">
                  <a:extLst>
                    <a:ext uri="{FF2B5EF4-FFF2-40B4-BE49-F238E27FC236}">
                      <a16:creationId xmlns:a16="http://schemas.microsoft.com/office/drawing/2014/main" id="{5B22905A-0E2F-0F4D-2FC1-F91B9F586CB0}"/>
                    </a:ext>
                  </a:extLst>
                </p14:cNvPr>
                <p14:cNvContentPartPr/>
                <p14:nvPr/>
              </p14:nvContentPartPr>
              <p14:xfrm>
                <a:off x="10574171" y="1646695"/>
                <a:ext cx="118800" cy="47160"/>
              </p14:xfrm>
            </p:contentPart>
          </mc:Choice>
          <mc:Fallback xmlns="">
            <p:pic>
              <p:nvPicPr>
                <p:cNvPr id="425" name="Ink 424">
                  <a:extLst>
                    <a:ext uri="{FF2B5EF4-FFF2-40B4-BE49-F238E27FC236}">
                      <a16:creationId xmlns:a16="http://schemas.microsoft.com/office/drawing/2014/main" id="{5B22905A-0E2F-0F4D-2FC1-F91B9F586CB0}"/>
                    </a:ext>
                  </a:extLst>
                </p:cNvPr>
                <p:cNvPicPr/>
                <p:nvPr/>
              </p:nvPicPr>
              <p:blipFill>
                <a:blip r:embed="rId695"/>
                <a:stretch>
                  <a:fillRect/>
                </a:stretch>
              </p:blipFill>
              <p:spPr>
                <a:xfrm>
                  <a:off x="10565171" y="1637695"/>
                  <a:ext cx="13644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696">
              <p14:nvContentPartPr>
                <p14:cNvPr id="426" name="Ink 425">
                  <a:extLst>
                    <a:ext uri="{FF2B5EF4-FFF2-40B4-BE49-F238E27FC236}">
                      <a16:creationId xmlns:a16="http://schemas.microsoft.com/office/drawing/2014/main" id="{B976F00F-8020-EB92-14E2-18F6CCDD01C1}"/>
                    </a:ext>
                  </a:extLst>
                </p14:cNvPr>
                <p14:cNvContentPartPr/>
                <p14:nvPr/>
              </p14:nvContentPartPr>
              <p14:xfrm>
                <a:off x="10338371" y="1476775"/>
                <a:ext cx="273960" cy="38160"/>
              </p14:xfrm>
            </p:contentPart>
          </mc:Choice>
          <mc:Fallback xmlns="">
            <p:pic>
              <p:nvPicPr>
                <p:cNvPr id="426" name="Ink 425">
                  <a:extLst>
                    <a:ext uri="{FF2B5EF4-FFF2-40B4-BE49-F238E27FC236}">
                      <a16:creationId xmlns:a16="http://schemas.microsoft.com/office/drawing/2014/main" id="{B976F00F-8020-EB92-14E2-18F6CCDD01C1}"/>
                    </a:ext>
                  </a:extLst>
                </p:cNvPr>
                <p:cNvPicPr/>
                <p:nvPr/>
              </p:nvPicPr>
              <p:blipFill>
                <a:blip r:embed="rId697"/>
                <a:stretch>
                  <a:fillRect/>
                </a:stretch>
              </p:blipFill>
              <p:spPr>
                <a:xfrm>
                  <a:off x="10329371" y="1468135"/>
                  <a:ext cx="29160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698">
              <p14:nvContentPartPr>
                <p14:cNvPr id="428" name="Ink 427">
                  <a:extLst>
                    <a:ext uri="{FF2B5EF4-FFF2-40B4-BE49-F238E27FC236}">
                      <a16:creationId xmlns:a16="http://schemas.microsoft.com/office/drawing/2014/main" id="{AE5E03C2-882E-60D9-89DD-512C0F97291A}"/>
                    </a:ext>
                  </a:extLst>
                </p14:cNvPr>
                <p14:cNvContentPartPr/>
                <p14:nvPr/>
              </p14:nvContentPartPr>
              <p14:xfrm>
                <a:off x="11053691" y="1252495"/>
                <a:ext cx="210600" cy="198360"/>
              </p14:xfrm>
            </p:contentPart>
          </mc:Choice>
          <mc:Fallback xmlns="">
            <p:pic>
              <p:nvPicPr>
                <p:cNvPr id="428" name="Ink 427">
                  <a:extLst>
                    <a:ext uri="{FF2B5EF4-FFF2-40B4-BE49-F238E27FC236}">
                      <a16:creationId xmlns:a16="http://schemas.microsoft.com/office/drawing/2014/main" id="{AE5E03C2-882E-60D9-89DD-512C0F97291A}"/>
                    </a:ext>
                  </a:extLst>
                </p:cNvPr>
                <p:cNvPicPr/>
                <p:nvPr/>
              </p:nvPicPr>
              <p:blipFill>
                <a:blip r:embed="rId699"/>
                <a:stretch>
                  <a:fillRect/>
                </a:stretch>
              </p:blipFill>
              <p:spPr>
                <a:xfrm>
                  <a:off x="11044691" y="1243855"/>
                  <a:ext cx="22824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700">
              <p14:nvContentPartPr>
                <p14:cNvPr id="429" name="Ink 428">
                  <a:extLst>
                    <a:ext uri="{FF2B5EF4-FFF2-40B4-BE49-F238E27FC236}">
                      <a16:creationId xmlns:a16="http://schemas.microsoft.com/office/drawing/2014/main" id="{7351E787-F2CE-FF3D-8065-900DAE102CF5}"/>
                    </a:ext>
                  </a:extLst>
                </p14:cNvPr>
                <p14:cNvContentPartPr/>
                <p14:nvPr/>
              </p14:nvContentPartPr>
              <p14:xfrm>
                <a:off x="11056931" y="1267975"/>
                <a:ext cx="240480" cy="18360"/>
              </p14:xfrm>
            </p:contentPart>
          </mc:Choice>
          <mc:Fallback xmlns="">
            <p:pic>
              <p:nvPicPr>
                <p:cNvPr id="429" name="Ink 428">
                  <a:extLst>
                    <a:ext uri="{FF2B5EF4-FFF2-40B4-BE49-F238E27FC236}">
                      <a16:creationId xmlns:a16="http://schemas.microsoft.com/office/drawing/2014/main" id="{7351E787-F2CE-FF3D-8065-900DAE102CF5}"/>
                    </a:ext>
                  </a:extLst>
                </p:cNvPr>
                <p:cNvPicPr/>
                <p:nvPr/>
              </p:nvPicPr>
              <p:blipFill>
                <a:blip r:embed="rId701"/>
                <a:stretch>
                  <a:fillRect/>
                </a:stretch>
              </p:blipFill>
              <p:spPr>
                <a:xfrm>
                  <a:off x="11047931" y="1259335"/>
                  <a:ext cx="2581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702">
              <p14:nvContentPartPr>
                <p14:cNvPr id="430" name="Ink 429">
                  <a:extLst>
                    <a:ext uri="{FF2B5EF4-FFF2-40B4-BE49-F238E27FC236}">
                      <a16:creationId xmlns:a16="http://schemas.microsoft.com/office/drawing/2014/main" id="{20299417-4FFF-04F6-CE92-2558D4113F46}"/>
                    </a:ext>
                  </a:extLst>
                </p14:cNvPr>
                <p14:cNvContentPartPr/>
                <p14:nvPr/>
              </p14:nvContentPartPr>
              <p14:xfrm>
                <a:off x="11077451" y="1182295"/>
                <a:ext cx="230760" cy="15120"/>
              </p14:xfrm>
            </p:contentPart>
          </mc:Choice>
          <mc:Fallback xmlns="">
            <p:pic>
              <p:nvPicPr>
                <p:cNvPr id="430" name="Ink 429">
                  <a:extLst>
                    <a:ext uri="{FF2B5EF4-FFF2-40B4-BE49-F238E27FC236}">
                      <a16:creationId xmlns:a16="http://schemas.microsoft.com/office/drawing/2014/main" id="{20299417-4FFF-04F6-CE92-2558D4113F46}"/>
                    </a:ext>
                  </a:extLst>
                </p:cNvPr>
                <p:cNvPicPr/>
                <p:nvPr/>
              </p:nvPicPr>
              <p:blipFill>
                <a:blip r:embed="rId703"/>
                <a:stretch>
                  <a:fillRect/>
                </a:stretch>
              </p:blipFill>
              <p:spPr>
                <a:xfrm>
                  <a:off x="11068811" y="1173295"/>
                  <a:ext cx="24840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704">
              <p14:nvContentPartPr>
                <p14:cNvPr id="432" name="Ink 431">
                  <a:extLst>
                    <a:ext uri="{FF2B5EF4-FFF2-40B4-BE49-F238E27FC236}">
                      <a16:creationId xmlns:a16="http://schemas.microsoft.com/office/drawing/2014/main" id="{AD5FF297-82F7-DD97-60B2-CAC1634621A0}"/>
                    </a:ext>
                  </a:extLst>
                </p14:cNvPr>
                <p14:cNvContentPartPr/>
                <p14:nvPr/>
              </p14:nvContentPartPr>
              <p14:xfrm>
                <a:off x="10350971" y="266095"/>
                <a:ext cx="11520" cy="9720"/>
              </p14:xfrm>
            </p:contentPart>
          </mc:Choice>
          <mc:Fallback xmlns="">
            <p:pic>
              <p:nvPicPr>
                <p:cNvPr id="432" name="Ink 431">
                  <a:extLst>
                    <a:ext uri="{FF2B5EF4-FFF2-40B4-BE49-F238E27FC236}">
                      <a16:creationId xmlns:a16="http://schemas.microsoft.com/office/drawing/2014/main" id="{AD5FF297-82F7-DD97-60B2-CAC1634621A0}"/>
                    </a:ext>
                  </a:extLst>
                </p:cNvPr>
                <p:cNvPicPr/>
                <p:nvPr/>
              </p:nvPicPr>
              <p:blipFill>
                <a:blip r:embed="rId705"/>
                <a:stretch>
                  <a:fillRect/>
                </a:stretch>
              </p:blipFill>
              <p:spPr>
                <a:xfrm>
                  <a:off x="10342331" y="257095"/>
                  <a:ext cx="2916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706">
              <p14:nvContentPartPr>
                <p14:cNvPr id="438" name="Ink 437">
                  <a:extLst>
                    <a:ext uri="{FF2B5EF4-FFF2-40B4-BE49-F238E27FC236}">
                      <a16:creationId xmlns:a16="http://schemas.microsoft.com/office/drawing/2014/main" id="{A52E02B5-9EC4-A80A-CE56-ED13978CD14B}"/>
                    </a:ext>
                  </a:extLst>
                </p14:cNvPr>
                <p14:cNvContentPartPr/>
                <p14:nvPr/>
              </p14:nvContentPartPr>
              <p14:xfrm>
                <a:off x="11049011" y="1026415"/>
                <a:ext cx="9720" cy="3240"/>
              </p14:xfrm>
            </p:contentPart>
          </mc:Choice>
          <mc:Fallback xmlns="">
            <p:pic>
              <p:nvPicPr>
                <p:cNvPr id="438" name="Ink 437">
                  <a:extLst>
                    <a:ext uri="{FF2B5EF4-FFF2-40B4-BE49-F238E27FC236}">
                      <a16:creationId xmlns:a16="http://schemas.microsoft.com/office/drawing/2014/main" id="{A52E02B5-9EC4-A80A-CE56-ED13978CD14B}"/>
                    </a:ext>
                  </a:extLst>
                </p:cNvPr>
                <p:cNvPicPr/>
                <p:nvPr/>
              </p:nvPicPr>
              <p:blipFill>
                <a:blip r:embed="rId707"/>
                <a:stretch>
                  <a:fillRect/>
                </a:stretch>
              </p:blipFill>
              <p:spPr>
                <a:xfrm>
                  <a:off x="11040371" y="1017415"/>
                  <a:ext cx="2736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708">
              <p14:nvContentPartPr>
                <p14:cNvPr id="439" name="Ink 438">
                  <a:extLst>
                    <a:ext uri="{FF2B5EF4-FFF2-40B4-BE49-F238E27FC236}">
                      <a16:creationId xmlns:a16="http://schemas.microsoft.com/office/drawing/2014/main" id="{C284E14F-CB8B-521A-3638-E9044E8987CF}"/>
                    </a:ext>
                  </a:extLst>
                </p14:cNvPr>
                <p14:cNvContentPartPr/>
                <p14:nvPr/>
              </p14:nvContentPartPr>
              <p14:xfrm>
                <a:off x="11030291" y="997255"/>
                <a:ext cx="5040" cy="11520"/>
              </p14:xfrm>
            </p:contentPart>
          </mc:Choice>
          <mc:Fallback xmlns="">
            <p:pic>
              <p:nvPicPr>
                <p:cNvPr id="439" name="Ink 438">
                  <a:extLst>
                    <a:ext uri="{FF2B5EF4-FFF2-40B4-BE49-F238E27FC236}">
                      <a16:creationId xmlns:a16="http://schemas.microsoft.com/office/drawing/2014/main" id="{C284E14F-CB8B-521A-3638-E9044E8987CF}"/>
                    </a:ext>
                  </a:extLst>
                </p:cNvPr>
                <p:cNvPicPr/>
                <p:nvPr/>
              </p:nvPicPr>
              <p:blipFill>
                <a:blip r:embed="rId709"/>
                <a:stretch>
                  <a:fillRect/>
                </a:stretch>
              </p:blipFill>
              <p:spPr>
                <a:xfrm>
                  <a:off x="11021651" y="988255"/>
                  <a:ext cx="2268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710">
              <p14:nvContentPartPr>
                <p14:cNvPr id="440" name="Ink 439">
                  <a:extLst>
                    <a:ext uri="{FF2B5EF4-FFF2-40B4-BE49-F238E27FC236}">
                      <a16:creationId xmlns:a16="http://schemas.microsoft.com/office/drawing/2014/main" id="{8B44D7C1-C815-80F6-C01F-B6651A6D3777}"/>
                    </a:ext>
                  </a:extLst>
                </p14:cNvPr>
                <p14:cNvContentPartPr/>
                <p14:nvPr/>
              </p14:nvContentPartPr>
              <p14:xfrm>
                <a:off x="11055491" y="836695"/>
                <a:ext cx="13320" cy="146880"/>
              </p14:xfrm>
            </p:contentPart>
          </mc:Choice>
          <mc:Fallback xmlns="">
            <p:pic>
              <p:nvPicPr>
                <p:cNvPr id="440" name="Ink 439">
                  <a:extLst>
                    <a:ext uri="{FF2B5EF4-FFF2-40B4-BE49-F238E27FC236}">
                      <a16:creationId xmlns:a16="http://schemas.microsoft.com/office/drawing/2014/main" id="{8B44D7C1-C815-80F6-C01F-B6651A6D3777}"/>
                    </a:ext>
                  </a:extLst>
                </p:cNvPr>
                <p:cNvPicPr/>
                <p:nvPr/>
              </p:nvPicPr>
              <p:blipFill>
                <a:blip r:embed="rId711"/>
                <a:stretch>
                  <a:fillRect/>
                </a:stretch>
              </p:blipFill>
              <p:spPr>
                <a:xfrm>
                  <a:off x="11046491" y="828055"/>
                  <a:ext cx="3096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712">
              <p14:nvContentPartPr>
                <p14:cNvPr id="441" name="Ink 440">
                  <a:extLst>
                    <a:ext uri="{FF2B5EF4-FFF2-40B4-BE49-F238E27FC236}">
                      <a16:creationId xmlns:a16="http://schemas.microsoft.com/office/drawing/2014/main" id="{0D331C66-6648-7062-A344-DCFE5B719723}"/>
                    </a:ext>
                  </a:extLst>
                </p14:cNvPr>
                <p14:cNvContentPartPr/>
                <p14:nvPr/>
              </p14:nvContentPartPr>
              <p14:xfrm>
                <a:off x="11068451" y="555895"/>
                <a:ext cx="14400" cy="177120"/>
              </p14:xfrm>
            </p:contentPart>
          </mc:Choice>
          <mc:Fallback xmlns="">
            <p:pic>
              <p:nvPicPr>
                <p:cNvPr id="441" name="Ink 440">
                  <a:extLst>
                    <a:ext uri="{FF2B5EF4-FFF2-40B4-BE49-F238E27FC236}">
                      <a16:creationId xmlns:a16="http://schemas.microsoft.com/office/drawing/2014/main" id="{0D331C66-6648-7062-A344-DCFE5B719723}"/>
                    </a:ext>
                  </a:extLst>
                </p:cNvPr>
                <p:cNvPicPr/>
                <p:nvPr/>
              </p:nvPicPr>
              <p:blipFill>
                <a:blip r:embed="rId713"/>
                <a:stretch>
                  <a:fillRect/>
                </a:stretch>
              </p:blipFill>
              <p:spPr>
                <a:xfrm>
                  <a:off x="11059451" y="547255"/>
                  <a:ext cx="3204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714">
              <p14:nvContentPartPr>
                <p14:cNvPr id="433" name="Ink 432">
                  <a:extLst>
                    <a:ext uri="{FF2B5EF4-FFF2-40B4-BE49-F238E27FC236}">
                      <a16:creationId xmlns:a16="http://schemas.microsoft.com/office/drawing/2014/main" id="{450F3AF9-A89B-24C0-3FDF-3C699F7E50AD}"/>
                    </a:ext>
                  </a:extLst>
                </p14:cNvPr>
                <p14:cNvContentPartPr/>
                <p14:nvPr/>
              </p14:nvContentPartPr>
              <p14:xfrm>
                <a:off x="10534211" y="201295"/>
                <a:ext cx="6840" cy="11520"/>
              </p14:xfrm>
            </p:contentPart>
          </mc:Choice>
          <mc:Fallback xmlns="">
            <p:pic>
              <p:nvPicPr>
                <p:cNvPr id="433" name="Ink 432">
                  <a:extLst>
                    <a:ext uri="{FF2B5EF4-FFF2-40B4-BE49-F238E27FC236}">
                      <a16:creationId xmlns:a16="http://schemas.microsoft.com/office/drawing/2014/main" id="{450F3AF9-A89B-24C0-3FDF-3C699F7E50AD}"/>
                    </a:ext>
                  </a:extLst>
                </p:cNvPr>
                <p:cNvPicPr/>
                <p:nvPr/>
              </p:nvPicPr>
              <p:blipFill>
                <a:blip r:embed="rId715"/>
                <a:stretch>
                  <a:fillRect/>
                </a:stretch>
              </p:blipFill>
              <p:spPr>
                <a:xfrm>
                  <a:off x="10525571" y="192295"/>
                  <a:ext cx="2448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716">
              <p14:nvContentPartPr>
                <p14:cNvPr id="434" name="Ink 433">
                  <a:extLst>
                    <a:ext uri="{FF2B5EF4-FFF2-40B4-BE49-F238E27FC236}">
                      <a16:creationId xmlns:a16="http://schemas.microsoft.com/office/drawing/2014/main" id="{A0C0A2FF-3BBA-2DEE-61E4-E2C77DD5CA5C}"/>
                    </a:ext>
                  </a:extLst>
                </p14:cNvPr>
                <p14:cNvContentPartPr/>
                <p14:nvPr/>
              </p14:nvContentPartPr>
              <p14:xfrm>
                <a:off x="10643291" y="107335"/>
                <a:ext cx="136440" cy="43560"/>
              </p14:xfrm>
            </p:contentPart>
          </mc:Choice>
          <mc:Fallback xmlns="">
            <p:pic>
              <p:nvPicPr>
                <p:cNvPr id="434" name="Ink 433">
                  <a:extLst>
                    <a:ext uri="{FF2B5EF4-FFF2-40B4-BE49-F238E27FC236}">
                      <a16:creationId xmlns:a16="http://schemas.microsoft.com/office/drawing/2014/main" id="{A0C0A2FF-3BBA-2DEE-61E4-E2C77DD5CA5C}"/>
                    </a:ext>
                  </a:extLst>
                </p:cNvPr>
                <p:cNvPicPr/>
                <p:nvPr/>
              </p:nvPicPr>
              <p:blipFill>
                <a:blip r:embed="rId717"/>
                <a:stretch>
                  <a:fillRect/>
                </a:stretch>
              </p:blipFill>
              <p:spPr>
                <a:xfrm>
                  <a:off x="10634651" y="98335"/>
                  <a:ext cx="15408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718">
              <p14:nvContentPartPr>
                <p14:cNvPr id="435" name="Ink 434">
                  <a:extLst>
                    <a:ext uri="{FF2B5EF4-FFF2-40B4-BE49-F238E27FC236}">
                      <a16:creationId xmlns:a16="http://schemas.microsoft.com/office/drawing/2014/main" id="{9F0A9517-43C6-2C01-158D-A1DB6D52EF59}"/>
                    </a:ext>
                  </a:extLst>
                </p14:cNvPr>
                <p14:cNvContentPartPr/>
                <p14:nvPr/>
              </p14:nvContentPartPr>
              <p14:xfrm>
                <a:off x="10848851" y="81415"/>
                <a:ext cx="107640" cy="17280"/>
              </p14:xfrm>
            </p:contentPart>
          </mc:Choice>
          <mc:Fallback xmlns="">
            <p:pic>
              <p:nvPicPr>
                <p:cNvPr id="435" name="Ink 434">
                  <a:extLst>
                    <a:ext uri="{FF2B5EF4-FFF2-40B4-BE49-F238E27FC236}">
                      <a16:creationId xmlns:a16="http://schemas.microsoft.com/office/drawing/2014/main" id="{9F0A9517-43C6-2C01-158D-A1DB6D52EF59}"/>
                    </a:ext>
                  </a:extLst>
                </p:cNvPr>
                <p:cNvPicPr/>
                <p:nvPr/>
              </p:nvPicPr>
              <p:blipFill>
                <a:blip r:embed="rId719"/>
                <a:stretch>
                  <a:fillRect/>
                </a:stretch>
              </p:blipFill>
              <p:spPr>
                <a:xfrm>
                  <a:off x="10839851" y="72775"/>
                  <a:ext cx="12528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720">
              <p14:nvContentPartPr>
                <p14:cNvPr id="436" name="Ink 435">
                  <a:extLst>
                    <a:ext uri="{FF2B5EF4-FFF2-40B4-BE49-F238E27FC236}">
                      <a16:creationId xmlns:a16="http://schemas.microsoft.com/office/drawing/2014/main" id="{E8FB5122-088A-B5EA-9168-AC75C442C3AC}"/>
                    </a:ext>
                  </a:extLst>
                </p14:cNvPr>
                <p14:cNvContentPartPr/>
                <p14:nvPr/>
              </p14:nvContentPartPr>
              <p14:xfrm>
                <a:off x="11011211" y="62335"/>
                <a:ext cx="114120" cy="8640"/>
              </p14:xfrm>
            </p:contentPart>
          </mc:Choice>
          <mc:Fallback xmlns="">
            <p:pic>
              <p:nvPicPr>
                <p:cNvPr id="436" name="Ink 435">
                  <a:extLst>
                    <a:ext uri="{FF2B5EF4-FFF2-40B4-BE49-F238E27FC236}">
                      <a16:creationId xmlns:a16="http://schemas.microsoft.com/office/drawing/2014/main" id="{E8FB5122-088A-B5EA-9168-AC75C442C3AC}"/>
                    </a:ext>
                  </a:extLst>
                </p:cNvPr>
                <p:cNvPicPr/>
                <p:nvPr/>
              </p:nvPicPr>
              <p:blipFill>
                <a:blip r:embed="rId721"/>
                <a:stretch>
                  <a:fillRect/>
                </a:stretch>
              </p:blipFill>
              <p:spPr>
                <a:xfrm>
                  <a:off x="11002211" y="53335"/>
                  <a:ext cx="13176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722">
              <p14:nvContentPartPr>
                <p14:cNvPr id="442" name="Ink 441">
                  <a:extLst>
                    <a:ext uri="{FF2B5EF4-FFF2-40B4-BE49-F238E27FC236}">
                      <a16:creationId xmlns:a16="http://schemas.microsoft.com/office/drawing/2014/main" id="{5FA9E111-6190-EBA4-5174-923360A051F9}"/>
                    </a:ext>
                  </a:extLst>
                </p14:cNvPr>
                <p14:cNvContentPartPr/>
                <p14:nvPr/>
              </p14:nvContentPartPr>
              <p14:xfrm>
                <a:off x="11076011" y="227935"/>
                <a:ext cx="15120" cy="223200"/>
              </p14:xfrm>
            </p:contentPart>
          </mc:Choice>
          <mc:Fallback xmlns="">
            <p:pic>
              <p:nvPicPr>
                <p:cNvPr id="442" name="Ink 441">
                  <a:extLst>
                    <a:ext uri="{FF2B5EF4-FFF2-40B4-BE49-F238E27FC236}">
                      <a16:creationId xmlns:a16="http://schemas.microsoft.com/office/drawing/2014/main" id="{5FA9E111-6190-EBA4-5174-923360A051F9}"/>
                    </a:ext>
                  </a:extLst>
                </p:cNvPr>
                <p:cNvPicPr/>
                <p:nvPr/>
              </p:nvPicPr>
              <p:blipFill>
                <a:blip r:embed="rId723"/>
                <a:stretch>
                  <a:fillRect/>
                </a:stretch>
              </p:blipFill>
              <p:spPr>
                <a:xfrm>
                  <a:off x="11067011" y="219295"/>
                  <a:ext cx="3276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724">
              <p14:nvContentPartPr>
                <p14:cNvPr id="443" name="Ink 442">
                  <a:extLst>
                    <a:ext uri="{FF2B5EF4-FFF2-40B4-BE49-F238E27FC236}">
                      <a16:creationId xmlns:a16="http://schemas.microsoft.com/office/drawing/2014/main" id="{57B18025-EF46-6773-349D-1C52F1C52C0E}"/>
                    </a:ext>
                  </a:extLst>
                </p14:cNvPr>
                <p14:cNvContentPartPr/>
                <p14:nvPr/>
              </p14:nvContentPartPr>
              <p14:xfrm>
                <a:off x="11074571" y="91495"/>
                <a:ext cx="33120" cy="69120"/>
              </p14:xfrm>
            </p:contentPart>
          </mc:Choice>
          <mc:Fallback xmlns="">
            <p:pic>
              <p:nvPicPr>
                <p:cNvPr id="443" name="Ink 442">
                  <a:extLst>
                    <a:ext uri="{FF2B5EF4-FFF2-40B4-BE49-F238E27FC236}">
                      <a16:creationId xmlns:a16="http://schemas.microsoft.com/office/drawing/2014/main" id="{57B18025-EF46-6773-349D-1C52F1C52C0E}"/>
                    </a:ext>
                  </a:extLst>
                </p:cNvPr>
                <p:cNvPicPr/>
                <p:nvPr/>
              </p:nvPicPr>
              <p:blipFill>
                <a:blip r:embed="rId725"/>
                <a:stretch>
                  <a:fillRect/>
                </a:stretch>
              </p:blipFill>
              <p:spPr>
                <a:xfrm>
                  <a:off x="11065931" y="82495"/>
                  <a:ext cx="5076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726">
              <p14:nvContentPartPr>
                <p14:cNvPr id="446" name="Ink 445">
                  <a:extLst>
                    <a:ext uri="{FF2B5EF4-FFF2-40B4-BE49-F238E27FC236}">
                      <a16:creationId xmlns:a16="http://schemas.microsoft.com/office/drawing/2014/main" id="{A1964441-9DFA-890D-2314-A50B8166A559}"/>
                    </a:ext>
                  </a:extLst>
                </p14:cNvPr>
                <p14:cNvContentPartPr/>
                <p14:nvPr/>
              </p14:nvContentPartPr>
              <p14:xfrm>
                <a:off x="10090691" y="392095"/>
                <a:ext cx="113400" cy="36000"/>
              </p14:xfrm>
            </p:contentPart>
          </mc:Choice>
          <mc:Fallback xmlns="">
            <p:pic>
              <p:nvPicPr>
                <p:cNvPr id="446" name="Ink 445">
                  <a:extLst>
                    <a:ext uri="{FF2B5EF4-FFF2-40B4-BE49-F238E27FC236}">
                      <a16:creationId xmlns:a16="http://schemas.microsoft.com/office/drawing/2014/main" id="{A1964441-9DFA-890D-2314-A50B8166A559}"/>
                    </a:ext>
                  </a:extLst>
                </p:cNvPr>
                <p:cNvPicPr/>
                <p:nvPr/>
              </p:nvPicPr>
              <p:blipFill>
                <a:blip r:embed="rId727"/>
                <a:stretch>
                  <a:fillRect/>
                </a:stretch>
              </p:blipFill>
              <p:spPr>
                <a:xfrm>
                  <a:off x="10082051" y="383095"/>
                  <a:ext cx="13104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728">
              <p14:nvContentPartPr>
                <p14:cNvPr id="447" name="Ink 446">
                  <a:extLst>
                    <a:ext uri="{FF2B5EF4-FFF2-40B4-BE49-F238E27FC236}">
                      <a16:creationId xmlns:a16="http://schemas.microsoft.com/office/drawing/2014/main" id="{19A7E882-C66B-DD98-8020-CA52669B730D}"/>
                    </a:ext>
                  </a:extLst>
                </p14:cNvPr>
                <p14:cNvContentPartPr/>
                <p14:nvPr/>
              </p14:nvContentPartPr>
              <p14:xfrm>
                <a:off x="10294451" y="268255"/>
                <a:ext cx="208800" cy="62280"/>
              </p14:xfrm>
            </p:contentPart>
          </mc:Choice>
          <mc:Fallback xmlns="">
            <p:pic>
              <p:nvPicPr>
                <p:cNvPr id="447" name="Ink 446">
                  <a:extLst>
                    <a:ext uri="{FF2B5EF4-FFF2-40B4-BE49-F238E27FC236}">
                      <a16:creationId xmlns:a16="http://schemas.microsoft.com/office/drawing/2014/main" id="{19A7E882-C66B-DD98-8020-CA52669B730D}"/>
                    </a:ext>
                  </a:extLst>
                </p:cNvPr>
                <p:cNvPicPr/>
                <p:nvPr/>
              </p:nvPicPr>
              <p:blipFill>
                <a:blip r:embed="rId729"/>
                <a:stretch>
                  <a:fillRect/>
                </a:stretch>
              </p:blipFill>
              <p:spPr>
                <a:xfrm>
                  <a:off x="10285451" y="259615"/>
                  <a:ext cx="22644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730">
              <p14:nvContentPartPr>
                <p14:cNvPr id="448" name="Ink 447">
                  <a:extLst>
                    <a:ext uri="{FF2B5EF4-FFF2-40B4-BE49-F238E27FC236}">
                      <a16:creationId xmlns:a16="http://schemas.microsoft.com/office/drawing/2014/main" id="{546A65A2-BD10-3E28-4CA9-DD89AC2DA717}"/>
                    </a:ext>
                  </a:extLst>
                </p14:cNvPr>
                <p14:cNvContentPartPr/>
                <p14:nvPr/>
              </p14:nvContentPartPr>
              <p14:xfrm>
                <a:off x="10654451" y="104455"/>
                <a:ext cx="367920" cy="115200"/>
              </p14:xfrm>
            </p:contentPart>
          </mc:Choice>
          <mc:Fallback xmlns="">
            <p:pic>
              <p:nvPicPr>
                <p:cNvPr id="448" name="Ink 447">
                  <a:extLst>
                    <a:ext uri="{FF2B5EF4-FFF2-40B4-BE49-F238E27FC236}">
                      <a16:creationId xmlns:a16="http://schemas.microsoft.com/office/drawing/2014/main" id="{546A65A2-BD10-3E28-4CA9-DD89AC2DA717}"/>
                    </a:ext>
                  </a:extLst>
                </p:cNvPr>
                <p:cNvPicPr/>
                <p:nvPr/>
              </p:nvPicPr>
              <p:blipFill>
                <a:blip r:embed="rId731"/>
                <a:stretch>
                  <a:fillRect/>
                </a:stretch>
              </p:blipFill>
              <p:spPr>
                <a:xfrm>
                  <a:off x="10645811" y="95455"/>
                  <a:ext cx="385560" cy="132840"/>
                </a:xfrm>
                <a:prstGeom prst="rect">
                  <a:avLst/>
                </a:prstGeom>
              </p:spPr>
            </p:pic>
          </mc:Fallback>
        </mc:AlternateContent>
      </p:grpSp>
      <p:grpSp>
        <p:nvGrpSpPr>
          <p:cNvPr id="453" name="Group 452">
            <a:extLst>
              <a:ext uri="{FF2B5EF4-FFF2-40B4-BE49-F238E27FC236}">
                <a16:creationId xmlns:a16="http://schemas.microsoft.com/office/drawing/2014/main" id="{E5B9B3F0-7E36-80A6-5A84-B3A2C4795704}"/>
              </a:ext>
            </a:extLst>
          </p:cNvPr>
          <p:cNvGrpSpPr/>
          <p:nvPr/>
        </p:nvGrpSpPr>
        <p:grpSpPr>
          <a:xfrm>
            <a:off x="10005731" y="172495"/>
            <a:ext cx="1050120" cy="1323360"/>
            <a:chOff x="10005731" y="172495"/>
            <a:chExt cx="1050120" cy="1323360"/>
          </a:xfrm>
        </p:grpSpPr>
        <mc:AlternateContent xmlns:mc="http://schemas.openxmlformats.org/markup-compatibility/2006" xmlns:p14="http://schemas.microsoft.com/office/powerpoint/2010/main">
          <mc:Choice Requires="p14">
            <p:contentPart p14:bwMode="auto" r:id="rId732">
              <p14:nvContentPartPr>
                <p14:cNvPr id="450" name="Ink 449">
                  <a:extLst>
                    <a:ext uri="{FF2B5EF4-FFF2-40B4-BE49-F238E27FC236}">
                      <a16:creationId xmlns:a16="http://schemas.microsoft.com/office/drawing/2014/main" id="{31491827-918A-FD91-18C1-1BE08229DF85}"/>
                    </a:ext>
                  </a:extLst>
                </p14:cNvPr>
                <p14:cNvContentPartPr/>
                <p14:nvPr/>
              </p14:nvContentPartPr>
              <p14:xfrm>
                <a:off x="10005731" y="172495"/>
                <a:ext cx="1050120" cy="1323360"/>
              </p14:xfrm>
            </p:contentPart>
          </mc:Choice>
          <mc:Fallback xmlns="">
            <p:pic>
              <p:nvPicPr>
                <p:cNvPr id="450" name="Ink 449">
                  <a:extLst>
                    <a:ext uri="{FF2B5EF4-FFF2-40B4-BE49-F238E27FC236}">
                      <a16:creationId xmlns:a16="http://schemas.microsoft.com/office/drawing/2014/main" id="{31491827-918A-FD91-18C1-1BE08229DF85}"/>
                    </a:ext>
                  </a:extLst>
                </p:cNvPr>
                <p:cNvPicPr/>
                <p:nvPr/>
              </p:nvPicPr>
              <p:blipFill>
                <a:blip r:embed="rId733"/>
                <a:stretch>
                  <a:fillRect/>
                </a:stretch>
              </p:blipFill>
              <p:spPr>
                <a:xfrm>
                  <a:off x="9996731" y="163495"/>
                  <a:ext cx="1067760" cy="1341000"/>
                </a:xfrm>
                <a:prstGeom prst="rect">
                  <a:avLst/>
                </a:prstGeom>
              </p:spPr>
            </p:pic>
          </mc:Fallback>
        </mc:AlternateContent>
        <mc:AlternateContent xmlns:mc="http://schemas.openxmlformats.org/markup-compatibility/2006" xmlns:p14="http://schemas.microsoft.com/office/powerpoint/2010/main">
          <mc:Choice Requires="p14">
            <p:contentPart p14:bwMode="auto" r:id="rId734">
              <p14:nvContentPartPr>
                <p14:cNvPr id="451" name="Ink 450">
                  <a:extLst>
                    <a:ext uri="{FF2B5EF4-FFF2-40B4-BE49-F238E27FC236}">
                      <a16:creationId xmlns:a16="http://schemas.microsoft.com/office/drawing/2014/main" id="{5907129C-1CB1-3E26-4B36-DC9CEA13A99E}"/>
                    </a:ext>
                  </a:extLst>
                </p14:cNvPr>
                <p14:cNvContentPartPr/>
                <p14:nvPr/>
              </p14:nvContentPartPr>
              <p14:xfrm>
                <a:off x="10896011" y="327295"/>
                <a:ext cx="118800" cy="96120"/>
              </p14:xfrm>
            </p:contentPart>
          </mc:Choice>
          <mc:Fallback xmlns="">
            <p:pic>
              <p:nvPicPr>
                <p:cNvPr id="451" name="Ink 450">
                  <a:extLst>
                    <a:ext uri="{FF2B5EF4-FFF2-40B4-BE49-F238E27FC236}">
                      <a16:creationId xmlns:a16="http://schemas.microsoft.com/office/drawing/2014/main" id="{5907129C-1CB1-3E26-4B36-DC9CEA13A99E}"/>
                    </a:ext>
                  </a:extLst>
                </p:cNvPr>
                <p:cNvPicPr/>
                <p:nvPr/>
              </p:nvPicPr>
              <p:blipFill>
                <a:blip r:embed="rId735"/>
                <a:stretch>
                  <a:fillRect/>
                </a:stretch>
              </p:blipFill>
              <p:spPr>
                <a:xfrm>
                  <a:off x="10887371" y="318295"/>
                  <a:ext cx="13644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736">
              <p14:nvContentPartPr>
                <p14:cNvPr id="452" name="Ink 451">
                  <a:extLst>
                    <a:ext uri="{FF2B5EF4-FFF2-40B4-BE49-F238E27FC236}">
                      <a16:creationId xmlns:a16="http://schemas.microsoft.com/office/drawing/2014/main" id="{EE6B7FE0-3C67-0211-D47E-8C45FA4F8F6B}"/>
                    </a:ext>
                  </a:extLst>
                </p14:cNvPr>
                <p14:cNvContentPartPr/>
                <p14:nvPr/>
              </p14:nvContentPartPr>
              <p14:xfrm>
                <a:off x="10086011" y="312175"/>
                <a:ext cx="916200" cy="1131120"/>
              </p14:xfrm>
            </p:contentPart>
          </mc:Choice>
          <mc:Fallback xmlns="">
            <p:pic>
              <p:nvPicPr>
                <p:cNvPr id="452" name="Ink 451">
                  <a:extLst>
                    <a:ext uri="{FF2B5EF4-FFF2-40B4-BE49-F238E27FC236}">
                      <a16:creationId xmlns:a16="http://schemas.microsoft.com/office/drawing/2014/main" id="{EE6B7FE0-3C67-0211-D47E-8C45FA4F8F6B}"/>
                    </a:ext>
                  </a:extLst>
                </p:cNvPr>
                <p:cNvPicPr/>
                <p:nvPr/>
              </p:nvPicPr>
              <p:blipFill>
                <a:blip r:embed="rId737"/>
                <a:stretch>
                  <a:fillRect/>
                </a:stretch>
              </p:blipFill>
              <p:spPr>
                <a:xfrm>
                  <a:off x="10077371" y="303535"/>
                  <a:ext cx="933840" cy="1148760"/>
                </a:xfrm>
                <a:prstGeom prst="rect">
                  <a:avLst/>
                </a:prstGeom>
              </p:spPr>
            </p:pic>
          </mc:Fallback>
        </mc:AlternateContent>
      </p:grpSp>
      <p:grpSp>
        <p:nvGrpSpPr>
          <p:cNvPr id="461" name="Group 460">
            <a:extLst>
              <a:ext uri="{FF2B5EF4-FFF2-40B4-BE49-F238E27FC236}">
                <a16:creationId xmlns:a16="http://schemas.microsoft.com/office/drawing/2014/main" id="{B1279936-43E2-1A7F-6134-29DA1B01D798}"/>
              </a:ext>
            </a:extLst>
          </p:cNvPr>
          <p:cNvGrpSpPr/>
          <p:nvPr/>
        </p:nvGrpSpPr>
        <p:grpSpPr>
          <a:xfrm>
            <a:off x="11203091" y="131095"/>
            <a:ext cx="281880" cy="468000"/>
            <a:chOff x="11203091" y="131095"/>
            <a:chExt cx="281880" cy="468000"/>
          </a:xfrm>
        </p:grpSpPr>
        <mc:AlternateContent xmlns:mc="http://schemas.openxmlformats.org/markup-compatibility/2006" xmlns:p14="http://schemas.microsoft.com/office/powerpoint/2010/main">
          <mc:Choice Requires="p14">
            <p:contentPart p14:bwMode="auto" r:id="rId738">
              <p14:nvContentPartPr>
                <p14:cNvPr id="454" name="Ink 453">
                  <a:extLst>
                    <a:ext uri="{FF2B5EF4-FFF2-40B4-BE49-F238E27FC236}">
                      <a16:creationId xmlns:a16="http://schemas.microsoft.com/office/drawing/2014/main" id="{BB59D5AE-2BFA-2937-F8EE-97E4C7EFB5BD}"/>
                    </a:ext>
                  </a:extLst>
                </p14:cNvPr>
                <p14:cNvContentPartPr/>
                <p14:nvPr/>
              </p14:nvContentPartPr>
              <p14:xfrm>
                <a:off x="11203811" y="190495"/>
                <a:ext cx="84240" cy="244440"/>
              </p14:xfrm>
            </p:contentPart>
          </mc:Choice>
          <mc:Fallback xmlns="">
            <p:pic>
              <p:nvPicPr>
                <p:cNvPr id="454" name="Ink 453">
                  <a:extLst>
                    <a:ext uri="{FF2B5EF4-FFF2-40B4-BE49-F238E27FC236}">
                      <a16:creationId xmlns:a16="http://schemas.microsoft.com/office/drawing/2014/main" id="{BB59D5AE-2BFA-2937-F8EE-97E4C7EFB5BD}"/>
                    </a:ext>
                  </a:extLst>
                </p:cNvPr>
                <p:cNvPicPr/>
                <p:nvPr/>
              </p:nvPicPr>
              <p:blipFill>
                <a:blip r:embed="rId739"/>
                <a:stretch>
                  <a:fillRect/>
                </a:stretch>
              </p:blipFill>
              <p:spPr>
                <a:xfrm>
                  <a:off x="11194811" y="181855"/>
                  <a:ext cx="10188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740">
              <p14:nvContentPartPr>
                <p14:cNvPr id="455" name="Ink 454">
                  <a:extLst>
                    <a:ext uri="{FF2B5EF4-FFF2-40B4-BE49-F238E27FC236}">
                      <a16:creationId xmlns:a16="http://schemas.microsoft.com/office/drawing/2014/main" id="{2D036D23-42F5-A202-F72C-A8C0352FFBC3}"/>
                    </a:ext>
                  </a:extLst>
                </p14:cNvPr>
                <p14:cNvContentPartPr/>
                <p14:nvPr/>
              </p14:nvContentPartPr>
              <p14:xfrm>
                <a:off x="11259611" y="228295"/>
                <a:ext cx="195120" cy="53280"/>
              </p14:xfrm>
            </p:contentPart>
          </mc:Choice>
          <mc:Fallback xmlns="">
            <p:pic>
              <p:nvPicPr>
                <p:cNvPr id="455" name="Ink 454">
                  <a:extLst>
                    <a:ext uri="{FF2B5EF4-FFF2-40B4-BE49-F238E27FC236}">
                      <a16:creationId xmlns:a16="http://schemas.microsoft.com/office/drawing/2014/main" id="{2D036D23-42F5-A202-F72C-A8C0352FFBC3}"/>
                    </a:ext>
                  </a:extLst>
                </p:cNvPr>
                <p:cNvPicPr/>
                <p:nvPr/>
              </p:nvPicPr>
              <p:blipFill>
                <a:blip r:embed="rId741"/>
                <a:stretch>
                  <a:fillRect/>
                </a:stretch>
              </p:blipFill>
              <p:spPr>
                <a:xfrm>
                  <a:off x="11250971" y="219295"/>
                  <a:ext cx="21276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742">
              <p14:nvContentPartPr>
                <p14:cNvPr id="456" name="Ink 455">
                  <a:extLst>
                    <a:ext uri="{FF2B5EF4-FFF2-40B4-BE49-F238E27FC236}">
                      <a16:creationId xmlns:a16="http://schemas.microsoft.com/office/drawing/2014/main" id="{1FE954F8-F385-B49C-B75E-CDC3C991600B}"/>
                    </a:ext>
                  </a:extLst>
                </p14:cNvPr>
                <p14:cNvContentPartPr/>
                <p14:nvPr/>
              </p14:nvContentPartPr>
              <p14:xfrm>
                <a:off x="11252771" y="352855"/>
                <a:ext cx="93600" cy="17280"/>
              </p14:xfrm>
            </p:contentPart>
          </mc:Choice>
          <mc:Fallback xmlns="">
            <p:pic>
              <p:nvPicPr>
                <p:cNvPr id="456" name="Ink 455">
                  <a:extLst>
                    <a:ext uri="{FF2B5EF4-FFF2-40B4-BE49-F238E27FC236}">
                      <a16:creationId xmlns:a16="http://schemas.microsoft.com/office/drawing/2014/main" id="{1FE954F8-F385-B49C-B75E-CDC3C991600B}"/>
                    </a:ext>
                  </a:extLst>
                </p:cNvPr>
                <p:cNvPicPr/>
                <p:nvPr/>
              </p:nvPicPr>
              <p:blipFill>
                <a:blip r:embed="rId743"/>
                <a:stretch>
                  <a:fillRect/>
                </a:stretch>
              </p:blipFill>
              <p:spPr>
                <a:xfrm>
                  <a:off x="11243771" y="344215"/>
                  <a:ext cx="11124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744">
              <p14:nvContentPartPr>
                <p14:cNvPr id="457" name="Ink 456">
                  <a:extLst>
                    <a:ext uri="{FF2B5EF4-FFF2-40B4-BE49-F238E27FC236}">
                      <a16:creationId xmlns:a16="http://schemas.microsoft.com/office/drawing/2014/main" id="{C6B006F1-71A7-9ABB-9597-B250C678B21F}"/>
                    </a:ext>
                  </a:extLst>
                </p14:cNvPr>
                <p14:cNvContentPartPr/>
                <p14:nvPr/>
              </p14:nvContentPartPr>
              <p14:xfrm>
                <a:off x="11231891" y="131095"/>
                <a:ext cx="253080" cy="34200"/>
              </p14:xfrm>
            </p:contentPart>
          </mc:Choice>
          <mc:Fallback xmlns="">
            <p:pic>
              <p:nvPicPr>
                <p:cNvPr id="457" name="Ink 456">
                  <a:extLst>
                    <a:ext uri="{FF2B5EF4-FFF2-40B4-BE49-F238E27FC236}">
                      <a16:creationId xmlns:a16="http://schemas.microsoft.com/office/drawing/2014/main" id="{C6B006F1-71A7-9ABB-9597-B250C678B21F}"/>
                    </a:ext>
                  </a:extLst>
                </p:cNvPr>
                <p:cNvPicPr/>
                <p:nvPr/>
              </p:nvPicPr>
              <p:blipFill>
                <a:blip r:embed="rId745"/>
                <a:stretch>
                  <a:fillRect/>
                </a:stretch>
              </p:blipFill>
              <p:spPr>
                <a:xfrm>
                  <a:off x="11222891" y="122455"/>
                  <a:ext cx="27072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746">
              <p14:nvContentPartPr>
                <p14:cNvPr id="459" name="Ink 458">
                  <a:extLst>
                    <a:ext uri="{FF2B5EF4-FFF2-40B4-BE49-F238E27FC236}">
                      <a16:creationId xmlns:a16="http://schemas.microsoft.com/office/drawing/2014/main" id="{E835EA95-B423-42C1-4BC0-953BCB144785}"/>
                    </a:ext>
                  </a:extLst>
                </p14:cNvPr>
                <p14:cNvContentPartPr/>
                <p14:nvPr/>
              </p14:nvContentPartPr>
              <p14:xfrm>
                <a:off x="11203091" y="268255"/>
                <a:ext cx="81360" cy="330840"/>
              </p14:xfrm>
            </p:contentPart>
          </mc:Choice>
          <mc:Fallback xmlns="">
            <p:pic>
              <p:nvPicPr>
                <p:cNvPr id="459" name="Ink 458">
                  <a:extLst>
                    <a:ext uri="{FF2B5EF4-FFF2-40B4-BE49-F238E27FC236}">
                      <a16:creationId xmlns:a16="http://schemas.microsoft.com/office/drawing/2014/main" id="{E835EA95-B423-42C1-4BC0-953BCB144785}"/>
                    </a:ext>
                  </a:extLst>
                </p:cNvPr>
                <p:cNvPicPr/>
                <p:nvPr/>
              </p:nvPicPr>
              <p:blipFill>
                <a:blip r:embed="rId747"/>
                <a:stretch>
                  <a:fillRect/>
                </a:stretch>
              </p:blipFill>
              <p:spPr>
                <a:xfrm>
                  <a:off x="11194451" y="259615"/>
                  <a:ext cx="99000" cy="348480"/>
                </a:xfrm>
                <a:prstGeom prst="rect">
                  <a:avLst/>
                </a:prstGeom>
              </p:spPr>
            </p:pic>
          </mc:Fallback>
        </mc:AlternateContent>
        <mc:AlternateContent xmlns:mc="http://schemas.openxmlformats.org/markup-compatibility/2006" xmlns:p14="http://schemas.microsoft.com/office/powerpoint/2010/main">
          <mc:Choice Requires="p14">
            <p:contentPart p14:bwMode="auto" r:id="rId748">
              <p14:nvContentPartPr>
                <p14:cNvPr id="460" name="Ink 459">
                  <a:extLst>
                    <a:ext uri="{FF2B5EF4-FFF2-40B4-BE49-F238E27FC236}">
                      <a16:creationId xmlns:a16="http://schemas.microsoft.com/office/drawing/2014/main" id="{B64DC9F1-E503-EDEC-386C-EA24398C2DC0}"/>
                    </a:ext>
                  </a:extLst>
                </p14:cNvPr>
                <p14:cNvContentPartPr/>
                <p14:nvPr/>
              </p14:nvContentPartPr>
              <p14:xfrm>
                <a:off x="11275451" y="396055"/>
                <a:ext cx="164520" cy="39960"/>
              </p14:xfrm>
            </p:contentPart>
          </mc:Choice>
          <mc:Fallback xmlns="">
            <p:pic>
              <p:nvPicPr>
                <p:cNvPr id="460" name="Ink 459">
                  <a:extLst>
                    <a:ext uri="{FF2B5EF4-FFF2-40B4-BE49-F238E27FC236}">
                      <a16:creationId xmlns:a16="http://schemas.microsoft.com/office/drawing/2014/main" id="{B64DC9F1-E503-EDEC-386C-EA24398C2DC0}"/>
                    </a:ext>
                  </a:extLst>
                </p:cNvPr>
                <p:cNvPicPr/>
                <p:nvPr/>
              </p:nvPicPr>
              <p:blipFill>
                <a:blip r:embed="rId749"/>
                <a:stretch>
                  <a:fillRect/>
                </a:stretch>
              </p:blipFill>
              <p:spPr>
                <a:xfrm>
                  <a:off x="11266451" y="387415"/>
                  <a:ext cx="182160" cy="57600"/>
                </a:xfrm>
                <a:prstGeom prst="rect">
                  <a:avLst/>
                </a:prstGeom>
              </p:spPr>
            </p:pic>
          </mc:Fallback>
        </mc:AlternateContent>
      </p:grpSp>
    </p:spTree>
    <p:extLst>
      <p:ext uri="{BB962C8B-B14F-4D97-AF65-F5344CB8AC3E}">
        <p14:creationId xmlns:p14="http://schemas.microsoft.com/office/powerpoint/2010/main" val="1711264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780</TotalTime>
  <Words>321</Words>
  <Application>Microsoft Office PowerPoint</Application>
  <PresentationFormat>Widescreen</PresentationFormat>
  <Paragraphs>19</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Roboto</vt:lpstr>
      <vt:lpstr>Symbol</vt:lpstr>
      <vt:lpstr>Office Theme</vt:lpstr>
      <vt:lpstr>Nuclear Properties 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Nuclear Physics 09</dc:title>
  <dc:creator>Robert Peale</dc:creator>
  <cp:lastModifiedBy>Robert Peale</cp:lastModifiedBy>
  <cp:revision>11</cp:revision>
  <dcterms:created xsi:type="dcterms:W3CDTF">2022-10-23T19:30:10Z</dcterms:created>
  <dcterms:modified xsi:type="dcterms:W3CDTF">2023-07-19T13:52:01Z</dcterms:modified>
</cp:coreProperties>
</file>